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notesSlides/notesSlide1.xml" ContentType="application/vnd.openxmlformats-officedocument.presentationml.notesSlide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1996.xml" ContentType="application/vnd.openxmlformats-officedocument.presentationml.tags+xml"/>
  <Override PartName="/ppt/tags/tag1997.xml" ContentType="application/vnd.openxmlformats-officedocument.presentationml.tags+xml"/>
  <Override PartName="/ppt/tags/tag1998.xml" ContentType="application/vnd.openxmlformats-officedocument.presentationml.tags+xml"/>
  <Override PartName="/ppt/tags/tag1999.xml" ContentType="application/vnd.openxmlformats-officedocument.presentationml.tags+xml"/>
  <Override PartName="/ppt/tags/tag2000.xml" ContentType="application/vnd.openxmlformats-officedocument.presentationml.tags+xml"/>
  <Override PartName="/ppt/tags/tag2001.xml" ContentType="application/vnd.openxmlformats-officedocument.presentationml.tags+xml"/>
  <Override PartName="/ppt/tags/tag2002.xml" ContentType="application/vnd.openxmlformats-officedocument.presentationml.tags+xml"/>
  <Override PartName="/ppt/tags/tag2003.xml" ContentType="application/vnd.openxmlformats-officedocument.presentationml.tags+xml"/>
  <Override PartName="/ppt/tags/tag2004.xml" ContentType="application/vnd.openxmlformats-officedocument.presentationml.tags+xml"/>
  <Override PartName="/ppt/tags/tag2005.xml" ContentType="application/vnd.openxmlformats-officedocument.presentationml.tags+xml"/>
  <Override PartName="/ppt/tags/tag2006.xml" ContentType="application/vnd.openxmlformats-officedocument.presentationml.tags+xml"/>
  <Override PartName="/ppt/tags/tag2007.xml" ContentType="application/vnd.openxmlformats-officedocument.presentationml.tags+xml"/>
  <Override PartName="/ppt/tags/tag2008.xml" ContentType="application/vnd.openxmlformats-officedocument.presentationml.tags+xml"/>
  <Override PartName="/ppt/tags/tag2009.xml" ContentType="application/vnd.openxmlformats-officedocument.presentationml.tags+xml"/>
  <Override PartName="/ppt/tags/tag2010.xml" ContentType="application/vnd.openxmlformats-officedocument.presentationml.tags+xml"/>
  <Override PartName="/ppt/tags/tag2011.xml" ContentType="application/vnd.openxmlformats-officedocument.presentationml.tags+xml"/>
  <Override PartName="/ppt/tags/tag2012.xml" ContentType="application/vnd.openxmlformats-officedocument.presentationml.tags+xml"/>
  <Override PartName="/ppt/tags/tag2013.xml" ContentType="application/vnd.openxmlformats-officedocument.presentationml.tags+xml"/>
  <Override PartName="/ppt/tags/tag2014.xml" ContentType="application/vnd.openxmlformats-officedocument.presentationml.tags+xml"/>
  <Override PartName="/ppt/tags/tag2015.xml" ContentType="application/vnd.openxmlformats-officedocument.presentationml.tags+xml"/>
  <Override PartName="/ppt/tags/tag2016.xml" ContentType="application/vnd.openxmlformats-officedocument.presentationml.tags+xml"/>
  <Override PartName="/ppt/tags/tag2017.xml" ContentType="application/vnd.openxmlformats-officedocument.presentationml.tags+xml"/>
  <Override PartName="/ppt/tags/tag2018.xml" ContentType="application/vnd.openxmlformats-officedocument.presentationml.tags+xml"/>
  <Override PartName="/ppt/tags/tag2019.xml" ContentType="application/vnd.openxmlformats-officedocument.presentationml.tags+xml"/>
  <Override PartName="/ppt/tags/tag2020.xml" ContentType="application/vnd.openxmlformats-officedocument.presentationml.tags+xml"/>
  <Override PartName="/ppt/tags/tag2021.xml" ContentType="application/vnd.openxmlformats-officedocument.presentationml.tags+xml"/>
  <Override PartName="/ppt/tags/tag2022.xml" ContentType="application/vnd.openxmlformats-officedocument.presentationml.tags+xml"/>
  <Override PartName="/ppt/tags/tag2023.xml" ContentType="application/vnd.openxmlformats-officedocument.presentationml.tags+xml"/>
  <Override PartName="/ppt/tags/tag2024.xml" ContentType="application/vnd.openxmlformats-officedocument.presentationml.tags+xml"/>
  <Override PartName="/ppt/tags/tag2025.xml" ContentType="application/vnd.openxmlformats-officedocument.presentationml.tags+xml"/>
  <Override PartName="/ppt/tags/tag2026.xml" ContentType="application/vnd.openxmlformats-officedocument.presentationml.tags+xml"/>
  <Override PartName="/ppt/tags/tag2027.xml" ContentType="application/vnd.openxmlformats-officedocument.presentationml.tags+xml"/>
  <Override PartName="/ppt/tags/tag2028.xml" ContentType="application/vnd.openxmlformats-officedocument.presentationml.tags+xml"/>
  <Override PartName="/ppt/tags/tag2029.xml" ContentType="application/vnd.openxmlformats-officedocument.presentationml.tags+xml"/>
  <Override PartName="/ppt/tags/tag2030.xml" ContentType="application/vnd.openxmlformats-officedocument.presentationml.tags+xml"/>
  <Override PartName="/ppt/tags/tag2031.xml" ContentType="application/vnd.openxmlformats-officedocument.presentationml.tags+xml"/>
  <Override PartName="/ppt/tags/tag2032.xml" ContentType="application/vnd.openxmlformats-officedocument.presentationml.tags+xml"/>
  <Override PartName="/ppt/tags/tag2033.xml" ContentType="application/vnd.openxmlformats-officedocument.presentationml.tags+xml"/>
  <Override PartName="/ppt/tags/tag2034.xml" ContentType="application/vnd.openxmlformats-officedocument.presentationml.tags+xml"/>
  <Override PartName="/ppt/tags/tag20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59" r:id="rId2"/>
    <p:sldId id="405" r:id="rId3"/>
    <p:sldId id="422" r:id="rId4"/>
    <p:sldId id="430" r:id="rId5"/>
    <p:sldId id="428" r:id="rId6"/>
    <p:sldId id="420" r:id="rId7"/>
    <p:sldId id="328" r:id="rId8"/>
    <p:sldId id="303" r:id="rId9"/>
    <p:sldId id="429" r:id="rId10"/>
    <p:sldId id="335" r:id="rId11"/>
    <p:sldId id="331" r:id="rId12"/>
    <p:sldId id="332" r:id="rId13"/>
    <p:sldId id="333" r:id="rId14"/>
    <p:sldId id="304" r:id="rId15"/>
    <p:sldId id="424" r:id="rId16"/>
    <p:sldId id="305" r:id="rId17"/>
    <p:sldId id="407" r:id="rId18"/>
    <p:sldId id="408" r:id="rId19"/>
    <p:sldId id="409" r:id="rId20"/>
    <p:sldId id="423" r:id="rId21"/>
    <p:sldId id="425" r:id="rId22"/>
    <p:sldId id="418" r:id="rId23"/>
    <p:sldId id="426" r:id="rId24"/>
    <p:sldId id="415" r:id="rId25"/>
    <p:sldId id="412" r:id="rId26"/>
    <p:sldId id="410" r:id="rId27"/>
    <p:sldId id="414" r:id="rId28"/>
    <p:sldId id="417" r:id="rId29"/>
    <p:sldId id="416" r:id="rId30"/>
    <p:sldId id="411" r:id="rId31"/>
    <p:sldId id="436" r:id="rId32"/>
    <p:sldId id="419" r:id="rId33"/>
    <p:sldId id="437" r:id="rId34"/>
    <p:sldId id="431" r:id="rId35"/>
    <p:sldId id="432" r:id="rId36"/>
    <p:sldId id="433" r:id="rId37"/>
    <p:sldId id="434" r:id="rId38"/>
    <p:sldId id="435" r:id="rId39"/>
    <p:sldId id="438" r:id="rId40"/>
    <p:sldId id="427" r:id="rId41"/>
    <p:sldId id="406" r:id="rId42"/>
  </p:sldIdLst>
  <p:sldSz cx="10691813" cy="7556500"/>
  <p:notesSz cx="7556500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4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47A500"/>
    <a:srgbClr val="FF40FF"/>
    <a:srgbClr val="2ABFFF"/>
    <a:srgbClr val="E5E5F4"/>
    <a:srgbClr val="008F00"/>
    <a:srgbClr val="FFE4E4"/>
    <a:srgbClr val="FF7D00"/>
    <a:srgbClr val="B71AB7"/>
    <a:srgbClr val="29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9"/>
    <p:restoredTop sz="93636"/>
  </p:normalViewPr>
  <p:slideViewPr>
    <p:cSldViewPr>
      <p:cViewPr>
        <p:scale>
          <a:sx n="114" d="100"/>
          <a:sy n="114" d="100"/>
        </p:scale>
        <p:origin x="656" y="1584"/>
      </p:cViewPr>
      <p:guideLst>
        <p:guide orient="horz" pos="4224"/>
        <p:guide pos="4752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54006" cy="54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67200" y="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013460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67200" y="1013460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F1FC06C-2D06-B741-BD27-D6224B911B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177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1275" y="1027113"/>
            <a:ext cx="4933950" cy="3700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0467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0463" y="1027113"/>
            <a:ext cx="5235575" cy="37004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89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normal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200C0-634D-334B-8F1C-D4C1352A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B9FF3B-F08F-7040-B1DE-2EDDE9BDA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48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po 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92395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2609" y="304800"/>
            <a:ext cx="7766595" cy="9001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86B748-1128-9944-92C2-5BBC6A7D2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66386" y="537890"/>
            <a:ext cx="792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2DD84-87BB-5540-B3FB-A89886CBC2BB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2pPr>
      <a:lvl3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3pPr>
      <a:lvl4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4pPr>
      <a:lvl5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5pPr>
      <a:lvl6pPr marL="18970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6pPr>
      <a:lvl7pPr marL="23542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7pPr>
      <a:lvl8pPr marL="28114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8pPr>
      <a:lvl9pPr marL="32686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9pPr>
    </p:titleStyle>
    <p:bodyStyle>
      <a:lvl1pPr marL="431800" indent="-323850" algn="l" defTabSz="449263" rtl="0" eaLnBrk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Kochi Gothic" charset="0"/>
          <a:cs typeface="+mn-cs"/>
        </a:defRPr>
      </a:lvl2pPr>
      <a:lvl3pPr marL="1295400" indent="-215900" algn="l" defTabSz="449263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Kochi Gothic" charset="0"/>
          <a:cs typeface="+mn-cs"/>
        </a:defRPr>
      </a:lvl3pPr>
      <a:lvl4pPr marL="1727200" indent="-215900" algn="l" defTabSz="449263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4pPr>
      <a:lvl5pPr marL="2159000" indent="-215900" algn="l" defTabSz="449263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5pPr>
      <a:lvl6pPr marL="26162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6pPr>
      <a:lvl7pPr marL="30734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7pPr>
      <a:lvl8pPr marL="35306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8pPr>
      <a:lvl9pPr marL="39878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278.xml"/><Relationship Id="rId21" Type="http://schemas.openxmlformats.org/officeDocument/2006/relationships/tags" Target="../tags/tag273.xml"/><Relationship Id="rId42" Type="http://schemas.openxmlformats.org/officeDocument/2006/relationships/tags" Target="../tags/tag294.xml"/><Relationship Id="rId47" Type="http://schemas.openxmlformats.org/officeDocument/2006/relationships/tags" Target="../tags/tag299.xml"/><Relationship Id="rId63" Type="http://schemas.openxmlformats.org/officeDocument/2006/relationships/tags" Target="../tags/tag315.xml"/><Relationship Id="rId68" Type="http://schemas.openxmlformats.org/officeDocument/2006/relationships/tags" Target="../tags/tag320.xml"/><Relationship Id="rId7" Type="http://schemas.openxmlformats.org/officeDocument/2006/relationships/tags" Target="../tags/tag259.xml"/><Relationship Id="rId71" Type="http://schemas.openxmlformats.org/officeDocument/2006/relationships/slideLayout" Target="../slideLayouts/slideLayout2.xml"/><Relationship Id="rId2" Type="http://schemas.openxmlformats.org/officeDocument/2006/relationships/tags" Target="../tags/tag254.xml"/><Relationship Id="rId16" Type="http://schemas.openxmlformats.org/officeDocument/2006/relationships/tags" Target="../tags/tag268.xml"/><Relationship Id="rId29" Type="http://schemas.openxmlformats.org/officeDocument/2006/relationships/tags" Target="../tags/tag281.xml"/><Relationship Id="rId11" Type="http://schemas.openxmlformats.org/officeDocument/2006/relationships/tags" Target="../tags/tag263.xml"/><Relationship Id="rId24" Type="http://schemas.openxmlformats.org/officeDocument/2006/relationships/tags" Target="../tags/tag276.xml"/><Relationship Id="rId32" Type="http://schemas.openxmlformats.org/officeDocument/2006/relationships/tags" Target="../tags/tag284.xml"/><Relationship Id="rId37" Type="http://schemas.openxmlformats.org/officeDocument/2006/relationships/tags" Target="../tags/tag289.xml"/><Relationship Id="rId40" Type="http://schemas.openxmlformats.org/officeDocument/2006/relationships/tags" Target="../tags/tag292.xml"/><Relationship Id="rId45" Type="http://schemas.openxmlformats.org/officeDocument/2006/relationships/tags" Target="../tags/tag297.xml"/><Relationship Id="rId53" Type="http://schemas.openxmlformats.org/officeDocument/2006/relationships/tags" Target="../tags/tag305.xml"/><Relationship Id="rId58" Type="http://schemas.openxmlformats.org/officeDocument/2006/relationships/tags" Target="../tags/tag310.xml"/><Relationship Id="rId66" Type="http://schemas.openxmlformats.org/officeDocument/2006/relationships/tags" Target="../tags/tag318.xml"/><Relationship Id="rId5" Type="http://schemas.openxmlformats.org/officeDocument/2006/relationships/tags" Target="../tags/tag257.xml"/><Relationship Id="rId61" Type="http://schemas.openxmlformats.org/officeDocument/2006/relationships/tags" Target="../tags/tag313.xml"/><Relationship Id="rId19" Type="http://schemas.openxmlformats.org/officeDocument/2006/relationships/tags" Target="../tags/tag271.xml"/><Relationship Id="rId14" Type="http://schemas.openxmlformats.org/officeDocument/2006/relationships/tags" Target="../tags/tag266.xml"/><Relationship Id="rId22" Type="http://schemas.openxmlformats.org/officeDocument/2006/relationships/tags" Target="../tags/tag274.xml"/><Relationship Id="rId27" Type="http://schemas.openxmlformats.org/officeDocument/2006/relationships/tags" Target="../tags/tag279.xml"/><Relationship Id="rId30" Type="http://schemas.openxmlformats.org/officeDocument/2006/relationships/tags" Target="../tags/tag282.xml"/><Relationship Id="rId35" Type="http://schemas.openxmlformats.org/officeDocument/2006/relationships/tags" Target="../tags/tag287.xml"/><Relationship Id="rId43" Type="http://schemas.openxmlformats.org/officeDocument/2006/relationships/tags" Target="../tags/tag295.xml"/><Relationship Id="rId48" Type="http://schemas.openxmlformats.org/officeDocument/2006/relationships/tags" Target="../tags/tag300.xml"/><Relationship Id="rId56" Type="http://schemas.openxmlformats.org/officeDocument/2006/relationships/tags" Target="../tags/tag308.xml"/><Relationship Id="rId64" Type="http://schemas.openxmlformats.org/officeDocument/2006/relationships/tags" Target="../tags/tag316.xml"/><Relationship Id="rId69" Type="http://schemas.openxmlformats.org/officeDocument/2006/relationships/tags" Target="../tags/tag321.xml"/><Relationship Id="rId8" Type="http://schemas.openxmlformats.org/officeDocument/2006/relationships/tags" Target="../tags/tag260.xml"/><Relationship Id="rId51" Type="http://schemas.openxmlformats.org/officeDocument/2006/relationships/tags" Target="../tags/tag303.xml"/><Relationship Id="rId3" Type="http://schemas.openxmlformats.org/officeDocument/2006/relationships/tags" Target="../tags/tag255.xml"/><Relationship Id="rId12" Type="http://schemas.openxmlformats.org/officeDocument/2006/relationships/tags" Target="../tags/tag264.xml"/><Relationship Id="rId17" Type="http://schemas.openxmlformats.org/officeDocument/2006/relationships/tags" Target="../tags/tag269.xml"/><Relationship Id="rId25" Type="http://schemas.openxmlformats.org/officeDocument/2006/relationships/tags" Target="../tags/tag277.xml"/><Relationship Id="rId33" Type="http://schemas.openxmlformats.org/officeDocument/2006/relationships/tags" Target="../tags/tag285.xml"/><Relationship Id="rId38" Type="http://schemas.openxmlformats.org/officeDocument/2006/relationships/tags" Target="../tags/tag290.xml"/><Relationship Id="rId46" Type="http://schemas.openxmlformats.org/officeDocument/2006/relationships/tags" Target="../tags/tag298.xml"/><Relationship Id="rId59" Type="http://schemas.openxmlformats.org/officeDocument/2006/relationships/tags" Target="../tags/tag311.xml"/><Relationship Id="rId67" Type="http://schemas.openxmlformats.org/officeDocument/2006/relationships/tags" Target="../tags/tag319.xml"/><Relationship Id="rId20" Type="http://schemas.openxmlformats.org/officeDocument/2006/relationships/tags" Target="../tags/tag272.xml"/><Relationship Id="rId41" Type="http://schemas.openxmlformats.org/officeDocument/2006/relationships/tags" Target="../tags/tag293.xml"/><Relationship Id="rId54" Type="http://schemas.openxmlformats.org/officeDocument/2006/relationships/tags" Target="../tags/tag306.xml"/><Relationship Id="rId62" Type="http://schemas.openxmlformats.org/officeDocument/2006/relationships/tags" Target="../tags/tag314.xml"/><Relationship Id="rId70" Type="http://schemas.openxmlformats.org/officeDocument/2006/relationships/tags" Target="../tags/tag322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5" Type="http://schemas.openxmlformats.org/officeDocument/2006/relationships/tags" Target="../tags/tag267.xml"/><Relationship Id="rId23" Type="http://schemas.openxmlformats.org/officeDocument/2006/relationships/tags" Target="../tags/tag275.xml"/><Relationship Id="rId28" Type="http://schemas.openxmlformats.org/officeDocument/2006/relationships/tags" Target="../tags/tag280.xml"/><Relationship Id="rId36" Type="http://schemas.openxmlformats.org/officeDocument/2006/relationships/tags" Target="../tags/tag288.xml"/><Relationship Id="rId49" Type="http://schemas.openxmlformats.org/officeDocument/2006/relationships/tags" Target="../tags/tag301.xml"/><Relationship Id="rId57" Type="http://schemas.openxmlformats.org/officeDocument/2006/relationships/tags" Target="../tags/tag309.xml"/><Relationship Id="rId10" Type="http://schemas.openxmlformats.org/officeDocument/2006/relationships/tags" Target="../tags/tag262.xml"/><Relationship Id="rId31" Type="http://schemas.openxmlformats.org/officeDocument/2006/relationships/tags" Target="../tags/tag283.xml"/><Relationship Id="rId44" Type="http://schemas.openxmlformats.org/officeDocument/2006/relationships/tags" Target="../tags/tag296.xml"/><Relationship Id="rId52" Type="http://schemas.openxmlformats.org/officeDocument/2006/relationships/tags" Target="../tags/tag304.xml"/><Relationship Id="rId60" Type="http://schemas.openxmlformats.org/officeDocument/2006/relationships/tags" Target="../tags/tag312.xml"/><Relationship Id="rId65" Type="http://schemas.openxmlformats.org/officeDocument/2006/relationships/tags" Target="../tags/tag317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3" Type="http://schemas.openxmlformats.org/officeDocument/2006/relationships/tags" Target="../tags/tag265.xml"/><Relationship Id="rId18" Type="http://schemas.openxmlformats.org/officeDocument/2006/relationships/tags" Target="../tags/tag270.xml"/><Relationship Id="rId39" Type="http://schemas.openxmlformats.org/officeDocument/2006/relationships/tags" Target="../tags/tag291.xml"/><Relationship Id="rId34" Type="http://schemas.openxmlformats.org/officeDocument/2006/relationships/tags" Target="../tags/tag286.xml"/><Relationship Id="rId50" Type="http://schemas.openxmlformats.org/officeDocument/2006/relationships/tags" Target="../tags/tag302.xml"/><Relationship Id="rId55" Type="http://schemas.openxmlformats.org/officeDocument/2006/relationships/tags" Target="../tags/tag30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335.xml"/><Relationship Id="rId18" Type="http://schemas.openxmlformats.org/officeDocument/2006/relationships/tags" Target="../tags/tag340.xml"/><Relationship Id="rId26" Type="http://schemas.openxmlformats.org/officeDocument/2006/relationships/tags" Target="../tags/tag348.xml"/><Relationship Id="rId39" Type="http://schemas.openxmlformats.org/officeDocument/2006/relationships/tags" Target="../tags/tag361.xml"/><Relationship Id="rId21" Type="http://schemas.openxmlformats.org/officeDocument/2006/relationships/tags" Target="../tags/tag343.xml"/><Relationship Id="rId34" Type="http://schemas.openxmlformats.org/officeDocument/2006/relationships/tags" Target="../tags/tag356.xml"/><Relationship Id="rId42" Type="http://schemas.openxmlformats.org/officeDocument/2006/relationships/tags" Target="../tags/tag364.xml"/><Relationship Id="rId47" Type="http://schemas.openxmlformats.org/officeDocument/2006/relationships/tags" Target="../tags/tag369.xml"/><Relationship Id="rId50" Type="http://schemas.openxmlformats.org/officeDocument/2006/relationships/tags" Target="../tags/tag372.xml"/><Relationship Id="rId55" Type="http://schemas.openxmlformats.org/officeDocument/2006/relationships/tags" Target="../tags/tag377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6" Type="http://schemas.openxmlformats.org/officeDocument/2006/relationships/tags" Target="../tags/tag338.xml"/><Relationship Id="rId29" Type="http://schemas.openxmlformats.org/officeDocument/2006/relationships/tags" Target="../tags/tag351.xml"/><Relationship Id="rId11" Type="http://schemas.openxmlformats.org/officeDocument/2006/relationships/tags" Target="../tags/tag333.xml"/><Relationship Id="rId24" Type="http://schemas.openxmlformats.org/officeDocument/2006/relationships/tags" Target="../tags/tag346.xml"/><Relationship Id="rId32" Type="http://schemas.openxmlformats.org/officeDocument/2006/relationships/tags" Target="../tags/tag354.xml"/><Relationship Id="rId37" Type="http://schemas.openxmlformats.org/officeDocument/2006/relationships/tags" Target="../tags/tag359.xml"/><Relationship Id="rId40" Type="http://schemas.openxmlformats.org/officeDocument/2006/relationships/tags" Target="../tags/tag362.xml"/><Relationship Id="rId45" Type="http://schemas.openxmlformats.org/officeDocument/2006/relationships/tags" Target="../tags/tag367.xml"/><Relationship Id="rId53" Type="http://schemas.openxmlformats.org/officeDocument/2006/relationships/tags" Target="../tags/tag375.xml"/><Relationship Id="rId58" Type="http://schemas.openxmlformats.org/officeDocument/2006/relationships/tags" Target="../tags/tag380.xml"/><Relationship Id="rId5" Type="http://schemas.openxmlformats.org/officeDocument/2006/relationships/tags" Target="../tags/tag327.xml"/><Relationship Id="rId19" Type="http://schemas.openxmlformats.org/officeDocument/2006/relationships/tags" Target="../tags/tag341.xml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tags" Target="../tags/tag336.xml"/><Relationship Id="rId22" Type="http://schemas.openxmlformats.org/officeDocument/2006/relationships/tags" Target="../tags/tag344.xml"/><Relationship Id="rId27" Type="http://schemas.openxmlformats.org/officeDocument/2006/relationships/tags" Target="../tags/tag349.xml"/><Relationship Id="rId30" Type="http://schemas.openxmlformats.org/officeDocument/2006/relationships/tags" Target="../tags/tag352.xml"/><Relationship Id="rId35" Type="http://schemas.openxmlformats.org/officeDocument/2006/relationships/tags" Target="../tags/tag357.xml"/><Relationship Id="rId43" Type="http://schemas.openxmlformats.org/officeDocument/2006/relationships/tags" Target="../tags/tag365.xml"/><Relationship Id="rId48" Type="http://schemas.openxmlformats.org/officeDocument/2006/relationships/tags" Target="../tags/tag370.xml"/><Relationship Id="rId56" Type="http://schemas.openxmlformats.org/officeDocument/2006/relationships/tags" Target="../tags/tag378.xml"/><Relationship Id="rId8" Type="http://schemas.openxmlformats.org/officeDocument/2006/relationships/tags" Target="../tags/tag330.xml"/><Relationship Id="rId51" Type="http://schemas.openxmlformats.org/officeDocument/2006/relationships/tags" Target="../tags/tag373.xml"/><Relationship Id="rId3" Type="http://schemas.openxmlformats.org/officeDocument/2006/relationships/tags" Target="../tags/tag325.xml"/><Relationship Id="rId12" Type="http://schemas.openxmlformats.org/officeDocument/2006/relationships/tags" Target="../tags/tag334.xml"/><Relationship Id="rId17" Type="http://schemas.openxmlformats.org/officeDocument/2006/relationships/tags" Target="../tags/tag339.xml"/><Relationship Id="rId25" Type="http://schemas.openxmlformats.org/officeDocument/2006/relationships/tags" Target="../tags/tag347.xml"/><Relationship Id="rId33" Type="http://schemas.openxmlformats.org/officeDocument/2006/relationships/tags" Target="../tags/tag355.xml"/><Relationship Id="rId38" Type="http://schemas.openxmlformats.org/officeDocument/2006/relationships/tags" Target="../tags/tag360.xml"/><Relationship Id="rId46" Type="http://schemas.openxmlformats.org/officeDocument/2006/relationships/tags" Target="../tags/tag368.xml"/><Relationship Id="rId59" Type="http://schemas.openxmlformats.org/officeDocument/2006/relationships/tags" Target="../tags/tag381.xml"/><Relationship Id="rId20" Type="http://schemas.openxmlformats.org/officeDocument/2006/relationships/tags" Target="../tags/tag342.xml"/><Relationship Id="rId41" Type="http://schemas.openxmlformats.org/officeDocument/2006/relationships/tags" Target="../tags/tag363.xml"/><Relationship Id="rId54" Type="http://schemas.openxmlformats.org/officeDocument/2006/relationships/tags" Target="../tags/tag376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5" Type="http://schemas.openxmlformats.org/officeDocument/2006/relationships/tags" Target="../tags/tag337.xml"/><Relationship Id="rId23" Type="http://schemas.openxmlformats.org/officeDocument/2006/relationships/tags" Target="../tags/tag345.xml"/><Relationship Id="rId28" Type="http://schemas.openxmlformats.org/officeDocument/2006/relationships/tags" Target="../tags/tag350.xml"/><Relationship Id="rId36" Type="http://schemas.openxmlformats.org/officeDocument/2006/relationships/tags" Target="../tags/tag358.xml"/><Relationship Id="rId49" Type="http://schemas.openxmlformats.org/officeDocument/2006/relationships/tags" Target="../tags/tag371.xml"/><Relationship Id="rId57" Type="http://schemas.openxmlformats.org/officeDocument/2006/relationships/tags" Target="../tags/tag379.xml"/><Relationship Id="rId10" Type="http://schemas.openxmlformats.org/officeDocument/2006/relationships/tags" Target="../tags/tag332.xml"/><Relationship Id="rId31" Type="http://schemas.openxmlformats.org/officeDocument/2006/relationships/tags" Target="../tags/tag353.xml"/><Relationship Id="rId44" Type="http://schemas.openxmlformats.org/officeDocument/2006/relationships/tags" Target="../tags/tag366.xml"/><Relationship Id="rId52" Type="http://schemas.openxmlformats.org/officeDocument/2006/relationships/tags" Target="../tags/tag374.xml"/><Relationship Id="rId60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407.xml"/><Relationship Id="rId21" Type="http://schemas.openxmlformats.org/officeDocument/2006/relationships/tags" Target="../tags/tag402.xml"/><Relationship Id="rId42" Type="http://schemas.openxmlformats.org/officeDocument/2006/relationships/tags" Target="../tags/tag423.xml"/><Relationship Id="rId47" Type="http://schemas.openxmlformats.org/officeDocument/2006/relationships/tags" Target="../tags/tag428.xml"/><Relationship Id="rId63" Type="http://schemas.openxmlformats.org/officeDocument/2006/relationships/tags" Target="../tags/tag444.xml"/><Relationship Id="rId68" Type="http://schemas.openxmlformats.org/officeDocument/2006/relationships/tags" Target="../tags/tag449.xml"/><Relationship Id="rId84" Type="http://schemas.openxmlformats.org/officeDocument/2006/relationships/tags" Target="../tags/tag465.xml"/><Relationship Id="rId16" Type="http://schemas.openxmlformats.org/officeDocument/2006/relationships/tags" Target="../tags/tag397.xml"/><Relationship Id="rId11" Type="http://schemas.openxmlformats.org/officeDocument/2006/relationships/tags" Target="../tags/tag392.xml"/><Relationship Id="rId32" Type="http://schemas.openxmlformats.org/officeDocument/2006/relationships/tags" Target="../tags/tag413.xml"/><Relationship Id="rId37" Type="http://schemas.openxmlformats.org/officeDocument/2006/relationships/tags" Target="../tags/tag418.xml"/><Relationship Id="rId53" Type="http://schemas.openxmlformats.org/officeDocument/2006/relationships/tags" Target="../tags/tag434.xml"/><Relationship Id="rId58" Type="http://schemas.openxmlformats.org/officeDocument/2006/relationships/tags" Target="../tags/tag439.xml"/><Relationship Id="rId74" Type="http://schemas.openxmlformats.org/officeDocument/2006/relationships/tags" Target="../tags/tag455.xml"/><Relationship Id="rId79" Type="http://schemas.openxmlformats.org/officeDocument/2006/relationships/tags" Target="../tags/tag460.xml"/><Relationship Id="rId5" Type="http://schemas.openxmlformats.org/officeDocument/2006/relationships/tags" Target="../tags/tag386.xml"/><Relationship Id="rId19" Type="http://schemas.openxmlformats.org/officeDocument/2006/relationships/tags" Target="../tags/tag400.xml"/><Relationship Id="rId14" Type="http://schemas.openxmlformats.org/officeDocument/2006/relationships/tags" Target="../tags/tag395.xml"/><Relationship Id="rId22" Type="http://schemas.openxmlformats.org/officeDocument/2006/relationships/tags" Target="../tags/tag403.xml"/><Relationship Id="rId27" Type="http://schemas.openxmlformats.org/officeDocument/2006/relationships/tags" Target="../tags/tag408.xml"/><Relationship Id="rId30" Type="http://schemas.openxmlformats.org/officeDocument/2006/relationships/tags" Target="../tags/tag411.xml"/><Relationship Id="rId35" Type="http://schemas.openxmlformats.org/officeDocument/2006/relationships/tags" Target="../tags/tag416.xml"/><Relationship Id="rId43" Type="http://schemas.openxmlformats.org/officeDocument/2006/relationships/tags" Target="../tags/tag424.xml"/><Relationship Id="rId48" Type="http://schemas.openxmlformats.org/officeDocument/2006/relationships/tags" Target="../tags/tag429.xml"/><Relationship Id="rId56" Type="http://schemas.openxmlformats.org/officeDocument/2006/relationships/tags" Target="../tags/tag437.xml"/><Relationship Id="rId64" Type="http://schemas.openxmlformats.org/officeDocument/2006/relationships/tags" Target="../tags/tag445.xml"/><Relationship Id="rId69" Type="http://schemas.openxmlformats.org/officeDocument/2006/relationships/tags" Target="../tags/tag450.xml"/><Relationship Id="rId77" Type="http://schemas.openxmlformats.org/officeDocument/2006/relationships/tags" Target="../tags/tag458.xml"/><Relationship Id="rId8" Type="http://schemas.openxmlformats.org/officeDocument/2006/relationships/tags" Target="../tags/tag389.xml"/><Relationship Id="rId51" Type="http://schemas.openxmlformats.org/officeDocument/2006/relationships/tags" Target="../tags/tag432.xml"/><Relationship Id="rId72" Type="http://schemas.openxmlformats.org/officeDocument/2006/relationships/tags" Target="../tags/tag453.xml"/><Relationship Id="rId80" Type="http://schemas.openxmlformats.org/officeDocument/2006/relationships/tags" Target="../tags/tag461.xml"/><Relationship Id="rId85" Type="http://schemas.openxmlformats.org/officeDocument/2006/relationships/tags" Target="../tags/tag466.xml"/><Relationship Id="rId3" Type="http://schemas.openxmlformats.org/officeDocument/2006/relationships/tags" Target="../tags/tag384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tags" Target="../tags/tag406.xml"/><Relationship Id="rId33" Type="http://schemas.openxmlformats.org/officeDocument/2006/relationships/tags" Target="../tags/tag414.xml"/><Relationship Id="rId38" Type="http://schemas.openxmlformats.org/officeDocument/2006/relationships/tags" Target="../tags/tag419.xml"/><Relationship Id="rId46" Type="http://schemas.openxmlformats.org/officeDocument/2006/relationships/tags" Target="../tags/tag427.xml"/><Relationship Id="rId59" Type="http://schemas.openxmlformats.org/officeDocument/2006/relationships/tags" Target="../tags/tag440.xml"/><Relationship Id="rId67" Type="http://schemas.openxmlformats.org/officeDocument/2006/relationships/tags" Target="../tags/tag448.xml"/><Relationship Id="rId20" Type="http://schemas.openxmlformats.org/officeDocument/2006/relationships/tags" Target="../tags/tag401.xml"/><Relationship Id="rId41" Type="http://schemas.openxmlformats.org/officeDocument/2006/relationships/tags" Target="../tags/tag422.xml"/><Relationship Id="rId54" Type="http://schemas.openxmlformats.org/officeDocument/2006/relationships/tags" Target="../tags/tag435.xml"/><Relationship Id="rId62" Type="http://schemas.openxmlformats.org/officeDocument/2006/relationships/tags" Target="../tags/tag443.xml"/><Relationship Id="rId70" Type="http://schemas.openxmlformats.org/officeDocument/2006/relationships/tags" Target="../tags/tag451.xml"/><Relationship Id="rId75" Type="http://schemas.openxmlformats.org/officeDocument/2006/relationships/tags" Target="../tags/tag456.xml"/><Relationship Id="rId83" Type="http://schemas.openxmlformats.org/officeDocument/2006/relationships/tags" Target="../tags/tag464.xml"/><Relationship Id="rId88" Type="http://schemas.openxmlformats.org/officeDocument/2006/relationships/slideLayout" Target="../slideLayouts/slideLayout2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5" Type="http://schemas.openxmlformats.org/officeDocument/2006/relationships/tags" Target="../tags/tag396.xml"/><Relationship Id="rId23" Type="http://schemas.openxmlformats.org/officeDocument/2006/relationships/tags" Target="../tags/tag404.xml"/><Relationship Id="rId28" Type="http://schemas.openxmlformats.org/officeDocument/2006/relationships/tags" Target="../tags/tag409.xml"/><Relationship Id="rId36" Type="http://schemas.openxmlformats.org/officeDocument/2006/relationships/tags" Target="../tags/tag417.xml"/><Relationship Id="rId49" Type="http://schemas.openxmlformats.org/officeDocument/2006/relationships/tags" Target="../tags/tag430.xml"/><Relationship Id="rId57" Type="http://schemas.openxmlformats.org/officeDocument/2006/relationships/tags" Target="../tags/tag438.xml"/><Relationship Id="rId10" Type="http://schemas.openxmlformats.org/officeDocument/2006/relationships/tags" Target="../tags/tag391.xml"/><Relationship Id="rId31" Type="http://schemas.openxmlformats.org/officeDocument/2006/relationships/tags" Target="../tags/tag412.xml"/><Relationship Id="rId44" Type="http://schemas.openxmlformats.org/officeDocument/2006/relationships/tags" Target="../tags/tag425.xml"/><Relationship Id="rId52" Type="http://schemas.openxmlformats.org/officeDocument/2006/relationships/tags" Target="../tags/tag433.xml"/><Relationship Id="rId60" Type="http://schemas.openxmlformats.org/officeDocument/2006/relationships/tags" Target="../tags/tag441.xml"/><Relationship Id="rId65" Type="http://schemas.openxmlformats.org/officeDocument/2006/relationships/tags" Target="../tags/tag446.xml"/><Relationship Id="rId73" Type="http://schemas.openxmlformats.org/officeDocument/2006/relationships/tags" Target="../tags/tag454.xml"/><Relationship Id="rId78" Type="http://schemas.openxmlformats.org/officeDocument/2006/relationships/tags" Target="../tags/tag459.xml"/><Relationship Id="rId81" Type="http://schemas.openxmlformats.org/officeDocument/2006/relationships/tags" Target="../tags/tag462.xml"/><Relationship Id="rId86" Type="http://schemas.openxmlformats.org/officeDocument/2006/relationships/tags" Target="../tags/tag467.xml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39" Type="http://schemas.openxmlformats.org/officeDocument/2006/relationships/tags" Target="../tags/tag420.xml"/><Relationship Id="rId34" Type="http://schemas.openxmlformats.org/officeDocument/2006/relationships/tags" Target="../tags/tag415.xml"/><Relationship Id="rId50" Type="http://schemas.openxmlformats.org/officeDocument/2006/relationships/tags" Target="../tags/tag431.xml"/><Relationship Id="rId55" Type="http://schemas.openxmlformats.org/officeDocument/2006/relationships/tags" Target="../tags/tag436.xml"/><Relationship Id="rId76" Type="http://schemas.openxmlformats.org/officeDocument/2006/relationships/tags" Target="../tags/tag457.xml"/><Relationship Id="rId7" Type="http://schemas.openxmlformats.org/officeDocument/2006/relationships/tags" Target="../tags/tag388.xml"/><Relationship Id="rId71" Type="http://schemas.openxmlformats.org/officeDocument/2006/relationships/tags" Target="../tags/tag452.xml"/><Relationship Id="rId2" Type="http://schemas.openxmlformats.org/officeDocument/2006/relationships/tags" Target="../tags/tag383.xml"/><Relationship Id="rId29" Type="http://schemas.openxmlformats.org/officeDocument/2006/relationships/tags" Target="../tags/tag410.xml"/><Relationship Id="rId24" Type="http://schemas.openxmlformats.org/officeDocument/2006/relationships/tags" Target="../tags/tag405.xml"/><Relationship Id="rId40" Type="http://schemas.openxmlformats.org/officeDocument/2006/relationships/tags" Target="../tags/tag421.xml"/><Relationship Id="rId45" Type="http://schemas.openxmlformats.org/officeDocument/2006/relationships/tags" Target="../tags/tag426.xml"/><Relationship Id="rId66" Type="http://schemas.openxmlformats.org/officeDocument/2006/relationships/tags" Target="../tags/tag447.xml"/><Relationship Id="rId87" Type="http://schemas.openxmlformats.org/officeDocument/2006/relationships/tags" Target="../tags/tag468.xml"/><Relationship Id="rId61" Type="http://schemas.openxmlformats.org/officeDocument/2006/relationships/tags" Target="../tags/tag442.xml"/><Relationship Id="rId82" Type="http://schemas.openxmlformats.org/officeDocument/2006/relationships/tags" Target="../tags/tag463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494.xml"/><Relationship Id="rId117" Type="http://schemas.openxmlformats.org/officeDocument/2006/relationships/tags" Target="../tags/tag585.xml"/><Relationship Id="rId21" Type="http://schemas.openxmlformats.org/officeDocument/2006/relationships/tags" Target="../tags/tag489.xml"/><Relationship Id="rId42" Type="http://schemas.openxmlformats.org/officeDocument/2006/relationships/tags" Target="../tags/tag510.xml"/><Relationship Id="rId47" Type="http://schemas.openxmlformats.org/officeDocument/2006/relationships/tags" Target="../tags/tag515.xml"/><Relationship Id="rId63" Type="http://schemas.openxmlformats.org/officeDocument/2006/relationships/tags" Target="../tags/tag531.xml"/><Relationship Id="rId68" Type="http://schemas.openxmlformats.org/officeDocument/2006/relationships/tags" Target="../tags/tag536.xml"/><Relationship Id="rId84" Type="http://schemas.openxmlformats.org/officeDocument/2006/relationships/tags" Target="../tags/tag552.xml"/><Relationship Id="rId89" Type="http://schemas.openxmlformats.org/officeDocument/2006/relationships/tags" Target="../tags/tag557.xml"/><Relationship Id="rId112" Type="http://schemas.openxmlformats.org/officeDocument/2006/relationships/tags" Target="../tags/tag580.xml"/><Relationship Id="rId16" Type="http://schemas.openxmlformats.org/officeDocument/2006/relationships/tags" Target="../tags/tag484.xml"/><Relationship Id="rId107" Type="http://schemas.openxmlformats.org/officeDocument/2006/relationships/tags" Target="../tags/tag575.xml"/><Relationship Id="rId11" Type="http://schemas.openxmlformats.org/officeDocument/2006/relationships/tags" Target="../tags/tag479.xml"/><Relationship Id="rId32" Type="http://schemas.openxmlformats.org/officeDocument/2006/relationships/tags" Target="../tags/tag500.xml"/><Relationship Id="rId37" Type="http://schemas.openxmlformats.org/officeDocument/2006/relationships/tags" Target="../tags/tag505.xml"/><Relationship Id="rId53" Type="http://schemas.openxmlformats.org/officeDocument/2006/relationships/tags" Target="../tags/tag521.xml"/><Relationship Id="rId58" Type="http://schemas.openxmlformats.org/officeDocument/2006/relationships/tags" Target="../tags/tag526.xml"/><Relationship Id="rId74" Type="http://schemas.openxmlformats.org/officeDocument/2006/relationships/tags" Target="../tags/tag542.xml"/><Relationship Id="rId79" Type="http://schemas.openxmlformats.org/officeDocument/2006/relationships/tags" Target="../tags/tag547.xml"/><Relationship Id="rId102" Type="http://schemas.openxmlformats.org/officeDocument/2006/relationships/tags" Target="../tags/tag570.xml"/><Relationship Id="rId123" Type="http://schemas.openxmlformats.org/officeDocument/2006/relationships/image" Target="../media/image7.emf"/><Relationship Id="rId5" Type="http://schemas.openxmlformats.org/officeDocument/2006/relationships/tags" Target="../tags/tag473.xml"/><Relationship Id="rId90" Type="http://schemas.openxmlformats.org/officeDocument/2006/relationships/tags" Target="../tags/tag558.xml"/><Relationship Id="rId95" Type="http://schemas.openxmlformats.org/officeDocument/2006/relationships/tags" Target="../tags/tag563.xml"/><Relationship Id="rId22" Type="http://schemas.openxmlformats.org/officeDocument/2006/relationships/tags" Target="../tags/tag490.xml"/><Relationship Id="rId27" Type="http://schemas.openxmlformats.org/officeDocument/2006/relationships/tags" Target="../tags/tag495.xml"/><Relationship Id="rId43" Type="http://schemas.openxmlformats.org/officeDocument/2006/relationships/tags" Target="../tags/tag511.xml"/><Relationship Id="rId48" Type="http://schemas.openxmlformats.org/officeDocument/2006/relationships/tags" Target="../tags/tag516.xml"/><Relationship Id="rId64" Type="http://schemas.openxmlformats.org/officeDocument/2006/relationships/tags" Target="../tags/tag532.xml"/><Relationship Id="rId69" Type="http://schemas.openxmlformats.org/officeDocument/2006/relationships/tags" Target="../tags/tag537.xml"/><Relationship Id="rId113" Type="http://schemas.openxmlformats.org/officeDocument/2006/relationships/tags" Target="../tags/tag581.xml"/><Relationship Id="rId118" Type="http://schemas.openxmlformats.org/officeDocument/2006/relationships/tags" Target="../tags/tag586.xml"/><Relationship Id="rId80" Type="http://schemas.openxmlformats.org/officeDocument/2006/relationships/tags" Target="../tags/tag548.xml"/><Relationship Id="rId85" Type="http://schemas.openxmlformats.org/officeDocument/2006/relationships/tags" Target="../tags/tag553.xml"/><Relationship Id="rId12" Type="http://schemas.openxmlformats.org/officeDocument/2006/relationships/tags" Target="../tags/tag480.xml"/><Relationship Id="rId17" Type="http://schemas.openxmlformats.org/officeDocument/2006/relationships/tags" Target="../tags/tag485.xml"/><Relationship Id="rId33" Type="http://schemas.openxmlformats.org/officeDocument/2006/relationships/tags" Target="../tags/tag501.xml"/><Relationship Id="rId38" Type="http://schemas.openxmlformats.org/officeDocument/2006/relationships/tags" Target="../tags/tag506.xml"/><Relationship Id="rId59" Type="http://schemas.openxmlformats.org/officeDocument/2006/relationships/tags" Target="../tags/tag527.xml"/><Relationship Id="rId103" Type="http://schemas.openxmlformats.org/officeDocument/2006/relationships/tags" Target="../tags/tag571.xml"/><Relationship Id="rId108" Type="http://schemas.openxmlformats.org/officeDocument/2006/relationships/tags" Target="../tags/tag576.xml"/><Relationship Id="rId124" Type="http://schemas.openxmlformats.org/officeDocument/2006/relationships/image" Target="../media/image8.png"/><Relationship Id="rId54" Type="http://schemas.openxmlformats.org/officeDocument/2006/relationships/tags" Target="../tags/tag522.xml"/><Relationship Id="rId70" Type="http://schemas.openxmlformats.org/officeDocument/2006/relationships/tags" Target="../tags/tag538.xml"/><Relationship Id="rId75" Type="http://schemas.openxmlformats.org/officeDocument/2006/relationships/tags" Target="../tags/tag543.xml"/><Relationship Id="rId91" Type="http://schemas.openxmlformats.org/officeDocument/2006/relationships/tags" Target="../tags/tag559.xml"/><Relationship Id="rId96" Type="http://schemas.openxmlformats.org/officeDocument/2006/relationships/tags" Target="../tags/tag564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23" Type="http://schemas.openxmlformats.org/officeDocument/2006/relationships/tags" Target="../tags/tag491.xml"/><Relationship Id="rId28" Type="http://schemas.openxmlformats.org/officeDocument/2006/relationships/tags" Target="../tags/tag496.xml"/><Relationship Id="rId49" Type="http://schemas.openxmlformats.org/officeDocument/2006/relationships/tags" Target="../tags/tag517.xml"/><Relationship Id="rId114" Type="http://schemas.openxmlformats.org/officeDocument/2006/relationships/tags" Target="../tags/tag582.xml"/><Relationship Id="rId119" Type="http://schemas.openxmlformats.org/officeDocument/2006/relationships/tags" Target="../tags/tag587.xml"/><Relationship Id="rId44" Type="http://schemas.openxmlformats.org/officeDocument/2006/relationships/tags" Target="../tags/tag512.xml"/><Relationship Id="rId60" Type="http://schemas.openxmlformats.org/officeDocument/2006/relationships/tags" Target="../tags/tag528.xml"/><Relationship Id="rId65" Type="http://schemas.openxmlformats.org/officeDocument/2006/relationships/tags" Target="../tags/tag533.xml"/><Relationship Id="rId81" Type="http://schemas.openxmlformats.org/officeDocument/2006/relationships/tags" Target="../tags/tag549.xml"/><Relationship Id="rId86" Type="http://schemas.openxmlformats.org/officeDocument/2006/relationships/tags" Target="../tags/tag554.xml"/><Relationship Id="rId4" Type="http://schemas.openxmlformats.org/officeDocument/2006/relationships/tags" Target="../tags/tag472.xml"/><Relationship Id="rId9" Type="http://schemas.openxmlformats.org/officeDocument/2006/relationships/tags" Target="../tags/tag477.xml"/><Relationship Id="rId13" Type="http://schemas.openxmlformats.org/officeDocument/2006/relationships/tags" Target="../tags/tag481.xml"/><Relationship Id="rId18" Type="http://schemas.openxmlformats.org/officeDocument/2006/relationships/tags" Target="../tags/tag486.xml"/><Relationship Id="rId39" Type="http://schemas.openxmlformats.org/officeDocument/2006/relationships/tags" Target="../tags/tag507.xml"/><Relationship Id="rId109" Type="http://schemas.openxmlformats.org/officeDocument/2006/relationships/tags" Target="../tags/tag577.xml"/><Relationship Id="rId34" Type="http://schemas.openxmlformats.org/officeDocument/2006/relationships/tags" Target="../tags/tag502.xml"/><Relationship Id="rId50" Type="http://schemas.openxmlformats.org/officeDocument/2006/relationships/tags" Target="../tags/tag518.xml"/><Relationship Id="rId55" Type="http://schemas.openxmlformats.org/officeDocument/2006/relationships/tags" Target="../tags/tag523.xml"/><Relationship Id="rId76" Type="http://schemas.openxmlformats.org/officeDocument/2006/relationships/tags" Target="../tags/tag544.xml"/><Relationship Id="rId97" Type="http://schemas.openxmlformats.org/officeDocument/2006/relationships/tags" Target="../tags/tag565.xml"/><Relationship Id="rId104" Type="http://schemas.openxmlformats.org/officeDocument/2006/relationships/tags" Target="../tags/tag572.xml"/><Relationship Id="rId120" Type="http://schemas.openxmlformats.org/officeDocument/2006/relationships/tags" Target="../tags/tag588.xml"/><Relationship Id="rId7" Type="http://schemas.openxmlformats.org/officeDocument/2006/relationships/tags" Target="../tags/tag475.xml"/><Relationship Id="rId71" Type="http://schemas.openxmlformats.org/officeDocument/2006/relationships/tags" Target="../tags/tag539.xml"/><Relationship Id="rId92" Type="http://schemas.openxmlformats.org/officeDocument/2006/relationships/tags" Target="../tags/tag560.xml"/><Relationship Id="rId2" Type="http://schemas.openxmlformats.org/officeDocument/2006/relationships/tags" Target="../tags/tag470.xml"/><Relationship Id="rId29" Type="http://schemas.openxmlformats.org/officeDocument/2006/relationships/tags" Target="../tags/tag497.xml"/><Relationship Id="rId24" Type="http://schemas.openxmlformats.org/officeDocument/2006/relationships/tags" Target="../tags/tag492.xml"/><Relationship Id="rId40" Type="http://schemas.openxmlformats.org/officeDocument/2006/relationships/tags" Target="../tags/tag508.xml"/><Relationship Id="rId45" Type="http://schemas.openxmlformats.org/officeDocument/2006/relationships/tags" Target="../tags/tag513.xml"/><Relationship Id="rId66" Type="http://schemas.openxmlformats.org/officeDocument/2006/relationships/tags" Target="../tags/tag534.xml"/><Relationship Id="rId87" Type="http://schemas.openxmlformats.org/officeDocument/2006/relationships/tags" Target="../tags/tag555.xml"/><Relationship Id="rId110" Type="http://schemas.openxmlformats.org/officeDocument/2006/relationships/tags" Target="../tags/tag578.xml"/><Relationship Id="rId115" Type="http://schemas.openxmlformats.org/officeDocument/2006/relationships/tags" Target="../tags/tag583.xml"/><Relationship Id="rId61" Type="http://schemas.openxmlformats.org/officeDocument/2006/relationships/tags" Target="../tags/tag529.xml"/><Relationship Id="rId82" Type="http://schemas.openxmlformats.org/officeDocument/2006/relationships/tags" Target="../tags/tag550.xml"/><Relationship Id="rId19" Type="http://schemas.openxmlformats.org/officeDocument/2006/relationships/tags" Target="../tags/tag487.xml"/><Relationship Id="rId14" Type="http://schemas.openxmlformats.org/officeDocument/2006/relationships/tags" Target="../tags/tag482.xml"/><Relationship Id="rId30" Type="http://schemas.openxmlformats.org/officeDocument/2006/relationships/tags" Target="../tags/tag498.xml"/><Relationship Id="rId35" Type="http://schemas.openxmlformats.org/officeDocument/2006/relationships/tags" Target="../tags/tag503.xml"/><Relationship Id="rId56" Type="http://schemas.openxmlformats.org/officeDocument/2006/relationships/tags" Target="../tags/tag524.xml"/><Relationship Id="rId77" Type="http://schemas.openxmlformats.org/officeDocument/2006/relationships/tags" Target="../tags/tag545.xml"/><Relationship Id="rId100" Type="http://schemas.openxmlformats.org/officeDocument/2006/relationships/tags" Target="../tags/tag568.xml"/><Relationship Id="rId105" Type="http://schemas.openxmlformats.org/officeDocument/2006/relationships/tags" Target="../tags/tag573.xml"/><Relationship Id="rId8" Type="http://schemas.openxmlformats.org/officeDocument/2006/relationships/tags" Target="../tags/tag476.xml"/><Relationship Id="rId51" Type="http://schemas.openxmlformats.org/officeDocument/2006/relationships/tags" Target="../tags/tag519.xml"/><Relationship Id="rId72" Type="http://schemas.openxmlformats.org/officeDocument/2006/relationships/tags" Target="../tags/tag540.xml"/><Relationship Id="rId93" Type="http://schemas.openxmlformats.org/officeDocument/2006/relationships/tags" Target="../tags/tag561.xml"/><Relationship Id="rId98" Type="http://schemas.openxmlformats.org/officeDocument/2006/relationships/tags" Target="../tags/tag566.xml"/><Relationship Id="rId121" Type="http://schemas.openxmlformats.org/officeDocument/2006/relationships/slideLayout" Target="../slideLayouts/slideLayout2.xml"/><Relationship Id="rId3" Type="http://schemas.openxmlformats.org/officeDocument/2006/relationships/tags" Target="../tags/tag471.xml"/><Relationship Id="rId25" Type="http://schemas.openxmlformats.org/officeDocument/2006/relationships/tags" Target="../tags/tag493.xml"/><Relationship Id="rId46" Type="http://schemas.openxmlformats.org/officeDocument/2006/relationships/tags" Target="../tags/tag514.xml"/><Relationship Id="rId67" Type="http://schemas.openxmlformats.org/officeDocument/2006/relationships/tags" Target="../tags/tag535.xml"/><Relationship Id="rId116" Type="http://schemas.openxmlformats.org/officeDocument/2006/relationships/tags" Target="../tags/tag584.xml"/><Relationship Id="rId20" Type="http://schemas.openxmlformats.org/officeDocument/2006/relationships/tags" Target="../tags/tag488.xml"/><Relationship Id="rId41" Type="http://schemas.openxmlformats.org/officeDocument/2006/relationships/tags" Target="../tags/tag509.xml"/><Relationship Id="rId62" Type="http://schemas.openxmlformats.org/officeDocument/2006/relationships/tags" Target="../tags/tag530.xml"/><Relationship Id="rId83" Type="http://schemas.openxmlformats.org/officeDocument/2006/relationships/tags" Target="../tags/tag551.xml"/><Relationship Id="rId88" Type="http://schemas.openxmlformats.org/officeDocument/2006/relationships/tags" Target="../tags/tag556.xml"/><Relationship Id="rId111" Type="http://schemas.openxmlformats.org/officeDocument/2006/relationships/tags" Target="../tags/tag579.xml"/><Relationship Id="rId15" Type="http://schemas.openxmlformats.org/officeDocument/2006/relationships/tags" Target="../tags/tag483.xml"/><Relationship Id="rId36" Type="http://schemas.openxmlformats.org/officeDocument/2006/relationships/tags" Target="../tags/tag504.xml"/><Relationship Id="rId57" Type="http://schemas.openxmlformats.org/officeDocument/2006/relationships/tags" Target="../tags/tag525.xml"/><Relationship Id="rId106" Type="http://schemas.openxmlformats.org/officeDocument/2006/relationships/tags" Target="../tags/tag574.xml"/><Relationship Id="rId10" Type="http://schemas.openxmlformats.org/officeDocument/2006/relationships/tags" Target="../tags/tag478.xml"/><Relationship Id="rId31" Type="http://schemas.openxmlformats.org/officeDocument/2006/relationships/tags" Target="../tags/tag499.xml"/><Relationship Id="rId52" Type="http://schemas.openxmlformats.org/officeDocument/2006/relationships/tags" Target="../tags/tag520.xml"/><Relationship Id="rId73" Type="http://schemas.openxmlformats.org/officeDocument/2006/relationships/tags" Target="../tags/tag541.xml"/><Relationship Id="rId78" Type="http://schemas.openxmlformats.org/officeDocument/2006/relationships/tags" Target="../tags/tag546.xml"/><Relationship Id="rId94" Type="http://schemas.openxmlformats.org/officeDocument/2006/relationships/tags" Target="../tags/tag562.xml"/><Relationship Id="rId99" Type="http://schemas.openxmlformats.org/officeDocument/2006/relationships/tags" Target="../tags/tag567.xml"/><Relationship Id="rId101" Type="http://schemas.openxmlformats.org/officeDocument/2006/relationships/tags" Target="../tags/tag569.xml"/><Relationship Id="rId12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614.xml"/><Relationship Id="rId21" Type="http://schemas.openxmlformats.org/officeDocument/2006/relationships/tags" Target="../tags/tag609.xml"/><Relationship Id="rId42" Type="http://schemas.openxmlformats.org/officeDocument/2006/relationships/tags" Target="../tags/tag630.xml"/><Relationship Id="rId47" Type="http://schemas.openxmlformats.org/officeDocument/2006/relationships/tags" Target="../tags/tag635.xml"/><Relationship Id="rId63" Type="http://schemas.openxmlformats.org/officeDocument/2006/relationships/tags" Target="../tags/tag651.xml"/><Relationship Id="rId68" Type="http://schemas.openxmlformats.org/officeDocument/2006/relationships/tags" Target="../tags/tag656.xml"/><Relationship Id="rId84" Type="http://schemas.openxmlformats.org/officeDocument/2006/relationships/tags" Target="../tags/tag672.xml"/><Relationship Id="rId89" Type="http://schemas.openxmlformats.org/officeDocument/2006/relationships/tags" Target="../tags/tag677.xml"/><Relationship Id="rId112" Type="http://schemas.openxmlformats.org/officeDocument/2006/relationships/tags" Target="../tags/tag700.xml"/><Relationship Id="rId16" Type="http://schemas.openxmlformats.org/officeDocument/2006/relationships/tags" Target="../tags/tag604.xml"/><Relationship Id="rId107" Type="http://schemas.openxmlformats.org/officeDocument/2006/relationships/tags" Target="../tags/tag695.xml"/><Relationship Id="rId11" Type="http://schemas.openxmlformats.org/officeDocument/2006/relationships/tags" Target="../tags/tag599.xml"/><Relationship Id="rId32" Type="http://schemas.openxmlformats.org/officeDocument/2006/relationships/tags" Target="../tags/tag620.xml"/><Relationship Id="rId37" Type="http://schemas.openxmlformats.org/officeDocument/2006/relationships/tags" Target="../tags/tag625.xml"/><Relationship Id="rId53" Type="http://schemas.openxmlformats.org/officeDocument/2006/relationships/tags" Target="../tags/tag641.xml"/><Relationship Id="rId58" Type="http://schemas.openxmlformats.org/officeDocument/2006/relationships/tags" Target="../tags/tag646.xml"/><Relationship Id="rId74" Type="http://schemas.openxmlformats.org/officeDocument/2006/relationships/tags" Target="../tags/tag662.xml"/><Relationship Id="rId79" Type="http://schemas.openxmlformats.org/officeDocument/2006/relationships/tags" Target="../tags/tag667.xml"/><Relationship Id="rId102" Type="http://schemas.openxmlformats.org/officeDocument/2006/relationships/tags" Target="../tags/tag690.xml"/><Relationship Id="rId5" Type="http://schemas.openxmlformats.org/officeDocument/2006/relationships/tags" Target="../tags/tag593.xml"/><Relationship Id="rId90" Type="http://schemas.openxmlformats.org/officeDocument/2006/relationships/tags" Target="../tags/tag678.xml"/><Relationship Id="rId95" Type="http://schemas.openxmlformats.org/officeDocument/2006/relationships/tags" Target="../tags/tag683.xml"/><Relationship Id="rId22" Type="http://schemas.openxmlformats.org/officeDocument/2006/relationships/tags" Target="../tags/tag610.xml"/><Relationship Id="rId27" Type="http://schemas.openxmlformats.org/officeDocument/2006/relationships/tags" Target="../tags/tag615.xml"/><Relationship Id="rId43" Type="http://schemas.openxmlformats.org/officeDocument/2006/relationships/tags" Target="../tags/tag631.xml"/><Relationship Id="rId48" Type="http://schemas.openxmlformats.org/officeDocument/2006/relationships/tags" Target="../tags/tag636.xml"/><Relationship Id="rId64" Type="http://schemas.openxmlformats.org/officeDocument/2006/relationships/tags" Target="../tags/tag652.xml"/><Relationship Id="rId69" Type="http://schemas.openxmlformats.org/officeDocument/2006/relationships/tags" Target="../tags/tag657.xml"/><Relationship Id="rId113" Type="http://schemas.openxmlformats.org/officeDocument/2006/relationships/tags" Target="../tags/tag701.xml"/><Relationship Id="rId80" Type="http://schemas.openxmlformats.org/officeDocument/2006/relationships/tags" Target="../tags/tag668.xml"/><Relationship Id="rId85" Type="http://schemas.openxmlformats.org/officeDocument/2006/relationships/tags" Target="../tags/tag673.xml"/><Relationship Id="rId12" Type="http://schemas.openxmlformats.org/officeDocument/2006/relationships/tags" Target="../tags/tag600.xml"/><Relationship Id="rId17" Type="http://schemas.openxmlformats.org/officeDocument/2006/relationships/tags" Target="../tags/tag605.xml"/><Relationship Id="rId33" Type="http://schemas.openxmlformats.org/officeDocument/2006/relationships/tags" Target="../tags/tag621.xml"/><Relationship Id="rId38" Type="http://schemas.openxmlformats.org/officeDocument/2006/relationships/tags" Target="../tags/tag626.xml"/><Relationship Id="rId59" Type="http://schemas.openxmlformats.org/officeDocument/2006/relationships/tags" Target="../tags/tag647.xml"/><Relationship Id="rId103" Type="http://schemas.openxmlformats.org/officeDocument/2006/relationships/tags" Target="../tags/tag691.xml"/><Relationship Id="rId108" Type="http://schemas.openxmlformats.org/officeDocument/2006/relationships/tags" Target="../tags/tag696.xml"/><Relationship Id="rId54" Type="http://schemas.openxmlformats.org/officeDocument/2006/relationships/tags" Target="../tags/tag642.xml"/><Relationship Id="rId70" Type="http://schemas.openxmlformats.org/officeDocument/2006/relationships/tags" Target="../tags/tag658.xml"/><Relationship Id="rId75" Type="http://schemas.openxmlformats.org/officeDocument/2006/relationships/tags" Target="../tags/tag663.xml"/><Relationship Id="rId91" Type="http://schemas.openxmlformats.org/officeDocument/2006/relationships/tags" Target="../tags/tag679.xml"/><Relationship Id="rId96" Type="http://schemas.openxmlformats.org/officeDocument/2006/relationships/tags" Target="../tags/tag684.xml"/><Relationship Id="rId1" Type="http://schemas.openxmlformats.org/officeDocument/2006/relationships/tags" Target="../tags/tag589.xml"/><Relationship Id="rId6" Type="http://schemas.openxmlformats.org/officeDocument/2006/relationships/tags" Target="../tags/tag594.xml"/><Relationship Id="rId15" Type="http://schemas.openxmlformats.org/officeDocument/2006/relationships/tags" Target="../tags/tag603.xml"/><Relationship Id="rId23" Type="http://schemas.openxmlformats.org/officeDocument/2006/relationships/tags" Target="../tags/tag611.xml"/><Relationship Id="rId28" Type="http://schemas.openxmlformats.org/officeDocument/2006/relationships/tags" Target="../tags/tag616.xml"/><Relationship Id="rId36" Type="http://schemas.openxmlformats.org/officeDocument/2006/relationships/tags" Target="../tags/tag624.xml"/><Relationship Id="rId49" Type="http://schemas.openxmlformats.org/officeDocument/2006/relationships/tags" Target="../tags/tag637.xml"/><Relationship Id="rId57" Type="http://schemas.openxmlformats.org/officeDocument/2006/relationships/tags" Target="../tags/tag645.xml"/><Relationship Id="rId106" Type="http://schemas.openxmlformats.org/officeDocument/2006/relationships/tags" Target="../tags/tag694.xml"/><Relationship Id="rId114" Type="http://schemas.openxmlformats.org/officeDocument/2006/relationships/tags" Target="../tags/tag702.xml"/><Relationship Id="rId10" Type="http://schemas.openxmlformats.org/officeDocument/2006/relationships/tags" Target="../tags/tag598.xml"/><Relationship Id="rId31" Type="http://schemas.openxmlformats.org/officeDocument/2006/relationships/tags" Target="../tags/tag619.xml"/><Relationship Id="rId44" Type="http://schemas.openxmlformats.org/officeDocument/2006/relationships/tags" Target="../tags/tag632.xml"/><Relationship Id="rId52" Type="http://schemas.openxmlformats.org/officeDocument/2006/relationships/tags" Target="../tags/tag640.xml"/><Relationship Id="rId60" Type="http://schemas.openxmlformats.org/officeDocument/2006/relationships/tags" Target="../tags/tag648.xml"/><Relationship Id="rId65" Type="http://schemas.openxmlformats.org/officeDocument/2006/relationships/tags" Target="../tags/tag653.xml"/><Relationship Id="rId73" Type="http://schemas.openxmlformats.org/officeDocument/2006/relationships/tags" Target="../tags/tag661.xml"/><Relationship Id="rId78" Type="http://schemas.openxmlformats.org/officeDocument/2006/relationships/tags" Target="../tags/tag666.xml"/><Relationship Id="rId81" Type="http://schemas.openxmlformats.org/officeDocument/2006/relationships/tags" Target="../tags/tag669.xml"/><Relationship Id="rId86" Type="http://schemas.openxmlformats.org/officeDocument/2006/relationships/tags" Target="../tags/tag674.xml"/><Relationship Id="rId94" Type="http://schemas.openxmlformats.org/officeDocument/2006/relationships/tags" Target="../tags/tag682.xml"/><Relationship Id="rId99" Type="http://schemas.openxmlformats.org/officeDocument/2006/relationships/tags" Target="../tags/tag687.xml"/><Relationship Id="rId101" Type="http://schemas.openxmlformats.org/officeDocument/2006/relationships/tags" Target="../tags/tag689.xml"/><Relationship Id="rId4" Type="http://schemas.openxmlformats.org/officeDocument/2006/relationships/tags" Target="../tags/tag592.xml"/><Relationship Id="rId9" Type="http://schemas.openxmlformats.org/officeDocument/2006/relationships/tags" Target="../tags/tag597.xml"/><Relationship Id="rId13" Type="http://schemas.openxmlformats.org/officeDocument/2006/relationships/tags" Target="../tags/tag601.xml"/><Relationship Id="rId18" Type="http://schemas.openxmlformats.org/officeDocument/2006/relationships/tags" Target="../tags/tag606.xml"/><Relationship Id="rId39" Type="http://schemas.openxmlformats.org/officeDocument/2006/relationships/tags" Target="../tags/tag627.xml"/><Relationship Id="rId109" Type="http://schemas.openxmlformats.org/officeDocument/2006/relationships/tags" Target="../tags/tag697.xml"/><Relationship Id="rId34" Type="http://schemas.openxmlformats.org/officeDocument/2006/relationships/tags" Target="../tags/tag622.xml"/><Relationship Id="rId50" Type="http://schemas.openxmlformats.org/officeDocument/2006/relationships/tags" Target="../tags/tag638.xml"/><Relationship Id="rId55" Type="http://schemas.openxmlformats.org/officeDocument/2006/relationships/tags" Target="../tags/tag643.xml"/><Relationship Id="rId76" Type="http://schemas.openxmlformats.org/officeDocument/2006/relationships/tags" Target="../tags/tag664.xml"/><Relationship Id="rId97" Type="http://schemas.openxmlformats.org/officeDocument/2006/relationships/tags" Target="../tags/tag685.xml"/><Relationship Id="rId104" Type="http://schemas.openxmlformats.org/officeDocument/2006/relationships/tags" Target="../tags/tag692.xml"/><Relationship Id="rId7" Type="http://schemas.openxmlformats.org/officeDocument/2006/relationships/tags" Target="../tags/tag595.xml"/><Relationship Id="rId71" Type="http://schemas.openxmlformats.org/officeDocument/2006/relationships/tags" Target="../tags/tag659.xml"/><Relationship Id="rId92" Type="http://schemas.openxmlformats.org/officeDocument/2006/relationships/tags" Target="../tags/tag680.xml"/><Relationship Id="rId2" Type="http://schemas.openxmlformats.org/officeDocument/2006/relationships/tags" Target="../tags/tag590.xml"/><Relationship Id="rId29" Type="http://schemas.openxmlformats.org/officeDocument/2006/relationships/tags" Target="../tags/tag617.xml"/><Relationship Id="rId24" Type="http://schemas.openxmlformats.org/officeDocument/2006/relationships/tags" Target="../tags/tag612.xml"/><Relationship Id="rId40" Type="http://schemas.openxmlformats.org/officeDocument/2006/relationships/tags" Target="../tags/tag628.xml"/><Relationship Id="rId45" Type="http://schemas.openxmlformats.org/officeDocument/2006/relationships/tags" Target="../tags/tag633.xml"/><Relationship Id="rId66" Type="http://schemas.openxmlformats.org/officeDocument/2006/relationships/tags" Target="../tags/tag654.xml"/><Relationship Id="rId87" Type="http://schemas.openxmlformats.org/officeDocument/2006/relationships/tags" Target="../tags/tag675.xml"/><Relationship Id="rId110" Type="http://schemas.openxmlformats.org/officeDocument/2006/relationships/tags" Target="../tags/tag698.xml"/><Relationship Id="rId115" Type="http://schemas.openxmlformats.org/officeDocument/2006/relationships/tags" Target="../tags/tag703.xml"/><Relationship Id="rId61" Type="http://schemas.openxmlformats.org/officeDocument/2006/relationships/tags" Target="../tags/tag649.xml"/><Relationship Id="rId82" Type="http://schemas.openxmlformats.org/officeDocument/2006/relationships/tags" Target="../tags/tag670.xml"/><Relationship Id="rId19" Type="http://schemas.openxmlformats.org/officeDocument/2006/relationships/tags" Target="../tags/tag607.xml"/><Relationship Id="rId14" Type="http://schemas.openxmlformats.org/officeDocument/2006/relationships/tags" Target="../tags/tag602.xml"/><Relationship Id="rId30" Type="http://schemas.openxmlformats.org/officeDocument/2006/relationships/tags" Target="../tags/tag618.xml"/><Relationship Id="rId35" Type="http://schemas.openxmlformats.org/officeDocument/2006/relationships/tags" Target="../tags/tag623.xml"/><Relationship Id="rId56" Type="http://schemas.openxmlformats.org/officeDocument/2006/relationships/tags" Target="../tags/tag644.xml"/><Relationship Id="rId77" Type="http://schemas.openxmlformats.org/officeDocument/2006/relationships/tags" Target="../tags/tag665.xml"/><Relationship Id="rId100" Type="http://schemas.openxmlformats.org/officeDocument/2006/relationships/tags" Target="../tags/tag688.xml"/><Relationship Id="rId105" Type="http://schemas.openxmlformats.org/officeDocument/2006/relationships/tags" Target="../tags/tag693.xml"/><Relationship Id="rId8" Type="http://schemas.openxmlformats.org/officeDocument/2006/relationships/tags" Target="../tags/tag596.xml"/><Relationship Id="rId51" Type="http://schemas.openxmlformats.org/officeDocument/2006/relationships/tags" Target="../tags/tag639.xml"/><Relationship Id="rId72" Type="http://schemas.openxmlformats.org/officeDocument/2006/relationships/tags" Target="../tags/tag660.xml"/><Relationship Id="rId93" Type="http://schemas.openxmlformats.org/officeDocument/2006/relationships/tags" Target="../tags/tag681.xml"/><Relationship Id="rId98" Type="http://schemas.openxmlformats.org/officeDocument/2006/relationships/tags" Target="../tags/tag686.xml"/><Relationship Id="rId3" Type="http://schemas.openxmlformats.org/officeDocument/2006/relationships/tags" Target="../tags/tag591.xml"/><Relationship Id="rId25" Type="http://schemas.openxmlformats.org/officeDocument/2006/relationships/tags" Target="../tags/tag613.xml"/><Relationship Id="rId46" Type="http://schemas.openxmlformats.org/officeDocument/2006/relationships/tags" Target="../tags/tag634.xml"/><Relationship Id="rId67" Type="http://schemas.openxmlformats.org/officeDocument/2006/relationships/tags" Target="../tags/tag655.xml"/><Relationship Id="rId116" Type="http://schemas.openxmlformats.org/officeDocument/2006/relationships/slideLayout" Target="../slideLayouts/slideLayout2.xml"/><Relationship Id="rId20" Type="http://schemas.openxmlformats.org/officeDocument/2006/relationships/tags" Target="../tags/tag608.xml"/><Relationship Id="rId41" Type="http://schemas.openxmlformats.org/officeDocument/2006/relationships/tags" Target="../tags/tag629.xml"/><Relationship Id="rId62" Type="http://schemas.openxmlformats.org/officeDocument/2006/relationships/tags" Target="../tags/tag650.xml"/><Relationship Id="rId83" Type="http://schemas.openxmlformats.org/officeDocument/2006/relationships/tags" Target="../tags/tag671.xml"/><Relationship Id="rId88" Type="http://schemas.openxmlformats.org/officeDocument/2006/relationships/tags" Target="../tags/tag676.xml"/><Relationship Id="rId111" Type="http://schemas.openxmlformats.org/officeDocument/2006/relationships/tags" Target="../tags/tag69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729.xml"/><Relationship Id="rId21" Type="http://schemas.openxmlformats.org/officeDocument/2006/relationships/tags" Target="../tags/tag724.xml"/><Relationship Id="rId42" Type="http://schemas.openxmlformats.org/officeDocument/2006/relationships/tags" Target="../tags/tag745.xml"/><Relationship Id="rId47" Type="http://schemas.openxmlformats.org/officeDocument/2006/relationships/tags" Target="../tags/tag750.xml"/><Relationship Id="rId63" Type="http://schemas.openxmlformats.org/officeDocument/2006/relationships/tags" Target="../tags/tag766.xml"/><Relationship Id="rId68" Type="http://schemas.openxmlformats.org/officeDocument/2006/relationships/tags" Target="../tags/tag771.xml"/><Relationship Id="rId84" Type="http://schemas.openxmlformats.org/officeDocument/2006/relationships/tags" Target="../tags/tag787.xml"/><Relationship Id="rId89" Type="http://schemas.openxmlformats.org/officeDocument/2006/relationships/tags" Target="../tags/tag792.xml"/><Relationship Id="rId16" Type="http://schemas.openxmlformats.org/officeDocument/2006/relationships/tags" Target="../tags/tag719.xml"/><Relationship Id="rId11" Type="http://schemas.openxmlformats.org/officeDocument/2006/relationships/tags" Target="../tags/tag714.xml"/><Relationship Id="rId32" Type="http://schemas.openxmlformats.org/officeDocument/2006/relationships/tags" Target="../tags/tag735.xml"/><Relationship Id="rId37" Type="http://schemas.openxmlformats.org/officeDocument/2006/relationships/tags" Target="../tags/tag740.xml"/><Relationship Id="rId53" Type="http://schemas.openxmlformats.org/officeDocument/2006/relationships/tags" Target="../tags/tag756.xml"/><Relationship Id="rId58" Type="http://schemas.openxmlformats.org/officeDocument/2006/relationships/tags" Target="../tags/tag761.xml"/><Relationship Id="rId74" Type="http://schemas.openxmlformats.org/officeDocument/2006/relationships/tags" Target="../tags/tag777.xml"/><Relationship Id="rId79" Type="http://schemas.openxmlformats.org/officeDocument/2006/relationships/tags" Target="../tags/tag782.xml"/><Relationship Id="rId5" Type="http://schemas.openxmlformats.org/officeDocument/2006/relationships/tags" Target="../tags/tag708.xml"/><Relationship Id="rId90" Type="http://schemas.openxmlformats.org/officeDocument/2006/relationships/tags" Target="../tags/tag793.xml"/><Relationship Id="rId22" Type="http://schemas.openxmlformats.org/officeDocument/2006/relationships/tags" Target="../tags/tag725.xml"/><Relationship Id="rId27" Type="http://schemas.openxmlformats.org/officeDocument/2006/relationships/tags" Target="../tags/tag730.xml"/><Relationship Id="rId43" Type="http://schemas.openxmlformats.org/officeDocument/2006/relationships/tags" Target="../tags/tag746.xml"/><Relationship Id="rId48" Type="http://schemas.openxmlformats.org/officeDocument/2006/relationships/tags" Target="../tags/tag751.xml"/><Relationship Id="rId64" Type="http://schemas.openxmlformats.org/officeDocument/2006/relationships/tags" Target="../tags/tag767.xml"/><Relationship Id="rId69" Type="http://schemas.openxmlformats.org/officeDocument/2006/relationships/tags" Target="../tags/tag772.xml"/><Relationship Id="rId8" Type="http://schemas.openxmlformats.org/officeDocument/2006/relationships/tags" Target="../tags/tag711.xml"/><Relationship Id="rId51" Type="http://schemas.openxmlformats.org/officeDocument/2006/relationships/tags" Target="../tags/tag754.xml"/><Relationship Id="rId72" Type="http://schemas.openxmlformats.org/officeDocument/2006/relationships/tags" Target="../tags/tag775.xml"/><Relationship Id="rId80" Type="http://schemas.openxmlformats.org/officeDocument/2006/relationships/tags" Target="../tags/tag783.xml"/><Relationship Id="rId85" Type="http://schemas.openxmlformats.org/officeDocument/2006/relationships/tags" Target="../tags/tag788.xml"/><Relationship Id="rId93" Type="http://schemas.openxmlformats.org/officeDocument/2006/relationships/tags" Target="../tags/tag796.xml"/><Relationship Id="rId3" Type="http://schemas.openxmlformats.org/officeDocument/2006/relationships/tags" Target="../tags/tag706.xml"/><Relationship Id="rId12" Type="http://schemas.openxmlformats.org/officeDocument/2006/relationships/tags" Target="../tags/tag715.xml"/><Relationship Id="rId17" Type="http://schemas.openxmlformats.org/officeDocument/2006/relationships/tags" Target="../tags/tag720.xml"/><Relationship Id="rId25" Type="http://schemas.openxmlformats.org/officeDocument/2006/relationships/tags" Target="../tags/tag728.xml"/><Relationship Id="rId33" Type="http://schemas.openxmlformats.org/officeDocument/2006/relationships/tags" Target="../tags/tag736.xml"/><Relationship Id="rId38" Type="http://schemas.openxmlformats.org/officeDocument/2006/relationships/tags" Target="../tags/tag741.xml"/><Relationship Id="rId46" Type="http://schemas.openxmlformats.org/officeDocument/2006/relationships/tags" Target="../tags/tag749.xml"/><Relationship Id="rId59" Type="http://schemas.openxmlformats.org/officeDocument/2006/relationships/tags" Target="../tags/tag762.xml"/><Relationship Id="rId67" Type="http://schemas.openxmlformats.org/officeDocument/2006/relationships/tags" Target="../tags/tag770.xml"/><Relationship Id="rId20" Type="http://schemas.openxmlformats.org/officeDocument/2006/relationships/tags" Target="../tags/tag723.xml"/><Relationship Id="rId41" Type="http://schemas.openxmlformats.org/officeDocument/2006/relationships/tags" Target="../tags/tag744.xml"/><Relationship Id="rId54" Type="http://schemas.openxmlformats.org/officeDocument/2006/relationships/tags" Target="../tags/tag757.xml"/><Relationship Id="rId62" Type="http://schemas.openxmlformats.org/officeDocument/2006/relationships/tags" Target="../tags/tag765.xml"/><Relationship Id="rId70" Type="http://schemas.openxmlformats.org/officeDocument/2006/relationships/tags" Target="../tags/tag773.xml"/><Relationship Id="rId75" Type="http://schemas.openxmlformats.org/officeDocument/2006/relationships/tags" Target="../tags/tag778.xml"/><Relationship Id="rId83" Type="http://schemas.openxmlformats.org/officeDocument/2006/relationships/tags" Target="../tags/tag786.xml"/><Relationship Id="rId88" Type="http://schemas.openxmlformats.org/officeDocument/2006/relationships/tags" Target="../tags/tag791.xml"/><Relationship Id="rId91" Type="http://schemas.openxmlformats.org/officeDocument/2006/relationships/tags" Target="../tags/tag794.xml"/><Relationship Id="rId1" Type="http://schemas.openxmlformats.org/officeDocument/2006/relationships/tags" Target="../tags/tag704.xml"/><Relationship Id="rId6" Type="http://schemas.openxmlformats.org/officeDocument/2006/relationships/tags" Target="../tags/tag709.xml"/><Relationship Id="rId15" Type="http://schemas.openxmlformats.org/officeDocument/2006/relationships/tags" Target="../tags/tag718.xml"/><Relationship Id="rId23" Type="http://schemas.openxmlformats.org/officeDocument/2006/relationships/tags" Target="../tags/tag726.xml"/><Relationship Id="rId28" Type="http://schemas.openxmlformats.org/officeDocument/2006/relationships/tags" Target="../tags/tag731.xml"/><Relationship Id="rId36" Type="http://schemas.openxmlformats.org/officeDocument/2006/relationships/tags" Target="../tags/tag739.xml"/><Relationship Id="rId49" Type="http://schemas.openxmlformats.org/officeDocument/2006/relationships/tags" Target="../tags/tag752.xml"/><Relationship Id="rId57" Type="http://schemas.openxmlformats.org/officeDocument/2006/relationships/tags" Target="../tags/tag760.xml"/><Relationship Id="rId10" Type="http://schemas.openxmlformats.org/officeDocument/2006/relationships/tags" Target="../tags/tag713.xml"/><Relationship Id="rId31" Type="http://schemas.openxmlformats.org/officeDocument/2006/relationships/tags" Target="../tags/tag734.xml"/><Relationship Id="rId44" Type="http://schemas.openxmlformats.org/officeDocument/2006/relationships/tags" Target="../tags/tag747.xml"/><Relationship Id="rId52" Type="http://schemas.openxmlformats.org/officeDocument/2006/relationships/tags" Target="../tags/tag755.xml"/><Relationship Id="rId60" Type="http://schemas.openxmlformats.org/officeDocument/2006/relationships/tags" Target="../tags/tag763.xml"/><Relationship Id="rId65" Type="http://schemas.openxmlformats.org/officeDocument/2006/relationships/tags" Target="../tags/tag768.xml"/><Relationship Id="rId73" Type="http://schemas.openxmlformats.org/officeDocument/2006/relationships/tags" Target="../tags/tag776.xml"/><Relationship Id="rId78" Type="http://schemas.openxmlformats.org/officeDocument/2006/relationships/tags" Target="../tags/tag781.xml"/><Relationship Id="rId81" Type="http://schemas.openxmlformats.org/officeDocument/2006/relationships/tags" Target="../tags/tag784.xml"/><Relationship Id="rId86" Type="http://schemas.openxmlformats.org/officeDocument/2006/relationships/tags" Target="../tags/tag789.xml"/><Relationship Id="rId94" Type="http://schemas.openxmlformats.org/officeDocument/2006/relationships/slideLayout" Target="../slideLayouts/slideLayout2.xml"/><Relationship Id="rId4" Type="http://schemas.openxmlformats.org/officeDocument/2006/relationships/tags" Target="../tags/tag707.xml"/><Relationship Id="rId9" Type="http://schemas.openxmlformats.org/officeDocument/2006/relationships/tags" Target="../tags/tag712.xml"/><Relationship Id="rId13" Type="http://schemas.openxmlformats.org/officeDocument/2006/relationships/tags" Target="../tags/tag716.xml"/><Relationship Id="rId18" Type="http://schemas.openxmlformats.org/officeDocument/2006/relationships/tags" Target="../tags/tag721.xml"/><Relationship Id="rId39" Type="http://schemas.openxmlformats.org/officeDocument/2006/relationships/tags" Target="../tags/tag742.xml"/><Relationship Id="rId34" Type="http://schemas.openxmlformats.org/officeDocument/2006/relationships/tags" Target="../tags/tag737.xml"/><Relationship Id="rId50" Type="http://schemas.openxmlformats.org/officeDocument/2006/relationships/tags" Target="../tags/tag753.xml"/><Relationship Id="rId55" Type="http://schemas.openxmlformats.org/officeDocument/2006/relationships/tags" Target="../tags/tag758.xml"/><Relationship Id="rId76" Type="http://schemas.openxmlformats.org/officeDocument/2006/relationships/tags" Target="../tags/tag779.xml"/><Relationship Id="rId7" Type="http://schemas.openxmlformats.org/officeDocument/2006/relationships/tags" Target="../tags/tag710.xml"/><Relationship Id="rId71" Type="http://schemas.openxmlformats.org/officeDocument/2006/relationships/tags" Target="../tags/tag774.xml"/><Relationship Id="rId92" Type="http://schemas.openxmlformats.org/officeDocument/2006/relationships/tags" Target="../tags/tag795.xml"/><Relationship Id="rId2" Type="http://schemas.openxmlformats.org/officeDocument/2006/relationships/tags" Target="../tags/tag705.xml"/><Relationship Id="rId29" Type="http://schemas.openxmlformats.org/officeDocument/2006/relationships/tags" Target="../tags/tag732.xml"/><Relationship Id="rId24" Type="http://schemas.openxmlformats.org/officeDocument/2006/relationships/tags" Target="../tags/tag727.xml"/><Relationship Id="rId40" Type="http://schemas.openxmlformats.org/officeDocument/2006/relationships/tags" Target="../tags/tag743.xml"/><Relationship Id="rId45" Type="http://schemas.openxmlformats.org/officeDocument/2006/relationships/tags" Target="../tags/tag748.xml"/><Relationship Id="rId66" Type="http://schemas.openxmlformats.org/officeDocument/2006/relationships/tags" Target="../tags/tag769.xml"/><Relationship Id="rId87" Type="http://schemas.openxmlformats.org/officeDocument/2006/relationships/tags" Target="../tags/tag790.xml"/><Relationship Id="rId61" Type="http://schemas.openxmlformats.org/officeDocument/2006/relationships/tags" Target="../tags/tag764.xml"/><Relationship Id="rId82" Type="http://schemas.openxmlformats.org/officeDocument/2006/relationships/tags" Target="../tags/tag785.xml"/><Relationship Id="rId19" Type="http://schemas.openxmlformats.org/officeDocument/2006/relationships/tags" Target="../tags/tag722.xml"/><Relationship Id="rId14" Type="http://schemas.openxmlformats.org/officeDocument/2006/relationships/tags" Target="../tags/tag717.xml"/><Relationship Id="rId30" Type="http://schemas.openxmlformats.org/officeDocument/2006/relationships/tags" Target="../tags/tag733.xml"/><Relationship Id="rId35" Type="http://schemas.openxmlformats.org/officeDocument/2006/relationships/tags" Target="../tags/tag738.xml"/><Relationship Id="rId56" Type="http://schemas.openxmlformats.org/officeDocument/2006/relationships/tags" Target="../tags/tag759.xml"/><Relationship Id="rId77" Type="http://schemas.openxmlformats.org/officeDocument/2006/relationships/tags" Target="../tags/tag780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809.xml"/><Relationship Id="rId18" Type="http://schemas.openxmlformats.org/officeDocument/2006/relationships/tags" Target="../tags/tag814.xml"/><Relationship Id="rId26" Type="http://schemas.openxmlformats.org/officeDocument/2006/relationships/tags" Target="../tags/tag822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817.xml"/><Relationship Id="rId34" Type="http://schemas.openxmlformats.org/officeDocument/2006/relationships/tags" Target="../tags/tag830.xml"/><Relationship Id="rId7" Type="http://schemas.openxmlformats.org/officeDocument/2006/relationships/tags" Target="../tags/tag803.xml"/><Relationship Id="rId12" Type="http://schemas.openxmlformats.org/officeDocument/2006/relationships/tags" Target="../tags/tag808.xml"/><Relationship Id="rId17" Type="http://schemas.openxmlformats.org/officeDocument/2006/relationships/tags" Target="../tags/tag813.xml"/><Relationship Id="rId25" Type="http://schemas.openxmlformats.org/officeDocument/2006/relationships/tags" Target="../tags/tag821.xml"/><Relationship Id="rId33" Type="http://schemas.openxmlformats.org/officeDocument/2006/relationships/tags" Target="../tags/tag829.xml"/><Relationship Id="rId38" Type="http://schemas.openxmlformats.org/officeDocument/2006/relationships/tags" Target="../tags/tag834.xml"/><Relationship Id="rId2" Type="http://schemas.openxmlformats.org/officeDocument/2006/relationships/tags" Target="../tags/tag798.xml"/><Relationship Id="rId16" Type="http://schemas.openxmlformats.org/officeDocument/2006/relationships/tags" Target="../tags/tag812.xml"/><Relationship Id="rId20" Type="http://schemas.openxmlformats.org/officeDocument/2006/relationships/tags" Target="../tags/tag816.xml"/><Relationship Id="rId29" Type="http://schemas.openxmlformats.org/officeDocument/2006/relationships/tags" Target="../tags/tag825.xml"/><Relationship Id="rId1" Type="http://schemas.openxmlformats.org/officeDocument/2006/relationships/tags" Target="../tags/tag797.xml"/><Relationship Id="rId6" Type="http://schemas.openxmlformats.org/officeDocument/2006/relationships/tags" Target="../tags/tag802.xml"/><Relationship Id="rId11" Type="http://schemas.openxmlformats.org/officeDocument/2006/relationships/tags" Target="../tags/tag807.xml"/><Relationship Id="rId24" Type="http://schemas.openxmlformats.org/officeDocument/2006/relationships/tags" Target="../tags/tag820.xml"/><Relationship Id="rId32" Type="http://schemas.openxmlformats.org/officeDocument/2006/relationships/tags" Target="../tags/tag828.xml"/><Relationship Id="rId37" Type="http://schemas.openxmlformats.org/officeDocument/2006/relationships/tags" Target="../tags/tag833.xml"/><Relationship Id="rId5" Type="http://schemas.openxmlformats.org/officeDocument/2006/relationships/tags" Target="../tags/tag801.xml"/><Relationship Id="rId15" Type="http://schemas.openxmlformats.org/officeDocument/2006/relationships/tags" Target="../tags/tag811.xml"/><Relationship Id="rId23" Type="http://schemas.openxmlformats.org/officeDocument/2006/relationships/tags" Target="../tags/tag819.xml"/><Relationship Id="rId28" Type="http://schemas.openxmlformats.org/officeDocument/2006/relationships/tags" Target="../tags/tag824.xml"/><Relationship Id="rId36" Type="http://schemas.openxmlformats.org/officeDocument/2006/relationships/tags" Target="../tags/tag832.xml"/><Relationship Id="rId10" Type="http://schemas.openxmlformats.org/officeDocument/2006/relationships/tags" Target="../tags/tag806.xml"/><Relationship Id="rId19" Type="http://schemas.openxmlformats.org/officeDocument/2006/relationships/tags" Target="../tags/tag815.xml"/><Relationship Id="rId31" Type="http://schemas.openxmlformats.org/officeDocument/2006/relationships/tags" Target="../tags/tag827.xml"/><Relationship Id="rId4" Type="http://schemas.openxmlformats.org/officeDocument/2006/relationships/tags" Target="../tags/tag800.xml"/><Relationship Id="rId9" Type="http://schemas.openxmlformats.org/officeDocument/2006/relationships/tags" Target="../tags/tag805.xml"/><Relationship Id="rId14" Type="http://schemas.openxmlformats.org/officeDocument/2006/relationships/tags" Target="../tags/tag810.xml"/><Relationship Id="rId22" Type="http://schemas.openxmlformats.org/officeDocument/2006/relationships/tags" Target="../tags/tag818.xml"/><Relationship Id="rId27" Type="http://schemas.openxmlformats.org/officeDocument/2006/relationships/tags" Target="../tags/tag823.xml"/><Relationship Id="rId30" Type="http://schemas.openxmlformats.org/officeDocument/2006/relationships/tags" Target="../tags/tag826.xml"/><Relationship Id="rId35" Type="http://schemas.openxmlformats.org/officeDocument/2006/relationships/tags" Target="../tags/tag831.xml"/><Relationship Id="rId8" Type="http://schemas.openxmlformats.org/officeDocument/2006/relationships/tags" Target="../tags/tag804.xml"/><Relationship Id="rId3" Type="http://schemas.openxmlformats.org/officeDocument/2006/relationships/tags" Target="../tags/tag79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42.xml"/><Relationship Id="rId13" Type="http://schemas.openxmlformats.org/officeDocument/2006/relationships/tags" Target="../tags/tag847.xml"/><Relationship Id="rId18" Type="http://schemas.openxmlformats.org/officeDocument/2006/relationships/tags" Target="../tags/tag852.xml"/><Relationship Id="rId26" Type="http://schemas.openxmlformats.org/officeDocument/2006/relationships/tags" Target="../tags/tag860.xml"/><Relationship Id="rId3" Type="http://schemas.openxmlformats.org/officeDocument/2006/relationships/tags" Target="../tags/tag837.xml"/><Relationship Id="rId21" Type="http://schemas.openxmlformats.org/officeDocument/2006/relationships/tags" Target="../tags/tag855.xml"/><Relationship Id="rId7" Type="http://schemas.openxmlformats.org/officeDocument/2006/relationships/tags" Target="../tags/tag841.xml"/><Relationship Id="rId12" Type="http://schemas.openxmlformats.org/officeDocument/2006/relationships/tags" Target="../tags/tag846.xml"/><Relationship Id="rId17" Type="http://schemas.openxmlformats.org/officeDocument/2006/relationships/tags" Target="../tags/tag851.xml"/><Relationship Id="rId25" Type="http://schemas.openxmlformats.org/officeDocument/2006/relationships/tags" Target="../tags/tag859.xml"/><Relationship Id="rId2" Type="http://schemas.openxmlformats.org/officeDocument/2006/relationships/tags" Target="../tags/tag836.xml"/><Relationship Id="rId16" Type="http://schemas.openxmlformats.org/officeDocument/2006/relationships/tags" Target="../tags/tag850.xml"/><Relationship Id="rId20" Type="http://schemas.openxmlformats.org/officeDocument/2006/relationships/tags" Target="../tags/tag854.xml"/><Relationship Id="rId1" Type="http://schemas.openxmlformats.org/officeDocument/2006/relationships/tags" Target="../tags/tag835.xml"/><Relationship Id="rId6" Type="http://schemas.openxmlformats.org/officeDocument/2006/relationships/tags" Target="../tags/tag840.xml"/><Relationship Id="rId11" Type="http://schemas.openxmlformats.org/officeDocument/2006/relationships/tags" Target="../tags/tag845.xml"/><Relationship Id="rId24" Type="http://schemas.openxmlformats.org/officeDocument/2006/relationships/tags" Target="../tags/tag858.xml"/><Relationship Id="rId5" Type="http://schemas.openxmlformats.org/officeDocument/2006/relationships/tags" Target="../tags/tag839.xml"/><Relationship Id="rId15" Type="http://schemas.openxmlformats.org/officeDocument/2006/relationships/tags" Target="../tags/tag849.xml"/><Relationship Id="rId23" Type="http://schemas.openxmlformats.org/officeDocument/2006/relationships/tags" Target="../tags/tag857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844.xml"/><Relationship Id="rId19" Type="http://schemas.openxmlformats.org/officeDocument/2006/relationships/tags" Target="../tags/tag853.xml"/><Relationship Id="rId4" Type="http://schemas.openxmlformats.org/officeDocument/2006/relationships/tags" Target="../tags/tag838.xml"/><Relationship Id="rId9" Type="http://schemas.openxmlformats.org/officeDocument/2006/relationships/tags" Target="../tags/tag843.xml"/><Relationship Id="rId14" Type="http://schemas.openxmlformats.org/officeDocument/2006/relationships/tags" Target="../tags/tag848.xml"/><Relationship Id="rId22" Type="http://schemas.openxmlformats.org/officeDocument/2006/relationships/tags" Target="../tags/tag856.xml"/><Relationship Id="rId27" Type="http://schemas.openxmlformats.org/officeDocument/2006/relationships/tags" Target="../tags/tag86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tags" Target="../tags/tag978.xml"/><Relationship Id="rId21" Type="http://schemas.openxmlformats.org/officeDocument/2006/relationships/tags" Target="../tags/tag882.xml"/><Relationship Id="rId42" Type="http://schemas.openxmlformats.org/officeDocument/2006/relationships/tags" Target="../tags/tag903.xml"/><Relationship Id="rId47" Type="http://schemas.openxmlformats.org/officeDocument/2006/relationships/tags" Target="../tags/tag908.xml"/><Relationship Id="rId63" Type="http://schemas.openxmlformats.org/officeDocument/2006/relationships/tags" Target="../tags/tag924.xml"/><Relationship Id="rId68" Type="http://schemas.openxmlformats.org/officeDocument/2006/relationships/tags" Target="../tags/tag929.xml"/><Relationship Id="rId84" Type="http://schemas.openxmlformats.org/officeDocument/2006/relationships/tags" Target="../tags/tag945.xml"/><Relationship Id="rId89" Type="http://schemas.openxmlformats.org/officeDocument/2006/relationships/tags" Target="../tags/tag950.xml"/><Relationship Id="rId112" Type="http://schemas.openxmlformats.org/officeDocument/2006/relationships/tags" Target="../tags/tag973.xml"/><Relationship Id="rId16" Type="http://schemas.openxmlformats.org/officeDocument/2006/relationships/tags" Target="../tags/tag877.xml"/><Relationship Id="rId107" Type="http://schemas.openxmlformats.org/officeDocument/2006/relationships/tags" Target="../tags/tag968.xml"/><Relationship Id="rId11" Type="http://schemas.openxmlformats.org/officeDocument/2006/relationships/tags" Target="../tags/tag872.xml"/><Relationship Id="rId32" Type="http://schemas.openxmlformats.org/officeDocument/2006/relationships/tags" Target="../tags/tag893.xml"/><Relationship Id="rId37" Type="http://schemas.openxmlformats.org/officeDocument/2006/relationships/tags" Target="../tags/tag898.xml"/><Relationship Id="rId53" Type="http://schemas.openxmlformats.org/officeDocument/2006/relationships/tags" Target="../tags/tag914.xml"/><Relationship Id="rId58" Type="http://schemas.openxmlformats.org/officeDocument/2006/relationships/tags" Target="../tags/tag919.xml"/><Relationship Id="rId74" Type="http://schemas.openxmlformats.org/officeDocument/2006/relationships/tags" Target="../tags/tag935.xml"/><Relationship Id="rId79" Type="http://schemas.openxmlformats.org/officeDocument/2006/relationships/tags" Target="../tags/tag940.xml"/><Relationship Id="rId102" Type="http://schemas.openxmlformats.org/officeDocument/2006/relationships/tags" Target="../tags/tag963.xml"/><Relationship Id="rId123" Type="http://schemas.openxmlformats.org/officeDocument/2006/relationships/tags" Target="../tags/tag984.xml"/><Relationship Id="rId128" Type="http://schemas.openxmlformats.org/officeDocument/2006/relationships/tags" Target="../tags/tag989.xml"/><Relationship Id="rId5" Type="http://schemas.openxmlformats.org/officeDocument/2006/relationships/tags" Target="../tags/tag866.xml"/><Relationship Id="rId90" Type="http://schemas.openxmlformats.org/officeDocument/2006/relationships/tags" Target="../tags/tag951.xml"/><Relationship Id="rId95" Type="http://schemas.openxmlformats.org/officeDocument/2006/relationships/tags" Target="../tags/tag956.xml"/><Relationship Id="rId22" Type="http://schemas.openxmlformats.org/officeDocument/2006/relationships/tags" Target="../tags/tag883.xml"/><Relationship Id="rId27" Type="http://schemas.openxmlformats.org/officeDocument/2006/relationships/tags" Target="../tags/tag888.xml"/><Relationship Id="rId43" Type="http://schemas.openxmlformats.org/officeDocument/2006/relationships/tags" Target="../tags/tag904.xml"/><Relationship Id="rId48" Type="http://schemas.openxmlformats.org/officeDocument/2006/relationships/tags" Target="../tags/tag909.xml"/><Relationship Id="rId64" Type="http://schemas.openxmlformats.org/officeDocument/2006/relationships/tags" Target="../tags/tag925.xml"/><Relationship Id="rId69" Type="http://schemas.openxmlformats.org/officeDocument/2006/relationships/tags" Target="../tags/tag930.xml"/><Relationship Id="rId113" Type="http://schemas.openxmlformats.org/officeDocument/2006/relationships/tags" Target="../tags/tag974.xml"/><Relationship Id="rId118" Type="http://schemas.openxmlformats.org/officeDocument/2006/relationships/tags" Target="../tags/tag979.xml"/><Relationship Id="rId80" Type="http://schemas.openxmlformats.org/officeDocument/2006/relationships/tags" Target="../tags/tag941.xml"/><Relationship Id="rId85" Type="http://schemas.openxmlformats.org/officeDocument/2006/relationships/tags" Target="../tags/tag946.xml"/><Relationship Id="rId12" Type="http://schemas.openxmlformats.org/officeDocument/2006/relationships/tags" Target="../tags/tag873.xml"/><Relationship Id="rId17" Type="http://schemas.openxmlformats.org/officeDocument/2006/relationships/tags" Target="../tags/tag878.xml"/><Relationship Id="rId33" Type="http://schemas.openxmlformats.org/officeDocument/2006/relationships/tags" Target="../tags/tag894.xml"/><Relationship Id="rId38" Type="http://schemas.openxmlformats.org/officeDocument/2006/relationships/tags" Target="../tags/tag899.xml"/><Relationship Id="rId59" Type="http://schemas.openxmlformats.org/officeDocument/2006/relationships/tags" Target="../tags/tag920.xml"/><Relationship Id="rId103" Type="http://schemas.openxmlformats.org/officeDocument/2006/relationships/tags" Target="../tags/tag964.xml"/><Relationship Id="rId108" Type="http://schemas.openxmlformats.org/officeDocument/2006/relationships/tags" Target="../tags/tag969.xml"/><Relationship Id="rId124" Type="http://schemas.openxmlformats.org/officeDocument/2006/relationships/tags" Target="../tags/tag985.xml"/><Relationship Id="rId129" Type="http://schemas.openxmlformats.org/officeDocument/2006/relationships/tags" Target="../tags/tag990.xml"/><Relationship Id="rId54" Type="http://schemas.openxmlformats.org/officeDocument/2006/relationships/tags" Target="../tags/tag915.xml"/><Relationship Id="rId70" Type="http://schemas.openxmlformats.org/officeDocument/2006/relationships/tags" Target="../tags/tag931.xml"/><Relationship Id="rId75" Type="http://schemas.openxmlformats.org/officeDocument/2006/relationships/tags" Target="../tags/tag936.xml"/><Relationship Id="rId91" Type="http://schemas.openxmlformats.org/officeDocument/2006/relationships/tags" Target="../tags/tag952.xml"/><Relationship Id="rId96" Type="http://schemas.openxmlformats.org/officeDocument/2006/relationships/tags" Target="../tags/tag957.xml"/><Relationship Id="rId1" Type="http://schemas.openxmlformats.org/officeDocument/2006/relationships/tags" Target="../tags/tag862.xml"/><Relationship Id="rId6" Type="http://schemas.openxmlformats.org/officeDocument/2006/relationships/tags" Target="../tags/tag867.xml"/><Relationship Id="rId23" Type="http://schemas.openxmlformats.org/officeDocument/2006/relationships/tags" Target="../tags/tag884.xml"/><Relationship Id="rId28" Type="http://schemas.openxmlformats.org/officeDocument/2006/relationships/tags" Target="../tags/tag889.xml"/><Relationship Id="rId49" Type="http://schemas.openxmlformats.org/officeDocument/2006/relationships/tags" Target="../tags/tag910.xml"/><Relationship Id="rId114" Type="http://schemas.openxmlformats.org/officeDocument/2006/relationships/tags" Target="../tags/tag975.xml"/><Relationship Id="rId119" Type="http://schemas.openxmlformats.org/officeDocument/2006/relationships/tags" Target="../tags/tag980.xml"/><Relationship Id="rId44" Type="http://schemas.openxmlformats.org/officeDocument/2006/relationships/tags" Target="../tags/tag905.xml"/><Relationship Id="rId60" Type="http://schemas.openxmlformats.org/officeDocument/2006/relationships/tags" Target="../tags/tag921.xml"/><Relationship Id="rId65" Type="http://schemas.openxmlformats.org/officeDocument/2006/relationships/tags" Target="../tags/tag926.xml"/><Relationship Id="rId81" Type="http://schemas.openxmlformats.org/officeDocument/2006/relationships/tags" Target="../tags/tag942.xml"/><Relationship Id="rId86" Type="http://schemas.openxmlformats.org/officeDocument/2006/relationships/tags" Target="../tags/tag947.xml"/><Relationship Id="rId130" Type="http://schemas.openxmlformats.org/officeDocument/2006/relationships/tags" Target="../tags/tag991.xml"/><Relationship Id="rId13" Type="http://schemas.openxmlformats.org/officeDocument/2006/relationships/tags" Target="../tags/tag874.xml"/><Relationship Id="rId18" Type="http://schemas.openxmlformats.org/officeDocument/2006/relationships/tags" Target="../tags/tag879.xml"/><Relationship Id="rId39" Type="http://schemas.openxmlformats.org/officeDocument/2006/relationships/tags" Target="../tags/tag900.xml"/><Relationship Id="rId109" Type="http://schemas.openxmlformats.org/officeDocument/2006/relationships/tags" Target="../tags/tag970.xml"/><Relationship Id="rId34" Type="http://schemas.openxmlformats.org/officeDocument/2006/relationships/tags" Target="../tags/tag895.xml"/><Relationship Id="rId50" Type="http://schemas.openxmlformats.org/officeDocument/2006/relationships/tags" Target="../tags/tag911.xml"/><Relationship Id="rId55" Type="http://schemas.openxmlformats.org/officeDocument/2006/relationships/tags" Target="../tags/tag916.xml"/><Relationship Id="rId76" Type="http://schemas.openxmlformats.org/officeDocument/2006/relationships/tags" Target="../tags/tag937.xml"/><Relationship Id="rId97" Type="http://schemas.openxmlformats.org/officeDocument/2006/relationships/tags" Target="../tags/tag958.xml"/><Relationship Id="rId104" Type="http://schemas.openxmlformats.org/officeDocument/2006/relationships/tags" Target="../tags/tag965.xml"/><Relationship Id="rId120" Type="http://schemas.openxmlformats.org/officeDocument/2006/relationships/tags" Target="../tags/tag981.xml"/><Relationship Id="rId125" Type="http://schemas.openxmlformats.org/officeDocument/2006/relationships/tags" Target="../tags/tag986.xml"/><Relationship Id="rId7" Type="http://schemas.openxmlformats.org/officeDocument/2006/relationships/tags" Target="../tags/tag868.xml"/><Relationship Id="rId71" Type="http://schemas.openxmlformats.org/officeDocument/2006/relationships/tags" Target="../tags/tag932.xml"/><Relationship Id="rId92" Type="http://schemas.openxmlformats.org/officeDocument/2006/relationships/tags" Target="../tags/tag953.xml"/><Relationship Id="rId2" Type="http://schemas.openxmlformats.org/officeDocument/2006/relationships/tags" Target="../tags/tag863.xml"/><Relationship Id="rId29" Type="http://schemas.openxmlformats.org/officeDocument/2006/relationships/tags" Target="../tags/tag890.xml"/><Relationship Id="rId24" Type="http://schemas.openxmlformats.org/officeDocument/2006/relationships/tags" Target="../tags/tag885.xml"/><Relationship Id="rId40" Type="http://schemas.openxmlformats.org/officeDocument/2006/relationships/tags" Target="../tags/tag901.xml"/><Relationship Id="rId45" Type="http://schemas.openxmlformats.org/officeDocument/2006/relationships/tags" Target="../tags/tag906.xml"/><Relationship Id="rId66" Type="http://schemas.openxmlformats.org/officeDocument/2006/relationships/tags" Target="../tags/tag927.xml"/><Relationship Id="rId87" Type="http://schemas.openxmlformats.org/officeDocument/2006/relationships/tags" Target="../tags/tag948.xml"/><Relationship Id="rId110" Type="http://schemas.openxmlformats.org/officeDocument/2006/relationships/tags" Target="../tags/tag971.xml"/><Relationship Id="rId115" Type="http://schemas.openxmlformats.org/officeDocument/2006/relationships/tags" Target="../tags/tag976.xml"/><Relationship Id="rId131" Type="http://schemas.openxmlformats.org/officeDocument/2006/relationships/tags" Target="../tags/tag992.xml"/><Relationship Id="rId61" Type="http://schemas.openxmlformats.org/officeDocument/2006/relationships/tags" Target="../tags/tag922.xml"/><Relationship Id="rId82" Type="http://schemas.openxmlformats.org/officeDocument/2006/relationships/tags" Target="../tags/tag943.xml"/><Relationship Id="rId19" Type="http://schemas.openxmlformats.org/officeDocument/2006/relationships/tags" Target="../tags/tag880.xml"/><Relationship Id="rId14" Type="http://schemas.openxmlformats.org/officeDocument/2006/relationships/tags" Target="../tags/tag875.xml"/><Relationship Id="rId30" Type="http://schemas.openxmlformats.org/officeDocument/2006/relationships/tags" Target="../tags/tag891.xml"/><Relationship Id="rId35" Type="http://schemas.openxmlformats.org/officeDocument/2006/relationships/tags" Target="../tags/tag896.xml"/><Relationship Id="rId56" Type="http://schemas.openxmlformats.org/officeDocument/2006/relationships/tags" Target="../tags/tag917.xml"/><Relationship Id="rId77" Type="http://schemas.openxmlformats.org/officeDocument/2006/relationships/tags" Target="../tags/tag938.xml"/><Relationship Id="rId100" Type="http://schemas.openxmlformats.org/officeDocument/2006/relationships/tags" Target="../tags/tag961.xml"/><Relationship Id="rId105" Type="http://schemas.openxmlformats.org/officeDocument/2006/relationships/tags" Target="../tags/tag966.xml"/><Relationship Id="rId126" Type="http://schemas.openxmlformats.org/officeDocument/2006/relationships/tags" Target="../tags/tag987.xml"/><Relationship Id="rId8" Type="http://schemas.openxmlformats.org/officeDocument/2006/relationships/tags" Target="../tags/tag869.xml"/><Relationship Id="rId51" Type="http://schemas.openxmlformats.org/officeDocument/2006/relationships/tags" Target="../tags/tag912.xml"/><Relationship Id="rId72" Type="http://schemas.openxmlformats.org/officeDocument/2006/relationships/tags" Target="../tags/tag933.xml"/><Relationship Id="rId93" Type="http://schemas.openxmlformats.org/officeDocument/2006/relationships/tags" Target="../tags/tag954.xml"/><Relationship Id="rId98" Type="http://schemas.openxmlformats.org/officeDocument/2006/relationships/tags" Target="../tags/tag959.xml"/><Relationship Id="rId121" Type="http://schemas.openxmlformats.org/officeDocument/2006/relationships/tags" Target="../tags/tag982.xml"/><Relationship Id="rId3" Type="http://schemas.openxmlformats.org/officeDocument/2006/relationships/tags" Target="../tags/tag864.xml"/><Relationship Id="rId25" Type="http://schemas.openxmlformats.org/officeDocument/2006/relationships/tags" Target="../tags/tag886.xml"/><Relationship Id="rId46" Type="http://schemas.openxmlformats.org/officeDocument/2006/relationships/tags" Target="../tags/tag907.xml"/><Relationship Id="rId67" Type="http://schemas.openxmlformats.org/officeDocument/2006/relationships/tags" Target="../tags/tag928.xml"/><Relationship Id="rId116" Type="http://schemas.openxmlformats.org/officeDocument/2006/relationships/tags" Target="../tags/tag977.xml"/><Relationship Id="rId20" Type="http://schemas.openxmlformats.org/officeDocument/2006/relationships/tags" Target="../tags/tag881.xml"/><Relationship Id="rId41" Type="http://schemas.openxmlformats.org/officeDocument/2006/relationships/tags" Target="../tags/tag902.xml"/><Relationship Id="rId62" Type="http://schemas.openxmlformats.org/officeDocument/2006/relationships/tags" Target="../tags/tag923.xml"/><Relationship Id="rId83" Type="http://schemas.openxmlformats.org/officeDocument/2006/relationships/tags" Target="../tags/tag944.xml"/><Relationship Id="rId88" Type="http://schemas.openxmlformats.org/officeDocument/2006/relationships/tags" Target="../tags/tag949.xml"/><Relationship Id="rId111" Type="http://schemas.openxmlformats.org/officeDocument/2006/relationships/tags" Target="../tags/tag972.xml"/><Relationship Id="rId132" Type="http://schemas.openxmlformats.org/officeDocument/2006/relationships/slideLayout" Target="../slideLayouts/slideLayout2.xml"/><Relationship Id="rId15" Type="http://schemas.openxmlformats.org/officeDocument/2006/relationships/tags" Target="../tags/tag876.xml"/><Relationship Id="rId36" Type="http://schemas.openxmlformats.org/officeDocument/2006/relationships/tags" Target="../tags/tag897.xml"/><Relationship Id="rId57" Type="http://schemas.openxmlformats.org/officeDocument/2006/relationships/tags" Target="../tags/tag918.xml"/><Relationship Id="rId106" Type="http://schemas.openxmlformats.org/officeDocument/2006/relationships/tags" Target="../tags/tag967.xml"/><Relationship Id="rId127" Type="http://schemas.openxmlformats.org/officeDocument/2006/relationships/tags" Target="../tags/tag988.xml"/><Relationship Id="rId10" Type="http://schemas.openxmlformats.org/officeDocument/2006/relationships/tags" Target="../tags/tag871.xml"/><Relationship Id="rId31" Type="http://schemas.openxmlformats.org/officeDocument/2006/relationships/tags" Target="../tags/tag892.xml"/><Relationship Id="rId52" Type="http://schemas.openxmlformats.org/officeDocument/2006/relationships/tags" Target="../tags/tag913.xml"/><Relationship Id="rId73" Type="http://schemas.openxmlformats.org/officeDocument/2006/relationships/tags" Target="../tags/tag934.xml"/><Relationship Id="rId78" Type="http://schemas.openxmlformats.org/officeDocument/2006/relationships/tags" Target="../tags/tag939.xml"/><Relationship Id="rId94" Type="http://schemas.openxmlformats.org/officeDocument/2006/relationships/tags" Target="../tags/tag955.xml"/><Relationship Id="rId99" Type="http://schemas.openxmlformats.org/officeDocument/2006/relationships/tags" Target="../tags/tag960.xml"/><Relationship Id="rId101" Type="http://schemas.openxmlformats.org/officeDocument/2006/relationships/tags" Target="../tags/tag962.xml"/><Relationship Id="rId122" Type="http://schemas.openxmlformats.org/officeDocument/2006/relationships/tags" Target="../tags/tag983.xml"/><Relationship Id="rId4" Type="http://schemas.openxmlformats.org/officeDocument/2006/relationships/tags" Target="../tags/tag865.xml"/><Relationship Id="rId9" Type="http://schemas.openxmlformats.org/officeDocument/2006/relationships/tags" Target="../tags/tag870.xml"/><Relationship Id="rId26" Type="http://schemas.openxmlformats.org/officeDocument/2006/relationships/tags" Target="../tags/tag887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1018.xml"/><Relationship Id="rId21" Type="http://schemas.openxmlformats.org/officeDocument/2006/relationships/tags" Target="../tags/tag1013.xml"/><Relationship Id="rId42" Type="http://schemas.openxmlformats.org/officeDocument/2006/relationships/tags" Target="../tags/tag1034.xml"/><Relationship Id="rId47" Type="http://schemas.openxmlformats.org/officeDocument/2006/relationships/tags" Target="../tags/tag1039.xml"/><Relationship Id="rId63" Type="http://schemas.openxmlformats.org/officeDocument/2006/relationships/tags" Target="../tags/tag1055.xml"/><Relationship Id="rId68" Type="http://schemas.openxmlformats.org/officeDocument/2006/relationships/tags" Target="../tags/tag1060.xml"/><Relationship Id="rId84" Type="http://schemas.openxmlformats.org/officeDocument/2006/relationships/tags" Target="../tags/tag1076.xml"/><Relationship Id="rId89" Type="http://schemas.openxmlformats.org/officeDocument/2006/relationships/tags" Target="../tags/tag1081.xml"/><Relationship Id="rId16" Type="http://schemas.openxmlformats.org/officeDocument/2006/relationships/tags" Target="../tags/tag1008.xml"/><Relationship Id="rId11" Type="http://schemas.openxmlformats.org/officeDocument/2006/relationships/tags" Target="../tags/tag1003.xml"/><Relationship Id="rId32" Type="http://schemas.openxmlformats.org/officeDocument/2006/relationships/tags" Target="../tags/tag1024.xml"/><Relationship Id="rId37" Type="http://schemas.openxmlformats.org/officeDocument/2006/relationships/tags" Target="../tags/tag1029.xml"/><Relationship Id="rId53" Type="http://schemas.openxmlformats.org/officeDocument/2006/relationships/tags" Target="../tags/tag1045.xml"/><Relationship Id="rId58" Type="http://schemas.openxmlformats.org/officeDocument/2006/relationships/tags" Target="../tags/tag1050.xml"/><Relationship Id="rId74" Type="http://schemas.openxmlformats.org/officeDocument/2006/relationships/tags" Target="../tags/tag1066.xml"/><Relationship Id="rId79" Type="http://schemas.openxmlformats.org/officeDocument/2006/relationships/tags" Target="../tags/tag1071.xml"/><Relationship Id="rId5" Type="http://schemas.openxmlformats.org/officeDocument/2006/relationships/tags" Target="../tags/tag997.xml"/><Relationship Id="rId90" Type="http://schemas.openxmlformats.org/officeDocument/2006/relationships/tags" Target="../tags/tag1082.xml"/><Relationship Id="rId95" Type="http://schemas.openxmlformats.org/officeDocument/2006/relationships/tags" Target="../tags/tag1087.xml"/><Relationship Id="rId22" Type="http://schemas.openxmlformats.org/officeDocument/2006/relationships/tags" Target="../tags/tag1014.xml"/><Relationship Id="rId27" Type="http://schemas.openxmlformats.org/officeDocument/2006/relationships/tags" Target="../tags/tag1019.xml"/><Relationship Id="rId43" Type="http://schemas.openxmlformats.org/officeDocument/2006/relationships/tags" Target="../tags/tag1035.xml"/><Relationship Id="rId48" Type="http://schemas.openxmlformats.org/officeDocument/2006/relationships/tags" Target="../tags/tag1040.xml"/><Relationship Id="rId64" Type="http://schemas.openxmlformats.org/officeDocument/2006/relationships/tags" Target="../tags/tag1056.xml"/><Relationship Id="rId69" Type="http://schemas.openxmlformats.org/officeDocument/2006/relationships/tags" Target="../tags/tag1061.xml"/><Relationship Id="rId80" Type="http://schemas.openxmlformats.org/officeDocument/2006/relationships/tags" Target="../tags/tag1072.xml"/><Relationship Id="rId85" Type="http://schemas.openxmlformats.org/officeDocument/2006/relationships/tags" Target="../tags/tag1077.xml"/><Relationship Id="rId3" Type="http://schemas.openxmlformats.org/officeDocument/2006/relationships/tags" Target="../tags/tag995.xml"/><Relationship Id="rId12" Type="http://schemas.openxmlformats.org/officeDocument/2006/relationships/tags" Target="../tags/tag1004.xml"/><Relationship Id="rId17" Type="http://schemas.openxmlformats.org/officeDocument/2006/relationships/tags" Target="../tags/tag1009.xml"/><Relationship Id="rId25" Type="http://schemas.openxmlformats.org/officeDocument/2006/relationships/tags" Target="../tags/tag1017.xml"/><Relationship Id="rId33" Type="http://schemas.openxmlformats.org/officeDocument/2006/relationships/tags" Target="../tags/tag1025.xml"/><Relationship Id="rId38" Type="http://schemas.openxmlformats.org/officeDocument/2006/relationships/tags" Target="../tags/tag1030.xml"/><Relationship Id="rId46" Type="http://schemas.openxmlformats.org/officeDocument/2006/relationships/tags" Target="../tags/tag1038.xml"/><Relationship Id="rId59" Type="http://schemas.openxmlformats.org/officeDocument/2006/relationships/tags" Target="../tags/tag1051.xml"/><Relationship Id="rId67" Type="http://schemas.openxmlformats.org/officeDocument/2006/relationships/tags" Target="../tags/tag1059.xml"/><Relationship Id="rId20" Type="http://schemas.openxmlformats.org/officeDocument/2006/relationships/tags" Target="../tags/tag1012.xml"/><Relationship Id="rId41" Type="http://schemas.openxmlformats.org/officeDocument/2006/relationships/tags" Target="../tags/tag1033.xml"/><Relationship Id="rId54" Type="http://schemas.openxmlformats.org/officeDocument/2006/relationships/tags" Target="../tags/tag1046.xml"/><Relationship Id="rId62" Type="http://schemas.openxmlformats.org/officeDocument/2006/relationships/tags" Target="../tags/tag1054.xml"/><Relationship Id="rId70" Type="http://schemas.openxmlformats.org/officeDocument/2006/relationships/tags" Target="../tags/tag1062.xml"/><Relationship Id="rId75" Type="http://schemas.openxmlformats.org/officeDocument/2006/relationships/tags" Target="../tags/tag1067.xml"/><Relationship Id="rId83" Type="http://schemas.openxmlformats.org/officeDocument/2006/relationships/tags" Target="../tags/tag1075.xml"/><Relationship Id="rId88" Type="http://schemas.openxmlformats.org/officeDocument/2006/relationships/tags" Target="../tags/tag1080.xml"/><Relationship Id="rId91" Type="http://schemas.openxmlformats.org/officeDocument/2006/relationships/tags" Target="../tags/tag1083.xml"/><Relationship Id="rId96" Type="http://schemas.openxmlformats.org/officeDocument/2006/relationships/tags" Target="../tags/tag1088.xml"/><Relationship Id="rId1" Type="http://schemas.openxmlformats.org/officeDocument/2006/relationships/tags" Target="../tags/tag993.xml"/><Relationship Id="rId6" Type="http://schemas.openxmlformats.org/officeDocument/2006/relationships/tags" Target="../tags/tag998.xml"/><Relationship Id="rId15" Type="http://schemas.openxmlformats.org/officeDocument/2006/relationships/tags" Target="../tags/tag1007.xml"/><Relationship Id="rId23" Type="http://schemas.openxmlformats.org/officeDocument/2006/relationships/tags" Target="../tags/tag1015.xml"/><Relationship Id="rId28" Type="http://schemas.openxmlformats.org/officeDocument/2006/relationships/tags" Target="../tags/tag1020.xml"/><Relationship Id="rId36" Type="http://schemas.openxmlformats.org/officeDocument/2006/relationships/tags" Target="../tags/tag1028.xml"/><Relationship Id="rId49" Type="http://schemas.openxmlformats.org/officeDocument/2006/relationships/tags" Target="../tags/tag1041.xml"/><Relationship Id="rId57" Type="http://schemas.openxmlformats.org/officeDocument/2006/relationships/tags" Target="../tags/tag1049.xml"/><Relationship Id="rId10" Type="http://schemas.openxmlformats.org/officeDocument/2006/relationships/tags" Target="../tags/tag1002.xml"/><Relationship Id="rId31" Type="http://schemas.openxmlformats.org/officeDocument/2006/relationships/tags" Target="../tags/tag1023.xml"/><Relationship Id="rId44" Type="http://schemas.openxmlformats.org/officeDocument/2006/relationships/tags" Target="../tags/tag1036.xml"/><Relationship Id="rId52" Type="http://schemas.openxmlformats.org/officeDocument/2006/relationships/tags" Target="../tags/tag1044.xml"/><Relationship Id="rId60" Type="http://schemas.openxmlformats.org/officeDocument/2006/relationships/tags" Target="../tags/tag1052.xml"/><Relationship Id="rId65" Type="http://schemas.openxmlformats.org/officeDocument/2006/relationships/tags" Target="../tags/tag1057.xml"/><Relationship Id="rId73" Type="http://schemas.openxmlformats.org/officeDocument/2006/relationships/tags" Target="../tags/tag1065.xml"/><Relationship Id="rId78" Type="http://schemas.openxmlformats.org/officeDocument/2006/relationships/tags" Target="../tags/tag1070.xml"/><Relationship Id="rId81" Type="http://schemas.openxmlformats.org/officeDocument/2006/relationships/tags" Target="../tags/tag1073.xml"/><Relationship Id="rId86" Type="http://schemas.openxmlformats.org/officeDocument/2006/relationships/tags" Target="../tags/tag1078.xml"/><Relationship Id="rId94" Type="http://schemas.openxmlformats.org/officeDocument/2006/relationships/tags" Target="../tags/tag1086.xml"/><Relationship Id="rId99" Type="http://schemas.openxmlformats.org/officeDocument/2006/relationships/slideLayout" Target="../slideLayouts/slideLayout2.xml"/><Relationship Id="rId4" Type="http://schemas.openxmlformats.org/officeDocument/2006/relationships/tags" Target="../tags/tag996.xml"/><Relationship Id="rId9" Type="http://schemas.openxmlformats.org/officeDocument/2006/relationships/tags" Target="../tags/tag1001.xml"/><Relationship Id="rId13" Type="http://schemas.openxmlformats.org/officeDocument/2006/relationships/tags" Target="../tags/tag1005.xml"/><Relationship Id="rId18" Type="http://schemas.openxmlformats.org/officeDocument/2006/relationships/tags" Target="../tags/tag1010.xml"/><Relationship Id="rId39" Type="http://schemas.openxmlformats.org/officeDocument/2006/relationships/tags" Target="../tags/tag1031.xml"/><Relationship Id="rId34" Type="http://schemas.openxmlformats.org/officeDocument/2006/relationships/tags" Target="../tags/tag1026.xml"/><Relationship Id="rId50" Type="http://schemas.openxmlformats.org/officeDocument/2006/relationships/tags" Target="../tags/tag1042.xml"/><Relationship Id="rId55" Type="http://schemas.openxmlformats.org/officeDocument/2006/relationships/tags" Target="../tags/tag1047.xml"/><Relationship Id="rId76" Type="http://schemas.openxmlformats.org/officeDocument/2006/relationships/tags" Target="../tags/tag1068.xml"/><Relationship Id="rId97" Type="http://schemas.openxmlformats.org/officeDocument/2006/relationships/tags" Target="../tags/tag1089.xml"/><Relationship Id="rId7" Type="http://schemas.openxmlformats.org/officeDocument/2006/relationships/tags" Target="../tags/tag999.xml"/><Relationship Id="rId71" Type="http://schemas.openxmlformats.org/officeDocument/2006/relationships/tags" Target="../tags/tag1063.xml"/><Relationship Id="rId92" Type="http://schemas.openxmlformats.org/officeDocument/2006/relationships/tags" Target="../tags/tag1084.xml"/><Relationship Id="rId2" Type="http://schemas.openxmlformats.org/officeDocument/2006/relationships/tags" Target="../tags/tag994.xml"/><Relationship Id="rId29" Type="http://schemas.openxmlformats.org/officeDocument/2006/relationships/tags" Target="../tags/tag1021.xml"/><Relationship Id="rId24" Type="http://schemas.openxmlformats.org/officeDocument/2006/relationships/tags" Target="../tags/tag1016.xml"/><Relationship Id="rId40" Type="http://schemas.openxmlformats.org/officeDocument/2006/relationships/tags" Target="../tags/tag1032.xml"/><Relationship Id="rId45" Type="http://schemas.openxmlformats.org/officeDocument/2006/relationships/tags" Target="../tags/tag1037.xml"/><Relationship Id="rId66" Type="http://schemas.openxmlformats.org/officeDocument/2006/relationships/tags" Target="../tags/tag1058.xml"/><Relationship Id="rId87" Type="http://schemas.openxmlformats.org/officeDocument/2006/relationships/tags" Target="../tags/tag1079.xml"/><Relationship Id="rId61" Type="http://schemas.openxmlformats.org/officeDocument/2006/relationships/tags" Target="../tags/tag1053.xml"/><Relationship Id="rId82" Type="http://schemas.openxmlformats.org/officeDocument/2006/relationships/tags" Target="../tags/tag1074.xml"/><Relationship Id="rId19" Type="http://schemas.openxmlformats.org/officeDocument/2006/relationships/tags" Target="../tags/tag1011.xml"/><Relationship Id="rId14" Type="http://schemas.openxmlformats.org/officeDocument/2006/relationships/tags" Target="../tags/tag1006.xml"/><Relationship Id="rId30" Type="http://schemas.openxmlformats.org/officeDocument/2006/relationships/tags" Target="../tags/tag1022.xml"/><Relationship Id="rId35" Type="http://schemas.openxmlformats.org/officeDocument/2006/relationships/tags" Target="../tags/tag1027.xml"/><Relationship Id="rId56" Type="http://schemas.openxmlformats.org/officeDocument/2006/relationships/tags" Target="../tags/tag1048.xml"/><Relationship Id="rId77" Type="http://schemas.openxmlformats.org/officeDocument/2006/relationships/tags" Target="../tags/tag1069.xml"/><Relationship Id="rId8" Type="http://schemas.openxmlformats.org/officeDocument/2006/relationships/tags" Target="../tags/tag1000.xml"/><Relationship Id="rId51" Type="http://schemas.openxmlformats.org/officeDocument/2006/relationships/tags" Target="../tags/tag1043.xml"/><Relationship Id="rId72" Type="http://schemas.openxmlformats.org/officeDocument/2006/relationships/tags" Target="../tags/tag1064.xml"/><Relationship Id="rId93" Type="http://schemas.openxmlformats.org/officeDocument/2006/relationships/tags" Target="../tags/tag1085.xml"/><Relationship Id="rId98" Type="http://schemas.openxmlformats.org/officeDocument/2006/relationships/tags" Target="../tags/tag1090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tags" Target="../tags/tag1116.xml"/><Relationship Id="rId21" Type="http://schemas.openxmlformats.org/officeDocument/2006/relationships/tags" Target="../tags/tag1111.xml"/><Relationship Id="rId42" Type="http://schemas.openxmlformats.org/officeDocument/2006/relationships/tags" Target="../tags/tag1132.xml"/><Relationship Id="rId47" Type="http://schemas.openxmlformats.org/officeDocument/2006/relationships/tags" Target="../tags/tag1137.xml"/><Relationship Id="rId63" Type="http://schemas.openxmlformats.org/officeDocument/2006/relationships/tags" Target="../tags/tag1153.xml"/><Relationship Id="rId68" Type="http://schemas.openxmlformats.org/officeDocument/2006/relationships/tags" Target="../tags/tag1158.xml"/><Relationship Id="rId84" Type="http://schemas.openxmlformats.org/officeDocument/2006/relationships/tags" Target="../tags/tag1174.xml"/><Relationship Id="rId16" Type="http://schemas.openxmlformats.org/officeDocument/2006/relationships/tags" Target="../tags/tag1106.xml"/><Relationship Id="rId11" Type="http://schemas.openxmlformats.org/officeDocument/2006/relationships/tags" Target="../tags/tag1101.xml"/><Relationship Id="rId32" Type="http://schemas.openxmlformats.org/officeDocument/2006/relationships/tags" Target="../tags/tag1122.xml"/><Relationship Id="rId37" Type="http://schemas.openxmlformats.org/officeDocument/2006/relationships/tags" Target="../tags/tag1127.xml"/><Relationship Id="rId53" Type="http://schemas.openxmlformats.org/officeDocument/2006/relationships/tags" Target="../tags/tag1143.xml"/><Relationship Id="rId58" Type="http://schemas.openxmlformats.org/officeDocument/2006/relationships/tags" Target="../tags/tag1148.xml"/><Relationship Id="rId74" Type="http://schemas.openxmlformats.org/officeDocument/2006/relationships/tags" Target="../tags/tag1164.xml"/><Relationship Id="rId79" Type="http://schemas.openxmlformats.org/officeDocument/2006/relationships/tags" Target="../tags/tag1169.xml"/><Relationship Id="rId5" Type="http://schemas.openxmlformats.org/officeDocument/2006/relationships/tags" Target="../tags/tag1095.xml"/><Relationship Id="rId19" Type="http://schemas.openxmlformats.org/officeDocument/2006/relationships/tags" Target="../tags/tag1109.xml"/><Relationship Id="rId14" Type="http://schemas.openxmlformats.org/officeDocument/2006/relationships/tags" Target="../tags/tag1104.xml"/><Relationship Id="rId22" Type="http://schemas.openxmlformats.org/officeDocument/2006/relationships/tags" Target="../tags/tag1112.xml"/><Relationship Id="rId27" Type="http://schemas.openxmlformats.org/officeDocument/2006/relationships/tags" Target="../tags/tag1117.xml"/><Relationship Id="rId30" Type="http://schemas.openxmlformats.org/officeDocument/2006/relationships/tags" Target="../tags/tag1120.xml"/><Relationship Id="rId35" Type="http://schemas.openxmlformats.org/officeDocument/2006/relationships/tags" Target="../tags/tag1125.xml"/><Relationship Id="rId43" Type="http://schemas.openxmlformats.org/officeDocument/2006/relationships/tags" Target="../tags/tag1133.xml"/><Relationship Id="rId48" Type="http://schemas.openxmlformats.org/officeDocument/2006/relationships/tags" Target="../tags/tag1138.xml"/><Relationship Id="rId56" Type="http://schemas.openxmlformats.org/officeDocument/2006/relationships/tags" Target="../tags/tag1146.xml"/><Relationship Id="rId64" Type="http://schemas.openxmlformats.org/officeDocument/2006/relationships/tags" Target="../tags/tag1154.xml"/><Relationship Id="rId69" Type="http://schemas.openxmlformats.org/officeDocument/2006/relationships/tags" Target="../tags/tag1159.xml"/><Relationship Id="rId77" Type="http://schemas.openxmlformats.org/officeDocument/2006/relationships/tags" Target="../tags/tag1167.xml"/><Relationship Id="rId8" Type="http://schemas.openxmlformats.org/officeDocument/2006/relationships/tags" Target="../tags/tag1098.xml"/><Relationship Id="rId51" Type="http://schemas.openxmlformats.org/officeDocument/2006/relationships/tags" Target="../tags/tag1141.xml"/><Relationship Id="rId72" Type="http://schemas.openxmlformats.org/officeDocument/2006/relationships/tags" Target="../tags/tag1162.xml"/><Relationship Id="rId80" Type="http://schemas.openxmlformats.org/officeDocument/2006/relationships/tags" Target="../tags/tag1170.xml"/><Relationship Id="rId85" Type="http://schemas.openxmlformats.org/officeDocument/2006/relationships/tags" Target="../tags/tag1175.xml"/><Relationship Id="rId3" Type="http://schemas.openxmlformats.org/officeDocument/2006/relationships/tags" Target="../tags/tag1093.xml"/><Relationship Id="rId12" Type="http://schemas.openxmlformats.org/officeDocument/2006/relationships/tags" Target="../tags/tag1102.xml"/><Relationship Id="rId17" Type="http://schemas.openxmlformats.org/officeDocument/2006/relationships/tags" Target="../tags/tag1107.xml"/><Relationship Id="rId25" Type="http://schemas.openxmlformats.org/officeDocument/2006/relationships/tags" Target="../tags/tag1115.xml"/><Relationship Id="rId33" Type="http://schemas.openxmlformats.org/officeDocument/2006/relationships/tags" Target="../tags/tag1123.xml"/><Relationship Id="rId38" Type="http://schemas.openxmlformats.org/officeDocument/2006/relationships/tags" Target="../tags/tag1128.xml"/><Relationship Id="rId46" Type="http://schemas.openxmlformats.org/officeDocument/2006/relationships/tags" Target="../tags/tag1136.xml"/><Relationship Id="rId59" Type="http://schemas.openxmlformats.org/officeDocument/2006/relationships/tags" Target="../tags/tag1149.xml"/><Relationship Id="rId67" Type="http://schemas.openxmlformats.org/officeDocument/2006/relationships/tags" Target="../tags/tag1157.xml"/><Relationship Id="rId20" Type="http://schemas.openxmlformats.org/officeDocument/2006/relationships/tags" Target="../tags/tag1110.xml"/><Relationship Id="rId41" Type="http://schemas.openxmlformats.org/officeDocument/2006/relationships/tags" Target="../tags/tag1131.xml"/><Relationship Id="rId54" Type="http://schemas.openxmlformats.org/officeDocument/2006/relationships/tags" Target="../tags/tag1144.xml"/><Relationship Id="rId62" Type="http://schemas.openxmlformats.org/officeDocument/2006/relationships/tags" Target="../tags/tag1152.xml"/><Relationship Id="rId70" Type="http://schemas.openxmlformats.org/officeDocument/2006/relationships/tags" Target="../tags/tag1160.xml"/><Relationship Id="rId75" Type="http://schemas.openxmlformats.org/officeDocument/2006/relationships/tags" Target="../tags/tag1165.xml"/><Relationship Id="rId83" Type="http://schemas.openxmlformats.org/officeDocument/2006/relationships/tags" Target="../tags/tag1173.xml"/><Relationship Id="rId1" Type="http://schemas.openxmlformats.org/officeDocument/2006/relationships/tags" Target="../tags/tag1091.xml"/><Relationship Id="rId6" Type="http://schemas.openxmlformats.org/officeDocument/2006/relationships/tags" Target="../tags/tag1096.xml"/><Relationship Id="rId15" Type="http://schemas.openxmlformats.org/officeDocument/2006/relationships/tags" Target="../tags/tag1105.xml"/><Relationship Id="rId23" Type="http://schemas.openxmlformats.org/officeDocument/2006/relationships/tags" Target="../tags/tag1113.xml"/><Relationship Id="rId28" Type="http://schemas.openxmlformats.org/officeDocument/2006/relationships/tags" Target="../tags/tag1118.xml"/><Relationship Id="rId36" Type="http://schemas.openxmlformats.org/officeDocument/2006/relationships/tags" Target="../tags/tag1126.xml"/><Relationship Id="rId49" Type="http://schemas.openxmlformats.org/officeDocument/2006/relationships/tags" Target="../tags/tag1139.xml"/><Relationship Id="rId57" Type="http://schemas.openxmlformats.org/officeDocument/2006/relationships/tags" Target="../tags/tag1147.xml"/><Relationship Id="rId10" Type="http://schemas.openxmlformats.org/officeDocument/2006/relationships/tags" Target="../tags/tag1100.xml"/><Relationship Id="rId31" Type="http://schemas.openxmlformats.org/officeDocument/2006/relationships/tags" Target="../tags/tag1121.xml"/><Relationship Id="rId44" Type="http://schemas.openxmlformats.org/officeDocument/2006/relationships/tags" Target="../tags/tag1134.xml"/><Relationship Id="rId52" Type="http://schemas.openxmlformats.org/officeDocument/2006/relationships/tags" Target="../tags/tag1142.xml"/><Relationship Id="rId60" Type="http://schemas.openxmlformats.org/officeDocument/2006/relationships/tags" Target="../tags/tag1150.xml"/><Relationship Id="rId65" Type="http://schemas.openxmlformats.org/officeDocument/2006/relationships/tags" Target="../tags/tag1155.xml"/><Relationship Id="rId73" Type="http://schemas.openxmlformats.org/officeDocument/2006/relationships/tags" Target="../tags/tag1163.xml"/><Relationship Id="rId78" Type="http://schemas.openxmlformats.org/officeDocument/2006/relationships/tags" Target="../tags/tag1168.xml"/><Relationship Id="rId81" Type="http://schemas.openxmlformats.org/officeDocument/2006/relationships/tags" Target="../tags/tag1171.xml"/><Relationship Id="rId86" Type="http://schemas.openxmlformats.org/officeDocument/2006/relationships/tags" Target="../tags/tag1176.xml"/><Relationship Id="rId4" Type="http://schemas.openxmlformats.org/officeDocument/2006/relationships/tags" Target="../tags/tag1094.xml"/><Relationship Id="rId9" Type="http://schemas.openxmlformats.org/officeDocument/2006/relationships/tags" Target="../tags/tag1099.xml"/><Relationship Id="rId13" Type="http://schemas.openxmlformats.org/officeDocument/2006/relationships/tags" Target="../tags/tag1103.xml"/><Relationship Id="rId18" Type="http://schemas.openxmlformats.org/officeDocument/2006/relationships/tags" Target="../tags/tag1108.xml"/><Relationship Id="rId39" Type="http://schemas.openxmlformats.org/officeDocument/2006/relationships/tags" Target="../tags/tag1129.xml"/><Relationship Id="rId34" Type="http://schemas.openxmlformats.org/officeDocument/2006/relationships/tags" Target="../tags/tag1124.xml"/><Relationship Id="rId50" Type="http://schemas.openxmlformats.org/officeDocument/2006/relationships/tags" Target="../tags/tag1140.xml"/><Relationship Id="rId55" Type="http://schemas.openxmlformats.org/officeDocument/2006/relationships/tags" Target="../tags/tag1145.xml"/><Relationship Id="rId76" Type="http://schemas.openxmlformats.org/officeDocument/2006/relationships/tags" Target="../tags/tag1166.xml"/><Relationship Id="rId7" Type="http://schemas.openxmlformats.org/officeDocument/2006/relationships/tags" Target="../tags/tag1097.xml"/><Relationship Id="rId71" Type="http://schemas.openxmlformats.org/officeDocument/2006/relationships/tags" Target="../tags/tag1161.xml"/><Relationship Id="rId2" Type="http://schemas.openxmlformats.org/officeDocument/2006/relationships/tags" Target="../tags/tag1092.xml"/><Relationship Id="rId29" Type="http://schemas.openxmlformats.org/officeDocument/2006/relationships/tags" Target="../tags/tag1119.xml"/><Relationship Id="rId24" Type="http://schemas.openxmlformats.org/officeDocument/2006/relationships/tags" Target="../tags/tag1114.xml"/><Relationship Id="rId40" Type="http://schemas.openxmlformats.org/officeDocument/2006/relationships/tags" Target="../tags/tag1130.xml"/><Relationship Id="rId45" Type="http://schemas.openxmlformats.org/officeDocument/2006/relationships/tags" Target="../tags/tag1135.xml"/><Relationship Id="rId66" Type="http://schemas.openxmlformats.org/officeDocument/2006/relationships/tags" Target="../tags/tag1156.xml"/><Relationship Id="rId87" Type="http://schemas.openxmlformats.org/officeDocument/2006/relationships/slideLayout" Target="../slideLayouts/slideLayout2.xml"/><Relationship Id="rId61" Type="http://schemas.openxmlformats.org/officeDocument/2006/relationships/tags" Target="../tags/tag1151.xml"/><Relationship Id="rId82" Type="http://schemas.openxmlformats.org/officeDocument/2006/relationships/tags" Target="../tags/tag117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1189.xml"/><Relationship Id="rId18" Type="http://schemas.openxmlformats.org/officeDocument/2006/relationships/tags" Target="../tags/tag1194.xml"/><Relationship Id="rId26" Type="http://schemas.openxmlformats.org/officeDocument/2006/relationships/tags" Target="../tags/tag1202.xml"/><Relationship Id="rId39" Type="http://schemas.openxmlformats.org/officeDocument/2006/relationships/tags" Target="../tags/tag1215.xml"/><Relationship Id="rId21" Type="http://schemas.openxmlformats.org/officeDocument/2006/relationships/tags" Target="../tags/tag1197.xml"/><Relationship Id="rId34" Type="http://schemas.openxmlformats.org/officeDocument/2006/relationships/tags" Target="../tags/tag1210.xml"/><Relationship Id="rId42" Type="http://schemas.openxmlformats.org/officeDocument/2006/relationships/tags" Target="../tags/tag1218.xml"/><Relationship Id="rId47" Type="http://schemas.openxmlformats.org/officeDocument/2006/relationships/tags" Target="../tags/tag1223.xml"/><Relationship Id="rId50" Type="http://schemas.openxmlformats.org/officeDocument/2006/relationships/tags" Target="../tags/tag1226.xml"/><Relationship Id="rId55" Type="http://schemas.openxmlformats.org/officeDocument/2006/relationships/tags" Target="../tags/tag1231.xml"/><Relationship Id="rId63" Type="http://schemas.openxmlformats.org/officeDocument/2006/relationships/image" Target="../media/image9.png"/><Relationship Id="rId7" Type="http://schemas.openxmlformats.org/officeDocument/2006/relationships/tags" Target="../tags/tag1183.xml"/><Relationship Id="rId2" Type="http://schemas.openxmlformats.org/officeDocument/2006/relationships/tags" Target="../tags/tag1178.xml"/><Relationship Id="rId16" Type="http://schemas.openxmlformats.org/officeDocument/2006/relationships/tags" Target="../tags/tag1192.xml"/><Relationship Id="rId29" Type="http://schemas.openxmlformats.org/officeDocument/2006/relationships/tags" Target="../tags/tag1205.xml"/><Relationship Id="rId11" Type="http://schemas.openxmlformats.org/officeDocument/2006/relationships/tags" Target="../tags/tag1187.xml"/><Relationship Id="rId24" Type="http://schemas.openxmlformats.org/officeDocument/2006/relationships/tags" Target="../tags/tag1200.xml"/><Relationship Id="rId32" Type="http://schemas.openxmlformats.org/officeDocument/2006/relationships/tags" Target="../tags/tag1208.xml"/><Relationship Id="rId37" Type="http://schemas.openxmlformats.org/officeDocument/2006/relationships/tags" Target="../tags/tag1213.xml"/><Relationship Id="rId40" Type="http://schemas.openxmlformats.org/officeDocument/2006/relationships/tags" Target="../tags/tag1216.xml"/><Relationship Id="rId45" Type="http://schemas.openxmlformats.org/officeDocument/2006/relationships/tags" Target="../tags/tag1221.xml"/><Relationship Id="rId53" Type="http://schemas.openxmlformats.org/officeDocument/2006/relationships/tags" Target="../tags/tag1229.xml"/><Relationship Id="rId58" Type="http://schemas.openxmlformats.org/officeDocument/2006/relationships/tags" Target="../tags/tag1234.xml"/><Relationship Id="rId5" Type="http://schemas.openxmlformats.org/officeDocument/2006/relationships/tags" Target="../tags/tag1181.xml"/><Relationship Id="rId61" Type="http://schemas.openxmlformats.org/officeDocument/2006/relationships/tags" Target="../tags/tag1237.xml"/><Relationship Id="rId19" Type="http://schemas.openxmlformats.org/officeDocument/2006/relationships/tags" Target="../tags/tag1195.xml"/><Relationship Id="rId14" Type="http://schemas.openxmlformats.org/officeDocument/2006/relationships/tags" Target="../tags/tag1190.xml"/><Relationship Id="rId22" Type="http://schemas.openxmlformats.org/officeDocument/2006/relationships/tags" Target="../tags/tag1198.xml"/><Relationship Id="rId27" Type="http://schemas.openxmlformats.org/officeDocument/2006/relationships/tags" Target="../tags/tag1203.xml"/><Relationship Id="rId30" Type="http://schemas.openxmlformats.org/officeDocument/2006/relationships/tags" Target="../tags/tag1206.xml"/><Relationship Id="rId35" Type="http://schemas.openxmlformats.org/officeDocument/2006/relationships/tags" Target="../tags/tag1211.xml"/><Relationship Id="rId43" Type="http://schemas.openxmlformats.org/officeDocument/2006/relationships/tags" Target="../tags/tag1219.xml"/><Relationship Id="rId48" Type="http://schemas.openxmlformats.org/officeDocument/2006/relationships/tags" Target="../tags/tag1224.xml"/><Relationship Id="rId56" Type="http://schemas.openxmlformats.org/officeDocument/2006/relationships/tags" Target="../tags/tag1232.xml"/><Relationship Id="rId8" Type="http://schemas.openxmlformats.org/officeDocument/2006/relationships/tags" Target="../tags/tag1184.xml"/><Relationship Id="rId51" Type="http://schemas.openxmlformats.org/officeDocument/2006/relationships/tags" Target="../tags/tag1227.xml"/><Relationship Id="rId3" Type="http://schemas.openxmlformats.org/officeDocument/2006/relationships/tags" Target="../tags/tag1179.xml"/><Relationship Id="rId12" Type="http://schemas.openxmlformats.org/officeDocument/2006/relationships/tags" Target="../tags/tag1188.xml"/><Relationship Id="rId17" Type="http://schemas.openxmlformats.org/officeDocument/2006/relationships/tags" Target="../tags/tag1193.xml"/><Relationship Id="rId25" Type="http://schemas.openxmlformats.org/officeDocument/2006/relationships/tags" Target="../tags/tag1201.xml"/><Relationship Id="rId33" Type="http://schemas.openxmlformats.org/officeDocument/2006/relationships/tags" Target="../tags/tag1209.xml"/><Relationship Id="rId38" Type="http://schemas.openxmlformats.org/officeDocument/2006/relationships/tags" Target="../tags/tag1214.xml"/><Relationship Id="rId46" Type="http://schemas.openxmlformats.org/officeDocument/2006/relationships/tags" Target="../tags/tag1222.xml"/><Relationship Id="rId59" Type="http://schemas.openxmlformats.org/officeDocument/2006/relationships/tags" Target="../tags/tag1235.xml"/><Relationship Id="rId20" Type="http://schemas.openxmlformats.org/officeDocument/2006/relationships/tags" Target="../tags/tag1196.xml"/><Relationship Id="rId41" Type="http://schemas.openxmlformats.org/officeDocument/2006/relationships/tags" Target="../tags/tag1217.xml"/><Relationship Id="rId54" Type="http://schemas.openxmlformats.org/officeDocument/2006/relationships/tags" Target="../tags/tag1230.xml"/><Relationship Id="rId62" Type="http://schemas.openxmlformats.org/officeDocument/2006/relationships/slideLayout" Target="../slideLayouts/slideLayout2.xml"/><Relationship Id="rId1" Type="http://schemas.openxmlformats.org/officeDocument/2006/relationships/tags" Target="../tags/tag1177.xml"/><Relationship Id="rId6" Type="http://schemas.openxmlformats.org/officeDocument/2006/relationships/tags" Target="../tags/tag1182.xml"/><Relationship Id="rId15" Type="http://schemas.openxmlformats.org/officeDocument/2006/relationships/tags" Target="../tags/tag1191.xml"/><Relationship Id="rId23" Type="http://schemas.openxmlformats.org/officeDocument/2006/relationships/tags" Target="../tags/tag1199.xml"/><Relationship Id="rId28" Type="http://schemas.openxmlformats.org/officeDocument/2006/relationships/tags" Target="../tags/tag1204.xml"/><Relationship Id="rId36" Type="http://schemas.openxmlformats.org/officeDocument/2006/relationships/tags" Target="../tags/tag1212.xml"/><Relationship Id="rId49" Type="http://schemas.openxmlformats.org/officeDocument/2006/relationships/tags" Target="../tags/tag1225.xml"/><Relationship Id="rId57" Type="http://schemas.openxmlformats.org/officeDocument/2006/relationships/tags" Target="../tags/tag1233.xml"/><Relationship Id="rId10" Type="http://schemas.openxmlformats.org/officeDocument/2006/relationships/tags" Target="../tags/tag1186.xml"/><Relationship Id="rId31" Type="http://schemas.openxmlformats.org/officeDocument/2006/relationships/tags" Target="../tags/tag1207.xml"/><Relationship Id="rId44" Type="http://schemas.openxmlformats.org/officeDocument/2006/relationships/tags" Target="../tags/tag1220.xml"/><Relationship Id="rId52" Type="http://schemas.openxmlformats.org/officeDocument/2006/relationships/tags" Target="../tags/tag1228.xml"/><Relationship Id="rId60" Type="http://schemas.openxmlformats.org/officeDocument/2006/relationships/tags" Target="../tags/tag1236.xml"/><Relationship Id="rId4" Type="http://schemas.openxmlformats.org/officeDocument/2006/relationships/tags" Target="../tags/tag1180.xml"/><Relationship Id="rId9" Type="http://schemas.openxmlformats.org/officeDocument/2006/relationships/tags" Target="../tags/tag1185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250.xml"/><Relationship Id="rId18" Type="http://schemas.openxmlformats.org/officeDocument/2006/relationships/tags" Target="../tags/tag1255.xml"/><Relationship Id="rId26" Type="http://schemas.openxmlformats.org/officeDocument/2006/relationships/tags" Target="../tags/tag1263.xml"/><Relationship Id="rId39" Type="http://schemas.openxmlformats.org/officeDocument/2006/relationships/tags" Target="../tags/tag1276.xml"/><Relationship Id="rId21" Type="http://schemas.openxmlformats.org/officeDocument/2006/relationships/tags" Target="../tags/tag1258.xml"/><Relationship Id="rId34" Type="http://schemas.openxmlformats.org/officeDocument/2006/relationships/tags" Target="../tags/tag1271.xml"/><Relationship Id="rId42" Type="http://schemas.openxmlformats.org/officeDocument/2006/relationships/tags" Target="../tags/tag1279.xml"/><Relationship Id="rId47" Type="http://schemas.openxmlformats.org/officeDocument/2006/relationships/tags" Target="../tags/tag1284.xml"/><Relationship Id="rId50" Type="http://schemas.openxmlformats.org/officeDocument/2006/relationships/tags" Target="../tags/tag1287.xml"/><Relationship Id="rId55" Type="http://schemas.openxmlformats.org/officeDocument/2006/relationships/tags" Target="../tags/tag1292.xml"/><Relationship Id="rId7" Type="http://schemas.openxmlformats.org/officeDocument/2006/relationships/tags" Target="../tags/tag1244.xml"/><Relationship Id="rId2" Type="http://schemas.openxmlformats.org/officeDocument/2006/relationships/tags" Target="../tags/tag1239.xml"/><Relationship Id="rId16" Type="http://schemas.openxmlformats.org/officeDocument/2006/relationships/tags" Target="../tags/tag1253.xml"/><Relationship Id="rId29" Type="http://schemas.openxmlformats.org/officeDocument/2006/relationships/tags" Target="../tags/tag1266.xml"/><Relationship Id="rId11" Type="http://schemas.openxmlformats.org/officeDocument/2006/relationships/tags" Target="../tags/tag1248.xml"/><Relationship Id="rId24" Type="http://schemas.openxmlformats.org/officeDocument/2006/relationships/tags" Target="../tags/tag1261.xml"/><Relationship Id="rId32" Type="http://schemas.openxmlformats.org/officeDocument/2006/relationships/tags" Target="../tags/tag1269.xml"/><Relationship Id="rId37" Type="http://schemas.openxmlformats.org/officeDocument/2006/relationships/tags" Target="../tags/tag1274.xml"/><Relationship Id="rId40" Type="http://schemas.openxmlformats.org/officeDocument/2006/relationships/tags" Target="../tags/tag1277.xml"/><Relationship Id="rId45" Type="http://schemas.openxmlformats.org/officeDocument/2006/relationships/tags" Target="../tags/tag1282.xml"/><Relationship Id="rId53" Type="http://schemas.openxmlformats.org/officeDocument/2006/relationships/tags" Target="../tags/tag1290.xml"/><Relationship Id="rId58" Type="http://schemas.openxmlformats.org/officeDocument/2006/relationships/tags" Target="../tags/tag1295.xml"/><Relationship Id="rId5" Type="http://schemas.openxmlformats.org/officeDocument/2006/relationships/tags" Target="../tags/tag1242.xml"/><Relationship Id="rId19" Type="http://schemas.openxmlformats.org/officeDocument/2006/relationships/tags" Target="../tags/tag1256.xml"/><Relationship Id="rId4" Type="http://schemas.openxmlformats.org/officeDocument/2006/relationships/tags" Target="../tags/tag1241.xml"/><Relationship Id="rId9" Type="http://schemas.openxmlformats.org/officeDocument/2006/relationships/tags" Target="../tags/tag1246.xml"/><Relationship Id="rId14" Type="http://schemas.openxmlformats.org/officeDocument/2006/relationships/tags" Target="../tags/tag1251.xml"/><Relationship Id="rId22" Type="http://schemas.openxmlformats.org/officeDocument/2006/relationships/tags" Target="../tags/tag1259.xml"/><Relationship Id="rId27" Type="http://schemas.openxmlformats.org/officeDocument/2006/relationships/tags" Target="../tags/tag1264.xml"/><Relationship Id="rId30" Type="http://schemas.openxmlformats.org/officeDocument/2006/relationships/tags" Target="../tags/tag1267.xml"/><Relationship Id="rId35" Type="http://schemas.openxmlformats.org/officeDocument/2006/relationships/tags" Target="../tags/tag1272.xml"/><Relationship Id="rId43" Type="http://schemas.openxmlformats.org/officeDocument/2006/relationships/tags" Target="../tags/tag1280.xml"/><Relationship Id="rId48" Type="http://schemas.openxmlformats.org/officeDocument/2006/relationships/tags" Target="../tags/tag1285.xml"/><Relationship Id="rId56" Type="http://schemas.openxmlformats.org/officeDocument/2006/relationships/tags" Target="../tags/tag1293.xml"/><Relationship Id="rId8" Type="http://schemas.openxmlformats.org/officeDocument/2006/relationships/tags" Target="../tags/tag1245.xml"/><Relationship Id="rId51" Type="http://schemas.openxmlformats.org/officeDocument/2006/relationships/tags" Target="../tags/tag1288.xml"/><Relationship Id="rId3" Type="http://schemas.openxmlformats.org/officeDocument/2006/relationships/tags" Target="../tags/tag1240.xml"/><Relationship Id="rId12" Type="http://schemas.openxmlformats.org/officeDocument/2006/relationships/tags" Target="../tags/tag1249.xml"/><Relationship Id="rId17" Type="http://schemas.openxmlformats.org/officeDocument/2006/relationships/tags" Target="../tags/tag1254.xml"/><Relationship Id="rId25" Type="http://schemas.openxmlformats.org/officeDocument/2006/relationships/tags" Target="../tags/tag1262.xml"/><Relationship Id="rId33" Type="http://schemas.openxmlformats.org/officeDocument/2006/relationships/tags" Target="../tags/tag1270.xml"/><Relationship Id="rId38" Type="http://schemas.openxmlformats.org/officeDocument/2006/relationships/tags" Target="../tags/tag1275.xml"/><Relationship Id="rId46" Type="http://schemas.openxmlformats.org/officeDocument/2006/relationships/tags" Target="../tags/tag1283.xml"/><Relationship Id="rId59" Type="http://schemas.openxmlformats.org/officeDocument/2006/relationships/tags" Target="../tags/tag1296.xml"/><Relationship Id="rId20" Type="http://schemas.openxmlformats.org/officeDocument/2006/relationships/tags" Target="../tags/tag1257.xml"/><Relationship Id="rId41" Type="http://schemas.openxmlformats.org/officeDocument/2006/relationships/tags" Target="../tags/tag1278.xml"/><Relationship Id="rId54" Type="http://schemas.openxmlformats.org/officeDocument/2006/relationships/tags" Target="../tags/tag1291.xml"/><Relationship Id="rId1" Type="http://schemas.openxmlformats.org/officeDocument/2006/relationships/tags" Target="../tags/tag1238.xml"/><Relationship Id="rId6" Type="http://schemas.openxmlformats.org/officeDocument/2006/relationships/tags" Target="../tags/tag1243.xml"/><Relationship Id="rId15" Type="http://schemas.openxmlformats.org/officeDocument/2006/relationships/tags" Target="../tags/tag1252.xml"/><Relationship Id="rId23" Type="http://schemas.openxmlformats.org/officeDocument/2006/relationships/tags" Target="../tags/tag1260.xml"/><Relationship Id="rId28" Type="http://schemas.openxmlformats.org/officeDocument/2006/relationships/tags" Target="../tags/tag1265.xml"/><Relationship Id="rId36" Type="http://schemas.openxmlformats.org/officeDocument/2006/relationships/tags" Target="../tags/tag1273.xml"/><Relationship Id="rId49" Type="http://schemas.openxmlformats.org/officeDocument/2006/relationships/tags" Target="../tags/tag1286.xml"/><Relationship Id="rId57" Type="http://schemas.openxmlformats.org/officeDocument/2006/relationships/tags" Target="../tags/tag1294.xml"/><Relationship Id="rId10" Type="http://schemas.openxmlformats.org/officeDocument/2006/relationships/tags" Target="../tags/tag1247.xml"/><Relationship Id="rId31" Type="http://schemas.openxmlformats.org/officeDocument/2006/relationships/tags" Target="../tags/tag1268.xml"/><Relationship Id="rId44" Type="http://schemas.openxmlformats.org/officeDocument/2006/relationships/tags" Target="../tags/tag1281.xml"/><Relationship Id="rId52" Type="http://schemas.openxmlformats.org/officeDocument/2006/relationships/tags" Target="../tags/tag1289.xml"/><Relationship Id="rId60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34" Type="http://schemas.openxmlformats.org/officeDocument/2006/relationships/slideLayout" Target="../slideLayouts/slideLayout2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33" Type="http://schemas.openxmlformats.org/officeDocument/2006/relationships/tags" Target="../tags/tag126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tags" Target="../tags/tag122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32" Type="http://schemas.openxmlformats.org/officeDocument/2006/relationships/tags" Target="../tags/tag125.xm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tags" Target="../tags/tag124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tags" Target="../tags/tag123.xml"/><Relationship Id="rId35" Type="http://schemas.openxmlformats.org/officeDocument/2006/relationships/hyperlink" Target="https://campus.mines-albi.fr/course/view.php?id=384#section-1" TargetMode="External"/><Relationship Id="rId8" Type="http://schemas.openxmlformats.org/officeDocument/2006/relationships/tags" Target="../tags/tag10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1309.xml"/><Relationship Id="rId18" Type="http://schemas.openxmlformats.org/officeDocument/2006/relationships/tags" Target="../tags/tag1314.xml"/><Relationship Id="rId26" Type="http://schemas.openxmlformats.org/officeDocument/2006/relationships/tags" Target="../tags/tag1322.xml"/><Relationship Id="rId3" Type="http://schemas.openxmlformats.org/officeDocument/2006/relationships/tags" Target="../tags/tag1299.xml"/><Relationship Id="rId21" Type="http://schemas.openxmlformats.org/officeDocument/2006/relationships/tags" Target="../tags/tag1317.xml"/><Relationship Id="rId34" Type="http://schemas.openxmlformats.org/officeDocument/2006/relationships/image" Target="../media/image12.png"/><Relationship Id="rId7" Type="http://schemas.openxmlformats.org/officeDocument/2006/relationships/tags" Target="../tags/tag1303.xml"/><Relationship Id="rId12" Type="http://schemas.openxmlformats.org/officeDocument/2006/relationships/tags" Target="../tags/tag1308.xml"/><Relationship Id="rId17" Type="http://schemas.openxmlformats.org/officeDocument/2006/relationships/tags" Target="../tags/tag1313.xml"/><Relationship Id="rId25" Type="http://schemas.openxmlformats.org/officeDocument/2006/relationships/tags" Target="../tags/tag1321.xml"/><Relationship Id="rId33" Type="http://schemas.openxmlformats.org/officeDocument/2006/relationships/image" Target="../media/image11.png"/><Relationship Id="rId2" Type="http://schemas.openxmlformats.org/officeDocument/2006/relationships/tags" Target="../tags/tag1298.xml"/><Relationship Id="rId16" Type="http://schemas.openxmlformats.org/officeDocument/2006/relationships/tags" Target="../tags/tag1312.xml"/><Relationship Id="rId20" Type="http://schemas.openxmlformats.org/officeDocument/2006/relationships/tags" Target="../tags/tag1316.xml"/><Relationship Id="rId29" Type="http://schemas.openxmlformats.org/officeDocument/2006/relationships/tags" Target="../tags/tag1325.xml"/><Relationship Id="rId1" Type="http://schemas.openxmlformats.org/officeDocument/2006/relationships/tags" Target="../tags/tag1297.xml"/><Relationship Id="rId6" Type="http://schemas.openxmlformats.org/officeDocument/2006/relationships/tags" Target="../tags/tag1302.xml"/><Relationship Id="rId11" Type="http://schemas.openxmlformats.org/officeDocument/2006/relationships/tags" Target="../tags/tag1307.xml"/><Relationship Id="rId24" Type="http://schemas.openxmlformats.org/officeDocument/2006/relationships/tags" Target="../tags/tag1320.xml"/><Relationship Id="rId32" Type="http://schemas.openxmlformats.org/officeDocument/2006/relationships/image" Target="../media/image10.png"/><Relationship Id="rId5" Type="http://schemas.openxmlformats.org/officeDocument/2006/relationships/tags" Target="../tags/tag1301.xml"/><Relationship Id="rId15" Type="http://schemas.openxmlformats.org/officeDocument/2006/relationships/tags" Target="../tags/tag1311.xml"/><Relationship Id="rId23" Type="http://schemas.openxmlformats.org/officeDocument/2006/relationships/tags" Target="../tags/tag1319.xml"/><Relationship Id="rId28" Type="http://schemas.openxmlformats.org/officeDocument/2006/relationships/tags" Target="../tags/tag1324.xml"/><Relationship Id="rId10" Type="http://schemas.openxmlformats.org/officeDocument/2006/relationships/tags" Target="../tags/tag1306.xml"/><Relationship Id="rId19" Type="http://schemas.openxmlformats.org/officeDocument/2006/relationships/tags" Target="../tags/tag1315.xml"/><Relationship Id="rId31" Type="http://schemas.openxmlformats.org/officeDocument/2006/relationships/notesSlide" Target="../notesSlides/notesSlide1.xml"/><Relationship Id="rId4" Type="http://schemas.openxmlformats.org/officeDocument/2006/relationships/tags" Target="../tags/tag1300.xml"/><Relationship Id="rId9" Type="http://schemas.openxmlformats.org/officeDocument/2006/relationships/tags" Target="../tags/tag1305.xml"/><Relationship Id="rId14" Type="http://schemas.openxmlformats.org/officeDocument/2006/relationships/tags" Target="../tags/tag1310.xml"/><Relationship Id="rId22" Type="http://schemas.openxmlformats.org/officeDocument/2006/relationships/tags" Target="../tags/tag1318.xml"/><Relationship Id="rId27" Type="http://schemas.openxmlformats.org/officeDocument/2006/relationships/tags" Target="../tags/tag1323.xml"/><Relationship Id="rId30" Type="http://schemas.openxmlformats.org/officeDocument/2006/relationships/slideLayout" Target="../slideLayouts/slideLayout2.xml"/><Relationship Id="rId8" Type="http://schemas.openxmlformats.org/officeDocument/2006/relationships/tags" Target="../tags/tag130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tags" Target="../tags/tag1442.xml"/><Relationship Id="rId21" Type="http://schemas.openxmlformats.org/officeDocument/2006/relationships/tags" Target="../tags/tag1346.xml"/><Relationship Id="rId42" Type="http://schemas.openxmlformats.org/officeDocument/2006/relationships/tags" Target="../tags/tag1367.xml"/><Relationship Id="rId63" Type="http://schemas.openxmlformats.org/officeDocument/2006/relationships/tags" Target="../tags/tag1388.xml"/><Relationship Id="rId84" Type="http://schemas.openxmlformats.org/officeDocument/2006/relationships/tags" Target="../tags/tag1409.xml"/><Relationship Id="rId138" Type="http://schemas.openxmlformats.org/officeDocument/2006/relationships/tags" Target="../tags/tag1463.xml"/><Relationship Id="rId159" Type="http://schemas.openxmlformats.org/officeDocument/2006/relationships/tags" Target="../tags/tag1484.xml"/><Relationship Id="rId170" Type="http://schemas.openxmlformats.org/officeDocument/2006/relationships/tags" Target="../tags/tag1495.xml"/><Relationship Id="rId107" Type="http://schemas.openxmlformats.org/officeDocument/2006/relationships/tags" Target="../tags/tag1432.xml"/><Relationship Id="rId11" Type="http://schemas.openxmlformats.org/officeDocument/2006/relationships/tags" Target="../tags/tag1336.xml"/><Relationship Id="rId32" Type="http://schemas.openxmlformats.org/officeDocument/2006/relationships/tags" Target="../tags/tag1357.xml"/><Relationship Id="rId53" Type="http://schemas.openxmlformats.org/officeDocument/2006/relationships/tags" Target="../tags/tag1378.xml"/><Relationship Id="rId74" Type="http://schemas.openxmlformats.org/officeDocument/2006/relationships/tags" Target="../tags/tag1399.xml"/><Relationship Id="rId128" Type="http://schemas.openxmlformats.org/officeDocument/2006/relationships/tags" Target="../tags/tag1453.xml"/><Relationship Id="rId149" Type="http://schemas.openxmlformats.org/officeDocument/2006/relationships/tags" Target="../tags/tag1474.xml"/><Relationship Id="rId5" Type="http://schemas.openxmlformats.org/officeDocument/2006/relationships/tags" Target="../tags/tag1330.xml"/><Relationship Id="rId95" Type="http://schemas.openxmlformats.org/officeDocument/2006/relationships/tags" Target="../tags/tag1420.xml"/><Relationship Id="rId160" Type="http://schemas.openxmlformats.org/officeDocument/2006/relationships/tags" Target="../tags/tag1485.xml"/><Relationship Id="rId22" Type="http://schemas.openxmlformats.org/officeDocument/2006/relationships/tags" Target="../tags/tag1347.xml"/><Relationship Id="rId43" Type="http://schemas.openxmlformats.org/officeDocument/2006/relationships/tags" Target="../tags/tag1368.xml"/><Relationship Id="rId64" Type="http://schemas.openxmlformats.org/officeDocument/2006/relationships/tags" Target="../tags/tag1389.xml"/><Relationship Id="rId118" Type="http://schemas.openxmlformats.org/officeDocument/2006/relationships/tags" Target="../tags/tag1443.xml"/><Relationship Id="rId139" Type="http://schemas.openxmlformats.org/officeDocument/2006/relationships/tags" Target="../tags/tag1464.xml"/><Relationship Id="rId85" Type="http://schemas.openxmlformats.org/officeDocument/2006/relationships/tags" Target="../tags/tag1410.xml"/><Relationship Id="rId150" Type="http://schemas.openxmlformats.org/officeDocument/2006/relationships/tags" Target="../tags/tag1475.xml"/><Relationship Id="rId171" Type="http://schemas.openxmlformats.org/officeDocument/2006/relationships/tags" Target="../tags/tag1496.xml"/><Relationship Id="rId12" Type="http://schemas.openxmlformats.org/officeDocument/2006/relationships/tags" Target="../tags/tag1337.xml"/><Relationship Id="rId33" Type="http://schemas.openxmlformats.org/officeDocument/2006/relationships/tags" Target="../tags/tag1358.xml"/><Relationship Id="rId108" Type="http://schemas.openxmlformats.org/officeDocument/2006/relationships/tags" Target="../tags/tag1433.xml"/><Relationship Id="rId129" Type="http://schemas.openxmlformats.org/officeDocument/2006/relationships/tags" Target="../tags/tag1454.xml"/><Relationship Id="rId54" Type="http://schemas.openxmlformats.org/officeDocument/2006/relationships/tags" Target="../tags/tag1379.xml"/><Relationship Id="rId75" Type="http://schemas.openxmlformats.org/officeDocument/2006/relationships/tags" Target="../tags/tag1400.xml"/><Relationship Id="rId96" Type="http://schemas.openxmlformats.org/officeDocument/2006/relationships/tags" Target="../tags/tag1421.xml"/><Relationship Id="rId140" Type="http://schemas.openxmlformats.org/officeDocument/2006/relationships/tags" Target="../tags/tag1465.xml"/><Relationship Id="rId161" Type="http://schemas.openxmlformats.org/officeDocument/2006/relationships/tags" Target="../tags/tag1486.xml"/><Relationship Id="rId6" Type="http://schemas.openxmlformats.org/officeDocument/2006/relationships/tags" Target="../tags/tag1331.xml"/><Relationship Id="rId23" Type="http://schemas.openxmlformats.org/officeDocument/2006/relationships/tags" Target="../tags/tag1348.xml"/><Relationship Id="rId28" Type="http://schemas.openxmlformats.org/officeDocument/2006/relationships/tags" Target="../tags/tag1353.xml"/><Relationship Id="rId49" Type="http://schemas.openxmlformats.org/officeDocument/2006/relationships/tags" Target="../tags/tag1374.xml"/><Relationship Id="rId114" Type="http://schemas.openxmlformats.org/officeDocument/2006/relationships/tags" Target="../tags/tag1439.xml"/><Relationship Id="rId119" Type="http://schemas.openxmlformats.org/officeDocument/2006/relationships/tags" Target="../tags/tag1444.xml"/><Relationship Id="rId44" Type="http://schemas.openxmlformats.org/officeDocument/2006/relationships/tags" Target="../tags/tag1369.xml"/><Relationship Id="rId60" Type="http://schemas.openxmlformats.org/officeDocument/2006/relationships/tags" Target="../tags/tag1385.xml"/><Relationship Id="rId65" Type="http://schemas.openxmlformats.org/officeDocument/2006/relationships/tags" Target="../tags/tag1390.xml"/><Relationship Id="rId81" Type="http://schemas.openxmlformats.org/officeDocument/2006/relationships/tags" Target="../tags/tag1406.xml"/><Relationship Id="rId86" Type="http://schemas.openxmlformats.org/officeDocument/2006/relationships/tags" Target="../tags/tag1411.xml"/><Relationship Id="rId130" Type="http://schemas.openxmlformats.org/officeDocument/2006/relationships/tags" Target="../tags/tag1455.xml"/><Relationship Id="rId135" Type="http://schemas.openxmlformats.org/officeDocument/2006/relationships/tags" Target="../tags/tag1460.xml"/><Relationship Id="rId151" Type="http://schemas.openxmlformats.org/officeDocument/2006/relationships/tags" Target="../tags/tag1476.xml"/><Relationship Id="rId156" Type="http://schemas.openxmlformats.org/officeDocument/2006/relationships/tags" Target="../tags/tag1481.xml"/><Relationship Id="rId177" Type="http://schemas.openxmlformats.org/officeDocument/2006/relationships/slideLayout" Target="../slideLayouts/slideLayout2.xml"/><Relationship Id="rId172" Type="http://schemas.openxmlformats.org/officeDocument/2006/relationships/tags" Target="../tags/tag1497.xml"/><Relationship Id="rId13" Type="http://schemas.openxmlformats.org/officeDocument/2006/relationships/tags" Target="../tags/tag1338.xml"/><Relationship Id="rId18" Type="http://schemas.openxmlformats.org/officeDocument/2006/relationships/tags" Target="../tags/tag1343.xml"/><Relationship Id="rId39" Type="http://schemas.openxmlformats.org/officeDocument/2006/relationships/tags" Target="../tags/tag1364.xml"/><Relationship Id="rId109" Type="http://schemas.openxmlformats.org/officeDocument/2006/relationships/tags" Target="../tags/tag1434.xml"/><Relationship Id="rId34" Type="http://schemas.openxmlformats.org/officeDocument/2006/relationships/tags" Target="../tags/tag1359.xml"/><Relationship Id="rId50" Type="http://schemas.openxmlformats.org/officeDocument/2006/relationships/tags" Target="../tags/tag1375.xml"/><Relationship Id="rId55" Type="http://schemas.openxmlformats.org/officeDocument/2006/relationships/tags" Target="../tags/tag1380.xml"/><Relationship Id="rId76" Type="http://schemas.openxmlformats.org/officeDocument/2006/relationships/tags" Target="../tags/tag1401.xml"/><Relationship Id="rId97" Type="http://schemas.openxmlformats.org/officeDocument/2006/relationships/tags" Target="../tags/tag1422.xml"/><Relationship Id="rId104" Type="http://schemas.openxmlformats.org/officeDocument/2006/relationships/tags" Target="../tags/tag1429.xml"/><Relationship Id="rId120" Type="http://schemas.openxmlformats.org/officeDocument/2006/relationships/tags" Target="../tags/tag1445.xml"/><Relationship Id="rId125" Type="http://schemas.openxmlformats.org/officeDocument/2006/relationships/tags" Target="../tags/tag1450.xml"/><Relationship Id="rId141" Type="http://schemas.openxmlformats.org/officeDocument/2006/relationships/tags" Target="../tags/tag1466.xml"/><Relationship Id="rId146" Type="http://schemas.openxmlformats.org/officeDocument/2006/relationships/tags" Target="../tags/tag1471.xml"/><Relationship Id="rId167" Type="http://schemas.openxmlformats.org/officeDocument/2006/relationships/tags" Target="../tags/tag1492.xml"/><Relationship Id="rId7" Type="http://schemas.openxmlformats.org/officeDocument/2006/relationships/tags" Target="../tags/tag1332.xml"/><Relationship Id="rId71" Type="http://schemas.openxmlformats.org/officeDocument/2006/relationships/tags" Target="../tags/tag1396.xml"/><Relationship Id="rId92" Type="http://schemas.openxmlformats.org/officeDocument/2006/relationships/tags" Target="../tags/tag1417.xml"/><Relationship Id="rId162" Type="http://schemas.openxmlformats.org/officeDocument/2006/relationships/tags" Target="../tags/tag1487.xml"/><Relationship Id="rId2" Type="http://schemas.openxmlformats.org/officeDocument/2006/relationships/tags" Target="../tags/tag1327.xml"/><Relationship Id="rId29" Type="http://schemas.openxmlformats.org/officeDocument/2006/relationships/tags" Target="../tags/tag1354.xml"/><Relationship Id="rId24" Type="http://schemas.openxmlformats.org/officeDocument/2006/relationships/tags" Target="../tags/tag1349.xml"/><Relationship Id="rId40" Type="http://schemas.openxmlformats.org/officeDocument/2006/relationships/tags" Target="../tags/tag1365.xml"/><Relationship Id="rId45" Type="http://schemas.openxmlformats.org/officeDocument/2006/relationships/tags" Target="../tags/tag1370.xml"/><Relationship Id="rId66" Type="http://schemas.openxmlformats.org/officeDocument/2006/relationships/tags" Target="../tags/tag1391.xml"/><Relationship Id="rId87" Type="http://schemas.openxmlformats.org/officeDocument/2006/relationships/tags" Target="../tags/tag1412.xml"/><Relationship Id="rId110" Type="http://schemas.openxmlformats.org/officeDocument/2006/relationships/tags" Target="../tags/tag1435.xml"/><Relationship Id="rId115" Type="http://schemas.openxmlformats.org/officeDocument/2006/relationships/tags" Target="../tags/tag1440.xml"/><Relationship Id="rId131" Type="http://schemas.openxmlformats.org/officeDocument/2006/relationships/tags" Target="../tags/tag1456.xml"/><Relationship Id="rId136" Type="http://schemas.openxmlformats.org/officeDocument/2006/relationships/tags" Target="../tags/tag1461.xml"/><Relationship Id="rId157" Type="http://schemas.openxmlformats.org/officeDocument/2006/relationships/tags" Target="../tags/tag1482.xml"/><Relationship Id="rId61" Type="http://schemas.openxmlformats.org/officeDocument/2006/relationships/tags" Target="../tags/tag1386.xml"/><Relationship Id="rId82" Type="http://schemas.openxmlformats.org/officeDocument/2006/relationships/tags" Target="../tags/tag1407.xml"/><Relationship Id="rId152" Type="http://schemas.openxmlformats.org/officeDocument/2006/relationships/tags" Target="../tags/tag1477.xml"/><Relationship Id="rId173" Type="http://schemas.openxmlformats.org/officeDocument/2006/relationships/tags" Target="../tags/tag1498.xml"/><Relationship Id="rId19" Type="http://schemas.openxmlformats.org/officeDocument/2006/relationships/tags" Target="../tags/tag1344.xml"/><Relationship Id="rId14" Type="http://schemas.openxmlformats.org/officeDocument/2006/relationships/tags" Target="../tags/tag1339.xml"/><Relationship Id="rId30" Type="http://schemas.openxmlformats.org/officeDocument/2006/relationships/tags" Target="../tags/tag1355.xml"/><Relationship Id="rId35" Type="http://schemas.openxmlformats.org/officeDocument/2006/relationships/tags" Target="../tags/tag1360.xml"/><Relationship Id="rId56" Type="http://schemas.openxmlformats.org/officeDocument/2006/relationships/tags" Target="../tags/tag1381.xml"/><Relationship Id="rId77" Type="http://schemas.openxmlformats.org/officeDocument/2006/relationships/tags" Target="../tags/tag1402.xml"/><Relationship Id="rId100" Type="http://schemas.openxmlformats.org/officeDocument/2006/relationships/tags" Target="../tags/tag1425.xml"/><Relationship Id="rId105" Type="http://schemas.openxmlformats.org/officeDocument/2006/relationships/tags" Target="../tags/tag1430.xml"/><Relationship Id="rId126" Type="http://schemas.openxmlformats.org/officeDocument/2006/relationships/tags" Target="../tags/tag1451.xml"/><Relationship Id="rId147" Type="http://schemas.openxmlformats.org/officeDocument/2006/relationships/tags" Target="../tags/tag1472.xml"/><Relationship Id="rId168" Type="http://schemas.openxmlformats.org/officeDocument/2006/relationships/tags" Target="../tags/tag1493.xml"/><Relationship Id="rId8" Type="http://schemas.openxmlformats.org/officeDocument/2006/relationships/tags" Target="../tags/tag1333.xml"/><Relationship Id="rId51" Type="http://schemas.openxmlformats.org/officeDocument/2006/relationships/tags" Target="../tags/tag1376.xml"/><Relationship Id="rId72" Type="http://schemas.openxmlformats.org/officeDocument/2006/relationships/tags" Target="../tags/tag1397.xml"/><Relationship Id="rId93" Type="http://schemas.openxmlformats.org/officeDocument/2006/relationships/tags" Target="../tags/tag1418.xml"/><Relationship Id="rId98" Type="http://schemas.openxmlformats.org/officeDocument/2006/relationships/tags" Target="../tags/tag1423.xml"/><Relationship Id="rId121" Type="http://schemas.openxmlformats.org/officeDocument/2006/relationships/tags" Target="../tags/tag1446.xml"/><Relationship Id="rId142" Type="http://schemas.openxmlformats.org/officeDocument/2006/relationships/tags" Target="../tags/tag1467.xml"/><Relationship Id="rId163" Type="http://schemas.openxmlformats.org/officeDocument/2006/relationships/tags" Target="../tags/tag1488.xml"/><Relationship Id="rId3" Type="http://schemas.openxmlformats.org/officeDocument/2006/relationships/tags" Target="../tags/tag1328.xml"/><Relationship Id="rId25" Type="http://schemas.openxmlformats.org/officeDocument/2006/relationships/tags" Target="../tags/tag1350.xml"/><Relationship Id="rId46" Type="http://schemas.openxmlformats.org/officeDocument/2006/relationships/tags" Target="../tags/tag1371.xml"/><Relationship Id="rId67" Type="http://schemas.openxmlformats.org/officeDocument/2006/relationships/tags" Target="../tags/tag1392.xml"/><Relationship Id="rId116" Type="http://schemas.openxmlformats.org/officeDocument/2006/relationships/tags" Target="../tags/tag1441.xml"/><Relationship Id="rId137" Type="http://schemas.openxmlformats.org/officeDocument/2006/relationships/tags" Target="../tags/tag1462.xml"/><Relationship Id="rId158" Type="http://schemas.openxmlformats.org/officeDocument/2006/relationships/tags" Target="../tags/tag1483.xml"/><Relationship Id="rId20" Type="http://schemas.openxmlformats.org/officeDocument/2006/relationships/tags" Target="../tags/tag1345.xml"/><Relationship Id="rId41" Type="http://schemas.openxmlformats.org/officeDocument/2006/relationships/tags" Target="../tags/tag1366.xml"/><Relationship Id="rId62" Type="http://schemas.openxmlformats.org/officeDocument/2006/relationships/tags" Target="../tags/tag1387.xml"/><Relationship Id="rId83" Type="http://schemas.openxmlformats.org/officeDocument/2006/relationships/tags" Target="../tags/tag1408.xml"/><Relationship Id="rId88" Type="http://schemas.openxmlformats.org/officeDocument/2006/relationships/tags" Target="../tags/tag1413.xml"/><Relationship Id="rId111" Type="http://schemas.openxmlformats.org/officeDocument/2006/relationships/tags" Target="../tags/tag1436.xml"/><Relationship Id="rId132" Type="http://schemas.openxmlformats.org/officeDocument/2006/relationships/tags" Target="../tags/tag1457.xml"/><Relationship Id="rId153" Type="http://schemas.openxmlformats.org/officeDocument/2006/relationships/tags" Target="../tags/tag1478.xml"/><Relationship Id="rId174" Type="http://schemas.openxmlformats.org/officeDocument/2006/relationships/tags" Target="../tags/tag1499.xml"/><Relationship Id="rId15" Type="http://schemas.openxmlformats.org/officeDocument/2006/relationships/tags" Target="../tags/tag1340.xml"/><Relationship Id="rId36" Type="http://schemas.openxmlformats.org/officeDocument/2006/relationships/tags" Target="../tags/tag1361.xml"/><Relationship Id="rId57" Type="http://schemas.openxmlformats.org/officeDocument/2006/relationships/tags" Target="../tags/tag1382.xml"/><Relationship Id="rId106" Type="http://schemas.openxmlformats.org/officeDocument/2006/relationships/tags" Target="../tags/tag1431.xml"/><Relationship Id="rId127" Type="http://schemas.openxmlformats.org/officeDocument/2006/relationships/tags" Target="../tags/tag1452.xml"/><Relationship Id="rId10" Type="http://schemas.openxmlformats.org/officeDocument/2006/relationships/tags" Target="../tags/tag1335.xml"/><Relationship Id="rId31" Type="http://schemas.openxmlformats.org/officeDocument/2006/relationships/tags" Target="../tags/tag1356.xml"/><Relationship Id="rId52" Type="http://schemas.openxmlformats.org/officeDocument/2006/relationships/tags" Target="../tags/tag1377.xml"/><Relationship Id="rId73" Type="http://schemas.openxmlformats.org/officeDocument/2006/relationships/tags" Target="../tags/tag1398.xml"/><Relationship Id="rId78" Type="http://schemas.openxmlformats.org/officeDocument/2006/relationships/tags" Target="../tags/tag1403.xml"/><Relationship Id="rId94" Type="http://schemas.openxmlformats.org/officeDocument/2006/relationships/tags" Target="../tags/tag1419.xml"/><Relationship Id="rId99" Type="http://schemas.openxmlformats.org/officeDocument/2006/relationships/tags" Target="../tags/tag1424.xml"/><Relationship Id="rId101" Type="http://schemas.openxmlformats.org/officeDocument/2006/relationships/tags" Target="../tags/tag1426.xml"/><Relationship Id="rId122" Type="http://schemas.openxmlformats.org/officeDocument/2006/relationships/tags" Target="../tags/tag1447.xml"/><Relationship Id="rId143" Type="http://schemas.openxmlformats.org/officeDocument/2006/relationships/tags" Target="../tags/tag1468.xml"/><Relationship Id="rId148" Type="http://schemas.openxmlformats.org/officeDocument/2006/relationships/tags" Target="../tags/tag1473.xml"/><Relationship Id="rId164" Type="http://schemas.openxmlformats.org/officeDocument/2006/relationships/tags" Target="../tags/tag1489.xml"/><Relationship Id="rId169" Type="http://schemas.openxmlformats.org/officeDocument/2006/relationships/tags" Target="../tags/tag1494.xml"/><Relationship Id="rId4" Type="http://schemas.openxmlformats.org/officeDocument/2006/relationships/tags" Target="../tags/tag1329.xml"/><Relationship Id="rId9" Type="http://schemas.openxmlformats.org/officeDocument/2006/relationships/tags" Target="../tags/tag1334.xml"/><Relationship Id="rId26" Type="http://schemas.openxmlformats.org/officeDocument/2006/relationships/tags" Target="../tags/tag1351.xml"/><Relationship Id="rId47" Type="http://schemas.openxmlformats.org/officeDocument/2006/relationships/tags" Target="../tags/tag1372.xml"/><Relationship Id="rId68" Type="http://schemas.openxmlformats.org/officeDocument/2006/relationships/tags" Target="../tags/tag1393.xml"/><Relationship Id="rId89" Type="http://schemas.openxmlformats.org/officeDocument/2006/relationships/tags" Target="../tags/tag1414.xml"/><Relationship Id="rId112" Type="http://schemas.openxmlformats.org/officeDocument/2006/relationships/tags" Target="../tags/tag1437.xml"/><Relationship Id="rId133" Type="http://schemas.openxmlformats.org/officeDocument/2006/relationships/tags" Target="../tags/tag1458.xml"/><Relationship Id="rId154" Type="http://schemas.openxmlformats.org/officeDocument/2006/relationships/tags" Target="../tags/tag1479.xml"/><Relationship Id="rId175" Type="http://schemas.openxmlformats.org/officeDocument/2006/relationships/tags" Target="../tags/tag1500.xml"/><Relationship Id="rId16" Type="http://schemas.openxmlformats.org/officeDocument/2006/relationships/tags" Target="../tags/tag1341.xml"/><Relationship Id="rId37" Type="http://schemas.openxmlformats.org/officeDocument/2006/relationships/tags" Target="../tags/tag1362.xml"/><Relationship Id="rId58" Type="http://schemas.openxmlformats.org/officeDocument/2006/relationships/tags" Target="../tags/tag1383.xml"/><Relationship Id="rId79" Type="http://schemas.openxmlformats.org/officeDocument/2006/relationships/tags" Target="../tags/tag1404.xml"/><Relationship Id="rId102" Type="http://schemas.openxmlformats.org/officeDocument/2006/relationships/tags" Target="../tags/tag1427.xml"/><Relationship Id="rId123" Type="http://schemas.openxmlformats.org/officeDocument/2006/relationships/tags" Target="../tags/tag1448.xml"/><Relationship Id="rId144" Type="http://schemas.openxmlformats.org/officeDocument/2006/relationships/tags" Target="../tags/tag1469.xml"/><Relationship Id="rId90" Type="http://schemas.openxmlformats.org/officeDocument/2006/relationships/tags" Target="../tags/tag1415.xml"/><Relationship Id="rId165" Type="http://schemas.openxmlformats.org/officeDocument/2006/relationships/tags" Target="../tags/tag1490.xml"/><Relationship Id="rId27" Type="http://schemas.openxmlformats.org/officeDocument/2006/relationships/tags" Target="../tags/tag1352.xml"/><Relationship Id="rId48" Type="http://schemas.openxmlformats.org/officeDocument/2006/relationships/tags" Target="../tags/tag1373.xml"/><Relationship Id="rId69" Type="http://schemas.openxmlformats.org/officeDocument/2006/relationships/tags" Target="../tags/tag1394.xml"/><Relationship Id="rId113" Type="http://schemas.openxmlformats.org/officeDocument/2006/relationships/tags" Target="../tags/tag1438.xml"/><Relationship Id="rId134" Type="http://schemas.openxmlformats.org/officeDocument/2006/relationships/tags" Target="../tags/tag1459.xml"/><Relationship Id="rId80" Type="http://schemas.openxmlformats.org/officeDocument/2006/relationships/tags" Target="../tags/tag1405.xml"/><Relationship Id="rId155" Type="http://schemas.openxmlformats.org/officeDocument/2006/relationships/tags" Target="../tags/tag1480.xml"/><Relationship Id="rId176" Type="http://schemas.openxmlformats.org/officeDocument/2006/relationships/tags" Target="../tags/tag1501.xml"/><Relationship Id="rId17" Type="http://schemas.openxmlformats.org/officeDocument/2006/relationships/tags" Target="../tags/tag1342.xml"/><Relationship Id="rId38" Type="http://schemas.openxmlformats.org/officeDocument/2006/relationships/tags" Target="../tags/tag1363.xml"/><Relationship Id="rId59" Type="http://schemas.openxmlformats.org/officeDocument/2006/relationships/tags" Target="../tags/tag1384.xml"/><Relationship Id="rId103" Type="http://schemas.openxmlformats.org/officeDocument/2006/relationships/tags" Target="../tags/tag1428.xml"/><Relationship Id="rId124" Type="http://schemas.openxmlformats.org/officeDocument/2006/relationships/tags" Target="../tags/tag1449.xml"/><Relationship Id="rId70" Type="http://schemas.openxmlformats.org/officeDocument/2006/relationships/tags" Target="../tags/tag1395.xml"/><Relationship Id="rId91" Type="http://schemas.openxmlformats.org/officeDocument/2006/relationships/tags" Target="../tags/tag1416.xml"/><Relationship Id="rId145" Type="http://schemas.openxmlformats.org/officeDocument/2006/relationships/tags" Target="../tags/tag1470.xml"/><Relationship Id="rId166" Type="http://schemas.openxmlformats.org/officeDocument/2006/relationships/tags" Target="../tags/tag1491.xml"/><Relationship Id="rId1" Type="http://schemas.openxmlformats.org/officeDocument/2006/relationships/tags" Target="../tags/tag13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tags" Target="../tags/tag1527.xml"/><Relationship Id="rId21" Type="http://schemas.openxmlformats.org/officeDocument/2006/relationships/tags" Target="../tags/tag1522.xml"/><Relationship Id="rId42" Type="http://schemas.openxmlformats.org/officeDocument/2006/relationships/tags" Target="../tags/tag1543.xml"/><Relationship Id="rId47" Type="http://schemas.openxmlformats.org/officeDocument/2006/relationships/tags" Target="../tags/tag1548.xml"/><Relationship Id="rId63" Type="http://schemas.openxmlformats.org/officeDocument/2006/relationships/tags" Target="../tags/tag1564.xml"/><Relationship Id="rId68" Type="http://schemas.openxmlformats.org/officeDocument/2006/relationships/tags" Target="../tags/tag1569.xml"/><Relationship Id="rId2" Type="http://schemas.openxmlformats.org/officeDocument/2006/relationships/tags" Target="../tags/tag1503.xml"/><Relationship Id="rId16" Type="http://schemas.openxmlformats.org/officeDocument/2006/relationships/tags" Target="../tags/tag1517.xml"/><Relationship Id="rId29" Type="http://schemas.openxmlformats.org/officeDocument/2006/relationships/tags" Target="../tags/tag1530.xml"/><Relationship Id="rId11" Type="http://schemas.openxmlformats.org/officeDocument/2006/relationships/tags" Target="../tags/tag1512.xml"/><Relationship Id="rId24" Type="http://schemas.openxmlformats.org/officeDocument/2006/relationships/tags" Target="../tags/tag1525.xml"/><Relationship Id="rId32" Type="http://schemas.openxmlformats.org/officeDocument/2006/relationships/tags" Target="../tags/tag1533.xml"/><Relationship Id="rId37" Type="http://schemas.openxmlformats.org/officeDocument/2006/relationships/tags" Target="../tags/tag1538.xml"/><Relationship Id="rId40" Type="http://schemas.openxmlformats.org/officeDocument/2006/relationships/tags" Target="../tags/tag1541.xml"/><Relationship Id="rId45" Type="http://schemas.openxmlformats.org/officeDocument/2006/relationships/tags" Target="../tags/tag1546.xml"/><Relationship Id="rId53" Type="http://schemas.openxmlformats.org/officeDocument/2006/relationships/tags" Target="../tags/tag1554.xml"/><Relationship Id="rId58" Type="http://schemas.openxmlformats.org/officeDocument/2006/relationships/tags" Target="../tags/tag1559.xml"/><Relationship Id="rId66" Type="http://schemas.openxmlformats.org/officeDocument/2006/relationships/tags" Target="../tags/tag1567.xml"/><Relationship Id="rId74" Type="http://schemas.openxmlformats.org/officeDocument/2006/relationships/tags" Target="../tags/tag1575.xml"/><Relationship Id="rId5" Type="http://schemas.openxmlformats.org/officeDocument/2006/relationships/tags" Target="../tags/tag1506.xml"/><Relationship Id="rId61" Type="http://schemas.openxmlformats.org/officeDocument/2006/relationships/tags" Target="../tags/tag1562.xml"/><Relationship Id="rId19" Type="http://schemas.openxmlformats.org/officeDocument/2006/relationships/tags" Target="../tags/tag1520.xml"/><Relationship Id="rId14" Type="http://schemas.openxmlformats.org/officeDocument/2006/relationships/tags" Target="../tags/tag1515.xml"/><Relationship Id="rId22" Type="http://schemas.openxmlformats.org/officeDocument/2006/relationships/tags" Target="../tags/tag1523.xml"/><Relationship Id="rId27" Type="http://schemas.openxmlformats.org/officeDocument/2006/relationships/tags" Target="../tags/tag1528.xml"/><Relationship Id="rId30" Type="http://schemas.openxmlformats.org/officeDocument/2006/relationships/tags" Target="../tags/tag1531.xml"/><Relationship Id="rId35" Type="http://schemas.openxmlformats.org/officeDocument/2006/relationships/tags" Target="../tags/tag1536.xml"/><Relationship Id="rId43" Type="http://schemas.openxmlformats.org/officeDocument/2006/relationships/tags" Target="../tags/tag1544.xml"/><Relationship Id="rId48" Type="http://schemas.openxmlformats.org/officeDocument/2006/relationships/tags" Target="../tags/tag1549.xml"/><Relationship Id="rId56" Type="http://schemas.openxmlformats.org/officeDocument/2006/relationships/tags" Target="../tags/tag1557.xml"/><Relationship Id="rId64" Type="http://schemas.openxmlformats.org/officeDocument/2006/relationships/tags" Target="../tags/tag1565.xml"/><Relationship Id="rId69" Type="http://schemas.openxmlformats.org/officeDocument/2006/relationships/tags" Target="../tags/tag1570.xml"/><Relationship Id="rId8" Type="http://schemas.openxmlformats.org/officeDocument/2006/relationships/tags" Target="../tags/tag1509.xml"/><Relationship Id="rId51" Type="http://schemas.openxmlformats.org/officeDocument/2006/relationships/tags" Target="../tags/tag1552.xml"/><Relationship Id="rId72" Type="http://schemas.openxmlformats.org/officeDocument/2006/relationships/tags" Target="../tags/tag1573.xml"/><Relationship Id="rId3" Type="http://schemas.openxmlformats.org/officeDocument/2006/relationships/tags" Target="../tags/tag1504.xml"/><Relationship Id="rId12" Type="http://schemas.openxmlformats.org/officeDocument/2006/relationships/tags" Target="../tags/tag1513.xml"/><Relationship Id="rId17" Type="http://schemas.openxmlformats.org/officeDocument/2006/relationships/tags" Target="../tags/tag1518.xml"/><Relationship Id="rId25" Type="http://schemas.openxmlformats.org/officeDocument/2006/relationships/tags" Target="../tags/tag1526.xml"/><Relationship Id="rId33" Type="http://schemas.openxmlformats.org/officeDocument/2006/relationships/tags" Target="../tags/tag1534.xml"/><Relationship Id="rId38" Type="http://schemas.openxmlformats.org/officeDocument/2006/relationships/tags" Target="../tags/tag1539.xml"/><Relationship Id="rId46" Type="http://schemas.openxmlformats.org/officeDocument/2006/relationships/tags" Target="../tags/tag1547.xml"/><Relationship Id="rId59" Type="http://schemas.openxmlformats.org/officeDocument/2006/relationships/tags" Target="../tags/tag1560.xml"/><Relationship Id="rId67" Type="http://schemas.openxmlformats.org/officeDocument/2006/relationships/tags" Target="../tags/tag1568.xml"/><Relationship Id="rId20" Type="http://schemas.openxmlformats.org/officeDocument/2006/relationships/tags" Target="../tags/tag1521.xml"/><Relationship Id="rId41" Type="http://schemas.openxmlformats.org/officeDocument/2006/relationships/tags" Target="../tags/tag1542.xml"/><Relationship Id="rId54" Type="http://schemas.openxmlformats.org/officeDocument/2006/relationships/tags" Target="../tags/tag1555.xml"/><Relationship Id="rId62" Type="http://schemas.openxmlformats.org/officeDocument/2006/relationships/tags" Target="../tags/tag1563.xml"/><Relationship Id="rId70" Type="http://schemas.openxmlformats.org/officeDocument/2006/relationships/tags" Target="../tags/tag1571.xml"/><Relationship Id="rId75" Type="http://schemas.openxmlformats.org/officeDocument/2006/relationships/tags" Target="../tags/tag1576.xml"/><Relationship Id="rId1" Type="http://schemas.openxmlformats.org/officeDocument/2006/relationships/tags" Target="../tags/tag1502.xml"/><Relationship Id="rId6" Type="http://schemas.openxmlformats.org/officeDocument/2006/relationships/tags" Target="../tags/tag1507.xml"/><Relationship Id="rId15" Type="http://schemas.openxmlformats.org/officeDocument/2006/relationships/tags" Target="../tags/tag1516.xml"/><Relationship Id="rId23" Type="http://schemas.openxmlformats.org/officeDocument/2006/relationships/tags" Target="../tags/tag1524.xml"/><Relationship Id="rId28" Type="http://schemas.openxmlformats.org/officeDocument/2006/relationships/tags" Target="../tags/tag1529.xml"/><Relationship Id="rId36" Type="http://schemas.openxmlformats.org/officeDocument/2006/relationships/tags" Target="../tags/tag1537.xml"/><Relationship Id="rId49" Type="http://schemas.openxmlformats.org/officeDocument/2006/relationships/tags" Target="../tags/tag1550.xml"/><Relationship Id="rId57" Type="http://schemas.openxmlformats.org/officeDocument/2006/relationships/tags" Target="../tags/tag1558.xml"/><Relationship Id="rId10" Type="http://schemas.openxmlformats.org/officeDocument/2006/relationships/tags" Target="../tags/tag1511.xml"/><Relationship Id="rId31" Type="http://schemas.openxmlformats.org/officeDocument/2006/relationships/tags" Target="../tags/tag1532.xml"/><Relationship Id="rId44" Type="http://schemas.openxmlformats.org/officeDocument/2006/relationships/tags" Target="../tags/tag1545.xml"/><Relationship Id="rId52" Type="http://schemas.openxmlformats.org/officeDocument/2006/relationships/tags" Target="../tags/tag1553.xml"/><Relationship Id="rId60" Type="http://schemas.openxmlformats.org/officeDocument/2006/relationships/tags" Target="../tags/tag1561.xml"/><Relationship Id="rId65" Type="http://schemas.openxmlformats.org/officeDocument/2006/relationships/tags" Target="../tags/tag1566.xml"/><Relationship Id="rId73" Type="http://schemas.openxmlformats.org/officeDocument/2006/relationships/tags" Target="../tags/tag1574.xml"/><Relationship Id="rId4" Type="http://schemas.openxmlformats.org/officeDocument/2006/relationships/tags" Target="../tags/tag1505.xml"/><Relationship Id="rId9" Type="http://schemas.openxmlformats.org/officeDocument/2006/relationships/tags" Target="../tags/tag1510.xml"/><Relationship Id="rId13" Type="http://schemas.openxmlformats.org/officeDocument/2006/relationships/tags" Target="../tags/tag1514.xml"/><Relationship Id="rId18" Type="http://schemas.openxmlformats.org/officeDocument/2006/relationships/tags" Target="../tags/tag1519.xml"/><Relationship Id="rId39" Type="http://schemas.openxmlformats.org/officeDocument/2006/relationships/tags" Target="../tags/tag1540.xml"/><Relationship Id="rId34" Type="http://schemas.openxmlformats.org/officeDocument/2006/relationships/tags" Target="../tags/tag1535.xml"/><Relationship Id="rId50" Type="http://schemas.openxmlformats.org/officeDocument/2006/relationships/tags" Target="../tags/tag1551.xml"/><Relationship Id="rId55" Type="http://schemas.openxmlformats.org/officeDocument/2006/relationships/tags" Target="../tags/tag1556.xml"/><Relationship Id="rId76" Type="http://schemas.openxmlformats.org/officeDocument/2006/relationships/slideLayout" Target="../slideLayouts/slideLayout2.xml"/><Relationship Id="rId7" Type="http://schemas.openxmlformats.org/officeDocument/2006/relationships/tags" Target="../tags/tag1508.xml"/><Relationship Id="rId71" Type="http://schemas.openxmlformats.org/officeDocument/2006/relationships/tags" Target="../tags/tag1572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tags" Target="../tags/tag1693.xml"/><Relationship Id="rId21" Type="http://schemas.openxmlformats.org/officeDocument/2006/relationships/tags" Target="../tags/tag1597.xml"/><Relationship Id="rId42" Type="http://schemas.openxmlformats.org/officeDocument/2006/relationships/tags" Target="../tags/tag1618.xml"/><Relationship Id="rId63" Type="http://schemas.openxmlformats.org/officeDocument/2006/relationships/tags" Target="../tags/tag1639.xml"/><Relationship Id="rId84" Type="http://schemas.openxmlformats.org/officeDocument/2006/relationships/tags" Target="../tags/tag1660.xml"/><Relationship Id="rId138" Type="http://schemas.openxmlformats.org/officeDocument/2006/relationships/tags" Target="../tags/tag1714.xml"/><Relationship Id="rId159" Type="http://schemas.openxmlformats.org/officeDocument/2006/relationships/tags" Target="../tags/tag1735.xml"/><Relationship Id="rId170" Type="http://schemas.openxmlformats.org/officeDocument/2006/relationships/tags" Target="../tags/tag1746.xml"/><Relationship Id="rId107" Type="http://schemas.openxmlformats.org/officeDocument/2006/relationships/tags" Target="../tags/tag1683.xml"/><Relationship Id="rId11" Type="http://schemas.openxmlformats.org/officeDocument/2006/relationships/tags" Target="../tags/tag1587.xml"/><Relationship Id="rId32" Type="http://schemas.openxmlformats.org/officeDocument/2006/relationships/tags" Target="../tags/tag1608.xml"/><Relationship Id="rId53" Type="http://schemas.openxmlformats.org/officeDocument/2006/relationships/tags" Target="../tags/tag1629.xml"/><Relationship Id="rId74" Type="http://schemas.openxmlformats.org/officeDocument/2006/relationships/tags" Target="../tags/tag1650.xml"/><Relationship Id="rId128" Type="http://schemas.openxmlformats.org/officeDocument/2006/relationships/tags" Target="../tags/tag1704.xml"/><Relationship Id="rId149" Type="http://schemas.openxmlformats.org/officeDocument/2006/relationships/tags" Target="../tags/tag1725.xml"/><Relationship Id="rId5" Type="http://schemas.openxmlformats.org/officeDocument/2006/relationships/tags" Target="../tags/tag1581.xml"/><Relationship Id="rId95" Type="http://schemas.openxmlformats.org/officeDocument/2006/relationships/tags" Target="../tags/tag1671.xml"/><Relationship Id="rId160" Type="http://schemas.openxmlformats.org/officeDocument/2006/relationships/tags" Target="../tags/tag1736.xml"/><Relationship Id="rId22" Type="http://schemas.openxmlformats.org/officeDocument/2006/relationships/tags" Target="../tags/tag1598.xml"/><Relationship Id="rId43" Type="http://schemas.openxmlformats.org/officeDocument/2006/relationships/tags" Target="../tags/tag1619.xml"/><Relationship Id="rId64" Type="http://schemas.openxmlformats.org/officeDocument/2006/relationships/tags" Target="../tags/tag1640.xml"/><Relationship Id="rId118" Type="http://schemas.openxmlformats.org/officeDocument/2006/relationships/tags" Target="../tags/tag1694.xml"/><Relationship Id="rId139" Type="http://schemas.openxmlformats.org/officeDocument/2006/relationships/tags" Target="../tags/tag1715.xml"/><Relationship Id="rId85" Type="http://schemas.openxmlformats.org/officeDocument/2006/relationships/tags" Target="../tags/tag1661.xml"/><Relationship Id="rId150" Type="http://schemas.openxmlformats.org/officeDocument/2006/relationships/tags" Target="../tags/tag1726.xml"/><Relationship Id="rId171" Type="http://schemas.openxmlformats.org/officeDocument/2006/relationships/tags" Target="../tags/tag1747.xml"/><Relationship Id="rId12" Type="http://schemas.openxmlformats.org/officeDocument/2006/relationships/tags" Target="../tags/tag1588.xml"/><Relationship Id="rId33" Type="http://schemas.openxmlformats.org/officeDocument/2006/relationships/tags" Target="../tags/tag1609.xml"/><Relationship Id="rId108" Type="http://schemas.openxmlformats.org/officeDocument/2006/relationships/tags" Target="../tags/tag1684.xml"/><Relationship Id="rId129" Type="http://schemas.openxmlformats.org/officeDocument/2006/relationships/tags" Target="../tags/tag1705.xml"/><Relationship Id="rId54" Type="http://schemas.openxmlformats.org/officeDocument/2006/relationships/tags" Target="../tags/tag1630.xml"/><Relationship Id="rId75" Type="http://schemas.openxmlformats.org/officeDocument/2006/relationships/tags" Target="../tags/tag1651.xml"/><Relationship Id="rId96" Type="http://schemas.openxmlformats.org/officeDocument/2006/relationships/tags" Target="../tags/tag1672.xml"/><Relationship Id="rId140" Type="http://schemas.openxmlformats.org/officeDocument/2006/relationships/tags" Target="../tags/tag1716.xml"/><Relationship Id="rId161" Type="http://schemas.openxmlformats.org/officeDocument/2006/relationships/tags" Target="../tags/tag1737.xml"/><Relationship Id="rId1" Type="http://schemas.openxmlformats.org/officeDocument/2006/relationships/tags" Target="../tags/tag1577.xml"/><Relationship Id="rId6" Type="http://schemas.openxmlformats.org/officeDocument/2006/relationships/tags" Target="../tags/tag1582.xml"/><Relationship Id="rId23" Type="http://schemas.openxmlformats.org/officeDocument/2006/relationships/tags" Target="../tags/tag1599.xml"/><Relationship Id="rId28" Type="http://schemas.openxmlformats.org/officeDocument/2006/relationships/tags" Target="../tags/tag1604.xml"/><Relationship Id="rId49" Type="http://schemas.openxmlformats.org/officeDocument/2006/relationships/tags" Target="../tags/tag1625.xml"/><Relationship Id="rId114" Type="http://schemas.openxmlformats.org/officeDocument/2006/relationships/tags" Target="../tags/tag1690.xml"/><Relationship Id="rId119" Type="http://schemas.openxmlformats.org/officeDocument/2006/relationships/tags" Target="../tags/tag1695.xml"/><Relationship Id="rId44" Type="http://schemas.openxmlformats.org/officeDocument/2006/relationships/tags" Target="../tags/tag1620.xml"/><Relationship Id="rId60" Type="http://schemas.openxmlformats.org/officeDocument/2006/relationships/tags" Target="../tags/tag1636.xml"/><Relationship Id="rId65" Type="http://schemas.openxmlformats.org/officeDocument/2006/relationships/tags" Target="../tags/tag1641.xml"/><Relationship Id="rId81" Type="http://schemas.openxmlformats.org/officeDocument/2006/relationships/tags" Target="../tags/tag1657.xml"/><Relationship Id="rId86" Type="http://schemas.openxmlformats.org/officeDocument/2006/relationships/tags" Target="../tags/tag1662.xml"/><Relationship Id="rId130" Type="http://schemas.openxmlformats.org/officeDocument/2006/relationships/tags" Target="../tags/tag1706.xml"/><Relationship Id="rId135" Type="http://schemas.openxmlformats.org/officeDocument/2006/relationships/tags" Target="../tags/tag1711.xml"/><Relationship Id="rId151" Type="http://schemas.openxmlformats.org/officeDocument/2006/relationships/tags" Target="../tags/tag1727.xml"/><Relationship Id="rId156" Type="http://schemas.openxmlformats.org/officeDocument/2006/relationships/tags" Target="../tags/tag1732.xml"/><Relationship Id="rId172" Type="http://schemas.openxmlformats.org/officeDocument/2006/relationships/tags" Target="../tags/tag1748.xml"/><Relationship Id="rId13" Type="http://schemas.openxmlformats.org/officeDocument/2006/relationships/tags" Target="../tags/tag1589.xml"/><Relationship Id="rId18" Type="http://schemas.openxmlformats.org/officeDocument/2006/relationships/tags" Target="../tags/tag1594.xml"/><Relationship Id="rId39" Type="http://schemas.openxmlformats.org/officeDocument/2006/relationships/tags" Target="../tags/tag1615.xml"/><Relationship Id="rId109" Type="http://schemas.openxmlformats.org/officeDocument/2006/relationships/tags" Target="../tags/tag1685.xml"/><Relationship Id="rId34" Type="http://schemas.openxmlformats.org/officeDocument/2006/relationships/tags" Target="../tags/tag1610.xml"/><Relationship Id="rId50" Type="http://schemas.openxmlformats.org/officeDocument/2006/relationships/tags" Target="../tags/tag1626.xml"/><Relationship Id="rId55" Type="http://schemas.openxmlformats.org/officeDocument/2006/relationships/tags" Target="../tags/tag1631.xml"/><Relationship Id="rId76" Type="http://schemas.openxmlformats.org/officeDocument/2006/relationships/tags" Target="../tags/tag1652.xml"/><Relationship Id="rId97" Type="http://schemas.openxmlformats.org/officeDocument/2006/relationships/tags" Target="../tags/tag1673.xml"/><Relationship Id="rId104" Type="http://schemas.openxmlformats.org/officeDocument/2006/relationships/tags" Target="../tags/tag1680.xml"/><Relationship Id="rId120" Type="http://schemas.openxmlformats.org/officeDocument/2006/relationships/tags" Target="../tags/tag1696.xml"/><Relationship Id="rId125" Type="http://schemas.openxmlformats.org/officeDocument/2006/relationships/tags" Target="../tags/tag1701.xml"/><Relationship Id="rId141" Type="http://schemas.openxmlformats.org/officeDocument/2006/relationships/tags" Target="../tags/tag1717.xml"/><Relationship Id="rId146" Type="http://schemas.openxmlformats.org/officeDocument/2006/relationships/tags" Target="../tags/tag1722.xml"/><Relationship Id="rId167" Type="http://schemas.openxmlformats.org/officeDocument/2006/relationships/tags" Target="../tags/tag1743.xml"/><Relationship Id="rId7" Type="http://schemas.openxmlformats.org/officeDocument/2006/relationships/tags" Target="../tags/tag1583.xml"/><Relationship Id="rId71" Type="http://schemas.openxmlformats.org/officeDocument/2006/relationships/tags" Target="../tags/tag1647.xml"/><Relationship Id="rId92" Type="http://schemas.openxmlformats.org/officeDocument/2006/relationships/tags" Target="../tags/tag1668.xml"/><Relationship Id="rId162" Type="http://schemas.openxmlformats.org/officeDocument/2006/relationships/tags" Target="../tags/tag1738.xml"/><Relationship Id="rId2" Type="http://schemas.openxmlformats.org/officeDocument/2006/relationships/tags" Target="../tags/tag1578.xml"/><Relationship Id="rId29" Type="http://schemas.openxmlformats.org/officeDocument/2006/relationships/tags" Target="../tags/tag1605.xml"/><Relationship Id="rId24" Type="http://schemas.openxmlformats.org/officeDocument/2006/relationships/tags" Target="../tags/tag1600.xml"/><Relationship Id="rId40" Type="http://schemas.openxmlformats.org/officeDocument/2006/relationships/tags" Target="../tags/tag1616.xml"/><Relationship Id="rId45" Type="http://schemas.openxmlformats.org/officeDocument/2006/relationships/tags" Target="../tags/tag1621.xml"/><Relationship Id="rId66" Type="http://schemas.openxmlformats.org/officeDocument/2006/relationships/tags" Target="../tags/tag1642.xml"/><Relationship Id="rId87" Type="http://schemas.openxmlformats.org/officeDocument/2006/relationships/tags" Target="../tags/tag1663.xml"/><Relationship Id="rId110" Type="http://schemas.openxmlformats.org/officeDocument/2006/relationships/tags" Target="../tags/tag1686.xml"/><Relationship Id="rId115" Type="http://schemas.openxmlformats.org/officeDocument/2006/relationships/tags" Target="../tags/tag1691.xml"/><Relationship Id="rId131" Type="http://schemas.openxmlformats.org/officeDocument/2006/relationships/tags" Target="../tags/tag1707.xml"/><Relationship Id="rId136" Type="http://schemas.openxmlformats.org/officeDocument/2006/relationships/tags" Target="../tags/tag1712.xml"/><Relationship Id="rId157" Type="http://schemas.openxmlformats.org/officeDocument/2006/relationships/tags" Target="../tags/tag1733.xml"/><Relationship Id="rId61" Type="http://schemas.openxmlformats.org/officeDocument/2006/relationships/tags" Target="../tags/tag1637.xml"/><Relationship Id="rId82" Type="http://schemas.openxmlformats.org/officeDocument/2006/relationships/tags" Target="../tags/tag1658.xml"/><Relationship Id="rId152" Type="http://schemas.openxmlformats.org/officeDocument/2006/relationships/tags" Target="../tags/tag1728.xml"/><Relationship Id="rId173" Type="http://schemas.openxmlformats.org/officeDocument/2006/relationships/slideLayout" Target="../slideLayouts/slideLayout2.xml"/><Relationship Id="rId19" Type="http://schemas.openxmlformats.org/officeDocument/2006/relationships/tags" Target="../tags/tag1595.xml"/><Relationship Id="rId14" Type="http://schemas.openxmlformats.org/officeDocument/2006/relationships/tags" Target="../tags/tag1590.xml"/><Relationship Id="rId30" Type="http://schemas.openxmlformats.org/officeDocument/2006/relationships/tags" Target="../tags/tag1606.xml"/><Relationship Id="rId35" Type="http://schemas.openxmlformats.org/officeDocument/2006/relationships/tags" Target="../tags/tag1611.xml"/><Relationship Id="rId56" Type="http://schemas.openxmlformats.org/officeDocument/2006/relationships/tags" Target="../tags/tag1632.xml"/><Relationship Id="rId77" Type="http://schemas.openxmlformats.org/officeDocument/2006/relationships/tags" Target="../tags/tag1653.xml"/><Relationship Id="rId100" Type="http://schemas.openxmlformats.org/officeDocument/2006/relationships/tags" Target="../tags/tag1676.xml"/><Relationship Id="rId105" Type="http://schemas.openxmlformats.org/officeDocument/2006/relationships/tags" Target="../tags/tag1681.xml"/><Relationship Id="rId126" Type="http://schemas.openxmlformats.org/officeDocument/2006/relationships/tags" Target="../tags/tag1702.xml"/><Relationship Id="rId147" Type="http://schemas.openxmlformats.org/officeDocument/2006/relationships/tags" Target="../tags/tag1723.xml"/><Relationship Id="rId168" Type="http://schemas.openxmlformats.org/officeDocument/2006/relationships/tags" Target="../tags/tag1744.xml"/><Relationship Id="rId8" Type="http://schemas.openxmlformats.org/officeDocument/2006/relationships/tags" Target="../tags/tag1584.xml"/><Relationship Id="rId51" Type="http://schemas.openxmlformats.org/officeDocument/2006/relationships/tags" Target="../tags/tag1627.xml"/><Relationship Id="rId72" Type="http://schemas.openxmlformats.org/officeDocument/2006/relationships/tags" Target="../tags/tag1648.xml"/><Relationship Id="rId93" Type="http://schemas.openxmlformats.org/officeDocument/2006/relationships/tags" Target="../tags/tag1669.xml"/><Relationship Id="rId98" Type="http://schemas.openxmlformats.org/officeDocument/2006/relationships/tags" Target="../tags/tag1674.xml"/><Relationship Id="rId121" Type="http://schemas.openxmlformats.org/officeDocument/2006/relationships/tags" Target="../tags/tag1697.xml"/><Relationship Id="rId142" Type="http://schemas.openxmlformats.org/officeDocument/2006/relationships/tags" Target="../tags/tag1718.xml"/><Relationship Id="rId163" Type="http://schemas.openxmlformats.org/officeDocument/2006/relationships/tags" Target="../tags/tag1739.xml"/><Relationship Id="rId3" Type="http://schemas.openxmlformats.org/officeDocument/2006/relationships/tags" Target="../tags/tag1579.xml"/><Relationship Id="rId25" Type="http://schemas.openxmlformats.org/officeDocument/2006/relationships/tags" Target="../tags/tag1601.xml"/><Relationship Id="rId46" Type="http://schemas.openxmlformats.org/officeDocument/2006/relationships/tags" Target="../tags/tag1622.xml"/><Relationship Id="rId67" Type="http://schemas.openxmlformats.org/officeDocument/2006/relationships/tags" Target="../tags/tag1643.xml"/><Relationship Id="rId116" Type="http://schemas.openxmlformats.org/officeDocument/2006/relationships/tags" Target="../tags/tag1692.xml"/><Relationship Id="rId137" Type="http://schemas.openxmlformats.org/officeDocument/2006/relationships/tags" Target="../tags/tag1713.xml"/><Relationship Id="rId158" Type="http://schemas.openxmlformats.org/officeDocument/2006/relationships/tags" Target="../tags/tag1734.xml"/><Relationship Id="rId20" Type="http://schemas.openxmlformats.org/officeDocument/2006/relationships/tags" Target="../tags/tag1596.xml"/><Relationship Id="rId41" Type="http://schemas.openxmlformats.org/officeDocument/2006/relationships/tags" Target="../tags/tag1617.xml"/><Relationship Id="rId62" Type="http://schemas.openxmlformats.org/officeDocument/2006/relationships/tags" Target="../tags/tag1638.xml"/><Relationship Id="rId83" Type="http://schemas.openxmlformats.org/officeDocument/2006/relationships/tags" Target="../tags/tag1659.xml"/><Relationship Id="rId88" Type="http://schemas.openxmlformats.org/officeDocument/2006/relationships/tags" Target="../tags/tag1664.xml"/><Relationship Id="rId111" Type="http://schemas.openxmlformats.org/officeDocument/2006/relationships/tags" Target="../tags/tag1687.xml"/><Relationship Id="rId132" Type="http://schemas.openxmlformats.org/officeDocument/2006/relationships/tags" Target="../tags/tag1708.xml"/><Relationship Id="rId153" Type="http://schemas.openxmlformats.org/officeDocument/2006/relationships/tags" Target="../tags/tag1729.xml"/><Relationship Id="rId15" Type="http://schemas.openxmlformats.org/officeDocument/2006/relationships/tags" Target="../tags/tag1591.xml"/><Relationship Id="rId36" Type="http://schemas.openxmlformats.org/officeDocument/2006/relationships/tags" Target="../tags/tag1612.xml"/><Relationship Id="rId57" Type="http://schemas.openxmlformats.org/officeDocument/2006/relationships/tags" Target="../tags/tag1633.xml"/><Relationship Id="rId106" Type="http://schemas.openxmlformats.org/officeDocument/2006/relationships/tags" Target="../tags/tag1682.xml"/><Relationship Id="rId127" Type="http://schemas.openxmlformats.org/officeDocument/2006/relationships/tags" Target="../tags/tag1703.xml"/><Relationship Id="rId10" Type="http://schemas.openxmlformats.org/officeDocument/2006/relationships/tags" Target="../tags/tag1586.xml"/><Relationship Id="rId31" Type="http://schemas.openxmlformats.org/officeDocument/2006/relationships/tags" Target="../tags/tag1607.xml"/><Relationship Id="rId52" Type="http://schemas.openxmlformats.org/officeDocument/2006/relationships/tags" Target="../tags/tag1628.xml"/><Relationship Id="rId73" Type="http://schemas.openxmlformats.org/officeDocument/2006/relationships/tags" Target="../tags/tag1649.xml"/><Relationship Id="rId78" Type="http://schemas.openxmlformats.org/officeDocument/2006/relationships/tags" Target="../tags/tag1654.xml"/><Relationship Id="rId94" Type="http://schemas.openxmlformats.org/officeDocument/2006/relationships/tags" Target="../tags/tag1670.xml"/><Relationship Id="rId99" Type="http://schemas.openxmlformats.org/officeDocument/2006/relationships/tags" Target="../tags/tag1675.xml"/><Relationship Id="rId101" Type="http://schemas.openxmlformats.org/officeDocument/2006/relationships/tags" Target="../tags/tag1677.xml"/><Relationship Id="rId122" Type="http://schemas.openxmlformats.org/officeDocument/2006/relationships/tags" Target="../tags/tag1698.xml"/><Relationship Id="rId143" Type="http://schemas.openxmlformats.org/officeDocument/2006/relationships/tags" Target="../tags/tag1719.xml"/><Relationship Id="rId148" Type="http://schemas.openxmlformats.org/officeDocument/2006/relationships/tags" Target="../tags/tag1724.xml"/><Relationship Id="rId164" Type="http://schemas.openxmlformats.org/officeDocument/2006/relationships/tags" Target="../tags/tag1740.xml"/><Relationship Id="rId169" Type="http://schemas.openxmlformats.org/officeDocument/2006/relationships/tags" Target="../tags/tag1745.xml"/><Relationship Id="rId4" Type="http://schemas.openxmlformats.org/officeDocument/2006/relationships/tags" Target="../tags/tag1580.xml"/><Relationship Id="rId9" Type="http://schemas.openxmlformats.org/officeDocument/2006/relationships/tags" Target="../tags/tag1585.xml"/><Relationship Id="rId26" Type="http://schemas.openxmlformats.org/officeDocument/2006/relationships/tags" Target="../tags/tag1602.xml"/><Relationship Id="rId47" Type="http://schemas.openxmlformats.org/officeDocument/2006/relationships/tags" Target="../tags/tag1623.xml"/><Relationship Id="rId68" Type="http://schemas.openxmlformats.org/officeDocument/2006/relationships/tags" Target="../tags/tag1644.xml"/><Relationship Id="rId89" Type="http://schemas.openxmlformats.org/officeDocument/2006/relationships/tags" Target="../tags/tag1665.xml"/><Relationship Id="rId112" Type="http://schemas.openxmlformats.org/officeDocument/2006/relationships/tags" Target="../tags/tag1688.xml"/><Relationship Id="rId133" Type="http://schemas.openxmlformats.org/officeDocument/2006/relationships/tags" Target="../tags/tag1709.xml"/><Relationship Id="rId154" Type="http://schemas.openxmlformats.org/officeDocument/2006/relationships/tags" Target="../tags/tag1730.xml"/><Relationship Id="rId16" Type="http://schemas.openxmlformats.org/officeDocument/2006/relationships/tags" Target="../tags/tag1592.xml"/><Relationship Id="rId37" Type="http://schemas.openxmlformats.org/officeDocument/2006/relationships/tags" Target="../tags/tag1613.xml"/><Relationship Id="rId58" Type="http://schemas.openxmlformats.org/officeDocument/2006/relationships/tags" Target="../tags/tag1634.xml"/><Relationship Id="rId79" Type="http://schemas.openxmlformats.org/officeDocument/2006/relationships/tags" Target="../tags/tag1655.xml"/><Relationship Id="rId102" Type="http://schemas.openxmlformats.org/officeDocument/2006/relationships/tags" Target="../tags/tag1678.xml"/><Relationship Id="rId123" Type="http://schemas.openxmlformats.org/officeDocument/2006/relationships/tags" Target="../tags/tag1699.xml"/><Relationship Id="rId144" Type="http://schemas.openxmlformats.org/officeDocument/2006/relationships/tags" Target="../tags/tag1720.xml"/><Relationship Id="rId90" Type="http://schemas.openxmlformats.org/officeDocument/2006/relationships/tags" Target="../tags/tag1666.xml"/><Relationship Id="rId165" Type="http://schemas.openxmlformats.org/officeDocument/2006/relationships/tags" Target="../tags/tag1741.xml"/><Relationship Id="rId27" Type="http://schemas.openxmlformats.org/officeDocument/2006/relationships/tags" Target="../tags/tag1603.xml"/><Relationship Id="rId48" Type="http://schemas.openxmlformats.org/officeDocument/2006/relationships/tags" Target="../tags/tag1624.xml"/><Relationship Id="rId69" Type="http://schemas.openxmlformats.org/officeDocument/2006/relationships/tags" Target="../tags/tag1645.xml"/><Relationship Id="rId113" Type="http://schemas.openxmlformats.org/officeDocument/2006/relationships/tags" Target="../tags/tag1689.xml"/><Relationship Id="rId134" Type="http://schemas.openxmlformats.org/officeDocument/2006/relationships/tags" Target="../tags/tag1710.xml"/><Relationship Id="rId80" Type="http://schemas.openxmlformats.org/officeDocument/2006/relationships/tags" Target="../tags/tag1656.xml"/><Relationship Id="rId155" Type="http://schemas.openxmlformats.org/officeDocument/2006/relationships/tags" Target="../tags/tag1731.xml"/><Relationship Id="rId17" Type="http://schemas.openxmlformats.org/officeDocument/2006/relationships/tags" Target="../tags/tag1593.xml"/><Relationship Id="rId38" Type="http://schemas.openxmlformats.org/officeDocument/2006/relationships/tags" Target="../tags/tag1614.xml"/><Relationship Id="rId59" Type="http://schemas.openxmlformats.org/officeDocument/2006/relationships/tags" Target="../tags/tag1635.xml"/><Relationship Id="rId103" Type="http://schemas.openxmlformats.org/officeDocument/2006/relationships/tags" Target="../tags/tag1679.xml"/><Relationship Id="rId124" Type="http://schemas.openxmlformats.org/officeDocument/2006/relationships/tags" Target="../tags/tag1700.xml"/><Relationship Id="rId70" Type="http://schemas.openxmlformats.org/officeDocument/2006/relationships/tags" Target="../tags/tag1646.xml"/><Relationship Id="rId91" Type="http://schemas.openxmlformats.org/officeDocument/2006/relationships/tags" Target="../tags/tag1667.xml"/><Relationship Id="rId145" Type="http://schemas.openxmlformats.org/officeDocument/2006/relationships/tags" Target="../tags/tag1721.xml"/><Relationship Id="rId166" Type="http://schemas.openxmlformats.org/officeDocument/2006/relationships/tags" Target="../tags/tag1742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tags" Target="../tags/tag1865.xml"/><Relationship Id="rId21" Type="http://schemas.openxmlformats.org/officeDocument/2006/relationships/tags" Target="../tags/tag1769.xml"/><Relationship Id="rId42" Type="http://schemas.openxmlformats.org/officeDocument/2006/relationships/tags" Target="../tags/tag1790.xml"/><Relationship Id="rId63" Type="http://schemas.openxmlformats.org/officeDocument/2006/relationships/tags" Target="../tags/tag1811.xml"/><Relationship Id="rId84" Type="http://schemas.openxmlformats.org/officeDocument/2006/relationships/tags" Target="../tags/tag1832.xml"/><Relationship Id="rId138" Type="http://schemas.openxmlformats.org/officeDocument/2006/relationships/tags" Target="../tags/tag1886.xml"/><Relationship Id="rId159" Type="http://schemas.openxmlformats.org/officeDocument/2006/relationships/tags" Target="../tags/tag1907.xml"/><Relationship Id="rId170" Type="http://schemas.openxmlformats.org/officeDocument/2006/relationships/tags" Target="../tags/tag1918.xml"/><Relationship Id="rId107" Type="http://schemas.openxmlformats.org/officeDocument/2006/relationships/tags" Target="../tags/tag1855.xml"/><Relationship Id="rId11" Type="http://schemas.openxmlformats.org/officeDocument/2006/relationships/tags" Target="../tags/tag1759.xml"/><Relationship Id="rId32" Type="http://schemas.openxmlformats.org/officeDocument/2006/relationships/tags" Target="../tags/tag1780.xml"/><Relationship Id="rId53" Type="http://schemas.openxmlformats.org/officeDocument/2006/relationships/tags" Target="../tags/tag1801.xml"/><Relationship Id="rId74" Type="http://schemas.openxmlformats.org/officeDocument/2006/relationships/tags" Target="../tags/tag1822.xml"/><Relationship Id="rId128" Type="http://schemas.openxmlformats.org/officeDocument/2006/relationships/tags" Target="../tags/tag1876.xml"/><Relationship Id="rId149" Type="http://schemas.openxmlformats.org/officeDocument/2006/relationships/tags" Target="../tags/tag1897.xml"/><Relationship Id="rId5" Type="http://schemas.openxmlformats.org/officeDocument/2006/relationships/tags" Target="../tags/tag1753.xml"/><Relationship Id="rId95" Type="http://schemas.openxmlformats.org/officeDocument/2006/relationships/tags" Target="../tags/tag1843.xml"/><Relationship Id="rId160" Type="http://schemas.openxmlformats.org/officeDocument/2006/relationships/tags" Target="../tags/tag1908.xml"/><Relationship Id="rId181" Type="http://schemas.openxmlformats.org/officeDocument/2006/relationships/tags" Target="../tags/tag1929.xml"/><Relationship Id="rId22" Type="http://schemas.openxmlformats.org/officeDocument/2006/relationships/tags" Target="../tags/tag1770.xml"/><Relationship Id="rId43" Type="http://schemas.openxmlformats.org/officeDocument/2006/relationships/tags" Target="../tags/tag1791.xml"/><Relationship Id="rId64" Type="http://schemas.openxmlformats.org/officeDocument/2006/relationships/tags" Target="../tags/tag1812.xml"/><Relationship Id="rId118" Type="http://schemas.openxmlformats.org/officeDocument/2006/relationships/tags" Target="../tags/tag1866.xml"/><Relationship Id="rId139" Type="http://schemas.openxmlformats.org/officeDocument/2006/relationships/tags" Target="../tags/tag1887.xml"/><Relationship Id="rId85" Type="http://schemas.openxmlformats.org/officeDocument/2006/relationships/tags" Target="../tags/tag1833.xml"/><Relationship Id="rId150" Type="http://schemas.openxmlformats.org/officeDocument/2006/relationships/tags" Target="../tags/tag1898.xml"/><Relationship Id="rId171" Type="http://schemas.openxmlformats.org/officeDocument/2006/relationships/tags" Target="../tags/tag1919.xml"/><Relationship Id="rId12" Type="http://schemas.openxmlformats.org/officeDocument/2006/relationships/tags" Target="../tags/tag1760.xml"/><Relationship Id="rId33" Type="http://schemas.openxmlformats.org/officeDocument/2006/relationships/tags" Target="../tags/tag1781.xml"/><Relationship Id="rId108" Type="http://schemas.openxmlformats.org/officeDocument/2006/relationships/tags" Target="../tags/tag1856.xml"/><Relationship Id="rId129" Type="http://schemas.openxmlformats.org/officeDocument/2006/relationships/tags" Target="../tags/tag1877.xml"/><Relationship Id="rId54" Type="http://schemas.openxmlformats.org/officeDocument/2006/relationships/tags" Target="../tags/tag1802.xml"/><Relationship Id="rId75" Type="http://schemas.openxmlformats.org/officeDocument/2006/relationships/tags" Target="../tags/tag1823.xml"/><Relationship Id="rId96" Type="http://schemas.openxmlformats.org/officeDocument/2006/relationships/tags" Target="../tags/tag1844.xml"/><Relationship Id="rId140" Type="http://schemas.openxmlformats.org/officeDocument/2006/relationships/tags" Target="../tags/tag1888.xml"/><Relationship Id="rId161" Type="http://schemas.openxmlformats.org/officeDocument/2006/relationships/tags" Target="../tags/tag1909.xml"/><Relationship Id="rId182" Type="http://schemas.openxmlformats.org/officeDocument/2006/relationships/tags" Target="../tags/tag1930.xml"/><Relationship Id="rId6" Type="http://schemas.openxmlformats.org/officeDocument/2006/relationships/tags" Target="../tags/tag1754.xml"/><Relationship Id="rId23" Type="http://schemas.openxmlformats.org/officeDocument/2006/relationships/tags" Target="../tags/tag1771.xml"/><Relationship Id="rId119" Type="http://schemas.openxmlformats.org/officeDocument/2006/relationships/tags" Target="../tags/tag1867.xml"/><Relationship Id="rId44" Type="http://schemas.openxmlformats.org/officeDocument/2006/relationships/tags" Target="../tags/tag1792.xml"/><Relationship Id="rId65" Type="http://schemas.openxmlformats.org/officeDocument/2006/relationships/tags" Target="../tags/tag1813.xml"/><Relationship Id="rId86" Type="http://schemas.openxmlformats.org/officeDocument/2006/relationships/tags" Target="../tags/tag1834.xml"/><Relationship Id="rId130" Type="http://schemas.openxmlformats.org/officeDocument/2006/relationships/tags" Target="../tags/tag1878.xml"/><Relationship Id="rId151" Type="http://schemas.openxmlformats.org/officeDocument/2006/relationships/tags" Target="../tags/tag1899.xml"/><Relationship Id="rId172" Type="http://schemas.openxmlformats.org/officeDocument/2006/relationships/tags" Target="../tags/tag1920.xml"/><Relationship Id="rId13" Type="http://schemas.openxmlformats.org/officeDocument/2006/relationships/tags" Target="../tags/tag1761.xml"/><Relationship Id="rId18" Type="http://schemas.openxmlformats.org/officeDocument/2006/relationships/tags" Target="../tags/tag1766.xml"/><Relationship Id="rId39" Type="http://schemas.openxmlformats.org/officeDocument/2006/relationships/tags" Target="../tags/tag1787.xml"/><Relationship Id="rId109" Type="http://schemas.openxmlformats.org/officeDocument/2006/relationships/tags" Target="../tags/tag1857.xml"/><Relationship Id="rId34" Type="http://schemas.openxmlformats.org/officeDocument/2006/relationships/tags" Target="../tags/tag1782.xml"/><Relationship Id="rId50" Type="http://schemas.openxmlformats.org/officeDocument/2006/relationships/tags" Target="../tags/tag1798.xml"/><Relationship Id="rId55" Type="http://schemas.openxmlformats.org/officeDocument/2006/relationships/tags" Target="../tags/tag1803.xml"/><Relationship Id="rId76" Type="http://schemas.openxmlformats.org/officeDocument/2006/relationships/tags" Target="../tags/tag1824.xml"/><Relationship Id="rId97" Type="http://schemas.openxmlformats.org/officeDocument/2006/relationships/tags" Target="../tags/tag1845.xml"/><Relationship Id="rId104" Type="http://schemas.openxmlformats.org/officeDocument/2006/relationships/tags" Target="../tags/tag1852.xml"/><Relationship Id="rId120" Type="http://schemas.openxmlformats.org/officeDocument/2006/relationships/tags" Target="../tags/tag1868.xml"/><Relationship Id="rId125" Type="http://schemas.openxmlformats.org/officeDocument/2006/relationships/tags" Target="../tags/tag1873.xml"/><Relationship Id="rId141" Type="http://schemas.openxmlformats.org/officeDocument/2006/relationships/tags" Target="../tags/tag1889.xml"/><Relationship Id="rId146" Type="http://schemas.openxmlformats.org/officeDocument/2006/relationships/tags" Target="../tags/tag1894.xml"/><Relationship Id="rId167" Type="http://schemas.openxmlformats.org/officeDocument/2006/relationships/tags" Target="../tags/tag1915.xml"/><Relationship Id="rId188" Type="http://schemas.openxmlformats.org/officeDocument/2006/relationships/tags" Target="../tags/tag1936.xml"/><Relationship Id="rId7" Type="http://schemas.openxmlformats.org/officeDocument/2006/relationships/tags" Target="../tags/tag1755.xml"/><Relationship Id="rId71" Type="http://schemas.openxmlformats.org/officeDocument/2006/relationships/tags" Target="../tags/tag1819.xml"/><Relationship Id="rId92" Type="http://schemas.openxmlformats.org/officeDocument/2006/relationships/tags" Target="../tags/tag1840.xml"/><Relationship Id="rId162" Type="http://schemas.openxmlformats.org/officeDocument/2006/relationships/tags" Target="../tags/tag1910.xml"/><Relationship Id="rId183" Type="http://schemas.openxmlformats.org/officeDocument/2006/relationships/tags" Target="../tags/tag1931.xml"/><Relationship Id="rId2" Type="http://schemas.openxmlformats.org/officeDocument/2006/relationships/tags" Target="../tags/tag1750.xml"/><Relationship Id="rId29" Type="http://schemas.openxmlformats.org/officeDocument/2006/relationships/tags" Target="../tags/tag1777.xml"/><Relationship Id="rId24" Type="http://schemas.openxmlformats.org/officeDocument/2006/relationships/tags" Target="../tags/tag1772.xml"/><Relationship Id="rId40" Type="http://schemas.openxmlformats.org/officeDocument/2006/relationships/tags" Target="../tags/tag1788.xml"/><Relationship Id="rId45" Type="http://schemas.openxmlformats.org/officeDocument/2006/relationships/tags" Target="../tags/tag1793.xml"/><Relationship Id="rId66" Type="http://schemas.openxmlformats.org/officeDocument/2006/relationships/tags" Target="../tags/tag1814.xml"/><Relationship Id="rId87" Type="http://schemas.openxmlformats.org/officeDocument/2006/relationships/tags" Target="../tags/tag1835.xml"/><Relationship Id="rId110" Type="http://schemas.openxmlformats.org/officeDocument/2006/relationships/tags" Target="../tags/tag1858.xml"/><Relationship Id="rId115" Type="http://schemas.openxmlformats.org/officeDocument/2006/relationships/tags" Target="../tags/tag1863.xml"/><Relationship Id="rId131" Type="http://schemas.openxmlformats.org/officeDocument/2006/relationships/tags" Target="../tags/tag1879.xml"/><Relationship Id="rId136" Type="http://schemas.openxmlformats.org/officeDocument/2006/relationships/tags" Target="../tags/tag1884.xml"/><Relationship Id="rId157" Type="http://schemas.openxmlformats.org/officeDocument/2006/relationships/tags" Target="../tags/tag1905.xml"/><Relationship Id="rId178" Type="http://schemas.openxmlformats.org/officeDocument/2006/relationships/tags" Target="../tags/tag1926.xml"/><Relationship Id="rId61" Type="http://schemas.openxmlformats.org/officeDocument/2006/relationships/tags" Target="../tags/tag1809.xml"/><Relationship Id="rId82" Type="http://schemas.openxmlformats.org/officeDocument/2006/relationships/tags" Target="../tags/tag1830.xml"/><Relationship Id="rId152" Type="http://schemas.openxmlformats.org/officeDocument/2006/relationships/tags" Target="../tags/tag1900.xml"/><Relationship Id="rId173" Type="http://schemas.openxmlformats.org/officeDocument/2006/relationships/tags" Target="../tags/tag1921.xml"/><Relationship Id="rId19" Type="http://schemas.openxmlformats.org/officeDocument/2006/relationships/tags" Target="../tags/tag1767.xml"/><Relationship Id="rId14" Type="http://schemas.openxmlformats.org/officeDocument/2006/relationships/tags" Target="../tags/tag1762.xml"/><Relationship Id="rId30" Type="http://schemas.openxmlformats.org/officeDocument/2006/relationships/tags" Target="../tags/tag1778.xml"/><Relationship Id="rId35" Type="http://schemas.openxmlformats.org/officeDocument/2006/relationships/tags" Target="../tags/tag1783.xml"/><Relationship Id="rId56" Type="http://schemas.openxmlformats.org/officeDocument/2006/relationships/tags" Target="../tags/tag1804.xml"/><Relationship Id="rId77" Type="http://schemas.openxmlformats.org/officeDocument/2006/relationships/tags" Target="../tags/tag1825.xml"/><Relationship Id="rId100" Type="http://schemas.openxmlformats.org/officeDocument/2006/relationships/tags" Target="../tags/tag1848.xml"/><Relationship Id="rId105" Type="http://schemas.openxmlformats.org/officeDocument/2006/relationships/tags" Target="../tags/tag1853.xml"/><Relationship Id="rId126" Type="http://schemas.openxmlformats.org/officeDocument/2006/relationships/tags" Target="../tags/tag1874.xml"/><Relationship Id="rId147" Type="http://schemas.openxmlformats.org/officeDocument/2006/relationships/tags" Target="../tags/tag1895.xml"/><Relationship Id="rId168" Type="http://schemas.openxmlformats.org/officeDocument/2006/relationships/tags" Target="../tags/tag1916.xml"/><Relationship Id="rId8" Type="http://schemas.openxmlformats.org/officeDocument/2006/relationships/tags" Target="../tags/tag1756.xml"/><Relationship Id="rId51" Type="http://schemas.openxmlformats.org/officeDocument/2006/relationships/tags" Target="../tags/tag1799.xml"/><Relationship Id="rId72" Type="http://schemas.openxmlformats.org/officeDocument/2006/relationships/tags" Target="../tags/tag1820.xml"/><Relationship Id="rId93" Type="http://schemas.openxmlformats.org/officeDocument/2006/relationships/tags" Target="../tags/tag1841.xml"/><Relationship Id="rId98" Type="http://schemas.openxmlformats.org/officeDocument/2006/relationships/tags" Target="../tags/tag1846.xml"/><Relationship Id="rId121" Type="http://schemas.openxmlformats.org/officeDocument/2006/relationships/tags" Target="../tags/tag1869.xml"/><Relationship Id="rId142" Type="http://schemas.openxmlformats.org/officeDocument/2006/relationships/tags" Target="../tags/tag1890.xml"/><Relationship Id="rId163" Type="http://schemas.openxmlformats.org/officeDocument/2006/relationships/tags" Target="../tags/tag1911.xml"/><Relationship Id="rId184" Type="http://schemas.openxmlformats.org/officeDocument/2006/relationships/tags" Target="../tags/tag1932.xml"/><Relationship Id="rId189" Type="http://schemas.openxmlformats.org/officeDocument/2006/relationships/slideLayout" Target="../slideLayouts/slideLayout2.xml"/><Relationship Id="rId3" Type="http://schemas.openxmlformats.org/officeDocument/2006/relationships/tags" Target="../tags/tag1751.xml"/><Relationship Id="rId25" Type="http://schemas.openxmlformats.org/officeDocument/2006/relationships/tags" Target="../tags/tag1773.xml"/><Relationship Id="rId46" Type="http://schemas.openxmlformats.org/officeDocument/2006/relationships/tags" Target="../tags/tag1794.xml"/><Relationship Id="rId67" Type="http://schemas.openxmlformats.org/officeDocument/2006/relationships/tags" Target="../tags/tag1815.xml"/><Relationship Id="rId116" Type="http://schemas.openxmlformats.org/officeDocument/2006/relationships/tags" Target="../tags/tag1864.xml"/><Relationship Id="rId137" Type="http://schemas.openxmlformats.org/officeDocument/2006/relationships/tags" Target="../tags/tag1885.xml"/><Relationship Id="rId158" Type="http://schemas.openxmlformats.org/officeDocument/2006/relationships/tags" Target="../tags/tag1906.xml"/><Relationship Id="rId20" Type="http://schemas.openxmlformats.org/officeDocument/2006/relationships/tags" Target="../tags/tag1768.xml"/><Relationship Id="rId41" Type="http://schemas.openxmlformats.org/officeDocument/2006/relationships/tags" Target="../tags/tag1789.xml"/><Relationship Id="rId62" Type="http://schemas.openxmlformats.org/officeDocument/2006/relationships/tags" Target="../tags/tag1810.xml"/><Relationship Id="rId83" Type="http://schemas.openxmlformats.org/officeDocument/2006/relationships/tags" Target="../tags/tag1831.xml"/><Relationship Id="rId88" Type="http://schemas.openxmlformats.org/officeDocument/2006/relationships/tags" Target="../tags/tag1836.xml"/><Relationship Id="rId111" Type="http://schemas.openxmlformats.org/officeDocument/2006/relationships/tags" Target="../tags/tag1859.xml"/><Relationship Id="rId132" Type="http://schemas.openxmlformats.org/officeDocument/2006/relationships/tags" Target="../tags/tag1880.xml"/><Relationship Id="rId153" Type="http://schemas.openxmlformats.org/officeDocument/2006/relationships/tags" Target="../tags/tag1901.xml"/><Relationship Id="rId174" Type="http://schemas.openxmlformats.org/officeDocument/2006/relationships/tags" Target="../tags/tag1922.xml"/><Relationship Id="rId179" Type="http://schemas.openxmlformats.org/officeDocument/2006/relationships/tags" Target="../tags/tag1927.xml"/><Relationship Id="rId15" Type="http://schemas.openxmlformats.org/officeDocument/2006/relationships/tags" Target="../tags/tag1763.xml"/><Relationship Id="rId36" Type="http://schemas.openxmlformats.org/officeDocument/2006/relationships/tags" Target="../tags/tag1784.xml"/><Relationship Id="rId57" Type="http://schemas.openxmlformats.org/officeDocument/2006/relationships/tags" Target="../tags/tag1805.xml"/><Relationship Id="rId106" Type="http://schemas.openxmlformats.org/officeDocument/2006/relationships/tags" Target="../tags/tag1854.xml"/><Relationship Id="rId127" Type="http://schemas.openxmlformats.org/officeDocument/2006/relationships/tags" Target="../tags/tag1875.xml"/><Relationship Id="rId10" Type="http://schemas.openxmlformats.org/officeDocument/2006/relationships/tags" Target="../tags/tag1758.xml"/><Relationship Id="rId31" Type="http://schemas.openxmlformats.org/officeDocument/2006/relationships/tags" Target="../tags/tag1779.xml"/><Relationship Id="rId52" Type="http://schemas.openxmlformats.org/officeDocument/2006/relationships/tags" Target="../tags/tag1800.xml"/><Relationship Id="rId73" Type="http://schemas.openxmlformats.org/officeDocument/2006/relationships/tags" Target="../tags/tag1821.xml"/><Relationship Id="rId78" Type="http://schemas.openxmlformats.org/officeDocument/2006/relationships/tags" Target="../tags/tag1826.xml"/><Relationship Id="rId94" Type="http://schemas.openxmlformats.org/officeDocument/2006/relationships/tags" Target="../tags/tag1842.xml"/><Relationship Id="rId99" Type="http://schemas.openxmlformats.org/officeDocument/2006/relationships/tags" Target="../tags/tag1847.xml"/><Relationship Id="rId101" Type="http://schemas.openxmlformats.org/officeDocument/2006/relationships/tags" Target="../tags/tag1849.xml"/><Relationship Id="rId122" Type="http://schemas.openxmlformats.org/officeDocument/2006/relationships/tags" Target="../tags/tag1870.xml"/><Relationship Id="rId143" Type="http://schemas.openxmlformats.org/officeDocument/2006/relationships/tags" Target="../tags/tag1891.xml"/><Relationship Id="rId148" Type="http://schemas.openxmlformats.org/officeDocument/2006/relationships/tags" Target="../tags/tag1896.xml"/><Relationship Id="rId164" Type="http://schemas.openxmlformats.org/officeDocument/2006/relationships/tags" Target="../tags/tag1912.xml"/><Relationship Id="rId169" Type="http://schemas.openxmlformats.org/officeDocument/2006/relationships/tags" Target="../tags/tag1917.xml"/><Relationship Id="rId185" Type="http://schemas.openxmlformats.org/officeDocument/2006/relationships/tags" Target="../tags/tag1933.xml"/><Relationship Id="rId4" Type="http://schemas.openxmlformats.org/officeDocument/2006/relationships/tags" Target="../tags/tag1752.xml"/><Relationship Id="rId9" Type="http://schemas.openxmlformats.org/officeDocument/2006/relationships/tags" Target="../tags/tag1757.xml"/><Relationship Id="rId180" Type="http://schemas.openxmlformats.org/officeDocument/2006/relationships/tags" Target="../tags/tag1928.xml"/><Relationship Id="rId26" Type="http://schemas.openxmlformats.org/officeDocument/2006/relationships/tags" Target="../tags/tag1774.xml"/><Relationship Id="rId47" Type="http://schemas.openxmlformats.org/officeDocument/2006/relationships/tags" Target="../tags/tag1795.xml"/><Relationship Id="rId68" Type="http://schemas.openxmlformats.org/officeDocument/2006/relationships/tags" Target="../tags/tag1816.xml"/><Relationship Id="rId89" Type="http://schemas.openxmlformats.org/officeDocument/2006/relationships/tags" Target="../tags/tag1837.xml"/><Relationship Id="rId112" Type="http://schemas.openxmlformats.org/officeDocument/2006/relationships/tags" Target="../tags/tag1860.xml"/><Relationship Id="rId133" Type="http://schemas.openxmlformats.org/officeDocument/2006/relationships/tags" Target="../tags/tag1881.xml"/><Relationship Id="rId154" Type="http://schemas.openxmlformats.org/officeDocument/2006/relationships/tags" Target="../tags/tag1902.xml"/><Relationship Id="rId175" Type="http://schemas.openxmlformats.org/officeDocument/2006/relationships/tags" Target="../tags/tag1923.xml"/><Relationship Id="rId16" Type="http://schemas.openxmlformats.org/officeDocument/2006/relationships/tags" Target="../tags/tag1764.xml"/><Relationship Id="rId37" Type="http://schemas.openxmlformats.org/officeDocument/2006/relationships/tags" Target="../tags/tag1785.xml"/><Relationship Id="rId58" Type="http://schemas.openxmlformats.org/officeDocument/2006/relationships/tags" Target="../tags/tag1806.xml"/><Relationship Id="rId79" Type="http://schemas.openxmlformats.org/officeDocument/2006/relationships/tags" Target="../tags/tag1827.xml"/><Relationship Id="rId102" Type="http://schemas.openxmlformats.org/officeDocument/2006/relationships/tags" Target="../tags/tag1850.xml"/><Relationship Id="rId123" Type="http://schemas.openxmlformats.org/officeDocument/2006/relationships/tags" Target="../tags/tag1871.xml"/><Relationship Id="rId144" Type="http://schemas.openxmlformats.org/officeDocument/2006/relationships/tags" Target="../tags/tag1892.xml"/><Relationship Id="rId90" Type="http://schemas.openxmlformats.org/officeDocument/2006/relationships/tags" Target="../tags/tag1838.xml"/><Relationship Id="rId165" Type="http://schemas.openxmlformats.org/officeDocument/2006/relationships/tags" Target="../tags/tag1913.xml"/><Relationship Id="rId186" Type="http://schemas.openxmlformats.org/officeDocument/2006/relationships/tags" Target="../tags/tag1934.xml"/><Relationship Id="rId27" Type="http://schemas.openxmlformats.org/officeDocument/2006/relationships/tags" Target="../tags/tag1775.xml"/><Relationship Id="rId48" Type="http://schemas.openxmlformats.org/officeDocument/2006/relationships/tags" Target="../tags/tag1796.xml"/><Relationship Id="rId69" Type="http://schemas.openxmlformats.org/officeDocument/2006/relationships/tags" Target="../tags/tag1817.xml"/><Relationship Id="rId113" Type="http://schemas.openxmlformats.org/officeDocument/2006/relationships/tags" Target="../tags/tag1861.xml"/><Relationship Id="rId134" Type="http://schemas.openxmlformats.org/officeDocument/2006/relationships/tags" Target="../tags/tag1882.xml"/><Relationship Id="rId80" Type="http://schemas.openxmlformats.org/officeDocument/2006/relationships/tags" Target="../tags/tag1828.xml"/><Relationship Id="rId155" Type="http://schemas.openxmlformats.org/officeDocument/2006/relationships/tags" Target="../tags/tag1903.xml"/><Relationship Id="rId176" Type="http://schemas.openxmlformats.org/officeDocument/2006/relationships/tags" Target="../tags/tag1924.xml"/><Relationship Id="rId17" Type="http://schemas.openxmlformats.org/officeDocument/2006/relationships/tags" Target="../tags/tag1765.xml"/><Relationship Id="rId38" Type="http://schemas.openxmlformats.org/officeDocument/2006/relationships/tags" Target="../tags/tag1786.xml"/><Relationship Id="rId59" Type="http://schemas.openxmlformats.org/officeDocument/2006/relationships/tags" Target="../tags/tag1807.xml"/><Relationship Id="rId103" Type="http://schemas.openxmlformats.org/officeDocument/2006/relationships/tags" Target="../tags/tag1851.xml"/><Relationship Id="rId124" Type="http://schemas.openxmlformats.org/officeDocument/2006/relationships/tags" Target="../tags/tag1872.xml"/><Relationship Id="rId70" Type="http://schemas.openxmlformats.org/officeDocument/2006/relationships/tags" Target="../tags/tag1818.xml"/><Relationship Id="rId91" Type="http://schemas.openxmlformats.org/officeDocument/2006/relationships/tags" Target="../tags/tag1839.xml"/><Relationship Id="rId145" Type="http://schemas.openxmlformats.org/officeDocument/2006/relationships/tags" Target="../tags/tag1893.xml"/><Relationship Id="rId166" Type="http://schemas.openxmlformats.org/officeDocument/2006/relationships/tags" Target="../tags/tag1914.xml"/><Relationship Id="rId187" Type="http://schemas.openxmlformats.org/officeDocument/2006/relationships/tags" Target="../tags/tag1935.xml"/><Relationship Id="rId1" Type="http://schemas.openxmlformats.org/officeDocument/2006/relationships/tags" Target="../tags/tag1749.xml"/><Relationship Id="rId28" Type="http://schemas.openxmlformats.org/officeDocument/2006/relationships/tags" Target="../tags/tag1776.xml"/><Relationship Id="rId49" Type="http://schemas.openxmlformats.org/officeDocument/2006/relationships/tags" Target="../tags/tag1797.xml"/><Relationship Id="rId114" Type="http://schemas.openxmlformats.org/officeDocument/2006/relationships/tags" Target="../tags/tag1862.xml"/><Relationship Id="rId60" Type="http://schemas.openxmlformats.org/officeDocument/2006/relationships/tags" Target="../tags/tag1808.xml"/><Relationship Id="rId81" Type="http://schemas.openxmlformats.org/officeDocument/2006/relationships/tags" Target="../tags/tag1829.xml"/><Relationship Id="rId135" Type="http://schemas.openxmlformats.org/officeDocument/2006/relationships/tags" Target="../tags/tag1883.xml"/><Relationship Id="rId156" Type="http://schemas.openxmlformats.org/officeDocument/2006/relationships/tags" Target="../tags/tag1904.xml"/><Relationship Id="rId177" Type="http://schemas.openxmlformats.org/officeDocument/2006/relationships/tags" Target="../tags/tag192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939.xml"/><Relationship Id="rId7" Type="http://schemas.openxmlformats.org/officeDocument/2006/relationships/tags" Target="../tags/tag1943.xml"/><Relationship Id="rId2" Type="http://schemas.openxmlformats.org/officeDocument/2006/relationships/tags" Target="../tags/tag1938.xml"/><Relationship Id="rId1" Type="http://schemas.openxmlformats.org/officeDocument/2006/relationships/tags" Target="../tags/tag1937.xml"/><Relationship Id="rId6" Type="http://schemas.openxmlformats.org/officeDocument/2006/relationships/tags" Target="../tags/tag1942.xml"/><Relationship Id="rId5" Type="http://schemas.openxmlformats.org/officeDocument/2006/relationships/tags" Target="../tags/tag1941.xml"/><Relationship Id="rId4" Type="http://schemas.openxmlformats.org/officeDocument/2006/relationships/tags" Target="../tags/tag1940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tags" Target="../tags/tag1969.xml"/><Relationship Id="rId21" Type="http://schemas.openxmlformats.org/officeDocument/2006/relationships/tags" Target="../tags/tag1964.xml"/><Relationship Id="rId42" Type="http://schemas.openxmlformats.org/officeDocument/2006/relationships/tags" Target="../tags/tag1985.xml"/><Relationship Id="rId47" Type="http://schemas.openxmlformats.org/officeDocument/2006/relationships/tags" Target="../tags/tag1990.xml"/><Relationship Id="rId63" Type="http://schemas.openxmlformats.org/officeDocument/2006/relationships/tags" Target="../tags/tag2006.xml"/><Relationship Id="rId68" Type="http://schemas.openxmlformats.org/officeDocument/2006/relationships/tags" Target="../tags/tag2011.xml"/><Relationship Id="rId84" Type="http://schemas.openxmlformats.org/officeDocument/2006/relationships/tags" Target="../tags/tag2027.xml"/><Relationship Id="rId89" Type="http://schemas.openxmlformats.org/officeDocument/2006/relationships/tags" Target="../tags/tag2032.xml"/><Relationship Id="rId16" Type="http://schemas.openxmlformats.org/officeDocument/2006/relationships/tags" Target="../tags/tag1959.xml"/><Relationship Id="rId11" Type="http://schemas.openxmlformats.org/officeDocument/2006/relationships/tags" Target="../tags/tag1954.xml"/><Relationship Id="rId32" Type="http://schemas.openxmlformats.org/officeDocument/2006/relationships/tags" Target="../tags/tag1975.xml"/><Relationship Id="rId37" Type="http://schemas.openxmlformats.org/officeDocument/2006/relationships/tags" Target="../tags/tag1980.xml"/><Relationship Id="rId53" Type="http://schemas.openxmlformats.org/officeDocument/2006/relationships/tags" Target="../tags/tag1996.xml"/><Relationship Id="rId58" Type="http://schemas.openxmlformats.org/officeDocument/2006/relationships/tags" Target="../tags/tag2001.xml"/><Relationship Id="rId74" Type="http://schemas.openxmlformats.org/officeDocument/2006/relationships/tags" Target="../tags/tag2017.xml"/><Relationship Id="rId79" Type="http://schemas.openxmlformats.org/officeDocument/2006/relationships/tags" Target="../tags/tag2022.xml"/><Relationship Id="rId5" Type="http://schemas.openxmlformats.org/officeDocument/2006/relationships/tags" Target="../tags/tag1948.xml"/><Relationship Id="rId90" Type="http://schemas.openxmlformats.org/officeDocument/2006/relationships/slideLayout" Target="../slideLayouts/slideLayout2.xml"/><Relationship Id="rId14" Type="http://schemas.openxmlformats.org/officeDocument/2006/relationships/tags" Target="../tags/tag1957.xml"/><Relationship Id="rId22" Type="http://schemas.openxmlformats.org/officeDocument/2006/relationships/tags" Target="../tags/tag1965.xml"/><Relationship Id="rId27" Type="http://schemas.openxmlformats.org/officeDocument/2006/relationships/tags" Target="../tags/tag1970.xml"/><Relationship Id="rId30" Type="http://schemas.openxmlformats.org/officeDocument/2006/relationships/tags" Target="../tags/tag1973.xml"/><Relationship Id="rId35" Type="http://schemas.openxmlformats.org/officeDocument/2006/relationships/tags" Target="../tags/tag1978.xml"/><Relationship Id="rId43" Type="http://schemas.openxmlformats.org/officeDocument/2006/relationships/tags" Target="../tags/tag1986.xml"/><Relationship Id="rId48" Type="http://schemas.openxmlformats.org/officeDocument/2006/relationships/tags" Target="../tags/tag1991.xml"/><Relationship Id="rId56" Type="http://schemas.openxmlformats.org/officeDocument/2006/relationships/tags" Target="../tags/tag1999.xml"/><Relationship Id="rId64" Type="http://schemas.openxmlformats.org/officeDocument/2006/relationships/tags" Target="../tags/tag2007.xml"/><Relationship Id="rId69" Type="http://schemas.openxmlformats.org/officeDocument/2006/relationships/tags" Target="../tags/tag2012.xml"/><Relationship Id="rId77" Type="http://schemas.openxmlformats.org/officeDocument/2006/relationships/tags" Target="../tags/tag2020.xml"/><Relationship Id="rId8" Type="http://schemas.openxmlformats.org/officeDocument/2006/relationships/tags" Target="../tags/tag1951.xml"/><Relationship Id="rId51" Type="http://schemas.openxmlformats.org/officeDocument/2006/relationships/tags" Target="../tags/tag1994.xml"/><Relationship Id="rId72" Type="http://schemas.openxmlformats.org/officeDocument/2006/relationships/tags" Target="../tags/tag2015.xml"/><Relationship Id="rId80" Type="http://schemas.openxmlformats.org/officeDocument/2006/relationships/tags" Target="../tags/tag2023.xml"/><Relationship Id="rId85" Type="http://schemas.openxmlformats.org/officeDocument/2006/relationships/tags" Target="../tags/tag2028.xml"/><Relationship Id="rId3" Type="http://schemas.openxmlformats.org/officeDocument/2006/relationships/tags" Target="../tags/tag1946.xml"/><Relationship Id="rId12" Type="http://schemas.openxmlformats.org/officeDocument/2006/relationships/tags" Target="../tags/tag1955.xml"/><Relationship Id="rId17" Type="http://schemas.openxmlformats.org/officeDocument/2006/relationships/tags" Target="../tags/tag1960.xml"/><Relationship Id="rId25" Type="http://schemas.openxmlformats.org/officeDocument/2006/relationships/tags" Target="../tags/tag1968.xml"/><Relationship Id="rId33" Type="http://schemas.openxmlformats.org/officeDocument/2006/relationships/tags" Target="../tags/tag1976.xml"/><Relationship Id="rId38" Type="http://schemas.openxmlformats.org/officeDocument/2006/relationships/tags" Target="../tags/tag1981.xml"/><Relationship Id="rId46" Type="http://schemas.openxmlformats.org/officeDocument/2006/relationships/tags" Target="../tags/tag1989.xml"/><Relationship Id="rId59" Type="http://schemas.openxmlformats.org/officeDocument/2006/relationships/tags" Target="../tags/tag2002.xml"/><Relationship Id="rId67" Type="http://schemas.openxmlformats.org/officeDocument/2006/relationships/tags" Target="../tags/tag2010.xml"/><Relationship Id="rId20" Type="http://schemas.openxmlformats.org/officeDocument/2006/relationships/tags" Target="../tags/tag1963.xml"/><Relationship Id="rId41" Type="http://schemas.openxmlformats.org/officeDocument/2006/relationships/tags" Target="../tags/tag1984.xml"/><Relationship Id="rId54" Type="http://schemas.openxmlformats.org/officeDocument/2006/relationships/tags" Target="../tags/tag1997.xml"/><Relationship Id="rId62" Type="http://schemas.openxmlformats.org/officeDocument/2006/relationships/tags" Target="../tags/tag2005.xml"/><Relationship Id="rId70" Type="http://schemas.openxmlformats.org/officeDocument/2006/relationships/tags" Target="../tags/tag2013.xml"/><Relationship Id="rId75" Type="http://schemas.openxmlformats.org/officeDocument/2006/relationships/tags" Target="../tags/tag2018.xml"/><Relationship Id="rId83" Type="http://schemas.openxmlformats.org/officeDocument/2006/relationships/tags" Target="../tags/tag2026.xml"/><Relationship Id="rId88" Type="http://schemas.openxmlformats.org/officeDocument/2006/relationships/tags" Target="../tags/tag2031.xml"/><Relationship Id="rId1" Type="http://schemas.openxmlformats.org/officeDocument/2006/relationships/tags" Target="../tags/tag1944.xml"/><Relationship Id="rId6" Type="http://schemas.openxmlformats.org/officeDocument/2006/relationships/tags" Target="../tags/tag1949.xml"/><Relationship Id="rId15" Type="http://schemas.openxmlformats.org/officeDocument/2006/relationships/tags" Target="../tags/tag1958.xml"/><Relationship Id="rId23" Type="http://schemas.openxmlformats.org/officeDocument/2006/relationships/tags" Target="../tags/tag1966.xml"/><Relationship Id="rId28" Type="http://schemas.openxmlformats.org/officeDocument/2006/relationships/tags" Target="../tags/tag1971.xml"/><Relationship Id="rId36" Type="http://schemas.openxmlformats.org/officeDocument/2006/relationships/tags" Target="../tags/tag1979.xml"/><Relationship Id="rId49" Type="http://schemas.openxmlformats.org/officeDocument/2006/relationships/tags" Target="../tags/tag1992.xml"/><Relationship Id="rId57" Type="http://schemas.openxmlformats.org/officeDocument/2006/relationships/tags" Target="../tags/tag2000.xml"/><Relationship Id="rId10" Type="http://schemas.openxmlformats.org/officeDocument/2006/relationships/tags" Target="../tags/tag1953.xml"/><Relationship Id="rId31" Type="http://schemas.openxmlformats.org/officeDocument/2006/relationships/tags" Target="../tags/tag1974.xml"/><Relationship Id="rId44" Type="http://schemas.openxmlformats.org/officeDocument/2006/relationships/tags" Target="../tags/tag1987.xml"/><Relationship Id="rId52" Type="http://schemas.openxmlformats.org/officeDocument/2006/relationships/tags" Target="../tags/tag1995.xml"/><Relationship Id="rId60" Type="http://schemas.openxmlformats.org/officeDocument/2006/relationships/tags" Target="../tags/tag2003.xml"/><Relationship Id="rId65" Type="http://schemas.openxmlformats.org/officeDocument/2006/relationships/tags" Target="../tags/tag2008.xml"/><Relationship Id="rId73" Type="http://schemas.openxmlformats.org/officeDocument/2006/relationships/tags" Target="../tags/tag2016.xml"/><Relationship Id="rId78" Type="http://schemas.openxmlformats.org/officeDocument/2006/relationships/tags" Target="../tags/tag2021.xml"/><Relationship Id="rId81" Type="http://schemas.openxmlformats.org/officeDocument/2006/relationships/tags" Target="../tags/tag2024.xml"/><Relationship Id="rId86" Type="http://schemas.openxmlformats.org/officeDocument/2006/relationships/tags" Target="../tags/tag2029.xml"/><Relationship Id="rId4" Type="http://schemas.openxmlformats.org/officeDocument/2006/relationships/tags" Target="../tags/tag1947.xml"/><Relationship Id="rId9" Type="http://schemas.openxmlformats.org/officeDocument/2006/relationships/tags" Target="../tags/tag1952.xml"/><Relationship Id="rId13" Type="http://schemas.openxmlformats.org/officeDocument/2006/relationships/tags" Target="../tags/tag1956.xml"/><Relationship Id="rId18" Type="http://schemas.openxmlformats.org/officeDocument/2006/relationships/tags" Target="../tags/tag1961.xml"/><Relationship Id="rId39" Type="http://schemas.openxmlformats.org/officeDocument/2006/relationships/tags" Target="../tags/tag1982.xml"/><Relationship Id="rId34" Type="http://schemas.openxmlformats.org/officeDocument/2006/relationships/tags" Target="../tags/tag1977.xml"/><Relationship Id="rId50" Type="http://schemas.openxmlformats.org/officeDocument/2006/relationships/tags" Target="../tags/tag1993.xml"/><Relationship Id="rId55" Type="http://schemas.openxmlformats.org/officeDocument/2006/relationships/tags" Target="../tags/tag1998.xml"/><Relationship Id="rId76" Type="http://schemas.openxmlformats.org/officeDocument/2006/relationships/tags" Target="../tags/tag2019.xml"/><Relationship Id="rId7" Type="http://schemas.openxmlformats.org/officeDocument/2006/relationships/tags" Target="../tags/tag1950.xml"/><Relationship Id="rId71" Type="http://schemas.openxmlformats.org/officeDocument/2006/relationships/tags" Target="../tags/tag2014.xml"/><Relationship Id="rId2" Type="http://schemas.openxmlformats.org/officeDocument/2006/relationships/tags" Target="../tags/tag1945.xml"/><Relationship Id="rId29" Type="http://schemas.openxmlformats.org/officeDocument/2006/relationships/tags" Target="../tags/tag1972.xml"/><Relationship Id="rId24" Type="http://schemas.openxmlformats.org/officeDocument/2006/relationships/tags" Target="../tags/tag1967.xml"/><Relationship Id="rId40" Type="http://schemas.openxmlformats.org/officeDocument/2006/relationships/tags" Target="../tags/tag1983.xml"/><Relationship Id="rId45" Type="http://schemas.openxmlformats.org/officeDocument/2006/relationships/tags" Target="../tags/tag1988.xml"/><Relationship Id="rId66" Type="http://schemas.openxmlformats.org/officeDocument/2006/relationships/tags" Target="../tags/tag2009.xml"/><Relationship Id="rId87" Type="http://schemas.openxmlformats.org/officeDocument/2006/relationships/tags" Target="../tags/tag2030.xml"/><Relationship Id="rId61" Type="http://schemas.openxmlformats.org/officeDocument/2006/relationships/tags" Target="../tags/tag2004.xml"/><Relationship Id="rId82" Type="http://schemas.openxmlformats.org/officeDocument/2006/relationships/tags" Target="../tags/tag2025.xml"/><Relationship Id="rId19" Type="http://schemas.openxmlformats.org/officeDocument/2006/relationships/tags" Target="../tags/tag19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ronhugo6225/playlists?view=1&amp;sort=dd&amp;shelf_id=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035.xml"/><Relationship Id="rId7" Type="http://schemas.openxmlformats.org/officeDocument/2006/relationships/image" Target="../media/image16.emf"/><Relationship Id="rId2" Type="http://schemas.openxmlformats.org/officeDocument/2006/relationships/tags" Target="../tags/tag2034.xml"/><Relationship Id="rId1" Type="http://schemas.openxmlformats.org/officeDocument/2006/relationships/tags" Target="../tags/tag203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26" Type="http://schemas.openxmlformats.org/officeDocument/2006/relationships/tags" Target="../tags/tag152.xml"/><Relationship Id="rId39" Type="http://schemas.openxmlformats.org/officeDocument/2006/relationships/tags" Target="../tags/tag165.xml"/><Relationship Id="rId21" Type="http://schemas.openxmlformats.org/officeDocument/2006/relationships/tags" Target="../tags/tag147.xml"/><Relationship Id="rId34" Type="http://schemas.openxmlformats.org/officeDocument/2006/relationships/tags" Target="../tags/tag160.xml"/><Relationship Id="rId42" Type="http://schemas.openxmlformats.org/officeDocument/2006/relationships/tags" Target="../tags/tag168.xml"/><Relationship Id="rId47" Type="http://schemas.openxmlformats.org/officeDocument/2006/relationships/tags" Target="../tags/tag173.xml"/><Relationship Id="rId50" Type="http://schemas.openxmlformats.org/officeDocument/2006/relationships/tags" Target="../tags/tag176.xml"/><Relationship Id="rId55" Type="http://schemas.openxmlformats.org/officeDocument/2006/relationships/tags" Target="../tags/tag181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9" Type="http://schemas.openxmlformats.org/officeDocument/2006/relationships/tags" Target="../tags/tag155.xml"/><Relationship Id="rId11" Type="http://schemas.openxmlformats.org/officeDocument/2006/relationships/tags" Target="../tags/tag137.xml"/><Relationship Id="rId24" Type="http://schemas.openxmlformats.org/officeDocument/2006/relationships/tags" Target="../tags/tag150.xml"/><Relationship Id="rId32" Type="http://schemas.openxmlformats.org/officeDocument/2006/relationships/tags" Target="../tags/tag158.xml"/><Relationship Id="rId37" Type="http://schemas.openxmlformats.org/officeDocument/2006/relationships/tags" Target="../tags/tag163.xml"/><Relationship Id="rId40" Type="http://schemas.openxmlformats.org/officeDocument/2006/relationships/tags" Target="../tags/tag166.xml"/><Relationship Id="rId45" Type="http://schemas.openxmlformats.org/officeDocument/2006/relationships/tags" Target="../tags/tag171.xml"/><Relationship Id="rId53" Type="http://schemas.openxmlformats.org/officeDocument/2006/relationships/tags" Target="../tags/tag179.xml"/><Relationship Id="rId58" Type="http://schemas.openxmlformats.org/officeDocument/2006/relationships/tags" Target="../tags/tag184.xml"/><Relationship Id="rId5" Type="http://schemas.openxmlformats.org/officeDocument/2006/relationships/tags" Target="../tags/tag131.xml"/><Relationship Id="rId61" Type="http://schemas.openxmlformats.org/officeDocument/2006/relationships/slideLayout" Target="../slideLayouts/slideLayout2.xml"/><Relationship Id="rId19" Type="http://schemas.openxmlformats.org/officeDocument/2006/relationships/tags" Target="../tags/tag145.xml"/><Relationship Id="rId14" Type="http://schemas.openxmlformats.org/officeDocument/2006/relationships/tags" Target="../tags/tag140.xml"/><Relationship Id="rId22" Type="http://schemas.openxmlformats.org/officeDocument/2006/relationships/tags" Target="../tags/tag148.xml"/><Relationship Id="rId27" Type="http://schemas.openxmlformats.org/officeDocument/2006/relationships/tags" Target="../tags/tag153.xml"/><Relationship Id="rId30" Type="http://schemas.openxmlformats.org/officeDocument/2006/relationships/tags" Target="../tags/tag156.xml"/><Relationship Id="rId35" Type="http://schemas.openxmlformats.org/officeDocument/2006/relationships/tags" Target="../tags/tag161.xml"/><Relationship Id="rId43" Type="http://schemas.openxmlformats.org/officeDocument/2006/relationships/tags" Target="../tags/tag169.xml"/><Relationship Id="rId48" Type="http://schemas.openxmlformats.org/officeDocument/2006/relationships/tags" Target="../tags/tag174.xml"/><Relationship Id="rId56" Type="http://schemas.openxmlformats.org/officeDocument/2006/relationships/tags" Target="../tags/tag182.xml"/><Relationship Id="rId8" Type="http://schemas.openxmlformats.org/officeDocument/2006/relationships/tags" Target="../tags/tag134.xml"/><Relationship Id="rId51" Type="http://schemas.openxmlformats.org/officeDocument/2006/relationships/tags" Target="../tags/tag177.xml"/><Relationship Id="rId3" Type="http://schemas.openxmlformats.org/officeDocument/2006/relationships/tags" Target="../tags/tag129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openxmlformats.org/officeDocument/2006/relationships/tags" Target="../tags/tag151.xml"/><Relationship Id="rId33" Type="http://schemas.openxmlformats.org/officeDocument/2006/relationships/tags" Target="../tags/tag159.xml"/><Relationship Id="rId38" Type="http://schemas.openxmlformats.org/officeDocument/2006/relationships/tags" Target="../tags/tag164.xml"/><Relationship Id="rId46" Type="http://schemas.openxmlformats.org/officeDocument/2006/relationships/tags" Target="../tags/tag172.xml"/><Relationship Id="rId59" Type="http://schemas.openxmlformats.org/officeDocument/2006/relationships/tags" Target="../tags/tag185.xml"/><Relationship Id="rId20" Type="http://schemas.openxmlformats.org/officeDocument/2006/relationships/tags" Target="../tags/tag146.xml"/><Relationship Id="rId41" Type="http://schemas.openxmlformats.org/officeDocument/2006/relationships/tags" Target="../tags/tag167.xml"/><Relationship Id="rId54" Type="http://schemas.openxmlformats.org/officeDocument/2006/relationships/tags" Target="../tags/tag180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5" Type="http://schemas.openxmlformats.org/officeDocument/2006/relationships/tags" Target="../tags/tag141.xml"/><Relationship Id="rId23" Type="http://schemas.openxmlformats.org/officeDocument/2006/relationships/tags" Target="../tags/tag149.xml"/><Relationship Id="rId28" Type="http://schemas.openxmlformats.org/officeDocument/2006/relationships/tags" Target="../tags/tag154.xml"/><Relationship Id="rId36" Type="http://schemas.openxmlformats.org/officeDocument/2006/relationships/tags" Target="../tags/tag162.xml"/><Relationship Id="rId49" Type="http://schemas.openxmlformats.org/officeDocument/2006/relationships/tags" Target="../tags/tag175.xml"/><Relationship Id="rId57" Type="http://schemas.openxmlformats.org/officeDocument/2006/relationships/tags" Target="../tags/tag183.xml"/><Relationship Id="rId10" Type="http://schemas.openxmlformats.org/officeDocument/2006/relationships/tags" Target="../tags/tag136.xml"/><Relationship Id="rId31" Type="http://schemas.openxmlformats.org/officeDocument/2006/relationships/tags" Target="../tags/tag157.xml"/><Relationship Id="rId44" Type="http://schemas.openxmlformats.org/officeDocument/2006/relationships/tags" Target="../tags/tag170.xml"/><Relationship Id="rId52" Type="http://schemas.openxmlformats.org/officeDocument/2006/relationships/tags" Target="../tags/tag178.xml"/><Relationship Id="rId60" Type="http://schemas.openxmlformats.org/officeDocument/2006/relationships/tags" Target="../tags/tag186.xml"/><Relationship Id="rId4" Type="http://schemas.openxmlformats.org/officeDocument/2006/relationships/tags" Target="../tags/tag130.xml"/><Relationship Id="rId9" Type="http://schemas.openxmlformats.org/officeDocument/2006/relationships/tags" Target="../tags/tag1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99.xml"/><Relationship Id="rId18" Type="http://schemas.openxmlformats.org/officeDocument/2006/relationships/tags" Target="../tags/tag204.xml"/><Relationship Id="rId26" Type="http://schemas.openxmlformats.org/officeDocument/2006/relationships/tags" Target="../tags/tag212.xml"/><Relationship Id="rId39" Type="http://schemas.openxmlformats.org/officeDocument/2006/relationships/tags" Target="../tags/tag225.xml"/><Relationship Id="rId21" Type="http://schemas.openxmlformats.org/officeDocument/2006/relationships/tags" Target="../tags/tag207.xml"/><Relationship Id="rId34" Type="http://schemas.openxmlformats.org/officeDocument/2006/relationships/tags" Target="../tags/tag220.xml"/><Relationship Id="rId42" Type="http://schemas.openxmlformats.org/officeDocument/2006/relationships/tags" Target="../tags/tag228.xml"/><Relationship Id="rId47" Type="http://schemas.openxmlformats.org/officeDocument/2006/relationships/tags" Target="../tags/tag233.xml"/><Relationship Id="rId50" Type="http://schemas.openxmlformats.org/officeDocument/2006/relationships/tags" Target="../tags/tag236.xml"/><Relationship Id="rId55" Type="http://schemas.openxmlformats.org/officeDocument/2006/relationships/tags" Target="../tags/tag241.xml"/><Relationship Id="rId63" Type="http://schemas.openxmlformats.org/officeDocument/2006/relationships/tags" Target="../tags/tag24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6" Type="http://schemas.openxmlformats.org/officeDocument/2006/relationships/tags" Target="../tags/tag202.xml"/><Relationship Id="rId29" Type="http://schemas.openxmlformats.org/officeDocument/2006/relationships/tags" Target="../tags/tag215.xml"/><Relationship Id="rId11" Type="http://schemas.openxmlformats.org/officeDocument/2006/relationships/tags" Target="../tags/tag197.xml"/><Relationship Id="rId24" Type="http://schemas.openxmlformats.org/officeDocument/2006/relationships/tags" Target="../tags/tag210.xml"/><Relationship Id="rId32" Type="http://schemas.openxmlformats.org/officeDocument/2006/relationships/tags" Target="../tags/tag218.xml"/><Relationship Id="rId37" Type="http://schemas.openxmlformats.org/officeDocument/2006/relationships/tags" Target="../tags/tag223.xml"/><Relationship Id="rId40" Type="http://schemas.openxmlformats.org/officeDocument/2006/relationships/tags" Target="../tags/tag226.xml"/><Relationship Id="rId45" Type="http://schemas.openxmlformats.org/officeDocument/2006/relationships/tags" Target="../tags/tag231.xml"/><Relationship Id="rId53" Type="http://schemas.openxmlformats.org/officeDocument/2006/relationships/tags" Target="../tags/tag239.xml"/><Relationship Id="rId58" Type="http://schemas.openxmlformats.org/officeDocument/2006/relationships/tags" Target="../tags/tag244.xml"/><Relationship Id="rId5" Type="http://schemas.openxmlformats.org/officeDocument/2006/relationships/tags" Target="../tags/tag191.xml"/><Relationship Id="rId61" Type="http://schemas.openxmlformats.org/officeDocument/2006/relationships/tags" Target="../tags/tag247.xml"/><Relationship Id="rId19" Type="http://schemas.openxmlformats.org/officeDocument/2006/relationships/tags" Target="../tags/tag205.xml"/><Relationship Id="rId14" Type="http://schemas.openxmlformats.org/officeDocument/2006/relationships/tags" Target="../tags/tag200.xml"/><Relationship Id="rId22" Type="http://schemas.openxmlformats.org/officeDocument/2006/relationships/tags" Target="../tags/tag208.xml"/><Relationship Id="rId27" Type="http://schemas.openxmlformats.org/officeDocument/2006/relationships/tags" Target="../tags/tag213.xml"/><Relationship Id="rId30" Type="http://schemas.openxmlformats.org/officeDocument/2006/relationships/tags" Target="../tags/tag216.xml"/><Relationship Id="rId35" Type="http://schemas.openxmlformats.org/officeDocument/2006/relationships/tags" Target="../tags/tag221.xml"/><Relationship Id="rId43" Type="http://schemas.openxmlformats.org/officeDocument/2006/relationships/tags" Target="../tags/tag229.xml"/><Relationship Id="rId48" Type="http://schemas.openxmlformats.org/officeDocument/2006/relationships/tags" Target="../tags/tag234.xml"/><Relationship Id="rId56" Type="http://schemas.openxmlformats.org/officeDocument/2006/relationships/tags" Target="../tags/tag242.xml"/><Relationship Id="rId64" Type="http://schemas.openxmlformats.org/officeDocument/2006/relationships/slideLayout" Target="../slideLayouts/slideLayout2.xml"/><Relationship Id="rId8" Type="http://schemas.openxmlformats.org/officeDocument/2006/relationships/tags" Target="../tags/tag194.xml"/><Relationship Id="rId51" Type="http://schemas.openxmlformats.org/officeDocument/2006/relationships/tags" Target="../tags/tag237.xml"/><Relationship Id="rId3" Type="http://schemas.openxmlformats.org/officeDocument/2006/relationships/tags" Target="../tags/tag189.xml"/><Relationship Id="rId12" Type="http://schemas.openxmlformats.org/officeDocument/2006/relationships/tags" Target="../tags/tag198.xml"/><Relationship Id="rId17" Type="http://schemas.openxmlformats.org/officeDocument/2006/relationships/tags" Target="../tags/tag203.xml"/><Relationship Id="rId25" Type="http://schemas.openxmlformats.org/officeDocument/2006/relationships/tags" Target="../tags/tag211.xml"/><Relationship Id="rId33" Type="http://schemas.openxmlformats.org/officeDocument/2006/relationships/tags" Target="../tags/tag219.xml"/><Relationship Id="rId38" Type="http://schemas.openxmlformats.org/officeDocument/2006/relationships/tags" Target="../tags/tag224.xml"/><Relationship Id="rId46" Type="http://schemas.openxmlformats.org/officeDocument/2006/relationships/tags" Target="../tags/tag232.xml"/><Relationship Id="rId59" Type="http://schemas.openxmlformats.org/officeDocument/2006/relationships/tags" Target="../tags/tag245.xml"/><Relationship Id="rId20" Type="http://schemas.openxmlformats.org/officeDocument/2006/relationships/tags" Target="../tags/tag206.xml"/><Relationship Id="rId41" Type="http://schemas.openxmlformats.org/officeDocument/2006/relationships/tags" Target="../tags/tag227.xml"/><Relationship Id="rId54" Type="http://schemas.openxmlformats.org/officeDocument/2006/relationships/tags" Target="../tags/tag240.xml"/><Relationship Id="rId62" Type="http://schemas.openxmlformats.org/officeDocument/2006/relationships/tags" Target="../tags/tag24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5" Type="http://schemas.openxmlformats.org/officeDocument/2006/relationships/tags" Target="../tags/tag201.xml"/><Relationship Id="rId23" Type="http://schemas.openxmlformats.org/officeDocument/2006/relationships/tags" Target="../tags/tag209.xml"/><Relationship Id="rId28" Type="http://schemas.openxmlformats.org/officeDocument/2006/relationships/tags" Target="../tags/tag214.xml"/><Relationship Id="rId36" Type="http://schemas.openxmlformats.org/officeDocument/2006/relationships/tags" Target="../tags/tag222.xml"/><Relationship Id="rId49" Type="http://schemas.openxmlformats.org/officeDocument/2006/relationships/tags" Target="../tags/tag235.xml"/><Relationship Id="rId57" Type="http://schemas.openxmlformats.org/officeDocument/2006/relationships/tags" Target="../tags/tag243.xml"/><Relationship Id="rId10" Type="http://schemas.openxmlformats.org/officeDocument/2006/relationships/tags" Target="../tags/tag196.xml"/><Relationship Id="rId31" Type="http://schemas.openxmlformats.org/officeDocument/2006/relationships/tags" Target="../tags/tag217.xml"/><Relationship Id="rId44" Type="http://schemas.openxmlformats.org/officeDocument/2006/relationships/tags" Target="../tags/tag230.xml"/><Relationship Id="rId52" Type="http://schemas.openxmlformats.org/officeDocument/2006/relationships/tags" Target="../tags/tag238.xml"/><Relationship Id="rId60" Type="http://schemas.openxmlformats.org/officeDocument/2006/relationships/tags" Target="../tags/tag246.xml"/><Relationship Id="rId4" Type="http://schemas.openxmlformats.org/officeDocument/2006/relationships/tags" Target="../tags/tag190.xml"/><Relationship Id="rId9" Type="http://schemas.openxmlformats.org/officeDocument/2006/relationships/tags" Target="../tags/tag1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2278063" y="1818909"/>
            <a:ext cx="6137275" cy="269061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4274" tIns="52138" rIns="104274" bIns="52138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sz="4800">
                <a:solidFill>
                  <a:schemeClr val="bg1"/>
                </a:solidFill>
                <a:latin typeface="Chalkboard" charset="0"/>
                <a:cs typeface="+mn-cs"/>
              </a:rPr>
              <a:t>Échanges convectifs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sz="4800">
                <a:solidFill>
                  <a:schemeClr val="bg1"/>
                </a:solidFill>
                <a:latin typeface="Chalkboard" charset="0"/>
                <a:cs typeface="+mn-cs"/>
              </a:rPr>
              <a:t>Le Nusselt, h et toutes ces choses….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3888385" y="375872"/>
            <a:ext cx="2915043" cy="4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74" tIns="52138" rIns="104274" bIns="52138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2500">
                <a:latin typeface="Chalkboard" charset="0"/>
                <a:cs typeface="+mn-cs"/>
              </a:rPr>
              <a:t>Transferts avancés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3877335" y="4789645"/>
            <a:ext cx="2794267" cy="222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300">
                <a:latin typeface="Chalkboard" charset="0"/>
                <a:cs typeface="+mn-cs"/>
              </a:rPr>
              <a:t>Olivier LOUISNARD</a:t>
            </a:r>
          </a:p>
          <a:p>
            <a:pPr algn="ctr">
              <a:defRPr/>
            </a:pPr>
            <a:endParaRPr lang="fr-FR" sz="2300">
              <a:latin typeface="Chalkboard" charset="0"/>
              <a:cs typeface="+mn-cs"/>
            </a:endParaRPr>
          </a:p>
          <a:p>
            <a:pPr algn="ctr">
              <a:defRPr/>
            </a:pPr>
            <a:r>
              <a:rPr lang="fr-FR" sz="2300">
                <a:latin typeface="Chalkboard" charset="0"/>
                <a:cs typeface="+mn-cs"/>
              </a:rPr>
              <a:t>Yasmine LALAU</a:t>
            </a:r>
          </a:p>
          <a:p>
            <a:pPr algn="ctr">
              <a:defRPr/>
            </a:pPr>
            <a:r>
              <a:rPr lang="fr-FR" sz="2300">
                <a:latin typeface="Chalkboard" charset="0"/>
                <a:cs typeface="+mn-cs"/>
              </a:rPr>
              <a:t>Mathieu MILHÉ</a:t>
            </a:r>
          </a:p>
          <a:p>
            <a:pPr algn="ctr">
              <a:defRPr/>
            </a:pPr>
            <a:r>
              <a:rPr lang="fr-FR" sz="2300">
                <a:latin typeface="Chalkboard" charset="0"/>
                <a:cs typeface="+mn-cs"/>
              </a:rPr>
              <a:t>Javier ESCUDERO</a:t>
            </a:r>
          </a:p>
          <a:p>
            <a:pPr algn="ctr">
              <a:defRPr/>
            </a:pPr>
            <a:r>
              <a:rPr lang="fr-FR" sz="2300">
                <a:latin typeface="Chalkboard" charset="0"/>
                <a:cs typeface="+mn-cs"/>
              </a:rPr>
              <a:t>Sylvain SALVADOR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Démarche</a:t>
            </a: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A0DE824B-B3A4-1743-32B6-E24BA64371B0}"/>
              </a:ext>
            </a:extLst>
          </p:cNvPr>
          <p:cNvGrpSpPr/>
          <p:nvPr/>
        </p:nvGrpSpPr>
        <p:grpSpPr>
          <a:xfrm>
            <a:off x="6480032" y="3207185"/>
            <a:ext cx="3534094" cy="1696669"/>
            <a:chOff x="3237924" y="3863779"/>
            <a:chExt cx="3534094" cy="1696669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5367F678-737E-5D4F-8EF9-A8BF59E91D47}"/>
                </a:ext>
              </a:extLst>
            </p:cNvPr>
            <p:cNvGrpSpPr/>
            <p:nvPr/>
          </p:nvGrpSpPr>
          <p:grpSpPr>
            <a:xfrm>
              <a:off x="3237924" y="3863779"/>
              <a:ext cx="3534094" cy="1696669"/>
              <a:chOff x="5489017" y="4267839"/>
              <a:chExt cx="2569927" cy="123378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332EBD-56CB-FF4A-AEE7-495341174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9017" y="4267839"/>
                <a:ext cx="2557104" cy="121219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2424"/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18D18F2B-1DC2-004A-948B-9D260A239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5985" y="4866669"/>
                <a:ext cx="2094411" cy="604478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384482AF-B805-C54D-B644-0373C32A4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360" y="4592368"/>
                <a:ext cx="2564584" cy="883858"/>
              </a:xfrm>
              <a:custGeom>
                <a:avLst/>
                <a:gdLst>
                  <a:gd name="T0" fmla="*/ 0 w 2400"/>
                  <a:gd name="T1" fmla="*/ 696 h 696"/>
                  <a:gd name="T2" fmla="*/ 48 w 2400"/>
                  <a:gd name="T3" fmla="*/ 552 h 696"/>
                  <a:gd name="T4" fmla="*/ 144 w 2400"/>
                  <a:gd name="T5" fmla="*/ 408 h 696"/>
                  <a:gd name="T6" fmla="*/ 288 w 2400"/>
                  <a:gd name="T7" fmla="*/ 264 h 696"/>
                  <a:gd name="T8" fmla="*/ 528 w 2400"/>
                  <a:gd name="T9" fmla="*/ 120 h 696"/>
                  <a:gd name="T10" fmla="*/ 912 w 2400"/>
                  <a:gd name="T11" fmla="*/ 24 h 696"/>
                  <a:gd name="T12" fmla="*/ 1440 w 2400"/>
                  <a:gd name="T13" fmla="*/ 24 h 696"/>
                  <a:gd name="T14" fmla="*/ 2208 w 2400"/>
                  <a:gd name="T15" fmla="*/ 168 h 696"/>
                  <a:gd name="T16" fmla="*/ 2400 w 2400"/>
                  <a:gd name="T17" fmla="*/ 21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0" h="696">
                    <a:moveTo>
                      <a:pt x="0" y="696"/>
                    </a:moveTo>
                    <a:cubicBezTo>
                      <a:pt x="12" y="648"/>
                      <a:pt x="24" y="600"/>
                      <a:pt x="48" y="552"/>
                    </a:cubicBezTo>
                    <a:cubicBezTo>
                      <a:pt x="72" y="504"/>
                      <a:pt x="104" y="456"/>
                      <a:pt x="144" y="408"/>
                    </a:cubicBezTo>
                    <a:cubicBezTo>
                      <a:pt x="184" y="360"/>
                      <a:pt x="224" y="312"/>
                      <a:pt x="288" y="264"/>
                    </a:cubicBezTo>
                    <a:cubicBezTo>
                      <a:pt x="352" y="216"/>
                      <a:pt x="424" y="160"/>
                      <a:pt x="528" y="120"/>
                    </a:cubicBezTo>
                    <a:cubicBezTo>
                      <a:pt x="632" y="80"/>
                      <a:pt x="760" y="40"/>
                      <a:pt x="912" y="24"/>
                    </a:cubicBezTo>
                    <a:cubicBezTo>
                      <a:pt x="1064" y="8"/>
                      <a:pt x="1224" y="0"/>
                      <a:pt x="1440" y="24"/>
                    </a:cubicBezTo>
                    <a:cubicBezTo>
                      <a:pt x="1656" y="48"/>
                      <a:pt x="2048" y="136"/>
                      <a:pt x="2208" y="168"/>
                    </a:cubicBezTo>
                    <a:cubicBezTo>
                      <a:pt x="2368" y="200"/>
                      <a:pt x="2384" y="208"/>
                      <a:pt x="2400" y="216"/>
                    </a:cubicBezTo>
                  </a:path>
                </a:pathLst>
              </a:cu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EDA043B0-8ADC-8049-99D8-3BD828CA5121}"/>
                  </a:ext>
                </a:extLst>
              </p:cNvPr>
              <p:cNvSpPr>
                <a:spLocks/>
              </p:cNvSpPr>
              <p:nvPr/>
            </p:nvSpPr>
            <p:spPr bwMode="auto">
              <a:xfrm rot="77977">
                <a:off x="5494360" y="4953023"/>
                <a:ext cx="2564584" cy="548602"/>
              </a:xfrm>
              <a:custGeom>
                <a:avLst/>
                <a:gdLst>
                  <a:gd name="T0" fmla="*/ 0 w 2400"/>
                  <a:gd name="T1" fmla="*/ 432 h 432"/>
                  <a:gd name="T2" fmla="*/ 96 w 2400"/>
                  <a:gd name="T3" fmla="*/ 288 h 432"/>
                  <a:gd name="T4" fmla="*/ 240 w 2400"/>
                  <a:gd name="T5" fmla="*/ 192 h 432"/>
                  <a:gd name="T6" fmla="*/ 432 w 2400"/>
                  <a:gd name="T7" fmla="*/ 96 h 432"/>
                  <a:gd name="T8" fmla="*/ 960 w 2400"/>
                  <a:gd name="T9" fmla="*/ 0 h 432"/>
                  <a:gd name="T10" fmla="*/ 1680 w 2400"/>
                  <a:gd name="T11" fmla="*/ 96 h 432"/>
                  <a:gd name="T12" fmla="*/ 2208 w 2400"/>
                  <a:gd name="T13" fmla="*/ 288 h 432"/>
                  <a:gd name="T14" fmla="*/ 2400 w 2400"/>
                  <a:gd name="T15" fmla="*/ 384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00" h="432">
                    <a:moveTo>
                      <a:pt x="0" y="432"/>
                    </a:moveTo>
                    <a:cubicBezTo>
                      <a:pt x="28" y="380"/>
                      <a:pt x="56" y="328"/>
                      <a:pt x="96" y="288"/>
                    </a:cubicBezTo>
                    <a:cubicBezTo>
                      <a:pt x="136" y="248"/>
                      <a:pt x="184" y="224"/>
                      <a:pt x="240" y="192"/>
                    </a:cubicBezTo>
                    <a:cubicBezTo>
                      <a:pt x="296" y="160"/>
                      <a:pt x="312" y="128"/>
                      <a:pt x="432" y="96"/>
                    </a:cubicBezTo>
                    <a:cubicBezTo>
                      <a:pt x="552" y="64"/>
                      <a:pt x="752" y="0"/>
                      <a:pt x="960" y="0"/>
                    </a:cubicBezTo>
                    <a:cubicBezTo>
                      <a:pt x="1168" y="0"/>
                      <a:pt x="1472" y="48"/>
                      <a:pt x="1680" y="96"/>
                    </a:cubicBezTo>
                    <a:cubicBezTo>
                      <a:pt x="1888" y="144"/>
                      <a:pt x="2088" y="240"/>
                      <a:pt x="2208" y="288"/>
                    </a:cubicBezTo>
                    <a:cubicBezTo>
                      <a:pt x="2328" y="336"/>
                      <a:pt x="2364" y="360"/>
                      <a:pt x="2400" y="384"/>
                    </a:cubicBezTo>
                  </a:path>
                </a:pathLst>
              </a:custGeom>
              <a:solidFill>
                <a:srgbClr val="E6E6E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grpSp>
            <p:nvGrpSpPr>
              <p:cNvPr id="17" name="Group 14">
                <a:extLst>
                  <a:ext uri="{FF2B5EF4-FFF2-40B4-BE49-F238E27FC236}">
                    <a16:creationId xmlns:a16="http://schemas.microsoft.com/office/drawing/2014/main" id="{1B5DE80A-59A2-C44B-BF54-23F71E4129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0239329">
                <a:off x="5788219" y="4601258"/>
                <a:ext cx="182726" cy="443199"/>
                <a:chOff x="2387" y="1342"/>
                <a:chExt cx="333" cy="619"/>
              </a:xfrm>
            </p:grpSpPr>
            <p:sp>
              <p:nvSpPr>
                <p:cNvPr id="18" name="Line 15">
                  <a:extLst>
                    <a:ext uri="{FF2B5EF4-FFF2-40B4-BE49-F238E27FC236}">
                      <a16:creationId xmlns:a16="http://schemas.microsoft.com/office/drawing/2014/main" id="{E9451237-CE11-2D40-8907-90AB91305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94" y="1342"/>
                  <a:ext cx="0" cy="6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id="{5ACE57DE-F737-1F42-8AFA-8337E92FB4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355"/>
                  <a:ext cx="330" cy="606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9" h="727">
                      <a:moveTo>
                        <a:pt x="0" y="725"/>
                      </a:moveTo>
                      <a:cubicBezTo>
                        <a:pt x="13" y="726"/>
                        <a:pt x="26" y="727"/>
                        <a:pt x="43" y="725"/>
                      </a:cubicBezTo>
                      <a:cubicBezTo>
                        <a:pt x="60" y="723"/>
                        <a:pt x="80" y="719"/>
                        <a:pt x="104" y="712"/>
                      </a:cubicBezTo>
                      <a:cubicBezTo>
                        <a:pt x="128" y="705"/>
                        <a:pt x="162" y="697"/>
                        <a:pt x="189" y="682"/>
                      </a:cubicBezTo>
                      <a:cubicBezTo>
                        <a:pt x="216" y="667"/>
                        <a:pt x="244" y="644"/>
                        <a:pt x="267" y="621"/>
                      </a:cubicBezTo>
                      <a:cubicBezTo>
                        <a:pt x="290" y="598"/>
                        <a:pt x="309" y="582"/>
                        <a:pt x="328" y="544"/>
                      </a:cubicBezTo>
                      <a:cubicBezTo>
                        <a:pt x="347" y="506"/>
                        <a:pt x="369" y="483"/>
                        <a:pt x="379" y="392"/>
                      </a:cubicBezTo>
                      <a:cubicBezTo>
                        <a:pt x="389" y="301"/>
                        <a:pt x="389" y="150"/>
                        <a:pt x="38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20" name="Line 17">
                  <a:extLst>
                    <a:ext uri="{FF2B5EF4-FFF2-40B4-BE49-F238E27FC236}">
                      <a16:creationId xmlns:a16="http://schemas.microsoft.com/office/drawing/2014/main" id="{32816FE4-D280-6B4D-A7F0-18876BB9E9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905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21" name="Line 18">
                  <a:extLst>
                    <a:ext uri="{FF2B5EF4-FFF2-40B4-BE49-F238E27FC236}">
                      <a16:creationId xmlns:a16="http://schemas.microsoft.com/office/drawing/2014/main" id="{086B03C4-ADA8-1546-A00E-B42E308E81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809"/>
                  <a:ext cx="24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22" name="Line 19">
                  <a:extLst>
                    <a:ext uri="{FF2B5EF4-FFF2-40B4-BE49-F238E27FC236}">
                      <a16:creationId xmlns:a16="http://schemas.microsoft.com/office/drawing/2014/main" id="{A458DE7B-0707-3244-91AF-138DC6A500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713"/>
                  <a:ext cx="30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23" name="Line 20">
                  <a:extLst>
                    <a:ext uri="{FF2B5EF4-FFF2-40B4-BE49-F238E27FC236}">
                      <a16:creationId xmlns:a16="http://schemas.microsoft.com/office/drawing/2014/main" id="{7E2BD9D5-A1BA-D14A-8538-DA83A8DC68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616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24" name="Line 21">
                  <a:extLst>
                    <a:ext uri="{FF2B5EF4-FFF2-40B4-BE49-F238E27FC236}">
                      <a16:creationId xmlns:a16="http://schemas.microsoft.com/office/drawing/2014/main" id="{65CC1115-6F64-1E40-8A39-5BB2EAD56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520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25" name="Line 22">
                  <a:extLst>
                    <a:ext uri="{FF2B5EF4-FFF2-40B4-BE49-F238E27FC236}">
                      <a16:creationId xmlns:a16="http://schemas.microsoft.com/office/drawing/2014/main" id="{90CA305C-4445-244E-BC77-C19719D2C1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424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</p:grpSp>
          <p:grpSp>
            <p:nvGrpSpPr>
              <p:cNvPr id="26" name="Group 23">
                <a:extLst>
                  <a:ext uri="{FF2B5EF4-FFF2-40B4-BE49-F238E27FC236}">
                    <a16:creationId xmlns:a16="http://schemas.microsoft.com/office/drawing/2014/main" id="{85AFFFF2-522D-D94D-8091-720963A4AE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0819257">
                <a:off x="6149397" y="4488236"/>
                <a:ext cx="266075" cy="443200"/>
                <a:chOff x="2387" y="1342"/>
                <a:chExt cx="333" cy="619"/>
              </a:xfrm>
            </p:grpSpPr>
            <p:sp>
              <p:nvSpPr>
                <p:cNvPr id="27" name="Line 24">
                  <a:extLst>
                    <a:ext uri="{FF2B5EF4-FFF2-40B4-BE49-F238E27FC236}">
                      <a16:creationId xmlns:a16="http://schemas.microsoft.com/office/drawing/2014/main" id="{E6BA9D97-FDDA-3044-AD4B-98516CBB8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94" y="1342"/>
                  <a:ext cx="0" cy="6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id="{6D23F5D1-A151-764C-9E5D-8121F6EEA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355"/>
                  <a:ext cx="330" cy="606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9" h="727">
                      <a:moveTo>
                        <a:pt x="0" y="725"/>
                      </a:moveTo>
                      <a:cubicBezTo>
                        <a:pt x="13" y="726"/>
                        <a:pt x="26" y="727"/>
                        <a:pt x="43" y="725"/>
                      </a:cubicBezTo>
                      <a:cubicBezTo>
                        <a:pt x="60" y="723"/>
                        <a:pt x="80" y="719"/>
                        <a:pt x="104" y="712"/>
                      </a:cubicBezTo>
                      <a:cubicBezTo>
                        <a:pt x="128" y="705"/>
                        <a:pt x="162" y="697"/>
                        <a:pt x="189" y="682"/>
                      </a:cubicBezTo>
                      <a:cubicBezTo>
                        <a:pt x="216" y="667"/>
                        <a:pt x="244" y="644"/>
                        <a:pt x="267" y="621"/>
                      </a:cubicBezTo>
                      <a:cubicBezTo>
                        <a:pt x="290" y="598"/>
                        <a:pt x="309" y="582"/>
                        <a:pt x="328" y="544"/>
                      </a:cubicBezTo>
                      <a:cubicBezTo>
                        <a:pt x="347" y="506"/>
                        <a:pt x="369" y="483"/>
                        <a:pt x="379" y="392"/>
                      </a:cubicBezTo>
                      <a:cubicBezTo>
                        <a:pt x="389" y="301"/>
                        <a:pt x="389" y="150"/>
                        <a:pt x="38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29" name="Line 26">
                  <a:extLst>
                    <a:ext uri="{FF2B5EF4-FFF2-40B4-BE49-F238E27FC236}">
                      <a16:creationId xmlns:a16="http://schemas.microsoft.com/office/drawing/2014/main" id="{72CDB34D-FA86-BC4D-9244-698C2C991B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905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30" name="Line 27">
                  <a:extLst>
                    <a:ext uri="{FF2B5EF4-FFF2-40B4-BE49-F238E27FC236}">
                      <a16:creationId xmlns:a16="http://schemas.microsoft.com/office/drawing/2014/main" id="{1419DBDC-28DA-AF40-B80C-43C4CF8096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809"/>
                  <a:ext cx="24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31" name="Line 28">
                  <a:extLst>
                    <a:ext uri="{FF2B5EF4-FFF2-40B4-BE49-F238E27FC236}">
                      <a16:creationId xmlns:a16="http://schemas.microsoft.com/office/drawing/2014/main" id="{CC5B8783-02B4-AE41-B8A1-58123E3566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713"/>
                  <a:ext cx="30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32" name="Line 29">
                  <a:extLst>
                    <a:ext uri="{FF2B5EF4-FFF2-40B4-BE49-F238E27FC236}">
                      <a16:creationId xmlns:a16="http://schemas.microsoft.com/office/drawing/2014/main" id="{2D17168B-DC7D-0944-825C-A582DD0758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616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33" name="Line 30">
                  <a:extLst>
                    <a:ext uri="{FF2B5EF4-FFF2-40B4-BE49-F238E27FC236}">
                      <a16:creationId xmlns:a16="http://schemas.microsoft.com/office/drawing/2014/main" id="{7C63E565-5536-EF4D-8520-D139395CBD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520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34" name="Line 31">
                  <a:extLst>
                    <a:ext uri="{FF2B5EF4-FFF2-40B4-BE49-F238E27FC236}">
                      <a16:creationId xmlns:a16="http://schemas.microsoft.com/office/drawing/2014/main" id="{0F562C15-47FB-5444-9227-3401486D05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424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</p:grpSp>
          <p:grpSp>
            <p:nvGrpSpPr>
              <p:cNvPr id="35" name="Group 32">
                <a:extLst>
                  <a:ext uri="{FF2B5EF4-FFF2-40B4-BE49-F238E27FC236}">
                    <a16:creationId xmlns:a16="http://schemas.microsoft.com/office/drawing/2014/main" id="{73DC12BA-E3C0-B140-A095-AB6DCA720E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611987">
                <a:off x="6874961" y="4443789"/>
                <a:ext cx="310956" cy="562570"/>
                <a:chOff x="2387" y="1342"/>
                <a:chExt cx="333" cy="619"/>
              </a:xfrm>
            </p:grpSpPr>
            <p:sp>
              <p:nvSpPr>
                <p:cNvPr id="36" name="Line 33">
                  <a:extLst>
                    <a:ext uri="{FF2B5EF4-FFF2-40B4-BE49-F238E27FC236}">
                      <a16:creationId xmlns:a16="http://schemas.microsoft.com/office/drawing/2014/main" id="{BDE92095-772C-E145-A4AA-85EE8E19B9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94" y="1342"/>
                  <a:ext cx="0" cy="6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id="{838942F0-295C-4942-A4F7-47BA11CC7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355"/>
                  <a:ext cx="330" cy="606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9" h="727">
                      <a:moveTo>
                        <a:pt x="0" y="725"/>
                      </a:moveTo>
                      <a:cubicBezTo>
                        <a:pt x="13" y="726"/>
                        <a:pt x="26" y="727"/>
                        <a:pt x="43" y="725"/>
                      </a:cubicBezTo>
                      <a:cubicBezTo>
                        <a:pt x="60" y="723"/>
                        <a:pt x="80" y="719"/>
                        <a:pt x="104" y="712"/>
                      </a:cubicBezTo>
                      <a:cubicBezTo>
                        <a:pt x="128" y="705"/>
                        <a:pt x="162" y="697"/>
                        <a:pt x="189" y="682"/>
                      </a:cubicBezTo>
                      <a:cubicBezTo>
                        <a:pt x="216" y="667"/>
                        <a:pt x="244" y="644"/>
                        <a:pt x="267" y="621"/>
                      </a:cubicBezTo>
                      <a:cubicBezTo>
                        <a:pt x="290" y="598"/>
                        <a:pt x="309" y="582"/>
                        <a:pt x="328" y="544"/>
                      </a:cubicBezTo>
                      <a:cubicBezTo>
                        <a:pt x="347" y="506"/>
                        <a:pt x="369" y="483"/>
                        <a:pt x="379" y="392"/>
                      </a:cubicBezTo>
                      <a:cubicBezTo>
                        <a:pt x="389" y="301"/>
                        <a:pt x="389" y="150"/>
                        <a:pt x="38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38" name="Line 35">
                  <a:extLst>
                    <a:ext uri="{FF2B5EF4-FFF2-40B4-BE49-F238E27FC236}">
                      <a16:creationId xmlns:a16="http://schemas.microsoft.com/office/drawing/2014/main" id="{EC89FEEF-1C47-644D-8FD9-282E89DDFC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905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39" name="Line 36">
                  <a:extLst>
                    <a:ext uri="{FF2B5EF4-FFF2-40B4-BE49-F238E27FC236}">
                      <a16:creationId xmlns:a16="http://schemas.microsoft.com/office/drawing/2014/main" id="{8A7D92B6-93A8-3843-B986-17F8ED1C6B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809"/>
                  <a:ext cx="24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40" name="Line 37">
                  <a:extLst>
                    <a:ext uri="{FF2B5EF4-FFF2-40B4-BE49-F238E27FC236}">
                      <a16:creationId xmlns:a16="http://schemas.microsoft.com/office/drawing/2014/main" id="{40AAF6C9-6215-5744-8696-70392BE7D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713"/>
                  <a:ext cx="30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41" name="Line 38">
                  <a:extLst>
                    <a:ext uri="{FF2B5EF4-FFF2-40B4-BE49-F238E27FC236}">
                      <a16:creationId xmlns:a16="http://schemas.microsoft.com/office/drawing/2014/main" id="{73B808C0-DDBA-574B-8A84-1125151CA7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616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42" name="Line 39">
                  <a:extLst>
                    <a:ext uri="{FF2B5EF4-FFF2-40B4-BE49-F238E27FC236}">
                      <a16:creationId xmlns:a16="http://schemas.microsoft.com/office/drawing/2014/main" id="{F286ADB6-1448-8444-AD35-072FEA838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520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43" name="Line 40">
                  <a:extLst>
                    <a:ext uri="{FF2B5EF4-FFF2-40B4-BE49-F238E27FC236}">
                      <a16:creationId xmlns:a16="http://schemas.microsoft.com/office/drawing/2014/main" id="{29FD3168-4105-9249-9B6A-92C76C908E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424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</p:grpSp>
          <p:grpSp>
            <p:nvGrpSpPr>
              <p:cNvPr id="46" name="Group 43">
                <a:extLst>
                  <a:ext uri="{FF2B5EF4-FFF2-40B4-BE49-F238E27FC236}">
                    <a16:creationId xmlns:a16="http://schemas.microsoft.com/office/drawing/2014/main" id="{0B97CB69-6269-D646-A132-20485A920D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06321">
                <a:off x="7411386" y="4517444"/>
                <a:ext cx="348356" cy="636225"/>
                <a:chOff x="2387" y="1342"/>
                <a:chExt cx="333" cy="619"/>
              </a:xfrm>
            </p:grpSpPr>
            <p:sp>
              <p:nvSpPr>
                <p:cNvPr id="47" name="Line 44">
                  <a:extLst>
                    <a:ext uri="{FF2B5EF4-FFF2-40B4-BE49-F238E27FC236}">
                      <a16:creationId xmlns:a16="http://schemas.microsoft.com/office/drawing/2014/main" id="{3652147B-8804-5E4B-B55A-1042B38B6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94" y="1342"/>
                  <a:ext cx="0" cy="6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id="{A1312D85-BF3C-504C-963C-A6E518075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" y="1355"/>
                  <a:ext cx="330" cy="606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9" h="727">
                      <a:moveTo>
                        <a:pt x="0" y="725"/>
                      </a:moveTo>
                      <a:cubicBezTo>
                        <a:pt x="13" y="726"/>
                        <a:pt x="26" y="727"/>
                        <a:pt x="43" y="725"/>
                      </a:cubicBezTo>
                      <a:cubicBezTo>
                        <a:pt x="60" y="723"/>
                        <a:pt x="80" y="719"/>
                        <a:pt x="104" y="712"/>
                      </a:cubicBezTo>
                      <a:cubicBezTo>
                        <a:pt x="128" y="705"/>
                        <a:pt x="162" y="697"/>
                        <a:pt x="189" y="682"/>
                      </a:cubicBezTo>
                      <a:cubicBezTo>
                        <a:pt x="216" y="667"/>
                        <a:pt x="244" y="644"/>
                        <a:pt x="267" y="621"/>
                      </a:cubicBezTo>
                      <a:cubicBezTo>
                        <a:pt x="290" y="598"/>
                        <a:pt x="309" y="582"/>
                        <a:pt x="328" y="544"/>
                      </a:cubicBezTo>
                      <a:cubicBezTo>
                        <a:pt x="347" y="506"/>
                        <a:pt x="369" y="483"/>
                        <a:pt x="379" y="392"/>
                      </a:cubicBezTo>
                      <a:cubicBezTo>
                        <a:pt x="389" y="301"/>
                        <a:pt x="389" y="150"/>
                        <a:pt x="389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49" name="Line 46">
                  <a:extLst>
                    <a:ext uri="{FF2B5EF4-FFF2-40B4-BE49-F238E27FC236}">
                      <a16:creationId xmlns:a16="http://schemas.microsoft.com/office/drawing/2014/main" id="{0F132998-DD0E-FD46-AAD2-D79E3A0829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905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0" name="Line 47">
                  <a:extLst>
                    <a:ext uri="{FF2B5EF4-FFF2-40B4-BE49-F238E27FC236}">
                      <a16:creationId xmlns:a16="http://schemas.microsoft.com/office/drawing/2014/main" id="{FD9B28BB-4FFA-5B48-91DD-84FBC3506A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809"/>
                  <a:ext cx="242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1" name="Line 48">
                  <a:extLst>
                    <a:ext uri="{FF2B5EF4-FFF2-40B4-BE49-F238E27FC236}">
                      <a16:creationId xmlns:a16="http://schemas.microsoft.com/office/drawing/2014/main" id="{CA61D8B7-9356-7442-A7D2-959C1FC5F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713"/>
                  <a:ext cx="309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2" name="Line 49">
                  <a:extLst>
                    <a:ext uri="{FF2B5EF4-FFF2-40B4-BE49-F238E27FC236}">
                      <a16:creationId xmlns:a16="http://schemas.microsoft.com/office/drawing/2014/main" id="{4A893D63-5360-044E-AA87-CFF229C442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616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3" name="Line 50">
                  <a:extLst>
                    <a:ext uri="{FF2B5EF4-FFF2-40B4-BE49-F238E27FC236}">
                      <a16:creationId xmlns:a16="http://schemas.microsoft.com/office/drawing/2014/main" id="{B8A237A1-7023-3347-A71D-EDDE1EF9AC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520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4" name="Line 51">
                  <a:extLst>
                    <a:ext uri="{FF2B5EF4-FFF2-40B4-BE49-F238E27FC236}">
                      <a16:creationId xmlns:a16="http://schemas.microsoft.com/office/drawing/2014/main" id="{0C6C1504-9D55-9C41-BF19-9A5123B9D2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3" y="1424"/>
                  <a:ext cx="32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</p:grpSp>
        </p:grp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A8188BBD-4941-154F-ACD4-4AD228579159}"/>
                </a:ext>
              </a:extLst>
            </p:cNvPr>
            <p:cNvSpPr txBox="1"/>
            <p:nvPr/>
          </p:nvSpPr>
          <p:spPr>
            <a:xfrm>
              <a:off x="4226203" y="5029788"/>
              <a:ext cx="1149674" cy="46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24"/>
                <a:t>CORPS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43BABA2-4AEA-A30F-4BEE-5D0942990348}"/>
              </a:ext>
            </a:extLst>
          </p:cNvPr>
          <p:cNvGrpSpPr/>
          <p:nvPr/>
        </p:nvGrpSpPr>
        <p:grpSpPr>
          <a:xfrm>
            <a:off x="1220114" y="1640988"/>
            <a:ext cx="8467955" cy="1211485"/>
            <a:chOff x="1220114" y="1640988"/>
            <a:chExt cx="8467955" cy="1211485"/>
          </a:xfrm>
        </p:grpSpPr>
        <p:sp>
          <p:nvSpPr>
            <p:cNvPr id="11" name="Rectangle 10"/>
            <p:cNvSpPr/>
            <p:nvPr/>
          </p:nvSpPr>
          <p:spPr>
            <a:xfrm>
              <a:off x="1220114" y="1640988"/>
              <a:ext cx="8251583" cy="1211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24"/>
                <a:t>On commence par étudier le cas d’une </a:t>
              </a:r>
              <a:r>
                <a:rPr lang="fr-FR" sz="2424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plaque plane </a:t>
              </a:r>
              <a:r>
                <a:rPr lang="fr-FR" sz="2424"/>
                <a:t>// </a:t>
              </a:r>
              <a:br>
                <a:rPr lang="fr-FR" sz="2424"/>
              </a:br>
              <a:r>
                <a:rPr lang="fr-FR" sz="2424"/>
                <a:t>et on peut éventuellement généraliser aux corps « galbés »</a:t>
              </a:r>
              <a:endParaRPr lang="fr-FR" sz="2424" b="1"/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E6EB7449-4CE6-2424-9E77-4D31B32306D6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9258299" y="1752600"/>
              <a:ext cx="429770" cy="276279"/>
              <a:chOff x="16215096" y="3832159"/>
              <a:chExt cx="415465" cy="256896"/>
            </a:xfrm>
          </p:grpSpPr>
          <p:sp>
            <p:nvSpPr>
              <p:cNvPr id="69" name="Forme libre 68">
                <a:extLst>
                  <a:ext uri="{FF2B5EF4-FFF2-40B4-BE49-F238E27FC236}">
                    <a16:creationId xmlns:a16="http://schemas.microsoft.com/office/drawing/2014/main" id="{84AD0BF8-87A8-1F05-8F16-CEBC6ED2DB2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6215096" y="3832159"/>
                <a:ext cx="211941" cy="215609"/>
              </a:xfrm>
              <a:custGeom>
                <a:avLst/>
                <a:gdLst>
                  <a:gd name="connsiteX0" fmla="*/ 173938 w 211941"/>
                  <a:gd name="connsiteY0" fmla="*/ 32187 h 215609"/>
                  <a:gd name="connsiteX1" fmla="*/ 206968 w 211941"/>
                  <a:gd name="connsiteY1" fmla="*/ 9555 h 215609"/>
                  <a:gd name="connsiteX2" fmla="*/ 212167 w 211941"/>
                  <a:gd name="connsiteY2" fmla="*/ 3439 h 215609"/>
                  <a:gd name="connsiteX3" fmla="*/ 208192 w 211941"/>
                  <a:gd name="connsiteY3" fmla="*/ 75 h 215609"/>
                  <a:gd name="connsiteX4" fmla="*/ 176997 w 211941"/>
                  <a:gd name="connsiteY4" fmla="*/ 992 h 215609"/>
                  <a:gd name="connsiteX5" fmla="*/ 145190 w 211941"/>
                  <a:gd name="connsiteY5" fmla="*/ 75 h 215609"/>
                  <a:gd name="connsiteX6" fmla="*/ 139685 w 211941"/>
                  <a:gd name="connsiteY6" fmla="*/ 6191 h 215609"/>
                  <a:gd name="connsiteX7" fmla="*/ 145190 w 211941"/>
                  <a:gd name="connsiteY7" fmla="*/ 9555 h 215609"/>
                  <a:gd name="connsiteX8" fmla="*/ 165987 w 211941"/>
                  <a:gd name="connsiteY8" fmla="*/ 23012 h 215609"/>
                  <a:gd name="connsiteX9" fmla="*/ 165069 w 211941"/>
                  <a:gd name="connsiteY9" fmla="*/ 29434 h 215609"/>
                  <a:gd name="connsiteX10" fmla="*/ 137544 w 211941"/>
                  <a:gd name="connsiteY10" fmla="*/ 138615 h 215609"/>
                  <a:gd name="connsiteX11" fmla="*/ 61392 w 211941"/>
                  <a:gd name="connsiteY11" fmla="*/ 206204 h 215609"/>
                  <a:gd name="connsiteX12" fmla="*/ 24081 w 211941"/>
                  <a:gd name="connsiteY12" fmla="*/ 166446 h 215609"/>
                  <a:gd name="connsiteX13" fmla="*/ 27445 w 211941"/>
                  <a:gd name="connsiteY13" fmla="*/ 142591 h 215609"/>
                  <a:gd name="connsiteX14" fmla="*/ 57111 w 211941"/>
                  <a:gd name="connsiteY14" fmla="*/ 23624 h 215609"/>
                  <a:gd name="connsiteX15" fmla="*/ 82801 w 211941"/>
                  <a:gd name="connsiteY15" fmla="*/ 9555 h 215609"/>
                  <a:gd name="connsiteX16" fmla="*/ 93199 w 211941"/>
                  <a:gd name="connsiteY16" fmla="*/ 3439 h 215609"/>
                  <a:gd name="connsiteX17" fmla="*/ 88917 w 211941"/>
                  <a:gd name="connsiteY17" fmla="*/ 75 h 215609"/>
                  <a:gd name="connsiteX18" fmla="*/ 49771 w 211941"/>
                  <a:gd name="connsiteY18" fmla="*/ 992 h 215609"/>
                  <a:gd name="connsiteX19" fmla="*/ 10318 w 211941"/>
                  <a:gd name="connsiteY19" fmla="*/ 75 h 215609"/>
                  <a:gd name="connsiteX20" fmla="*/ 4508 w 211941"/>
                  <a:gd name="connsiteY20" fmla="*/ 6191 h 215609"/>
                  <a:gd name="connsiteX21" fmla="*/ 13071 w 211941"/>
                  <a:gd name="connsiteY21" fmla="*/ 9555 h 215609"/>
                  <a:gd name="connsiteX22" fmla="*/ 24693 w 211941"/>
                  <a:gd name="connsiteY22" fmla="*/ 10167 h 215609"/>
                  <a:gd name="connsiteX23" fmla="*/ 32950 w 211941"/>
                  <a:gd name="connsiteY23" fmla="*/ 15060 h 215609"/>
                  <a:gd name="connsiteX24" fmla="*/ 27751 w 211941"/>
                  <a:gd name="connsiteY24" fmla="*/ 36774 h 215609"/>
                  <a:gd name="connsiteX25" fmla="*/ 21023 w 211941"/>
                  <a:gd name="connsiteY25" fmla="*/ 63687 h 215609"/>
                  <a:gd name="connsiteX26" fmla="*/ 2367 w 211941"/>
                  <a:gd name="connsiteY26" fmla="*/ 139227 h 215609"/>
                  <a:gd name="connsiteX27" fmla="*/ 226 w 211941"/>
                  <a:gd name="connsiteY27" fmla="*/ 156965 h 215609"/>
                  <a:gd name="connsiteX28" fmla="*/ 60169 w 211941"/>
                  <a:gd name="connsiteY28" fmla="*/ 215684 h 215609"/>
                  <a:gd name="connsiteX29" fmla="*/ 146719 w 211941"/>
                  <a:gd name="connsiteY29" fmla="*/ 140756 h 215609"/>
                  <a:gd name="connsiteX30" fmla="*/ 173938 w 211941"/>
                  <a:gd name="connsiteY30" fmla="*/ 32187 h 215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11941" h="215609">
                    <a:moveTo>
                      <a:pt x="173938" y="32187"/>
                    </a:moveTo>
                    <a:cubicBezTo>
                      <a:pt x="176997" y="19648"/>
                      <a:pt x="182502" y="10473"/>
                      <a:pt x="206968" y="9555"/>
                    </a:cubicBezTo>
                    <a:cubicBezTo>
                      <a:pt x="208497" y="9555"/>
                      <a:pt x="212167" y="9250"/>
                      <a:pt x="212167" y="3439"/>
                    </a:cubicBezTo>
                    <a:cubicBezTo>
                      <a:pt x="212167" y="3133"/>
                      <a:pt x="212167" y="75"/>
                      <a:pt x="208192" y="75"/>
                    </a:cubicBezTo>
                    <a:cubicBezTo>
                      <a:pt x="198099" y="75"/>
                      <a:pt x="187395" y="992"/>
                      <a:pt x="176997" y="992"/>
                    </a:cubicBezTo>
                    <a:cubicBezTo>
                      <a:pt x="166599" y="992"/>
                      <a:pt x="155283" y="75"/>
                      <a:pt x="145190" y="75"/>
                    </a:cubicBezTo>
                    <a:cubicBezTo>
                      <a:pt x="143355" y="75"/>
                      <a:pt x="139685" y="75"/>
                      <a:pt x="139685" y="6191"/>
                    </a:cubicBezTo>
                    <a:cubicBezTo>
                      <a:pt x="139685" y="9555"/>
                      <a:pt x="142744" y="9555"/>
                      <a:pt x="145190" y="9555"/>
                    </a:cubicBezTo>
                    <a:cubicBezTo>
                      <a:pt x="162623" y="9861"/>
                      <a:pt x="165987" y="16284"/>
                      <a:pt x="165987" y="23012"/>
                    </a:cubicBezTo>
                    <a:cubicBezTo>
                      <a:pt x="165987" y="23929"/>
                      <a:pt x="165375" y="28517"/>
                      <a:pt x="165069" y="29434"/>
                    </a:cubicBezTo>
                    <a:lnTo>
                      <a:pt x="137544" y="138615"/>
                    </a:lnTo>
                    <a:cubicBezTo>
                      <a:pt x="127146" y="179597"/>
                      <a:pt x="91976" y="206204"/>
                      <a:pt x="61392" y="206204"/>
                    </a:cubicBezTo>
                    <a:cubicBezTo>
                      <a:pt x="40596" y="206204"/>
                      <a:pt x="24081" y="192747"/>
                      <a:pt x="24081" y="166446"/>
                    </a:cubicBezTo>
                    <a:cubicBezTo>
                      <a:pt x="24081" y="165834"/>
                      <a:pt x="24081" y="156048"/>
                      <a:pt x="27445" y="142591"/>
                    </a:cubicBezTo>
                    <a:lnTo>
                      <a:pt x="57111" y="23624"/>
                    </a:lnTo>
                    <a:cubicBezTo>
                      <a:pt x="59863" y="12614"/>
                      <a:pt x="60475" y="9555"/>
                      <a:pt x="82801" y="9555"/>
                    </a:cubicBezTo>
                    <a:cubicBezTo>
                      <a:pt x="90752" y="9555"/>
                      <a:pt x="93199" y="9555"/>
                      <a:pt x="93199" y="3439"/>
                    </a:cubicBezTo>
                    <a:cubicBezTo>
                      <a:pt x="93199" y="75"/>
                      <a:pt x="89835" y="75"/>
                      <a:pt x="88917" y="75"/>
                    </a:cubicBezTo>
                    <a:cubicBezTo>
                      <a:pt x="80354" y="75"/>
                      <a:pt x="58334" y="992"/>
                      <a:pt x="49771" y="992"/>
                    </a:cubicBezTo>
                    <a:cubicBezTo>
                      <a:pt x="40902" y="992"/>
                      <a:pt x="19188" y="75"/>
                      <a:pt x="10318" y="75"/>
                    </a:cubicBezTo>
                    <a:cubicBezTo>
                      <a:pt x="7872" y="75"/>
                      <a:pt x="4508" y="75"/>
                      <a:pt x="4508" y="6191"/>
                    </a:cubicBezTo>
                    <a:cubicBezTo>
                      <a:pt x="4508" y="9555"/>
                      <a:pt x="7260" y="9555"/>
                      <a:pt x="13071" y="9555"/>
                    </a:cubicBezTo>
                    <a:cubicBezTo>
                      <a:pt x="13683" y="9555"/>
                      <a:pt x="19493" y="9555"/>
                      <a:pt x="24693" y="10167"/>
                    </a:cubicBezTo>
                    <a:cubicBezTo>
                      <a:pt x="30198" y="10779"/>
                      <a:pt x="32950" y="11085"/>
                      <a:pt x="32950" y="15060"/>
                    </a:cubicBezTo>
                    <a:cubicBezTo>
                      <a:pt x="32950" y="16895"/>
                      <a:pt x="29586" y="29740"/>
                      <a:pt x="27751" y="36774"/>
                    </a:cubicBezTo>
                    <a:lnTo>
                      <a:pt x="21023" y="63687"/>
                    </a:lnTo>
                    <a:cubicBezTo>
                      <a:pt x="18270" y="75615"/>
                      <a:pt x="3590" y="133416"/>
                      <a:pt x="2367" y="139227"/>
                    </a:cubicBezTo>
                    <a:cubicBezTo>
                      <a:pt x="226" y="147790"/>
                      <a:pt x="226" y="152378"/>
                      <a:pt x="226" y="156965"/>
                    </a:cubicBezTo>
                    <a:cubicBezTo>
                      <a:pt x="226" y="194276"/>
                      <a:pt x="28057" y="215684"/>
                      <a:pt x="60169" y="215684"/>
                    </a:cubicBezTo>
                    <a:cubicBezTo>
                      <a:pt x="98704" y="215684"/>
                      <a:pt x="136627" y="181126"/>
                      <a:pt x="146719" y="140756"/>
                    </a:cubicBezTo>
                    <a:lnTo>
                      <a:pt x="173938" y="32187"/>
                    </a:lnTo>
                    <a:close/>
                  </a:path>
                </a:pathLst>
              </a:custGeom>
              <a:solidFill>
                <a:srgbClr val="1A1AFF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" name="Forme libre 77">
                <a:extLst>
                  <a:ext uri="{FF2B5EF4-FFF2-40B4-BE49-F238E27FC236}">
                    <a16:creationId xmlns:a16="http://schemas.microsoft.com/office/drawing/2014/main" id="{85C75B70-70CA-02C7-EDA4-98D4303354A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6419905" y="3992505"/>
                <a:ext cx="210656" cy="96550"/>
              </a:xfrm>
              <a:custGeom>
                <a:avLst/>
                <a:gdLst>
                  <a:gd name="connsiteX0" fmla="*/ 107488 w 210656"/>
                  <a:gd name="connsiteY0" fmla="*/ 35828 h 96550"/>
                  <a:gd name="connsiteX1" fmla="*/ 84581 w 210656"/>
                  <a:gd name="connsiteY1" fmla="*/ 13135 h 96550"/>
                  <a:gd name="connsiteX2" fmla="*/ 46046 w 210656"/>
                  <a:gd name="connsiteY2" fmla="*/ 76 h 96550"/>
                  <a:gd name="connsiteX3" fmla="*/ 233 w 210656"/>
                  <a:gd name="connsiteY3" fmla="*/ 48458 h 96550"/>
                  <a:gd name="connsiteX4" fmla="*/ 45404 w 210656"/>
                  <a:gd name="connsiteY4" fmla="*/ 96627 h 96550"/>
                  <a:gd name="connsiteX5" fmla="*/ 103635 w 210656"/>
                  <a:gd name="connsiteY5" fmla="*/ 60875 h 96550"/>
                  <a:gd name="connsiteX6" fmla="*/ 126541 w 210656"/>
                  <a:gd name="connsiteY6" fmla="*/ 83568 h 96550"/>
                  <a:gd name="connsiteX7" fmla="*/ 165076 w 210656"/>
                  <a:gd name="connsiteY7" fmla="*/ 96627 h 96550"/>
                  <a:gd name="connsiteX8" fmla="*/ 210890 w 210656"/>
                  <a:gd name="connsiteY8" fmla="*/ 48244 h 96550"/>
                  <a:gd name="connsiteX9" fmla="*/ 165718 w 210656"/>
                  <a:gd name="connsiteY9" fmla="*/ 76 h 96550"/>
                  <a:gd name="connsiteX10" fmla="*/ 107488 w 210656"/>
                  <a:gd name="connsiteY10" fmla="*/ 35828 h 96550"/>
                  <a:gd name="connsiteX11" fmla="*/ 114339 w 210656"/>
                  <a:gd name="connsiteY11" fmla="*/ 43749 h 96550"/>
                  <a:gd name="connsiteX12" fmla="*/ 167645 w 210656"/>
                  <a:gd name="connsiteY12" fmla="*/ 8211 h 96550"/>
                  <a:gd name="connsiteX13" fmla="*/ 204895 w 210656"/>
                  <a:gd name="connsiteY13" fmla="*/ 48244 h 96550"/>
                  <a:gd name="connsiteX14" fmla="*/ 168501 w 210656"/>
                  <a:gd name="connsiteY14" fmla="*/ 84852 h 96550"/>
                  <a:gd name="connsiteX15" fmla="*/ 114339 w 210656"/>
                  <a:gd name="connsiteY15" fmla="*/ 43749 h 96550"/>
                  <a:gd name="connsiteX16" fmla="*/ 96784 w 210656"/>
                  <a:gd name="connsiteY16" fmla="*/ 52954 h 96550"/>
                  <a:gd name="connsiteX17" fmla="*/ 43477 w 210656"/>
                  <a:gd name="connsiteY17" fmla="*/ 88491 h 96550"/>
                  <a:gd name="connsiteX18" fmla="*/ 6227 w 210656"/>
                  <a:gd name="connsiteY18" fmla="*/ 48458 h 96550"/>
                  <a:gd name="connsiteX19" fmla="*/ 42621 w 210656"/>
                  <a:gd name="connsiteY19" fmla="*/ 11851 h 96550"/>
                  <a:gd name="connsiteX20" fmla="*/ 96784 w 210656"/>
                  <a:gd name="connsiteY20" fmla="*/ 52954 h 9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0656" h="96550">
                    <a:moveTo>
                      <a:pt x="107488" y="35828"/>
                    </a:moveTo>
                    <a:cubicBezTo>
                      <a:pt x="96142" y="22555"/>
                      <a:pt x="92716" y="18915"/>
                      <a:pt x="84581" y="13135"/>
                    </a:cubicBezTo>
                    <a:cubicBezTo>
                      <a:pt x="71522" y="3716"/>
                      <a:pt x="57821" y="76"/>
                      <a:pt x="46046" y="76"/>
                    </a:cubicBezTo>
                    <a:cubicBezTo>
                      <a:pt x="19500" y="76"/>
                      <a:pt x="233" y="22769"/>
                      <a:pt x="233" y="48458"/>
                    </a:cubicBezTo>
                    <a:cubicBezTo>
                      <a:pt x="233" y="73506"/>
                      <a:pt x="18644" y="96627"/>
                      <a:pt x="45404" y="96627"/>
                    </a:cubicBezTo>
                    <a:cubicBezTo>
                      <a:pt x="75162" y="96627"/>
                      <a:pt x="95928" y="72221"/>
                      <a:pt x="103635" y="60875"/>
                    </a:cubicBezTo>
                    <a:cubicBezTo>
                      <a:pt x="114981" y="74148"/>
                      <a:pt x="118406" y="77787"/>
                      <a:pt x="126541" y="83568"/>
                    </a:cubicBezTo>
                    <a:cubicBezTo>
                      <a:pt x="139600" y="92987"/>
                      <a:pt x="153302" y="96627"/>
                      <a:pt x="165076" y="96627"/>
                    </a:cubicBezTo>
                    <a:cubicBezTo>
                      <a:pt x="191622" y="96627"/>
                      <a:pt x="210890" y="73934"/>
                      <a:pt x="210890" y="48244"/>
                    </a:cubicBezTo>
                    <a:cubicBezTo>
                      <a:pt x="210890" y="23197"/>
                      <a:pt x="192479" y="76"/>
                      <a:pt x="165718" y="76"/>
                    </a:cubicBezTo>
                    <a:cubicBezTo>
                      <a:pt x="135961" y="76"/>
                      <a:pt x="115195" y="24481"/>
                      <a:pt x="107488" y="35828"/>
                    </a:cubicBezTo>
                    <a:close/>
                    <a:moveTo>
                      <a:pt x="114339" y="43749"/>
                    </a:moveTo>
                    <a:cubicBezTo>
                      <a:pt x="122902" y="29833"/>
                      <a:pt x="141527" y="8211"/>
                      <a:pt x="167645" y="8211"/>
                    </a:cubicBezTo>
                    <a:cubicBezTo>
                      <a:pt x="189696" y="8211"/>
                      <a:pt x="204895" y="27693"/>
                      <a:pt x="204895" y="48244"/>
                    </a:cubicBezTo>
                    <a:cubicBezTo>
                      <a:pt x="204895" y="68796"/>
                      <a:pt x="188197" y="84852"/>
                      <a:pt x="168501" y="84852"/>
                    </a:cubicBezTo>
                    <a:cubicBezTo>
                      <a:pt x="148592" y="84852"/>
                      <a:pt x="134891" y="68582"/>
                      <a:pt x="114339" y="43749"/>
                    </a:cubicBezTo>
                    <a:close/>
                    <a:moveTo>
                      <a:pt x="96784" y="52954"/>
                    </a:moveTo>
                    <a:cubicBezTo>
                      <a:pt x="88221" y="66869"/>
                      <a:pt x="69595" y="88491"/>
                      <a:pt x="43477" y="88491"/>
                    </a:cubicBezTo>
                    <a:cubicBezTo>
                      <a:pt x="21427" y="88491"/>
                      <a:pt x="6227" y="69010"/>
                      <a:pt x="6227" y="48458"/>
                    </a:cubicBezTo>
                    <a:cubicBezTo>
                      <a:pt x="6227" y="27907"/>
                      <a:pt x="22926" y="11851"/>
                      <a:pt x="42621" y="11851"/>
                    </a:cubicBezTo>
                    <a:cubicBezTo>
                      <a:pt x="62531" y="11851"/>
                      <a:pt x="76232" y="28121"/>
                      <a:pt x="96784" y="52954"/>
                    </a:cubicBezTo>
                    <a:close/>
                  </a:path>
                </a:pathLst>
              </a:custGeom>
              <a:solidFill>
                <a:srgbClr val="1A1AFF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9539CB95-D821-A320-5B8B-0191E9E92D17}"/>
              </a:ext>
            </a:extLst>
          </p:cNvPr>
          <p:cNvGrpSpPr/>
          <p:nvPr/>
        </p:nvGrpSpPr>
        <p:grpSpPr>
          <a:xfrm>
            <a:off x="812100" y="3370623"/>
            <a:ext cx="3826716" cy="1155139"/>
            <a:chOff x="280031" y="2657060"/>
            <a:chExt cx="3826716" cy="1155139"/>
          </a:xfrm>
        </p:grpSpPr>
        <p:sp>
          <p:nvSpPr>
            <p:cNvPr id="6" name="Freeform 247">
              <a:extLst>
                <a:ext uri="{FF2B5EF4-FFF2-40B4-BE49-F238E27FC236}">
                  <a16:creationId xmlns:a16="http://schemas.microsoft.com/office/drawing/2014/main" id="{9B2EFF99-7D02-2D58-11A8-3D2870112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31" y="3024389"/>
              <a:ext cx="3106561" cy="762647"/>
            </a:xfrm>
            <a:custGeom>
              <a:avLst/>
              <a:gdLst>
                <a:gd name="T0" fmla="*/ 0 w 1776"/>
                <a:gd name="T1" fmla="*/ 436 h 436"/>
                <a:gd name="T2" fmla="*/ 80 w 1776"/>
                <a:gd name="T3" fmla="*/ 380 h 436"/>
                <a:gd name="T4" fmla="*/ 188 w 1776"/>
                <a:gd name="T5" fmla="*/ 320 h 436"/>
                <a:gd name="T6" fmla="*/ 308 w 1776"/>
                <a:gd name="T7" fmla="*/ 268 h 436"/>
                <a:gd name="T8" fmla="*/ 512 w 1776"/>
                <a:gd name="T9" fmla="*/ 204 h 436"/>
                <a:gd name="T10" fmla="*/ 712 w 1776"/>
                <a:gd name="T11" fmla="*/ 156 h 436"/>
                <a:gd name="T12" fmla="*/ 984 w 1776"/>
                <a:gd name="T13" fmla="*/ 100 h 436"/>
                <a:gd name="T14" fmla="*/ 1120 w 1776"/>
                <a:gd name="T15" fmla="*/ 76 h 436"/>
                <a:gd name="T16" fmla="*/ 1264 w 1776"/>
                <a:gd name="T17" fmla="*/ 52 h 436"/>
                <a:gd name="T18" fmla="*/ 1436 w 1776"/>
                <a:gd name="T19" fmla="*/ 28 h 436"/>
                <a:gd name="T20" fmla="*/ 1564 w 1776"/>
                <a:gd name="T21" fmla="*/ 16 h 436"/>
                <a:gd name="T22" fmla="*/ 1676 w 1776"/>
                <a:gd name="T23" fmla="*/ 4 h 436"/>
                <a:gd name="T24" fmla="*/ 1776 w 1776"/>
                <a:gd name="T25" fmla="*/ 0 h 436"/>
                <a:gd name="T26" fmla="*/ 1776 w 1776"/>
                <a:gd name="T27" fmla="*/ 396 h 436"/>
                <a:gd name="T28" fmla="*/ 0 w 1776"/>
                <a:gd name="T2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6" h="436">
                  <a:moveTo>
                    <a:pt x="0" y="436"/>
                  </a:moveTo>
                  <a:lnTo>
                    <a:pt x="80" y="380"/>
                  </a:lnTo>
                  <a:lnTo>
                    <a:pt x="188" y="320"/>
                  </a:lnTo>
                  <a:lnTo>
                    <a:pt x="308" y="268"/>
                  </a:lnTo>
                  <a:lnTo>
                    <a:pt x="512" y="204"/>
                  </a:lnTo>
                  <a:lnTo>
                    <a:pt x="712" y="156"/>
                  </a:lnTo>
                  <a:lnTo>
                    <a:pt x="984" y="100"/>
                  </a:lnTo>
                  <a:lnTo>
                    <a:pt x="1120" y="76"/>
                  </a:lnTo>
                  <a:lnTo>
                    <a:pt x="1264" y="52"/>
                  </a:lnTo>
                  <a:lnTo>
                    <a:pt x="1436" y="28"/>
                  </a:lnTo>
                  <a:cubicBezTo>
                    <a:pt x="1561" y="15"/>
                    <a:pt x="1518" y="16"/>
                    <a:pt x="1564" y="16"/>
                  </a:cubicBezTo>
                  <a:lnTo>
                    <a:pt x="1676" y="4"/>
                  </a:lnTo>
                  <a:lnTo>
                    <a:pt x="1776" y="0"/>
                  </a:lnTo>
                  <a:lnTo>
                    <a:pt x="1776" y="396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7" name="Freeform 36">
              <a:extLst>
                <a:ext uri="{FF2B5EF4-FFF2-40B4-BE49-F238E27FC236}">
                  <a16:creationId xmlns:a16="http://schemas.microsoft.com/office/drawing/2014/main" id="{33DC2111-01AD-99DD-5A4B-B51B25F86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27" y="3024389"/>
              <a:ext cx="3106561" cy="755650"/>
            </a:xfrm>
            <a:custGeom>
              <a:avLst/>
              <a:gdLst>
                <a:gd name="T0" fmla="*/ 0 w 1776"/>
                <a:gd name="T1" fmla="*/ 240 h 240"/>
                <a:gd name="T2" fmla="*/ 336 w 1776"/>
                <a:gd name="T3" fmla="*/ 144 h 240"/>
                <a:gd name="T4" fmla="*/ 1056 w 1776"/>
                <a:gd name="T5" fmla="*/ 48 h 240"/>
                <a:gd name="T6" fmla="*/ 1776 w 1776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6" h="240">
                  <a:moveTo>
                    <a:pt x="0" y="240"/>
                  </a:moveTo>
                  <a:cubicBezTo>
                    <a:pt x="80" y="208"/>
                    <a:pt x="160" y="176"/>
                    <a:pt x="336" y="144"/>
                  </a:cubicBezTo>
                  <a:cubicBezTo>
                    <a:pt x="512" y="112"/>
                    <a:pt x="816" y="72"/>
                    <a:pt x="1056" y="48"/>
                  </a:cubicBezTo>
                  <a:cubicBezTo>
                    <a:pt x="1296" y="24"/>
                    <a:pt x="1536" y="12"/>
                    <a:pt x="17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10" name="Line 114">
              <a:extLst>
                <a:ext uri="{FF2B5EF4-FFF2-40B4-BE49-F238E27FC236}">
                  <a16:creationId xmlns:a16="http://schemas.microsoft.com/office/drawing/2014/main" id="{35ED3D78-3857-1553-3F05-289DFD3400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8369" y="2657060"/>
              <a:ext cx="0" cy="107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14" name="Freeform 113">
              <a:extLst>
                <a:ext uri="{FF2B5EF4-FFF2-40B4-BE49-F238E27FC236}">
                  <a16:creationId xmlns:a16="http://schemas.microsoft.com/office/drawing/2014/main" id="{3FD8B4C1-E663-8920-8F67-92F2F249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125" y="2679799"/>
              <a:ext cx="577232" cy="1060009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15" name="Line 116">
              <a:extLst>
                <a:ext uri="{FF2B5EF4-FFF2-40B4-BE49-F238E27FC236}">
                  <a16:creationId xmlns:a16="http://schemas.microsoft.com/office/drawing/2014/main" id="{537FE00D-1C28-6F39-DB3F-C11F1DEC4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620" y="3641853"/>
              <a:ext cx="316603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44" name="Line 117">
              <a:extLst>
                <a:ext uri="{FF2B5EF4-FFF2-40B4-BE49-F238E27FC236}">
                  <a16:creationId xmlns:a16="http://schemas.microsoft.com/office/drawing/2014/main" id="{52FED554-6086-DF43-447C-D1A90C1A8D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620" y="3473931"/>
              <a:ext cx="4233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45" name="Line 118">
              <a:extLst>
                <a:ext uri="{FF2B5EF4-FFF2-40B4-BE49-F238E27FC236}">
                  <a16:creationId xmlns:a16="http://schemas.microsoft.com/office/drawing/2014/main" id="{2675A845-8725-AA22-F654-16B19FD203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620" y="3306009"/>
              <a:ext cx="54049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5" name="Line 119">
              <a:extLst>
                <a:ext uri="{FF2B5EF4-FFF2-40B4-BE49-F238E27FC236}">
                  <a16:creationId xmlns:a16="http://schemas.microsoft.com/office/drawing/2014/main" id="{E134A0B1-DC2C-6A14-BE71-9FB3002C4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620" y="3136338"/>
              <a:ext cx="5719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" name="Line 120">
              <a:extLst>
                <a:ext uri="{FF2B5EF4-FFF2-40B4-BE49-F238E27FC236}">
                  <a16:creationId xmlns:a16="http://schemas.microsoft.com/office/drawing/2014/main" id="{ABE7F2C2-C2F2-2B6B-393D-1EA9305BD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620" y="2968416"/>
              <a:ext cx="5719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" name="Line 121">
              <a:extLst>
                <a:ext uri="{FF2B5EF4-FFF2-40B4-BE49-F238E27FC236}">
                  <a16:creationId xmlns:a16="http://schemas.microsoft.com/office/drawing/2014/main" id="{23740005-2375-3028-071A-0717038001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620" y="2800493"/>
              <a:ext cx="5719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9" name="Line 209">
              <a:extLst>
                <a:ext uri="{FF2B5EF4-FFF2-40B4-BE49-F238E27FC236}">
                  <a16:creationId xmlns:a16="http://schemas.microsoft.com/office/drawing/2014/main" id="{86B9B444-952C-8359-ADC8-C45D9F1690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7730" y="2912442"/>
              <a:ext cx="0" cy="8372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60" name="Freeform 210">
              <a:extLst>
                <a:ext uri="{FF2B5EF4-FFF2-40B4-BE49-F238E27FC236}">
                  <a16:creationId xmlns:a16="http://schemas.microsoft.com/office/drawing/2014/main" id="{3CABB8C4-ACBD-9813-B73D-59933EF00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486" y="2930112"/>
              <a:ext cx="577233" cy="823690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61" name="Line 211">
              <a:extLst>
                <a:ext uri="{FF2B5EF4-FFF2-40B4-BE49-F238E27FC236}">
                  <a16:creationId xmlns:a16="http://schemas.microsoft.com/office/drawing/2014/main" id="{60CE5D6A-8402-AC04-2DAA-9DC6E23DA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981" y="3677685"/>
              <a:ext cx="3166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62" name="Line 212">
              <a:extLst>
                <a:ext uri="{FF2B5EF4-FFF2-40B4-BE49-F238E27FC236}">
                  <a16:creationId xmlns:a16="http://schemas.microsoft.com/office/drawing/2014/main" id="{20DB5EB4-4182-216E-F77D-02AAE09249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981" y="3547200"/>
              <a:ext cx="42330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63" name="Line 213">
              <a:extLst>
                <a:ext uri="{FF2B5EF4-FFF2-40B4-BE49-F238E27FC236}">
                  <a16:creationId xmlns:a16="http://schemas.microsoft.com/office/drawing/2014/main" id="{CF2729B1-E490-CB2E-9B87-688A72386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981" y="3416714"/>
              <a:ext cx="5405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64" name="Line 214">
              <a:extLst>
                <a:ext uri="{FF2B5EF4-FFF2-40B4-BE49-F238E27FC236}">
                  <a16:creationId xmlns:a16="http://schemas.microsoft.com/office/drawing/2014/main" id="{194736DA-514F-5BCE-1E81-1AA8BC926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981" y="3284870"/>
              <a:ext cx="57198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65" name="Line 215">
              <a:extLst>
                <a:ext uri="{FF2B5EF4-FFF2-40B4-BE49-F238E27FC236}">
                  <a16:creationId xmlns:a16="http://schemas.microsoft.com/office/drawing/2014/main" id="{3D536ED7-DD26-7DAE-4D2F-B4ECA4160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981" y="3154384"/>
              <a:ext cx="57198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66" name="Line 216">
              <a:extLst>
                <a:ext uri="{FF2B5EF4-FFF2-40B4-BE49-F238E27FC236}">
                  <a16:creationId xmlns:a16="http://schemas.microsoft.com/office/drawing/2014/main" id="{7C2E363A-0973-8994-685F-1C3830D7D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981" y="3023898"/>
              <a:ext cx="57198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70" name="Line 218">
              <a:extLst>
                <a:ext uri="{FF2B5EF4-FFF2-40B4-BE49-F238E27FC236}">
                  <a16:creationId xmlns:a16="http://schemas.microsoft.com/office/drawing/2014/main" id="{BAA19C54-0CF1-8851-6952-4F70608026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0595" y="3125843"/>
              <a:ext cx="0" cy="638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71" name="Freeform 219">
              <a:extLst>
                <a:ext uri="{FF2B5EF4-FFF2-40B4-BE49-F238E27FC236}">
                  <a16:creationId xmlns:a16="http://schemas.microsoft.com/office/drawing/2014/main" id="{FFB0D6B2-0E83-71E2-63B3-061FB160C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51" y="3139325"/>
              <a:ext cx="577233" cy="628470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72" name="Line 220">
              <a:extLst>
                <a:ext uri="{FF2B5EF4-FFF2-40B4-BE49-F238E27FC236}">
                  <a16:creationId xmlns:a16="http://schemas.microsoft.com/office/drawing/2014/main" id="{F262A2C9-A0D1-E1DA-34D8-85CBD7993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46" y="3709719"/>
              <a:ext cx="3166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73" name="Line 221">
              <a:extLst>
                <a:ext uri="{FF2B5EF4-FFF2-40B4-BE49-F238E27FC236}">
                  <a16:creationId xmlns:a16="http://schemas.microsoft.com/office/drawing/2014/main" id="{E23E6966-8312-76B2-647F-5582A47AC2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46" y="3610159"/>
              <a:ext cx="42330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74" name="Line 222">
              <a:extLst>
                <a:ext uri="{FF2B5EF4-FFF2-40B4-BE49-F238E27FC236}">
                  <a16:creationId xmlns:a16="http://schemas.microsoft.com/office/drawing/2014/main" id="{06FA28C9-52D2-E04A-A75E-E4920A857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46" y="3510599"/>
              <a:ext cx="5405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75" name="Line 223">
              <a:extLst>
                <a:ext uri="{FF2B5EF4-FFF2-40B4-BE49-F238E27FC236}">
                  <a16:creationId xmlns:a16="http://schemas.microsoft.com/office/drawing/2014/main" id="{E52120DC-8C1A-AC46-C290-45B546B0B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46" y="3410003"/>
              <a:ext cx="57198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76" name="Line 224">
              <a:extLst>
                <a:ext uri="{FF2B5EF4-FFF2-40B4-BE49-F238E27FC236}">
                  <a16:creationId xmlns:a16="http://schemas.microsoft.com/office/drawing/2014/main" id="{2CBFA1E1-7062-BFF8-F198-F5923E0D3A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46" y="3310443"/>
              <a:ext cx="57198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77" name="Line 225">
              <a:extLst>
                <a:ext uri="{FF2B5EF4-FFF2-40B4-BE49-F238E27FC236}">
                  <a16:creationId xmlns:a16="http://schemas.microsoft.com/office/drawing/2014/main" id="{AC4988A9-EAFF-E908-E78B-E7026D97E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46" y="3210883"/>
              <a:ext cx="57198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81" name="Freeform 328">
              <a:extLst>
                <a:ext uri="{FF2B5EF4-FFF2-40B4-BE49-F238E27FC236}">
                  <a16:creationId xmlns:a16="http://schemas.microsoft.com/office/drawing/2014/main" id="{21ABB80D-654B-CA60-065A-CB544FA8A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19" y="3706073"/>
              <a:ext cx="3798728" cy="106126"/>
            </a:xfrm>
            <a:custGeom>
              <a:avLst/>
              <a:gdLst>
                <a:gd name="T0" fmla="*/ 0 w 4480"/>
                <a:gd name="T1" fmla="*/ 74 h 160"/>
                <a:gd name="T2" fmla="*/ 4480 w 4480"/>
                <a:gd name="T3" fmla="*/ 0 h 160"/>
                <a:gd name="T4" fmla="*/ 4480 w 4480"/>
                <a:gd name="T5" fmla="*/ 160 h 160"/>
                <a:gd name="T6" fmla="*/ 0 w 4480"/>
                <a:gd name="T7" fmla="*/ 7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80" h="160">
                  <a:moveTo>
                    <a:pt x="0" y="74"/>
                  </a:moveTo>
                  <a:lnTo>
                    <a:pt x="4480" y="0"/>
                  </a:lnTo>
                  <a:lnTo>
                    <a:pt x="4480" y="16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E6E6E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sp>
        <p:nvSpPr>
          <p:cNvPr id="85" name="Flèche vers la droite 84">
            <a:extLst>
              <a:ext uri="{FF2B5EF4-FFF2-40B4-BE49-F238E27FC236}">
                <a16:creationId xmlns:a16="http://schemas.microsoft.com/office/drawing/2014/main" id="{F2067FE8-073E-7A54-26B2-656BEFCA65BB}"/>
              </a:ext>
            </a:extLst>
          </p:cNvPr>
          <p:cNvSpPr/>
          <p:nvPr/>
        </p:nvSpPr>
        <p:spPr bwMode="auto">
          <a:xfrm>
            <a:off x="4888723" y="3919868"/>
            <a:ext cx="1210854" cy="648508"/>
          </a:xfrm>
          <a:prstGeom prst="rightArrow">
            <a:avLst>
              <a:gd name="adj1" fmla="val 33164"/>
              <a:gd name="adj2" fmla="val 64732"/>
            </a:avLst>
          </a:prstGeom>
          <a:solidFill>
            <a:schemeClr val="bg1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D9D0DE14-1D4E-9F20-7568-77550A450BFB}"/>
              </a:ext>
            </a:extLst>
          </p:cNvPr>
          <p:cNvSpPr txBox="1"/>
          <p:nvPr/>
        </p:nvSpPr>
        <p:spPr>
          <a:xfrm>
            <a:off x="5774895" y="5168797"/>
            <a:ext cx="4536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Mais pour ces derniers, la CL peut « décoller » et produire un sillage… pas simple !</a:t>
            </a:r>
          </a:p>
        </p:txBody>
      </p:sp>
    </p:spTree>
    <p:extLst>
      <p:ext uri="{BB962C8B-B14F-4D97-AF65-F5344CB8AC3E}">
        <p14:creationId xmlns:p14="http://schemas.microsoft.com/office/powerpoint/2010/main" val="414897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Formation au bord d’attaque</a:t>
            </a:r>
          </a:p>
        </p:txBody>
      </p:sp>
      <p:pic>
        <p:nvPicPr>
          <p:cNvPr id="4" name="Couche_limite_bord_attaqu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432" y="2115616"/>
            <a:ext cx="8332390" cy="468697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82D4C5-6A47-5101-A262-A278AFAE11DF}"/>
              </a:ext>
            </a:extLst>
          </p:cNvPr>
          <p:cNvSpPr txBox="1"/>
          <p:nvPr/>
        </p:nvSpPr>
        <p:spPr>
          <a:xfrm>
            <a:off x="1172578" y="6965765"/>
            <a:ext cx="85958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voit bien le « trou de vitesse » se formant au bord d’attaque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91B631-830B-3DA3-7947-6FC7C63C3DAF}"/>
              </a:ext>
            </a:extLst>
          </p:cNvPr>
          <p:cNvSpPr txBox="1"/>
          <p:nvPr/>
        </p:nvSpPr>
        <p:spPr>
          <a:xfrm>
            <a:off x="593378" y="1313534"/>
            <a:ext cx="9505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(les zones blanches sont des bulles d’hydrogène formées par électrolyse, puis convectées par l’écoulement)</a:t>
            </a:r>
          </a:p>
        </p:txBody>
      </p:sp>
    </p:spTree>
    <p:extLst>
      <p:ext uri="{BB962C8B-B14F-4D97-AF65-F5344CB8AC3E}">
        <p14:creationId xmlns:p14="http://schemas.microsoft.com/office/powerpoint/2010/main" val="203589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Croissance de la CL</a:t>
            </a:r>
          </a:p>
        </p:txBody>
      </p:sp>
      <p:pic>
        <p:nvPicPr>
          <p:cNvPr id="3" name="Couche_limite_croissanc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055" y="1397986"/>
            <a:ext cx="8960696" cy="50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 turbulente : une moyenne</a:t>
            </a:r>
          </a:p>
        </p:txBody>
      </p:sp>
      <p:pic>
        <p:nvPicPr>
          <p:cNvPr id="3" name="Couche_limite_lam_turb_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851" y="1556670"/>
            <a:ext cx="8322111" cy="468118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41812" y="6793252"/>
            <a:ext cx="5989845" cy="499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645">
                <a:solidFill>
                  <a:srgbClr val="008000"/>
                </a:solidFill>
              </a:rPr>
              <a:t>En bas laminaire</a:t>
            </a:r>
            <a:r>
              <a:rPr lang="fr-FR" sz="2645"/>
              <a:t>, </a:t>
            </a:r>
            <a:r>
              <a:rPr lang="fr-FR" sz="2645">
                <a:solidFill>
                  <a:srgbClr val="FF0000"/>
                </a:solidFill>
              </a:rPr>
              <a:t>en haut turbulent</a:t>
            </a:r>
            <a:r>
              <a:rPr lang="fr-FR" sz="2645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29825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forces visqueuses sont localisées</a:t>
            </a:r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1315773" y="1289153"/>
            <a:ext cx="8522053" cy="1896122"/>
            <a:chOff x="576" y="904"/>
            <a:chExt cx="4872" cy="1084"/>
          </a:xfrm>
        </p:grpSpPr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49" name="Freeform 5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sp>
        <p:nvSpPr>
          <p:cNvPr id="57351" name="Freeform 7"/>
          <p:cNvSpPr>
            <a:spLocks/>
          </p:cNvSpPr>
          <p:nvPr/>
        </p:nvSpPr>
        <p:spPr bwMode="auto">
          <a:xfrm>
            <a:off x="5094023" y="2256455"/>
            <a:ext cx="1280407" cy="874595"/>
          </a:xfrm>
          <a:custGeom>
            <a:avLst/>
            <a:gdLst>
              <a:gd name="T0" fmla="*/ 0 w 732"/>
              <a:gd name="T1" fmla="*/ 500 h 500"/>
              <a:gd name="T2" fmla="*/ 0 w 732"/>
              <a:gd name="T3" fmla="*/ 102 h 500"/>
              <a:gd name="T4" fmla="*/ 24 w 732"/>
              <a:gd name="T5" fmla="*/ 104 h 500"/>
              <a:gd name="T6" fmla="*/ 42 w 732"/>
              <a:gd name="T7" fmla="*/ 100 h 500"/>
              <a:gd name="T8" fmla="*/ 56 w 732"/>
              <a:gd name="T9" fmla="*/ 90 h 500"/>
              <a:gd name="T10" fmla="*/ 80 w 732"/>
              <a:gd name="T11" fmla="*/ 58 h 500"/>
              <a:gd name="T12" fmla="*/ 92 w 732"/>
              <a:gd name="T13" fmla="*/ 50 h 500"/>
              <a:gd name="T14" fmla="*/ 120 w 732"/>
              <a:gd name="T15" fmla="*/ 56 h 500"/>
              <a:gd name="T16" fmla="*/ 162 w 732"/>
              <a:gd name="T17" fmla="*/ 90 h 500"/>
              <a:gd name="T18" fmla="*/ 192 w 732"/>
              <a:gd name="T19" fmla="*/ 98 h 500"/>
              <a:gd name="T20" fmla="*/ 230 w 732"/>
              <a:gd name="T21" fmla="*/ 88 h 500"/>
              <a:gd name="T22" fmla="*/ 322 w 732"/>
              <a:gd name="T23" fmla="*/ 52 h 500"/>
              <a:gd name="T24" fmla="*/ 338 w 732"/>
              <a:gd name="T25" fmla="*/ 50 h 500"/>
              <a:gd name="T26" fmla="*/ 358 w 732"/>
              <a:gd name="T27" fmla="*/ 56 h 500"/>
              <a:gd name="T28" fmla="*/ 402 w 732"/>
              <a:gd name="T29" fmla="*/ 88 h 500"/>
              <a:gd name="T30" fmla="*/ 426 w 732"/>
              <a:gd name="T31" fmla="*/ 100 h 500"/>
              <a:gd name="T32" fmla="*/ 442 w 732"/>
              <a:gd name="T33" fmla="*/ 94 h 500"/>
              <a:gd name="T34" fmla="*/ 472 w 732"/>
              <a:gd name="T35" fmla="*/ 60 h 500"/>
              <a:gd name="T36" fmla="*/ 508 w 732"/>
              <a:gd name="T37" fmla="*/ 12 h 500"/>
              <a:gd name="T38" fmla="*/ 522 w 732"/>
              <a:gd name="T39" fmla="*/ 6 h 500"/>
              <a:gd name="T40" fmla="*/ 536 w 732"/>
              <a:gd name="T41" fmla="*/ 0 h 500"/>
              <a:gd name="T42" fmla="*/ 572 w 732"/>
              <a:gd name="T43" fmla="*/ 16 h 500"/>
              <a:gd name="T44" fmla="*/ 612 w 732"/>
              <a:gd name="T45" fmla="*/ 44 h 500"/>
              <a:gd name="T46" fmla="*/ 638 w 732"/>
              <a:gd name="T47" fmla="*/ 54 h 500"/>
              <a:gd name="T48" fmla="*/ 698 w 732"/>
              <a:gd name="T49" fmla="*/ 52 h 500"/>
              <a:gd name="T50" fmla="*/ 732 w 732"/>
              <a:gd name="T51" fmla="*/ 42 h 500"/>
              <a:gd name="T52" fmla="*/ 732 w 732"/>
              <a:gd name="T53" fmla="*/ 486 h 500"/>
              <a:gd name="T54" fmla="*/ 0 w 732"/>
              <a:gd name="T55" fmla="*/ 500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32" h="500">
                <a:moveTo>
                  <a:pt x="0" y="500"/>
                </a:moveTo>
                <a:lnTo>
                  <a:pt x="0" y="102"/>
                </a:lnTo>
                <a:lnTo>
                  <a:pt x="24" y="104"/>
                </a:lnTo>
                <a:lnTo>
                  <a:pt x="42" y="100"/>
                </a:lnTo>
                <a:lnTo>
                  <a:pt x="56" y="90"/>
                </a:lnTo>
                <a:cubicBezTo>
                  <a:pt x="76" y="56"/>
                  <a:pt x="63" y="58"/>
                  <a:pt x="80" y="58"/>
                </a:cubicBezTo>
                <a:cubicBezTo>
                  <a:pt x="88" y="49"/>
                  <a:pt x="84" y="50"/>
                  <a:pt x="92" y="50"/>
                </a:cubicBezTo>
                <a:lnTo>
                  <a:pt x="120" y="56"/>
                </a:lnTo>
                <a:lnTo>
                  <a:pt x="162" y="90"/>
                </a:lnTo>
                <a:cubicBezTo>
                  <a:pt x="189" y="98"/>
                  <a:pt x="178" y="98"/>
                  <a:pt x="192" y="98"/>
                </a:cubicBezTo>
                <a:lnTo>
                  <a:pt x="230" y="88"/>
                </a:lnTo>
                <a:cubicBezTo>
                  <a:pt x="317" y="51"/>
                  <a:pt x="284" y="52"/>
                  <a:pt x="322" y="52"/>
                </a:cubicBezTo>
                <a:cubicBezTo>
                  <a:pt x="336" y="49"/>
                  <a:pt x="331" y="50"/>
                  <a:pt x="338" y="50"/>
                </a:cubicBezTo>
                <a:cubicBezTo>
                  <a:pt x="358" y="54"/>
                  <a:pt x="358" y="47"/>
                  <a:pt x="358" y="56"/>
                </a:cubicBezTo>
                <a:lnTo>
                  <a:pt x="402" y="88"/>
                </a:lnTo>
                <a:lnTo>
                  <a:pt x="426" y="100"/>
                </a:lnTo>
                <a:lnTo>
                  <a:pt x="442" y="94"/>
                </a:lnTo>
                <a:lnTo>
                  <a:pt x="472" y="60"/>
                </a:lnTo>
                <a:lnTo>
                  <a:pt x="508" y="12"/>
                </a:lnTo>
                <a:lnTo>
                  <a:pt x="522" y="6"/>
                </a:lnTo>
                <a:lnTo>
                  <a:pt x="536" y="0"/>
                </a:lnTo>
                <a:cubicBezTo>
                  <a:pt x="570" y="16"/>
                  <a:pt x="557" y="16"/>
                  <a:pt x="572" y="16"/>
                </a:cubicBezTo>
                <a:cubicBezTo>
                  <a:pt x="610" y="44"/>
                  <a:pt x="594" y="44"/>
                  <a:pt x="612" y="44"/>
                </a:cubicBezTo>
                <a:lnTo>
                  <a:pt x="638" y="54"/>
                </a:lnTo>
                <a:lnTo>
                  <a:pt x="698" y="52"/>
                </a:lnTo>
                <a:lnTo>
                  <a:pt x="732" y="42"/>
                </a:lnTo>
                <a:lnTo>
                  <a:pt x="732" y="486"/>
                </a:lnTo>
                <a:lnTo>
                  <a:pt x="0" y="50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3" name="Grouper 2"/>
          <p:cNvGrpSpPr/>
          <p:nvPr/>
        </p:nvGrpSpPr>
        <p:grpSpPr>
          <a:xfrm>
            <a:off x="1987462" y="1665228"/>
            <a:ext cx="7855612" cy="1520047"/>
            <a:chOff x="1524000" y="1511300"/>
            <a:chExt cx="7129463" cy="1379538"/>
          </a:xfrm>
        </p:grpSpPr>
        <p:sp>
          <p:nvSpPr>
            <p:cNvPr id="57350" name="Freeform 6"/>
            <p:cNvSpPr>
              <a:spLocks/>
            </p:cNvSpPr>
            <p:nvPr/>
          </p:nvSpPr>
          <p:spPr bwMode="auto">
            <a:xfrm>
              <a:off x="4440238" y="1511300"/>
              <a:ext cx="4213225" cy="1325563"/>
            </a:xfrm>
            <a:custGeom>
              <a:avLst/>
              <a:gdLst>
                <a:gd name="T0" fmla="*/ 670 w 2654"/>
                <a:gd name="T1" fmla="*/ 395 h 835"/>
                <a:gd name="T2" fmla="*/ 862 w 2654"/>
                <a:gd name="T3" fmla="*/ 339 h 835"/>
                <a:gd name="T4" fmla="*/ 1107 w 2654"/>
                <a:gd name="T5" fmla="*/ 277 h 835"/>
                <a:gd name="T6" fmla="*/ 1406 w 2654"/>
                <a:gd name="T7" fmla="*/ 200 h 835"/>
                <a:gd name="T8" fmla="*/ 1707 w 2654"/>
                <a:gd name="T9" fmla="*/ 139 h 835"/>
                <a:gd name="T10" fmla="*/ 2107 w 2654"/>
                <a:gd name="T11" fmla="*/ 75 h 835"/>
                <a:gd name="T12" fmla="*/ 2470 w 2654"/>
                <a:gd name="T13" fmla="*/ 21 h 835"/>
                <a:gd name="T14" fmla="*/ 2654 w 2654"/>
                <a:gd name="T15" fmla="*/ 0 h 835"/>
                <a:gd name="T16" fmla="*/ 2654 w 2654"/>
                <a:gd name="T17" fmla="*/ 792 h 835"/>
                <a:gd name="T18" fmla="*/ 670 w 2654"/>
                <a:gd name="T19" fmla="*/ 835 h 835"/>
                <a:gd name="T20" fmla="*/ 670 w 2654"/>
                <a:gd name="T21" fmla="*/ 39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4" h="835">
                  <a:moveTo>
                    <a:pt x="670" y="395"/>
                  </a:moveTo>
                  <a:lnTo>
                    <a:pt x="862" y="339"/>
                  </a:lnTo>
                  <a:lnTo>
                    <a:pt x="1107" y="277"/>
                  </a:lnTo>
                  <a:lnTo>
                    <a:pt x="1406" y="200"/>
                  </a:lnTo>
                  <a:lnTo>
                    <a:pt x="1707" y="139"/>
                  </a:lnTo>
                  <a:lnTo>
                    <a:pt x="2107" y="75"/>
                  </a:lnTo>
                  <a:lnTo>
                    <a:pt x="2470" y="21"/>
                  </a:lnTo>
                  <a:lnTo>
                    <a:pt x="2654" y="0"/>
                  </a:lnTo>
                  <a:lnTo>
                    <a:pt x="2654" y="792"/>
                  </a:lnTo>
                  <a:cubicBezTo>
                    <a:pt x="662" y="835"/>
                    <a:pt x="0" y="835"/>
                    <a:pt x="670" y="835"/>
                  </a:cubicBezTo>
                  <a:lnTo>
                    <a:pt x="670" y="395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65" name="Freeform 21"/>
            <p:cNvSpPr>
              <a:spLocks/>
            </p:cNvSpPr>
            <p:nvPr/>
          </p:nvSpPr>
          <p:spPr bwMode="auto">
            <a:xfrm>
              <a:off x="1524000" y="2198688"/>
              <a:ext cx="2819400" cy="692150"/>
            </a:xfrm>
            <a:custGeom>
              <a:avLst/>
              <a:gdLst>
                <a:gd name="T0" fmla="*/ 0 w 1776"/>
                <a:gd name="T1" fmla="*/ 436 h 436"/>
                <a:gd name="T2" fmla="*/ 80 w 1776"/>
                <a:gd name="T3" fmla="*/ 380 h 436"/>
                <a:gd name="T4" fmla="*/ 188 w 1776"/>
                <a:gd name="T5" fmla="*/ 320 h 436"/>
                <a:gd name="T6" fmla="*/ 308 w 1776"/>
                <a:gd name="T7" fmla="*/ 268 h 436"/>
                <a:gd name="T8" fmla="*/ 512 w 1776"/>
                <a:gd name="T9" fmla="*/ 204 h 436"/>
                <a:gd name="T10" fmla="*/ 712 w 1776"/>
                <a:gd name="T11" fmla="*/ 156 h 436"/>
                <a:gd name="T12" fmla="*/ 984 w 1776"/>
                <a:gd name="T13" fmla="*/ 100 h 436"/>
                <a:gd name="T14" fmla="*/ 1120 w 1776"/>
                <a:gd name="T15" fmla="*/ 76 h 436"/>
                <a:gd name="T16" fmla="*/ 1264 w 1776"/>
                <a:gd name="T17" fmla="*/ 52 h 436"/>
                <a:gd name="T18" fmla="*/ 1436 w 1776"/>
                <a:gd name="T19" fmla="*/ 28 h 436"/>
                <a:gd name="T20" fmla="*/ 1564 w 1776"/>
                <a:gd name="T21" fmla="*/ 16 h 436"/>
                <a:gd name="T22" fmla="*/ 1676 w 1776"/>
                <a:gd name="T23" fmla="*/ 4 h 436"/>
                <a:gd name="T24" fmla="*/ 1776 w 1776"/>
                <a:gd name="T25" fmla="*/ 0 h 436"/>
                <a:gd name="T26" fmla="*/ 1776 w 1776"/>
                <a:gd name="T27" fmla="*/ 396 h 436"/>
                <a:gd name="T28" fmla="*/ 0 w 1776"/>
                <a:gd name="T29" fmla="*/ 4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6" h="436">
                  <a:moveTo>
                    <a:pt x="0" y="436"/>
                  </a:moveTo>
                  <a:lnTo>
                    <a:pt x="80" y="380"/>
                  </a:lnTo>
                  <a:lnTo>
                    <a:pt x="188" y="320"/>
                  </a:lnTo>
                  <a:lnTo>
                    <a:pt x="308" y="268"/>
                  </a:lnTo>
                  <a:lnTo>
                    <a:pt x="512" y="204"/>
                  </a:lnTo>
                  <a:lnTo>
                    <a:pt x="712" y="156"/>
                  </a:lnTo>
                  <a:lnTo>
                    <a:pt x="984" y="100"/>
                  </a:lnTo>
                  <a:lnTo>
                    <a:pt x="1120" y="76"/>
                  </a:lnTo>
                  <a:lnTo>
                    <a:pt x="1264" y="52"/>
                  </a:lnTo>
                  <a:lnTo>
                    <a:pt x="1436" y="28"/>
                  </a:lnTo>
                  <a:cubicBezTo>
                    <a:pt x="1561" y="15"/>
                    <a:pt x="1518" y="16"/>
                    <a:pt x="1564" y="16"/>
                  </a:cubicBezTo>
                  <a:lnTo>
                    <a:pt x="1676" y="4"/>
                  </a:lnTo>
                  <a:lnTo>
                    <a:pt x="1776" y="0"/>
                  </a:lnTo>
                  <a:lnTo>
                    <a:pt x="1776" y="396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sp>
        <p:nvSpPr>
          <p:cNvPr id="57366" name="Freeform 22"/>
          <p:cNvSpPr>
            <a:spLocks/>
          </p:cNvSpPr>
          <p:nvPr/>
        </p:nvSpPr>
        <p:spPr bwMode="auto">
          <a:xfrm>
            <a:off x="1994458" y="2422628"/>
            <a:ext cx="3106561" cy="75565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7367" name="Freeform 23"/>
          <p:cNvSpPr>
            <a:spLocks/>
          </p:cNvSpPr>
          <p:nvPr/>
        </p:nvSpPr>
        <p:spPr bwMode="auto">
          <a:xfrm>
            <a:off x="5092274" y="2238963"/>
            <a:ext cx="1259417" cy="195909"/>
          </a:xfrm>
          <a:custGeom>
            <a:avLst/>
            <a:gdLst>
              <a:gd name="T0" fmla="*/ 0 w 720"/>
              <a:gd name="T1" fmla="*/ 104 h 112"/>
              <a:gd name="T2" fmla="*/ 48 w 720"/>
              <a:gd name="T3" fmla="*/ 104 h 112"/>
              <a:gd name="T4" fmla="*/ 96 w 720"/>
              <a:gd name="T5" fmla="*/ 56 h 112"/>
              <a:gd name="T6" fmla="*/ 192 w 720"/>
              <a:gd name="T7" fmla="*/ 104 h 112"/>
              <a:gd name="T8" fmla="*/ 336 w 720"/>
              <a:gd name="T9" fmla="*/ 56 h 112"/>
              <a:gd name="T10" fmla="*/ 432 w 720"/>
              <a:gd name="T11" fmla="*/ 104 h 112"/>
              <a:gd name="T12" fmla="*/ 528 w 720"/>
              <a:gd name="T13" fmla="*/ 8 h 112"/>
              <a:gd name="T14" fmla="*/ 624 w 720"/>
              <a:gd name="T15" fmla="*/ 56 h 112"/>
              <a:gd name="T16" fmla="*/ 720 w 720"/>
              <a:gd name="T17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12">
                <a:moveTo>
                  <a:pt x="0" y="104"/>
                </a:moveTo>
                <a:cubicBezTo>
                  <a:pt x="16" y="108"/>
                  <a:pt x="32" y="112"/>
                  <a:pt x="48" y="104"/>
                </a:cubicBezTo>
                <a:cubicBezTo>
                  <a:pt x="64" y="96"/>
                  <a:pt x="72" y="56"/>
                  <a:pt x="96" y="56"/>
                </a:cubicBezTo>
                <a:cubicBezTo>
                  <a:pt x="120" y="56"/>
                  <a:pt x="152" y="104"/>
                  <a:pt x="192" y="104"/>
                </a:cubicBezTo>
                <a:cubicBezTo>
                  <a:pt x="232" y="104"/>
                  <a:pt x="296" y="56"/>
                  <a:pt x="336" y="56"/>
                </a:cubicBezTo>
                <a:cubicBezTo>
                  <a:pt x="376" y="56"/>
                  <a:pt x="400" y="112"/>
                  <a:pt x="432" y="104"/>
                </a:cubicBezTo>
                <a:cubicBezTo>
                  <a:pt x="464" y="96"/>
                  <a:pt x="496" y="16"/>
                  <a:pt x="528" y="8"/>
                </a:cubicBezTo>
                <a:cubicBezTo>
                  <a:pt x="560" y="0"/>
                  <a:pt x="592" y="48"/>
                  <a:pt x="624" y="56"/>
                </a:cubicBezTo>
                <a:cubicBezTo>
                  <a:pt x="656" y="64"/>
                  <a:pt x="704" y="56"/>
                  <a:pt x="720" y="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7368" name="Freeform 24"/>
          <p:cNvSpPr>
            <a:spLocks/>
          </p:cNvSpPr>
          <p:nvPr/>
        </p:nvSpPr>
        <p:spPr bwMode="auto">
          <a:xfrm>
            <a:off x="6351691" y="1656484"/>
            <a:ext cx="3496630" cy="694428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7369" name="Group 25"/>
          <p:cNvGrpSpPr>
            <a:grpSpLocks/>
          </p:cNvGrpSpPr>
          <p:nvPr/>
        </p:nvGrpSpPr>
        <p:grpSpPr bwMode="auto">
          <a:xfrm>
            <a:off x="4483556" y="2055299"/>
            <a:ext cx="582480" cy="1082748"/>
            <a:chOff x="2266" y="1342"/>
            <a:chExt cx="333" cy="619"/>
          </a:xfrm>
        </p:grpSpPr>
        <p:sp>
          <p:nvSpPr>
            <p:cNvPr id="57370" name="Line 26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71" name="Freeform 27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72" name="Line 28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73" name="Line 29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74" name="Line 30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75" name="Line 31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76" name="Line 32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77" name="Line 33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sp>
        <p:nvSpPr>
          <p:cNvPr id="57378" name="Line 34"/>
          <p:cNvSpPr>
            <a:spLocks noChangeShapeType="1"/>
          </p:cNvSpPr>
          <p:nvPr/>
        </p:nvSpPr>
        <p:spPr bwMode="auto">
          <a:xfrm>
            <a:off x="5094023" y="1276909"/>
            <a:ext cx="0" cy="1847144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6370931" y="1259417"/>
            <a:ext cx="0" cy="1847144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7380" name="AutoShape 36"/>
          <p:cNvSpPr>
            <a:spLocks noChangeArrowheads="1"/>
          </p:cNvSpPr>
          <p:nvPr/>
        </p:nvSpPr>
        <p:spPr bwMode="auto">
          <a:xfrm flipH="1">
            <a:off x="5513828" y="2646525"/>
            <a:ext cx="167922" cy="251883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7381" name="Group 37"/>
          <p:cNvGrpSpPr>
            <a:grpSpLocks/>
          </p:cNvGrpSpPr>
          <p:nvPr/>
        </p:nvGrpSpPr>
        <p:grpSpPr bwMode="auto">
          <a:xfrm>
            <a:off x="6857206" y="1715956"/>
            <a:ext cx="624461" cy="1380110"/>
            <a:chOff x="3744" y="1148"/>
            <a:chExt cx="357" cy="789"/>
          </a:xfrm>
        </p:grpSpPr>
        <p:sp>
          <p:nvSpPr>
            <p:cNvPr id="57382" name="Line 38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83" name="Line 39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84" name="Freeform 40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85" name="Line 41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86" name="Line 42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87" name="Line 43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88" name="Line 44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89" name="Line 45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90" name="Line 46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91" name="Line 47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92" name="Line 48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57393" name="Group 49"/>
          <p:cNvGrpSpPr>
            <a:grpSpLocks/>
          </p:cNvGrpSpPr>
          <p:nvPr/>
        </p:nvGrpSpPr>
        <p:grpSpPr bwMode="auto">
          <a:xfrm>
            <a:off x="3162917" y="2310681"/>
            <a:ext cx="582481" cy="841360"/>
            <a:chOff x="2266" y="1342"/>
            <a:chExt cx="333" cy="619"/>
          </a:xfrm>
        </p:grpSpPr>
        <p:sp>
          <p:nvSpPr>
            <p:cNvPr id="57394" name="Line 50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95" name="Freeform 51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396" name="Line 52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97" name="Line 53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98" name="Line 54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399" name="Line 55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00" name="Line 56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01" name="Line 57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57402" name="Group 58"/>
          <p:cNvGrpSpPr>
            <a:grpSpLocks/>
          </p:cNvGrpSpPr>
          <p:nvPr/>
        </p:nvGrpSpPr>
        <p:grpSpPr bwMode="auto">
          <a:xfrm>
            <a:off x="2375782" y="2524082"/>
            <a:ext cx="582481" cy="641952"/>
            <a:chOff x="2266" y="1342"/>
            <a:chExt cx="333" cy="619"/>
          </a:xfrm>
        </p:grpSpPr>
        <p:sp>
          <p:nvSpPr>
            <p:cNvPr id="57403" name="Line 59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404" name="Freeform 60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405" name="Line 61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06" name="Line 62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07" name="Line 63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08" name="Line 64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09" name="Line 65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10" name="Line 66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57411" name="Group 67"/>
          <p:cNvGrpSpPr>
            <a:grpSpLocks/>
          </p:cNvGrpSpPr>
          <p:nvPr/>
        </p:nvGrpSpPr>
        <p:grpSpPr bwMode="auto">
          <a:xfrm>
            <a:off x="8163852" y="1261167"/>
            <a:ext cx="624460" cy="1813909"/>
            <a:chOff x="3744" y="1148"/>
            <a:chExt cx="357" cy="789"/>
          </a:xfrm>
        </p:grpSpPr>
        <p:sp>
          <p:nvSpPr>
            <p:cNvPr id="57412" name="Line 68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413" name="Line 69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14" name="Freeform 70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415" name="Line 71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16" name="Line 72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17" name="Line 73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18" name="Line 74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19" name="Line 75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20" name="Line 76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21" name="Line 77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22" name="Line 78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sp>
        <p:nvSpPr>
          <p:cNvPr id="57429" name="Text Box 85"/>
          <p:cNvSpPr txBox="1">
            <a:spLocks noChangeArrowheads="1"/>
          </p:cNvSpPr>
          <p:nvPr/>
        </p:nvSpPr>
        <p:spPr bwMode="auto">
          <a:xfrm>
            <a:off x="2495957" y="1303147"/>
            <a:ext cx="2124556" cy="70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983">
                <a:solidFill>
                  <a:schemeClr val="hlink"/>
                </a:solidFill>
              </a:rPr>
              <a:t>Zone écoulement</a:t>
            </a:r>
            <a:br>
              <a:rPr lang="fr-FR" sz="1983">
                <a:solidFill>
                  <a:schemeClr val="hlink"/>
                </a:solidFill>
              </a:rPr>
            </a:br>
            <a:r>
              <a:rPr lang="fr-FR" sz="1983">
                <a:solidFill>
                  <a:schemeClr val="hlink"/>
                </a:solidFill>
              </a:rPr>
              <a:t>fluide parfait</a:t>
            </a:r>
          </a:p>
        </p:txBody>
      </p:sp>
      <p:grpSp>
        <p:nvGrpSpPr>
          <p:cNvPr id="57462" name="Group 118"/>
          <p:cNvGrpSpPr>
            <a:grpSpLocks/>
          </p:cNvGrpSpPr>
          <p:nvPr/>
        </p:nvGrpSpPr>
        <p:grpSpPr bwMode="auto">
          <a:xfrm>
            <a:off x="2389775" y="1322389"/>
            <a:ext cx="5072650" cy="1196446"/>
            <a:chOff x="1190" y="923"/>
            <a:chExt cx="2900" cy="684"/>
          </a:xfrm>
        </p:grpSpPr>
        <p:grpSp>
          <p:nvGrpSpPr>
            <p:cNvPr id="57431" name="Group 87"/>
            <p:cNvGrpSpPr>
              <a:grpSpLocks/>
            </p:cNvGrpSpPr>
            <p:nvPr/>
          </p:nvGrpSpPr>
          <p:grpSpPr bwMode="auto">
            <a:xfrm>
              <a:off x="1637" y="1248"/>
              <a:ext cx="336" cy="248"/>
              <a:chOff x="1637" y="1248"/>
              <a:chExt cx="336" cy="248"/>
            </a:xfrm>
          </p:grpSpPr>
          <p:sp>
            <p:nvSpPr>
              <p:cNvPr id="57432" name="Text Box 88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33" name="Line 89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grpSp>
          <p:nvGrpSpPr>
            <p:cNvPr id="57434" name="Group 90"/>
            <p:cNvGrpSpPr>
              <a:grpSpLocks/>
            </p:cNvGrpSpPr>
            <p:nvPr/>
          </p:nvGrpSpPr>
          <p:grpSpPr bwMode="auto">
            <a:xfrm>
              <a:off x="1190" y="1359"/>
              <a:ext cx="336" cy="248"/>
              <a:chOff x="1637" y="1248"/>
              <a:chExt cx="336" cy="248"/>
            </a:xfrm>
          </p:grpSpPr>
          <p:sp>
            <p:nvSpPr>
              <p:cNvPr id="57435" name="Text Box 91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36" name="Line 92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grpSp>
          <p:nvGrpSpPr>
            <p:cNvPr id="57437" name="Group 93"/>
            <p:cNvGrpSpPr>
              <a:grpSpLocks/>
            </p:cNvGrpSpPr>
            <p:nvPr/>
          </p:nvGrpSpPr>
          <p:grpSpPr bwMode="auto">
            <a:xfrm>
              <a:off x="2389" y="1104"/>
              <a:ext cx="336" cy="248"/>
              <a:chOff x="1637" y="1248"/>
              <a:chExt cx="336" cy="248"/>
            </a:xfrm>
          </p:grpSpPr>
          <p:sp>
            <p:nvSpPr>
              <p:cNvPr id="57438" name="Text Box 94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39" name="Line 95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grpSp>
          <p:nvGrpSpPr>
            <p:cNvPr id="57440" name="Group 96"/>
            <p:cNvGrpSpPr>
              <a:grpSpLocks/>
            </p:cNvGrpSpPr>
            <p:nvPr/>
          </p:nvGrpSpPr>
          <p:grpSpPr bwMode="auto">
            <a:xfrm>
              <a:off x="3754" y="923"/>
              <a:ext cx="336" cy="248"/>
              <a:chOff x="1637" y="1248"/>
              <a:chExt cx="336" cy="248"/>
            </a:xfrm>
          </p:grpSpPr>
          <p:sp>
            <p:nvSpPr>
              <p:cNvPr id="57441" name="Text Box 97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7442" name="Line 98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</p:grpSp>
      <p:sp>
        <p:nvSpPr>
          <p:cNvPr id="57446" name="AutoShape 102"/>
          <p:cNvSpPr>
            <a:spLocks noChangeArrowheads="1"/>
          </p:cNvSpPr>
          <p:nvPr/>
        </p:nvSpPr>
        <p:spPr bwMode="auto">
          <a:xfrm>
            <a:off x="5933634" y="2814447"/>
            <a:ext cx="167922" cy="251883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7447" name="AutoShape 103"/>
          <p:cNvSpPr>
            <a:spLocks noChangeArrowheads="1"/>
          </p:cNvSpPr>
          <p:nvPr/>
        </p:nvSpPr>
        <p:spPr bwMode="auto">
          <a:xfrm rot="5400000">
            <a:off x="6059576" y="2436622"/>
            <a:ext cx="167922" cy="251883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7448" name="Group 104"/>
          <p:cNvGrpSpPr>
            <a:grpSpLocks/>
          </p:cNvGrpSpPr>
          <p:nvPr/>
        </p:nvGrpSpPr>
        <p:grpSpPr bwMode="auto">
          <a:xfrm>
            <a:off x="6521362" y="1845397"/>
            <a:ext cx="3274483" cy="1220934"/>
            <a:chOff x="3552" y="1222"/>
            <a:chExt cx="1872" cy="698"/>
          </a:xfrm>
        </p:grpSpPr>
        <p:grpSp>
          <p:nvGrpSpPr>
            <p:cNvPr id="57449" name="Group 105"/>
            <p:cNvGrpSpPr>
              <a:grpSpLocks/>
            </p:cNvGrpSpPr>
            <p:nvPr/>
          </p:nvGrpSpPr>
          <p:grpSpPr bwMode="auto">
            <a:xfrm>
              <a:off x="3552" y="1222"/>
              <a:ext cx="1872" cy="698"/>
              <a:chOff x="3552" y="1222"/>
              <a:chExt cx="1872" cy="698"/>
            </a:xfrm>
          </p:grpSpPr>
          <p:sp>
            <p:nvSpPr>
              <p:cNvPr id="57450" name="AutoShape 106"/>
              <p:cNvSpPr>
                <a:spLocks noChangeArrowheads="1"/>
              </p:cNvSpPr>
              <p:nvPr/>
            </p:nvSpPr>
            <p:spPr bwMode="auto">
              <a:xfrm>
                <a:off x="4900" y="1632"/>
                <a:ext cx="144" cy="240"/>
              </a:xfrm>
              <a:prstGeom prst="curvedLeftArrow">
                <a:avLst>
                  <a:gd name="adj1" fmla="val 33333"/>
                  <a:gd name="adj2" fmla="val 66667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7451" name="AutoShape 107"/>
              <p:cNvSpPr>
                <a:spLocks noChangeArrowheads="1"/>
              </p:cNvSpPr>
              <p:nvPr/>
            </p:nvSpPr>
            <p:spPr bwMode="auto">
              <a:xfrm>
                <a:off x="5136" y="1584"/>
                <a:ext cx="288" cy="192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7452" name="AutoShape 108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7453" name="AutoShape 109"/>
              <p:cNvSpPr>
                <a:spLocks noChangeArrowheads="1"/>
              </p:cNvSpPr>
              <p:nvPr/>
            </p:nvSpPr>
            <p:spPr bwMode="auto">
              <a:xfrm rot="5400000" flipH="1">
                <a:off x="4896" y="1285"/>
                <a:ext cx="192" cy="288"/>
              </a:xfrm>
              <a:prstGeom prst="curvedLef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7454" name="AutoShape 110"/>
              <p:cNvSpPr>
                <a:spLocks noChangeArrowheads="1"/>
              </p:cNvSpPr>
              <p:nvPr/>
            </p:nvSpPr>
            <p:spPr bwMode="auto">
              <a:xfrm flipH="1">
                <a:off x="3552" y="177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7455" name="AutoShape 111"/>
              <p:cNvSpPr>
                <a:spLocks noChangeArrowheads="1"/>
              </p:cNvSpPr>
              <p:nvPr/>
            </p:nvSpPr>
            <p:spPr bwMode="auto">
              <a:xfrm flipV="1">
                <a:off x="5169" y="1222"/>
                <a:ext cx="240" cy="160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</p:grpSp>
        <p:sp>
          <p:nvSpPr>
            <p:cNvPr id="57456" name="AutoShape 112"/>
            <p:cNvSpPr>
              <a:spLocks noChangeArrowheads="1"/>
            </p:cNvSpPr>
            <p:nvPr/>
          </p:nvSpPr>
          <p:spPr bwMode="auto">
            <a:xfrm flipH="1">
              <a:off x="4320" y="134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457" name="AutoShape 113"/>
            <p:cNvSpPr>
              <a:spLocks noChangeArrowheads="1"/>
            </p:cNvSpPr>
            <p:nvPr/>
          </p:nvSpPr>
          <p:spPr bwMode="auto">
            <a:xfrm rot="16200000" flipH="1">
              <a:off x="4281" y="1678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sp>
        <p:nvSpPr>
          <p:cNvPr id="57458" name="Text Box 114"/>
          <p:cNvSpPr txBox="1">
            <a:spLocks noChangeArrowheads="1"/>
          </p:cNvSpPr>
          <p:nvPr/>
        </p:nvSpPr>
        <p:spPr bwMode="auto">
          <a:xfrm>
            <a:off x="1130359" y="4216861"/>
            <a:ext cx="8963736" cy="46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/>
              <a:t>Or, les gradients de vitesse sont localisés dans la couche limite</a:t>
            </a:r>
          </a:p>
        </p:txBody>
      </p:sp>
      <p:sp>
        <p:nvSpPr>
          <p:cNvPr id="57459" name="Text Box 115"/>
          <p:cNvSpPr txBox="1">
            <a:spLocks noChangeArrowheads="1"/>
          </p:cNvSpPr>
          <p:nvPr/>
        </p:nvSpPr>
        <p:spPr bwMode="auto">
          <a:xfrm>
            <a:off x="2113539" y="5301359"/>
            <a:ext cx="6462987" cy="12114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424">
                <a:solidFill>
                  <a:srgbClr val="FFFF66"/>
                </a:solidFill>
              </a:rPr>
              <a:t>A l</a:t>
            </a:r>
            <a:r>
              <a:rPr lang="ja-JP" altLang="fr-FR" sz="2424">
                <a:solidFill>
                  <a:srgbClr val="FFFF66"/>
                </a:solidFill>
                <a:latin typeface="Arial"/>
              </a:rPr>
              <a:t>’</a:t>
            </a:r>
            <a:r>
              <a:rPr lang="fr-FR" sz="2424">
                <a:solidFill>
                  <a:srgbClr val="FFFF66"/>
                </a:solidFill>
              </a:rPr>
              <a:t>extérieur de la couche limite</a:t>
            </a:r>
            <a:r>
              <a:rPr lang="fr-FR" sz="2424">
                <a:solidFill>
                  <a:srgbClr val="FFFFFF"/>
                </a:solidFill>
              </a:rPr>
              <a:t>, les forces </a:t>
            </a:r>
            <a:br>
              <a:rPr lang="fr-FR" sz="2424">
                <a:solidFill>
                  <a:srgbClr val="FFFFFF"/>
                </a:solidFill>
              </a:rPr>
            </a:br>
            <a:r>
              <a:rPr lang="fr-FR" sz="2424">
                <a:solidFill>
                  <a:srgbClr val="FFFFFF"/>
                </a:solidFill>
              </a:rPr>
              <a:t>visqueuses sont négligeables</a:t>
            </a:r>
            <a:br>
              <a:rPr lang="fr-FR" sz="2424">
                <a:solidFill>
                  <a:srgbClr val="FFFFFF"/>
                </a:solidFill>
              </a:rPr>
            </a:br>
            <a:r>
              <a:rPr lang="fr-FR" sz="2424">
                <a:solidFill>
                  <a:srgbClr val="FFFF66"/>
                </a:solidFill>
              </a:rPr>
              <a:t>Fluide parfait</a:t>
            </a:r>
            <a:r>
              <a:rPr lang="fr-FR" sz="2424">
                <a:solidFill>
                  <a:srgbClr val="FFFFFF"/>
                </a:solidFill>
              </a:rPr>
              <a:t> !!</a:t>
            </a:r>
          </a:p>
        </p:txBody>
      </p:sp>
      <p:pic>
        <p:nvPicPr>
          <p:cNvPr id="57460" name="Picture 116" descr="&#10;Image 200.png                                                  000E498AMacintosh HD                   C3E363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01" y="3454214"/>
            <a:ext cx="3862211" cy="678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464" name="Group 120"/>
          <p:cNvGrpSpPr>
            <a:grpSpLocks/>
          </p:cNvGrpSpPr>
          <p:nvPr/>
        </p:nvGrpSpPr>
        <p:grpSpPr bwMode="auto">
          <a:xfrm>
            <a:off x="308240" y="2006322"/>
            <a:ext cx="927071" cy="1478065"/>
            <a:chOff x="0" y="1147"/>
            <a:chExt cx="530" cy="845"/>
          </a:xfrm>
        </p:grpSpPr>
        <p:sp>
          <p:nvSpPr>
            <p:cNvPr id="57465" name="Line 121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66" name="Line 122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67" name="Line 123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68" name="Line 124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grpSp>
          <p:nvGrpSpPr>
            <p:cNvPr id="57469" name="Group 125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57470" name="Line 126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7471" name="Line 127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7472" name="Line 128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7473" name="Line 129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sp>
          <p:nvSpPr>
            <p:cNvPr id="57474" name="Text Box 130"/>
            <p:cNvSpPr txBox="1">
              <a:spLocks noChangeArrowheads="1"/>
            </p:cNvSpPr>
            <p:nvPr/>
          </p:nvSpPr>
          <p:spPr bwMode="auto">
            <a:xfrm>
              <a:off x="0" y="1434"/>
              <a:ext cx="212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314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57475" name="Line 131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7476" name="Line 132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sp>
        <p:nvSpPr>
          <p:cNvPr id="57480" name="Freeform 136"/>
          <p:cNvSpPr>
            <a:spLocks/>
          </p:cNvSpPr>
          <p:nvPr/>
        </p:nvSpPr>
        <p:spPr bwMode="auto">
          <a:xfrm>
            <a:off x="2015449" y="3052337"/>
            <a:ext cx="7836370" cy="27987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7482" name="Group 138"/>
          <p:cNvGrpSpPr>
            <a:grpSpLocks/>
          </p:cNvGrpSpPr>
          <p:nvPr/>
        </p:nvGrpSpPr>
        <p:grpSpPr bwMode="auto">
          <a:xfrm>
            <a:off x="3834604" y="2576557"/>
            <a:ext cx="591226" cy="573734"/>
            <a:chOff x="2016" y="1473"/>
            <a:chExt cx="338" cy="328"/>
          </a:xfrm>
        </p:grpSpPr>
        <p:sp>
          <p:nvSpPr>
            <p:cNvPr id="57483" name="Line 139"/>
            <p:cNvSpPr>
              <a:spLocks noChangeShapeType="1"/>
            </p:cNvSpPr>
            <p:nvPr/>
          </p:nvSpPr>
          <p:spPr bwMode="auto">
            <a:xfrm flipV="1">
              <a:off x="2026" y="1473"/>
              <a:ext cx="0" cy="3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484" name="Text Box 140"/>
            <p:cNvSpPr txBox="1">
              <a:spLocks noChangeArrowheads="1"/>
            </p:cNvSpPr>
            <p:nvPr/>
          </p:nvSpPr>
          <p:spPr bwMode="auto">
            <a:xfrm>
              <a:off x="2016" y="1489"/>
              <a:ext cx="33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983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fr-FR" sz="1983">
                  <a:solidFill>
                    <a:srgbClr val="FF0000"/>
                  </a:solidFill>
                </a:rPr>
                <a:t>(</a:t>
              </a:r>
              <a:r>
                <a:rPr lang="fr-FR" sz="1983">
                  <a:solidFill>
                    <a:srgbClr val="0000FF"/>
                  </a:solidFill>
                </a:rPr>
                <a:t>x</a:t>
              </a:r>
              <a:r>
                <a:rPr lang="fr-FR" sz="1983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775509" y="3545172"/>
            <a:ext cx="1458028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24"/>
              <a:t>Rappel : </a:t>
            </a:r>
          </a:p>
        </p:txBody>
      </p:sp>
      <p:grpSp>
        <p:nvGrpSpPr>
          <p:cNvPr id="117" name="Grouper 116"/>
          <p:cNvGrpSpPr/>
          <p:nvPr/>
        </p:nvGrpSpPr>
        <p:grpSpPr>
          <a:xfrm>
            <a:off x="2013536" y="3143510"/>
            <a:ext cx="8092899" cy="465383"/>
            <a:chOff x="1547664" y="2852936"/>
            <a:chExt cx="7344816" cy="422365"/>
          </a:xfrm>
        </p:grpSpPr>
        <p:cxnSp>
          <p:nvCxnSpPr>
            <p:cNvPr id="118" name="Connecteur droit 117"/>
            <p:cNvCxnSpPr/>
            <p:nvPr/>
          </p:nvCxnSpPr>
          <p:spPr bwMode="auto">
            <a:xfrm>
              <a:off x="1547664" y="2893330"/>
              <a:ext cx="7344816" cy="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19" name="Grouper 118"/>
            <p:cNvGrpSpPr/>
            <p:nvPr/>
          </p:nvGrpSpPr>
          <p:grpSpPr>
            <a:xfrm>
              <a:off x="3059832" y="2852936"/>
              <a:ext cx="324717" cy="422365"/>
              <a:chOff x="3059832" y="2852936"/>
              <a:chExt cx="324717" cy="422365"/>
            </a:xfrm>
          </p:grpSpPr>
          <p:sp>
            <p:nvSpPr>
              <p:cNvPr id="120" name="ZoneTexte 119"/>
              <p:cNvSpPr txBox="1"/>
              <p:nvPr/>
            </p:nvSpPr>
            <p:spPr>
              <a:xfrm>
                <a:off x="3059832" y="2852936"/>
                <a:ext cx="324717" cy="422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24">
                    <a:solidFill>
                      <a:srgbClr val="0000FF"/>
                    </a:solidFill>
                  </a:rPr>
                  <a:t>x</a:t>
                </a:r>
              </a:p>
            </p:txBody>
          </p:sp>
          <p:cxnSp>
            <p:nvCxnSpPr>
              <p:cNvPr id="121" name="Connecteur droit 120"/>
              <p:cNvCxnSpPr/>
              <p:nvPr/>
            </p:nvCxnSpPr>
            <p:spPr bwMode="auto">
              <a:xfrm>
                <a:off x="3219723" y="2881511"/>
                <a:ext cx="0" cy="11544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2" name="Group 69"/>
          <p:cNvGrpSpPr>
            <a:grpSpLocks/>
          </p:cNvGrpSpPr>
          <p:nvPr/>
        </p:nvGrpSpPr>
        <p:grpSpPr bwMode="auto">
          <a:xfrm>
            <a:off x="7609170" y="1988894"/>
            <a:ext cx="591226" cy="1091494"/>
            <a:chOff x="4176" y="1304"/>
            <a:chExt cx="338" cy="624"/>
          </a:xfrm>
        </p:grpSpPr>
        <p:sp>
          <p:nvSpPr>
            <p:cNvPr id="123" name="Line 70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124" name="Text Box 71"/>
            <p:cNvSpPr txBox="1">
              <a:spLocks noChangeArrowheads="1"/>
            </p:cNvSpPr>
            <p:nvPr/>
          </p:nvSpPr>
          <p:spPr bwMode="auto">
            <a:xfrm>
              <a:off x="4176" y="1488"/>
              <a:ext cx="33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983">
                  <a:solidFill>
                    <a:srgbClr val="800000"/>
                  </a:solidFill>
                  <a:latin typeface="Symbol" charset="0"/>
                </a:rPr>
                <a:t>d</a:t>
              </a:r>
              <a:r>
                <a:rPr lang="fr-FR" sz="1983">
                  <a:solidFill>
                    <a:srgbClr val="800000"/>
                  </a:solidFill>
                </a:rPr>
                <a:t>(</a:t>
              </a:r>
              <a:r>
                <a:rPr lang="fr-FR" sz="1983">
                  <a:solidFill>
                    <a:srgbClr val="0000FF"/>
                  </a:solidFill>
                </a:rPr>
                <a:t>x</a:t>
              </a:r>
              <a:r>
                <a:rPr lang="fr-FR" sz="1983">
                  <a:solidFill>
                    <a:srgbClr val="800000"/>
                  </a:solidFill>
                </a:rPr>
                <a:t>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410247" y="4655962"/>
            <a:ext cx="4874924" cy="465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24"/>
              <a:t>donc les forces visqueuses aussi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78DB8C-45EE-8266-97FD-1A7D95A83B4C}"/>
              </a:ext>
            </a:extLst>
          </p:cNvPr>
          <p:cNvSpPr txBox="1"/>
          <p:nvPr/>
        </p:nvSpPr>
        <p:spPr>
          <a:xfrm>
            <a:off x="680164" y="6640568"/>
            <a:ext cx="9329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/>
              <a:t>On va voir que  les gradients de températures aussi sont localisés</a:t>
            </a:r>
          </a:p>
          <a:p>
            <a:pPr algn="ctr"/>
            <a:r>
              <a:rPr lang="fr-FR" sz="2400"/>
              <a:t>dans une autre couche limite : la CL thermique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57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29" grpId="0" build="allAtOnce"/>
      <p:bldP spid="57429" grpId="1" build="allAtOnce"/>
      <p:bldP spid="57458" grpId="0" uiExpand="1" build="allAtOnce"/>
      <p:bldP spid="57459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E37AE-B02A-F74E-1D56-1FA7381E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07" y="3170683"/>
            <a:ext cx="7784597" cy="1215135"/>
          </a:xfrm>
        </p:spPr>
        <p:txBody>
          <a:bodyPr/>
          <a:lstStyle/>
          <a:p>
            <a:r>
              <a:rPr lang="fr-FR" sz="4000"/>
              <a:t>Convection forcée. </a:t>
            </a:r>
            <a:br>
              <a:rPr lang="fr-FR" sz="4000"/>
            </a:br>
            <a:r>
              <a:rPr lang="fr-FR" sz="4000"/>
              <a:t>Couche limite thermique</a:t>
            </a:r>
          </a:p>
        </p:txBody>
      </p:sp>
    </p:spTree>
    <p:extLst>
      <p:ext uri="{BB962C8B-B14F-4D97-AF65-F5344CB8AC3E}">
        <p14:creationId xmlns:p14="http://schemas.microsoft.com/office/powerpoint/2010/main" val="3030066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27" name="Rectangle 159"/>
          <p:cNvSpPr>
            <a:spLocks noChangeArrowheads="1"/>
          </p:cNvSpPr>
          <p:nvPr/>
        </p:nvSpPr>
        <p:spPr bwMode="auto">
          <a:xfrm>
            <a:off x="476162" y="6897493"/>
            <a:ext cx="4089606" cy="4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En éliminant le temps </a:t>
            </a:r>
            <a:r>
              <a:rPr lang="fr-FR" sz="2424">
                <a:latin typeface="Symbol" charset="0"/>
              </a:rPr>
              <a:t>D</a:t>
            </a:r>
            <a:r>
              <a:rPr lang="fr-FR" sz="2424"/>
              <a:t>t :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Epaisseur couche limite laminaire</a:t>
            </a:r>
          </a:p>
        </p:txBody>
      </p:sp>
      <p:sp>
        <p:nvSpPr>
          <p:cNvPr id="58507" name="Text Box 139"/>
          <p:cNvSpPr txBox="1">
            <a:spLocks noChangeArrowheads="1"/>
          </p:cNvSpPr>
          <p:nvPr/>
        </p:nvSpPr>
        <p:spPr bwMode="auto">
          <a:xfrm>
            <a:off x="476162" y="5933411"/>
            <a:ext cx="7983339" cy="8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En même temps, ce trou de QDM </a:t>
            </a:r>
            <a:r>
              <a:rPr lang="fr-FR" sz="2424" b="1"/>
              <a:t>a diffusé</a:t>
            </a:r>
            <a:r>
              <a:rPr lang="fr-FR" sz="2424"/>
              <a:t> sur :</a:t>
            </a:r>
            <a:br>
              <a:rPr lang="fr-FR" sz="2424"/>
            </a:br>
            <a:r>
              <a:rPr lang="fr-FR" sz="2424"/>
              <a:t>	(coeff de diffusion = </a:t>
            </a:r>
            <a:r>
              <a:rPr lang="fr-FR" sz="2424">
                <a:latin typeface="Symbol" charset="0"/>
              </a:rPr>
              <a:t>n </a:t>
            </a:r>
            <a:r>
              <a:rPr lang="fr-FR" sz="2424"/>
              <a:t>viscosité cinématique </a:t>
            </a:r>
            <a:r>
              <a:rPr lang="fr-FR" sz="2424">
                <a:solidFill>
                  <a:schemeClr val="accent1"/>
                </a:solidFill>
              </a:rPr>
              <a:t>L</a:t>
            </a:r>
            <a:r>
              <a:rPr lang="fr-FR" sz="2424" baseline="30000">
                <a:solidFill>
                  <a:schemeClr val="accent1"/>
                </a:solidFill>
              </a:rPr>
              <a:t>2</a:t>
            </a:r>
            <a:r>
              <a:rPr lang="fr-FR" sz="2424">
                <a:solidFill>
                  <a:schemeClr val="accent1"/>
                </a:solidFill>
              </a:rPr>
              <a:t>T</a:t>
            </a:r>
            <a:r>
              <a:rPr lang="fr-FR" sz="2424" baseline="30000">
                <a:solidFill>
                  <a:schemeClr val="accent1"/>
                </a:solidFill>
              </a:rPr>
              <a:t>-1</a:t>
            </a:r>
            <a:r>
              <a:rPr lang="fr-FR" sz="2424"/>
              <a:t>)</a:t>
            </a:r>
          </a:p>
        </p:txBody>
      </p:sp>
      <p:sp>
        <p:nvSpPr>
          <p:cNvPr id="58508" name="Text Box 140"/>
          <p:cNvSpPr txBox="1">
            <a:spLocks noChangeArrowheads="1"/>
          </p:cNvSpPr>
          <p:nvPr/>
        </p:nvSpPr>
        <p:spPr bwMode="auto">
          <a:xfrm>
            <a:off x="476162" y="4365978"/>
            <a:ext cx="6638036" cy="8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Au bord d</a:t>
            </a:r>
            <a:r>
              <a:rPr lang="ja-JP" altLang="fr-FR" sz="2424">
                <a:latin typeface="Arial"/>
              </a:rPr>
              <a:t>’</a:t>
            </a:r>
            <a:r>
              <a:rPr lang="fr-FR" sz="2424"/>
              <a:t>attaque, vitesse nulle (adhérence)</a:t>
            </a:r>
            <a:br>
              <a:rPr lang="fr-FR" sz="2424"/>
            </a:br>
            <a:r>
              <a:rPr lang="fr-FR" sz="2424"/>
              <a:t>	=&gt; « trou » dans le profil de vitesse</a:t>
            </a:r>
          </a:p>
        </p:txBody>
      </p:sp>
      <p:sp>
        <p:nvSpPr>
          <p:cNvPr id="58510" name="Text Box 142"/>
          <p:cNvSpPr txBox="1">
            <a:spLocks noChangeArrowheads="1"/>
          </p:cNvSpPr>
          <p:nvPr/>
        </p:nvSpPr>
        <p:spPr bwMode="auto">
          <a:xfrm>
            <a:off x="773524" y="3743266"/>
            <a:ext cx="4364080" cy="465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>
                <a:solidFill>
                  <a:srgbClr val="FFFFFF"/>
                </a:solidFill>
              </a:rPr>
              <a:t>Estimation « avec les mains »</a:t>
            </a:r>
          </a:p>
        </p:txBody>
      </p:sp>
      <p:sp>
        <p:nvSpPr>
          <p:cNvPr id="58517" name="Rectangle 149"/>
          <p:cNvSpPr>
            <a:spLocks noChangeArrowheads="1"/>
          </p:cNvSpPr>
          <p:nvPr/>
        </p:nvSpPr>
        <p:spPr bwMode="auto">
          <a:xfrm>
            <a:off x="476162" y="5140503"/>
            <a:ext cx="5637377" cy="8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Le trou de QDM est convecté de</a:t>
            </a:r>
            <a:br>
              <a:rPr lang="fr-FR" sz="2424"/>
            </a:br>
            <a:r>
              <a:rPr lang="fr-FR" sz="2424"/>
              <a:t>	(à la vitesse        incidente </a:t>
            </a:r>
            <a:r>
              <a:rPr lang="fr-FR" sz="2424">
                <a:solidFill>
                  <a:schemeClr val="accent1"/>
                </a:solidFill>
              </a:rPr>
              <a:t>LT</a:t>
            </a:r>
            <a:r>
              <a:rPr lang="fr-FR" sz="2424" baseline="30000">
                <a:solidFill>
                  <a:schemeClr val="accent1"/>
                </a:solidFill>
              </a:rPr>
              <a:t>-1</a:t>
            </a:r>
            <a:r>
              <a:rPr lang="fr-FR" sz="2424"/>
              <a:t>)</a:t>
            </a:r>
          </a:p>
        </p:txBody>
      </p:sp>
      <p:sp>
        <p:nvSpPr>
          <p:cNvPr id="58518" name="Text Box 150"/>
          <p:cNvSpPr txBox="1">
            <a:spLocks noChangeArrowheads="1"/>
          </p:cNvSpPr>
          <p:nvPr/>
        </p:nvSpPr>
        <p:spPr bwMode="auto">
          <a:xfrm>
            <a:off x="8065896" y="4414955"/>
            <a:ext cx="1968168" cy="465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>
                <a:solidFill>
                  <a:srgbClr val="FFFFFF"/>
                </a:solidFill>
              </a:rPr>
              <a:t>Pendant </a:t>
            </a:r>
            <a:r>
              <a:rPr lang="fr-FR" sz="2424">
                <a:solidFill>
                  <a:srgbClr val="FFFFFF"/>
                </a:solidFill>
                <a:latin typeface="Symbol" charset="0"/>
              </a:rPr>
              <a:t>D</a:t>
            </a:r>
            <a:r>
              <a:rPr lang="fr-FR" sz="2424">
                <a:solidFill>
                  <a:srgbClr val="FFFFFF"/>
                </a:solidFill>
              </a:rPr>
              <a:t>t :</a:t>
            </a:r>
          </a:p>
        </p:txBody>
      </p:sp>
      <p:sp>
        <p:nvSpPr>
          <p:cNvPr id="58528" name="Rectangle 160"/>
          <p:cNvSpPr>
            <a:spLocks noChangeArrowheads="1"/>
          </p:cNvSpPr>
          <p:nvPr/>
        </p:nvSpPr>
        <p:spPr bwMode="auto">
          <a:xfrm>
            <a:off x="6640307" y="6862510"/>
            <a:ext cx="885090" cy="4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/>
              <a:t>soit :</a:t>
            </a:r>
          </a:p>
        </p:txBody>
      </p:sp>
      <p:sp>
        <p:nvSpPr>
          <p:cNvPr id="58391" name="Freeform 23"/>
          <p:cNvSpPr>
            <a:spLocks/>
          </p:cNvSpPr>
          <p:nvPr/>
        </p:nvSpPr>
        <p:spPr bwMode="auto">
          <a:xfrm>
            <a:off x="2008452" y="2249458"/>
            <a:ext cx="4694825" cy="932319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32EFF37-4EDB-38D8-7B8B-ECE092C33BB7}"/>
              </a:ext>
            </a:extLst>
          </p:cNvPr>
          <p:cNvGrpSpPr/>
          <p:nvPr/>
        </p:nvGrpSpPr>
        <p:grpSpPr>
          <a:xfrm rot="656828">
            <a:off x="7605589" y="2294045"/>
            <a:ext cx="2871922" cy="761972"/>
            <a:chOff x="7514527" y="3094895"/>
            <a:chExt cx="2871922" cy="76197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042707-49B2-E081-E140-BBAFA674EA97}"/>
                </a:ext>
              </a:extLst>
            </p:cNvPr>
            <p:cNvSpPr/>
            <p:nvPr/>
          </p:nvSpPr>
          <p:spPr bwMode="auto">
            <a:xfrm>
              <a:off x="7514527" y="3094895"/>
              <a:ext cx="2871922" cy="76197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121972" dist="38100" dir="8100000" algn="tr" rotWithShape="0">
                <a:srgbClr val="FF0000">
                  <a:alpha val="87000"/>
                </a:srgb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21503" tIns="10751" rIns="21503" bIns="10751" rtlCol="0" anchor="ctr">
              <a:spAutoFit/>
            </a:bodyPr>
            <a:lstStyle/>
            <a:p>
              <a:pPr algn="l"/>
              <a:endParaRPr lang="fr-FR">
                <a:cs typeface="+mn-cs"/>
              </a:endParaRPr>
            </a:p>
          </p:txBody>
        </p:sp>
        <p:sp>
          <p:nvSpPr>
            <p:cNvPr id="58557" name="Text Box 189"/>
            <p:cNvSpPr txBox="1">
              <a:spLocks noChangeArrowheads="1"/>
            </p:cNvSpPr>
            <p:nvPr/>
          </p:nvSpPr>
          <p:spPr bwMode="auto">
            <a:xfrm>
              <a:off x="7553621" y="3152716"/>
              <a:ext cx="279373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fr-FR" sz="1800"/>
                <a:t>La QDM </a:t>
              </a:r>
              <a:r>
                <a:rPr lang="fr-FR" sz="1800" b="1"/>
                <a:t>diffuse</a:t>
              </a:r>
              <a:r>
                <a:rPr lang="fr-FR" sz="1800"/>
                <a:t> dans le </a:t>
              </a:r>
              <a:br>
                <a:rPr lang="fr-FR" sz="1800"/>
              </a:br>
              <a:r>
                <a:rPr lang="fr-FR" sz="1800"/>
                <a:t>sens </a:t>
              </a:r>
              <a:r>
                <a:rPr lang="fr-FR" sz="1800" b="1">
                  <a:sym typeface="Symbol" charset="0"/>
                </a:rPr>
                <a:t> </a:t>
              </a:r>
              <a:r>
                <a:rPr lang="fr-FR" sz="1800">
                  <a:sym typeface="Symbol" charset="0"/>
                </a:rPr>
                <a:t>à l</a:t>
              </a:r>
              <a:r>
                <a:rPr lang="ja-JP" altLang="fr-FR" sz="1800">
                  <a:latin typeface="Arial"/>
                  <a:sym typeface="Symbol" charset="0"/>
                </a:rPr>
                <a:t>’</a:t>
              </a:r>
              <a:r>
                <a:rPr lang="fr-FR" sz="1800">
                  <a:sym typeface="Symbol" charset="0"/>
                </a:rPr>
                <a:t>écoulement</a:t>
              </a:r>
              <a:endParaRPr lang="fr-FR" sz="1800"/>
            </a:p>
          </p:txBody>
        </p:sp>
      </p:grpSp>
      <p:sp>
        <p:nvSpPr>
          <p:cNvPr id="91" name="Line 119 1">
            <a:extLst>
              <a:ext uri="{FF2B5EF4-FFF2-40B4-BE49-F238E27FC236}">
                <a16:creationId xmlns:a16="http://schemas.microsoft.com/office/drawing/2014/main" id="{3E34134B-8137-0444-95C3-7D74005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295" y="1791170"/>
            <a:ext cx="588411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475" tIns="38738" rIns="77475" bIns="38738">
            <a:spAutoFit/>
          </a:bodyPr>
          <a:lstStyle/>
          <a:p>
            <a:endParaRPr lang="fr-FR" sz="2424"/>
          </a:p>
        </p:txBody>
      </p:sp>
      <p:sp>
        <p:nvSpPr>
          <p:cNvPr id="86" name="Line 124 1">
            <a:extLst>
              <a:ext uri="{FF2B5EF4-FFF2-40B4-BE49-F238E27FC236}">
                <a16:creationId xmlns:a16="http://schemas.microsoft.com/office/drawing/2014/main" id="{49423DC4-B34F-A445-9ECC-110DA8B53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480" y="1959093"/>
            <a:ext cx="588411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475" tIns="38738" rIns="77475" bIns="38738">
            <a:spAutoFit/>
          </a:bodyPr>
          <a:lstStyle/>
          <a:p>
            <a:endParaRPr lang="fr-FR" sz="242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E2D8DE-B05C-3E48-A663-55A2F5078948}"/>
              </a:ext>
            </a:extLst>
          </p:cNvPr>
          <p:cNvSpPr/>
          <p:nvPr/>
        </p:nvSpPr>
        <p:spPr bwMode="auto">
          <a:xfrm flipH="1">
            <a:off x="2021438" y="3189132"/>
            <a:ext cx="5659425" cy="92212"/>
          </a:xfrm>
          <a:prstGeom prst="rect">
            <a:avLst/>
          </a:prstGeom>
          <a:solidFill>
            <a:srgbClr val="D6D6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0753" tIns="50377" rIns="100753" bIns="50377" numCol="1" rtlCol="0" anchor="t" anchorCtr="0" compatLnSpc="1">
            <a:prstTxWarp prst="textNoShape">
              <a:avLst/>
            </a:prstTxWarp>
          </a:bodyPr>
          <a:lstStyle/>
          <a:p>
            <a:pPr defTabSz="1007577"/>
            <a:endParaRPr lang="fr-FR" sz="2204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72637C3-9B22-934C-BDA3-51AFC0FDA87B}"/>
              </a:ext>
            </a:extLst>
          </p:cNvPr>
          <p:cNvGrpSpPr/>
          <p:nvPr/>
        </p:nvGrpSpPr>
        <p:grpSpPr>
          <a:xfrm>
            <a:off x="4490553" y="2118269"/>
            <a:ext cx="592975" cy="1399352"/>
            <a:chOff x="3795713" y="1922463"/>
            <a:chExt cx="538162" cy="127000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3E545FF-C99D-D647-A003-DB212FD3B529}"/>
                </a:ext>
              </a:extLst>
            </p:cNvPr>
            <p:cNvGrpSpPr/>
            <p:nvPr/>
          </p:nvGrpSpPr>
          <p:grpSpPr>
            <a:xfrm>
              <a:off x="3799855" y="1922463"/>
              <a:ext cx="534020" cy="896937"/>
              <a:chOff x="3799855" y="1922463"/>
              <a:chExt cx="534020" cy="896937"/>
            </a:xfrm>
          </p:grpSpPr>
          <p:sp>
            <p:nvSpPr>
              <p:cNvPr id="73" name="Line 120 1">
                <a:extLst>
                  <a:ext uri="{FF2B5EF4-FFF2-40B4-BE49-F238E27FC236}">
                    <a16:creationId xmlns:a16="http://schemas.microsoft.com/office/drawing/2014/main" id="{DD28B17B-A7ED-F84C-A271-2AFBB4833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1922463"/>
                <a:ext cx="53402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3" name="Line 121 1">
                <a:extLst>
                  <a:ext uri="{FF2B5EF4-FFF2-40B4-BE49-F238E27FC236}">
                    <a16:creationId xmlns:a16="http://schemas.microsoft.com/office/drawing/2014/main" id="{9E69D3C4-8763-AD44-8CF9-8A751F9A5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217738"/>
                <a:ext cx="53402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4" name="Line 122 1">
                <a:extLst>
                  <a:ext uri="{FF2B5EF4-FFF2-40B4-BE49-F238E27FC236}">
                    <a16:creationId xmlns:a16="http://schemas.microsoft.com/office/drawing/2014/main" id="{229B0B12-BDFD-AE44-B51F-C76C7D663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514600"/>
                <a:ext cx="48957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7" name="Line 125 1">
                <a:extLst>
                  <a:ext uri="{FF2B5EF4-FFF2-40B4-BE49-F238E27FC236}">
                    <a16:creationId xmlns:a16="http://schemas.microsoft.com/office/drawing/2014/main" id="{C94AFDCF-6476-564D-827A-4A3852C43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074863"/>
                <a:ext cx="53402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8" name="Line 126 1">
                <a:extLst>
                  <a:ext uri="{FF2B5EF4-FFF2-40B4-BE49-F238E27FC236}">
                    <a16:creationId xmlns:a16="http://schemas.microsoft.com/office/drawing/2014/main" id="{3D91E13A-83E9-8343-8213-A3FC31657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370138"/>
                <a:ext cx="511795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9" name="Line 127 1">
                <a:extLst>
                  <a:ext uri="{FF2B5EF4-FFF2-40B4-BE49-F238E27FC236}">
                    <a16:creationId xmlns:a16="http://schemas.microsoft.com/office/drawing/2014/main" id="{788434C3-56DB-8D42-9509-FDDF2CEB7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667000"/>
                <a:ext cx="41337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0" name="Line 127 2">
                <a:extLst>
                  <a:ext uri="{FF2B5EF4-FFF2-40B4-BE49-F238E27FC236}">
                    <a16:creationId xmlns:a16="http://schemas.microsoft.com/office/drawing/2014/main" id="{B9573B95-8F30-9447-AC0D-4D67C1696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819400"/>
                <a:ext cx="24985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sp>
          <p:nvSpPr>
            <p:cNvPr id="107" name="Line 127 3">
              <a:extLst>
                <a:ext uri="{FF2B5EF4-FFF2-40B4-BE49-F238E27FC236}">
                  <a16:creationId xmlns:a16="http://schemas.microsoft.com/office/drawing/2014/main" id="{E6ED09FB-87F7-E848-B394-65A478160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6680" y="3048000"/>
              <a:ext cx="24985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108" name="Line 127 4">
              <a:extLst>
                <a:ext uri="{FF2B5EF4-FFF2-40B4-BE49-F238E27FC236}">
                  <a16:creationId xmlns:a16="http://schemas.microsoft.com/office/drawing/2014/main" id="{D393FA69-AEBB-964E-81D0-926BAE968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713" y="3192463"/>
              <a:ext cx="41337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947F4-0737-8547-8960-E334A731DED7}"/>
              </a:ext>
            </a:extLst>
          </p:cNvPr>
          <p:cNvGrpSpPr/>
          <p:nvPr/>
        </p:nvGrpSpPr>
        <p:grpSpPr>
          <a:xfrm>
            <a:off x="4490553" y="1773682"/>
            <a:ext cx="610467" cy="1925860"/>
            <a:chOff x="3795713" y="1609728"/>
            <a:chExt cx="554037" cy="1747839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4CCACB9-FA4C-B54B-8E5F-4F63E2067C7B}"/>
                </a:ext>
              </a:extLst>
            </p:cNvPr>
            <p:cNvGrpSpPr/>
            <p:nvPr/>
          </p:nvGrpSpPr>
          <p:grpSpPr>
            <a:xfrm>
              <a:off x="3795713" y="1609728"/>
              <a:ext cx="554037" cy="1747839"/>
              <a:chOff x="3795713" y="1609728"/>
              <a:chExt cx="554037" cy="1747839"/>
            </a:xfrm>
          </p:grpSpPr>
          <p:grpSp>
            <p:nvGrpSpPr>
              <p:cNvPr id="58529" name="Group 161"/>
              <p:cNvGrpSpPr>
                <a:grpSpLocks/>
              </p:cNvGrpSpPr>
              <p:nvPr/>
            </p:nvGrpSpPr>
            <p:grpSpPr bwMode="auto">
              <a:xfrm>
                <a:off x="3795713" y="1609728"/>
                <a:ext cx="554037" cy="1747839"/>
                <a:chOff x="2391" y="1176"/>
                <a:chExt cx="349" cy="1101"/>
              </a:xfrm>
            </p:grpSpPr>
            <p:sp>
              <p:nvSpPr>
                <p:cNvPr id="5839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2394" y="1186"/>
                  <a:ext cx="0" cy="10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58396" name="Freeform 28 1"/>
                <p:cNvSpPr>
                  <a:spLocks/>
                </p:cNvSpPr>
                <p:nvPr/>
              </p:nvSpPr>
              <p:spPr bwMode="auto">
                <a:xfrm>
                  <a:off x="2391" y="1176"/>
                  <a:ext cx="349" cy="803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  <a:gd name="connsiteX0" fmla="*/ 0 w 10000"/>
                    <a:gd name="connsiteY0" fmla="*/ 9972 h 9988"/>
                    <a:gd name="connsiteX1" fmla="*/ 1105 w 10000"/>
                    <a:gd name="connsiteY1" fmla="*/ 9972 h 9988"/>
                    <a:gd name="connsiteX2" fmla="*/ 2674 w 10000"/>
                    <a:gd name="connsiteY2" fmla="*/ 9794 h 9988"/>
                    <a:gd name="connsiteX3" fmla="*/ 4859 w 10000"/>
                    <a:gd name="connsiteY3" fmla="*/ 9381 h 9988"/>
                    <a:gd name="connsiteX4" fmla="*/ 6864 w 10000"/>
                    <a:gd name="connsiteY4" fmla="*/ 8542 h 9988"/>
                    <a:gd name="connsiteX5" fmla="*/ 8622 w 10000"/>
                    <a:gd name="connsiteY5" fmla="*/ 7511 h 9988"/>
                    <a:gd name="connsiteX6" fmla="*/ 9743 w 10000"/>
                    <a:gd name="connsiteY6" fmla="*/ 5392 h 9988"/>
                    <a:gd name="connsiteX7" fmla="*/ 10000 w 10000"/>
                    <a:gd name="connsiteY7" fmla="*/ 0 h 9988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180 w 10000"/>
                    <a:gd name="connsiteY4" fmla="*/ 8580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559 w 10000"/>
                    <a:gd name="connsiteY4" fmla="*/ 8665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306 w 10000"/>
                    <a:gd name="connsiteY4" fmla="*/ 8608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306 w 10000"/>
                    <a:gd name="connsiteY4" fmla="*/ 8608 h 10000"/>
                    <a:gd name="connsiteX5" fmla="*/ 8905 w 10000"/>
                    <a:gd name="connsiteY5" fmla="*/ 7367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9998"/>
                    <a:gd name="connsiteX1" fmla="*/ 1105 w 10000"/>
                    <a:gd name="connsiteY1" fmla="*/ 9984 h 9998"/>
                    <a:gd name="connsiteX2" fmla="*/ 3184 w 10000"/>
                    <a:gd name="connsiteY2" fmla="*/ 9832 h 9998"/>
                    <a:gd name="connsiteX3" fmla="*/ 4859 w 10000"/>
                    <a:gd name="connsiteY3" fmla="*/ 9392 h 9998"/>
                    <a:gd name="connsiteX4" fmla="*/ 7306 w 10000"/>
                    <a:gd name="connsiteY4" fmla="*/ 8608 h 9998"/>
                    <a:gd name="connsiteX5" fmla="*/ 8905 w 10000"/>
                    <a:gd name="connsiteY5" fmla="*/ 7367 h 9998"/>
                    <a:gd name="connsiteX6" fmla="*/ 9743 w 10000"/>
                    <a:gd name="connsiteY6" fmla="*/ 5398 h 9998"/>
                    <a:gd name="connsiteX7" fmla="*/ 10000 w 10000"/>
                    <a:gd name="connsiteY7" fmla="*/ 0 h 9998"/>
                    <a:gd name="connsiteX0" fmla="*/ 0 w 10000"/>
                    <a:gd name="connsiteY0" fmla="*/ 9986 h 9986"/>
                    <a:gd name="connsiteX1" fmla="*/ 3184 w 10000"/>
                    <a:gd name="connsiteY1" fmla="*/ 9834 h 9986"/>
                    <a:gd name="connsiteX2" fmla="*/ 4859 w 10000"/>
                    <a:gd name="connsiteY2" fmla="*/ 9394 h 9986"/>
                    <a:gd name="connsiteX3" fmla="*/ 7306 w 10000"/>
                    <a:gd name="connsiteY3" fmla="*/ 8610 h 9986"/>
                    <a:gd name="connsiteX4" fmla="*/ 8905 w 10000"/>
                    <a:gd name="connsiteY4" fmla="*/ 7368 h 9986"/>
                    <a:gd name="connsiteX5" fmla="*/ 9743 w 10000"/>
                    <a:gd name="connsiteY5" fmla="*/ 5399 h 9986"/>
                    <a:gd name="connsiteX6" fmla="*/ 10000 w 10000"/>
                    <a:gd name="connsiteY6" fmla="*/ 0 h 9986"/>
                    <a:gd name="connsiteX0" fmla="*/ 0 w 10000"/>
                    <a:gd name="connsiteY0" fmla="*/ 10000 h 10000"/>
                    <a:gd name="connsiteX1" fmla="*/ 3184 w 10000"/>
                    <a:gd name="connsiteY1" fmla="*/ 9848 h 10000"/>
                    <a:gd name="connsiteX2" fmla="*/ 5142 w 10000"/>
                    <a:gd name="connsiteY2" fmla="*/ 9458 h 10000"/>
                    <a:gd name="connsiteX3" fmla="*/ 7306 w 10000"/>
                    <a:gd name="connsiteY3" fmla="*/ 8622 h 10000"/>
                    <a:gd name="connsiteX4" fmla="*/ 8905 w 10000"/>
                    <a:gd name="connsiteY4" fmla="*/ 7378 h 10000"/>
                    <a:gd name="connsiteX5" fmla="*/ 9743 w 10000"/>
                    <a:gd name="connsiteY5" fmla="*/ 5407 h 10000"/>
                    <a:gd name="connsiteX6" fmla="*/ 10000 w 10000"/>
                    <a:gd name="connsiteY6" fmla="*/ 0 h 10000"/>
                    <a:gd name="connsiteX0" fmla="*/ 0 w 9347"/>
                    <a:gd name="connsiteY0" fmla="*/ 9974 h 9974"/>
                    <a:gd name="connsiteX1" fmla="*/ 2531 w 9347"/>
                    <a:gd name="connsiteY1" fmla="*/ 9848 h 9974"/>
                    <a:gd name="connsiteX2" fmla="*/ 4489 w 9347"/>
                    <a:gd name="connsiteY2" fmla="*/ 9458 h 9974"/>
                    <a:gd name="connsiteX3" fmla="*/ 6653 w 9347"/>
                    <a:gd name="connsiteY3" fmla="*/ 8622 h 9974"/>
                    <a:gd name="connsiteX4" fmla="*/ 8252 w 9347"/>
                    <a:gd name="connsiteY4" fmla="*/ 7378 h 9974"/>
                    <a:gd name="connsiteX5" fmla="*/ 9090 w 9347"/>
                    <a:gd name="connsiteY5" fmla="*/ 5407 h 9974"/>
                    <a:gd name="connsiteX6" fmla="*/ 9347 w 9347"/>
                    <a:gd name="connsiteY6" fmla="*/ 0 h 9974"/>
                    <a:gd name="connsiteX0" fmla="*/ 0 w 10571"/>
                    <a:gd name="connsiteY0" fmla="*/ 10000 h 10000"/>
                    <a:gd name="connsiteX1" fmla="*/ 3279 w 10571"/>
                    <a:gd name="connsiteY1" fmla="*/ 9874 h 10000"/>
                    <a:gd name="connsiteX2" fmla="*/ 5374 w 10571"/>
                    <a:gd name="connsiteY2" fmla="*/ 9483 h 10000"/>
                    <a:gd name="connsiteX3" fmla="*/ 7689 w 10571"/>
                    <a:gd name="connsiteY3" fmla="*/ 8644 h 10000"/>
                    <a:gd name="connsiteX4" fmla="*/ 9400 w 10571"/>
                    <a:gd name="connsiteY4" fmla="*/ 7397 h 10000"/>
                    <a:gd name="connsiteX5" fmla="*/ 10296 w 10571"/>
                    <a:gd name="connsiteY5" fmla="*/ 5421 h 10000"/>
                    <a:gd name="connsiteX6" fmla="*/ 10571 w 10571"/>
                    <a:gd name="connsiteY6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71" h="10000">
                      <a:moveTo>
                        <a:pt x="0" y="10000"/>
                      </a:moveTo>
                      <a:cubicBezTo>
                        <a:pt x="709" y="9968"/>
                        <a:pt x="2383" y="9960"/>
                        <a:pt x="3279" y="9874"/>
                      </a:cubicBezTo>
                      <a:cubicBezTo>
                        <a:pt x="4175" y="9788"/>
                        <a:pt x="4639" y="9687"/>
                        <a:pt x="5374" y="9483"/>
                      </a:cubicBezTo>
                      <a:cubicBezTo>
                        <a:pt x="6109" y="9278"/>
                        <a:pt x="7018" y="8992"/>
                        <a:pt x="7689" y="8644"/>
                      </a:cubicBezTo>
                      <a:cubicBezTo>
                        <a:pt x="8360" y="8297"/>
                        <a:pt x="8965" y="7936"/>
                        <a:pt x="9400" y="7397"/>
                      </a:cubicBezTo>
                      <a:cubicBezTo>
                        <a:pt x="9834" y="6861"/>
                        <a:pt x="10021" y="6679"/>
                        <a:pt x="10296" y="5421"/>
                      </a:cubicBezTo>
                      <a:cubicBezTo>
                        <a:pt x="10571" y="4163"/>
                        <a:pt x="10571" y="2073"/>
                        <a:pt x="10571" y="0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</p:grpSp>
          <p:sp>
            <p:nvSpPr>
              <p:cNvPr id="104" name="Freeform 28 2">
                <a:extLst>
                  <a:ext uri="{FF2B5EF4-FFF2-40B4-BE49-F238E27FC236}">
                    <a16:creationId xmlns:a16="http://schemas.microsoft.com/office/drawing/2014/main" id="{FDB7E6C0-7E33-294D-A895-85713527060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95713" y="2985621"/>
                <a:ext cx="492677" cy="331841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  <a:gd name="connsiteX0" fmla="*/ 0 w 10000"/>
                  <a:gd name="connsiteY0" fmla="*/ 9972 h 9988"/>
                  <a:gd name="connsiteX1" fmla="*/ 1105 w 10000"/>
                  <a:gd name="connsiteY1" fmla="*/ 9972 h 9988"/>
                  <a:gd name="connsiteX2" fmla="*/ 2674 w 10000"/>
                  <a:gd name="connsiteY2" fmla="*/ 9794 h 9988"/>
                  <a:gd name="connsiteX3" fmla="*/ 4859 w 10000"/>
                  <a:gd name="connsiteY3" fmla="*/ 9381 h 9988"/>
                  <a:gd name="connsiteX4" fmla="*/ 6864 w 10000"/>
                  <a:gd name="connsiteY4" fmla="*/ 8542 h 9988"/>
                  <a:gd name="connsiteX5" fmla="*/ 8622 w 10000"/>
                  <a:gd name="connsiteY5" fmla="*/ 7511 h 9988"/>
                  <a:gd name="connsiteX6" fmla="*/ 9743 w 10000"/>
                  <a:gd name="connsiteY6" fmla="*/ 5392 h 9988"/>
                  <a:gd name="connsiteX7" fmla="*/ 10000 w 10000"/>
                  <a:gd name="connsiteY7" fmla="*/ 0 h 9988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180 w 10000"/>
                  <a:gd name="connsiteY4" fmla="*/ 8580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559 w 10000"/>
                  <a:gd name="connsiteY4" fmla="*/ 8665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306 w 10000"/>
                  <a:gd name="connsiteY4" fmla="*/ 8608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306 w 10000"/>
                  <a:gd name="connsiteY4" fmla="*/ 8608 h 10000"/>
                  <a:gd name="connsiteX5" fmla="*/ 8905 w 10000"/>
                  <a:gd name="connsiteY5" fmla="*/ 7367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9998"/>
                  <a:gd name="connsiteX1" fmla="*/ 1105 w 10000"/>
                  <a:gd name="connsiteY1" fmla="*/ 9984 h 9998"/>
                  <a:gd name="connsiteX2" fmla="*/ 3184 w 10000"/>
                  <a:gd name="connsiteY2" fmla="*/ 9832 h 9998"/>
                  <a:gd name="connsiteX3" fmla="*/ 4859 w 10000"/>
                  <a:gd name="connsiteY3" fmla="*/ 9392 h 9998"/>
                  <a:gd name="connsiteX4" fmla="*/ 7306 w 10000"/>
                  <a:gd name="connsiteY4" fmla="*/ 8608 h 9998"/>
                  <a:gd name="connsiteX5" fmla="*/ 8905 w 10000"/>
                  <a:gd name="connsiteY5" fmla="*/ 7367 h 9998"/>
                  <a:gd name="connsiteX6" fmla="*/ 9743 w 10000"/>
                  <a:gd name="connsiteY6" fmla="*/ 5398 h 9998"/>
                  <a:gd name="connsiteX7" fmla="*/ 10000 w 10000"/>
                  <a:gd name="connsiteY7" fmla="*/ 0 h 9998"/>
                  <a:gd name="connsiteX0" fmla="*/ 0 w 10000"/>
                  <a:gd name="connsiteY0" fmla="*/ 9986 h 9986"/>
                  <a:gd name="connsiteX1" fmla="*/ 3184 w 10000"/>
                  <a:gd name="connsiteY1" fmla="*/ 9834 h 9986"/>
                  <a:gd name="connsiteX2" fmla="*/ 4859 w 10000"/>
                  <a:gd name="connsiteY2" fmla="*/ 9394 h 9986"/>
                  <a:gd name="connsiteX3" fmla="*/ 7306 w 10000"/>
                  <a:gd name="connsiteY3" fmla="*/ 8610 h 9986"/>
                  <a:gd name="connsiteX4" fmla="*/ 8905 w 10000"/>
                  <a:gd name="connsiteY4" fmla="*/ 7368 h 9986"/>
                  <a:gd name="connsiteX5" fmla="*/ 9743 w 10000"/>
                  <a:gd name="connsiteY5" fmla="*/ 5399 h 9986"/>
                  <a:gd name="connsiteX6" fmla="*/ 10000 w 10000"/>
                  <a:gd name="connsiteY6" fmla="*/ 0 h 9986"/>
                  <a:gd name="connsiteX0" fmla="*/ 0 w 10000"/>
                  <a:gd name="connsiteY0" fmla="*/ 10000 h 10000"/>
                  <a:gd name="connsiteX1" fmla="*/ 3184 w 10000"/>
                  <a:gd name="connsiteY1" fmla="*/ 9848 h 10000"/>
                  <a:gd name="connsiteX2" fmla="*/ 5142 w 10000"/>
                  <a:gd name="connsiteY2" fmla="*/ 9458 h 10000"/>
                  <a:gd name="connsiteX3" fmla="*/ 7306 w 10000"/>
                  <a:gd name="connsiteY3" fmla="*/ 8622 h 10000"/>
                  <a:gd name="connsiteX4" fmla="*/ 8905 w 10000"/>
                  <a:gd name="connsiteY4" fmla="*/ 7378 h 10000"/>
                  <a:gd name="connsiteX5" fmla="*/ 9743 w 10000"/>
                  <a:gd name="connsiteY5" fmla="*/ 5407 h 10000"/>
                  <a:gd name="connsiteX6" fmla="*/ 10000 w 10000"/>
                  <a:gd name="connsiteY6" fmla="*/ 0 h 10000"/>
                  <a:gd name="connsiteX0" fmla="*/ 0 w 9347"/>
                  <a:gd name="connsiteY0" fmla="*/ 9974 h 9974"/>
                  <a:gd name="connsiteX1" fmla="*/ 2531 w 9347"/>
                  <a:gd name="connsiteY1" fmla="*/ 9848 h 9974"/>
                  <a:gd name="connsiteX2" fmla="*/ 4489 w 9347"/>
                  <a:gd name="connsiteY2" fmla="*/ 9458 h 9974"/>
                  <a:gd name="connsiteX3" fmla="*/ 6653 w 9347"/>
                  <a:gd name="connsiteY3" fmla="*/ 8622 h 9974"/>
                  <a:gd name="connsiteX4" fmla="*/ 8252 w 9347"/>
                  <a:gd name="connsiteY4" fmla="*/ 7378 h 9974"/>
                  <a:gd name="connsiteX5" fmla="*/ 9090 w 9347"/>
                  <a:gd name="connsiteY5" fmla="*/ 5407 h 9974"/>
                  <a:gd name="connsiteX6" fmla="*/ 9347 w 9347"/>
                  <a:gd name="connsiteY6" fmla="*/ 0 h 9974"/>
                  <a:gd name="connsiteX0" fmla="*/ 0 w 10571"/>
                  <a:gd name="connsiteY0" fmla="*/ 10000 h 10000"/>
                  <a:gd name="connsiteX1" fmla="*/ 3279 w 10571"/>
                  <a:gd name="connsiteY1" fmla="*/ 9874 h 10000"/>
                  <a:gd name="connsiteX2" fmla="*/ 5374 w 10571"/>
                  <a:gd name="connsiteY2" fmla="*/ 9483 h 10000"/>
                  <a:gd name="connsiteX3" fmla="*/ 7689 w 10571"/>
                  <a:gd name="connsiteY3" fmla="*/ 8644 h 10000"/>
                  <a:gd name="connsiteX4" fmla="*/ 9400 w 10571"/>
                  <a:gd name="connsiteY4" fmla="*/ 7397 h 10000"/>
                  <a:gd name="connsiteX5" fmla="*/ 10296 w 10571"/>
                  <a:gd name="connsiteY5" fmla="*/ 5421 h 10000"/>
                  <a:gd name="connsiteX6" fmla="*/ 10571 w 10571"/>
                  <a:gd name="connsiteY6" fmla="*/ 0 h 10000"/>
                  <a:gd name="connsiteX0" fmla="*/ 0 w 10296"/>
                  <a:gd name="connsiteY0" fmla="*/ 4579 h 4579"/>
                  <a:gd name="connsiteX1" fmla="*/ 3279 w 10296"/>
                  <a:gd name="connsiteY1" fmla="*/ 4453 h 4579"/>
                  <a:gd name="connsiteX2" fmla="*/ 5374 w 10296"/>
                  <a:gd name="connsiteY2" fmla="*/ 4062 h 4579"/>
                  <a:gd name="connsiteX3" fmla="*/ 7689 w 10296"/>
                  <a:gd name="connsiteY3" fmla="*/ 3223 h 4579"/>
                  <a:gd name="connsiteX4" fmla="*/ 9400 w 10296"/>
                  <a:gd name="connsiteY4" fmla="*/ 1976 h 4579"/>
                  <a:gd name="connsiteX5" fmla="*/ 10296 w 10296"/>
                  <a:gd name="connsiteY5" fmla="*/ 0 h 4579"/>
                  <a:gd name="connsiteX0" fmla="*/ 0 w 9130"/>
                  <a:gd name="connsiteY0" fmla="*/ 5685 h 5685"/>
                  <a:gd name="connsiteX1" fmla="*/ 3185 w 9130"/>
                  <a:gd name="connsiteY1" fmla="*/ 5410 h 5685"/>
                  <a:gd name="connsiteX2" fmla="*/ 5220 w 9130"/>
                  <a:gd name="connsiteY2" fmla="*/ 4556 h 5685"/>
                  <a:gd name="connsiteX3" fmla="*/ 7468 w 9130"/>
                  <a:gd name="connsiteY3" fmla="*/ 2724 h 5685"/>
                  <a:gd name="connsiteX4" fmla="*/ 9130 w 9130"/>
                  <a:gd name="connsiteY4" fmla="*/ 0 h 5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0" h="5685">
                    <a:moveTo>
                      <a:pt x="0" y="5685"/>
                    </a:moveTo>
                    <a:cubicBezTo>
                      <a:pt x="689" y="5615"/>
                      <a:pt x="2314" y="5598"/>
                      <a:pt x="3185" y="5410"/>
                    </a:cubicBezTo>
                    <a:cubicBezTo>
                      <a:pt x="4055" y="5222"/>
                      <a:pt x="4506" y="5001"/>
                      <a:pt x="5220" y="4556"/>
                    </a:cubicBezTo>
                    <a:cubicBezTo>
                      <a:pt x="5933" y="4108"/>
                      <a:pt x="6816" y="3484"/>
                      <a:pt x="7468" y="2724"/>
                    </a:cubicBezTo>
                    <a:cubicBezTo>
                      <a:pt x="8120" y="1966"/>
                      <a:pt x="8707" y="1177"/>
                      <a:pt x="9130" y="0"/>
                    </a:cubicBezTo>
                  </a:path>
                </a:pathLst>
              </a:custGeom>
              <a:noFill/>
              <a:ln w="28575" cmpd="sng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</p:grp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CB96E15-AEA7-F14E-B8F0-03BE05F67304}"/>
                </a:ext>
              </a:extLst>
            </p:cNvPr>
            <p:cNvCxnSpPr>
              <a:cxnSpLocks/>
              <a:stCxn id="58396" idx="0"/>
              <a:endCxn id="104" idx="0"/>
            </p:cNvCxnSpPr>
            <p:nvPr/>
          </p:nvCxnSpPr>
          <p:spPr bwMode="auto">
            <a:xfrm>
              <a:off x="3795713" y="2884492"/>
              <a:ext cx="0" cy="10112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B1D155E-DAD5-2543-9D98-3ED646F4643C}"/>
              </a:ext>
            </a:extLst>
          </p:cNvPr>
          <p:cNvGrpSpPr/>
          <p:nvPr/>
        </p:nvGrpSpPr>
        <p:grpSpPr>
          <a:xfrm>
            <a:off x="1419960" y="1863379"/>
            <a:ext cx="598223" cy="1756186"/>
            <a:chOff x="1009650" y="1691134"/>
            <a:chExt cx="542925" cy="1593850"/>
          </a:xfrm>
        </p:grpSpPr>
        <p:grpSp>
          <p:nvGrpSpPr>
            <p:cNvPr id="58485" name="Group 117"/>
            <p:cNvGrpSpPr>
              <a:grpSpLocks/>
            </p:cNvGrpSpPr>
            <p:nvPr/>
          </p:nvGrpSpPr>
          <p:grpSpPr bwMode="auto">
            <a:xfrm>
              <a:off x="1016000" y="1778000"/>
              <a:ext cx="536575" cy="1041400"/>
              <a:chOff x="430" y="1744"/>
              <a:chExt cx="420" cy="656"/>
            </a:xfrm>
          </p:grpSpPr>
          <p:grpSp>
            <p:nvGrpSpPr>
              <p:cNvPr id="58486" name="Group 118"/>
              <p:cNvGrpSpPr>
                <a:grpSpLocks/>
              </p:cNvGrpSpPr>
              <p:nvPr/>
            </p:nvGrpSpPr>
            <p:grpSpPr bwMode="auto">
              <a:xfrm>
                <a:off x="432" y="1835"/>
                <a:ext cx="418" cy="373"/>
                <a:chOff x="1213" y="3647"/>
                <a:chExt cx="418" cy="373"/>
              </a:xfrm>
            </p:grpSpPr>
            <p:sp>
              <p:nvSpPr>
                <p:cNvPr id="58488" name="Line 120 2"/>
                <p:cNvSpPr>
                  <a:spLocks noChangeShapeType="1"/>
                </p:cNvSpPr>
                <p:nvPr/>
              </p:nvSpPr>
              <p:spPr bwMode="auto">
                <a:xfrm>
                  <a:off x="1213" y="3647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8489" name="Line 121 2"/>
                <p:cNvSpPr>
                  <a:spLocks noChangeShapeType="1"/>
                </p:cNvSpPr>
                <p:nvPr/>
              </p:nvSpPr>
              <p:spPr bwMode="auto">
                <a:xfrm>
                  <a:off x="1213" y="3833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8490" name="Line 122 2"/>
                <p:cNvSpPr>
                  <a:spLocks noChangeShapeType="1"/>
                </p:cNvSpPr>
                <p:nvPr/>
              </p:nvSpPr>
              <p:spPr bwMode="auto">
                <a:xfrm>
                  <a:off x="1213" y="4020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</p:grpSp>
          <p:grpSp>
            <p:nvGrpSpPr>
              <p:cNvPr id="58491" name="Group 123"/>
              <p:cNvGrpSpPr>
                <a:grpSpLocks/>
              </p:cNvGrpSpPr>
              <p:nvPr/>
            </p:nvGrpSpPr>
            <p:grpSpPr bwMode="auto">
              <a:xfrm>
                <a:off x="430" y="1744"/>
                <a:ext cx="418" cy="656"/>
                <a:chOff x="1213" y="3460"/>
                <a:chExt cx="418" cy="656"/>
              </a:xfrm>
            </p:grpSpPr>
            <p:sp>
              <p:nvSpPr>
                <p:cNvPr id="58492" name="Line 124 2"/>
                <p:cNvSpPr>
                  <a:spLocks noChangeShapeType="1"/>
                </p:cNvSpPr>
                <p:nvPr/>
              </p:nvSpPr>
              <p:spPr bwMode="auto">
                <a:xfrm>
                  <a:off x="1213" y="3460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8493" name="Line 125 2"/>
                <p:cNvSpPr>
                  <a:spLocks noChangeShapeType="1"/>
                </p:cNvSpPr>
                <p:nvPr/>
              </p:nvSpPr>
              <p:spPr bwMode="auto">
                <a:xfrm>
                  <a:off x="1213" y="3647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8494" name="Line 126 2"/>
                <p:cNvSpPr>
                  <a:spLocks noChangeShapeType="1"/>
                </p:cNvSpPr>
                <p:nvPr/>
              </p:nvSpPr>
              <p:spPr bwMode="auto">
                <a:xfrm>
                  <a:off x="1213" y="3833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58495" name="Line 127 5"/>
                <p:cNvSpPr>
                  <a:spLocks noChangeShapeType="1"/>
                </p:cNvSpPr>
                <p:nvPr/>
              </p:nvSpPr>
              <p:spPr bwMode="auto">
                <a:xfrm>
                  <a:off x="1213" y="4020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  <p:sp>
              <p:nvSpPr>
                <p:cNvPr id="74" name="Line 127 6">
                  <a:extLst>
                    <a:ext uri="{FF2B5EF4-FFF2-40B4-BE49-F238E27FC236}">
                      <a16:creationId xmlns:a16="http://schemas.microsoft.com/office/drawing/2014/main" id="{F402600D-72F1-9C4A-87C7-CC7462BEC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3" y="4116"/>
                  <a:ext cx="418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7475" tIns="38738" rIns="77475" bIns="38738">
                  <a:spAutoFit/>
                </a:bodyPr>
                <a:lstStyle/>
                <a:p>
                  <a:endParaRPr lang="fr-FR" sz="2424"/>
                </a:p>
              </p:txBody>
            </p:sp>
          </p:grpSp>
        </p:grpSp>
        <p:sp>
          <p:nvSpPr>
            <p:cNvPr id="58512" name="Freeform 144"/>
            <p:cNvSpPr>
              <a:spLocks/>
            </p:cNvSpPr>
            <p:nvPr/>
          </p:nvSpPr>
          <p:spPr bwMode="auto">
            <a:xfrm>
              <a:off x="1009650" y="1691134"/>
              <a:ext cx="539750" cy="1593850"/>
            </a:xfrm>
            <a:custGeom>
              <a:avLst/>
              <a:gdLst>
                <a:gd name="T0" fmla="*/ 340 w 340"/>
                <a:gd name="T1" fmla="*/ 0 h 1004"/>
                <a:gd name="T2" fmla="*/ 340 w 340"/>
                <a:gd name="T3" fmla="*/ 760 h 1004"/>
                <a:gd name="T4" fmla="*/ 0 w 340"/>
                <a:gd name="T5" fmla="*/ 760 h 1004"/>
                <a:gd name="T6" fmla="*/ 0 w 340"/>
                <a:gd name="T7" fmla="*/ 816 h 1004"/>
                <a:gd name="T8" fmla="*/ 340 w 340"/>
                <a:gd name="T9" fmla="*/ 816 h 1004"/>
                <a:gd name="T10" fmla="*/ 340 w 340"/>
                <a:gd name="T11" fmla="*/ 100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1004">
                  <a:moveTo>
                    <a:pt x="340" y="0"/>
                  </a:moveTo>
                  <a:lnTo>
                    <a:pt x="340" y="760"/>
                  </a:lnTo>
                  <a:lnTo>
                    <a:pt x="0" y="760"/>
                  </a:lnTo>
                  <a:lnTo>
                    <a:pt x="0" y="816"/>
                  </a:lnTo>
                  <a:lnTo>
                    <a:pt x="340" y="816"/>
                  </a:lnTo>
                  <a:lnTo>
                    <a:pt x="340" y="1004"/>
                  </a:lnTo>
                </a:path>
              </a:pathLst>
            </a:custGeom>
            <a:noFill/>
            <a:ln w="28575" cmpd="sng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grpSp>
        <p:nvGrpSpPr>
          <p:cNvPr id="58539" name="Group 171"/>
          <p:cNvGrpSpPr>
            <a:grpSpLocks/>
          </p:cNvGrpSpPr>
          <p:nvPr/>
        </p:nvGrpSpPr>
        <p:grpSpPr bwMode="auto">
          <a:xfrm>
            <a:off x="644084" y="2006322"/>
            <a:ext cx="591226" cy="1478065"/>
            <a:chOff x="192" y="1147"/>
            <a:chExt cx="338" cy="845"/>
          </a:xfrm>
        </p:grpSpPr>
        <p:sp>
          <p:nvSpPr>
            <p:cNvPr id="58381" name="Line 13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8382" name="Line 14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8383" name="Line 15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grpSp>
          <p:nvGrpSpPr>
            <p:cNvPr id="58385" name="Group 17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58386" name="Line 18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8387" name="Line 19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8388" name="Line 20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8389" name="Line 21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sp>
          <p:nvSpPr>
            <p:cNvPr id="58470" name="Line 102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8475" name="Line 107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sp>
        <p:nvSpPr>
          <p:cNvPr id="58481" name="Line 113"/>
          <p:cNvSpPr>
            <a:spLocks noChangeShapeType="1"/>
          </p:cNvSpPr>
          <p:nvPr/>
        </p:nvSpPr>
        <p:spPr bwMode="auto">
          <a:xfrm>
            <a:off x="1231812" y="1863378"/>
            <a:ext cx="0" cy="1654243"/>
          </a:xfrm>
          <a:prstGeom prst="line">
            <a:avLst/>
          </a:prstGeom>
          <a:noFill/>
          <a:ln w="28575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24" name="Groupe 2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 title="IguanaTex Vector Display">
            <a:extLst>
              <a:ext uri="{FF2B5EF4-FFF2-40B4-BE49-F238E27FC236}">
                <a16:creationId xmlns:a16="http://schemas.microsoft.com/office/drawing/2014/main" id="{00249674-6A61-A59E-7B70-62AB8D39F79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54100" y="1562099"/>
            <a:ext cx="426707" cy="274310"/>
            <a:chOff x="3409177" y="3269606"/>
            <a:chExt cx="412504" cy="255065"/>
          </a:xfrm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32DA126A-D602-7EE4-C52F-802704ED1ABB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3409177" y="3269606"/>
              <a:ext cx="210430" cy="214073"/>
            </a:xfrm>
            <a:custGeom>
              <a:avLst/>
              <a:gdLst>
                <a:gd name="connsiteX0" fmla="*/ 172551 w 210430"/>
                <a:gd name="connsiteY0" fmla="*/ 31946 h 214073"/>
                <a:gd name="connsiteX1" fmla="*/ 205345 w 210430"/>
                <a:gd name="connsiteY1" fmla="*/ 9476 h 214073"/>
                <a:gd name="connsiteX2" fmla="*/ 210508 w 210430"/>
                <a:gd name="connsiteY2" fmla="*/ 3403 h 214073"/>
                <a:gd name="connsiteX3" fmla="*/ 206560 w 210430"/>
                <a:gd name="connsiteY3" fmla="*/ 63 h 214073"/>
                <a:gd name="connsiteX4" fmla="*/ 175588 w 210430"/>
                <a:gd name="connsiteY4" fmla="*/ 974 h 214073"/>
                <a:gd name="connsiteX5" fmla="*/ 144008 w 210430"/>
                <a:gd name="connsiteY5" fmla="*/ 63 h 214073"/>
                <a:gd name="connsiteX6" fmla="*/ 138542 w 210430"/>
                <a:gd name="connsiteY6" fmla="*/ 6136 h 214073"/>
                <a:gd name="connsiteX7" fmla="*/ 144008 w 210430"/>
                <a:gd name="connsiteY7" fmla="*/ 9476 h 214073"/>
                <a:gd name="connsiteX8" fmla="*/ 164656 w 210430"/>
                <a:gd name="connsiteY8" fmla="*/ 22837 h 214073"/>
                <a:gd name="connsiteX9" fmla="*/ 163745 w 210430"/>
                <a:gd name="connsiteY9" fmla="*/ 29213 h 214073"/>
                <a:gd name="connsiteX10" fmla="*/ 136416 w 210430"/>
                <a:gd name="connsiteY10" fmla="*/ 137616 h 214073"/>
                <a:gd name="connsiteX11" fmla="*/ 60807 w 210430"/>
                <a:gd name="connsiteY11" fmla="*/ 204723 h 214073"/>
                <a:gd name="connsiteX12" fmla="*/ 23762 w 210430"/>
                <a:gd name="connsiteY12" fmla="*/ 165248 h 214073"/>
                <a:gd name="connsiteX13" fmla="*/ 27102 w 210430"/>
                <a:gd name="connsiteY13" fmla="*/ 141564 h 214073"/>
                <a:gd name="connsiteX14" fmla="*/ 56556 w 210430"/>
                <a:gd name="connsiteY14" fmla="*/ 23444 h 214073"/>
                <a:gd name="connsiteX15" fmla="*/ 82063 w 210430"/>
                <a:gd name="connsiteY15" fmla="*/ 9476 h 214073"/>
                <a:gd name="connsiteX16" fmla="*/ 92387 w 210430"/>
                <a:gd name="connsiteY16" fmla="*/ 3403 h 214073"/>
                <a:gd name="connsiteX17" fmla="*/ 88136 w 210430"/>
                <a:gd name="connsiteY17" fmla="*/ 63 h 214073"/>
                <a:gd name="connsiteX18" fmla="*/ 49268 w 210430"/>
                <a:gd name="connsiteY18" fmla="*/ 974 h 214073"/>
                <a:gd name="connsiteX19" fmla="*/ 10097 w 210430"/>
                <a:gd name="connsiteY19" fmla="*/ 63 h 214073"/>
                <a:gd name="connsiteX20" fmla="*/ 4328 w 210430"/>
                <a:gd name="connsiteY20" fmla="*/ 6136 h 214073"/>
                <a:gd name="connsiteX21" fmla="*/ 12830 w 210430"/>
                <a:gd name="connsiteY21" fmla="*/ 9476 h 214073"/>
                <a:gd name="connsiteX22" fmla="*/ 24369 w 210430"/>
                <a:gd name="connsiteY22" fmla="*/ 10083 h 214073"/>
                <a:gd name="connsiteX23" fmla="*/ 32567 w 210430"/>
                <a:gd name="connsiteY23" fmla="*/ 14942 h 214073"/>
                <a:gd name="connsiteX24" fmla="*/ 27405 w 210430"/>
                <a:gd name="connsiteY24" fmla="*/ 36501 h 214073"/>
                <a:gd name="connsiteX25" fmla="*/ 20725 w 210430"/>
                <a:gd name="connsiteY25" fmla="*/ 63222 h 214073"/>
                <a:gd name="connsiteX26" fmla="*/ 2202 w 210430"/>
                <a:gd name="connsiteY26" fmla="*/ 138224 h 214073"/>
                <a:gd name="connsiteX27" fmla="*/ 77 w 210430"/>
                <a:gd name="connsiteY27" fmla="*/ 155835 h 214073"/>
                <a:gd name="connsiteX28" fmla="*/ 59592 w 210430"/>
                <a:gd name="connsiteY28" fmla="*/ 214136 h 214073"/>
                <a:gd name="connsiteX29" fmla="*/ 145526 w 210430"/>
                <a:gd name="connsiteY29" fmla="*/ 139742 h 214073"/>
                <a:gd name="connsiteX30" fmla="*/ 172551 w 210430"/>
                <a:gd name="connsiteY30" fmla="*/ 31946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551" y="31946"/>
                  </a:moveTo>
                  <a:cubicBezTo>
                    <a:pt x="175588" y="19496"/>
                    <a:pt x="181053" y="10387"/>
                    <a:pt x="205345" y="9476"/>
                  </a:cubicBezTo>
                  <a:cubicBezTo>
                    <a:pt x="206864" y="9476"/>
                    <a:pt x="210508" y="9172"/>
                    <a:pt x="210508" y="3403"/>
                  </a:cubicBezTo>
                  <a:cubicBezTo>
                    <a:pt x="210508" y="3099"/>
                    <a:pt x="210508" y="63"/>
                    <a:pt x="206560" y="63"/>
                  </a:cubicBezTo>
                  <a:cubicBezTo>
                    <a:pt x="196540" y="63"/>
                    <a:pt x="185912" y="974"/>
                    <a:pt x="175588" y="974"/>
                  </a:cubicBezTo>
                  <a:cubicBezTo>
                    <a:pt x="165263" y="974"/>
                    <a:pt x="154028" y="63"/>
                    <a:pt x="144008" y="63"/>
                  </a:cubicBezTo>
                  <a:cubicBezTo>
                    <a:pt x="142186" y="63"/>
                    <a:pt x="138542" y="63"/>
                    <a:pt x="138542" y="6136"/>
                  </a:cubicBezTo>
                  <a:cubicBezTo>
                    <a:pt x="138542" y="9476"/>
                    <a:pt x="141579" y="9476"/>
                    <a:pt x="144008" y="9476"/>
                  </a:cubicBezTo>
                  <a:cubicBezTo>
                    <a:pt x="161316" y="9780"/>
                    <a:pt x="164656" y="16156"/>
                    <a:pt x="164656" y="22837"/>
                  </a:cubicBezTo>
                  <a:cubicBezTo>
                    <a:pt x="164656" y="23747"/>
                    <a:pt x="164049" y="28302"/>
                    <a:pt x="163745" y="29213"/>
                  </a:cubicBezTo>
                  <a:lnTo>
                    <a:pt x="136416" y="137616"/>
                  </a:lnTo>
                  <a:cubicBezTo>
                    <a:pt x="126092" y="178305"/>
                    <a:pt x="91172" y="204723"/>
                    <a:pt x="60807" y="204723"/>
                  </a:cubicBezTo>
                  <a:cubicBezTo>
                    <a:pt x="40159" y="204723"/>
                    <a:pt x="23762" y="191362"/>
                    <a:pt x="23762" y="165248"/>
                  </a:cubicBezTo>
                  <a:cubicBezTo>
                    <a:pt x="23762" y="164641"/>
                    <a:pt x="23762" y="154924"/>
                    <a:pt x="27102" y="141564"/>
                  </a:cubicBezTo>
                  <a:lnTo>
                    <a:pt x="56556" y="23444"/>
                  </a:lnTo>
                  <a:cubicBezTo>
                    <a:pt x="59289" y="12512"/>
                    <a:pt x="59896" y="9476"/>
                    <a:pt x="82063" y="9476"/>
                  </a:cubicBezTo>
                  <a:cubicBezTo>
                    <a:pt x="89958" y="9476"/>
                    <a:pt x="92387" y="9476"/>
                    <a:pt x="92387" y="3403"/>
                  </a:cubicBezTo>
                  <a:cubicBezTo>
                    <a:pt x="92387" y="63"/>
                    <a:pt x="89047" y="63"/>
                    <a:pt x="88136" y="63"/>
                  </a:cubicBezTo>
                  <a:cubicBezTo>
                    <a:pt x="79634" y="63"/>
                    <a:pt x="57771" y="974"/>
                    <a:pt x="49268" y="974"/>
                  </a:cubicBezTo>
                  <a:cubicBezTo>
                    <a:pt x="40462" y="974"/>
                    <a:pt x="18903" y="63"/>
                    <a:pt x="10097" y="63"/>
                  </a:cubicBezTo>
                  <a:cubicBezTo>
                    <a:pt x="7668" y="63"/>
                    <a:pt x="4328" y="63"/>
                    <a:pt x="4328" y="6136"/>
                  </a:cubicBezTo>
                  <a:cubicBezTo>
                    <a:pt x="4328" y="9476"/>
                    <a:pt x="7061" y="9476"/>
                    <a:pt x="12830" y="9476"/>
                  </a:cubicBezTo>
                  <a:cubicBezTo>
                    <a:pt x="13437" y="9476"/>
                    <a:pt x="19207" y="9476"/>
                    <a:pt x="24369" y="10083"/>
                  </a:cubicBezTo>
                  <a:cubicBezTo>
                    <a:pt x="29835" y="10691"/>
                    <a:pt x="32567" y="10994"/>
                    <a:pt x="32567" y="14942"/>
                  </a:cubicBezTo>
                  <a:cubicBezTo>
                    <a:pt x="32567" y="16764"/>
                    <a:pt x="29227" y="29517"/>
                    <a:pt x="27405" y="36501"/>
                  </a:cubicBezTo>
                  <a:lnTo>
                    <a:pt x="20725" y="63222"/>
                  </a:lnTo>
                  <a:cubicBezTo>
                    <a:pt x="17992" y="75064"/>
                    <a:pt x="3417" y="132454"/>
                    <a:pt x="2202" y="138224"/>
                  </a:cubicBezTo>
                  <a:cubicBezTo>
                    <a:pt x="77" y="146726"/>
                    <a:pt x="77" y="151281"/>
                    <a:pt x="77" y="155835"/>
                  </a:cubicBezTo>
                  <a:cubicBezTo>
                    <a:pt x="77" y="192881"/>
                    <a:pt x="27709" y="214136"/>
                    <a:pt x="59592" y="214136"/>
                  </a:cubicBezTo>
                  <a:cubicBezTo>
                    <a:pt x="97853" y="214136"/>
                    <a:pt x="135505" y="179824"/>
                    <a:pt x="145526" y="139742"/>
                  </a:cubicBezTo>
                  <a:lnTo>
                    <a:pt x="172551" y="31946"/>
                  </a:ln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F448E9E-B7B2-DBB5-92D3-CC2C31ED33F1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3612526" y="3428809"/>
              <a:ext cx="209155" cy="95862"/>
            </a:xfrm>
            <a:custGeom>
              <a:avLst/>
              <a:gdLst>
                <a:gd name="connsiteX0" fmla="*/ 106574 w 209155"/>
                <a:gd name="connsiteY0" fmla="*/ 35561 h 95862"/>
                <a:gd name="connsiteX1" fmla="*/ 83831 w 209155"/>
                <a:gd name="connsiteY1" fmla="*/ 13030 h 95862"/>
                <a:gd name="connsiteX2" fmla="*/ 45571 w 209155"/>
                <a:gd name="connsiteY2" fmla="*/ 64 h 95862"/>
                <a:gd name="connsiteX3" fmla="*/ 84 w 209155"/>
                <a:gd name="connsiteY3" fmla="*/ 48102 h 95862"/>
                <a:gd name="connsiteX4" fmla="*/ 44933 w 209155"/>
                <a:gd name="connsiteY4" fmla="*/ 95927 h 95862"/>
                <a:gd name="connsiteX5" fmla="*/ 102748 w 209155"/>
                <a:gd name="connsiteY5" fmla="*/ 60430 h 95862"/>
                <a:gd name="connsiteX6" fmla="*/ 125492 w 209155"/>
                <a:gd name="connsiteY6" fmla="*/ 82961 h 95862"/>
                <a:gd name="connsiteX7" fmla="*/ 163752 w 209155"/>
                <a:gd name="connsiteY7" fmla="*/ 95927 h 95862"/>
                <a:gd name="connsiteX8" fmla="*/ 209239 w 209155"/>
                <a:gd name="connsiteY8" fmla="*/ 47889 h 95862"/>
                <a:gd name="connsiteX9" fmla="*/ 164390 w 209155"/>
                <a:gd name="connsiteY9" fmla="*/ 64 h 95862"/>
                <a:gd name="connsiteX10" fmla="*/ 106574 w 209155"/>
                <a:gd name="connsiteY10" fmla="*/ 35561 h 95862"/>
                <a:gd name="connsiteX11" fmla="*/ 113376 w 209155"/>
                <a:gd name="connsiteY11" fmla="*/ 43425 h 95862"/>
                <a:gd name="connsiteX12" fmla="*/ 166303 w 209155"/>
                <a:gd name="connsiteY12" fmla="*/ 8141 h 95862"/>
                <a:gd name="connsiteX13" fmla="*/ 203287 w 209155"/>
                <a:gd name="connsiteY13" fmla="*/ 47889 h 95862"/>
                <a:gd name="connsiteX14" fmla="*/ 167153 w 209155"/>
                <a:gd name="connsiteY14" fmla="*/ 84236 h 95862"/>
                <a:gd name="connsiteX15" fmla="*/ 113376 w 209155"/>
                <a:gd name="connsiteY15" fmla="*/ 43425 h 95862"/>
                <a:gd name="connsiteX16" fmla="*/ 95946 w 209155"/>
                <a:gd name="connsiteY16" fmla="*/ 52565 h 95862"/>
                <a:gd name="connsiteX17" fmla="*/ 43020 w 209155"/>
                <a:gd name="connsiteY17" fmla="*/ 87849 h 95862"/>
                <a:gd name="connsiteX18" fmla="*/ 6035 w 209155"/>
                <a:gd name="connsiteY18" fmla="*/ 48102 h 95862"/>
                <a:gd name="connsiteX19" fmla="*/ 42170 w 209155"/>
                <a:gd name="connsiteY19" fmla="*/ 11755 h 95862"/>
                <a:gd name="connsiteX20" fmla="*/ 95946 w 20915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574" y="35561"/>
                  </a:moveTo>
                  <a:cubicBezTo>
                    <a:pt x="95309" y="22383"/>
                    <a:pt x="91908" y="18769"/>
                    <a:pt x="83831" y="13030"/>
                  </a:cubicBezTo>
                  <a:cubicBezTo>
                    <a:pt x="70865" y="3678"/>
                    <a:pt x="57261" y="64"/>
                    <a:pt x="45571" y="64"/>
                  </a:cubicBezTo>
                  <a:cubicBezTo>
                    <a:pt x="19214" y="64"/>
                    <a:pt x="84" y="22595"/>
                    <a:pt x="84" y="48102"/>
                  </a:cubicBezTo>
                  <a:cubicBezTo>
                    <a:pt x="84" y="72971"/>
                    <a:pt x="18363" y="95927"/>
                    <a:pt x="44933" y="95927"/>
                  </a:cubicBezTo>
                  <a:cubicBezTo>
                    <a:pt x="74478" y="95927"/>
                    <a:pt x="95096" y="71695"/>
                    <a:pt x="102748" y="60430"/>
                  </a:cubicBezTo>
                  <a:cubicBezTo>
                    <a:pt x="114014" y="73608"/>
                    <a:pt x="117415" y="77222"/>
                    <a:pt x="125492" y="82961"/>
                  </a:cubicBezTo>
                  <a:cubicBezTo>
                    <a:pt x="138458" y="92313"/>
                    <a:pt x="152061" y="95927"/>
                    <a:pt x="163752" y="95927"/>
                  </a:cubicBezTo>
                  <a:cubicBezTo>
                    <a:pt x="190109" y="95927"/>
                    <a:pt x="209239" y="73396"/>
                    <a:pt x="209239" y="47889"/>
                  </a:cubicBezTo>
                  <a:cubicBezTo>
                    <a:pt x="209239" y="23020"/>
                    <a:pt x="190959" y="64"/>
                    <a:pt x="164390" y="64"/>
                  </a:cubicBezTo>
                  <a:cubicBezTo>
                    <a:pt x="134844" y="64"/>
                    <a:pt x="114226" y="24296"/>
                    <a:pt x="106574" y="35561"/>
                  </a:cubicBezTo>
                  <a:close/>
                  <a:moveTo>
                    <a:pt x="113376" y="43425"/>
                  </a:moveTo>
                  <a:cubicBezTo>
                    <a:pt x="121878" y="29609"/>
                    <a:pt x="140371" y="8141"/>
                    <a:pt x="166303" y="8141"/>
                  </a:cubicBezTo>
                  <a:cubicBezTo>
                    <a:pt x="188196" y="8141"/>
                    <a:pt x="203287" y="27484"/>
                    <a:pt x="203287" y="47889"/>
                  </a:cubicBezTo>
                  <a:cubicBezTo>
                    <a:pt x="203287" y="68294"/>
                    <a:pt x="186708" y="84236"/>
                    <a:pt x="167153" y="84236"/>
                  </a:cubicBezTo>
                  <a:cubicBezTo>
                    <a:pt x="147385" y="84236"/>
                    <a:pt x="133781" y="68082"/>
                    <a:pt x="113376" y="43425"/>
                  </a:cubicBezTo>
                  <a:close/>
                  <a:moveTo>
                    <a:pt x="95946" y="52565"/>
                  </a:moveTo>
                  <a:cubicBezTo>
                    <a:pt x="87444" y="66381"/>
                    <a:pt x="68952" y="87849"/>
                    <a:pt x="43020" y="87849"/>
                  </a:cubicBezTo>
                  <a:cubicBezTo>
                    <a:pt x="21127" y="87849"/>
                    <a:pt x="6035" y="68507"/>
                    <a:pt x="6035" y="48102"/>
                  </a:cubicBezTo>
                  <a:cubicBezTo>
                    <a:pt x="6035" y="27696"/>
                    <a:pt x="22614" y="11755"/>
                    <a:pt x="42170" y="11755"/>
                  </a:cubicBezTo>
                  <a:cubicBezTo>
                    <a:pt x="61937" y="11755"/>
                    <a:pt x="75541" y="27909"/>
                    <a:pt x="95946" y="52565"/>
                  </a:cubicBez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" name="Groupe 59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 title="IguanaTex Vector Display">
            <a:extLst>
              <a:ext uri="{FF2B5EF4-FFF2-40B4-BE49-F238E27FC236}">
                <a16:creationId xmlns:a16="http://schemas.microsoft.com/office/drawing/2014/main" id="{5C64EF80-6C69-6B18-CBCE-CA33169B0D9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635500" y="1409699"/>
            <a:ext cx="426707" cy="274310"/>
            <a:chOff x="6987735" y="3116794"/>
            <a:chExt cx="412504" cy="255065"/>
          </a:xfrm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BDAEB431-69EF-83DC-70CB-8C5265CAEA12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6987735" y="3116794"/>
              <a:ext cx="210430" cy="214073"/>
            </a:xfrm>
            <a:custGeom>
              <a:avLst/>
              <a:gdLst>
                <a:gd name="connsiteX0" fmla="*/ 172551 w 210430"/>
                <a:gd name="connsiteY0" fmla="*/ 31946 h 214073"/>
                <a:gd name="connsiteX1" fmla="*/ 205345 w 210430"/>
                <a:gd name="connsiteY1" fmla="*/ 9476 h 214073"/>
                <a:gd name="connsiteX2" fmla="*/ 210508 w 210430"/>
                <a:gd name="connsiteY2" fmla="*/ 3403 h 214073"/>
                <a:gd name="connsiteX3" fmla="*/ 206560 w 210430"/>
                <a:gd name="connsiteY3" fmla="*/ 63 h 214073"/>
                <a:gd name="connsiteX4" fmla="*/ 175588 w 210430"/>
                <a:gd name="connsiteY4" fmla="*/ 974 h 214073"/>
                <a:gd name="connsiteX5" fmla="*/ 144008 w 210430"/>
                <a:gd name="connsiteY5" fmla="*/ 63 h 214073"/>
                <a:gd name="connsiteX6" fmla="*/ 138542 w 210430"/>
                <a:gd name="connsiteY6" fmla="*/ 6136 h 214073"/>
                <a:gd name="connsiteX7" fmla="*/ 144008 w 210430"/>
                <a:gd name="connsiteY7" fmla="*/ 9476 h 214073"/>
                <a:gd name="connsiteX8" fmla="*/ 164656 w 210430"/>
                <a:gd name="connsiteY8" fmla="*/ 22837 h 214073"/>
                <a:gd name="connsiteX9" fmla="*/ 163745 w 210430"/>
                <a:gd name="connsiteY9" fmla="*/ 29213 h 214073"/>
                <a:gd name="connsiteX10" fmla="*/ 136416 w 210430"/>
                <a:gd name="connsiteY10" fmla="*/ 137616 h 214073"/>
                <a:gd name="connsiteX11" fmla="*/ 60807 w 210430"/>
                <a:gd name="connsiteY11" fmla="*/ 204723 h 214073"/>
                <a:gd name="connsiteX12" fmla="*/ 23762 w 210430"/>
                <a:gd name="connsiteY12" fmla="*/ 165248 h 214073"/>
                <a:gd name="connsiteX13" fmla="*/ 27102 w 210430"/>
                <a:gd name="connsiteY13" fmla="*/ 141564 h 214073"/>
                <a:gd name="connsiteX14" fmla="*/ 56556 w 210430"/>
                <a:gd name="connsiteY14" fmla="*/ 23444 h 214073"/>
                <a:gd name="connsiteX15" fmla="*/ 82063 w 210430"/>
                <a:gd name="connsiteY15" fmla="*/ 9476 h 214073"/>
                <a:gd name="connsiteX16" fmla="*/ 92387 w 210430"/>
                <a:gd name="connsiteY16" fmla="*/ 3403 h 214073"/>
                <a:gd name="connsiteX17" fmla="*/ 88136 w 210430"/>
                <a:gd name="connsiteY17" fmla="*/ 63 h 214073"/>
                <a:gd name="connsiteX18" fmla="*/ 49268 w 210430"/>
                <a:gd name="connsiteY18" fmla="*/ 974 h 214073"/>
                <a:gd name="connsiteX19" fmla="*/ 10097 w 210430"/>
                <a:gd name="connsiteY19" fmla="*/ 63 h 214073"/>
                <a:gd name="connsiteX20" fmla="*/ 4328 w 210430"/>
                <a:gd name="connsiteY20" fmla="*/ 6136 h 214073"/>
                <a:gd name="connsiteX21" fmla="*/ 12830 w 210430"/>
                <a:gd name="connsiteY21" fmla="*/ 9476 h 214073"/>
                <a:gd name="connsiteX22" fmla="*/ 24369 w 210430"/>
                <a:gd name="connsiteY22" fmla="*/ 10083 h 214073"/>
                <a:gd name="connsiteX23" fmla="*/ 32567 w 210430"/>
                <a:gd name="connsiteY23" fmla="*/ 14942 h 214073"/>
                <a:gd name="connsiteX24" fmla="*/ 27405 w 210430"/>
                <a:gd name="connsiteY24" fmla="*/ 36501 h 214073"/>
                <a:gd name="connsiteX25" fmla="*/ 20725 w 210430"/>
                <a:gd name="connsiteY25" fmla="*/ 63222 h 214073"/>
                <a:gd name="connsiteX26" fmla="*/ 2202 w 210430"/>
                <a:gd name="connsiteY26" fmla="*/ 138224 h 214073"/>
                <a:gd name="connsiteX27" fmla="*/ 77 w 210430"/>
                <a:gd name="connsiteY27" fmla="*/ 155835 h 214073"/>
                <a:gd name="connsiteX28" fmla="*/ 59592 w 210430"/>
                <a:gd name="connsiteY28" fmla="*/ 214136 h 214073"/>
                <a:gd name="connsiteX29" fmla="*/ 145526 w 210430"/>
                <a:gd name="connsiteY29" fmla="*/ 139742 h 214073"/>
                <a:gd name="connsiteX30" fmla="*/ 172551 w 210430"/>
                <a:gd name="connsiteY30" fmla="*/ 31946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551" y="31946"/>
                  </a:moveTo>
                  <a:cubicBezTo>
                    <a:pt x="175588" y="19496"/>
                    <a:pt x="181053" y="10387"/>
                    <a:pt x="205345" y="9476"/>
                  </a:cubicBezTo>
                  <a:cubicBezTo>
                    <a:pt x="206864" y="9476"/>
                    <a:pt x="210508" y="9172"/>
                    <a:pt x="210508" y="3403"/>
                  </a:cubicBezTo>
                  <a:cubicBezTo>
                    <a:pt x="210508" y="3099"/>
                    <a:pt x="210508" y="63"/>
                    <a:pt x="206560" y="63"/>
                  </a:cubicBezTo>
                  <a:cubicBezTo>
                    <a:pt x="196540" y="63"/>
                    <a:pt x="185912" y="974"/>
                    <a:pt x="175588" y="974"/>
                  </a:cubicBezTo>
                  <a:cubicBezTo>
                    <a:pt x="165263" y="974"/>
                    <a:pt x="154028" y="63"/>
                    <a:pt x="144008" y="63"/>
                  </a:cubicBezTo>
                  <a:cubicBezTo>
                    <a:pt x="142186" y="63"/>
                    <a:pt x="138542" y="63"/>
                    <a:pt x="138542" y="6136"/>
                  </a:cubicBezTo>
                  <a:cubicBezTo>
                    <a:pt x="138542" y="9476"/>
                    <a:pt x="141579" y="9476"/>
                    <a:pt x="144008" y="9476"/>
                  </a:cubicBezTo>
                  <a:cubicBezTo>
                    <a:pt x="161316" y="9780"/>
                    <a:pt x="164656" y="16156"/>
                    <a:pt x="164656" y="22837"/>
                  </a:cubicBezTo>
                  <a:cubicBezTo>
                    <a:pt x="164656" y="23747"/>
                    <a:pt x="164049" y="28302"/>
                    <a:pt x="163745" y="29213"/>
                  </a:cubicBezTo>
                  <a:lnTo>
                    <a:pt x="136416" y="137616"/>
                  </a:lnTo>
                  <a:cubicBezTo>
                    <a:pt x="126092" y="178305"/>
                    <a:pt x="91172" y="204723"/>
                    <a:pt x="60807" y="204723"/>
                  </a:cubicBezTo>
                  <a:cubicBezTo>
                    <a:pt x="40159" y="204723"/>
                    <a:pt x="23762" y="191362"/>
                    <a:pt x="23762" y="165248"/>
                  </a:cubicBezTo>
                  <a:cubicBezTo>
                    <a:pt x="23762" y="164641"/>
                    <a:pt x="23762" y="154924"/>
                    <a:pt x="27102" y="141564"/>
                  </a:cubicBezTo>
                  <a:lnTo>
                    <a:pt x="56556" y="23444"/>
                  </a:lnTo>
                  <a:cubicBezTo>
                    <a:pt x="59289" y="12512"/>
                    <a:pt x="59896" y="9476"/>
                    <a:pt x="82063" y="9476"/>
                  </a:cubicBezTo>
                  <a:cubicBezTo>
                    <a:pt x="89958" y="9476"/>
                    <a:pt x="92387" y="9476"/>
                    <a:pt x="92387" y="3403"/>
                  </a:cubicBezTo>
                  <a:cubicBezTo>
                    <a:pt x="92387" y="63"/>
                    <a:pt x="89047" y="63"/>
                    <a:pt x="88136" y="63"/>
                  </a:cubicBezTo>
                  <a:cubicBezTo>
                    <a:pt x="79634" y="63"/>
                    <a:pt x="57771" y="974"/>
                    <a:pt x="49268" y="974"/>
                  </a:cubicBezTo>
                  <a:cubicBezTo>
                    <a:pt x="40462" y="974"/>
                    <a:pt x="18903" y="63"/>
                    <a:pt x="10097" y="63"/>
                  </a:cubicBezTo>
                  <a:cubicBezTo>
                    <a:pt x="7668" y="63"/>
                    <a:pt x="4328" y="63"/>
                    <a:pt x="4328" y="6136"/>
                  </a:cubicBezTo>
                  <a:cubicBezTo>
                    <a:pt x="4328" y="9476"/>
                    <a:pt x="7061" y="9476"/>
                    <a:pt x="12830" y="9476"/>
                  </a:cubicBezTo>
                  <a:cubicBezTo>
                    <a:pt x="13437" y="9476"/>
                    <a:pt x="19207" y="9476"/>
                    <a:pt x="24369" y="10083"/>
                  </a:cubicBezTo>
                  <a:cubicBezTo>
                    <a:pt x="29835" y="10691"/>
                    <a:pt x="32567" y="10994"/>
                    <a:pt x="32567" y="14942"/>
                  </a:cubicBezTo>
                  <a:cubicBezTo>
                    <a:pt x="32567" y="16764"/>
                    <a:pt x="29227" y="29517"/>
                    <a:pt x="27405" y="36501"/>
                  </a:cubicBezTo>
                  <a:lnTo>
                    <a:pt x="20725" y="63222"/>
                  </a:lnTo>
                  <a:cubicBezTo>
                    <a:pt x="17992" y="75064"/>
                    <a:pt x="3417" y="132454"/>
                    <a:pt x="2202" y="138224"/>
                  </a:cubicBezTo>
                  <a:cubicBezTo>
                    <a:pt x="77" y="146726"/>
                    <a:pt x="77" y="151281"/>
                    <a:pt x="77" y="155835"/>
                  </a:cubicBezTo>
                  <a:cubicBezTo>
                    <a:pt x="77" y="192881"/>
                    <a:pt x="27709" y="214136"/>
                    <a:pt x="59592" y="214136"/>
                  </a:cubicBezTo>
                  <a:cubicBezTo>
                    <a:pt x="97853" y="214136"/>
                    <a:pt x="135505" y="179824"/>
                    <a:pt x="145526" y="139742"/>
                  </a:cubicBezTo>
                  <a:lnTo>
                    <a:pt x="172551" y="31946"/>
                  </a:ln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D90C5C51-E294-62FF-45A8-FBA373A77AD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191084" y="3275997"/>
              <a:ext cx="209155" cy="95862"/>
            </a:xfrm>
            <a:custGeom>
              <a:avLst/>
              <a:gdLst>
                <a:gd name="connsiteX0" fmla="*/ 106574 w 209155"/>
                <a:gd name="connsiteY0" fmla="*/ 35561 h 95862"/>
                <a:gd name="connsiteX1" fmla="*/ 83831 w 209155"/>
                <a:gd name="connsiteY1" fmla="*/ 13030 h 95862"/>
                <a:gd name="connsiteX2" fmla="*/ 45571 w 209155"/>
                <a:gd name="connsiteY2" fmla="*/ 64 h 95862"/>
                <a:gd name="connsiteX3" fmla="*/ 84 w 209155"/>
                <a:gd name="connsiteY3" fmla="*/ 48102 h 95862"/>
                <a:gd name="connsiteX4" fmla="*/ 44933 w 209155"/>
                <a:gd name="connsiteY4" fmla="*/ 95927 h 95862"/>
                <a:gd name="connsiteX5" fmla="*/ 102748 w 209155"/>
                <a:gd name="connsiteY5" fmla="*/ 60430 h 95862"/>
                <a:gd name="connsiteX6" fmla="*/ 125492 w 209155"/>
                <a:gd name="connsiteY6" fmla="*/ 82961 h 95862"/>
                <a:gd name="connsiteX7" fmla="*/ 163752 w 209155"/>
                <a:gd name="connsiteY7" fmla="*/ 95927 h 95862"/>
                <a:gd name="connsiteX8" fmla="*/ 209239 w 209155"/>
                <a:gd name="connsiteY8" fmla="*/ 47889 h 95862"/>
                <a:gd name="connsiteX9" fmla="*/ 164390 w 209155"/>
                <a:gd name="connsiteY9" fmla="*/ 64 h 95862"/>
                <a:gd name="connsiteX10" fmla="*/ 106574 w 209155"/>
                <a:gd name="connsiteY10" fmla="*/ 35561 h 95862"/>
                <a:gd name="connsiteX11" fmla="*/ 113376 w 209155"/>
                <a:gd name="connsiteY11" fmla="*/ 43425 h 95862"/>
                <a:gd name="connsiteX12" fmla="*/ 166303 w 209155"/>
                <a:gd name="connsiteY12" fmla="*/ 8141 h 95862"/>
                <a:gd name="connsiteX13" fmla="*/ 203287 w 209155"/>
                <a:gd name="connsiteY13" fmla="*/ 47889 h 95862"/>
                <a:gd name="connsiteX14" fmla="*/ 167153 w 209155"/>
                <a:gd name="connsiteY14" fmla="*/ 84236 h 95862"/>
                <a:gd name="connsiteX15" fmla="*/ 113376 w 209155"/>
                <a:gd name="connsiteY15" fmla="*/ 43425 h 95862"/>
                <a:gd name="connsiteX16" fmla="*/ 95946 w 209155"/>
                <a:gd name="connsiteY16" fmla="*/ 52565 h 95862"/>
                <a:gd name="connsiteX17" fmla="*/ 43020 w 209155"/>
                <a:gd name="connsiteY17" fmla="*/ 87849 h 95862"/>
                <a:gd name="connsiteX18" fmla="*/ 6035 w 209155"/>
                <a:gd name="connsiteY18" fmla="*/ 48102 h 95862"/>
                <a:gd name="connsiteX19" fmla="*/ 42170 w 209155"/>
                <a:gd name="connsiteY19" fmla="*/ 11755 h 95862"/>
                <a:gd name="connsiteX20" fmla="*/ 95946 w 20915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574" y="35561"/>
                  </a:moveTo>
                  <a:cubicBezTo>
                    <a:pt x="95309" y="22383"/>
                    <a:pt x="91908" y="18769"/>
                    <a:pt x="83831" y="13030"/>
                  </a:cubicBezTo>
                  <a:cubicBezTo>
                    <a:pt x="70865" y="3678"/>
                    <a:pt x="57261" y="64"/>
                    <a:pt x="45571" y="64"/>
                  </a:cubicBezTo>
                  <a:cubicBezTo>
                    <a:pt x="19214" y="64"/>
                    <a:pt x="84" y="22595"/>
                    <a:pt x="84" y="48102"/>
                  </a:cubicBezTo>
                  <a:cubicBezTo>
                    <a:pt x="84" y="72971"/>
                    <a:pt x="18363" y="95927"/>
                    <a:pt x="44933" y="95927"/>
                  </a:cubicBezTo>
                  <a:cubicBezTo>
                    <a:pt x="74478" y="95927"/>
                    <a:pt x="95096" y="71695"/>
                    <a:pt x="102748" y="60430"/>
                  </a:cubicBezTo>
                  <a:cubicBezTo>
                    <a:pt x="114014" y="73608"/>
                    <a:pt x="117415" y="77222"/>
                    <a:pt x="125492" y="82961"/>
                  </a:cubicBezTo>
                  <a:cubicBezTo>
                    <a:pt x="138458" y="92313"/>
                    <a:pt x="152061" y="95927"/>
                    <a:pt x="163752" y="95927"/>
                  </a:cubicBezTo>
                  <a:cubicBezTo>
                    <a:pt x="190109" y="95927"/>
                    <a:pt x="209239" y="73396"/>
                    <a:pt x="209239" y="47889"/>
                  </a:cubicBezTo>
                  <a:cubicBezTo>
                    <a:pt x="209239" y="23020"/>
                    <a:pt x="190959" y="64"/>
                    <a:pt x="164390" y="64"/>
                  </a:cubicBezTo>
                  <a:cubicBezTo>
                    <a:pt x="134844" y="64"/>
                    <a:pt x="114226" y="24296"/>
                    <a:pt x="106574" y="35561"/>
                  </a:cubicBezTo>
                  <a:close/>
                  <a:moveTo>
                    <a:pt x="113376" y="43425"/>
                  </a:moveTo>
                  <a:cubicBezTo>
                    <a:pt x="121878" y="29609"/>
                    <a:pt x="140371" y="8141"/>
                    <a:pt x="166303" y="8141"/>
                  </a:cubicBezTo>
                  <a:cubicBezTo>
                    <a:pt x="188196" y="8141"/>
                    <a:pt x="203287" y="27484"/>
                    <a:pt x="203287" y="47889"/>
                  </a:cubicBezTo>
                  <a:cubicBezTo>
                    <a:pt x="203287" y="68294"/>
                    <a:pt x="186708" y="84236"/>
                    <a:pt x="167153" y="84236"/>
                  </a:cubicBezTo>
                  <a:cubicBezTo>
                    <a:pt x="147385" y="84236"/>
                    <a:pt x="133781" y="68082"/>
                    <a:pt x="113376" y="43425"/>
                  </a:cubicBezTo>
                  <a:close/>
                  <a:moveTo>
                    <a:pt x="95946" y="52565"/>
                  </a:moveTo>
                  <a:cubicBezTo>
                    <a:pt x="87444" y="66381"/>
                    <a:pt x="68952" y="87849"/>
                    <a:pt x="43020" y="87849"/>
                  </a:cubicBezTo>
                  <a:cubicBezTo>
                    <a:pt x="21127" y="87849"/>
                    <a:pt x="6035" y="68507"/>
                    <a:pt x="6035" y="48102"/>
                  </a:cubicBezTo>
                  <a:cubicBezTo>
                    <a:pt x="6035" y="27696"/>
                    <a:pt x="22614" y="11755"/>
                    <a:pt x="42170" y="11755"/>
                  </a:cubicBezTo>
                  <a:cubicBezTo>
                    <a:pt x="61937" y="11755"/>
                    <a:pt x="75541" y="27909"/>
                    <a:pt x="95946" y="52565"/>
                  </a:cubicBez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C2AF406C-ADF4-F15D-CB49-1D17DD975021}"/>
              </a:ext>
            </a:extLst>
          </p:cNvPr>
          <p:cNvGrpSpPr/>
          <p:nvPr/>
        </p:nvGrpSpPr>
        <p:grpSpPr>
          <a:xfrm>
            <a:off x="2001455" y="3395181"/>
            <a:ext cx="2489098" cy="252962"/>
            <a:chOff x="2001455" y="3395181"/>
            <a:chExt cx="2489098" cy="252962"/>
          </a:xfrm>
        </p:grpSpPr>
        <p:sp>
          <p:nvSpPr>
            <p:cNvPr id="58519" name="Line 151"/>
            <p:cNvSpPr>
              <a:spLocks noChangeShapeType="1"/>
            </p:cNvSpPr>
            <p:nvPr/>
          </p:nvSpPr>
          <p:spPr bwMode="auto">
            <a:xfrm>
              <a:off x="2001455" y="3395181"/>
              <a:ext cx="2489098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43" name="Graphique 41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{x} &#10;$&#10;&#10;&#10;\end{document}&#10;" title="IguanaTex Vector Display">
              <a:extLst>
                <a:ext uri="{FF2B5EF4-FFF2-40B4-BE49-F238E27FC236}">
                  <a16:creationId xmlns:a16="http://schemas.microsoft.com/office/drawing/2014/main" id="{5826FC97-698B-6777-3CCF-68D2A3D46AD2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3175000" y="3479800"/>
              <a:ext cx="168345" cy="168343"/>
            </a:xfrm>
            <a:custGeom>
              <a:avLst/>
              <a:gdLst>
                <a:gd name="connsiteX0" fmla="*/ 102384 w 167045"/>
                <a:gd name="connsiteY0" fmla="*/ 47023 h 151948"/>
                <a:gd name="connsiteX1" fmla="*/ 135591 w 167045"/>
                <a:gd name="connsiteY1" fmla="*/ 7442 h 151948"/>
                <a:gd name="connsiteX2" fmla="*/ 152363 w 167045"/>
                <a:gd name="connsiteY2" fmla="*/ 11803 h 151948"/>
                <a:gd name="connsiteX3" fmla="*/ 136262 w 167045"/>
                <a:gd name="connsiteY3" fmla="*/ 29916 h 151948"/>
                <a:gd name="connsiteX4" fmla="*/ 149009 w 167045"/>
                <a:gd name="connsiteY4" fmla="*/ 41656 h 151948"/>
                <a:gd name="connsiteX5" fmla="*/ 167122 w 167045"/>
                <a:gd name="connsiteY5" fmla="*/ 22201 h 151948"/>
                <a:gd name="connsiteX6" fmla="*/ 135927 w 167045"/>
                <a:gd name="connsiteY6" fmla="*/ 63 h 151948"/>
                <a:gd name="connsiteX7" fmla="*/ 100706 w 167045"/>
                <a:gd name="connsiteY7" fmla="*/ 25555 h 151948"/>
                <a:gd name="connsiteX8" fmla="*/ 64480 w 167045"/>
                <a:gd name="connsiteY8" fmla="*/ 63 h 151948"/>
                <a:gd name="connsiteX9" fmla="*/ 10475 w 167045"/>
                <a:gd name="connsiteY9" fmla="*/ 51719 h 151948"/>
                <a:gd name="connsiteX10" fmla="*/ 14500 w 167045"/>
                <a:gd name="connsiteY10" fmla="*/ 55073 h 151948"/>
                <a:gd name="connsiteX11" fmla="*/ 18861 w 167045"/>
                <a:gd name="connsiteY11" fmla="*/ 51383 h 151948"/>
                <a:gd name="connsiteX12" fmla="*/ 63809 w 167045"/>
                <a:gd name="connsiteY12" fmla="*/ 7442 h 151948"/>
                <a:gd name="connsiteX13" fmla="*/ 81922 w 167045"/>
                <a:gd name="connsiteY13" fmla="*/ 29916 h 151948"/>
                <a:gd name="connsiteX14" fmla="*/ 63809 w 167045"/>
                <a:gd name="connsiteY14" fmla="*/ 109747 h 151948"/>
                <a:gd name="connsiteX15" fmla="*/ 31943 w 167045"/>
                <a:gd name="connsiteY15" fmla="*/ 144632 h 151948"/>
                <a:gd name="connsiteX16" fmla="*/ 15171 w 167045"/>
                <a:gd name="connsiteY16" fmla="*/ 140271 h 151948"/>
                <a:gd name="connsiteX17" fmla="*/ 30936 w 167045"/>
                <a:gd name="connsiteY17" fmla="*/ 122158 h 151948"/>
                <a:gd name="connsiteX18" fmla="*/ 18525 w 167045"/>
                <a:gd name="connsiteY18" fmla="*/ 110418 h 151948"/>
                <a:gd name="connsiteX19" fmla="*/ 77 w 167045"/>
                <a:gd name="connsiteY19" fmla="*/ 129873 h 151948"/>
                <a:gd name="connsiteX20" fmla="*/ 31607 w 167045"/>
                <a:gd name="connsiteY20" fmla="*/ 152011 h 151948"/>
                <a:gd name="connsiteX21" fmla="*/ 66828 w 167045"/>
                <a:gd name="connsiteY21" fmla="*/ 126519 h 151948"/>
                <a:gd name="connsiteX22" fmla="*/ 103054 w 167045"/>
                <a:gd name="connsiteY22" fmla="*/ 152011 h 151948"/>
                <a:gd name="connsiteX23" fmla="*/ 156723 w 167045"/>
                <a:gd name="connsiteY23" fmla="*/ 100355 h 151948"/>
                <a:gd name="connsiteX24" fmla="*/ 152698 w 167045"/>
                <a:gd name="connsiteY24" fmla="*/ 97001 h 151948"/>
                <a:gd name="connsiteX25" fmla="*/ 148338 w 167045"/>
                <a:gd name="connsiteY25" fmla="*/ 100691 h 151948"/>
                <a:gd name="connsiteX26" fmla="*/ 103725 w 167045"/>
                <a:gd name="connsiteY26" fmla="*/ 144632 h 151948"/>
                <a:gd name="connsiteX27" fmla="*/ 85276 w 167045"/>
                <a:gd name="connsiteY27" fmla="*/ 122494 h 151948"/>
                <a:gd name="connsiteX28" fmla="*/ 90979 w 167045"/>
                <a:gd name="connsiteY28" fmla="*/ 92976 h 151948"/>
                <a:gd name="connsiteX29" fmla="*/ 102384 w 167045"/>
                <a:gd name="connsiteY29" fmla="*/ 47023 h 1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7045" h="151948">
                  <a:moveTo>
                    <a:pt x="102384" y="47023"/>
                  </a:moveTo>
                  <a:cubicBezTo>
                    <a:pt x="104396" y="38301"/>
                    <a:pt x="112111" y="7442"/>
                    <a:pt x="135591" y="7442"/>
                  </a:cubicBezTo>
                  <a:cubicBezTo>
                    <a:pt x="137268" y="7442"/>
                    <a:pt x="145319" y="7442"/>
                    <a:pt x="152363" y="11803"/>
                  </a:cubicBezTo>
                  <a:cubicBezTo>
                    <a:pt x="142971" y="13480"/>
                    <a:pt x="136262" y="21866"/>
                    <a:pt x="136262" y="29916"/>
                  </a:cubicBezTo>
                  <a:cubicBezTo>
                    <a:pt x="136262" y="35283"/>
                    <a:pt x="139952" y="41656"/>
                    <a:pt x="149009" y="41656"/>
                  </a:cubicBezTo>
                  <a:cubicBezTo>
                    <a:pt x="156388" y="41656"/>
                    <a:pt x="167122" y="35618"/>
                    <a:pt x="167122" y="22201"/>
                  </a:cubicBezTo>
                  <a:cubicBezTo>
                    <a:pt x="167122" y="4759"/>
                    <a:pt x="147331" y="63"/>
                    <a:pt x="135927" y="63"/>
                  </a:cubicBezTo>
                  <a:cubicBezTo>
                    <a:pt x="116472" y="63"/>
                    <a:pt x="104732" y="17840"/>
                    <a:pt x="100706" y="25555"/>
                  </a:cubicBezTo>
                  <a:cubicBezTo>
                    <a:pt x="92321" y="3417"/>
                    <a:pt x="74207" y="63"/>
                    <a:pt x="64480" y="63"/>
                  </a:cubicBezTo>
                  <a:cubicBezTo>
                    <a:pt x="29595" y="63"/>
                    <a:pt x="10475" y="43333"/>
                    <a:pt x="10475" y="51719"/>
                  </a:cubicBezTo>
                  <a:cubicBezTo>
                    <a:pt x="10475" y="55073"/>
                    <a:pt x="13829" y="55073"/>
                    <a:pt x="14500" y="55073"/>
                  </a:cubicBezTo>
                  <a:cubicBezTo>
                    <a:pt x="17184" y="55073"/>
                    <a:pt x="18190" y="54402"/>
                    <a:pt x="18861" y="51383"/>
                  </a:cubicBezTo>
                  <a:cubicBezTo>
                    <a:pt x="30266" y="15828"/>
                    <a:pt x="52404" y="7442"/>
                    <a:pt x="63809" y="7442"/>
                  </a:cubicBezTo>
                  <a:cubicBezTo>
                    <a:pt x="70182" y="7442"/>
                    <a:pt x="81922" y="10461"/>
                    <a:pt x="81922" y="29916"/>
                  </a:cubicBezTo>
                  <a:cubicBezTo>
                    <a:pt x="81922" y="40314"/>
                    <a:pt x="76220" y="62788"/>
                    <a:pt x="63809" y="109747"/>
                  </a:cubicBezTo>
                  <a:cubicBezTo>
                    <a:pt x="58442" y="130544"/>
                    <a:pt x="46702" y="144632"/>
                    <a:pt x="31943" y="144632"/>
                  </a:cubicBezTo>
                  <a:cubicBezTo>
                    <a:pt x="29930" y="144632"/>
                    <a:pt x="22215" y="144632"/>
                    <a:pt x="15171" y="140271"/>
                  </a:cubicBezTo>
                  <a:cubicBezTo>
                    <a:pt x="23557" y="138594"/>
                    <a:pt x="30936" y="131550"/>
                    <a:pt x="30936" y="122158"/>
                  </a:cubicBezTo>
                  <a:cubicBezTo>
                    <a:pt x="30936" y="113102"/>
                    <a:pt x="23557" y="110418"/>
                    <a:pt x="18525" y="110418"/>
                  </a:cubicBezTo>
                  <a:cubicBezTo>
                    <a:pt x="8463" y="110418"/>
                    <a:pt x="77" y="119139"/>
                    <a:pt x="77" y="129873"/>
                  </a:cubicBezTo>
                  <a:cubicBezTo>
                    <a:pt x="77" y="145303"/>
                    <a:pt x="16848" y="152011"/>
                    <a:pt x="31607" y="152011"/>
                  </a:cubicBezTo>
                  <a:cubicBezTo>
                    <a:pt x="53746" y="152011"/>
                    <a:pt x="65821" y="128531"/>
                    <a:pt x="66828" y="126519"/>
                  </a:cubicBezTo>
                  <a:cubicBezTo>
                    <a:pt x="70853" y="138930"/>
                    <a:pt x="82928" y="152011"/>
                    <a:pt x="103054" y="152011"/>
                  </a:cubicBezTo>
                  <a:cubicBezTo>
                    <a:pt x="137604" y="152011"/>
                    <a:pt x="156723" y="108741"/>
                    <a:pt x="156723" y="100355"/>
                  </a:cubicBezTo>
                  <a:cubicBezTo>
                    <a:pt x="156723" y="97001"/>
                    <a:pt x="153705" y="97001"/>
                    <a:pt x="152698" y="97001"/>
                  </a:cubicBezTo>
                  <a:cubicBezTo>
                    <a:pt x="149679" y="97001"/>
                    <a:pt x="149009" y="98343"/>
                    <a:pt x="148338" y="100691"/>
                  </a:cubicBezTo>
                  <a:cubicBezTo>
                    <a:pt x="137268" y="136582"/>
                    <a:pt x="114459" y="144632"/>
                    <a:pt x="103725" y="144632"/>
                  </a:cubicBezTo>
                  <a:cubicBezTo>
                    <a:pt x="90643" y="144632"/>
                    <a:pt x="85276" y="133898"/>
                    <a:pt x="85276" y="122494"/>
                  </a:cubicBezTo>
                  <a:cubicBezTo>
                    <a:pt x="85276" y="115114"/>
                    <a:pt x="87289" y="107735"/>
                    <a:pt x="90979" y="92976"/>
                  </a:cubicBezTo>
                  <a:lnTo>
                    <a:pt x="102384" y="47023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1" name="Groupe 70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x \sim \blue{U_\infty} \Delta t&#10;$&#10;&#10;&#10;\end{document}&#10;" title="IguanaTex Vector Display">
            <a:extLst>
              <a:ext uri="{FF2B5EF4-FFF2-40B4-BE49-F238E27FC236}">
                <a16:creationId xmlns:a16="http://schemas.microsoft.com/office/drawing/2014/main" id="{98498862-074D-0B68-0746-35880166DC0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026400" y="5283200"/>
            <a:ext cx="1402037" cy="274310"/>
            <a:chOff x="10328567" y="6980991"/>
            <a:chExt cx="1357281" cy="265086"/>
          </a:xfrm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3F7FD849-FD4C-5D68-751B-1229A6C26DF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328567" y="7064192"/>
              <a:ext cx="147931" cy="137553"/>
            </a:xfrm>
            <a:custGeom>
              <a:avLst/>
              <a:gdLst>
                <a:gd name="connsiteX0" fmla="*/ 90677 w 147931"/>
                <a:gd name="connsiteY0" fmla="*/ 42574 h 137553"/>
                <a:gd name="connsiteX1" fmla="*/ 120085 w 147931"/>
                <a:gd name="connsiteY1" fmla="*/ 6743 h 137553"/>
                <a:gd name="connsiteX2" fmla="*/ 134938 w 147931"/>
                <a:gd name="connsiteY2" fmla="*/ 10691 h 137553"/>
                <a:gd name="connsiteX3" fmla="*/ 120679 w 147931"/>
                <a:gd name="connsiteY3" fmla="*/ 27088 h 137553"/>
                <a:gd name="connsiteX4" fmla="*/ 131967 w 147931"/>
                <a:gd name="connsiteY4" fmla="*/ 37715 h 137553"/>
                <a:gd name="connsiteX5" fmla="*/ 148008 w 147931"/>
                <a:gd name="connsiteY5" fmla="*/ 20104 h 137553"/>
                <a:gd name="connsiteX6" fmla="*/ 120382 w 147931"/>
                <a:gd name="connsiteY6" fmla="*/ 63 h 137553"/>
                <a:gd name="connsiteX7" fmla="*/ 89192 w 147931"/>
                <a:gd name="connsiteY7" fmla="*/ 23140 h 137553"/>
                <a:gd name="connsiteX8" fmla="*/ 57110 w 147931"/>
                <a:gd name="connsiteY8" fmla="*/ 63 h 137553"/>
                <a:gd name="connsiteX9" fmla="*/ 9285 w 147931"/>
                <a:gd name="connsiteY9" fmla="*/ 46825 h 137553"/>
                <a:gd name="connsiteX10" fmla="*/ 12850 w 147931"/>
                <a:gd name="connsiteY10" fmla="*/ 49861 h 137553"/>
                <a:gd name="connsiteX11" fmla="*/ 16712 w 147931"/>
                <a:gd name="connsiteY11" fmla="*/ 46521 h 137553"/>
                <a:gd name="connsiteX12" fmla="*/ 56516 w 147931"/>
                <a:gd name="connsiteY12" fmla="*/ 6743 h 137553"/>
                <a:gd name="connsiteX13" fmla="*/ 72557 w 147931"/>
                <a:gd name="connsiteY13" fmla="*/ 27088 h 137553"/>
                <a:gd name="connsiteX14" fmla="*/ 56516 w 147931"/>
                <a:gd name="connsiteY14" fmla="*/ 99356 h 137553"/>
                <a:gd name="connsiteX15" fmla="*/ 28297 w 147931"/>
                <a:gd name="connsiteY15" fmla="*/ 130936 h 137553"/>
                <a:gd name="connsiteX16" fmla="*/ 13444 w 147931"/>
                <a:gd name="connsiteY16" fmla="*/ 126989 h 137553"/>
                <a:gd name="connsiteX17" fmla="*/ 27405 w 147931"/>
                <a:gd name="connsiteY17" fmla="*/ 110591 h 137553"/>
                <a:gd name="connsiteX18" fmla="*/ 16415 w 147931"/>
                <a:gd name="connsiteY18" fmla="*/ 99964 h 137553"/>
                <a:gd name="connsiteX19" fmla="*/ 77 w 147931"/>
                <a:gd name="connsiteY19" fmla="*/ 117575 h 137553"/>
                <a:gd name="connsiteX20" fmla="*/ 27999 w 147931"/>
                <a:gd name="connsiteY20" fmla="*/ 137616 h 137553"/>
                <a:gd name="connsiteX21" fmla="*/ 59190 w 147931"/>
                <a:gd name="connsiteY21" fmla="*/ 114539 h 137553"/>
                <a:gd name="connsiteX22" fmla="*/ 91271 w 147931"/>
                <a:gd name="connsiteY22" fmla="*/ 137616 h 137553"/>
                <a:gd name="connsiteX23" fmla="*/ 138799 w 147931"/>
                <a:gd name="connsiteY23" fmla="*/ 90854 h 137553"/>
                <a:gd name="connsiteX24" fmla="*/ 135235 w 147931"/>
                <a:gd name="connsiteY24" fmla="*/ 87818 h 137553"/>
                <a:gd name="connsiteX25" fmla="*/ 131373 w 147931"/>
                <a:gd name="connsiteY25" fmla="*/ 91158 h 137553"/>
                <a:gd name="connsiteX26" fmla="*/ 91865 w 147931"/>
                <a:gd name="connsiteY26" fmla="*/ 130936 h 137553"/>
                <a:gd name="connsiteX27" fmla="*/ 75528 w 147931"/>
                <a:gd name="connsiteY27" fmla="*/ 110895 h 137553"/>
                <a:gd name="connsiteX28" fmla="*/ 80577 w 147931"/>
                <a:gd name="connsiteY28" fmla="*/ 84174 h 137553"/>
                <a:gd name="connsiteX29" fmla="*/ 90677 w 147931"/>
                <a:gd name="connsiteY29" fmla="*/ 42574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7931" h="137553">
                  <a:moveTo>
                    <a:pt x="90677" y="42574"/>
                  </a:moveTo>
                  <a:cubicBezTo>
                    <a:pt x="92460" y="34679"/>
                    <a:pt x="99292" y="6743"/>
                    <a:pt x="120085" y="6743"/>
                  </a:cubicBezTo>
                  <a:cubicBezTo>
                    <a:pt x="121570" y="6743"/>
                    <a:pt x="128700" y="6743"/>
                    <a:pt x="134938" y="10691"/>
                  </a:cubicBezTo>
                  <a:cubicBezTo>
                    <a:pt x="126620" y="12209"/>
                    <a:pt x="120679" y="19800"/>
                    <a:pt x="120679" y="27088"/>
                  </a:cubicBezTo>
                  <a:cubicBezTo>
                    <a:pt x="120679" y="31946"/>
                    <a:pt x="123947" y="37715"/>
                    <a:pt x="131967" y="37715"/>
                  </a:cubicBezTo>
                  <a:cubicBezTo>
                    <a:pt x="138502" y="37715"/>
                    <a:pt x="148008" y="32250"/>
                    <a:pt x="148008" y="20104"/>
                  </a:cubicBezTo>
                  <a:cubicBezTo>
                    <a:pt x="148008" y="4314"/>
                    <a:pt x="130482" y="63"/>
                    <a:pt x="120382" y="63"/>
                  </a:cubicBezTo>
                  <a:cubicBezTo>
                    <a:pt x="103153" y="63"/>
                    <a:pt x="92757" y="16156"/>
                    <a:pt x="89192" y="23140"/>
                  </a:cubicBezTo>
                  <a:cubicBezTo>
                    <a:pt x="81766" y="3099"/>
                    <a:pt x="65725" y="63"/>
                    <a:pt x="57110" y="63"/>
                  </a:cubicBezTo>
                  <a:cubicBezTo>
                    <a:pt x="26217" y="63"/>
                    <a:pt x="9285" y="39234"/>
                    <a:pt x="9285" y="46825"/>
                  </a:cubicBezTo>
                  <a:cubicBezTo>
                    <a:pt x="9285" y="49861"/>
                    <a:pt x="12256" y="49861"/>
                    <a:pt x="12850" y="49861"/>
                  </a:cubicBezTo>
                  <a:cubicBezTo>
                    <a:pt x="15226" y="49861"/>
                    <a:pt x="16117" y="49254"/>
                    <a:pt x="16712" y="46521"/>
                  </a:cubicBezTo>
                  <a:cubicBezTo>
                    <a:pt x="26811" y="14334"/>
                    <a:pt x="46417" y="6743"/>
                    <a:pt x="56516" y="6743"/>
                  </a:cubicBezTo>
                  <a:cubicBezTo>
                    <a:pt x="62160" y="6743"/>
                    <a:pt x="72557" y="9476"/>
                    <a:pt x="72557" y="27088"/>
                  </a:cubicBezTo>
                  <a:cubicBezTo>
                    <a:pt x="72557" y="36501"/>
                    <a:pt x="67507" y="56845"/>
                    <a:pt x="56516" y="99356"/>
                  </a:cubicBezTo>
                  <a:cubicBezTo>
                    <a:pt x="51764" y="118183"/>
                    <a:pt x="41367" y="130936"/>
                    <a:pt x="28297" y="130936"/>
                  </a:cubicBezTo>
                  <a:cubicBezTo>
                    <a:pt x="26514" y="130936"/>
                    <a:pt x="19682" y="130936"/>
                    <a:pt x="13444" y="126989"/>
                  </a:cubicBezTo>
                  <a:cubicBezTo>
                    <a:pt x="20870" y="125470"/>
                    <a:pt x="27405" y="119094"/>
                    <a:pt x="27405" y="110591"/>
                  </a:cubicBezTo>
                  <a:cubicBezTo>
                    <a:pt x="27405" y="102393"/>
                    <a:pt x="20870" y="99964"/>
                    <a:pt x="16415" y="99964"/>
                  </a:cubicBezTo>
                  <a:cubicBezTo>
                    <a:pt x="7503" y="99964"/>
                    <a:pt x="77" y="107859"/>
                    <a:pt x="77" y="117575"/>
                  </a:cubicBezTo>
                  <a:cubicBezTo>
                    <a:pt x="77" y="131543"/>
                    <a:pt x="14929" y="137616"/>
                    <a:pt x="27999" y="137616"/>
                  </a:cubicBezTo>
                  <a:cubicBezTo>
                    <a:pt x="47605" y="137616"/>
                    <a:pt x="58299" y="116361"/>
                    <a:pt x="59190" y="114539"/>
                  </a:cubicBezTo>
                  <a:cubicBezTo>
                    <a:pt x="62754" y="125774"/>
                    <a:pt x="73448" y="137616"/>
                    <a:pt x="91271" y="137616"/>
                  </a:cubicBezTo>
                  <a:cubicBezTo>
                    <a:pt x="121868" y="137616"/>
                    <a:pt x="138799" y="98445"/>
                    <a:pt x="138799" y="90854"/>
                  </a:cubicBezTo>
                  <a:cubicBezTo>
                    <a:pt x="138799" y="87818"/>
                    <a:pt x="136126" y="87818"/>
                    <a:pt x="135235" y="87818"/>
                  </a:cubicBezTo>
                  <a:cubicBezTo>
                    <a:pt x="132561" y="87818"/>
                    <a:pt x="131967" y="89032"/>
                    <a:pt x="131373" y="91158"/>
                  </a:cubicBezTo>
                  <a:cubicBezTo>
                    <a:pt x="121570" y="123648"/>
                    <a:pt x="101371" y="130936"/>
                    <a:pt x="91865" y="130936"/>
                  </a:cubicBezTo>
                  <a:cubicBezTo>
                    <a:pt x="80280" y="130936"/>
                    <a:pt x="75528" y="121219"/>
                    <a:pt x="75528" y="110895"/>
                  </a:cubicBezTo>
                  <a:cubicBezTo>
                    <a:pt x="75528" y="104215"/>
                    <a:pt x="77310" y="97534"/>
                    <a:pt x="80577" y="84174"/>
                  </a:cubicBezTo>
                  <a:lnTo>
                    <a:pt x="90677" y="42574"/>
                  </a:lnTo>
                  <a:close/>
                </a:path>
              </a:pathLst>
            </a:custGeom>
            <a:solidFill>
              <a:srgbClr val="000000"/>
            </a:solidFill>
            <a:ln w="29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A2D89429-8EDC-A090-7488-A54F938270EC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588576" y="7086965"/>
              <a:ext cx="198132" cy="71054"/>
            </a:xfrm>
            <a:custGeom>
              <a:avLst/>
              <a:gdLst>
                <a:gd name="connsiteX0" fmla="*/ 198218 w 198132"/>
                <a:gd name="connsiteY0" fmla="*/ 10083 h 71054"/>
                <a:gd name="connsiteX1" fmla="*/ 194059 w 198132"/>
                <a:gd name="connsiteY1" fmla="*/ 366 h 71054"/>
                <a:gd name="connsiteX2" fmla="*/ 189901 w 198132"/>
                <a:gd name="connsiteY2" fmla="*/ 8261 h 71054"/>
                <a:gd name="connsiteX3" fmla="*/ 148314 w 198132"/>
                <a:gd name="connsiteY3" fmla="*/ 54112 h 71054"/>
                <a:gd name="connsiteX4" fmla="*/ 100785 w 198132"/>
                <a:gd name="connsiteY4" fmla="*/ 27999 h 71054"/>
                <a:gd name="connsiteX5" fmla="*/ 49990 w 198132"/>
                <a:gd name="connsiteY5" fmla="*/ 63 h 71054"/>
                <a:gd name="connsiteX6" fmla="*/ 85 w 198132"/>
                <a:gd name="connsiteY6" fmla="*/ 61096 h 71054"/>
                <a:gd name="connsiteX7" fmla="*/ 4244 w 198132"/>
                <a:gd name="connsiteY7" fmla="*/ 70813 h 71054"/>
                <a:gd name="connsiteX8" fmla="*/ 8403 w 198132"/>
                <a:gd name="connsiteY8" fmla="*/ 63829 h 71054"/>
                <a:gd name="connsiteX9" fmla="*/ 49990 w 198132"/>
                <a:gd name="connsiteY9" fmla="*/ 17067 h 71054"/>
                <a:gd name="connsiteX10" fmla="*/ 97518 w 198132"/>
                <a:gd name="connsiteY10" fmla="*/ 43181 h 71054"/>
                <a:gd name="connsiteX11" fmla="*/ 148314 w 198132"/>
                <a:gd name="connsiteY11" fmla="*/ 71117 h 71054"/>
                <a:gd name="connsiteX12" fmla="*/ 198218 w 198132"/>
                <a:gd name="connsiteY12" fmla="*/ 10083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132" h="71054">
                  <a:moveTo>
                    <a:pt x="198218" y="10083"/>
                  </a:moveTo>
                  <a:cubicBezTo>
                    <a:pt x="198218" y="3403"/>
                    <a:pt x="196436" y="366"/>
                    <a:pt x="194059" y="366"/>
                  </a:cubicBezTo>
                  <a:cubicBezTo>
                    <a:pt x="192574" y="366"/>
                    <a:pt x="190198" y="2492"/>
                    <a:pt x="189901" y="8261"/>
                  </a:cubicBezTo>
                  <a:cubicBezTo>
                    <a:pt x="188712" y="37412"/>
                    <a:pt x="169107" y="54112"/>
                    <a:pt x="148314" y="54112"/>
                  </a:cubicBezTo>
                  <a:cubicBezTo>
                    <a:pt x="129599" y="54112"/>
                    <a:pt x="115341" y="41056"/>
                    <a:pt x="100785" y="27999"/>
                  </a:cubicBezTo>
                  <a:cubicBezTo>
                    <a:pt x="85636" y="14031"/>
                    <a:pt x="70189" y="63"/>
                    <a:pt x="49990" y="63"/>
                  </a:cubicBezTo>
                  <a:cubicBezTo>
                    <a:pt x="17611" y="63"/>
                    <a:pt x="85" y="33464"/>
                    <a:pt x="85" y="61096"/>
                  </a:cubicBezTo>
                  <a:cubicBezTo>
                    <a:pt x="85" y="70813"/>
                    <a:pt x="3947" y="70813"/>
                    <a:pt x="4244" y="70813"/>
                  </a:cubicBezTo>
                  <a:cubicBezTo>
                    <a:pt x="7511" y="70813"/>
                    <a:pt x="8403" y="64740"/>
                    <a:pt x="8403" y="63829"/>
                  </a:cubicBezTo>
                  <a:cubicBezTo>
                    <a:pt x="9591" y="30428"/>
                    <a:pt x="31870" y="17067"/>
                    <a:pt x="49990" y="17067"/>
                  </a:cubicBezTo>
                  <a:cubicBezTo>
                    <a:pt x="68704" y="17067"/>
                    <a:pt x="82962" y="30124"/>
                    <a:pt x="97518" y="43181"/>
                  </a:cubicBezTo>
                  <a:cubicBezTo>
                    <a:pt x="112667" y="57149"/>
                    <a:pt x="128114" y="71117"/>
                    <a:pt x="148314" y="71117"/>
                  </a:cubicBezTo>
                  <a:cubicBezTo>
                    <a:pt x="180692" y="71117"/>
                    <a:pt x="198218" y="37715"/>
                    <a:pt x="198218" y="10083"/>
                  </a:cubicBezTo>
                  <a:close/>
                </a:path>
              </a:pathLst>
            </a:custGeom>
            <a:solidFill>
              <a:srgbClr val="000000"/>
            </a:solidFill>
            <a:ln w="29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2A20623B-0430-3D70-4A49-1D0ED64E4B41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905693" y="6991012"/>
              <a:ext cx="205856" cy="214073"/>
            </a:xfrm>
            <a:custGeom>
              <a:avLst/>
              <a:gdLst>
                <a:gd name="connsiteX0" fmla="*/ 168821 w 205856"/>
                <a:gd name="connsiteY0" fmla="*/ 31946 h 214073"/>
                <a:gd name="connsiteX1" fmla="*/ 200902 w 205856"/>
                <a:gd name="connsiteY1" fmla="*/ 9476 h 214073"/>
                <a:gd name="connsiteX2" fmla="*/ 205952 w 205856"/>
                <a:gd name="connsiteY2" fmla="*/ 3403 h 214073"/>
                <a:gd name="connsiteX3" fmla="*/ 202090 w 205856"/>
                <a:gd name="connsiteY3" fmla="*/ 63 h 214073"/>
                <a:gd name="connsiteX4" fmla="*/ 171791 w 205856"/>
                <a:gd name="connsiteY4" fmla="*/ 974 h 214073"/>
                <a:gd name="connsiteX5" fmla="*/ 140898 w 205856"/>
                <a:gd name="connsiteY5" fmla="*/ 63 h 214073"/>
                <a:gd name="connsiteX6" fmla="*/ 135551 w 205856"/>
                <a:gd name="connsiteY6" fmla="*/ 6136 h 214073"/>
                <a:gd name="connsiteX7" fmla="*/ 140898 w 205856"/>
                <a:gd name="connsiteY7" fmla="*/ 9476 h 214073"/>
                <a:gd name="connsiteX8" fmla="*/ 161097 w 205856"/>
                <a:gd name="connsiteY8" fmla="*/ 22837 h 214073"/>
                <a:gd name="connsiteX9" fmla="*/ 160206 w 205856"/>
                <a:gd name="connsiteY9" fmla="*/ 29213 h 214073"/>
                <a:gd name="connsiteX10" fmla="*/ 133472 w 205856"/>
                <a:gd name="connsiteY10" fmla="*/ 137616 h 214073"/>
                <a:gd name="connsiteX11" fmla="*/ 59506 w 205856"/>
                <a:gd name="connsiteY11" fmla="*/ 204723 h 214073"/>
                <a:gd name="connsiteX12" fmla="*/ 23266 w 205856"/>
                <a:gd name="connsiteY12" fmla="*/ 165248 h 214073"/>
                <a:gd name="connsiteX13" fmla="*/ 26533 w 205856"/>
                <a:gd name="connsiteY13" fmla="*/ 141564 h 214073"/>
                <a:gd name="connsiteX14" fmla="*/ 55347 w 205856"/>
                <a:gd name="connsiteY14" fmla="*/ 23444 h 214073"/>
                <a:gd name="connsiteX15" fmla="*/ 80299 w 205856"/>
                <a:gd name="connsiteY15" fmla="*/ 9476 h 214073"/>
                <a:gd name="connsiteX16" fmla="*/ 90399 w 205856"/>
                <a:gd name="connsiteY16" fmla="*/ 3403 h 214073"/>
                <a:gd name="connsiteX17" fmla="*/ 86240 w 205856"/>
                <a:gd name="connsiteY17" fmla="*/ 63 h 214073"/>
                <a:gd name="connsiteX18" fmla="*/ 48218 w 205856"/>
                <a:gd name="connsiteY18" fmla="*/ 974 h 214073"/>
                <a:gd name="connsiteX19" fmla="*/ 9898 w 205856"/>
                <a:gd name="connsiteY19" fmla="*/ 63 h 214073"/>
                <a:gd name="connsiteX20" fmla="*/ 4254 w 205856"/>
                <a:gd name="connsiteY20" fmla="*/ 6136 h 214073"/>
                <a:gd name="connsiteX21" fmla="*/ 12572 w 205856"/>
                <a:gd name="connsiteY21" fmla="*/ 9476 h 214073"/>
                <a:gd name="connsiteX22" fmla="*/ 23860 w 205856"/>
                <a:gd name="connsiteY22" fmla="*/ 10083 h 214073"/>
                <a:gd name="connsiteX23" fmla="*/ 31880 w 205856"/>
                <a:gd name="connsiteY23" fmla="*/ 14942 h 214073"/>
                <a:gd name="connsiteX24" fmla="*/ 26830 w 205856"/>
                <a:gd name="connsiteY24" fmla="*/ 36501 h 214073"/>
                <a:gd name="connsiteX25" fmla="*/ 20295 w 205856"/>
                <a:gd name="connsiteY25" fmla="*/ 63222 h 214073"/>
                <a:gd name="connsiteX26" fmla="*/ 2175 w 205856"/>
                <a:gd name="connsiteY26" fmla="*/ 138224 h 214073"/>
                <a:gd name="connsiteX27" fmla="*/ 96 w 205856"/>
                <a:gd name="connsiteY27" fmla="*/ 155835 h 214073"/>
                <a:gd name="connsiteX28" fmla="*/ 58318 w 205856"/>
                <a:gd name="connsiteY28" fmla="*/ 214136 h 214073"/>
                <a:gd name="connsiteX29" fmla="*/ 142383 w 205856"/>
                <a:gd name="connsiteY29" fmla="*/ 139742 h 214073"/>
                <a:gd name="connsiteX30" fmla="*/ 168821 w 205856"/>
                <a:gd name="connsiteY30" fmla="*/ 31946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5856" h="214073">
                  <a:moveTo>
                    <a:pt x="168821" y="31946"/>
                  </a:moveTo>
                  <a:cubicBezTo>
                    <a:pt x="171791" y="19496"/>
                    <a:pt x="177138" y="10387"/>
                    <a:pt x="200902" y="9476"/>
                  </a:cubicBezTo>
                  <a:cubicBezTo>
                    <a:pt x="202387" y="9476"/>
                    <a:pt x="205952" y="9172"/>
                    <a:pt x="205952" y="3403"/>
                  </a:cubicBezTo>
                  <a:cubicBezTo>
                    <a:pt x="205952" y="3099"/>
                    <a:pt x="205952" y="63"/>
                    <a:pt x="202090" y="63"/>
                  </a:cubicBezTo>
                  <a:cubicBezTo>
                    <a:pt x="192288" y="63"/>
                    <a:pt x="181891" y="974"/>
                    <a:pt x="171791" y="974"/>
                  </a:cubicBezTo>
                  <a:cubicBezTo>
                    <a:pt x="161691" y="974"/>
                    <a:pt x="150700" y="63"/>
                    <a:pt x="140898" y="63"/>
                  </a:cubicBezTo>
                  <a:cubicBezTo>
                    <a:pt x="139115" y="63"/>
                    <a:pt x="135551" y="63"/>
                    <a:pt x="135551" y="6136"/>
                  </a:cubicBezTo>
                  <a:cubicBezTo>
                    <a:pt x="135551" y="9476"/>
                    <a:pt x="138521" y="9476"/>
                    <a:pt x="140898" y="9476"/>
                  </a:cubicBezTo>
                  <a:cubicBezTo>
                    <a:pt x="157830" y="9780"/>
                    <a:pt x="161097" y="16156"/>
                    <a:pt x="161097" y="22837"/>
                  </a:cubicBezTo>
                  <a:cubicBezTo>
                    <a:pt x="161097" y="23747"/>
                    <a:pt x="160503" y="28302"/>
                    <a:pt x="160206" y="29213"/>
                  </a:cubicBezTo>
                  <a:lnTo>
                    <a:pt x="133472" y="137616"/>
                  </a:lnTo>
                  <a:cubicBezTo>
                    <a:pt x="123372" y="178305"/>
                    <a:pt x="89211" y="204723"/>
                    <a:pt x="59506" y="204723"/>
                  </a:cubicBezTo>
                  <a:cubicBezTo>
                    <a:pt x="39306" y="204723"/>
                    <a:pt x="23266" y="191362"/>
                    <a:pt x="23266" y="165248"/>
                  </a:cubicBezTo>
                  <a:cubicBezTo>
                    <a:pt x="23266" y="164641"/>
                    <a:pt x="23266" y="154924"/>
                    <a:pt x="26533" y="141564"/>
                  </a:cubicBezTo>
                  <a:lnTo>
                    <a:pt x="55347" y="23444"/>
                  </a:lnTo>
                  <a:cubicBezTo>
                    <a:pt x="58021" y="12512"/>
                    <a:pt x="58615" y="9476"/>
                    <a:pt x="80299" y="9476"/>
                  </a:cubicBezTo>
                  <a:cubicBezTo>
                    <a:pt x="88023" y="9476"/>
                    <a:pt x="90399" y="9476"/>
                    <a:pt x="90399" y="3403"/>
                  </a:cubicBezTo>
                  <a:cubicBezTo>
                    <a:pt x="90399" y="63"/>
                    <a:pt x="87132" y="63"/>
                    <a:pt x="86240" y="63"/>
                  </a:cubicBezTo>
                  <a:cubicBezTo>
                    <a:pt x="77923" y="63"/>
                    <a:pt x="56535" y="974"/>
                    <a:pt x="48218" y="974"/>
                  </a:cubicBezTo>
                  <a:cubicBezTo>
                    <a:pt x="39603" y="974"/>
                    <a:pt x="18513" y="63"/>
                    <a:pt x="9898" y="63"/>
                  </a:cubicBezTo>
                  <a:cubicBezTo>
                    <a:pt x="7522" y="63"/>
                    <a:pt x="4254" y="63"/>
                    <a:pt x="4254" y="6136"/>
                  </a:cubicBezTo>
                  <a:cubicBezTo>
                    <a:pt x="4254" y="9476"/>
                    <a:pt x="6928" y="9476"/>
                    <a:pt x="12572" y="9476"/>
                  </a:cubicBezTo>
                  <a:cubicBezTo>
                    <a:pt x="13166" y="9476"/>
                    <a:pt x="18810" y="9476"/>
                    <a:pt x="23860" y="10083"/>
                  </a:cubicBezTo>
                  <a:cubicBezTo>
                    <a:pt x="29207" y="10691"/>
                    <a:pt x="31880" y="10994"/>
                    <a:pt x="31880" y="14942"/>
                  </a:cubicBezTo>
                  <a:cubicBezTo>
                    <a:pt x="31880" y="16764"/>
                    <a:pt x="28613" y="29517"/>
                    <a:pt x="26830" y="36501"/>
                  </a:cubicBezTo>
                  <a:lnTo>
                    <a:pt x="20295" y="63222"/>
                  </a:lnTo>
                  <a:cubicBezTo>
                    <a:pt x="17622" y="75064"/>
                    <a:pt x="3363" y="132454"/>
                    <a:pt x="2175" y="138224"/>
                  </a:cubicBezTo>
                  <a:cubicBezTo>
                    <a:pt x="96" y="146726"/>
                    <a:pt x="96" y="151281"/>
                    <a:pt x="96" y="155835"/>
                  </a:cubicBezTo>
                  <a:cubicBezTo>
                    <a:pt x="96" y="192881"/>
                    <a:pt x="27127" y="214136"/>
                    <a:pt x="58318" y="214136"/>
                  </a:cubicBezTo>
                  <a:cubicBezTo>
                    <a:pt x="95746" y="214136"/>
                    <a:pt x="132580" y="179824"/>
                    <a:pt x="142383" y="139742"/>
                  </a:cubicBezTo>
                  <a:lnTo>
                    <a:pt x="168821" y="31946"/>
                  </a:lnTo>
                  <a:close/>
                </a:path>
              </a:pathLst>
            </a:custGeom>
            <a:solidFill>
              <a:srgbClr val="1A1AFF"/>
            </a:solidFill>
            <a:ln w="29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273AFEC-298C-515C-D654-FF61ACADD893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104621" y="7150215"/>
              <a:ext cx="204608" cy="95862"/>
            </a:xfrm>
            <a:custGeom>
              <a:avLst/>
              <a:gdLst>
                <a:gd name="connsiteX0" fmla="*/ 104278 w 204608"/>
                <a:gd name="connsiteY0" fmla="*/ 35561 h 95862"/>
                <a:gd name="connsiteX1" fmla="*/ 82029 w 204608"/>
                <a:gd name="connsiteY1" fmla="*/ 13030 h 95862"/>
                <a:gd name="connsiteX2" fmla="*/ 44601 w 204608"/>
                <a:gd name="connsiteY2" fmla="*/ 64 h 95862"/>
                <a:gd name="connsiteX3" fmla="*/ 102 w 204608"/>
                <a:gd name="connsiteY3" fmla="*/ 48102 h 95862"/>
                <a:gd name="connsiteX4" fmla="*/ 43977 w 204608"/>
                <a:gd name="connsiteY4" fmla="*/ 95927 h 95862"/>
                <a:gd name="connsiteX5" fmla="*/ 100535 w 204608"/>
                <a:gd name="connsiteY5" fmla="*/ 60430 h 95862"/>
                <a:gd name="connsiteX6" fmla="*/ 122785 w 204608"/>
                <a:gd name="connsiteY6" fmla="*/ 82961 h 95862"/>
                <a:gd name="connsiteX7" fmla="*/ 160213 w 204608"/>
                <a:gd name="connsiteY7" fmla="*/ 95927 h 95862"/>
                <a:gd name="connsiteX8" fmla="*/ 204711 w 204608"/>
                <a:gd name="connsiteY8" fmla="*/ 47889 h 95862"/>
                <a:gd name="connsiteX9" fmla="*/ 160837 w 204608"/>
                <a:gd name="connsiteY9" fmla="*/ 64 h 95862"/>
                <a:gd name="connsiteX10" fmla="*/ 104278 w 204608"/>
                <a:gd name="connsiteY10" fmla="*/ 35561 h 95862"/>
                <a:gd name="connsiteX11" fmla="*/ 110932 w 204608"/>
                <a:gd name="connsiteY11" fmla="*/ 43425 h 95862"/>
                <a:gd name="connsiteX12" fmla="*/ 162708 w 204608"/>
                <a:gd name="connsiteY12" fmla="*/ 8141 h 95862"/>
                <a:gd name="connsiteX13" fmla="*/ 198889 w 204608"/>
                <a:gd name="connsiteY13" fmla="*/ 47889 h 95862"/>
                <a:gd name="connsiteX14" fmla="*/ 163540 w 204608"/>
                <a:gd name="connsiteY14" fmla="*/ 84236 h 95862"/>
                <a:gd name="connsiteX15" fmla="*/ 110932 w 204608"/>
                <a:gd name="connsiteY15" fmla="*/ 43425 h 95862"/>
                <a:gd name="connsiteX16" fmla="*/ 93881 w 204608"/>
                <a:gd name="connsiteY16" fmla="*/ 52565 h 95862"/>
                <a:gd name="connsiteX17" fmla="*/ 42106 w 204608"/>
                <a:gd name="connsiteY17" fmla="*/ 87849 h 95862"/>
                <a:gd name="connsiteX18" fmla="*/ 5925 w 204608"/>
                <a:gd name="connsiteY18" fmla="*/ 48102 h 95862"/>
                <a:gd name="connsiteX19" fmla="*/ 41274 w 204608"/>
                <a:gd name="connsiteY19" fmla="*/ 11755 h 95862"/>
                <a:gd name="connsiteX20" fmla="*/ 93881 w 204608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608" h="95862">
                  <a:moveTo>
                    <a:pt x="104278" y="35561"/>
                  </a:moveTo>
                  <a:cubicBezTo>
                    <a:pt x="93258" y="22383"/>
                    <a:pt x="89931" y="18769"/>
                    <a:pt x="82029" y="13030"/>
                  </a:cubicBezTo>
                  <a:cubicBezTo>
                    <a:pt x="69345" y="3678"/>
                    <a:pt x="56037" y="64"/>
                    <a:pt x="44601" y="64"/>
                  </a:cubicBezTo>
                  <a:cubicBezTo>
                    <a:pt x="18817" y="64"/>
                    <a:pt x="102" y="22595"/>
                    <a:pt x="102" y="48102"/>
                  </a:cubicBezTo>
                  <a:cubicBezTo>
                    <a:pt x="102" y="72971"/>
                    <a:pt x="17985" y="95927"/>
                    <a:pt x="43977" y="95927"/>
                  </a:cubicBezTo>
                  <a:cubicBezTo>
                    <a:pt x="72880" y="95927"/>
                    <a:pt x="93050" y="71695"/>
                    <a:pt x="100535" y="60430"/>
                  </a:cubicBezTo>
                  <a:cubicBezTo>
                    <a:pt x="111556" y="73608"/>
                    <a:pt x="114883" y="77222"/>
                    <a:pt x="122785" y="82961"/>
                  </a:cubicBezTo>
                  <a:cubicBezTo>
                    <a:pt x="135469" y="92313"/>
                    <a:pt x="148776" y="95927"/>
                    <a:pt x="160213" y="95927"/>
                  </a:cubicBezTo>
                  <a:cubicBezTo>
                    <a:pt x="185997" y="95927"/>
                    <a:pt x="204711" y="73396"/>
                    <a:pt x="204711" y="47889"/>
                  </a:cubicBezTo>
                  <a:cubicBezTo>
                    <a:pt x="204711" y="23020"/>
                    <a:pt x="186829" y="64"/>
                    <a:pt x="160837" y="64"/>
                  </a:cubicBezTo>
                  <a:cubicBezTo>
                    <a:pt x="131934" y="64"/>
                    <a:pt x="111764" y="24296"/>
                    <a:pt x="104278" y="35561"/>
                  </a:cubicBezTo>
                  <a:close/>
                  <a:moveTo>
                    <a:pt x="110932" y="43425"/>
                  </a:moveTo>
                  <a:cubicBezTo>
                    <a:pt x="119250" y="29609"/>
                    <a:pt x="137340" y="8141"/>
                    <a:pt x="162708" y="8141"/>
                  </a:cubicBezTo>
                  <a:cubicBezTo>
                    <a:pt x="184126" y="8141"/>
                    <a:pt x="198889" y="27484"/>
                    <a:pt x="198889" y="47889"/>
                  </a:cubicBezTo>
                  <a:cubicBezTo>
                    <a:pt x="198889" y="68294"/>
                    <a:pt x="182670" y="84236"/>
                    <a:pt x="163540" y="84236"/>
                  </a:cubicBezTo>
                  <a:cubicBezTo>
                    <a:pt x="144202" y="84236"/>
                    <a:pt x="130894" y="68082"/>
                    <a:pt x="110932" y="43425"/>
                  </a:cubicBezTo>
                  <a:close/>
                  <a:moveTo>
                    <a:pt x="93881" y="52565"/>
                  </a:moveTo>
                  <a:cubicBezTo>
                    <a:pt x="85564" y="66381"/>
                    <a:pt x="67474" y="87849"/>
                    <a:pt x="42106" y="87849"/>
                  </a:cubicBezTo>
                  <a:cubicBezTo>
                    <a:pt x="20688" y="87849"/>
                    <a:pt x="5925" y="68507"/>
                    <a:pt x="5925" y="48102"/>
                  </a:cubicBezTo>
                  <a:cubicBezTo>
                    <a:pt x="5925" y="27696"/>
                    <a:pt x="22144" y="11755"/>
                    <a:pt x="41274" y="11755"/>
                  </a:cubicBezTo>
                  <a:cubicBezTo>
                    <a:pt x="60612" y="11755"/>
                    <a:pt x="73920" y="27909"/>
                    <a:pt x="93881" y="52565"/>
                  </a:cubicBezTo>
                  <a:close/>
                </a:path>
              </a:pathLst>
            </a:custGeom>
            <a:solidFill>
              <a:srgbClr val="1A1AFF"/>
            </a:solidFill>
            <a:ln w="29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D450C847-2160-11FE-020C-4C139081F86D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1354240" y="6980991"/>
              <a:ext cx="219223" cy="217413"/>
            </a:xfrm>
            <a:custGeom>
              <a:avLst/>
              <a:gdLst>
                <a:gd name="connsiteX0" fmla="*/ 117446 w 219223"/>
                <a:gd name="connsiteY0" fmla="*/ 5528 h 217413"/>
                <a:gd name="connsiteX1" fmla="*/ 109723 w 219223"/>
                <a:gd name="connsiteY1" fmla="*/ 63 h 217413"/>
                <a:gd name="connsiteX2" fmla="*/ 101999 w 219223"/>
                <a:gd name="connsiteY2" fmla="*/ 5528 h 217413"/>
                <a:gd name="connsiteX3" fmla="*/ 1596 w 219223"/>
                <a:gd name="connsiteY3" fmla="*/ 211403 h 217413"/>
                <a:gd name="connsiteX4" fmla="*/ 111 w 219223"/>
                <a:gd name="connsiteY4" fmla="*/ 215047 h 217413"/>
                <a:gd name="connsiteX5" fmla="*/ 6646 w 219223"/>
                <a:gd name="connsiteY5" fmla="*/ 217476 h 217413"/>
                <a:gd name="connsiteX6" fmla="*/ 212799 w 219223"/>
                <a:gd name="connsiteY6" fmla="*/ 217476 h 217413"/>
                <a:gd name="connsiteX7" fmla="*/ 219334 w 219223"/>
                <a:gd name="connsiteY7" fmla="*/ 215047 h 217413"/>
                <a:gd name="connsiteX8" fmla="*/ 217849 w 219223"/>
                <a:gd name="connsiteY8" fmla="*/ 211403 h 217413"/>
                <a:gd name="connsiteX9" fmla="*/ 117446 w 219223"/>
                <a:gd name="connsiteY9" fmla="*/ 5528 h 217413"/>
                <a:gd name="connsiteX10" fmla="*/ 100217 w 219223"/>
                <a:gd name="connsiteY10" fmla="*/ 30428 h 217413"/>
                <a:gd name="connsiteX11" fmla="*/ 180124 w 219223"/>
                <a:gd name="connsiteY11" fmla="*/ 194399 h 217413"/>
                <a:gd name="connsiteX12" fmla="*/ 20013 w 219223"/>
                <a:gd name="connsiteY12" fmla="*/ 194399 h 217413"/>
                <a:gd name="connsiteX13" fmla="*/ 100217 w 219223"/>
                <a:gd name="connsiteY13" fmla="*/ 30428 h 2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223" h="217413">
                  <a:moveTo>
                    <a:pt x="117446" y="5528"/>
                  </a:moveTo>
                  <a:cubicBezTo>
                    <a:pt x="115367" y="1581"/>
                    <a:pt x="114773" y="63"/>
                    <a:pt x="109723" y="63"/>
                  </a:cubicBezTo>
                  <a:cubicBezTo>
                    <a:pt x="104673" y="63"/>
                    <a:pt x="104079" y="1581"/>
                    <a:pt x="101999" y="5528"/>
                  </a:cubicBezTo>
                  <a:lnTo>
                    <a:pt x="1596" y="211403"/>
                  </a:lnTo>
                  <a:cubicBezTo>
                    <a:pt x="111" y="214136"/>
                    <a:pt x="111" y="214743"/>
                    <a:pt x="111" y="215047"/>
                  </a:cubicBezTo>
                  <a:cubicBezTo>
                    <a:pt x="111" y="217476"/>
                    <a:pt x="1893" y="217476"/>
                    <a:pt x="6646" y="217476"/>
                  </a:cubicBezTo>
                  <a:lnTo>
                    <a:pt x="212799" y="217476"/>
                  </a:lnTo>
                  <a:cubicBezTo>
                    <a:pt x="217552" y="217476"/>
                    <a:pt x="219334" y="217476"/>
                    <a:pt x="219334" y="215047"/>
                  </a:cubicBezTo>
                  <a:cubicBezTo>
                    <a:pt x="219334" y="214743"/>
                    <a:pt x="219334" y="214136"/>
                    <a:pt x="217849" y="211403"/>
                  </a:cubicBezTo>
                  <a:lnTo>
                    <a:pt x="117446" y="5528"/>
                  </a:lnTo>
                  <a:close/>
                  <a:moveTo>
                    <a:pt x="100217" y="30428"/>
                  </a:moveTo>
                  <a:lnTo>
                    <a:pt x="180124" y="194399"/>
                  </a:lnTo>
                  <a:lnTo>
                    <a:pt x="20013" y="194399"/>
                  </a:lnTo>
                  <a:lnTo>
                    <a:pt x="100217" y="30428"/>
                  </a:lnTo>
                  <a:close/>
                </a:path>
              </a:pathLst>
            </a:custGeom>
            <a:solidFill>
              <a:srgbClr val="000000"/>
            </a:solidFill>
            <a:ln w="29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0FCAF93D-0423-88CB-3E2F-56EE855B1167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1594654" y="7008320"/>
              <a:ext cx="91194" cy="193425"/>
            </a:xfrm>
            <a:custGeom>
              <a:avLst/>
              <a:gdLst>
                <a:gd name="connsiteX0" fmla="*/ 54480 w 91194"/>
                <a:gd name="connsiteY0" fmla="*/ 68688 h 193425"/>
                <a:gd name="connsiteX1" fmla="*/ 82402 w 91194"/>
                <a:gd name="connsiteY1" fmla="*/ 68688 h 193425"/>
                <a:gd name="connsiteX2" fmla="*/ 91314 w 91194"/>
                <a:gd name="connsiteY2" fmla="*/ 62615 h 193425"/>
                <a:gd name="connsiteX3" fmla="*/ 82996 w 91194"/>
                <a:gd name="connsiteY3" fmla="*/ 59275 h 193425"/>
                <a:gd name="connsiteX4" fmla="*/ 56856 w 91194"/>
                <a:gd name="connsiteY4" fmla="*/ 59275 h 193425"/>
                <a:gd name="connsiteX5" fmla="*/ 69035 w 91194"/>
                <a:gd name="connsiteY5" fmla="*/ 8261 h 193425"/>
                <a:gd name="connsiteX6" fmla="*/ 60421 w 91194"/>
                <a:gd name="connsiteY6" fmla="*/ 63 h 193425"/>
                <a:gd name="connsiteX7" fmla="*/ 48539 w 91194"/>
                <a:gd name="connsiteY7" fmla="*/ 10994 h 193425"/>
                <a:gd name="connsiteX8" fmla="*/ 36954 w 91194"/>
                <a:gd name="connsiteY8" fmla="*/ 59275 h 193425"/>
                <a:gd name="connsiteX9" fmla="*/ 9031 w 91194"/>
                <a:gd name="connsiteY9" fmla="*/ 59275 h 193425"/>
                <a:gd name="connsiteX10" fmla="*/ 119 w 91194"/>
                <a:gd name="connsiteY10" fmla="*/ 65044 h 193425"/>
                <a:gd name="connsiteX11" fmla="*/ 8437 w 91194"/>
                <a:gd name="connsiteY11" fmla="*/ 68688 h 193425"/>
                <a:gd name="connsiteX12" fmla="*/ 34577 w 91194"/>
                <a:gd name="connsiteY12" fmla="*/ 68688 h 193425"/>
                <a:gd name="connsiteX13" fmla="*/ 12001 w 91194"/>
                <a:gd name="connsiteY13" fmla="*/ 165552 h 193425"/>
                <a:gd name="connsiteX14" fmla="*/ 39330 w 91194"/>
                <a:gd name="connsiteY14" fmla="*/ 193488 h 193425"/>
                <a:gd name="connsiteX15" fmla="*/ 86561 w 91194"/>
                <a:gd name="connsiteY15" fmla="*/ 146726 h 193425"/>
                <a:gd name="connsiteX16" fmla="*/ 82996 w 91194"/>
                <a:gd name="connsiteY16" fmla="*/ 143689 h 193425"/>
                <a:gd name="connsiteX17" fmla="*/ 78541 w 91194"/>
                <a:gd name="connsiteY17" fmla="*/ 147940 h 193425"/>
                <a:gd name="connsiteX18" fmla="*/ 39924 w 91194"/>
                <a:gd name="connsiteY18" fmla="*/ 186808 h 193425"/>
                <a:gd name="connsiteX19" fmla="*/ 30715 w 91194"/>
                <a:gd name="connsiteY19" fmla="*/ 172840 h 193425"/>
                <a:gd name="connsiteX20" fmla="*/ 32498 w 91194"/>
                <a:gd name="connsiteY20" fmla="*/ 158264 h 193425"/>
                <a:gd name="connsiteX21" fmla="*/ 54480 w 91194"/>
                <a:gd name="connsiteY21" fmla="*/ 68688 h 19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194" h="193425">
                  <a:moveTo>
                    <a:pt x="54480" y="68688"/>
                  </a:moveTo>
                  <a:lnTo>
                    <a:pt x="82402" y="68688"/>
                  </a:lnTo>
                  <a:cubicBezTo>
                    <a:pt x="88343" y="68688"/>
                    <a:pt x="91314" y="68688"/>
                    <a:pt x="91314" y="62615"/>
                  </a:cubicBezTo>
                  <a:cubicBezTo>
                    <a:pt x="91314" y="59275"/>
                    <a:pt x="88343" y="59275"/>
                    <a:pt x="82996" y="59275"/>
                  </a:cubicBezTo>
                  <a:lnTo>
                    <a:pt x="56856" y="59275"/>
                  </a:lnTo>
                  <a:cubicBezTo>
                    <a:pt x="67550" y="16156"/>
                    <a:pt x="69035" y="10083"/>
                    <a:pt x="69035" y="8261"/>
                  </a:cubicBezTo>
                  <a:cubicBezTo>
                    <a:pt x="69035" y="3099"/>
                    <a:pt x="65470" y="63"/>
                    <a:pt x="60421" y="63"/>
                  </a:cubicBezTo>
                  <a:cubicBezTo>
                    <a:pt x="59529" y="63"/>
                    <a:pt x="51212" y="366"/>
                    <a:pt x="48539" y="10994"/>
                  </a:cubicBezTo>
                  <a:lnTo>
                    <a:pt x="36954" y="59275"/>
                  </a:lnTo>
                  <a:lnTo>
                    <a:pt x="9031" y="59275"/>
                  </a:lnTo>
                  <a:cubicBezTo>
                    <a:pt x="3090" y="59275"/>
                    <a:pt x="119" y="59275"/>
                    <a:pt x="119" y="65044"/>
                  </a:cubicBezTo>
                  <a:cubicBezTo>
                    <a:pt x="119" y="68688"/>
                    <a:pt x="2496" y="68688"/>
                    <a:pt x="8437" y="68688"/>
                  </a:cubicBezTo>
                  <a:lnTo>
                    <a:pt x="34577" y="68688"/>
                  </a:lnTo>
                  <a:cubicBezTo>
                    <a:pt x="13189" y="154924"/>
                    <a:pt x="12001" y="160086"/>
                    <a:pt x="12001" y="165552"/>
                  </a:cubicBezTo>
                  <a:cubicBezTo>
                    <a:pt x="12001" y="181949"/>
                    <a:pt x="23289" y="193488"/>
                    <a:pt x="39330" y="193488"/>
                  </a:cubicBezTo>
                  <a:cubicBezTo>
                    <a:pt x="69629" y="193488"/>
                    <a:pt x="86561" y="149155"/>
                    <a:pt x="86561" y="146726"/>
                  </a:cubicBezTo>
                  <a:cubicBezTo>
                    <a:pt x="86561" y="143689"/>
                    <a:pt x="84185" y="143689"/>
                    <a:pt x="82996" y="143689"/>
                  </a:cubicBezTo>
                  <a:cubicBezTo>
                    <a:pt x="80323" y="143689"/>
                    <a:pt x="80026" y="144600"/>
                    <a:pt x="78541" y="147940"/>
                  </a:cubicBezTo>
                  <a:cubicBezTo>
                    <a:pt x="65767" y="179520"/>
                    <a:pt x="50024" y="186808"/>
                    <a:pt x="39924" y="186808"/>
                  </a:cubicBezTo>
                  <a:cubicBezTo>
                    <a:pt x="33686" y="186808"/>
                    <a:pt x="30715" y="182860"/>
                    <a:pt x="30715" y="172840"/>
                  </a:cubicBezTo>
                  <a:cubicBezTo>
                    <a:pt x="30715" y="165552"/>
                    <a:pt x="31310" y="163427"/>
                    <a:pt x="32498" y="158264"/>
                  </a:cubicBezTo>
                  <a:lnTo>
                    <a:pt x="54480" y="68688"/>
                  </a:lnTo>
                  <a:close/>
                </a:path>
              </a:pathLst>
            </a:custGeom>
            <a:solidFill>
              <a:srgbClr val="000000"/>
            </a:solidFill>
            <a:ln w="29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8412" name="Groupe 58411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 title="IguanaTex Vector Display">
            <a:extLst>
              <a:ext uri="{FF2B5EF4-FFF2-40B4-BE49-F238E27FC236}">
                <a16:creationId xmlns:a16="http://schemas.microsoft.com/office/drawing/2014/main" id="{852E3AED-7239-3A2A-E48A-EBF28B1A9008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381597" y="5613400"/>
            <a:ext cx="452141" cy="279577"/>
            <a:chOff x="5413192" y="7176925"/>
            <a:chExt cx="378140" cy="233819"/>
          </a:xfrm>
        </p:grpSpPr>
        <p:sp>
          <p:nvSpPr>
            <p:cNvPr id="58410" name="Forme libre 58409">
              <a:extLst>
                <a:ext uri="{FF2B5EF4-FFF2-40B4-BE49-F238E27FC236}">
                  <a16:creationId xmlns:a16="http://schemas.microsoft.com/office/drawing/2014/main" id="{6F93661E-30DE-9B71-6696-13DE36E4E7D8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5413192" y="7176925"/>
              <a:ext cx="192900" cy="196241"/>
            </a:xfrm>
            <a:custGeom>
              <a:avLst/>
              <a:gdLst>
                <a:gd name="connsiteX0" fmla="*/ 158183 w 192900"/>
                <a:gd name="connsiteY0" fmla="*/ 29290 h 196241"/>
                <a:gd name="connsiteX1" fmla="*/ 188246 w 192900"/>
                <a:gd name="connsiteY1" fmla="*/ 8692 h 196241"/>
                <a:gd name="connsiteX2" fmla="*/ 192978 w 192900"/>
                <a:gd name="connsiteY2" fmla="*/ 3125 h 196241"/>
                <a:gd name="connsiteX3" fmla="*/ 189359 w 192900"/>
                <a:gd name="connsiteY3" fmla="*/ 63 h 196241"/>
                <a:gd name="connsiteX4" fmla="*/ 160967 w 192900"/>
                <a:gd name="connsiteY4" fmla="*/ 898 h 196241"/>
                <a:gd name="connsiteX5" fmla="*/ 132018 w 192900"/>
                <a:gd name="connsiteY5" fmla="*/ 63 h 196241"/>
                <a:gd name="connsiteX6" fmla="*/ 127007 w 192900"/>
                <a:gd name="connsiteY6" fmla="*/ 5630 h 196241"/>
                <a:gd name="connsiteX7" fmla="*/ 132018 w 192900"/>
                <a:gd name="connsiteY7" fmla="*/ 8692 h 196241"/>
                <a:gd name="connsiteX8" fmla="*/ 150946 w 192900"/>
                <a:gd name="connsiteY8" fmla="*/ 20939 h 196241"/>
                <a:gd name="connsiteX9" fmla="*/ 150111 w 192900"/>
                <a:gd name="connsiteY9" fmla="*/ 26785 h 196241"/>
                <a:gd name="connsiteX10" fmla="*/ 125059 w 192900"/>
                <a:gd name="connsiteY10" fmla="*/ 126158 h 196241"/>
                <a:gd name="connsiteX11" fmla="*/ 55748 w 192900"/>
                <a:gd name="connsiteY11" fmla="*/ 187675 h 196241"/>
                <a:gd name="connsiteX12" fmla="*/ 21788 w 192900"/>
                <a:gd name="connsiteY12" fmla="*/ 151489 h 196241"/>
                <a:gd name="connsiteX13" fmla="*/ 24850 w 192900"/>
                <a:gd name="connsiteY13" fmla="*/ 129777 h 196241"/>
                <a:gd name="connsiteX14" fmla="*/ 51851 w 192900"/>
                <a:gd name="connsiteY14" fmla="*/ 21496 h 196241"/>
                <a:gd name="connsiteX15" fmla="*/ 75233 w 192900"/>
                <a:gd name="connsiteY15" fmla="*/ 8692 h 196241"/>
                <a:gd name="connsiteX16" fmla="*/ 84697 w 192900"/>
                <a:gd name="connsiteY16" fmla="*/ 3125 h 196241"/>
                <a:gd name="connsiteX17" fmla="*/ 80800 w 192900"/>
                <a:gd name="connsiteY17" fmla="*/ 63 h 196241"/>
                <a:gd name="connsiteX18" fmla="*/ 45170 w 192900"/>
                <a:gd name="connsiteY18" fmla="*/ 898 h 196241"/>
                <a:gd name="connsiteX19" fmla="*/ 9262 w 192900"/>
                <a:gd name="connsiteY19" fmla="*/ 63 h 196241"/>
                <a:gd name="connsiteX20" fmla="*/ 3974 w 192900"/>
                <a:gd name="connsiteY20" fmla="*/ 5630 h 196241"/>
                <a:gd name="connsiteX21" fmla="*/ 11768 w 192900"/>
                <a:gd name="connsiteY21" fmla="*/ 8692 h 196241"/>
                <a:gd name="connsiteX22" fmla="*/ 22345 w 192900"/>
                <a:gd name="connsiteY22" fmla="*/ 9249 h 196241"/>
                <a:gd name="connsiteX23" fmla="*/ 29861 w 192900"/>
                <a:gd name="connsiteY23" fmla="*/ 13702 h 196241"/>
                <a:gd name="connsiteX24" fmla="*/ 25129 w 192900"/>
                <a:gd name="connsiteY24" fmla="*/ 33466 h 196241"/>
                <a:gd name="connsiteX25" fmla="*/ 19005 w 192900"/>
                <a:gd name="connsiteY25" fmla="*/ 57961 h 196241"/>
                <a:gd name="connsiteX26" fmla="*/ 2025 w 192900"/>
                <a:gd name="connsiteY26" fmla="*/ 126715 h 196241"/>
                <a:gd name="connsiteX27" fmla="*/ 77 w 192900"/>
                <a:gd name="connsiteY27" fmla="*/ 142859 h 196241"/>
                <a:gd name="connsiteX28" fmla="*/ 54635 w 192900"/>
                <a:gd name="connsiteY28" fmla="*/ 196304 h 196241"/>
                <a:gd name="connsiteX29" fmla="*/ 133409 w 192900"/>
                <a:gd name="connsiteY29" fmla="*/ 128107 h 196241"/>
                <a:gd name="connsiteX30" fmla="*/ 158183 w 192900"/>
                <a:gd name="connsiteY30" fmla="*/ 29290 h 1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2900" h="196241">
                  <a:moveTo>
                    <a:pt x="158183" y="29290"/>
                  </a:moveTo>
                  <a:cubicBezTo>
                    <a:pt x="160967" y="17878"/>
                    <a:pt x="165977" y="9527"/>
                    <a:pt x="188246" y="8692"/>
                  </a:cubicBezTo>
                  <a:cubicBezTo>
                    <a:pt x="189637" y="8692"/>
                    <a:pt x="192978" y="8413"/>
                    <a:pt x="192978" y="3125"/>
                  </a:cubicBezTo>
                  <a:cubicBezTo>
                    <a:pt x="192978" y="2846"/>
                    <a:pt x="192978" y="63"/>
                    <a:pt x="189359" y="63"/>
                  </a:cubicBezTo>
                  <a:cubicBezTo>
                    <a:pt x="180173" y="63"/>
                    <a:pt x="170431" y="898"/>
                    <a:pt x="160967" y="898"/>
                  </a:cubicBezTo>
                  <a:cubicBezTo>
                    <a:pt x="151502" y="898"/>
                    <a:pt x="141203" y="63"/>
                    <a:pt x="132018" y="63"/>
                  </a:cubicBezTo>
                  <a:cubicBezTo>
                    <a:pt x="130347" y="63"/>
                    <a:pt x="127007" y="63"/>
                    <a:pt x="127007" y="5630"/>
                  </a:cubicBezTo>
                  <a:cubicBezTo>
                    <a:pt x="127007" y="8692"/>
                    <a:pt x="129791" y="8692"/>
                    <a:pt x="132018" y="8692"/>
                  </a:cubicBezTo>
                  <a:cubicBezTo>
                    <a:pt x="147884" y="8970"/>
                    <a:pt x="150946" y="14816"/>
                    <a:pt x="150946" y="20939"/>
                  </a:cubicBezTo>
                  <a:cubicBezTo>
                    <a:pt x="150946" y="21775"/>
                    <a:pt x="150389" y="25950"/>
                    <a:pt x="150111" y="26785"/>
                  </a:cubicBezTo>
                  <a:lnTo>
                    <a:pt x="125059" y="126158"/>
                  </a:lnTo>
                  <a:cubicBezTo>
                    <a:pt x="115595" y="163458"/>
                    <a:pt x="83584" y="187675"/>
                    <a:pt x="55748" y="187675"/>
                  </a:cubicBezTo>
                  <a:cubicBezTo>
                    <a:pt x="36820" y="187675"/>
                    <a:pt x="21788" y="175427"/>
                    <a:pt x="21788" y="151489"/>
                  </a:cubicBezTo>
                  <a:cubicBezTo>
                    <a:pt x="21788" y="150932"/>
                    <a:pt x="21788" y="142024"/>
                    <a:pt x="24850" y="129777"/>
                  </a:cubicBezTo>
                  <a:lnTo>
                    <a:pt x="51851" y="21496"/>
                  </a:lnTo>
                  <a:cubicBezTo>
                    <a:pt x="54356" y="11475"/>
                    <a:pt x="54913" y="8692"/>
                    <a:pt x="75233" y="8692"/>
                  </a:cubicBezTo>
                  <a:cubicBezTo>
                    <a:pt x="82470" y="8692"/>
                    <a:pt x="84697" y="8692"/>
                    <a:pt x="84697" y="3125"/>
                  </a:cubicBezTo>
                  <a:cubicBezTo>
                    <a:pt x="84697" y="63"/>
                    <a:pt x="81635" y="63"/>
                    <a:pt x="80800" y="63"/>
                  </a:cubicBezTo>
                  <a:cubicBezTo>
                    <a:pt x="73006" y="63"/>
                    <a:pt x="52964" y="898"/>
                    <a:pt x="45170" y="898"/>
                  </a:cubicBezTo>
                  <a:cubicBezTo>
                    <a:pt x="37098" y="898"/>
                    <a:pt x="17335" y="63"/>
                    <a:pt x="9262" y="63"/>
                  </a:cubicBezTo>
                  <a:cubicBezTo>
                    <a:pt x="7036" y="63"/>
                    <a:pt x="3974" y="63"/>
                    <a:pt x="3974" y="5630"/>
                  </a:cubicBezTo>
                  <a:cubicBezTo>
                    <a:pt x="3974" y="8692"/>
                    <a:pt x="6479" y="8692"/>
                    <a:pt x="11768" y="8692"/>
                  </a:cubicBezTo>
                  <a:cubicBezTo>
                    <a:pt x="12324" y="8692"/>
                    <a:pt x="17613" y="8692"/>
                    <a:pt x="22345" y="9249"/>
                  </a:cubicBezTo>
                  <a:cubicBezTo>
                    <a:pt x="27356" y="9805"/>
                    <a:pt x="29861" y="10084"/>
                    <a:pt x="29861" y="13702"/>
                  </a:cubicBezTo>
                  <a:cubicBezTo>
                    <a:pt x="29861" y="15372"/>
                    <a:pt x="26799" y="27063"/>
                    <a:pt x="25129" y="33466"/>
                  </a:cubicBezTo>
                  <a:lnTo>
                    <a:pt x="19005" y="57961"/>
                  </a:lnTo>
                  <a:cubicBezTo>
                    <a:pt x="16500" y="68817"/>
                    <a:pt x="3139" y="121426"/>
                    <a:pt x="2025" y="126715"/>
                  </a:cubicBezTo>
                  <a:cubicBezTo>
                    <a:pt x="77" y="134509"/>
                    <a:pt x="77" y="138684"/>
                    <a:pt x="77" y="142859"/>
                  </a:cubicBezTo>
                  <a:cubicBezTo>
                    <a:pt x="77" y="176819"/>
                    <a:pt x="25407" y="196304"/>
                    <a:pt x="54635" y="196304"/>
                  </a:cubicBezTo>
                  <a:cubicBezTo>
                    <a:pt x="89707" y="196304"/>
                    <a:pt x="124224" y="164850"/>
                    <a:pt x="133409" y="128107"/>
                  </a:cubicBezTo>
                  <a:lnTo>
                    <a:pt x="158183" y="29290"/>
                  </a:ln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8411" name="Forme libre 58410">
              <a:extLst>
                <a:ext uri="{FF2B5EF4-FFF2-40B4-BE49-F238E27FC236}">
                  <a16:creationId xmlns:a16="http://schemas.microsoft.com/office/drawing/2014/main" id="{2893E3DB-E18E-06B1-5B3A-3A7BE1EF4608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5599601" y="7322867"/>
              <a:ext cx="191731" cy="87877"/>
            </a:xfrm>
            <a:custGeom>
              <a:avLst/>
              <a:gdLst>
                <a:gd name="connsiteX0" fmla="*/ 97703 w 191731"/>
                <a:gd name="connsiteY0" fmla="*/ 32604 h 87877"/>
                <a:gd name="connsiteX1" fmla="*/ 76854 w 191731"/>
                <a:gd name="connsiteY1" fmla="*/ 11950 h 87877"/>
                <a:gd name="connsiteX2" fmla="*/ 41781 w 191731"/>
                <a:gd name="connsiteY2" fmla="*/ 64 h 87877"/>
                <a:gd name="connsiteX3" fmla="*/ 84 w 191731"/>
                <a:gd name="connsiteY3" fmla="*/ 44100 h 87877"/>
                <a:gd name="connsiteX4" fmla="*/ 41197 w 191731"/>
                <a:gd name="connsiteY4" fmla="*/ 87941 h 87877"/>
                <a:gd name="connsiteX5" fmla="*/ 94196 w 191731"/>
                <a:gd name="connsiteY5" fmla="*/ 55401 h 87877"/>
                <a:gd name="connsiteX6" fmla="*/ 115045 w 191731"/>
                <a:gd name="connsiteY6" fmla="*/ 76056 h 87877"/>
                <a:gd name="connsiteX7" fmla="*/ 150117 w 191731"/>
                <a:gd name="connsiteY7" fmla="*/ 87941 h 87877"/>
                <a:gd name="connsiteX8" fmla="*/ 191815 w 191731"/>
                <a:gd name="connsiteY8" fmla="*/ 43905 h 87877"/>
                <a:gd name="connsiteX9" fmla="*/ 150702 w 191731"/>
                <a:gd name="connsiteY9" fmla="*/ 64 h 87877"/>
                <a:gd name="connsiteX10" fmla="*/ 97703 w 191731"/>
                <a:gd name="connsiteY10" fmla="*/ 32604 h 87877"/>
                <a:gd name="connsiteX11" fmla="*/ 103938 w 191731"/>
                <a:gd name="connsiteY11" fmla="*/ 39814 h 87877"/>
                <a:gd name="connsiteX12" fmla="*/ 152456 w 191731"/>
                <a:gd name="connsiteY12" fmla="*/ 7469 h 87877"/>
                <a:gd name="connsiteX13" fmla="*/ 186359 w 191731"/>
                <a:gd name="connsiteY13" fmla="*/ 43905 h 87877"/>
                <a:gd name="connsiteX14" fmla="*/ 153235 w 191731"/>
                <a:gd name="connsiteY14" fmla="*/ 77225 h 87877"/>
                <a:gd name="connsiteX15" fmla="*/ 103938 w 191731"/>
                <a:gd name="connsiteY15" fmla="*/ 39814 h 87877"/>
                <a:gd name="connsiteX16" fmla="*/ 87961 w 191731"/>
                <a:gd name="connsiteY16" fmla="*/ 48192 h 87877"/>
                <a:gd name="connsiteX17" fmla="*/ 39443 w 191731"/>
                <a:gd name="connsiteY17" fmla="*/ 80537 h 87877"/>
                <a:gd name="connsiteX18" fmla="*/ 5539 w 191731"/>
                <a:gd name="connsiteY18" fmla="*/ 44100 h 87877"/>
                <a:gd name="connsiteX19" fmla="*/ 38664 w 191731"/>
                <a:gd name="connsiteY19" fmla="*/ 10781 h 87877"/>
                <a:gd name="connsiteX20" fmla="*/ 87961 w 191731"/>
                <a:gd name="connsiteY20" fmla="*/ 48192 h 8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1731" h="87877">
                  <a:moveTo>
                    <a:pt x="97703" y="32604"/>
                  </a:moveTo>
                  <a:cubicBezTo>
                    <a:pt x="87376" y="20523"/>
                    <a:pt x="84258" y="17211"/>
                    <a:pt x="76854" y="11950"/>
                  </a:cubicBezTo>
                  <a:cubicBezTo>
                    <a:pt x="64968" y="3377"/>
                    <a:pt x="52498" y="64"/>
                    <a:pt x="41781" y="64"/>
                  </a:cubicBezTo>
                  <a:cubicBezTo>
                    <a:pt x="17620" y="64"/>
                    <a:pt x="84" y="20718"/>
                    <a:pt x="84" y="44100"/>
                  </a:cubicBezTo>
                  <a:cubicBezTo>
                    <a:pt x="84" y="66898"/>
                    <a:pt x="16841" y="87941"/>
                    <a:pt x="41197" y="87941"/>
                  </a:cubicBezTo>
                  <a:cubicBezTo>
                    <a:pt x="68281" y="87941"/>
                    <a:pt x="87181" y="65728"/>
                    <a:pt x="94196" y="55401"/>
                  </a:cubicBezTo>
                  <a:cubicBezTo>
                    <a:pt x="104523" y="67482"/>
                    <a:pt x="107640" y="70795"/>
                    <a:pt x="115045" y="76056"/>
                  </a:cubicBezTo>
                  <a:cubicBezTo>
                    <a:pt x="126930" y="84629"/>
                    <a:pt x="139401" y="87941"/>
                    <a:pt x="150117" y="87941"/>
                  </a:cubicBezTo>
                  <a:cubicBezTo>
                    <a:pt x="174279" y="87941"/>
                    <a:pt x="191815" y="67287"/>
                    <a:pt x="191815" y="43905"/>
                  </a:cubicBezTo>
                  <a:cubicBezTo>
                    <a:pt x="191815" y="21108"/>
                    <a:pt x="175058" y="64"/>
                    <a:pt x="150702" y="64"/>
                  </a:cubicBezTo>
                  <a:cubicBezTo>
                    <a:pt x="123618" y="64"/>
                    <a:pt x="104718" y="22277"/>
                    <a:pt x="97703" y="32604"/>
                  </a:cubicBezTo>
                  <a:close/>
                  <a:moveTo>
                    <a:pt x="103938" y="39814"/>
                  </a:moveTo>
                  <a:cubicBezTo>
                    <a:pt x="111732" y="27148"/>
                    <a:pt x="128684" y="7469"/>
                    <a:pt x="152456" y="7469"/>
                  </a:cubicBezTo>
                  <a:cubicBezTo>
                    <a:pt x="172525" y="7469"/>
                    <a:pt x="186359" y="25200"/>
                    <a:pt x="186359" y="43905"/>
                  </a:cubicBezTo>
                  <a:cubicBezTo>
                    <a:pt x="186359" y="62611"/>
                    <a:pt x="171161" y="77225"/>
                    <a:pt x="153235" y="77225"/>
                  </a:cubicBezTo>
                  <a:cubicBezTo>
                    <a:pt x="135114" y="77225"/>
                    <a:pt x="122644" y="62416"/>
                    <a:pt x="103938" y="39814"/>
                  </a:cubicBezTo>
                  <a:close/>
                  <a:moveTo>
                    <a:pt x="87961" y="48192"/>
                  </a:moveTo>
                  <a:cubicBezTo>
                    <a:pt x="80167" y="60857"/>
                    <a:pt x="63215" y="80537"/>
                    <a:pt x="39443" y="80537"/>
                  </a:cubicBezTo>
                  <a:cubicBezTo>
                    <a:pt x="19374" y="80537"/>
                    <a:pt x="5539" y="62806"/>
                    <a:pt x="5539" y="44100"/>
                  </a:cubicBezTo>
                  <a:cubicBezTo>
                    <a:pt x="5539" y="25395"/>
                    <a:pt x="20738" y="10781"/>
                    <a:pt x="38664" y="10781"/>
                  </a:cubicBezTo>
                  <a:cubicBezTo>
                    <a:pt x="56785" y="10781"/>
                    <a:pt x="69255" y="25590"/>
                    <a:pt x="87961" y="48192"/>
                  </a:cubicBez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09" name="Groupe 10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\sqrt{x}} \sim \sqrt{\frac{\nu}{\blue{U_\infty}}}&#10;$$&#10;&#10;&#10;\end{document}&#10;" title="IguanaTex Vector Display">
            <a:extLst>
              <a:ext uri="{FF2B5EF4-FFF2-40B4-BE49-F238E27FC236}">
                <a16:creationId xmlns:a16="http://schemas.microsoft.com/office/drawing/2014/main" id="{17C47DE8-216B-1E1F-0731-A03D0EF7D7E2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711701" y="6769100"/>
            <a:ext cx="1706827" cy="731493"/>
            <a:chOff x="10996422" y="8724856"/>
            <a:chExt cx="1709010" cy="728760"/>
          </a:xfrm>
        </p:grpSpPr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19DA6D25-2194-0A18-F76C-0A5E9E44105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049557" y="8737572"/>
              <a:ext cx="124497" cy="219539"/>
            </a:xfrm>
            <a:custGeom>
              <a:avLst/>
              <a:gdLst>
                <a:gd name="connsiteX0" fmla="*/ 67618 w 124497"/>
                <a:gd name="connsiteY0" fmla="*/ 83272 h 219539"/>
                <a:gd name="connsiteX1" fmla="*/ 208 w 124497"/>
                <a:gd name="connsiteY1" fmla="*/ 168597 h 219539"/>
                <a:gd name="connsiteX2" fmla="*/ 48184 w 124497"/>
                <a:gd name="connsiteY2" fmla="*/ 219611 h 219539"/>
                <a:gd name="connsiteX3" fmla="*/ 108915 w 124497"/>
                <a:gd name="connsiteY3" fmla="*/ 130034 h 219539"/>
                <a:gd name="connsiteX4" fmla="*/ 86445 w 124497"/>
                <a:gd name="connsiteY4" fmla="*/ 73555 h 219539"/>
                <a:gd name="connsiteX5" fmla="*/ 57598 w 124497"/>
                <a:gd name="connsiteY5" fmla="*/ 23756 h 219539"/>
                <a:gd name="connsiteX6" fmla="*/ 74299 w 124497"/>
                <a:gd name="connsiteY6" fmla="*/ 9788 h 219539"/>
                <a:gd name="connsiteX7" fmla="*/ 95858 w 124497"/>
                <a:gd name="connsiteY7" fmla="*/ 17987 h 219539"/>
                <a:gd name="connsiteX8" fmla="*/ 112559 w 124497"/>
                <a:gd name="connsiteY8" fmla="*/ 25578 h 219539"/>
                <a:gd name="connsiteX9" fmla="*/ 124705 w 124497"/>
                <a:gd name="connsiteY9" fmla="*/ 13432 h 219539"/>
                <a:gd name="connsiteX10" fmla="*/ 108915 w 124497"/>
                <a:gd name="connsiteY10" fmla="*/ 3412 h 219539"/>
                <a:gd name="connsiteX11" fmla="*/ 84015 w 124497"/>
                <a:gd name="connsiteY11" fmla="*/ 72 h 219539"/>
                <a:gd name="connsiteX12" fmla="*/ 49399 w 124497"/>
                <a:gd name="connsiteY12" fmla="*/ 31348 h 219539"/>
                <a:gd name="connsiteX13" fmla="*/ 67618 w 124497"/>
                <a:gd name="connsiteY13" fmla="*/ 83272 h 219539"/>
                <a:gd name="connsiteX14" fmla="*/ 71262 w 124497"/>
                <a:gd name="connsiteY14" fmla="*/ 89952 h 219539"/>
                <a:gd name="connsiteX15" fmla="*/ 87963 w 124497"/>
                <a:gd name="connsiteY15" fmla="*/ 142180 h 219539"/>
                <a:gd name="connsiteX16" fmla="*/ 48184 w 124497"/>
                <a:gd name="connsiteY16" fmla="*/ 212930 h 219539"/>
                <a:gd name="connsiteX17" fmla="*/ 19034 w 124497"/>
                <a:gd name="connsiteY17" fmla="*/ 177100 h 219539"/>
                <a:gd name="connsiteX18" fmla="*/ 71262 w 124497"/>
                <a:gd name="connsiteY18" fmla="*/ 89952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618" y="83272"/>
                  </a:moveTo>
                  <a:cubicBezTo>
                    <a:pt x="29662" y="92381"/>
                    <a:pt x="208" y="131856"/>
                    <a:pt x="208" y="168597"/>
                  </a:cubicBezTo>
                  <a:cubicBezTo>
                    <a:pt x="208" y="197748"/>
                    <a:pt x="19641" y="219611"/>
                    <a:pt x="48184" y="219611"/>
                  </a:cubicBezTo>
                  <a:cubicBezTo>
                    <a:pt x="83712" y="219611"/>
                    <a:pt x="108915" y="171938"/>
                    <a:pt x="108915" y="130034"/>
                  </a:cubicBezTo>
                  <a:cubicBezTo>
                    <a:pt x="108915" y="102402"/>
                    <a:pt x="96769" y="87219"/>
                    <a:pt x="86445" y="73555"/>
                  </a:cubicBezTo>
                  <a:cubicBezTo>
                    <a:pt x="75513" y="59891"/>
                    <a:pt x="57598" y="37117"/>
                    <a:pt x="57598" y="23756"/>
                  </a:cubicBezTo>
                  <a:cubicBezTo>
                    <a:pt x="57598" y="17076"/>
                    <a:pt x="63671" y="9788"/>
                    <a:pt x="74299" y="9788"/>
                  </a:cubicBezTo>
                  <a:cubicBezTo>
                    <a:pt x="83408" y="9788"/>
                    <a:pt x="89481" y="13736"/>
                    <a:pt x="95858" y="17987"/>
                  </a:cubicBezTo>
                  <a:cubicBezTo>
                    <a:pt x="101931" y="21631"/>
                    <a:pt x="108004" y="25578"/>
                    <a:pt x="112559" y="25578"/>
                  </a:cubicBezTo>
                  <a:cubicBezTo>
                    <a:pt x="120150" y="25578"/>
                    <a:pt x="124705" y="18291"/>
                    <a:pt x="124705" y="13432"/>
                  </a:cubicBezTo>
                  <a:cubicBezTo>
                    <a:pt x="124705" y="6752"/>
                    <a:pt x="119846" y="5841"/>
                    <a:pt x="108915" y="3412"/>
                  </a:cubicBezTo>
                  <a:cubicBezTo>
                    <a:pt x="93125" y="72"/>
                    <a:pt x="88874" y="72"/>
                    <a:pt x="84015" y="72"/>
                  </a:cubicBezTo>
                  <a:cubicBezTo>
                    <a:pt x="60331" y="72"/>
                    <a:pt x="49399" y="13129"/>
                    <a:pt x="49399" y="31348"/>
                  </a:cubicBezTo>
                  <a:cubicBezTo>
                    <a:pt x="49399" y="47745"/>
                    <a:pt x="58205" y="64749"/>
                    <a:pt x="67618" y="83272"/>
                  </a:cubicBezTo>
                  <a:close/>
                  <a:moveTo>
                    <a:pt x="71262" y="89952"/>
                  </a:moveTo>
                  <a:cubicBezTo>
                    <a:pt x="78853" y="103920"/>
                    <a:pt x="87963" y="120317"/>
                    <a:pt x="87963" y="142180"/>
                  </a:cubicBezTo>
                  <a:cubicBezTo>
                    <a:pt x="87963" y="162221"/>
                    <a:pt x="76424" y="212930"/>
                    <a:pt x="48184" y="212930"/>
                  </a:cubicBezTo>
                  <a:cubicBezTo>
                    <a:pt x="31484" y="212930"/>
                    <a:pt x="19034" y="200177"/>
                    <a:pt x="19034" y="177100"/>
                  </a:cubicBezTo>
                  <a:cubicBezTo>
                    <a:pt x="19034" y="157970"/>
                    <a:pt x="30269" y="100883"/>
                    <a:pt x="71262" y="89952"/>
                  </a:cubicBezTo>
                  <a:close/>
                </a:path>
              </a:pathLst>
            </a:custGeom>
            <a:solidFill>
              <a:srgbClr val="29BFFF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554C68EF-AA80-43DE-BB77-D8ECE326AF5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188552" y="8853840"/>
              <a:ext cx="166219" cy="149426"/>
            </a:xfrm>
            <a:custGeom>
              <a:avLst/>
              <a:gdLst>
                <a:gd name="connsiteX0" fmla="*/ 135398 w 166219"/>
                <a:gd name="connsiteY0" fmla="*/ 25367 h 149426"/>
                <a:gd name="connsiteX1" fmla="*/ 161542 w 166219"/>
                <a:gd name="connsiteY1" fmla="*/ 7725 h 149426"/>
                <a:gd name="connsiteX2" fmla="*/ 166431 w 166219"/>
                <a:gd name="connsiteY2" fmla="*/ 3049 h 149426"/>
                <a:gd name="connsiteX3" fmla="*/ 163455 w 166219"/>
                <a:gd name="connsiteY3" fmla="*/ 73 h 149426"/>
                <a:gd name="connsiteX4" fmla="*/ 146451 w 166219"/>
                <a:gd name="connsiteY4" fmla="*/ 923 h 149426"/>
                <a:gd name="connsiteX5" fmla="*/ 124345 w 166219"/>
                <a:gd name="connsiteY5" fmla="*/ 73 h 149426"/>
                <a:gd name="connsiteX6" fmla="*/ 120094 w 166219"/>
                <a:gd name="connsiteY6" fmla="*/ 4749 h 149426"/>
                <a:gd name="connsiteX7" fmla="*/ 123920 w 166219"/>
                <a:gd name="connsiteY7" fmla="*/ 7725 h 149426"/>
                <a:gd name="connsiteX8" fmla="*/ 132634 w 166219"/>
                <a:gd name="connsiteY8" fmla="*/ 13889 h 149426"/>
                <a:gd name="connsiteX9" fmla="*/ 128808 w 166219"/>
                <a:gd name="connsiteY9" fmla="*/ 22391 h 149426"/>
                <a:gd name="connsiteX10" fmla="*/ 59090 w 166219"/>
                <a:gd name="connsiteY10" fmla="*/ 125268 h 149426"/>
                <a:gd name="connsiteX11" fmla="*/ 39747 w 166219"/>
                <a:gd name="connsiteY11" fmla="*/ 16652 h 149426"/>
                <a:gd name="connsiteX12" fmla="*/ 39322 w 166219"/>
                <a:gd name="connsiteY12" fmla="*/ 13464 h 149426"/>
                <a:gd name="connsiteX13" fmla="*/ 52713 w 166219"/>
                <a:gd name="connsiteY13" fmla="*/ 7725 h 149426"/>
                <a:gd name="connsiteX14" fmla="*/ 59090 w 166219"/>
                <a:gd name="connsiteY14" fmla="*/ 3049 h 149426"/>
                <a:gd name="connsiteX15" fmla="*/ 55477 w 166219"/>
                <a:gd name="connsiteY15" fmla="*/ 73 h 149426"/>
                <a:gd name="connsiteX16" fmla="*/ 28057 w 166219"/>
                <a:gd name="connsiteY16" fmla="*/ 923 h 149426"/>
                <a:gd name="connsiteX17" fmla="*/ 4463 w 166219"/>
                <a:gd name="connsiteY17" fmla="*/ 73 h 149426"/>
                <a:gd name="connsiteX18" fmla="*/ 212 w 166219"/>
                <a:gd name="connsiteY18" fmla="*/ 4749 h 149426"/>
                <a:gd name="connsiteX19" fmla="*/ 5526 w 166219"/>
                <a:gd name="connsiteY19" fmla="*/ 7725 h 149426"/>
                <a:gd name="connsiteX20" fmla="*/ 18704 w 166219"/>
                <a:gd name="connsiteY20" fmla="*/ 14527 h 149426"/>
                <a:gd name="connsiteX21" fmla="*/ 41873 w 166219"/>
                <a:gd name="connsiteY21" fmla="*/ 143760 h 149426"/>
                <a:gd name="connsiteX22" fmla="*/ 46974 w 166219"/>
                <a:gd name="connsiteY22" fmla="*/ 149499 h 149426"/>
                <a:gd name="connsiteX23" fmla="*/ 54201 w 166219"/>
                <a:gd name="connsiteY23" fmla="*/ 144823 h 149426"/>
                <a:gd name="connsiteX24" fmla="*/ 135398 w 166219"/>
                <a:gd name="connsiteY24" fmla="*/ 25367 h 1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6219" h="149426">
                  <a:moveTo>
                    <a:pt x="135398" y="25367"/>
                  </a:moveTo>
                  <a:cubicBezTo>
                    <a:pt x="143262" y="13889"/>
                    <a:pt x="150064" y="8575"/>
                    <a:pt x="161542" y="7725"/>
                  </a:cubicBezTo>
                  <a:cubicBezTo>
                    <a:pt x="164093" y="7513"/>
                    <a:pt x="166431" y="7300"/>
                    <a:pt x="166431" y="3049"/>
                  </a:cubicBezTo>
                  <a:cubicBezTo>
                    <a:pt x="166431" y="2411"/>
                    <a:pt x="166006" y="73"/>
                    <a:pt x="163455" y="73"/>
                  </a:cubicBezTo>
                  <a:cubicBezTo>
                    <a:pt x="158354" y="73"/>
                    <a:pt x="151765" y="923"/>
                    <a:pt x="146451" y="923"/>
                  </a:cubicBezTo>
                  <a:cubicBezTo>
                    <a:pt x="139649" y="923"/>
                    <a:pt x="130722" y="73"/>
                    <a:pt x="124345" y="73"/>
                  </a:cubicBezTo>
                  <a:cubicBezTo>
                    <a:pt x="122432" y="73"/>
                    <a:pt x="120094" y="711"/>
                    <a:pt x="120094" y="4749"/>
                  </a:cubicBezTo>
                  <a:cubicBezTo>
                    <a:pt x="120094" y="7513"/>
                    <a:pt x="123069" y="7725"/>
                    <a:pt x="123920" y="7725"/>
                  </a:cubicBezTo>
                  <a:cubicBezTo>
                    <a:pt x="130722" y="8150"/>
                    <a:pt x="132634" y="10701"/>
                    <a:pt x="132634" y="13889"/>
                  </a:cubicBezTo>
                  <a:cubicBezTo>
                    <a:pt x="132634" y="16865"/>
                    <a:pt x="131147" y="18991"/>
                    <a:pt x="128808" y="22391"/>
                  </a:cubicBezTo>
                  <a:lnTo>
                    <a:pt x="59090" y="125268"/>
                  </a:lnTo>
                  <a:lnTo>
                    <a:pt x="39747" y="16652"/>
                  </a:lnTo>
                  <a:cubicBezTo>
                    <a:pt x="39322" y="14739"/>
                    <a:pt x="39322" y="14314"/>
                    <a:pt x="39322" y="13464"/>
                  </a:cubicBezTo>
                  <a:cubicBezTo>
                    <a:pt x="39322" y="7725"/>
                    <a:pt x="51225" y="7725"/>
                    <a:pt x="52713" y="7725"/>
                  </a:cubicBezTo>
                  <a:cubicBezTo>
                    <a:pt x="56327" y="7725"/>
                    <a:pt x="59090" y="7725"/>
                    <a:pt x="59090" y="3049"/>
                  </a:cubicBezTo>
                  <a:cubicBezTo>
                    <a:pt x="59090" y="2836"/>
                    <a:pt x="58877" y="73"/>
                    <a:pt x="55477" y="73"/>
                  </a:cubicBezTo>
                  <a:cubicBezTo>
                    <a:pt x="49312" y="73"/>
                    <a:pt x="34221" y="923"/>
                    <a:pt x="28057" y="923"/>
                  </a:cubicBezTo>
                  <a:cubicBezTo>
                    <a:pt x="22743" y="923"/>
                    <a:pt x="9777" y="73"/>
                    <a:pt x="4463" y="73"/>
                  </a:cubicBezTo>
                  <a:cubicBezTo>
                    <a:pt x="2550" y="73"/>
                    <a:pt x="212" y="711"/>
                    <a:pt x="212" y="4749"/>
                  </a:cubicBezTo>
                  <a:cubicBezTo>
                    <a:pt x="212" y="7725"/>
                    <a:pt x="3188" y="7725"/>
                    <a:pt x="5526" y="7725"/>
                  </a:cubicBezTo>
                  <a:cubicBezTo>
                    <a:pt x="17429" y="7725"/>
                    <a:pt x="17642" y="9000"/>
                    <a:pt x="18704" y="14527"/>
                  </a:cubicBezTo>
                  <a:lnTo>
                    <a:pt x="41873" y="143760"/>
                  </a:lnTo>
                  <a:cubicBezTo>
                    <a:pt x="42723" y="148224"/>
                    <a:pt x="42936" y="149499"/>
                    <a:pt x="46974" y="149499"/>
                  </a:cubicBezTo>
                  <a:cubicBezTo>
                    <a:pt x="51013" y="149499"/>
                    <a:pt x="52076" y="148011"/>
                    <a:pt x="54201" y="144823"/>
                  </a:cubicBezTo>
                  <a:lnTo>
                    <a:pt x="135398" y="25367"/>
                  </a:lnTo>
                  <a:close/>
                </a:path>
              </a:pathLst>
            </a:custGeom>
            <a:solidFill>
              <a:srgbClr val="29BFFF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AADF1B77-6B69-974E-202A-80903E9652E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996422" y="9076904"/>
              <a:ext cx="426589" cy="12145"/>
            </a:xfrm>
            <a:custGeom>
              <a:avLst/>
              <a:gdLst>
                <a:gd name="connsiteX0" fmla="*/ 0 w 426589"/>
                <a:gd name="connsiteY0" fmla="*/ 0 h 12145"/>
                <a:gd name="connsiteX1" fmla="*/ 426589 w 426589"/>
                <a:gd name="connsiteY1" fmla="*/ 0 h 12145"/>
                <a:gd name="connsiteX2" fmla="*/ 426589 w 426589"/>
                <a:gd name="connsiteY2" fmla="*/ 12145 h 12145"/>
                <a:gd name="connsiteX3" fmla="*/ 0 w 426589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589" h="12145">
                  <a:moveTo>
                    <a:pt x="0" y="0"/>
                  </a:moveTo>
                  <a:lnTo>
                    <a:pt x="426589" y="0"/>
                  </a:lnTo>
                  <a:lnTo>
                    <a:pt x="426589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EFE1A42C-4C38-43B1-100D-063A25C02AE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018589" y="9137630"/>
              <a:ext cx="236848" cy="303650"/>
            </a:xfrm>
            <a:custGeom>
              <a:avLst/>
              <a:gdLst>
                <a:gd name="connsiteX0" fmla="*/ 96160 w 236848"/>
                <a:gd name="connsiteY0" fmla="*/ 271845 h 303650"/>
                <a:gd name="connsiteX1" fmla="*/ 42717 w 236848"/>
                <a:gd name="connsiteY1" fmla="*/ 153725 h 303650"/>
                <a:gd name="connsiteX2" fmla="*/ 38163 w 236848"/>
                <a:gd name="connsiteY2" fmla="*/ 148867 h 303650"/>
                <a:gd name="connsiteX3" fmla="*/ 33001 w 236848"/>
                <a:gd name="connsiteY3" fmla="*/ 151296 h 303650"/>
                <a:gd name="connsiteX4" fmla="*/ 4154 w 236848"/>
                <a:gd name="connsiteY4" fmla="*/ 173159 h 303650"/>
                <a:gd name="connsiteX5" fmla="*/ 206 w 236848"/>
                <a:gd name="connsiteY5" fmla="*/ 178017 h 303650"/>
                <a:gd name="connsiteX6" fmla="*/ 3243 w 236848"/>
                <a:gd name="connsiteY6" fmla="*/ 181357 h 303650"/>
                <a:gd name="connsiteX7" fmla="*/ 13567 w 236848"/>
                <a:gd name="connsiteY7" fmla="*/ 174677 h 303650"/>
                <a:gd name="connsiteX8" fmla="*/ 23284 w 236848"/>
                <a:gd name="connsiteY8" fmla="*/ 167389 h 303650"/>
                <a:gd name="connsiteX9" fmla="*/ 83103 w 236848"/>
                <a:gd name="connsiteY9" fmla="*/ 298870 h 303650"/>
                <a:gd name="connsiteX10" fmla="*/ 89480 w 236848"/>
                <a:gd name="connsiteY10" fmla="*/ 303728 h 303650"/>
                <a:gd name="connsiteX11" fmla="*/ 97071 w 236848"/>
                <a:gd name="connsiteY11" fmla="*/ 297655 h 303650"/>
                <a:gd name="connsiteX12" fmla="*/ 234929 w 236848"/>
                <a:gd name="connsiteY12" fmla="*/ 12224 h 303650"/>
                <a:gd name="connsiteX13" fmla="*/ 237055 w 236848"/>
                <a:gd name="connsiteY13" fmla="*/ 6151 h 303650"/>
                <a:gd name="connsiteX14" fmla="*/ 230982 w 236848"/>
                <a:gd name="connsiteY14" fmla="*/ 78 h 303650"/>
                <a:gd name="connsiteX15" fmla="*/ 223998 w 236848"/>
                <a:gd name="connsiteY15" fmla="*/ 6455 h 303650"/>
                <a:gd name="connsiteX16" fmla="*/ 96160 w 236848"/>
                <a:gd name="connsiteY16" fmla="*/ 271845 h 30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848" h="303650">
                  <a:moveTo>
                    <a:pt x="96160" y="271845"/>
                  </a:moveTo>
                  <a:lnTo>
                    <a:pt x="42717" y="153725"/>
                  </a:lnTo>
                  <a:cubicBezTo>
                    <a:pt x="40592" y="148867"/>
                    <a:pt x="39074" y="148867"/>
                    <a:pt x="38163" y="148867"/>
                  </a:cubicBezTo>
                  <a:cubicBezTo>
                    <a:pt x="37859" y="148867"/>
                    <a:pt x="36341" y="148867"/>
                    <a:pt x="33001" y="151296"/>
                  </a:cubicBezTo>
                  <a:lnTo>
                    <a:pt x="4154" y="173159"/>
                  </a:lnTo>
                  <a:cubicBezTo>
                    <a:pt x="206" y="176195"/>
                    <a:pt x="206" y="177106"/>
                    <a:pt x="206" y="178017"/>
                  </a:cubicBezTo>
                  <a:cubicBezTo>
                    <a:pt x="206" y="179535"/>
                    <a:pt x="1117" y="181357"/>
                    <a:pt x="3243" y="181357"/>
                  </a:cubicBezTo>
                  <a:cubicBezTo>
                    <a:pt x="5065" y="181357"/>
                    <a:pt x="10227" y="177106"/>
                    <a:pt x="13567" y="174677"/>
                  </a:cubicBezTo>
                  <a:cubicBezTo>
                    <a:pt x="15389" y="173159"/>
                    <a:pt x="19944" y="169818"/>
                    <a:pt x="23284" y="167389"/>
                  </a:cubicBezTo>
                  <a:lnTo>
                    <a:pt x="83103" y="298870"/>
                  </a:lnTo>
                  <a:cubicBezTo>
                    <a:pt x="85229" y="303728"/>
                    <a:pt x="86747" y="303728"/>
                    <a:pt x="89480" y="303728"/>
                  </a:cubicBezTo>
                  <a:cubicBezTo>
                    <a:pt x="94035" y="303728"/>
                    <a:pt x="94946" y="301906"/>
                    <a:pt x="97071" y="297655"/>
                  </a:cubicBezTo>
                  <a:lnTo>
                    <a:pt x="234929" y="12224"/>
                  </a:lnTo>
                  <a:cubicBezTo>
                    <a:pt x="237055" y="7973"/>
                    <a:pt x="237055" y="6758"/>
                    <a:pt x="237055" y="6151"/>
                  </a:cubicBezTo>
                  <a:cubicBezTo>
                    <a:pt x="237055" y="3115"/>
                    <a:pt x="234625" y="78"/>
                    <a:pt x="230982" y="78"/>
                  </a:cubicBezTo>
                  <a:cubicBezTo>
                    <a:pt x="228552" y="78"/>
                    <a:pt x="226427" y="1596"/>
                    <a:pt x="223998" y="6455"/>
                  </a:cubicBezTo>
                  <a:lnTo>
                    <a:pt x="96160" y="271845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CC8CAE6A-A3CF-C852-22AE-E4F5A2B672B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249466" y="9137631"/>
              <a:ext cx="173545" cy="12145"/>
            </a:xfrm>
            <a:custGeom>
              <a:avLst/>
              <a:gdLst>
                <a:gd name="connsiteX0" fmla="*/ 0 w 173545"/>
                <a:gd name="connsiteY0" fmla="*/ 0 h 12145"/>
                <a:gd name="connsiteX1" fmla="*/ 173545 w 173545"/>
                <a:gd name="connsiteY1" fmla="*/ 0 h 12145"/>
                <a:gd name="connsiteX2" fmla="*/ 173545 w 173545"/>
                <a:gd name="connsiteY2" fmla="*/ 12145 h 12145"/>
                <a:gd name="connsiteX3" fmla="*/ 0 w 173545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545" h="12145">
                  <a:moveTo>
                    <a:pt x="0" y="0"/>
                  </a:moveTo>
                  <a:lnTo>
                    <a:pt x="173545" y="0"/>
                  </a:lnTo>
                  <a:lnTo>
                    <a:pt x="173545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0780277B-3599-430A-23D5-3841C8383C0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258272" y="9234274"/>
              <a:ext cx="151218" cy="137553"/>
            </a:xfrm>
            <a:custGeom>
              <a:avLst/>
              <a:gdLst>
                <a:gd name="connsiteX0" fmla="*/ 92828 w 151218"/>
                <a:gd name="connsiteY0" fmla="*/ 42596 h 137553"/>
                <a:gd name="connsiteX1" fmla="*/ 122890 w 151218"/>
                <a:gd name="connsiteY1" fmla="*/ 6766 h 137553"/>
                <a:gd name="connsiteX2" fmla="*/ 138072 w 151218"/>
                <a:gd name="connsiteY2" fmla="*/ 10713 h 137553"/>
                <a:gd name="connsiteX3" fmla="*/ 123497 w 151218"/>
                <a:gd name="connsiteY3" fmla="*/ 27110 h 137553"/>
                <a:gd name="connsiteX4" fmla="*/ 135036 w 151218"/>
                <a:gd name="connsiteY4" fmla="*/ 37738 h 137553"/>
                <a:gd name="connsiteX5" fmla="*/ 151433 w 151218"/>
                <a:gd name="connsiteY5" fmla="*/ 20126 h 137553"/>
                <a:gd name="connsiteX6" fmla="*/ 123193 w 151218"/>
                <a:gd name="connsiteY6" fmla="*/ 85 h 137553"/>
                <a:gd name="connsiteX7" fmla="*/ 91310 w 151218"/>
                <a:gd name="connsiteY7" fmla="*/ 23163 h 137553"/>
                <a:gd name="connsiteX8" fmla="*/ 58516 w 151218"/>
                <a:gd name="connsiteY8" fmla="*/ 85 h 137553"/>
                <a:gd name="connsiteX9" fmla="*/ 9628 w 151218"/>
                <a:gd name="connsiteY9" fmla="*/ 46847 h 137553"/>
                <a:gd name="connsiteX10" fmla="*/ 13272 w 151218"/>
                <a:gd name="connsiteY10" fmla="*/ 49884 h 137553"/>
                <a:gd name="connsiteX11" fmla="*/ 17219 w 151218"/>
                <a:gd name="connsiteY11" fmla="*/ 46544 h 137553"/>
                <a:gd name="connsiteX12" fmla="*/ 57908 w 151218"/>
                <a:gd name="connsiteY12" fmla="*/ 6766 h 137553"/>
                <a:gd name="connsiteX13" fmla="*/ 74306 w 151218"/>
                <a:gd name="connsiteY13" fmla="*/ 27110 h 137553"/>
                <a:gd name="connsiteX14" fmla="*/ 57908 w 151218"/>
                <a:gd name="connsiteY14" fmla="*/ 99379 h 137553"/>
                <a:gd name="connsiteX15" fmla="*/ 29061 w 151218"/>
                <a:gd name="connsiteY15" fmla="*/ 130958 h 137553"/>
                <a:gd name="connsiteX16" fmla="*/ 13879 w 151218"/>
                <a:gd name="connsiteY16" fmla="*/ 127011 h 137553"/>
                <a:gd name="connsiteX17" fmla="*/ 28150 w 151218"/>
                <a:gd name="connsiteY17" fmla="*/ 110614 h 137553"/>
                <a:gd name="connsiteX18" fmla="*/ 16915 w 151218"/>
                <a:gd name="connsiteY18" fmla="*/ 99986 h 137553"/>
                <a:gd name="connsiteX19" fmla="*/ 214 w 151218"/>
                <a:gd name="connsiteY19" fmla="*/ 117598 h 137553"/>
                <a:gd name="connsiteX20" fmla="*/ 28758 w 151218"/>
                <a:gd name="connsiteY20" fmla="*/ 137639 h 137553"/>
                <a:gd name="connsiteX21" fmla="*/ 60641 w 151218"/>
                <a:gd name="connsiteY21" fmla="*/ 114561 h 137553"/>
                <a:gd name="connsiteX22" fmla="*/ 93436 w 151218"/>
                <a:gd name="connsiteY22" fmla="*/ 137639 h 137553"/>
                <a:gd name="connsiteX23" fmla="*/ 142020 w 151218"/>
                <a:gd name="connsiteY23" fmla="*/ 90877 h 137553"/>
                <a:gd name="connsiteX24" fmla="*/ 138376 w 151218"/>
                <a:gd name="connsiteY24" fmla="*/ 87840 h 137553"/>
                <a:gd name="connsiteX25" fmla="*/ 134429 w 151218"/>
                <a:gd name="connsiteY25" fmla="*/ 91180 h 137553"/>
                <a:gd name="connsiteX26" fmla="*/ 94043 w 151218"/>
                <a:gd name="connsiteY26" fmla="*/ 130958 h 137553"/>
                <a:gd name="connsiteX27" fmla="*/ 77342 w 151218"/>
                <a:gd name="connsiteY27" fmla="*/ 110918 h 137553"/>
                <a:gd name="connsiteX28" fmla="*/ 82504 w 151218"/>
                <a:gd name="connsiteY28" fmla="*/ 84196 h 137553"/>
                <a:gd name="connsiteX29" fmla="*/ 92828 w 151218"/>
                <a:gd name="connsiteY29" fmla="*/ 42596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28" y="42596"/>
                  </a:moveTo>
                  <a:cubicBezTo>
                    <a:pt x="94650" y="34701"/>
                    <a:pt x="101634" y="6766"/>
                    <a:pt x="122890" y="6766"/>
                  </a:cubicBezTo>
                  <a:cubicBezTo>
                    <a:pt x="124408" y="6766"/>
                    <a:pt x="131696" y="6766"/>
                    <a:pt x="138072" y="10713"/>
                  </a:cubicBezTo>
                  <a:cubicBezTo>
                    <a:pt x="129570" y="12231"/>
                    <a:pt x="123497" y="19823"/>
                    <a:pt x="123497" y="27110"/>
                  </a:cubicBezTo>
                  <a:cubicBezTo>
                    <a:pt x="123497" y="31969"/>
                    <a:pt x="126837" y="37738"/>
                    <a:pt x="135036" y="37738"/>
                  </a:cubicBezTo>
                  <a:cubicBezTo>
                    <a:pt x="141716" y="37738"/>
                    <a:pt x="151433" y="32272"/>
                    <a:pt x="151433" y="20126"/>
                  </a:cubicBezTo>
                  <a:cubicBezTo>
                    <a:pt x="151433" y="4336"/>
                    <a:pt x="133518" y="85"/>
                    <a:pt x="123193" y="85"/>
                  </a:cubicBezTo>
                  <a:cubicBezTo>
                    <a:pt x="105582" y="85"/>
                    <a:pt x="94954" y="16179"/>
                    <a:pt x="91310" y="23163"/>
                  </a:cubicBezTo>
                  <a:cubicBezTo>
                    <a:pt x="83719" y="3122"/>
                    <a:pt x="67322" y="85"/>
                    <a:pt x="58516" y="85"/>
                  </a:cubicBezTo>
                  <a:cubicBezTo>
                    <a:pt x="26936" y="85"/>
                    <a:pt x="9628" y="39256"/>
                    <a:pt x="9628" y="46847"/>
                  </a:cubicBezTo>
                  <a:cubicBezTo>
                    <a:pt x="9628" y="49884"/>
                    <a:pt x="12664" y="49884"/>
                    <a:pt x="13272" y="49884"/>
                  </a:cubicBezTo>
                  <a:cubicBezTo>
                    <a:pt x="15701" y="49884"/>
                    <a:pt x="16612" y="49277"/>
                    <a:pt x="17219" y="46544"/>
                  </a:cubicBezTo>
                  <a:cubicBezTo>
                    <a:pt x="27543" y="14357"/>
                    <a:pt x="47584" y="6766"/>
                    <a:pt x="57908" y="6766"/>
                  </a:cubicBezTo>
                  <a:cubicBezTo>
                    <a:pt x="63678" y="6766"/>
                    <a:pt x="74306" y="9498"/>
                    <a:pt x="74306" y="27110"/>
                  </a:cubicBezTo>
                  <a:cubicBezTo>
                    <a:pt x="74306" y="36523"/>
                    <a:pt x="69143" y="56868"/>
                    <a:pt x="57908" y="99379"/>
                  </a:cubicBezTo>
                  <a:cubicBezTo>
                    <a:pt x="53050" y="118205"/>
                    <a:pt x="42422" y="130958"/>
                    <a:pt x="29061" y="130958"/>
                  </a:cubicBezTo>
                  <a:cubicBezTo>
                    <a:pt x="27240" y="130958"/>
                    <a:pt x="20256" y="130958"/>
                    <a:pt x="13879" y="127011"/>
                  </a:cubicBezTo>
                  <a:cubicBezTo>
                    <a:pt x="21470" y="125493"/>
                    <a:pt x="28150" y="119116"/>
                    <a:pt x="28150" y="110614"/>
                  </a:cubicBezTo>
                  <a:cubicBezTo>
                    <a:pt x="28150" y="102415"/>
                    <a:pt x="21470" y="99986"/>
                    <a:pt x="16915" y="99986"/>
                  </a:cubicBezTo>
                  <a:cubicBezTo>
                    <a:pt x="7806" y="99986"/>
                    <a:pt x="214" y="107881"/>
                    <a:pt x="214" y="117598"/>
                  </a:cubicBezTo>
                  <a:cubicBezTo>
                    <a:pt x="214" y="131566"/>
                    <a:pt x="15397" y="137639"/>
                    <a:pt x="28758" y="137639"/>
                  </a:cubicBezTo>
                  <a:cubicBezTo>
                    <a:pt x="48799" y="137639"/>
                    <a:pt x="59730" y="116383"/>
                    <a:pt x="60641" y="114561"/>
                  </a:cubicBezTo>
                  <a:cubicBezTo>
                    <a:pt x="64285" y="125796"/>
                    <a:pt x="75216" y="137639"/>
                    <a:pt x="93436" y="137639"/>
                  </a:cubicBezTo>
                  <a:cubicBezTo>
                    <a:pt x="124712" y="137639"/>
                    <a:pt x="142020" y="98468"/>
                    <a:pt x="142020" y="90877"/>
                  </a:cubicBezTo>
                  <a:cubicBezTo>
                    <a:pt x="142020" y="87840"/>
                    <a:pt x="139287" y="87840"/>
                    <a:pt x="138376" y="87840"/>
                  </a:cubicBezTo>
                  <a:cubicBezTo>
                    <a:pt x="135643" y="87840"/>
                    <a:pt x="135036" y="89055"/>
                    <a:pt x="134429" y="91180"/>
                  </a:cubicBezTo>
                  <a:cubicBezTo>
                    <a:pt x="124408" y="123671"/>
                    <a:pt x="103760" y="130958"/>
                    <a:pt x="94043" y="130958"/>
                  </a:cubicBezTo>
                  <a:cubicBezTo>
                    <a:pt x="82200" y="130958"/>
                    <a:pt x="77342" y="121242"/>
                    <a:pt x="77342" y="110918"/>
                  </a:cubicBezTo>
                  <a:cubicBezTo>
                    <a:pt x="77342" y="104237"/>
                    <a:pt x="79164" y="97557"/>
                    <a:pt x="82504" y="84196"/>
                  </a:cubicBezTo>
                  <a:lnTo>
                    <a:pt x="92828" y="42596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9226D0BB-6761-5501-4AF8-BD708EE36D0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560496" y="9047450"/>
              <a:ext cx="202535" cy="71054"/>
            </a:xfrm>
            <a:custGeom>
              <a:avLst/>
              <a:gdLst>
                <a:gd name="connsiteX0" fmla="*/ 202760 w 202535"/>
                <a:gd name="connsiteY0" fmla="*/ 10099 h 71054"/>
                <a:gd name="connsiteX1" fmla="*/ 198509 w 202535"/>
                <a:gd name="connsiteY1" fmla="*/ 382 h 71054"/>
                <a:gd name="connsiteX2" fmla="*/ 194258 w 202535"/>
                <a:gd name="connsiteY2" fmla="*/ 8277 h 71054"/>
                <a:gd name="connsiteX3" fmla="*/ 151746 w 202535"/>
                <a:gd name="connsiteY3" fmla="*/ 54128 h 71054"/>
                <a:gd name="connsiteX4" fmla="*/ 103162 w 202535"/>
                <a:gd name="connsiteY4" fmla="*/ 28014 h 71054"/>
                <a:gd name="connsiteX5" fmla="*/ 51238 w 202535"/>
                <a:gd name="connsiteY5" fmla="*/ 78 h 71054"/>
                <a:gd name="connsiteX6" fmla="*/ 224 w 202535"/>
                <a:gd name="connsiteY6" fmla="*/ 61112 h 71054"/>
                <a:gd name="connsiteX7" fmla="*/ 4475 w 202535"/>
                <a:gd name="connsiteY7" fmla="*/ 70829 h 71054"/>
                <a:gd name="connsiteX8" fmla="*/ 8726 w 202535"/>
                <a:gd name="connsiteY8" fmla="*/ 63845 h 71054"/>
                <a:gd name="connsiteX9" fmla="*/ 51238 w 202535"/>
                <a:gd name="connsiteY9" fmla="*/ 17083 h 71054"/>
                <a:gd name="connsiteX10" fmla="*/ 99822 w 202535"/>
                <a:gd name="connsiteY10" fmla="*/ 43197 h 71054"/>
                <a:gd name="connsiteX11" fmla="*/ 151746 w 202535"/>
                <a:gd name="connsiteY11" fmla="*/ 71133 h 71054"/>
                <a:gd name="connsiteX12" fmla="*/ 202760 w 202535"/>
                <a:gd name="connsiteY12" fmla="*/ 10099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760" y="10099"/>
                  </a:moveTo>
                  <a:cubicBezTo>
                    <a:pt x="202760" y="3419"/>
                    <a:pt x="200938" y="382"/>
                    <a:pt x="198509" y="382"/>
                  </a:cubicBezTo>
                  <a:cubicBezTo>
                    <a:pt x="196991" y="382"/>
                    <a:pt x="194561" y="2508"/>
                    <a:pt x="194258" y="8277"/>
                  </a:cubicBezTo>
                  <a:cubicBezTo>
                    <a:pt x="193043" y="37427"/>
                    <a:pt x="173002" y="54128"/>
                    <a:pt x="151746" y="54128"/>
                  </a:cubicBezTo>
                  <a:cubicBezTo>
                    <a:pt x="132616" y="54128"/>
                    <a:pt x="118041" y="41071"/>
                    <a:pt x="103162" y="28014"/>
                  </a:cubicBezTo>
                  <a:cubicBezTo>
                    <a:pt x="87676" y="14046"/>
                    <a:pt x="71886" y="78"/>
                    <a:pt x="51238" y="78"/>
                  </a:cubicBezTo>
                  <a:cubicBezTo>
                    <a:pt x="18140" y="78"/>
                    <a:pt x="224" y="33480"/>
                    <a:pt x="224" y="61112"/>
                  </a:cubicBezTo>
                  <a:cubicBezTo>
                    <a:pt x="224" y="70829"/>
                    <a:pt x="4172" y="70829"/>
                    <a:pt x="4475" y="70829"/>
                  </a:cubicBezTo>
                  <a:cubicBezTo>
                    <a:pt x="7815" y="70829"/>
                    <a:pt x="8726" y="64756"/>
                    <a:pt x="8726" y="63845"/>
                  </a:cubicBezTo>
                  <a:cubicBezTo>
                    <a:pt x="9941" y="30443"/>
                    <a:pt x="32715" y="17083"/>
                    <a:pt x="51238" y="17083"/>
                  </a:cubicBezTo>
                  <a:cubicBezTo>
                    <a:pt x="70368" y="17083"/>
                    <a:pt x="84943" y="30140"/>
                    <a:pt x="99822" y="43197"/>
                  </a:cubicBezTo>
                  <a:cubicBezTo>
                    <a:pt x="115308" y="57165"/>
                    <a:pt x="131098" y="71133"/>
                    <a:pt x="151746" y="71133"/>
                  </a:cubicBezTo>
                  <a:cubicBezTo>
                    <a:pt x="184844" y="71133"/>
                    <a:pt x="202760" y="37731"/>
                    <a:pt x="202760" y="10099"/>
                  </a:cubicBez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BAE55124-E604-AB02-6BD4-17FCB3ABCF3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898021" y="8724856"/>
              <a:ext cx="276019" cy="728760"/>
            </a:xfrm>
            <a:custGeom>
              <a:avLst/>
              <a:gdLst>
                <a:gd name="connsiteX0" fmla="*/ 108031 w 276019"/>
                <a:gd name="connsiteY0" fmla="*/ 668702 h 728760"/>
                <a:gd name="connsiteX1" fmla="*/ 107727 w 276019"/>
                <a:gd name="connsiteY1" fmla="*/ 668702 h 728760"/>
                <a:gd name="connsiteX2" fmla="*/ 42139 w 276019"/>
                <a:gd name="connsiteY2" fmla="*/ 364445 h 728760"/>
                <a:gd name="connsiteX3" fmla="*/ 2360 w 276019"/>
                <a:gd name="connsiteY3" fmla="*/ 426997 h 728760"/>
                <a:gd name="connsiteX4" fmla="*/ 235 w 276019"/>
                <a:gd name="connsiteY4" fmla="*/ 430640 h 728760"/>
                <a:gd name="connsiteX5" fmla="*/ 4486 w 276019"/>
                <a:gd name="connsiteY5" fmla="*/ 435499 h 728760"/>
                <a:gd name="connsiteX6" fmla="*/ 25134 w 276019"/>
                <a:gd name="connsiteY6" fmla="*/ 403008 h 728760"/>
                <a:gd name="connsiteX7" fmla="*/ 95278 w 276019"/>
                <a:gd name="connsiteY7" fmla="*/ 728825 h 728760"/>
                <a:gd name="connsiteX8" fmla="*/ 108031 w 276019"/>
                <a:gd name="connsiteY8" fmla="*/ 720930 h 728760"/>
                <a:gd name="connsiteX9" fmla="*/ 275040 w 276019"/>
                <a:gd name="connsiteY9" fmla="*/ 12514 h 728760"/>
                <a:gd name="connsiteX10" fmla="*/ 276254 w 276019"/>
                <a:gd name="connsiteY10" fmla="*/ 6138 h 728760"/>
                <a:gd name="connsiteX11" fmla="*/ 270181 w 276019"/>
                <a:gd name="connsiteY11" fmla="*/ 65 h 728760"/>
                <a:gd name="connsiteX12" fmla="*/ 263501 w 276019"/>
                <a:gd name="connsiteY12" fmla="*/ 8263 h 728760"/>
                <a:gd name="connsiteX13" fmla="*/ 108031 w 276019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019" h="728760">
                  <a:moveTo>
                    <a:pt x="108031" y="668702"/>
                  </a:moveTo>
                  <a:lnTo>
                    <a:pt x="107727" y="668702"/>
                  </a:lnTo>
                  <a:lnTo>
                    <a:pt x="42139" y="364445"/>
                  </a:lnTo>
                  <a:lnTo>
                    <a:pt x="2360" y="426997"/>
                  </a:lnTo>
                  <a:cubicBezTo>
                    <a:pt x="235" y="429729"/>
                    <a:pt x="235" y="430337"/>
                    <a:pt x="235" y="430640"/>
                  </a:cubicBezTo>
                  <a:cubicBezTo>
                    <a:pt x="235" y="431855"/>
                    <a:pt x="4182" y="435195"/>
                    <a:pt x="4486" y="435499"/>
                  </a:cubicBezTo>
                  <a:lnTo>
                    <a:pt x="25134" y="403008"/>
                  </a:lnTo>
                  <a:lnTo>
                    <a:pt x="95278" y="728825"/>
                  </a:lnTo>
                  <a:cubicBezTo>
                    <a:pt x="105298" y="728825"/>
                    <a:pt x="106209" y="728825"/>
                    <a:pt x="108031" y="720930"/>
                  </a:cubicBezTo>
                  <a:lnTo>
                    <a:pt x="275040" y="12514"/>
                  </a:lnTo>
                  <a:cubicBezTo>
                    <a:pt x="275647" y="10389"/>
                    <a:pt x="276254" y="7656"/>
                    <a:pt x="276254" y="6138"/>
                  </a:cubicBezTo>
                  <a:cubicBezTo>
                    <a:pt x="276254" y="2797"/>
                    <a:pt x="273825" y="65"/>
                    <a:pt x="270181" y="65"/>
                  </a:cubicBezTo>
                  <a:cubicBezTo>
                    <a:pt x="265323" y="65"/>
                    <a:pt x="264412" y="4012"/>
                    <a:pt x="263501" y="8263"/>
                  </a:cubicBezTo>
                  <a:lnTo>
                    <a:pt x="108031" y="668702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3C3B60FA-0B5C-D3FD-720D-54D851DF741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167968" y="8724856"/>
              <a:ext cx="537464" cy="12145"/>
            </a:xfrm>
            <a:custGeom>
              <a:avLst/>
              <a:gdLst>
                <a:gd name="connsiteX0" fmla="*/ 0 w 537464"/>
                <a:gd name="connsiteY0" fmla="*/ 0 h 12145"/>
                <a:gd name="connsiteX1" fmla="*/ 537464 w 537464"/>
                <a:gd name="connsiteY1" fmla="*/ 0 h 12145"/>
                <a:gd name="connsiteX2" fmla="*/ 537464 w 537464"/>
                <a:gd name="connsiteY2" fmla="*/ 12145 h 12145"/>
                <a:gd name="connsiteX3" fmla="*/ 0 w 537464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464" h="12145">
                  <a:moveTo>
                    <a:pt x="0" y="0"/>
                  </a:moveTo>
                  <a:lnTo>
                    <a:pt x="537464" y="0"/>
                  </a:lnTo>
                  <a:lnTo>
                    <a:pt x="537464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16394115-14C7-5377-14E5-CC687B77001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368130" y="8819254"/>
              <a:ext cx="143020" cy="134213"/>
            </a:xfrm>
            <a:custGeom>
              <a:avLst/>
              <a:gdLst>
                <a:gd name="connsiteX0" fmla="*/ 52175 w 143020"/>
                <a:gd name="connsiteY0" fmla="*/ 3412 h 134213"/>
                <a:gd name="connsiteX1" fmla="*/ 48228 w 143020"/>
                <a:gd name="connsiteY1" fmla="*/ 72 h 134213"/>
                <a:gd name="connsiteX2" fmla="*/ 11182 w 143020"/>
                <a:gd name="connsiteY2" fmla="*/ 3108 h 134213"/>
                <a:gd name="connsiteX3" fmla="*/ 5413 w 143020"/>
                <a:gd name="connsiteY3" fmla="*/ 9181 h 134213"/>
                <a:gd name="connsiteX4" fmla="*/ 12700 w 143020"/>
                <a:gd name="connsiteY4" fmla="*/ 12825 h 134213"/>
                <a:gd name="connsiteX5" fmla="*/ 27883 w 143020"/>
                <a:gd name="connsiteY5" fmla="*/ 17987 h 134213"/>
                <a:gd name="connsiteX6" fmla="*/ 22114 w 143020"/>
                <a:gd name="connsiteY6" fmla="*/ 42583 h 134213"/>
                <a:gd name="connsiteX7" fmla="*/ 3591 w 143020"/>
                <a:gd name="connsiteY7" fmla="*/ 116977 h 134213"/>
                <a:gd name="connsiteX8" fmla="*/ 251 w 143020"/>
                <a:gd name="connsiteY8" fmla="*/ 130641 h 134213"/>
                <a:gd name="connsiteX9" fmla="*/ 5109 w 143020"/>
                <a:gd name="connsiteY9" fmla="*/ 134285 h 134213"/>
                <a:gd name="connsiteX10" fmla="*/ 9360 w 143020"/>
                <a:gd name="connsiteY10" fmla="*/ 134285 h 134213"/>
                <a:gd name="connsiteX11" fmla="*/ 94990 w 143020"/>
                <a:gd name="connsiteY11" fmla="*/ 89648 h 134213"/>
                <a:gd name="connsiteX12" fmla="*/ 143271 w 143020"/>
                <a:gd name="connsiteY12" fmla="*/ 8270 h 134213"/>
                <a:gd name="connsiteX13" fmla="*/ 134465 w 143020"/>
                <a:gd name="connsiteY13" fmla="*/ 72 h 134213"/>
                <a:gd name="connsiteX14" fmla="*/ 122622 w 143020"/>
                <a:gd name="connsiteY14" fmla="*/ 10092 h 134213"/>
                <a:gd name="connsiteX15" fmla="*/ 22417 w 143020"/>
                <a:gd name="connsiteY15" fmla="*/ 124265 h 134213"/>
                <a:gd name="connsiteX16" fmla="*/ 52175 w 143020"/>
                <a:gd name="connsiteY16" fmla="*/ 3412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3020" h="134213">
                  <a:moveTo>
                    <a:pt x="52175" y="3412"/>
                  </a:moveTo>
                  <a:cubicBezTo>
                    <a:pt x="52175" y="3108"/>
                    <a:pt x="52175" y="72"/>
                    <a:pt x="48228" y="72"/>
                  </a:cubicBezTo>
                  <a:cubicBezTo>
                    <a:pt x="41244" y="72"/>
                    <a:pt x="19077" y="2501"/>
                    <a:pt x="11182" y="3108"/>
                  </a:cubicBezTo>
                  <a:cubicBezTo>
                    <a:pt x="8753" y="3412"/>
                    <a:pt x="5413" y="3715"/>
                    <a:pt x="5413" y="9181"/>
                  </a:cubicBezTo>
                  <a:cubicBezTo>
                    <a:pt x="5413" y="12825"/>
                    <a:pt x="8146" y="12825"/>
                    <a:pt x="12700" y="12825"/>
                  </a:cubicBezTo>
                  <a:cubicBezTo>
                    <a:pt x="27276" y="12825"/>
                    <a:pt x="27883" y="14951"/>
                    <a:pt x="27883" y="17987"/>
                  </a:cubicBezTo>
                  <a:cubicBezTo>
                    <a:pt x="27883" y="20113"/>
                    <a:pt x="24239" y="34384"/>
                    <a:pt x="22114" y="42583"/>
                  </a:cubicBezTo>
                  <a:lnTo>
                    <a:pt x="3591" y="116977"/>
                  </a:lnTo>
                  <a:cubicBezTo>
                    <a:pt x="2376" y="121532"/>
                    <a:pt x="251" y="130034"/>
                    <a:pt x="251" y="130641"/>
                  </a:cubicBezTo>
                  <a:cubicBezTo>
                    <a:pt x="251" y="133981"/>
                    <a:pt x="3287" y="134285"/>
                    <a:pt x="5109" y="134285"/>
                  </a:cubicBezTo>
                  <a:lnTo>
                    <a:pt x="9360" y="134285"/>
                  </a:lnTo>
                  <a:cubicBezTo>
                    <a:pt x="30616" y="130641"/>
                    <a:pt x="63714" y="118799"/>
                    <a:pt x="94990" y="89648"/>
                  </a:cubicBezTo>
                  <a:cubicBezTo>
                    <a:pt x="135072" y="52299"/>
                    <a:pt x="143271" y="11003"/>
                    <a:pt x="143271" y="8270"/>
                  </a:cubicBezTo>
                  <a:cubicBezTo>
                    <a:pt x="143271" y="3108"/>
                    <a:pt x="139627" y="72"/>
                    <a:pt x="134465" y="72"/>
                  </a:cubicBezTo>
                  <a:cubicBezTo>
                    <a:pt x="132036" y="72"/>
                    <a:pt x="125052" y="1286"/>
                    <a:pt x="122622" y="10092"/>
                  </a:cubicBezTo>
                  <a:cubicBezTo>
                    <a:pt x="103189" y="79021"/>
                    <a:pt x="57034" y="113029"/>
                    <a:pt x="22417" y="124265"/>
                  </a:cubicBezTo>
                  <a:lnTo>
                    <a:pt x="52175" y="3412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B930BB69-9215-B6DC-067F-560FE002C07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2204406" y="9076904"/>
              <a:ext cx="464587" cy="12145"/>
            </a:xfrm>
            <a:custGeom>
              <a:avLst/>
              <a:gdLst>
                <a:gd name="connsiteX0" fmla="*/ 0 w 464587"/>
                <a:gd name="connsiteY0" fmla="*/ 0 h 12145"/>
                <a:gd name="connsiteX1" fmla="*/ 464588 w 464587"/>
                <a:gd name="connsiteY1" fmla="*/ 0 h 12145"/>
                <a:gd name="connsiteX2" fmla="*/ 464588 w 464587"/>
                <a:gd name="connsiteY2" fmla="*/ 12145 h 12145"/>
                <a:gd name="connsiteX3" fmla="*/ 0 w 464587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87" h="12145">
                  <a:moveTo>
                    <a:pt x="0" y="0"/>
                  </a:moveTo>
                  <a:lnTo>
                    <a:pt x="464588" y="0"/>
                  </a:lnTo>
                  <a:lnTo>
                    <a:pt x="464588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456E7E8F-B214-769D-28FA-4AF34EC2FF6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2224751" y="9159785"/>
              <a:ext cx="210430" cy="214073"/>
            </a:xfrm>
            <a:custGeom>
              <a:avLst/>
              <a:gdLst>
                <a:gd name="connsiteX0" fmla="*/ 172720 w 210430"/>
                <a:gd name="connsiteY0" fmla="*/ 31968 h 214073"/>
                <a:gd name="connsiteX1" fmla="*/ 205514 w 210430"/>
                <a:gd name="connsiteY1" fmla="*/ 9498 h 214073"/>
                <a:gd name="connsiteX2" fmla="*/ 210677 w 210430"/>
                <a:gd name="connsiteY2" fmla="*/ 3425 h 214073"/>
                <a:gd name="connsiteX3" fmla="*/ 206729 w 210430"/>
                <a:gd name="connsiteY3" fmla="*/ 85 h 214073"/>
                <a:gd name="connsiteX4" fmla="*/ 175757 w 210430"/>
                <a:gd name="connsiteY4" fmla="*/ 996 h 214073"/>
                <a:gd name="connsiteX5" fmla="*/ 144177 w 210430"/>
                <a:gd name="connsiteY5" fmla="*/ 85 h 214073"/>
                <a:gd name="connsiteX6" fmla="*/ 138711 w 210430"/>
                <a:gd name="connsiteY6" fmla="*/ 6158 h 214073"/>
                <a:gd name="connsiteX7" fmla="*/ 144177 w 210430"/>
                <a:gd name="connsiteY7" fmla="*/ 9498 h 214073"/>
                <a:gd name="connsiteX8" fmla="*/ 164825 w 210430"/>
                <a:gd name="connsiteY8" fmla="*/ 22859 h 214073"/>
                <a:gd name="connsiteX9" fmla="*/ 163914 w 210430"/>
                <a:gd name="connsiteY9" fmla="*/ 29236 h 214073"/>
                <a:gd name="connsiteX10" fmla="*/ 136585 w 210430"/>
                <a:gd name="connsiteY10" fmla="*/ 137639 h 214073"/>
                <a:gd name="connsiteX11" fmla="*/ 60976 w 210430"/>
                <a:gd name="connsiteY11" fmla="*/ 204745 h 214073"/>
                <a:gd name="connsiteX12" fmla="*/ 23931 w 210430"/>
                <a:gd name="connsiteY12" fmla="*/ 165271 h 214073"/>
                <a:gd name="connsiteX13" fmla="*/ 27271 w 210430"/>
                <a:gd name="connsiteY13" fmla="*/ 141586 h 214073"/>
                <a:gd name="connsiteX14" fmla="*/ 56725 w 210430"/>
                <a:gd name="connsiteY14" fmla="*/ 23466 h 214073"/>
                <a:gd name="connsiteX15" fmla="*/ 82232 w 210430"/>
                <a:gd name="connsiteY15" fmla="*/ 9498 h 214073"/>
                <a:gd name="connsiteX16" fmla="*/ 92556 w 210430"/>
                <a:gd name="connsiteY16" fmla="*/ 3425 h 214073"/>
                <a:gd name="connsiteX17" fmla="*/ 88305 w 210430"/>
                <a:gd name="connsiteY17" fmla="*/ 85 h 214073"/>
                <a:gd name="connsiteX18" fmla="*/ 49437 w 210430"/>
                <a:gd name="connsiteY18" fmla="*/ 996 h 214073"/>
                <a:gd name="connsiteX19" fmla="*/ 10266 w 210430"/>
                <a:gd name="connsiteY19" fmla="*/ 85 h 214073"/>
                <a:gd name="connsiteX20" fmla="*/ 4497 w 210430"/>
                <a:gd name="connsiteY20" fmla="*/ 6158 h 214073"/>
                <a:gd name="connsiteX21" fmla="*/ 12999 w 210430"/>
                <a:gd name="connsiteY21" fmla="*/ 9498 h 214073"/>
                <a:gd name="connsiteX22" fmla="*/ 24538 w 210430"/>
                <a:gd name="connsiteY22" fmla="*/ 10106 h 214073"/>
                <a:gd name="connsiteX23" fmla="*/ 32737 w 210430"/>
                <a:gd name="connsiteY23" fmla="*/ 14964 h 214073"/>
                <a:gd name="connsiteX24" fmla="*/ 27574 w 210430"/>
                <a:gd name="connsiteY24" fmla="*/ 36523 h 214073"/>
                <a:gd name="connsiteX25" fmla="*/ 20894 w 210430"/>
                <a:gd name="connsiteY25" fmla="*/ 63244 h 214073"/>
                <a:gd name="connsiteX26" fmla="*/ 2371 w 210430"/>
                <a:gd name="connsiteY26" fmla="*/ 138246 h 214073"/>
                <a:gd name="connsiteX27" fmla="*/ 246 w 210430"/>
                <a:gd name="connsiteY27" fmla="*/ 155858 h 214073"/>
                <a:gd name="connsiteX28" fmla="*/ 59762 w 210430"/>
                <a:gd name="connsiteY28" fmla="*/ 214159 h 214073"/>
                <a:gd name="connsiteX29" fmla="*/ 145695 w 210430"/>
                <a:gd name="connsiteY29" fmla="*/ 139764 h 214073"/>
                <a:gd name="connsiteX30" fmla="*/ 172720 w 210430"/>
                <a:gd name="connsiteY30" fmla="*/ 31968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720" y="31968"/>
                  </a:moveTo>
                  <a:cubicBezTo>
                    <a:pt x="175757" y="19519"/>
                    <a:pt x="181222" y="10409"/>
                    <a:pt x="205514" y="9498"/>
                  </a:cubicBezTo>
                  <a:cubicBezTo>
                    <a:pt x="207033" y="9498"/>
                    <a:pt x="210677" y="9195"/>
                    <a:pt x="210677" y="3425"/>
                  </a:cubicBezTo>
                  <a:cubicBezTo>
                    <a:pt x="210677" y="3122"/>
                    <a:pt x="210677" y="85"/>
                    <a:pt x="206729" y="85"/>
                  </a:cubicBezTo>
                  <a:cubicBezTo>
                    <a:pt x="196709" y="85"/>
                    <a:pt x="186081" y="996"/>
                    <a:pt x="175757" y="996"/>
                  </a:cubicBezTo>
                  <a:cubicBezTo>
                    <a:pt x="165432" y="996"/>
                    <a:pt x="154197" y="85"/>
                    <a:pt x="144177" y="85"/>
                  </a:cubicBezTo>
                  <a:cubicBezTo>
                    <a:pt x="142355" y="85"/>
                    <a:pt x="138711" y="85"/>
                    <a:pt x="138711" y="6158"/>
                  </a:cubicBezTo>
                  <a:cubicBezTo>
                    <a:pt x="138711" y="9498"/>
                    <a:pt x="141748" y="9498"/>
                    <a:pt x="144177" y="9498"/>
                  </a:cubicBezTo>
                  <a:cubicBezTo>
                    <a:pt x="161485" y="9802"/>
                    <a:pt x="164825" y="16179"/>
                    <a:pt x="164825" y="22859"/>
                  </a:cubicBezTo>
                  <a:cubicBezTo>
                    <a:pt x="164825" y="23770"/>
                    <a:pt x="164218" y="28325"/>
                    <a:pt x="163914" y="29236"/>
                  </a:cubicBezTo>
                  <a:lnTo>
                    <a:pt x="136585" y="137639"/>
                  </a:lnTo>
                  <a:cubicBezTo>
                    <a:pt x="126261" y="178328"/>
                    <a:pt x="91341" y="204745"/>
                    <a:pt x="60976" y="204745"/>
                  </a:cubicBezTo>
                  <a:cubicBezTo>
                    <a:pt x="40328" y="204745"/>
                    <a:pt x="23931" y="191385"/>
                    <a:pt x="23931" y="165271"/>
                  </a:cubicBezTo>
                  <a:cubicBezTo>
                    <a:pt x="23931" y="164664"/>
                    <a:pt x="23931" y="154947"/>
                    <a:pt x="27271" y="141586"/>
                  </a:cubicBezTo>
                  <a:lnTo>
                    <a:pt x="56725" y="23466"/>
                  </a:lnTo>
                  <a:cubicBezTo>
                    <a:pt x="59458" y="12535"/>
                    <a:pt x="60065" y="9498"/>
                    <a:pt x="82232" y="9498"/>
                  </a:cubicBezTo>
                  <a:cubicBezTo>
                    <a:pt x="90127" y="9498"/>
                    <a:pt x="92556" y="9498"/>
                    <a:pt x="92556" y="3425"/>
                  </a:cubicBezTo>
                  <a:cubicBezTo>
                    <a:pt x="92556" y="85"/>
                    <a:pt x="89216" y="85"/>
                    <a:pt x="88305" y="85"/>
                  </a:cubicBezTo>
                  <a:cubicBezTo>
                    <a:pt x="79803" y="85"/>
                    <a:pt x="57940" y="996"/>
                    <a:pt x="49437" y="996"/>
                  </a:cubicBezTo>
                  <a:cubicBezTo>
                    <a:pt x="40632" y="996"/>
                    <a:pt x="19072" y="85"/>
                    <a:pt x="10266" y="85"/>
                  </a:cubicBezTo>
                  <a:cubicBezTo>
                    <a:pt x="7837" y="85"/>
                    <a:pt x="4497" y="85"/>
                    <a:pt x="4497" y="6158"/>
                  </a:cubicBezTo>
                  <a:cubicBezTo>
                    <a:pt x="4497" y="9498"/>
                    <a:pt x="7230" y="9498"/>
                    <a:pt x="12999" y="9498"/>
                  </a:cubicBezTo>
                  <a:cubicBezTo>
                    <a:pt x="13606" y="9498"/>
                    <a:pt x="19376" y="9498"/>
                    <a:pt x="24538" y="10106"/>
                  </a:cubicBezTo>
                  <a:cubicBezTo>
                    <a:pt x="30004" y="10713"/>
                    <a:pt x="32737" y="11017"/>
                    <a:pt x="32737" y="14964"/>
                  </a:cubicBezTo>
                  <a:cubicBezTo>
                    <a:pt x="32737" y="16786"/>
                    <a:pt x="29396" y="29539"/>
                    <a:pt x="27574" y="36523"/>
                  </a:cubicBezTo>
                  <a:lnTo>
                    <a:pt x="20894" y="63244"/>
                  </a:lnTo>
                  <a:cubicBezTo>
                    <a:pt x="18161" y="75087"/>
                    <a:pt x="3586" y="132477"/>
                    <a:pt x="2371" y="138246"/>
                  </a:cubicBezTo>
                  <a:cubicBezTo>
                    <a:pt x="246" y="146748"/>
                    <a:pt x="246" y="151303"/>
                    <a:pt x="246" y="155858"/>
                  </a:cubicBezTo>
                  <a:cubicBezTo>
                    <a:pt x="246" y="192903"/>
                    <a:pt x="27878" y="214159"/>
                    <a:pt x="59762" y="214159"/>
                  </a:cubicBezTo>
                  <a:cubicBezTo>
                    <a:pt x="98022" y="214159"/>
                    <a:pt x="135675" y="179846"/>
                    <a:pt x="145695" y="139764"/>
                  </a:cubicBezTo>
                  <a:lnTo>
                    <a:pt x="172720" y="31968"/>
                  </a:lnTo>
                  <a:close/>
                </a:path>
              </a:pathLst>
            </a:custGeom>
            <a:solidFill>
              <a:srgbClr val="1A1AFF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6C8B1719-C019-16E2-830F-C328F470824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428100" y="9318988"/>
              <a:ext cx="209155" cy="95862"/>
            </a:xfrm>
            <a:custGeom>
              <a:avLst/>
              <a:gdLst>
                <a:gd name="connsiteX0" fmla="*/ 106743 w 209155"/>
                <a:gd name="connsiteY0" fmla="*/ 35583 h 95862"/>
                <a:gd name="connsiteX1" fmla="*/ 84000 w 209155"/>
                <a:gd name="connsiteY1" fmla="*/ 13053 h 95862"/>
                <a:gd name="connsiteX2" fmla="*/ 45740 w 209155"/>
                <a:gd name="connsiteY2" fmla="*/ 87 h 95862"/>
                <a:gd name="connsiteX3" fmla="*/ 253 w 209155"/>
                <a:gd name="connsiteY3" fmla="*/ 48124 h 95862"/>
                <a:gd name="connsiteX4" fmla="*/ 45102 w 209155"/>
                <a:gd name="connsiteY4" fmla="*/ 95949 h 95862"/>
                <a:gd name="connsiteX5" fmla="*/ 102917 w 209155"/>
                <a:gd name="connsiteY5" fmla="*/ 60452 h 95862"/>
                <a:gd name="connsiteX6" fmla="*/ 125661 w 209155"/>
                <a:gd name="connsiteY6" fmla="*/ 82983 h 95862"/>
                <a:gd name="connsiteX7" fmla="*/ 163921 w 209155"/>
                <a:gd name="connsiteY7" fmla="*/ 95949 h 95862"/>
                <a:gd name="connsiteX8" fmla="*/ 209408 w 209155"/>
                <a:gd name="connsiteY8" fmla="*/ 47912 h 95862"/>
                <a:gd name="connsiteX9" fmla="*/ 164559 w 209155"/>
                <a:gd name="connsiteY9" fmla="*/ 87 h 95862"/>
                <a:gd name="connsiteX10" fmla="*/ 106743 w 209155"/>
                <a:gd name="connsiteY10" fmla="*/ 35583 h 95862"/>
                <a:gd name="connsiteX11" fmla="*/ 113545 w 209155"/>
                <a:gd name="connsiteY11" fmla="*/ 43448 h 95862"/>
                <a:gd name="connsiteX12" fmla="*/ 166472 w 209155"/>
                <a:gd name="connsiteY12" fmla="*/ 8164 h 95862"/>
                <a:gd name="connsiteX13" fmla="*/ 203456 w 209155"/>
                <a:gd name="connsiteY13" fmla="*/ 47912 h 95862"/>
                <a:gd name="connsiteX14" fmla="*/ 167322 w 209155"/>
                <a:gd name="connsiteY14" fmla="*/ 84259 h 95862"/>
                <a:gd name="connsiteX15" fmla="*/ 113545 w 209155"/>
                <a:gd name="connsiteY15" fmla="*/ 43448 h 95862"/>
                <a:gd name="connsiteX16" fmla="*/ 96116 w 209155"/>
                <a:gd name="connsiteY16" fmla="*/ 52588 h 95862"/>
                <a:gd name="connsiteX17" fmla="*/ 43189 w 209155"/>
                <a:gd name="connsiteY17" fmla="*/ 87872 h 95862"/>
                <a:gd name="connsiteX18" fmla="*/ 6204 w 209155"/>
                <a:gd name="connsiteY18" fmla="*/ 48124 h 95862"/>
                <a:gd name="connsiteX19" fmla="*/ 42339 w 209155"/>
                <a:gd name="connsiteY19" fmla="*/ 11777 h 95862"/>
                <a:gd name="connsiteX20" fmla="*/ 96116 w 209155"/>
                <a:gd name="connsiteY20" fmla="*/ 52588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743" y="35583"/>
                  </a:moveTo>
                  <a:cubicBezTo>
                    <a:pt x="95478" y="22405"/>
                    <a:pt x="92077" y="18792"/>
                    <a:pt x="84000" y="13053"/>
                  </a:cubicBezTo>
                  <a:cubicBezTo>
                    <a:pt x="71034" y="3700"/>
                    <a:pt x="57430" y="87"/>
                    <a:pt x="45740" y="87"/>
                  </a:cubicBezTo>
                  <a:cubicBezTo>
                    <a:pt x="19383" y="87"/>
                    <a:pt x="253" y="22618"/>
                    <a:pt x="253" y="48124"/>
                  </a:cubicBezTo>
                  <a:cubicBezTo>
                    <a:pt x="253" y="72993"/>
                    <a:pt x="18532" y="95949"/>
                    <a:pt x="45102" y="95949"/>
                  </a:cubicBezTo>
                  <a:cubicBezTo>
                    <a:pt x="74647" y="95949"/>
                    <a:pt x="95265" y="71718"/>
                    <a:pt x="102917" y="60452"/>
                  </a:cubicBezTo>
                  <a:cubicBezTo>
                    <a:pt x="114183" y="73631"/>
                    <a:pt x="117584" y="77244"/>
                    <a:pt x="125661" y="82983"/>
                  </a:cubicBezTo>
                  <a:cubicBezTo>
                    <a:pt x="138627" y="92336"/>
                    <a:pt x="152230" y="95949"/>
                    <a:pt x="163921" y="95949"/>
                  </a:cubicBezTo>
                  <a:cubicBezTo>
                    <a:pt x="190278" y="95949"/>
                    <a:pt x="209408" y="73418"/>
                    <a:pt x="209408" y="47912"/>
                  </a:cubicBezTo>
                  <a:cubicBezTo>
                    <a:pt x="209408" y="23043"/>
                    <a:pt x="191128" y="87"/>
                    <a:pt x="164559" y="87"/>
                  </a:cubicBezTo>
                  <a:cubicBezTo>
                    <a:pt x="135013" y="87"/>
                    <a:pt x="114395" y="24318"/>
                    <a:pt x="106743" y="35583"/>
                  </a:cubicBezTo>
                  <a:close/>
                  <a:moveTo>
                    <a:pt x="113545" y="43448"/>
                  </a:moveTo>
                  <a:cubicBezTo>
                    <a:pt x="122047" y="29632"/>
                    <a:pt x="140540" y="8164"/>
                    <a:pt x="166472" y="8164"/>
                  </a:cubicBezTo>
                  <a:cubicBezTo>
                    <a:pt x="188365" y="8164"/>
                    <a:pt x="203456" y="27506"/>
                    <a:pt x="203456" y="47912"/>
                  </a:cubicBezTo>
                  <a:cubicBezTo>
                    <a:pt x="203456" y="68317"/>
                    <a:pt x="186877" y="84259"/>
                    <a:pt x="167322" y="84259"/>
                  </a:cubicBezTo>
                  <a:cubicBezTo>
                    <a:pt x="147554" y="84259"/>
                    <a:pt x="133951" y="68104"/>
                    <a:pt x="113545" y="43448"/>
                  </a:cubicBezTo>
                  <a:close/>
                  <a:moveTo>
                    <a:pt x="96116" y="52588"/>
                  </a:moveTo>
                  <a:cubicBezTo>
                    <a:pt x="87613" y="66404"/>
                    <a:pt x="69121" y="87872"/>
                    <a:pt x="43189" y="87872"/>
                  </a:cubicBezTo>
                  <a:cubicBezTo>
                    <a:pt x="21296" y="87872"/>
                    <a:pt x="6204" y="68529"/>
                    <a:pt x="6204" y="48124"/>
                  </a:cubicBezTo>
                  <a:cubicBezTo>
                    <a:pt x="6204" y="27719"/>
                    <a:pt x="22784" y="11777"/>
                    <a:pt x="42339" y="11777"/>
                  </a:cubicBezTo>
                  <a:cubicBezTo>
                    <a:pt x="62107" y="11777"/>
                    <a:pt x="75710" y="27931"/>
                    <a:pt x="96116" y="52588"/>
                  </a:cubicBezTo>
                  <a:close/>
                </a:path>
              </a:pathLst>
            </a:custGeom>
            <a:solidFill>
              <a:srgbClr val="1A1AFF"/>
            </a:solidFill>
            <a:ln w="304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7" name="Groupe 126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x} \sim \sqrt{\frac{\nu}{\blue{U_\infty} x}}&#10;$$&#10;&#10;&#10;\end{document}&#10;" title="IguanaTex Vector Display">
            <a:extLst>
              <a:ext uri="{FF2B5EF4-FFF2-40B4-BE49-F238E27FC236}">
                <a16:creationId xmlns:a16="http://schemas.microsoft.com/office/drawing/2014/main" id="{20574B1D-5C38-813C-747A-7D90179D0FE7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505700" y="6769100"/>
            <a:ext cx="1798264" cy="731493"/>
            <a:chOff x="13747414" y="8724856"/>
            <a:chExt cx="1801792" cy="728760"/>
          </a:xfrm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C7228A1F-699E-2B2E-6D26-E04F9166B58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760167" y="8737572"/>
              <a:ext cx="124497" cy="219539"/>
            </a:xfrm>
            <a:custGeom>
              <a:avLst/>
              <a:gdLst>
                <a:gd name="connsiteX0" fmla="*/ 67615 w 124497"/>
                <a:gd name="connsiteY0" fmla="*/ 83272 h 219539"/>
                <a:gd name="connsiteX1" fmla="*/ 205 w 124497"/>
                <a:gd name="connsiteY1" fmla="*/ 168597 h 219539"/>
                <a:gd name="connsiteX2" fmla="*/ 48182 w 124497"/>
                <a:gd name="connsiteY2" fmla="*/ 219611 h 219539"/>
                <a:gd name="connsiteX3" fmla="*/ 108912 w 124497"/>
                <a:gd name="connsiteY3" fmla="*/ 130034 h 219539"/>
                <a:gd name="connsiteX4" fmla="*/ 86442 w 124497"/>
                <a:gd name="connsiteY4" fmla="*/ 73555 h 219539"/>
                <a:gd name="connsiteX5" fmla="*/ 57595 w 124497"/>
                <a:gd name="connsiteY5" fmla="*/ 23756 h 219539"/>
                <a:gd name="connsiteX6" fmla="*/ 74296 w 124497"/>
                <a:gd name="connsiteY6" fmla="*/ 9788 h 219539"/>
                <a:gd name="connsiteX7" fmla="*/ 95855 w 124497"/>
                <a:gd name="connsiteY7" fmla="*/ 17987 h 219539"/>
                <a:gd name="connsiteX8" fmla="*/ 112556 w 124497"/>
                <a:gd name="connsiteY8" fmla="*/ 25578 h 219539"/>
                <a:gd name="connsiteX9" fmla="*/ 124702 w 124497"/>
                <a:gd name="connsiteY9" fmla="*/ 13432 h 219539"/>
                <a:gd name="connsiteX10" fmla="*/ 108912 w 124497"/>
                <a:gd name="connsiteY10" fmla="*/ 3412 h 219539"/>
                <a:gd name="connsiteX11" fmla="*/ 84013 w 124497"/>
                <a:gd name="connsiteY11" fmla="*/ 72 h 219539"/>
                <a:gd name="connsiteX12" fmla="*/ 49396 w 124497"/>
                <a:gd name="connsiteY12" fmla="*/ 31348 h 219539"/>
                <a:gd name="connsiteX13" fmla="*/ 67615 w 124497"/>
                <a:gd name="connsiteY13" fmla="*/ 83272 h 219539"/>
                <a:gd name="connsiteX14" fmla="*/ 71259 w 124497"/>
                <a:gd name="connsiteY14" fmla="*/ 89952 h 219539"/>
                <a:gd name="connsiteX15" fmla="*/ 87960 w 124497"/>
                <a:gd name="connsiteY15" fmla="*/ 142180 h 219539"/>
                <a:gd name="connsiteX16" fmla="*/ 48182 w 124497"/>
                <a:gd name="connsiteY16" fmla="*/ 212930 h 219539"/>
                <a:gd name="connsiteX17" fmla="*/ 19031 w 124497"/>
                <a:gd name="connsiteY17" fmla="*/ 177100 h 219539"/>
                <a:gd name="connsiteX18" fmla="*/ 71259 w 124497"/>
                <a:gd name="connsiteY18" fmla="*/ 89952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615" y="83272"/>
                  </a:moveTo>
                  <a:cubicBezTo>
                    <a:pt x="29659" y="92381"/>
                    <a:pt x="205" y="131856"/>
                    <a:pt x="205" y="168597"/>
                  </a:cubicBezTo>
                  <a:cubicBezTo>
                    <a:pt x="205" y="197748"/>
                    <a:pt x="19638" y="219611"/>
                    <a:pt x="48182" y="219611"/>
                  </a:cubicBezTo>
                  <a:cubicBezTo>
                    <a:pt x="83709" y="219611"/>
                    <a:pt x="108912" y="171938"/>
                    <a:pt x="108912" y="130034"/>
                  </a:cubicBezTo>
                  <a:cubicBezTo>
                    <a:pt x="108912" y="102402"/>
                    <a:pt x="96766" y="87219"/>
                    <a:pt x="86442" y="73555"/>
                  </a:cubicBezTo>
                  <a:cubicBezTo>
                    <a:pt x="75510" y="59891"/>
                    <a:pt x="57595" y="37117"/>
                    <a:pt x="57595" y="23756"/>
                  </a:cubicBezTo>
                  <a:cubicBezTo>
                    <a:pt x="57595" y="17076"/>
                    <a:pt x="63668" y="9788"/>
                    <a:pt x="74296" y="9788"/>
                  </a:cubicBezTo>
                  <a:cubicBezTo>
                    <a:pt x="83405" y="9788"/>
                    <a:pt x="89478" y="13736"/>
                    <a:pt x="95855" y="17987"/>
                  </a:cubicBezTo>
                  <a:cubicBezTo>
                    <a:pt x="101928" y="21631"/>
                    <a:pt x="108001" y="25578"/>
                    <a:pt x="112556" y="25578"/>
                  </a:cubicBezTo>
                  <a:cubicBezTo>
                    <a:pt x="120147" y="25578"/>
                    <a:pt x="124702" y="18291"/>
                    <a:pt x="124702" y="13432"/>
                  </a:cubicBezTo>
                  <a:cubicBezTo>
                    <a:pt x="124702" y="6752"/>
                    <a:pt x="119843" y="5841"/>
                    <a:pt x="108912" y="3412"/>
                  </a:cubicBezTo>
                  <a:cubicBezTo>
                    <a:pt x="93122" y="72"/>
                    <a:pt x="88871" y="72"/>
                    <a:pt x="84013" y="72"/>
                  </a:cubicBezTo>
                  <a:cubicBezTo>
                    <a:pt x="60328" y="72"/>
                    <a:pt x="49396" y="13129"/>
                    <a:pt x="49396" y="31348"/>
                  </a:cubicBezTo>
                  <a:cubicBezTo>
                    <a:pt x="49396" y="47745"/>
                    <a:pt x="58202" y="64749"/>
                    <a:pt x="67615" y="83272"/>
                  </a:cubicBezTo>
                  <a:close/>
                  <a:moveTo>
                    <a:pt x="71259" y="89952"/>
                  </a:moveTo>
                  <a:cubicBezTo>
                    <a:pt x="78850" y="103920"/>
                    <a:pt x="87960" y="120317"/>
                    <a:pt x="87960" y="142180"/>
                  </a:cubicBezTo>
                  <a:cubicBezTo>
                    <a:pt x="87960" y="162221"/>
                    <a:pt x="76421" y="212930"/>
                    <a:pt x="48182" y="212930"/>
                  </a:cubicBezTo>
                  <a:cubicBezTo>
                    <a:pt x="31481" y="212930"/>
                    <a:pt x="19031" y="200177"/>
                    <a:pt x="19031" y="177100"/>
                  </a:cubicBezTo>
                  <a:cubicBezTo>
                    <a:pt x="19031" y="157970"/>
                    <a:pt x="30266" y="100883"/>
                    <a:pt x="71259" y="89952"/>
                  </a:cubicBezTo>
                  <a:close/>
                </a:path>
              </a:pathLst>
            </a:custGeom>
            <a:solidFill>
              <a:srgbClr val="29BFFF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FBC156F8-362C-A323-201F-4F9EC76892E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3899162" y="8853840"/>
              <a:ext cx="166219" cy="149426"/>
            </a:xfrm>
            <a:custGeom>
              <a:avLst/>
              <a:gdLst>
                <a:gd name="connsiteX0" fmla="*/ 135395 w 166219"/>
                <a:gd name="connsiteY0" fmla="*/ 25367 h 149426"/>
                <a:gd name="connsiteX1" fmla="*/ 161539 w 166219"/>
                <a:gd name="connsiteY1" fmla="*/ 7725 h 149426"/>
                <a:gd name="connsiteX2" fmla="*/ 166428 w 166219"/>
                <a:gd name="connsiteY2" fmla="*/ 3049 h 149426"/>
                <a:gd name="connsiteX3" fmla="*/ 163452 w 166219"/>
                <a:gd name="connsiteY3" fmla="*/ 73 h 149426"/>
                <a:gd name="connsiteX4" fmla="*/ 146448 w 166219"/>
                <a:gd name="connsiteY4" fmla="*/ 923 h 149426"/>
                <a:gd name="connsiteX5" fmla="*/ 124342 w 166219"/>
                <a:gd name="connsiteY5" fmla="*/ 73 h 149426"/>
                <a:gd name="connsiteX6" fmla="*/ 120091 w 166219"/>
                <a:gd name="connsiteY6" fmla="*/ 4749 h 149426"/>
                <a:gd name="connsiteX7" fmla="*/ 123917 w 166219"/>
                <a:gd name="connsiteY7" fmla="*/ 7725 h 149426"/>
                <a:gd name="connsiteX8" fmla="*/ 132632 w 166219"/>
                <a:gd name="connsiteY8" fmla="*/ 13889 h 149426"/>
                <a:gd name="connsiteX9" fmla="*/ 128806 w 166219"/>
                <a:gd name="connsiteY9" fmla="*/ 22391 h 149426"/>
                <a:gd name="connsiteX10" fmla="*/ 59087 w 166219"/>
                <a:gd name="connsiteY10" fmla="*/ 125268 h 149426"/>
                <a:gd name="connsiteX11" fmla="*/ 39745 w 166219"/>
                <a:gd name="connsiteY11" fmla="*/ 16652 h 149426"/>
                <a:gd name="connsiteX12" fmla="*/ 39319 w 166219"/>
                <a:gd name="connsiteY12" fmla="*/ 13464 h 149426"/>
                <a:gd name="connsiteX13" fmla="*/ 52710 w 166219"/>
                <a:gd name="connsiteY13" fmla="*/ 7725 h 149426"/>
                <a:gd name="connsiteX14" fmla="*/ 59087 w 166219"/>
                <a:gd name="connsiteY14" fmla="*/ 3049 h 149426"/>
                <a:gd name="connsiteX15" fmla="*/ 55474 w 166219"/>
                <a:gd name="connsiteY15" fmla="*/ 73 h 149426"/>
                <a:gd name="connsiteX16" fmla="*/ 28054 w 166219"/>
                <a:gd name="connsiteY16" fmla="*/ 923 h 149426"/>
                <a:gd name="connsiteX17" fmla="*/ 4460 w 166219"/>
                <a:gd name="connsiteY17" fmla="*/ 73 h 149426"/>
                <a:gd name="connsiteX18" fmla="*/ 209 w 166219"/>
                <a:gd name="connsiteY18" fmla="*/ 4749 h 149426"/>
                <a:gd name="connsiteX19" fmla="*/ 5523 w 166219"/>
                <a:gd name="connsiteY19" fmla="*/ 7725 h 149426"/>
                <a:gd name="connsiteX20" fmla="*/ 18701 w 166219"/>
                <a:gd name="connsiteY20" fmla="*/ 14527 h 149426"/>
                <a:gd name="connsiteX21" fmla="*/ 41870 w 166219"/>
                <a:gd name="connsiteY21" fmla="*/ 143760 h 149426"/>
                <a:gd name="connsiteX22" fmla="*/ 46971 w 166219"/>
                <a:gd name="connsiteY22" fmla="*/ 149499 h 149426"/>
                <a:gd name="connsiteX23" fmla="*/ 54198 w 166219"/>
                <a:gd name="connsiteY23" fmla="*/ 144823 h 149426"/>
                <a:gd name="connsiteX24" fmla="*/ 135395 w 166219"/>
                <a:gd name="connsiteY24" fmla="*/ 25367 h 1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6219" h="149426">
                  <a:moveTo>
                    <a:pt x="135395" y="25367"/>
                  </a:moveTo>
                  <a:cubicBezTo>
                    <a:pt x="143259" y="13889"/>
                    <a:pt x="150061" y="8575"/>
                    <a:pt x="161539" y="7725"/>
                  </a:cubicBezTo>
                  <a:cubicBezTo>
                    <a:pt x="164090" y="7513"/>
                    <a:pt x="166428" y="7300"/>
                    <a:pt x="166428" y="3049"/>
                  </a:cubicBezTo>
                  <a:cubicBezTo>
                    <a:pt x="166428" y="2411"/>
                    <a:pt x="166003" y="73"/>
                    <a:pt x="163452" y="73"/>
                  </a:cubicBezTo>
                  <a:cubicBezTo>
                    <a:pt x="158351" y="73"/>
                    <a:pt x="151762" y="923"/>
                    <a:pt x="146448" y="923"/>
                  </a:cubicBezTo>
                  <a:cubicBezTo>
                    <a:pt x="139646" y="923"/>
                    <a:pt x="130719" y="73"/>
                    <a:pt x="124342" y="73"/>
                  </a:cubicBezTo>
                  <a:cubicBezTo>
                    <a:pt x="122429" y="73"/>
                    <a:pt x="120091" y="711"/>
                    <a:pt x="120091" y="4749"/>
                  </a:cubicBezTo>
                  <a:cubicBezTo>
                    <a:pt x="120091" y="7513"/>
                    <a:pt x="123067" y="7725"/>
                    <a:pt x="123917" y="7725"/>
                  </a:cubicBezTo>
                  <a:cubicBezTo>
                    <a:pt x="130719" y="8150"/>
                    <a:pt x="132632" y="10701"/>
                    <a:pt x="132632" y="13889"/>
                  </a:cubicBezTo>
                  <a:cubicBezTo>
                    <a:pt x="132632" y="16865"/>
                    <a:pt x="131144" y="18991"/>
                    <a:pt x="128806" y="22391"/>
                  </a:cubicBezTo>
                  <a:lnTo>
                    <a:pt x="59087" y="125268"/>
                  </a:lnTo>
                  <a:lnTo>
                    <a:pt x="39745" y="16652"/>
                  </a:lnTo>
                  <a:cubicBezTo>
                    <a:pt x="39319" y="14739"/>
                    <a:pt x="39319" y="14314"/>
                    <a:pt x="39319" y="13464"/>
                  </a:cubicBezTo>
                  <a:cubicBezTo>
                    <a:pt x="39319" y="7725"/>
                    <a:pt x="51223" y="7725"/>
                    <a:pt x="52710" y="7725"/>
                  </a:cubicBezTo>
                  <a:cubicBezTo>
                    <a:pt x="56324" y="7725"/>
                    <a:pt x="59087" y="7725"/>
                    <a:pt x="59087" y="3049"/>
                  </a:cubicBezTo>
                  <a:cubicBezTo>
                    <a:pt x="59087" y="2836"/>
                    <a:pt x="58875" y="73"/>
                    <a:pt x="55474" y="73"/>
                  </a:cubicBezTo>
                  <a:cubicBezTo>
                    <a:pt x="49310" y="73"/>
                    <a:pt x="34218" y="923"/>
                    <a:pt x="28054" y="923"/>
                  </a:cubicBezTo>
                  <a:cubicBezTo>
                    <a:pt x="22740" y="923"/>
                    <a:pt x="9774" y="73"/>
                    <a:pt x="4460" y="73"/>
                  </a:cubicBezTo>
                  <a:cubicBezTo>
                    <a:pt x="2547" y="73"/>
                    <a:pt x="209" y="711"/>
                    <a:pt x="209" y="4749"/>
                  </a:cubicBezTo>
                  <a:cubicBezTo>
                    <a:pt x="209" y="7725"/>
                    <a:pt x="3185" y="7725"/>
                    <a:pt x="5523" y="7725"/>
                  </a:cubicBezTo>
                  <a:cubicBezTo>
                    <a:pt x="17426" y="7725"/>
                    <a:pt x="17639" y="9000"/>
                    <a:pt x="18701" y="14527"/>
                  </a:cubicBezTo>
                  <a:lnTo>
                    <a:pt x="41870" y="143760"/>
                  </a:lnTo>
                  <a:cubicBezTo>
                    <a:pt x="42720" y="148224"/>
                    <a:pt x="42933" y="149499"/>
                    <a:pt x="46971" y="149499"/>
                  </a:cubicBezTo>
                  <a:cubicBezTo>
                    <a:pt x="51010" y="149499"/>
                    <a:pt x="52073" y="148011"/>
                    <a:pt x="54198" y="144823"/>
                  </a:cubicBezTo>
                  <a:lnTo>
                    <a:pt x="135395" y="25367"/>
                  </a:lnTo>
                  <a:close/>
                </a:path>
              </a:pathLst>
            </a:custGeom>
            <a:solidFill>
              <a:srgbClr val="29BFFF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48E5C7C4-EE79-0C86-F0B7-DC689CB0C4C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747414" y="9076904"/>
              <a:ext cx="345826" cy="12145"/>
            </a:xfrm>
            <a:custGeom>
              <a:avLst/>
              <a:gdLst>
                <a:gd name="connsiteX0" fmla="*/ 0 w 345826"/>
                <a:gd name="connsiteY0" fmla="*/ 0 h 12145"/>
                <a:gd name="connsiteX1" fmla="*/ 345827 w 345826"/>
                <a:gd name="connsiteY1" fmla="*/ 0 h 12145"/>
                <a:gd name="connsiteX2" fmla="*/ 345827 w 345826"/>
                <a:gd name="connsiteY2" fmla="*/ 12145 h 12145"/>
                <a:gd name="connsiteX3" fmla="*/ 0 w 345826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826" h="12145">
                  <a:moveTo>
                    <a:pt x="0" y="0"/>
                  </a:moveTo>
                  <a:lnTo>
                    <a:pt x="345827" y="0"/>
                  </a:lnTo>
                  <a:lnTo>
                    <a:pt x="345827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D5A5D986-5ABF-B418-070A-45E2E8FB1CA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842360" y="9232965"/>
              <a:ext cx="151218" cy="137553"/>
            </a:xfrm>
            <a:custGeom>
              <a:avLst/>
              <a:gdLst>
                <a:gd name="connsiteX0" fmla="*/ 92821 w 151218"/>
                <a:gd name="connsiteY0" fmla="*/ 42596 h 137553"/>
                <a:gd name="connsiteX1" fmla="*/ 122883 w 151218"/>
                <a:gd name="connsiteY1" fmla="*/ 6766 h 137553"/>
                <a:gd name="connsiteX2" fmla="*/ 138065 w 151218"/>
                <a:gd name="connsiteY2" fmla="*/ 10713 h 137553"/>
                <a:gd name="connsiteX3" fmla="*/ 123490 w 151218"/>
                <a:gd name="connsiteY3" fmla="*/ 27110 h 137553"/>
                <a:gd name="connsiteX4" fmla="*/ 135029 w 151218"/>
                <a:gd name="connsiteY4" fmla="*/ 37738 h 137553"/>
                <a:gd name="connsiteX5" fmla="*/ 151426 w 151218"/>
                <a:gd name="connsiteY5" fmla="*/ 20126 h 137553"/>
                <a:gd name="connsiteX6" fmla="*/ 123186 w 151218"/>
                <a:gd name="connsiteY6" fmla="*/ 85 h 137553"/>
                <a:gd name="connsiteX7" fmla="*/ 91303 w 151218"/>
                <a:gd name="connsiteY7" fmla="*/ 23163 h 137553"/>
                <a:gd name="connsiteX8" fmla="*/ 58509 w 151218"/>
                <a:gd name="connsiteY8" fmla="*/ 85 h 137553"/>
                <a:gd name="connsiteX9" fmla="*/ 9621 w 151218"/>
                <a:gd name="connsiteY9" fmla="*/ 46847 h 137553"/>
                <a:gd name="connsiteX10" fmla="*/ 13265 w 151218"/>
                <a:gd name="connsiteY10" fmla="*/ 49884 h 137553"/>
                <a:gd name="connsiteX11" fmla="*/ 17212 w 151218"/>
                <a:gd name="connsiteY11" fmla="*/ 46544 h 137553"/>
                <a:gd name="connsiteX12" fmla="*/ 57901 w 151218"/>
                <a:gd name="connsiteY12" fmla="*/ 6766 h 137553"/>
                <a:gd name="connsiteX13" fmla="*/ 74299 w 151218"/>
                <a:gd name="connsiteY13" fmla="*/ 27110 h 137553"/>
                <a:gd name="connsiteX14" fmla="*/ 57901 w 151218"/>
                <a:gd name="connsiteY14" fmla="*/ 99379 h 137553"/>
                <a:gd name="connsiteX15" fmla="*/ 29054 w 151218"/>
                <a:gd name="connsiteY15" fmla="*/ 130958 h 137553"/>
                <a:gd name="connsiteX16" fmla="*/ 13872 w 151218"/>
                <a:gd name="connsiteY16" fmla="*/ 127011 h 137553"/>
                <a:gd name="connsiteX17" fmla="*/ 28143 w 151218"/>
                <a:gd name="connsiteY17" fmla="*/ 110614 h 137553"/>
                <a:gd name="connsiteX18" fmla="*/ 16908 w 151218"/>
                <a:gd name="connsiteY18" fmla="*/ 99986 h 137553"/>
                <a:gd name="connsiteX19" fmla="*/ 207 w 151218"/>
                <a:gd name="connsiteY19" fmla="*/ 117598 h 137553"/>
                <a:gd name="connsiteX20" fmla="*/ 28751 w 151218"/>
                <a:gd name="connsiteY20" fmla="*/ 137639 h 137553"/>
                <a:gd name="connsiteX21" fmla="*/ 60634 w 151218"/>
                <a:gd name="connsiteY21" fmla="*/ 114561 h 137553"/>
                <a:gd name="connsiteX22" fmla="*/ 93429 w 151218"/>
                <a:gd name="connsiteY22" fmla="*/ 137639 h 137553"/>
                <a:gd name="connsiteX23" fmla="*/ 142013 w 151218"/>
                <a:gd name="connsiteY23" fmla="*/ 90877 h 137553"/>
                <a:gd name="connsiteX24" fmla="*/ 138369 w 151218"/>
                <a:gd name="connsiteY24" fmla="*/ 87840 h 137553"/>
                <a:gd name="connsiteX25" fmla="*/ 134422 w 151218"/>
                <a:gd name="connsiteY25" fmla="*/ 91180 h 137553"/>
                <a:gd name="connsiteX26" fmla="*/ 94036 w 151218"/>
                <a:gd name="connsiteY26" fmla="*/ 130958 h 137553"/>
                <a:gd name="connsiteX27" fmla="*/ 77335 w 151218"/>
                <a:gd name="connsiteY27" fmla="*/ 110918 h 137553"/>
                <a:gd name="connsiteX28" fmla="*/ 82497 w 151218"/>
                <a:gd name="connsiteY28" fmla="*/ 84196 h 137553"/>
                <a:gd name="connsiteX29" fmla="*/ 92821 w 151218"/>
                <a:gd name="connsiteY29" fmla="*/ 42596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21" y="42596"/>
                  </a:moveTo>
                  <a:cubicBezTo>
                    <a:pt x="94643" y="34701"/>
                    <a:pt x="101627" y="6766"/>
                    <a:pt x="122883" y="6766"/>
                  </a:cubicBezTo>
                  <a:cubicBezTo>
                    <a:pt x="124401" y="6766"/>
                    <a:pt x="131689" y="6766"/>
                    <a:pt x="138065" y="10713"/>
                  </a:cubicBezTo>
                  <a:cubicBezTo>
                    <a:pt x="129563" y="12231"/>
                    <a:pt x="123490" y="19823"/>
                    <a:pt x="123490" y="27110"/>
                  </a:cubicBezTo>
                  <a:cubicBezTo>
                    <a:pt x="123490" y="31968"/>
                    <a:pt x="126830" y="37738"/>
                    <a:pt x="135029" y="37738"/>
                  </a:cubicBezTo>
                  <a:cubicBezTo>
                    <a:pt x="141709" y="37738"/>
                    <a:pt x="151426" y="32272"/>
                    <a:pt x="151426" y="20126"/>
                  </a:cubicBezTo>
                  <a:cubicBezTo>
                    <a:pt x="151426" y="4336"/>
                    <a:pt x="133511" y="85"/>
                    <a:pt x="123186" y="85"/>
                  </a:cubicBezTo>
                  <a:cubicBezTo>
                    <a:pt x="105575" y="85"/>
                    <a:pt x="94947" y="16179"/>
                    <a:pt x="91303" y="23163"/>
                  </a:cubicBezTo>
                  <a:cubicBezTo>
                    <a:pt x="83712" y="3122"/>
                    <a:pt x="67315" y="85"/>
                    <a:pt x="58509" y="85"/>
                  </a:cubicBezTo>
                  <a:cubicBezTo>
                    <a:pt x="26929" y="85"/>
                    <a:pt x="9621" y="39256"/>
                    <a:pt x="9621" y="46847"/>
                  </a:cubicBezTo>
                  <a:cubicBezTo>
                    <a:pt x="9621" y="49884"/>
                    <a:pt x="12657" y="49884"/>
                    <a:pt x="13265" y="49884"/>
                  </a:cubicBezTo>
                  <a:cubicBezTo>
                    <a:pt x="15694" y="49884"/>
                    <a:pt x="16605" y="49277"/>
                    <a:pt x="17212" y="46544"/>
                  </a:cubicBezTo>
                  <a:cubicBezTo>
                    <a:pt x="27536" y="14357"/>
                    <a:pt x="47577" y="6766"/>
                    <a:pt x="57901" y="6766"/>
                  </a:cubicBezTo>
                  <a:cubicBezTo>
                    <a:pt x="63671" y="6766"/>
                    <a:pt x="74299" y="9498"/>
                    <a:pt x="74299" y="27110"/>
                  </a:cubicBezTo>
                  <a:cubicBezTo>
                    <a:pt x="74299" y="36523"/>
                    <a:pt x="69136" y="56868"/>
                    <a:pt x="57901" y="99379"/>
                  </a:cubicBezTo>
                  <a:cubicBezTo>
                    <a:pt x="53043" y="118205"/>
                    <a:pt x="42415" y="130958"/>
                    <a:pt x="29054" y="130958"/>
                  </a:cubicBezTo>
                  <a:cubicBezTo>
                    <a:pt x="27233" y="130958"/>
                    <a:pt x="20249" y="130958"/>
                    <a:pt x="13872" y="127011"/>
                  </a:cubicBezTo>
                  <a:cubicBezTo>
                    <a:pt x="21463" y="125493"/>
                    <a:pt x="28143" y="119116"/>
                    <a:pt x="28143" y="110614"/>
                  </a:cubicBezTo>
                  <a:cubicBezTo>
                    <a:pt x="28143" y="102415"/>
                    <a:pt x="21463" y="99986"/>
                    <a:pt x="16908" y="99986"/>
                  </a:cubicBezTo>
                  <a:cubicBezTo>
                    <a:pt x="7799" y="99986"/>
                    <a:pt x="207" y="107881"/>
                    <a:pt x="207" y="117598"/>
                  </a:cubicBezTo>
                  <a:cubicBezTo>
                    <a:pt x="207" y="131566"/>
                    <a:pt x="15390" y="137639"/>
                    <a:pt x="28751" y="137639"/>
                  </a:cubicBezTo>
                  <a:cubicBezTo>
                    <a:pt x="48792" y="137639"/>
                    <a:pt x="59723" y="116383"/>
                    <a:pt x="60634" y="114561"/>
                  </a:cubicBezTo>
                  <a:cubicBezTo>
                    <a:pt x="64278" y="125796"/>
                    <a:pt x="75209" y="137639"/>
                    <a:pt x="93429" y="137639"/>
                  </a:cubicBezTo>
                  <a:cubicBezTo>
                    <a:pt x="124705" y="137639"/>
                    <a:pt x="142013" y="98468"/>
                    <a:pt x="142013" y="90877"/>
                  </a:cubicBezTo>
                  <a:cubicBezTo>
                    <a:pt x="142013" y="87840"/>
                    <a:pt x="139280" y="87840"/>
                    <a:pt x="138369" y="87840"/>
                  </a:cubicBezTo>
                  <a:cubicBezTo>
                    <a:pt x="135636" y="87840"/>
                    <a:pt x="135029" y="89055"/>
                    <a:pt x="134422" y="91180"/>
                  </a:cubicBezTo>
                  <a:cubicBezTo>
                    <a:pt x="124401" y="123671"/>
                    <a:pt x="103753" y="130958"/>
                    <a:pt x="94036" y="130958"/>
                  </a:cubicBezTo>
                  <a:cubicBezTo>
                    <a:pt x="82193" y="130958"/>
                    <a:pt x="77335" y="121242"/>
                    <a:pt x="77335" y="110918"/>
                  </a:cubicBezTo>
                  <a:cubicBezTo>
                    <a:pt x="77335" y="104237"/>
                    <a:pt x="79157" y="97557"/>
                    <a:pt x="82497" y="84196"/>
                  </a:cubicBezTo>
                  <a:lnTo>
                    <a:pt x="92821" y="42596"/>
                  </a:ln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7D2ABCF0-4EC7-6721-1EFE-723DBC5990D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4230725" y="9047450"/>
              <a:ext cx="202535" cy="71054"/>
            </a:xfrm>
            <a:custGeom>
              <a:avLst/>
              <a:gdLst>
                <a:gd name="connsiteX0" fmla="*/ 202756 w 202535"/>
                <a:gd name="connsiteY0" fmla="*/ 10099 h 71054"/>
                <a:gd name="connsiteX1" fmla="*/ 198505 w 202535"/>
                <a:gd name="connsiteY1" fmla="*/ 382 h 71054"/>
                <a:gd name="connsiteX2" fmla="*/ 194253 w 202535"/>
                <a:gd name="connsiteY2" fmla="*/ 8277 h 71054"/>
                <a:gd name="connsiteX3" fmla="*/ 151742 w 202535"/>
                <a:gd name="connsiteY3" fmla="*/ 54128 h 71054"/>
                <a:gd name="connsiteX4" fmla="*/ 103158 w 202535"/>
                <a:gd name="connsiteY4" fmla="*/ 28014 h 71054"/>
                <a:gd name="connsiteX5" fmla="*/ 51233 w 202535"/>
                <a:gd name="connsiteY5" fmla="*/ 78 h 71054"/>
                <a:gd name="connsiteX6" fmla="*/ 220 w 202535"/>
                <a:gd name="connsiteY6" fmla="*/ 61112 h 71054"/>
                <a:gd name="connsiteX7" fmla="*/ 4471 w 202535"/>
                <a:gd name="connsiteY7" fmla="*/ 70829 h 71054"/>
                <a:gd name="connsiteX8" fmla="*/ 8722 w 202535"/>
                <a:gd name="connsiteY8" fmla="*/ 63845 h 71054"/>
                <a:gd name="connsiteX9" fmla="*/ 51233 w 202535"/>
                <a:gd name="connsiteY9" fmla="*/ 17083 h 71054"/>
                <a:gd name="connsiteX10" fmla="*/ 99818 w 202535"/>
                <a:gd name="connsiteY10" fmla="*/ 43197 h 71054"/>
                <a:gd name="connsiteX11" fmla="*/ 151742 w 202535"/>
                <a:gd name="connsiteY11" fmla="*/ 71133 h 71054"/>
                <a:gd name="connsiteX12" fmla="*/ 202756 w 202535"/>
                <a:gd name="connsiteY12" fmla="*/ 10099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756" y="10099"/>
                  </a:moveTo>
                  <a:cubicBezTo>
                    <a:pt x="202756" y="3419"/>
                    <a:pt x="200934" y="382"/>
                    <a:pt x="198505" y="382"/>
                  </a:cubicBezTo>
                  <a:cubicBezTo>
                    <a:pt x="196986" y="382"/>
                    <a:pt x="194557" y="2508"/>
                    <a:pt x="194253" y="8277"/>
                  </a:cubicBezTo>
                  <a:cubicBezTo>
                    <a:pt x="193039" y="37427"/>
                    <a:pt x="172998" y="54128"/>
                    <a:pt x="151742" y="54128"/>
                  </a:cubicBezTo>
                  <a:cubicBezTo>
                    <a:pt x="132612" y="54128"/>
                    <a:pt x="118037" y="41071"/>
                    <a:pt x="103158" y="28014"/>
                  </a:cubicBezTo>
                  <a:cubicBezTo>
                    <a:pt x="87672" y="14046"/>
                    <a:pt x="71882" y="78"/>
                    <a:pt x="51233" y="78"/>
                  </a:cubicBezTo>
                  <a:cubicBezTo>
                    <a:pt x="18135" y="78"/>
                    <a:pt x="220" y="33480"/>
                    <a:pt x="220" y="61112"/>
                  </a:cubicBezTo>
                  <a:cubicBezTo>
                    <a:pt x="220" y="70829"/>
                    <a:pt x="4167" y="70829"/>
                    <a:pt x="4471" y="70829"/>
                  </a:cubicBezTo>
                  <a:cubicBezTo>
                    <a:pt x="7811" y="70829"/>
                    <a:pt x="8722" y="64756"/>
                    <a:pt x="8722" y="63845"/>
                  </a:cubicBezTo>
                  <a:cubicBezTo>
                    <a:pt x="9937" y="30443"/>
                    <a:pt x="32711" y="17083"/>
                    <a:pt x="51233" y="17083"/>
                  </a:cubicBezTo>
                  <a:cubicBezTo>
                    <a:pt x="70364" y="17083"/>
                    <a:pt x="84939" y="30140"/>
                    <a:pt x="99818" y="43197"/>
                  </a:cubicBezTo>
                  <a:cubicBezTo>
                    <a:pt x="115304" y="57165"/>
                    <a:pt x="131094" y="71133"/>
                    <a:pt x="151742" y="71133"/>
                  </a:cubicBezTo>
                  <a:cubicBezTo>
                    <a:pt x="184840" y="71133"/>
                    <a:pt x="202756" y="37731"/>
                    <a:pt x="202756" y="10099"/>
                  </a:cubicBez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B25610F9-A146-6C0E-C52B-20198865668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4568250" y="8724856"/>
              <a:ext cx="276019" cy="728760"/>
            </a:xfrm>
            <a:custGeom>
              <a:avLst/>
              <a:gdLst>
                <a:gd name="connsiteX0" fmla="*/ 108027 w 276019"/>
                <a:gd name="connsiteY0" fmla="*/ 668702 h 728760"/>
                <a:gd name="connsiteX1" fmla="*/ 107723 w 276019"/>
                <a:gd name="connsiteY1" fmla="*/ 668702 h 728760"/>
                <a:gd name="connsiteX2" fmla="*/ 42134 w 276019"/>
                <a:gd name="connsiteY2" fmla="*/ 364445 h 728760"/>
                <a:gd name="connsiteX3" fmla="*/ 2356 w 276019"/>
                <a:gd name="connsiteY3" fmla="*/ 426997 h 728760"/>
                <a:gd name="connsiteX4" fmla="*/ 230 w 276019"/>
                <a:gd name="connsiteY4" fmla="*/ 430640 h 728760"/>
                <a:gd name="connsiteX5" fmla="*/ 4482 w 276019"/>
                <a:gd name="connsiteY5" fmla="*/ 435499 h 728760"/>
                <a:gd name="connsiteX6" fmla="*/ 25130 w 276019"/>
                <a:gd name="connsiteY6" fmla="*/ 403008 h 728760"/>
                <a:gd name="connsiteX7" fmla="*/ 95273 w 276019"/>
                <a:gd name="connsiteY7" fmla="*/ 728825 h 728760"/>
                <a:gd name="connsiteX8" fmla="*/ 108027 w 276019"/>
                <a:gd name="connsiteY8" fmla="*/ 720930 h 728760"/>
                <a:gd name="connsiteX9" fmla="*/ 275035 w 276019"/>
                <a:gd name="connsiteY9" fmla="*/ 12514 h 728760"/>
                <a:gd name="connsiteX10" fmla="*/ 276250 w 276019"/>
                <a:gd name="connsiteY10" fmla="*/ 6138 h 728760"/>
                <a:gd name="connsiteX11" fmla="*/ 270177 w 276019"/>
                <a:gd name="connsiteY11" fmla="*/ 65 h 728760"/>
                <a:gd name="connsiteX12" fmla="*/ 263497 w 276019"/>
                <a:gd name="connsiteY12" fmla="*/ 8263 h 728760"/>
                <a:gd name="connsiteX13" fmla="*/ 108027 w 276019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019" h="728760">
                  <a:moveTo>
                    <a:pt x="108027" y="668702"/>
                  </a:moveTo>
                  <a:lnTo>
                    <a:pt x="107723" y="668702"/>
                  </a:lnTo>
                  <a:lnTo>
                    <a:pt x="42134" y="364445"/>
                  </a:lnTo>
                  <a:lnTo>
                    <a:pt x="2356" y="426997"/>
                  </a:lnTo>
                  <a:cubicBezTo>
                    <a:pt x="230" y="429729"/>
                    <a:pt x="230" y="430337"/>
                    <a:pt x="230" y="430640"/>
                  </a:cubicBezTo>
                  <a:cubicBezTo>
                    <a:pt x="230" y="431855"/>
                    <a:pt x="4178" y="435195"/>
                    <a:pt x="4482" y="435499"/>
                  </a:cubicBezTo>
                  <a:lnTo>
                    <a:pt x="25130" y="403008"/>
                  </a:lnTo>
                  <a:lnTo>
                    <a:pt x="95273" y="728825"/>
                  </a:lnTo>
                  <a:cubicBezTo>
                    <a:pt x="105294" y="728825"/>
                    <a:pt x="106205" y="728825"/>
                    <a:pt x="108027" y="720930"/>
                  </a:cubicBezTo>
                  <a:lnTo>
                    <a:pt x="275035" y="12514"/>
                  </a:lnTo>
                  <a:cubicBezTo>
                    <a:pt x="275643" y="10389"/>
                    <a:pt x="276250" y="7656"/>
                    <a:pt x="276250" y="6138"/>
                  </a:cubicBezTo>
                  <a:cubicBezTo>
                    <a:pt x="276250" y="2797"/>
                    <a:pt x="273821" y="65"/>
                    <a:pt x="270177" y="65"/>
                  </a:cubicBezTo>
                  <a:cubicBezTo>
                    <a:pt x="265319" y="65"/>
                    <a:pt x="264408" y="4012"/>
                    <a:pt x="263497" y="8263"/>
                  </a:cubicBezTo>
                  <a:lnTo>
                    <a:pt x="108027" y="668702"/>
                  </a:ln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6FC5A956-A89F-27C9-6C6A-31AFF058075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4838197" y="8724856"/>
              <a:ext cx="711009" cy="12145"/>
            </a:xfrm>
            <a:custGeom>
              <a:avLst/>
              <a:gdLst>
                <a:gd name="connsiteX0" fmla="*/ 0 w 711009"/>
                <a:gd name="connsiteY0" fmla="*/ 0 h 12145"/>
                <a:gd name="connsiteX1" fmla="*/ 711009 w 711009"/>
                <a:gd name="connsiteY1" fmla="*/ 0 h 12145"/>
                <a:gd name="connsiteX2" fmla="*/ 711009 w 711009"/>
                <a:gd name="connsiteY2" fmla="*/ 12145 h 12145"/>
                <a:gd name="connsiteX3" fmla="*/ 0 w 711009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009" h="12145">
                  <a:moveTo>
                    <a:pt x="0" y="0"/>
                  </a:moveTo>
                  <a:lnTo>
                    <a:pt x="711009" y="0"/>
                  </a:lnTo>
                  <a:lnTo>
                    <a:pt x="711009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1E36E92B-7B2B-278E-38DC-3F8EA26D8BF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5125131" y="8819254"/>
              <a:ext cx="143019" cy="134213"/>
            </a:xfrm>
            <a:custGeom>
              <a:avLst/>
              <a:gdLst>
                <a:gd name="connsiteX0" fmla="*/ 52174 w 143019"/>
                <a:gd name="connsiteY0" fmla="*/ 3412 h 134213"/>
                <a:gd name="connsiteX1" fmla="*/ 48226 w 143019"/>
                <a:gd name="connsiteY1" fmla="*/ 72 h 134213"/>
                <a:gd name="connsiteX2" fmla="*/ 11181 w 143019"/>
                <a:gd name="connsiteY2" fmla="*/ 3108 h 134213"/>
                <a:gd name="connsiteX3" fmla="*/ 5411 w 143019"/>
                <a:gd name="connsiteY3" fmla="*/ 9181 h 134213"/>
                <a:gd name="connsiteX4" fmla="*/ 12699 w 143019"/>
                <a:gd name="connsiteY4" fmla="*/ 12825 h 134213"/>
                <a:gd name="connsiteX5" fmla="*/ 27882 w 143019"/>
                <a:gd name="connsiteY5" fmla="*/ 17987 h 134213"/>
                <a:gd name="connsiteX6" fmla="*/ 22112 w 143019"/>
                <a:gd name="connsiteY6" fmla="*/ 42583 h 134213"/>
                <a:gd name="connsiteX7" fmla="*/ 3590 w 143019"/>
                <a:gd name="connsiteY7" fmla="*/ 116977 h 134213"/>
                <a:gd name="connsiteX8" fmla="*/ 249 w 143019"/>
                <a:gd name="connsiteY8" fmla="*/ 130641 h 134213"/>
                <a:gd name="connsiteX9" fmla="*/ 5108 w 143019"/>
                <a:gd name="connsiteY9" fmla="*/ 134285 h 134213"/>
                <a:gd name="connsiteX10" fmla="*/ 9359 w 143019"/>
                <a:gd name="connsiteY10" fmla="*/ 134285 h 134213"/>
                <a:gd name="connsiteX11" fmla="*/ 94989 w 143019"/>
                <a:gd name="connsiteY11" fmla="*/ 89648 h 134213"/>
                <a:gd name="connsiteX12" fmla="*/ 143269 w 143019"/>
                <a:gd name="connsiteY12" fmla="*/ 8270 h 134213"/>
                <a:gd name="connsiteX13" fmla="*/ 134463 w 143019"/>
                <a:gd name="connsiteY13" fmla="*/ 72 h 134213"/>
                <a:gd name="connsiteX14" fmla="*/ 122621 w 143019"/>
                <a:gd name="connsiteY14" fmla="*/ 10092 h 134213"/>
                <a:gd name="connsiteX15" fmla="*/ 22416 w 143019"/>
                <a:gd name="connsiteY15" fmla="*/ 124265 h 134213"/>
                <a:gd name="connsiteX16" fmla="*/ 52174 w 143019"/>
                <a:gd name="connsiteY16" fmla="*/ 3412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3019" h="134213">
                  <a:moveTo>
                    <a:pt x="52174" y="3412"/>
                  </a:moveTo>
                  <a:cubicBezTo>
                    <a:pt x="52174" y="3108"/>
                    <a:pt x="52174" y="72"/>
                    <a:pt x="48226" y="72"/>
                  </a:cubicBezTo>
                  <a:cubicBezTo>
                    <a:pt x="41242" y="72"/>
                    <a:pt x="19076" y="2501"/>
                    <a:pt x="11181" y="3108"/>
                  </a:cubicBezTo>
                  <a:cubicBezTo>
                    <a:pt x="8752" y="3412"/>
                    <a:pt x="5411" y="3715"/>
                    <a:pt x="5411" y="9181"/>
                  </a:cubicBezTo>
                  <a:cubicBezTo>
                    <a:pt x="5411" y="12825"/>
                    <a:pt x="8144" y="12825"/>
                    <a:pt x="12699" y="12825"/>
                  </a:cubicBezTo>
                  <a:cubicBezTo>
                    <a:pt x="27274" y="12825"/>
                    <a:pt x="27882" y="14951"/>
                    <a:pt x="27882" y="17987"/>
                  </a:cubicBezTo>
                  <a:cubicBezTo>
                    <a:pt x="27882" y="20113"/>
                    <a:pt x="24238" y="34384"/>
                    <a:pt x="22112" y="42583"/>
                  </a:cubicBezTo>
                  <a:lnTo>
                    <a:pt x="3590" y="116977"/>
                  </a:lnTo>
                  <a:cubicBezTo>
                    <a:pt x="2375" y="121532"/>
                    <a:pt x="249" y="130034"/>
                    <a:pt x="249" y="130641"/>
                  </a:cubicBezTo>
                  <a:cubicBezTo>
                    <a:pt x="249" y="133981"/>
                    <a:pt x="3286" y="134285"/>
                    <a:pt x="5108" y="134285"/>
                  </a:cubicBezTo>
                  <a:lnTo>
                    <a:pt x="9359" y="134285"/>
                  </a:lnTo>
                  <a:cubicBezTo>
                    <a:pt x="30615" y="130641"/>
                    <a:pt x="63713" y="118799"/>
                    <a:pt x="94989" y="89648"/>
                  </a:cubicBezTo>
                  <a:cubicBezTo>
                    <a:pt x="135071" y="52299"/>
                    <a:pt x="143269" y="11003"/>
                    <a:pt x="143269" y="8270"/>
                  </a:cubicBezTo>
                  <a:cubicBezTo>
                    <a:pt x="143269" y="3108"/>
                    <a:pt x="139626" y="72"/>
                    <a:pt x="134463" y="72"/>
                  </a:cubicBezTo>
                  <a:cubicBezTo>
                    <a:pt x="132034" y="72"/>
                    <a:pt x="125050" y="1286"/>
                    <a:pt x="122621" y="10092"/>
                  </a:cubicBezTo>
                  <a:cubicBezTo>
                    <a:pt x="103187" y="79021"/>
                    <a:pt x="57032" y="113029"/>
                    <a:pt x="22416" y="124265"/>
                  </a:cubicBezTo>
                  <a:lnTo>
                    <a:pt x="52174" y="3412"/>
                  </a:ln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4334FBD9-59B5-2214-6031-E30121C1355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4874635" y="9076904"/>
              <a:ext cx="638133" cy="12145"/>
            </a:xfrm>
            <a:custGeom>
              <a:avLst/>
              <a:gdLst>
                <a:gd name="connsiteX0" fmla="*/ 0 w 638133"/>
                <a:gd name="connsiteY0" fmla="*/ 0 h 12145"/>
                <a:gd name="connsiteX1" fmla="*/ 638133 w 638133"/>
                <a:gd name="connsiteY1" fmla="*/ 0 h 12145"/>
                <a:gd name="connsiteX2" fmla="*/ 638133 w 638133"/>
                <a:gd name="connsiteY2" fmla="*/ 12145 h 12145"/>
                <a:gd name="connsiteX3" fmla="*/ 0 w 638133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133" h="12145">
                  <a:moveTo>
                    <a:pt x="0" y="0"/>
                  </a:moveTo>
                  <a:lnTo>
                    <a:pt x="638133" y="0"/>
                  </a:lnTo>
                  <a:lnTo>
                    <a:pt x="638133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D6CCFFF9-90A7-3BC0-FAAC-B556C71E611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4894979" y="9159785"/>
              <a:ext cx="210430" cy="214073"/>
            </a:xfrm>
            <a:custGeom>
              <a:avLst/>
              <a:gdLst>
                <a:gd name="connsiteX0" fmla="*/ 172716 w 210430"/>
                <a:gd name="connsiteY0" fmla="*/ 31968 h 214073"/>
                <a:gd name="connsiteX1" fmla="*/ 205510 w 210430"/>
                <a:gd name="connsiteY1" fmla="*/ 9498 h 214073"/>
                <a:gd name="connsiteX2" fmla="*/ 210672 w 210430"/>
                <a:gd name="connsiteY2" fmla="*/ 3425 h 214073"/>
                <a:gd name="connsiteX3" fmla="*/ 206725 w 210430"/>
                <a:gd name="connsiteY3" fmla="*/ 85 h 214073"/>
                <a:gd name="connsiteX4" fmla="*/ 175752 w 210430"/>
                <a:gd name="connsiteY4" fmla="*/ 996 h 214073"/>
                <a:gd name="connsiteX5" fmla="*/ 144173 w 210430"/>
                <a:gd name="connsiteY5" fmla="*/ 85 h 214073"/>
                <a:gd name="connsiteX6" fmla="*/ 138707 w 210430"/>
                <a:gd name="connsiteY6" fmla="*/ 6158 h 214073"/>
                <a:gd name="connsiteX7" fmla="*/ 144173 w 210430"/>
                <a:gd name="connsiteY7" fmla="*/ 9498 h 214073"/>
                <a:gd name="connsiteX8" fmla="*/ 164821 w 210430"/>
                <a:gd name="connsiteY8" fmla="*/ 22859 h 214073"/>
                <a:gd name="connsiteX9" fmla="*/ 163910 w 210430"/>
                <a:gd name="connsiteY9" fmla="*/ 29236 h 214073"/>
                <a:gd name="connsiteX10" fmla="*/ 136581 w 210430"/>
                <a:gd name="connsiteY10" fmla="*/ 137639 h 214073"/>
                <a:gd name="connsiteX11" fmla="*/ 60972 w 210430"/>
                <a:gd name="connsiteY11" fmla="*/ 204745 h 214073"/>
                <a:gd name="connsiteX12" fmla="*/ 23926 w 210430"/>
                <a:gd name="connsiteY12" fmla="*/ 165271 h 214073"/>
                <a:gd name="connsiteX13" fmla="*/ 27267 w 210430"/>
                <a:gd name="connsiteY13" fmla="*/ 141586 h 214073"/>
                <a:gd name="connsiteX14" fmla="*/ 56721 w 210430"/>
                <a:gd name="connsiteY14" fmla="*/ 23466 h 214073"/>
                <a:gd name="connsiteX15" fmla="*/ 82228 w 210430"/>
                <a:gd name="connsiteY15" fmla="*/ 9498 h 214073"/>
                <a:gd name="connsiteX16" fmla="*/ 92552 w 210430"/>
                <a:gd name="connsiteY16" fmla="*/ 3425 h 214073"/>
                <a:gd name="connsiteX17" fmla="*/ 88301 w 210430"/>
                <a:gd name="connsiteY17" fmla="*/ 85 h 214073"/>
                <a:gd name="connsiteX18" fmla="*/ 49433 w 210430"/>
                <a:gd name="connsiteY18" fmla="*/ 996 h 214073"/>
                <a:gd name="connsiteX19" fmla="*/ 10262 w 210430"/>
                <a:gd name="connsiteY19" fmla="*/ 85 h 214073"/>
                <a:gd name="connsiteX20" fmla="*/ 4493 w 210430"/>
                <a:gd name="connsiteY20" fmla="*/ 6158 h 214073"/>
                <a:gd name="connsiteX21" fmla="*/ 12995 w 210430"/>
                <a:gd name="connsiteY21" fmla="*/ 9498 h 214073"/>
                <a:gd name="connsiteX22" fmla="*/ 24534 w 210430"/>
                <a:gd name="connsiteY22" fmla="*/ 10106 h 214073"/>
                <a:gd name="connsiteX23" fmla="*/ 32732 w 210430"/>
                <a:gd name="connsiteY23" fmla="*/ 14964 h 214073"/>
                <a:gd name="connsiteX24" fmla="*/ 27570 w 210430"/>
                <a:gd name="connsiteY24" fmla="*/ 36523 h 214073"/>
                <a:gd name="connsiteX25" fmla="*/ 20890 w 210430"/>
                <a:gd name="connsiteY25" fmla="*/ 63244 h 214073"/>
                <a:gd name="connsiteX26" fmla="*/ 2367 w 210430"/>
                <a:gd name="connsiteY26" fmla="*/ 138246 h 214073"/>
                <a:gd name="connsiteX27" fmla="*/ 242 w 210430"/>
                <a:gd name="connsiteY27" fmla="*/ 155858 h 214073"/>
                <a:gd name="connsiteX28" fmla="*/ 59757 w 210430"/>
                <a:gd name="connsiteY28" fmla="*/ 214159 h 214073"/>
                <a:gd name="connsiteX29" fmla="*/ 145691 w 210430"/>
                <a:gd name="connsiteY29" fmla="*/ 139764 h 214073"/>
                <a:gd name="connsiteX30" fmla="*/ 172716 w 210430"/>
                <a:gd name="connsiteY30" fmla="*/ 31968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716" y="31968"/>
                  </a:moveTo>
                  <a:cubicBezTo>
                    <a:pt x="175752" y="19519"/>
                    <a:pt x="181218" y="10409"/>
                    <a:pt x="205510" y="9498"/>
                  </a:cubicBezTo>
                  <a:cubicBezTo>
                    <a:pt x="207029" y="9498"/>
                    <a:pt x="210672" y="9195"/>
                    <a:pt x="210672" y="3425"/>
                  </a:cubicBezTo>
                  <a:cubicBezTo>
                    <a:pt x="210672" y="3122"/>
                    <a:pt x="210672" y="85"/>
                    <a:pt x="206725" y="85"/>
                  </a:cubicBezTo>
                  <a:cubicBezTo>
                    <a:pt x="196704" y="85"/>
                    <a:pt x="186077" y="996"/>
                    <a:pt x="175752" y="996"/>
                  </a:cubicBezTo>
                  <a:cubicBezTo>
                    <a:pt x="165428" y="996"/>
                    <a:pt x="154193" y="85"/>
                    <a:pt x="144173" y="85"/>
                  </a:cubicBezTo>
                  <a:cubicBezTo>
                    <a:pt x="142351" y="85"/>
                    <a:pt x="138707" y="85"/>
                    <a:pt x="138707" y="6158"/>
                  </a:cubicBezTo>
                  <a:cubicBezTo>
                    <a:pt x="138707" y="9498"/>
                    <a:pt x="141743" y="9498"/>
                    <a:pt x="144173" y="9498"/>
                  </a:cubicBezTo>
                  <a:cubicBezTo>
                    <a:pt x="161481" y="9802"/>
                    <a:pt x="164821" y="16179"/>
                    <a:pt x="164821" y="22859"/>
                  </a:cubicBezTo>
                  <a:cubicBezTo>
                    <a:pt x="164821" y="23770"/>
                    <a:pt x="164214" y="28325"/>
                    <a:pt x="163910" y="29236"/>
                  </a:cubicBezTo>
                  <a:lnTo>
                    <a:pt x="136581" y="137639"/>
                  </a:lnTo>
                  <a:cubicBezTo>
                    <a:pt x="126257" y="178328"/>
                    <a:pt x="91337" y="204745"/>
                    <a:pt x="60972" y="204745"/>
                  </a:cubicBezTo>
                  <a:cubicBezTo>
                    <a:pt x="40324" y="204745"/>
                    <a:pt x="23926" y="191385"/>
                    <a:pt x="23926" y="165271"/>
                  </a:cubicBezTo>
                  <a:cubicBezTo>
                    <a:pt x="23926" y="164664"/>
                    <a:pt x="23926" y="154947"/>
                    <a:pt x="27267" y="141586"/>
                  </a:cubicBezTo>
                  <a:lnTo>
                    <a:pt x="56721" y="23466"/>
                  </a:lnTo>
                  <a:cubicBezTo>
                    <a:pt x="59454" y="12535"/>
                    <a:pt x="60061" y="9498"/>
                    <a:pt x="82228" y="9498"/>
                  </a:cubicBezTo>
                  <a:cubicBezTo>
                    <a:pt x="90123" y="9498"/>
                    <a:pt x="92552" y="9498"/>
                    <a:pt x="92552" y="3425"/>
                  </a:cubicBezTo>
                  <a:cubicBezTo>
                    <a:pt x="92552" y="85"/>
                    <a:pt x="89212" y="85"/>
                    <a:pt x="88301" y="85"/>
                  </a:cubicBezTo>
                  <a:cubicBezTo>
                    <a:pt x="79798" y="85"/>
                    <a:pt x="57936" y="996"/>
                    <a:pt x="49433" y="996"/>
                  </a:cubicBezTo>
                  <a:cubicBezTo>
                    <a:pt x="40627" y="996"/>
                    <a:pt x="19068" y="85"/>
                    <a:pt x="10262" y="85"/>
                  </a:cubicBezTo>
                  <a:cubicBezTo>
                    <a:pt x="7833" y="85"/>
                    <a:pt x="4493" y="85"/>
                    <a:pt x="4493" y="6158"/>
                  </a:cubicBezTo>
                  <a:cubicBezTo>
                    <a:pt x="4493" y="9498"/>
                    <a:pt x="7226" y="9498"/>
                    <a:pt x="12995" y="9498"/>
                  </a:cubicBezTo>
                  <a:cubicBezTo>
                    <a:pt x="13602" y="9498"/>
                    <a:pt x="19372" y="9498"/>
                    <a:pt x="24534" y="10106"/>
                  </a:cubicBezTo>
                  <a:cubicBezTo>
                    <a:pt x="30000" y="10713"/>
                    <a:pt x="32732" y="11017"/>
                    <a:pt x="32732" y="14964"/>
                  </a:cubicBezTo>
                  <a:cubicBezTo>
                    <a:pt x="32732" y="16786"/>
                    <a:pt x="29392" y="29539"/>
                    <a:pt x="27570" y="36523"/>
                  </a:cubicBezTo>
                  <a:lnTo>
                    <a:pt x="20890" y="63244"/>
                  </a:lnTo>
                  <a:cubicBezTo>
                    <a:pt x="18157" y="75087"/>
                    <a:pt x="3582" y="132477"/>
                    <a:pt x="2367" y="138246"/>
                  </a:cubicBezTo>
                  <a:cubicBezTo>
                    <a:pt x="242" y="146748"/>
                    <a:pt x="242" y="151303"/>
                    <a:pt x="242" y="155858"/>
                  </a:cubicBezTo>
                  <a:cubicBezTo>
                    <a:pt x="242" y="192903"/>
                    <a:pt x="27874" y="214159"/>
                    <a:pt x="59757" y="214159"/>
                  </a:cubicBezTo>
                  <a:cubicBezTo>
                    <a:pt x="98018" y="214159"/>
                    <a:pt x="135670" y="179846"/>
                    <a:pt x="145691" y="139764"/>
                  </a:cubicBezTo>
                  <a:lnTo>
                    <a:pt x="172716" y="31968"/>
                  </a:lnTo>
                  <a:close/>
                </a:path>
              </a:pathLst>
            </a:custGeom>
            <a:solidFill>
              <a:srgbClr val="1A1AFF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F1C902A-3B8A-CF29-ECCE-63C34AFAAA0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5098328" y="9318988"/>
              <a:ext cx="209155" cy="95862"/>
            </a:xfrm>
            <a:custGeom>
              <a:avLst/>
              <a:gdLst>
                <a:gd name="connsiteX0" fmla="*/ 106739 w 209155"/>
                <a:gd name="connsiteY0" fmla="*/ 35583 h 95862"/>
                <a:gd name="connsiteX1" fmla="*/ 83996 w 209155"/>
                <a:gd name="connsiteY1" fmla="*/ 13053 h 95862"/>
                <a:gd name="connsiteX2" fmla="*/ 45736 w 209155"/>
                <a:gd name="connsiteY2" fmla="*/ 87 h 95862"/>
                <a:gd name="connsiteX3" fmla="*/ 248 w 209155"/>
                <a:gd name="connsiteY3" fmla="*/ 48124 h 95862"/>
                <a:gd name="connsiteX4" fmla="*/ 45098 w 209155"/>
                <a:gd name="connsiteY4" fmla="*/ 95949 h 95862"/>
                <a:gd name="connsiteX5" fmla="*/ 102913 w 209155"/>
                <a:gd name="connsiteY5" fmla="*/ 60452 h 95862"/>
                <a:gd name="connsiteX6" fmla="*/ 125657 w 209155"/>
                <a:gd name="connsiteY6" fmla="*/ 82983 h 95862"/>
                <a:gd name="connsiteX7" fmla="*/ 163917 w 209155"/>
                <a:gd name="connsiteY7" fmla="*/ 95949 h 95862"/>
                <a:gd name="connsiteX8" fmla="*/ 209404 w 209155"/>
                <a:gd name="connsiteY8" fmla="*/ 47912 h 95862"/>
                <a:gd name="connsiteX9" fmla="*/ 164554 w 209155"/>
                <a:gd name="connsiteY9" fmla="*/ 87 h 95862"/>
                <a:gd name="connsiteX10" fmla="*/ 106739 w 209155"/>
                <a:gd name="connsiteY10" fmla="*/ 35583 h 95862"/>
                <a:gd name="connsiteX11" fmla="*/ 113541 w 209155"/>
                <a:gd name="connsiteY11" fmla="*/ 43448 h 95862"/>
                <a:gd name="connsiteX12" fmla="*/ 166467 w 209155"/>
                <a:gd name="connsiteY12" fmla="*/ 8164 h 95862"/>
                <a:gd name="connsiteX13" fmla="*/ 203452 w 209155"/>
                <a:gd name="connsiteY13" fmla="*/ 47912 h 95862"/>
                <a:gd name="connsiteX14" fmla="*/ 167318 w 209155"/>
                <a:gd name="connsiteY14" fmla="*/ 84259 h 95862"/>
                <a:gd name="connsiteX15" fmla="*/ 113541 w 209155"/>
                <a:gd name="connsiteY15" fmla="*/ 43448 h 95862"/>
                <a:gd name="connsiteX16" fmla="*/ 96111 w 209155"/>
                <a:gd name="connsiteY16" fmla="*/ 52588 h 95862"/>
                <a:gd name="connsiteX17" fmla="*/ 43185 w 209155"/>
                <a:gd name="connsiteY17" fmla="*/ 87872 h 95862"/>
                <a:gd name="connsiteX18" fmla="*/ 6200 w 209155"/>
                <a:gd name="connsiteY18" fmla="*/ 48124 h 95862"/>
                <a:gd name="connsiteX19" fmla="*/ 42335 w 209155"/>
                <a:gd name="connsiteY19" fmla="*/ 11777 h 95862"/>
                <a:gd name="connsiteX20" fmla="*/ 96111 w 209155"/>
                <a:gd name="connsiteY20" fmla="*/ 52588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739" y="35583"/>
                  </a:moveTo>
                  <a:cubicBezTo>
                    <a:pt x="95474" y="22405"/>
                    <a:pt x="92073" y="18792"/>
                    <a:pt x="83996" y="13053"/>
                  </a:cubicBezTo>
                  <a:cubicBezTo>
                    <a:pt x="71030" y="3700"/>
                    <a:pt x="57426" y="87"/>
                    <a:pt x="45736" y="87"/>
                  </a:cubicBezTo>
                  <a:cubicBezTo>
                    <a:pt x="19379" y="87"/>
                    <a:pt x="248" y="22618"/>
                    <a:pt x="248" y="48124"/>
                  </a:cubicBezTo>
                  <a:cubicBezTo>
                    <a:pt x="248" y="72993"/>
                    <a:pt x="18528" y="95949"/>
                    <a:pt x="45098" y="95949"/>
                  </a:cubicBezTo>
                  <a:cubicBezTo>
                    <a:pt x="74643" y="95949"/>
                    <a:pt x="95261" y="71718"/>
                    <a:pt x="102913" y="60452"/>
                  </a:cubicBezTo>
                  <a:cubicBezTo>
                    <a:pt x="114179" y="73631"/>
                    <a:pt x="117580" y="77244"/>
                    <a:pt x="125657" y="82983"/>
                  </a:cubicBezTo>
                  <a:cubicBezTo>
                    <a:pt x="138623" y="92336"/>
                    <a:pt x="152226" y="95949"/>
                    <a:pt x="163917" y="95949"/>
                  </a:cubicBezTo>
                  <a:cubicBezTo>
                    <a:pt x="190274" y="95949"/>
                    <a:pt x="209404" y="73418"/>
                    <a:pt x="209404" y="47912"/>
                  </a:cubicBezTo>
                  <a:cubicBezTo>
                    <a:pt x="209404" y="23043"/>
                    <a:pt x="191124" y="87"/>
                    <a:pt x="164554" y="87"/>
                  </a:cubicBezTo>
                  <a:cubicBezTo>
                    <a:pt x="135009" y="87"/>
                    <a:pt x="114391" y="24318"/>
                    <a:pt x="106739" y="35583"/>
                  </a:cubicBezTo>
                  <a:close/>
                  <a:moveTo>
                    <a:pt x="113541" y="43448"/>
                  </a:moveTo>
                  <a:cubicBezTo>
                    <a:pt x="122043" y="29632"/>
                    <a:pt x="140536" y="8164"/>
                    <a:pt x="166467" y="8164"/>
                  </a:cubicBezTo>
                  <a:cubicBezTo>
                    <a:pt x="188361" y="8164"/>
                    <a:pt x="203452" y="27506"/>
                    <a:pt x="203452" y="47912"/>
                  </a:cubicBezTo>
                  <a:cubicBezTo>
                    <a:pt x="203452" y="68317"/>
                    <a:pt x="186873" y="84259"/>
                    <a:pt x="167318" y="84259"/>
                  </a:cubicBezTo>
                  <a:cubicBezTo>
                    <a:pt x="147550" y="84259"/>
                    <a:pt x="133946" y="68104"/>
                    <a:pt x="113541" y="43448"/>
                  </a:cubicBezTo>
                  <a:close/>
                  <a:moveTo>
                    <a:pt x="96111" y="52588"/>
                  </a:moveTo>
                  <a:cubicBezTo>
                    <a:pt x="87609" y="66404"/>
                    <a:pt x="69117" y="87872"/>
                    <a:pt x="43185" y="87872"/>
                  </a:cubicBezTo>
                  <a:cubicBezTo>
                    <a:pt x="21292" y="87872"/>
                    <a:pt x="6200" y="68529"/>
                    <a:pt x="6200" y="48124"/>
                  </a:cubicBezTo>
                  <a:cubicBezTo>
                    <a:pt x="6200" y="27719"/>
                    <a:pt x="22779" y="11777"/>
                    <a:pt x="42335" y="11777"/>
                  </a:cubicBezTo>
                  <a:cubicBezTo>
                    <a:pt x="62102" y="11777"/>
                    <a:pt x="75706" y="27931"/>
                    <a:pt x="96111" y="52588"/>
                  </a:cubicBezTo>
                  <a:close/>
                </a:path>
              </a:pathLst>
            </a:custGeom>
            <a:solidFill>
              <a:srgbClr val="1A1AFF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49792201-A1A8-928D-771D-81418509539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5348028" y="9232965"/>
              <a:ext cx="151218" cy="137553"/>
            </a:xfrm>
            <a:custGeom>
              <a:avLst/>
              <a:gdLst>
                <a:gd name="connsiteX0" fmla="*/ 92871 w 151218"/>
                <a:gd name="connsiteY0" fmla="*/ 42596 h 137553"/>
                <a:gd name="connsiteX1" fmla="*/ 122932 w 151218"/>
                <a:gd name="connsiteY1" fmla="*/ 6766 h 137553"/>
                <a:gd name="connsiteX2" fmla="*/ 138115 w 151218"/>
                <a:gd name="connsiteY2" fmla="*/ 10713 h 137553"/>
                <a:gd name="connsiteX3" fmla="*/ 123539 w 151218"/>
                <a:gd name="connsiteY3" fmla="*/ 27110 h 137553"/>
                <a:gd name="connsiteX4" fmla="*/ 135078 w 151218"/>
                <a:gd name="connsiteY4" fmla="*/ 37738 h 137553"/>
                <a:gd name="connsiteX5" fmla="*/ 151475 w 151218"/>
                <a:gd name="connsiteY5" fmla="*/ 20126 h 137553"/>
                <a:gd name="connsiteX6" fmla="*/ 123236 w 151218"/>
                <a:gd name="connsiteY6" fmla="*/ 85 h 137553"/>
                <a:gd name="connsiteX7" fmla="*/ 91352 w 151218"/>
                <a:gd name="connsiteY7" fmla="*/ 23163 h 137553"/>
                <a:gd name="connsiteX8" fmla="*/ 58558 w 151218"/>
                <a:gd name="connsiteY8" fmla="*/ 85 h 137553"/>
                <a:gd name="connsiteX9" fmla="*/ 9670 w 151218"/>
                <a:gd name="connsiteY9" fmla="*/ 46847 h 137553"/>
                <a:gd name="connsiteX10" fmla="*/ 13314 w 151218"/>
                <a:gd name="connsiteY10" fmla="*/ 49884 h 137553"/>
                <a:gd name="connsiteX11" fmla="*/ 17261 w 151218"/>
                <a:gd name="connsiteY11" fmla="*/ 46544 h 137553"/>
                <a:gd name="connsiteX12" fmla="*/ 57951 w 151218"/>
                <a:gd name="connsiteY12" fmla="*/ 6766 h 137553"/>
                <a:gd name="connsiteX13" fmla="*/ 74348 w 151218"/>
                <a:gd name="connsiteY13" fmla="*/ 27110 h 137553"/>
                <a:gd name="connsiteX14" fmla="*/ 57951 w 151218"/>
                <a:gd name="connsiteY14" fmla="*/ 99379 h 137553"/>
                <a:gd name="connsiteX15" fmla="*/ 29104 w 151218"/>
                <a:gd name="connsiteY15" fmla="*/ 130958 h 137553"/>
                <a:gd name="connsiteX16" fmla="*/ 13921 w 151218"/>
                <a:gd name="connsiteY16" fmla="*/ 127011 h 137553"/>
                <a:gd name="connsiteX17" fmla="*/ 28193 w 151218"/>
                <a:gd name="connsiteY17" fmla="*/ 110614 h 137553"/>
                <a:gd name="connsiteX18" fmla="*/ 16958 w 151218"/>
                <a:gd name="connsiteY18" fmla="*/ 99986 h 137553"/>
                <a:gd name="connsiteX19" fmla="*/ 257 w 151218"/>
                <a:gd name="connsiteY19" fmla="*/ 117598 h 137553"/>
                <a:gd name="connsiteX20" fmla="*/ 28800 w 151218"/>
                <a:gd name="connsiteY20" fmla="*/ 137639 h 137553"/>
                <a:gd name="connsiteX21" fmla="*/ 60684 w 151218"/>
                <a:gd name="connsiteY21" fmla="*/ 114561 h 137553"/>
                <a:gd name="connsiteX22" fmla="*/ 93478 w 151218"/>
                <a:gd name="connsiteY22" fmla="*/ 137639 h 137553"/>
                <a:gd name="connsiteX23" fmla="*/ 142062 w 151218"/>
                <a:gd name="connsiteY23" fmla="*/ 90877 h 137553"/>
                <a:gd name="connsiteX24" fmla="*/ 138418 w 151218"/>
                <a:gd name="connsiteY24" fmla="*/ 87840 h 137553"/>
                <a:gd name="connsiteX25" fmla="*/ 134471 w 151218"/>
                <a:gd name="connsiteY25" fmla="*/ 91180 h 137553"/>
                <a:gd name="connsiteX26" fmla="*/ 94085 w 151218"/>
                <a:gd name="connsiteY26" fmla="*/ 130958 h 137553"/>
                <a:gd name="connsiteX27" fmla="*/ 77384 w 151218"/>
                <a:gd name="connsiteY27" fmla="*/ 110918 h 137553"/>
                <a:gd name="connsiteX28" fmla="*/ 82547 w 151218"/>
                <a:gd name="connsiteY28" fmla="*/ 84196 h 137553"/>
                <a:gd name="connsiteX29" fmla="*/ 92871 w 151218"/>
                <a:gd name="connsiteY29" fmla="*/ 42596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71" y="42596"/>
                  </a:moveTo>
                  <a:cubicBezTo>
                    <a:pt x="94693" y="34701"/>
                    <a:pt x="101677" y="6766"/>
                    <a:pt x="122932" y="6766"/>
                  </a:cubicBezTo>
                  <a:cubicBezTo>
                    <a:pt x="124450" y="6766"/>
                    <a:pt x="131738" y="6766"/>
                    <a:pt x="138115" y="10713"/>
                  </a:cubicBezTo>
                  <a:cubicBezTo>
                    <a:pt x="129613" y="12231"/>
                    <a:pt x="123539" y="19823"/>
                    <a:pt x="123539" y="27110"/>
                  </a:cubicBezTo>
                  <a:cubicBezTo>
                    <a:pt x="123539" y="31968"/>
                    <a:pt x="126880" y="37738"/>
                    <a:pt x="135078" y="37738"/>
                  </a:cubicBezTo>
                  <a:cubicBezTo>
                    <a:pt x="141759" y="37738"/>
                    <a:pt x="151475" y="32272"/>
                    <a:pt x="151475" y="20126"/>
                  </a:cubicBezTo>
                  <a:cubicBezTo>
                    <a:pt x="151475" y="4336"/>
                    <a:pt x="133560" y="85"/>
                    <a:pt x="123236" y="85"/>
                  </a:cubicBezTo>
                  <a:cubicBezTo>
                    <a:pt x="105624" y="85"/>
                    <a:pt x="94996" y="16179"/>
                    <a:pt x="91352" y="23163"/>
                  </a:cubicBezTo>
                  <a:cubicBezTo>
                    <a:pt x="83761" y="3122"/>
                    <a:pt x="67364" y="85"/>
                    <a:pt x="58558" y="85"/>
                  </a:cubicBezTo>
                  <a:cubicBezTo>
                    <a:pt x="26978" y="85"/>
                    <a:pt x="9670" y="39256"/>
                    <a:pt x="9670" y="46847"/>
                  </a:cubicBezTo>
                  <a:cubicBezTo>
                    <a:pt x="9670" y="49884"/>
                    <a:pt x="12707" y="49884"/>
                    <a:pt x="13314" y="49884"/>
                  </a:cubicBezTo>
                  <a:cubicBezTo>
                    <a:pt x="15743" y="49884"/>
                    <a:pt x="16654" y="49277"/>
                    <a:pt x="17261" y="46544"/>
                  </a:cubicBezTo>
                  <a:cubicBezTo>
                    <a:pt x="27586" y="14357"/>
                    <a:pt x="47627" y="6766"/>
                    <a:pt x="57951" y="6766"/>
                  </a:cubicBezTo>
                  <a:cubicBezTo>
                    <a:pt x="63720" y="6766"/>
                    <a:pt x="74348" y="9498"/>
                    <a:pt x="74348" y="27110"/>
                  </a:cubicBezTo>
                  <a:cubicBezTo>
                    <a:pt x="74348" y="36523"/>
                    <a:pt x="69186" y="56868"/>
                    <a:pt x="57951" y="99379"/>
                  </a:cubicBezTo>
                  <a:cubicBezTo>
                    <a:pt x="53092" y="118205"/>
                    <a:pt x="42464" y="130958"/>
                    <a:pt x="29104" y="130958"/>
                  </a:cubicBezTo>
                  <a:cubicBezTo>
                    <a:pt x="27282" y="130958"/>
                    <a:pt x="20298" y="130958"/>
                    <a:pt x="13921" y="127011"/>
                  </a:cubicBezTo>
                  <a:cubicBezTo>
                    <a:pt x="21512" y="125493"/>
                    <a:pt x="28193" y="119116"/>
                    <a:pt x="28193" y="110614"/>
                  </a:cubicBezTo>
                  <a:cubicBezTo>
                    <a:pt x="28193" y="102415"/>
                    <a:pt x="21512" y="99986"/>
                    <a:pt x="16958" y="99986"/>
                  </a:cubicBezTo>
                  <a:cubicBezTo>
                    <a:pt x="7848" y="99986"/>
                    <a:pt x="257" y="107881"/>
                    <a:pt x="257" y="117598"/>
                  </a:cubicBezTo>
                  <a:cubicBezTo>
                    <a:pt x="257" y="131566"/>
                    <a:pt x="15439" y="137639"/>
                    <a:pt x="28800" y="137639"/>
                  </a:cubicBezTo>
                  <a:cubicBezTo>
                    <a:pt x="48841" y="137639"/>
                    <a:pt x="59773" y="116383"/>
                    <a:pt x="60684" y="114561"/>
                  </a:cubicBezTo>
                  <a:cubicBezTo>
                    <a:pt x="64327" y="125796"/>
                    <a:pt x="75259" y="137639"/>
                    <a:pt x="93478" y="137639"/>
                  </a:cubicBezTo>
                  <a:cubicBezTo>
                    <a:pt x="124754" y="137639"/>
                    <a:pt x="142062" y="98468"/>
                    <a:pt x="142062" y="90877"/>
                  </a:cubicBezTo>
                  <a:cubicBezTo>
                    <a:pt x="142062" y="87840"/>
                    <a:pt x="139329" y="87840"/>
                    <a:pt x="138418" y="87840"/>
                  </a:cubicBezTo>
                  <a:cubicBezTo>
                    <a:pt x="135686" y="87840"/>
                    <a:pt x="135078" y="89055"/>
                    <a:pt x="134471" y="91180"/>
                  </a:cubicBezTo>
                  <a:cubicBezTo>
                    <a:pt x="124450" y="123671"/>
                    <a:pt x="103802" y="130958"/>
                    <a:pt x="94085" y="130958"/>
                  </a:cubicBezTo>
                  <a:cubicBezTo>
                    <a:pt x="82243" y="130958"/>
                    <a:pt x="77384" y="121242"/>
                    <a:pt x="77384" y="110918"/>
                  </a:cubicBezTo>
                  <a:cubicBezTo>
                    <a:pt x="77384" y="104237"/>
                    <a:pt x="79206" y="97557"/>
                    <a:pt x="82547" y="84196"/>
                  </a:cubicBezTo>
                  <a:lnTo>
                    <a:pt x="92871" y="42596"/>
                  </a:lnTo>
                  <a:close/>
                </a:path>
              </a:pathLst>
            </a:custGeom>
            <a:solidFill>
              <a:srgbClr val="000000"/>
            </a:solidFill>
            <a:ln w="30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8390" name="Groupe 58389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$&#10; = \frac{1}{\rey_x^{1/2}}&#10;$$&#10;&#10;&#10;\end{document}&#10;" title="IguanaTex Vector Display">
            <a:extLst>
              <a:ext uri="{FF2B5EF4-FFF2-40B4-BE49-F238E27FC236}">
                <a16:creationId xmlns:a16="http://schemas.microsoft.com/office/drawing/2014/main" id="{D1185A23-B32B-3DD5-CB7D-8224B3D021FD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9283700" y="6769100"/>
            <a:ext cx="1097246" cy="761972"/>
            <a:chOff x="15860068" y="8707135"/>
            <a:chExt cx="1080106" cy="743282"/>
          </a:xfrm>
        </p:grpSpPr>
        <p:sp>
          <p:nvSpPr>
            <p:cNvPr id="58372" name="Forme libre 58371">
              <a:extLst>
                <a:ext uri="{FF2B5EF4-FFF2-40B4-BE49-F238E27FC236}">
                  <a16:creationId xmlns:a16="http://schemas.microsoft.com/office/drawing/2014/main" id="{1217D6E6-7359-3E71-F720-F556FC644FA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5860068" y="9003347"/>
              <a:ext cx="201928" cy="71054"/>
            </a:xfrm>
            <a:custGeom>
              <a:avLst/>
              <a:gdLst>
                <a:gd name="connsiteX0" fmla="*/ 191819 w 201928"/>
                <a:gd name="connsiteY0" fmla="*/ 12223 h 71054"/>
                <a:gd name="connsiteX1" fmla="*/ 202144 w 201928"/>
                <a:gd name="connsiteY1" fmla="*/ 6150 h 71054"/>
                <a:gd name="connsiteX2" fmla="*/ 192123 w 201928"/>
                <a:gd name="connsiteY2" fmla="*/ 77 h 71054"/>
                <a:gd name="connsiteX3" fmla="*/ 10236 w 201928"/>
                <a:gd name="connsiteY3" fmla="*/ 77 h 71054"/>
                <a:gd name="connsiteX4" fmla="*/ 215 w 201928"/>
                <a:gd name="connsiteY4" fmla="*/ 6150 h 71054"/>
                <a:gd name="connsiteX5" fmla="*/ 10539 w 201928"/>
                <a:gd name="connsiteY5" fmla="*/ 12223 h 71054"/>
                <a:gd name="connsiteX6" fmla="*/ 191819 w 201928"/>
                <a:gd name="connsiteY6" fmla="*/ 12223 h 71054"/>
                <a:gd name="connsiteX7" fmla="*/ 192123 w 201928"/>
                <a:gd name="connsiteY7" fmla="*/ 71131 h 71054"/>
                <a:gd name="connsiteX8" fmla="*/ 202144 w 201928"/>
                <a:gd name="connsiteY8" fmla="*/ 65058 h 71054"/>
                <a:gd name="connsiteX9" fmla="*/ 191819 w 201928"/>
                <a:gd name="connsiteY9" fmla="*/ 58985 h 71054"/>
                <a:gd name="connsiteX10" fmla="*/ 10539 w 201928"/>
                <a:gd name="connsiteY10" fmla="*/ 58985 h 71054"/>
                <a:gd name="connsiteX11" fmla="*/ 215 w 201928"/>
                <a:gd name="connsiteY11" fmla="*/ 65058 h 71054"/>
                <a:gd name="connsiteX12" fmla="*/ 10236 w 201928"/>
                <a:gd name="connsiteY12" fmla="*/ 71131 h 71054"/>
                <a:gd name="connsiteX13" fmla="*/ 192123 w 201928"/>
                <a:gd name="connsiteY13" fmla="*/ 71131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928" h="71054">
                  <a:moveTo>
                    <a:pt x="191819" y="12223"/>
                  </a:moveTo>
                  <a:cubicBezTo>
                    <a:pt x="196374" y="12223"/>
                    <a:pt x="202144" y="12223"/>
                    <a:pt x="202144" y="6150"/>
                  </a:cubicBezTo>
                  <a:cubicBezTo>
                    <a:pt x="202144" y="77"/>
                    <a:pt x="196374" y="77"/>
                    <a:pt x="192123" y="77"/>
                  </a:cubicBezTo>
                  <a:lnTo>
                    <a:pt x="10236" y="77"/>
                  </a:lnTo>
                  <a:cubicBezTo>
                    <a:pt x="5984" y="77"/>
                    <a:pt x="215" y="77"/>
                    <a:pt x="215" y="6150"/>
                  </a:cubicBezTo>
                  <a:cubicBezTo>
                    <a:pt x="215" y="12223"/>
                    <a:pt x="5984" y="12223"/>
                    <a:pt x="10539" y="12223"/>
                  </a:cubicBezTo>
                  <a:lnTo>
                    <a:pt x="191819" y="12223"/>
                  </a:lnTo>
                  <a:close/>
                  <a:moveTo>
                    <a:pt x="192123" y="71131"/>
                  </a:moveTo>
                  <a:cubicBezTo>
                    <a:pt x="196374" y="71131"/>
                    <a:pt x="202144" y="71131"/>
                    <a:pt x="202144" y="65058"/>
                  </a:cubicBezTo>
                  <a:cubicBezTo>
                    <a:pt x="202144" y="58985"/>
                    <a:pt x="196374" y="58985"/>
                    <a:pt x="191819" y="58985"/>
                  </a:cubicBezTo>
                  <a:lnTo>
                    <a:pt x="10539" y="58985"/>
                  </a:lnTo>
                  <a:cubicBezTo>
                    <a:pt x="5984" y="58985"/>
                    <a:pt x="215" y="58985"/>
                    <a:pt x="215" y="65058"/>
                  </a:cubicBezTo>
                  <a:cubicBezTo>
                    <a:pt x="215" y="71131"/>
                    <a:pt x="5984" y="71131"/>
                    <a:pt x="10236" y="71131"/>
                  </a:cubicBezTo>
                  <a:lnTo>
                    <a:pt x="192123" y="71131"/>
                  </a:ln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3" name="Forme libre 58372">
              <a:extLst>
                <a:ext uri="{FF2B5EF4-FFF2-40B4-BE49-F238E27FC236}">
                  <a16:creationId xmlns:a16="http://schemas.microsoft.com/office/drawing/2014/main" id="{7A9F68E3-316F-4283-0010-1DD6995BDDE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6521210" y="8707135"/>
              <a:ext cx="100205" cy="202230"/>
            </a:xfrm>
            <a:custGeom>
              <a:avLst/>
              <a:gdLst>
                <a:gd name="connsiteX0" fmla="*/ 62485 w 100205"/>
                <a:gd name="connsiteY0" fmla="*/ 7965 h 202230"/>
                <a:gd name="connsiteX1" fmla="*/ 55501 w 100205"/>
                <a:gd name="connsiteY1" fmla="*/ 70 h 202230"/>
                <a:gd name="connsiteX2" fmla="*/ 236 w 100205"/>
                <a:gd name="connsiteY2" fmla="*/ 19504 h 202230"/>
                <a:gd name="connsiteX3" fmla="*/ 236 w 100205"/>
                <a:gd name="connsiteY3" fmla="*/ 28917 h 202230"/>
                <a:gd name="connsiteX4" fmla="*/ 40015 w 100205"/>
                <a:gd name="connsiteY4" fmla="*/ 21022 h 202230"/>
                <a:gd name="connsiteX5" fmla="*/ 40015 w 100205"/>
                <a:gd name="connsiteY5" fmla="*/ 178313 h 202230"/>
                <a:gd name="connsiteX6" fmla="*/ 11775 w 100205"/>
                <a:gd name="connsiteY6" fmla="*/ 192888 h 202230"/>
                <a:gd name="connsiteX7" fmla="*/ 2058 w 100205"/>
                <a:gd name="connsiteY7" fmla="*/ 192888 h 202230"/>
                <a:gd name="connsiteX8" fmla="*/ 2058 w 100205"/>
                <a:gd name="connsiteY8" fmla="*/ 202301 h 202230"/>
                <a:gd name="connsiteX9" fmla="*/ 51250 w 100205"/>
                <a:gd name="connsiteY9" fmla="*/ 201390 h 202230"/>
                <a:gd name="connsiteX10" fmla="*/ 100442 w 100205"/>
                <a:gd name="connsiteY10" fmla="*/ 202301 h 202230"/>
                <a:gd name="connsiteX11" fmla="*/ 100442 w 100205"/>
                <a:gd name="connsiteY11" fmla="*/ 192888 h 202230"/>
                <a:gd name="connsiteX12" fmla="*/ 90725 w 100205"/>
                <a:gd name="connsiteY12" fmla="*/ 192888 h 202230"/>
                <a:gd name="connsiteX13" fmla="*/ 62485 w 100205"/>
                <a:gd name="connsiteY13" fmla="*/ 178313 h 202230"/>
                <a:gd name="connsiteX14" fmla="*/ 62485 w 100205"/>
                <a:gd name="connsiteY14" fmla="*/ 7965 h 20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205" h="202230">
                  <a:moveTo>
                    <a:pt x="62485" y="7965"/>
                  </a:moveTo>
                  <a:cubicBezTo>
                    <a:pt x="62485" y="677"/>
                    <a:pt x="62485" y="70"/>
                    <a:pt x="55501" y="70"/>
                  </a:cubicBezTo>
                  <a:cubicBezTo>
                    <a:pt x="36675" y="19504"/>
                    <a:pt x="9953" y="19504"/>
                    <a:pt x="236" y="19504"/>
                  </a:cubicBezTo>
                  <a:lnTo>
                    <a:pt x="236" y="28917"/>
                  </a:lnTo>
                  <a:cubicBezTo>
                    <a:pt x="6309" y="28917"/>
                    <a:pt x="24225" y="28917"/>
                    <a:pt x="40015" y="21022"/>
                  </a:cubicBezTo>
                  <a:lnTo>
                    <a:pt x="40015" y="178313"/>
                  </a:lnTo>
                  <a:cubicBezTo>
                    <a:pt x="40015" y="189244"/>
                    <a:pt x="39104" y="192888"/>
                    <a:pt x="11775" y="192888"/>
                  </a:cubicBezTo>
                  <a:lnTo>
                    <a:pt x="2058" y="192888"/>
                  </a:lnTo>
                  <a:lnTo>
                    <a:pt x="2058" y="202301"/>
                  </a:lnTo>
                  <a:cubicBezTo>
                    <a:pt x="12686" y="201390"/>
                    <a:pt x="39104" y="201390"/>
                    <a:pt x="51250" y="201390"/>
                  </a:cubicBezTo>
                  <a:cubicBezTo>
                    <a:pt x="63396" y="201390"/>
                    <a:pt x="89814" y="201390"/>
                    <a:pt x="100442" y="202301"/>
                  </a:cubicBezTo>
                  <a:lnTo>
                    <a:pt x="100442" y="192888"/>
                  </a:lnTo>
                  <a:lnTo>
                    <a:pt x="90725" y="192888"/>
                  </a:lnTo>
                  <a:cubicBezTo>
                    <a:pt x="63396" y="192888"/>
                    <a:pt x="62485" y="189548"/>
                    <a:pt x="62485" y="178313"/>
                  </a:cubicBezTo>
                  <a:lnTo>
                    <a:pt x="62485" y="7965"/>
                  </a:ln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4" name="Forme libre 58373">
              <a:extLst>
                <a:ext uri="{FF2B5EF4-FFF2-40B4-BE49-F238E27FC236}">
                  <a16:creationId xmlns:a16="http://schemas.microsoft.com/office/drawing/2014/main" id="{6FEA554B-66EE-2DB4-B799-8E0B77278D3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6200022" y="9032802"/>
              <a:ext cx="740152" cy="12145"/>
            </a:xfrm>
            <a:custGeom>
              <a:avLst/>
              <a:gdLst>
                <a:gd name="connsiteX0" fmla="*/ 0 w 740152"/>
                <a:gd name="connsiteY0" fmla="*/ 0 h 12145"/>
                <a:gd name="connsiteX1" fmla="*/ 740153 w 740152"/>
                <a:gd name="connsiteY1" fmla="*/ 0 h 12145"/>
                <a:gd name="connsiteX2" fmla="*/ 740153 w 740152"/>
                <a:gd name="connsiteY2" fmla="*/ 12145 h 12145"/>
                <a:gd name="connsiteX3" fmla="*/ 0 w 740152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152" h="12145">
                  <a:moveTo>
                    <a:pt x="0" y="0"/>
                  </a:moveTo>
                  <a:lnTo>
                    <a:pt x="740153" y="0"/>
                  </a:lnTo>
                  <a:lnTo>
                    <a:pt x="740153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5" name="Forme libre 58374">
              <a:extLst>
                <a:ext uri="{FF2B5EF4-FFF2-40B4-BE49-F238E27FC236}">
                  <a16:creationId xmlns:a16="http://schemas.microsoft.com/office/drawing/2014/main" id="{ABBD5728-FB3E-D007-ED71-510B45939B2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6210649" y="9165832"/>
              <a:ext cx="211645" cy="214073"/>
            </a:xfrm>
            <a:custGeom>
              <a:avLst/>
              <a:gdLst>
                <a:gd name="connsiteX0" fmla="*/ 57617 w 211645"/>
                <a:gd name="connsiteY0" fmla="*/ 100290 h 214073"/>
                <a:gd name="connsiteX1" fmla="*/ 57617 w 211645"/>
                <a:gd name="connsiteY1" fmla="*/ 21645 h 214073"/>
                <a:gd name="connsiteX2" fmla="*/ 64297 w 211645"/>
                <a:gd name="connsiteY2" fmla="*/ 10106 h 214073"/>
                <a:gd name="connsiteX3" fmla="*/ 82213 w 211645"/>
                <a:gd name="connsiteY3" fmla="*/ 9499 h 214073"/>
                <a:gd name="connsiteX4" fmla="*/ 143550 w 211645"/>
                <a:gd name="connsiteY4" fmla="*/ 54742 h 214073"/>
                <a:gd name="connsiteX5" fmla="*/ 91322 w 211645"/>
                <a:gd name="connsiteY5" fmla="*/ 100290 h 214073"/>
                <a:gd name="connsiteX6" fmla="*/ 57617 w 211645"/>
                <a:gd name="connsiteY6" fmla="*/ 100290 h 214073"/>
                <a:gd name="connsiteX7" fmla="*/ 121687 w 211645"/>
                <a:gd name="connsiteY7" fmla="*/ 104237 h 214073"/>
                <a:gd name="connsiteX8" fmla="*/ 174827 w 211645"/>
                <a:gd name="connsiteY8" fmla="*/ 54742 h 214073"/>
                <a:gd name="connsiteX9" fmla="*/ 95573 w 211645"/>
                <a:gd name="connsiteY9" fmla="*/ 85 h 214073"/>
                <a:gd name="connsiteX10" fmla="*/ 227 w 211645"/>
                <a:gd name="connsiteY10" fmla="*/ 85 h 214073"/>
                <a:gd name="connsiteX11" fmla="*/ 227 w 211645"/>
                <a:gd name="connsiteY11" fmla="*/ 9499 h 214073"/>
                <a:gd name="connsiteX12" fmla="*/ 7514 w 211645"/>
                <a:gd name="connsiteY12" fmla="*/ 9499 h 214073"/>
                <a:gd name="connsiteX13" fmla="*/ 31503 w 211645"/>
                <a:gd name="connsiteY13" fmla="*/ 23770 h 214073"/>
                <a:gd name="connsiteX14" fmla="*/ 31503 w 211645"/>
                <a:gd name="connsiteY14" fmla="*/ 183794 h 214073"/>
                <a:gd name="connsiteX15" fmla="*/ 7514 w 211645"/>
                <a:gd name="connsiteY15" fmla="*/ 198065 h 214073"/>
                <a:gd name="connsiteX16" fmla="*/ 227 w 211645"/>
                <a:gd name="connsiteY16" fmla="*/ 198065 h 214073"/>
                <a:gd name="connsiteX17" fmla="*/ 227 w 211645"/>
                <a:gd name="connsiteY17" fmla="*/ 207478 h 214073"/>
                <a:gd name="connsiteX18" fmla="*/ 44560 w 211645"/>
                <a:gd name="connsiteY18" fmla="*/ 206567 h 214073"/>
                <a:gd name="connsiteX19" fmla="*/ 88893 w 211645"/>
                <a:gd name="connsiteY19" fmla="*/ 207478 h 214073"/>
                <a:gd name="connsiteX20" fmla="*/ 88893 w 211645"/>
                <a:gd name="connsiteY20" fmla="*/ 198065 h 214073"/>
                <a:gd name="connsiteX21" fmla="*/ 81605 w 211645"/>
                <a:gd name="connsiteY21" fmla="*/ 198065 h 214073"/>
                <a:gd name="connsiteX22" fmla="*/ 57617 w 211645"/>
                <a:gd name="connsiteY22" fmla="*/ 183794 h 214073"/>
                <a:gd name="connsiteX23" fmla="*/ 57617 w 211645"/>
                <a:gd name="connsiteY23" fmla="*/ 106970 h 214073"/>
                <a:gd name="connsiteX24" fmla="*/ 92537 w 211645"/>
                <a:gd name="connsiteY24" fmla="*/ 106970 h 214073"/>
                <a:gd name="connsiteX25" fmla="*/ 120777 w 211645"/>
                <a:gd name="connsiteY25" fmla="*/ 117294 h 214073"/>
                <a:gd name="connsiteX26" fmla="*/ 132315 w 211645"/>
                <a:gd name="connsiteY26" fmla="*/ 157983 h 214073"/>
                <a:gd name="connsiteX27" fmla="*/ 144765 w 211645"/>
                <a:gd name="connsiteY27" fmla="*/ 201405 h 214073"/>
                <a:gd name="connsiteX28" fmla="*/ 183025 w 211645"/>
                <a:gd name="connsiteY28" fmla="*/ 214159 h 214073"/>
                <a:gd name="connsiteX29" fmla="*/ 211872 w 211645"/>
                <a:gd name="connsiteY29" fmla="*/ 180757 h 214073"/>
                <a:gd name="connsiteX30" fmla="*/ 207925 w 211645"/>
                <a:gd name="connsiteY30" fmla="*/ 175595 h 214073"/>
                <a:gd name="connsiteX31" fmla="*/ 204281 w 211645"/>
                <a:gd name="connsiteY31" fmla="*/ 180454 h 214073"/>
                <a:gd name="connsiteX32" fmla="*/ 184240 w 211645"/>
                <a:gd name="connsiteY32" fmla="*/ 207478 h 214073"/>
                <a:gd name="connsiteX33" fmla="*/ 162681 w 211645"/>
                <a:gd name="connsiteY33" fmla="*/ 163753 h 214073"/>
                <a:gd name="connsiteX34" fmla="*/ 158733 w 211645"/>
                <a:gd name="connsiteY34" fmla="*/ 139461 h 214073"/>
                <a:gd name="connsiteX35" fmla="*/ 121687 w 211645"/>
                <a:gd name="connsiteY35" fmla="*/ 104237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1645" h="214073">
                  <a:moveTo>
                    <a:pt x="57617" y="100290"/>
                  </a:moveTo>
                  <a:lnTo>
                    <a:pt x="57617" y="21645"/>
                  </a:lnTo>
                  <a:cubicBezTo>
                    <a:pt x="57617" y="14661"/>
                    <a:pt x="57617" y="11017"/>
                    <a:pt x="64297" y="10106"/>
                  </a:cubicBezTo>
                  <a:cubicBezTo>
                    <a:pt x="67334" y="9499"/>
                    <a:pt x="76140" y="9499"/>
                    <a:pt x="82213" y="9499"/>
                  </a:cubicBezTo>
                  <a:cubicBezTo>
                    <a:pt x="109541" y="9499"/>
                    <a:pt x="143550" y="10713"/>
                    <a:pt x="143550" y="54742"/>
                  </a:cubicBezTo>
                  <a:cubicBezTo>
                    <a:pt x="143550" y="75694"/>
                    <a:pt x="136263" y="100290"/>
                    <a:pt x="91322" y="100290"/>
                  </a:cubicBezTo>
                  <a:lnTo>
                    <a:pt x="57617" y="100290"/>
                  </a:lnTo>
                  <a:close/>
                  <a:moveTo>
                    <a:pt x="121687" y="104237"/>
                  </a:moveTo>
                  <a:cubicBezTo>
                    <a:pt x="151142" y="96950"/>
                    <a:pt x="174827" y="78427"/>
                    <a:pt x="174827" y="54742"/>
                  </a:cubicBezTo>
                  <a:cubicBezTo>
                    <a:pt x="174827" y="25592"/>
                    <a:pt x="140210" y="85"/>
                    <a:pt x="95573" y="85"/>
                  </a:cubicBezTo>
                  <a:lnTo>
                    <a:pt x="227" y="85"/>
                  </a:lnTo>
                  <a:lnTo>
                    <a:pt x="227" y="9499"/>
                  </a:lnTo>
                  <a:lnTo>
                    <a:pt x="7514" y="9499"/>
                  </a:lnTo>
                  <a:cubicBezTo>
                    <a:pt x="30896" y="9499"/>
                    <a:pt x="31503" y="12839"/>
                    <a:pt x="31503" y="23770"/>
                  </a:cubicBezTo>
                  <a:lnTo>
                    <a:pt x="31503" y="183794"/>
                  </a:lnTo>
                  <a:cubicBezTo>
                    <a:pt x="31503" y="194725"/>
                    <a:pt x="30896" y="198065"/>
                    <a:pt x="7514" y="198065"/>
                  </a:cubicBezTo>
                  <a:lnTo>
                    <a:pt x="227" y="198065"/>
                  </a:lnTo>
                  <a:lnTo>
                    <a:pt x="227" y="207478"/>
                  </a:lnTo>
                  <a:cubicBezTo>
                    <a:pt x="11158" y="206567"/>
                    <a:pt x="32718" y="206567"/>
                    <a:pt x="44560" y="206567"/>
                  </a:cubicBezTo>
                  <a:cubicBezTo>
                    <a:pt x="56402" y="206567"/>
                    <a:pt x="77962" y="206567"/>
                    <a:pt x="88893" y="207478"/>
                  </a:cubicBezTo>
                  <a:lnTo>
                    <a:pt x="88893" y="198065"/>
                  </a:lnTo>
                  <a:lnTo>
                    <a:pt x="81605" y="198065"/>
                  </a:lnTo>
                  <a:cubicBezTo>
                    <a:pt x="58224" y="198065"/>
                    <a:pt x="57617" y="194725"/>
                    <a:pt x="57617" y="183794"/>
                  </a:cubicBezTo>
                  <a:lnTo>
                    <a:pt x="57617" y="106970"/>
                  </a:lnTo>
                  <a:lnTo>
                    <a:pt x="92537" y="106970"/>
                  </a:lnTo>
                  <a:cubicBezTo>
                    <a:pt x="97395" y="106970"/>
                    <a:pt x="110149" y="106970"/>
                    <a:pt x="120777" y="117294"/>
                  </a:cubicBezTo>
                  <a:cubicBezTo>
                    <a:pt x="132315" y="128226"/>
                    <a:pt x="132315" y="137639"/>
                    <a:pt x="132315" y="157983"/>
                  </a:cubicBezTo>
                  <a:cubicBezTo>
                    <a:pt x="132315" y="177721"/>
                    <a:pt x="132315" y="189867"/>
                    <a:pt x="144765" y="201405"/>
                  </a:cubicBezTo>
                  <a:cubicBezTo>
                    <a:pt x="157215" y="212337"/>
                    <a:pt x="173916" y="214159"/>
                    <a:pt x="183025" y="214159"/>
                  </a:cubicBezTo>
                  <a:cubicBezTo>
                    <a:pt x="206710" y="214159"/>
                    <a:pt x="211872" y="189259"/>
                    <a:pt x="211872" y="180757"/>
                  </a:cubicBezTo>
                  <a:cubicBezTo>
                    <a:pt x="211872" y="178935"/>
                    <a:pt x="211872" y="175595"/>
                    <a:pt x="207925" y="175595"/>
                  </a:cubicBezTo>
                  <a:cubicBezTo>
                    <a:pt x="204584" y="175595"/>
                    <a:pt x="204584" y="178328"/>
                    <a:pt x="204281" y="180454"/>
                  </a:cubicBezTo>
                  <a:cubicBezTo>
                    <a:pt x="202459" y="202013"/>
                    <a:pt x="191831" y="207478"/>
                    <a:pt x="184240" y="207478"/>
                  </a:cubicBezTo>
                  <a:cubicBezTo>
                    <a:pt x="169361" y="207478"/>
                    <a:pt x="166932" y="191992"/>
                    <a:pt x="162681" y="163753"/>
                  </a:cubicBezTo>
                  <a:lnTo>
                    <a:pt x="158733" y="139461"/>
                  </a:lnTo>
                  <a:cubicBezTo>
                    <a:pt x="153267" y="120027"/>
                    <a:pt x="138388" y="110007"/>
                    <a:pt x="121687" y="104237"/>
                  </a:cubicBez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6" name="Forme libre 58375">
              <a:extLst>
                <a:ext uri="{FF2B5EF4-FFF2-40B4-BE49-F238E27FC236}">
                  <a16:creationId xmlns:a16="http://schemas.microsoft.com/office/drawing/2014/main" id="{55D6DEFD-4BE4-819E-1EEE-C7706F3076A8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6432046" y="9237189"/>
              <a:ext cx="117513" cy="139375"/>
            </a:xfrm>
            <a:custGeom>
              <a:avLst/>
              <a:gdLst>
                <a:gd name="connsiteX0" fmla="*/ 25741 w 117513"/>
                <a:gd name="connsiteY0" fmla="*/ 59601 h 139375"/>
                <a:gd name="connsiteX1" fmla="*/ 63394 w 117513"/>
                <a:gd name="connsiteY1" fmla="*/ 6766 h 139375"/>
                <a:gd name="connsiteX2" fmla="*/ 97706 w 117513"/>
                <a:gd name="connsiteY2" fmla="*/ 59601 h 139375"/>
                <a:gd name="connsiteX3" fmla="*/ 25741 w 117513"/>
                <a:gd name="connsiteY3" fmla="*/ 59601 h 139375"/>
                <a:gd name="connsiteX4" fmla="*/ 25437 w 117513"/>
                <a:gd name="connsiteY4" fmla="*/ 65977 h 139375"/>
                <a:gd name="connsiteX5" fmla="*/ 110156 w 117513"/>
                <a:gd name="connsiteY5" fmla="*/ 65977 h 139375"/>
                <a:gd name="connsiteX6" fmla="*/ 117747 w 117513"/>
                <a:gd name="connsiteY6" fmla="*/ 59601 h 139375"/>
                <a:gd name="connsiteX7" fmla="*/ 63394 w 117513"/>
                <a:gd name="connsiteY7" fmla="*/ 85 h 139375"/>
                <a:gd name="connsiteX8" fmla="*/ 234 w 117513"/>
                <a:gd name="connsiteY8" fmla="*/ 69318 h 139375"/>
                <a:gd name="connsiteX9" fmla="*/ 67037 w 117513"/>
                <a:gd name="connsiteY9" fmla="*/ 139461 h 139375"/>
                <a:gd name="connsiteX10" fmla="*/ 117747 w 117513"/>
                <a:gd name="connsiteY10" fmla="*/ 99986 h 139375"/>
                <a:gd name="connsiteX11" fmla="*/ 113800 w 117513"/>
                <a:gd name="connsiteY11" fmla="*/ 96342 h 139375"/>
                <a:gd name="connsiteX12" fmla="*/ 109852 w 117513"/>
                <a:gd name="connsiteY12" fmla="*/ 100594 h 139375"/>
                <a:gd name="connsiteX13" fmla="*/ 68859 w 117513"/>
                <a:gd name="connsiteY13" fmla="*/ 131870 h 139375"/>
                <a:gd name="connsiteX14" fmla="*/ 34547 w 117513"/>
                <a:gd name="connsiteY14" fmla="*/ 111525 h 139375"/>
                <a:gd name="connsiteX15" fmla="*/ 25437 w 117513"/>
                <a:gd name="connsiteY15" fmla="*/ 65977 h 13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513" h="139375">
                  <a:moveTo>
                    <a:pt x="25741" y="59601"/>
                  </a:moveTo>
                  <a:cubicBezTo>
                    <a:pt x="27563" y="14357"/>
                    <a:pt x="53069" y="6766"/>
                    <a:pt x="63394" y="6766"/>
                  </a:cubicBezTo>
                  <a:cubicBezTo>
                    <a:pt x="94670" y="6766"/>
                    <a:pt x="97706" y="47758"/>
                    <a:pt x="97706" y="59601"/>
                  </a:cubicBezTo>
                  <a:lnTo>
                    <a:pt x="25741" y="59601"/>
                  </a:lnTo>
                  <a:close/>
                  <a:moveTo>
                    <a:pt x="25437" y="65977"/>
                  </a:moveTo>
                  <a:lnTo>
                    <a:pt x="110156" y="65977"/>
                  </a:lnTo>
                  <a:cubicBezTo>
                    <a:pt x="116836" y="65977"/>
                    <a:pt x="117747" y="65977"/>
                    <a:pt x="117747" y="59601"/>
                  </a:cubicBezTo>
                  <a:cubicBezTo>
                    <a:pt x="117747" y="29539"/>
                    <a:pt x="101350" y="85"/>
                    <a:pt x="63394" y="85"/>
                  </a:cubicBezTo>
                  <a:cubicBezTo>
                    <a:pt x="28170" y="85"/>
                    <a:pt x="234" y="31361"/>
                    <a:pt x="234" y="69318"/>
                  </a:cubicBezTo>
                  <a:cubicBezTo>
                    <a:pt x="234" y="110007"/>
                    <a:pt x="32118" y="139461"/>
                    <a:pt x="67037" y="139461"/>
                  </a:cubicBezTo>
                  <a:cubicBezTo>
                    <a:pt x="104083" y="139461"/>
                    <a:pt x="117747" y="105756"/>
                    <a:pt x="117747" y="99986"/>
                  </a:cubicBezTo>
                  <a:cubicBezTo>
                    <a:pt x="117747" y="96950"/>
                    <a:pt x="115318" y="96342"/>
                    <a:pt x="113800" y="96342"/>
                  </a:cubicBezTo>
                  <a:cubicBezTo>
                    <a:pt x="111067" y="96342"/>
                    <a:pt x="110460" y="98164"/>
                    <a:pt x="109852" y="100594"/>
                  </a:cubicBezTo>
                  <a:cubicBezTo>
                    <a:pt x="99225" y="131870"/>
                    <a:pt x="71896" y="131870"/>
                    <a:pt x="68859" y="131870"/>
                  </a:cubicBezTo>
                  <a:cubicBezTo>
                    <a:pt x="53677" y="131870"/>
                    <a:pt x="41531" y="122760"/>
                    <a:pt x="34547" y="111525"/>
                  </a:cubicBezTo>
                  <a:cubicBezTo>
                    <a:pt x="25437" y="96950"/>
                    <a:pt x="25437" y="76909"/>
                    <a:pt x="25437" y="65977"/>
                  </a:cubicBez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7" name="Forme libre 58376">
              <a:extLst>
                <a:ext uri="{FF2B5EF4-FFF2-40B4-BE49-F238E27FC236}">
                  <a16:creationId xmlns:a16="http://schemas.microsoft.com/office/drawing/2014/main" id="{5D914937-16C8-2AA2-CAC5-905A9C1F80D3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6581668" y="9099663"/>
              <a:ext cx="77370" cy="141136"/>
            </a:xfrm>
            <a:custGeom>
              <a:avLst/>
              <a:gdLst>
                <a:gd name="connsiteX0" fmla="*/ 48276 w 77370"/>
                <a:gd name="connsiteY0" fmla="*/ 6033 h 141136"/>
                <a:gd name="connsiteX1" fmla="*/ 41900 w 77370"/>
                <a:gd name="connsiteY1" fmla="*/ 81 h 141136"/>
                <a:gd name="connsiteX2" fmla="*/ 239 w 77370"/>
                <a:gd name="connsiteY2" fmla="*/ 13685 h 141136"/>
                <a:gd name="connsiteX3" fmla="*/ 239 w 77370"/>
                <a:gd name="connsiteY3" fmla="*/ 21337 h 141136"/>
                <a:gd name="connsiteX4" fmla="*/ 31059 w 77370"/>
                <a:gd name="connsiteY4" fmla="*/ 15385 h 141136"/>
                <a:gd name="connsiteX5" fmla="*/ 31059 w 77370"/>
                <a:gd name="connsiteY5" fmla="*/ 123788 h 141136"/>
                <a:gd name="connsiteX6" fmla="*/ 9804 w 77370"/>
                <a:gd name="connsiteY6" fmla="*/ 133566 h 141136"/>
                <a:gd name="connsiteX7" fmla="*/ 1726 w 77370"/>
                <a:gd name="connsiteY7" fmla="*/ 133566 h 141136"/>
                <a:gd name="connsiteX8" fmla="*/ 1726 w 77370"/>
                <a:gd name="connsiteY8" fmla="*/ 141218 h 141136"/>
                <a:gd name="connsiteX9" fmla="*/ 39561 w 77370"/>
                <a:gd name="connsiteY9" fmla="*/ 140367 h 141136"/>
                <a:gd name="connsiteX10" fmla="*/ 77609 w 77370"/>
                <a:gd name="connsiteY10" fmla="*/ 141218 h 141136"/>
                <a:gd name="connsiteX11" fmla="*/ 77609 w 77370"/>
                <a:gd name="connsiteY11" fmla="*/ 133566 h 141136"/>
                <a:gd name="connsiteX12" fmla="*/ 69532 w 77370"/>
                <a:gd name="connsiteY12" fmla="*/ 133566 h 141136"/>
                <a:gd name="connsiteX13" fmla="*/ 48276 w 77370"/>
                <a:gd name="connsiteY13" fmla="*/ 123788 h 141136"/>
                <a:gd name="connsiteX14" fmla="*/ 48276 w 77370"/>
                <a:gd name="connsiteY14" fmla="*/ 6033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276" y="6033"/>
                  </a:moveTo>
                  <a:cubicBezTo>
                    <a:pt x="48276" y="294"/>
                    <a:pt x="47851" y="81"/>
                    <a:pt x="41900" y="81"/>
                  </a:cubicBezTo>
                  <a:cubicBezTo>
                    <a:pt x="28296" y="13472"/>
                    <a:pt x="8953" y="13685"/>
                    <a:pt x="239" y="13685"/>
                  </a:cubicBezTo>
                  <a:lnTo>
                    <a:pt x="239" y="21337"/>
                  </a:lnTo>
                  <a:cubicBezTo>
                    <a:pt x="5340" y="21337"/>
                    <a:pt x="19369" y="21337"/>
                    <a:pt x="31059" y="15385"/>
                  </a:cubicBezTo>
                  <a:lnTo>
                    <a:pt x="31059" y="123788"/>
                  </a:lnTo>
                  <a:cubicBezTo>
                    <a:pt x="31059" y="130802"/>
                    <a:pt x="31059" y="133566"/>
                    <a:pt x="9804" y="133566"/>
                  </a:cubicBezTo>
                  <a:lnTo>
                    <a:pt x="1726" y="133566"/>
                  </a:lnTo>
                  <a:lnTo>
                    <a:pt x="1726" y="141218"/>
                  </a:lnTo>
                  <a:cubicBezTo>
                    <a:pt x="5552" y="141005"/>
                    <a:pt x="31697" y="140367"/>
                    <a:pt x="39561" y="140367"/>
                  </a:cubicBezTo>
                  <a:cubicBezTo>
                    <a:pt x="46151" y="140367"/>
                    <a:pt x="72933" y="141005"/>
                    <a:pt x="77609" y="141218"/>
                  </a:cubicBezTo>
                  <a:lnTo>
                    <a:pt x="77609" y="133566"/>
                  </a:lnTo>
                  <a:lnTo>
                    <a:pt x="69532" y="133566"/>
                  </a:lnTo>
                  <a:cubicBezTo>
                    <a:pt x="48276" y="133566"/>
                    <a:pt x="48276" y="130802"/>
                    <a:pt x="48276" y="123788"/>
                  </a:cubicBezTo>
                  <a:lnTo>
                    <a:pt x="48276" y="6033"/>
                  </a:ln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8" name="Forme libre 58377">
              <a:extLst>
                <a:ext uri="{FF2B5EF4-FFF2-40B4-BE49-F238E27FC236}">
                  <a16:creationId xmlns:a16="http://schemas.microsoft.com/office/drawing/2014/main" id="{16DF6A3B-A46E-E431-3AC5-F3C3C4BFF71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6695906" y="9081383"/>
              <a:ext cx="91399" cy="212555"/>
            </a:xfrm>
            <a:custGeom>
              <a:avLst/>
              <a:gdLst>
                <a:gd name="connsiteX0" fmla="*/ 90366 w 91399"/>
                <a:gd name="connsiteY0" fmla="*/ 9433 h 212555"/>
                <a:gd name="connsiteX1" fmla="*/ 91642 w 91399"/>
                <a:gd name="connsiteY1" fmla="*/ 5395 h 212555"/>
                <a:gd name="connsiteX2" fmla="*/ 86540 w 91399"/>
                <a:gd name="connsiteY2" fmla="*/ 81 h 212555"/>
                <a:gd name="connsiteX3" fmla="*/ 80801 w 91399"/>
                <a:gd name="connsiteY3" fmla="*/ 5395 h 212555"/>
                <a:gd name="connsiteX4" fmla="*/ 1518 w 91399"/>
                <a:gd name="connsiteY4" fmla="*/ 203284 h 212555"/>
                <a:gd name="connsiteX5" fmla="*/ 242 w 91399"/>
                <a:gd name="connsiteY5" fmla="*/ 207322 h 212555"/>
                <a:gd name="connsiteX6" fmla="*/ 5344 w 91399"/>
                <a:gd name="connsiteY6" fmla="*/ 212636 h 212555"/>
                <a:gd name="connsiteX7" fmla="*/ 11083 w 91399"/>
                <a:gd name="connsiteY7" fmla="*/ 207322 h 212555"/>
                <a:gd name="connsiteX8" fmla="*/ 90366 w 91399"/>
                <a:gd name="connsiteY8" fmla="*/ 9433 h 21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5">
                  <a:moveTo>
                    <a:pt x="90366" y="9433"/>
                  </a:moveTo>
                  <a:cubicBezTo>
                    <a:pt x="91642" y="6670"/>
                    <a:pt x="91642" y="6245"/>
                    <a:pt x="91642" y="5395"/>
                  </a:cubicBezTo>
                  <a:cubicBezTo>
                    <a:pt x="91642" y="1994"/>
                    <a:pt x="88878" y="81"/>
                    <a:pt x="86540" y="81"/>
                  </a:cubicBezTo>
                  <a:cubicBezTo>
                    <a:pt x="82927" y="81"/>
                    <a:pt x="81864" y="2632"/>
                    <a:pt x="80801" y="5395"/>
                  </a:cubicBezTo>
                  <a:lnTo>
                    <a:pt x="1518" y="203284"/>
                  </a:lnTo>
                  <a:cubicBezTo>
                    <a:pt x="242" y="206047"/>
                    <a:pt x="242" y="206472"/>
                    <a:pt x="242" y="207322"/>
                  </a:cubicBezTo>
                  <a:cubicBezTo>
                    <a:pt x="242" y="210723"/>
                    <a:pt x="3006" y="212636"/>
                    <a:pt x="5344" y="212636"/>
                  </a:cubicBezTo>
                  <a:cubicBezTo>
                    <a:pt x="8957" y="212636"/>
                    <a:pt x="10020" y="210085"/>
                    <a:pt x="11083" y="207322"/>
                  </a:cubicBezTo>
                  <a:lnTo>
                    <a:pt x="90366" y="9433"/>
                  </a:ln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9" name="Forme libre 58378">
              <a:extLst>
                <a:ext uri="{FF2B5EF4-FFF2-40B4-BE49-F238E27FC236}">
                  <a16:creationId xmlns:a16="http://schemas.microsoft.com/office/drawing/2014/main" id="{F85CDF6B-E5F8-05AC-6FEA-28B1A7F8D2C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6817344" y="9099663"/>
              <a:ext cx="93949" cy="141136"/>
            </a:xfrm>
            <a:custGeom>
              <a:avLst/>
              <a:gdLst>
                <a:gd name="connsiteX0" fmla="*/ 94196 w 93949"/>
                <a:gd name="connsiteY0" fmla="*/ 102533 h 141136"/>
                <a:gd name="connsiteX1" fmla="*/ 86970 w 93949"/>
                <a:gd name="connsiteY1" fmla="*/ 102533 h 141136"/>
                <a:gd name="connsiteX2" fmla="*/ 81443 w 93949"/>
                <a:gd name="connsiteY2" fmla="*/ 121875 h 141136"/>
                <a:gd name="connsiteX3" fmla="*/ 60400 w 93949"/>
                <a:gd name="connsiteY3" fmla="*/ 123150 h 141136"/>
                <a:gd name="connsiteX4" fmla="*/ 21290 w 93949"/>
                <a:gd name="connsiteY4" fmla="*/ 123150 h 141136"/>
                <a:gd name="connsiteX5" fmla="*/ 63801 w 93949"/>
                <a:gd name="connsiteY5" fmla="*/ 87441 h 141136"/>
                <a:gd name="connsiteX6" fmla="*/ 94196 w 93949"/>
                <a:gd name="connsiteY6" fmla="*/ 41529 h 141136"/>
                <a:gd name="connsiteX7" fmla="*/ 44458 w 93949"/>
                <a:gd name="connsiteY7" fmla="*/ 81 h 141136"/>
                <a:gd name="connsiteX8" fmla="*/ 247 w 93949"/>
                <a:gd name="connsiteY8" fmla="*/ 38128 h 141136"/>
                <a:gd name="connsiteX9" fmla="*/ 11512 w 93949"/>
                <a:gd name="connsiteY9" fmla="*/ 50031 h 141136"/>
                <a:gd name="connsiteX10" fmla="*/ 22778 w 93949"/>
                <a:gd name="connsiteY10" fmla="*/ 38766 h 141136"/>
                <a:gd name="connsiteX11" fmla="*/ 10237 w 93949"/>
                <a:gd name="connsiteY11" fmla="*/ 27501 h 141136"/>
                <a:gd name="connsiteX12" fmla="*/ 41270 w 93949"/>
                <a:gd name="connsiteY12" fmla="*/ 7733 h 141136"/>
                <a:gd name="connsiteX13" fmla="*/ 73578 w 93949"/>
                <a:gd name="connsiteY13" fmla="*/ 41529 h 141136"/>
                <a:gd name="connsiteX14" fmla="*/ 53598 w 93949"/>
                <a:gd name="connsiteY14" fmla="*/ 82340 h 141136"/>
                <a:gd name="connsiteX15" fmla="*/ 2372 w 93949"/>
                <a:gd name="connsiteY15" fmla="*/ 132928 h 141136"/>
                <a:gd name="connsiteX16" fmla="*/ 247 w 93949"/>
                <a:gd name="connsiteY16" fmla="*/ 141218 h 141136"/>
                <a:gd name="connsiteX17" fmla="*/ 87820 w 93949"/>
                <a:gd name="connsiteY17" fmla="*/ 141218 h 141136"/>
                <a:gd name="connsiteX18" fmla="*/ 94196 w 93949"/>
                <a:gd name="connsiteY18" fmla="*/ 102533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41136">
                  <a:moveTo>
                    <a:pt x="94196" y="102533"/>
                  </a:moveTo>
                  <a:lnTo>
                    <a:pt x="86970" y="102533"/>
                  </a:lnTo>
                  <a:cubicBezTo>
                    <a:pt x="86332" y="107209"/>
                    <a:pt x="84206" y="119750"/>
                    <a:pt x="81443" y="121875"/>
                  </a:cubicBezTo>
                  <a:cubicBezTo>
                    <a:pt x="79743" y="123150"/>
                    <a:pt x="63376" y="123150"/>
                    <a:pt x="60400" y="123150"/>
                  </a:cubicBezTo>
                  <a:lnTo>
                    <a:pt x="21290" y="123150"/>
                  </a:lnTo>
                  <a:cubicBezTo>
                    <a:pt x="43608" y="103383"/>
                    <a:pt x="51048" y="97431"/>
                    <a:pt x="63801" y="87441"/>
                  </a:cubicBezTo>
                  <a:cubicBezTo>
                    <a:pt x="79530" y="74900"/>
                    <a:pt x="94196" y="61722"/>
                    <a:pt x="94196" y="41529"/>
                  </a:cubicBezTo>
                  <a:cubicBezTo>
                    <a:pt x="94196" y="15810"/>
                    <a:pt x="71665" y="81"/>
                    <a:pt x="44458" y="81"/>
                  </a:cubicBezTo>
                  <a:cubicBezTo>
                    <a:pt x="18101" y="81"/>
                    <a:pt x="247" y="18573"/>
                    <a:pt x="247" y="38128"/>
                  </a:cubicBezTo>
                  <a:cubicBezTo>
                    <a:pt x="247" y="48969"/>
                    <a:pt x="9386" y="50031"/>
                    <a:pt x="11512" y="50031"/>
                  </a:cubicBezTo>
                  <a:cubicBezTo>
                    <a:pt x="16613" y="50031"/>
                    <a:pt x="22778" y="46418"/>
                    <a:pt x="22778" y="38766"/>
                  </a:cubicBezTo>
                  <a:cubicBezTo>
                    <a:pt x="22778" y="34940"/>
                    <a:pt x="21290" y="27501"/>
                    <a:pt x="10237" y="27501"/>
                  </a:cubicBezTo>
                  <a:cubicBezTo>
                    <a:pt x="16826" y="12409"/>
                    <a:pt x="31280" y="7733"/>
                    <a:pt x="41270" y="7733"/>
                  </a:cubicBezTo>
                  <a:cubicBezTo>
                    <a:pt x="62526" y="7733"/>
                    <a:pt x="73578" y="24312"/>
                    <a:pt x="73578" y="41529"/>
                  </a:cubicBezTo>
                  <a:cubicBezTo>
                    <a:pt x="73578" y="60022"/>
                    <a:pt x="60400" y="74688"/>
                    <a:pt x="53598" y="82340"/>
                  </a:cubicBezTo>
                  <a:lnTo>
                    <a:pt x="2372" y="132928"/>
                  </a:lnTo>
                  <a:cubicBezTo>
                    <a:pt x="247" y="134841"/>
                    <a:pt x="247" y="135266"/>
                    <a:pt x="247" y="141218"/>
                  </a:cubicBezTo>
                  <a:lnTo>
                    <a:pt x="87820" y="141218"/>
                  </a:lnTo>
                  <a:lnTo>
                    <a:pt x="94196" y="102533"/>
                  </a:ln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80" name="Forme libre 58379">
              <a:extLst>
                <a:ext uri="{FF2B5EF4-FFF2-40B4-BE49-F238E27FC236}">
                  <a16:creationId xmlns:a16="http://schemas.microsoft.com/office/drawing/2014/main" id="{C5E362D1-F50F-DC91-12D3-D8359EA3455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6568702" y="9354555"/>
              <a:ext cx="113717" cy="95862"/>
            </a:xfrm>
            <a:custGeom>
              <a:avLst/>
              <a:gdLst>
                <a:gd name="connsiteX0" fmla="*/ 42962 w 113717"/>
                <a:gd name="connsiteY0" fmla="*/ 71294 h 95862"/>
                <a:gd name="connsiteX1" fmla="*/ 22982 w 113717"/>
                <a:gd name="connsiteY1" fmla="*/ 89999 h 95862"/>
                <a:gd name="connsiteX2" fmla="*/ 11504 w 113717"/>
                <a:gd name="connsiteY2" fmla="*/ 87023 h 95862"/>
                <a:gd name="connsiteX3" fmla="*/ 20856 w 113717"/>
                <a:gd name="connsiteY3" fmla="*/ 75332 h 95862"/>
                <a:gd name="connsiteX4" fmla="*/ 12354 w 113717"/>
                <a:gd name="connsiteY4" fmla="*/ 67468 h 95862"/>
                <a:gd name="connsiteX5" fmla="*/ 239 w 113717"/>
                <a:gd name="connsiteY5" fmla="*/ 80434 h 95862"/>
                <a:gd name="connsiteX6" fmla="*/ 22557 w 113717"/>
                <a:gd name="connsiteY6" fmla="*/ 95950 h 95862"/>
                <a:gd name="connsiteX7" fmla="*/ 46363 w 113717"/>
                <a:gd name="connsiteY7" fmla="*/ 80859 h 95862"/>
                <a:gd name="connsiteX8" fmla="*/ 71657 w 113717"/>
                <a:gd name="connsiteY8" fmla="*/ 95950 h 95862"/>
                <a:gd name="connsiteX9" fmla="*/ 109067 w 113717"/>
                <a:gd name="connsiteY9" fmla="*/ 63429 h 95862"/>
                <a:gd name="connsiteX10" fmla="*/ 105666 w 113717"/>
                <a:gd name="connsiteY10" fmla="*/ 60666 h 95862"/>
                <a:gd name="connsiteX11" fmla="*/ 101628 w 113717"/>
                <a:gd name="connsiteY11" fmla="*/ 64279 h 95862"/>
                <a:gd name="connsiteX12" fmla="*/ 72508 w 113717"/>
                <a:gd name="connsiteY12" fmla="*/ 89999 h 95862"/>
                <a:gd name="connsiteX13" fmla="*/ 59542 w 113717"/>
                <a:gd name="connsiteY13" fmla="*/ 76183 h 95862"/>
                <a:gd name="connsiteX14" fmla="*/ 70595 w 113717"/>
                <a:gd name="connsiteY14" fmla="*/ 27720 h 95862"/>
                <a:gd name="connsiteX15" fmla="*/ 91425 w 113717"/>
                <a:gd name="connsiteY15" fmla="*/ 6039 h 95862"/>
                <a:gd name="connsiteX16" fmla="*/ 102903 w 113717"/>
                <a:gd name="connsiteY16" fmla="*/ 9015 h 95862"/>
                <a:gd name="connsiteX17" fmla="*/ 93551 w 113717"/>
                <a:gd name="connsiteY17" fmla="*/ 20706 h 95862"/>
                <a:gd name="connsiteX18" fmla="*/ 102053 w 113717"/>
                <a:gd name="connsiteY18" fmla="*/ 28570 h 95862"/>
                <a:gd name="connsiteX19" fmla="*/ 113956 w 113717"/>
                <a:gd name="connsiteY19" fmla="*/ 15604 h 95862"/>
                <a:gd name="connsiteX20" fmla="*/ 91850 w 113717"/>
                <a:gd name="connsiteY20" fmla="*/ 88 h 95862"/>
                <a:gd name="connsiteX21" fmla="*/ 68044 w 113717"/>
                <a:gd name="connsiteY21" fmla="*/ 15179 h 95862"/>
                <a:gd name="connsiteX22" fmla="*/ 42537 w 113717"/>
                <a:gd name="connsiteY22" fmla="*/ 88 h 95862"/>
                <a:gd name="connsiteX23" fmla="*/ 5127 w 113717"/>
                <a:gd name="connsiteY23" fmla="*/ 32609 h 95862"/>
                <a:gd name="connsiteX24" fmla="*/ 8741 w 113717"/>
                <a:gd name="connsiteY24" fmla="*/ 35372 h 95862"/>
                <a:gd name="connsiteX25" fmla="*/ 12779 w 113717"/>
                <a:gd name="connsiteY25" fmla="*/ 31759 h 95862"/>
                <a:gd name="connsiteX26" fmla="*/ 41900 w 113717"/>
                <a:gd name="connsiteY26" fmla="*/ 6039 h 95862"/>
                <a:gd name="connsiteX27" fmla="*/ 54653 w 113717"/>
                <a:gd name="connsiteY27" fmla="*/ 20068 h 95862"/>
                <a:gd name="connsiteX28" fmla="*/ 50189 w 113717"/>
                <a:gd name="connsiteY28" fmla="*/ 42174 h 95862"/>
                <a:gd name="connsiteX29" fmla="*/ 42962 w 113717"/>
                <a:gd name="connsiteY29" fmla="*/ 71294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5862">
                  <a:moveTo>
                    <a:pt x="42962" y="71294"/>
                  </a:moveTo>
                  <a:cubicBezTo>
                    <a:pt x="40837" y="78521"/>
                    <a:pt x="33822" y="89999"/>
                    <a:pt x="22982" y="89999"/>
                  </a:cubicBezTo>
                  <a:cubicBezTo>
                    <a:pt x="22344" y="89999"/>
                    <a:pt x="15968" y="89999"/>
                    <a:pt x="11504" y="87023"/>
                  </a:cubicBezTo>
                  <a:cubicBezTo>
                    <a:pt x="20219" y="84260"/>
                    <a:pt x="20856" y="76608"/>
                    <a:pt x="20856" y="75332"/>
                  </a:cubicBezTo>
                  <a:cubicBezTo>
                    <a:pt x="20856" y="70656"/>
                    <a:pt x="17243" y="67468"/>
                    <a:pt x="12354" y="67468"/>
                  </a:cubicBezTo>
                  <a:cubicBezTo>
                    <a:pt x="6403" y="67468"/>
                    <a:pt x="239" y="72569"/>
                    <a:pt x="239" y="80434"/>
                  </a:cubicBezTo>
                  <a:cubicBezTo>
                    <a:pt x="239" y="91061"/>
                    <a:pt x="12142" y="95950"/>
                    <a:pt x="22557" y="95950"/>
                  </a:cubicBezTo>
                  <a:cubicBezTo>
                    <a:pt x="32335" y="95950"/>
                    <a:pt x="41049" y="89786"/>
                    <a:pt x="46363" y="80859"/>
                  </a:cubicBezTo>
                  <a:cubicBezTo>
                    <a:pt x="51465" y="92124"/>
                    <a:pt x="63155" y="95950"/>
                    <a:pt x="71657" y="95950"/>
                  </a:cubicBezTo>
                  <a:cubicBezTo>
                    <a:pt x="96101" y="95950"/>
                    <a:pt x="109067" y="69381"/>
                    <a:pt x="109067" y="63429"/>
                  </a:cubicBezTo>
                  <a:cubicBezTo>
                    <a:pt x="109067" y="60666"/>
                    <a:pt x="106304" y="60666"/>
                    <a:pt x="105666" y="60666"/>
                  </a:cubicBezTo>
                  <a:cubicBezTo>
                    <a:pt x="102691" y="60666"/>
                    <a:pt x="102478" y="61729"/>
                    <a:pt x="101628" y="64279"/>
                  </a:cubicBezTo>
                  <a:cubicBezTo>
                    <a:pt x="97164" y="78946"/>
                    <a:pt x="84411" y="89999"/>
                    <a:pt x="72508" y="89999"/>
                  </a:cubicBezTo>
                  <a:cubicBezTo>
                    <a:pt x="64005" y="89999"/>
                    <a:pt x="59542" y="84260"/>
                    <a:pt x="59542" y="76183"/>
                  </a:cubicBezTo>
                  <a:cubicBezTo>
                    <a:pt x="59542" y="70656"/>
                    <a:pt x="64643" y="51314"/>
                    <a:pt x="70595" y="27720"/>
                  </a:cubicBezTo>
                  <a:cubicBezTo>
                    <a:pt x="74846" y="11353"/>
                    <a:pt x="84411" y="6039"/>
                    <a:pt x="91425" y="6039"/>
                  </a:cubicBezTo>
                  <a:cubicBezTo>
                    <a:pt x="91850" y="6039"/>
                    <a:pt x="98440" y="6039"/>
                    <a:pt x="102903" y="9015"/>
                  </a:cubicBezTo>
                  <a:cubicBezTo>
                    <a:pt x="96101" y="10928"/>
                    <a:pt x="93551" y="16880"/>
                    <a:pt x="93551" y="20706"/>
                  </a:cubicBezTo>
                  <a:cubicBezTo>
                    <a:pt x="93551" y="25382"/>
                    <a:pt x="97164" y="28570"/>
                    <a:pt x="102053" y="28570"/>
                  </a:cubicBezTo>
                  <a:cubicBezTo>
                    <a:pt x="106942" y="28570"/>
                    <a:pt x="113956" y="24532"/>
                    <a:pt x="113956" y="15604"/>
                  </a:cubicBezTo>
                  <a:cubicBezTo>
                    <a:pt x="113956" y="3701"/>
                    <a:pt x="100353" y="88"/>
                    <a:pt x="91850" y="88"/>
                  </a:cubicBezTo>
                  <a:cubicBezTo>
                    <a:pt x="81222" y="88"/>
                    <a:pt x="72720" y="7102"/>
                    <a:pt x="68044" y="15179"/>
                  </a:cubicBezTo>
                  <a:cubicBezTo>
                    <a:pt x="64218" y="6465"/>
                    <a:pt x="54440" y="88"/>
                    <a:pt x="42537" y="88"/>
                  </a:cubicBezTo>
                  <a:cubicBezTo>
                    <a:pt x="18731" y="88"/>
                    <a:pt x="5127" y="26232"/>
                    <a:pt x="5127" y="32609"/>
                  </a:cubicBezTo>
                  <a:cubicBezTo>
                    <a:pt x="5127" y="35372"/>
                    <a:pt x="8103" y="35372"/>
                    <a:pt x="8741" y="35372"/>
                  </a:cubicBezTo>
                  <a:cubicBezTo>
                    <a:pt x="11504" y="35372"/>
                    <a:pt x="11717" y="34522"/>
                    <a:pt x="12779" y="31759"/>
                  </a:cubicBezTo>
                  <a:cubicBezTo>
                    <a:pt x="18093" y="15179"/>
                    <a:pt x="31484" y="6039"/>
                    <a:pt x="41900" y="6039"/>
                  </a:cubicBezTo>
                  <a:cubicBezTo>
                    <a:pt x="48914" y="6039"/>
                    <a:pt x="54653" y="9865"/>
                    <a:pt x="54653" y="20068"/>
                  </a:cubicBezTo>
                  <a:cubicBezTo>
                    <a:pt x="54653" y="24319"/>
                    <a:pt x="52102" y="34947"/>
                    <a:pt x="50189" y="42174"/>
                  </a:cubicBezTo>
                  <a:lnTo>
                    <a:pt x="42962" y="71294"/>
                  </a:lnTo>
                  <a:close/>
                </a:path>
              </a:pathLst>
            </a:custGeom>
            <a:solidFill>
              <a:srgbClr val="000000"/>
            </a:solidFill>
            <a:ln w="304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9" name="Groupe 3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 title="IguanaTex Vector Display">
            <a:extLst>
              <a:ext uri="{FF2B5EF4-FFF2-40B4-BE49-F238E27FC236}">
                <a16:creationId xmlns:a16="http://schemas.microsoft.com/office/drawing/2014/main" id="{5334613F-4716-D41B-C9ED-367D1DBA60E3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854200" y="1562099"/>
            <a:ext cx="426707" cy="274310"/>
            <a:chOff x="4206760" y="3269606"/>
            <a:chExt cx="412504" cy="255065"/>
          </a:xfrm>
        </p:grpSpPr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5C8F7F3B-D766-35A3-8D2E-7B723E94BC8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206760" y="3269606"/>
              <a:ext cx="210430" cy="214073"/>
            </a:xfrm>
            <a:custGeom>
              <a:avLst/>
              <a:gdLst>
                <a:gd name="connsiteX0" fmla="*/ 172551 w 210430"/>
                <a:gd name="connsiteY0" fmla="*/ 31946 h 214073"/>
                <a:gd name="connsiteX1" fmla="*/ 205345 w 210430"/>
                <a:gd name="connsiteY1" fmla="*/ 9476 h 214073"/>
                <a:gd name="connsiteX2" fmla="*/ 210508 w 210430"/>
                <a:gd name="connsiteY2" fmla="*/ 3403 h 214073"/>
                <a:gd name="connsiteX3" fmla="*/ 206560 w 210430"/>
                <a:gd name="connsiteY3" fmla="*/ 63 h 214073"/>
                <a:gd name="connsiteX4" fmla="*/ 175588 w 210430"/>
                <a:gd name="connsiteY4" fmla="*/ 974 h 214073"/>
                <a:gd name="connsiteX5" fmla="*/ 144008 w 210430"/>
                <a:gd name="connsiteY5" fmla="*/ 63 h 214073"/>
                <a:gd name="connsiteX6" fmla="*/ 138542 w 210430"/>
                <a:gd name="connsiteY6" fmla="*/ 6136 h 214073"/>
                <a:gd name="connsiteX7" fmla="*/ 144008 w 210430"/>
                <a:gd name="connsiteY7" fmla="*/ 9476 h 214073"/>
                <a:gd name="connsiteX8" fmla="*/ 164656 w 210430"/>
                <a:gd name="connsiteY8" fmla="*/ 22837 h 214073"/>
                <a:gd name="connsiteX9" fmla="*/ 163745 w 210430"/>
                <a:gd name="connsiteY9" fmla="*/ 29213 h 214073"/>
                <a:gd name="connsiteX10" fmla="*/ 136416 w 210430"/>
                <a:gd name="connsiteY10" fmla="*/ 137616 h 214073"/>
                <a:gd name="connsiteX11" fmla="*/ 60807 w 210430"/>
                <a:gd name="connsiteY11" fmla="*/ 204723 h 214073"/>
                <a:gd name="connsiteX12" fmla="*/ 23762 w 210430"/>
                <a:gd name="connsiteY12" fmla="*/ 165248 h 214073"/>
                <a:gd name="connsiteX13" fmla="*/ 27102 w 210430"/>
                <a:gd name="connsiteY13" fmla="*/ 141564 h 214073"/>
                <a:gd name="connsiteX14" fmla="*/ 56556 w 210430"/>
                <a:gd name="connsiteY14" fmla="*/ 23444 h 214073"/>
                <a:gd name="connsiteX15" fmla="*/ 82063 w 210430"/>
                <a:gd name="connsiteY15" fmla="*/ 9476 h 214073"/>
                <a:gd name="connsiteX16" fmla="*/ 92387 w 210430"/>
                <a:gd name="connsiteY16" fmla="*/ 3403 h 214073"/>
                <a:gd name="connsiteX17" fmla="*/ 88136 w 210430"/>
                <a:gd name="connsiteY17" fmla="*/ 63 h 214073"/>
                <a:gd name="connsiteX18" fmla="*/ 49268 w 210430"/>
                <a:gd name="connsiteY18" fmla="*/ 974 h 214073"/>
                <a:gd name="connsiteX19" fmla="*/ 10097 w 210430"/>
                <a:gd name="connsiteY19" fmla="*/ 63 h 214073"/>
                <a:gd name="connsiteX20" fmla="*/ 4328 w 210430"/>
                <a:gd name="connsiteY20" fmla="*/ 6136 h 214073"/>
                <a:gd name="connsiteX21" fmla="*/ 12830 w 210430"/>
                <a:gd name="connsiteY21" fmla="*/ 9476 h 214073"/>
                <a:gd name="connsiteX22" fmla="*/ 24369 w 210430"/>
                <a:gd name="connsiteY22" fmla="*/ 10083 h 214073"/>
                <a:gd name="connsiteX23" fmla="*/ 32567 w 210430"/>
                <a:gd name="connsiteY23" fmla="*/ 14942 h 214073"/>
                <a:gd name="connsiteX24" fmla="*/ 27405 w 210430"/>
                <a:gd name="connsiteY24" fmla="*/ 36501 h 214073"/>
                <a:gd name="connsiteX25" fmla="*/ 20725 w 210430"/>
                <a:gd name="connsiteY25" fmla="*/ 63222 h 214073"/>
                <a:gd name="connsiteX26" fmla="*/ 2202 w 210430"/>
                <a:gd name="connsiteY26" fmla="*/ 138224 h 214073"/>
                <a:gd name="connsiteX27" fmla="*/ 77 w 210430"/>
                <a:gd name="connsiteY27" fmla="*/ 155835 h 214073"/>
                <a:gd name="connsiteX28" fmla="*/ 59592 w 210430"/>
                <a:gd name="connsiteY28" fmla="*/ 214136 h 214073"/>
                <a:gd name="connsiteX29" fmla="*/ 145526 w 210430"/>
                <a:gd name="connsiteY29" fmla="*/ 139742 h 214073"/>
                <a:gd name="connsiteX30" fmla="*/ 172551 w 210430"/>
                <a:gd name="connsiteY30" fmla="*/ 31946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551" y="31946"/>
                  </a:moveTo>
                  <a:cubicBezTo>
                    <a:pt x="175588" y="19496"/>
                    <a:pt x="181053" y="10387"/>
                    <a:pt x="205345" y="9476"/>
                  </a:cubicBezTo>
                  <a:cubicBezTo>
                    <a:pt x="206864" y="9476"/>
                    <a:pt x="210508" y="9172"/>
                    <a:pt x="210508" y="3403"/>
                  </a:cubicBezTo>
                  <a:cubicBezTo>
                    <a:pt x="210508" y="3099"/>
                    <a:pt x="210508" y="63"/>
                    <a:pt x="206560" y="63"/>
                  </a:cubicBezTo>
                  <a:cubicBezTo>
                    <a:pt x="196540" y="63"/>
                    <a:pt x="185912" y="974"/>
                    <a:pt x="175588" y="974"/>
                  </a:cubicBezTo>
                  <a:cubicBezTo>
                    <a:pt x="165263" y="974"/>
                    <a:pt x="154028" y="63"/>
                    <a:pt x="144008" y="63"/>
                  </a:cubicBezTo>
                  <a:cubicBezTo>
                    <a:pt x="142186" y="63"/>
                    <a:pt x="138542" y="63"/>
                    <a:pt x="138542" y="6136"/>
                  </a:cubicBezTo>
                  <a:cubicBezTo>
                    <a:pt x="138542" y="9476"/>
                    <a:pt x="141579" y="9476"/>
                    <a:pt x="144008" y="9476"/>
                  </a:cubicBezTo>
                  <a:cubicBezTo>
                    <a:pt x="161316" y="9780"/>
                    <a:pt x="164656" y="16156"/>
                    <a:pt x="164656" y="22837"/>
                  </a:cubicBezTo>
                  <a:cubicBezTo>
                    <a:pt x="164656" y="23747"/>
                    <a:pt x="164049" y="28302"/>
                    <a:pt x="163745" y="29213"/>
                  </a:cubicBezTo>
                  <a:lnTo>
                    <a:pt x="136416" y="137616"/>
                  </a:lnTo>
                  <a:cubicBezTo>
                    <a:pt x="126092" y="178305"/>
                    <a:pt x="91172" y="204723"/>
                    <a:pt x="60807" y="204723"/>
                  </a:cubicBezTo>
                  <a:cubicBezTo>
                    <a:pt x="40159" y="204723"/>
                    <a:pt x="23762" y="191362"/>
                    <a:pt x="23762" y="165248"/>
                  </a:cubicBezTo>
                  <a:cubicBezTo>
                    <a:pt x="23762" y="164641"/>
                    <a:pt x="23762" y="154924"/>
                    <a:pt x="27102" y="141564"/>
                  </a:cubicBezTo>
                  <a:lnTo>
                    <a:pt x="56556" y="23444"/>
                  </a:lnTo>
                  <a:cubicBezTo>
                    <a:pt x="59289" y="12512"/>
                    <a:pt x="59896" y="9476"/>
                    <a:pt x="82063" y="9476"/>
                  </a:cubicBezTo>
                  <a:cubicBezTo>
                    <a:pt x="89958" y="9476"/>
                    <a:pt x="92387" y="9476"/>
                    <a:pt x="92387" y="3403"/>
                  </a:cubicBezTo>
                  <a:cubicBezTo>
                    <a:pt x="92387" y="63"/>
                    <a:pt x="89047" y="63"/>
                    <a:pt x="88136" y="63"/>
                  </a:cubicBezTo>
                  <a:cubicBezTo>
                    <a:pt x="79634" y="63"/>
                    <a:pt x="57771" y="974"/>
                    <a:pt x="49268" y="974"/>
                  </a:cubicBezTo>
                  <a:cubicBezTo>
                    <a:pt x="40462" y="974"/>
                    <a:pt x="18903" y="63"/>
                    <a:pt x="10097" y="63"/>
                  </a:cubicBezTo>
                  <a:cubicBezTo>
                    <a:pt x="7668" y="63"/>
                    <a:pt x="4328" y="63"/>
                    <a:pt x="4328" y="6136"/>
                  </a:cubicBezTo>
                  <a:cubicBezTo>
                    <a:pt x="4328" y="9476"/>
                    <a:pt x="7061" y="9476"/>
                    <a:pt x="12830" y="9476"/>
                  </a:cubicBezTo>
                  <a:cubicBezTo>
                    <a:pt x="13437" y="9476"/>
                    <a:pt x="19207" y="9476"/>
                    <a:pt x="24369" y="10083"/>
                  </a:cubicBezTo>
                  <a:cubicBezTo>
                    <a:pt x="29835" y="10691"/>
                    <a:pt x="32567" y="10994"/>
                    <a:pt x="32567" y="14942"/>
                  </a:cubicBezTo>
                  <a:cubicBezTo>
                    <a:pt x="32567" y="16764"/>
                    <a:pt x="29227" y="29517"/>
                    <a:pt x="27405" y="36501"/>
                  </a:cubicBezTo>
                  <a:lnTo>
                    <a:pt x="20725" y="63222"/>
                  </a:lnTo>
                  <a:cubicBezTo>
                    <a:pt x="17992" y="75064"/>
                    <a:pt x="3417" y="132454"/>
                    <a:pt x="2202" y="138224"/>
                  </a:cubicBezTo>
                  <a:cubicBezTo>
                    <a:pt x="77" y="146726"/>
                    <a:pt x="77" y="151281"/>
                    <a:pt x="77" y="155835"/>
                  </a:cubicBezTo>
                  <a:cubicBezTo>
                    <a:pt x="77" y="192881"/>
                    <a:pt x="27709" y="214136"/>
                    <a:pt x="59592" y="214136"/>
                  </a:cubicBezTo>
                  <a:cubicBezTo>
                    <a:pt x="97853" y="214136"/>
                    <a:pt x="135505" y="179824"/>
                    <a:pt x="145526" y="139742"/>
                  </a:cubicBezTo>
                  <a:lnTo>
                    <a:pt x="172551" y="31946"/>
                  </a:ln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1819B426-0B5A-ADC4-AC46-51FDAEA0AF8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410109" y="3428809"/>
              <a:ext cx="209155" cy="95862"/>
            </a:xfrm>
            <a:custGeom>
              <a:avLst/>
              <a:gdLst>
                <a:gd name="connsiteX0" fmla="*/ 106574 w 209155"/>
                <a:gd name="connsiteY0" fmla="*/ 35561 h 95862"/>
                <a:gd name="connsiteX1" fmla="*/ 83831 w 209155"/>
                <a:gd name="connsiteY1" fmla="*/ 13030 h 95862"/>
                <a:gd name="connsiteX2" fmla="*/ 45571 w 209155"/>
                <a:gd name="connsiteY2" fmla="*/ 64 h 95862"/>
                <a:gd name="connsiteX3" fmla="*/ 84 w 209155"/>
                <a:gd name="connsiteY3" fmla="*/ 48102 h 95862"/>
                <a:gd name="connsiteX4" fmla="*/ 44933 w 209155"/>
                <a:gd name="connsiteY4" fmla="*/ 95927 h 95862"/>
                <a:gd name="connsiteX5" fmla="*/ 102748 w 209155"/>
                <a:gd name="connsiteY5" fmla="*/ 60430 h 95862"/>
                <a:gd name="connsiteX6" fmla="*/ 125492 w 209155"/>
                <a:gd name="connsiteY6" fmla="*/ 82961 h 95862"/>
                <a:gd name="connsiteX7" fmla="*/ 163752 w 209155"/>
                <a:gd name="connsiteY7" fmla="*/ 95927 h 95862"/>
                <a:gd name="connsiteX8" fmla="*/ 209239 w 209155"/>
                <a:gd name="connsiteY8" fmla="*/ 47889 h 95862"/>
                <a:gd name="connsiteX9" fmla="*/ 164390 w 209155"/>
                <a:gd name="connsiteY9" fmla="*/ 64 h 95862"/>
                <a:gd name="connsiteX10" fmla="*/ 106574 w 209155"/>
                <a:gd name="connsiteY10" fmla="*/ 35561 h 95862"/>
                <a:gd name="connsiteX11" fmla="*/ 113376 w 209155"/>
                <a:gd name="connsiteY11" fmla="*/ 43425 h 95862"/>
                <a:gd name="connsiteX12" fmla="*/ 166303 w 209155"/>
                <a:gd name="connsiteY12" fmla="*/ 8141 h 95862"/>
                <a:gd name="connsiteX13" fmla="*/ 203287 w 209155"/>
                <a:gd name="connsiteY13" fmla="*/ 47889 h 95862"/>
                <a:gd name="connsiteX14" fmla="*/ 167153 w 209155"/>
                <a:gd name="connsiteY14" fmla="*/ 84236 h 95862"/>
                <a:gd name="connsiteX15" fmla="*/ 113376 w 209155"/>
                <a:gd name="connsiteY15" fmla="*/ 43425 h 95862"/>
                <a:gd name="connsiteX16" fmla="*/ 95946 w 209155"/>
                <a:gd name="connsiteY16" fmla="*/ 52565 h 95862"/>
                <a:gd name="connsiteX17" fmla="*/ 43020 w 209155"/>
                <a:gd name="connsiteY17" fmla="*/ 87849 h 95862"/>
                <a:gd name="connsiteX18" fmla="*/ 6035 w 209155"/>
                <a:gd name="connsiteY18" fmla="*/ 48102 h 95862"/>
                <a:gd name="connsiteX19" fmla="*/ 42170 w 209155"/>
                <a:gd name="connsiteY19" fmla="*/ 11755 h 95862"/>
                <a:gd name="connsiteX20" fmla="*/ 95946 w 20915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574" y="35561"/>
                  </a:moveTo>
                  <a:cubicBezTo>
                    <a:pt x="95309" y="22383"/>
                    <a:pt x="91908" y="18769"/>
                    <a:pt x="83831" y="13030"/>
                  </a:cubicBezTo>
                  <a:cubicBezTo>
                    <a:pt x="70865" y="3678"/>
                    <a:pt x="57261" y="64"/>
                    <a:pt x="45571" y="64"/>
                  </a:cubicBezTo>
                  <a:cubicBezTo>
                    <a:pt x="19214" y="64"/>
                    <a:pt x="84" y="22595"/>
                    <a:pt x="84" y="48102"/>
                  </a:cubicBezTo>
                  <a:cubicBezTo>
                    <a:pt x="84" y="72971"/>
                    <a:pt x="18363" y="95927"/>
                    <a:pt x="44933" y="95927"/>
                  </a:cubicBezTo>
                  <a:cubicBezTo>
                    <a:pt x="74478" y="95927"/>
                    <a:pt x="95096" y="71695"/>
                    <a:pt x="102748" y="60430"/>
                  </a:cubicBezTo>
                  <a:cubicBezTo>
                    <a:pt x="114014" y="73608"/>
                    <a:pt x="117415" y="77222"/>
                    <a:pt x="125492" y="82961"/>
                  </a:cubicBezTo>
                  <a:cubicBezTo>
                    <a:pt x="138458" y="92313"/>
                    <a:pt x="152061" y="95927"/>
                    <a:pt x="163752" y="95927"/>
                  </a:cubicBezTo>
                  <a:cubicBezTo>
                    <a:pt x="190109" y="95927"/>
                    <a:pt x="209239" y="73396"/>
                    <a:pt x="209239" y="47889"/>
                  </a:cubicBezTo>
                  <a:cubicBezTo>
                    <a:pt x="209239" y="23020"/>
                    <a:pt x="190959" y="64"/>
                    <a:pt x="164390" y="64"/>
                  </a:cubicBezTo>
                  <a:cubicBezTo>
                    <a:pt x="134844" y="64"/>
                    <a:pt x="114226" y="24296"/>
                    <a:pt x="106574" y="35561"/>
                  </a:cubicBezTo>
                  <a:close/>
                  <a:moveTo>
                    <a:pt x="113376" y="43425"/>
                  </a:moveTo>
                  <a:cubicBezTo>
                    <a:pt x="121878" y="29609"/>
                    <a:pt x="140371" y="8141"/>
                    <a:pt x="166303" y="8141"/>
                  </a:cubicBezTo>
                  <a:cubicBezTo>
                    <a:pt x="188196" y="8141"/>
                    <a:pt x="203287" y="27484"/>
                    <a:pt x="203287" y="47889"/>
                  </a:cubicBezTo>
                  <a:cubicBezTo>
                    <a:pt x="203287" y="68294"/>
                    <a:pt x="186708" y="84236"/>
                    <a:pt x="167153" y="84236"/>
                  </a:cubicBezTo>
                  <a:cubicBezTo>
                    <a:pt x="147385" y="84236"/>
                    <a:pt x="133781" y="68082"/>
                    <a:pt x="113376" y="43425"/>
                  </a:cubicBezTo>
                  <a:close/>
                  <a:moveTo>
                    <a:pt x="95946" y="52565"/>
                  </a:moveTo>
                  <a:cubicBezTo>
                    <a:pt x="87444" y="66381"/>
                    <a:pt x="68952" y="87849"/>
                    <a:pt x="43020" y="87849"/>
                  </a:cubicBezTo>
                  <a:cubicBezTo>
                    <a:pt x="21127" y="87849"/>
                    <a:pt x="6035" y="68507"/>
                    <a:pt x="6035" y="48102"/>
                  </a:cubicBezTo>
                  <a:cubicBezTo>
                    <a:pt x="6035" y="27696"/>
                    <a:pt x="22614" y="11755"/>
                    <a:pt x="42170" y="11755"/>
                  </a:cubicBezTo>
                  <a:cubicBezTo>
                    <a:pt x="61937" y="11755"/>
                    <a:pt x="75541" y="27909"/>
                    <a:pt x="95946" y="52565"/>
                  </a:cubicBez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8406" name="Groupe 58405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bleuclair{\delta_V} \sim \sqrt{\nu \Delta t}&#10;$&#10;&#10;&#10;\end{document}&#10;" title="IguanaTex Vector Display">
            <a:extLst>
              <a:ext uri="{FF2B5EF4-FFF2-40B4-BE49-F238E27FC236}">
                <a16:creationId xmlns:a16="http://schemas.microsoft.com/office/drawing/2014/main" id="{71371226-7B47-36B5-5364-BC7CE33A4E99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8026400" y="6007099"/>
            <a:ext cx="1523952" cy="335268"/>
            <a:chOff x="10383533" y="7655389"/>
            <a:chExt cx="1523006" cy="319033"/>
          </a:xfrm>
        </p:grpSpPr>
        <p:sp>
          <p:nvSpPr>
            <p:cNvPr id="58398" name="Forme libre 58397">
              <a:extLst>
                <a:ext uri="{FF2B5EF4-FFF2-40B4-BE49-F238E27FC236}">
                  <a16:creationId xmlns:a16="http://schemas.microsoft.com/office/drawing/2014/main" id="{826CC67C-21EF-A957-1732-20A4BD326B7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383533" y="7708729"/>
              <a:ext cx="124497" cy="219539"/>
            </a:xfrm>
            <a:custGeom>
              <a:avLst/>
              <a:gdLst>
                <a:gd name="connsiteX0" fmla="*/ 67487 w 124497"/>
                <a:gd name="connsiteY0" fmla="*/ 83263 h 219539"/>
                <a:gd name="connsiteX1" fmla="*/ 77 w 124497"/>
                <a:gd name="connsiteY1" fmla="*/ 168589 h 219539"/>
                <a:gd name="connsiteX2" fmla="*/ 48054 w 124497"/>
                <a:gd name="connsiteY2" fmla="*/ 219602 h 219539"/>
                <a:gd name="connsiteX3" fmla="*/ 108784 w 124497"/>
                <a:gd name="connsiteY3" fmla="*/ 130025 h 219539"/>
                <a:gd name="connsiteX4" fmla="*/ 86314 w 124497"/>
                <a:gd name="connsiteY4" fmla="*/ 73546 h 219539"/>
                <a:gd name="connsiteX5" fmla="*/ 57467 w 124497"/>
                <a:gd name="connsiteY5" fmla="*/ 23747 h 219539"/>
                <a:gd name="connsiteX6" fmla="*/ 74168 w 124497"/>
                <a:gd name="connsiteY6" fmla="*/ 9780 h 219539"/>
                <a:gd name="connsiteX7" fmla="*/ 95727 w 124497"/>
                <a:gd name="connsiteY7" fmla="*/ 17978 h 219539"/>
                <a:gd name="connsiteX8" fmla="*/ 112428 w 124497"/>
                <a:gd name="connsiteY8" fmla="*/ 25569 h 219539"/>
                <a:gd name="connsiteX9" fmla="*/ 124574 w 124497"/>
                <a:gd name="connsiteY9" fmla="*/ 13423 h 219539"/>
                <a:gd name="connsiteX10" fmla="*/ 108784 w 124497"/>
                <a:gd name="connsiteY10" fmla="*/ 3403 h 219539"/>
                <a:gd name="connsiteX11" fmla="*/ 83885 w 124497"/>
                <a:gd name="connsiteY11" fmla="*/ 63 h 219539"/>
                <a:gd name="connsiteX12" fmla="*/ 49268 w 124497"/>
                <a:gd name="connsiteY12" fmla="*/ 31339 h 219539"/>
                <a:gd name="connsiteX13" fmla="*/ 67487 w 124497"/>
                <a:gd name="connsiteY13" fmla="*/ 83263 h 219539"/>
                <a:gd name="connsiteX14" fmla="*/ 71131 w 124497"/>
                <a:gd name="connsiteY14" fmla="*/ 89943 h 219539"/>
                <a:gd name="connsiteX15" fmla="*/ 87832 w 124497"/>
                <a:gd name="connsiteY15" fmla="*/ 142171 h 219539"/>
                <a:gd name="connsiteX16" fmla="*/ 48054 w 124497"/>
                <a:gd name="connsiteY16" fmla="*/ 212922 h 219539"/>
                <a:gd name="connsiteX17" fmla="*/ 18903 w 124497"/>
                <a:gd name="connsiteY17" fmla="*/ 177091 h 219539"/>
                <a:gd name="connsiteX18" fmla="*/ 71131 w 124497"/>
                <a:gd name="connsiteY18" fmla="*/ 89943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487" y="83263"/>
                  </a:moveTo>
                  <a:cubicBezTo>
                    <a:pt x="29531" y="92372"/>
                    <a:pt x="77" y="131847"/>
                    <a:pt x="77" y="168589"/>
                  </a:cubicBezTo>
                  <a:cubicBezTo>
                    <a:pt x="77" y="197739"/>
                    <a:pt x="19510" y="219602"/>
                    <a:pt x="48054" y="219602"/>
                  </a:cubicBezTo>
                  <a:cubicBezTo>
                    <a:pt x="83581" y="219602"/>
                    <a:pt x="108784" y="171929"/>
                    <a:pt x="108784" y="130025"/>
                  </a:cubicBezTo>
                  <a:cubicBezTo>
                    <a:pt x="108784" y="102393"/>
                    <a:pt x="96638" y="87210"/>
                    <a:pt x="86314" y="73546"/>
                  </a:cubicBezTo>
                  <a:cubicBezTo>
                    <a:pt x="75382" y="59882"/>
                    <a:pt x="57467" y="37108"/>
                    <a:pt x="57467" y="23747"/>
                  </a:cubicBezTo>
                  <a:cubicBezTo>
                    <a:pt x="57467" y="17067"/>
                    <a:pt x="63540" y="9780"/>
                    <a:pt x="74168" y="9780"/>
                  </a:cubicBezTo>
                  <a:cubicBezTo>
                    <a:pt x="83277" y="9780"/>
                    <a:pt x="89350" y="13727"/>
                    <a:pt x="95727" y="17978"/>
                  </a:cubicBezTo>
                  <a:cubicBezTo>
                    <a:pt x="101800" y="21622"/>
                    <a:pt x="107873" y="25569"/>
                    <a:pt x="112428" y="25569"/>
                  </a:cubicBezTo>
                  <a:cubicBezTo>
                    <a:pt x="120019" y="25569"/>
                    <a:pt x="124574" y="18282"/>
                    <a:pt x="124574" y="13423"/>
                  </a:cubicBezTo>
                  <a:cubicBezTo>
                    <a:pt x="124574" y="6743"/>
                    <a:pt x="119715" y="5832"/>
                    <a:pt x="108784" y="3403"/>
                  </a:cubicBezTo>
                  <a:cubicBezTo>
                    <a:pt x="92994" y="63"/>
                    <a:pt x="88743" y="63"/>
                    <a:pt x="83885" y="63"/>
                  </a:cubicBezTo>
                  <a:cubicBezTo>
                    <a:pt x="60200" y="63"/>
                    <a:pt x="49268" y="13120"/>
                    <a:pt x="49268" y="31339"/>
                  </a:cubicBezTo>
                  <a:cubicBezTo>
                    <a:pt x="49268" y="47736"/>
                    <a:pt x="58074" y="64740"/>
                    <a:pt x="67487" y="83263"/>
                  </a:cubicBezTo>
                  <a:close/>
                  <a:moveTo>
                    <a:pt x="71131" y="89943"/>
                  </a:moveTo>
                  <a:cubicBezTo>
                    <a:pt x="78723" y="103911"/>
                    <a:pt x="87832" y="120308"/>
                    <a:pt x="87832" y="142171"/>
                  </a:cubicBezTo>
                  <a:cubicBezTo>
                    <a:pt x="87832" y="162212"/>
                    <a:pt x="76293" y="212922"/>
                    <a:pt x="48054" y="212922"/>
                  </a:cubicBezTo>
                  <a:cubicBezTo>
                    <a:pt x="31353" y="212922"/>
                    <a:pt x="18903" y="200168"/>
                    <a:pt x="18903" y="177091"/>
                  </a:cubicBezTo>
                  <a:cubicBezTo>
                    <a:pt x="18903" y="157961"/>
                    <a:pt x="30138" y="100875"/>
                    <a:pt x="71131" y="89943"/>
                  </a:cubicBezTo>
                  <a:close/>
                </a:path>
              </a:pathLst>
            </a:custGeom>
            <a:solidFill>
              <a:srgbClr val="29BFFF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99" name="Forme libre 58398">
              <a:extLst>
                <a:ext uri="{FF2B5EF4-FFF2-40B4-BE49-F238E27FC236}">
                  <a16:creationId xmlns:a16="http://schemas.microsoft.com/office/drawing/2014/main" id="{114D3C15-C7B4-2DD3-829E-5A28E927900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522528" y="7824996"/>
              <a:ext cx="166218" cy="149426"/>
            </a:xfrm>
            <a:custGeom>
              <a:avLst/>
              <a:gdLst>
                <a:gd name="connsiteX0" fmla="*/ 135267 w 166218"/>
                <a:gd name="connsiteY0" fmla="*/ 25358 h 149426"/>
                <a:gd name="connsiteX1" fmla="*/ 161411 w 166218"/>
                <a:gd name="connsiteY1" fmla="*/ 7716 h 149426"/>
                <a:gd name="connsiteX2" fmla="*/ 166300 w 166218"/>
                <a:gd name="connsiteY2" fmla="*/ 3040 h 149426"/>
                <a:gd name="connsiteX3" fmla="*/ 163324 w 166218"/>
                <a:gd name="connsiteY3" fmla="*/ 64 h 149426"/>
                <a:gd name="connsiteX4" fmla="*/ 146320 w 166218"/>
                <a:gd name="connsiteY4" fmla="*/ 914 h 149426"/>
                <a:gd name="connsiteX5" fmla="*/ 124214 w 166218"/>
                <a:gd name="connsiteY5" fmla="*/ 64 h 149426"/>
                <a:gd name="connsiteX6" fmla="*/ 119963 w 166218"/>
                <a:gd name="connsiteY6" fmla="*/ 4740 h 149426"/>
                <a:gd name="connsiteX7" fmla="*/ 123789 w 166218"/>
                <a:gd name="connsiteY7" fmla="*/ 7716 h 149426"/>
                <a:gd name="connsiteX8" fmla="*/ 132504 w 166218"/>
                <a:gd name="connsiteY8" fmla="*/ 13880 h 149426"/>
                <a:gd name="connsiteX9" fmla="*/ 128678 w 166218"/>
                <a:gd name="connsiteY9" fmla="*/ 22383 h 149426"/>
                <a:gd name="connsiteX10" fmla="*/ 58959 w 166218"/>
                <a:gd name="connsiteY10" fmla="*/ 125259 h 149426"/>
                <a:gd name="connsiteX11" fmla="*/ 39617 w 166218"/>
                <a:gd name="connsiteY11" fmla="*/ 16644 h 149426"/>
                <a:gd name="connsiteX12" fmla="*/ 39191 w 166218"/>
                <a:gd name="connsiteY12" fmla="*/ 13455 h 149426"/>
                <a:gd name="connsiteX13" fmla="*/ 52583 w 166218"/>
                <a:gd name="connsiteY13" fmla="*/ 7716 h 149426"/>
                <a:gd name="connsiteX14" fmla="*/ 58959 w 166218"/>
                <a:gd name="connsiteY14" fmla="*/ 3040 h 149426"/>
                <a:gd name="connsiteX15" fmla="*/ 55346 w 166218"/>
                <a:gd name="connsiteY15" fmla="*/ 64 h 149426"/>
                <a:gd name="connsiteX16" fmla="*/ 27926 w 166218"/>
                <a:gd name="connsiteY16" fmla="*/ 914 h 149426"/>
                <a:gd name="connsiteX17" fmla="*/ 4332 w 166218"/>
                <a:gd name="connsiteY17" fmla="*/ 64 h 149426"/>
                <a:gd name="connsiteX18" fmla="*/ 81 w 166218"/>
                <a:gd name="connsiteY18" fmla="*/ 4740 h 149426"/>
                <a:gd name="connsiteX19" fmla="*/ 5395 w 166218"/>
                <a:gd name="connsiteY19" fmla="*/ 7716 h 149426"/>
                <a:gd name="connsiteX20" fmla="*/ 18574 w 166218"/>
                <a:gd name="connsiteY20" fmla="*/ 14518 h 149426"/>
                <a:gd name="connsiteX21" fmla="*/ 41742 w 166218"/>
                <a:gd name="connsiteY21" fmla="*/ 143752 h 149426"/>
                <a:gd name="connsiteX22" fmla="*/ 46844 w 166218"/>
                <a:gd name="connsiteY22" fmla="*/ 149491 h 149426"/>
                <a:gd name="connsiteX23" fmla="*/ 54070 w 166218"/>
                <a:gd name="connsiteY23" fmla="*/ 144814 h 149426"/>
                <a:gd name="connsiteX24" fmla="*/ 135267 w 166218"/>
                <a:gd name="connsiteY24" fmla="*/ 25358 h 1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6218" h="149426">
                  <a:moveTo>
                    <a:pt x="135267" y="25358"/>
                  </a:moveTo>
                  <a:cubicBezTo>
                    <a:pt x="143131" y="13880"/>
                    <a:pt x="149933" y="8566"/>
                    <a:pt x="161411" y="7716"/>
                  </a:cubicBezTo>
                  <a:cubicBezTo>
                    <a:pt x="163962" y="7504"/>
                    <a:pt x="166300" y="7291"/>
                    <a:pt x="166300" y="3040"/>
                  </a:cubicBezTo>
                  <a:cubicBezTo>
                    <a:pt x="166300" y="2402"/>
                    <a:pt x="165875" y="64"/>
                    <a:pt x="163324" y="64"/>
                  </a:cubicBezTo>
                  <a:cubicBezTo>
                    <a:pt x="158223" y="64"/>
                    <a:pt x="151634" y="914"/>
                    <a:pt x="146320" y="914"/>
                  </a:cubicBezTo>
                  <a:cubicBezTo>
                    <a:pt x="139518" y="914"/>
                    <a:pt x="130591" y="64"/>
                    <a:pt x="124214" y="64"/>
                  </a:cubicBezTo>
                  <a:cubicBezTo>
                    <a:pt x="122301" y="64"/>
                    <a:pt x="119963" y="702"/>
                    <a:pt x="119963" y="4740"/>
                  </a:cubicBezTo>
                  <a:cubicBezTo>
                    <a:pt x="119963" y="7504"/>
                    <a:pt x="122939" y="7716"/>
                    <a:pt x="123789" y="7716"/>
                  </a:cubicBezTo>
                  <a:cubicBezTo>
                    <a:pt x="130591" y="8141"/>
                    <a:pt x="132504" y="10692"/>
                    <a:pt x="132504" y="13880"/>
                  </a:cubicBezTo>
                  <a:cubicBezTo>
                    <a:pt x="132504" y="16856"/>
                    <a:pt x="131016" y="18982"/>
                    <a:pt x="128678" y="22383"/>
                  </a:cubicBezTo>
                  <a:lnTo>
                    <a:pt x="58959" y="125259"/>
                  </a:lnTo>
                  <a:lnTo>
                    <a:pt x="39617" y="16644"/>
                  </a:lnTo>
                  <a:cubicBezTo>
                    <a:pt x="39191" y="14731"/>
                    <a:pt x="39191" y="14305"/>
                    <a:pt x="39191" y="13455"/>
                  </a:cubicBezTo>
                  <a:cubicBezTo>
                    <a:pt x="39191" y="7716"/>
                    <a:pt x="51095" y="7716"/>
                    <a:pt x="52583" y="7716"/>
                  </a:cubicBezTo>
                  <a:cubicBezTo>
                    <a:pt x="56196" y="7716"/>
                    <a:pt x="58959" y="7716"/>
                    <a:pt x="58959" y="3040"/>
                  </a:cubicBezTo>
                  <a:cubicBezTo>
                    <a:pt x="58959" y="2827"/>
                    <a:pt x="58747" y="64"/>
                    <a:pt x="55346" y="64"/>
                  </a:cubicBezTo>
                  <a:cubicBezTo>
                    <a:pt x="49182" y="64"/>
                    <a:pt x="34090" y="914"/>
                    <a:pt x="27926" y="914"/>
                  </a:cubicBezTo>
                  <a:cubicBezTo>
                    <a:pt x="22612" y="914"/>
                    <a:pt x="9646" y="64"/>
                    <a:pt x="4332" y="64"/>
                  </a:cubicBezTo>
                  <a:cubicBezTo>
                    <a:pt x="2419" y="64"/>
                    <a:pt x="81" y="702"/>
                    <a:pt x="81" y="4740"/>
                  </a:cubicBezTo>
                  <a:cubicBezTo>
                    <a:pt x="81" y="7716"/>
                    <a:pt x="3057" y="7716"/>
                    <a:pt x="5395" y="7716"/>
                  </a:cubicBezTo>
                  <a:cubicBezTo>
                    <a:pt x="17298" y="7716"/>
                    <a:pt x="17511" y="8992"/>
                    <a:pt x="18574" y="14518"/>
                  </a:cubicBezTo>
                  <a:lnTo>
                    <a:pt x="41742" y="143752"/>
                  </a:lnTo>
                  <a:cubicBezTo>
                    <a:pt x="42592" y="148215"/>
                    <a:pt x="42805" y="149491"/>
                    <a:pt x="46844" y="149491"/>
                  </a:cubicBezTo>
                  <a:cubicBezTo>
                    <a:pt x="50882" y="149491"/>
                    <a:pt x="51945" y="148003"/>
                    <a:pt x="54070" y="144814"/>
                  </a:cubicBezTo>
                  <a:lnTo>
                    <a:pt x="135267" y="25358"/>
                  </a:lnTo>
                  <a:close/>
                </a:path>
              </a:pathLst>
            </a:custGeom>
            <a:solidFill>
              <a:srgbClr val="29BFFF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0" name="Forme libre 58399">
              <a:extLst>
                <a:ext uri="{FF2B5EF4-FFF2-40B4-BE49-F238E27FC236}">
                  <a16:creationId xmlns:a16="http://schemas.microsoft.com/office/drawing/2014/main" id="{D5FA0D55-63E1-A86F-2D00-82A1183084B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0817652" y="7813185"/>
              <a:ext cx="202535" cy="71054"/>
            </a:xfrm>
            <a:custGeom>
              <a:avLst/>
              <a:gdLst>
                <a:gd name="connsiteX0" fmla="*/ 202627 w 202535"/>
                <a:gd name="connsiteY0" fmla="*/ 10083 h 71054"/>
                <a:gd name="connsiteX1" fmla="*/ 198375 w 202535"/>
                <a:gd name="connsiteY1" fmla="*/ 366 h 71054"/>
                <a:gd name="connsiteX2" fmla="*/ 194124 w 202535"/>
                <a:gd name="connsiteY2" fmla="*/ 8261 h 71054"/>
                <a:gd name="connsiteX3" fmla="*/ 151613 w 202535"/>
                <a:gd name="connsiteY3" fmla="*/ 54113 h 71054"/>
                <a:gd name="connsiteX4" fmla="*/ 103029 w 202535"/>
                <a:gd name="connsiteY4" fmla="*/ 27999 h 71054"/>
                <a:gd name="connsiteX5" fmla="*/ 51104 w 202535"/>
                <a:gd name="connsiteY5" fmla="*/ 63 h 71054"/>
                <a:gd name="connsiteX6" fmla="*/ 91 w 202535"/>
                <a:gd name="connsiteY6" fmla="*/ 61096 h 71054"/>
                <a:gd name="connsiteX7" fmla="*/ 4342 w 202535"/>
                <a:gd name="connsiteY7" fmla="*/ 70813 h 71054"/>
                <a:gd name="connsiteX8" fmla="*/ 8593 w 202535"/>
                <a:gd name="connsiteY8" fmla="*/ 63829 h 71054"/>
                <a:gd name="connsiteX9" fmla="*/ 51104 w 202535"/>
                <a:gd name="connsiteY9" fmla="*/ 17067 h 71054"/>
                <a:gd name="connsiteX10" fmla="*/ 99689 w 202535"/>
                <a:gd name="connsiteY10" fmla="*/ 43181 h 71054"/>
                <a:gd name="connsiteX11" fmla="*/ 151613 w 202535"/>
                <a:gd name="connsiteY11" fmla="*/ 71117 h 71054"/>
                <a:gd name="connsiteX12" fmla="*/ 202627 w 202535"/>
                <a:gd name="connsiteY12" fmla="*/ 10083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627" y="10083"/>
                  </a:moveTo>
                  <a:cubicBezTo>
                    <a:pt x="202627" y="3403"/>
                    <a:pt x="200805" y="366"/>
                    <a:pt x="198375" y="366"/>
                  </a:cubicBezTo>
                  <a:cubicBezTo>
                    <a:pt x="196857" y="366"/>
                    <a:pt x="194428" y="2492"/>
                    <a:pt x="194124" y="8261"/>
                  </a:cubicBezTo>
                  <a:cubicBezTo>
                    <a:pt x="192910" y="37412"/>
                    <a:pt x="172869" y="54113"/>
                    <a:pt x="151613" y="54113"/>
                  </a:cubicBezTo>
                  <a:cubicBezTo>
                    <a:pt x="132483" y="54113"/>
                    <a:pt x="117908" y="41056"/>
                    <a:pt x="103029" y="27999"/>
                  </a:cubicBezTo>
                  <a:cubicBezTo>
                    <a:pt x="87543" y="14031"/>
                    <a:pt x="71753" y="63"/>
                    <a:pt x="51104" y="63"/>
                  </a:cubicBezTo>
                  <a:cubicBezTo>
                    <a:pt x="18006" y="63"/>
                    <a:pt x="91" y="33464"/>
                    <a:pt x="91" y="61096"/>
                  </a:cubicBezTo>
                  <a:cubicBezTo>
                    <a:pt x="91" y="70813"/>
                    <a:pt x="4038" y="70813"/>
                    <a:pt x="4342" y="70813"/>
                  </a:cubicBezTo>
                  <a:cubicBezTo>
                    <a:pt x="7682" y="70813"/>
                    <a:pt x="8593" y="64740"/>
                    <a:pt x="8593" y="63829"/>
                  </a:cubicBezTo>
                  <a:cubicBezTo>
                    <a:pt x="9808" y="30428"/>
                    <a:pt x="32582" y="17067"/>
                    <a:pt x="51104" y="17067"/>
                  </a:cubicBezTo>
                  <a:cubicBezTo>
                    <a:pt x="70234" y="17067"/>
                    <a:pt x="84810" y="30124"/>
                    <a:pt x="99689" y="43181"/>
                  </a:cubicBezTo>
                  <a:cubicBezTo>
                    <a:pt x="115175" y="57149"/>
                    <a:pt x="130965" y="71117"/>
                    <a:pt x="151613" y="71117"/>
                  </a:cubicBezTo>
                  <a:cubicBezTo>
                    <a:pt x="184711" y="71117"/>
                    <a:pt x="202627" y="37715"/>
                    <a:pt x="202627" y="10083"/>
                  </a:cubicBezTo>
                  <a:close/>
                </a:path>
              </a:pathLst>
            </a:custGeom>
            <a:solidFill>
              <a:srgbClr val="000000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1" name="Forme libre 58400">
              <a:extLst>
                <a:ext uri="{FF2B5EF4-FFF2-40B4-BE49-F238E27FC236}">
                  <a16:creationId xmlns:a16="http://schemas.microsoft.com/office/drawing/2014/main" id="{00F7C613-C7DB-657C-FCA7-44F56D1AD80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143638" y="7655389"/>
              <a:ext cx="236848" cy="303650"/>
            </a:xfrm>
            <a:custGeom>
              <a:avLst/>
              <a:gdLst>
                <a:gd name="connsiteX0" fmla="*/ 96055 w 236848"/>
                <a:gd name="connsiteY0" fmla="*/ 271821 h 303650"/>
                <a:gd name="connsiteX1" fmla="*/ 42613 w 236848"/>
                <a:gd name="connsiteY1" fmla="*/ 153701 h 303650"/>
                <a:gd name="connsiteX2" fmla="*/ 38058 w 236848"/>
                <a:gd name="connsiteY2" fmla="*/ 148843 h 303650"/>
                <a:gd name="connsiteX3" fmla="*/ 32896 w 236848"/>
                <a:gd name="connsiteY3" fmla="*/ 151272 h 303650"/>
                <a:gd name="connsiteX4" fmla="*/ 4049 w 236848"/>
                <a:gd name="connsiteY4" fmla="*/ 173135 h 303650"/>
                <a:gd name="connsiteX5" fmla="*/ 101 w 236848"/>
                <a:gd name="connsiteY5" fmla="*/ 177993 h 303650"/>
                <a:gd name="connsiteX6" fmla="*/ 3138 w 236848"/>
                <a:gd name="connsiteY6" fmla="*/ 181334 h 303650"/>
                <a:gd name="connsiteX7" fmla="*/ 13462 w 236848"/>
                <a:gd name="connsiteY7" fmla="*/ 174653 h 303650"/>
                <a:gd name="connsiteX8" fmla="*/ 23179 w 236848"/>
                <a:gd name="connsiteY8" fmla="*/ 167366 h 303650"/>
                <a:gd name="connsiteX9" fmla="*/ 82998 w 236848"/>
                <a:gd name="connsiteY9" fmla="*/ 298846 h 303650"/>
                <a:gd name="connsiteX10" fmla="*/ 89375 w 236848"/>
                <a:gd name="connsiteY10" fmla="*/ 303705 h 303650"/>
                <a:gd name="connsiteX11" fmla="*/ 96966 w 236848"/>
                <a:gd name="connsiteY11" fmla="*/ 297632 h 303650"/>
                <a:gd name="connsiteX12" fmla="*/ 234824 w 236848"/>
                <a:gd name="connsiteY12" fmla="*/ 12200 h 303650"/>
                <a:gd name="connsiteX13" fmla="*/ 236950 w 236848"/>
                <a:gd name="connsiteY13" fmla="*/ 6127 h 303650"/>
                <a:gd name="connsiteX14" fmla="*/ 230877 w 236848"/>
                <a:gd name="connsiteY14" fmla="*/ 54 h 303650"/>
                <a:gd name="connsiteX15" fmla="*/ 223893 w 236848"/>
                <a:gd name="connsiteY15" fmla="*/ 6431 h 303650"/>
                <a:gd name="connsiteX16" fmla="*/ 96055 w 236848"/>
                <a:gd name="connsiteY16" fmla="*/ 271821 h 30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848" h="303650">
                  <a:moveTo>
                    <a:pt x="96055" y="271821"/>
                  </a:moveTo>
                  <a:lnTo>
                    <a:pt x="42613" y="153701"/>
                  </a:lnTo>
                  <a:cubicBezTo>
                    <a:pt x="40487" y="148843"/>
                    <a:pt x="38969" y="148843"/>
                    <a:pt x="38058" y="148843"/>
                  </a:cubicBezTo>
                  <a:cubicBezTo>
                    <a:pt x="37754" y="148843"/>
                    <a:pt x="36236" y="148843"/>
                    <a:pt x="32896" y="151272"/>
                  </a:cubicBezTo>
                  <a:lnTo>
                    <a:pt x="4049" y="173135"/>
                  </a:lnTo>
                  <a:cubicBezTo>
                    <a:pt x="101" y="176172"/>
                    <a:pt x="101" y="177083"/>
                    <a:pt x="101" y="177993"/>
                  </a:cubicBezTo>
                  <a:cubicBezTo>
                    <a:pt x="101" y="179512"/>
                    <a:pt x="1012" y="181334"/>
                    <a:pt x="3138" y="181334"/>
                  </a:cubicBezTo>
                  <a:cubicBezTo>
                    <a:pt x="4960" y="181334"/>
                    <a:pt x="10122" y="177083"/>
                    <a:pt x="13462" y="174653"/>
                  </a:cubicBezTo>
                  <a:cubicBezTo>
                    <a:pt x="15284" y="173135"/>
                    <a:pt x="19839" y="169795"/>
                    <a:pt x="23179" y="167366"/>
                  </a:cubicBezTo>
                  <a:lnTo>
                    <a:pt x="82998" y="298846"/>
                  </a:lnTo>
                  <a:cubicBezTo>
                    <a:pt x="85124" y="303705"/>
                    <a:pt x="86642" y="303705"/>
                    <a:pt x="89375" y="303705"/>
                  </a:cubicBezTo>
                  <a:cubicBezTo>
                    <a:pt x="93930" y="303705"/>
                    <a:pt x="94841" y="301883"/>
                    <a:pt x="96966" y="297632"/>
                  </a:cubicBezTo>
                  <a:lnTo>
                    <a:pt x="234824" y="12200"/>
                  </a:lnTo>
                  <a:cubicBezTo>
                    <a:pt x="236950" y="7949"/>
                    <a:pt x="236950" y="6735"/>
                    <a:pt x="236950" y="6127"/>
                  </a:cubicBezTo>
                  <a:cubicBezTo>
                    <a:pt x="236950" y="3091"/>
                    <a:pt x="234520" y="54"/>
                    <a:pt x="230877" y="54"/>
                  </a:cubicBezTo>
                  <a:cubicBezTo>
                    <a:pt x="228447" y="54"/>
                    <a:pt x="226322" y="1573"/>
                    <a:pt x="223893" y="6431"/>
                  </a:cubicBezTo>
                  <a:lnTo>
                    <a:pt x="96055" y="271821"/>
                  </a:lnTo>
                  <a:close/>
                </a:path>
              </a:pathLst>
            </a:custGeom>
            <a:solidFill>
              <a:srgbClr val="000000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2" name="Forme libre 58401">
              <a:extLst>
                <a:ext uri="{FF2B5EF4-FFF2-40B4-BE49-F238E27FC236}">
                  <a16:creationId xmlns:a16="http://schemas.microsoft.com/office/drawing/2014/main" id="{5B01699C-F1B0-102A-F87C-4DB4BD3BAA61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374516" y="7655389"/>
              <a:ext cx="532023" cy="12145"/>
            </a:xfrm>
            <a:custGeom>
              <a:avLst/>
              <a:gdLst>
                <a:gd name="connsiteX0" fmla="*/ 0 w 532023"/>
                <a:gd name="connsiteY0" fmla="*/ 0 h 12145"/>
                <a:gd name="connsiteX1" fmla="*/ 532024 w 532023"/>
                <a:gd name="connsiteY1" fmla="*/ 0 h 12145"/>
                <a:gd name="connsiteX2" fmla="*/ 532024 w 532023"/>
                <a:gd name="connsiteY2" fmla="*/ 12145 h 12145"/>
                <a:gd name="connsiteX3" fmla="*/ 0 w 532023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023" h="12145">
                  <a:moveTo>
                    <a:pt x="0" y="0"/>
                  </a:moveTo>
                  <a:lnTo>
                    <a:pt x="532024" y="0"/>
                  </a:lnTo>
                  <a:lnTo>
                    <a:pt x="532024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3" name="Forme libre 58402">
              <a:extLst>
                <a:ext uri="{FF2B5EF4-FFF2-40B4-BE49-F238E27FC236}">
                  <a16:creationId xmlns:a16="http://schemas.microsoft.com/office/drawing/2014/main" id="{394AF9FB-E1A9-B996-2B22-B0976808237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390609" y="7790411"/>
              <a:ext cx="143019" cy="134213"/>
            </a:xfrm>
            <a:custGeom>
              <a:avLst/>
              <a:gdLst>
                <a:gd name="connsiteX0" fmla="*/ 52034 w 143019"/>
                <a:gd name="connsiteY0" fmla="*/ 3403 h 134213"/>
                <a:gd name="connsiteX1" fmla="*/ 48087 w 143019"/>
                <a:gd name="connsiteY1" fmla="*/ 63 h 134213"/>
                <a:gd name="connsiteX2" fmla="*/ 11041 w 143019"/>
                <a:gd name="connsiteY2" fmla="*/ 3099 h 134213"/>
                <a:gd name="connsiteX3" fmla="*/ 5272 w 143019"/>
                <a:gd name="connsiteY3" fmla="*/ 9172 h 134213"/>
                <a:gd name="connsiteX4" fmla="*/ 12559 w 143019"/>
                <a:gd name="connsiteY4" fmla="*/ 12816 h 134213"/>
                <a:gd name="connsiteX5" fmla="*/ 27742 w 143019"/>
                <a:gd name="connsiteY5" fmla="*/ 17978 h 134213"/>
                <a:gd name="connsiteX6" fmla="*/ 21973 w 143019"/>
                <a:gd name="connsiteY6" fmla="*/ 42574 h 134213"/>
                <a:gd name="connsiteX7" fmla="*/ 3450 w 143019"/>
                <a:gd name="connsiteY7" fmla="*/ 116968 h 134213"/>
                <a:gd name="connsiteX8" fmla="*/ 110 w 143019"/>
                <a:gd name="connsiteY8" fmla="*/ 130632 h 134213"/>
                <a:gd name="connsiteX9" fmla="*/ 4968 w 143019"/>
                <a:gd name="connsiteY9" fmla="*/ 134276 h 134213"/>
                <a:gd name="connsiteX10" fmla="*/ 9219 w 143019"/>
                <a:gd name="connsiteY10" fmla="*/ 134276 h 134213"/>
                <a:gd name="connsiteX11" fmla="*/ 94849 w 143019"/>
                <a:gd name="connsiteY11" fmla="*/ 89640 h 134213"/>
                <a:gd name="connsiteX12" fmla="*/ 143130 w 143019"/>
                <a:gd name="connsiteY12" fmla="*/ 8261 h 134213"/>
                <a:gd name="connsiteX13" fmla="*/ 134324 w 143019"/>
                <a:gd name="connsiteY13" fmla="*/ 63 h 134213"/>
                <a:gd name="connsiteX14" fmla="*/ 122481 w 143019"/>
                <a:gd name="connsiteY14" fmla="*/ 10083 h 134213"/>
                <a:gd name="connsiteX15" fmla="*/ 22276 w 143019"/>
                <a:gd name="connsiteY15" fmla="*/ 124256 h 134213"/>
                <a:gd name="connsiteX16" fmla="*/ 52034 w 143019"/>
                <a:gd name="connsiteY16" fmla="*/ 3403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3019" h="134213">
                  <a:moveTo>
                    <a:pt x="52034" y="3403"/>
                  </a:moveTo>
                  <a:cubicBezTo>
                    <a:pt x="52034" y="3099"/>
                    <a:pt x="52034" y="63"/>
                    <a:pt x="48087" y="63"/>
                  </a:cubicBezTo>
                  <a:cubicBezTo>
                    <a:pt x="41103" y="63"/>
                    <a:pt x="18936" y="2492"/>
                    <a:pt x="11041" y="3099"/>
                  </a:cubicBezTo>
                  <a:cubicBezTo>
                    <a:pt x="8612" y="3403"/>
                    <a:pt x="5272" y="3707"/>
                    <a:pt x="5272" y="9172"/>
                  </a:cubicBezTo>
                  <a:cubicBezTo>
                    <a:pt x="5272" y="12816"/>
                    <a:pt x="8005" y="12816"/>
                    <a:pt x="12559" y="12816"/>
                  </a:cubicBezTo>
                  <a:cubicBezTo>
                    <a:pt x="27135" y="12816"/>
                    <a:pt x="27742" y="14942"/>
                    <a:pt x="27742" y="17978"/>
                  </a:cubicBezTo>
                  <a:cubicBezTo>
                    <a:pt x="27742" y="20104"/>
                    <a:pt x="24098" y="34375"/>
                    <a:pt x="21973" y="42574"/>
                  </a:cubicBezTo>
                  <a:lnTo>
                    <a:pt x="3450" y="116968"/>
                  </a:lnTo>
                  <a:cubicBezTo>
                    <a:pt x="2235" y="121523"/>
                    <a:pt x="110" y="130025"/>
                    <a:pt x="110" y="130632"/>
                  </a:cubicBezTo>
                  <a:cubicBezTo>
                    <a:pt x="110" y="133973"/>
                    <a:pt x="3146" y="134276"/>
                    <a:pt x="4968" y="134276"/>
                  </a:cubicBezTo>
                  <a:lnTo>
                    <a:pt x="9219" y="134276"/>
                  </a:lnTo>
                  <a:cubicBezTo>
                    <a:pt x="30475" y="130632"/>
                    <a:pt x="63573" y="118790"/>
                    <a:pt x="94849" y="89640"/>
                  </a:cubicBezTo>
                  <a:cubicBezTo>
                    <a:pt x="134931" y="52291"/>
                    <a:pt x="143130" y="10994"/>
                    <a:pt x="143130" y="8261"/>
                  </a:cubicBezTo>
                  <a:cubicBezTo>
                    <a:pt x="143130" y="3099"/>
                    <a:pt x="139486" y="63"/>
                    <a:pt x="134324" y="63"/>
                  </a:cubicBezTo>
                  <a:cubicBezTo>
                    <a:pt x="131895" y="63"/>
                    <a:pt x="124910" y="1277"/>
                    <a:pt x="122481" y="10083"/>
                  </a:cubicBezTo>
                  <a:cubicBezTo>
                    <a:pt x="103048" y="79012"/>
                    <a:pt x="56893" y="113021"/>
                    <a:pt x="22276" y="124256"/>
                  </a:cubicBezTo>
                  <a:lnTo>
                    <a:pt x="52034" y="3403"/>
                  </a:lnTo>
                  <a:close/>
                </a:path>
              </a:pathLst>
            </a:custGeom>
            <a:solidFill>
              <a:srgbClr val="000000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4" name="Forme libre 58403">
              <a:extLst>
                <a:ext uri="{FF2B5EF4-FFF2-40B4-BE49-F238E27FC236}">
                  <a16:creationId xmlns:a16="http://schemas.microsoft.com/office/drawing/2014/main" id="{CC1B07A1-8760-D058-6D2B-BDC0A198AF2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558115" y="7707211"/>
              <a:ext cx="224094" cy="217413"/>
            </a:xfrm>
            <a:custGeom>
              <a:avLst/>
              <a:gdLst>
                <a:gd name="connsiteX0" fmla="*/ 120058 w 224094"/>
                <a:gd name="connsiteY0" fmla="*/ 5528 h 217413"/>
                <a:gd name="connsiteX1" fmla="*/ 112163 w 224094"/>
                <a:gd name="connsiteY1" fmla="*/ 63 h 217413"/>
                <a:gd name="connsiteX2" fmla="*/ 104268 w 224094"/>
                <a:gd name="connsiteY2" fmla="*/ 5528 h 217413"/>
                <a:gd name="connsiteX3" fmla="*/ 1633 w 224094"/>
                <a:gd name="connsiteY3" fmla="*/ 211403 h 217413"/>
                <a:gd name="connsiteX4" fmla="*/ 115 w 224094"/>
                <a:gd name="connsiteY4" fmla="*/ 215047 h 217413"/>
                <a:gd name="connsiteX5" fmla="*/ 6796 w 224094"/>
                <a:gd name="connsiteY5" fmla="*/ 217476 h 217413"/>
                <a:gd name="connsiteX6" fmla="*/ 217530 w 224094"/>
                <a:gd name="connsiteY6" fmla="*/ 217476 h 217413"/>
                <a:gd name="connsiteX7" fmla="*/ 224210 w 224094"/>
                <a:gd name="connsiteY7" fmla="*/ 215047 h 217413"/>
                <a:gd name="connsiteX8" fmla="*/ 222692 w 224094"/>
                <a:gd name="connsiteY8" fmla="*/ 211403 h 217413"/>
                <a:gd name="connsiteX9" fmla="*/ 120058 w 224094"/>
                <a:gd name="connsiteY9" fmla="*/ 5528 h 217413"/>
                <a:gd name="connsiteX10" fmla="*/ 102446 w 224094"/>
                <a:gd name="connsiteY10" fmla="*/ 30428 h 217413"/>
                <a:gd name="connsiteX11" fmla="*/ 184128 w 224094"/>
                <a:gd name="connsiteY11" fmla="*/ 194399 h 217413"/>
                <a:gd name="connsiteX12" fmla="*/ 20460 w 224094"/>
                <a:gd name="connsiteY12" fmla="*/ 194399 h 217413"/>
                <a:gd name="connsiteX13" fmla="*/ 102446 w 224094"/>
                <a:gd name="connsiteY13" fmla="*/ 30428 h 2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4094" h="217413">
                  <a:moveTo>
                    <a:pt x="120058" y="5528"/>
                  </a:moveTo>
                  <a:cubicBezTo>
                    <a:pt x="117932" y="1581"/>
                    <a:pt x="117325" y="63"/>
                    <a:pt x="112163" y="63"/>
                  </a:cubicBezTo>
                  <a:cubicBezTo>
                    <a:pt x="107001" y="63"/>
                    <a:pt x="106393" y="1581"/>
                    <a:pt x="104268" y="5528"/>
                  </a:cubicBezTo>
                  <a:lnTo>
                    <a:pt x="1633" y="211403"/>
                  </a:lnTo>
                  <a:cubicBezTo>
                    <a:pt x="115" y="214136"/>
                    <a:pt x="115" y="214744"/>
                    <a:pt x="115" y="215047"/>
                  </a:cubicBezTo>
                  <a:cubicBezTo>
                    <a:pt x="115" y="217476"/>
                    <a:pt x="1937" y="217476"/>
                    <a:pt x="6796" y="217476"/>
                  </a:cubicBezTo>
                  <a:lnTo>
                    <a:pt x="217530" y="217476"/>
                  </a:lnTo>
                  <a:cubicBezTo>
                    <a:pt x="222388" y="217476"/>
                    <a:pt x="224210" y="217476"/>
                    <a:pt x="224210" y="215047"/>
                  </a:cubicBezTo>
                  <a:cubicBezTo>
                    <a:pt x="224210" y="214744"/>
                    <a:pt x="224210" y="214136"/>
                    <a:pt x="222692" y="211403"/>
                  </a:cubicBezTo>
                  <a:lnTo>
                    <a:pt x="120058" y="5528"/>
                  </a:lnTo>
                  <a:close/>
                  <a:moveTo>
                    <a:pt x="102446" y="30428"/>
                  </a:moveTo>
                  <a:lnTo>
                    <a:pt x="184128" y="194399"/>
                  </a:lnTo>
                  <a:lnTo>
                    <a:pt x="20460" y="194399"/>
                  </a:lnTo>
                  <a:lnTo>
                    <a:pt x="102446" y="30428"/>
                  </a:lnTo>
                  <a:close/>
                </a:path>
              </a:pathLst>
            </a:custGeom>
            <a:solidFill>
              <a:srgbClr val="000000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5" name="Forme libre 58404">
              <a:extLst>
                <a:ext uri="{FF2B5EF4-FFF2-40B4-BE49-F238E27FC236}">
                  <a16:creationId xmlns:a16="http://schemas.microsoft.com/office/drawing/2014/main" id="{51AC6B40-2BA3-10FC-1AFE-245E654307D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803872" y="7734539"/>
              <a:ext cx="93221" cy="193425"/>
            </a:xfrm>
            <a:custGeom>
              <a:avLst/>
              <a:gdLst>
                <a:gd name="connsiteX0" fmla="*/ 55692 w 93221"/>
                <a:gd name="connsiteY0" fmla="*/ 68688 h 193425"/>
                <a:gd name="connsiteX1" fmla="*/ 84235 w 93221"/>
                <a:gd name="connsiteY1" fmla="*/ 68688 h 193425"/>
                <a:gd name="connsiteX2" fmla="*/ 93345 w 93221"/>
                <a:gd name="connsiteY2" fmla="*/ 62615 h 193425"/>
                <a:gd name="connsiteX3" fmla="*/ 84842 w 93221"/>
                <a:gd name="connsiteY3" fmla="*/ 59275 h 193425"/>
                <a:gd name="connsiteX4" fmla="*/ 58121 w 93221"/>
                <a:gd name="connsiteY4" fmla="*/ 59275 h 193425"/>
                <a:gd name="connsiteX5" fmla="*/ 70571 w 93221"/>
                <a:gd name="connsiteY5" fmla="*/ 8261 h 193425"/>
                <a:gd name="connsiteX6" fmla="*/ 61765 w 93221"/>
                <a:gd name="connsiteY6" fmla="*/ 63 h 193425"/>
                <a:gd name="connsiteX7" fmla="*/ 49619 w 93221"/>
                <a:gd name="connsiteY7" fmla="*/ 10994 h 193425"/>
                <a:gd name="connsiteX8" fmla="*/ 37776 w 93221"/>
                <a:gd name="connsiteY8" fmla="*/ 59275 h 193425"/>
                <a:gd name="connsiteX9" fmla="*/ 9233 w 93221"/>
                <a:gd name="connsiteY9" fmla="*/ 59275 h 193425"/>
                <a:gd name="connsiteX10" fmla="*/ 124 w 93221"/>
                <a:gd name="connsiteY10" fmla="*/ 65044 h 193425"/>
                <a:gd name="connsiteX11" fmla="*/ 8626 w 93221"/>
                <a:gd name="connsiteY11" fmla="*/ 68688 h 193425"/>
                <a:gd name="connsiteX12" fmla="*/ 35347 w 93221"/>
                <a:gd name="connsiteY12" fmla="*/ 68688 h 193425"/>
                <a:gd name="connsiteX13" fmla="*/ 12270 w 93221"/>
                <a:gd name="connsiteY13" fmla="*/ 165552 h 193425"/>
                <a:gd name="connsiteX14" fmla="*/ 40206 w 93221"/>
                <a:gd name="connsiteY14" fmla="*/ 193488 h 193425"/>
                <a:gd name="connsiteX15" fmla="*/ 88486 w 93221"/>
                <a:gd name="connsiteY15" fmla="*/ 146726 h 193425"/>
                <a:gd name="connsiteX16" fmla="*/ 84842 w 93221"/>
                <a:gd name="connsiteY16" fmla="*/ 143689 h 193425"/>
                <a:gd name="connsiteX17" fmla="*/ 80288 w 93221"/>
                <a:gd name="connsiteY17" fmla="*/ 147940 h 193425"/>
                <a:gd name="connsiteX18" fmla="*/ 40813 w 93221"/>
                <a:gd name="connsiteY18" fmla="*/ 186808 h 193425"/>
                <a:gd name="connsiteX19" fmla="*/ 31400 w 93221"/>
                <a:gd name="connsiteY19" fmla="*/ 172840 h 193425"/>
                <a:gd name="connsiteX20" fmla="*/ 33222 w 93221"/>
                <a:gd name="connsiteY20" fmla="*/ 158265 h 193425"/>
                <a:gd name="connsiteX21" fmla="*/ 55692 w 93221"/>
                <a:gd name="connsiteY21" fmla="*/ 68688 h 19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221" h="193425">
                  <a:moveTo>
                    <a:pt x="55692" y="68688"/>
                  </a:moveTo>
                  <a:lnTo>
                    <a:pt x="84235" y="68688"/>
                  </a:lnTo>
                  <a:cubicBezTo>
                    <a:pt x="90308" y="68688"/>
                    <a:pt x="93345" y="68688"/>
                    <a:pt x="93345" y="62615"/>
                  </a:cubicBezTo>
                  <a:cubicBezTo>
                    <a:pt x="93345" y="59275"/>
                    <a:pt x="90308" y="59275"/>
                    <a:pt x="84842" y="59275"/>
                  </a:cubicBezTo>
                  <a:lnTo>
                    <a:pt x="58121" y="59275"/>
                  </a:lnTo>
                  <a:cubicBezTo>
                    <a:pt x="69052" y="16156"/>
                    <a:pt x="70571" y="10083"/>
                    <a:pt x="70571" y="8261"/>
                  </a:cubicBezTo>
                  <a:cubicBezTo>
                    <a:pt x="70571" y="3099"/>
                    <a:pt x="66927" y="63"/>
                    <a:pt x="61765" y="63"/>
                  </a:cubicBezTo>
                  <a:cubicBezTo>
                    <a:pt x="60854" y="63"/>
                    <a:pt x="52352" y="366"/>
                    <a:pt x="49619" y="10994"/>
                  </a:cubicBezTo>
                  <a:lnTo>
                    <a:pt x="37776" y="59275"/>
                  </a:lnTo>
                  <a:lnTo>
                    <a:pt x="9233" y="59275"/>
                  </a:lnTo>
                  <a:cubicBezTo>
                    <a:pt x="3160" y="59275"/>
                    <a:pt x="124" y="59275"/>
                    <a:pt x="124" y="65044"/>
                  </a:cubicBezTo>
                  <a:cubicBezTo>
                    <a:pt x="124" y="68688"/>
                    <a:pt x="2553" y="68688"/>
                    <a:pt x="8626" y="68688"/>
                  </a:cubicBezTo>
                  <a:lnTo>
                    <a:pt x="35347" y="68688"/>
                  </a:lnTo>
                  <a:cubicBezTo>
                    <a:pt x="13484" y="154924"/>
                    <a:pt x="12270" y="160087"/>
                    <a:pt x="12270" y="165552"/>
                  </a:cubicBezTo>
                  <a:cubicBezTo>
                    <a:pt x="12270" y="181949"/>
                    <a:pt x="23808" y="193488"/>
                    <a:pt x="40206" y="193488"/>
                  </a:cubicBezTo>
                  <a:cubicBezTo>
                    <a:pt x="71178" y="193488"/>
                    <a:pt x="88486" y="149155"/>
                    <a:pt x="88486" y="146726"/>
                  </a:cubicBezTo>
                  <a:cubicBezTo>
                    <a:pt x="88486" y="143689"/>
                    <a:pt x="86057" y="143689"/>
                    <a:pt x="84842" y="143689"/>
                  </a:cubicBezTo>
                  <a:cubicBezTo>
                    <a:pt x="82109" y="143689"/>
                    <a:pt x="81806" y="144600"/>
                    <a:pt x="80288" y="147940"/>
                  </a:cubicBezTo>
                  <a:cubicBezTo>
                    <a:pt x="67231" y="179520"/>
                    <a:pt x="51137" y="186808"/>
                    <a:pt x="40813" y="186808"/>
                  </a:cubicBezTo>
                  <a:cubicBezTo>
                    <a:pt x="34436" y="186808"/>
                    <a:pt x="31400" y="182860"/>
                    <a:pt x="31400" y="172840"/>
                  </a:cubicBezTo>
                  <a:cubicBezTo>
                    <a:pt x="31400" y="165552"/>
                    <a:pt x="32007" y="163427"/>
                    <a:pt x="33222" y="158265"/>
                  </a:cubicBezTo>
                  <a:lnTo>
                    <a:pt x="55692" y="68688"/>
                  </a:lnTo>
                  <a:close/>
                </a:path>
              </a:pathLst>
            </a:custGeom>
            <a:solidFill>
              <a:srgbClr val="000000"/>
            </a:solidFill>
            <a:ln w="30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C47A9989-7DDC-82AC-0972-B8CD130F3F42}"/>
              </a:ext>
            </a:extLst>
          </p:cNvPr>
          <p:cNvGrpSpPr/>
          <p:nvPr/>
        </p:nvGrpSpPr>
        <p:grpSpPr>
          <a:xfrm>
            <a:off x="4114799" y="2473357"/>
            <a:ext cx="377501" cy="720667"/>
            <a:chOff x="4114799" y="2473357"/>
            <a:chExt cx="377501" cy="720667"/>
          </a:xfrm>
        </p:grpSpPr>
        <p:sp>
          <p:nvSpPr>
            <p:cNvPr id="58449" name="Line 81"/>
            <p:cNvSpPr>
              <a:spLocks noChangeShapeType="1"/>
            </p:cNvSpPr>
            <p:nvPr/>
          </p:nvSpPr>
          <p:spPr bwMode="auto">
            <a:xfrm flipV="1">
              <a:off x="4490551" y="2473357"/>
              <a:ext cx="1749" cy="720667"/>
            </a:xfrm>
            <a:prstGeom prst="line">
              <a:avLst/>
            </a:prstGeom>
            <a:noFill/>
            <a:ln w="19050">
              <a:solidFill>
                <a:srgbClr val="29BF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DD6563CB-2822-2E96-26F6-81E64184A11D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4114799" y="2730499"/>
              <a:ext cx="304790" cy="274310"/>
              <a:chOff x="6256445" y="4432589"/>
              <a:chExt cx="277465" cy="265693"/>
            </a:xfrm>
          </p:grpSpPr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523EF393-CEE0-3719-197C-18ADFE4B822A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6256445" y="4432589"/>
                <a:ext cx="113179" cy="219539"/>
              </a:xfrm>
              <a:custGeom>
                <a:avLst/>
                <a:gdLst>
                  <a:gd name="connsiteX0" fmla="*/ 61359 w 113179"/>
                  <a:gd name="connsiteY0" fmla="*/ 83263 h 219539"/>
                  <a:gd name="connsiteX1" fmla="*/ 77 w 113179"/>
                  <a:gd name="connsiteY1" fmla="*/ 168589 h 219539"/>
                  <a:gd name="connsiteX2" fmla="*/ 43692 w 113179"/>
                  <a:gd name="connsiteY2" fmla="*/ 219602 h 219539"/>
                  <a:gd name="connsiteX3" fmla="*/ 98901 w 113179"/>
                  <a:gd name="connsiteY3" fmla="*/ 130025 h 219539"/>
                  <a:gd name="connsiteX4" fmla="*/ 78474 w 113179"/>
                  <a:gd name="connsiteY4" fmla="*/ 73546 h 219539"/>
                  <a:gd name="connsiteX5" fmla="*/ 52250 w 113179"/>
                  <a:gd name="connsiteY5" fmla="*/ 23747 h 219539"/>
                  <a:gd name="connsiteX6" fmla="*/ 67432 w 113179"/>
                  <a:gd name="connsiteY6" fmla="*/ 9780 h 219539"/>
                  <a:gd name="connsiteX7" fmla="*/ 87031 w 113179"/>
                  <a:gd name="connsiteY7" fmla="*/ 17978 h 219539"/>
                  <a:gd name="connsiteX8" fmla="*/ 102214 w 113179"/>
                  <a:gd name="connsiteY8" fmla="*/ 25569 h 219539"/>
                  <a:gd name="connsiteX9" fmla="*/ 113256 w 113179"/>
                  <a:gd name="connsiteY9" fmla="*/ 13423 h 219539"/>
                  <a:gd name="connsiteX10" fmla="*/ 98901 w 113179"/>
                  <a:gd name="connsiteY10" fmla="*/ 3403 h 219539"/>
                  <a:gd name="connsiteX11" fmla="*/ 76266 w 113179"/>
                  <a:gd name="connsiteY11" fmla="*/ 63 h 219539"/>
                  <a:gd name="connsiteX12" fmla="*/ 44796 w 113179"/>
                  <a:gd name="connsiteY12" fmla="*/ 31339 h 219539"/>
                  <a:gd name="connsiteX13" fmla="*/ 61359 w 113179"/>
                  <a:gd name="connsiteY13" fmla="*/ 83263 h 219539"/>
                  <a:gd name="connsiteX14" fmla="*/ 64672 w 113179"/>
                  <a:gd name="connsiteY14" fmla="*/ 89943 h 219539"/>
                  <a:gd name="connsiteX15" fmla="*/ 79854 w 113179"/>
                  <a:gd name="connsiteY15" fmla="*/ 142171 h 219539"/>
                  <a:gd name="connsiteX16" fmla="*/ 43692 w 113179"/>
                  <a:gd name="connsiteY16" fmla="*/ 212921 h 219539"/>
                  <a:gd name="connsiteX17" fmla="*/ 17192 w 113179"/>
                  <a:gd name="connsiteY17" fmla="*/ 177091 h 219539"/>
                  <a:gd name="connsiteX18" fmla="*/ 64672 w 113179"/>
                  <a:gd name="connsiteY18" fmla="*/ 89943 h 21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179" h="219539">
                    <a:moveTo>
                      <a:pt x="61359" y="83263"/>
                    </a:moveTo>
                    <a:cubicBezTo>
                      <a:pt x="26853" y="92372"/>
                      <a:pt x="77" y="131847"/>
                      <a:pt x="77" y="168589"/>
                    </a:cubicBezTo>
                    <a:cubicBezTo>
                      <a:pt x="77" y="197739"/>
                      <a:pt x="17744" y="219602"/>
                      <a:pt x="43692" y="219602"/>
                    </a:cubicBezTo>
                    <a:cubicBezTo>
                      <a:pt x="75990" y="219602"/>
                      <a:pt x="98901" y="171929"/>
                      <a:pt x="98901" y="130025"/>
                    </a:cubicBezTo>
                    <a:cubicBezTo>
                      <a:pt x="98901" y="102393"/>
                      <a:pt x="87860" y="87210"/>
                      <a:pt x="78474" y="73546"/>
                    </a:cubicBezTo>
                    <a:cubicBezTo>
                      <a:pt x="68536" y="59882"/>
                      <a:pt x="52250" y="37108"/>
                      <a:pt x="52250" y="23747"/>
                    </a:cubicBezTo>
                    <a:cubicBezTo>
                      <a:pt x="52250" y="17067"/>
                      <a:pt x="57770" y="9780"/>
                      <a:pt x="67432" y="9780"/>
                    </a:cubicBezTo>
                    <a:cubicBezTo>
                      <a:pt x="75713" y="9780"/>
                      <a:pt x="81234" y="13727"/>
                      <a:pt x="87031" y="17978"/>
                    </a:cubicBezTo>
                    <a:cubicBezTo>
                      <a:pt x="92552" y="21622"/>
                      <a:pt x="98073" y="25569"/>
                      <a:pt x="102214" y="25569"/>
                    </a:cubicBezTo>
                    <a:cubicBezTo>
                      <a:pt x="109115" y="25569"/>
                      <a:pt x="113256" y="18282"/>
                      <a:pt x="113256" y="13423"/>
                    </a:cubicBezTo>
                    <a:cubicBezTo>
                      <a:pt x="113256" y="6743"/>
                      <a:pt x="108839" y="5832"/>
                      <a:pt x="98901" y="3403"/>
                    </a:cubicBezTo>
                    <a:cubicBezTo>
                      <a:pt x="84547" y="63"/>
                      <a:pt x="80682" y="63"/>
                      <a:pt x="76266" y="63"/>
                    </a:cubicBezTo>
                    <a:cubicBezTo>
                      <a:pt x="54734" y="63"/>
                      <a:pt x="44796" y="13120"/>
                      <a:pt x="44796" y="31339"/>
                    </a:cubicBezTo>
                    <a:cubicBezTo>
                      <a:pt x="44796" y="47736"/>
                      <a:pt x="52802" y="64740"/>
                      <a:pt x="61359" y="83263"/>
                    </a:cubicBezTo>
                    <a:close/>
                    <a:moveTo>
                      <a:pt x="64672" y="89943"/>
                    </a:moveTo>
                    <a:cubicBezTo>
                      <a:pt x="71573" y="103911"/>
                      <a:pt x="79854" y="120308"/>
                      <a:pt x="79854" y="142171"/>
                    </a:cubicBezTo>
                    <a:cubicBezTo>
                      <a:pt x="79854" y="162212"/>
                      <a:pt x="69364" y="212921"/>
                      <a:pt x="43692" y="212921"/>
                    </a:cubicBezTo>
                    <a:cubicBezTo>
                      <a:pt x="28510" y="212921"/>
                      <a:pt x="17192" y="200168"/>
                      <a:pt x="17192" y="177091"/>
                    </a:cubicBezTo>
                    <a:cubicBezTo>
                      <a:pt x="17192" y="157961"/>
                      <a:pt x="27405" y="100875"/>
                      <a:pt x="64672" y="89943"/>
                    </a:cubicBezTo>
                    <a:close/>
                  </a:path>
                </a:pathLst>
              </a:custGeom>
              <a:solidFill>
                <a:srgbClr val="29BFFF"/>
              </a:solidFill>
              <a:ln w="268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1209A36A-F7F6-8DEA-3188-F14FF9324CF3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6382803" y="4548856"/>
                <a:ext cx="151107" cy="149426"/>
              </a:xfrm>
              <a:custGeom>
                <a:avLst/>
                <a:gdLst>
                  <a:gd name="connsiteX0" fmla="*/ 122977 w 151107"/>
                  <a:gd name="connsiteY0" fmla="*/ 25358 h 149426"/>
                  <a:gd name="connsiteX1" fmla="*/ 146745 w 151107"/>
                  <a:gd name="connsiteY1" fmla="*/ 7716 h 149426"/>
                  <a:gd name="connsiteX2" fmla="*/ 151189 w 151107"/>
                  <a:gd name="connsiteY2" fmla="*/ 3040 h 149426"/>
                  <a:gd name="connsiteX3" fmla="*/ 148484 w 151107"/>
                  <a:gd name="connsiteY3" fmla="*/ 64 h 149426"/>
                  <a:gd name="connsiteX4" fmla="*/ 133025 w 151107"/>
                  <a:gd name="connsiteY4" fmla="*/ 914 h 149426"/>
                  <a:gd name="connsiteX5" fmla="*/ 112929 w 151107"/>
                  <a:gd name="connsiteY5" fmla="*/ 64 h 149426"/>
                  <a:gd name="connsiteX6" fmla="*/ 109064 w 151107"/>
                  <a:gd name="connsiteY6" fmla="*/ 4740 h 149426"/>
                  <a:gd name="connsiteX7" fmla="*/ 112543 w 151107"/>
                  <a:gd name="connsiteY7" fmla="*/ 7716 h 149426"/>
                  <a:gd name="connsiteX8" fmla="*/ 120465 w 151107"/>
                  <a:gd name="connsiteY8" fmla="*/ 13880 h 149426"/>
                  <a:gd name="connsiteX9" fmla="*/ 116987 w 151107"/>
                  <a:gd name="connsiteY9" fmla="*/ 22383 h 149426"/>
                  <a:gd name="connsiteX10" fmla="*/ 53607 w 151107"/>
                  <a:gd name="connsiteY10" fmla="*/ 125259 h 149426"/>
                  <a:gd name="connsiteX11" fmla="*/ 36022 w 151107"/>
                  <a:gd name="connsiteY11" fmla="*/ 16644 h 149426"/>
                  <a:gd name="connsiteX12" fmla="*/ 35636 w 151107"/>
                  <a:gd name="connsiteY12" fmla="*/ 13455 h 149426"/>
                  <a:gd name="connsiteX13" fmla="*/ 47810 w 151107"/>
                  <a:gd name="connsiteY13" fmla="*/ 7716 h 149426"/>
                  <a:gd name="connsiteX14" fmla="*/ 53607 w 151107"/>
                  <a:gd name="connsiteY14" fmla="*/ 3040 h 149426"/>
                  <a:gd name="connsiteX15" fmla="*/ 50322 w 151107"/>
                  <a:gd name="connsiteY15" fmla="*/ 64 h 149426"/>
                  <a:gd name="connsiteX16" fmla="*/ 25395 w 151107"/>
                  <a:gd name="connsiteY16" fmla="*/ 914 h 149426"/>
                  <a:gd name="connsiteX17" fmla="*/ 3946 w 151107"/>
                  <a:gd name="connsiteY17" fmla="*/ 64 h 149426"/>
                  <a:gd name="connsiteX18" fmla="*/ 81 w 151107"/>
                  <a:gd name="connsiteY18" fmla="*/ 4740 h 149426"/>
                  <a:gd name="connsiteX19" fmla="*/ 4912 w 151107"/>
                  <a:gd name="connsiteY19" fmla="*/ 7716 h 149426"/>
                  <a:gd name="connsiteX20" fmla="*/ 16892 w 151107"/>
                  <a:gd name="connsiteY20" fmla="*/ 14518 h 149426"/>
                  <a:gd name="connsiteX21" fmla="*/ 37955 w 151107"/>
                  <a:gd name="connsiteY21" fmla="*/ 143751 h 149426"/>
                  <a:gd name="connsiteX22" fmla="*/ 42592 w 151107"/>
                  <a:gd name="connsiteY22" fmla="*/ 149490 h 149426"/>
                  <a:gd name="connsiteX23" fmla="*/ 49162 w 151107"/>
                  <a:gd name="connsiteY23" fmla="*/ 144814 h 149426"/>
                  <a:gd name="connsiteX24" fmla="*/ 122977 w 151107"/>
                  <a:gd name="connsiteY24" fmla="*/ 25358 h 149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1107" h="149426">
                    <a:moveTo>
                      <a:pt x="122977" y="25358"/>
                    </a:moveTo>
                    <a:cubicBezTo>
                      <a:pt x="130127" y="13880"/>
                      <a:pt x="136310" y="8566"/>
                      <a:pt x="146745" y="7716"/>
                    </a:cubicBezTo>
                    <a:cubicBezTo>
                      <a:pt x="149064" y="7504"/>
                      <a:pt x="151189" y="7291"/>
                      <a:pt x="151189" y="3040"/>
                    </a:cubicBezTo>
                    <a:cubicBezTo>
                      <a:pt x="151189" y="2402"/>
                      <a:pt x="150803" y="64"/>
                      <a:pt x="148484" y="64"/>
                    </a:cubicBezTo>
                    <a:cubicBezTo>
                      <a:pt x="143846" y="64"/>
                      <a:pt x="137856" y="914"/>
                      <a:pt x="133025" y="914"/>
                    </a:cubicBezTo>
                    <a:cubicBezTo>
                      <a:pt x="126842" y="914"/>
                      <a:pt x="118726" y="64"/>
                      <a:pt x="112929" y="64"/>
                    </a:cubicBezTo>
                    <a:cubicBezTo>
                      <a:pt x="111190" y="64"/>
                      <a:pt x="109064" y="702"/>
                      <a:pt x="109064" y="4740"/>
                    </a:cubicBezTo>
                    <a:cubicBezTo>
                      <a:pt x="109064" y="7504"/>
                      <a:pt x="111770" y="7716"/>
                      <a:pt x="112543" y="7716"/>
                    </a:cubicBezTo>
                    <a:cubicBezTo>
                      <a:pt x="118726" y="8141"/>
                      <a:pt x="120465" y="10692"/>
                      <a:pt x="120465" y="13880"/>
                    </a:cubicBezTo>
                    <a:cubicBezTo>
                      <a:pt x="120465" y="16856"/>
                      <a:pt x="119112" y="18982"/>
                      <a:pt x="116987" y="22383"/>
                    </a:cubicBezTo>
                    <a:lnTo>
                      <a:pt x="53607" y="125259"/>
                    </a:lnTo>
                    <a:lnTo>
                      <a:pt x="36022" y="16644"/>
                    </a:lnTo>
                    <a:cubicBezTo>
                      <a:pt x="35636" y="14731"/>
                      <a:pt x="35636" y="14305"/>
                      <a:pt x="35636" y="13455"/>
                    </a:cubicBezTo>
                    <a:cubicBezTo>
                      <a:pt x="35636" y="7716"/>
                      <a:pt x="46457" y="7716"/>
                      <a:pt x="47810" y="7716"/>
                    </a:cubicBezTo>
                    <a:cubicBezTo>
                      <a:pt x="51095" y="7716"/>
                      <a:pt x="53607" y="7716"/>
                      <a:pt x="53607" y="3040"/>
                    </a:cubicBezTo>
                    <a:cubicBezTo>
                      <a:pt x="53607" y="2827"/>
                      <a:pt x="53413" y="64"/>
                      <a:pt x="50322" y="64"/>
                    </a:cubicBezTo>
                    <a:cubicBezTo>
                      <a:pt x="44718" y="64"/>
                      <a:pt x="30998" y="914"/>
                      <a:pt x="25395" y="914"/>
                    </a:cubicBezTo>
                    <a:cubicBezTo>
                      <a:pt x="20564" y="914"/>
                      <a:pt x="8777" y="64"/>
                      <a:pt x="3946" y="64"/>
                    </a:cubicBezTo>
                    <a:cubicBezTo>
                      <a:pt x="2207" y="64"/>
                      <a:pt x="81" y="702"/>
                      <a:pt x="81" y="4740"/>
                    </a:cubicBezTo>
                    <a:cubicBezTo>
                      <a:pt x="81" y="7716"/>
                      <a:pt x="2786" y="7716"/>
                      <a:pt x="4912" y="7716"/>
                    </a:cubicBezTo>
                    <a:cubicBezTo>
                      <a:pt x="15733" y="7716"/>
                      <a:pt x="15926" y="8992"/>
                      <a:pt x="16892" y="14518"/>
                    </a:cubicBezTo>
                    <a:lnTo>
                      <a:pt x="37955" y="143751"/>
                    </a:lnTo>
                    <a:cubicBezTo>
                      <a:pt x="38728" y="148215"/>
                      <a:pt x="38921" y="149490"/>
                      <a:pt x="42592" y="149490"/>
                    </a:cubicBezTo>
                    <a:cubicBezTo>
                      <a:pt x="46264" y="149490"/>
                      <a:pt x="47230" y="148003"/>
                      <a:pt x="49162" y="144814"/>
                    </a:cubicBezTo>
                    <a:lnTo>
                      <a:pt x="122977" y="25358"/>
                    </a:lnTo>
                    <a:close/>
                  </a:path>
                </a:pathLst>
              </a:custGeom>
              <a:solidFill>
                <a:srgbClr val="29BFFF"/>
              </a:solidFill>
              <a:ln w="268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33" name="Graphique 31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0} &#10;$&#10;&#10;&#10;\end{document}&#10;" title="IguanaTex Vector Display">
            <a:extLst>
              <a:ext uri="{FF2B5EF4-FFF2-40B4-BE49-F238E27FC236}">
                <a16:creationId xmlns:a16="http://schemas.microsoft.com/office/drawing/2014/main" id="{6A6D89A3-DA51-642F-ABEA-37D0FCBA4F0A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358900" y="3352800"/>
            <a:ext cx="121916" cy="213352"/>
          </a:xfrm>
          <a:custGeom>
            <a:avLst/>
            <a:gdLst>
              <a:gd name="connsiteX0" fmla="*/ 127914 w 127837"/>
              <a:gd name="connsiteY0" fmla="*/ 105126 h 208910"/>
              <a:gd name="connsiteX1" fmla="*/ 115768 w 127837"/>
              <a:gd name="connsiteY1" fmla="*/ 34072 h 208910"/>
              <a:gd name="connsiteX2" fmla="*/ 64147 w 127837"/>
              <a:gd name="connsiteY2" fmla="*/ 63 h 208910"/>
              <a:gd name="connsiteX3" fmla="*/ 11312 w 127837"/>
              <a:gd name="connsiteY3" fmla="*/ 36197 h 208910"/>
              <a:gd name="connsiteX4" fmla="*/ 77 w 127837"/>
              <a:gd name="connsiteY4" fmla="*/ 105126 h 208910"/>
              <a:gd name="connsiteX5" fmla="*/ 13741 w 127837"/>
              <a:gd name="connsiteY5" fmla="*/ 178305 h 208910"/>
              <a:gd name="connsiteX6" fmla="*/ 63843 w 127837"/>
              <a:gd name="connsiteY6" fmla="*/ 208974 h 208910"/>
              <a:gd name="connsiteX7" fmla="*/ 116679 w 127837"/>
              <a:gd name="connsiteY7" fmla="*/ 173750 h 208910"/>
              <a:gd name="connsiteX8" fmla="*/ 127914 w 127837"/>
              <a:gd name="connsiteY8" fmla="*/ 105126 h 208910"/>
              <a:gd name="connsiteX9" fmla="*/ 63843 w 127837"/>
              <a:gd name="connsiteY9" fmla="*/ 202293 h 208910"/>
              <a:gd name="connsiteX10" fmla="*/ 28620 w 127837"/>
              <a:gd name="connsiteY10" fmla="*/ 165552 h 208910"/>
              <a:gd name="connsiteX11" fmla="*/ 25280 w 127837"/>
              <a:gd name="connsiteY11" fmla="*/ 101482 h 208910"/>
              <a:gd name="connsiteX12" fmla="*/ 27709 w 127837"/>
              <a:gd name="connsiteY12" fmla="*/ 45610 h 208910"/>
              <a:gd name="connsiteX13" fmla="*/ 63843 w 127837"/>
              <a:gd name="connsiteY13" fmla="*/ 6743 h 208910"/>
              <a:gd name="connsiteX14" fmla="*/ 99674 w 127837"/>
              <a:gd name="connsiteY14" fmla="*/ 42270 h 208910"/>
              <a:gd name="connsiteX15" fmla="*/ 102711 w 127837"/>
              <a:gd name="connsiteY15" fmla="*/ 101482 h 208910"/>
              <a:gd name="connsiteX16" fmla="*/ 99371 w 127837"/>
              <a:gd name="connsiteY16" fmla="*/ 164337 h 208910"/>
              <a:gd name="connsiteX17" fmla="*/ 63843 w 127837"/>
              <a:gd name="connsiteY17" fmla="*/ 202293 h 20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837" h="208910">
                <a:moveTo>
                  <a:pt x="127914" y="105126"/>
                </a:moveTo>
                <a:cubicBezTo>
                  <a:pt x="127914" y="80834"/>
                  <a:pt x="126396" y="56542"/>
                  <a:pt x="115768" y="34072"/>
                </a:cubicBezTo>
                <a:cubicBezTo>
                  <a:pt x="101800" y="4921"/>
                  <a:pt x="76900" y="63"/>
                  <a:pt x="64147" y="63"/>
                </a:cubicBezTo>
                <a:cubicBezTo>
                  <a:pt x="45928" y="63"/>
                  <a:pt x="23762" y="7958"/>
                  <a:pt x="11312" y="36197"/>
                </a:cubicBezTo>
                <a:cubicBezTo>
                  <a:pt x="1595" y="57149"/>
                  <a:pt x="77" y="80834"/>
                  <a:pt x="77" y="105126"/>
                </a:cubicBezTo>
                <a:cubicBezTo>
                  <a:pt x="77" y="127899"/>
                  <a:pt x="1291" y="155228"/>
                  <a:pt x="13741" y="178305"/>
                </a:cubicBezTo>
                <a:cubicBezTo>
                  <a:pt x="26798" y="202901"/>
                  <a:pt x="48965" y="208974"/>
                  <a:pt x="63843" y="208974"/>
                </a:cubicBezTo>
                <a:cubicBezTo>
                  <a:pt x="80241" y="208974"/>
                  <a:pt x="103318" y="202597"/>
                  <a:pt x="116679" y="173750"/>
                </a:cubicBezTo>
                <a:cubicBezTo>
                  <a:pt x="126396" y="152799"/>
                  <a:pt x="127914" y="129114"/>
                  <a:pt x="127914" y="105126"/>
                </a:cubicBezTo>
                <a:close/>
                <a:moveTo>
                  <a:pt x="63843" y="202293"/>
                </a:moveTo>
                <a:cubicBezTo>
                  <a:pt x="52001" y="202293"/>
                  <a:pt x="34086" y="194702"/>
                  <a:pt x="28620" y="165552"/>
                </a:cubicBezTo>
                <a:cubicBezTo>
                  <a:pt x="25280" y="147333"/>
                  <a:pt x="25280" y="119397"/>
                  <a:pt x="25280" y="101482"/>
                </a:cubicBezTo>
                <a:cubicBezTo>
                  <a:pt x="25280" y="82048"/>
                  <a:pt x="25280" y="62007"/>
                  <a:pt x="27709" y="45610"/>
                </a:cubicBezTo>
                <a:cubicBezTo>
                  <a:pt x="33478" y="9476"/>
                  <a:pt x="56252" y="6743"/>
                  <a:pt x="63843" y="6743"/>
                </a:cubicBezTo>
                <a:cubicBezTo>
                  <a:pt x="73864" y="6743"/>
                  <a:pt x="93905" y="12209"/>
                  <a:pt x="99674" y="42270"/>
                </a:cubicBezTo>
                <a:cubicBezTo>
                  <a:pt x="102711" y="59274"/>
                  <a:pt x="102711" y="82352"/>
                  <a:pt x="102711" y="101482"/>
                </a:cubicBezTo>
                <a:cubicBezTo>
                  <a:pt x="102711" y="124255"/>
                  <a:pt x="102711" y="144904"/>
                  <a:pt x="99371" y="164337"/>
                </a:cubicBezTo>
                <a:cubicBezTo>
                  <a:pt x="94816" y="193184"/>
                  <a:pt x="77508" y="202293"/>
                  <a:pt x="63843" y="202293"/>
                </a:cubicBezTo>
                <a:close/>
              </a:path>
            </a:pathLst>
          </a:custGeom>
          <a:solidFill>
            <a:srgbClr val="1A1AFF"/>
          </a:solidFill>
          <a:ln w="2857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364E-6 4.87395E-6 L 0.28894 4.8739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27" grpId="0"/>
      <p:bldP spid="58507" grpId="0"/>
      <p:bldP spid="58508" grpId="0"/>
      <p:bldP spid="58517" grpId="0"/>
      <p:bldP spid="58518" grpId="0" animBg="1" autoUpdateAnimBg="0"/>
      <p:bldP spid="585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Couche limite thermique</a:t>
            </a:r>
          </a:p>
        </p:txBody>
      </p:sp>
      <p:sp>
        <p:nvSpPr>
          <p:cNvPr id="58507" name="Text Box 139"/>
          <p:cNvSpPr txBox="1">
            <a:spLocks noChangeArrowheads="1"/>
          </p:cNvSpPr>
          <p:nvPr/>
        </p:nvSpPr>
        <p:spPr bwMode="auto">
          <a:xfrm>
            <a:off x="476162" y="5933411"/>
            <a:ext cx="7998728" cy="89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En même temps, ce trou de T </a:t>
            </a:r>
            <a:r>
              <a:rPr lang="fr-FR" sz="2424" b="1"/>
              <a:t>a diffusé</a:t>
            </a:r>
            <a:r>
              <a:rPr lang="fr-FR" sz="2424"/>
              <a:t> sur :</a:t>
            </a:r>
            <a:br>
              <a:rPr lang="fr-FR" sz="2424"/>
            </a:br>
            <a:r>
              <a:rPr lang="fr-FR" sz="2424"/>
              <a:t>	(coeff de diffusion = 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2424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2424">
                <a:latin typeface="+mj-lt"/>
                <a:cs typeface="Times New Roman" panose="02020603050405020304" pitchFamily="18" charset="0"/>
              </a:rPr>
              <a:t>diffusivité thermique</a:t>
            </a:r>
            <a:r>
              <a:rPr lang="fr-FR" sz="2424">
                <a:latin typeface="+mj-lt"/>
              </a:rPr>
              <a:t> </a:t>
            </a:r>
            <a:r>
              <a:rPr lang="fr-FR" sz="2424"/>
              <a:t>L</a:t>
            </a:r>
            <a:r>
              <a:rPr lang="fr-FR" sz="2424" baseline="30000"/>
              <a:t>2</a:t>
            </a:r>
            <a:r>
              <a:rPr lang="fr-FR" sz="2424"/>
              <a:t>T</a:t>
            </a:r>
            <a:r>
              <a:rPr lang="fr-FR" sz="2424" baseline="30000"/>
              <a:t>-1</a:t>
            </a:r>
            <a:r>
              <a:rPr lang="fr-FR" sz="2424"/>
              <a:t>)</a:t>
            </a:r>
          </a:p>
        </p:txBody>
      </p:sp>
      <p:sp>
        <p:nvSpPr>
          <p:cNvPr id="58508" name="Text Box 140"/>
          <p:cNvSpPr txBox="1">
            <a:spLocks noChangeArrowheads="1"/>
          </p:cNvSpPr>
          <p:nvPr/>
        </p:nvSpPr>
        <p:spPr bwMode="auto">
          <a:xfrm>
            <a:off x="476162" y="4365978"/>
            <a:ext cx="6962740" cy="86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Au bord d</a:t>
            </a:r>
            <a:r>
              <a:rPr lang="ja-JP" altLang="fr-FR" sz="2424">
                <a:latin typeface="Arial"/>
              </a:rPr>
              <a:t>’</a:t>
            </a:r>
            <a:r>
              <a:rPr lang="fr-FR" sz="2424"/>
              <a:t>attaque, </a:t>
            </a:r>
            <a:r>
              <a:rPr lang="fr-FR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= T</a:t>
            </a:r>
            <a:r>
              <a:rPr lang="fr-FR" sz="26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2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24"/>
              <a:t>(adhérence)</a:t>
            </a:r>
            <a:br>
              <a:rPr lang="fr-FR" sz="2424"/>
            </a:br>
            <a:r>
              <a:rPr lang="fr-FR" sz="2424"/>
              <a:t>	=&gt; « trou » dans le profil de température</a:t>
            </a:r>
          </a:p>
        </p:txBody>
      </p:sp>
      <p:sp>
        <p:nvSpPr>
          <p:cNvPr id="58510" name="Text Box 142"/>
          <p:cNvSpPr txBox="1">
            <a:spLocks noChangeArrowheads="1"/>
          </p:cNvSpPr>
          <p:nvPr/>
        </p:nvSpPr>
        <p:spPr bwMode="auto">
          <a:xfrm>
            <a:off x="773524" y="3743266"/>
            <a:ext cx="4364080" cy="465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>
                <a:solidFill>
                  <a:srgbClr val="FFFFFF"/>
                </a:solidFill>
              </a:rPr>
              <a:t>Estimation « avec les mains »</a:t>
            </a:r>
          </a:p>
        </p:txBody>
      </p:sp>
      <p:sp>
        <p:nvSpPr>
          <p:cNvPr id="58517" name="Rectangle 149"/>
          <p:cNvSpPr>
            <a:spLocks noChangeArrowheads="1"/>
          </p:cNvSpPr>
          <p:nvPr/>
        </p:nvSpPr>
        <p:spPr bwMode="auto">
          <a:xfrm>
            <a:off x="476162" y="5140503"/>
            <a:ext cx="6074035" cy="8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Le trou de température est convecté de</a:t>
            </a:r>
            <a:br>
              <a:rPr lang="fr-FR" sz="2424"/>
            </a:br>
            <a:r>
              <a:rPr lang="fr-FR" sz="2424"/>
              <a:t>	(à une vitesse </a:t>
            </a:r>
            <a:r>
              <a:rPr lang="fr-FR" sz="2424">
                <a:solidFill>
                  <a:srgbClr val="0000FF"/>
                </a:solidFill>
              </a:rPr>
              <a:t>u = ?</a:t>
            </a:r>
            <a:r>
              <a:rPr lang="fr-FR" sz="2424"/>
              <a:t>)</a:t>
            </a:r>
          </a:p>
        </p:txBody>
      </p:sp>
      <p:sp>
        <p:nvSpPr>
          <p:cNvPr id="58518" name="Text Box 150"/>
          <p:cNvSpPr txBox="1">
            <a:spLocks noChangeArrowheads="1"/>
          </p:cNvSpPr>
          <p:nvPr/>
        </p:nvSpPr>
        <p:spPr bwMode="auto">
          <a:xfrm>
            <a:off x="8065896" y="4414955"/>
            <a:ext cx="1968168" cy="465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>
                <a:solidFill>
                  <a:srgbClr val="FFFFFF"/>
                </a:solidFill>
              </a:rPr>
              <a:t>Pendant </a:t>
            </a:r>
            <a:r>
              <a:rPr lang="fr-FR" sz="2424">
                <a:solidFill>
                  <a:srgbClr val="FFFFFF"/>
                </a:solidFill>
                <a:latin typeface="Symbol" charset="0"/>
              </a:rPr>
              <a:t>D</a:t>
            </a:r>
            <a:r>
              <a:rPr lang="fr-FR" sz="2424">
                <a:solidFill>
                  <a:srgbClr val="FFFFFF"/>
                </a:solidFill>
              </a:rPr>
              <a:t>t :</a:t>
            </a:r>
          </a:p>
        </p:txBody>
      </p:sp>
      <p:sp>
        <p:nvSpPr>
          <p:cNvPr id="58391" name="Freeform 23 1"/>
          <p:cNvSpPr>
            <a:spLocks/>
          </p:cNvSpPr>
          <p:nvPr/>
        </p:nvSpPr>
        <p:spPr bwMode="auto">
          <a:xfrm>
            <a:off x="2008452" y="2249458"/>
            <a:ext cx="4694825" cy="932319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8557" name="Text Box 189"/>
          <p:cNvSpPr txBox="1">
            <a:spLocks noChangeArrowheads="1"/>
          </p:cNvSpPr>
          <p:nvPr/>
        </p:nvSpPr>
        <p:spPr bwMode="auto">
          <a:xfrm>
            <a:off x="5177984" y="3557853"/>
            <a:ext cx="5201039" cy="8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/>
              <a:t>Rappel : la chaleur </a:t>
            </a:r>
            <a:r>
              <a:rPr lang="fr-FR" sz="2424" b="1"/>
              <a:t>diffuse</a:t>
            </a:r>
            <a:r>
              <a:rPr lang="fr-FR" sz="2424"/>
              <a:t> dans le </a:t>
            </a:r>
            <a:br>
              <a:rPr lang="fr-FR" sz="2424"/>
            </a:br>
            <a:r>
              <a:rPr lang="fr-FR" sz="2424"/>
              <a:t>sens </a:t>
            </a:r>
            <a:r>
              <a:rPr lang="fr-FR" sz="2424" b="1">
                <a:sym typeface="Symbol" charset="0"/>
              </a:rPr>
              <a:t> </a:t>
            </a:r>
            <a:r>
              <a:rPr lang="fr-FR" sz="2424">
                <a:sym typeface="Symbol" charset="0"/>
              </a:rPr>
              <a:t>à l</a:t>
            </a:r>
            <a:r>
              <a:rPr lang="ja-JP" altLang="fr-FR" sz="2424">
                <a:latin typeface="Arial"/>
                <a:sym typeface="Symbol" charset="0"/>
              </a:rPr>
              <a:t>’</a:t>
            </a:r>
            <a:r>
              <a:rPr lang="fr-FR" sz="2424">
                <a:sym typeface="Symbol" charset="0"/>
              </a:rPr>
              <a:t>écoulement</a:t>
            </a:r>
            <a:endParaRPr lang="fr-FR" sz="2424"/>
          </a:p>
        </p:txBody>
      </p:sp>
      <p:sp>
        <p:nvSpPr>
          <p:cNvPr id="91" name="Line 119">
            <a:extLst>
              <a:ext uri="{FF2B5EF4-FFF2-40B4-BE49-F238E27FC236}">
                <a16:creationId xmlns:a16="http://schemas.microsoft.com/office/drawing/2014/main" id="{3E34134B-8137-0444-95C3-7D74005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295" y="1791170"/>
            <a:ext cx="588411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475" tIns="38738" rIns="77475" bIns="38738">
            <a:spAutoFit/>
          </a:bodyPr>
          <a:lstStyle/>
          <a:p>
            <a:endParaRPr lang="fr-FR" sz="2424"/>
          </a:p>
        </p:txBody>
      </p:sp>
      <p:sp>
        <p:nvSpPr>
          <p:cNvPr id="86" name="Line 124">
            <a:extLst>
              <a:ext uri="{FF2B5EF4-FFF2-40B4-BE49-F238E27FC236}">
                <a16:creationId xmlns:a16="http://schemas.microsoft.com/office/drawing/2014/main" id="{49423DC4-B34F-A445-9ECC-110DA8B53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480" y="1959093"/>
            <a:ext cx="588411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475" tIns="38738" rIns="77475" bIns="38738">
            <a:spAutoFit/>
          </a:bodyPr>
          <a:lstStyle/>
          <a:p>
            <a:endParaRPr lang="fr-FR" sz="242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E2D8DE-B05C-3E48-A663-55A2F5078948}"/>
              </a:ext>
            </a:extLst>
          </p:cNvPr>
          <p:cNvSpPr/>
          <p:nvPr/>
        </p:nvSpPr>
        <p:spPr bwMode="auto">
          <a:xfrm flipH="1">
            <a:off x="2021438" y="3189132"/>
            <a:ext cx="5659425" cy="92212"/>
          </a:xfrm>
          <a:prstGeom prst="rect">
            <a:avLst/>
          </a:prstGeom>
          <a:solidFill>
            <a:srgbClr val="D6D6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0753" tIns="50377" rIns="100753" bIns="50377" numCol="1" rtlCol="0" anchor="t" anchorCtr="0" compatLnSpc="1">
            <a:prstTxWarp prst="textNoShape">
              <a:avLst/>
            </a:prstTxWarp>
          </a:bodyPr>
          <a:lstStyle/>
          <a:p>
            <a:pPr defTabSz="1007577"/>
            <a:endParaRPr lang="fr-FR" sz="2204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72637C3-9B22-934C-BDA3-51AFC0FDA87B}"/>
              </a:ext>
            </a:extLst>
          </p:cNvPr>
          <p:cNvGrpSpPr/>
          <p:nvPr/>
        </p:nvGrpSpPr>
        <p:grpSpPr>
          <a:xfrm>
            <a:off x="4490553" y="2118269"/>
            <a:ext cx="592975" cy="1399352"/>
            <a:chOff x="3795713" y="1922463"/>
            <a:chExt cx="538162" cy="127000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3E545FF-C99D-D647-A003-DB212FD3B529}"/>
                </a:ext>
              </a:extLst>
            </p:cNvPr>
            <p:cNvGrpSpPr/>
            <p:nvPr/>
          </p:nvGrpSpPr>
          <p:grpSpPr>
            <a:xfrm>
              <a:off x="3799855" y="1922463"/>
              <a:ext cx="534020" cy="896937"/>
              <a:chOff x="3799855" y="1922463"/>
              <a:chExt cx="534020" cy="896937"/>
            </a:xfrm>
          </p:grpSpPr>
          <p:sp>
            <p:nvSpPr>
              <p:cNvPr id="73" name="Line 120">
                <a:extLst>
                  <a:ext uri="{FF2B5EF4-FFF2-40B4-BE49-F238E27FC236}">
                    <a16:creationId xmlns:a16="http://schemas.microsoft.com/office/drawing/2014/main" id="{DD28B17B-A7ED-F84C-A271-2AFBB4833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1922463"/>
                <a:ext cx="53402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3" name="Line 121">
                <a:extLst>
                  <a:ext uri="{FF2B5EF4-FFF2-40B4-BE49-F238E27FC236}">
                    <a16:creationId xmlns:a16="http://schemas.microsoft.com/office/drawing/2014/main" id="{9E69D3C4-8763-AD44-8CF9-8A751F9A5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217738"/>
                <a:ext cx="53402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4" name="Line 122">
                <a:extLst>
                  <a:ext uri="{FF2B5EF4-FFF2-40B4-BE49-F238E27FC236}">
                    <a16:creationId xmlns:a16="http://schemas.microsoft.com/office/drawing/2014/main" id="{229B0B12-BDFD-AE44-B51F-C76C7D663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514600"/>
                <a:ext cx="48957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7" name="Line 125">
                <a:extLst>
                  <a:ext uri="{FF2B5EF4-FFF2-40B4-BE49-F238E27FC236}">
                    <a16:creationId xmlns:a16="http://schemas.microsoft.com/office/drawing/2014/main" id="{C94AFDCF-6476-564D-827A-4A3852C43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074863"/>
                <a:ext cx="53402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8" name="Line 126">
                <a:extLst>
                  <a:ext uri="{FF2B5EF4-FFF2-40B4-BE49-F238E27FC236}">
                    <a16:creationId xmlns:a16="http://schemas.microsoft.com/office/drawing/2014/main" id="{3D91E13A-83E9-8343-8213-A3FC31657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370138"/>
                <a:ext cx="511795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9" name="Line 127 1">
                <a:extLst>
                  <a:ext uri="{FF2B5EF4-FFF2-40B4-BE49-F238E27FC236}">
                    <a16:creationId xmlns:a16="http://schemas.microsoft.com/office/drawing/2014/main" id="{788434C3-56DB-8D42-9509-FDDF2CEB7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667000"/>
                <a:ext cx="41337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0" name="Line 127 2">
                <a:extLst>
                  <a:ext uri="{FF2B5EF4-FFF2-40B4-BE49-F238E27FC236}">
                    <a16:creationId xmlns:a16="http://schemas.microsoft.com/office/drawing/2014/main" id="{B9573B95-8F30-9447-AC0D-4D67C1696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819400"/>
                <a:ext cx="249858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sp>
          <p:nvSpPr>
            <p:cNvPr id="107" name="Line 127 3">
              <a:extLst>
                <a:ext uri="{FF2B5EF4-FFF2-40B4-BE49-F238E27FC236}">
                  <a16:creationId xmlns:a16="http://schemas.microsoft.com/office/drawing/2014/main" id="{E6ED09FB-87F7-E848-B394-65A478160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6680" y="3048000"/>
              <a:ext cx="249858" cy="0"/>
            </a:xfrm>
            <a:prstGeom prst="lin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108" name="Line 127 4">
              <a:extLst>
                <a:ext uri="{FF2B5EF4-FFF2-40B4-BE49-F238E27FC236}">
                  <a16:creationId xmlns:a16="http://schemas.microsoft.com/office/drawing/2014/main" id="{D393FA69-AEBB-964E-81D0-926BAE968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713" y="3192463"/>
              <a:ext cx="413370" cy="0"/>
            </a:xfrm>
            <a:prstGeom prst="lin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947F4-0737-8547-8960-E334A731DED7}"/>
              </a:ext>
            </a:extLst>
          </p:cNvPr>
          <p:cNvGrpSpPr/>
          <p:nvPr/>
        </p:nvGrpSpPr>
        <p:grpSpPr>
          <a:xfrm>
            <a:off x="4481811" y="1322912"/>
            <a:ext cx="650702" cy="2755181"/>
            <a:chOff x="3795713" y="1870077"/>
            <a:chExt cx="590553" cy="148748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4CCACB9-FA4C-B54B-8E5F-4F63E2067C7B}"/>
                </a:ext>
              </a:extLst>
            </p:cNvPr>
            <p:cNvGrpSpPr/>
            <p:nvPr/>
          </p:nvGrpSpPr>
          <p:grpSpPr>
            <a:xfrm>
              <a:off x="3795713" y="1870077"/>
              <a:ext cx="590553" cy="1487488"/>
              <a:chOff x="3795713" y="1870077"/>
              <a:chExt cx="590553" cy="1487488"/>
            </a:xfrm>
          </p:grpSpPr>
          <p:grpSp>
            <p:nvGrpSpPr>
              <p:cNvPr id="58529" name="Group 161"/>
              <p:cNvGrpSpPr>
                <a:grpSpLocks/>
              </p:cNvGrpSpPr>
              <p:nvPr/>
            </p:nvGrpSpPr>
            <p:grpSpPr bwMode="auto">
              <a:xfrm>
                <a:off x="3795716" y="1870077"/>
                <a:ext cx="590550" cy="1487488"/>
                <a:chOff x="2391" y="1340"/>
                <a:chExt cx="372" cy="937"/>
              </a:xfrm>
            </p:grpSpPr>
            <p:sp>
              <p:nvSpPr>
                <p:cNvPr id="5839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2394" y="1340"/>
                  <a:ext cx="0" cy="9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58396" name="Freeform 28 1"/>
                <p:cNvSpPr>
                  <a:spLocks/>
                </p:cNvSpPr>
                <p:nvPr/>
              </p:nvSpPr>
              <p:spPr bwMode="auto">
                <a:xfrm>
                  <a:off x="2391" y="1340"/>
                  <a:ext cx="372" cy="638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  <a:gd name="connsiteX0" fmla="*/ 0 w 10000"/>
                    <a:gd name="connsiteY0" fmla="*/ 9972 h 9988"/>
                    <a:gd name="connsiteX1" fmla="*/ 1105 w 10000"/>
                    <a:gd name="connsiteY1" fmla="*/ 9972 h 9988"/>
                    <a:gd name="connsiteX2" fmla="*/ 2674 w 10000"/>
                    <a:gd name="connsiteY2" fmla="*/ 9794 h 9988"/>
                    <a:gd name="connsiteX3" fmla="*/ 4859 w 10000"/>
                    <a:gd name="connsiteY3" fmla="*/ 9381 h 9988"/>
                    <a:gd name="connsiteX4" fmla="*/ 6864 w 10000"/>
                    <a:gd name="connsiteY4" fmla="*/ 8542 h 9988"/>
                    <a:gd name="connsiteX5" fmla="*/ 8622 w 10000"/>
                    <a:gd name="connsiteY5" fmla="*/ 7511 h 9988"/>
                    <a:gd name="connsiteX6" fmla="*/ 9743 w 10000"/>
                    <a:gd name="connsiteY6" fmla="*/ 5392 h 9988"/>
                    <a:gd name="connsiteX7" fmla="*/ 10000 w 10000"/>
                    <a:gd name="connsiteY7" fmla="*/ 0 h 9988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180 w 10000"/>
                    <a:gd name="connsiteY4" fmla="*/ 8580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559 w 10000"/>
                    <a:gd name="connsiteY4" fmla="*/ 8665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306 w 10000"/>
                    <a:gd name="connsiteY4" fmla="*/ 8608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306 w 10000"/>
                    <a:gd name="connsiteY4" fmla="*/ 8608 h 10000"/>
                    <a:gd name="connsiteX5" fmla="*/ 8905 w 10000"/>
                    <a:gd name="connsiteY5" fmla="*/ 7367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9998"/>
                    <a:gd name="connsiteX1" fmla="*/ 1105 w 10000"/>
                    <a:gd name="connsiteY1" fmla="*/ 9984 h 9998"/>
                    <a:gd name="connsiteX2" fmla="*/ 3184 w 10000"/>
                    <a:gd name="connsiteY2" fmla="*/ 9832 h 9998"/>
                    <a:gd name="connsiteX3" fmla="*/ 4859 w 10000"/>
                    <a:gd name="connsiteY3" fmla="*/ 9392 h 9998"/>
                    <a:gd name="connsiteX4" fmla="*/ 7306 w 10000"/>
                    <a:gd name="connsiteY4" fmla="*/ 8608 h 9998"/>
                    <a:gd name="connsiteX5" fmla="*/ 8905 w 10000"/>
                    <a:gd name="connsiteY5" fmla="*/ 7367 h 9998"/>
                    <a:gd name="connsiteX6" fmla="*/ 9743 w 10000"/>
                    <a:gd name="connsiteY6" fmla="*/ 5398 h 9998"/>
                    <a:gd name="connsiteX7" fmla="*/ 10000 w 10000"/>
                    <a:gd name="connsiteY7" fmla="*/ 0 h 9998"/>
                    <a:gd name="connsiteX0" fmla="*/ 0 w 10000"/>
                    <a:gd name="connsiteY0" fmla="*/ 9986 h 9986"/>
                    <a:gd name="connsiteX1" fmla="*/ 3184 w 10000"/>
                    <a:gd name="connsiteY1" fmla="*/ 9834 h 9986"/>
                    <a:gd name="connsiteX2" fmla="*/ 4859 w 10000"/>
                    <a:gd name="connsiteY2" fmla="*/ 9394 h 9986"/>
                    <a:gd name="connsiteX3" fmla="*/ 7306 w 10000"/>
                    <a:gd name="connsiteY3" fmla="*/ 8610 h 9986"/>
                    <a:gd name="connsiteX4" fmla="*/ 8905 w 10000"/>
                    <a:gd name="connsiteY4" fmla="*/ 7368 h 9986"/>
                    <a:gd name="connsiteX5" fmla="*/ 9743 w 10000"/>
                    <a:gd name="connsiteY5" fmla="*/ 5399 h 9986"/>
                    <a:gd name="connsiteX6" fmla="*/ 10000 w 10000"/>
                    <a:gd name="connsiteY6" fmla="*/ 0 h 9986"/>
                    <a:gd name="connsiteX0" fmla="*/ 0 w 10000"/>
                    <a:gd name="connsiteY0" fmla="*/ 10000 h 10000"/>
                    <a:gd name="connsiteX1" fmla="*/ 3184 w 10000"/>
                    <a:gd name="connsiteY1" fmla="*/ 9848 h 10000"/>
                    <a:gd name="connsiteX2" fmla="*/ 5142 w 10000"/>
                    <a:gd name="connsiteY2" fmla="*/ 9458 h 10000"/>
                    <a:gd name="connsiteX3" fmla="*/ 7306 w 10000"/>
                    <a:gd name="connsiteY3" fmla="*/ 8622 h 10000"/>
                    <a:gd name="connsiteX4" fmla="*/ 8905 w 10000"/>
                    <a:gd name="connsiteY4" fmla="*/ 7378 h 10000"/>
                    <a:gd name="connsiteX5" fmla="*/ 9743 w 10000"/>
                    <a:gd name="connsiteY5" fmla="*/ 5407 h 10000"/>
                    <a:gd name="connsiteX6" fmla="*/ 10000 w 10000"/>
                    <a:gd name="connsiteY6" fmla="*/ 0 h 10000"/>
                    <a:gd name="connsiteX0" fmla="*/ 0 w 9347"/>
                    <a:gd name="connsiteY0" fmla="*/ 9974 h 9974"/>
                    <a:gd name="connsiteX1" fmla="*/ 2531 w 9347"/>
                    <a:gd name="connsiteY1" fmla="*/ 9848 h 9974"/>
                    <a:gd name="connsiteX2" fmla="*/ 4489 w 9347"/>
                    <a:gd name="connsiteY2" fmla="*/ 9458 h 9974"/>
                    <a:gd name="connsiteX3" fmla="*/ 6653 w 9347"/>
                    <a:gd name="connsiteY3" fmla="*/ 8622 h 9974"/>
                    <a:gd name="connsiteX4" fmla="*/ 8252 w 9347"/>
                    <a:gd name="connsiteY4" fmla="*/ 7378 h 9974"/>
                    <a:gd name="connsiteX5" fmla="*/ 9090 w 9347"/>
                    <a:gd name="connsiteY5" fmla="*/ 5407 h 9974"/>
                    <a:gd name="connsiteX6" fmla="*/ 9347 w 9347"/>
                    <a:gd name="connsiteY6" fmla="*/ 0 h 9974"/>
                    <a:gd name="connsiteX0" fmla="*/ 0 w 10571"/>
                    <a:gd name="connsiteY0" fmla="*/ 10000 h 10000"/>
                    <a:gd name="connsiteX1" fmla="*/ 3279 w 10571"/>
                    <a:gd name="connsiteY1" fmla="*/ 9874 h 10000"/>
                    <a:gd name="connsiteX2" fmla="*/ 5374 w 10571"/>
                    <a:gd name="connsiteY2" fmla="*/ 9483 h 10000"/>
                    <a:gd name="connsiteX3" fmla="*/ 7689 w 10571"/>
                    <a:gd name="connsiteY3" fmla="*/ 8644 h 10000"/>
                    <a:gd name="connsiteX4" fmla="*/ 9400 w 10571"/>
                    <a:gd name="connsiteY4" fmla="*/ 7397 h 10000"/>
                    <a:gd name="connsiteX5" fmla="*/ 10296 w 10571"/>
                    <a:gd name="connsiteY5" fmla="*/ 5421 h 10000"/>
                    <a:gd name="connsiteX6" fmla="*/ 10571 w 10571"/>
                    <a:gd name="connsiteY6" fmla="*/ 0 h 10000"/>
                    <a:gd name="connsiteX0" fmla="*/ 0 w 10571"/>
                    <a:gd name="connsiteY0" fmla="*/ 10000 h 10000"/>
                    <a:gd name="connsiteX1" fmla="*/ 3279 w 10571"/>
                    <a:gd name="connsiteY1" fmla="*/ 9874 h 10000"/>
                    <a:gd name="connsiteX2" fmla="*/ 5374 w 10571"/>
                    <a:gd name="connsiteY2" fmla="*/ 9483 h 10000"/>
                    <a:gd name="connsiteX3" fmla="*/ 6976 w 10571"/>
                    <a:gd name="connsiteY3" fmla="*/ 8749 h 10000"/>
                    <a:gd name="connsiteX4" fmla="*/ 9400 w 10571"/>
                    <a:gd name="connsiteY4" fmla="*/ 7397 h 10000"/>
                    <a:gd name="connsiteX5" fmla="*/ 10296 w 10571"/>
                    <a:gd name="connsiteY5" fmla="*/ 5421 h 10000"/>
                    <a:gd name="connsiteX6" fmla="*/ 10571 w 10571"/>
                    <a:gd name="connsiteY6" fmla="*/ 0 h 10000"/>
                    <a:gd name="connsiteX0" fmla="*/ 0 w 10571"/>
                    <a:gd name="connsiteY0" fmla="*/ 10000 h 10000"/>
                    <a:gd name="connsiteX1" fmla="*/ 3279 w 10571"/>
                    <a:gd name="connsiteY1" fmla="*/ 9874 h 10000"/>
                    <a:gd name="connsiteX2" fmla="*/ 6976 w 10571"/>
                    <a:gd name="connsiteY2" fmla="*/ 8749 h 10000"/>
                    <a:gd name="connsiteX3" fmla="*/ 9400 w 10571"/>
                    <a:gd name="connsiteY3" fmla="*/ 7397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976 w 10571"/>
                    <a:gd name="connsiteY2" fmla="*/ 8749 h 10000"/>
                    <a:gd name="connsiteX3" fmla="*/ 9400 w 10571"/>
                    <a:gd name="connsiteY3" fmla="*/ 7397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400 w 10571"/>
                    <a:gd name="connsiteY3" fmla="*/ 7397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050 w 10571"/>
                    <a:gd name="connsiteY3" fmla="*/ 7140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050 w 10571"/>
                    <a:gd name="connsiteY3" fmla="*/ 7140 h 10000"/>
                    <a:gd name="connsiteX4" fmla="*/ 9665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050 w 10571"/>
                    <a:gd name="connsiteY3" fmla="*/ 7140 h 10000"/>
                    <a:gd name="connsiteX4" fmla="*/ 10085 w 10571"/>
                    <a:gd name="connsiteY4" fmla="*/ 5455 h 10000"/>
                    <a:gd name="connsiteX5" fmla="*/ 10571 w 10571"/>
                    <a:gd name="connsiteY5" fmla="*/ 0 h 10000"/>
                    <a:gd name="connsiteX0" fmla="*/ 0 w 10641"/>
                    <a:gd name="connsiteY0" fmla="*/ 8132 h 8132"/>
                    <a:gd name="connsiteX1" fmla="*/ 2648 w 10641"/>
                    <a:gd name="connsiteY1" fmla="*/ 7903 h 8132"/>
                    <a:gd name="connsiteX2" fmla="*/ 6416 w 10641"/>
                    <a:gd name="connsiteY2" fmla="*/ 6830 h 8132"/>
                    <a:gd name="connsiteX3" fmla="*/ 9050 w 10641"/>
                    <a:gd name="connsiteY3" fmla="*/ 5272 h 8132"/>
                    <a:gd name="connsiteX4" fmla="*/ 10085 w 10641"/>
                    <a:gd name="connsiteY4" fmla="*/ 3587 h 8132"/>
                    <a:gd name="connsiteX5" fmla="*/ 10641 w 10641"/>
                    <a:gd name="connsiteY5" fmla="*/ 0 h 8132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7912 w 10000"/>
                    <a:gd name="connsiteY3" fmla="*/ 6504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705 w 10000"/>
                    <a:gd name="connsiteY4" fmla="*/ 5396 h 10000"/>
                    <a:gd name="connsiteX5" fmla="*/ 9477 w 10000"/>
                    <a:gd name="connsiteY5" fmla="*/ 4411 h 10000"/>
                    <a:gd name="connsiteX6" fmla="*/ 10000 w 10000"/>
                    <a:gd name="connsiteY6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1186"/>
                    <a:gd name="connsiteY0" fmla="*/ 9768 h 9768"/>
                    <a:gd name="connsiteX1" fmla="*/ 2488 w 11186"/>
                    <a:gd name="connsiteY1" fmla="*/ 9486 h 9768"/>
                    <a:gd name="connsiteX2" fmla="*/ 5635 w 11186"/>
                    <a:gd name="connsiteY2" fmla="*/ 8188 h 9768"/>
                    <a:gd name="connsiteX3" fmla="*/ 7912 w 11186"/>
                    <a:gd name="connsiteY3" fmla="*/ 6483 h 9768"/>
                    <a:gd name="connsiteX4" fmla="*/ 9477 w 11186"/>
                    <a:gd name="connsiteY4" fmla="*/ 4179 h 9768"/>
                    <a:gd name="connsiteX5" fmla="*/ 11186 w 11186"/>
                    <a:gd name="connsiteY5" fmla="*/ 0 h 9768"/>
                    <a:gd name="connsiteX0" fmla="*/ 0 w 9470"/>
                    <a:gd name="connsiteY0" fmla="*/ 10000 h 10000"/>
                    <a:gd name="connsiteX1" fmla="*/ 2224 w 9470"/>
                    <a:gd name="connsiteY1" fmla="*/ 9711 h 10000"/>
                    <a:gd name="connsiteX2" fmla="*/ 5038 w 9470"/>
                    <a:gd name="connsiteY2" fmla="*/ 8382 h 10000"/>
                    <a:gd name="connsiteX3" fmla="*/ 7073 w 9470"/>
                    <a:gd name="connsiteY3" fmla="*/ 6637 h 10000"/>
                    <a:gd name="connsiteX4" fmla="*/ 8472 w 9470"/>
                    <a:gd name="connsiteY4" fmla="*/ 4278 h 10000"/>
                    <a:gd name="connsiteX5" fmla="*/ 9470 w 947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257 w 10000"/>
                    <a:gd name="connsiteY4" fmla="*/ 432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257 w 10000"/>
                    <a:gd name="connsiteY4" fmla="*/ 432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257 w 10000"/>
                    <a:gd name="connsiteY4" fmla="*/ 432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391 w 10000"/>
                    <a:gd name="connsiteY4" fmla="*/ 439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123 w 10000"/>
                    <a:gd name="connsiteY4" fmla="*/ 4414 h 10000"/>
                    <a:gd name="connsiteX5" fmla="*/ 10000 w 10000"/>
                    <a:gd name="connsiteY5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784" y="9905"/>
                        <a:pt x="1463" y="9981"/>
                        <a:pt x="2348" y="9711"/>
                      </a:cubicBezTo>
                      <a:cubicBezTo>
                        <a:pt x="3235" y="9442"/>
                        <a:pt x="4466" y="8894"/>
                        <a:pt x="5320" y="8382"/>
                      </a:cubicBezTo>
                      <a:cubicBezTo>
                        <a:pt x="6173" y="7871"/>
                        <a:pt x="6835" y="7298"/>
                        <a:pt x="7469" y="6637"/>
                      </a:cubicBezTo>
                      <a:cubicBezTo>
                        <a:pt x="8103" y="5976"/>
                        <a:pt x="8787" y="5180"/>
                        <a:pt x="9123" y="4414"/>
                      </a:cubicBezTo>
                      <a:cubicBezTo>
                        <a:pt x="9624" y="3272"/>
                        <a:pt x="10000" y="2610"/>
                        <a:pt x="10000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</p:grpSp>
          <p:sp>
            <p:nvSpPr>
              <p:cNvPr id="104" name="Freeform 28 2">
                <a:extLst>
                  <a:ext uri="{FF2B5EF4-FFF2-40B4-BE49-F238E27FC236}">
                    <a16:creationId xmlns:a16="http://schemas.microsoft.com/office/drawing/2014/main" id="{FDB7E6C0-7E33-294D-A895-85713527060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95713" y="2927194"/>
                <a:ext cx="450016" cy="257115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  <a:gd name="connsiteX0" fmla="*/ 0 w 10000"/>
                  <a:gd name="connsiteY0" fmla="*/ 9972 h 9988"/>
                  <a:gd name="connsiteX1" fmla="*/ 1105 w 10000"/>
                  <a:gd name="connsiteY1" fmla="*/ 9972 h 9988"/>
                  <a:gd name="connsiteX2" fmla="*/ 2674 w 10000"/>
                  <a:gd name="connsiteY2" fmla="*/ 9794 h 9988"/>
                  <a:gd name="connsiteX3" fmla="*/ 4859 w 10000"/>
                  <a:gd name="connsiteY3" fmla="*/ 9381 h 9988"/>
                  <a:gd name="connsiteX4" fmla="*/ 6864 w 10000"/>
                  <a:gd name="connsiteY4" fmla="*/ 8542 h 9988"/>
                  <a:gd name="connsiteX5" fmla="*/ 8622 w 10000"/>
                  <a:gd name="connsiteY5" fmla="*/ 7511 h 9988"/>
                  <a:gd name="connsiteX6" fmla="*/ 9743 w 10000"/>
                  <a:gd name="connsiteY6" fmla="*/ 5392 h 9988"/>
                  <a:gd name="connsiteX7" fmla="*/ 10000 w 10000"/>
                  <a:gd name="connsiteY7" fmla="*/ 0 h 9988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180 w 10000"/>
                  <a:gd name="connsiteY4" fmla="*/ 8580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559 w 10000"/>
                  <a:gd name="connsiteY4" fmla="*/ 8665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306 w 10000"/>
                  <a:gd name="connsiteY4" fmla="*/ 8608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306 w 10000"/>
                  <a:gd name="connsiteY4" fmla="*/ 8608 h 10000"/>
                  <a:gd name="connsiteX5" fmla="*/ 8905 w 10000"/>
                  <a:gd name="connsiteY5" fmla="*/ 7367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9998"/>
                  <a:gd name="connsiteX1" fmla="*/ 1105 w 10000"/>
                  <a:gd name="connsiteY1" fmla="*/ 9984 h 9998"/>
                  <a:gd name="connsiteX2" fmla="*/ 3184 w 10000"/>
                  <a:gd name="connsiteY2" fmla="*/ 9832 h 9998"/>
                  <a:gd name="connsiteX3" fmla="*/ 4859 w 10000"/>
                  <a:gd name="connsiteY3" fmla="*/ 9392 h 9998"/>
                  <a:gd name="connsiteX4" fmla="*/ 7306 w 10000"/>
                  <a:gd name="connsiteY4" fmla="*/ 8608 h 9998"/>
                  <a:gd name="connsiteX5" fmla="*/ 8905 w 10000"/>
                  <a:gd name="connsiteY5" fmla="*/ 7367 h 9998"/>
                  <a:gd name="connsiteX6" fmla="*/ 9743 w 10000"/>
                  <a:gd name="connsiteY6" fmla="*/ 5398 h 9998"/>
                  <a:gd name="connsiteX7" fmla="*/ 10000 w 10000"/>
                  <a:gd name="connsiteY7" fmla="*/ 0 h 9998"/>
                  <a:gd name="connsiteX0" fmla="*/ 0 w 10000"/>
                  <a:gd name="connsiteY0" fmla="*/ 9986 h 9986"/>
                  <a:gd name="connsiteX1" fmla="*/ 3184 w 10000"/>
                  <a:gd name="connsiteY1" fmla="*/ 9834 h 9986"/>
                  <a:gd name="connsiteX2" fmla="*/ 4859 w 10000"/>
                  <a:gd name="connsiteY2" fmla="*/ 9394 h 9986"/>
                  <a:gd name="connsiteX3" fmla="*/ 7306 w 10000"/>
                  <a:gd name="connsiteY3" fmla="*/ 8610 h 9986"/>
                  <a:gd name="connsiteX4" fmla="*/ 8905 w 10000"/>
                  <a:gd name="connsiteY4" fmla="*/ 7368 h 9986"/>
                  <a:gd name="connsiteX5" fmla="*/ 9743 w 10000"/>
                  <a:gd name="connsiteY5" fmla="*/ 5399 h 9986"/>
                  <a:gd name="connsiteX6" fmla="*/ 10000 w 10000"/>
                  <a:gd name="connsiteY6" fmla="*/ 0 h 9986"/>
                  <a:gd name="connsiteX0" fmla="*/ 0 w 10000"/>
                  <a:gd name="connsiteY0" fmla="*/ 10000 h 10000"/>
                  <a:gd name="connsiteX1" fmla="*/ 3184 w 10000"/>
                  <a:gd name="connsiteY1" fmla="*/ 9848 h 10000"/>
                  <a:gd name="connsiteX2" fmla="*/ 5142 w 10000"/>
                  <a:gd name="connsiteY2" fmla="*/ 9458 h 10000"/>
                  <a:gd name="connsiteX3" fmla="*/ 7306 w 10000"/>
                  <a:gd name="connsiteY3" fmla="*/ 8622 h 10000"/>
                  <a:gd name="connsiteX4" fmla="*/ 8905 w 10000"/>
                  <a:gd name="connsiteY4" fmla="*/ 7378 h 10000"/>
                  <a:gd name="connsiteX5" fmla="*/ 9743 w 10000"/>
                  <a:gd name="connsiteY5" fmla="*/ 5407 h 10000"/>
                  <a:gd name="connsiteX6" fmla="*/ 10000 w 10000"/>
                  <a:gd name="connsiteY6" fmla="*/ 0 h 10000"/>
                  <a:gd name="connsiteX0" fmla="*/ 0 w 9347"/>
                  <a:gd name="connsiteY0" fmla="*/ 9974 h 9974"/>
                  <a:gd name="connsiteX1" fmla="*/ 2531 w 9347"/>
                  <a:gd name="connsiteY1" fmla="*/ 9848 h 9974"/>
                  <a:gd name="connsiteX2" fmla="*/ 4489 w 9347"/>
                  <a:gd name="connsiteY2" fmla="*/ 9458 h 9974"/>
                  <a:gd name="connsiteX3" fmla="*/ 6653 w 9347"/>
                  <a:gd name="connsiteY3" fmla="*/ 8622 h 9974"/>
                  <a:gd name="connsiteX4" fmla="*/ 8252 w 9347"/>
                  <a:gd name="connsiteY4" fmla="*/ 7378 h 9974"/>
                  <a:gd name="connsiteX5" fmla="*/ 9090 w 9347"/>
                  <a:gd name="connsiteY5" fmla="*/ 5407 h 9974"/>
                  <a:gd name="connsiteX6" fmla="*/ 9347 w 9347"/>
                  <a:gd name="connsiteY6" fmla="*/ 0 h 9974"/>
                  <a:gd name="connsiteX0" fmla="*/ 0 w 10571"/>
                  <a:gd name="connsiteY0" fmla="*/ 10000 h 10000"/>
                  <a:gd name="connsiteX1" fmla="*/ 3279 w 10571"/>
                  <a:gd name="connsiteY1" fmla="*/ 9874 h 10000"/>
                  <a:gd name="connsiteX2" fmla="*/ 5374 w 10571"/>
                  <a:gd name="connsiteY2" fmla="*/ 9483 h 10000"/>
                  <a:gd name="connsiteX3" fmla="*/ 7689 w 10571"/>
                  <a:gd name="connsiteY3" fmla="*/ 8644 h 10000"/>
                  <a:gd name="connsiteX4" fmla="*/ 9400 w 10571"/>
                  <a:gd name="connsiteY4" fmla="*/ 7397 h 10000"/>
                  <a:gd name="connsiteX5" fmla="*/ 10296 w 10571"/>
                  <a:gd name="connsiteY5" fmla="*/ 5421 h 10000"/>
                  <a:gd name="connsiteX6" fmla="*/ 10571 w 10571"/>
                  <a:gd name="connsiteY6" fmla="*/ 0 h 10000"/>
                  <a:gd name="connsiteX0" fmla="*/ 0 w 10296"/>
                  <a:gd name="connsiteY0" fmla="*/ 4579 h 4579"/>
                  <a:gd name="connsiteX1" fmla="*/ 3279 w 10296"/>
                  <a:gd name="connsiteY1" fmla="*/ 4453 h 4579"/>
                  <a:gd name="connsiteX2" fmla="*/ 5374 w 10296"/>
                  <a:gd name="connsiteY2" fmla="*/ 4062 h 4579"/>
                  <a:gd name="connsiteX3" fmla="*/ 7689 w 10296"/>
                  <a:gd name="connsiteY3" fmla="*/ 3223 h 4579"/>
                  <a:gd name="connsiteX4" fmla="*/ 9400 w 10296"/>
                  <a:gd name="connsiteY4" fmla="*/ 1976 h 4579"/>
                  <a:gd name="connsiteX5" fmla="*/ 10296 w 10296"/>
                  <a:gd name="connsiteY5" fmla="*/ 0 h 4579"/>
                  <a:gd name="connsiteX0" fmla="*/ 0 w 9130"/>
                  <a:gd name="connsiteY0" fmla="*/ 5685 h 5685"/>
                  <a:gd name="connsiteX1" fmla="*/ 3185 w 9130"/>
                  <a:gd name="connsiteY1" fmla="*/ 5410 h 5685"/>
                  <a:gd name="connsiteX2" fmla="*/ 5220 w 9130"/>
                  <a:gd name="connsiteY2" fmla="*/ 4556 h 5685"/>
                  <a:gd name="connsiteX3" fmla="*/ 7468 w 9130"/>
                  <a:gd name="connsiteY3" fmla="*/ 2724 h 5685"/>
                  <a:gd name="connsiteX4" fmla="*/ 9130 w 9130"/>
                  <a:gd name="connsiteY4" fmla="*/ 0 h 5685"/>
                  <a:gd name="connsiteX0" fmla="*/ 0 w 8180"/>
                  <a:gd name="connsiteY0" fmla="*/ 5208 h 5208"/>
                  <a:gd name="connsiteX1" fmla="*/ 3488 w 8180"/>
                  <a:gd name="connsiteY1" fmla="*/ 4724 h 5208"/>
                  <a:gd name="connsiteX2" fmla="*/ 5717 w 8180"/>
                  <a:gd name="connsiteY2" fmla="*/ 3222 h 5208"/>
                  <a:gd name="connsiteX3" fmla="*/ 8180 w 8180"/>
                  <a:gd name="connsiteY3" fmla="*/ 0 h 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0" h="5208">
                    <a:moveTo>
                      <a:pt x="0" y="5208"/>
                    </a:moveTo>
                    <a:cubicBezTo>
                      <a:pt x="755" y="5085"/>
                      <a:pt x="2535" y="5055"/>
                      <a:pt x="3488" y="4724"/>
                    </a:cubicBezTo>
                    <a:cubicBezTo>
                      <a:pt x="4441" y="4394"/>
                      <a:pt x="4935" y="4005"/>
                      <a:pt x="5717" y="3222"/>
                    </a:cubicBezTo>
                    <a:cubicBezTo>
                      <a:pt x="6498" y="2434"/>
                      <a:pt x="7465" y="1336"/>
                      <a:pt x="8180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</p:grp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CB96E15-AEA7-F14E-B8F0-03BE05F67304}"/>
                </a:ext>
              </a:extLst>
            </p:cNvPr>
            <p:cNvCxnSpPr>
              <a:cxnSpLocks/>
              <a:stCxn id="58396" idx="0"/>
            </p:cNvCxnSpPr>
            <p:nvPr/>
          </p:nvCxnSpPr>
          <p:spPr bwMode="auto">
            <a:xfrm>
              <a:off x="3795716" y="2882902"/>
              <a:ext cx="0" cy="4588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8512" name="Freeform 144"/>
          <p:cNvSpPr>
            <a:spLocks/>
          </p:cNvSpPr>
          <p:nvPr/>
        </p:nvSpPr>
        <p:spPr bwMode="auto">
          <a:xfrm>
            <a:off x="1419960" y="1507752"/>
            <a:ext cx="600375" cy="2111814"/>
          </a:xfrm>
          <a:custGeom>
            <a:avLst/>
            <a:gdLst>
              <a:gd name="T0" fmla="*/ 340 w 340"/>
              <a:gd name="T1" fmla="*/ 0 h 1004"/>
              <a:gd name="T2" fmla="*/ 340 w 340"/>
              <a:gd name="T3" fmla="*/ 760 h 1004"/>
              <a:gd name="T4" fmla="*/ 0 w 340"/>
              <a:gd name="T5" fmla="*/ 760 h 1004"/>
              <a:gd name="T6" fmla="*/ 0 w 340"/>
              <a:gd name="T7" fmla="*/ 816 h 1004"/>
              <a:gd name="T8" fmla="*/ 340 w 340"/>
              <a:gd name="T9" fmla="*/ 816 h 1004"/>
              <a:gd name="T10" fmla="*/ 340 w 340"/>
              <a:gd name="T11" fmla="*/ 1004 h 1004"/>
              <a:gd name="connsiteX0" fmla="*/ 10095 w 10095"/>
              <a:gd name="connsiteY0" fmla="*/ 0 h 12025"/>
              <a:gd name="connsiteX1" fmla="*/ 10000 w 10095"/>
              <a:gd name="connsiteY1" fmla="*/ 9595 h 12025"/>
              <a:gd name="connsiteX2" fmla="*/ 0 w 10095"/>
              <a:gd name="connsiteY2" fmla="*/ 9595 h 12025"/>
              <a:gd name="connsiteX3" fmla="*/ 0 w 10095"/>
              <a:gd name="connsiteY3" fmla="*/ 10152 h 12025"/>
              <a:gd name="connsiteX4" fmla="*/ 10000 w 10095"/>
              <a:gd name="connsiteY4" fmla="*/ 10152 h 12025"/>
              <a:gd name="connsiteX5" fmla="*/ 10000 w 10095"/>
              <a:gd name="connsiteY5" fmla="*/ 12025 h 1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95" h="12025">
                <a:moveTo>
                  <a:pt x="10095" y="0"/>
                </a:moveTo>
                <a:cubicBezTo>
                  <a:pt x="10063" y="3198"/>
                  <a:pt x="10032" y="6397"/>
                  <a:pt x="10000" y="9595"/>
                </a:cubicBezTo>
                <a:lnTo>
                  <a:pt x="0" y="9595"/>
                </a:lnTo>
                <a:lnTo>
                  <a:pt x="0" y="10152"/>
                </a:lnTo>
                <a:lnTo>
                  <a:pt x="10000" y="10152"/>
                </a:lnTo>
                <a:lnTo>
                  <a:pt x="10000" y="12025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AC2F244-5090-AE8E-FF6E-50BA24B874DF}"/>
              </a:ext>
            </a:extLst>
          </p:cNvPr>
          <p:cNvCxnSpPr>
            <a:cxnSpLocks/>
          </p:cNvCxnSpPr>
          <p:nvPr/>
        </p:nvCxnSpPr>
        <p:spPr bwMode="auto">
          <a:xfrm>
            <a:off x="1419960" y="3243424"/>
            <a:ext cx="79359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475EE15-2EB3-E472-B0E4-A4A8AD5C7586}"/>
              </a:ext>
            </a:extLst>
          </p:cNvPr>
          <p:cNvGrpSpPr/>
          <p:nvPr/>
        </p:nvGrpSpPr>
        <p:grpSpPr>
          <a:xfrm>
            <a:off x="159234" y="1219199"/>
            <a:ext cx="986294" cy="2447503"/>
            <a:chOff x="159234" y="1219199"/>
            <a:chExt cx="986294" cy="2447503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C9256E5-236C-89A6-D27D-AF92CBFA6C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3408" y="1507752"/>
              <a:ext cx="0" cy="215895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123A0B6C-2212-E92F-7898-21D47269F6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9234" y="3237831"/>
              <a:ext cx="856363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72A9AC2-8031-EEF3-2113-4E69365CC9BC}"/>
                </a:ext>
              </a:extLst>
            </p:cNvPr>
            <p:cNvGrpSpPr>
              <a:grpSpLocks noChangeAspect="1"/>
            </p:cNvGrpSpPr>
            <p:nvPr>
              <p:custDataLst>
                <p:tags r:id="rId57"/>
              </p:custDataLst>
            </p:nvPr>
          </p:nvGrpSpPr>
          <p:grpSpPr>
            <a:xfrm>
              <a:off x="749300" y="1219199"/>
              <a:ext cx="396228" cy="274310"/>
              <a:chOff x="2928953" y="2925933"/>
              <a:chExt cx="367418" cy="253243"/>
            </a:xfrm>
          </p:grpSpPr>
          <p:sp>
            <p:nvSpPr>
              <p:cNvPr id="8" name="Forme libre 7">
                <a:extLst>
                  <a:ext uri="{FF2B5EF4-FFF2-40B4-BE49-F238E27FC236}">
                    <a16:creationId xmlns:a16="http://schemas.microsoft.com/office/drawing/2014/main" id="{E25AD013-A653-D794-DF99-2227A41CCD76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2928953" y="2925933"/>
                <a:ext cx="191734" cy="205571"/>
              </a:xfrm>
              <a:custGeom>
                <a:avLst/>
                <a:gdLst>
                  <a:gd name="connsiteX0" fmla="*/ 113708 w 191734"/>
                  <a:gd name="connsiteY0" fmla="*/ 21318 h 205571"/>
                  <a:gd name="connsiteX1" fmla="*/ 120193 w 191734"/>
                  <a:gd name="connsiteY1" fmla="*/ 10083 h 205571"/>
                  <a:gd name="connsiteX2" fmla="*/ 137956 w 191734"/>
                  <a:gd name="connsiteY2" fmla="*/ 9476 h 205571"/>
                  <a:gd name="connsiteX3" fmla="*/ 179123 w 191734"/>
                  <a:gd name="connsiteY3" fmla="*/ 34375 h 205571"/>
                  <a:gd name="connsiteX4" fmla="*/ 176867 w 191734"/>
                  <a:gd name="connsiteY4" fmla="*/ 58667 h 205571"/>
                  <a:gd name="connsiteX5" fmla="*/ 176021 w 191734"/>
                  <a:gd name="connsiteY5" fmla="*/ 64437 h 205571"/>
                  <a:gd name="connsiteX6" fmla="*/ 179405 w 191734"/>
                  <a:gd name="connsiteY6" fmla="*/ 68384 h 205571"/>
                  <a:gd name="connsiteX7" fmla="*/ 183634 w 191734"/>
                  <a:gd name="connsiteY7" fmla="*/ 61400 h 205571"/>
                  <a:gd name="connsiteX8" fmla="*/ 191247 w 191734"/>
                  <a:gd name="connsiteY8" fmla="*/ 8565 h 205571"/>
                  <a:gd name="connsiteX9" fmla="*/ 191811 w 191734"/>
                  <a:gd name="connsiteY9" fmla="*/ 3403 h 205571"/>
                  <a:gd name="connsiteX10" fmla="*/ 184198 w 191734"/>
                  <a:gd name="connsiteY10" fmla="*/ 63 h 205571"/>
                  <a:gd name="connsiteX11" fmla="*/ 27709 w 191734"/>
                  <a:gd name="connsiteY11" fmla="*/ 63 h 205571"/>
                  <a:gd name="connsiteX12" fmla="*/ 18686 w 191734"/>
                  <a:gd name="connsiteY12" fmla="*/ 6136 h 205571"/>
                  <a:gd name="connsiteX13" fmla="*/ 1768 w 191734"/>
                  <a:gd name="connsiteY13" fmla="*/ 59578 h 205571"/>
                  <a:gd name="connsiteX14" fmla="*/ 77 w 191734"/>
                  <a:gd name="connsiteY14" fmla="*/ 65044 h 205571"/>
                  <a:gd name="connsiteX15" fmla="*/ 3460 w 191734"/>
                  <a:gd name="connsiteY15" fmla="*/ 68384 h 205571"/>
                  <a:gd name="connsiteX16" fmla="*/ 8254 w 191734"/>
                  <a:gd name="connsiteY16" fmla="*/ 62007 h 205571"/>
                  <a:gd name="connsiteX17" fmla="*/ 72541 w 191734"/>
                  <a:gd name="connsiteY17" fmla="*/ 9476 h 205571"/>
                  <a:gd name="connsiteX18" fmla="*/ 83538 w 191734"/>
                  <a:gd name="connsiteY18" fmla="*/ 9476 h 205571"/>
                  <a:gd name="connsiteX19" fmla="*/ 91433 w 191734"/>
                  <a:gd name="connsiteY19" fmla="*/ 13120 h 205571"/>
                  <a:gd name="connsiteX20" fmla="*/ 90305 w 191734"/>
                  <a:gd name="connsiteY20" fmla="*/ 19496 h 205571"/>
                  <a:gd name="connsiteX21" fmla="*/ 52522 w 191734"/>
                  <a:gd name="connsiteY21" fmla="*/ 181645 h 205571"/>
                  <a:gd name="connsiteX22" fmla="*/ 18968 w 191734"/>
                  <a:gd name="connsiteY22" fmla="*/ 196221 h 205571"/>
                  <a:gd name="connsiteX23" fmla="*/ 7126 w 191734"/>
                  <a:gd name="connsiteY23" fmla="*/ 201990 h 205571"/>
                  <a:gd name="connsiteX24" fmla="*/ 11919 w 191734"/>
                  <a:gd name="connsiteY24" fmla="*/ 205634 h 205571"/>
                  <a:gd name="connsiteX25" fmla="*/ 35040 w 191734"/>
                  <a:gd name="connsiteY25" fmla="*/ 205027 h 205571"/>
                  <a:gd name="connsiteX26" fmla="*/ 59007 w 191734"/>
                  <a:gd name="connsiteY26" fmla="*/ 204723 h 205571"/>
                  <a:gd name="connsiteX27" fmla="*/ 82410 w 191734"/>
                  <a:gd name="connsiteY27" fmla="*/ 205027 h 205571"/>
                  <a:gd name="connsiteX28" fmla="*/ 106941 w 191734"/>
                  <a:gd name="connsiteY28" fmla="*/ 205634 h 205571"/>
                  <a:gd name="connsiteX29" fmla="*/ 113144 w 191734"/>
                  <a:gd name="connsiteY29" fmla="*/ 199561 h 205571"/>
                  <a:gd name="connsiteX30" fmla="*/ 103557 w 191734"/>
                  <a:gd name="connsiteY30" fmla="*/ 196221 h 205571"/>
                  <a:gd name="connsiteX31" fmla="*/ 85511 w 191734"/>
                  <a:gd name="connsiteY31" fmla="*/ 195613 h 205571"/>
                  <a:gd name="connsiteX32" fmla="*/ 75079 w 191734"/>
                  <a:gd name="connsiteY32" fmla="*/ 188933 h 205571"/>
                  <a:gd name="connsiteX33" fmla="*/ 76207 w 191734"/>
                  <a:gd name="connsiteY33" fmla="*/ 182556 h 205571"/>
                  <a:gd name="connsiteX34" fmla="*/ 113708 w 191734"/>
                  <a:gd name="connsiteY34" fmla="*/ 21318 h 205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1734" h="205571">
                    <a:moveTo>
                      <a:pt x="113708" y="21318"/>
                    </a:moveTo>
                    <a:cubicBezTo>
                      <a:pt x="115681" y="12816"/>
                      <a:pt x="116809" y="10994"/>
                      <a:pt x="120193" y="10083"/>
                    </a:cubicBezTo>
                    <a:cubicBezTo>
                      <a:pt x="122730" y="9476"/>
                      <a:pt x="132035" y="9476"/>
                      <a:pt x="137956" y="9476"/>
                    </a:cubicBezTo>
                    <a:cubicBezTo>
                      <a:pt x="166435" y="9476"/>
                      <a:pt x="179123" y="10691"/>
                      <a:pt x="179123" y="34375"/>
                    </a:cubicBezTo>
                    <a:cubicBezTo>
                      <a:pt x="179123" y="38930"/>
                      <a:pt x="177995" y="50772"/>
                      <a:pt x="176867" y="58667"/>
                    </a:cubicBezTo>
                    <a:cubicBezTo>
                      <a:pt x="176585" y="59882"/>
                      <a:pt x="176021" y="63526"/>
                      <a:pt x="176021" y="64437"/>
                    </a:cubicBezTo>
                    <a:cubicBezTo>
                      <a:pt x="176021" y="66258"/>
                      <a:pt x="176867" y="68384"/>
                      <a:pt x="179405" y="68384"/>
                    </a:cubicBezTo>
                    <a:cubicBezTo>
                      <a:pt x="182507" y="68384"/>
                      <a:pt x="183070" y="65955"/>
                      <a:pt x="183634" y="61400"/>
                    </a:cubicBezTo>
                    <a:lnTo>
                      <a:pt x="191247" y="8565"/>
                    </a:lnTo>
                    <a:cubicBezTo>
                      <a:pt x="191529" y="7350"/>
                      <a:pt x="191811" y="4314"/>
                      <a:pt x="191811" y="3403"/>
                    </a:cubicBezTo>
                    <a:cubicBezTo>
                      <a:pt x="191811" y="63"/>
                      <a:pt x="188992" y="63"/>
                      <a:pt x="184198" y="63"/>
                    </a:cubicBezTo>
                    <a:lnTo>
                      <a:pt x="27709" y="63"/>
                    </a:lnTo>
                    <a:cubicBezTo>
                      <a:pt x="20942" y="63"/>
                      <a:pt x="20660" y="366"/>
                      <a:pt x="18686" y="6136"/>
                    </a:cubicBezTo>
                    <a:lnTo>
                      <a:pt x="1768" y="59578"/>
                    </a:lnTo>
                    <a:cubicBezTo>
                      <a:pt x="1487" y="60185"/>
                      <a:pt x="77" y="64437"/>
                      <a:pt x="77" y="65044"/>
                    </a:cubicBezTo>
                    <a:cubicBezTo>
                      <a:pt x="77" y="66866"/>
                      <a:pt x="1487" y="68384"/>
                      <a:pt x="3460" y="68384"/>
                    </a:cubicBezTo>
                    <a:cubicBezTo>
                      <a:pt x="6280" y="68384"/>
                      <a:pt x="6562" y="66866"/>
                      <a:pt x="8254" y="62007"/>
                    </a:cubicBezTo>
                    <a:cubicBezTo>
                      <a:pt x="23480" y="14942"/>
                      <a:pt x="30811" y="9476"/>
                      <a:pt x="72541" y="9476"/>
                    </a:cubicBezTo>
                    <a:lnTo>
                      <a:pt x="83538" y="9476"/>
                    </a:lnTo>
                    <a:cubicBezTo>
                      <a:pt x="91433" y="9476"/>
                      <a:pt x="91433" y="10691"/>
                      <a:pt x="91433" y="13120"/>
                    </a:cubicBezTo>
                    <a:cubicBezTo>
                      <a:pt x="91433" y="14942"/>
                      <a:pt x="90587" y="18585"/>
                      <a:pt x="90305" y="19496"/>
                    </a:cubicBezTo>
                    <a:lnTo>
                      <a:pt x="52522" y="181645"/>
                    </a:lnTo>
                    <a:cubicBezTo>
                      <a:pt x="49984" y="192881"/>
                      <a:pt x="49138" y="196221"/>
                      <a:pt x="18968" y="196221"/>
                    </a:cubicBezTo>
                    <a:cubicBezTo>
                      <a:pt x="8818" y="196221"/>
                      <a:pt x="7126" y="196221"/>
                      <a:pt x="7126" y="201990"/>
                    </a:cubicBezTo>
                    <a:cubicBezTo>
                      <a:pt x="7126" y="205634"/>
                      <a:pt x="10227" y="205634"/>
                      <a:pt x="11919" y="205634"/>
                    </a:cubicBezTo>
                    <a:cubicBezTo>
                      <a:pt x="19532" y="205634"/>
                      <a:pt x="27427" y="205027"/>
                      <a:pt x="35040" y="205027"/>
                    </a:cubicBezTo>
                    <a:cubicBezTo>
                      <a:pt x="42935" y="205027"/>
                      <a:pt x="51112" y="204723"/>
                      <a:pt x="59007" y="204723"/>
                    </a:cubicBezTo>
                    <a:cubicBezTo>
                      <a:pt x="66902" y="204723"/>
                      <a:pt x="74797" y="205027"/>
                      <a:pt x="82410" y="205027"/>
                    </a:cubicBezTo>
                    <a:cubicBezTo>
                      <a:pt x="90587" y="205027"/>
                      <a:pt x="99046" y="205634"/>
                      <a:pt x="106941" y="205634"/>
                    </a:cubicBezTo>
                    <a:cubicBezTo>
                      <a:pt x="109760" y="205634"/>
                      <a:pt x="113144" y="205634"/>
                      <a:pt x="113144" y="199561"/>
                    </a:cubicBezTo>
                    <a:cubicBezTo>
                      <a:pt x="113144" y="196221"/>
                      <a:pt x="110888" y="196221"/>
                      <a:pt x="103557" y="196221"/>
                    </a:cubicBezTo>
                    <a:cubicBezTo>
                      <a:pt x="96508" y="196221"/>
                      <a:pt x="92842" y="196221"/>
                      <a:pt x="85511" y="195613"/>
                    </a:cubicBezTo>
                    <a:cubicBezTo>
                      <a:pt x="77334" y="194702"/>
                      <a:pt x="75079" y="193792"/>
                      <a:pt x="75079" y="188933"/>
                    </a:cubicBezTo>
                    <a:cubicBezTo>
                      <a:pt x="75079" y="188629"/>
                      <a:pt x="75079" y="187111"/>
                      <a:pt x="76207" y="182556"/>
                    </a:cubicBezTo>
                    <a:lnTo>
                      <a:pt x="113708" y="21318"/>
                    </a:lnTo>
                    <a:close/>
                  </a:path>
                </a:pathLst>
              </a:custGeom>
              <a:solidFill>
                <a:srgbClr val="FF1A1A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3A39EA4D-FE04-56A0-2C8A-B48F61F40A7F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3102156" y="3083314"/>
                <a:ext cx="194215" cy="95862"/>
              </a:xfrm>
              <a:custGeom>
                <a:avLst/>
                <a:gdLst>
                  <a:gd name="connsiteX0" fmla="*/ 98967 w 194215"/>
                  <a:gd name="connsiteY0" fmla="*/ 35561 h 95862"/>
                  <a:gd name="connsiteX1" fmla="*/ 77848 w 194215"/>
                  <a:gd name="connsiteY1" fmla="*/ 13030 h 95862"/>
                  <a:gd name="connsiteX2" fmla="*/ 42321 w 194215"/>
                  <a:gd name="connsiteY2" fmla="*/ 64 h 95862"/>
                  <a:gd name="connsiteX3" fmla="*/ 83 w 194215"/>
                  <a:gd name="connsiteY3" fmla="*/ 48102 h 95862"/>
                  <a:gd name="connsiteX4" fmla="*/ 41728 w 194215"/>
                  <a:gd name="connsiteY4" fmla="*/ 95927 h 95862"/>
                  <a:gd name="connsiteX5" fmla="*/ 95414 w 194215"/>
                  <a:gd name="connsiteY5" fmla="*/ 60430 h 95862"/>
                  <a:gd name="connsiteX6" fmla="*/ 116533 w 194215"/>
                  <a:gd name="connsiteY6" fmla="*/ 82961 h 95862"/>
                  <a:gd name="connsiteX7" fmla="*/ 152060 w 194215"/>
                  <a:gd name="connsiteY7" fmla="*/ 95927 h 95862"/>
                  <a:gd name="connsiteX8" fmla="*/ 194298 w 194215"/>
                  <a:gd name="connsiteY8" fmla="*/ 47889 h 95862"/>
                  <a:gd name="connsiteX9" fmla="*/ 152653 w 194215"/>
                  <a:gd name="connsiteY9" fmla="*/ 64 h 95862"/>
                  <a:gd name="connsiteX10" fmla="*/ 98967 w 194215"/>
                  <a:gd name="connsiteY10" fmla="*/ 35561 h 95862"/>
                  <a:gd name="connsiteX11" fmla="*/ 105283 w 194215"/>
                  <a:gd name="connsiteY11" fmla="*/ 43425 h 95862"/>
                  <a:gd name="connsiteX12" fmla="*/ 154429 w 194215"/>
                  <a:gd name="connsiteY12" fmla="*/ 8141 h 95862"/>
                  <a:gd name="connsiteX13" fmla="*/ 188772 w 194215"/>
                  <a:gd name="connsiteY13" fmla="*/ 47889 h 95862"/>
                  <a:gd name="connsiteX14" fmla="*/ 155218 w 194215"/>
                  <a:gd name="connsiteY14" fmla="*/ 84236 h 95862"/>
                  <a:gd name="connsiteX15" fmla="*/ 105283 w 194215"/>
                  <a:gd name="connsiteY15" fmla="*/ 43425 h 95862"/>
                  <a:gd name="connsiteX16" fmla="*/ 89098 w 194215"/>
                  <a:gd name="connsiteY16" fmla="*/ 52565 h 95862"/>
                  <a:gd name="connsiteX17" fmla="*/ 39952 w 194215"/>
                  <a:gd name="connsiteY17" fmla="*/ 87849 h 95862"/>
                  <a:gd name="connsiteX18" fmla="*/ 5609 w 194215"/>
                  <a:gd name="connsiteY18" fmla="*/ 48102 h 95862"/>
                  <a:gd name="connsiteX19" fmla="*/ 39163 w 194215"/>
                  <a:gd name="connsiteY19" fmla="*/ 11755 h 95862"/>
                  <a:gd name="connsiteX20" fmla="*/ 89098 w 194215"/>
                  <a:gd name="connsiteY20" fmla="*/ 52565 h 9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4215" h="95862">
                    <a:moveTo>
                      <a:pt x="98967" y="35561"/>
                    </a:moveTo>
                    <a:cubicBezTo>
                      <a:pt x="88506" y="22383"/>
                      <a:pt x="85348" y="18769"/>
                      <a:pt x="77848" y="13030"/>
                    </a:cubicBezTo>
                    <a:cubicBezTo>
                      <a:pt x="65808" y="3678"/>
                      <a:pt x="53176" y="64"/>
                      <a:pt x="42321" y="64"/>
                    </a:cubicBezTo>
                    <a:cubicBezTo>
                      <a:pt x="17846" y="64"/>
                      <a:pt x="83" y="22595"/>
                      <a:pt x="83" y="48102"/>
                    </a:cubicBezTo>
                    <a:cubicBezTo>
                      <a:pt x="83" y="72971"/>
                      <a:pt x="17057" y="95927"/>
                      <a:pt x="41728" y="95927"/>
                    </a:cubicBezTo>
                    <a:cubicBezTo>
                      <a:pt x="69163" y="95927"/>
                      <a:pt x="88309" y="71695"/>
                      <a:pt x="95414" y="60430"/>
                    </a:cubicBezTo>
                    <a:cubicBezTo>
                      <a:pt x="105875" y="73608"/>
                      <a:pt x="109033" y="77222"/>
                      <a:pt x="116533" y="82961"/>
                    </a:cubicBezTo>
                    <a:cubicBezTo>
                      <a:pt x="128573" y="92313"/>
                      <a:pt x="141205" y="95927"/>
                      <a:pt x="152060" y="95927"/>
                    </a:cubicBezTo>
                    <a:cubicBezTo>
                      <a:pt x="176535" y="95927"/>
                      <a:pt x="194298" y="73396"/>
                      <a:pt x="194298" y="47889"/>
                    </a:cubicBezTo>
                    <a:cubicBezTo>
                      <a:pt x="194298" y="23020"/>
                      <a:pt x="177324" y="64"/>
                      <a:pt x="152653" y="64"/>
                    </a:cubicBezTo>
                    <a:cubicBezTo>
                      <a:pt x="125218" y="64"/>
                      <a:pt x="106072" y="24296"/>
                      <a:pt x="98967" y="35561"/>
                    </a:cubicBezTo>
                    <a:close/>
                    <a:moveTo>
                      <a:pt x="105283" y="43425"/>
                    </a:moveTo>
                    <a:cubicBezTo>
                      <a:pt x="113178" y="29609"/>
                      <a:pt x="130349" y="8141"/>
                      <a:pt x="154429" y="8141"/>
                    </a:cubicBezTo>
                    <a:cubicBezTo>
                      <a:pt x="174758" y="8141"/>
                      <a:pt x="188772" y="27484"/>
                      <a:pt x="188772" y="47889"/>
                    </a:cubicBezTo>
                    <a:cubicBezTo>
                      <a:pt x="188772" y="68294"/>
                      <a:pt x="173377" y="84236"/>
                      <a:pt x="155218" y="84236"/>
                    </a:cubicBezTo>
                    <a:cubicBezTo>
                      <a:pt x="136863" y="84236"/>
                      <a:pt x="124231" y="68082"/>
                      <a:pt x="105283" y="43425"/>
                    </a:cubicBezTo>
                    <a:close/>
                    <a:moveTo>
                      <a:pt x="89098" y="52565"/>
                    </a:moveTo>
                    <a:cubicBezTo>
                      <a:pt x="81203" y="66381"/>
                      <a:pt x="64032" y="87849"/>
                      <a:pt x="39952" y="87849"/>
                    </a:cubicBezTo>
                    <a:cubicBezTo>
                      <a:pt x="19623" y="87849"/>
                      <a:pt x="5609" y="68507"/>
                      <a:pt x="5609" y="48102"/>
                    </a:cubicBezTo>
                    <a:cubicBezTo>
                      <a:pt x="5609" y="27696"/>
                      <a:pt x="21004" y="11755"/>
                      <a:pt x="39163" y="11755"/>
                    </a:cubicBezTo>
                    <a:cubicBezTo>
                      <a:pt x="57518" y="11755"/>
                      <a:pt x="70150" y="27909"/>
                      <a:pt x="89098" y="52565"/>
                    </a:cubicBezTo>
                    <a:close/>
                  </a:path>
                </a:pathLst>
              </a:custGeom>
              <a:solidFill>
                <a:srgbClr val="FF1A1A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48" name="Groupe 47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 title="IguanaTex Vector Display">
            <a:extLst>
              <a:ext uri="{FF2B5EF4-FFF2-40B4-BE49-F238E27FC236}">
                <a16:creationId xmlns:a16="http://schemas.microsoft.com/office/drawing/2014/main" id="{CFCA9885-48EE-5444-A2F9-04ADA574905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841500" y="1219199"/>
            <a:ext cx="396228" cy="274310"/>
            <a:chOff x="4019961" y="2928378"/>
            <a:chExt cx="367418" cy="253243"/>
          </a:xfrm>
        </p:grpSpPr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2AB2105-71E9-CF65-A08F-50DC6FD77CE8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4019961" y="2928378"/>
              <a:ext cx="191734" cy="205571"/>
            </a:xfrm>
            <a:custGeom>
              <a:avLst/>
              <a:gdLst>
                <a:gd name="connsiteX0" fmla="*/ 113708 w 191734"/>
                <a:gd name="connsiteY0" fmla="*/ 21318 h 205571"/>
                <a:gd name="connsiteX1" fmla="*/ 120193 w 191734"/>
                <a:gd name="connsiteY1" fmla="*/ 10083 h 205571"/>
                <a:gd name="connsiteX2" fmla="*/ 137956 w 191734"/>
                <a:gd name="connsiteY2" fmla="*/ 9476 h 205571"/>
                <a:gd name="connsiteX3" fmla="*/ 179123 w 191734"/>
                <a:gd name="connsiteY3" fmla="*/ 34375 h 205571"/>
                <a:gd name="connsiteX4" fmla="*/ 176867 w 191734"/>
                <a:gd name="connsiteY4" fmla="*/ 58667 h 205571"/>
                <a:gd name="connsiteX5" fmla="*/ 176021 w 191734"/>
                <a:gd name="connsiteY5" fmla="*/ 64437 h 205571"/>
                <a:gd name="connsiteX6" fmla="*/ 179405 w 191734"/>
                <a:gd name="connsiteY6" fmla="*/ 68384 h 205571"/>
                <a:gd name="connsiteX7" fmla="*/ 183634 w 191734"/>
                <a:gd name="connsiteY7" fmla="*/ 61400 h 205571"/>
                <a:gd name="connsiteX8" fmla="*/ 191247 w 191734"/>
                <a:gd name="connsiteY8" fmla="*/ 8565 h 205571"/>
                <a:gd name="connsiteX9" fmla="*/ 191811 w 191734"/>
                <a:gd name="connsiteY9" fmla="*/ 3403 h 205571"/>
                <a:gd name="connsiteX10" fmla="*/ 184198 w 191734"/>
                <a:gd name="connsiteY10" fmla="*/ 63 h 205571"/>
                <a:gd name="connsiteX11" fmla="*/ 27709 w 191734"/>
                <a:gd name="connsiteY11" fmla="*/ 63 h 205571"/>
                <a:gd name="connsiteX12" fmla="*/ 18686 w 191734"/>
                <a:gd name="connsiteY12" fmla="*/ 6136 h 205571"/>
                <a:gd name="connsiteX13" fmla="*/ 1768 w 191734"/>
                <a:gd name="connsiteY13" fmla="*/ 59578 h 205571"/>
                <a:gd name="connsiteX14" fmla="*/ 77 w 191734"/>
                <a:gd name="connsiteY14" fmla="*/ 65044 h 205571"/>
                <a:gd name="connsiteX15" fmla="*/ 3460 w 191734"/>
                <a:gd name="connsiteY15" fmla="*/ 68384 h 205571"/>
                <a:gd name="connsiteX16" fmla="*/ 8254 w 191734"/>
                <a:gd name="connsiteY16" fmla="*/ 62007 h 205571"/>
                <a:gd name="connsiteX17" fmla="*/ 72541 w 191734"/>
                <a:gd name="connsiteY17" fmla="*/ 9476 h 205571"/>
                <a:gd name="connsiteX18" fmla="*/ 83538 w 191734"/>
                <a:gd name="connsiteY18" fmla="*/ 9476 h 205571"/>
                <a:gd name="connsiteX19" fmla="*/ 91433 w 191734"/>
                <a:gd name="connsiteY19" fmla="*/ 13120 h 205571"/>
                <a:gd name="connsiteX20" fmla="*/ 90305 w 191734"/>
                <a:gd name="connsiteY20" fmla="*/ 19496 h 205571"/>
                <a:gd name="connsiteX21" fmla="*/ 52522 w 191734"/>
                <a:gd name="connsiteY21" fmla="*/ 181645 h 205571"/>
                <a:gd name="connsiteX22" fmla="*/ 18968 w 191734"/>
                <a:gd name="connsiteY22" fmla="*/ 196221 h 205571"/>
                <a:gd name="connsiteX23" fmla="*/ 7126 w 191734"/>
                <a:gd name="connsiteY23" fmla="*/ 201990 h 205571"/>
                <a:gd name="connsiteX24" fmla="*/ 11919 w 191734"/>
                <a:gd name="connsiteY24" fmla="*/ 205634 h 205571"/>
                <a:gd name="connsiteX25" fmla="*/ 35040 w 191734"/>
                <a:gd name="connsiteY25" fmla="*/ 205027 h 205571"/>
                <a:gd name="connsiteX26" fmla="*/ 59007 w 191734"/>
                <a:gd name="connsiteY26" fmla="*/ 204723 h 205571"/>
                <a:gd name="connsiteX27" fmla="*/ 82410 w 191734"/>
                <a:gd name="connsiteY27" fmla="*/ 205027 h 205571"/>
                <a:gd name="connsiteX28" fmla="*/ 106941 w 191734"/>
                <a:gd name="connsiteY28" fmla="*/ 205634 h 205571"/>
                <a:gd name="connsiteX29" fmla="*/ 113144 w 191734"/>
                <a:gd name="connsiteY29" fmla="*/ 199561 h 205571"/>
                <a:gd name="connsiteX30" fmla="*/ 103557 w 191734"/>
                <a:gd name="connsiteY30" fmla="*/ 196221 h 205571"/>
                <a:gd name="connsiteX31" fmla="*/ 85511 w 191734"/>
                <a:gd name="connsiteY31" fmla="*/ 195613 h 205571"/>
                <a:gd name="connsiteX32" fmla="*/ 75079 w 191734"/>
                <a:gd name="connsiteY32" fmla="*/ 188933 h 205571"/>
                <a:gd name="connsiteX33" fmla="*/ 76207 w 191734"/>
                <a:gd name="connsiteY33" fmla="*/ 182556 h 205571"/>
                <a:gd name="connsiteX34" fmla="*/ 113708 w 191734"/>
                <a:gd name="connsiteY34" fmla="*/ 21318 h 20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734" h="205571">
                  <a:moveTo>
                    <a:pt x="113708" y="21318"/>
                  </a:moveTo>
                  <a:cubicBezTo>
                    <a:pt x="115681" y="12816"/>
                    <a:pt x="116809" y="10994"/>
                    <a:pt x="120193" y="10083"/>
                  </a:cubicBezTo>
                  <a:cubicBezTo>
                    <a:pt x="122730" y="9476"/>
                    <a:pt x="132035" y="9476"/>
                    <a:pt x="137956" y="9476"/>
                  </a:cubicBezTo>
                  <a:cubicBezTo>
                    <a:pt x="166435" y="9476"/>
                    <a:pt x="179123" y="10691"/>
                    <a:pt x="179123" y="34375"/>
                  </a:cubicBezTo>
                  <a:cubicBezTo>
                    <a:pt x="179123" y="38930"/>
                    <a:pt x="177995" y="50772"/>
                    <a:pt x="176867" y="58667"/>
                  </a:cubicBezTo>
                  <a:cubicBezTo>
                    <a:pt x="176585" y="59882"/>
                    <a:pt x="176021" y="63526"/>
                    <a:pt x="176021" y="64437"/>
                  </a:cubicBezTo>
                  <a:cubicBezTo>
                    <a:pt x="176021" y="66258"/>
                    <a:pt x="176867" y="68384"/>
                    <a:pt x="179405" y="68384"/>
                  </a:cubicBezTo>
                  <a:cubicBezTo>
                    <a:pt x="182507" y="68384"/>
                    <a:pt x="183070" y="65955"/>
                    <a:pt x="183634" y="61400"/>
                  </a:cubicBezTo>
                  <a:lnTo>
                    <a:pt x="191247" y="8565"/>
                  </a:lnTo>
                  <a:cubicBezTo>
                    <a:pt x="191529" y="7350"/>
                    <a:pt x="191811" y="4314"/>
                    <a:pt x="191811" y="3403"/>
                  </a:cubicBezTo>
                  <a:cubicBezTo>
                    <a:pt x="191811" y="63"/>
                    <a:pt x="188992" y="63"/>
                    <a:pt x="184198" y="63"/>
                  </a:cubicBezTo>
                  <a:lnTo>
                    <a:pt x="27709" y="63"/>
                  </a:lnTo>
                  <a:cubicBezTo>
                    <a:pt x="20942" y="63"/>
                    <a:pt x="20660" y="366"/>
                    <a:pt x="18686" y="6136"/>
                  </a:cubicBezTo>
                  <a:lnTo>
                    <a:pt x="1768" y="59578"/>
                  </a:lnTo>
                  <a:cubicBezTo>
                    <a:pt x="1487" y="60185"/>
                    <a:pt x="77" y="64437"/>
                    <a:pt x="77" y="65044"/>
                  </a:cubicBezTo>
                  <a:cubicBezTo>
                    <a:pt x="77" y="66866"/>
                    <a:pt x="1487" y="68384"/>
                    <a:pt x="3460" y="68384"/>
                  </a:cubicBezTo>
                  <a:cubicBezTo>
                    <a:pt x="6280" y="68384"/>
                    <a:pt x="6562" y="66866"/>
                    <a:pt x="8254" y="62007"/>
                  </a:cubicBezTo>
                  <a:cubicBezTo>
                    <a:pt x="23480" y="14942"/>
                    <a:pt x="30811" y="9476"/>
                    <a:pt x="72541" y="9476"/>
                  </a:cubicBezTo>
                  <a:lnTo>
                    <a:pt x="83538" y="9476"/>
                  </a:lnTo>
                  <a:cubicBezTo>
                    <a:pt x="91433" y="9476"/>
                    <a:pt x="91433" y="10691"/>
                    <a:pt x="91433" y="13120"/>
                  </a:cubicBezTo>
                  <a:cubicBezTo>
                    <a:pt x="91433" y="14942"/>
                    <a:pt x="90587" y="18585"/>
                    <a:pt x="90305" y="19496"/>
                  </a:cubicBezTo>
                  <a:lnTo>
                    <a:pt x="52522" y="181645"/>
                  </a:lnTo>
                  <a:cubicBezTo>
                    <a:pt x="49984" y="192881"/>
                    <a:pt x="49138" y="196221"/>
                    <a:pt x="18968" y="196221"/>
                  </a:cubicBezTo>
                  <a:cubicBezTo>
                    <a:pt x="8818" y="196221"/>
                    <a:pt x="7126" y="196221"/>
                    <a:pt x="7126" y="201990"/>
                  </a:cubicBezTo>
                  <a:cubicBezTo>
                    <a:pt x="7126" y="205634"/>
                    <a:pt x="10227" y="205634"/>
                    <a:pt x="11919" y="205634"/>
                  </a:cubicBezTo>
                  <a:cubicBezTo>
                    <a:pt x="19532" y="205634"/>
                    <a:pt x="27427" y="205027"/>
                    <a:pt x="35040" y="205027"/>
                  </a:cubicBezTo>
                  <a:cubicBezTo>
                    <a:pt x="42935" y="205027"/>
                    <a:pt x="51112" y="204723"/>
                    <a:pt x="59007" y="204723"/>
                  </a:cubicBezTo>
                  <a:cubicBezTo>
                    <a:pt x="66902" y="204723"/>
                    <a:pt x="74797" y="205027"/>
                    <a:pt x="82410" y="205027"/>
                  </a:cubicBezTo>
                  <a:cubicBezTo>
                    <a:pt x="90587" y="205027"/>
                    <a:pt x="99046" y="205634"/>
                    <a:pt x="106941" y="205634"/>
                  </a:cubicBezTo>
                  <a:cubicBezTo>
                    <a:pt x="109760" y="205634"/>
                    <a:pt x="113144" y="205634"/>
                    <a:pt x="113144" y="199561"/>
                  </a:cubicBezTo>
                  <a:cubicBezTo>
                    <a:pt x="113144" y="196221"/>
                    <a:pt x="110888" y="196221"/>
                    <a:pt x="103557" y="196221"/>
                  </a:cubicBezTo>
                  <a:cubicBezTo>
                    <a:pt x="96508" y="196221"/>
                    <a:pt x="92842" y="196221"/>
                    <a:pt x="85511" y="195613"/>
                  </a:cubicBezTo>
                  <a:cubicBezTo>
                    <a:pt x="77334" y="194702"/>
                    <a:pt x="75079" y="193792"/>
                    <a:pt x="75079" y="188933"/>
                  </a:cubicBezTo>
                  <a:cubicBezTo>
                    <a:pt x="75079" y="188629"/>
                    <a:pt x="75079" y="187111"/>
                    <a:pt x="76207" y="182556"/>
                  </a:cubicBezTo>
                  <a:lnTo>
                    <a:pt x="113708" y="21318"/>
                  </a:ln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A06D904-D24A-D6C4-6C9A-E5D4CF9DD7D8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4193164" y="3085759"/>
              <a:ext cx="194215" cy="95862"/>
            </a:xfrm>
            <a:custGeom>
              <a:avLst/>
              <a:gdLst>
                <a:gd name="connsiteX0" fmla="*/ 98967 w 194215"/>
                <a:gd name="connsiteY0" fmla="*/ 35561 h 95862"/>
                <a:gd name="connsiteX1" fmla="*/ 77848 w 194215"/>
                <a:gd name="connsiteY1" fmla="*/ 13030 h 95862"/>
                <a:gd name="connsiteX2" fmla="*/ 42321 w 194215"/>
                <a:gd name="connsiteY2" fmla="*/ 64 h 95862"/>
                <a:gd name="connsiteX3" fmla="*/ 83 w 194215"/>
                <a:gd name="connsiteY3" fmla="*/ 48102 h 95862"/>
                <a:gd name="connsiteX4" fmla="*/ 41728 w 194215"/>
                <a:gd name="connsiteY4" fmla="*/ 95927 h 95862"/>
                <a:gd name="connsiteX5" fmla="*/ 95414 w 194215"/>
                <a:gd name="connsiteY5" fmla="*/ 60430 h 95862"/>
                <a:gd name="connsiteX6" fmla="*/ 116533 w 194215"/>
                <a:gd name="connsiteY6" fmla="*/ 82961 h 95862"/>
                <a:gd name="connsiteX7" fmla="*/ 152060 w 194215"/>
                <a:gd name="connsiteY7" fmla="*/ 95927 h 95862"/>
                <a:gd name="connsiteX8" fmla="*/ 194298 w 194215"/>
                <a:gd name="connsiteY8" fmla="*/ 47889 h 95862"/>
                <a:gd name="connsiteX9" fmla="*/ 152653 w 194215"/>
                <a:gd name="connsiteY9" fmla="*/ 64 h 95862"/>
                <a:gd name="connsiteX10" fmla="*/ 98967 w 194215"/>
                <a:gd name="connsiteY10" fmla="*/ 35561 h 95862"/>
                <a:gd name="connsiteX11" fmla="*/ 105283 w 194215"/>
                <a:gd name="connsiteY11" fmla="*/ 43425 h 95862"/>
                <a:gd name="connsiteX12" fmla="*/ 154429 w 194215"/>
                <a:gd name="connsiteY12" fmla="*/ 8141 h 95862"/>
                <a:gd name="connsiteX13" fmla="*/ 188772 w 194215"/>
                <a:gd name="connsiteY13" fmla="*/ 47889 h 95862"/>
                <a:gd name="connsiteX14" fmla="*/ 155218 w 194215"/>
                <a:gd name="connsiteY14" fmla="*/ 84236 h 95862"/>
                <a:gd name="connsiteX15" fmla="*/ 105283 w 194215"/>
                <a:gd name="connsiteY15" fmla="*/ 43425 h 95862"/>
                <a:gd name="connsiteX16" fmla="*/ 89098 w 194215"/>
                <a:gd name="connsiteY16" fmla="*/ 52565 h 95862"/>
                <a:gd name="connsiteX17" fmla="*/ 39952 w 194215"/>
                <a:gd name="connsiteY17" fmla="*/ 87849 h 95862"/>
                <a:gd name="connsiteX18" fmla="*/ 5609 w 194215"/>
                <a:gd name="connsiteY18" fmla="*/ 48102 h 95862"/>
                <a:gd name="connsiteX19" fmla="*/ 39163 w 194215"/>
                <a:gd name="connsiteY19" fmla="*/ 11755 h 95862"/>
                <a:gd name="connsiteX20" fmla="*/ 89098 w 19421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215" h="95862">
                  <a:moveTo>
                    <a:pt x="98967" y="35561"/>
                  </a:moveTo>
                  <a:cubicBezTo>
                    <a:pt x="88506" y="22383"/>
                    <a:pt x="85348" y="18769"/>
                    <a:pt x="77848" y="13030"/>
                  </a:cubicBezTo>
                  <a:cubicBezTo>
                    <a:pt x="65808" y="3678"/>
                    <a:pt x="53176" y="64"/>
                    <a:pt x="42321" y="64"/>
                  </a:cubicBezTo>
                  <a:cubicBezTo>
                    <a:pt x="17846" y="64"/>
                    <a:pt x="83" y="22595"/>
                    <a:pt x="83" y="48102"/>
                  </a:cubicBezTo>
                  <a:cubicBezTo>
                    <a:pt x="83" y="72971"/>
                    <a:pt x="17057" y="95927"/>
                    <a:pt x="41728" y="95927"/>
                  </a:cubicBezTo>
                  <a:cubicBezTo>
                    <a:pt x="69163" y="95927"/>
                    <a:pt x="88309" y="71695"/>
                    <a:pt x="95414" y="60430"/>
                  </a:cubicBezTo>
                  <a:cubicBezTo>
                    <a:pt x="105875" y="73608"/>
                    <a:pt x="109033" y="77222"/>
                    <a:pt x="116533" y="82961"/>
                  </a:cubicBezTo>
                  <a:cubicBezTo>
                    <a:pt x="128573" y="92313"/>
                    <a:pt x="141205" y="95927"/>
                    <a:pt x="152060" y="95927"/>
                  </a:cubicBezTo>
                  <a:cubicBezTo>
                    <a:pt x="176535" y="95927"/>
                    <a:pt x="194298" y="73396"/>
                    <a:pt x="194298" y="47889"/>
                  </a:cubicBezTo>
                  <a:cubicBezTo>
                    <a:pt x="194298" y="23020"/>
                    <a:pt x="177324" y="64"/>
                    <a:pt x="152653" y="64"/>
                  </a:cubicBezTo>
                  <a:cubicBezTo>
                    <a:pt x="125218" y="64"/>
                    <a:pt x="106072" y="24296"/>
                    <a:pt x="98967" y="35561"/>
                  </a:cubicBezTo>
                  <a:close/>
                  <a:moveTo>
                    <a:pt x="105283" y="43425"/>
                  </a:moveTo>
                  <a:cubicBezTo>
                    <a:pt x="113178" y="29609"/>
                    <a:pt x="130349" y="8141"/>
                    <a:pt x="154429" y="8141"/>
                  </a:cubicBezTo>
                  <a:cubicBezTo>
                    <a:pt x="174758" y="8141"/>
                    <a:pt x="188772" y="27484"/>
                    <a:pt x="188772" y="47889"/>
                  </a:cubicBezTo>
                  <a:cubicBezTo>
                    <a:pt x="188772" y="68294"/>
                    <a:pt x="173377" y="84236"/>
                    <a:pt x="155218" y="84236"/>
                  </a:cubicBezTo>
                  <a:cubicBezTo>
                    <a:pt x="136863" y="84236"/>
                    <a:pt x="124231" y="68082"/>
                    <a:pt x="105283" y="43425"/>
                  </a:cubicBezTo>
                  <a:close/>
                  <a:moveTo>
                    <a:pt x="89098" y="52565"/>
                  </a:moveTo>
                  <a:cubicBezTo>
                    <a:pt x="81203" y="66381"/>
                    <a:pt x="64032" y="87849"/>
                    <a:pt x="39952" y="87849"/>
                  </a:cubicBezTo>
                  <a:cubicBezTo>
                    <a:pt x="19623" y="87849"/>
                    <a:pt x="5609" y="68507"/>
                    <a:pt x="5609" y="48102"/>
                  </a:cubicBezTo>
                  <a:cubicBezTo>
                    <a:pt x="5609" y="27696"/>
                    <a:pt x="21004" y="11755"/>
                    <a:pt x="39163" y="11755"/>
                  </a:cubicBezTo>
                  <a:cubicBezTo>
                    <a:pt x="57518" y="11755"/>
                    <a:pt x="70150" y="27909"/>
                    <a:pt x="89098" y="52565"/>
                  </a:cubicBez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9" name="Groupe 3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 title="IguanaTex Vector Display">
            <a:extLst>
              <a:ext uri="{FF2B5EF4-FFF2-40B4-BE49-F238E27FC236}">
                <a16:creationId xmlns:a16="http://schemas.microsoft.com/office/drawing/2014/main" id="{909CA2FB-EC8A-03A9-393B-940604BE909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257300" y="2844800"/>
            <a:ext cx="304791" cy="304789"/>
            <a:chOff x="3364540" y="4377791"/>
            <a:chExt cx="259697" cy="263118"/>
          </a:xfrm>
        </p:grpSpPr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A41B8DFB-E0A6-52B7-3030-302DA68267FF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3364540" y="4377791"/>
              <a:ext cx="185835" cy="185014"/>
            </a:xfrm>
            <a:custGeom>
              <a:avLst/>
              <a:gdLst>
                <a:gd name="connsiteX0" fmla="*/ 110211 w 185835"/>
                <a:gd name="connsiteY0" fmla="*/ 19193 h 185014"/>
                <a:gd name="connsiteX1" fmla="*/ 116497 w 185835"/>
                <a:gd name="connsiteY1" fmla="*/ 9081 h 185014"/>
                <a:gd name="connsiteX2" fmla="*/ 133714 w 185835"/>
                <a:gd name="connsiteY2" fmla="*/ 8535 h 185014"/>
                <a:gd name="connsiteX3" fmla="*/ 173614 w 185835"/>
                <a:gd name="connsiteY3" fmla="*/ 30944 h 185014"/>
                <a:gd name="connsiteX4" fmla="*/ 171428 w 185835"/>
                <a:gd name="connsiteY4" fmla="*/ 52807 h 185014"/>
                <a:gd name="connsiteX5" fmla="*/ 170608 w 185835"/>
                <a:gd name="connsiteY5" fmla="*/ 57999 h 185014"/>
                <a:gd name="connsiteX6" fmla="*/ 173887 w 185835"/>
                <a:gd name="connsiteY6" fmla="*/ 61552 h 185014"/>
                <a:gd name="connsiteX7" fmla="*/ 177987 w 185835"/>
                <a:gd name="connsiteY7" fmla="*/ 55266 h 185014"/>
                <a:gd name="connsiteX8" fmla="*/ 185365 w 185835"/>
                <a:gd name="connsiteY8" fmla="*/ 7715 h 185014"/>
                <a:gd name="connsiteX9" fmla="*/ 185912 w 185835"/>
                <a:gd name="connsiteY9" fmla="*/ 3069 h 185014"/>
                <a:gd name="connsiteX10" fmla="*/ 178533 w 185835"/>
                <a:gd name="connsiteY10" fmla="*/ 63 h 185014"/>
                <a:gd name="connsiteX11" fmla="*/ 26859 w 185835"/>
                <a:gd name="connsiteY11" fmla="*/ 63 h 185014"/>
                <a:gd name="connsiteX12" fmla="*/ 18114 w 185835"/>
                <a:gd name="connsiteY12" fmla="*/ 5528 h 185014"/>
                <a:gd name="connsiteX13" fmla="*/ 1716 w 185835"/>
                <a:gd name="connsiteY13" fmla="*/ 53627 h 185014"/>
                <a:gd name="connsiteX14" fmla="*/ 77 w 185835"/>
                <a:gd name="connsiteY14" fmla="*/ 58546 h 185014"/>
                <a:gd name="connsiteX15" fmla="*/ 3356 w 185835"/>
                <a:gd name="connsiteY15" fmla="*/ 61552 h 185014"/>
                <a:gd name="connsiteX16" fmla="*/ 8002 w 185835"/>
                <a:gd name="connsiteY16" fmla="*/ 55813 h 185014"/>
                <a:gd name="connsiteX17" fmla="*/ 70312 w 185835"/>
                <a:gd name="connsiteY17" fmla="*/ 8535 h 185014"/>
                <a:gd name="connsiteX18" fmla="*/ 80970 w 185835"/>
                <a:gd name="connsiteY18" fmla="*/ 8535 h 185014"/>
                <a:gd name="connsiteX19" fmla="*/ 88622 w 185835"/>
                <a:gd name="connsiteY19" fmla="*/ 11814 h 185014"/>
                <a:gd name="connsiteX20" fmla="*/ 87529 w 185835"/>
                <a:gd name="connsiteY20" fmla="*/ 17553 h 185014"/>
                <a:gd name="connsiteX21" fmla="*/ 50908 w 185835"/>
                <a:gd name="connsiteY21" fmla="*/ 163487 h 185014"/>
                <a:gd name="connsiteX22" fmla="*/ 18387 w 185835"/>
                <a:gd name="connsiteY22" fmla="*/ 176605 h 185014"/>
                <a:gd name="connsiteX23" fmla="*/ 6909 w 185835"/>
                <a:gd name="connsiteY23" fmla="*/ 181797 h 185014"/>
                <a:gd name="connsiteX24" fmla="*/ 11555 w 185835"/>
                <a:gd name="connsiteY24" fmla="*/ 185077 h 185014"/>
                <a:gd name="connsiteX25" fmla="*/ 33964 w 185835"/>
                <a:gd name="connsiteY25" fmla="*/ 184530 h 185014"/>
                <a:gd name="connsiteX26" fmla="*/ 57194 w 185835"/>
                <a:gd name="connsiteY26" fmla="*/ 184257 h 185014"/>
                <a:gd name="connsiteX27" fmla="*/ 79877 w 185835"/>
                <a:gd name="connsiteY27" fmla="*/ 184530 h 185014"/>
                <a:gd name="connsiteX28" fmla="*/ 103653 w 185835"/>
                <a:gd name="connsiteY28" fmla="*/ 185077 h 185014"/>
                <a:gd name="connsiteX29" fmla="*/ 109665 w 185835"/>
                <a:gd name="connsiteY29" fmla="*/ 179611 h 185014"/>
                <a:gd name="connsiteX30" fmla="*/ 100373 w 185835"/>
                <a:gd name="connsiteY30" fmla="*/ 176605 h 185014"/>
                <a:gd name="connsiteX31" fmla="*/ 82883 w 185835"/>
                <a:gd name="connsiteY31" fmla="*/ 176058 h 185014"/>
                <a:gd name="connsiteX32" fmla="*/ 72771 w 185835"/>
                <a:gd name="connsiteY32" fmla="*/ 170046 h 185014"/>
                <a:gd name="connsiteX33" fmla="*/ 73864 w 185835"/>
                <a:gd name="connsiteY33" fmla="*/ 164307 h 185014"/>
                <a:gd name="connsiteX34" fmla="*/ 110211 w 185835"/>
                <a:gd name="connsiteY34" fmla="*/ 19193 h 1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5835" h="185014">
                  <a:moveTo>
                    <a:pt x="110211" y="19193"/>
                  </a:moveTo>
                  <a:cubicBezTo>
                    <a:pt x="112124" y="11541"/>
                    <a:pt x="113218" y="9901"/>
                    <a:pt x="116497" y="9081"/>
                  </a:cubicBezTo>
                  <a:cubicBezTo>
                    <a:pt x="118957" y="8535"/>
                    <a:pt x="127975" y="8535"/>
                    <a:pt x="133714" y="8535"/>
                  </a:cubicBezTo>
                  <a:cubicBezTo>
                    <a:pt x="161316" y="8535"/>
                    <a:pt x="173614" y="9628"/>
                    <a:pt x="173614" y="30944"/>
                  </a:cubicBezTo>
                  <a:cubicBezTo>
                    <a:pt x="173614" y="35043"/>
                    <a:pt x="172521" y="45701"/>
                    <a:pt x="171428" y="52807"/>
                  </a:cubicBezTo>
                  <a:cubicBezTo>
                    <a:pt x="171155" y="53900"/>
                    <a:pt x="170608" y="57179"/>
                    <a:pt x="170608" y="57999"/>
                  </a:cubicBezTo>
                  <a:cubicBezTo>
                    <a:pt x="170608" y="59639"/>
                    <a:pt x="171428" y="61552"/>
                    <a:pt x="173887" y="61552"/>
                  </a:cubicBezTo>
                  <a:cubicBezTo>
                    <a:pt x="176894" y="61552"/>
                    <a:pt x="177440" y="59366"/>
                    <a:pt x="177987" y="55266"/>
                  </a:cubicBezTo>
                  <a:lnTo>
                    <a:pt x="185365" y="7715"/>
                  </a:lnTo>
                  <a:cubicBezTo>
                    <a:pt x="185639" y="6622"/>
                    <a:pt x="185912" y="3889"/>
                    <a:pt x="185912" y="3069"/>
                  </a:cubicBezTo>
                  <a:cubicBezTo>
                    <a:pt x="185912" y="63"/>
                    <a:pt x="183179" y="63"/>
                    <a:pt x="178533" y="63"/>
                  </a:cubicBezTo>
                  <a:lnTo>
                    <a:pt x="26859" y="63"/>
                  </a:lnTo>
                  <a:cubicBezTo>
                    <a:pt x="20300" y="63"/>
                    <a:pt x="20027" y="336"/>
                    <a:pt x="18114" y="5528"/>
                  </a:cubicBezTo>
                  <a:lnTo>
                    <a:pt x="1716" y="53627"/>
                  </a:lnTo>
                  <a:cubicBezTo>
                    <a:pt x="1443" y="54173"/>
                    <a:pt x="77" y="57999"/>
                    <a:pt x="77" y="58546"/>
                  </a:cubicBezTo>
                  <a:cubicBezTo>
                    <a:pt x="77" y="60185"/>
                    <a:pt x="1443" y="61552"/>
                    <a:pt x="3356" y="61552"/>
                  </a:cubicBezTo>
                  <a:cubicBezTo>
                    <a:pt x="6089" y="61552"/>
                    <a:pt x="6362" y="60185"/>
                    <a:pt x="8002" y="55813"/>
                  </a:cubicBezTo>
                  <a:cubicBezTo>
                    <a:pt x="22760" y="13454"/>
                    <a:pt x="29865" y="8535"/>
                    <a:pt x="70312" y="8535"/>
                  </a:cubicBezTo>
                  <a:lnTo>
                    <a:pt x="80970" y="8535"/>
                  </a:lnTo>
                  <a:cubicBezTo>
                    <a:pt x="88622" y="8535"/>
                    <a:pt x="88622" y="9628"/>
                    <a:pt x="88622" y="11814"/>
                  </a:cubicBezTo>
                  <a:cubicBezTo>
                    <a:pt x="88622" y="13454"/>
                    <a:pt x="87802" y="16733"/>
                    <a:pt x="87529" y="17553"/>
                  </a:cubicBezTo>
                  <a:lnTo>
                    <a:pt x="50908" y="163487"/>
                  </a:lnTo>
                  <a:cubicBezTo>
                    <a:pt x="48449" y="173599"/>
                    <a:pt x="47629" y="176605"/>
                    <a:pt x="18387" y="176605"/>
                  </a:cubicBezTo>
                  <a:cubicBezTo>
                    <a:pt x="8549" y="176605"/>
                    <a:pt x="6909" y="176605"/>
                    <a:pt x="6909" y="181797"/>
                  </a:cubicBezTo>
                  <a:cubicBezTo>
                    <a:pt x="6909" y="185077"/>
                    <a:pt x="9915" y="185077"/>
                    <a:pt x="11555" y="185077"/>
                  </a:cubicBezTo>
                  <a:cubicBezTo>
                    <a:pt x="18934" y="185077"/>
                    <a:pt x="26586" y="184530"/>
                    <a:pt x="33964" y="184530"/>
                  </a:cubicBezTo>
                  <a:cubicBezTo>
                    <a:pt x="41616" y="184530"/>
                    <a:pt x="49542" y="184257"/>
                    <a:pt x="57194" y="184257"/>
                  </a:cubicBezTo>
                  <a:cubicBezTo>
                    <a:pt x="64846" y="184257"/>
                    <a:pt x="72498" y="184530"/>
                    <a:pt x="79877" y="184530"/>
                  </a:cubicBezTo>
                  <a:cubicBezTo>
                    <a:pt x="87802" y="184530"/>
                    <a:pt x="96001" y="185077"/>
                    <a:pt x="103653" y="185077"/>
                  </a:cubicBezTo>
                  <a:cubicBezTo>
                    <a:pt x="106385" y="185077"/>
                    <a:pt x="109665" y="185077"/>
                    <a:pt x="109665" y="179611"/>
                  </a:cubicBezTo>
                  <a:cubicBezTo>
                    <a:pt x="109665" y="176605"/>
                    <a:pt x="107479" y="176605"/>
                    <a:pt x="100373" y="176605"/>
                  </a:cubicBezTo>
                  <a:cubicBezTo>
                    <a:pt x="93541" y="176605"/>
                    <a:pt x="89988" y="176605"/>
                    <a:pt x="82883" y="176058"/>
                  </a:cubicBezTo>
                  <a:cubicBezTo>
                    <a:pt x="74957" y="175239"/>
                    <a:pt x="72771" y="174419"/>
                    <a:pt x="72771" y="170046"/>
                  </a:cubicBezTo>
                  <a:cubicBezTo>
                    <a:pt x="72771" y="169773"/>
                    <a:pt x="72771" y="168406"/>
                    <a:pt x="73864" y="164307"/>
                  </a:cubicBezTo>
                  <a:lnTo>
                    <a:pt x="110211" y="19193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AB83E6F5-FF4A-4E47-0FD9-0B3A434BBCDA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3517492" y="4519434"/>
              <a:ext cx="106745" cy="121475"/>
            </a:xfrm>
            <a:custGeom>
              <a:avLst/>
              <a:gdLst>
                <a:gd name="connsiteX0" fmla="*/ 14621 w 106745"/>
                <a:gd name="connsiteY0" fmla="*/ 107766 h 121475"/>
                <a:gd name="connsiteX1" fmla="*/ 5248 w 106745"/>
                <a:gd name="connsiteY1" fmla="*/ 114653 h 121475"/>
                <a:gd name="connsiteX2" fmla="*/ 83 w 106745"/>
                <a:gd name="connsiteY2" fmla="*/ 118670 h 121475"/>
                <a:gd name="connsiteX3" fmla="*/ 2761 w 106745"/>
                <a:gd name="connsiteY3" fmla="*/ 121540 h 121475"/>
                <a:gd name="connsiteX4" fmla="*/ 19213 w 106745"/>
                <a:gd name="connsiteY4" fmla="*/ 120774 h 121475"/>
                <a:gd name="connsiteX5" fmla="*/ 39299 w 106745"/>
                <a:gd name="connsiteY5" fmla="*/ 121540 h 121475"/>
                <a:gd name="connsiteX6" fmla="*/ 43125 w 106745"/>
                <a:gd name="connsiteY6" fmla="*/ 117331 h 121475"/>
                <a:gd name="connsiteX7" fmla="*/ 38151 w 106745"/>
                <a:gd name="connsiteY7" fmla="*/ 114653 h 121475"/>
                <a:gd name="connsiteX8" fmla="*/ 28778 w 106745"/>
                <a:gd name="connsiteY8" fmla="*/ 112357 h 121475"/>
                <a:gd name="connsiteX9" fmla="*/ 30882 w 106745"/>
                <a:gd name="connsiteY9" fmla="*/ 103557 h 121475"/>
                <a:gd name="connsiteX10" fmla="*/ 37960 w 106745"/>
                <a:gd name="connsiteY10" fmla="*/ 75054 h 121475"/>
                <a:gd name="connsiteX11" fmla="*/ 57664 w 106745"/>
                <a:gd name="connsiteY11" fmla="*/ 86340 h 121475"/>
                <a:gd name="connsiteX12" fmla="*/ 106829 w 106745"/>
                <a:gd name="connsiteY12" fmla="*/ 32011 h 121475"/>
                <a:gd name="connsiteX13" fmla="*/ 78133 w 106745"/>
                <a:gd name="connsiteY13" fmla="*/ 64 h 121475"/>
                <a:gd name="connsiteX14" fmla="*/ 50969 w 106745"/>
                <a:gd name="connsiteY14" fmla="*/ 13455 h 121475"/>
                <a:gd name="connsiteX15" fmla="*/ 31265 w 106745"/>
                <a:gd name="connsiteY15" fmla="*/ 64 h 121475"/>
                <a:gd name="connsiteX16" fmla="*/ 16152 w 106745"/>
                <a:gd name="connsiteY16" fmla="*/ 10203 h 121475"/>
                <a:gd name="connsiteX17" fmla="*/ 9265 w 106745"/>
                <a:gd name="connsiteY17" fmla="*/ 29333 h 121475"/>
                <a:gd name="connsiteX18" fmla="*/ 12517 w 106745"/>
                <a:gd name="connsiteY18" fmla="*/ 31820 h 121475"/>
                <a:gd name="connsiteX19" fmla="*/ 16726 w 106745"/>
                <a:gd name="connsiteY19" fmla="*/ 26081 h 121475"/>
                <a:gd name="connsiteX20" fmla="*/ 30691 w 106745"/>
                <a:gd name="connsiteY20" fmla="*/ 5421 h 121475"/>
                <a:gd name="connsiteX21" fmla="*/ 37004 w 106745"/>
                <a:gd name="connsiteY21" fmla="*/ 14794 h 121475"/>
                <a:gd name="connsiteX22" fmla="*/ 36430 w 106745"/>
                <a:gd name="connsiteY22" fmla="*/ 20533 h 121475"/>
                <a:gd name="connsiteX23" fmla="*/ 14621 w 106745"/>
                <a:gd name="connsiteY23" fmla="*/ 107766 h 121475"/>
                <a:gd name="connsiteX24" fmla="*/ 50777 w 106745"/>
                <a:gd name="connsiteY24" fmla="*/ 23020 h 121475"/>
                <a:gd name="connsiteX25" fmla="*/ 77559 w 106745"/>
                <a:gd name="connsiteY25" fmla="*/ 5421 h 121475"/>
                <a:gd name="connsiteX26" fmla="*/ 91524 w 106745"/>
                <a:gd name="connsiteY26" fmla="*/ 23977 h 121475"/>
                <a:gd name="connsiteX27" fmla="*/ 81577 w 106745"/>
                <a:gd name="connsiteY27" fmla="*/ 62428 h 121475"/>
                <a:gd name="connsiteX28" fmla="*/ 57664 w 106745"/>
                <a:gd name="connsiteY28" fmla="*/ 80984 h 121475"/>
                <a:gd name="connsiteX29" fmla="*/ 40638 w 106745"/>
                <a:gd name="connsiteY29" fmla="*/ 64341 h 121475"/>
                <a:gd name="connsiteX30" fmla="*/ 41212 w 106745"/>
                <a:gd name="connsiteY30" fmla="*/ 61471 h 121475"/>
                <a:gd name="connsiteX31" fmla="*/ 50777 w 106745"/>
                <a:gd name="connsiteY31" fmla="*/ 23020 h 12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6745" h="121475">
                  <a:moveTo>
                    <a:pt x="14621" y="107766"/>
                  </a:moveTo>
                  <a:cubicBezTo>
                    <a:pt x="13282" y="113122"/>
                    <a:pt x="12900" y="114653"/>
                    <a:pt x="5248" y="114653"/>
                  </a:cubicBezTo>
                  <a:cubicBezTo>
                    <a:pt x="2761" y="114653"/>
                    <a:pt x="83" y="114653"/>
                    <a:pt x="83" y="118670"/>
                  </a:cubicBezTo>
                  <a:cubicBezTo>
                    <a:pt x="83" y="120774"/>
                    <a:pt x="1804" y="121540"/>
                    <a:pt x="2761" y="121540"/>
                  </a:cubicBezTo>
                  <a:cubicBezTo>
                    <a:pt x="7735" y="121540"/>
                    <a:pt x="14048" y="120774"/>
                    <a:pt x="19213" y="120774"/>
                  </a:cubicBezTo>
                  <a:cubicBezTo>
                    <a:pt x="25717" y="120774"/>
                    <a:pt x="32986" y="121540"/>
                    <a:pt x="39299" y="121540"/>
                  </a:cubicBezTo>
                  <a:cubicBezTo>
                    <a:pt x="41021" y="121540"/>
                    <a:pt x="43125" y="120966"/>
                    <a:pt x="43125" y="117331"/>
                  </a:cubicBezTo>
                  <a:cubicBezTo>
                    <a:pt x="43125" y="114653"/>
                    <a:pt x="40447" y="114653"/>
                    <a:pt x="38151" y="114653"/>
                  </a:cubicBezTo>
                  <a:cubicBezTo>
                    <a:pt x="33943" y="114653"/>
                    <a:pt x="28778" y="114653"/>
                    <a:pt x="28778" y="112357"/>
                  </a:cubicBezTo>
                  <a:cubicBezTo>
                    <a:pt x="28778" y="111401"/>
                    <a:pt x="30117" y="106427"/>
                    <a:pt x="30882" y="103557"/>
                  </a:cubicBezTo>
                  <a:cubicBezTo>
                    <a:pt x="33178" y="93418"/>
                    <a:pt x="35856" y="83088"/>
                    <a:pt x="37960" y="75054"/>
                  </a:cubicBezTo>
                  <a:cubicBezTo>
                    <a:pt x="40256" y="78880"/>
                    <a:pt x="46186" y="86340"/>
                    <a:pt x="57664" y="86340"/>
                  </a:cubicBezTo>
                  <a:cubicBezTo>
                    <a:pt x="81003" y="86340"/>
                    <a:pt x="106829" y="60515"/>
                    <a:pt x="106829" y="32011"/>
                  </a:cubicBezTo>
                  <a:cubicBezTo>
                    <a:pt x="106829" y="9629"/>
                    <a:pt x="91333" y="64"/>
                    <a:pt x="78133" y="64"/>
                  </a:cubicBezTo>
                  <a:cubicBezTo>
                    <a:pt x="66273" y="64"/>
                    <a:pt x="56134" y="8099"/>
                    <a:pt x="50969" y="13455"/>
                  </a:cubicBezTo>
                  <a:cubicBezTo>
                    <a:pt x="47716" y="2551"/>
                    <a:pt x="37004" y="64"/>
                    <a:pt x="31265" y="64"/>
                  </a:cubicBezTo>
                  <a:cubicBezTo>
                    <a:pt x="23804" y="64"/>
                    <a:pt x="19213" y="5038"/>
                    <a:pt x="16152" y="10203"/>
                  </a:cubicBezTo>
                  <a:cubicBezTo>
                    <a:pt x="12326" y="16707"/>
                    <a:pt x="9265" y="28185"/>
                    <a:pt x="9265" y="29333"/>
                  </a:cubicBezTo>
                  <a:cubicBezTo>
                    <a:pt x="9265" y="31820"/>
                    <a:pt x="11943" y="31820"/>
                    <a:pt x="12517" y="31820"/>
                  </a:cubicBezTo>
                  <a:cubicBezTo>
                    <a:pt x="15195" y="31820"/>
                    <a:pt x="15387" y="31246"/>
                    <a:pt x="16726" y="26081"/>
                  </a:cubicBezTo>
                  <a:cubicBezTo>
                    <a:pt x="19595" y="14986"/>
                    <a:pt x="23230" y="5421"/>
                    <a:pt x="30691" y="5421"/>
                  </a:cubicBezTo>
                  <a:cubicBezTo>
                    <a:pt x="35665" y="5421"/>
                    <a:pt x="37004" y="9629"/>
                    <a:pt x="37004" y="14794"/>
                  </a:cubicBezTo>
                  <a:cubicBezTo>
                    <a:pt x="37004" y="16899"/>
                    <a:pt x="36621" y="19386"/>
                    <a:pt x="36430" y="20533"/>
                  </a:cubicBezTo>
                  <a:lnTo>
                    <a:pt x="14621" y="107766"/>
                  </a:lnTo>
                  <a:close/>
                  <a:moveTo>
                    <a:pt x="50777" y="23020"/>
                  </a:moveTo>
                  <a:cubicBezTo>
                    <a:pt x="61873" y="8290"/>
                    <a:pt x="71438" y="5421"/>
                    <a:pt x="77559" y="5421"/>
                  </a:cubicBezTo>
                  <a:cubicBezTo>
                    <a:pt x="85020" y="5421"/>
                    <a:pt x="91524" y="10968"/>
                    <a:pt x="91524" y="23977"/>
                  </a:cubicBezTo>
                  <a:cubicBezTo>
                    <a:pt x="91524" y="31820"/>
                    <a:pt x="87316" y="51333"/>
                    <a:pt x="81577" y="62428"/>
                  </a:cubicBezTo>
                  <a:cubicBezTo>
                    <a:pt x="76794" y="71802"/>
                    <a:pt x="67421" y="80984"/>
                    <a:pt x="57664" y="80984"/>
                  </a:cubicBezTo>
                  <a:cubicBezTo>
                    <a:pt x="44082" y="80984"/>
                    <a:pt x="40638" y="66254"/>
                    <a:pt x="40638" y="64341"/>
                  </a:cubicBezTo>
                  <a:cubicBezTo>
                    <a:pt x="40638" y="63576"/>
                    <a:pt x="41021" y="62237"/>
                    <a:pt x="41212" y="61471"/>
                  </a:cubicBezTo>
                  <a:lnTo>
                    <a:pt x="50777" y="23020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7E66C80-DD8D-C5F4-08ED-41DCFB8FD516}"/>
              </a:ext>
            </a:extLst>
          </p:cNvPr>
          <p:cNvGrpSpPr/>
          <p:nvPr/>
        </p:nvGrpSpPr>
        <p:grpSpPr>
          <a:xfrm>
            <a:off x="2001455" y="3395181"/>
            <a:ext cx="2489098" cy="252962"/>
            <a:chOff x="2001455" y="3395181"/>
            <a:chExt cx="2489098" cy="252962"/>
          </a:xfrm>
        </p:grpSpPr>
        <p:sp>
          <p:nvSpPr>
            <p:cNvPr id="28" name="Line 151">
              <a:extLst>
                <a:ext uri="{FF2B5EF4-FFF2-40B4-BE49-F238E27FC236}">
                  <a16:creationId xmlns:a16="http://schemas.microsoft.com/office/drawing/2014/main" id="{AFE5E0B4-CDD6-08CE-99E3-59E64C6DD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455" y="3395181"/>
              <a:ext cx="2489098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70" name="Graphique 6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{x} &#10;$&#10;&#10;&#10;\end{document}&#10;" title="IguanaTex Vector Display">
              <a:extLst>
                <a:ext uri="{FF2B5EF4-FFF2-40B4-BE49-F238E27FC236}">
                  <a16:creationId xmlns:a16="http://schemas.microsoft.com/office/drawing/2014/main" id="{55544203-8730-06B1-151E-9BB44C0E64E0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3175000" y="3479800"/>
              <a:ext cx="168345" cy="168343"/>
            </a:xfrm>
            <a:custGeom>
              <a:avLst/>
              <a:gdLst>
                <a:gd name="connsiteX0" fmla="*/ 102384 w 167045"/>
                <a:gd name="connsiteY0" fmla="*/ 47023 h 151948"/>
                <a:gd name="connsiteX1" fmla="*/ 135591 w 167045"/>
                <a:gd name="connsiteY1" fmla="*/ 7442 h 151948"/>
                <a:gd name="connsiteX2" fmla="*/ 152363 w 167045"/>
                <a:gd name="connsiteY2" fmla="*/ 11803 h 151948"/>
                <a:gd name="connsiteX3" fmla="*/ 136262 w 167045"/>
                <a:gd name="connsiteY3" fmla="*/ 29916 h 151948"/>
                <a:gd name="connsiteX4" fmla="*/ 149009 w 167045"/>
                <a:gd name="connsiteY4" fmla="*/ 41656 h 151948"/>
                <a:gd name="connsiteX5" fmla="*/ 167122 w 167045"/>
                <a:gd name="connsiteY5" fmla="*/ 22201 h 151948"/>
                <a:gd name="connsiteX6" fmla="*/ 135927 w 167045"/>
                <a:gd name="connsiteY6" fmla="*/ 63 h 151948"/>
                <a:gd name="connsiteX7" fmla="*/ 100706 w 167045"/>
                <a:gd name="connsiteY7" fmla="*/ 25555 h 151948"/>
                <a:gd name="connsiteX8" fmla="*/ 64480 w 167045"/>
                <a:gd name="connsiteY8" fmla="*/ 63 h 151948"/>
                <a:gd name="connsiteX9" fmla="*/ 10475 w 167045"/>
                <a:gd name="connsiteY9" fmla="*/ 51719 h 151948"/>
                <a:gd name="connsiteX10" fmla="*/ 14500 w 167045"/>
                <a:gd name="connsiteY10" fmla="*/ 55073 h 151948"/>
                <a:gd name="connsiteX11" fmla="*/ 18861 w 167045"/>
                <a:gd name="connsiteY11" fmla="*/ 51383 h 151948"/>
                <a:gd name="connsiteX12" fmla="*/ 63809 w 167045"/>
                <a:gd name="connsiteY12" fmla="*/ 7442 h 151948"/>
                <a:gd name="connsiteX13" fmla="*/ 81922 w 167045"/>
                <a:gd name="connsiteY13" fmla="*/ 29916 h 151948"/>
                <a:gd name="connsiteX14" fmla="*/ 63809 w 167045"/>
                <a:gd name="connsiteY14" fmla="*/ 109747 h 151948"/>
                <a:gd name="connsiteX15" fmla="*/ 31943 w 167045"/>
                <a:gd name="connsiteY15" fmla="*/ 144632 h 151948"/>
                <a:gd name="connsiteX16" fmla="*/ 15171 w 167045"/>
                <a:gd name="connsiteY16" fmla="*/ 140271 h 151948"/>
                <a:gd name="connsiteX17" fmla="*/ 30936 w 167045"/>
                <a:gd name="connsiteY17" fmla="*/ 122158 h 151948"/>
                <a:gd name="connsiteX18" fmla="*/ 18525 w 167045"/>
                <a:gd name="connsiteY18" fmla="*/ 110418 h 151948"/>
                <a:gd name="connsiteX19" fmla="*/ 77 w 167045"/>
                <a:gd name="connsiteY19" fmla="*/ 129873 h 151948"/>
                <a:gd name="connsiteX20" fmla="*/ 31607 w 167045"/>
                <a:gd name="connsiteY20" fmla="*/ 152011 h 151948"/>
                <a:gd name="connsiteX21" fmla="*/ 66828 w 167045"/>
                <a:gd name="connsiteY21" fmla="*/ 126519 h 151948"/>
                <a:gd name="connsiteX22" fmla="*/ 103054 w 167045"/>
                <a:gd name="connsiteY22" fmla="*/ 152011 h 151948"/>
                <a:gd name="connsiteX23" fmla="*/ 156723 w 167045"/>
                <a:gd name="connsiteY23" fmla="*/ 100355 h 151948"/>
                <a:gd name="connsiteX24" fmla="*/ 152698 w 167045"/>
                <a:gd name="connsiteY24" fmla="*/ 97001 h 151948"/>
                <a:gd name="connsiteX25" fmla="*/ 148338 w 167045"/>
                <a:gd name="connsiteY25" fmla="*/ 100691 h 151948"/>
                <a:gd name="connsiteX26" fmla="*/ 103725 w 167045"/>
                <a:gd name="connsiteY26" fmla="*/ 144632 h 151948"/>
                <a:gd name="connsiteX27" fmla="*/ 85276 w 167045"/>
                <a:gd name="connsiteY27" fmla="*/ 122494 h 151948"/>
                <a:gd name="connsiteX28" fmla="*/ 90979 w 167045"/>
                <a:gd name="connsiteY28" fmla="*/ 92976 h 151948"/>
                <a:gd name="connsiteX29" fmla="*/ 102384 w 167045"/>
                <a:gd name="connsiteY29" fmla="*/ 47023 h 1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7045" h="151948">
                  <a:moveTo>
                    <a:pt x="102384" y="47023"/>
                  </a:moveTo>
                  <a:cubicBezTo>
                    <a:pt x="104396" y="38301"/>
                    <a:pt x="112111" y="7442"/>
                    <a:pt x="135591" y="7442"/>
                  </a:cubicBezTo>
                  <a:cubicBezTo>
                    <a:pt x="137268" y="7442"/>
                    <a:pt x="145319" y="7442"/>
                    <a:pt x="152363" y="11803"/>
                  </a:cubicBezTo>
                  <a:cubicBezTo>
                    <a:pt x="142971" y="13480"/>
                    <a:pt x="136262" y="21866"/>
                    <a:pt x="136262" y="29916"/>
                  </a:cubicBezTo>
                  <a:cubicBezTo>
                    <a:pt x="136262" y="35283"/>
                    <a:pt x="139952" y="41656"/>
                    <a:pt x="149009" y="41656"/>
                  </a:cubicBezTo>
                  <a:cubicBezTo>
                    <a:pt x="156388" y="41656"/>
                    <a:pt x="167122" y="35618"/>
                    <a:pt x="167122" y="22201"/>
                  </a:cubicBezTo>
                  <a:cubicBezTo>
                    <a:pt x="167122" y="4759"/>
                    <a:pt x="147331" y="63"/>
                    <a:pt x="135927" y="63"/>
                  </a:cubicBezTo>
                  <a:cubicBezTo>
                    <a:pt x="116472" y="63"/>
                    <a:pt x="104732" y="17840"/>
                    <a:pt x="100706" y="25555"/>
                  </a:cubicBezTo>
                  <a:cubicBezTo>
                    <a:pt x="92321" y="3417"/>
                    <a:pt x="74207" y="63"/>
                    <a:pt x="64480" y="63"/>
                  </a:cubicBezTo>
                  <a:cubicBezTo>
                    <a:pt x="29595" y="63"/>
                    <a:pt x="10475" y="43333"/>
                    <a:pt x="10475" y="51719"/>
                  </a:cubicBezTo>
                  <a:cubicBezTo>
                    <a:pt x="10475" y="55073"/>
                    <a:pt x="13829" y="55073"/>
                    <a:pt x="14500" y="55073"/>
                  </a:cubicBezTo>
                  <a:cubicBezTo>
                    <a:pt x="17184" y="55073"/>
                    <a:pt x="18190" y="54402"/>
                    <a:pt x="18861" y="51383"/>
                  </a:cubicBezTo>
                  <a:cubicBezTo>
                    <a:pt x="30266" y="15828"/>
                    <a:pt x="52404" y="7442"/>
                    <a:pt x="63809" y="7442"/>
                  </a:cubicBezTo>
                  <a:cubicBezTo>
                    <a:pt x="70182" y="7442"/>
                    <a:pt x="81922" y="10461"/>
                    <a:pt x="81922" y="29916"/>
                  </a:cubicBezTo>
                  <a:cubicBezTo>
                    <a:pt x="81922" y="40314"/>
                    <a:pt x="76220" y="62788"/>
                    <a:pt x="63809" y="109747"/>
                  </a:cubicBezTo>
                  <a:cubicBezTo>
                    <a:pt x="58442" y="130544"/>
                    <a:pt x="46702" y="144632"/>
                    <a:pt x="31943" y="144632"/>
                  </a:cubicBezTo>
                  <a:cubicBezTo>
                    <a:pt x="29930" y="144632"/>
                    <a:pt x="22215" y="144632"/>
                    <a:pt x="15171" y="140271"/>
                  </a:cubicBezTo>
                  <a:cubicBezTo>
                    <a:pt x="23557" y="138594"/>
                    <a:pt x="30936" y="131550"/>
                    <a:pt x="30936" y="122158"/>
                  </a:cubicBezTo>
                  <a:cubicBezTo>
                    <a:pt x="30936" y="113102"/>
                    <a:pt x="23557" y="110418"/>
                    <a:pt x="18525" y="110418"/>
                  </a:cubicBezTo>
                  <a:cubicBezTo>
                    <a:pt x="8463" y="110418"/>
                    <a:pt x="77" y="119139"/>
                    <a:pt x="77" y="129873"/>
                  </a:cubicBezTo>
                  <a:cubicBezTo>
                    <a:pt x="77" y="145303"/>
                    <a:pt x="16848" y="152011"/>
                    <a:pt x="31607" y="152011"/>
                  </a:cubicBezTo>
                  <a:cubicBezTo>
                    <a:pt x="53746" y="152011"/>
                    <a:pt x="65821" y="128531"/>
                    <a:pt x="66828" y="126519"/>
                  </a:cubicBezTo>
                  <a:cubicBezTo>
                    <a:pt x="70853" y="138930"/>
                    <a:pt x="82928" y="152011"/>
                    <a:pt x="103054" y="152011"/>
                  </a:cubicBezTo>
                  <a:cubicBezTo>
                    <a:pt x="137604" y="152011"/>
                    <a:pt x="156723" y="108741"/>
                    <a:pt x="156723" y="100355"/>
                  </a:cubicBezTo>
                  <a:cubicBezTo>
                    <a:pt x="156723" y="97001"/>
                    <a:pt x="153705" y="97001"/>
                    <a:pt x="152698" y="97001"/>
                  </a:cubicBezTo>
                  <a:cubicBezTo>
                    <a:pt x="149679" y="97001"/>
                    <a:pt x="149009" y="98343"/>
                    <a:pt x="148338" y="100691"/>
                  </a:cubicBezTo>
                  <a:cubicBezTo>
                    <a:pt x="137268" y="136582"/>
                    <a:pt x="114459" y="144632"/>
                    <a:pt x="103725" y="144632"/>
                  </a:cubicBezTo>
                  <a:cubicBezTo>
                    <a:pt x="90643" y="144632"/>
                    <a:pt x="85276" y="133898"/>
                    <a:pt x="85276" y="122494"/>
                  </a:cubicBezTo>
                  <a:cubicBezTo>
                    <a:pt x="85276" y="115114"/>
                    <a:pt x="87289" y="107735"/>
                    <a:pt x="90979" y="92976"/>
                  </a:cubicBezTo>
                  <a:lnTo>
                    <a:pt x="102384" y="47023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1" name="Groupe 80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x \sim \blue{u} \Delta t&#10;$&#10;&#10;&#10;\end{document}&#10;" title="IguanaTex Vector Display">
            <a:extLst>
              <a:ext uri="{FF2B5EF4-FFF2-40B4-BE49-F238E27FC236}">
                <a16:creationId xmlns:a16="http://schemas.microsoft.com/office/drawing/2014/main" id="{6C2B3BA1-6164-10DC-3E71-808A2FF45B0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026400" y="5283200"/>
            <a:ext cx="1097246" cy="243831"/>
            <a:chOff x="10316156" y="6738763"/>
            <a:chExt cx="1067042" cy="189217"/>
          </a:xfrm>
        </p:grpSpPr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7F184B77-27CD-E003-7E5D-8C921B32A96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316156" y="6810078"/>
              <a:ext cx="147131" cy="117902"/>
            </a:xfrm>
            <a:custGeom>
              <a:avLst/>
              <a:gdLst>
                <a:gd name="connsiteX0" fmla="*/ 90187 w 147131"/>
                <a:gd name="connsiteY0" fmla="*/ 36501 h 117902"/>
                <a:gd name="connsiteX1" fmla="*/ 119437 w 147131"/>
                <a:gd name="connsiteY1" fmla="*/ 5789 h 117902"/>
                <a:gd name="connsiteX2" fmla="*/ 134209 w 147131"/>
                <a:gd name="connsiteY2" fmla="*/ 9172 h 117902"/>
                <a:gd name="connsiteX3" fmla="*/ 120027 w 147131"/>
                <a:gd name="connsiteY3" fmla="*/ 23227 h 117902"/>
                <a:gd name="connsiteX4" fmla="*/ 131254 w 147131"/>
                <a:gd name="connsiteY4" fmla="*/ 32336 h 117902"/>
                <a:gd name="connsiteX5" fmla="*/ 147208 w 147131"/>
                <a:gd name="connsiteY5" fmla="*/ 17241 h 117902"/>
                <a:gd name="connsiteX6" fmla="*/ 119732 w 147131"/>
                <a:gd name="connsiteY6" fmla="*/ 63 h 117902"/>
                <a:gd name="connsiteX7" fmla="*/ 88710 w 147131"/>
                <a:gd name="connsiteY7" fmla="*/ 19843 h 117902"/>
                <a:gd name="connsiteX8" fmla="*/ 56802 w 147131"/>
                <a:gd name="connsiteY8" fmla="*/ 63 h 117902"/>
                <a:gd name="connsiteX9" fmla="*/ 9235 w 147131"/>
                <a:gd name="connsiteY9" fmla="*/ 40145 h 117902"/>
                <a:gd name="connsiteX10" fmla="*/ 12781 w 147131"/>
                <a:gd name="connsiteY10" fmla="*/ 42747 h 117902"/>
                <a:gd name="connsiteX11" fmla="*/ 16622 w 147131"/>
                <a:gd name="connsiteY11" fmla="*/ 39884 h 117902"/>
                <a:gd name="connsiteX12" fmla="*/ 56211 w 147131"/>
                <a:gd name="connsiteY12" fmla="*/ 5789 h 117902"/>
                <a:gd name="connsiteX13" fmla="*/ 72165 w 147131"/>
                <a:gd name="connsiteY13" fmla="*/ 23227 h 117902"/>
                <a:gd name="connsiteX14" fmla="*/ 56211 w 147131"/>
                <a:gd name="connsiteY14" fmla="*/ 85171 h 117902"/>
                <a:gd name="connsiteX15" fmla="*/ 28144 w 147131"/>
                <a:gd name="connsiteY15" fmla="*/ 112240 h 117902"/>
                <a:gd name="connsiteX16" fmla="*/ 13372 w 147131"/>
                <a:gd name="connsiteY16" fmla="*/ 108856 h 117902"/>
                <a:gd name="connsiteX17" fmla="*/ 27258 w 147131"/>
                <a:gd name="connsiteY17" fmla="*/ 94801 h 117902"/>
                <a:gd name="connsiteX18" fmla="*/ 16326 w 147131"/>
                <a:gd name="connsiteY18" fmla="*/ 85692 h 117902"/>
                <a:gd name="connsiteX19" fmla="*/ 77 w 147131"/>
                <a:gd name="connsiteY19" fmla="*/ 100788 h 117902"/>
                <a:gd name="connsiteX20" fmla="*/ 27849 w 147131"/>
                <a:gd name="connsiteY20" fmla="*/ 117966 h 117902"/>
                <a:gd name="connsiteX21" fmla="*/ 58870 w 147131"/>
                <a:gd name="connsiteY21" fmla="*/ 98185 h 117902"/>
                <a:gd name="connsiteX22" fmla="*/ 90778 w 147131"/>
                <a:gd name="connsiteY22" fmla="*/ 117966 h 117902"/>
                <a:gd name="connsiteX23" fmla="*/ 138050 w 147131"/>
                <a:gd name="connsiteY23" fmla="*/ 77884 h 117902"/>
                <a:gd name="connsiteX24" fmla="*/ 134504 w 147131"/>
                <a:gd name="connsiteY24" fmla="*/ 75281 h 117902"/>
                <a:gd name="connsiteX25" fmla="*/ 130663 w 147131"/>
                <a:gd name="connsiteY25" fmla="*/ 78144 h 117902"/>
                <a:gd name="connsiteX26" fmla="*/ 91369 w 147131"/>
                <a:gd name="connsiteY26" fmla="*/ 112240 h 117902"/>
                <a:gd name="connsiteX27" fmla="*/ 75120 w 147131"/>
                <a:gd name="connsiteY27" fmla="*/ 95062 h 117902"/>
                <a:gd name="connsiteX28" fmla="*/ 80142 w 147131"/>
                <a:gd name="connsiteY28" fmla="*/ 72158 h 117902"/>
                <a:gd name="connsiteX29" fmla="*/ 90187 w 147131"/>
                <a:gd name="connsiteY29" fmla="*/ 36501 h 11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7131" h="117902">
                  <a:moveTo>
                    <a:pt x="90187" y="36501"/>
                  </a:moveTo>
                  <a:cubicBezTo>
                    <a:pt x="91960" y="29734"/>
                    <a:pt x="98755" y="5789"/>
                    <a:pt x="119437" y="5789"/>
                  </a:cubicBezTo>
                  <a:cubicBezTo>
                    <a:pt x="120914" y="5789"/>
                    <a:pt x="128004" y="5789"/>
                    <a:pt x="134209" y="9172"/>
                  </a:cubicBezTo>
                  <a:cubicBezTo>
                    <a:pt x="125936" y="10474"/>
                    <a:pt x="120027" y="16980"/>
                    <a:pt x="120027" y="23227"/>
                  </a:cubicBezTo>
                  <a:cubicBezTo>
                    <a:pt x="120027" y="27391"/>
                    <a:pt x="123277" y="32336"/>
                    <a:pt x="131254" y="32336"/>
                  </a:cubicBezTo>
                  <a:cubicBezTo>
                    <a:pt x="137754" y="32336"/>
                    <a:pt x="147208" y="27652"/>
                    <a:pt x="147208" y="17241"/>
                  </a:cubicBezTo>
                  <a:cubicBezTo>
                    <a:pt x="147208" y="3707"/>
                    <a:pt x="129777" y="63"/>
                    <a:pt x="119732" y="63"/>
                  </a:cubicBezTo>
                  <a:cubicBezTo>
                    <a:pt x="102596" y="63"/>
                    <a:pt x="92256" y="13857"/>
                    <a:pt x="88710" y="19843"/>
                  </a:cubicBezTo>
                  <a:cubicBezTo>
                    <a:pt x="81324" y="2665"/>
                    <a:pt x="65370" y="63"/>
                    <a:pt x="56802" y="63"/>
                  </a:cubicBezTo>
                  <a:cubicBezTo>
                    <a:pt x="26076" y="63"/>
                    <a:pt x="9235" y="33638"/>
                    <a:pt x="9235" y="40145"/>
                  </a:cubicBezTo>
                  <a:cubicBezTo>
                    <a:pt x="9235" y="42747"/>
                    <a:pt x="12190" y="42747"/>
                    <a:pt x="12781" y="42747"/>
                  </a:cubicBezTo>
                  <a:cubicBezTo>
                    <a:pt x="15144" y="42747"/>
                    <a:pt x="16031" y="42227"/>
                    <a:pt x="16622" y="39884"/>
                  </a:cubicBezTo>
                  <a:cubicBezTo>
                    <a:pt x="26667" y="12296"/>
                    <a:pt x="46166" y="5789"/>
                    <a:pt x="56211" y="5789"/>
                  </a:cubicBezTo>
                  <a:cubicBezTo>
                    <a:pt x="61825" y="5789"/>
                    <a:pt x="72165" y="8131"/>
                    <a:pt x="72165" y="23227"/>
                  </a:cubicBezTo>
                  <a:cubicBezTo>
                    <a:pt x="72165" y="31295"/>
                    <a:pt x="67143" y="48733"/>
                    <a:pt x="56211" y="85171"/>
                  </a:cubicBezTo>
                  <a:cubicBezTo>
                    <a:pt x="51484" y="101308"/>
                    <a:pt x="41144" y="112240"/>
                    <a:pt x="28144" y="112240"/>
                  </a:cubicBezTo>
                  <a:cubicBezTo>
                    <a:pt x="26371" y="112240"/>
                    <a:pt x="19576" y="112240"/>
                    <a:pt x="13372" y="108856"/>
                  </a:cubicBezTo>
                  <a:cubicBezTo>
                    <a:pt x="20758" y="107555"/>
                    <a:pt x="27258" y="102089"/>
                    <a:pt x="27258" y="94801"/>
                  </a:cubicBezTo>
                  <a:cubicBezTo>
                    <a:pt x="27258" y="87774"/>
                    <a:pt x="20758" y="85692"/>
                    <a:pt x="16326" y="85692"/>
                  </a:cubicBezTo>
                  <a:cubicBezTo>
                    <a:pt x="7463" y="85692"/>
                    <a:pt x="77" y="92459"/>
                    <a:pt x="77" y="100788"/>
                  </a:cubicBezTo>
                  <a:cubicBezTo>
                    <a:pt x="77" y="112760"/>
                    <a:pt x="14849" y="117966"/>
                    <a:pt x="27849" y="117966"/>
                  </a:cubicBezTo>
                  <a:cubicBezTo>
                    <a:pt x="47348" y="117966"/>
                    <a:pt x="57984" y="99747"/>
                    <a:pt x="58870" y="98185"/>
                  </a:cubicBezTo>
                  <a:cubicBezTo>
                    <a:pt x="62416" y="107815"/>
                    <a:pt x="73052" y="117966"/>
                    <a:pt x="90778" y="117966"/>
                  </a:cubicBezTo>
                  <a:cubicBezTo>
                    <a:pt x="121209" y="117966"/>
                    <a:pt x="138050" y="84391"/>
                    <a:pt x="138050" y="77884"/>
                  </a:cubicBezTo>
                  <a:cubicBezTo>
                    <a:pt x="138050" y="75281"/>
                    <a:pt x="135391" y="75281"/>
                    <a:pt x="134504" y="75281"/>
                  </a:cubicBezTo>
                  <a:cubicBezTo>
                    <a:pt x="131845" y="75281"/>
                    <a:pt x="131254" y="76322"/>
                    <a:pt x="130663" y="78144"/>
                  </a:cubicBezTo>
                  <a:cubicBezTo>
                    <a:pt x="120914" y="105993"/>
                    <a:pt x="100823" y="112240"/>
                    <a:pt x="91369" y="112240"/>
                  </a:cubicBezTo>
                  <a:cubicBezTo>
                    <a:pt x="79847" y="112240"/>
                    <a:pt x="75120" y="103911"/>
                    <a:pt x="75120" y="95062"/>
                  </a:cubicBezTo>
                  <a:cubicBezTo>
                    <a:pt x="75120" y="89336"/>
                    <a:pt x="76892" y="83610"/>
                    <a:pt x="80142" y="72158"/>
                  </a:cubicBezTo>
                  <a:lnTo>
                    <a:pt x="90187" y="36501"/>
                  </a:lnTo>
                  <a:close/>
                </a:path>
              </a:pathLst>
            </a:custGeom>
            <a:solidFill>
              <a:srgbClr val="000000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F237EAEF-D9BA-2CC5-B33B-CCA9FFBC210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574759" y="6829598"/>
              <a:ext cx="197061" cy="60903"/>
            </a:xfrm>
            <a:custGeom>
              <a:avLst/>
              <a:gdLst>
                <a:gd name="connsiteX0" fmla="*/ 197147 w 197061"/>
                <a:gd name="connsiteY0" fmla="*/ 8652 h 60903"/>
                <a:gd name="connsiteX1" fmla="*/ 193011 w 197061"/>
                <a:gd name="connsiteY1" fmla="*/ 323 h 60903"/>
                <a:gd name="connsiteX2" fmla="*/ 188875 w 197061"/>
                <a:gd name="connsiteY2" fmla="*/ 7090 h 60903"/>
                <a:gd name="connsiteX3" fmla="*/ 147512 w 197061"/>
                <a:gd name="connsiteY3" fmla="*/ 46391 h 60903"/>
                <a:gd name="connsiteX4" fmla="*/ 100241 w 197061"/>
                <a:gd name="connsiteY4" fmla="*/ 24008 h 60903"/>
                <a:gd name="connsiteX5" fmla="*/ 49720 w 197061"/>
                <a:gd name="connsiteY5" fmla="*/ 63 h 60903"/>
                <a:gd name="connsiteX6" fmla="*/ 85 w 197061"/>
                <a:gd name="connsiteY6" fmla="*/ 52377 h 60903"/>
                <a:gd name="connsiteX7" fmla="*/ 4221 w 197061"/>
                <a:gd name="connsiteY7" fmla="*/ 60706 h 60903"/>
                <a:gd name="connsiteX8" fmla="*/ 8358 w 197061"/>
                <a:gd name="connsiteY8" fmla="*/ 54720 h 60903"/>
                <a:gd name="connsiteX9" fmla="*/ 49720 w 197061"/>
                <a:gd name="connsiteY9" fmla="*/ 14638 h 60903"/>
                <a:gd name="connsiteX10" fmla="*/ 96991 w 197061"/>
                <a:gd name="connsiteY10" fmla="*/ 37021 h 60903"/>
                <a:gd name="connsiteX11" fmla="*/ 147512 w 197061"/>
                <a:gd name="connsiteY11" fmla="*/ 60966 h 60903"/>
                <a:gd name="connsiteX12" fmla="*/ 197147 w 197061"/>
                <a:gd name="connsiteY12" fmla="*/ 8652 h 6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7061" h="60903">
                  <a:moveTo>
                    <a:pt x="197147" y="8652"/>
                  </a:moveTo>
                  <a:cubicBezTo>
                    <a:pt x="197147" y="2926"/>
                    <a:pt x="195374" y="323"/>
                    <a:pt x="193011" y="323"/>
                  </a:cubicBezTo>
                  <a:cubicBezTo>
                    <a:pt x="191534" y="323"/>
                    <a:pt x="189170" y="2145"/>
                    <a:pt x="188875" y="7090"/>
                  </a:cubicBezTo>
                  <a:cubicBezTo>
                    <a:pt x="187693" y="32076"/>
                    <a:pt x="168193" y="46391"/>
                    <a:pt x="147512" y="46391"/>
                  </a:cubicBezTo>
                  <a:cubicBezTo>
                    <a:pt x="128899" y="46391"/>
                    <a:pt x="114718" y="35199"/>
                    <a:pt x="100241" y="24008"/>
                  </a:cubicBezTo>
                  <a:cubicBezTo>
                    <a:pt x="85173" y="12035"/>
                    <a:pt x="69810" y="63"/>
                    <a:pt x="49720" y="63"/>
                  </a:cubicBezTo>
                  <a:cubicBezTo>
                    <a:pt x="17516" y="63"/>
                    <a:pt x="85" y="28693"/>
                    <a:pt x="85" y="52377"/>
                  </a:cubicBezTo>
                  <a:cubicBezTo>
                    <a:pt x="85" y="60706"/>
                    <a:pt x="3926" y="60706"/>
                    <a:pt x="4221" y="60706"/>
                  </a:cubicBezTo>
                  <a:cubicBezTo>
                    <a:pt x="7471" y="60706"/>
                    <a:pt x="8358" y="55501"/>
                    <a:pt x="8358" y="54720"/>
                  </a:cubicBezTo>
                  <a:cubicBezTo>
                    <a:pt x="9539" y="26090"/>
                    <a:pt x="31698" y="14638"/>
                    <a:pt x="49720" y="14638"/>
                  </a:cubicBezTo>
                  <a:cubicBezTo>
                    <a:pt x="68333" y="14638"/>
                    <a:pt x="82514" y="25830"/>
                    <a:pt x="96991" y="37021"/>
                  </a:cubicBezTo>
                  <a:cubicBezTo>
                    <a:pt x="112059" y="48994"/>
                    <a:pt x="127422" y="60966"/>
                    <a:pt x="147512" y="60966"/>
                  </a:cubicBezTo>
                  <a:cubicBezTo>
                    <a:pt x="179716" y="60966"/>
                    <a:pt x="197147" y="32336"/>
                    <a:pt x="197147" y="8652"/>
                  </a:cubicBezTo>
                  <a:close/>
                </a:path>
              </a:pathLst>
            </a:custGeom>
            <a:solidFill>
              <a:srgbClr val="000000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2721C3D8-4B96-CE68-101E-C8125AD9C6D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878935" y="6810078"/>
              <a:ext cx="151858" cy="117902"/>
            </a:xfrm>
            <a:custGeom>
              <a:avLst/>
              <a:gdLst>
                <a:gd name="connsiteX0" fmla="*/ 94934 w 151858"/>
                <a:gd name="connsiteY0" fmla="*/ 100527 h 117902"/>
                <a:gd name="connsiteX1" fmla="*/ 121228 w 151858"/>
                <a:gd name="connsiteY1" fmla="*/ 117966 h 117902"/>
                <a:gd name="connsiteX2" fmla="*/ 143091 w 151858"/>
                <a:gd name="connsiteY2" fmla="*/ 103651 h 117902"/>
                <a:gd name="connsiteX3" fmla="*/ 151954 w 151858"/>
                <a:gd name="connsiteY3" fmla="*/ 77884 h 117902"/>
                <a:gd name="connsiteX4" fmla="*/ 148409 w 151858"/>
                <a:gd name="connsiteY4" fmla="*/ 75281 h 117902"/>
                <a:gd name="connsiteX5" fmla="*/ 144273 w 151858"/>
                <a:gd name="connsiteY5" fmla="*/ 79966 h 117902"/>
                <a:gd name="connsiteX6" fmla="*/ 122114 w 151858"/>
                <a:gd name="connsiteY6" fmla="*/ 112240 h 117902"/>
                <a:gd name="connsiteX7" fmla="*/ 112956 w 151858"/>
                <a:gd name="connsiteY7" fmla="*/ 100267 h 117902"/>
                <a:gd name="connsiteX8" fmla="*/ 118865 w 151858"/>
                <a:gd name="connsiteY8" fmla="*/ 73199 h 117902"/>
                <a:gd name="connsiteX9" fmla="*/ 127137 w 151858"/>
                <a:gd name="connsiteY9" fmla="*/ 45090 h 117902"/>
                <a:gd name="connsiteX10" fmla="*/ 132160 w 151858"/>
                <a:gd name="connsiteY10" fmla="*/ 27391 h 117902"/>
                <a:gd name="connsiteX11" fmla="*/ 136591 w 151858"/>
                <a:gd name="connsiteY11" fmla="*/ 9953 h 117902"/>
                <a:gd name="connsiteX12" fmla="*/ 128023 w 151858"/>
                <a:gd name="connsiteY12" fmla="*/ 2926 h 117902"/>
                <a:gd name="connsiteX13" fmla="*/ 116501 w 151858"/>
                <a:gd name="connsiteY13" fmla="*/ 12035 h 117902"/>
                <a:gd name="connsiteX14" fmla="*/ 94343 w 151858"/>
                <a:gd name="connsiteY14" fmla="*/ 90377 h 117902"/>
                <a:gd name="connsiteX15" fmla="*/ 60662 w 151858"/>
                <a:gd name="connsiteY15" fmla="*/ 112240 h 117902"/>
                <a:gd name="connsiteX16" fmla="*/ 42344 w 151858"/>
                <a:gd name="connsiteY16" fmla="*/ 90897 h 117902"/>
                <a:gd name="connsiteX17" fmla="*/ 58298 w 151858"/>
                <a:gd name="connsiteY17" fmla="*/ 37802 h 117902"/>
                <a:gd name="connsiteX18" fmla="*/ 63321 w 151858"/>
                <a:gd name="connsiteY18" fmla="*/ 21405 h 117902"/>
                <a:gd name="connsiteX19" fmla="*/ 39094 w 151858"/>
                <a:gd name="connsiteY19" fmla="*/ 63 h 117902"/>
                <a:gd name="connsiteX20" fmla="*/ 96 w 151858"/>
                <a:gd name="connsiteY20" fmla="*/ 40145 h 117902"/>
                <a:gd name="connsiteX21" fmla="*/ 3641 w 151858"/>
                <a:gd name="connsiteY21" fmla="*/ 42747 h 117902"/>
                <a:gd name="connsiteX22" fmla="*/ 8368 w 151858"/>
                <a:gd name="connsiteY22" fmla="*/ 38062 h 117902"/>
                <a:gd name="connsiteX23" fmla="*/ 38208 w 151858"/>
                <a:gd name="connsiteY23" fmla="*/ 5789 h 117902"/>
                <a:gd name="connsiteX24" fmla="*/ 45594 w 151858"/>
                <a:gd name="connsiteY24" fmla="*/ 14378 h 117902"/>
                <a:gd name="connsiteX25" fmla="*/ 40572 w 151858"/>
                <a:gd name="connsiteY25" fmla="*/ 32076 h 117902"/>
                <a:gd name="connsiteX26" fmla="*/ 23436 w 151858"/>
                <a:gd name="connsiteY26" fmla="*/ 86733 h 117902"/>
                <a:gd name="connsiteX27" fmla="*/ 59776 w 151858"/>
                <a:gd name="connsiteY27" fmla="*/ 117966 h 117902"/>
                <a:gd name="connsiteX28" fmla="*/ 94934 w 151858"/>
                <a:gd name="connsiteY28" fmla="*/ 100527 h 11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1858" h="117902">
                  <a:moveTo>
                    <a:pt x="94934" y="100527"/>
                  </a:moveTo>
                  <a:cubicBezTo>
                    <a:pt x="98183" y="111199"/>
                    <a:pt x="108524" y="117966"/>
                    <a:pt x="121228" y="117966"/>
                  </a:cubicBezTo>
                  <a:cubicBezTo>
                    <a:pt x="131569" y="117966"/>
                    <a:pt x="138364" y="111979"/>
                    <a:pt x="143091" y="103651"/>
                  </a:cubicBezTo>
                  <a:cubicBezTo>
                    <a:pt x="148114" y="94281"/>
                    <a:pt x="151954" y="78404"/>
                    <a:pt x="151954" y="77884"/>
                  </a:cubicBezTo>
                  <a:cubicBezTo>
                    <a:pt x="151954" y="75281"/>
                    <a:pt x="149295" y="75281"/>
                    <a:pt x="148409" y="75281"/>
                  </a:cubicBezTo>
                  <a:cubicBezTo>
                    <a:pt x="145455" y="75281"/>
                    <a:pt x="145159" y="76322"/>
                    <a:pt x="144273" y="79966"/>
                  </a:cubicBezTo>
                  <a:cubicBezTo>
                    <a:pt x="140137" y="94541"/>
                    <a:pt x="134523" y="112240"/>
                    <a:pt x="122114" y="112240"/>
                  </a:cubicBezTo>
                  <a:cubicBezTo>
                    <a:pt x="115910" y="112240"/>
                    <a:pt x="112956" y="108856"/>
                    <a:pt x="112956" y="100267"/>
                  </a:cubicBezTo>
                  <a:cubicBezTo>
                    <a:pt x="112956" y="94541"/>
                    <a:pt x="116501" y="82308"/>
                    <a:pt x="118865" y="73199"/>
                  </a:cubicBezTo>
                  <a:lnTo>
                    <a:pt x="127137" y="45090"/>
                  </a:lnTo>
                  <a:cubicBezTo>
                    <a:pt x="128023" y="41186"/>
                    <a:pt x="130978" y="31295"/>
                    <a:pt x="132160" y="27391"/>
                  </a:cubicBezTo>
                  <a:cubicBezTo>
                    <a:pt x="133637" y="21405"/>
                    <a:pt x="136591" y="11515"/>
                    <a:pt x="136591" y="9953"/>
                  </a:cubicBezTo>
                  <a:cubicBezTo>
                    <a:pt x="136591" y="5268"/>
                    <a:pt x="132455" y="2926"/>
                    <a:pt x="128023" y="2926"/>
                  </a:cubicBezTo>
                  <a:cubicBezTo>
                    <a:pt x="126546" y="2926"/>
                    <a:pt x="118865" y="3186"/>
                    <a:pt x="116501" y="12035"/>
                  </a:cubicBezTo>
                  <a:cubicBezTo>
                    <a:pt x="110888" y="31035"/>
                    <a:pt x="97888" y="76582"/>
                    <a:pt x="94343" y="90377"/>
                  </a:cubicBezTo>
                  <a:cubicBezTo>
                    <a:pt x="94047" y="91418"/>
                    <a:pt x="82229" y="112240"/>
                    <a:pt x="60662" y="112240"/>
                  </a:cubicBezTo>
                  <a:cubicBezTo>
                    <a:pt x="45299" y="112240"/>
                    <a:pt x="42344" y="100527"/>
                    <a:pt x="42344" y="90897"/>
                  </a:cubicBezTo>
                  <a:cubicBezTo>
                    <a:pt x="42344" y="76322"/>
                    <a:pt x="50617" y="55761"/>
                    <a:pt x="58298" y="37802"/>
                  </a:cubicBezTo>
                  <a:cubicBezTo>
                    <a:pt x="61844" y="29994"/>
                    <a:pt x="63321" y="26350"/>
                    <a:pt x="63321" y="21405"/>
                  </a:cubicBezTo>
                  <a:cubicBezTo>
                    <a:pt x="63321" y="9693"/>
                    <a:pt x="53867" y="63"/>
                    <a:pt x="39094" y="63"/>
                  </a:cubicBezTo>
                  <a:cubicBezTo>
                    <a:pt x="11027" y="63"/>
                    <a:pt x="96" y="37802"/>
                    <a:pt x="96" y="40145"/>
                  </a:cubicBezTo>
                  <a:cubicBezTo>
                    <a:pt x="96" y="42747"/>
                    <a:pt x="3050" y="42747"/>
                    <a:pt x="3641" y="42747"/>
                  </a:cubicBezTo>
                  <a:cubicBezTo>
                    <a:pt x="6595" y="42747"/>
                    <a:pt x="6891" y="42227"/>
                    <a:pt x="8368" y="38062"/>
                  </a:cubicBezTo>
                  <a:cubicBezTo>
                    <a:pt x="15754" y="15419"/>
                    <a:pt x="26981" y="5789"/>
                    <a:pt x="38208" y="5789"/>
                  </a:cubicBezTo>
                  <a:cubicBezTo>
                    <a:pt x="40867" y="5789"/>
                    <a:pt x="45594" y="6049"/>
                    <a:pt x="45594" y="14378"/>
                  </a:cubicBezTo>
                  <a:cubicBezTo>
                    <a:pt x="45594" y="20624"/>
                    <a:pt x="42344" y="28172"/>
                    <a:pt x="40572" y="32076"/>
                  </a:cubicBezTo>
                  <a:cubicBezTo>
                    <a:pt x="29640" y="57843"/>
                    <a:pt x="23436" y="73980"/>
                    <a:pt x="23436" y="86733"/>
                  </a:cubicBezTo>
                  <a:cubicBezTo>
                    <a:pt x="23436" y="111459"/>
                    <a:pt x="43822" y="117966"/>
                    <a:pt x="59776" y="117966"/>
                  </a:cubicBezTo>
                  <a:cubicBezTo>
                    <a:pt x="79275" y="117966"/>
                    <a:pt x="89911" y="106253"/>
                    <a:pt x="94934" y="100527"/>
                  </a:cubicBezTo>
                  <a:close/>
                </a:path>
              </a:pathLst>
            </a:custGeom>
            <a:solidFill>
              <a:srgbClr val="1A1A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BFFDE2F1-5503-6A9C-54A0-859F18CBDBA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053383" y="6738763"/>
              <a:ext cx="218038" cy="186354"/>
            </a:xfrm>
            <a:custGeom>
              <a:avLst/>
              <a:gdLst>
                <a:gd name="connsiteX0" fmla="*/ 116802 w 218038"/>
                <a:gd name="connsiteY0" fmla="*/ 4748 h 186354"/>
                <a:gd name="connsiteX1" fmla="*/ 109121 w 218038"/>
                <a:gd name="connsiteY1" fmla="*/ 63 h 186354"/>
                <a:gd name="connsiteX2" fmla="*/ 101439 w 218038"/>
                <a:gd name="connsiteY2" fmla="*/ 4748 h 186354"/>
                <a:gd name="connsiteX3" fmla="*/ 1579 w 218038"/>
                <a:gd name="connsiteY3" fmla="*/ 181211 h 186354"/>
                <a:gd name="connsiteX4" fmla="*/ 101 w 218038"/>
                <a:gd name="connsiteY4" fmla="*/ 184335 h 186354"/>
                <a:gd name="connsiteX5" fmla="*/ 6601 w 218038"/>
                <a:gd name="connsiteY5" fmla="*/ 186417 h 186354"/>
                <a:gd name="connsiteX6" fmla="*/ 211640 w 218038"/>
                <a:gd name="connsiteY6" fmla="*/ 186417 h 186354"/>
                <a:gd name="connsiteX7" fmla="*/ 218140 w 218038"/>
                <a:gd name="connsiteY7" fmla="*/ 184335 h 186354"/>
                <a:gd name="connsiteX8" fmla="*/ 216663 w 218038"/>
                <a:gd name="connsiteY8" fmla="*/ 181211 h 186354"/>
                <a:gd name="connsiteX9" fmla="*/ 116802 w 218038"/>
                <a:gd name="connsiteY9" fmla="*/ 4748 h 186354"/>
                <a:gd name="connsiteX10" fmla="*/ 99666 w 218038"/>
                <a:gd name="connsiteY10" fmla="*/ 26090 h 186354"/>
                <a:gd name="connsiteX11" fmla="*/ 179141 w 218038"/>
                <a:gd name="connsiteY11" fmla="*/ 166636 h 186354"/>
                <a:gd name="connsiteX12" fmla="*/ 19896 w 218038"/>
                <a:gd name="connsiteY12" fmla="*/ 166636 h 186354"/>
                <a:gd name="connsiteX13" fmla="*/ 99666 w 218038"/>
                <a:gd name="connsiteY13" fmla="*/ 26090 h 18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038" h="186354">
                  <a:moveTo>
                    <a:pt x="116802" y="4748"/>
                  </a:moveTo>
                  <a:cubicBezTo>
                    <a:pt x="114734" y="1364"/>
                    <a:pt x="114143" y="63"/>
                    <a:pt x="109121" y="63"/>
                  </a:cubicBezTo>
                  <a:cubicBezTo>
                    <a:pt x="104098" y="63"/>
                    <a:pt x="103507" y="1364"/>
                    <a:pt x="101439" y="4748"/>
                  </a:cubicBezTo>
                  <a:lnTo>
                    <a:pt x="1579" y="181211"/>
                  </a:lnTo>
                  <a:cubicBezTo>
                    <a:pt x="101" y="183554"/>
                    <a:pt x="101" y="184074"/>
                    <a:pt x="101" y="184335"/>
                  </a:cubicBezTo>
                  <a:cubicBezTo>
                    <a:pt x="101" y="186417"/>
                    <a:pt x="1874" y="186417"/>
                    <a:pt x="6601" y="186417"/>
                  </a:cubicBezTo>
                  <a:lnTo>
                    <a:pt x="211640" y="186417"/>
                  </a:lnTo>
                  <a:cubicBezTo>
                    <a:pt x="216367" y="186417"/>
                    <a:pt x="218140" y="186417"/>
                    <a:pt x="218140" y="184335"/>
                  </a:cubicBezTo>
                  <a:cubicBezTo>
                    <a:pt x="218140" y="184074"/>
                    <a:pt x="218140" y="183554"/>
                    <a:pt x="216663" y="181211"/>
                  </a:cubicBezTo>
                  <a:lnTo>
                    <a:pt x="116802" y="4748"/>
                  </a:lnTo>
                  <a:close/>
                  <a:moveTo>
                    <a:pt x="99666" y="26090"/>
                  </a:moveTo>
                  <a:lnTo>
                    <a:pt x="179141" y="166636"/>
                  </a:lnTo>
                  <a:lnTo>
                    <a:pt x="19896" y="166636"/>
                  </a:lnTo>
                  <a:lnTo>
                    <a:pt x="99666" y="26090"/>
                  </a:lnTo>
                  <a:close/>
                </a:path>
              </a:pathLst>
            </a:custGeom>
            <a:solidFill>
              <a:srgbClr val="000000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DA8AC5C1-EDEA-A5CB-4918-AF60D48A2DF4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292497" y="6762188"/>
              <a:ext cx="90701" cy="165792"/>
            </a:xfrm>
            <a:custGeom>
              <a:avLst/>
              <a:gdLst>
                <a:gd name="connsiteX0" fmla="*/ 54176 w 90701"/>
                <a:gd name="connsiteY0" fmla="*/ 58884 h 165792"/>
                <a:gd name="connsiteX1" fmla="*/ 81948 w 90701"/>
                <a:gd name="connsiteY1" fmla="*/ 58884 h 165792"/>
                <a:gd name="connsiteX2" fmla="*/ 90811 w 90701"/>
                <a:gd name="connsiteY2" fmla="*/ 53679 h 165792"/>
                <a:gd name="connsiteX3" fmla="*/ 82539 w 90701"/>
                <a:gd name="connsiteY3" fmla="*/ 50816 h 165792"/>
                <a:gd name="connsiteX4" fmla="*/ 56540 w 90701"/>
                <a:gd name="connsiteY4" fmla="*/ 50816 h 165792"/>
                <a:gd name="connsiteX5" fmla="*/ 68653 w 90701"/>
                <a:gd name="connsiteY5" fmla="*/ 7090 h 165792"/>
                <a:gd name="connsiteX6" fmla="*/ 60085 w 90701"/>
                <a:gd name="connsiteY6" fmla="*/ 63 h 165792"/>
                <a:gd name="connsiteX7" fmla="*/ 48267 w 90701"/>
                <a:gd name="connsiteY7" fmla="*/ 9433 h 165792"/>
                <a:gd name="connsiteX8" fmla="*/ 36745 w 90701"/>
                <a:gd name="connsiteY8" fmla="*/ 50816 h 165792"/>
                <a:gd name="connsiteX9" fmla="*/ 8973 w 90701"/>
                <a:gd name="connsiteY9" fmla="*/ 50816 h 165792"/>
                <a:gd name="connsiteX10" fmla="*/ 110 w 90701"/>
                <a:gd name="connsiteY10" fmla="*/ 55761 h 165792"/>
                <a:gd name="connsiteX11" fmla="*/ 8382 w 90701"/>
                <a:gd name="connsiteY11" fmla="*/ 58884 h 165792"/>
                <a:gd name="connsiteX12" fmla="*/ 34381 w 90701"/>
                <a:gd name="connsiteY12" fmla="*/ 58884 h 165792"/>
                <a:gd name="connsiteX13" fmla="*/ 11927 w 90701"/>
                <a:gd name="connsiteY13" fmla="*/ 141911 h 165792"/>
                <a:gd name="connsiteX14" fmla="*/ 39108 w 90701"/>
                <a:gd name="connsiteY14" fmla="*/ 165855 h 165792"/>
                <a:gd name="connsiteX15" fmla="*/ 86084 w 90701"/>
                <a:gd name="connsiteY15" fmla="*/ 125774 h 165792"/>
                <a:gd name="connsiteX16" fmla="*/ 82539 w 90701"/>
                <a:gd name="connsiteY16" fmla="*/ 123171 h 165792"/>
                <a:gd name="connsiteX17" fmla="*/ 78107 w 90701"/>
                <a:gd name="connsiteY17" fmla="*/ 126815 h 165792"/>
                <a:gd name="connsiteX18" fmla="*/ 39699 w 90701"/>
                <a:gd name="connsiteY18" fmla="*/ 160130 h 165792"/>
                <a:gd name="connsiteX19" fmla="*/ 30541 w 90701"/>
                <a:gd name="connsiteY19" fmla="*/ 148157 h 165792"/>
                <a:gd name="connsiteX20" fmla="*/ 32313 w 90701"/>
                <a:gd name="connsiteY20" fmla="*/ 135664 h 165792"/>
                <a:gd name="connsiteX21" fmla="*/ 54176 w 90701"/>
                <a:gd name="connsiteY21" fmla="*/ 58884 h 165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701" h="165792">
                  <a:moveTo>
                    <a:pt x="54176" y="58884"/>
                  </a:moveTo>
                  <a:lnTo>
                    <a:pt x="81948" y="58884"/>
                  </a:lnTo>
                  <a:cubicBezTo>
                    <a:pt x="87857" y="58884"/>
                    <a:pt x="90811" y="58884"/>
                    <a:pt x="90811" y="53679"/>
                  </a:cubicBezTo>
                  <a:cubicBezTo>
                    <a:pt x="90811" y="50816"/>
                    <a:pt x="87857" y="50816"/>
                    <a:pt x="82539" y="50816"/>
                  </a:cubicBezTo>
                  <a:lnTo>
                    <a:pt x="56540" y="50816"/>
                  </a:lnTo>
                  <a:cubicBezTo>
                    <a:pt x="67176" y="13857"/>
                    <a:pt x="68653" y="8652"/>
                    <a:pt x="68653" y="7090"/>
                  </a:cubicBezTo>
                  <a:cubicBezTo>
                    <a:pt x="68653" y="2665"/>
                    <a:pt x="65108" y="63"/>
                    <a:pt x="60085" y="63"/>
                  </a:cubicBezTo>
                  <a:cubicBezTo>
                    <a:pt x="59199" y="63"/>
                    <a:pt x="50926" y="323"/>
                    <a:pt x="48267" y="9433"/>
                  </a:cubicBezTo>
                  <a:lnTo>
                    <a:pt x="36745" y="50816"/>
                  </a:lnTo>
                  <a:lnTo>
                    <a:pt x="8973" y="50816"/>
                  </a:lnTo>
                  <a:cubicBezTo>
                    <a:pt x="3064" y="50816"/>
                    <a:pt x="110" y="50816"/>
                    <a:pt x="110" y="55761"/>
                  </a:cubicBezTo>
                  <a:cubicBezTo>
                    <a:pt x="110" y="58884"/>
                    <a:pt x="2473" y="58884"/>
                    <a:pt x="8382" y="58884"/>
                  </a:cubicBezTo>
                  <a:lnTo>
                    <a:pt x="34381" y="58884"/>
                  </a:lnTo>
                  <a:cubicBezTo>
                    <a:pt x="13109" y="132801"/>
                    <a:pt x="11927" y="137226"/>
                    <a:pt x="11927" y="141911"/>
                  </a:cubicBezTo>
                  <a:cubicBezTo>
                    <a:pt x="11927" y="155965"/>
                    <a:pt x="23154" y="165855"/>
                    <a:pt x="39108" y="165855"/>
                  </a:cubicBezTo>
                  <a:cubicBezTo>
                    <a:pt x="69244" y="165855"/>
                    <a:pt x="86084" y="127856"/>
                    <a:pt x="86084" y="125774"/>
                  </a:cubicBezTo>
                  <a:cubicBezTo>
                    <a:pt x="86084" y="123171"/>
                    <a:pt x="83721" y="123171"/>
                    <a:pt x="82539" y="123171"/>
                  </a:cubicBezTo>
                  <a:cubicBezTo>
                    <a:pt x="79880" y="123171"/>
                    <a:pt x="79584" y="123952"/>
                    <a:pt x="78107" y="126815"/>
                  </a:cubicBezTo>
                  <a:cubicBezTo>
                    <a:pt x="65403" y="153883"/>
                    <a:pt x="49744" y="160130"/>
                    <a:pt x="39699" y="160130"/>
                  </a:cubicBezTo>
                  <a:cubicBezTo>
                    <a:pt x="33495" y="160130"/>
                    <a:pt x="30541" y="156746"/>
                    <a:pt x="30541" y="148157"/>
                  </a:cubicBezTo>
                  <a:cubicBezTo>
                    <a:pt x="30541" y="141911"/>
                    <a:pt x="31131" y="140089"/>
                    <a:pt x="32313" y="135664"/>
                  </a:cubicBezTo>
                  <a:lnTo>
                    <a:pt x="54176" y="58884"/>
                  </a:lnTo>
                  <a:close/>
                </a:path>
              </a:pathLst>
            </a:custGeom>
            <a:solidFill>
              <a:srgbClr val="000000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2" name="Groupe 101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magenta{\delta_T} \sim \sqrt{a \Delta t}&#10;$&#10;&#10;&#10;\end{document}&#10;" title="IguanaTex Vector Display">
            <a:extLst>
              <a:ext uri="{FF2B5EF4-FFF2-40B4-BE49-F238E27FC236}">
                <a16:creationId xmlns:a16="http://schemas.microsoft.com/office/drawing/2014/main" id="{138D68D4-8785-62F6-2BFE-933E047E258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026400" y="6007100"/>
            <a:ext cx="1493473" cy="335268"/>
            <a:chOff x="10381474" y="7646731"/>
            <a:chExt cx="1494605" cy="314782"/>
          </a:xfrm>
        </p:grpSpPr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398B8AE1-CE7F-4C7C-337B-F8AE89167E6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381474" y="7700071"/>
              <a:ext cx="124497" cy="219539"/>
            </a:xfrm>
            <a:custGeom>
              <a:avLst/>
              <a:gdLst>
                <a:gd name="connsiteX0" fmla="*/ 67487 w 124497"/>
                <a:gd name="connsiteY0" fmla="*/ 83263 h 219539"/>
                <a:gd name="connsiteX1" fmla="*/ 77 w 124497"/>
                <a:gd name="connsiteY1" fmla="*/ 168589 h 219539"/>
                <a:gd name="connsiteX2" fmla="*/ 48054 w 124497"/>
                <a:gd name="connsiteY2" fmla="*/ 219602 h 219539"/>
                <a:gd name="connsiteX3" fmla="*/ 108784 w 124497"/>
                <a:gd name="connsiteY3" fmla="*/ 130025 h 219539"/>
                <a:gd name="connsiteX4" fmla="*/ 86314 w 124497"/>
                <a:gd name="connsiteY4" fmla="*/ 73546 h 219539"/>
                <a:gd name="connsiteX5" fmla="*/ 57467 w 124497"/>
                <a:gd name="connsiteY5" fmla="*/ 23747 h 219539"/>
                <a:gd name="connsiteX6" fmla="*/ 74168 w 124497"/>
                <a:gd name="connsiteY6" fmla="*/ 9780 h 219539"/>
                <a:gd name="connsiteX7" fmla="*/ 95727 w 124497"/>
                <a:gd name="connsiteY7" fmla="*/ 17978 h 219539"/>
                <a:gd name="connsiteX8" fmla="*/ 112428 w 124497"/>
                <a:gd name="connsiteY8" fmla="*/ 25569 h 219539"/>
                <a:gd name="connsiteX9" fmla="*/ 124574 w 124497"/>
                <a:gd name="connsiteY9" fmla="*/ 13423 h 219539"/>
                <a:gd name="connsiteX10" fmla="*/ 108784 w 124497"/>
                <a:gd name="connsiteY10" fmla="*/ 3403 h 219539"/>
                <a:gd name="connsiteX11" fmla="*/ 83885 w 124497"/>
                <a:gd name="connsiteY11" fmla="*/ 63 h 219539"/>
                <a:gd name="connsiteX12" fmla="*/ 49268 w 124497"/>
                <a:gd name="connsiteY12" fmla="*/ 31339 h 219539"/>
                <a:gd name="connsiteX13" fmla="*/ 67487 w 124497"/>
                <a:gd name="connsiteY13" fmla="*/ 83263 h 219539"/>
                <a:gd name="connsiteX14" fmla="*/ 71131 w 124497"/>
                <a:gd name="connsiteY14" fmla="*/ 89943 h 219539"/>
                <a:gd name="connsiteX15" fmla="*/ 87832 w 124497"/>
                <a:gd name="connsiteY15" fmla="*/ 142171 h 219539"/>
                <a:gd name="connsiteX16" fmla="*/ 48054 w 124497"/>
                <a:gd name="connsiteY16" fmla="*/ 212922 h 219539"/>
                <a:gd name="connsiteX17" fmla="*/ 18903 w 124497"/>
                <a:gd name="connsiteY17" fmla="*/ 177091 h 219539"/>
                <a:gd name="connsiteX18" fmla="*/ 71131 w 124497"/>
                <a:gd name="connsiteY18" fmla="*/ 89943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487" y="83263"/>
                  </a:moveTo>
                  <a:cubicBezTo>
                    <a:pt x="29531" y="92372"/>
                    <a:pt x="77" y="131847"/>
                    <a:pt x="77" y="168589"/>
                  </a:cubicBezTo>
                  <a:cubicBezTo>
                    <a:pt x="77" y="197739"/>
                    <a:pt x="19510" y="219602"/>
                    <a:pt x="48054" y="219602"/>
                  </a:cubicBezTo>
                  <a:cubicBezTo>
                    <a:pt x="83581" y="219602"/>
                    <a:pt x="108784" y="171929"/>
                    <a:pt x="108784" y="130025"/>
                  </a:cubicBezTo>
                  <a:cubicBezTo>
                    <a:pt x="108784" y="102393"/>
                    <a:pt x="96638" y="87210"/>
                    <a:pt x="86314" y="73546"/>
                  </a:cubicBezTo>
                  <a:cubicBezTo>
                    <a:pt x="75382" y="59882"/>
                    <a:pt x="57467" y="37108"/>
                    <a:pt x="57467" y="23747"/>
                  </a:cubicBezTo>
                  <a:cubicBezTo>
                    <a:pt x="57467" y="17067"/>
                    <a:pt x="63540" y="9780"/>
                    <a:pt x="74168" y="9780"/>
                  </a:cubicBezTo>
                  <a:cubicBezTo>
                    <a:pt x="83277" y="9780"/>
                    <a:pt x="89350" y="13727"/>
                    <a:pt x="95727" y="17978"/>
                  </a:cubicBezTo>
                  <a:cubicBezTo>
                    <a:pt x="101800" y="21622"/>
                    <a:pt x="107873" y="25569"/>
                    <a:pt x="112428" y="25569"/>
                  </a:cubicBezTo>
                  <a:cubicBezTo>
                    <a:pt x="120019" y="25569"/>
                    <a:pt x="124574" y="18282"/>
                    <a:pt x="124574" y="13423"/>
                  </a:cubicBezTo>
                  <a:cubicBezTo>
                    <a:pt x="124574" y="6743"/>
                    <a:pt x="119715" y="5832"/>
                    <a:pt x="108784" y="3403"/>
                  </a:cubicBezTo>
                  <a:cubicBezTo>
                    <a:pt x="92994" y="63"/>
                    <a:pt x="88743" y="63"/>
                    <a:pt x="83885" y="63"/>
                  </a:cubicBezTo>
                  <a:cubicBezTo>
                    <a:pt x="60200" y="63"/>
                    <a:pt x="49268" y="13120"/>
                    <a:pt x="49268" y="31339"/>
                  </a:cubicBezTo>
                  <a:cubicBezTo>
                    <a:pt x="49268" y="47736"/>
                    <a:pt x="58074" y="64740"/>
                    <a:pt x="67487" y="83263"/>
                  </a:cubicBezTo>
                  <a:close/>
                  <a:moveTo>
                    <a:pt x="71131" y="89943"/>
                  </a:moveTo>
                  <a:cubicBezTo>
                    <a:pt x="78723" y="103911"/>
                    <a:pt x="87832" y="120308"/>
                    <a:pt x="87832" y="142171"/>
                  </a:cubicBezTo>
                  <a:cubicBezTo>
                    <a:pt x="87832" y="162212"/>
                    <a:pt x="76293" y="212922"/>
                    <a:pt x="48054" y="212922"/>
                  </a:cubicBezTo>
                  <a:cubicBezTo>
                    <a:pt x="31353" y="212922"/>
                    <a:pt x="18903" y="200168"/>
                    <a:pt x="18903" y="177091"/>
                  </a:cubicBezTo>
                  <a:cubicBezTo>
                    <a:pt x="18903" y="157961"/>
                    <a:pt x="30138" y="100875"/>
                    <a:pt x="71131" y="89943"/>
                  </a:cubicBezTo>
                  <a:close/>
                </a:path>
              </a:pathLst>
            </a:custGeom>
            <a:solidFill>
              <a:srgbClr val="FF1AFF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D62E2C7C-1C91-9C73-2541-7D4FC675984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512817" y="7817826"/>
              <a:ext cx="158779" cy="143687"/>
            </a:xfrm>
            <a:custGeom>
              <a:avLst/>
              <a:gdLst>
                <a:gd name="connsiteX0" fmla="*/ 94244 w 158779"/>
                <a:gd name="connsiteY0" fmla="*/ 15156 h 143687"/>
                <a:gd name="connsiteX1" fmla="*/ 100833 w 158779"/>
                <a:gd name="connsiteY1" fmla="*/ 7929 h 143687"/>
                <a:gd name="connsiteX2" fmla="*/ 113586 w 158779"/>
                <a:gd name="connsiteY2" fmla="*/ 7716 h 143687"/>
                <a:gd name="connsiteX3" fmla="*/ 137392 w 158779"/>
                <a:gd name="connsiteY3" fmla="*/ 9417 h 143687"/>
                <a:gd name="connsiteX4" fmla="*/ 147383 w 158779"/>
                <a:gd name="connsiteY4" fmla="*/ 26209 h 143687"/>
                <a:gd name="connsiteX5" fmla="*/ 145895 w 158779"/>
                <a:gd name="connsiteY5" fmla="*/ 43426 h 143687"/>
                <a:gd name="connsiteX6" fmla="*/ 145470 w 158779"/>
                <a:gd name="connsiteY6" fmla="*/ 45764 h 143687"/>
                <a:gd name="connsiteX7" fmla="*/ 149083 w 158779"/>
                <a:gd name="connsiteY7" fmla="*/ 48952 h 143687"/>
                <a:gd name="connsiteX8" fmla="*/ 153122 w 158779"/>
                <a:gd name="connsiteY8" fmla="*/ 43638 h 143687"/>
                <a:gd name="connsiteX9" fmla="*/ 158861 w 158779"/>
                <a:gd name="connsiteY9" fmla="*/ 3040 h 143687"/>
                <a:gd name="connsiteX10" fmla="*/ 152484 w 158779"/>
                <a:gd name="connsiteY10" fmla="*/ 64 h 143687"/>
                <a:gd name="connsiteX11" fmla="*/ 21762 w 158779"/>
                <a:gd name="connsiteY11" fmla="*/ 64 h 143687"/>
                <a:gd name="connsiteX12" fmla="*/ 14535 w 158779"/>
                <a:gd name="connsiteY12" fmla="*/ 4528 h 143687"/>
                <a:gd name="connsiteX13" fmla="*/ 1144 w 158779"/>
                <a:gd name="connsiteY13" fmla="*/ 42150 h 143687"/>
                <a:gd name="connsiteX14" fmla="*/ 81 w 158779"/>
                <a:gd name="connsiteY14" fmla="*/ 45976 h 143687"/>
                <a:gd name="connsiteX15" fmla="*/ 3695 w 158779"/>
                <a:gd name="connsiteY15" fmla="*/ 48952 h 143687"/>
                <a:gd name="connsiteX16" fmla="*/ 8158 w 158779"/>
                <a:gd name="connsiteY16" fmla="*/ 43851 h 143687"/>
                <a:gd name="connsiteX17" fmla="*/ 59809 w 158779"/>
                <a:gd name="connsiteY17" fmla="*/ 7716 h 143687"/>
                <a:gd name="connsiteX18" fmla="*/ 68737 w 158779"/>
                <a:gd name="connsiteY18" fmla="*/ 7716 h 143687"/>
                <a:gd name="connsiteX19" fmla="*/ 75326 w 158779"/>
                <a:gd name="connsiteY19" fmla="*/ 9842 h 143687"/>
                <a:gd name="connsiteX20" fmla="*/ 74476 w 158779"/>
                <a:gd name="connsiteY20" fmla="*/ 14305 h 143687"/>
                <a:gd name="connsiteX21" fmla="*/ 46418 w 158779"/>
                <a:gd name="connsiteY21" fmla="*/ 126110 h 143687"/>
                <a:gd name="connsiteX22" fmla="*/ 21549 w 158779"/>
                <a:gd name="connsiteY22" fmla="*/ 136100 h 143687"/>
                <a:gd name="connsiteX23" fmla="*/ 11984 w 158779"/>
                <a:gd name="connsiteY23" fmla="*/ 140776 h 143687"/>
                <a:gd name="connsiteX24" fmla="*/ 15598 w 158779"/>
                <a:gd name="connsiteY24" fmla="*/ 143752 h 143687"/>
                <a:gd name="connsiteX25" fmla="*/ 33878 w 158779"/>
                <a:gd name="connsiteY25" fmla="*/ 143114 h 143687"/>
                <a:gd name="connsiteX26" fmla="*/ 52157 w 158779"/>
                <a:gd name="connsiteY26" fmla="*/ 142901 h 143687"/>
                <a:gd name="connsiteX27" fmla="*/ 71288 w 158779"/>
                <a:gd name="connsiteY27" fmla="*/ 143114 h 143687"/>
                <a:gd name="connsiteX28" fmla="*/ 89142 w 158779"/>
                <a:gd name="connsiteY28" fmla="*/ 143752 h 143687"/>
                <a:gd name="connsiteX29" fmla="*/ 94031 w 158779"/>
                <a:gd name="connsiteY29" fmla="*/ 139075 h 143687"/>
                <a:gd name="connsiteX30" fmla="*/ 85316 w 158779"/>
                <a:gd name="connsiteY30" fmla="*/ 136100 h 143687"/>
                <a:gd name="connsiteX31" fmla="*/ 72988 w 158779"/>
                <a:gd name="connsiteY31" fmla="*/ 135674 h 143687"/>
                <a:gd name="connsiteX32" fmla="*/ 65336 w 158779"/>
                <a:gd name="connsiteY32" fmla="*/ 131636 h 143687"/>
                <a:gd name="connsiteX33" fmla="*/ 66186 w 158779"/>
                <a:gd name="connsiteY33" fmla="*/ 126747 h 143687"/>
                <a:gd name="connsiteX34" fmla="*/ 94244 w 158779"/>
                <a:gd name="connsiteY34" fmla="*/ 15156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79" h="143687">
                  <a:moveTo>
                    <a:pt x="94244" y="15156"/>
                  </a:moveTo>
                  <a:cubicBezTo>
                    <a:pt x="95731" y="8992"/>
                    <a:pt x="96157" y="8354"/>
                    <a:pt x="100833" y="7929"/>
                  </a:cubicBezTo>
                  <a:cubicBezTo>
                    <a:pt x="101896" y="7716"/>
                    <a:pt x="109335" y="7716"/>
                    <a:pt x="113586" y="7716"/>
                  </a:cubicBezTo>
                  <a:cubicBezTo>
                    <a:pt x="126552" y="7716"/>
                    <a:pt x="132079" y="7716"/>
                    <a:pt x="137392" y="9417"/>
                  </a:cubicBezTo>
                  <a:cubicBezTo>
                    <a:pt x="146957" y="12392"/>
                    <a:pt x="147383" y="18557"/>
                    <a:pt x="147383" y="26209"/>
                  </a:cubicBezTo>
                  <a:cubicBezTo>
                    <a:pt x="147383" y="29609"/>
                    <a:pt x="147383" y="32373"/>
                    <a:pt x="145895" y="43426"/>
                  </a:cubicBezTo>
                  <a:lnTo>
                    <a:pt x="145470" y="45764"/>
                  </a:lnTo>
                  <a:cubicBezTo>
                    <a:pt x="145470" y="47889"/>
                    <a:pt x="146957" y="48952"/>
                    <a:pt x="149083" y="48952"/>
                  </a:cubicBezTo>
                  <a:cubicBezTo>
                    <a:pt x="152271" y="48952"/>
                    <a:pt x="152696" y="47039"/>
                    <a:pt x="153122" y="43638"/>
                  </a:cubicBezTo>
                  <a:lnTo>
                    <a:pt x="158861" y="3040"/>
                  </a:lnTo>
                  <a:cubicBezTo>
                    <a:pt x="158861" y="64"/>
                    <a:pt x="156310" y="64"/>
                    <a:pt x="152484" y="64"/>
                  </a:cubicBezTo>
                  <a:lnTo>
                    <a:pt x="21762" y="64"/>
                  </a:lnTo>
                  <a:cubicBezTo>
                    <a:pt x="16448" y="64"/>
                    <a:pt x="16023" y="64"/>
                    <a:pt x="14535" y="4528"/>
                  </a:cubicBezTo>
                  <a:lnTo>
                    <a:pt x="1144" y="42150"/>
                  </a:lnTo>
                  <a:cubicBezTo>
                    <a:pt x="931" y="43000"/>
                    <a:pt x="81" y="44913"/>
                    <a:pt x="81" y="45976"/>
                  </a:cubicBezTo>
                  <a:cubicBezTo>
                    <a:pt x="81" y="46826"/>
                    <a:pt x="506" y="48952"/>
                    <a:pt x="3695" y="48952"/>
                  </a:cubicBezTo>
                  <a:cubicBezTo>
                    <a:pt x="6458" y="48952"/>
                    <a:pt x="6883" y="47889"/>
                    <a:pt x="8158" y="43851"/>
                  </a:cubicBezTo>
                  <a:cubicBezTo>
                    <a:pt x="20487" y="9842"/>
                    <a:pt x="27501" y="7716"/>
                    <a:pt x="59809" y="7716"/>
                  </a:cubicBezTo>
                  <a:lnTo>
                    <a:pt x="68737" y="7716"/>
                  </a:lnTo>
                  <a:cubicBezTo>
                    <a:pt x="75113" y="7716"/>
                    <a:pt x="75326" y="7929"/>
                    <a:pt x="75326" y="9842"/>
                  </a:cubicBezTo>
                  <a:cubicBezTo>
                    <a:pt x="75326" y="10054"/>
                    <a:pt x="75326" y="11117"/>
                    <a:pt x="74476" y="14305"/>
                  </a:cubicBezTo>
                  <a:lnTo>
                    <a:pt x="46418" y="126110"/>
                  </a:lnTo>
                  <a:cubicBezTo>
                    <a:pt x="44505" y="133974"/>
                    <a:pt x="43868" y="136100"/>
                    <a:pt x="21549" y="136100"/>
                  </a:cubicBezTo>
                  <a:cubicBezTo>
                    <a:pt x="13897" y="136100"/>
                    <a:pt x="11984" y="136100"/>
                    <a:pt x="11984" y="140776"/>
                  </a:cubicBezTo>
                  <a:cubicBezTo>
                    <a:pt x="11984" y="141413"/>
                    <a:pt x="12409" y="143752"/>
                    <a:pt x="15598" y="143752"/>
                  </a:cubicBezTo>
                  <a:cubicBezTo>
                    <a:pt x="21549" y="143752"/>
                    <a:pt x="27926" y="143114"/>
                    <a:pt x="33878" y="143114"/>
                  </a:cubicBezTo>
                  <a:cubicBezTo>
                    <a:pt x="39829" y="143114"/>
                    <a:pt x="46206" y="142901"/>
                    <a:pt x="52157" y="142901"/>
                  </a:cubicBezTo>
                  <a:cubicBezTo>
                    <a:pt x="58109" y="142901"/>
                    <a:pt x="65336" y="142901"/>
                    <a:pt x="71288" y="143114"/>
                  </a:cubicBezTo>
                  <a:cubicBezTo>
                    <a:pt x="77026" y="143326"/>
                    <a:pt x="83403" y="143752"/>
                    <a:pt x="89142" y="143752"/>
                  </a:cubicBezTo>
                  <a:cubicBezTo>
                    <a:pt x="90843" y="143752"/>
                    <a:pt x="94031" y="143752"/>
                    <a:pt x="94031" y="139075"/>
                  </a:cubicBezTo>
                  <a:cubicBezTo>
                    <a:pt x="94031" y="136100"/>
                    <a:pt x="91905" y="136100"/>
                    <a:pt x="85316" y="136100"/>
                  </a:cubicBezTo>
                  <a:cubicBezTo>
                    <a:pt x="81278" y="136100"/>
                    <a:pt x="77026" y="135887"/>
                    <a:pt x="72988" y="135674"/>
                  </a:cubicBezTo>
                  <a:cubicBezTo>
                    <a:pt x="65761" y="135037"/>
                    <a:pt x="65336" y="134187"/>
                    <a:pt x="65336" y="131636"/>
                  </a:cubicBezTo>
                  <a:cubicBezTo>
                    <a:pt x="65336" y="130148"/>
                    <a:pt x="65336" y="129723"/>
                    <a:pt x="66186" y="126747"/>
                  </a:cubicBezTo>
                  <a:lnTo>
                    <a:pt x="94244" y="15156"/>
                  </a:lnTo>
                  <a:close/>
                </a:path>
              </a:pathLst>
            </a:custGeom>
            <a:solidFill>
              <a:srgbClr val="FF1AFF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7790291-FCD8-4186-8403-F4F1D7E9DFF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0796013" y="7804527"/>
              <a:ext cx="202535" cy="71054"/>
            </a:xfrm>
            <a:custGeom>
              <a:avLst/>
              <a:gdLst>
                <a:gd name="connsiteX0" fmla="*/ 202626 w 202535"/>
                <a:gd name="connsiteY0" fmla="*/ 10083 h 71054"/>
                <a:gd name="connsiteX1" fmla="*/ 198375 w 202535"/>
                <a:gd name="connsiteY1" fmla="*/ 366 h 71054"/>
                <a:gd name="connsiteX2" fmla="*/ 194124 w 202535"/>
                <a:gd name="connsiteY2" fmla="*/ 8261 h 71054"/>
                <a:gd name="connsiteX3" fmla="*/ 151612 w 202535"/>
                <a:gd name="connsiteY3" fmla="*/ 54113 h 71054"/>
                <a:gd name="connsiteX4" fmla="*/ 103028 w 202535"/>
                <a:gd name="connsiteY4" fmla="*/ 27999 h 71054"/>
                <a:gd name="connsiteX5" fmla="*/ 51104 w 202535"/>
                <a:gd name="connsiteY5" fmla="*/ 63 h 71054"/>
                <a:gd name="connsiteX6" fmla="*/ 90 w 202535"/>
                <a:gd name="connsiteY6" fmla="*/ 61096 h 71054"/>
                <a:gd name="connsiteX7" fmla="*/ 4341 w 202535"/>
                <a:gd name="connsiteY7" fmla="*/ 70813 h 71054"/>
                <a:gd name="connsiteX8" fmla="*/ 8592 w 202535"/>
                <a:gd name="connsiteY8" fmla="*/ 63829 h 71054"/>
                <a:gd name="connsiteX9" fmla="*/ 51104 w 202535"/>
                <a:gd name="connsiteY9" fmla="*/ 17067 h 71054"/>
                <a:gd name="connsiteX10" fmla="*/ 99688 w 202535"/>
                <a:gd name="connsiteY10" fmla="*/ 43181 h 71054"/>
                <a:gd name="connsiteX11" fmla="*/ 151612 w 202535"/>
                <a:gd name="connsiteY11" fmla="*/ 71117 h 71054"/>
                <a:gd name="connsiteX12" fmla="*/ 202626 w 202535"/>
                <a:gd name="connsiteY12" fmla="*/ 10083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626" y="10083"/>
                  </a:moveTo>
                  <a:cubicBezTo>
                    <a:pt x="202626" y="3403"/>
                    <a:pt x="200804" y="366"/>
                    <a:pt x="198375" y="366"/>
                  </a:cubicBezTo>
                  <a:cubicBezTo>
                    <a:pt x="196857" y="366"/>
                    <a:pt x="194427" y="2492"/>
                    <a:pt x="194124" y="8261"/>
                  </a:cubicBezTo>
                  <a:cubicBezTo>
                    <a:pt x="192909" y="37412"/>
                    <a:pt x="172868" y="54113"/>
                    <a:pt x="151612" y="54113"/>
                  </a:cubicBezTo>
                  <a:cubicBezTo>
                    <a:pt x="132482" y="54113"/>
                    <a:pt x="117907" y="41056"/>
                    <a:pt x="103028" y="27999"/>
                  </a:cubicBezTo>
                  <a:cubicBezTo>
                    <a:pt x="87542" y="14031"/>
                    <a:pt x="71752" y="63"/>
                    <a:pt x="51104" y="63"/>
                  </a:cubicBezTo>
                  <a:cubicBezTo>
                    <a:pt x="18006" y="63"/>
                    <a:pt x="90" y="33464"/>
                    <a:pt x="90" y="61096"/>
                  </a:cubicBezTo>
                  <a:cubicBezTo>
                    <a:pt x="90" y="70813"/>
                    <a:pt x="4038" y="70813"/>
                    <a:pt x="4341" y="70813"/>
                  </a:cubicBezTo>
                  <a:cubicBezTo>
                    <a:pt x="7681" y="70813"/>
                    <a:pt x="8592" y="64740"/>
                    <a:pt x="8592" y="63829"/>
                  </a:cubicBezTo>
                  <a:cubicBezTo>
                    <a:pt x="9807" y="30428"/>
                    <a:pt x="32581" y="17067"/>
                    <a:pt x="51104" y="17067"/>
                  </a:cubicBezTo>
                  <a:cubicBezTo>
                    <a:pt x="70234" y="17067"/>
                    <a:pt x="84809" y="30124"/>
                    <a:pt x="99688" y="43181"/>
                  </a:cubicBezTo>
                  <a:cubicBezTo>
                    <a:pt x="115174" y="57149"/>
                    <a:pt x="130964" y="71117"/>
                    <a:pt x="151612" y="71117"/>
                  </a:cubicBezTo>
                  <a:cubicBezTo>
                    <a:pt x="184710" y="71117"/>
                    <a:pt x="202626" y="37715"/>
                    <a:pt x="202626" y="10083"/>
                  </a:cubicBezTo>
                  <a:close/>
                </a:path>
              </a:pathLst>
            </a:custGeom>
            <a:solidFill>
              <a:srgbClr val="000000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7B10DCEB-5B32-99D2-FC89-9E13A56E6AB2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121999" y="7646731"/>
              <a:ext cx="236848" cy="303650"/>
            </a:xfrm>
            <a:custGeom>
              <a:avLst/>
              <a:gdLst>
                <a:gd name="connsiteX0" fmla="*/ 96055 w 236848"/>
                <a:gd name="connsiteY0" fmla="*/ 271821 h 303650"/>
                <a:gd name="connsiteX1" fmla="*/ 42612 w 236848"/>
                <a:gd name="connsiteY1" fmla="*/ 153701 h 303650"/>
                <a:gd name="connsiteX2" fmla="*/ 38057 w 236848"/>
                <a:gd name="connsiteY2" fmla="*/ 148843 h 303650"/>
                <a:gd name="connsiteX3" fmla="*/ 32895 w 236848"/>
                <a:gd name="connsiteY3" fmla="*/ 151272 h 303650"/>
                <a:gd name="connsiteX4" fmla="*/ 4048 w 236848"/>
                <a:gd name="connsiteY4" fmla="*/ 173135 h 303650"/>
                <a:gd name="connsiteX5" fmla="*/ 101 w 236848"/>
                <a:gd name="connsiteY5" fmla="*/ 177993 h 303650"/>
                <a:gd name="connsiteX6" fmla="*/ 3137 w 236848"/>
                <a:gd name="connsiteY6" fmla="*/ 181334 h 303650"/>
                <a:gd name="connsiteX7" fmla="*/ 13461 w 236848"/>
                <a:gd name="connsiteY7" fmla="*/ 174653 h 303650"/>
                <a:gd name="connsiteX8" fmla="*/ 23178 w 236848"/>
                <a:gd name="connsiteY8" fmla="*/ 167366 h 303650"/>
                <a:gd name="connsiteX9" fmla="*/ 82998 w 236848"/>
                <a:gd name="connsiteY9" fmla="*/ 298846 h 303650"/>
                <a:gd name="connsiteX10" fmla="*/ 89374 w 236848"/>
                <a:gd name="connsiteY10" fmla="*/ 303705 h 303650"/>
                <a:gd name="connsiteX11" fmla="*/ 96966 w 236848"/>
                <a:gd name="connsiteY11" fmla="*/ 297632 h 303650"/>
                <a:gd name="connsiteX12" fmla="*/ 234823 w 236848"/>
                <a:gd name="connsiteY12" fmla="*/ 12200 h 303650"/>
                <a:gd name="connsiteX13" fmla="*/ 236949 w 236848"/>
                <a:gd name="connsiteY13" fmla="*/ 6127 h 303650"/>
                <a:gd name="connsiteX14" fmla="*/ 230876 w 236848"/>
                <a:gd name="connsiteY14" fmla="*/ 54 h 303650"/>
                <a:gd name="connsiteX15" fmla="*/ 223892 w 236848"/>
                <a:gd name="connsiteY15" fmla="*/ 6431 h 303650"/>
                <a:gd name="connsiteX16" fmla="*/ 96055 w 236848"/>
                <a:gd name="connsiteY16" fmla="*/ 271821 h 30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848" h="303650">
                  <a:moveTo>
                    <a:pt x="96055" y="271821"/>
                  </a:moveTo>
                  <a:lnTo>
                    <a:pt x="42612" y="153701"/>
                  </a:lnTo>
                  <a:cubicBezTo>
                    <a:pt x="40486" y="148843"/>
                    <a:pt x="38968" y="148843"/>
                    <a:pt x="38057" y="148843"/>
                  </a:cubicBezTo>
                  <a:cubicBezTo>
                    <a:pt x="37754" y="148843"/>
                    <a:pt x="36235" y="148843"/>
                    <a:pt x="32895" y="151272"/>
                  </a:cubicBezTo>
                  <a:lnTo>
                    <a:pt x="4048" y="173135"/>
                  </a:lnTo>
                  <a:cubicBezTo>
                    <a:pt x="101" y="176172"/>
                    <a:pt x="101" y="177083"/>
                    <a:pt x="101" y="177993"/>
                  </a:cubicBezTo>
                  <a:cubicBezTo>
                    <a:pt x="101" y="179512"/>
                    <a:pt x="1012" y="181334"/>
                    <a:pt x="3137" y="181334"/>
                  </a:cubicBezTo>
                  <a:cubicBezTo>
                    <a:pt x="4959" y="181334"/>
                    <a:pt x="10121" y="177083"/>
                    <a:pt x="13461" y="174653"/>
                  </a:cubicBezTo>
                  <a:cubicBezTo>
                    <a:pt x="15283" y="173135"/>
                    <a:pt x="19838" y="169795"/>
                    <a:pt x="23178" y="167366"/>
                  </a:cubicBezTo>
                  <a:lnTo>
                    <a:pt x="82998" y="298846"/>
                  </a:lnTo>
                  <a:cubicBezTo>
                    <a:pt x="85123" y="303705"/>
                    <a:pt x="86641" y="303705"/>
                    <a:pt x="89374" y="303705"/>
                  </a:cubicBezTo>
                  <a:cubicBezTo>
                    <a:pt x="93929" y="303705"/>
                    <a:pt x="94840" y="301883"/>
                    <a:pt x="96966" y="297632"/>
                  </a:cubicBezTo>
                  <a:lnTo>
                    <a:pt x="234823" y="12200"/>
                  </a:lnTo>
                  <a:cubicBezTo>
                    <a:pt x="236949" y="7949"/>
                    <a:pt x="236949" y="6735"/>
                    <a:pt x="236949" y="6127"/>
                  </a:cubicBezTo>
                  <a:cubicBezTo>
                    <a:pt x="236949" y="3091"/>
                    <a:pt x="234520" y="54"/>
                    <a:pt x="230876" y="54"/>
                  </a:cubicBezTo>
                  <a:cubicBezTo>
                    <a:pt x="228447" y="54"/>
                    <a:pt x="226321" y="1573"/>
                    <a:pt x="223892" y="6431"/>
                  </a:cubicBezTo>
                  <a:lnTo>
                    <a:pt x="96055" y="271821"/>
                  </a:lnTo>
                  <a:close/>
                </a:path>
              </a:pathLst>
            </a:custGeom>
            <a:solidFill>
              <a:srgbClr val="000000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6CD3AB22-0B6F-6798-113E-B0B3C0F6920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352877" y="7646731"/>
              <a:ext cx="523202" cy="12145"/>
            </a:xfrm>
            <a:custGeom>
              <a:avLst/>
              <a:gdLst>
                <a:gd name="connsiteX0" fmla="*/ 0 w 523202"/>
                <a:gd name="connsiteY0" fmla="*/ 0 h 12145"/>
                <a:gd name="connsiteX1" fmla="*/ 523203 w 523202"/>
                <a:gd name="connsiteY1" fmla="*/ 0 h 12145"/>
                <a:gd name="connsiteX2" fmla="*/ 523203 w 523202"/>
                <a:gd name="connsiteY2" fmla="*/ 12145 h 12145"/>
                <a:gd name="connsiteX3" fmla="*/ 0 w 523202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202" h="12145">
                  <a:moveTo>
                    <a:pt x="0" y="0"/>
                  </a:moveTo>
                  <a:lnTo>
                    <a:pt x="523203" y="0"/>
                  </a:lnTo>
                  <a:lnTo>
                    <a:pt x="523203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840A57D7-345E-0319-0186-E649E0D5D57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365023" y="7781753"/>
              <a:ext cx="139072" cy="137553"/>
            </a:xfrm>
            <a:custGeom>
              <a:avLst/>
              <a:gdLst>
                <a:gd name="connsiteX0" fmla="*/ 101225 w 139072"/>
                <a:gd name="connsiteY0" fmla="*/ 19496 h 137553"/>
                <a:gd name="connsiteX1" fmla="*/ 73289 w 139072"/>
                <a:gd name="connsiteY1" fmla="*/ 63 h 137553"/>
                <a:gd name="connsiteX2" fmla="*/ 109 w 139072"/>
                <a:gd name="connsiteY2" fmla="*/ 89032 h 137553"/>
                <a:gd name="connsiteX3" fmla="*/ 40495 w 139072"/>
                <a:gd name="connsiteY3" fmla="*/ 137616 h 137553"/>
                <a:gd name="connsiteX4" fmla="*/ 79969 w 139072"/>
                <a:gd name="connsiteY4" fmla="*/ 114843 h 137553"/>
                <a:gd name="connsiteX5" fmla="*/ 107602 w 139072"/>
                <a:gd name="connsiteY5" fmla="*/ 137616 h 137553"/>
                <a:gd name="connsiteX6" fmla="*/ 130072 w 139072"/>
                <a:gd name="connsiteY6" fmla="*/ 120916 h 137553"/>
                <a:gd name="connsiteX7" fmla="*/ 139181 w 139072"/>
                <a:gd name="connsiteY7" fmla="*/ 90854 h 137553"/>
                <a:gd name="connsiteX8" fmla="*/ 135538 w 139072"/>
                <a:gd name="connsiteY8" fmla="*/ 87818 h 137553"/>
                <a:gd name="connsiteX9" fmla="*/ 131287 w 139072"/>
                <a:gd name="connsiteY9" fmla="*/ 93283 h 137553"/>
                <a:gd name="connsiteX10" fmla="*/ 108209 w 139072"/>
                <a:gd name="connsiteY10" fmla="*/ 130936 h 137553"/>
                <a:gd name="connsiteX11" fmla="*/ 99099 w 139072"/>
                <a:gd name="connsiteY11" fmla="*/ 116968 h 137553"/>
                <a:gd name="connsiteX12" fmla="*/ 103047 w 139072"/>
                <a:gd name="connsiteY12" fmla="*/ 94498 h 137553"/>
                <a:gd name="connsiteX13" fmla="*/ 109727 w 139072"/>
                <a:gd name="connsiteY13" fmla="*/ 67170 h 137553"/>
                <a:gd name="connsiteX14" fmla="*/ 120659 w 139072"/>
                <a:gd name="connsiteY14" fmla="*/ 24658 h 137553"/>
                <a:gd name="connsiteX15" fmla="*/ 122784 w 139072"/>
                <a:gd name="connsiteY15" fmla="*/ 14334 h 137553"/>
                <a:gd name="connsiteX16" fmla="*/ 113978 w 139072"/>
                <a:gd name="connsiteY16" fmla="*/ 6136 h 137553"/>
                <a:gd name="connsiteX17" fmla="*/ 101225 w 139072"/>
                <a:gd name="connsiteY17" fmla="*/ 19496 h 137553"/>
                <a:gd name="connsiteX18" fmla="*/ 81488 w 139072"/>
                <a:gd name="connsiteY18" fmla="*/ 98142 h 137553"/>
                <a:gd name="connsiteX19" fmla="*/ 75415 w 139072"/>
                <a:gd name="connsiteY19" fmla="*/ 109377 h 137553"/>
                <a:gd name="connsiteX20" fmla="*/ 41102 w 139072"/>
                <a:gd name="connsiteY20" fmla="*/ 130936 h 137553"/>
                <a:gd name="connsiteX21" fmla="*/ 21668 w 139072"/>
                <a:gd name="connsiteY21" fmla="*/ 102393 h 137553"/>
                <a:gd name="connsiteX22" fmla="*/ 38369 w 139072"/>
                <a:gd name="connsiteY22" fmla="*/ 35894 h 137553"/>
                <a:gd name="connsiteX23" fmla="*/ 73593 w 139072"/>
                <a:gd name="connsiteY23" fmla="*/ 6743 h 137553"/>
                <a:gd name="connsiteX24" fmla="*/ 97581 w 139072"/>
                <a:gd name="connsiteY24" fmla="*/ 33464 h 137553"/>
                <a:gd name="connsiteX25" fmla="*/ 96670 w 139072"/>
                <a:gd name="connsiteY25" fmla="*/ 38626 h 137553"/>
                <a:gd name="connsiteX26" fmla="*/ 81488 w 139072"/>
                <a:gd name="connsiteY26" fmla="*/ 98142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072" h="137553">
                  <a:moveTo>
                    <a:pt x="101225" y="19496"/>
                  </a:moveTo>
                  <a:cubicBezTo>
                    <a:pt x="95759" y="8261"/>
                    <a:pt x="86953" y="63"/>
                    <a:pt x="73289" y="63"/>
                  </a:cubicBezTo>
                  <a:cubicBezTo>
                    <a:pt x="37762" y="63"/>
                    <a:pt x="109" y="44699"/>
                    <a:pt x="109" y="89032"/>
                  </a:cubicBezTo>
                  <a:cubicBezTo>
                    <a:pt x="109" y="117575"/>
                    <a:pt x="16810" y="137616"/>
                    <a:pt x="40495" y="137616"/>
                  </a:cubicBezTo>
                  <a:cubicBezTo>
                    <a:pt x="46568" y="137616"/>
                    <a:pt x="61750" y="136402"/>
                    <a:pt x="79969" y="114843"/>
                  </a:cubicBezTo>
                  <a:cubicBezTo>
                    <a:pt x="82399" y="127596"/>
                    <a:pt x="93026" y="137616"/>
                    <a:pt x="107602" y="137616"/>
                  </a:cubicBezTo>
                  <a:cubicBezTo>
                    <a:pt x="118230" y="137616"/>
                    <a:pt x="125213" y="130632"/>
                    <a:pt x="130072" y="120916"/>
                  </a:cubicBezTo>
                  <a:cubicBezTo>
                    <a:pt x="135234" y="109984"/>
                    <a:pt x="139181" y="91462"/>
                    <a:pt x="139181" y="90854"/>
                  </a:cubicBezTo>
                  <a:cubicBezTo>
                    <a:pt x="139181" y="87818"/>
                    <a:pt x="136449" y="87818"/>
                    <a:pt x="135538" y="87818"/>
                  </a:cubicBezTo>
                  <a:cubicBezTo>
                    <a:pt x="132501" y="87818"/>
                    <a:pt x="132197" y="89032"/>
                    <a:pt x="131287" y="93283"/>
                  </a:cubicBezTo>
                  <a:cubicBezTo>
                    <a:pt x="126124" y="113021"/>
                    <a:pt x="120659" y="130936"/>
                    <a:pt x="108209" y="130936"/>
                  </a:cubicBezTo>
                  <a:cubicBezTo>
                    <a:pt x="100010" y="130936"/>
                    <a:pt x="99099" y="123041"/>
                    <a:pt x="99099" y="116968"/>
                  </a:cubicBezTo>
                  <a:cubicBezTo>
                    <a:pt x="99099" y="110288"/>
                    <a:pt x="99707" y="107859"/>
                    <a:pt x="103047" y="94498"/>
                  </a:cubicBezTo>
                  <a:cubicBezTo>
                    <a:pt x="106387" y="81745"/>
                    <a:pt x="106994" y="78708"/>
                    <a:pt x="109727" y="67170"/>
                  </a:cubicBezTo>
                  <a:lnTo>
                    <a:pt x="120659" y="24658"/>
                  </a:lnTo>
                  <a:cubicBezTo>
                    <a:pt x="122784" y="16156"/>
                    <a:pt x="122784" y="15549"/>
                    <a:pt x="122784" y="14334"/>
                  </a:cubicBezTo>
                  <a:cubicBezTo>
                    <a:pt x="122784" y="9172"/>
                    <a:pt x="119140" y="6136"/>
                    <a:pt x="113978" y="6136"/>
                  </a:cubicBezTo>
                  <a:cubicBezTo>
                    <a:pt x="106691" y="6136"/>
                    <a:pt x="102136" y="12816"/>
                    <a:pt x="101225" y="19496"/>
                  </a:cubicBezTo>
                  <a:close/>
                  <a:moveTo>
                    <a:pt x="81488" y="98142"/>
                  </a:moveTo>
                  <a:cubicBezTo>
                    <a:pt x="79969" y="103608"/>
                    <a:pt x="79969" y="104215"/>
                    <a:pt x="75415" y="109377"/>
                  </a:cubicBezTo>
                  <a:cubicBezTo>
                    <a:pt x="62054" y="126078"/>
                    <a:pt x="49604" y="130936"/>
                    <a:pt x="41102" y="130936"/>
                  </a:cubicBezTo>
                  <a:cubicBezTo>
                    <a:pt x="25919" y="130936"/>
                    <a:pt x="21668" y="114235"/>
                    <a:pt x="21668" y="102393"/>
                  </a:cubicBezTo>
                  <a:cubicBezTo>
                    <a:pt x="21668" y="87210"/>
                    <a:pt x="31385" y="49861"/>
                    <a:pt x="38369" y="35894"/>
                  </a:cubicBezTo>
                  <a:cubicBezTo>
                    <a:pt x="47782" y="17978"/>
                    <a:pt x="61447" y="6743"/>
                    <a:pt x="73593" y="6743"/>
                  </a:cubicBezTo>
                  <a:cubicBezTo>
                    <a:pt x="93330" y="6743"/>
                    <a:pt x="97581" y="31642"/>
                    <a:pt x="97581" y="33464"/>
                  </a:cubicBezTo>
                  <a:cubicBezTo>
                    <a:pt x="97581" y="35286"/>
                    <a:pt x="96974" y="37108"/>
                    <a:pt x="96670" y="38626"/>
                  </a:cubicBezTo>
                  <a:lnTo>
                    <a:pt x="81488" y="98142"/>
                  </a:lnTo>
                  <a:close/>
                </a:path>
              </a:pathLst>
            </a:custGeom>
            <a:solidFill>
              <a:srgbClr val="000000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558743F1-1153-A7B2-92EA-C871898DBE9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527655" y="7698553"/>
              <a:ext cx="224094" cy="217413"/>
            </a:xfrm>
            <a:custGeom>
              <a:avLst/>
              <a:gdLst>
                <a:gd name="connsiteX0" fmla="*/ 120057 w 224094"/>
                <a:gd name="connsiteY0" fmla="*/ 5528 h 217413"/>
                <a:gd name="connsiteX1" fmla="*/ 112162 w 224094"/>
                <a:gd name="connsiteY1" fmla="*/ 63 h 217413"/>
                <a:gd name="connsiteX2" fmla="*/ 104267 w 224094"/>
                <a:gd name="connsiteY2" fmla="*/ 5528 h 217413"/>
                <a:gd name="connsiteX3" fmla="*/ 1633 w 224094"/>
                <a:gd name="connsiteY3" fmla="*/ 211403 h 217413"/>
                <a:gd name="connsiteX4" fmla="*/ 114 w 224094"/>
                <a:gd name="connsiteY4" fmla="*/ 215047 h 217413"/>
                <a:gd name="connsiteX5" fmla="*/ 6795 w 224094"/>
                <a:gd name="connsiteY5" fmla="*/ 217476 h 217413"/>
                <a:gd name="connsiteX6" fmla="*/ 217529 w 224094"/>
                <a:gd name="connsiteY6" fmla="*/ 217476 h 217413"/>
                <a:gd name="connsiteX7" fmla="*/ 224209 w 224094"/>
                <a:gd name="connsiteY7" fmla="*/ 215047 h 217413"/>
                <a:gd name="connsiteX8" fmla="*/ 222691 w 224094"/>
                <a:gd name="connsiteY8" fmla="*/ 211403 h 217413"/>
                <a:gd name="connsiteX9" fmla="*/ 120057 w 224094"/>
                <a:gd name="connsiteY9" fmla="*/ 5528 h 217413"/>
                <a:gd name="connsiteX10" fmla="*/ 102445 w 224094"/>
                <a:gd name="connsiteY10" fmla="*/ 30428 h 217413"/>
                <a:gd name="connsiteX11" fmla="*/ 184127 w 224094"/>
                <a:gd name="connsiteY11" fmla="*/ 194399 h 217413"/>
                <a:gd name="connsiteX12" fmla="*/ 20459 w 224094"/>
                <a:gd name="connsiteY12" fmla="*/ 194399 h 217413"/>
                <a:gd name="connsiteX13" fmla="*/ 102445 w 224094"/>
                <a:gd name="connsiteY13" fmla="*/ 30428 h 2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4094" h="217413">
                  <a:moveTo>
                    <a:pt x="120057" y="5528"/>
                  </a:moveTo>
                  <a:cubicBezTo>
                    <a:pt x="117931" y="1581"/>
                    <a:pt x="117324" y="63"/>
                    <a:pt x="112162" y="63"/>
                  </a:cubicBezTo>
                  <a:cubicBezTo>
                    <a:pt x="107000" y="63"/>
                    <a:pt x="106392" y="1581"/>
                    <a:pt x="104267" y="5528"/>
                  </a:cubicBezTo>
                  <a:lnTo>
                    <a:pt x="1633" y="211403"/>
                  </a:lnTo>
                  <a:cubicBezTo>
                    <a:pt x="114" y="214136"/>
                    <a:pt x="114" y="214744"/>
                    <a:pt x="114" y="215047"/>
                  </a:cubicBezTo>
                  <a:cubicBezTo>
                    <a:pt x="114" y="217476"/>
                    <a:pt x="1936" y="217476"/>
                    <a:pt x="6795" y="217476"/>
                  </a:cubicBezTo>
                  <a:lnTo>
                    <a:pt x="217529" y="217476"/>
                  </a:lnTo>
                  <a:cubicBezTo>
                    <a:pt x="222387" y="217476"/>
                    <a:pt x="224209" y="217476"/>
                    <a:pt x="224209" y="215047"/>
                  </a:cubicBezTo>
                  <a:cubicBezTo>
                    <a:pt x="224209" y="214744"/>
                    <a:pt x="224209" y="214136"/>
                    <a:pt x="222691" y="211403"/>
                  </a:cubicBezTo>
                  <a:lnTo>
                    <a:pt x="120057" y="5528"/>
                  </a:lnTo>
                  <a:close/>
                  <a:moveTo>
                    <a:pt x="102445" y="30428"/>
                  </a:moveTo>
                  <a:lnTo>
                    <a:pt x="184127" y="194399"/>
                  </a:lnTo>
                  <a:lnTo>
                    <a:pt x="20459" y="194399"/>
                  </a:lnTo>
                  <a:lnTo>
                    <a:pt x="102445" y="30428"/>
                  </a:lnTo>
                  <a:close/>
                </a:path>
              </a:pathLst>
            </a:custGeom>
            <a:solidFill>
              <a:srgbClr val="000000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16B8939C-5566-56CC-DA20-59D668C3370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773412" y="7725881"/>
              <a:ext cx="93221" cy="193425"/>
            </a:xfrm>
            <a:custGeom>
              <a:avLst/>
              <a:gdLst>
                <a:gd name="connsiteX0" fmla="*/ 55691 w 93221"/>
                <a:gd name="connsiteY0" fmla="*/ 68688 h 193425"/>
                <a:gd name="connsiteX1" fmla="*/ 84234 w 93221"/>
                <a:gd name="connsiteY1" fmla="*/ 68688 h 193425"/>
                <a:gd name="connsiteX2" fmla="*/ 93344 w 93221"/>
                <a:gd name="connsiteY2" fmla="*/ 62615 h 193425"/>
                <a:gd name="connsiteX3" fmla="*/ 84841 w 93221"/>
                <a:gd name="connsiteY3" fmla="*/ 59275 h 193425"/>
                <a:gd name="connsiteX4" fmla="*/ 58120 w 93221"/>
                <a:gd name="connsiteY4" fmla="*/ 59275 h 193425"/>
                <a:gd name="connsiteX5" fmla="*/ 70570 w 93221"/>
                <a:gd name="connsiteY5" fmla="*/ 8261 h 193425"/>
                <a:gd name="connsiteX6" fmla="*/ 61764 w 93221"/>
                <a:gd name="connsiteY6" fmla="*/ 63 h 193425"/>
                <a:gd name="connsiteX7" fmla="*/ 49618 w 93221"/>
                <a:gd name="connsiteY7" fmla="*/ 10994 h 193425"/>
                <a:gd name="connsiteX8" fmla="*/ 37775 w 93221"/>
                <a:gd name="connsiteY8" fmla="*/ 59275 h 193425"/>
                <a:gd name="connsiteX9" fmla="*/ 9232 w 93221"/>
                <a:gd name="connsiteY9" fmla="*/ 59275 h 193425"/>
                <a:gd name="connsiteX10" fmla="*/ 123 w 93221"/>
                <a:gd name="connsiteY10" fmla="*/ 65044 h 193425"/>
                <a:gd name="connsiteX11" fmla="*/ 8625 w 93221"/>
                <a:gd name="connsiteY11" fmla="*/ 68688 h 193425"/>
                <a:gd name="connsiteX12" fmla="*/ 35346 w 93221"/>
                <a:gd name="connsiteY12" fmla="*/ 68688 h 193425"/>
                <a:gd name="connsiteX13" fmla="*/ 12269 w 93221"/>
                <a:gd name="connsiteY13" fmla="*/ 165552 h 193425"/>
                <a:gd name="connsiteX14" fmla="*/ 40205 w 93221"/>
                <a:gd name="connsiteY14" fmla="*/ 193488 h 193425"/>
                <a:gd name="connsiteX15" fmla="*/ 88485 w 93221"/>
                <a:gd name="connsiteY15" fmla="*/ 146726 h 193425"/>
                <a:gd name="connsiteX16" fmla="*/ 84841 w 93221"/>
                <a:gd name="connsiteY16" fmla="*/ 143689 h 193425"/>
                <a:gd name="connsiteX17" fmla="*/ 80287 w 93221"/>
                <a:gd name="connsiteY17" fmla="*/ 147940 h 193425"/>
                <a:gd name="connsiteX18" fmla="*/ 40812 w 93221"/>
                <a:gd name="connsiteY18" fmla="*/ 186808 h 193425"/>
                <a:gd name="connsiteX19" fmla="*/ 31399 w 93221"/>
                <a:gd name="connsiteY19" fmla="*/ 172840 h 193425"/>
                <a:gd name="connsiteX20" fmla="*/ 33221 w 93221"/>
                <a:gd name="connsiteY20" fmla="*/ 158265 h 193425"/>
                <a:gd name="connsiteX21" fmla="*/ 55691 w 93221"/>
                <a:gd name="connsiteY21" fmla="*/ 68688 h 19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221" h="193425">
                  <a:moveTo>
                    <a:pt x="55691" y="68688"/>
                  </a:moveTo>
                  <a:lnTo>
                    <a:pt x="84234" y="68688"/>
                  </a:lnTo>
                  <a:cubicBezTo>
                    <a:pt x="90307" y="68688"/>
                    <a:pt x="93344" y="68688"/>
                    <a:pt x="93344" y="62615"/>
                  </a:cubicBezTo>
                  <a:cubicBezTo>
                    <a:pt x="93344" y="59275"/>
                    <a:pt x="90307" y="59275"/>
                    <a:pt x="84841" y="59275"/>
                  </a:cubicBezTo>
                  <a:lnTo>
                    <a:pt x="58120" y="59275"/>
                  </a:lnTo>
                  <a:cubicBezTo>
                    <a:pt x="69052" y="16156"/>
                    <a:pt x="70570" y="10083"/>
                    <a:pt x="70570" y="8261"/>
                  </a:cubicBezTo>
                  <a:cubicBezTo>
                    <a:pt x="70570" y="3099"/>
                    <a:pt x="66926" y="63"/>
                    <a:pt x="61764" y="63"/>
                  </a:cubicBezTo>
                  <a:cubicBezTo>
                    <a:pt x="60853" y="63"/>
                    <a:pt x="52351" y="366"/>
                    <a:pt x="49618" y="10994"/>
                  </a:cubicBezTo>
                  <a:lnTo>
                    <a:pt x="37775" y="59275"/>
                  </a:lnTo>
                  <a:lnTo>
                    <a:pt x="9232" y="59275"/>
                  </a:lnTo>
                  <a:cubicBezTo>
                    <a:pt x="3159" y="59275"/>
                    <a:pt x="123" y="59275"/>
                    <a:pt x="123" y="65044"/>
                  </a:cubicBezTo>
                  <a:cubicBezTo>
                    <a:pt x="123" y="68688"/>
                    <a:pt x="2552" y="68688"/>
                    <a:pt x="8625" y="68688"/>
                  </a:cubicBezTo>
                  <a:lnTo>
                    <a:pt x="35346" y="68688"/>
                  </a:lnTo>
                  <a:cubicBezTo>
                    <a:pt x="13483" y="154924"/>
                    <a:pt x="12269" y="160087"/>
                    <a:pt x="12269" y="165552"/>
                  </a:cubicBezTo>
                  <a:cubicBezTo>
                    <a:pt x="12269" y="181949"/>
                    <a:pt x="23807" y="193488"/>
                    <a:pt x="40205" y="193488"/>
                  </a:cubicBezTo>
                  <a:cubicBezTo>
                    <a:pt x="71177" y="193488"/>
                    <a:pt x="88485" y="149155"/>
                    <a:pt x="88485" y="146726"/>
                  </a:cubicBezTo>
                  <a:cubicBezTo>
                    <a:pt x="88485" y="143689"/>
                    <a:pt x="86056" y="143689"/>
                    <a:pt x="84841" y="143689"/>
                  </a:cubicBezTo>
                  <a:cubicBezTo>
                    <a:pt x="82109" y="143689"/>
                    <a:pt x="81805" y="144600"/>
                    <a:pt x="80287" y="147940"/>
                  </a:cubicBezTo>
                  <a:cubicBezTo>
                    <a:pt x="67230" y="179520"/>
                    <a:pt x="51136" y="186808"/>
                    <a:pt x="40812" y="186808"/>
                  </a:cubicBezTo>
                  <a:cubicBezTo>
                    <a:pt x="34435" y="186808"/>
                    <a:pt x="31399" y="182860"/>
                    <a:pt x="31399" y="172840"/>
                  </a:cubicBezTo>
                  <a:cubicBezTo>
                    <a:pt x="31399" y="165552"/>
                    <a:pt x="32006" y="163427"/>
                    <a:pt x="33221" y="158265"/>
                  </a:cubicBezTo>
                  <a:lnTo>
                    <a:pt x="55691" y="68688"/>
                  </a:lnTo>
                  <a:close/>
                </a:path>
              </a:pathLst>
            </a:custGeom>
            <a:solidFill>
              <a:srgbClr val="000000"/>
            </a:solidFill>
            <a:ln w="303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4" name="Freeform 23 2">
            <a:extLst>
              <a:ext uri="{FF2B5EF4-FFF2-40B4-BE49-F238E27FC236}">
                <a16:creationId xmlns:a16="http://schemas.microsoft.com/office/drawing/2014/main" id="{355F5AFA-A254-94D6-305A-75978E5EC416}"/>
              </a:ext>
            </a:extLst>
          </p:cNvPr>
          <p:cNvSpPr>
            <a:spLocks/>
          </p:cNvSpPr>
          <p:nvPr/>
        </p:nvSpPr>
        <p:spPr bwMode="auto">
          <a:xfrm>
            <a:off x="1986586" y="1259205"/>
            <a:ext cx="4694825" cy="1944272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36" name="Line 81">
            <a:extLst>
              <a:ext uri="{FF2B5EF4-FFF2-40B4-BE49-F238E27FC236}">
                <a16:creationId xmlns:a16="http://schemas.microsoft.com/office/drawing/2014/main" id="{54FFB579-EA27-B5CB-1D3B-A691A63F05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1811" y="1704753"/>
            <a:ext cx="0" cy="1472603"/>
          </a:xfrm>
          <a:prstGeom prst="line">
            <a:avLst/>
          </a:prstGeom>
          <a:noFill/>
          <a:ln w="19050">
            <a:solidFill>
              <a:srgbClr val="FF4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66" name="Groupe 65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 title="IguanaTex Vector Display">
            <a:extLst>
              <a:ext uri="{FF2B5EF4-FFF2-40B4-BE49-F238E27FC236}">
                <a16:creationId xmlns:a16="http://schemas.microsoft.com/office/drawing/2014/main" id="{5C5786E0-7F1E-5656-9F93-3FC3A3FA6A33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114800" y="3022600"/>
            <a:ext cx="304791" cy="304789"/>
            <a:chOff x="6226223" y="4565426"/>
            <a:chExt cx="259697" cy="263118"/>
          </a:xfrm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BB9C8414-C31E-F1E9-0A2A-B221FF00972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226223" y="4565426"/>
              <a:ext cx="185835" cy="185014"/>
            </a:xfrm>
            <a:custGeom>
              <a:avLst/>
              <a:gdLst>
                <a:gd name="connsiteX0" fmla="*/ 110211 w 185835"/>
                <a:gd name="connsiteY0" fmla="*/ 19193 h 185014"/>
                <a:gd name="connsiteX1" fmla="*/ 116497 w 185835"/>
                <a:gd name="connsiteY1" fmla="*/ 9081 h 185014"/>
                <a:gd name="connsiteX2" fmla="*/ 133714 w 185835"/>
                <a:gd name="connsiteY2" fmla="*/ 8535 h 185014"/>
                <a:gd name="connsiteX3" fmla="*/ 173614 w 185835"/>
                <a:gd name="connsiteY3" fmla="*/ 30944 h 185014"/>
                <a:gd name="connsiteX4" fmla="*/ 171428 w 185835"/>
                <a:gd name="connsiteY4" fmla="*/ 52807 h 185014"/>
                <a:gd name="connsiteX5" fmla="*/ 170608 w 185835"/>
                <a:gd name="connsiteY5" fmla="*/ 57999 h 185014"/>
                <a:gd name="connsiteX6" fmla="*/ 173887 w 185835"/>
                <a:gd name="connsiteY6" fmla="*/ 61552 h 185014"/>
                <a:gd name="connsiteX7" fmla="*/ 177987 w 185835"/>
                <a:gd name="connsiteY7" fmla="*/ 55266 h 185014"/>
                <a:gd name="connsiteX8" fmla="*/ 185365 w 185835"/>
                <a:gd name="connsiteY8" fmla="*/ 7715 h 185014"/>
                <a:gd name="connsiteX9" fmla="*/ 185912 w 185835"/>
                <a:gd name="connsiteY9" fmla="*/ 3069 h 185014"/>
                <a:gd name="connsiteX10" fmla="*/ 178533 w 185835"/>
                <a:gd name="connsiteY10" fmla="*/ 63 h 185014"/>
                <a:gd name="connsiteX11" fmla="*/ 26859 w 185835"/>
                <a:gd name="connsiteY11" fmla="*/ 63 h 185014"/>
                <a:gd name="connsiteX12" fmla="*/ 18114 w 185835"/>
                <a:gd name="connsiteY12" fmla="*/ 5528 h 185014"/>
                <a:gd name="connsiteX13" fmla="*/ 1716 w 185835"/>
                <a:gd name="connsiteY13" fmla="*/ 53627 h 185014"/>
                <a:gd name="connsiteX14" fmla="*/ 77 w 185835"/>
                <a:gd name="connsiteY14" fmla="*/ 58546 h 185014"/>
                <a:gd name="connsiteX15" fmla="*/ 3356 w 185835"/>
                <a:gd name="connsiteY15" fmla="*/ 61552 h 185014"/>
                <a:gd name="connsiteX16" fmla="*/ 8002 w 185835"/>
                <a:gd name="connsiteY16" fmla="*/ 55813 h 185014"/>
                <a:gd name="connsiteX17" fmla="*/ 70312 w 185835"/>
                <a:gd name="connsiteY17" fmla="*/ 8535 h 185014"/>
                <a:gd name="connsiteX18" fmla="*/ 80970 w 185835"/>
                <a:gd name="connsiteY18" fmla="*/ 8535 h 185014"/>
                <a:gd name="connsiteX19" fmla="*/ 88622 w 185835"/>
                <a:gd name="connsiteY19" fmla="*/ 11814 h 185014"/>
                <a:gd name="connsiteX20" fmla="*/ 87529 w 185835"/>
                <a:gd name="connsiteY20" fmla="*/ 17553 h 185014"/>
                <a:gd name="connsiteX21" fmla="*/ 50908 w 185835"/>
                <a:gd name="connsiteY21" fmla="*/ 163487 h 185014"/>
                <a:gd name="connsiteX22" fmla="*/ 18387 w 185835"/>
                <a:gd name="connsiteY22" fmla="*/ 176605 h 185014"/>
                <a:gd name="connsiteX23" fmla="*/ 6909 w 185835"/>
                <a:gd name="connsiteY23" fmla="*/ 181797 h 185014"/>
                <a:gd name="connsiteX24" fmla="*/ 11555 w 185835"/>
                <a:gd name="connsiteY24" fmla="*/ 185077 h 185014"/>
                <a:gd name="connsiteX25" fmla="*/ 33964 w 185835"/>
                <a:gd name="connsiteY25" fmla="*/ 184530 h 185014"/>
                <a:gd name="connsiteX26" fmla="*/ 57194 w 185835"/>
                <a:gd name="connsiteY26" fmla="*/ 184257 h 185014"/>
                <a:gd name="connsiteX27" fmla="*/ 79877 w 185835"/>
                <a:gd name="connsiteY27" fmla="*/ 184530 h 185014"/>
                <a:gd name="connsiteX28" fmla="*/ 103653 w 185835"/>
                <a:gd name="connsiteY28" fmla="*/ 185077 h 185014"/>
                <a:gd name="connsiteX29" fmla="*/ 109665 w 185835"/>
                <a:gd name="connsiteY29" fmla="*/ 179611 h 185014"/>
                <a:gd name="connsiteX30" fmla="*/ 100373 w 185835"/>
                <a:gd name="connsiteY30" fmla="*/ 176605 h 185014"/>
                <a:gd name="connsiteX31" fmla="*/ 82883 w 185835"/>
                <a:gd name="connsiteY31" fmla="*/ 176058 h 185014"/>
                <a:gd name="connsiteX32" fmla="*/ 72771 w 185835"/>
                <a:gd name="connsiteY32" fmla="*/ 170046 h 185014"/>
                <a:gd name="connsiteX33" fmla="*/ 73864 w 185835"/>
                <a:gd name="connsiteY33" fmla="*/ 164307 h 185014"/>
                <a:gd name="connsiteX34" fmla="*/ 110211 w 185835"/>
                <a:gd name="connsiteY34" fmla="*/ 19193 h 1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5835" h="185014">
                  <a:moveTo>
                    <a:pt x="110211" y="19193"/>
                  </a:moveTo>
                  <a:cubicBezTo>
                    <a:pt x="112124" y="11541"/>
                    <a:pt x="113218" y="9901"/>
                    <a:pt x="116497" y="9081"/>
                  </a:cubicBezTo>
                  <a:cubicBezTo>
                    <a:pt x="118957" y="8535"/>
                    <a:pt x="127975" y="8535"/>
                    <a:pt x="133714" y="8535"/>
                  </a:cubicBezTo>
                  <a:cubicBezTo>
                    <a:pt x="161316" y="8535"/>
                    <a:pt x="173614" y="9628"/>
                    <a:pt x="173614" y="30944"/>
                  </a:cubicBezTo>
                  <a:cubicBezTo>
                    <a:pt x="173614" y="35043"/>
                    <a:pt x="172521" y="45701"/>
                    <a:pt x="171428" y="52807"/>
                  </a:cubicBezTo>
                  <a:cubicBezTo>
                    <a:pt x="171155" y="53900"/>
                    <a:pt x="170608" y="57179"/>
                    <a:pt x="170608" y="57999"/>
                  </a:cubicBezTo>
                  <a:cubicBezTo>
                    <a:pt x="170608" y="59639"/>
                    <a:pt x="171428" y="61552"/>
                    <a:pt x="173887" y="61552"/>
                  </a:cubicBezTo>
                  <a:cubicBezTo>
                    <a:pt x="176894" y="61552"/>
                    <a:pt x="177440" y="59366"/>
                    <a:pt x="177987" y="55266"/>
                  </a:cubicBezTo>
                  <a:lnTo>
                    <a:pt x="185365" y="7715"/>
                  </a:lnTo>
                  <a:cubicBezTo>
                    <a:pt x="185639" y="6622"/>
                    <a:pt x="185912" y="3889"/>
                    <a:pt x="185912" y="3069"/>
                  </a:cubicBezTo>
                  <a:cubicBezTo>
                    <a:pt x="185912" y="63"/>
                    <a:pt x="183179" y="63"/>
                    <a:pt x="178533" y="63"/>
                  </a:cubicBezTo>
                  <a:lnTo>
                    <a:pt x="26859" y="63"/>
                  </a:lnTo>
                  <a:cubicBezTo>
                    <a:pt x="20300" y="63"/>
                    <a:pt x="20027" y="336"/>
                    <a:pt x="18114" y="5528"/>
                  </a:cubicBezTo>
                  <a:lnTo>
                    <a:pt x="1716" y="53627"/>
                  </a:lnTo>
                  <a:cubicBezTo>
                    <a:pt x="1443" y="54173"/>
                    <a:pt x="77" y="57999"/>
                    <a:pt x="77" y="58546"/>
                  </a:cubicBezTo>
                  <a:cubicBezTo>
                    <a:pt x="77" y="60185"/>
                    <a:pt x="1443" y="61552"/>
                    <a:pt x="3356" y="61552"/>
                  </a:cubicBezTo>
                  <a:cubicBezTo>
                    <a:pt x="6089" y="61552"/>
                    <a:pt x="6362" y="60185"/>
                    <a:pt x="8002" y="55813"/>
                  </a:cubicBezTo>
                  <a:cubicBezTo>
                    <a:pt x="22760" y="13454"/>
                    <a:pt x="29865" y="8535"/>
                    <a:pt x="70312" y="8535"/>
                  </a:cubicBezTo>
                  <a:lnTo>
                    <a:pt x="80970" y="8535"/>
                  </a:lnTo>
                  <a:cubicBezTo>
                    <a:pt x="88622" y="8535"/>
                    <a:pt x="88622" y="9628"/>
                    <a:pt x="88622" y="11814"/>
                  </a:cubicBezTo>
                  <a:cubicBezTo>
                    <a:pt x="88622" y="13454"/>
                    <a:pt x="87802" y="16733"/>
                    <a:pt x="87529" y="17553"/>
                  </a:cubicBezTo>
                  <a:lnTo>
                    <a:pt x="50908" y="163487"/>
                  </a:lnTo>
                  <a:cubicBezTo>
                    <a:pt x="48449" y="173599"/>
                    <a:pt x="47629" y="176605"/>
                    <a:pt x="18387" y="176605"/>
                  </a:cubicBezTo>
                  <a:cubicBezTo>
                    <a:pt x="8549" y="176605"/>
                    <a:pt x="6909" y="176605"/>
                    <a:pt x="6909" y="181797"/>
                  </a:cubicBezTo>
                  <a:cubicBezTo>
                    <a:pt x="6909" y="185077"/>
                    <a:pt x="9915" y="185077"/>
                    <a:pt x="11555" y="185077"/>
                  </a:cubicBezTo>
                  <a:cubicBezTo>
                    <a:pt x="18934" y="185077"/>
                    <a:pt x="26586" y="184530"/>
                    <a:pt x="33964" y="184530"/>
                  </a:cubicBezTo>
                  <a:cubicBezTo>
                    <a:pt x="41616" y="184530"/>
                    <a:pt x="49542" y="184257"/>
                    <a:pt x="57194" y="184257"/>
                  </a:cubicBezTo>
                  <a:cubicBezTo>
                    <a:pt x="64846" y="184257"/>
                    <a:pt x="72498" y="184530"/>
                    <a:pt x="79877" y="184530"/>
                  </a:cubicBezTo>
                  <a:cubicBezTo>
                    <a:pt x="87802" y="184530"/>
                    <a:pt x="96001" y="185077"/>
                    <a:pt x="103653" y="185077"/>
                  </a:cubicBezTo>
                  <a:cubicBezTo>
                    <a:pt x="106385" y="185077"/>
                    <a:pt x="109665" y="185077"/>
                    <a:pt x="109665" y="179611"/>
                  </a:cubicBezTo>
                  <a:cubicBezTo>
                    <a:pt x="109665" y="176605"/>
                    <a:pt x="107479" y="176605"/>
                    <a:pt x="100373" y="176605"/>
                  </a:cubicBezTo>
                  <a:cubicBezTo>
                    <a:pt x="93541" y="176605"/>
                    <a:pt x="89988" y="176605"/>
                    <a:pt x="82883" y="176058"/>
                  </a:cubicBezTo>
                  <a:cubicBezTo>
                    <a:pt x="74957" y="175239"/>
                    <a:pt x="72771" y="174419"/>
                    <a:pt x="72771" y="170046"/>
                  </a:cubicBezTo>
                  <a:cubicBezTo>
                    <a:pt x="72771" y="169773"/>
                    <a:pt x="72771" y="168406"/>
                    <a:pt x="73864" y="164307"/>
                  </a:cubicBezTo>
                  <a:lnTo>
                    <a:pt x="110211" y="19193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C06D268C-33CE-1CE2-ED80-908F6FA6F40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379175" y="4707069"/>
              <a:ext cx="106745" cy="121475"/>
            </a:xfrm>
            <a:custGeom>
              <a:avLst/>
              <a:gdLst>
                <a:gd name="connsiteX0" fmla="*/ 14621 w 106745"/>
                <a:gd name="connsiteY0" fmla="*/ 107766 h 121475"/>
                <a:gd name="connsiteX1" fmla="*/ 5248 w 106745"/>
                <a:gd name="connsiteY1" fmla="*/ 114653 h 121475"/>
                <a:gd name="connsiteX2" fmla="*/ 83 w 106745"/>
                <a:gd name="connsiteY2" fmla="*/ 118670 h 121475"/>
                <a:gd name="connsiteX3" fmla="*/ 2761 w 106745"/>
                <a:gd name="connsiteY3" fmla="*/ 121540 h 121475"/>
                <a:gd name="connsiteX4" fmla="*/ 19213 w 106745"/>
                <a:gd name="connsiteY4" fmla="*/ 120774 h 121475"/>
                <a:gd name="connsiteX5" fmla="*/ 39299 w 106745"/>
                <a:gd name="connsiteY5" fmla="*/ 121540 h 121475"/>
                <a:gd name="connsiteX6" fmla="*/ 43125 w 106745"/>
                <a:gd name="connsiteY6" fmla="*/ 117331 h 121475"/>
                <a:gd name="connsiteX7" fmla="*/ 38151 w 106745"/>
                <a:gd name="connsiteY7" fmla="*/ 114653 h 121475"/>
                <a:gd name="connsiteX8" fmla="*/ 28778 w 106745"/>
                <a:gd name="connsiteY8" fmla="*/ 112357 h 121475"/>
                <a:gd name="connsiteX9" fmla="*/ 30882 w 106745"/>
                <a:gd name="connsiteY9" fmla="*/ 103557 h 121475"/>
                <a:gd name="connsiteX10" fmla="*/ 37960 w 106745"/>
                <a:gd name="connsiteY10" fmla="*/ 75054 h 121475"/>
                <a:gd name="connsiteX11" fmla="*/ 57664 w 106745"/>
                <a:gd name="connsiteY11" fmla="*/ 86340 h 121475"/>
                <a:gd name="connsiteX12" fmla="*/ 106829 w 106745"/>
                <a:gd name="connsiteY12" fmla="*/ 32011 h 121475"/>
                <a:gd name="connsiteX13" fmla="*/ 78133 w 106745"/>
                <a:gd name="connsiteY13" fmla="*/ 64 h 121475"/>
                <a:gd name="connsiteX14" fmla="*/ 50969 w 106745"/>
                <a:gd name="connsiteY14" fmla="*/ 13455 h 121475"/>
                <a:gd name="connsiteX15" fmla="*/ 31265 w 106745"/>
                <a:gd name="connsiteY15" fmla="*/ 64 h 121475"/>
                <a:gd name="connsiteX16" fmla="*/ 16152 w 106745"/>
                <a:gd name="connsiteY16" fmla="*/ 10203 h 121475"/>
                <a:gd name="connsiteX17" fmla="*/ 9265 w 106745"/>
                <a:gd name="connsiteY17" fmla="*/ 29333 h 121475"/>
                <a:gd name="connsiteX18" fmla="*/ 12517 w 106745"/>
                <a:gd name="connsiteY18" fmla="*/ 31820 h 121475"/>
                <a:gd name="connsiteX19" fmla="*/ 16726 w 106745"/>
                <a:gd name="connsiteY19" fmla="*/ 26081 h 121475"/>
                <a:gd name="connsiteX20" fmla="*/ 30691 w 106745"/>
                <a:gd name="connsiteY20" fmla="*/ 5421 h 121475"/>
                <a:gd name="connsiteX21" fmla="*/ 37004 w 106745"/>
                <a:gd name="connsiteY21" fmla="*/ 14794 h 121475"/>
                <a:gd name="connsiteX22" fmla="*/ 36430 w 106745"/>
                <a:gd name="connsiteY22" fmla="*/ 20533 h 121475"/>
                <a:gd name="connsiteX23" fmla="*/ 14621 w 106745"/>
                <a:gd name="connsiteY23" fmla="*/ 107766 h 121475"/>
                <a:gd name="connsiteX24" fmla="*/ 50777 w 106745"/>
                <a:gd name="connsiteY24" fmla="*/ 23020 h 121475"/>
                <a:gd name="connsiteX25" fmla="*/ 77559 w 106745"/>
                <a:gd name="connsiteY25" fmla="*/ 5421 h 121475"/>
                <a:gd name="connsiteX26" fmla="*/ 91524 w 106745"/>
                <a:gd name="connsiteY26" fmla="*/ 23977 h 121475"/>
                <a:gd name="connsiteX27" fmla="*/ 81577 w 106745"/>
                <a:gd name="connsiteY27" fmla="*/ 62428 h 121475"/>
                <a:gd name="connsiteX28" fmla="*/ 57664 w 106745"/>
                <a:gd name="connsiteY28" fmla="*/ 80984 h 121475"/>
                <a:gd name="connsiteX29" fmla="*/ 40638 w 106745"/>
                <a:gd name="connsiteY29" fmla="*/ 64341 h 121475"/>
                <a:gd name="connsiteX30" fmla="*/ 41212 w 106745"/>
                <a:gd name="connsiteY30" fmla="*/ 61471 h 121475"/>
                <a:gd name="connsiteX31" fmla="*/ 50777 w 106745"/>
                <a:gd name="connsiteY31" fmla="*/ 23020 h 12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6745" h="121475">
                  <a:moveTo>
                    <a:pt x="14621" y="107766"/>
                  </a:moveTo>
                  <a:cubicBezTo>
                    <a:pt x="13282" y="113122"/>
                    <a:pt x="12900" y="114653"/>
                    <a:pt x="5248" y="114653"/>
                  </a:cubicBezTo>
                  <a:cubicBezTo>
                    <a:pt x="2761" y="114653"/>
                    <a:pt x="83" y="114653"/>
                    <a:pt x="83" y="118670"/>
                  </a:cubicBezTo>
                  <a:cubicBezTo>
                    <a:pt x="83" y="120774"/>
                    <a:pt x="1804" y="121540"/>
                    <a:pt x="2761" y="121540"/>
                  </a:cubicBezTo>
                  <a:cubicBezTo>
                    <a:pt x="7735" y="121540"/>
                    <a:pt x="14048" y="120774"/>
                    <a:pt x="19213" y="120774"/>
                  </a:cubicBezTo>
                  <a:cubicBezTo>
                    <a:pt x="25717" y="120774"/>
                    <a:pt x="32986" y="121540"/>
                    <a:pt x="39299" y="121540"/>
                  </a:cubicBezTo>
                  <a:cubicBezTo>
                    <a:pt x="41021" y="121540"/>
                    <a:pt x="43125" y="120966"/>
                    <a:pt x="43125" y="117331"/>
                  </a:cubicBezTo>
                  <a:cubicBezTo>
                    <a:pt x="43125" y="114653"/>
                    <a:pt x="40447" y="114653"/>
                    <a:pt x="38151" y="114653"/>
                  </a:cubicBezTo>
                  <a:cubicBezTo>
                    <a:pt x="33943" y="114653"/>
                    <a:pt x="28778" y="114653"/>
                    <a:pt x="28778" y="112357"/>
                  </a:cubicBezTo>
                  <a:cubicBezTo>
                    <a:pt x="28778" y="111401"/>
                    <a:pt x="30117" y="106427"/>
                    <a:pt x="30882" y="103557"/>
                  </a:cubicBezTo>
                  <a:cubicBezTo>
                    <a:pt x="33178" y="93418"/>
                    <a:pt x="35856" y="83088"/>
                    <a:pt x="37960" y="75054"/>
                  </a:cubicBezTo>
                  <a:cubicBezTo>
                    <a:pt x="40256" y="78880"/>
                    <a:pt x="46186" y="86340"/>
                    <a:pt x="57664" y="86340"/>
                  </a:cubicBezTo>
                  <a:cubicBezTo>
                    <a:pt x="81003" y="86340"/>
                    <a:pt x="106829" y="60515"/>
                    <a:pt x="106829" y="32011"/>
                  </a:cubicBezTo>
                  <a:cubicBezTo>
                    <a:pt x="106829" y="9629"/>
                    <a:pt x="91333" y="64"/>
                    <a:pt x="78133" y="64"/>
                  </a:cubicBezTo>
                  <a:cubicBezTo>
                    <a:pt x="66273" y="64"/>
                    <a:pt x="56134" y="8099"/>
                    <a:pt x="50969" y="13455"/>
                  </a:cubicBezTo>
                  <a:cubicBezTo>
                    <a:pt x="47716" y="2551"/>
                    <a:pt x="37004" y="64"/>
                    <a:pt x="31265" y="64"/>
                  </a:cubicBezTo>
                  <a:cubicBezTo>
                    <a:pt x="23804" y="64"/>
                    <a:pt x="19213" y="5038"/>
                    <a:pt x="16152" y="10203"/>
                  </a:cubicBezTo>
                  <a:cubicBezTo>
                    <a:pt x="12326" y="16707"/>
                    <a:pt x="9265" y="28185"/>
                    <a:pt x="9265" y="29333"/>
                  </a:cubicBezTo>
                  <a:cubicBezTo>
                    <a:pt x="9265" y="31820"/>
                    <a:pt x="11943" y="31820"/>
                    <a:pt x="12517" y="31820"/>
                  </a:cubicBezTo>
                  <a:cubicBezTo>
                    <a:pt x="15195" y="31820"/>
                    <a:pt x="15387" y="31246"/>
                    <a:pt x="16726" y="26081"/>
                  </a:cubicBezTo>
                  <a:cubicBezTo>
                    <a:pt x="19595" y="14986"/>
                    <a:pt x="23230" y="5421"/>
                    <a:pt x="30691" y="5421"/>
                  </a:cubicBezTo>
                  <a:cubicBezTo>
                    <a:pt x="35665" y="5421"/>
                    <a:pt x="37004" y="9629"/>
                    <a:pt x="37004" y="14794"/>
                  </a:cubicBezTo>
                  <a:cubicBezTo>
                    <a:pt x="37004" y="16899"/>
                    <a:pt x="36621" y="19386"/>
                    <a:pt x="36430" y="20533"/>
                  </a:cubicBezTo>
                  <a:lnTo>
                    <a:pt x="14621" y="107766"/>
                  </a:lnTo>
                  <a:close/>
                  <a:moveTo>
                    <a:pt x="50777" y="23020"/>
                  </a:moveTo>
                  <a:cubicBezTo>
                    <a:pt x="61873" y="8290"/>
                    <a:pt x="71438" y="5421"/>
                    <a:pt x="77559" y="5421"/>
                  </a:cubicBezTo>
                  <a:cubicBezTo>
                    <a:pt x="85020" y="5421"/>
                    <a:pt x="91524" y="10968"/>
                    <a:pt x="91524" y="23977"/>
                  </a:cubicBezTo>
                  <a:cubicBezTo>
                    <a:pt x="91524" y="31820"/>
                    <a:pt x="87316" y="51333"/>
                    <a:pt x="81577" y="62428"/>
                  </a:cubicBezTo>
                  <a:cubicBezTo>
                    <a:pt x="76794" y="71802"/>
                    <a:pt x="67421" y="80984"/>
                    <a:pt x="57664" y="80984"/>
                  </a:cubicBezTo>
                  <a:cubicBezTo>
                    <a:pt x="44082" y="80984"/>
                    <a:pt x="40638" y="66254"/>
                    <a:pt x="40638" y="64341"/>
                  </a:cubicBezTo>
                  <a:cubicBezTo>
                    <a:pt x="40638" y="63576"/>
                    <a:pt x="41021" y="62237"/>
                    <a:pt x="41212" y="61471"/>
                  </a:cubicBezTo>
                  <a:lnTo>
                    <a:pt x="50777" y="23020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" name="Groupe 59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magenta{\delta_T} &#10;$&#10;&#10;&#10;\end{document}&#10;" title="IguanaTex Vector Display">
            <a:extLst>
              <a:ext uri="{FF2B5EF4-FFF2-40B4-BE49-F238E27FC236}">
                <a16:creationId xmlns:a16="http://schemas.microsoft.com/office/drawing/2014/main" id="{FE77058D-640B-9E1F-91EE-A13C217DD140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114800" y="2184400"/>
            <a:ext cx="304791" cy="274310"/>
            <a:chOff x="6466228" y="3882115"/>
            <a:chExt cx="290122" cy="261442"/>
          </a:xfrm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29B10C9E-EE81-BEBA-2F5F-82112DBD943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466228" y="3882115"/>
              <a:ext cx="124497" cy="219539"/>
            </a:xfrm>
            <a:custGeom>
              <a:avLst/>
              <a:gdLst>
                <a:gd name="connsiteX0" fmla="*/ 67488 w 124497"/>
                <a:gd name="connsiteY0" fmla="*/ 83263 h 219539"/>
                <a:gd name="connsiteX1" fmla="*/ 77 w 124497"/>
                <a:gd name="connsiteY1" fmla="*/ 168589 h 219539"/>
                <a:gd name="connsiteX2" fmla="*/ 48054 w 124497"/>
                <a:gd name="connsiteY2" fmla="*/ 219602 h 219539"/>
                <a:gd name="connsiteX3" fmla="*/ 108784 w 124497"/>
                <a:gd name="connsiteY3" fmla="*/ 130025 h 219539"/>
                <a:gd name="connsiteX4" fmla="*/ 86314 w 124497"/>
                <a:gd name="connsiteY4" fmla="*/ 73546 h 219539"/>
                <a:gd name="connsiteX5" fmla="*/ 57467 w 124497"/>
                <a:gd name="connsiteY5" fmla="*/ 23747 h 219539"/>
                <a:gd name="connsiteX6" fmla="*/ 74168 w 124497"/>
                <a:gd name="connsiteY6" fmla="*/ 9780 h 219539"/>
                <a:gd name="connsiteX7" fmla="*/ 95727 w 124497"/>
                <a:gd name="connsiteY7" fmla="*/ 17978 h 219539"/>
                <a:gd name="connsiteX8" fmla="*/ 112428 w 124497"/>
                <a:gd name="connsiteY8" fmla="*/ 25569 h 219539"/>
                <a:gd name="connsiteX9" fmla="*/ 124574 w 124497"/>
                <a:gd name="connsiteY9" fmla="*/ 13423 h 219539"/>
                <a:gd name="connsiteX10" fmla="*/ 108784 w 124497"/>
                <a:gd name="connsiteY10" fmla="*/ 3403 h 219539"/>
                <a:gd name="connsiteX11" fmla="*/ 83885 w 124497"/>
                <a:gd name="connsiteY11" fmla="*/ 63 h 219539"/>
                <a:gd name="connsiteX12" fmla="*/ 49268 w 124497"/>
                <a:gd name="connsiteY12" fmla="*/ 31339 h 219539"/>
                <a:gd name="connsiteX13" fmla="*/ 67488 w 124497"/>
                <a:gd name="connsiteY13" fmla="*/ 83263 h 219539"/>
                <a:gd name="connsiteX14" fmla="*/ 71131 w 124497"/>
                <a:gd name="connsiteY14" fmla="*/ 89943 h 219539"/>
                <a:gd name="connsiteX15" fmla="*/ 87832 w 124497"/>
                <a:gd name="connsiteY15" fmla="*/ 142171 h 219539"/>
                <a:gd name="connsiteX16" fmla="*/ 48054 w 124497"/>
                <a:gd name="connsiteY16" fmla="*/ 212921 h 219539"/>
                <a:gd name="connsiteX17" fmla="*/ 18903 w 124497"/>
                <a:gd name="connsiteY17" fmla="*/ 177091 h 219539"/>
                <a:gd name="connsiteX18" fmla="*/ 71131 w 124497"/>
                <a:gd name="connsiteY18" fmla="*/ 89943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488" y="83263"/>
                  </a:moveTo>
                  <a:cubicBezTo>
                    <a:pt x="29531" y="92372"/>
                    <a:pt x="77" y="131847"/>
                    <a:pt x="77" y="168589"/>
                  </a:cubicBezTo>
                  <a:cubicBezTo>
                    <a:pt x="77" y="197739"/>
                    <a:pt x="19510" y="219602"/>
                    <a:pt x="48054" y="219602"/>
                  </a:cubicBezTo>
                  <a:cubicBezTo>
                    <a:pt x="83581" y="219602"/>
                    <a:pt x="108784" y="171929"/>
                    <a:pt x="108784" y="130025"/>
                  </a:cubicBezTo>
                  <a:cubicBezTo>
                    <a:pt x="108784" y="102393"/>
                    <a:pt x="96638" y="87210"/>
                    <a:pt x="86314" y="73546"/>
                  </a:cubicBezTo>
                  <a:cubicBezTo>
                    <a:pt x="75382" y="59882"/>
                    <a:pt x="57467" y="37108"/>
                    <a:pt x="57467" y="23747"/>
                  </a:cubicBezTo>
                  <a:cubicBezTo>
                    <a:pt x="57467" y="17067"/>
                    <a:pt x="63540" y="9780"/>
                    <a:pt x="74168" y="9780"/>
                  </a:cubicBezTo>
                  <a:cubicBezTo>
                    <a:pt x="83277" y="9780"/>
                    <a:pt x="89350" y="13727"/>
                    <a:pt x="95727" y="17978"/>
                  </a:cubicBezTo>
                  <a:cubicBezTo>
                    <a:pt x="101800" y="21622"/>
                    <a:pt x="107873" y="25569"/>
                    <a:pt x="112428" y="25569"/>
                  </a:cubicBezTo>
                  <a:cubicBezTo>
                    <a:pt x="120019" y="25569"/>
                    <a:pt x="124574" y="18282"/>
                    <a:pt x="124574" y="13423"/>
                  </a:cubicBezTo>
                  <a:cubicBezTo>
                    <a:pt x="124574" y="6743"/>
                    <a:pt x="119716" y="5832"/>
                    <a:pt x="108784" y="3403"/>
                  </a:cubicBezTo>
                  <a:cubicBezTo>
                    <a:pt x="92994" y="63"/>
                    <a:pt x="88743" y="63"/>
                    <a:pt x="83885" y="63"/>
                  </a:cubicBezTo>
                  <a:cubicBezTo>
                    <a:pt x="60200" y="63"/>
                    <a:pt x="49268" y="13120"/>
                    <a:pt x="49268" y="31339"/>
                  </a:cubicBezTo>
                  <a:cubicBezTo>
                    <a:pt x="49268" y="47736"/>
                    <a:pt x="58074" y="64740"/>
                    <a:pt x="67488" y="83263"/>
                  </a:cubicBezTo>
                  <a:close/>
                  <a:moveTo>
                    <a:pt x="71131" y="89943"/>
                  </a:moveTo>
                  <a:cubicBezTo>
                    <a:pt x="78723" y="103911"/>
                    <a:pt x="87832" y="120308"/>
                    <a:pt x="87832" y="142171"/>
                  </a:cubicBezTo>
                  <a:cubicBezTo>
                    <a:pt x="87832" y="162212"/>
                    <a:pt x="76293" y="212921"/>
                    <a:pt x="48054" y="212921"/>
                  </a:cubicBezTo>
                  <a:cubicBezTo>
                    <a:pt x="31353" y="212921"/>
                    <a:pt x="18903" y="200168"/>
                    <a:pt x="18903" y="177091"/>
                  </a:cubicBezTo>
                  <a:cubicBezTo>
                    <a:pt x="18903" y="157961"/>
                    <a:pt x="30138" y="100875"/>
                    <a:pt x="71131" y="89943"/>
                  </a:cubicBezTo>
                  <a:close/>
                </a:path>
              </a:pathLst>
            </a:custGeom>
            <a:solidFill>
              <a:srgbClr val="FF1AFF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931774DD-737F-50E4-3E88-EE7E34D721F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97571" y="3999870"/>
              <a:ext cx="158779" cy="143687"/>
            </a:xfrm>
            <a:custGeom>
              <a:avLst/>
              <a:gdLst>
                <a:gd name="connsiteX0" fmla="*/ 94244 w 158779"/>
                <a:gd name="connsiteY0" fmla="*/ 15156 h 143687"/>
                <a:gd name="connsiteX1" fmla="*/ 100833 w 158779"/>
                <a:gd name="connsiteY1" fmla="*/ 7929 h 143687"/>
                <a:gd name="connsiteX2" fmla="*/ 113586 w 158779"/>
                <a:gd name="connsiteY2" fmla="*/ 7716 h 143687"/>
                <a:gd name="connsiteX3" fmla="*/ 137393 w 158779"/>
                <a:gd name="connsiteY3" fmla="*/ 9417 h 143687"/>
                <a:gd name="connsiteX4" fmla="*/ 147383 w 158779"/>
                <a:gd name="connsiteY4" fmla="*/ 26209 h 143687"/>
                <a:gd name="connsiteX5" fmla="*/ 145895 w 158779"/>
                <a:gd name="connsiteY5" fmla="*/ 43425 h 143687"/>
                <a:gd name="connsiteX6" fmla="*/ 145470 w 158779"/>
                <a:gd name="connsiteY6" fmla="*/ 45764 h 143687"/>
                <a:gd name="connsiteX7" fmla="*/ 149083 w 158779"/>
                <a:gd name="connsiteY7" fmla="*/ 48952 h 143687"/>
                <a:gd name="connsiteX8" fmla="*/ 153122 w 158779"/>
                <a:gd name="connsiteY8" fmla="*/ 43638 h 143687"/>
                <a:gd name="connsiteX9" fmla="*/ 158861 w 158779"/>
                <a:gd name="connsiteY9" fmla="*/ 3040 h 143687"/>
                <a:gd name="connsiteX10" fmla="*/ 152484 w 158779"/>
                <a:gd name="connsiteY10" fmla="*/ 64 h 143687"/>
                <a:gd name="connsiteX11" fmla="*/ 21762 w 158779"/>
                <a:gd name="connsiteY11" fmla="*/ 64 h 143687"/>
                <a:gd name="connsiteX12" fmla="*/ 14535 w 158779"/>
                <a:gd name="connsiteY12" fmla="*/ 4528 h 143687"/>
                <a:gd name="connsiteX13" fmla="*/ 1144 w 158779"/>
                <a:gd name="connsiteY13" fmla="*/ 42150 h 143687"/>
                <a:gd name="connsiteX14" fmla="*/ 81 w 158779"/>
                <a:gd name="connsiteY14" fmla="*/ 45976 h 143687"/>
                <a:gd name="connsiteX15" fmla="*/ 3695 w 158779"/>
                <a:gd name="connsiteY15" fmla="*/ 48952 h 143687"/>
                <a:gd name="connsiteX16" fmla="*/ 8158 w 158779"/>
                <a:gd name="connsiteY16" fmla="*/ 43851 h 143687"/>
                <a:gd name="connsiteX17" fmla="*/ 59810 w 158779"/>
                <a:gd name="connsiteY17" fmla="*/ 7716 h 143687"/>
                <a:gd name="connsiteX18" fmla="*/ 68737 w 158779"/>
                <a:gd name="connsiteY18" fmla="*/ 7716 h 143687"/>
                <a:gd name="connsiteX19" fmla="*/ 75326 w 158779"/>
                <a:gd name="connsiteY19" fmla="*/ 9842 h 143687"/>
                <a:gd name="connsiteX20" fmla="*/ 74476 w 158779"/>
                <a:gd name="connsiteY20" fmla="*/ 14305 h 143687"/>
                <a:gd name="connsiteX21" fmla="*/ 46418 w 158779"/>
                <a:gd name="connsiteY21" fmla="*/ 126109 h 143687"/>
                <a:gd name="connsiteX22" fmla="*/ 21549 w 158779"/>
                <a:gd name="connsiteY22" fmla="*/ 136099 h 143687"/>
                <a:gd name="connsiteX23" fmla="*/ 11984 w 158779"/>
                <a:gd name="connsiteY23" fmla="*/ 140776 h 143687"/>
                <a:gd name="connsiteX24" fmla="*/ 15598 w 158779"/>
                <a:gd name="connsiteY24" fmla="*/ 143751 h 143687"/>
                <a:gd name="connsiteX25" fmla="*/ 33878 w 158779"/>
                <a:gd name="connsiteY25" fmla="*/ 143114 h 143687"/>
                <a:gd name="connsiteX26" fmla="*/ 52158 w 158779"/>
                <a:gd name="connsiteY26" fmla="*/ 142901 h 143687"/>
                <a:gd name="connsiteX27" fmla="*/ 71288 w 158779"/>
                <a:gd name="connsiteY27" fmla="*/ 143114 h 143687"/>
                <a:gd name="connsiteX28" fmla="*/ 89142 w 158779"/>
                <a:gd name="connsiteY28" fmla="*/ 143751 h 143687"/>
                <a:gd name="connsiteX29" fmla="*/ 94031 w 158779"/>
                <a:gd name="connsiteY29" fmla="*/ 139075 h 143687"/>
                <a:gd name="connsiteX30" fmla="*/ 85316 w 158779"/>
                <a:gd name="connsiteY30" fmla="*/ 136099 h 143687"/>
                <a:gd name="connsiteX31" fmla="*/ 72988 w 158779"/>
                <a:gd name="connsiteY31" fmla="*/ 135674 h 143687"/>
                <a:gd name="connsiteX32" fmla="*/ 65336 w 158779"/>
                <a:gd name="connsiteY32" fmla="*/ 131636 h 143687"/>
                <a:gd name="connsiteX33" fmla="*/ 66186 w 158779"/>
                <a:gd name="connsiteY33" fmla="*/ 126747 h 143687"/>
                <a:gd name="connsiteX34" fmla="*/ 94244 w 158779"/>
                <a:gd name="connsiteY34" fmla="*/ 15156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79" h="143687">
                  <a:moveTo>
                    <a:pt x="94244" y="15156"/>
                  </a:moveTo>
                  <a:cubicBezTo>
                    <a:pt x="95732" y="8992"/>
                    <a:pt x="96157" y="8354"/>
                    <a:pt x="100833" y="7929"/>
                  </a:cubicBezTo>
                  <a:cubicBezTo>
                    <a:pt x="101896" y="7716"/>
                    <a:pt x="109335" y="7716"/>
                    <a:pt x="113586" y="7716"/>
                  </a:cubicBezTo>
                  <a:cubicBezTo>
                    <a:pt x="126552" y="7716"/>
                    <a:pt x="132079" y="7716"/>
                    <a:pt x="137393" y="9417"/>
                  </a:cubicBezTo>
                  <a:cubicBezTo>
                    <a:pt x="146958" y="12392"/>
                    <a:pt x="147383" y="18557"/>
                    <a:pt x="147383" y="26209"/>
                  </a:cubicBezTo>
                  <a:cubicBezTo>
                    <a:pt x="147383" y="29609"/>
                    <a:pt x="147383" y="32373"/>
                    <a:pt x="145895" y="43425"/>
                  </a:cubicBezTo>
                  <a:lnTo>
                    <a:pt x="145470" y="45764"/>
                  </a:lnTo>
                  <a:cubicBezTo>
                    <a:pt x="145470" y="47889"/>
                    <a:pt x="146958" y="48952"/>
                    <a:pt x="149083" y="48952"/>
                  </a:cubicBezTo>
                  <a:cubicBezTo>
                    <a:pt x="152272" y="48952"/>
                    <a:pt x="152697" y="47039"/>
                    <a:pt x="153122" y="43638"/>
                  </a:cubicBezTo>
                  <a:lnTo>
                    <a:pt x="158861" y="3040"/>
                  </a:lnTo>
                  <a:cubicBezTo>
                    <a:pt x="158861" y="64"/>
                    <a:pt x="156310" y="64"/>
                    <a:pt x="152484" y="64"/>
                  </a:cubicBezTo>
                  <a:lnTo>
                    <a:pt x="21762" y="64"/>
                  </a:lnTo>
                  <a:cubicBezTo>
                    <a:pt x="16448" y="64"/>
                    <a:pt x="16023" y="64"/>
                    <a:pt x="14535" y="4528"/>
                  </a:cubicBezTo>
                  <a:lnTo>
                    <a:pt x="1144" y="42150"/>
                  </a:lnTo>
                  <a:cubicBezTo>
                    <a:pt x="931" y="43000"/>
                    <a:pt x="81" y="44913"/>
                    <a:pt x="81" y="45976"/>
                  </a:cubicBezTo>
                  <a:cubicBezTo>
                    <a:pt x="81" y="46826"/>
                    <a:pt x="506" y="48952"/>
                    <a:pt x="3695" y="48952"/>
                  </a:cubicBezTo>
                  <a:cubicBezTo>
                    <a:pt x="6458" y="48952"/>
                    <a:pt x="6883" y="47889"/>
                    <a:pt x="8158" y="43851"/>
                  </a:cubicBezTo>
                  <a:cubicBezTo>
                    <a:pt x="20487" y="9842"/>
                    <a:pt x="27501" y="7716"/>
                    <a:pt x="59810" y="7716"/>
                  </a:cubicBezTo>
                  <a:lnTo>
                    <a:pt x="68737" y="7716"/>
                  </a:lnTo>
                  <a:cubicBezTo>
                    <a:pt x="75114" y="7716"/>
                    <a:pt x="75326" y="7929"/>
                    <a:pt x="75326" y="9842"/>
                  </a:cubicBezTo>
                  <a:cubicBezTo>
                    <a:pt x="75326" y="10054"/>
                    <a:pt x="75326" y="11117"/>
                    <a:pt x="74476" y="14305"/>
                  </a:cubicBezTo>
                  <a:lnTo>
                    <a:pt x="46418" y="126109"/>
                  </a:lnTo>
                  <a:cubicBezTo>
                    <a:pt x="44505" y="133974"/>
                    <a:pt x="43868" y="136099"/>
                    <a:pt x="21549" y="136099"/>
                  </a:cubicBezTo>
                  <a:cubicBezTo>
                    <a:pt x="13897" y="136099"/>
                    <a:pt x="11984" y="136099"/>
                    <a:pt x="11984" y="140776"/>
                  </a:cubicBezTo>
                  <a:cubicBezTo>
                    <a:pt x="11984" y="141413"/>
                    <a:pt x="12409" y="143751"/>
                    <a:pt x="15598" y="143751"/>
                  </a:cubicBezTo>
                  <a:cubicBezTo>
                    <a:pt x="21549" y="143751"/>
                    <a:pt x="27926" y="143114"/>
                    <a:pt x="33878" y="143114"/>
                  </a:cubicBezTo>
                  <a:cubicBezTo>
                    <a:pt x="39829" y="143114"/>
                    <a:pt x="46206" y="142901"/>
                    <a:pt x="52158" y="142901"/>
                  </a:cubicBezTo>
                  <a:cubicBezTo>
                    <a:pt x="58109" y="142901"/>
                    <a:pt x="65336" y="142901"/>
                    <a:pt x="71288" y="143114"/>
                  </a:cubicBezTo>
                  <a:cubicBezTo>
                    <a:pt x="77027" y="143326"/>
                    <a:pt x="83403" y="143751"/>
                    <a:pt x="89142" y="143751"/>
                  </a:cubicBezTo>
                  <a:cubicBezTo>
                    <a:pt x="90843" y="143751"/>
                    <a:pt x="94031" y="143751"/>
                    <a:pt x="94031" y="139075"/>
                  </a:cubicBezTo>
                  <a:cubicBezTo>
                    <a:pt x="94031" y="136099"/>
                    <a:pt x="91906" y="136099"/>
                    <a:pt x="85316" y="136099"/>
                  </a:cubicBezTo>
                  <a:cubicBezTo>
                    <a:pt x="81278" y="136099"/>
                    <a:pt x="77027" y="135887"/>
                    <a:pt x="72988" y="135674"/>
                  </a:cubicBezTo>
                  <a:cubicBezTo>
                    <a:pt x="65761" y="135037"/>
                    <a:pt x="65336" y="134186"/>
                    <a:pt x="65336" y="131636"/>
                  </a:cubicBezTo>
                  <a:cubicBezTo>
                    <a:pt x="65336" y="130148"/>
                    <a:pt x="65336" y="129723"/>
                    <a:pt x="66186" y="126747"/>
                  </a:cubicBezTo>
                  <a:lnTo>
                    <a:pt x="94244" y="15156"/>
                  </a:lnTo>
                  <a:close/>
                </a:path>
              </a:pathLst>
            </a:custGeom>
            <a:solidFill>
              <a:srgbClr val="FF1AFF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7" name="Rectangle 159">
            <a:extLst>
              <a:ext uri="{FF2B5EF4-FFF2-40B4-BE49-F238E27FC236}">
                <a16:creationId xmlns:a16="http://schemas.microsoft.com/office/drawing/2014/main" id="{19557338-5CAD-B5E4-EAC3-60376ED0E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62" y="6897493"/>
            <a:ext cx="4089606" cy="46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En éliminant le temps </a:t>
            </a:r>
            <a:r>
              <a:rPr lang="fr-FR" sz="2424">
                <a:latin typeface="Symbol" charset="0"/>
              </a:rPr>
              <a:t>D</a:t>
            </a:r>
            <a:r>
              <a:rPr lang="fr-FR" sz="2424"/>
              <a:t>t :</a:t>
            </a:r>
          </a:p>
        </p:txBody>
      </p:sp>
      <p:grpSp>
        <p:nvGrpSpPr>
          <p:cNvPr id="122" name="Groupe 121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\sqrt{x}} \sim \sqrt{\frac{a}{\blue{u}}}&#10;$$&#10;&#10;&#10;\end{document}&#10;" title="IguanaTex Vector Display">
            <a:extLst>
              <a:ext uri="{FF2B5EF4-FFF2-40B4-BE49-F238E27FC236}">
                <a16:creationId xmlns:a16="http://schemas.microsoft.com/office/drawing/2014/main" id="{3EBD8875-BA2E-362C-8F4C-1E877CF4A742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711699" y="6769099"/>
            <a:ext cx="1432516" cy="761972"/>
            <a:chOff x="11005002" y="8724856"/>
            <a:chExt cx="1388075" cy="739197"/>
          </a:xfrm>
        </p:grpSpPr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AED359D1-E737-CD0F-2411-DA1FDF200B6F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066588" y="8760346"/>
              <a:ext cx="121848" cy="219539"/>
            </a:xfrm>
            <a:custGeom>
              <a:avLst/>
              <a:gdLst>
                <a:gd name="connsiteX0" fmla="*/ 66189 w 121848"/>
                <a:gd name="connsiteY0" fmla="*/ 83273 h 219539"/>
                <a:gd name="connsiteX1" fmla="*/ 213 w 121848"/>
                <a:gd name="connsiteY1" fmla="*/ 168598 h 219539"/>
                <a:gd name="connsiteX2" fmla="*/ 47169 w 121848"/>
                <a:gd name="connsiteY2" fmla="*/ 219611 h 219539"/>
                <a:gd name="connsiteX3" fmla="*/ 106607 w 121848"/>
                <a:gd name="connsiteY3" fmla="*/ 130035 h 219539"/>
                <a:gd name="connsiteX4" fmla="*/ 84615 w 121848"/>
                <a:gd name="connsiteY4" fmla="*/ 73556 h 219539"/>
                <a:gd name="connsiteX5" fmla="*/ 56382 w 121848"/>
                <a:gd name="connsiteY5" fmla="*/ 23757 h 219539"/>
                <a:gd name="connsiteX6" fmla="*/ 72727 w 121848"/>
                <a:gd name="connsiteY6" fmla="*/ 9789 h 219539"/>
                <a:gd name="connsiteX7" fmla="*/ 93828 w 121848"/>
                <a:gd name="connsiteY7" fmla="*/ 17988 h 219539"/>
                <a:gd name="connsiteX8" fmla="*/ 110173 w 121848"/>
                <a:gd name="connsiteY8" fmla="*/ 25579 h 219539"/>
                <a:gd name="connsiteX9" fmla="*/ 122061 w 121848"/>
                <a:gd name="connsiteY9" fmla="*/ 13433 h 219539"/>
                <a:gd name="connsiteX10" fmla="*/ 106607 w 121848"/>
                <a:gd name="connsiteY10" fmla="*/ 3413 h 219539"/>
                <a:gd name="connsiteX11" fmla="*/ 82237 w 121848"/>
                <a:gd name="connsiteY11" fmla="*/ 72 h 219539"/>
                <a:gd name="connsiteX12" fmla="*/ 48358 w 121848"/>
                <a:gd name="connsiteY12" fmla="*/ 31348 h 219539"/>
                <a:gd name="connsiteX13" fmla="*/ 66189 w 121848"/>
                <a:gd name="connsiteY13" fmla="*/ 83273 h 219539"/>
                <a:gd name="connsiteX14" fmla="*/ 69755 w 121848"/>
                <a:gd name="connsiteY14" fmla="*/ 89953 h 219539"/>
                <a:gd name="connsiteX15" fmla="*/ 86101 w 121848"/>
                <a:gd name="connsiteY15" fmla="*/ 142181 h 219539"/>
                <a:gd name="connsiteX16" fmla="*/ 47169 w 121848"/>
                <a:gd name="connsiteY16" fmla="*/ 212931 h 219539"/>
                <a:gd name="connsiteX17" fmla="*/ 18638 w 121848"/>
                <a:gd name="connsiteY17" fmla="*/ 177100 h 219539"/>
                <a:gd name="connsiteX18" fmla="*/ 69755 w 121848"/>
                <a:gd name="connsiteY18" fmla="*/ 89953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848" h="219539">
                  <a:moveTo>
                    <a:pt x="66189" y="83273"/>
                  </a:moveTo>
                  <a:cubicBezTo>
                    <a:pt x="29040" y="92382"/>
                    <a:pt x="213" y="131857"/>
                    <a:pt x="213" y="168598"/>
                  </a:cubicBezTo>
                  <a:cubicBezTo>
                    <a:pt x="213" y="197749"/>
                    <a:pt x="19233" y="219611"/>
                    <a:pt x="47169" y="219611"/>
                  </a:cubicBezTo>
                  <a:cubicBezTo>
                    <a:pt x="81940" y="219611"/>
                    <a:pt x="106607" y="171938"/>
                    <a:pt x="106607" y="130035"/>
                  </a:cubicBezTo>
                  <a:cubicBezTo>
                    <a:pt x="106607" y="102402"/>
                    <a:pt x="94719" y="87220"/>
                    <a:pt x="84615" y="73556"/>
                  </a:cubicBezTo>
                  <a:cubicBezTo>
                    <a:pt x="73916" y="59891"/>
                    <a:pt x="56382" y="37118"/>
                    <a:pt x="56382" y="23757"/>
                  </a:cubicBezTo>
                  <a:cubicBezTo>
                    <a:pt x="56382" y="17077"/>
                    <a:pt x="62326" y="9789"/>
                    <a:pt x="72727" y="9789"/>
                  </a:cubicBezTo>
                  <a:cubicBezTo>
                    <a:pt x="81643" y="9789"/>
                    <a:pt x="87587" y="13737"/>
                    <a:pt x="93828" y="17988"/>
                  </a:cubicBezTo>
                  <a:cubicBezTo>
                    <a:pt x="99772" y="21632"/>
                    <a:pt x="105716" y="25579"/>
                    <a:pt x="110173" y="25579"/>
                  </a:cubicBezTo>
                  <a:cubicBezTo>
                    <a:pt x="117603" y="25579"/>
                    <a:pt x="122061" y="18291"/>
                    <a:pt x="122061" y="13433"/>
                  </a:cubicBezTo>
                  <a:cubicBezTo>
                    <a:pt x="122061" y="6753"/>
                    <a:pt x="117306" y="5842"/>
                    <a:pt x="106607" y="3413"/>
                  </a:cubicBezTo>
                  <a:cubicBezTo>
                    <a:pt x="91153" y="72"/>
                    <a:pt x="86992" y="72"/>
                    <a:pt x="82237" y="72"/>
                  </a:cubicBezTo>
                  <a:cubicBezTo>
                    <a:pt x="59056" y="72"/>
                    <a:pt x="48358" y="13129"/>
                    <a:pt x="48358" y="31348"/>
                  </a:cubicBezTo>
                  <a:cubicBezTo>
                    <a:pt x="48358" y="47745"/>
                    <a:pt x="56976" y="64750"/>
                    <a:pt x="66189" y="83273"/>
                  </a:cubicBezTo>
                  <a:close/>
                  <a:moveTo>
                    <a:pt x="69755" y="89953"/>
                  </a:moveTo>
                  <a:cubicBezTo>
                    <a:pt x="77185" y="103921"/>
                    <a:pt x="86101" y="120318"/>
                    <a:pt x="86101" y="142181"/>
                  </a:cubicBezTo>
                  <a:cubicBezTo>
                    <a:pt x="86101" y="162222"/>
                    <a:pt x="74808" y="212931"/>
                    <a:pt x="47169" y="212931"/>
                  </a:cubicBezTo>
                  <a:cubicBezTo>
                    <a:pt x="30823" y="212931"/>
                    <a:pt x="18638" y="200178"/>
                    <a:pt x="18638" y="177100"/>
                  </a:cubicBezTo>
                  <a:cubicBezTo>
                    <a:pt x="18638" y="157970"/>
                    <a:pt x="29635" y="100884"/>
                    <a:pt x="69755" y="89953"/>
                  </a:cubicBezTo>
                  <a:close/>
                </a:path>
              </a:pathLst>
            </a:custGeom>
            <a:solidFill>
              <a:srgbClr val="FF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94FA978-E520-019C-E3B9-82AC1332415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195137" y="8878101"/>
              <a:ext cx="155401" cy="143687"/>
            </a:xfrm>
            <a:custGeom>
              <a:avLst/>
              <a:gdLst>
                <a:gd name="connsiteX0" fmla="*/ 92376 w 155401"/>
                <a:gd name="connsiteY0" fmla="*/ 15165 h 143687"/>
                <a:gd name="connsiteX1" fmla="*/ 98825 w 155401"/>
                <a:gd name="connsiteY1" fmla="*/ 7938 h 143687"/>
                <a:gd name="connsiteX2" fmla="*/ 111307 w 155401"/>
                <a:gd name="connsiteY2" fmla="*/ 7726 h 143687"/>
                <a:gd name="connsiteX3" fmla="*/ 134607 w 155401"/>
                <a:gd name="connsiteY3" fmla="*/ 9426 h 143687"/>
                <a:gd name="connsiteX4" fmla="*/ 144385 w 155401"/>
                <a:gd name="connsiteY4" fmla="*/ 26218 h 143687"/>
                <a:gd name="connsiteX5" fmla="*/ 142928 w 155401"/>
                <a:gd name="connsiteY5" fmla="*/ 43435 h 143687"/>
                <a:gd name="connsiteX6" fmla="*/ 142512 w 155401"/>
                <a:gd name="connsiteY6" fmla="*/ 45773 h 143687"/>
                <a:gd name="connsiteX7" fmla="*/ 146049 w 155401"/>
                <a:gd name="connsiteY7" fmla="*/ 48962 h 143687"/>
                <a:gd name="connsiteX8" fmla="*/ 150001 w 155401"/>
                <a:gd name="connsiteY8" fmla="*/ 43648 h 143687"/>
                <a:gd name="connsiteX9" fmla="*/ 155618 w 155401"/>
                <a:gd name="connsiteY9" fmla="*/ 3050 h 143687"/>
                <a:gd name="connsiteX10" fmla="*/ 149377 w 155401"/>
                <a:gd name="connsiteY10" fmla="*/ 74 h 143687"/>
                <a:gd name="connsiteX11" fmla="*/ 21437 w 155401"/>
                <a:gd name="connsiteY11" fmla="*/ 74 h 143687"/>
                <a:gd name="connsiteX12" fmla="*/ 14363 w 155401"/>
                <a:gd name="connsiteY12" fmla="*/ 4538 h 143687"/>
                <a:gd name="connsiteX13" fmla="*/ 1257 w 155401"/>
                <a:gd name="connsiteY13" fmla="*/ 42160 h 143687"/>
                <a:gd name="connsiteX14" fmla="*/ 217 w 155401"/>
                <a:gd name="connsiteY14" fmla="*/ 45986 h 143687"/>
                <a:gd name="connsiteX15" fmla="*/ 3754 w 155401"/>
                <a:gd name="connsiteY15" fmla="*/ 48962 h 143687"/>
                <a:gd name="connsiteX16" fmla="*/ 8122 w 155401"/>
                <a:gd name="connsiteY16" fmla="*/ 43860 h 143687"/>
                <a:gd name="connsiteX17" fmla="*/ 58675 w 155401"/>
                <a:gd name="connsiteY17" fmla="*/ 7726 h 143687"/>
                <a:gd name="connsiteX18" fmla="*/ 67412 w 155401"/>
                <a:gd name="connsiteY18" fmla="*/ 7726 h 143687"/>
                <a:gd name="connsiteX19" fmla="*/ 73861 w 155401"/>
                <a:gd name="connsiteY19" fmla="*/ 9851 h 143687"/>
                <a:gd name="connsiteX20" fmla="*/ 73029 w 155401"/>
                <a:gd name="connsiteY20" fmla="*/ 14315 h 143687"/>
                <a:gd name="connsiteX21" fmla="*/ 45568 w 155401"/>
                <a:gd name="connsiteY21" fmla="*/ 126119 h 143687"/>
                <a:gd name="connsiteX22" fmla="*/ 21228 w 155401"/>
                <a:gd name="connsiteY22" fmla="*/ 136109 h 143687"/>
                <a:gd name="connsiteX23" fmla="*/ 11867 w 155401"/>
                <a:gd name="connsiteY23" fmla="*/ 140785 h 143687"/>
                <a:gd name="connsiteX24" fmla="*/ 15404 w 155401"/>
                <a:gd name="connsiteY24" fmla="*/ 143761 h 143687"/>
                <a:gd name="connsiteX25" fmla="*/ 33294 w 155401"/>
                <a:gd name="connsiteY25" fmla="*/ 143123 h 143687"/>
                <a:gd name="connsiteX26" fmla="*/ 51185 w 155401"/>
                <a:gd name="connsiteY26" fmla="*/ 142911 h 143687"/>
                <a:gd name="connsiteX27" fmla="*/ 69908 w 155401"/>
                <a:gd name="connsiteY27" fmla="*/ 143123 h 143687"/>
                <a:gd name="connsiteX28" fmla="*/ 87383 w 155401"/>
                <a:gd name="connsiteY28" fmla="*/ 143761 h 143687"/>
                <a:gd name="connsiteX29" fmla="*/ 92168 w 155401"/>
                <a:gd name="connsiteY29" fmla="*/ 139085 h 143687"/>
                <a:gd name="connsiteX30" fmla="*/ 83639 w 155401"/>
                <a:gd name="connsiteY30" fmla="*/ 136109 h 143687"/>
                <a:gd name="connsiteX31" fmla="*/ 71573 w 155401"/>
                <a:gd name="connsiteY31" fmla="*/ 135684 h 143687"/>
                <a:gd name="connsiteX32" fmla="*/ 64083 w 155401"/>
                <a:gd name="connsiteY32" fmla="*/ 131645 h 143687"/>
                <a:gd name="connsiteX33" fmla="*/ 64916 w 155401"/>
                <a:gd name="connsiteY33" fmla="*/ 126757 h 143687"/>
                <a:gd name="connsiteX34" fmla="*/ 92376 w 155401"/>
                <a:gd name="connsiteY34" fmla="*/ 15165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5401" h="143687">
                  <a:moveTo>
                    <a:pt x="92376" y="15165"/>
                  </a:moveTo>
                  <a:cubicBezTo>
                    <a:pt x="93832" y="9001"/>
                    <a:pt x="94248" y="8364"/>
                    <a:pt x="98825" y="7938"/>
                  </a:cubicBezTo>
                  <a:cubicBezTo>
                    <a:pt x="99865" y="7726"/>
                    <a:pt x="107146" y="7726"/>
                    <a:pt x="111307" y="7726"/>
                  </a:cubicBezTo>
                  <a:cubicBezTo>
                    <a:pt x="123997" y="7726"/>
                    <a:pt x="129406" y="7726"/>
                    <a:pt x="134607" y="9426"/>
                  </a:cubicBezTo>
                  <a:cubicBezTo>
                    <a:pt x="143968" y="12402"/>
                    <a:pt x="144385" y="18566"/>
                    <a:pt x="144385" y="26218"/>
                  </a:cubicBezTo>
                  <a:cubicBezTo>
                    <a:pt x="144385" y="29619"/>
                    <a:pt x="144385" y="32382"/>
                    <a:pt x="142928" y="43435"/>
                  </a:cubicBezTo>
                  <a:lnTo>
                    <a:pt x="142512" y="45773"/>
                  </a:lnTo>
                  <a:cubicBezTo>
                    <a:pt x="142512" y="47899"/>
                    <a:pt x="143968" y="48962"/>
                    <a:pt x="146049" y="48962"/>
                  </a:cubicBezTo>
                  <a:cubicBezTo>
                    <a:pt x="149169" y="48962"/>
                    <a:pt x="149585" y="47049"/>
                    <a:pt x="150001" y="43648"/>
                  </a:cubicBezTo>
                  <a:lnTo>
                    <a:pt x="155618" y="3050"/>
                  </a:lnTo>
                  <a:cubicBezTo>
                    <a:pt x="155618" y="74"/>
                    <a:pt x="153122" y="74"/>
                    <a:pt x="149377" y="74"/>
                  </a:cubicBezTo>
                  <a:lnTo>
                    <a:pt x="21437" y="74"/>
                  </a:lnTo>
                  <a:cubicBezTo>
                    <a:pt x="16236" y="74"/>
                    <a:pt x="15820" y="74"/>
                    <a:pt x="14363" y="4538"/>
                  </a:cubicBezTo>
                  <a:lnTo>
                    <a:pt x="1257" y="42160"/>
                  </a:lnTo>
                  <a:cubicBezTo>
                    <a:pt x="1049" y="43010"/>
                    <a:pt x="217" y="44923"/>
                    <a:pt x="217" y="45986"/>
                  </a:cubicBezTo>
                  <a:cubicBezTo>
                    <a:pt x="217" y="46836"/>
                    <a:pt x="633" y="48962"/>
                    <a:pt x="3754" y="48962"/>
                  </a:cubicBezTo>
                  <a:cubicBezTo>
                    <a:pt x="6458" y="48962"/>
                    <a:pt x="6874" y="47899"/>
                    <a:pt x="8122" y="43860"/>
                  </a:cubicBezTo>
                  <a:cubicBezTo>
                    <a:pt x="20188" y="9851"/>
                    <a:pt x="27053" y="7726"/>
                    <a:pt x="58675" y="7726"/>
                  </a:cubicBezTo>
                  <a:lnTo>
                    <a:pt x="67412" y="7726"/>
                  </a:lnTo>
                  <a:cubicBezTo>
                    <a:pt x="73653" y="7726"/>
                    <a:pt x="73861" y="7938"/>
                    <a:pt x="73861" y="9851"/>
                  </a:cubicBezTo>
                  <a:cubicBezTo>
                    <a:pt x="73861" y="10064"/>
                    <a:pt x="73861" y="11127"/>
                    <a:pt x="73029" y="14315"/>
                  </a:cubicBezTo>
                  <a:lnTo>
                    <a:pt x="45568" y="126119"/>
                  </a:lnTo>
                  <a:cubicBezTo>
                    <a:pt x="43696" y="133984"/>
                    <a:pt x="43072" y="136109"/>
                    <a:pt x="21228" y="136109"/>
                  </a:cubicBezTo>
                  <a:cubicBezTo>
                    <a:pt x="13739" y="136109"/>
                    <a:pt x="11867" y="136109"/>
                    <a:pt x="11867" y="140785"/>
                  </a:cubicBezTo>
                  <a:cubicBezTo>
                    <a:pt x="11867" y="141423"/>
                    <a:pt x="12283" y="143761"/>
                    <a:pt x="15404" y="143761"/>
                  </a:cubicBezTo>
                  <a:cubicBezTo>
                    <a:pt x="21228" y="143761"/>
                    <a:pt x="27469" y="143123"/>
                    <a:pt x="33294" y="143123"/>
                  </a:cubicBezTo>
                  <a:cubicBezTo>
                    <a:pt x="39119" y="143123"/>
                    <a:pt x="45360" y="142911"/>
                    <a:pt x="51185" y="142911"/>
                  </a:cubicBezTo>
                  <a:cubicBezTo>
                    <a:pt x="57010" y="142911"/>
                    <a:pt x="64083" y="142911"/>
                    <a:pt x="69908" y="143123"/>
                  </a:cubicBezTo>
                  <a:cubicBezTo>
                    <a:pt x="75525" y="143336"/>
                    <a:pt x="81766" y="143761"/>
                    <a:pt x="87383" y="143761"/>
                  </a:cubicBezTo>
                  <a:cubicBezTo>
                    <a:pt x="89048" y="143761"/>
                    <a:pt x="92168" y="143761"/>
                    <a:pt x="92168" y="139085"/>
                  </a:cubicBezTo>
                  <a:cubicBezTo>
                    <a:pt x="92168" y="136109"/>
                    <a:pt x="90088" y="136109"/>
                    <a:pt x="83639" y="136109"/>
                  </a:cubicBezTo>
                  <a:cubicBezTo>
                    <a:pt x="79686" y="136109"/>
                    <a:pt x="75525" y="135897"/>
                    <a:pt x="71573" y="135684"/>
                  </a:cubicBezTo>
                  <a:cubicBezTo>
                    <a:pt x="64500" y="135046"/>
                    <a:pt x="64083" y="134196"/>
                    <a:pt x="64083" y="131645"/>
                  </a:cubicBezTo>
                  <a:cubicBezTo>
                    <a:pt x="64083" y="130158"/>
                    <a:pt x="64083" y="129732"/>
                    <a:pt x="64916" y="126757"/>
                  </a:cubicBezTo>
                  <a:lnTo>
                    <a:pt x="92376" y="15165"/>
                  </a:lnTo>
                  <a:close/>
                </a:path>
              </a:pathLst>
            </a:custGeom>
            <a:solidFill>
              <a:srgbClr val="FF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AA212589-115C-FC6F-FED4-6EC789C2558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005002" y="9099677"/>
              <a:ext cx="417513" cy="12145"/>
            </a:xfrm>
            <a:custGeom>
              <a:avLst/>
              <a:gdLst>
                <a:gd name="connsiteX0" fmla="*/ 0 w 417513"/>
                <a:gd name="connsiteY0" fmla="*/ 0 h 12145"/>
                <a:gd name="connsiteX1" fmla="*/ 417513 w 417513"/>
                <a:gd name="connsiteY1" fmla="*/ 0 h 12145"/>
                <a:gd name="connsiteX2" fmla="*/ 417513 w 417513"/>
                <a:gd name="connsiteY2" fmla="*/ 12145 h 12145"/>
                <a:gd name="connsiteX3" fmla="*/ 0 w 417513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513" h="12145">
                  <a:moveTo>
                    <a:pt x="0" y="0"/>
                  </a:moveTo>
                  <a:lnTo>
                    <a:pt x="417513" y="0"/>
                  </a:lnTo>
                  <a:lnTo>
                    <a:pt x="417513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DB638817-4FEF-BA06-F5EB-8E6E723C37B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026697" y="9160403"/>
              <a:ext cx="231809" cy="303650"/>
            </a:xfrm>
            <a:custGeom>
              <a:avLst/>
              <a:gdLst>
                <a:gd name="connsiteX0" fmla="*/ 94123 w 231809"/>
                <a:gd name="connsiteY0" fmla="*/ 271846 h 303650"/>
                <a:gd name="connsiteX1" fmla="*/ 41818 w 231809"/>
                <a:gd name="connsiteY1" fmla="*/ 153726 h 303650"/>
                <a:gd name="connsiteX2" fmla="*/ 37360 w 231809"/>
                <a:gd name="connsiteY2" fmla="*/ 148867 h 303650"/>
                <a:gd name="connsiteX3" fmla="*/ 32308 w 231809"/>
                <a:gd name="connsiteY3" fmla="*/ 151297 h 303650"/>
                <a:gd name="connsiteX4" fmla="*/ 4074 w 231809"/>
                <a:gd name="connsiteY4" fmla="*/ 173159 h 303650"/>
                <a:gd name="connsiteX5" fmla="*/ 211 w 231809"/>
                <a:gd name="connsiteY5" fmla="*/ 178018 h 303650"/>
                <a:gd name="connsiteX6" fmla="*/ 3183 w 231809"/>
                <a:gd name="connsiteY6" fmla="*/ 181358 h 303650"/>
                <a:gd name="connsiteX7" fmla="*/ 13287 w 231809"/>
                <a:gd name="connsiteY7" fmla="*/ 174678 h 303650"/>
                <a:gd name="connsiteX8" fmla="*/ 22797 w 231809"/>
                <a:gd name="connsiteY8" fmla="*/ 167390 h 303650"/>
                <a:gd name="connsiteX9" fmla="*/ 81344 w 231809"/>
                <a:gd name="connsiteY9" fmla="*/ 298871 h 303650"/>
                <a:gd name="connsiteX10" fmla="*/ 87585 w 231809"/>
                <a:gd name="connsiteY10" fmla="*/ 303729 h 303650"/>
                <a:gd name="connsiteX11" fmla="*/ 95015 w 231809"/>
                <a:gd name="connsiteY11" fmla="*/ 297656 h 303650"/>
                <a:gd name="connsiteX12" fmla="*/ 229940 w 231809"/>
                <a:gd name="connsiteY12" fmla="*/ 12225 h 303650"/>
                <a:gd name="connsiteX13" fmla="*/ 232020 w 231809"/>
                <a:gd name="connsiteY13" fmla="*/ 6152 h 303650"/>
                <a:gd name="connsiteX14" fmla="*/ 226076 w 231809"/>
                <a:gd name="connsiteY14" fmla="*/ 79 h 303650"/>
                <a:gd name="connsiteX15" fmla="*/ 219241 w 231809"/>
                <a:gd name="connsiteY15" fmla="*/ 6456 h 303650"/>
                <a:gd name="connsiteX16" fmla="*/ 94123 w 231809"/>
                <a:gd name="connsiteY16" fmla="*/ 271846 h 30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1809" h="303650">
                  <a:moveTo>
                    <a:pt x="94123" y="271846"/>
                  </a:moveTo>
                  <a:lnTo>
                    <a:pt x="41818" y="153726"/>
                  </a:lnTo>
                  <a:cubicBezTo>
                    <a:pt x="39737" y="148867"/>
                    <a:pt x="38251" y="148867"/>
                    <a:pt x="37360" y="148867"/>
                  </a:cubicBezTo>
                  <a:cubicBezTo>
                    <a:pt x="37063" y="148867"/>
                    <a:pt x="35577" y="148867"/>
                    <a:pt x="32308" y="151297"/>
                  </a:cubicBezTo>
                  <a:lnTo>
                    <a:pt x="4074" y="173159"/>
                  </a:lnTo>
                  <a:cubicBezTo>
                    <a:pt x="211" y="176196"/>
                    <a:pt x="211" y="177107"/>
                    <a:pt x="211" y="178018"/>
                  </a:cubicBezTo>
                  <a:cubicBezTo>
                    <a:pt x="211" y="179536"/>
                    <a:pt x="1103" y="181358"/>
                    <a:pt x="3183" y="181358"/>
                  </a:cubicBezTo>
                  <a:cubicBezTo>
                    <a:pt x="4966" y="181358"/>
                    <a:pt x="10018" y="177107"/>
                    <a:pt x="13287" y="174678"/>
                  </a:cubicBezTo>
                  <a:cubicBezTo>
                    <a:pt x="15071" y="173159"/>
                    <a:pt x="19528" y="169819"/>
                    <a:pt x="22797" y="167390"/>
                  </a:cubicBezTo>
                  <a:lnTo>
                    <a:pt x="81344" y="298871"/>
                  </a:lnTo>
                  <a:cubicBezTo>
                    <a:pt x="83425" y="303729"/>
                    <a:pt x="84910" y="303729"/>
                    <a:pt x="87585" y="303729"/>
                  </a:cubicBezTo>
                  <a:cubicBezTo>
                    <a:pt x="92043" y="303729"/>
                    <a:pt x="92935" y="301907"/>
                    <a:pt x="95015" y="297656"/>
                  </a:cubicBezTo>
                  <a:lnTo>
                    <a:pt x="229940" y="12225"/>
                  </a:lnTo>
                  <a:cubicBezTo>
                    <a:pt x="232020" y="7974"/>
                    <a:pt x="232020" y="6759"/>
                    <a:pt x="232020" y="6152"/>
                  </a:cubicBezTo>
                  <a:cubicBezTo>
                    <a:pt x="232020" y="3115"/>
                    <a:pt x="229643" y="79"/>
                    <a:pt x="226076" y="79"/>
                  </a:cubicBezTo>
                  <a:cubicBezTo>
                    <a:pt x="223699" y="79"/>
                    <a:pt x="221618" y="1597"/>
                    <a:pt x="219241" y="6456"/>
                  </a:cubicBezTo>
                  <a:lnTo>
                    <a:pt x="94123" y="271846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86DC769A-0D4E-B119-9EEB-035E5E7E789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1252662" y="9160404"/>
              <a:ext cx="169852" cy="12145"/>
            </a:xfrm>
            <a:custGeom>
              <a:avLst/>
              <a:gdLst>
                <a:gd name="connsiteX0" fmla="*/ 0 w 169852"/>
                <a:gd name="connsiteY0" fmla="*/ 0 h 12145"/>
                <a:gd name="connsiteX1" fmla="*/ 169853 w 169852"/>
                <a:gd name="connsiteY1" fmla="*/ 0 h 12145"/>
                <a:gd name="connsiteX2" fmla="*/ 169853 w 169852"/>
                <a:gd name="connsiteY2" fmla="*/ 12145 h 12145"/>
                <a:gd name="connsiteX3" fmla="*/ 0 w 169852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852" h="12145">
                  <a:moveTo>
                    <a:pt x="0" y="0"/>
                  </a:moveTo>
                  <a:lnTo>
                    <a:pt x="169853" y="0"/>
                  </a:lnTo>
                  <a:lnTo>
                    <a:pt x="169853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8C729043-315D-F743-F567-0FE4916B029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1261281" y="9257048"/>
              <a:ext cx="148001" cy="137553"/>
            </a:xfrm>
            <a:custGeom>
              <a:avLst/>
              <a:gdLst>
                <a:gd name="connsiteX0" fmla="*/ 90863 w 148001"/>
                <a:gd name="connsiteY0" fmla="*/ 42597 h 137553"/>
                <a:gd name="connsiteX1" fmla="*/ 120285 w 148001"/>
                <a:gd name="connsiteY1" fmla="*/ 6766 h 137553"/>
                <a:gd name="connsiteX2" fmla="*/ 135144 w 148001"/>
                <a:gd name="connsiteY2" fmla="*/ 10714 h 137553"/>
                <a:gd name="connsiteX3" fmla="*/ 120879 w 148001"/>
                <a:gd name="connsiteY3" fmla="*/ 27111 h 137553"/>
                <a:gd name="connsiteX4" fmla="*/ 132172 w 148001"/>
                <a:gd name="connsiteY4" fmla="*/ 37739 h 137553"/>
                <a:gd name="connsiteX5" fmla="*/ 148220 w 148001"/>
                <a:gd name="connsiteY5" fmla="*/ 20127 h 137553"/>
                <a:gd name="connsiteX6" fmla="*/ 120582 w 148001"/>
                <a:gd name="connsiteY6" fmla="*/ 86 h 137553"/>
                <a:gd name="connsiteX7" fmla="*/ 89377 w 148001"/>
                <a:gd name="connsiteY7" fmla="*/ 23163 h 137553"/>
                <a:gd name="connsiteX8" fmla="*/ 57280 w 148001"/>
                <a:gd name="connsiteY8" fmla="*/ 86 h 137553"/>
                <a:gd name="connsiteX9" fmla="*/ 9432 w 148001"/>
                <a:gd name="connsiteY9" fmla="*/ 46848 h 137553"/>
                <a:gd name="connsiteX10" fmla="*/ 12998 w 148001"/>
                <a:gd name="connsiteY10" fmla="*/ 49885 h 137553"/>
                <a:gd name="connsiteX11" fmla="*/ 16862 w 148001"/>
                <a:gd name="connsiteY11" fmla="*/ 46544 h 137553"/>
                <a:gd name="connsiteX12" fmla="*/ 56686 w 148001"/>
                <a:gd name="connsiteY12" fmla="*/ 6766 h 137553"/>
                <a:gd name="connsiteX13" fmla="*/ 72734 w 148001"/>
                <a:gd name="connsiteY13" fmla="*/ 27111 h 137553"/>
                <a:gd name="connsiteX14" fmla="*/ 56686 w 148001"/>
                <a:gd name="connsiteY14" fmla="*/ 99380 h 137553"/>
                <a:gd name="connsiteX15" fmla="*/ 28452 w 148001"/>
                <a:gd name="connsiteY15" fmla="*/ 130959 h 137553"/>
                <a:gd name="connsiteX16" fmla="*/ 13593 w 148001"/>
                <a:gd name="connsiteY16" fmla="*/ 127012 h 137553"/>
                <a:gd name="connsiteX17" fmla="*/ 27561 w 148001"/>
                <a:gd name="connsiteY17" fmla="*/ 110615 h 137553"/>
                <a:gd name="connsiteX18" fmla="*/ 16565 w 148001"/>
                <a:gd name="connsiteY18" fmla="*/ 99987 h 137553"/>
                <a:gd name="connsiteX19" fmla="*/ 219 w 148001"/>
                <a:gd name="connsiteY19" fmla="*/ 117599 h 137553"/>
                <a:gd name="connsiteX20" fmla="*/ 28155 w 148001"/>
                <a:gd name="connsiteY20" fmla="*/ 137640 h 137553"/>
                <a:gd name="connsiteX21" fmla="*/ 59360 w 148001"/>
                <a:gd name="connsiteY21" fmla="*/ 114562 h 137553"/>
                <a:gd name="connsiteX22" fmla="*/ 91457 w 148001"/>
                <a:gd name="connsiteY22" fmla="*/ 137640 h 137553"/>
                <a:gd name="connsiteX23" fmla="*/ 139008 w 148001"/>
                <a:gd name="connsiteY23" fmla="*/ 90877 h 137553"/>
                <a:gd name="connsiteX24" fmla="*/ 135441 w 148001"/>
                <a:gd name="connsiteY24" fmla="*/ 87841 h 137553"/>
                <a:gd name="connsiteX25" fmla="*/ 131578 w 148001"/>
                <a:gd name="connsiteY25" fmla="*/ 91181 h 137553"/>
                <a:gd name="connsiteX26" fmla="*/ 92051 w 148001"/>
                <a:gd name="connsiteY26" fmla="*/ 130959 h 137553"/>
                <a:gd name="connsiteX27" fmla="*/ 75706 w 148001"/>
                <a:gd name="connsiteY27" fmla="*/ 110918 h 137553"/>
                <a:gd name="connsiteX28" fmla="*/ 80758 w 148001"/>
                <a:gd name="connsiteY28" fmla="*/ 84197 h 137553"/>
                <a:gd name="connsiteX29" fmla="*/ 90863 w 148001"/>
                <a:gd name="connsiteY29" fmla="*/ 42597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8001" h="137553">
                  <a:moveTo>
                    <a:pt x="90863" y="42597"/>
                  </a:moveTo>
                  <a:cubicBezTo>
                    <a:pt x="92646" y="34702"/>
                    <a:pt x="99481" y="6766"/>
                    <a:pt x="120285" y="6766"/>
                  </a:cubicBezTo>
                  <a:cubicBezTo>
                    <a:pt x="121770" y="6766"/>
                    <a:pt x="128903" y="6766"/>
                    <a:pt x="135144" y="10714"/>
                  </a:cubicBezTo>
                  <a:cubicBezTo>
                    <a:pt x="126823" y="12232"/>
                    <a:pt x="120879" y="19823"/>
                    <a:pt x="120879" y="27111"/>
                  </a:cubicBezTo>
                  <a:cubicBezTo>
                    <a:pt x="120879" y="31969"/>
                    <a:pt x="124148" y="37739"/>
                    <a:pt x="132172" y="37739"/>
                  </a:cubicBezTo>
                  <a:cubicBezTo>
                    <a:pt x="138710" y="37739"/>
                    <a:pt x="148220" y="32273"/>
                    <a:pt x="148220" y="20127"/>
                  </a:cubicBezTo>
                  <a:cubicBezTo>
                    <a:pt x="148220" y="4337"/>
                    <a:pt x="130686" y="86"/>
                    <a:pt x="120582" y="86"/>
                  </a:cubicBezTo>
                  <a:cubicBezTo>
                    <a:pt x="103345" y="86"/>
                    <a:pt x="92943" y="16179"/>
                    <a:pt x="89377" y="23163"/>
                  </a:cubicBezTo>
                  <a:cubicBezTo>
                    <a:pt x="81947" y="3123"/>
                    <a:pt x="65899" y="86"/>
                    <a:pt x="57280" y="86"/>
                  </a:cubicBezTo>
                  <a:cubicBezTo>
                    <a:pt x="26372" y="86"/>
                    <a:pt x="9432" y="39257"/>
                    <a:pt x="9432" y="46848"/>
                  </a:cubicBezTo>
                  <a:cubicBezTo>
                    <a:pt x="9432" y="49885"/>
                    <a:pt x="12404" y="49885"/>
                    <a:pt x="12998" y="49885"/>
                  </a:cubicBezTo>
                  <a:cubicBezTo>
                    <a:pt x="15376" y="49885"/>
                    <a:pt x="16268" y="49277"/>
                    <a:pt x="16862" y="46544"/>
                  </a:cubicBezTo>
                  <a:cubicBezTo>
                    <a:pt x="26966" y="14358"/>
                    <a:pt x="46581" y="6766"/>
                    <a:pt x="56686" y="6766"/>
                  </a:cubicBezTo>
                  <a:cubicBezTo>
                    <a:pt x="62332" y="6766"/>
                    <a:pt x="72734" y="9499"/>
                    <a:pt x="72734" y="27111"/>
                  </a:cubicBezTo>
                  <a:cubicBezTo>
                    <a:pt x="72734" y="36524"/>
                    <a:pt x="67682" y="56869"/>
                    <a:pt x="56686" y="99380"/>
                  </a:cubicBezTo>
                  <a:cubicBezTo>
                    <a:pt x="51931" y="118206"/>
                    <a:pt x="41529" y="130959"/>
                    <a:pt x="28452" y="130959"/>
                  </a:cubicBezTo>
                  <a:cubicBezTo>
                    <a:pt x="26669" y="130959"/>
                    <a:pt x="19834" y="130959"/>
                    <a:pt x="13593" y="127012"/>
                  </a:cubicBezTo>
                  <a:cubicBezTo>
                    <a:pt x="21023" y="125493"/>
                    <a:pt x="27561" y="119117"/>
                    <a:pt x="27561" y="110615"/>
                  </a:cubicBezTo>
                  <a:cubicBezTo>
                    <a:pt x="27561" y="102416"/>
                    <a:pt x="21023" y="99987"/>
                    <a:pt x="16565" y="99987"/>
                  </a:cubicBezTo>
                  <a:cubicBezTo>
                    <a:pt x="7649" y="99987"/>
                    <a:pt x="219" y="107882"/>
                    <a:pt x="219" y="117599"/>
                  </a:cubicBezTo>
                  <a:cubicBezTo>
                    <a:pt x="219" y="131567"/>
                    <a:pt x="15079" y="137640"/>
                    <a:pt x="28155" y="137640"/>
                  </a:cubicBezTo>
                  <a:cubicBezTo>
                    <a:pt x="47770" y="137640"/>
                    <a:pt x="58469" y="116384"/>
                    <a:pt x="59360" y="114562"/>
                  </a:cubicBezTo>
                  <a:cubicBezTo>
                    <a:pt x="62927" y="125797"/>
                    <a:pt x="73626" y="137640"/>
                    <a:pt x="91457" y="137640"/>
                  </a:cubicBezTo>
                  <a:cubicBezTo>
                    <a:pt x="122068" y="137640"/>
                    <a:pt x="139008" y="98469"/>
                    <a:pt x="139008" y="90877"/>
                  </a:cubicBezTo>
                  <a:cubicBezTo>
                    <a:pt x="139008" y="87841"/>
                    <a:pt x="136333" y="87841"/>
                    <a:pt x="135441" y="87841"/>
                  </a:cubicBezTo>
                  <a:cubicBezTo>
                    <a:pt x="132767" y="87841"/>
                    <a:pt x="132172" y="89056"/>
                    <a:pt x="131578" y="91181"/>
                  </a:cubicBezTo>
                  <a:cubicBezTo>
                    <a:pt x="121770" y="123672"/>
                    <a:pt x="101561" y="130959"/>
                    <a:pt x="92051" y="130959"/>
                  </a:cubicBezTo>
                  <a:cubicBezTo>
                    <a:pt x="80461" y="130959"/>
                    <a:pt x="75706" y="121242"/>
                    <a:pt x="75706" y="110918"/>
                  </a:cubicBezTo>
                  <a:cubicBezTo>
                    <a:pt x="75706" y="104238"/>
                    <a:pt x="77489" y="97558"/>
                    <a:pt x="80758" y="84197"/>
                  </a:cubicBezTo>
                  <a:lnTo>
                    <a:pt x="90863" y="42597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4097F13C-9A3B-1305-BA0E-045C2072E96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557075" y="9070223"/>
              <a:ext cx="198226" cy="71054"/>
            </a:xfrm>
            <a:custGeom>
              <a:avLst/>
              <a:gdLst>
                <a:gd name="connsiteX0" fmla="*/ 198456 w 198226"/>
                <a:gd name="connsiteY0" fmla="*/ 10100 h 71054"/>
                <a:gd name="connsiteX1" fmla="*/ 194295 w 198226"/>
                <a:gd name="connsiteY1" fmla="*/ 383 h 71054"/>
                <a:gd name="connsiteX2" fmla="*/ 190134 w 198226"/>
                <a:gd name="connsiteY2" fmla="*/ 8278 h 71054"/>
                <a:gd name="connsiteX3" fmla="*/ 148527 w 198226"/>
                <a:gd name="connsiteY3" fmla="*/ 54129 h 71054"/>
                <a:gd name="connsiteX4" fmla="*/ 100977 w 198226"/>
                <a:gd name="connsiteY4" fmla="*/ 28015 h 71054"/>
                <a:gd name="connsiteX5" fmla="*/ 50157 w 198226"/>
                <a:gd name="connsiteY5" fmla="*/ 79 h 71054"/>
                <a:gd name="connsiteX6" fmla="*/ 229 w 198226"/>
                <a:gd name="connsiteY6" fmla="*/ 61113 h 71054"/>
                <a:gd name="connsiteX7" fmla="*/ 4390 w 198226"/>
                <a:gd name="connsiteY7" fmla="*/ 70830 h 71054"/>
                <a:gd name="connsiteX8" fmla="*/ 8550 w 198226"/>
                <a:gd name="connsiteY8" fmla="*/ 63846 h 71054"/>
                <a:gd name="connsiteX9" fmla="*/ 50157 w 198226"/>
                <a:gd name="connsiteY9" fmla="*/ 17084 h 71054"/>
                <a:gd name="connsiteX10" fmla="*/ 97708 w 198226"/>
                <a:gd name="connsiteY10" fmla="*/ 43197 h 71054"/>
                <a:gd name="connsiteX11" fmla="*/ 148527 w 198226"/>
                <a:gd name="connsiteY11" fmla="*/ 71133 h 71054"/>
                <a:gd name="connsiteX12" fmla="*/ 198456 w 198226"/>
                <a:gd name="connsiteY12" fmla="*/ 10100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226" h="71054">
                  <a:moveTo>
                    <a:pt x="198456" y="10100"/>
                  </a:moveTo>
                  <a:cubicBezTo>
                    <a:pt x="198456" y="3419"/>
                    <a:pt x="196672" y="383"/>
                    <a:pt x="194295" y="383"/>
                  </a:cubicBezTo>
                  <a:cubicBezTo>
                    <a:pt x="192809" y="383"/>
                    <a:pt x="190431" y="2508"/>
                    <a:pt x="190134" y="8278"/>
                  </a:cubicBezTo>
                  <a:cubicBezTo>
                    <a:pt x="188945" y="37428"/>
                    <a:pt x="169331" y="54129"/>
                    <a:pt x="148527" y="54129"/>
                  </a:cubicBezTo>
                  <a:cubicBezTo>
                    <a:pt x="129804" y="54129"/>
                    <a:pt x="115539" y="41072"/>
                    <a:pt x="100977" y="28015"/>
                  </a:cubicBezTo>
                  <a:cubicBezTo>
                    <a:pt x="85820" y="14047"/>
                    <a:pt x="70366" y="79"/>
                    <a:pt x="50157" y="79"/>
                  </a:cubicBezTo>
                  <a:cubicBezTo>
                    <a:pt x="17763" y="79"/>
                    <a:pt x="229" y="33481"/>
                    <a:pt x="229" y="61113"/>
                  </a:cubicBezTo>
                  <a:cubicBezTo>
                    <a:pt x="229" y="70830"/>
                    <a:pt x="4092" y="70830"/>
                    <a:pt x="4390" y="70830"/>
                  </a:cubicBezTo>
                  <a:cubicBezTo>
                    <a:pt x="7659" y="70830"/>
                    <a:pt x="8550" y="64757"/>
                    <a:pt x="8550" y="63846"/>
                  </a:cubicBezTo>
                  <a:cubicBezTo>
                    <a:pt x="9739" y="30444"/>
                    <a:pt x="32028" y="17084"/>
                    <a:pt x="50157" y="17084"/>
                  </a:cubicBezTo>
                  <a:cubicBezTo>
                    <a:pt x="68880" y="17084"/>
                    <a:pt x="83145" y="30140"/>
                    <a:pt x="97708" y="43197"/>
                  </a:cubicBezTo>
                  <a:cubicBezTo>
                    <a:pt x="112864" y="57165"/>
                    <a:pt x="128318" y="71133"/>
                    <a:pt x="148527" y="71133"/>
                  </a:cubicBezTo>
                  <a:cubicBezTo>
                    <a:pt x="180921" y="71133"/>
                    <a:pt x="198456" y="37732"/>
                    <a:pt x="198456" y="10100"/>
                  </a:cubicBez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045C9055-42E2-8BF7-CF5A-A2F796077A4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887418" y="8724856"/>
              <a:ext cx="270146" cy="728760"/>
            </a:xfrm>
            <a:custGeom>
              <a:avLst/>
              <a:gdLst>
                <a:gd name="connsiteX0" fmla="*/ 105742 w 270146"/>
                <a:gd name="connsiteY0" fmla="*/ 668702 h 728760"/>
                <a:gd name="connsiteX1" fmla="*/ 105445 w 270146"/>
                <a:gd name="connsiteY1" fmla="*/ 668702 h 728760"/>
                <a:gd name="connsiteX2" fmla="*/ 41252 w 270146"/>
                <a:gd name="connsiteY2" fmla="*/ 364445 h 728760"/>
                <a:gd name="connsiteX3" fmla="*/ 2320 w 270146"/>
                <a:gd name="connsiteY3" fmla="*/ 426997 h 728760"/>
                <a:gd name="connsiteX4" fmla="*/ 239 w 270146"/>
                <a:gd name="connsiteY4" fmla="*/ 430640 h 728760"/>
                <a:gd name="connsiteX5" fmla="*/ 4400 w 270146"/>
                <a:gd name="connsiteY5" fmla="*/ 435499 h 728760"/>
                <a:gd name="connsiteX6" fmla="*/ 24609 w 270146"/>
                <a:gd name="connsiteY6" fmla="*/ 403008 h 728760"/>
                <a:gd name="connsiteX7" fmla="*/ 93260 w 270146"/>
                <a:gd name="connsiteY7" fmla="*/ 728825 h 728760"/>
                <a:gd name="connsiteX8" fmla="*/ 105742 w 270146"/>
                <a:gd name="connsiteY8" fmla="*/ 720930 h 728760"/>
                <a:gd name="connsiteX9" fmla="*/ 269198 w 270146"/>
                <a:gd name="connsiteY9" fmla="*/ 12514 h 728760"/>
                <a:gd name="connsiteX10" fmla="*/ 270386 w 270146"/>
                <a:gd name="connsiteY10" fmla="*/ 6138 h 728760"/>
                <a:gd name="connsiteX11" fmla="*/ 264442 w 270146"/>
                <a:gd name="connsiteY11" fmla="*/ 65 h 728760"/>
                <a:gd name="connsiteX12" fmla="*/ 257904 w 270146"/>
                <a:gd name="connsiteY12" fmla="*/ 8263 h 728760"/>
                <a:gd name="connsiteX13" fmla="*/ 105742 w 270146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0146" h="728760">
                  <a:moveTo>
                    <a:pt x="105742" y="668702"/>
                  </a:moveTo>
                  <a:lnTo>
                    <a:pt x="105445" y="668702"/>
                  </a:lnTo>
                  <a:lnTo>
                    <a:pt x="41252" y="364445"/>
                  </a:lnTo>
                  <a:lnTo>
                    <a:pt x="2320" y="426997"/>
                  </a:lnTo>
                  <a:cubicBezTo>
                    <a:pt x="239" y="429729"/>
                    <a:pt x="239" y="430337"/>
                    <a:pt x="239" y="430640"/>
                  </a:cubicBezTo>
                  <a:cubicBezTo>
                    <a:pt x="239" y="431855"/>
                    <a:pt x="4103" y="435195"/>
                    <a:pt x="4400" y="435499"/>
                  </a:cubicBezTo>
                  <a:lnTo>
                    <a:pt x="24609" y="403008"/>
                  </a:lnTo>
                  <a:lnTo>
                    <a:pt x="93260" y="728825"/>
                  </a:lnTo>
                  <a:cubicBezTo>
                    <a:pt x="103068" y="728825"/>
                    <a:pt x="103959" y="728825"/>
                    <a:pt x="105742" y="720930"/>
                  </a:cubicBezTo>
                  <a:lnTo>
                    <a:pt x="269198" y="12514"/>
                  </a:lnTo>
                  <a:cubicBezTo>
                    <a:pt x="269792" y="10389"/>
                    <a:pt x="270386" y="7656"/>
                    <a:pt x="270386" y="6138"/>
                  </a:cubicBezTo>
                  <a:cubicBezTo>
                    <a:pt x="270386" y="2797"/>
                    <a:pt x="268009" y="65"/>
                    <a:pt x="264442" y="65"/>
                  </a:cubicBezTo>
                  <a:cubicBezTo>
                    <a:pt x="259687" y="65"/>
                    <a:pt x="258796" y="4012"/>
                    <a:pt x="257904" y="8263"/>
                  </a:cubicBezTo>
                  <a:lnTo>
                    <a:pt x="105742" y="668702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340EE288-D9F1-B9E7-CAAF-E76495ACDCC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2151622" y="8724856"/>
              <a:ext cx="241455" cy="12145"/>
            </a:xfrm>
            <a:custGeom>
              <a:avLst/>
              <a:gdLst>
                <a:gd name="connsiteX0" fmla="*/ 0 w 241455"/>
                <a:gd name="connsiteY0" fmla="*/ 0 h 12145"/>
                <a:gd name="connsiteX1" fmla="*/ 241455 w 241455"/>
                <a:gd name="connsiteY1" fmla="*/ 0 h 12145"/>
                <a:gd name="connsiteX2" fmla="*/ 241455 w 241455"/>
                <a:gd name="connsiteY2" fmla="*/ 12145 h 12145"/>
                <a:gd name="connsiteX3" fmla="*/ 0 w 241455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455" h="12145">
                  <a:moveTo>
                    <a:pt x="0" y="0"/>
                  </a:moveTo>
                  <a:lnTo>
                    <a:pt x="241455" y="0"/>
                  </a:lnTo>
                  <a:lnTo>
                    <a:pt x="241455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D0A3B3BD-D00D-9BF8-5FB3-E5B47238A30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205691" y="8842028"/>
              <a:ext cx="136113" cy="137553"/>
            </a:xfrm>
            <a:custGeom>
              <a:avLst/>
              <a:gdLst>
                <a:gd name="connsiteX0" fmla="*/ 99216 w 136113"/>
                <a:gd name="connsiteY0" fmla="*/ 19506 h 137553"/>
                <a:gd name="connsiteX1" fmla="*/ 71874 w 136113"/>
                <a:gd name="connsiteY1" fmla="*/ 72 h 137553"/>
                <a:gd name="connsiteX2" fmla="*/ 251 w 136113"/>
                <a:gd name="connsiteY2" fmla="*/ 89042 h 137553"/>
                <a:gd name="connsiteX3" fmla="*/ 39777 w 136113"/>
                <a:gd name="connsiteY3" fmla="*/ 137626 h 137553"/>
                <a:gd name="connsiteX4" fmla="*/ 78412 w 136113"/>
                <a:gd name="connsiteY4" fmla="*/ 114852 h 137553"/>
                <a:gd name="connsiteX5" fmla="*/ 105457 w 136113"/>
                <a:gd name="connsiteY5" fmla="*/ 137626 h 137553"/>
                <a:gd name="connsiteX6" fmla="*/ 127449 w 136113"/>
                <a:gd name="connsiteY6" fmla="*/ 120925 h 137553"/>
                <a:gd name="connsiteX7" fmla="*/ 136364 w 136113"/>
                <a:gd name="connsiteY7" fmla="*/ 90864 h 137553"/>
                <a:gd name="connsiteX8" fmla="*/ 132798 w 136113"/>
                <a:gd name="connsiteY8" fmla="*/ 87827 h 137553"/>
                <a:gd name="connsiteX9" fmla="*/ 128637 w 136113"/>
                <a:gd name="connsiteY9" fmla="*/ 93293 h 137553"/>
                <a:gd name="connsiteX10" fmla="*/ 106051 w 136113"/>
                <a:gd name="connsiteY10" fmla="*/ 130946 h 137553"/>
                <a:gd name="connsiteX11" fmla="*/ 97135 w 136113"/>
                <a:gd name="connsiteY11" fmla="*/ 116978 h 137553"/>
                <a:gd name="connsiteX12" fmla="*/ 100999 w 136113"/>
                <a:gd name="connsiteY12" fmla="*/ 94508 h 137553"/>
                <a:gd name="connsiteX13" fmla="*/ 107537 w 136113"/>
                <a:gd name="connsiteY13" fmla="*/ 67179 h 137553"/>
                <a:gd name="connsiteX14" fmla="*/ 118236 w 136113"/>
                <a:gd name="connsiteY14" fmla="*/ 24668 h 137553"/>
                <a:gd name="connsiteX15" fmla="*/ 120316 w 136113"/>
                <a:gd name="connsiteY15" fmla="*/ 14344 h 137553"/>
                <a:gd name="connsiteX16" fmla="*/ 111698 w 136113"/>
                <a:gd name="connsiteY16" fmla="*/ 6145 h 137553"/>
                <a:gd name="connsiteX17" fmla="*/ 99216 w 136113"/>
                <a:gd name="connsiteY17" fmla="*/ 19506 h 137553"/>
                <a:gd name="connsiteX18" fmla="*/ 79898 w 136113"/>
                <a:gd name="connsiteY18" fmla="*/ 98151 h 137553"/>
                <a:gd name="connsiteX19" fmla="*/ 73954 w 136113"/>
                <a:gd name="connsiteY19" fmla="*/ 109386 h 137553"/>
                <a:gd name="connsiteX20" fmla="*/ 40372 w 136113"/>
                <a:gd name="connsiteY20" fmla="*/ 130946 h 137553"/>
                <a:gd name="connsiteX21" fmla="*/ 21351 w 136113"/>
                <a:gd name="connsiteY21" fmla="*/ 102402 h 137553"/>
                <a:gd name="connsiteX22" fmla="*/ 37697 w 136113"/>
                <a:gd name="connsiteY22" fmla="*/ 35903 h 137553"/>
                <a:gd name="connsiteX23" fmla="*/ 72171 w 136113"/>
                <a:gd name="connsiteY23" fmla="*/ 6753 h 137553"/>
                <a:gd name="connsiteX24" fmla="*/ 95649 w 136113"/>
                <a:gd name="connsiteY24" fmla="*/ 33474 h 137553"/>
                <a:gd name="connsiteX25" fmla="*/ 94758 w 136113"/>
                <a:gd name="connsiteY25" fmla="*/ 38636 h 137553"/>
                <a:gd name="connsiteX26" fmla="*/ 79898 w 136113"/>
                <a:gd name="connsiteY26" fmla="*/ 98151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113" h="137553">
                  <a:moveTo>
                    <a:pt x="99216" y="19506"/>
                  </a:moveTo>
                  <a:cubicBezTo>
                    <a:pt x="93866" y="8271"/>
                    <a:pt x="85248" y="72"/>
                    <a:pt x="71874" y="72"/>
                  </a:cubicBezTo>
                  <a:cubicBezTo>
                    <a:pt x="37103" y="72"/>
                    <a:pt x="251" y="44709"/>
                    <a:pt x="251" y="89042"/>
                  </a:cubicBezTo>
                  <a:cubicBezTo>
                    <a:pt x="251" y="117585"/>
                    <a:pt x="16596" y="137626"/>
                    <a:pt x="39777" y="137626"/>
                  </a:cubicBezTo>
                  <a:cubicBezTo>
                    <a:pt x="45721" y="137626"/>
                    <a:pt x="60581" y="136411"/>
                    <a:pt x="78412" y="114852"/>
                  </a:cubicBezTo>
                  <a:cubicBezTo>
                    <a:pt x="80790" y="127605"/>
                    <a:pt x="91191" y="137626"/>
                    <a:pt x="105457" y="137626"/>
                  </a:cubicBezTo>
                  <a:cubicBezTo>
                    <a:pt x="115858" y="137626"/>
                    <a:pt x="122694" y="130642"/>
                    <a:pt x="127449" y="120925"/>
                  </a:cubicBezTo>
                  <a:cubicBezTo>
                    <a:pt x="132501" y="109994"/>
                    <a:pt x="136364" y="91471"/>
                    <a:pt x="136364" y="90864"/>
                  </a:cubicBezTo>
                  <a:cubicBezTo>
                    <a:pt x="136364" y="87827"/>
                    <a:pt x="133690" y="87827"/>
                    <a:pt x="132798" y="87827"/>
                  </a:cubicBezTo>
                  <a:cubicBezTo>
                    <a:pt x="129826" y="87827"/>
                    <a:pt x="129529" y="89042"/>
                    <a:pt x="128637" y="93293"/>
                  </a:cubicBezTo>
                  <a:cubicBezTo>
                    <a:pt x="123585" y="113030"/>
                    <a:pt x="118236" y="130946"/>
                    <a:pt x="106051" y="130946"/>
                  </a:cubicBezTo>
                  <a:cubicBezTo>
                    <a:pt x="98027" y="130946"/>
                    <a:pt x="97135" y="123051"/>
                    <a:pt x="97135" y="116978"/>
                  </a:cubicBezTo>
                  <a:cubicBezTo>
                    <a:pt x="97135" y="110297"/>
                    <a:pt x="97730" y="107868"/>
                    <a:pt x="100999" y="94508"/>
                  </a:cubicBezTo>
                  <a:cubicBezTo>
                    <a:pt x="104268" y="81754"/>
                    <a:pt x="104862" y="78718"/>
                    <a:pt x="107537" y="67179"/>
                  </a:cubicBezTo>
                  <a:lnTo>
                    <a:pt x="118236" y="24668"/>
                  </a:lnTo>
                  <a:cubicBezTo>
                    <a:pt x="120316" y="16166"/>
                    <a:pt x="120316" y="15559"/>
                    <a:pt x="120316" y="14344"/>
                  </a:cubicBezTo>
                  <a:cubicBezTo>
                    <a:pt x="120316" y="9182"/>
                    <a:pt x="116750" y="6145"/>
                    <a:pt x="111698" y="6145"/>
                  </a:cubicBezTo>
                  <a:cubicBezTo>
                    <a:pt x="104565" y="6145"/>
                    <a:pt x="100107" y="12826"/>
                    <a:pt x="99216" y="19506"/>
                  </a:cubicBezTo>
                  <a:close/>
                  <a:moveTo>
                    <a:pt x="79898" y="98151"/>
                  </a:moveTo>
                  <a:cubicBezTo>
                    <a:pt x="78412" y="103617"/>
                    <a:pt x="78412" y="104224"/>
                    <a:pt x="73954" y="109386"/>
                  </a:cubicBezTo>
                  <a:cubicBezTo>
                    <a:pt x="60878" y="126087"/>
                    <a:pt x="48693" y="130946"/>
                    <a:pt x="40372" y="130946"/>
                  </a:cubicBezTo>
                  <a:cubicBezTo>
                    <a:pt x="25512" y="130946"/>
                    <a:pt x="21351" y="114245"/>
                    <a:pt x="21351" y="102402"/>
                  </a:cubicBezTo>
                  <a:cubicBezTo>
                    <a:pt x="21351" y="87220"/>
                    <a:pt x="30862" y="49871"/>
                    <a:pt x="37697" y="35903"/>
                  </a:cubicBezTo>
                  <a:cubicBezTo>
                    <a:pt x="46910" y="17988"/>
                    <a:pt x="60283" y="6753"/>
                    <a:pt x="72171" y="6753"/>
                  </a:cubicBezTo>
                  <a:cubicBezTo>
                    <a:pt x="91489" y="6753"/>
                    <a:pt x="95649" y="31652"/>
                    <a:pt x="95649" y="33474"/>
                  </a:cubicBezTo>
                  <a:cubicBezTo>
                    <a:pt x="95649" y="35296"/>
                    <a:pt x="95055" y="37118"/>
                    <a:pt x="94758" y="38636"/>
                  </a:cubicBezTo>
                  <a:lnTo>
                    <a:pt x="79898" y="98151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B40F5A55-7DE6-6087-497D-2CEB5471F5F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187284" y="9099677"/>
              <a:ext cx="170129" cy="12145"/>
            </a:xfrm>
            <a:custGeom>
              <a:avLst/>
              <a:gdLst>
                <a:gd name="connsiteX0" fmla="*/ 0 w 170129"/>
                <a:gd name="connsiteY0" fmla="*/ 0 h 12145"/>
                <a:gd name="connsiteX1" fmla="*/ 170130 w 170129"/>
                <a:gd name="connsiteY1" fmla="*/ 0 h 12145"/>
                <a:gd name="connsiteX2" fmla="*/ 170130 w 170129"/>
                <a:gd name="connsiteY2" fmla="*/ 12145 h 12145"/>
                <a:gd name="connsiteX3" fmla="*/ 1 w 170129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29" h="12145">
                  <a:moveTo>
                    <a:pt x="0" y="0"/>
                  </a:moveTo>
                  <a:lnTo>
                    <a:pt x="170130" y="0"/>
                  </a:lnTo>
                  <a:lnTo>
                    <a:pt x="170130" y="12145"/>
                  </a:lnTo>
                  <a:lnTo>
                    <a:pt x="1" y="12145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C785605-6C4C-2D1F-58CD-2ECD72152F5B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195903" y="9255738"/>
              <a:ext cx="152756" cy="137553"/>
            </a:xfrm>
            <a:custGeom>
              <a:avLst/>
              <a:gdLst>
                <a:gd name="connsiteX0" fmla="*/ 95649 w 152756"/>
                <a:gd name="connsiteY0" fmla="*/ 117295 h 137553"/>
                <a:gd name="connsiteX1" fmla="*/ 122099 w 152756"/>
                <a:gd name="connsiteY1" fmla="*/ 137639 h 137553"/>
                <a:gd name="connsiteX2" fmla="*/ 144091 w 152756"/>
                <a:gd name="connsiteY2" fmla="*/ 120939 h 137553"/>
                <a:gd name="connsiteX3" fmla="*/ 153007 w 152756"/>
                <a:gd name="connsiteY3" fmla="*/ 90877 h 137553"/>
                <a:gd name="connsiteX4" fmla="*/ 149441 w 152756"/>
                <a:gd name="connsiteY4" fmla="*/ 87841 h 137553"/>
                <a:gd name="connsiteX5" fmla="*/ 145280 w 152756"/>
                <a:gd name="connsiteY5" fmla="*/ 93307 h 137553"/>
                <a:gd name="connsiteX6" fmla="*/ 122991 w 152756"/>
                <a:gd name="connsiteY6" fmla="*/ 130959 h 137553"/>
                <a:gd name="connsiteX7" fmla="*/ 113778 w 152756"/>
                <a:gd name="connsiteY7" fmla="*/ 116991 h 137553"/>
                <a:gd name="connsiteX8" fmla="*/ 119721 w 152756"/>
                <a:gd name="connsiteY8" fmla="*/ 85412 h 137553"/>
                <a:gd name="connsiteX9" fmla="*/ 128043 w 152756"/>
                <a:gd name="connsiteY9" fmla="*/ 52617 h 137553"/>
                <a:gd name="connsiteX10" fmla="*/ 133095 w 152756"/>
                <a:gd name="connsiteY10" fmla="*/ 31969 h 137553"/>
                <a:gd name="connsiteX11" fmla="*/ 137553 w 152756"/>
                <a:gd name="connsiteY11" fmla="*/ 11625 h 137553"/>
                <a:gd name="connsiteX12" fmla="*/ 128934 w 152756"/>
                <a:gd name="connsiteY12" fmla="*/ 3426 h 137553"/>
                <a:gd name="connsiteX13" fmla="*/ 117344 w 152756"/>
                <a:gd name="connsiteY13" fmla="*/ 14054 h 137553"/>
                <a:gd name="connsiteX14" fmla="*/ 95055 w 152756"/>
                <a:gd name="connsiteY14" fmla="*/ 105453 h 137553"/>
                <a:gd name="connsiteX15" fmla="*/ 61175 w 152756"/>
                <a:gd name="connsiteY15" fmla="*/ 130959 h 137553"/>
                <a:gd name="connsiteX16" fmla="*/ 42749 w 152756"/>
                <a:gd name="connsiteY16" fmla="*/ 106060 h 137553"/>
                <a:gd name="connsiteX17" fmla="*/ 58797 w 152756"/>
                <a:gd name="connsiteY17" fmla="*/ 44115 h 137553"/>
                <a:gd name="connsiteX18" fmla="*/ 63850 w 152756"/>
                <a:gd name="connsiteY18" fmla="*/ 24985 h 137553"/>
                <a:gd name="connsiteX19" fmla="*/ 39480 w 152756"/>
                <a:gd name="connsiteY19" fmla="*/ 86 h 137553"/>
                <a:gd name="connsiteX20" fmla="*/ 251 w 152756"/>
                <a:gd name="connsiteY20" fmla="*/ 46848 h 137553"/>
                <a:gd name="connsiteX21" fmla="*/ 3817 w 152756"/>
                <a:gd name="connsiteY21" fmla="*/ 49885 h 137553"/>
                <a:gd name="connsiteX22" fmla="*/ 8572 w 152756"/>
                <a:gd name="connsiteY22" fmla="*/ 44419 h 137553"/>
                <a:gd name="connsiteX23" fmla="*/ 38588 w 152756"/>
                <a:gd name="connsiteY23" fmla="*/ 6766 h 137553"/>
                <a:gd name="connsiteX24" fmla="*/ 46018 w 152756"/>
                <a:gd name="connsiteY24" fmla="*/ 16787 h 137553"/>
                <a:gd name="connsiteX25" fmla="*/ 40966 w 152756"/>
                <a:gd name="connsiteY25" fmla="*/ 37435 h 137553"/>
                <a:gd name="connsiteX26" fmla="*/ 23729 w 152756"/>
                <a:gd name="connsiteY26" fmla="*/ 101201 h 137553"/>
                <a:gd name="connsiteX27" fmla="*/ 60283 w 152756"/>
                <a:gd name="connsiteY27" fmla="*/ 137639 h 137553"/>
                <a:gd name="connsiteX28" fmla="*/ 95649 w 152756"/>
                <a:gd name="connsiteY28" fmla="*/ 117295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756" h="137553">
                  <a:moveTo>
                    <a:pt x="95649" y="117295"/>
                  </a:moveTo>
                  <a:cubicBezTo>
                    <a:pt x="98918" y="129745"/>
                    <a:pt x="109320" y="137639"/>
                    <a:pt x="122099" y="137639"/>
                  </a:cubicBezTo>
                  <a:cubicBezTo>
                    <a:pt x="132501" y="137639"/>
                    <a:pt x="139336" y="130656"/>
                    <a:pt x="144091" y="120939"/>
                  </a:cubicBezTo>
                  <a:cubicBezTo>
                    <a:pt x="149143" y="110007"/>
                    <a:pt x="153007" y="91485"/>
                    <a:pt x="153007" y="90877"/>
                  </a:cubicBezTo>
                  <a:cubicBezTo>
                    <a:pt x="153007" y="87841"/>
                    <a:pt x="150332" y="87841"/>
                    <a:pt x="149441" y="87841"/>
                  </a:cubicBezTo>
                  <a:cubicBezTo>
                    <a:pt x="146469" y="87841"/>
                    <a:pt x="146172" y="89055"/>
                    <a:pt x="145280" y="93307"/>
                  </a:cubicBezTo>
                  <a:cubicBezTo>
                    <a:pt x="141119" y="110311"/>
                    <a:pt x="135473" y="130959"/>
                    <a:pt x="122991" y="130959"/>
                  </a:cubicBezTo>
                  <a:cubicBezTo>
                    <a:pt x="116750" y="130959"/>
                    <a:pt x="113778" y="127012"/>
                    <a:pt x="113778" y="116991"/>
                  </a:cubicBezTo>
                  <a:cubicBezTo>
                    <a:pt x="113778" y="110311"/>
                    <a:pt x="117344" y="96039"/>
                    <a:pt x="119721" y="85412"/>
                  </a:cubicBezTo>
                  <a:lnTo>
                    <a:pt x="128043" y="52617"/>
                  </a:lnTo>
                  <a:cubicBezTo>
                    <a:pt x="128934" y="48063"/>
                    <a:pt x="131906" y="36524"/>
                    <a:pt x="133095" y="31969"/>
                  </a:cubicBezTo>
                  <a:cubicBezTo>
                    <a:pt x="134581" y="24985"/>
                    <a:pt x="137553" y="13447"/>
                    <a:pt x="137553" y="11625"/>
                  </a:cubicBezTo>
                  <a:cubicBezTo>
                    <a:pt x="137553" y="6159"/>
                    <a:pt x="133392" y="3426"/>
                    <a:pt x="128934" y="3426"/>
                  </a:cubicBezTo>
                  <a:cubicBezTo>
                    <a:pt x="127448" y="3426"/>
                    <a:pt x="119721" y="3730"/>
                    <a:pt x="117344" y="14054"/>
                  </a:cubicBezTo>
                  <a:cubicBezTo>
                    <a:pt x="111697" y="36220"/>
                    <a:pt x="98621" y="89359"/>
                    <a:pt x="95055" y="105453"/>
                  </a:cubicBezTo>
                  <a:cubicBezTo>
                    <a:pt x="94757" y="106667"/>
                    <a:pt x="82870" y="130959"/>
                    <a:pt x="61175" y="130959"/>
                  </a:cubicBezTo>
                  <a:cubicBezTo>
                    <a:pt x="45721" y="130959"/>
                    <a:pt x="42749" y="117295"/>
                    <a:pt x="42749" y="106060"/>
                  </a:cubicBezTo>
                  <a:cubicBezTo>
                    <a:pt x="42749" y="89055"/>
                    <a:pt x="51070" y="65067"/>
                    <a:pt x="58797" y="44115"/>
                  </a:cubicBezTo>
                  <a:cubicBezTo>
                    <a:pt x="62364" y="35006"/>
                    <a:pt x="63850" y="30755"/>
                    <a:pt x="63850" y="24985"/>
                  </a:cubicBezTo>
                  <a:cubicBezTo>
                    <a:pt x="63850" y="11321"/>
                    <a:pt x="54339" y="86"/>
                    <a:pt x="39480" y="86"/>
                  </a:cubicBezTo>
                  <a:cubicBezTo>
                    <a:pt x="11247" y="86"/>
                    <a:pt x="251" y="44115"/>
                    <a:pt x="251" y="46848"/>
                  </a:cubicBezTo>
                  <a:cubicBezTo>
                    <a:pt x="251" y="49885"/>
                    <a:pt x="3222" y="49885"/>
                    <a:pt x="3817" y="49885"/>
                  </a:cubicBezTo>
                  <a:cubicBezTo>
                    <a:pt x="6789" y="49885"/>
                    <a:pt x="7086" y="49277"/>
                    <a:pt x="8572" y="44419"/>
                  </a:cubicBezTo>
                  <a:cubicBezTo>
                    <a:pt x="16002" y="18001"/>
                    <a:pt x="27295" y="6766"/>
                    <a:pt x="38588" y="6766"/>
                  </a:cubicBezTo>
                  <a:cubicBezTo>
                    <a:pt x="41263" y="6766"/>
                    <a:pt x="46018" y="7070"/>
                    <a:pt x="46018" y="16787"/>
                  </a:cubicBezTo>
                  <a:cubicBezTo>
                    <a:pt x="46018" y="24074"/>
                    <a:pt x="42749" y="32880"/>
                    <a:pt x="40966" y="37435"/>
                  </a:cubicBezTo>
                  <a:cubicBezTo>
                    <a:pt x="29970" y="67496"/>
                    <a:pt x="23729" y="86323"/>
                    <a:pt x="23729" y="101201"/>
                  </a:cubicBezTo>
                  <a:cubicBezTo>
                    <a:pt x="23729" y="130048"/>
                    <a:pt x="44235" y="137639"/>
                    <a:pt x="60283" y="137639"/>
                  </a:cubicBezTo>
                  <a:cubicBezTo>
                    <a:pt x="79898" y="137639"/>
                    <a:pt x="90597" y="123975"/>
                    <a:pt x="95649" y="117295"/>
                  </a:cubicBezTo>
                  <a:close/>
                </a:path>
              </a:pathLst>
            </a:custGeom>
            <a:solidFill>
              <a:srgbClr val="1A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4" name="Groupe 5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 title="IguanaTex Vector Display">
            <a:extLst>
              <a:ext uri="{FF2B5EF4-FFF2-40B4-BE49-F238E27FC236}">
                <a16:creationId xmlns:a16="http://schemas.microsoft.com/office/drawing/2014/main" id="{9EBFCB36-D775-7F93-5F24-B332072CFE9F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168900" y="1231899"/>
            <a:ext cx="396228" cy="274310"/>
            <a:chOff x="7351783" y="2933614"/>
            <a:chExt cx="367418" cy="253243"/>
          </a:xfrm>
        </p:grpSpPr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59602541-956D-F76E-0D05-C2BE3F43050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351783" y="2933614"/>
              <a:ext cx="191734" cy="205571"/>
            </a:xfrm>
            <a:custGeom>
              <a:avLst/>
              <a:gdLst>
                <a:gd name="connsiteX0" fmla="*/ 113708 w 191734"/>
                <a:gd name="connsiteY0" fmla="*/ 21318 h 205571"/>
                <a:gd name="connsiteX1" fmla="*/ 120193 w 191734"/>
                <a:gd name="connsiteY1" fmla="*/ 10083 h 205571"/>
                <a:gd name="connsiteX2" fmla="*/ 137956 w 191734"/>
                <a:gd name="connsiteY2" fmla="*/ 9476 h 205571"/>
                <a:gd name="connsiteX3" fmla="*/ 179123 w 191734"/>
                <a:gd name="connsiteY3" fmla="*/ 34375 h 205571"/>
                <a:gd name="connsiteX4" fmla="*/ 176867 w 191734"/>
                <a:gd name="connsiteY4" fmla="*/ 58667 h 205571"/>
                <a:gd name="connsiteX5" fmla="*/ 176021 w 191734"/>
                <a:gd name="connsiteY5" fmla="*/ 64437 h 205571"/>
                <a:gd name="connsiteX6" fmla="*/ 179405 w 191734"/>
                <a:gd name="connsiteY6" fmla="*/ 68384 h 205571"/>
                <a:gd name="connsiteX7" fmla="*/ 183634 w 191734"/>
                <a:gd name="connsiteY7" fmla="*/ 61400 h 205571"/>
                <a:gd name="connsiteX8" fmla="*/ 191247 w 191734"/>
                <a:gd name="connsiteY8" fmla="*/ 8565 h 205571"/>
                <a:gd name="connsiteX9" fmla="*/ 191811 w 191734"/>
                <a:gd name="connsiteY9" fmla="*/ 3403 h 205571"/>
                <a:gd name="connsiteX10" fmla="*/ 184198 w 191734"/>
                <a:gd name="connsiteY10" fmla="*/ 63 h 205571"/>
                <a:gd name="connsiteX11" fmla="*/ 27709 w 191734"/>
                <a:gd name="connsiteY11" fmla="*/ 63 h 205571"/>
                <a:gd name="connsiteX12" fmla="*/ 18686 w 191734"/>
                <a:gd name="connsiteY12" fmla="*/ 6136 h 205571"/>
                <a:gd name="connsiteX13" fmla="*/ 1768 w 191734"/>
                <a:gd name="connsiteY13" fmla="*/ 59578 h 205571"/>
                <a:gd name="connsiteX14" fmla="*/ 77 w 191734"/>
                <a:gd name="connsiteY14" fmla="*/ 65044 h 205571"/>
                <a:gd name="connsiteX15" fmla="*/ 3460 w 191734"/>
                <a:gd name="connsiteY15" fmla="*/ 68384 h 205571"/>
                <a:gd name="connsiteX16" fmla="*/ 8254 w 191734"/>
                <a:gd name="connsiteY16" fmla="*/ 62007 h 205571"/>
                <a:gd name="connsiteX17" fmla="*/ 72541 w 191734"/>
                <a:gd name="connsiteY17" fmla="*/ 9476 h 205571"/>
                <a:gd name="connsiteX18" fmla="*/ 83538 w 191734"/>
                <a:gd name="connsiteY18" fmla="*/ 9476 h 205571"/>
                <a:gd name="connsiteX19" fmla="*/ 91433 w 191734"/>
                <a:gd name="connsiteY19" fmla="*/ 13120 h 205571"/>
                <a:gd name="connsiteX20" fmla="*/ 90305 w 191734"/>
                <a:gd name="connsiteY20" fmla="*/ 19496 h 205571"/>
                <a:gd name="connsiteX21" fmla="*/ 52522 w 191734"/>
                <a:gd name="connsiteY21" fmla="*/ 181645 h 205571"/>
                <a:gd name="connsiteX22" fmla="*/ 18968 w 191734"/>
                <a:gd name="connsiteY22" fmla="*/ 196221 h 205571"/>
                <a:gd name="connsiteX23" fmla="*/ 7126 w 191734"/>
                <a:gd name="connsiteY23" fmla="*/ 201990 h 205571"/>
                <a:gd name="connsiteX24" fmla="*/ 11919 w 191734"/>
                <a:gd name="connsiteY24" fmla="*/ 205634 h 205571"/>
                <a:gd name="connsiteX25" fmla="*/ 35040 w 191734"/>
                <a:gd name="connsiteY25" fmla="*/ 205027 h 205571"/>
                <a:gd name="connsiteX26" fmla="*/ 59007 w 191734"/>
                <a:gd name="connsiteY26" fmla="*/ 204723 h 205571"/>
                <a:gd name="connsiteX27" fmla="*/ 82410 w 191734"/>
                <a:gd name="connsiteY27" fmla="*/ 205027 h 205571"/>
                <a:gd name="connsiteX28" fmla="*/ 106941 w 191734"/>
                <a:gd name="connsiteY28" fmla="*/ 205634 h 205571"/>
                <a:gd name="connsiteX29" fmla="*/ 113144 w 191734"/>
                <a:gd name="connsiteY29" fmla="*/ 199561 h 205571"/>
                <a:gd name="connsiteX30" fmla="*/ 103557 w 191734"/>
                <a:gd name="connsiteY30" fmla="*/ 196221 h 205571"/>
                <a:gd name="connsiteX31" fmla="*/ 85511 w 191734"/>
                <a:gd name="connsiteY31" fmla="*/ 195613 h 205571"/>
                <a:gd name="connsiteX32" fmla="*/ 75079 w 191734"/>
                <a:gd name="connsiteY32" fmla="*/ 188933 h 205571"/>
                <a:gd name="connsiteX33" fmla="*/ 76207 w 191734"/>
                <a:gd name="connsiteY33" fmla="*/ 182556 h 205571"/>
                <a:gd name="connsiteX34" fmla="*/ 113708 w 191734"/>
                <a:gd name="connsiteY34" fmla="*/ 21318 h 20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734" h="205571">
                  <a:moveTo>
                    <a:pt x="113708" y="21318"/>
                  </a:moveTo>
                  <a:cubicBezTo>
                    <a:pt x="115681" y="12816"/>
                    <a:pt x="116809" y="10994"/>
                    <a:pt x="120193" y="10083"/>
                  </a:cubicBezTo>
                  <a:cubicBezTo>
                    <a:pt x="122730" y="9476"/>
                    <a:pt x="132035" y="9476"/>
                    <a:pt x="137956" y="9476"/>
                  </a:cubicBezTo>
                  <a:cubicBezTo>
                    <a:pt x="166435" y="9476"/>
                    <a:pt x="179123" y="10691"/>
                    <a:pt x="179123" y="34375"/>
                  </a:cubicBezTo>
                  <a:cubicBezTo>
                    <a:pt x="179123" y="38930"/>
                    <a:pt x="177995" y="50772"/>
                    <a:pt x="176867" y="58667"/>
                  </a:cubicBezTo>
                  <a:cubicBezTo>
                    <a:pt x="176585" y="59882"/>
                    <a:pt x="176021" y="63526"/>
                    <a:pt x="176021" y="64437"/>
                  </a:cubicBezTo>
                  <a:cubicBezTo>
                    <a:pt x="176021" y="66258"/>
                    <a:pt x="176867" y="68384"/>
                    <a:pt x="179405" y="68384"/>
                  </a:cubicBezTo>
                  <a:cubicBezTo>
                    <a:pt x="182507" y="68384"/>
                    <a:pt x="183070" y="65955"/>
                    <a:pt x="183634" y="61400"/>
                  </a:cubicBezTo>
                  <a:lnTo>
                    <a:pt x="191247" y="8565"/>
                  </a:lnTo>
                  <a:cubicBezTo>
                    <a:pt x="191529" y="7350"/>
                    <a:pt x="191811" y="4314"/>
                    <a:pt x="191811" y="3403"/>
                  </a:cubicBezTo>
                  <a:cubicBezTo>
                    <a:pt x="191811" y="63"/>
                    <a:pt x="188992" y="63"/>
                    <a:pt x="184198" y="63"/>
                  </a:cubicBezTo>
                  <a:lnTo>
                    <a:pt x="27709" y="63"/>
                  </a:lnTo>
                  <a:cubicBezTo>
                    <a:pt x="20942" y="63"/>
                    <a:pt x="20660" y="366"/>
                    <a:pt x="18686" y="6136"/>
                  </a:cubicBezTo>
                  <a:lnTo>
                    <a:pt x="1768" y="59578"/>
                  </a:lnTo>
                  <a:cubicBezTo>
                    <a:pt x="1487" y="60185"/>
                    <a:pt x="77" y="64437"/>
                    <a:pt x="77" y="65044"/>
                  </a:cubicBezTo>
                  <a:cubicBezTo>
                    <a:pt x="77" y="66866"/>
                    <a:pt x="1487" y="68384"/>
                    <a:pt x="3460" y="68384"/>
                  </a:cubicBezTo>
                  <a:cubicBezTo>
                    <a:pt x="6280" y="68384"/>
                    <a:pt x="6562" y="66866"/>
                    <a:pt x="8254" y="62007"/>
                  </a:cubicBezTo>
                  <a:cubicBezTo>
                    <a:pt x="23480" y="14942"/>
                    <a:pt x="30811" y="9476"/>
                    <a:pt x="72541" y="9476"/>
                  </a:cubicBezTo>
                  <a:lnTo>
                    <a:pt x="83538" y="9476"/>
                  </a:lnTo>
                  <a:cubicBezTo>
                    <a:pt x="91433" y="9476"/>
                    <a:pt x="91433" y="10691"/>
                    <a:pt x="91433" y="13120"/>
                  </a:cubicBezTo>
                  <a:cubicBezTo>
                    <a:pt x="91433" y="14942"/>
                    <a:pt x="90587" y="18585"/>
                    <a:pt x="90305" y="19496"/>
                  </a:cubicBezTo>
                  <a:lnTo>
                    <a:pt x="52522" y="181645"/>
                  </a:lnTo>
                  <a:cubicBezTo>
                    <a:pt x="49984" y="192881"/>
                    <a:pt x="49138" y="196221"/>
                    <a:pt x="18968" y="196221"/>
                  </a:cubicBezTo>
                  <a:cubicBezTo>
                    <a:pt x="8818" y="196221"/>
                    <a:pt x="7126" y="196221"/>
                    <a:pt x="7126" y="201990"/>
                  </a:cubicBezTo>
                  <a:cubicBezTo>
                    <a:pt x="7126" y="205634"/>
                    <a:pt x="10227" y="205634"/>
                    <a:pt x="11919" y="205634"/>
                  </a:cubicBezTo>
                  <a:cubicBezTo>
                    <a:pt x="19532" y="205634"/>
                    <a:pt x="27427" y="205027"/>
                    <a:pt x="35040" y="205027"/>
                  </a:cubicBezTo>
                  <a:cubicBezTo>
                    <a:pt x="42935" y="205027"/>
                    <a:pt x="51112" y="204723"/>
                    <a:pt x="59007" y="204723"/>
                  </a:cubicBezTo>
                  <a:cubicBezTo>
                    <a:pt x="66902" y="204723"/>
                    <a:pt x="74797" y="205027"/>
                    <a:pt x="82410" y="205027"/>
                  </a:cubicBezTo>
                  <a:cubicBezTo>
                    <a:pt x="90587" y="205027"/>
                    <a:pt x="99046" y="205634"/>
                    <a:pt x="106941" y="205634"/>
                  </a:cubicBezTo>
                  <a:cubicBezTo>
                    <a:pt x="109760" y="205634"/>
                    <a:pt x="113144" y="205634"/>
                    <a:pt x="113144" y="199561"/>
                  </a:cubicBezTo>
                  <a:cubicBezTo>
                    <a:pt x="113144" y="196221"/>
                    <a:pt x="110888" y="196221"/>
                    <a:pt x="103557" y="196221"/>
                  </a:cubicBezTo>
                  <a:cubicBezTo>
                    <a:pt x="96508" y="196221"/>
                    <a:pt x="92842" y="196221"/>
                    <a:pt x="85511" y="195613"/>
                  </a:cubicBezTo>
                  <a:cubicBezTo>
                    <a:pt x="77334" y="194702"/>
                    <a:pt x="75079" y="193792"/>
                    <a:pt x="75079" y="188933"/>
                  </a:cubicBezTo>
                  <a:cubicBezTo>
                    <a:pt x="75079" y="188629"/>
                    <a:pt x="75079" y="187111"/>
                    <a:pt x="76207" y="182556"/>
                  </a:cubicBezTo>
                  <a:lnTo>
                    <a:pt x="113708" y="21318"/>
                  </a:ln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0B4CEDE2-4D9B-48DE-F3D6-AAD0A5D2352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524986" y="3090995"/>
              <a:ext cx="194215" cy="95862"/>
            </a:xfrm>
            <a:custGeom>
              <a:avLst/>
              <a:gdLst>
                <a:gd name="connsiteX0" fmla="*/ 98967 w 194215"/>
                <a:gd name="connsiteY0" fmla="*/ 35561 h 95862"/>
                <a:gd name="connsiteX1" fmla="*/ 77848 w 194215"/>
                <a:gd name="connsiteY1" fmla="*/ 13030 h 95862"/>
                <a:gd name="connsiteX2" fmla="*/ 42321 w 194215"/>
                <a:gd name="connsiteY2" fmla="*/ 64 h 95862"/>
                <a:gd name="connsiteX3" fmla="*/ 83 w 194215"/>
                <a:gd name="connsiteY3" fmla="*/ 48102 h 95862"/>
                <a:gd name="connsiteX4" fmla="*/ 41728 w 194215"/>
                <a:gd name="connsiteY4" fmla="*/ 95927 h 95862"/>
                <a:gd name="connsiteX5" fmla="*/ 95414 w 194215"/>
                <a:gd name="connsiteY5" fmla="*/ 60430 h 95862"/>
                <a:gd name="connsiteX6" fmla="*/ 116533 w 194215"/>
                <a:gd name="connsiteY6" fmla="*/ 82961 h 95862"/>
                <a:gd name="connsiteX7" fmla="*/ 152060 w 194215"/>
                <a:gd name="connsiteY7" fmla="*/ 95927 h 95862"/>
                <a:gd name="connsiteX8" fmla="*/ 194298 w 194215"/>
                <a:gd name="connsiteY8" fmla="*/ 47889 h 95862"/>
                <a:gd name="connsiteX9" fmla="*/ 152653 w 194215"/>
                <a:gd name="connsiteY9" fmla="*/ 64 h 95862"/>
                <a:gd name="connsiteX10" fmla="*/ 98967 w 194215"/>
                <a:gd name="connsiteY10" fmla="*/ 35561 h 95862"/>
                <a:gd name="connsiteX11" fmla="*/ 105283 w 194215"/>
                <a:gd name="connsiteY11" fmla="*/ 43425 h 95862"/>
                <a:gd name="connsiteX12" fmla="*/ 154429 w 194215"/>
                <a:gd name="connsiteY12" fmla="*/ 8141 h 95862"/>
                <a:gd name="connsiteX13" fmla="*/ 188772 w 194215"/>
                <a:gd name="connsiteY13" fmla="*/ 47889 h 95862"/>
                <a:gd name="connsiteX14" fmla="*/ 155218 w 194215"/>
                <a:gd name="connsiteY14" fmla="*/ 84236 h 95862"/>
                <a:gd name="connsiteX15" fmla="*/ 105283 w 194215"/>
                <a:gd name="connsiteY15" fmla="*/ 43425 h 95862"/>
                <a:gd name="connsiteX16" fmla="*/ 89098 w 194215"/>
                <a:gd name="connsiteY16" fmla="*/ 52565 h 95862"/>
                <a:gd name="connsiteX17" fmla="*/ 39952 w 194215"/>
                <a:gd name="connsiteY17" fmla="*/ 87849 h 95862"/>
                <a:gd name="connsiteX18" fmla="*/ 5609 w 194215"/>
                <a:gd name="connsiteY18" fmla="*/ 48102 h 95862"/>
                <a:gd name="connsiteX19" fmla="*/ 39163 w 194215"/>
                <a:gd name="connsiteY19" fmla="*/ 11755 h 95862"/>
                <a:gd name="connsiteX20" fmla="*/ 89098 w 19421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215" h="95862">
                  <a:moveTo>
                    <a:pt x="98967" y="35561"/>
                  </a:moveTo>
                  <a:cubicBezTo>
                    <a:pt x="88506" y="22383"/>
                    <a:pt x="85348" y="18769"/>
                    <a:pt x="77848" y="13030"/>
                  </a:cubicBezTo>
                  <a:cubicBezTo>
                    <a:pt x="65808" y="3678"/>
                    <a:pt x="53176" y="64"/>
                    <a:pt x="42321" y="64"/>
                  </a:cubicBezTo>
                  <a:cubicBezTo>
                    <a:pt x="17846" y="64"/>
                    <a:pt x="83" y="22595"/>
                    <a:pt x="83" y="48102"/>
                  </a:cubicBezTo>
                  <a:cubicBezTo>
                    <a:pt x="83" y="72971"/>
                    <a:pt x="17057" y="95927"/>
                    <a:pt x="41728" y="95927"/>
                  </a:cubicBezTo>
                  <a:cubicBezTo>
                    <a:pt x="69163" y="95927"/>
                    <a:pt x="88309" y="71695"/>
                    <a:pt x="95414" y="60430"/>
                  </a:cubicBezTo>
                  <a:cubicBezTo>
                    <a:pt x="105875" y="73608"/>
                    <a:pt x="109033" y="77222"/>
                    <a:pt x="116533" y="82961"/>
                  </a:cubicBezTo>
                  <a:cubicBezTo>
                    <a:pt x="128573" y="92313"/>
                    <a:pt x="141205" y="95927"/>
                    <a:pt x="152060" y="95927"/>
                  </a:cubicBezTo>
                  <a:cubicBezTo>
                    <a:pt x="176535" y="95927"/>
                    <a:pt x="194298" y="73396"/>
                    <a:pt x="194298" y="47889"/>
                  </a:cubicBezTo>
                  <a:cubicBezTo>
                    <a:pt x="194298" y="23020"/>
                    <a:pt x="177324" y="64"/>
                    <a:pt x="152653" y="64"/>
                  </a:cubicBezTo>
                  <a:cubicBezTo>
                    <a:pt x="125218" y="64"/>
                    <a:pt x="106072" y="24296"/>
                    <a:pt x="98967" y="35561"/>
                  </a:cubicBezTo>
                  <a:close/>
                  <a:moveTo>
                    <a:pt x="105283" y="43425"/>
                  </a:moveTo>
                  <a:cubicBezTo>
                    <a:pt x="113178" y="29609"/>
                    <a:pt x="130349" y="8141"/>
                    <a:pt x="154429" y="8141"/>
                  </a:cubicBezTo>
                  <a:cubicBezTo>
                    <a:pt x="174758" y="8141"/>
                    <a:pt x="188772" y="27484"/>
                    <a:pt x="188772" y="47889"/>
                  </a:cubicBezTo>
                  <a:cubicBezTo>
                    <a:pt x="188772" y="68294"/>
                    <a:pt x="173377" y="84236"/>
                    <a:pt x="155218" y="84236"/>
                  </a:cubicBezTo>
                  <a:cubicBezTo>
                    <a:pt x="136863" y="84236"/>
                    <a:pt x="124231" y="68082"/>
                    <a:pt x="105283" y="43425"/>
                  </a:cubicBezTo>
                  <a:close/>
                  <a:moveTo>
                    <a:pt x="89098" y="52565"/>
                  </a:moveTo>
                  <a:cubicBezTo>
                    <a:pt x="81203" y="66381"/>
                    <a:pt x="64032" y="87849"/>
                    <a:pt x="39952" y="87849"/>
                  </a:cubicBezTo>
                  <a:cubicBezTo>
                    <a:pt x="19623" y="87849"/>
                    <a:pt x="5609" y="68507"/>
                    <a:pt x="5609" y="48102"/>
                  </a:cubicBezTo>
                  <a:cubicBezTo>
                    <a:pt x="5609" y="27696"/>
                    <a:pt x="21004" y="11755"/>
                    <a:pt x="39163" y="11755"/>
                  </a:cubicBezTo>
                  <a:cubicBezTo>
                    <a:pt x="57518" y="11755"/>
                    <a:pt x="70150" y="27909"/>
                    <a:pt x="89098" y="52565"/>
                  </a:cubicBez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Rectangle 160">
            <a:extLst>
              <a:ext uri="{FF2B5EF4-FFF2-40B4-BE49-F238E27FC236}">
                <a16:creationId xmlns:a16="http://schemas.microsoft.com/office/drawing/2014/main" id="{DA5EDD81-CC08-27BA-0218-87FB36458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307" y="6862510"/>
            <a:ext cx="885090" cy="4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/>
              <a:t>soit :</a:t>
            </a:r>
          </a:p>
        </p:txBody>
      </p:sp>
      <p:grpSp>
        <p:nvGrpSpPr>
          <p:cNvPr id="58379" name="Groupe 5837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x} \sim \sqrt{\frac{a}{\blue{u} x}}&#10;$$&#10;&#10;&#10;\end{document}&#10;" title="IguanaTex Vector Display">
            <a:extLst>
              <a:ext uri="{FF2B5EF4-FFF2-40B4-BE49-F238E27FC236}">
                <a16:creationId xmlns:a16="http://schemas.microsoft.com/office/drawing/2014/main" id="{FFB30F14-C825-A468-9A7C-2B7675F0F111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7505700" y="6769100"/>
            <a:ext cx="1493474" cy="731493"/>
            <a:chOff x="13772114" y="8724856"/>
            <a:chExt cx="1461014" cy="728760"/>
          </a:xfrm>
        </p:grpSpPr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66E11B3C-701C-1598-9535-E4EEA0A70B4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3784607" y="8760346"/>
              <a:ext cx="121956" cy="219539"/>
            </a:xfrm>
            <a:custGeom>
              <a:avLst/>
              <a:gdLst>
                <a:gd name="connsiteX0" fmla="*/ 66245 w 121956"/>
                <a:gd name="connsiteY0" fmla="*/ 83273 h 219539"/>
                <a:gd name="connsiteX1" fmla="*/ 210 w 121956"/>
                <a:gd name="connsiteY1" fmla="*/ 168598 h 219539"/>
                <a:gd name="connsiteX2" fmla="*/ 47208 w 121956"/>
                <a:gd name="connsiteY2" fmla="*/ 219611 h 219539"/>
                <a:gd name="connsiteX3" fmla="*/ 106699 w 121956"/>
                <a:gd name="connsiteY3" fmla="*/ 130035 h 219539"/>
                <a:gd name="connsiteX4" fmla="*/ 84687 w 121956"/>
                <a:gd name="connsiteY4" fmla="*/ 73556 h 219539"/>
                <a:gd name="connsiteX5" fmla="*/ 56429 w 121956"/>
                <a:gd name="connsiteY5" fmla="*/ 23757 h 219539"/>
                <a:gd name="connsiteX6" fmla="*/ 72789 w 121956"/>
                <a:gd name="connsiteY6" fmla="*/ 9789 h 219539"/>
                <a:gd name="connsiteX7" fmla="*/ 93908 w 121956"/>
                <a:gd name="connsiteY7" fmla="*/ 17988 h 219539"/>
                <a:gd name="connsiteX8" fmla="*/ 110268 w 121956"/>
                <a:gd name="connsiteY8" fmla="*/ 25579 h 219539"/>
                <a:gd name="connsiteX9" fmla="*/ 122166 w 121956"/>
                <a:gd name="connsiteY9" fmla="*/ 13433 h 219539"/>
                <a:gd name="connsiteX10" fmla="*/ 106699 w 121956"/>
                <a:gd name="connsiteY10" fmla="*/ 3413 h 219539"/>
                <a:gd name="connsiteX11" fmla="*/ 82307 w 121956"/>
                <a:gd name="connsiteY11" fmla="*/ 72 h 219539"/>
                <a:gd name="connsiteX12" fmla="*/ 48397 w 121956"/>
                <a:gd name="connsiteY12" fmla="*/ 31348 h 219539"/>
                <a:gd name="connsiteX13" fmla="*/ 66245 w 121956"/>
                <a:gd name="connsiteY13" fmla="*/ 83273 h 219539"/>
                <a:gd name="connsiteX14" fmla="*/ 69814 w 121956"/>
                <a:gd name="connsiteY14" fmla="*/ 89953 h 219539"/>
                <a:gd name="connsiteX15" fmla="*/ 86174 w 121956"/>
                <a:gd name="connsiteY15" fmla="*/ 142181 h 219539"/>
                <a:gd name="connsiteX16" fmla="*/ 47208 w 121956"/>
                <a:gd name="connsiteY16" fmla="*/ 212931 h 219539"/>
                <a:gd name="connsiteX17" fmla="*/ 18652 w 121956"/>
                <a:gd name="connsiteY17" fmla="*/ 177100 h 219539"/>
                <a:gd name="connsiteX18" fmla="*/ 69814 w 121956"/>
                <a:gd name="connsiteY18" fmla="*/ 89953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956" h="219539">
                  <a:moveTo>
                    <a:pt x="66245" y="83273"/>
                  </a:moveTo>
                  <a:cubicBezTo>
                    <a:pt x="29063" y="92382"/>
                    <a:pt x="210" y="131857"/>
                    <a:pt x="210" y="168598"/>
                  </a:cubicBezTo>
                  <a:cubicBezTo>
                    <a:pt x="210" y="197749"/>
                    <a:pt x="19247" y="219611"/>
                    <a:pt x="47208" y="219611"/>
                  </a:cubicBezTo>
                  <a:cubicBezTo>
                    <a:pt x="82010" y="219611"/>
                    <a:pt x="106699" y="171938"/>
                    <a:pt x="106699" y="130035"/>
                  </a:cubicBezTo>
                  <a:cubicBezTo>
                    <a:pt x="106699" y="102402"/>
                    <a:pt x="94800" y="87220"/>
                    <a:pt x="84687" y="73556"/>
                  </a:cubicBezTo>
                  <a:cubicBezTo>
                    <a:pt x="73979" y="59891"/>
                    <a:pt x="56429" y="37118"/>
                    <a:pt x="56429" y="23757"/>
                  </a:cubicBezTo>
                  <a:cubicBezTo>
                    <a:pt x="56429" y="17077"/>
                    <a:pt x="62378" y="9789"/>
                    <a:pt x="72789" y="9789"/>
                  </a:cubicBezTo>
                  <a:cubicBezTo>
                    <a:pt x="81712" y="9789"/>
                    <a:pt x="87662" y="13737"/>
                    <a:pt x="93908" y="17988"/>
                  </a:cubicBezTo>
                  <a:cubicBezTo>
                    <a:pt x="99857" y="21632"/>
                    <a:pt x="105806" y="25579"/>
                    <a:pt x="110268" y="25579"/>
                  </a:cubicBezTo>
                  <a:cubicBezTo>
                    <a:pt x="117704" y="25579"/>
                    <a:pt x="122166" y="18291"/>
                    <a:pt x="122166" y="13433"/>
                  </a:cubicBezTo>
                  <a:cubicBezTo>
                    <a:pt x="122166" y="6753"/>
                    <a:pt x="117407" y="5842"/>
                    <a:pt x="106699" y="3413"/>
                  </a:cubicBezTo>
                  <a:cubicBezTo>
                    <a:pt x="91231" y="72"/>
                    <a:pt x="87067" y="72"/>
                    <a:pt x="82307" y="72"/>
                  </a:cubicBezTo>
                  <a:cubicBezTo>
                    <a:pt x="59106" y="72"/>
                    <a:pt x="48397" y="13129"/>
                    <a:pt x="48397" y="31348"/>
                  </a:cubicBezTo>
                  <a:cubicBezTo>
                    <a:pt x="48397" y="47745"/>
                    <a:pt x="57024" y="64750"/>
                    <a:pt x="66245" y="83273"/>
                  </a:cubicBezTo>
                  <a:close/>
                  <a:moveTo>
                    <a:pt x="69814" y="89953"/>
                  </a:moveTo>
                  <a:cubicBezTo>
                    <a:pt x="77251" y="103921"/>
                    <a:pt x="86174" y="120318"/>
                    <a:pt x="86174" y="142181"/>
                  </a:cubicBezTo>
                  <a:cubicBezTo>
                    <a:pt x="86174" y="162222"/>
                    <a:pt x="74871" y="212931"/>
                    <a:pt x="47208" y="212931"/>
                  </a:cubicBezTo>
                  <a:cubicBezTo>
                    <a:pt x="30848" y="212931"/>
                    <a:pt x="18652" y="200178"/>
                    <a:pt x="18652" y="177100"/>
                  </a:cubicBezTo>
                  <a:cubicBezTo>
                    <a:pt x="18652" y="157970"/>
                    <a:pt x="29658" y="100884"/>
                    <a:pt x="69814" y="89953"/>
                  </a:cubicBezTo>
                  <a:close/>
                </a:path>
              </a:pathLst>
            </a:custGeom>
            <a:solidFill>
              <a:srgbClr val="FF1AFF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68" name="Forme libre 58367">
              <a:extLst>
                <a:ext uri="{FF2B5EF4-FFF2-40B4-BE49-F238E27FC236}">
                  <a16:creationId xmlns:a16="http://schemas.microsoft.com/office/drawing/2014/main" id="{2C307F89-22D0-1ACA-6B9A-D6FDF15C11E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3913270" y="8878101"/>
              <a:ext cx="155539" cy="143687"/>
            </a:xfrm>
            <a:custGeom>
              <a:avLst/>
              <a:gdLst>
                <a:gd name="connsiteX0" fmla="*/ 92455 w 155539"/>
                <a:gd name="connsiteY0" fmla="*/ 15165 h 143687"/>
                <a:gd name="connsiteX1" fmla="*/ 98910 w 155539"/>
                <a:gd name="connsiteY1" fmla="*/ 7938 h 143687"/>
                <a:gd name="connsiteX2" fmla="*/ 111403 w 155539"/>
                <a:gd name="connsiteY2" fmla="*/ 7726 h 143687"/>
                <a:gd name="connsiteX3" fmla="*/ 134723 w 155539"/>
                <a:gd name="connsiteY3" fmla="*/ 9426 h 143687"/>
                <a:gd name="connsiteX4" fmla="*/ 144510 w 155539"/>
                <a:gd name="connsiteY4" fmla="*/ 26218 h 143687"/>
                <a:gd name="connsiteX5" fmla="*/ 143052 w 155539"/>
                <a:gd name="connsiteY5" fmla="*/ 43435 h 143687"/>
                <a:gd name="connsiteX6" fmla="*/ 142636 w 155539"/>
                <a:gd name="connsiteY6" fmla="*/ 45773 h 143687"/>
                <a:gd name="connsiteX7" fmla="*/ 146175 w 155539"/>
                <a:gd name="connsiteY7" fmla="*/ 48962 h 143687"/>
                <a:gd name="connsiteX8" fmla="*/ 150131 w 155539"/>
                <a:gd name="connsiteY8" fmla="*/ 43648 h 143687"/>
                <a:gd name="connsiteX9" fmla="*/ 155753 w 155539"/>
                <a:gd name="connsiteY9" fmla="*/ 3050 h 143687"/>
                <a:gd name="connsiteX10" fmla="*/ 149507 w 155539"/>
                <a:gd name="connsiteY10" fmla="*/ 74 h 143687"/>
                <a:gd name="connsiteX11" fmla="*/ 21452 w 155539"/>
                <a:gd name="connsiteY11" fmla="*/ 74 h 143687"/>
                <a:gd name="connsiteX12" fmla="*/ 14373 w 155539"/>
                <a:gd name="connsiteY12" fmla="*/ 4538 h 143687"/>
                <a:gd name="connsiteX13" fmla="*/ 1255 w 155539"/>
                <a:gd name="connsiteY13" fmla="*/ 42160 h 143687"/>
                <a:gd name="connsiteX14" fmla="*/ 214 w 155539"/>
                <a:gd name="connsiteY14" fmla="*/ 45986 h 143687"/>
                <a:gd name="connsiteX15" fmla="*/ 3754 w 155539"/>
                <a:gd name="connsiteY15" fmla="*/ 48962 h 143687"/>
                <a:gd name="connsiteX16" fmla="*/ 8127 w 155539"/>
                <a:gd name="connsiteY16" fmla="*/ 43860 h 143687"/>
                <a:gd name="connsiteX17" fmla="*/ 58724 w 155539"/>
                <a:gd name="connsiteY17" fmla="*/ 7726 h 143687"/>
                <a:gd name="connsiteX18" fmla="*/ 67469 w 155539"/>
                <a:gd name="connsiteY18" fmla="*/ 7726 h 143687"/>
                <a:gd name="connsiteX19" fmla="*/ 73924 w 155539"/>
                <a:gd name="connsiteY19" fmla="*/ 9851 h 143687"/>
                <a:gd name="connsiteX20" fmla="*/ 73091 w 155539"/>
                <a:gd name="connsiteY20" fmla="*/ 14315 h 143687"/>
                <a:gd name="connsiteX21" fmla="*/ 45606 w 155539"/>
                <a:gd name="connsiteY21" fmla="*/ 126119 h 143687"/>
                <a:gd name="connsiteX22" fmla="*/ 21244 w 155539"/>
                <a:gd name="connsiteY22" fmla="*/ 136109 h 143687"/>
                <a:gd name="connsiteX23" fmla="*/ 11874 w 155539"/>
                <a:gd name="connsiteY23" fmla="*/ 140785 h 143687"/>
                <a:gd name="connsiteX24" fmla="*/ 15414 w 155539"/>
                <a:gd name="connsiteY24" fmla="*/ 143761 h 143687"/>
                <a:gd name="connsiteX25" fmla="*/ 33321 w 155539"/>
                <a:gd name="connsiteY25" fmla="*/ 143123 h 143687"/>
                <a:gd name="connsiteX26" fmla="*/ 51228 w 155539"/>
                <a:gd name="connsiteY26" fmla="*/ 142911 h 143687"/>
                <a:gd name="connsiteX27" fmla="*/ 69967 w 155539"/>
                <a:gd name="connsiteY27" fmla="*/ 143123 h 143687"/>
                <a:gd name="connsiteX28" fmla="*/ 87458 w 155539"/>
                <a:gd name="connsiteY28" fmla="*/ 143761 h 143687"/>
                <a:gd name="connsiteX29" fmla="*/ 92247 w 155539"/>
                <a:gd name="connsiteY29" fmla="*/ 139085 h 143687"/>
                <a:gd name="connsiteX30" fmla="*/ 83710 w 155539"/>
                <a:gd name="connsiteY30" fmla="*/ 136109 h 143687"/>
                <a:gd name="connsiteX31" fmla="*/ 71633 w 155539"/>
                <a:gd name="connsiteY31" fmla="*/ 135684 h 143687"/>
                <a:gd name="connsiteX32" fmla="*/ 64137 w 155539"/>
                <a:gd name="connsiteY32" fmla="*/ 131645 h 143687"/>
                <a:gd name="connsiteX33" fmla="*/ 64970 w 155539"/>
                <a:gd name="connsiteY33" fmla="*/ 126757 h 143687"/>
                <a:gd name="connsiteX34" fmla="*/ 92455 w 155539"/>
                <a:gd name="connsiteY34" fmla="*/ 15165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5539" h="143687">
                  <a:moveTo>
                    <a:pt x="92455" y="15165"/>
                  </a:moveTo>
                  <a:cubicBezTo>
                    <a:pt x="93913" y="9001"/>
                    <a:pt x="94329" y="8364"/>
                    <a:pt x="98910" y="7938"/>
                  </a:cubicBezTo>
                  <a:cubicBezTo>
                    <a:pt x="99951" y="7726"/>
                    <a:pt x="107238" y="7726"/>
                    <a:pt x="111403" y="7726"/>
                  </a:cubicBezTo>
                  <a:cubicBezTo>
                    <a:pt x="124104" y="7726"/>
                    <a:pt x="129518" y="7726"/>
                    <a:pt x="134723" y="9426"/>
                  </a:cubicBezTo>
                  <a:cubicBezTo>
                    <a:pt x="144093" y="12402"/>
                    <a:pt x="144510" y="18566"/>
                    <a:pt x="144510" y="26218"/>
                  </a:cubicBezTo>
                  <a:cubicBezTo>
                    <a:pt x="144510" y="29619"/>
                    <a:pt x="144510" y="32382"/>
                    <a:pt x="143052" y="43435"/>
                  </a:cubicBezTo>
                  <a:lnTo>
                    <a:pt x="142636" y="45773"/>
                  </a:lnTo>
                  <a:cubicBezTo>
                    <a:pt x="142636" y="47899"/>
                    <a:pt x="144093" y="48962"/>
                    <a:pt x="146175" y="48962"/>
                  </a:cubicBezTo>
                  <a:cubicBezTo>
                    <a:pt x="149299" y="48962"/>
                    <a:pt x="149715" y="47049"/>
                    <a:pt x="150131" y="43648"/>
                  </a:cubicBezTo>
                  <a:lnTo>
                    <a:pt x="155753" y="3050"/>
                  </a:lnTo>
                  <a:cubicBezTo>
                    <a:pt x="155753" y="74"/>
                    <a:pt x="153255" y="74"/>
                    <a:pt x="149507" y="74"/>
                  </a:cubicBezTo>
                  <a:lnTo>
                    <a:pt x="21452" y="74"/>
                  </a:lnTo>
                  <a:cubicBezTo>
                    <a:pt x="16247" y="74"/>
                    <a:pt x="15831" y="74"/>
                    <a:pt x="14373" y="4538"/>
                  </a:cubicBezTo>
                  <a:lnTo>
                    <a:pt x="1255" y="42160"/>
                  </a:lnTo>
                  <a:cubicBezTo>
                    <a:pt x="1047" y="43010"/>
                    <a:pt x="214" y="44923"/>
                    <a:pt x="214" y="45986"/>
                  </a:cubicBezTo>
                  <a:cubicBezTo>
                    <a:pt x="214" y="46836"/>
                    <a:pt x="631" y="48962"/>
                    <a:pt x="3754" y="48962"/>
                  </a:cubicBezTo>
                  <a:cubicBezTo>
                    <a:pt x="6461" y="48962"/>
                    <a:pt x="6877" y="47899"/>
                    <a:pt x="8127" y="43860"/>
                  </a:cubicBezTo>
                  <a:cubicBezTo>
                    <a:pt x="20203" y="9851"/>
                    <a:pt x="27074" y="7726"/>
                    <a:pt x="58724" y="7726"/>
                  </a:cubicBezTo>
                  <a:lnTo>
                    <a:pt x="67469" y="7726"/>
                  </a:lnTo>
                  <a:cubicBezTo>
                    <a:pt x="73715" y="7726"/>
                    <a:pt x="73924" y="7938"/>
                    <a:pt x="73924" y="9851"/>
                  </a:cubicBezTo>
                  <a:cubicBezTo>
                    <a:pt x="73924" y="10064"/>
                    <a:pt x="73924" y="11127"/>
                    <a:pt x="73091" y="14315"/>
                  </a:cubicBezTo>
                  <a:lnTo>
                    <a:pt x="45606" y="126119"/>
                  </a:lnTo>
                  <a:cubicBezTo>
                    <a:pt x="43732" y="133984"/>
                    <a:pt x="43107" y="136109"/>
                    <a:pt x="21244" y="136109"/>
                  </a:cubicBezTo>
                  <a:cubicBezTo>
                    <a:pt x="13748" y="136109"/>
                    <a:pt x="11874" y="136109"/>
                    <a:pt x="11874" y="140785"/>
                  </a:cubicBezTo>
                  <a:cubicBezTo>
                    <a:pt x="11874" y="141423"/>
                    <a:pt x="12291" y="143761"/>
                    <a:pt x="15414" y="143761"/>
                  </a:cubicBezTo>
                  <a:cubicBezTo>
                    <a:pt x="21244" y="143761"/>
                    <a:pt x="27491" y="143123"/>
                    <a:pt x="33321" y="143123"/>
                  </a:cubicBezTo>
                  <a:cubicBezTo>
                    <a:pt x="39151" y="143123"/>
                    <a:pt x="45398" y="142911"/>
                    <a:pt x="51228" y="142911"/>
                  </a:cubicBezTo>
                  <a:cubicBezTo>
                    <a:pt x="57058" y="142911"/>
                    <a:pt x="64137" y="142911"/>
                    <a:pt x="69967" y="143123"/>
                  </a:cubicBezTo>
                  <a:cubicBezTo>
                    <a:pt x="75589" y="143336"/>
                    <a:pt x="81836" y="143761"/>
                    <a:pt x="87458" y="143761"/>
                  </a:cubicBezTo>
                  <a:cubicBezTo>
                    <a:pt x="89123" y="143761"/>
                    <a:pt x="92247" y="143761"/>
                    <a:pt x="92247" y="139085"/>
                  </a:cubicBezTo>
                  <a:cubicBezTo>
                    <a:pt x="92247" y="136109"/>
                    <a:pt x="90165" y="136109"/>
                    <a:pt x="83710" y="136109"/>
                  </a:cubicBezTo>
                  <a:cubicBezTo>
                    <a:pt x="79754" y="136109"/>
                    <a:pt x="75589" y="135897"/>
                    <a:pt x="71633" y="135684"/>
                  </a:cubicBezTo>
                  <a:cubicBezTo>
                    <a:pt x="64554" y="135046"/>
                    <a:pt x="64137" y="134196"/>
                    <a:pt x="64137" y="131645"/>
                  </a:cubicBezTo>
                  <a:cubicBezTo>
                    <a:pt x="64137" y="130158"/>
                    <a:pt x="64137" y="129732"/>
                    <a:pt x="64970" y="126757"/>
                  </a:cubicBezTo>
                  <a:lnTo>
                    <a:pt x="92455" y="15165"/>
                  </a:lnTo>
                  <a:close/>
                </a:path>
              </a:pathLst>
            </a:custGeom>
            <a:solidFill>
              <a:srgbClr val="FF1AFF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69" name="Forme libre 58368">
              <a:extLst>
                <a:ext uri="{FF2B5EF4-FFF2-40B4-BE49-F238E27FC236}">
                  <a16:creationId xmlns:a16="http://schemas.microsoft.com/office/drawing/2014/main" id="{79157072-AB7C-02E8-0D0B-D19ACEC6B02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3772114" y="9099677"/>
              <a:ext cx="319588" cy="12145"/>
            </a:xfrm>
            <a:custGeom>
              <a:avLst/>
              <a:gdLst>
                <a:gd name="connsiteX0" fmla="*/ 0 w 319588"/>
                <a:gd name="connsiteY0" fmla="*/ 0 h 12145"/>
                <a:gd name="connsiteX1" fmla="*/ 319588 w 319588"/>
                <a:gd name="connsiteY1" fmla="*/ 0 h 12145"/>
                <a:gd name="connsiteX2" fmla="*/ 319588 w 319588"/>
                <a:gd name="connsiteY2" fmla="*/ 12145 h 12145"/>
                <a:gd name="connsiteX3" fmla="*/ 0 w 319588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88" h="12145">
                  <a:moveTo>
                    <a:pt x="0" y="0"/>
                  </a:moveTo>
                  <a:lnTo>
                    <a:pt x="319588" y="0"/>
                  </a:lnTo>
                  <a:lnTo>
                    <a:pt x="319588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1" name="Forme libre 58370">
              <a:extLst>
                <a:ext uri="{FF2B5EF4-FFF2-40B4-BE49-F238E27FC236}">
                  <a16:creationId xmlns:a16="http://schemas.microsoft.com/office/drawing/2014/main" id="{D605BB69-0EAA-E71B-1183-81F9E1A6674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3855533" y="9255738"/>
              <a:ext cx="148132" cy="137553"/>
            </a:xfrm>
            <a:custGeom>
              <a:avLst/>
              <a:gdLst>
                <a:gd name="connsiteX0" fmla="*/ 90936 w 148132"/>
                <a:gd name="connsiteY0" fmla="*/ 42597 h 137553"/>
                <a:gd name="connsiteX1" fmla="*/ 120384 w 148132"/>
                <a:gd name="connsiteY1" fmla="*/ 6766 h 137553"/>
                <a:gd name="connsiteX2" fmla="*/ 135257 w 148132"/>
                <a:gd name="connsiteY2" fmla="*/ 10714 h 137553"/>
                <a:gd name="connsiteX3" fmla="*/ 120979 w 148132"/>
                <a:gd name="connsiteY3" fmla="*/ 27111 h 137553"/>
                <a:gd name="connsiteX4" fmla="*/ 132282 w 148132"/>
                <a:gd name="connsiteY4" fmla="*/ 37739 h 137553"/>
                <a:gd name="connsiteX5" fmla="*/ 148345 w 148132"/>
                <a:gd name="connsiteY5" fmla="*/ 20127 h 137553"/>
                <a:gd name="connsiteX6" fmla="*/ 120682 w 148132"/>
                <a:gd name="connsiteY6" fmla="*/ 86 h 137553"/>
                <a:gd name="connsiteX7" fmla="*/ 89449 w 148132"/>
                <a:gd name="connsiteY7" fmla="*/ 23163 h 137553"/>
                <a:gd name="connsiteX8" fmla="*/ 57324 w 148132"/>
                <a:gd name="connsiteY8" fmla="*/ 86 h 137553"/>
                <a:gd name="connsiteX9" fmla="*/ 9433 w 148132"/>
                <a:gd name="connsiteY9" fmla="*/ 46848 h 137553"/>
                <a:gd name="connsiteX10" fmla="*/ 13003 w 148132"/>
                <a:gd name="connsiteY10" fmla="*/ 49885 h 137553"/>
                <a:gd name="connsiteX11" fmla="*/ 16870 w 148132"/>
                <a:gd name="connsiteY11" fmla="*/ 46544 h 137553"/>
                <a:gd name="connsiteX12" fmla="*/ 56729 w 148132"/>
                <a:gd name="connsiteY12" fmla="*/ 6766 h 137553"/>
                <a:gd name="connsiteX13" fmla="*/ 72791 w 148132"/>
                <a:gd name="connsiteY13" fmla="*/ 27111 h 137553"/>
                <a:gd name="connsiteX14" fmla="*/ 56729 w 148132"/>
                <a:gd name="connsiteY14" fmla="*/ 99380 h 137553"/>
                <a:gd name="connsiteX15" fmla="*/ 28470 w 148132"/>
                <a:gd name="connsiteY15" fmla="*/ 130959 h 137553"/>
                <a:gd name="connsiteX16" fmla="*/ 13598 w 148132"/>
                <a:gd name="connsiteY16" fmla="*/ 127012 h 137553"/>
                <a:gd name="connsiteX17" fmla="*/ 27578 w 148132"/>
                <a:gd name="connsiteY17" fmla="*/ 110615 h 137553"/>
                <a:gd name="connsiteX18" fmla="*/ 16572 w 148132"/>
                <a:gd name="connsiteY18" fmla="*/ 99987 h 137553"/>
                <a:gd name="connsiteX19" fmla="*/ 212 w 148132"/>
                <a:gd name="connsiteY19" fmla="*/ 117599 h 137553"/>
                <a:gd name="connsiteX20" fmla="*/ 28173 w 148132"/>
                <a:gd name="connsiteY20" fmla="*/ 137639 h 137553"/>
                <a:gd name="connsiteX21" fmla="*/ 59406 w 148132"/>
                <a:gd name="connsiteY21" fmla="*/ 114562 h 137553"/>
                <a:gd name="connsiteX22" fmla="*/ 91531 w 148132"/>
                <a:gd name="connsiteY22" fmla="*/ 137639 h 137553"/>
                <a:gd name="connsiteX23" fmla="*/ 139124 w 148132"/>
                <a:gd name="connsiteY23" fmla="*/ 90877 h 137553"/>
                <a:gd name="connsiteX24" fmla="*/ 135554 w 148132"/>
                <a:gd name="connsiteY24" fmla="*/ 87841 h 137553"/>
                <a:gd name="connsiteX25" fmla="*/ 131687 w 148132"/>
                <a:gd name="connsiteY25" fmla="*/ 91181 h 137553"/>
                <a:gd name="connsiteX26" fmla="*/ 92126 w 148132"/>
                <a:gd name="connsiteY26" fmla="*/ 130959 h 137553"/>
                <a:gd name="connsiteX27" fmla="*/ 75766 w 148132"/>
                <a:gd name="connsiteY27" fmla="*/ 110918 h 137553"/>
                <a:gd name="connsiteX28" fmla="*/ 80823 w 148132"/>
                <a:gd name="connsiteY28" fmla="*/ 84197 h 137553"/>
                <a:gd name="connsiteX29" fmla="*/ 90936 w 148132"/>
                <a:gd name="connsiteY29" fmla="*/ 42597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8132" h="137553">
                  <a:moveTo>
                    <a:pt x="90936" y="42597"/>
                  </a:moveTo>
                  <a:cubicBezTo>
                    <a:pt x="92721" y="34702"/>
                    <a:pt x="99562" y="6766"/>
                    <a:pt x="120384" y="6766"/>
                  </a:cubicBezTo>
                  <a:cubicBezTo>
                    <a:pt x="121871" y="6766"/>
                    <a:pt x="129010" y="6766"/>
                    <a:pt x="135257" y="10714"/>
                  </a:cubicBezTo>
                  <a:cubicBezTo>
                    <a:pt x="126928" y="12232"/>
                    <a:pt x="120979" y="19823"/>
                    <a:pt x="120979" y="27111"/>
                  </a:cubicBezTo>
                  <a:cubicBezTo>
                    <a:pt x="120979" y="31969"/>
                    <a:pt x="124251" y="37739"/>
                    <a:pt x="132282" y="37739"/>
                  </a:cubicBezTo>
                  <a:cubicBezTo>
                    <a:pt x="138826" y="37739"/>
                    <a:pt x="148345" y="32273"/>
                    <a:pt x="148345" y="20127"/>
                  </a:cubicBezTo>
                  <a:cubicBezTo>
                    <a:pt x="148345" y="4337"/>
                    <a:pt x="130795" y="86"/>
                    <a:pt x="120682" y="86"/>
                  </a:cubicBezTo>
                  <a:cubicBezTo>
                    <a:pt x="103429" y="86"/>
                    <a:pt x="93018" y="16179"/>
                    <a:pt x="89449" y="23163"/>
                  </a:cubicBezTo>
                  <a:cubicBezTo>
                    <a:pt x="82012" y="3122"/>
                    <a:pt x="65950" y="86"/>
                    <a:pt x="57324" y="86"/>
                  </a:cubicBezTo>
                  <a:cubicBezTo>
                    <a:pt x="26388" y="86"/>
                    <a:pt x="9433" y="39257"/>
                    <a:pt x="9433" y="46848"/>
                  </a:cubicBezTo>
                  <a:cubicBezTo>
                    <a:pt x="9433" y="49885"/>
                    <a:pt x="12408" y="49885"/>
                    <a:pt x="13003" y="49885"/>
                  </a:cubicBezTo>
                  <a:cubicBezTo>
                    <a:pt x="15382" y="49885"/>
                    <a:pt x="16275" y="49277"/>
                    <a:pt x="16870" y="46544"/>
                  </a:cubicBezTo>
                  <a:cubicBezTo>
                    <a:pt x="26983" y="14358"/>
                    <a:pt x="46615" y="6766"/>
                    <a:pt x="56729" y="6766"/>
                  </a:cubicBezTo>
                  <a:cubicBezTo>
                    <a:pt x="62380" y="6766"/>
                    <a:pt x="72791" y="9499"/>
                    <a:pt x="72791" y="27111"/>
                  </a:cubicBezTo>
                  <a:cubicBezTo>
                    <a:pt x="72791" y="36524"/>
                    <a:pt x="67735" y="56869"/>
                    <a:pt x="56729" y="99380"/>
                  </a:cubicBezTo>
                  <a:cubicBezTo>
                    <a:pt x="51969" y="118206"/>
                    <a:pt x="41559" y="130959"/>
                    <a:pt x="28470" y="130959"/>
                  </a:cubicBezTo>
                  <a:cubicBezTo>
                    <a:pt x="26686" y="130959"/>
                    <a:pt x="19844" y="130959"/>
                    <a:pt x="13598" y="127012"/>
                  </a:cubicBezTo>
                  <a:cubicBezTo>
                    <a:pt x="21034" y="125493"/>
                    <a:pt x="27578" y="119117"/>
                    <a:pt x="27578" y="110615"/>
                  </a:cubicBezTo>
                  <a:cubicBezTo>
                    <a:pt x="27578" y="102416"/>
                    <a:pt x="21034" y="99987"/>
                    <a:pt x="16572" y="99987"/>
                  </a:cubicBezTo>
                  <a:cubicBezTo>
                    <a:pt x="7649" y="99987"/>
                    <a:pt x="212" y="107882"/>
                    <a:pt x="212" y="117599"/>
                  </a:cubicBezTo>
                  <a:cubicBezTo>
                    <a:pt x="212" y="131566"/>
                    <a:pt x="15085" y="137639"/>
                    <a:pt x="28173" y="137639"/>
                  </a:cubicBezTo>
                  <a:cubicBezTo>
                    <a:pt x="47805" y="137639"/>
                    <a:pt x="58513" y="116384"/>
                    <a:pt x="59406" y="114562"/>
                  </a:cubicBezTo>
                  <a:cubicBezTo>
                    <a:pt x="62975" y="125797"/>
                    <a:pt x="73684" y="137639"/>
                    <a:pt x="91531" y="137639"/>
                  </a:cubicBezTo>
                  <a:cubicBezTo>
                    <a:pt x="122169" y="137639"/>
                    <a:pt x="139124" y="98469"/>
                    <a:pt x="139124" y="90877"/>
                  </a:cubicBezTo>
                  <a:cubicBezTo>
                    <a:pt x="139124" y="87841"/>
                    <a:pt x="136447" y="87841"/>
                    <a:pt x="135554" y="87841"/>
                  </a:cubicBezTo>
                  <a:cubicBezTo>
                    <a:pt x="132877" y="87841"/>
                    <a:pt x="132282" y="89055"/>
                    <a:pt x="131687" y="91181"/>
                  </a:cubicBezTo>
                  <a:cubicBezTo>
                    <a:pt x="121871" y="123672"/>
                    <a:pt x="101644" y="130959"/>
                    <a:pt x="92126" y="130959"/>
                  </a:cubicBezTo>
                  <a:cubicBezTo>
                    <a:pt x="80525" y="130959"/>
                    <a:pt x="75766" y="121242"/>
                    <a:pt x="75766" y="110918"/>
                  </a:cubicBezTo>
                  <a:cubicBezTo>
                    <a:pt x="75766" y="104238"/>
                    <a:pt x="77551" y="97558"/>
                    <a:pt x="80823" y="84197"/>
                  </a:cubicBezTo>
                  <a:lnTo>
                    <a:pt x="90936" y="42597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2" name="Forme libre 58371">
              <a:extLst>
                <a:ext uri="{FF2B5EF4-FFF2-40B4-BE49-F238E27FC236}">
                  <a16:creationId xmlns:a16="http://schemas.microsoft.com/office/drawing/2014/main" id="{1357FD14-DA58-ACD4-2A2A-310AC01B475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4226381" y="9070223"/>
              <a:ext cx="198402" cy="71054"/>
            </a:xfrm>
            <a:custGeom>
              <a:avLst/>
              <a:gdLst>
                <a:gd name="connsiteX0" fmla="*/ 198627 w 198402"/>
                <a:gd name="connsiteY0" fmla="*/ 10100 h 71054"/>
                <a:gd name="connsiteX1" fmla="*/ 194463 w 198402"/>
                <a:gd name="connsiteY1" fmla="*/ 383 h 71054"/>
                <a:gd name="connsiteX2" fmla="*/ 190298 w 198402"/>
                <a:gd name="connsiteY2" fmla="*/ 8278 h 71054"/>
                <a:gd name="connsiteX3" fmla="*/ 148654 w 198402"/>
                <a:gd name="connsiteY3" fmla="*/ 54129 h 71054"/>
                <a:gd name="connsiteX4" fmla="*/ 101062 w 198402"/>
                <a:gd name="connsiteY4" fmla="*/ 28015 h 71054"/>
                <a:gd name="connsiteX5" fmla="*/ 50197 w 198402"/>
                <a:gd name="connsiteY5" fmla="*/ 79 h 71054"/>
                <a:gd name="connsiteX6" fmla="*/ 224 w 198402"/>
                <a:gd name="connsiteY6" fmla="*/ 61113 h 71054"/>
                <a:gd name="connsiteX7" fmla="*/ 4389 w 198402"/>
                <a:gd name="connsiteY7" fmla="*/ 70830 h 71054"/>
                <a:gd name="connsiteX8" fmla="*/ 8553 w 198402"/>
                <a:gd name="connsiteY8" fmla="*/ 63846 h 71054"/>
                <a:gd name="connsiteX9" fmla="*/ 50197 w 198402"/>
                <a:gd name="connsiteY9" fmla="*/ 17084 h 71054"/>
                <a:gd name="connsiteX10" fmla="*/ 97790 w 198402"/>
                <a:gd name="connsiteY10" fmla="*/ 43197 h 71054"/>
                <a:gd name="connsiteX11" fmla="*/ 148654 w 198402"/>
                <a:gd name="connsiteY11" fmla="*/ 71133 h 71054"/>
                <a:gd name="connsiteX12" fmla="*/ 198627 w 198402"/>
                <a:gd name="connsiteY12" fmla="*/ 10100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402" h="71054">
                  <a:moveTo>
                    <a:pt x="198627" y="10100"/>
                  </a:moveTo>
                  <a:cubicBezTo>
                    <a:pt x="198627" y="3419"/>
                    <a:pt x="196842" y="383"/>
                    <a:pt x="194463" y="383"/>
                  </a:cubicBezTo>
                  <a:cubicBezTo>
                    <a:pt x="192975" y="383"/>
                    <a:pt x="190596" y="2508"/>
                    <a:pt x="190298" y="8278"/>
                  </a:cubicBezTo>
                  <a:cubicBezTo>
                    <a:pt x="189108" y="37428"/>
                    <a:pt x="169476" y="54129"/>
                    <a:pt x="148654" y="54129"/>
                  </a:cubicBezTo>
                  <a:cubicBezTo>
                    <a:pt x="129915" y="54129"/>
                    <a:pt x="115637" y="41072"/>
                    <a:pt x="101062" y="28015"/>
                  </a:cubicBezTo>
                  <a:cubicBezTo>
                    <a:pt x="85891" y="14047"/>
                    <a:pt x="70424" y="79"/>
                    <a:pt x="50197" y="79"/>
                  </a:cubicBezTo>
                  <a:cubicBezTo>
                    <a:pt x="17774" y="79"/>
                    <a:pt x="224" y="33481"/>
                    <a:pt x="224" y="61113"/>
                  </a:cubicBezTo>
                  <a:cubicBezTo>
                    <a:pt x="224" y="70830"/>
                    <a:pt x="4091" y="70830"/>
                    <a:pt x="4389" y="70830"/>
                  </a:cubicBezTo>
                  <a:cubicBezTo>
                    <a:pt x="7661" y="70830"/>
                    <a:pt x="8553" y="64757"/>
                    <a:pt x="8553" y="63846"/>
                  </a:cubicBezTo>
                  <a:cubicBezTo>
                    <a:pt x="9743" y="30444"/>
                    <a:pt x="32052" y="17084"/>
                    <a:pt x="50197" y="17084"/>
                  </a:cubicBezTo>
                  <a:cubicBezTo>
                    <a:pt x="68937" y="17084"/>
                    <a:pt x="83214" y="30140"/>
                    <a:pt x="97790" y="43197"/>
                  </a:cubicBezTo>
                  <a:cubicBezTo>
                    <a:pt x="112960" y="57165"/>
                    <a:pt x="128428" y="71133"/>
                    <a:pt x="148654" y="71133"/>
                  </a:cubicBezTo>
                  <a:cubicBezTo>
                    <a:pt x="181077" y="71133"/>
                    <a:pt x="198627" y="37732"/>
                    <a:pt x="198627" y="10100"/>
                  </a:cubicBez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3" name="Forme libre 58372">
              <a:extLst>
                <a:ext uri="{FF2B5EF4-FFF2-40B4-BE49-F238E27FC236}">
                  <a16:creationId xmlns:a16="http://schemas.microsoft.com/office/drawing/2014/main" id="{393B4666-1784-B3C5-1AFD-C8F34354AF7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4557018" y="8724856"/>
              <a:ext cx="270386" cy="728760"/>
            </a:xfrm>
            <a:custGeom>
              <a:avLst/>
              <a:gdLst>
                <a:gd name="connsiteX0" fmla="*/ 105831 w 270386"/>
                <a:gd name="connsiteY0" fmla="*/ 668702 h 728760"/>
                <a:gd name="connsiteX1" fmla="*/ 105534 w 270386"/>
                <a:gd name="connsiteY1" fmla="*/ 668702 h 728760"/>
                <a:gd name="connsiteX2" fmla="*/ 41284 w 270386"/>
                <a:gd name="connsiteY2" fmla="*/ 364445 h 728760"/>
                <a:gd name="connsiteX3" fmla="*/ 2317 w 270386"/>
                <a:gd name="connsiteY3" fmla="*/ 426997 h 728760"/>
                <a:gd name="connsiteX4" fmla="*/ 235 w 270386"/>
                <a:gd name="connsiteY4" fmla="*/ 430640 h 728760"/>
                <a:gd name="connsiteX5" fmla="*/ 4399 w 270386"/>
                <a:gd name="connsiteY5" fmla="*/ 435499 h 728760"/>
                <a:gd name="connsiteX6" fmla="*/ 24626 w 270386"/>
                <a:gd name="connsiteY6" fmla="*/ 403008 h 728760"/>
                <a:gd name="connsiteX7" fmla="*/ 93338 w 270386"/>
                <a:gd name="connsiteY7" fmla="*/ 728825 h 728760"/>
                <a:gd name="connsiteX8" fmla="*/ 105831 w 270386"/>
                <a:gd name="connsiteY8" fmla="*/ 720930 h 728760"/>
                <a:gd name="connsiteX9" fmla="*/ 269432 w 270386"/>
                <a:gd name="connsiteY9" fmla="*/ 12514 h 728760"/>
                <a:gd name="connsiteX10" fmla="*/ 270622 w 270386"/>
                <a:gd name="connsiteY10" fmla="*/ 6138 h 728760"/>
                <a:gd name="connsiteX11" fmla="*/ 264672 w 270386"/>
                <a:gd name="connsiteY11" fmla="*/ 65 h 728760"/>
                <a:gd name="connsiteX12" fmla="*/ 258128 w 270386"/>
                <a:gd name="connsiteY12" fmla="*/ 8263 h 728760"/>
                <a:gd name="connsiteX13" fmla="*/ 105831 w 270386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0386" h="728760">
                  <a:moveTo>
                    <a:pt x="105831" y="668702"/>
                  </a:moveTo>
                  <a:lnTo>
                    <a:pt x="105534" y="668702"/>
                  </a:lnTo>
                  <a:lnTo>
                    <a:pt x="41284" y="364445"/>
                  </a:lnTo>
                  <a:lnTo>
                    <a:pt x="2317" y="426997"/>
                  </a:lnTo>
                  <a:cubicBezTo>
                    <a:pt x="235" y="429729"/>
                    <a:pt x="235" y="430337"/>
                    <a:pt x="235" y="430640"/>
                  </a:cubicBezTo>
                  <a:cubicBezTo>
                    <a:pt x="235" y="431855"/>
                    <a:pt x="4102" y="435195"/>
                    <a:pt x="4399" y="435499"/>
                  </a:cubicBezTo>
                  <a:lnTo>
                    <a:pt x="24626" y="403008"/>
                  </a:lnTo>
                  <a:lnTo>
                    <a:pt x="93338" y="728825"/>
                  </a:lnTo>
                  <a:cubicBezTo>
                    <a:pt x="103154" y="728825"/>
                    <a:pt x="104047" y="728825"/>
                    <a:pt x="105831" y="720930"/>
                  </a:cubicBezTo>
                  <a:lnTo>
                    <a:pt x="269432" y="12514"/>
                  </a:lnTo>
                  <a:cubicBezTo>
                    <a:pt x="270027" y="10389"/>
                    <a:pt x="270622" y="7656"/>
                    <a:pt x="270622" y="6138"/>
                  </a:cubicBezTo>
                  <a:cubicBezTo>
                    <a:pt x="270622" y="2797"/>
                    <a:pt x="268242" y="65"/>
                    <a:pt x="264672" y="65"/>
                  </a:cubicBezTo>
                  <a:cubicBezTo>
                    <a:pt x="259913" y="65"/>
                    <a:pt x="259021" y="4012"/>
                    <a:pt x="258128" y="8263"/>
                  </a:cubicBezTo>
                  <a:lnTo>
                    <a:pt x="105831" y="668702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4" name="Forme libre 58373">
              <a:extLst>
                <a:ext uri="{FF2B5EF4-FFF2-40B4-BE49-F238E27FC236}">
                  <a16:creationId xmlns:a16="http://schemas.microsoft.com/office/drawing/2014/main" id="{A83A2B13-8F20-6A07-AAE8-3633E2190D2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821456" y="8724856"/>
              <a:ext cx="411672" cy="12145"/>
            </a:xfrm>
            <a:custGeom>
              <a:avLst/>
              <a:gdLst>
                <a:gd name="connsiteX0" fmla="*/ 0 w 411672"/>
                <a:gd name="connsiteY0" fmla="*/ 0 h 12145"/>
                <a:gd name="connsiteX1" fmla="*/ 411673 w 411672"/>
                <a:gd name="connsiteY1" fmla="*/ 0 h 12145"/>
                <a:gd name="connsiteX2" fmla="*/ 411673 w 411672"/>
                <a:gd name="connsiteY2" fmla="*/ 12145 h 12145"/>
                <a:gd name="connsiteX3" fmla="*/ 0 w 411672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672" h="12145">
                  <a:moveTo>
                    <a:pt x="0" y="0"/>
                  </a:moveTo>
                  <a:lnTo>
                    <a:pt x="411673" y="0"/>
                  </a:lnTo>
                  <a:lnTo>
                    <a:pt x="411673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5" name="Forme libre 58374">
              <a:extLst>
                <a:ext uri="{FF2B5EF4-FFF2-40B4-BE49-F238E27FC236}">
                  <a16:creationId xmlns:a16="http://schemas.microsoft.com/office/drawing/2014/main" id="{C344270A-450C-B3CC-5E04-E04847FAD52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4960575" y="8842028"/>
              <a:ext cx="136234" cy="137553"/>
            </a:xfrm>
            <a:custGeom>
              <a:avLst/>
              <a:gdLst>
                <a:gd name="connsiteX0" fmla="*/ 99302 w 136234"/>
                <a:gd name="connsiteY0" fmla="*/ 19506 h 137553"/>
                <a:gd name="connsiteX1" fmla="*/ 71936 w 136234"/>
                <a:gd name="connsiteY1" fmla="*/ 72 h 137553"/>
                <a:gd name="connsiteX2" fmla="*/ 249 w 136234"/>
                <a:gd name="connsiteY2" fmla="*/ 89042 h 137553"/>
                <a:gd name="connsiteX3" fmla="*/ 39811 w 136234"/>
                <a:gd name="connsiteY3" fmla="*/ 137626 h 137553"/>
                <a:gd name="connsiteX4" fmla="*/ 78480 w 136234"/>
                <a:gd name="connsiteY4" fmla="*/ 114852 h 137553"/>
                <a:gd name="connsiteX5" fmla="*/ 105548 w 136234"/>
                <a:gd name="connsiteY5" fmla="*/ 137626 h 137553"/>
                <a:gd name="connsiteX6" fmla="*/ 127560 w 136234"/>
                <a:gd name="connsiteY6" fmla="*/ 120925 h 137553"/>
                <a:gd name="connsiteX7" fmla="*/ 136484 w 136234"/>
                <a:gd name="connsiteY7" fmla="*/ 90864 h 137553"/>
                <a:gd name="connsiteX8" fmla="*/ 132914 w 136234"/>
                <a:gd name="connsiteY8" fmla="*/ 87827 h 137553"/>
                <a:gd name="connsiteX9" fmla="*/ 128750 w 136234"/>
                <a:gd name="connsiteY9" fmla="*/ 93293 h 137553"/>
                <a:gd name="connsiteX10" fmla="*/ 106143 w 136234"/>
                <a:gd name="connsiteY10" fmla="*/ 130946 h 137553"/>
                <a:gd name="connsiteX11" fmla="*/ 97219 w 136234"/>
                <a:gd name="connsiteY11" fmla="*/ 116978 h 137553"/>
                <a:gd name="connsiteX12" fmla="*/ 101086 w 136234"/>
                <a:gd name="connsiteY12" fmla="*/ 94508 h 137553"/>
                <a:gd name="connsiteX13" fmla="*/ 107630 w 136234"/>
                <a:gd name="connsiteY13" fmla="*/ 67179 h 137553"/>
                <a:gd name="connsiteX14" fmla="*/ 118339 w 136234"/>
                <a:gd name="connsiteY14" fmla="*/ 24668 h 137553"/>
                <a:gd name="connsiteX15" fmla="*/ 120421 w 136234"/>
                <a:gd name="connsiteY15" fmla="*/ 14344 h 137553"/>
                <a:gd name="connsiteX16" fmla="*/ 111795 w 136234"/>
                <a:gd name="connsiteY16" fmla="*/ 6145 h 137553"/>
                <a:gd name="connsiteX17" fmla="*/ 99302 w 136234"/>
                <a:gd name="connsiteY17" fmla="*/ 19506 h 137553"/>
                <a:gd name="connsiteX18" fmla="*/ 79967 w 136234"/>
                <a:gd name="connsiteY18" fmla="*/ 98151 h 137553"/>
                <a:gd name="connsiteX19" fmla="*/ 74018 w 136234"/>
                <a:gd name="connsiteY19" fmla="*/ 109386 h 137553"/>
                <a:gd name="connsiteX20" fmla="*/ 40406 w 136234"/>
                <a:gd name="connsiteY20" fmla="*/ 130946 h 137553"/>
                <a:gd name="connsiteX21" fmla="*/ 21368 w 136234"/>
                <a:gd name="connsiteY21" fmla="*/ 102402 h 137553"/>
                <a:gd name="connsiteX22" fmla="*/ 37728 w 136234"/>
                <a:gd name="connsiteY22" fmla="*/ 35903 h 137553"/>
                <a:gd name="connsiteX23" fmla="*/ 72233 w 136234"/>
                <a:gd name="connsiteY23" fmla="*/ 6753 h 137553"/>
                <a:gd name="connsiteX24" fmla="*/ 95732 w 136234"/>
                <a:gd name="connsiteY24" fmla="*/ 33474 h 137553"/>
                <a:gd name="connsiteX25" fmla="*/ 94840 w 136234"/>
                <a:gd name="connsiteY25" fmla="*/ 38636 h 137553"/>
                <a:gd name="connsiteX26" fmla="*/ 79967 w 136234"/>
                <a:gd name="connsiteY26" fmla="*/ 98151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234" h="137553">
                  <a:moveTo>
                    <a:pt x="99302" y="19506"/>
                  </a:moveTo>
                  <a:cubicBezTo>
                    <a:pt x="93947" y="8271"/>
                    <a:pt x="85321" y="72"/>
                    <a:pt x="71936" y="72"/>
                  </a:cubicBezTo>
                  <a:cubicBezTo>
                    <a:pt x="37134" y="72"/>
                    <a:pt x="249" y="44709"/>
                    <a:pt x="249" y="89042"/>
                  </a:cubicBezTo>
                  <a:cubicBezTo>
                    <a:pt x="249" y="117585"/>
                    <a:pt x="16609" y="137626"/>
                    <a:pt x="39811" y="137626"/>
                  </a:cubicBezTo>
                  <a:cubicBezTo>
                    <a:pt x="45760" y="137626"/>
                    <a:pt x="60633" y="136411"/>
                    <a:pt x="78480" y="114852"/>
                  </a:cubicBezTo>
                  <a:cubicBezTo>
                    <a:pt x="80859" y="127605"/>
                    <a:pt x="91270" y="137626"/>
                    <a:pt x="105548" y="137626"/>
                  </a:cubicBezTo>
                  <a:cubicBezTo>
                    <a:pt x="115959" y="137626"/>
                    <a:pt x="122801" y="130642"/>
                    <a:pt x="127560" y="120925"/>
                  </a:cubicBezTo>
                  <a:cubicBezTo>
                    <a:pt x="132617" y="109994"/>
                    <a:pt x="136484" y="91471"/>
                    <a:pt x="136484" y="90864"/>
                  </a:cubicBezTo>
                  <a:cubicBezTo>
                    <a:pt x="136484" y="87827"/>
                    <a:pt x="133806" y="87827"/>
                    <a:pt x="132914" y="87827"/>
                  </a:cubicBezTo>
                  <a:cubicBezTo>
                    <a:pt x="129940" y="87827"/>
                    <a:pt x="129642" y="89042"/>
                    <a:pt x="128750" y="93293"/>
                  </a:cubicBezTo>
                  <a:cubicBezTo>
                    <a:pt x="123693" y="113030"/>
                    <a:pt x="118339" y="130946"/>
                    <a:pt x="106143" y="130946"/>
                  </a:cubicBezTo>
                  <a:cubicBezTo>
                    <a:pt x="98112" y="130946"/>
                    <a:pt x="97219" y="123051"/>
                    <a:pt x="97219" y="116978"/>
                  </a:cubicBezTo>
                  <a:cubicBezTo>
                    <a:pt x="97219" y="110297"/>
                    <a:pt x="97814" y="107868"/>
                    <a:pt x="101086" y="94508"/>
                  </a:cubicBezTo>
                  <a:cubicBezTo>
                    <a:pt x="104358" y="81754"/>
                    <a:pt x="104953" y="78718"/>
                    <a:pt x="107630" y="67179"/>
                  </a:cubicBezTo>
                  <a:lnTo>
                    <a:pt x="118339" y="24668"/>
                  </a:lnTo>
                  <a:cubicBezTo>
                    <a:pt x="120421" y="16166"/>
                    <a:pt x="120421" y="15559"/>
                    <a:pt x="120421" y="14344"/>
                  </a:cubicBezTo>
                  <a:cubicBezTo>
                    <a:pt x="120421" y="9182"/>
                    <a:pt x="116852" y="6145"/>
                    <a:pt x="111795" y="6145"/>
                  </a:cubicBezTo>
                  <a:cubicBezTo>
                    <a:pt x="104656" y="6145"/>
                    <a:pt x="100194" y="12826"/>
                    <a:pt x="99302" y="19506"/>
                  </a:cubicBezTo>
                  <a:close/>
                  <a:moveTo>
                    <a:pt x="79967" y="98151"/>
                  </a:moveTo>
                  <a:cubicBezTo>
                    <a:pt x="78480" y="103617"/>
                    <a:pt x="78480" y="104224"/>
                    <a:pt x="74018" y="109386"/>
                  </a:cubicBezTo>
                  <a:cubicBezTo>
                    <a:pt x="60930" y="126087"/>
                    <a:pt x="48734" y="130946"/>
                    <a:pt x="40406" y="130946"/>
                  </a:cubicBezTo>
                  <a:cubicBezTo>
                    <a:pt x="25533" y="130946"/>
                    <a:pt x="21368" y="114245"/>
                    <a:pt x="21368" y="102402"/>
                  </a:cubicBezTo>
                  <a:cubicBezTo>
                    <a:pt x="21368" y="87220"/>
                    <a:pt x="30887" y="49871"/>
                    <a:pt x="37728" y="35903"/>
                  </a:cubicBezTo>
                  <a:cubicBezTo>
                    <a:pt x="46950" y="17988"/>
                    <a:pt x="60335" y="6753"/>
                    <a:pt x="72233" y="6753"/>
                  </a:cubicBezTo>
                  <a:cubicBezTo>
                    <a:pt x="91568" y="6753"/>
                    <a:pt x="95732" y="31652"/>
                    <a:pt x="95732" y="33474"/>
                  </a:cubicBezTo>
                  <a:cubicBezTo>
                    <a:pt x="95732" y="35296"/>
                    <a:pt x="95137" y="37118"/>
                    <a:pt x="94840" y="38636"/>
                  </a:cubicBezTo>
                  <a:lnTo>
                    <a:pt x="79967" y="98151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6" name="Forme libre 58375">
              <a:extLst>
                <a:ext uri="{FF2B5EF4-FFF2-40B4-BE49-F238E27FC236}">
                  <a16:creationId xmlns:a16="http://schemas.microsoft.com/office/drawing/2014/main" id="{74D73F8E-FD5C-FAE8-53D9-75D5086E4B9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857150" y="9099677"/>
              <a:ext cx="340284" cy="12145"/>
            </a:xfrm>
            <a:custGeom>
              <a:avLst/>
              <a:gdLst>
                <a:gd name="connsiteX0" fmla="*/ 0 w 340284"/>
                <a:gd name="connsiteY0" fmla="*/ 0 h 12145"/>
                <a:gd name="connsiteX1" fmla="*/ 340285 w 340284"/>
                <a:gd name="connsiteY1" fmla="*/ 0 h 12145"/>
                <a:gd name="connsiteX2" fmla="*/ 340285 w 340284"/>
                <a:gd name="connsiteY2" fmla="*/ 12145 h 12145"/>
                <a:gd name="connsiteX3" fmla="*/ 1 w 340284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284" h="12145">
                  <a:moveTo>
                    <a:pt x="0" y="0"/>
                  </a:moveTo>
                  <a:lnTo>
                    <a:pt x="340285" y="0"/>
                  </a:lnTo>
                  <a:lnTo>
                    <a:pt x="340285" y="12145"/>
                  </a:lnTo>
                  <a:lnTo>
                    <a:pt x="1" y="12145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7" name="Forme libre 58376">
              <a:extLst>
                <a:ext uri="{FF2B5EF4-FFF2-40B4-BE49-F238E27FC236}">
                  <a16:creationId xmlns:a16="http://schemas.microsoft.com/office/drawing/2014/main" id="{24F390E5-709D-1250-1AE9-321FB2344D0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865777" y="9255738"/>
              <a:ext cx="152891" cy="137553"/>
            </a:xfrm>
            <a:custGeom>
              <a:avLst/>
              <a:gdLst>
                <a:gd name="connsiteX0" fmla="*/ 95729 w 152891"/>
                <a:gd name="connsiteY0" fmla="*/ 117295 h 137553"/>
                <a:gd name="connsiteX1" fmla="*/ 122203 w 152891"/>
                <a:gd name="connsiteY1" fmla="*/ 137639 h 137553"/>
                <a:gd name="connsiteX2" fmla="*/ 144214 w 152891"/>
                <a:gd name="connsiteY2" fmla="*/ 120939 h 137553"/>
                <a:gd name="connsiteX3" fmla="*/ 153138 w 152891"/>
                <a:gd name="connsiteY3" fmla="*/ 90877 h 137553"/>
                <a:gd name="connsiteX4" fmla="*/ 149568 w 152891"/>
                <a:gd name="connsiteY4" fmla="*/ 87841 h 137553"/>
                <a:gd name="connsiteX5" fmla="*/ 145404 w 152891"/>
                <a:gd name="connsiteY5" fmla="*/ 93307 h 137553"/>
                <a:gd name="connsiteX6" fmla="*/ 123095 w 152891"/>
                <a:gd name="connsiteY6" fmla="*/ 130959 h 137553"/>
                <a:gd name="connsiteX7" fmla="*/ 113874 w 152891"/>
                <a:gd name="connsiteY7" fmla="*/ 116991 h 137553"/>
                <a:gd name="connsiteX8" fmla="*/ 119823 w 152891"/>
                <a:gd name="connsiteY8" fmla="*/ 85412 h 137553"/>
                <a:gd name="connsiteX9" fmla="*/ 128152 w 152891"/>
                <a:gd name="connsiteY9" fmla="*/ 52617 h 137553"/>
                <a:gd name="connsiteX10" fmla="*/ 133208 w 152891"/>
                <a:gd name="connsiteY10" fmla="*/ 31969 h 137553"/>
                <a:gd name="connsiteX11" fmla="*/ 137670 w 152891"/>
                <a:gd name="connsiteY11" fmla="*/ 11625 h 137553"/>
                <a:gd name="connsiteX12" fmla="*/ 129044 w 152891"/>
                <a:gd name="connsiteY12" fmla="*/ 3426 h 137553"/>
                <a:gd name="connsiteX13" fmla="*/ 117443 w 152891"/>
                <a:gd name="connsiteY13" fmla="*/ 14054 h 137553"/>
                <a:gd name="connsiteX14" fmla="*/ 95134 w 152891"/>
                <a:gd name="connsiteY14" fmla="*/ 105453 h 137553"/>
                <a:gd name="connsiteX15" fmla="*/ 61224 w 152891"/>
                <a:gd name="connsiteY15" fmla="*/ 130959 h 137553"/>
                <a:gd name="connsiteX16" fmla="*/ 42782 w 152891"/>
                <a:gd name="connsiteY16" fmla="*/ 106060 h 137553"/>
                <a:gd name="connsiteX17" fmla="*/ 58845 w 152891"/>
                <a:gd name="connsiteY17" fmla="*/ 44115 h 137553"/>
                <a:gd name="connsiteX18" fmla="*/ 63901 w 152891"/>
                <a:gd name="connsiteY18" fmla="*/ 24985 h 137553"/>
                <a:gd name="connsiteX19" fmla="*/ 39510 w 152891"/>
                <a:gd name="connsiteY19" fmla="*/ 86 h 137553"/>
                <a:gd name="connsiteX20" fmla="*/ 246 w 152891"/>
                <a:gd name="connsiteY20" fmla="*/ 46848 h 137553"/>
                <a:gd name="connsiteX21" fmla="*/ 3816 w 152891"/>
                <a:gd name="connsiteY21" fmla="*/ 49885 h 137553"/>
                <a:gd name="connsiteX22" fmla="*/ 8575 w 152891"/>
                <a:gd name="connsiteY22" fmla="*/ 44419 h 137553"/>
                <a:gd name="connsiteX23" fmla="*/ 38618 w 152891"/>
                <a:gd name="connsiteY23" fmla="*/ 6766 h 137553"/>
                <a:gd name="connsiteX24" fmla="*/ 46054 w 152891"/>
                <a:gd name="connsiteY24" fmla="*/ 16787 h 137553"/>
                <a:gd name="connsiteX25" fmla="*/ 40997 w 152891"/>
                <a:gd name="connsiteY25" fmla="*/ 37435 h 137553"/>
                <a:gd name="connsiteX26" fmla="*/ 23745 w 152891"/>
                <a:gd name="connsiteY26" fmla="*/ 101201 h 137553"/>
                <a:gd name="connsiteX27" fmla="*/ 60332 w 152891"/>
                <a:gd name="connsiteY27" fmla="*/ 137639 h 137553"/>
                <a:gd name="connsiteX28" fmla="*/ 95729 w 152891"/>
                <a:gd name="connsiteY28" fmla="*/ 117295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891" h="137553">
                  <a:moveTo>
                    <a:pt x="95729" y="117295"/>
                  </a:moveTo>
                  <a:cubicBezTo>
                    <a:pt x="99001" y="129745"/>
                    <a:pt x="109412" y="137639"/>
                    <a:pt x="122203" y="137639"/>
                  </a:cubicBezTo>
                  <a:cubicBezTo>
                    <a:pt x="132614" y="137639"/>
                    <a:pt x="139455" y="130656"/>
                    <a:pt x="144214" y="120939"/>
                  </a:cubicBezTo>
                  <a:cubicBezTo>
                    <a:pt x="149271" y="110007"/>
                    <a:pt x="153138" y="91485"/>
                    <a:pt x="153138" y="90877"/>
                  </a:cubicBezTo>
                  <a:cubicBezTo>
                    <a:pt x="153138" y="87841"/>
                    <a:pt x="150461" y="87841"/>
                    <a:pt x="149568" y="87841"/>
                  </a:cubicBezTo>
                  <a:cubicBezTo>
                    <a:pt x="146594" y="87841"/>
                    <a:pt x="146296" y="89055"/>
                    <a:pt x="145404" y="93307"/>
                  </a:cubicBezTo>
                  <a:cubicBezTo>
                    <a:pt x="141240" y="110311"/>
                    <a:pt x="135588" y="130959"/>
                    <a:pt x="123095" y="130959"/>
                  </a:cubicBezTo>
                  <a:cubicBezTo>
                    <a:pt x="116848" y="130959"/>
                    <a:pt x="113874" y="127012"/>
                    <a:pt x="113874" y="116991"/>
                  </a:cubicBezTo>
                  <a:cubicBezTo>
                    <a:pt x="113874" y="110311"/>
                    <a:pt x="117443" y="96039"/>
                    <a:pt x="119823" y="85412"/>
                  </a:cubicBezTo>
                  <a:lnTo>
                    <a:pt x="128152" y="52617"/>
                  </a:lnTo>
                  <a:cubicBezTo>
                    <a:pt x="129044" y="48063"/>
                    <a:pt x="132019" y="36524"/>
                    <a:pt x="133208" y="31969"/>
                  </a:cubicBezTo>
                  <a:cubicBezTo>
                    <a:pt x="134696" y="24985"/>
                    <a:pt x="137670" y="13447"/>
                    <a:pt x="137670" y="11625"/>
                  </a:cubicBezTo>
                  <a:cubicBezTo>
                    <a:pt x="137670" y="6159"/>
                    <a:pt x="133506" y="3426"/>
                    <a:pt x="129044" y="3426"/>
                  </a:cubicBezTo>
                  <a:cubicBezTo>
                    <a:pt x="127557" y="3426"/>
                    <a:pt x="119823" y="3730"/>
                    <a:pt x="117443" y="14054"/>
                  </a:cubicBezTo>
                  <a:cubicBezTo>
                    <a:pt x="111792" y="36220"/>
                    <a:pt x="98704" y="89359"/>
                    <a:pt x="95134" y="105453"/>
                  </a:cubicBezTo>
                  <a:cubicBezTo>
                    <a:pt x="94837" y="106667"/>
                    <a:pt x="82939" y="130959"/>
                    <a:pt x="61224" y="130959"/>
                  </a:cubicBezTo>
                  <a:cubicBezTo>
                    <a:pt x="45757" y="130959"/>
                    <a:pt x="42782" y="117295"/>
                    <a:pt x="42782" y="106060"/>
                  </a:cubicBezTo>
                  <a:cubicBezTo>
                    <a:pt x="42782" y="89055"/>
                    <a:pt x="51111" y="65067"/>
                    <a:pt x="58845" y="44115"/>
                  </a:cubicBezTo>
                  <a:cubicBezTo>
                    <a:pt x="62414" y="35006"/>
                    <a:pt x="63901" y="30755"/>
                    <a:pt x="63901" y="24985"/>
                  </a:cubicBezTo>
                  <a:cubicBezTo>
                    <a:pt x="63901" y="11321"/>
                    <a:pt x="54383" y="86"/>
                    <a:pt x="39510" y="86"/>
                  </a:cubicBezTo>
                  <a:cubicBezTo>
                    <a:pt x="11252" y="86"/>
                    <a:pt x="246" y="44115"/>
                    <a:pt x="246" y="46848"/>
                  </a:cubicBezTo>
                  <a:cubicBezTo>
                    <a:pt x="246" y="49885"/>
                    <a:pt x="3221" y="49885"/>
                    <a:pt x="3816" y="49885"/>
                  </a:cubicBezTo>
                  <a:cubicBezTo>
                    <a:pt x="6790" y="49885"/>
                    <a:pt x="7088" y="49277"/>
                    <a:pt x="8575" y="44419"/>
                  </a:cubicBezTo>
                  <a:cubicBezTo>
                    <a:pt x="16011" y="18001"/>
                    <a:pt x="27314" y="6766"/>
                    <a:pt x="38618" y="6766"/>
                  </a:cubicBezTo>
                  <a:cubicBezTo>
                    <a:pt x="41295" y="6766"/>
                    <a:pt x="46054" y="7070"/>
                    <a:pt x="46054" y="16787"/>
                  </a:cubicBezTo>
                  <a:cubicBezTo>
                    <a:pt x="46054" y="24074"/>
                    <a:pt x="42782" y="32880"/>
                    <a:pt x="40997" y="37435"/>
                  </a:cubicBezTo>
                  <a:cubicBezTo>
                    <a:pt x="29992" y="67496"/>
                    <a:pt x="23745" y="86323"/>
                    <a:pt x="23745" y="101201"/>
                  </a:cubicBezTo>
                  <a:cubicBezTo>
                    <a:pt x="23745" y="130048"/>
                    <a:pt x="44269" y="137639"/>
                    <a:pt x="60332" y="137639"/>
                  </a:cubicBezTo>
                  <a:cubicBezTo>
                    <a:pt x="79964" y="137639"/>
                    <a:pt x="90672" y="123975"/>
                    <a:pt x="95729" y="117295"/>
                  </a:cubicBezTo>
                  <a:close/>
                </a:path>
              </a:pathLst>
            </a:custGeom>
            <a:solidFill>
              <a:srgbClr val="1A1AFF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8" name="Forme libre 58377">
              <a:extLst>
                <a:ext uri="{FF2B5EF4-FFF2-40B4-BE49-F238E27FC236}">
                  <a16:creationId xmlns:a16="http://schemas.microsoft.com/office/drawing/2014/main" id="{C1FD69C6-5A88-CDF2-8B34-C90DE85B93C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036057" y="9255738"/>
              <a:ext cx="148132" cy="137553"/>
            </a:xfrm>
            <a:custGeom>
              <a:avLst/>
              <a:gdLst>
                <a:gd name="connsiteX0" fmla="*/ 90976 w 148132"/>
                <a:gd name="connsiteY0" fmla="*/ 42597 h 137553"/>
                <a:gd name="connsiteX1" fmla="*/ 120424 w 148132"/>
                <a:gd name="connsiteY1" fmla="*/ 6766 h 137553"/>
                <a:gd name="connsiteX2" fmla="*/ 135296 w 148132"/>
                <a:gd name="connsiteY2" fmla="*/ 10714 h 137553"/>
                <a:gd name="connsiteX3" fmla="*/ 121018 w 148132"/>
                <a:gd name="connsiteY3" fmla="*/ 27111 h 137553"/>
                <a:gd name="connsiteX4" fmla="*/ 132322 w 148132"/>
                <a:gd name="connsiteY4" fmla="*/ 37739 h 137553"/>
                <a:gd name="connsiteX5" fmla="*/ 148384 w 148132"/>
                <a:gd name="connsiteY5" fmla="*/ 20127 h 137553"/>
                <a:gd name="connsiteX6" fmla="*/ 120721 w 148132"/>
                <a:gd name="connsiteY6" fmla="*/ 86 h 137553"/>
                <a:gd name="connsiteX7" fmla="*/ 89488 w 148132"/>
                <a:gd name="connsiteY7" fmla="*/ 23163 h 137553"/>
                <a:gd name="connsiteX8" fmla="*/ 57363 w 148132"/>
                <a:gd name="connsiteY8" fmla="*/ 86 h 137553"/>
                <a:gd name="connsiteX9" fmla="*/ 9473 w 148132"/>
                <a:gd name="connsiteY9" fmla="*/ 46848 h 137553"/>
                <a:gd name="connsiteX10" fmla="*/ 13042 w 148132"/>
                <a:gd name="connsiteY10" fmla="*/ 49885 h 137553"/>
                <a:gd name="connsiteX11" fmla="*/ 16909 w 148132"/>
                <a:gd name="connsiteY11" fmla="*/ 46544 h 137553"/>
                <a:gd name="connsiteX12" fmla="*/ 56768 w 148132"/>
                <a:gd name="connsiteY12" fmla="*/ 6766 h 137553"/>
                <a:gd name="connsiteX13" fmla="*/ 72831 w 148132"/>
                <a:gd name="connsiteY13" fmla="*/ 27111 h 137553"/>
                <a:gd name="connsiteX14" fmla="*/ 56768 w 148132"/>
                <a:gd name="connsiteY14" fmla="*/ 99380 h 137553"/>
                <a:gd name="connsiteX15" fmla="*/ 28510 w 148132"/>
                <a:gd name="connsiteY15" fmla="*/ 130959 h 137553"/>
                <a:gd name="connsiteX16" fmla="*/ 13637 w 148132"/>
                <a:gd name="connsiteY16" fmla="*/ 127012 h 137553"/>
                <a:gd name="connsiteX17" fmla="*/ 27618 w 148132"/>
                <a:gd name="connsiteY17" fmla="*/ 110615 h 137553"/>
                <a:gd name="connsiteX18" fmla="*/ 16612 w 148132"/>
                <a:gd name="connsiteY18" fmla="*/ 99987 h 137553"/>
                <a:gd name="connsiteX19" fmla="*/ 252 w 148132"/>
                <a:gd name="connsiteY19" fmla="*/ 117599 h 137553"/>
                <a:gd name="connsiteX20" fmla="*/ 28213 w 148132"/>
                <a:gd name="connsiteY20" fmla="*/ 137639 h 137553"/>
                <a:gd name="connsiteX21" fmla="*/ 59445 w 148132"/>
                <a:gd name="connsiteY21" fmla="*/ 114562 h 137553"/>
                <a:gd name="connsiteX22" fmla="*/ 91570 w 148132"/>
                <a:gd name="connsiteY22" fmla="*/ 137639 h 137553"/>
                <a:gd name="connsiteX23" fmla="*/ 139163 w 148132"/>
                <a:gd name="connsiteY23" fmla="*/ 90877 h 137553"/>
                <a:gd name="connsiteX24" fmla="*/ 135594 w 148132"/>
                <a:gd name="connsiteY24" fmla="*/ 87841 h 137553"/>
                <a:gd name="connsiteX25" fmla="*/ 131727 w 148132"/>
                <a:gd name="connsiteY25" fmla="*/ 91181 h 137553"/>
                <a:gd name="connsiteX26" fmla="*/ 92165 w 148132"/>
                <a:gd name="connsiteY26" fmla="*/ 130959 h 137553"/>
                <a:gd name="connsiteX27" fmla="*/ 75805 w 148132"/>
                <a:gd name="connsiteY27" fmla="*/ 110918 h 137553"/>
                <a:gd name="connsiteX28" fmla="*/ 80862 w 148132"/>
                <a:gd name="connsiteY28" fmla="*/ 84197 h 137553"/>
                <a:gd name="connsiteX29" fmla="*/ 90976 w 148132"/>
                <a:gd name="connsiteY29" fmla="*/ 42597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8132" h="137553">
                  <a:moveTo>
                    <a:pt x="90976" y="42597"/>
                  </a:moveTo>
                  <a:cubicBezTo>
                    <a:pt x="92760" y="34702"/>
                    <a:pt x="99602" y="6766"/>
                    <a:pt x="120424" y="6766"/>
                  </a:cubicBezTo>
                  <a:cubicBezTo>
                    <a:pt x="121911" y="6766"/>
                    <a:pt x="129050" y="6766"/>
                    <a:pt x="135296" y="10714"/>
                  </a:cubicBezTo>
                  <a:cubicBezTo>
                    <a:pt x="126968" y="12232"/>
                    <a:pt x="121018" y="19823"/>
                    <a:pt x="121018" y="27111"/>
                  </a:cubicBezTo>
                  <a:cubicBezTo>
                    <a:pt x="121018" y="31969"/>
                    <a:pt x="124290" y="37739"/>
                    <a:pt x="132322" y="37739"/>
                  </a:cubicBezTo>
                  <a:cubicBezTo>
                    <a:pt x="138866" y="37739"/>
                    <a:pt x="148384" y="32273"/>
                    <a:pt x="148384" y="20127"/>
                  </a:cubicBezTo>
                  <a:cubicBezTo>
                    <a:pt x="148384" y="4337"/>
                    <a:pt x="130835" y="86"/>
                    <a:pt x="120721" y="86"/>
                  </a:cubicBezTo>
                  <a:cubicBezTo>
                    <a:pt x="103469" y="86"/>
                    <a:pt x="93058" y="16179"/>
                    <a:pt x="89488" y="23163"/>
                  </a:cubicBezTo>
                  <a:cubicBezTo>
                    <a:pt x="82052" y="3122"/>
                    <a:pt x="65989" y="86"/>
                    <a:pt x="57363" y="86"/>
                  </a:cubicBezTo>
                  <a:cubicBezTo>
                    <a:pt x="26428" y="86"/>
                    <a:pt x="9473" y="39257"/>
                    <a:pt x="9473" y="46848"/>
                  </a:cubicBezTo>
                  <a:cubicBezTo>
                    <a:pt x="9473" y="49885"/>
                    <a:pt x="12447" y="49885"/>
                    <a:pt x="13042" y="49885"/>
                  </a:cubicBezTo>
                  <a:cubicBezTo>
                    <a:pt x="15422" y="49885"/>
                    <a:pt x="16314" y="49277"/>
                    <a:pt x="16909" y="46544"/>
                  </a:cubicBezTo>
                  <a:cubicBezTo>
                    <a:pt x="27023" y="14358"/>
                    <a:pt x="46655" y="6766"/>
                    <a:pt x="56768" y="6766"/>
                  </a:cubicBezTo>
                  <a:cubicBezTo>
                    <a:pt x="62420" y="6766"/>
                    <a:pt x="72831" y="9499"/>
                    <a:pt x="72831" y="27111"/>
                  </a:cubicBezTo>
                  <a:cubicBezTo>
                    <a:pt x="72831" y="36524"/>
                    <a:pt x="67774" y="56869"/>
                    <a:pt x="56768" y="99380"/>
                  </a:cubicBezTo>
                  <a:cubicBezTo>
                    <a:pt x="52009" y="118206"/>
                    <a:pt x="41598" y="130959"/>
                    <a:pt x="28510" y="130959"/>
                  </a:cubicBezTo>
                  <a:cubicBezTo>
                    <a:pt x="26725" y="130959"/>
                    <a:pt x="19884" y="130959"/>
                    <a:pt x="13637" y="127012"/>
                  </a:cubicBezTo>
                  <a:cubicBezTo>
                    <a:pt x="21074" y="125493"/>
                    <a:pt x="27618" y="119117"/>
                    <a:pt x="27618" y="110615"/>
                  </a:cubicBezTo>
                  <a:cubicBezTo>
                    <a:pt x="27618" y="102416"/>
                    <a:pt x="21074" y="99987"/>
                    <a:pt x="16612" y="99987"/>
                  </a:cubicBezTo>
                  <a:cubicBezTo>
                    <a:pt x="7688" y="99987"/>
                    <a:pt x="252" y="107882"/>
                    <a:pt x="252" y="117599"/>
                  </a:cubicBezTo>
                  <a:cubicBezTo>
                    <a:pt x="252" y="131566"/>
                    <a:pt x="15125" y="137639"/>
                    <a:pt x="28213" y="137639"/>
                  </a:cubicBezTo>
                  <a:cubicBezTo>
                    <a:pt x="47845" y="137639"/>
                    <a:pt x="58553" y="116384"/>
                    <a:pt x="59445" y="114562"/>
                  </a:cubicBezTo>
                  <a:cubicBezTo>
                    <a:pt x="63015" y="125797"/>
                    <a:pt x="73723" y="137639"/>
                    <a:pt x="91570" y="137639"/>
                  </a:cubicBezTo>
                  <a:cubicBezTo>
                    <a:pt x="122208" y="137639"/>
                    <a:pt x="139163" y="98469"/>
                    <a:pt x="139163" y="90877"/>
                  </a:cubicBezTo>
                  <a:cubicBezTo>
                    <a:pt x="139163" y="87841"/>
                    <a:pt x="136486" y="87841"/>
                    <a:pt x="135594" y="87841"/>
                  </a:cubicBezTo>
                  <a:cubicBezTo>
                    <a:pt x="132917" y="87841"/>
                    <a:pt x="132322" y="89055"/>
                    <a:pt x="131727" y="91181"/>
                  </a:cubicBezTo>
                  <a:cubicBezTo>
                    <a:pt x="121911" y="123672"/>
                    <a:pt x="101684" y="130959"/>
                    <a:pt x="92165" y="130959"/>
                  </a:cubicBezTo>
                  <a:cubicBezTo>
                    <a:pt x="80565" y="130959"/>
                    <a:pt x="75805" y="121242"/>
                    <a:pt x="75805" y="110918"/>
                  </a:cubicBezTo>
                  <a:cubicBezTo>
                    <a:pt x="75805" y="104238"/>
                    <a:pt x="77590" y="97558"/>
                    <a:pt x="80862" y="84197"/>
                  </a:cubicBezTo>
                  <a:lnTo>
                    <a:pt x="90976" y="42597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174E-6 4.28571E-6 L 0.28671 -0.001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8" y="-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07" grpId="0" build="p" autoUpdateAnimBg="0"/>
      <p:bldP spid="58508" grpId="0" build="p" autoUpdateAnimBg="0" advAuto="1000"/>
      <p:bldP spid="58517" grpId="0" build="p" autoUpdateAnimBg="0"/>
      <p:bldP spid="58518" grpId="0" animBg="1" autoUpdateAnimBg="0"/>
      <p:bldP spid="58512" grpId="0" animBg="1"/>
      <p:bldP spid="58512" grpId="1" animBg="1"/>
      <p:bldP spid="58512" grpId="2" animBg="1"/>
      <p:bldP spid="34" grpId="0" animBg="1"/>
      <p:bldP spid="36" grpId="0" animBg="1"/>
      <p:bldP spid="4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Nusselt : interprétation</a:t>
            </a:r>
          </a:p>
        </p:txBody>
      </p:sp>
      <p:sp>
        <p:nvSpPr>
          <p:cNvPr id="58391" name="Freeform 23 1"/>
          <p:cNvSpPr>
            <a:spLocks/>
          </p:cNvSpPr>
          <p:nvPr/>
        </p:nvSpPr>
        <p:spPr bwMode="auto">
          <a:xfrm>
            <a:off x="2008452" y="2249458"/>
            <a:ext cx="4694825" cy="932319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12700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91" name="Line 119">
            <a:extLst>
              <a:ext uri="{FF2B5EF4-FFF2-40B4-BE49-F238E27FC236}">
                <a16:creationId xmlns:a16="http://schemas.microsoft.com/office/drawing/2014/main" id="{3E34134B-8137-0444-95C3-7D74005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295" y="1791170"/>
            <a:ext cx="588411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475" tIns="38738" rIns="77475" bIns="38738">
            <a:spAutoFit/>
          </a:bodyPr>
          <a:lstStyle/>
          <a:p>
            <a:endParaRPr lang="fr-FR" sz="2424"/>
          </a:p>
        </p:txBody>
      </p:sp>
      <p:sp>
        <p:nvSpPr>
          <p:cNvPr id="86" name="Line 124">
            <a:extLst>
              <a:ext uri="{FF2B5EF4-FFF2-40B4-BE49-F238E27FC236}">
                <a16:creationId xmlns:a16="http://schemas.microsoft.com/office/drawing/2014/main" id="{49423DC4-B34F-A445-9ECC-110DA8B53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480" y="1959093"/>
            <a:ext cx="588411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7475" tIns="38738" rIns="77475" bIns="38738">
            <a:spAutoFit/>
          </a:bodyPr>
          <a:lstStyle/>
          <a:p>
            <a:endParaRPr lang="fr-FR" sz="242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E2D8DE-B05C-3E48-A663-55A2F5078948}"/>
              </a:ext>
            </a:extLst>
          </p:cNvPr>
          <p:cNvSpPr/>
          <p:nvPr/>
        </p:nvSpPr>
        <p:spPr bwMode="auto">
          <a:xfrm flipH="1">
            <a:off x="2021438" y="3189132"/>
            <a:ext cx="5659425" cy="92212"/>
          </a:xfrm>
          <a:prstGeom prst="rect">
            <a:avLst/>
          </a:prstGeom>
          <a:solidFill>
            <a:srgbClr val="D6D6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00753" tIns="50377" rIns="100753" bIns="50377" numCol="1" rtlCol="0" anchor="t" anchorCtr="0" compatLnSpc="1">
            <a:prstTxWarp prst="textNoShape">
              <a:avLst/>
            </a:prstTxWarp>
          </a:bodyPr>
          <a:lstStyle/>
          <a:p>
            <a:pPr defTabSz="1007577"/>
            <a:endParaRPr lang="fr-FR" sz="2204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72637C3-9B22-934C-BDA3-51AFC0FDA87B}"/>
              </a:ext>
            </a:extLst>
          </p:cNvPr>
          <p:cNvGrpSpPr/>
          <p:nvPr/>
        </p:nvGrpSpPr>
        <p:grpSpPr>
          <a:xfrm>
            <a:off x="4490553" y="2118269"/>
            <a:ext cx="592975" cy="1399352"/>
            <a:chOff x="3795713" y="1922463"/>
            <a:chExt cx="538162" cy="127000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3E545FF-C99D-D647-A003-DB212FD3B529}"/>
                </a:ext>
              </a:extLst>
            </p:cNvPr>
            <p:cNvGrpSpPr/>
            <p:nvPr/>
          </p:nvGrpSpPr>
          <p:grpSpPr>
            <a:xfrm>
              <a:off x="3799855" y="1922463"/>
              <a:ext cx="534020" cy="896937"/>
              <a:chOff x="3799855" y="1922463"/>
              <a:chExt cx="534020" cy="896937"/>
            </a:xfrm>
          </p:grpSpPr>
          <p:sp>
            <p:nvSpPr>
              <p:cNvPr id="73" name="Line 120">
                <a:extLst>
                  <a:ext uri="{FF2B5EF4-FFF2-40B4-BE49-F238E27FC236}">
                    <a16:creationId xmlns:a16="http://schemas.microsoft.com/office/drawing/2014/main" id="{DD28B17B-A7ED-F84C-A271-2AFBB4833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1922463"/>
                <a:ext cx="53402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3" name="Line 121">
                <a:extLst>
                  <a:ext uri="{FF2B5EF4-FFF2-40B4-BE49-F238E27FC236}">
                    <a16:creationId xmlns:a16="http://schemas.microsoft.com/office/drawing/2014/main" id="{9E69D3C4-8763-AD44-8CF9-8A751F9A5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217738"/>
                <a:ext cx="53402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4" name="Line 122">
                <a:extLst>
                  <a:ext uri="{FF2B5EF4-FFF2-40B4-BE49-F238E27FC236}">
                    <a16:creationId xmlns:a16="http://schemas.microsoft.com/office/drawing/2014/main" id="{229B0B12-BDFD-AE44-B51F-C76C7D663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514600"/>
                <a:ext cx="48957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7" name="Line 125">
                <a:extLst>
                  <a:ext uri="{FF2B5EF4-FFF2-40B4-BE49-F238E27FC236}">
                    <a16:creationId xmlns:a16="http://schemas.microsoft.com/office/drawing/2014/main" id="{C94AFDCF-6476-564D-827A-4A3852C43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074863"/>
                <a:ext cx="53402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8" name="Line 126">
                <a:extLst>
                  <a:ext uri="{FF2B5EF4-FFF2-40B4-BE49-F238E27FC236}">
                    <a16:creationId xmlns:a16="http://schemas.microsoft.com/office/drawing/2014/main" id="{3D91E13A-83E9-8343-8213-A3FC31657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370138"/>
                <a:ext cx="511795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89" name="Line 127 1">
                <a:extLst>
                  <a:ext uri="{FF2B5EF4-FFF2-40B4-BE49-F238E27FC236}">
                    <a16:creationId xmlns:a16="http://schemas.microsoft.com/office/drawing/2014/main" id="{788434C3-56DB-8D42-9509-FDDF2CEB7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667000"/>
                <a:ext cx="413370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90" name="Line 127 2">
                <a:extLst>
                  <a:ext uri="{FF2B5EF4-FFF2-40B4-BE49-F238E27FC236}">
                    <a16:creationId xmlns:a16="http://schemas.microsoft.com/office/drawing/2014/main" id="{B9573B95-8F30-9447-AC0D-4D67C1696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9855" y="2819400"/>
                <a:ext cx="249858" cy="0"/>
              </a:xfrm>
              <a:prstGeom prst="line">
                <a:avLst/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sp>
          <p:nvSpPr>
            <p:cNvPr id="107" name="Line 127 3">
              <a:extLst>
                <a:ext uri="{FF2B5EF4-FFF2-40B4-BE49-F238E27FC236}">
                  <a16:creationId xmlns:a16="http://schemas.microsoft.com/office/drawing/2014/main" id="{E6ED09FB-87F7-E848-B394-65A478160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6680" y="3048000"/>
              <a:ext cx="249858" cy="0"/>
            </a:xfrm>
            <a:prstGeom prst="lin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108" name="Line 127 4">
              <a:extLst>
                <a:ext uri="{FF2B5EF4-FFF2-40B4-BE49-F238E27FC236}">
                  <a16:creationId xmlns:a16="http://schemas.microsoft.com/office/drawing/2014/main" id="{D393FA69-AEBB-964E-81D0-926BAE968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713" y="3192463"/>
              <a:ext cx="413370" cy="0"/>
            </a:xfrm>
            <a:prstGeom prst="lin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947F4-0737-8547-8960-E334A731DED7}"/>
              </a:ext>
            </a:extLst>
          </p:cNvPr>
          <p:cNvGrpSpPr/>
          <p:nvPr/>
        </p:nvGrpSpPr>
        <p:grpSpPr>
          <a:xfrm>
            <a:off x="4481811" y="1322912"/>
            <a:ext cx="650702" cy="2434270"/>
            <a:chOff x="3795713" y="1870077"/>
            <a:chExt cx="590553" cy="1314232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4CCACB9-FA4C-B54B-8E5F-4F63E2067C7B}"/>
                </a:ext>
              </a:extLst>
            </p:cNvPr>
            <p:cNvGrpSpPr/>
            <p:nvPr/>
          </p:nvGrpSpPr>
          <p:grpSpPr>
            <a:xfrm>
              <a:off x="3795713" y="1870077"/>
              <a:ext cx="590553" cy="1314232"/>
              <a:chOff x="3795713" y="1870077"/>
              <a:chExt cx="590553" cy="1314232"/>
            </a:xfrm>
          </p:grpSpPr>
          <p:grpSp>
            <p:nvGrpSpPr>
              <p:cNvPr id="58529" name="Group 161"/>
              <p:cNvGrpSpPr>
                <a:grpSpLocks/>
              </p:cNvGrpSpPr>
              <p:nvPr/>
            </p:nvGrpSpPr>
            <p:grpSpPr bwMode="auto">
              <a:xfrm>
                <a:off x="3795716" y="1870077"/>
                <a:ext cx="590550" cy="1265238"/>
                <a:chOff x="2391" y="1340"/>
                <a:chExt cx="372" cy="797"/>
              </a:xfrm>
            </p:grpSpPr>
            <p:sp>
              <p:nvSpPr>
                <p:cNvPr id="5839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2394" y="1354"/>
                  <a:ext cx="0" cy="78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  <p:sp>
              <p:nvSpPr>
                <p:cNvPr id="58396" name="Freeform 28 1"/>
                <p:cNvSpPr>
                  <a:spLocks/>
                </p:cNvSpPr>
                <p:nvPr/>
              </p:nvSpPr>
              <p:spPr bwMode="auto">
                <a:xfrm>
                  <a:off x="2391" y="1340"/>
                  <a:ext cx="372" cy="638"/>
                </a:xfrm>
                <a:custGeom>
                  <a:avLst/>
                  <a:gdLst>
                    <a:gd name="T0" fmla="*/ 0 w 389"/>
                    <a:gd name="T1" fmla="*/ 725 h 727"/>
                    <a:gd name="T2" fmla="*/ 43 w 389"/>
                    <a:gd name="T3" fmla="*/ 725 h 727"/>
                    <a:gd name="T4" fmla="*/ 104 w 389"/>
                    <a:gd name="T5" fmla="*/ 712 h 727"/>
                    <a:gd name="T6" fmla="*/ 189 w 389"/>
                    <a:gd name="T7" fmla="*/ 682 h 727"/>
                    <a:gd name="T8" fmla="*/ 267 w 389"/>
                    <a:gd name="T9" fmla="*/ 621 h 727"/>
                    <a:gd name="T10" fmla="*/ 328 w 389"/>
                    <a:gd name="T11" fmla="*/ 544 h 727"/>
                    <a:gd name="T12" fmla="*/ 379 w 389"/>
                    <a:gd name="T13" fmla="*/ 392 h 727"/>
                    <a:gd name="T14" fmla="*/ 389 w 389"/>
                    <a:gd name="T15" fmla="*/ 0 h 727"/>
                    <a:gd name="connsiteX0" fmla="*/ 0 w 10000"/>
                    <a:gd name="connsiteY0" fmla="*/ 9972 h 9988"/>
                    <a:gd name="connsiteX1" fmla="*/ 1105 w 10000"/>
                    <a:gd name="connsiteY1" fmla="*/ 9972 h 9988"/>
                    <a:gd name="connsiteX2" fmla="*/ 2674 w 10000"/>
                    <a:gd name="connsiteY2" fmla="*/ 9794 h 9988"/>
                    <a:gd name="connsiteX3" fmla="*/ 4859 w 10000"/>
                    <a:gd name="connsiteY3" fmla="*/ 9381 h 9988"/>
                    <a:gd name="connsiteX4" fmla="*/ 6864 w 10000"/>
                    <a:gd name="connsiteY4" fmla="*/ 8542 h 9988"/>
                    <a:gd name="connsiteX5" fmla="*/ 8622 w 10000"/>
                    <a:gd name="connsiteY5" fmla="*/ 7511 h 9988"/>
                    <a:gd name="connsiteX6" fmla="*/ 9743 w 10000"/>
                    <a:gd name="connsiteY6" fmla="*/ 5392 h 9988"/>
                    <a:gd name="connsiteX7" fmla="*/ 10000 w 10000"/>
                    <a:gd name="connsiteY7" fmla="*/ 0 h 9988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180 w 10000"/>
                    <a:gd name="connsiteY4" fmla="*/ 8580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559 w 10000"/>
                    <a:gd name="connsiteY4" fmla="*/ 8665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306 w 10000"/>
                    <a:gd name="connsiteY4" fmla="*/ 8608 h 10000"/>
                    <a:gd name="connsiteX5" fmla="*/ 8622 w 10000"/>
                    <a:gd name="connsiteY5" fmla="*/ 7520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10000"/>
                    <a:gd name="connsiteX1" fmla="*/ 1105 w 10000"/>
                    <a:gd name="connsiteY1" fmla="*/ 9984 h 10000"/>
                    <a:gd name="connsiteX2" fmla="*/ 2674 w 10000"/>
                    <a:gd name="connsiteY2" fmla="*/ 9806 h 10000"/>
                    <a:gd name="connsiteX3" fmla="*/ 4859 w 10000"/>
                    <a:gd name="connsiteY3" fmla="*/ 9392 h 10000"/>
                    <a:gd name="connsiteX4" fmla="*/ 7306 w 10000"/>
                    <a:gd name="connsiteY4" fmla="*/ 8608 h 10000"/>
                    <a:gd name="connsiteX5" fmla="*/ 8905 w 10000"/>
                    <a:gd name="connsiteY5" fmla="*/ 7367 h 10000"/>
                    <a:gd name="connsiteX6" fmla="*/ 9743 w 10000"/>
                    <a:gd name="connsiteY6" fmla="*/ 5398 h 10000"/>
                    <a:gd name="connsiteX7" fmla="*/ 10000 w 10000"/>
                    <a:gd name="connsiteY7" fmla="*/ 0 h 10000"/>
                    <a:gd name="connsiteX0" fmla="*/ 0 w 10000"/>
                    <a:gd name="connsiteY0" fmla="*/ 9984 h 9998"/>
                    <a:gd name="connsiteX1" fmla="*/ 1105 w 10000"/>
                    <a:gd name="connsiteY1" fmla="*/ 9984 h 9998"/>
                    <a:gd name="connsiteX2" fmla="*/ 3184 w 10000"/>
                    <a:gd name="connsiteY2" fmla="*/ 9832 h 9998"/>
                    <a:gd name="connsiteX3" fmla="*/ 4859 w 10000"/>
                    <a:gd name="connsiteY3" fmla="*/ 9392 h 9998"/>
                    <a:gd name="connsiteX4" fmla="*/ 7306 w 10000"/>
                    <a:gd name="connsiteY4" fmla="*/ 8608 h 9998"/>
                    <a:gd name="connsiteX5" fmla="*/ 8905 w 10000"/>
                    <a:gd name="connsiteY5" fmla="*/ 7367 h 9998"/>
                    <a:gd name="connsiteX6" fmla="*/ 9743 w 10000"/>
                    <a:gd name="connsiteY6" fmla="*/ 5398 h 9998"/>
                    <a:gd name="connsiteX7" fmla="*/ 10000 w 10000"/>
                    <a:gd name="connsiteY7" fmla="*/ 0 h 9998"/>
                    <a:gd name="connsiteX0" fmla="*/ 0 w 10000"/>
                    <a:gd name="connsiteY0" fmla="*/ 9986 h 9986"/>
                    <a:gd name="connsiteX1" fmla="*/ 3184 w 10000"/>
                    <a:gd name="connsiteY1" fmla="*/ 9834 h 9986"/>
                    <a:gd name="connsiteX2" fmla="*/ 4859 w 10000"/>
                    <a:gd name="connsiteY2" fmla="*/ 9394 h 9986"/>
                    <a:gd name="connsiteX3" fmla="*/ 7306 w 10000"/>
                    <a:gd name="connsiteY3" fmla="*/ 8610 h 9986"/>
                    <a:gd name="connsiteX4" fmla="*/ 8905 w 10000"/>
                    <a:gd name="connsiteY4" fmla="*/ 7368 h 9986"/>
                    <a:gd name="connsiteX5" fmla="*/ 9743 w 10000"/>
                    <a:gd name="connsiteY5" fmla="*/ 5399 h 9986"/>
                    <a:gd name="connsiteX6" fmla="*/ 10000 w 10000"/>
                    <a:gd name="connsiteY6" fmla="*/ 0 h 9986"/>
                    <a:gd name="connsiteX0" fmla="*/ 0 w 10000"/>
                    <a:gd name="connsiteY0" fmla="*/ 10000 h 10000"/>
                    <a:gd name="connsiteX1" fmla="*/ 3184 w 10000"/>
                    <a:gd name="connsiteY1" fmla="*/ 9848 h 10000"/>
                    <a:gd name="connsiteX2" fmla="*/ 5142 w 10000"/>
                    <a:gd name="connsiteY2" fmla="*/ 9458 h 10000"/>
                    <a:gd name="connsiteX3" fmla="*/ 7306 w 10000"/>
                    <a:gd name="connsiteY3" fmla="*/ 8622 h 10000"/>
                    <a:gd name="connsiteX4" fmla="*/ 8905 w 10000"/>
                    <a:gd name="connsiteY4" fmla="*/ 7378 h 10000"/>
                    <a:gd name="connsiteX5" fmla="*/ 9743 w 10000"/>
                    <a:gd name="connsiteY5" fmla="*/ 5407 h 10000"/>
                    <a:gd name="connsiteX6" fmla="*/ 10000 w 10000"/>
                    <a:gd name="connsiteY6" fmla="*/ 0 h 10000"/>
                    <a:gd name="connsiteX0" fmla="*/ 0 w 9347"/>
                    <a:gd name="connsiteY0" fmla="*/ 9974 h 9974"/>
                    <a:gd name="connsiteX1" fmla="*/ 2531 w 9347"/>
                    <a:gd name="connsiteY1" fmla="*/ 9848 h 9974"/>
                    <a:gd name="connsiteX2" fmla="*/ 4489 w 9347"/>
                    <a:gd name="connsiteY2" fmla="*/ 9458 h 9974"/>
                    <a:gd name="connsiteX3" fmla="*/ 6653 w 9347"/>
                    <a:gd name="connsiteY3" fmla="*/ 8622 h 9974"/>
                    <a:gd name="connsiteX4" fmla="*/ 8252 w 9347"/>
                    <a:gd name="connsiteY4" fmla="*/ 7378 h 9974"/>
                    <a:gd name="connsiteX5" fmla="*/ 9090 w 9347"/>
                    <a:gd name="connsiteY5" fmla="*/ 5407 h 9974"/>
                    <a:gd name="connsiteX6" fmla="*/ 9347 w 9347"/>
                    <a:gd name="connsiteY6" fmla="*/ 0 h 9974"/>
                    <a:gd name="connsiteX0" fmla="*/ 0 w 10571"/>
                    <a:gd name="connsiteY0" fmla="*/ 10000 h 10000"/>
                    <a:gd name="connsiteX1" fmla="*/ 3279 w 10571"/>
                    <a:gd name="connsiteY1" fmla="*/ 9874 h 10000"/>
                    <a:gd name="connsiteX2" fmla="*/ 5374 w 10571"/>
                    <a:gd name="connsiteY2" fmla="*/ 9483 h 10000"/>
                    <a:gd name="connsiteX3" fmla="*/ 7689 w 10571"/>
                    <a:gd name="connsiteY3" fmla="*/ 8644 h 10000"/>
                    <a:gd name="connsiteX4" fmla="*/ 9400 w 10571"/>
                    <a:gd name="connsiteY4" fmla="*/ 7397 h 10000"/>
                    <a:gd name="connsiteX5" fmla="*/ 10296 w 10571"/>
                    <a:gd name="connsiteY5" fmla="*/ 5421 h 10000"/>
                    <a:gd name="connsiteX6" fmla="*/ 10571 w 10571"/>
                    <a:gd name="connsiteY6" fmla="*/ 0 h 10000"/>
                    <a:gd name="connsiteX0" fmla="*/ 0 w 10571"/>
                    <a:gd name="connsiteY0" fmla="*/ 10000 h 10000"/>
                    <a:gd name="connsiteX1" fmla="*/ 3279 w 10571"/>
                    <a:gd name="connsiteY1" fmla="*/ 9874 h 10000"/>
                    <a:gd name="connsiteX2" fmla="*/ 5374 w 10571"/>
                    <a:gd name="connsiteY2" fmla="*/ 9483 h 10000"/>
                    <a:gd name="connsiteX3" fmla="*/ 6976 w 10571"/>
                    <a:gd name="connsiteY3" fmla="*/ 8749 h 10000"/>
                    <a:gd name="connsiteX4" fmla="*/ 9400 w 10571"/>
                    <a:gd name="connsiteY4" fmla="*/ 7397 h 10000"/>
                    <a:gd name="connsiteX5" fmla="*/ 10296 w 10571"/>
                    <a:gd name="connsiteY5" fmla="*/ 5421 h 10000"/>
                    <a:gd name="connsiteX6" fmla="*/ 10571 w 10571"/>
                    <a:gd name="connsiteY6" fmla="*/ 0 h 10000"/>
                    <a:gd name="connsiteX0" fmla="*/ 0 w 10571"/>
                    <a:gd name="connsiteY0" fmla="*/ 10000 h 10000"/>
                    <a:gd name="connsiteX1" fmla="*/ 3279 w 10571"/>
                    <a:gd name="connsiteY1" fmla="*/ 9874 h 10000"/>
                    <a:gd name="connsiteX2" fmla="*/ 6976 w 10571"/>
                    <a:gd name="connsiteY2" fmla="*/ 8749 h 10000"/>
                    <a:gd name="connsiteX3" fmla="*/ 9400 w 10571"/>
                    <a:gd name="connsiteY3" fmla="*/ 7397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976 w 10571"/>
                    <a:gd name="connsiteY2" fmla="*/ 8749 h 10000"/>
                    <a:gd name="connsiteX3" fmla="*/ 9400 w 10571"/>
                    <a:gd name="connsiteY3" fmla="*/ 7397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400 w 10571"/>
                    <a:gd name="connsiteY3" fmla="*/ 7397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050 w 10571"/>
                    <a:gd name="connsiteY3" fmla="*/ 7140 h 10000"/>
                    <a:gd name="connsiteX4" fmla="*/ 10296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050 w 10571"/>
                    <a:gd name="connsiteY3" fmla="*/ 7140 h 10000"/>
                    <a:gd name="connsiteX4" fmla="*/ 9665 w 10571"/>
                    <a:gd name="connsiteY4" fmla="*/ 5421 h 10000"/>
                    <a:gd name="connsiteX5" fmla="*/ 10571 w 10571"/>
                    <a:gd name="connsiteY5" fmla="*/ 0 h 10000"/>
                    <a:gd name="connsiteX0" fmla="*/ 0 w 10571"/>
                    <a:gd name="connsiteY0" fmla="*/ 10000 h 10000"/>
                    <a:gd name="connsiteX1" fmla="*/ 2648 w 10571"/>
                    <a:gd name="connsiteY1" fmla="*/ 9771 h 10000"/>
                    <a:gd name="connsiteX2" fmla="*/ 6416 w 10571"/>
                    <a:gd name="connsiteY2" fmla="*/ 8698 h 10000"/>
                    <a:gd name="connsiteX3" fmla="*/ 9050 w 10571"/>
                    <a:gd name="connsiteY3" fmla="*/ 7140 h 10000"/>
                    <a:gd name="connsiteX4" fmla="*/ 10085 w 10571"/>
                    <a:gd name="connsiteY4" fmla="*/ 5455 h 10000"/>
                    <a:gd name="connsiteX5" fmla="*/ 10571 w 10571"/>
                    <a:gd name="connsiteY5" fmla="*/ 0 h 10000"/>
                    <a:gd name="connsiteX0" fmla="*/ 0 w 10641"/>
                    <a:gd name="connsiteY0" fmla="*/ 8132 h 8132"/>
                    <a:gd name="connsiteX1" fmla="*/ 2648 w 10641"/>
                    <a:gd name="connsiteY1" fmla="*/ 7903 h 8132"/>
                    <a:gd name="connsiteX2" fmla="*/ 6416 w 10641"/>
                    <a:gd name="connsiteY2" fmla="*/ 6830 h 8132"/>
                    <a:gd name="connsiteX3" fmla="*/ 9050 w 10641"/>
                    <a:gd name="connsiteY3" fmla="*/ 5272 h 8132"/>
                    <a:gd name="connsiteX4" fmla="*/ 10085 w 10641"/>
                    <a:gd name="connsiteY4" fmla="*/ 3587 h 8132"/>
                    <a:gd name="connsiteX5" fmla="*/ 10641 w 10641"/>
                    <a:gd name="connsiteY5" fmla="*/ 0 h 8132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8110 w 10000"/>
                    <a:gd name="connsiteY3" fmla="*/ 652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7912 w 10000"/>
                    <a:gd name="connsiteY3" fmla="*/ 6504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6030 w 10000"/>
                    <a:gd name="connsiteY2" fmla="*/ 8399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705 w 10000"/>
                    <a:gd name="connsiteY4" fmla="*/ 5396 h 10000"/>
                    <a:gd name="connsiteX5" fmla="*/ 9477 w 10000"/>
                    <a:gd name="connsiteY5" fmla="*/ 4411 h 10000"/>
                    <a:gd name="connsiteX6" fmla="*/ 10000 w 10000"/>
                    <a:gd name="connsiteY6" fmla="*/ 0 h 10000"/>
                    <a:gd name="connsiteX0" fmla="*/ 0 w 10000"/>
                    <a:gd name="connsiteY0" fmla="*/ 10000 h 10000"/>
                    <a:gd name="connsiteX1" fmla="*/ 2488 w 10000"/>
                    <a:gd name="connsiteY1" fmla="*/ 9718 h 10000"/>
                    <a:gd name="connsiteX2" fmla="*/ 5635 w 10000"/>
                    <a:gd name="connsiteY2" fmla="*/ 8420 h 10000"/>
                    <a:gd name="connsiteX3" fmla="*/ 7912 w 10000"/>
                    <a:gd name="connsiteY3" fmla="*/ 6715 h 10000"/>
                    <a:gd name="connsiteX4" fmla="*/ 9477 w 10000"/>
                    <a:gd name="connsiteY4" fmla="*/ 4411 h 10000"/>
                    <a:gd name="connsiteX5" fmla="*/ 10000 w 10000"/>
                    <a:gd name="connsiteY5" fmla="*/ 0 h 10000"/>
                    <a:gd name="connsiteX0" fmla="*/ 0 w 11186"/>
                    <a:gd name="connsiteY0" fmla="*/ 9768 h 9768"/>
                    <a:gd name="connsiteX1" fmla="*/ 2488 w 11186"/>
                    <a:gd name="connsiteY1" fmla="*/ 9486 h 9768"/>
                    <a:gd name="connsiteX2" fmla="*/ 5635 w 11186"/>
                    <a:gd name="connsiteY2" fmla="*/ 8188 h 9768"/>
                    <a:gd name="connsiteX3" fmla="*/ 7912 w 11186"/>
                    <a:gd name="connsiteY3" fmla="*/ 6483 h 9768"/>
                    <a:gd name="connsiteX4" fmla="*/ 9477 w 11186"/>
                    <a:gd name="connsiteY4" fmla="*/ 4179 h 9768"/>
                    <a:gd name="connsiteX5" fmla="*/ 11186 w 11186"/>
                    <a:gd name="connsiteY5" fmla="*/ 0 h 9768"/>
                    <a:gd name="connsiteX0" fmla="*/ 0 w 9470"/>
                    <a:gd name="connsiteY0" fmla="*/ 10000 h 10000"/>
                    <a:gd name="connsiteX1" fmla="*/ 2224 w 9470"/>
                    <a:gd name="connsiteY1" fmla="*/ 9711 h 10000"/>
                    <a:gd name="connsiteX2" fmla="*/ 5038 w 9470"/>
                    <a:gd name="connsiteY2" fmla="*/ 8382 h 10000"/>
                    <a:gd name="connsiteX3" fmla="*/ 7073 w 9470"/>
                    <a:gd name="connsiteY3" fmla="*/ 6637 h 10000"/>
                    <a:gd name="connsiteX4" fmla="*/ 8472 w 9470"/>
                    <a:gd name="connsiteY4" fmla="*/ 4278 h 10000"/>
                    <a:gd name="connsiteX5" fmla="*/ 9470 w 947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257 w 10000"/>
                    <a:gd name="connsiteY4" fmla="*/ 432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257 w 10000"/>
                    <a:gd name="connsiteY4" fmla="*/ 432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257 w 10000"/>
                    <a:gd name="connsiteY4" fmla="*/ 432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391 w 10000"/>
                    <a:gd name="connsiteY4" fmla="*/ 4391 h 10000"/>
                    <a:gd name="connsiteX5" fmla="*/ 10000 w 10000"/>
                    <a:gd name="connsiteY5" fmla="*/ 0 h 10000"/>
                    <a:gd name="connsiteX0" fmla="*/ 0 w 10000"/>
                    <a:gd name="connsiteY0" fmla="*/ 10000 h 10000"/>
                    <a:gd name="connsiteX1" fmla="*/ 2348 w 10000"/>
                    <a:gd name="connsiteY1" fmla="*/ 9711 h 10000"/>
                    <a:gd name="connsiteX2" fmla="*/ 5320 w 10000"/>
                    <a:gd name="connsiteY2" fmla="*/ 8382 h 10000"/>
                    <a:gd name="connsiteX3" fmla="*/ 7469 w 10000"/>
                    <a:gd name="connsiteY3" fmla="*/ 6637 h 10000"/>
                    <a:gd name="connsiteX4" fmla="*/ 9123 w 10000"/>
                    <a:gd name="connsiteY4" fmla="*/ 4414 h 10000"/>
                    <a:gd name="connsiteX5" fmla="*/ 10000 w 10000"/>
                    <a:gd name="connsiteY5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784" y="9905"/>
                        <a:pt x="1463" y="9981"/>
                        <a:pt x="2348" y="9711"/>
                      </a:cubicBezTo>
                      <a:cubicBezTo>
                        <a:pt x="3235" y="9442"/>
                        <a:pt x="4466" y="8894"/>
                        <a:pt x="5320" y="8382"/>
                      </a:cubicBezTo>
                      <a:cubicBezTo>
                        <a:pt x="6173" y="7871"/>
                        <a:pt x="6835" y="7298"/>
                        <a:pt x="7469" y="6637"/>
                      </a:cubicBezTo>
                      <a:cubicBezTo>
                        <a:pt x="8103" y="5976"/>
                        <a:pt x="8787" y="5180"/>
                        <a:pt x="9123" y="4414"/>
                      </a:cubicBezTo>
                      <a:cubicBezTo>
                        <a:pt x="9624" y="3272"/>
                        <a:pt x="10000" y="2610"/>
                        <a:pt x="10000" y="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2424"/>
                </a:p>
              </p:txBody>
            </p:sp>
          </p:grpSp>
          <p:sp>
            <p:nvSpPr>
              <p:cNvPr id="104" name="Freeform 28 2">
                <a:extLst>
                  <a:ext uri="{FF2B5EF4-FFF2-40B4-BE49-F238E27FC236}">
                    <a16:creationId xmlns:a16="http://schemas.microsoft.com/office/drawing/2014/main" id="{FDB7E6C0-7E33-294D-A895-85713527060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95713" y="2927194"/>
                <a:ext cx="450016" cy="257115"/>
              </a:xfrm>
              <a:custGeom>
                <a:avLst/>
                <a:gdLst>
                  <a:gd name="T0" fmla="*/ 0 w 389"/>
                  <a:gd name="T1" fmla="*/ 725 h 727"/>
                  <a:gd name="T2" fmla="*/ 43 w 389"/>
                  <a:gd name="T3" fmla="*/ 725 h 727"/>
                  <a:gd name="T4" fmla="*/ 104 w 389"/>
                  <a:gd name="T5" fmla="*/ 712 h 727"/>
                  <a:gd name="T6" fmla="*/ 189 w 389"/>
                  <a:gd name="T7" fmla="*/ 682 h 727"/>
                  <a:gd name="T8" fmla="*/ 267 w 389"/>
                  <a:gd name="T9" fmla="*/ 621 h 727"/>
                  <a:gd name="T10" fmla="*/ 328 w 389"/>
                  <a:gd name="T11" fmla="*/ 544 h 727"/>
                  <a:gd name="T12" fmla="*/ 379 w 389"/>
                  <a:gd name="T13" fmla="*/ 392 h 727"/>
                  <a:gd name="T14" fmla="*/ 389 w 389"/>
                  <a:gd name="T15" fmla="*/ 0 h 727"/>
                  <a:gd name="connsiteX0" fmla="*/ 0 w 10000"/>
                  <a:gd name="connsiteY0" fmla="*/ 9972 h 9988"/>
                  <a:gd name="connsiteX1" fmla="*/ 1105 w 10000"/>
                  <a:gd name="connsiteY1" fmla="*/ 9972 h 9988"/>
                  <a:gd name="connsiteX2" fmla="*/ 2674 w 10000"/>
                  <a:gd name="connsiteY2" fmla="*/ 9794 h 9988"/>
                  <a:gd name="connsiteX3" fmla="*/ 4859 w 10000"/>
                  <a:gd name="connsiteY3" fmla="*/ 9381 h 9988"/>
                  <a:gd name="connsiteX4" fmla="*/ 6864 w 10000"/>
                  <a:gd name="connsiteY4" fmla="*/ 8542 h 9988"/>
                  <a:gd name="connsiteX5" fmla="*/ 8622 w 10000"/>
                  <a:gd name="connsiteY5" fmla="*/ 7511 h 9988"/>
                  <a:gd name="connsiteX6" fmla="*/ 9743 w 10000"/>
                  <a:gd name="connsiteY6" fmla="*/ 5392 h 9988"/>
                  <a:gd name="connsiteX7" fmla="*/ 10000 w 10000"/>
                  <a:gd name="connsiteY7" fmla="*/ 0 h 9988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180 w 10000"/>
                  <a:gd name="connsiteY4" fmla="*/ 8580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559 w 10000"/>
                  <a:gd name="connsiteY4" fmla="*/ 8665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306 w 10000"/>
                  <a:gd name="connsiteY4" fmla="*/ 8608 h 10000"/>
                  <a:gd name="connsiteX5" fmla="*/ 8622 w 10000"/>
                  <a:gd name="connsiteY5" fmla="*/ 7520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10000"/>
                  <a:gd name="connsiteX1" fmla="*/ 1105 w 10000"/>
                  <a:gd name="connsiteY1" fmla="*/ 9984 h 10000"/>
                  <a:gd name="connsiteX2" fmla="*/ 2674 w 10000"/>
                  <a:gd name="connsiteY2" fmla="*/ 9806 h 10000"/>
                  <a:gd name="connsiteX3" fmla="*/ 4859 w 10000"/>
                  <a:gd name="connsiteY3" fmla="*/ 9392 h 10000"/>
                  <a:gd name="connsiteX4" fmla="*/ 7306 w 10000"/>
                  <a:gd name="connsiteY4" fmla="*/ 8608 h 10000"/>
                  <a:gd name="connsiteX5" fmla="*/ 8905 w 10000"/>
                  <a:gd name="connsiteY5" fmla="*/ 7367 h 10000"/>
                  <a:gd name="connsiteX6" fmla="*/ 9743 w 10000"/>
                  <a:gd name="connsiteY6" fmla="*/ 5398 h 10000"/>
                  <a:gd name="connsiteX7" fmla="*/ 10000 w 10000"/>
                  <a:gd name="connsiteY7" fmla="*/ 0 h 10000"/>
                  <a:gd name="connsiteX0" fmla="*/ 0 w 10000"/>
                  <a:gd name="connsiteY0" fmla="*/ 9984 h 9998"/>
                  <a:gd name="connsiteX1" fmla="*/ 1105 w 10000"/>
                  <a:gd name="connsiteY1" fmla="*/ 9984 h 9998"/>
                  <a:gd name="connsiteX2" fmla="*/ 3184 w 10000"/>
                  <a:gd name="connsiteY2" fmla="*/ 9832 h 9998"/>
                  <a:gd name="connsiteX3" fmla="*/ 4859 w 10000"/>
                  <a:gd name="connsiteY3" fmla="*/ 9392 h 9998"/>
                  <a:gd name="connsiteX4" fmla="*/ 7306 w 10000"/>
                  <a:gd name="connsiteY4" fmla="*/ 8608 h 9998"/>
                  <a:gd name="connsiteX5" fmla="*/ 8905 w 10000"/>
                  <a:gd name="connsiteY5" fmla="*/ 7367 h 9998"/>
                  <a:gd name="connsiteX6" fmla="*/ 9743 w 10000"/>
                  <a:gd name="connsiteY6" fmla="*/ 5398 h 9998"/>
                  <a:gd name="connsiteX7" fmla="*/ 10000 w 10000"/>
                  <a:gd name="connsiteY7" fmla="*/ 0 h 9998"/>
                  <a:gd name="connsiteX0" fmla="*/ 0 w 10000"/>
                  <a:gd name="connsiteY0" fmla="*/ 9986 h 9986"/>
                  <a:gd name="connsiteX1" fmla="*/ 3184 w 10000"/>
                  <a:gd name="connsiteY1" fmla="*/ 9834 h 9986"/>
                  <a:gd name="connsiteX2" fmla="*/ 4859 w 10000"/>
                  <a:gd name="connsiteY2" fmla="*/ 9394 h 9986"/>
                  <a:gd name="connsiteX3" fmla="*/ 7306 w 10000"/>
                  <a:gd name="connsiteY3" fmla="*/ 8610 h 9986"/>
                  <a:gd name="connsiteX4" fmla="*/ 8905 w 10000"/>
                  <a:gd name="connsiteY4" fmla="*/ 7368 h 9986"/>
                  <a:gd name="connsiteX5" fmla="*/ 9743 w 10000"/>
                  <a:gd name="connsiteY5" fmla="*/ 5399 h 9986"/>
                  <a:gd name="connsiteX6" fmla="*/ 10000 w 10000"/>
                  <a:gd name="connsiteY6" fmla="*/ 0 h 9986"/>
                  <a:gd name="connsiteX0" fmla="*/ 0 w 10000"/>
                  <a:gd name="connsiteY0" fmla="*/ 10000 h 10000"/>
                  <a:gd name="connsiteX1" fmla="*/ 3184 w 10000"/>
                  <a:gd name="connsiteY1" fmla="*/ 9848 h 10000"/>
                  <a:gd name="connsiteX2" fmla="*/ 5142 w 10000"/>
                  <a:gd name="connsiteY2" fmla="*/ 9458 h 10000"/>
                  <a:gd name="connsiteX3" fmla="*/ 7306 w 10000"/>
                  <a:gd name="connsiteY3" fmla="*/ 8622 h 10000"/>
                  <a:gd name="connsiteX4" fmla="*/ 8905 w 10000"/>
                  <a:gd name="connsiteY4" fmla="*/ 7378 h 10000"/>
                  <a:gd name="connsiteX5" fmla="*/ 9743 w 10000"/>
                  <a:gd name="connsiteY5" fmla="*/ 5407 h 10000"/>
                  <a:gd name="connsiteX6" fmla="*/ 10000 w 10000"/>
                  <a:gd name="connsiteY6" fmla="*/ 0 h 10000"/>
                  <a:gd name="connsiteX0" fmla="*/ 0 w 9347"/>
                  <a:gd name="connsiteY0" fmla="*/ 9974 h 9974"/>
                  <a:gd name="connsiteX1" fmla="*/ 2531 w 9347"/>
                  <a:gd name="connsiteY1" fmla="*/ 9848 h 9974"/>
                  <a:gd name="connsiteX2" fmla="*/ 4489 w 9347"/>
                  <a:gd name="connsiteY2" fmla="*/ 9458 h 9974"/>
                  <a:gd name="connsiteX3" fmla="*/ 6653 w 9347"/>
                  <a:gd name="connsiteY3" fmla="*/ 8622 h 9974"/>
                  <a:gd name="connsiteX4" fmla="*/ 8252 w 9347"/>
                  <a:gd name="connsiteY4" fmla="*/ 7378 h 9974"/>
                  <a:gd name="connsiteX5" fmla="*/ 9090 w 9347"/>
                  <a:gd name="connsiteY5" fmla="*/ 5407 h 9974"/>
                  <a:gd name="connsiteX6" fmla="*/ 9347 w 9347"/>
                  <a:gd name="connsiteY6" fmla="*/ 0 h 9974"/>
                  <a:gd name="connsiteX0" fmla="*/ 0 w 10571"/>
                  <a:gd name="connsiteY0" fmla="*/ 10000 h 10000"/>
                  <a:gd name="connsiteX1" fmla="*/ 3279 w 10571"/>
                  <a:gd name="connsiteY1" fmla="*/ 9874 h 10000"/>
                  <a:gd name="connsiteX2" fmla="*/ 5374 w 10571"/>
                  <a:gd name="connsiteY2" fmla="*/ 9483 h 10000"/>
                  <a:gd name="connsiteX3" fmla="*/ 7689 w 10571"/>
                  <a:gd name="connsiteY3" fmla="*/ 8644 h 10000"/>
                  <a:gd name="connsiteX4" fmla="*/ 9400 w 10571"/>
                  <a:gd name="connsiteY4" fmla="*/ 7397 h 10000"/>
                  <a:gd name="connsiteX5" fmla="*/ 10296 w 10571"/>
                  <a:gd name="connsiteY5" fmla="*/ 5421 h 10000"/>
                  <a:gd name="connsiteX6" fmla="*/ 10571 w 10571"/>
                  <a:gd name="connsiteY6" fmla="*/ 0 h 10000"/>
                  <a:gd name="connsiteX0" fmla="*/ 0 w 10296"/>
                  <a:gd name="connsiteY0" fmla="*/ 4579 h 4579"/>
                  <a:gd name="connsiteX1" fmla="*/ 3279 w 10296"/>
                  <a:gd name="connsiteY1" fmla="*/ 4453 h 4579"/>
                  <a:gd name="connsiteX2" fmla="*/ 5374 w 10296"/>
                  <a:gd name="connsiteY2" fmla="*/ 4062 h 4579"/>
                  <a:gd name="connsiteX3" fmla="*/ 7689 w 10296"/>
                  <a:gd name="connsiteY3" fmla="*/ 3223 h 4579"/>
                  <a:gd name="connsiteX4" fmla="*/ 9400 w 10296"/>
                  <a:gd name="connsiteY4" fmla="*/ 1976 h 4579"/>
                  <a:gd name="connsiteX5" fmla="*/ 10296 w 10296"/>
                  <a:gd name="connsiteY5" fmla="*/ 0 h 4579"/>
                  <a:gd name="connsiteX0" fmla="*/ 0 w 9130"/>
                  <a:gd name="connsiteY0" fmla="*/ 5685 h 5685"/>
                  <a:gd name="connsiteX1" fmla="*/ 3185 w 9130"/>
                  <a:gd name="connsiteY1" fmla="*/ 5410 h 5685"/>
                  <a:gd name="connsiteX2" fmla="*/ 5220 w 9130"/>
                  <a:gd name="connsiteY2" fmla="*/ 4556 h 5685"/>
                  <a:gd name="connsiteX3" fmla="*/ 7468 w 9130"/>
                  <a:gd name="connsiteY3" fmla="*/ 2724 h 5685"/>
                  <a:gd name="connsiteX4" fmla="*/ 9130 w 9130"/>
                  <a:gd name="connsiteY4" fmla="*/ 0 h 5685"/>
                  <a:gd name="connsiteX0" fmla="*/ 0 w 8180"/>
                  <a:gd name="connsiteY0" fmla="*/ 5208 h 5208"/>
                  <a:gd name="connsiteX1" fmla="*/ 3488 w 8180"/>
                  <a:gd name="connsiteY1" fmla="*/ 4724 h 5208"/>
                  <a:gd name="connsiteX2" fmla="*/ 5717 w 8180"/>
                  <a:gd name="connsiteY2" fmla="*/ 3222 h 5208"/>
                  <a:gd name="connsiteX3" fmla="*/ 8180 w 8180"/>
                  <a:gd name="connsiteY3" fmla="*/ 0 h 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0" h="5208">
                    <a:moveTo>
                      <a:pt x="0" y="5208"/>
                    </a:moveTo>
                    <a:cubicBezTo>
                      <a:pt x="755" y="5085"/>
                      <a:pt x="2535" y="5055"/>
                      <a:pt x="3488" y="4724"/>
                    </a:cubicBezTo>
                    <a:cubicBezTo>
                      <a:pt x="4441" y="4394"/>
                      <a:pt x="4935" y="4005"/>
                      <a:pt x="5717" y="3222"/>
                    </a:cubicBezTo>
                    <a:cubicBezTo>
                      <a:pt x="6498" y="2434"/>
                      <a:pt x="7465" y="1336"/>
                      <a:pt x="8180" y="0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</p:grp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CB96E15-AEA7-F14E-B8F0-03BE05F67304}"/>
                </a:ext>
              </a:extLst>
            </p:cNvPr>
            <p:cNvCxnSpPr>
              <a:cxnSpLocks/>
              <a:stCxn id="58396" idx="0"/>
            </p:cNvCxnSpPr>
            <p:nvPr/>
          </p:nvCxnSpPr>
          <p:spPr bwMode="auto">
            <a:xfrm>
              <a:off x="3795716" y="2882902"/>
              <a:ext cx="0" cy="4588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8512" name="Freeform 144"/>
          <p:cNvSpPr>
            <a:spLocks/>
          </p:cNvSpPr>
          <p:nvPr/>
        </p:nvSpPr>
        <p:spPr bwMode="auto">
          <a:xfrm>
            <a:off x="1419960" y="1863380"/>
            <a:ext cx="594725" cy="1756186"/>
          </a:xfrm>
          <a:custGeom>
            <a:avLst/>
            <a:gdLst>
              <a:gd name="T0" fmla="*/ 340 w 340"/>
              <a:gd name="T1" fmla="*/ 0 h 1004"/>
              <a:gd name="T2" fmla="*/ 340 w 340"/>
              <a:gd name="T3" fmla="*/ 760 h 1004"/>
              <a:gd name="T4" fmla="*/ 0 w 340"/>
              <a:gd name="T5" fmla="*/ 760 h 1004"/>
              <a:gd name="T6" fmla="*/ 0 w 340"/>
              <a:gd name="T7" fmla="*/ 816 h 1004"/>
              <a:gd name="T8" fmla="*/ 340 w 340"/>
              <a:gd name="T9" fmla="*/ 816 h 1004"/>
              <a:gd name="T10" fmla="*/ 340 w 340"/>
              <a:gd name="T11" fmla="*/ 1004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0" h="1004">
                <a:moveTo>
                  <a:pt x="340" y="0"/>
                </a:moveTo>
                <a:lnTo>
                  <a:pt x="340" y="760"/>
                </a:lnTo>
                <a:lnTo>
                  <a:pt x="0" y="760"/>
                </a:lnTo>
                <a:lnTo>
                  <a:pt x="0" y="816"/>
                </a:lnTo>
                <a:lnTo>
                  <a:pt x="340" y="816"/>
                </a:lnTo>
                <a:lnTo>
                  <a:pt x="340" y="1004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AC2F244-5090-AE8E-FF6E-50BA24B874DF}"/>
              </a:ext>
            </a:extLst>
          </p:cNvPr>
          <p:cNvCxnSpPr>
            <a:cxnSpLocks/>
          </p:cNvCxnSpPr>
          <p:nvPr/>
        </p:nvCxnSpPr>
        <p:spPr bwMode="auto">
          <a:xfrm>
            <a:off x="1419960" y="3243424"/>
            <a:ext cx="79359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C9256E5-236C-89A6-D27D-AF92CBFA6CA8}"/>
              </a:ext>
            </a:extLst>
          </p:cNvPr>
          <p:cNvCxnSpPr/>
          <p:nvPr/>
        </p:nvCxnSpPr>
        <p:spPr bwMode="auto">
          <a:xfrm>
            <a:off x="863408" y="1874729"/>
            <a:ext cx="0" cy="1791973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23A0B6C-2212-E92F-7898-21D47269F6EF}"/>
              </a:ext>
            </a:extLst>
          </p:cNvPr>
          <p:cNvCxnSpPr>
            <a:cxnSpLocks/>
          </p:cNvCxnSpPr>
          <p:nvPr/>
        </p:nvCxnSpPr>
        <p:spPr bwMode="auto">
          <a:xfrm>
            <a:off x="159234" y="3237831"/>
            <a:ext cx="856363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5" name="Groupe 24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 title="IguanaTex Vector Display">
            <a:extLst>
              <a:ext uri="{FF2B5EF4-FFF2-40B4-BE49-F238E27FC236}">
                <a16:creationId xmlns:a16="http://schemas.microsoft.com/office/drawing/2014/main" id="{7B532355-BAE3-39E2-2793-FE6BA838BFD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49300" y="1536699"/>
            <a:ext cx="396228" cy="274310"/>
            <a:chOff x="2928953" y="3245020"/>
            <a:chExt cx="367418" cy="253243"/>
          </a:xfrm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9C631F01-B1E2-B641-D854-0511442F6685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2928953" y="3245020"/>
              <a:ext cx="191734" cy="205571"/>
            </a:xfrm>
            <a:custGeom>
              <a:avLst/>
              <a:gdLst>
                <a:gd name="connsiteX0" fmla="*/ 113708 w 191734"/>
                <a:gd name="connsiteY0" fmla="*/ 21318 h 205571"/>
                <a:gd name="connsiteX1" fmla="*/ 120193 w 191734"/>
                <a:gd name="connsiteY1" fmla="*/ 10083 h 205571"/>
                <a:gd name="connsiteX2" fmla="*/ 137956 w 191734"/>
                <a:gd name="connsiteY2" fmla="*/ 9476 h 205571"/>
                <a:gd name="connsiteX3" fmla="*/ 179123 w 191734"/>
                <a:gd name="connsiteY3" fmla="*/ 34375 h 205571"/>
                <a:gd name="connsiteX4" fmla="*/ 176867 w 191734"/>
                <a:gd name="connsiteY4" fmla="*/ 58667 h 205571"/>
                <a:gd name="connsiteX5" fmla="*/ 176021 w 191734"/>
                <a:gd name="connsiteY5" fmla="*/ 64437 h 205571"/>
                <a:gd name="connsiteX6" fmla="*/ 179405 w 191734"/>
                <a:gd name="connsiteY6" fmla="*/ 68384 h 205571"/>
                <a:gd name="connsiteX7" fmla="*/ 183634 w 191734"/>
                <a:gd name="connsiteY7" fmla="*/ 61400 h 205571"/>
                <a:gd name="connsiteX8" fmla="*/ 191247 w 191734"/>
                <a:gd name="connsiteY8" fmla="*/ 8565 h 205571"/>
                <a:gd name="connsiteX9" fmla="*/ 191811 w 191734"/>
                <a:gd name="connsiteY9" fmla="*/ 3403 h 205571"/>
                <a:gd name="connsiteX10" fmla="*/ 184198 w 191734"/>
                <a:gd name="connsiteY10" fmla="*/ 63 h 205571"/>
                <a:gd name="connsiteX11" fmla="*/ 27709 w 191734"/>
                <a:gd name="connsiteY11" fmla="*/ 63 h 205571"/>
                <a:gd name="connsiteX12" fmla="*/ 18686 w 191734"/>
                <a:gd name="connsiteY12" fmla="*/ 6136 h 205571"/>
                <a:gd name="connsiteX13" fmla="*/ 1768 w 191734"/>
                <a:gd name="connsiteY13" fmla="*/ 59578 h 205571"/>
                <a:gd name="connsiteX14" fmla="*/ 77 w 191734"/>
                <a:gd name="connsiteY14" fmla="*/ 65044 h 205571"/>
                <a:gd name="connsiteX15" fmla="*/ 3460 w 191734"/>
                <a:gd name="connsiteY15" fmla="*/ 68384 h 205571"/>
                <a:gd name="connsiteX16" fmla="*/ 8254 w 191734"/>
                <a:gd name="connsiteY16" fmla="*/ 62007 h 205571"/>
                <a:gd name="connsiteX17" fmla="*/ 72541 w 191734"/>
                <a:gd name="connsiteY17" fmla="*/ 9476 h 205571"/>
                <a:gd name="connsiteX18" fmla="*/ 83538 w 191734"/>
                <a:gd name="connsiteY18" fmla="*/ 9476 h 205571"/>
                <a:gd name="connsiteX19" fmla="*/ 91433 w 191734"/>
                <a:gd name="connsiteY19" fmla="*/ 13120 h 205571"/>
                <a:gd name="connsiteX20" fmla="*/ 90305 w 191734"/>
                <a:gd name="connsiteY20" fmla="*/ 19496 h 205571"/>
                <a:gd name="connsiteX21" fmla="*/ 52522 w 191734"/>
                <a:gd name="connsiteY21" fmla="*/ 181645 h 205571"/>
                <a:gd name="connsiteX22" fmla="*/ 18968 w 191734"/>
                <a:gd name="connsiteY22" fmla="*/ 196221 h 205571"/>
                <a:gd name="connsiteX23" fmla="*/ 7126 w 191734"/>
                <a:gd name="connsiteY23" fmla="*/ 201990 h 205571"/>
                <a:gd name="connsiteX24" fmla="*/ 11919 w 191734"/>
                <a:gd name="connsiteY24" fmla="*/ 205634 h 205571"/>
                <a:gd name="connsiteX25" fmla="*/ 35040 w 191734"/>
                <a:gd name="connsiteY25" fmla="*/ 205027 h 205571"/>
                <a:gd name="connsiteX26" fmla="*/ 59007 w 191734"/>
                <a:gd name="connsiteY26" fmla="*/ 204723 h 205571"/>
                <a:gd name="connsiteX27" fmla="*/ 82410 w 191734"/>
                <a:gd name="connsiteY27" fmla="*/ 205027 h 205571"/>
                <a:gd name="connsiteX28" fmla="*/ 106941 w 191734"/>
                <a:gd name="connsiteY28" fmla="*/ 205634 h 205571"/>
                <a:gd name="connsiteX29" fmla="*/ 113144 w 191734"/>
                <a:gd name="connsiteY29" fmla="*/ 199561 h 205571"/>
                <a:gd name="connsiteX30" fmla="*/ 103557 w 191734"/>
                <a:gd name="connsiteY30" fmla="*/ 196221 h 205571"/>
                <a:gd name="connsiteX31" fmla="*/ 85511 w 191734"/>
                <a:gd name="connsiteY31" fmla="*/ 195613 h 205571"/>
                <a:gd name="connsiteX32" fmla="*/ 75079 w 191734"/>
                <a:gd name="connsiteY32" fmla="*/ 188933 h 205571"/>
                <a:gd name="connsiteX33" fmla="*/ 76207 w 191734"/>
                <a:gd name="connsiteY33" fmla="*/ 182556 h 205571"/>
                <a:gd name="connsiteX34" fmla="*/ 113708 w 191734"/>
                <a:gd name="connsiteY34" fmla="*/ 21318 h 20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734" h="205571">
                  <a:moveTo>
                    <a:pt x="113708" y="21318"/>
                  </a:moveTo>
                  <a:cubicBezTo>
                    <a:pt x="115681" y="12816"/>
                    <a:pt x="116809" y="10994"/>
                    <a:pt x="120193" y="10083"/>
                  </a:cubicBezTo>
                  <a:cubicBezTo>
                    <a:pt x="122730" y="9476"/>
                    <a:pt x="132035" y="9476"/>
                    <a:pt x="137956" y="9476"/>
                  </a:cubicBezTo>
                  <a:cubicBezTo>
                    <a:pt x="166435" y="9476"/>
                    <a:pt x="179123" y="10691"/>
                    <a:pt x="179123" y="34375"/>
                  </a:cubicBezTo>
                  <a:cubicBezTo>
                    <a:pt x="179123" y="38930"/>
                    <a:pt x="177995" y="50772"/>
                    <a:pt x="176867" y="58667"/>
                  </a:cubicBezTo>
                  <a:cubicBezTo>
                    <a:pt x="176585" y="59882"/>
                    <a:pt x="176021" y="63526"/>
                    <a:pt x="176021" y="64437"/>
                  </a:cubicBezTo>
                  <a:cubicBezTo>
                    <a:pt x="176021" y="66258"/>
                    <a:pt x="176867" y="68384"/>
                    <a:pt x="179405" y="68384"/>
                  </a:cubicBezTo>
                  <a:cubicBezTo>
                    <a:pt x="182507" y="68384"/>
                    <a:pt x="183070" y="65955"/>
                    <a:pt x="183634" y="61400"/>
                  </a:cubicBezTo>
                  <a:lnTo>
                    <a:pt x="191247" y="8565"/>
                  </a:lnTo>
                  <a:cubicBezTo>
                    <a:pt x="191529" y="7350"/>
                    <a:pt x="191811" y="4314"/>
                    <a:pt x="191811" y="3403"/>
                  </a:cubicBezTo>
                  <a:cubicBezTo>
                    <a:pt x="191811" y="63"/>
                    <a:pt x="188992" y="63"/>
                    <a:pt x="184198" y="63"/>
                  </a:cubicBezTo>
                  <a:lnTo>
                    <a:pt x="27709" y="63"/>
                  </a:lnTo>
                  <a:cubicBezTo>
                    <a:pt x="20942" y="63"/>
                    <a:pt x="20660" y="366"/>
                    <a:pt x="18686" y="6136"/>
                  </a:cubicBezTo>
                  <a:lnTo>
                    <a:pt x="1768" y="59578"/>
                  </a:lnTo>
                  <a:cubicBezTo>
                    <a:pt x="1487" y="60185"/>
                    <a:pt x="77" y="64437"/>
                    <a:pt x="77" y="65044"/>
                  </a:cubicBezTo>
                  <a:cubicBezTo>
                    <a:pt x="77" y="66866"/>
                    <a:pt x="1487" y="68384"/>
                    <a:pt x="3460" y="68384"/>
                  </a:cubicBezTo>
                  <a:cubicBezTo>
                    <a:pt x="6280" y="68384"/>
                    <a:pt x="6562" y="66866"/>
                    <a:pt x="8254" y="62007"/>
                  </a:cubicBezTo>
                  <a:cubicBezTo>
                    <a:pt x="23480" y="14942"/>
                    <a:pt x="30811" y="9476"/>
                    <a:pt x="72541" y="9476"/>
                  </a:cubicBezTo>
                  <a:lnTo>
                    <a:pt x="83538" y="9476"/>
                  </a:lnTo>
                  <a:cubicBezTo>
                    <a:pt x="91433" y="9476"/>
                    <a:pt x="91433" y="10691"/>
                    <a:pt x="91433" y="13120"/>
                  </a:cubicBezTo>
                  <a:cubicBezTo>
                    <a:pt x="91433" y="14942"/>
                    <a:pt x="90587" y="18585"/>
                    <a:pt x="90305" y="19496"/>
                  </a:cubicBezTo>
                  <a:lnTo>
                    <a:pt x="52522" y="181645"/>
                  </a:lnTo>
                  <a:cubicBezTo>
                    <a:pt x="49984" y="192881"/>
                    <a:pt x="49138" y="196221"/>
                    <a:pt x="18968" y="196221"/>
                  </a:cubicBezTo>
                  <a:cubicBezTo>
                    <a:pt x="8818" y="196221"/>
                    <a:pt x="7126" y="196221"/>
                    <a:pt x="7126" y="201990"/>
                  </a:cubicBezTo>
                  <a:cubicBezTo>
                    <a:pt x="7126" y="205634"/>
                    <a:pt x="10227" y="205634"/>
                    <a:pt x="11919" y="205634"/>
                  </a:cubicBezTo>
                  <a:cubicBezTo>
                    <a:pt x="19532" y="205634"/>
                    <a:pt x="27427" y="205027"/>
                    <a:pt x="35040" y="205027"/>
                  </a:cubicBezTo>
                  <a:cubicBezTo>
                    <a:pt x="42935" y="205027"/>
                    <a:pt x="51112" y="204723"/>
                    <a:pt x="59007" y="204723"/>
                  </a:cubicBezTo>
                  <a:cubicBezTo>
                    <a:pt x="66902" y="204723"/>
                    <a:pt x="74797" y="205027"/>
                    <a:pt x="82410" y="205027"/>
                  </a:cubicBezTo>
                  <a:cubicBezTo>
                    <a:pt x="90587" y="205027"/>
                    <a:pt x="99046" y="205634"/>
                    <a:pt x="106941" y="205634"/>
                  </a:cubicBezTo>
                  <a:cubicBezTo>
                    <a:pt x="109760" y="205634"/>
                    <a:pt x="113144" y="205634"/>
                    <a:pt x="113144" y="199561"/>
                  </a:cubicBezTo>
                  <a:cubicBezTo>
                    <a:pt x="113144" y="196221"/>
                    <a:pt x="110888" y="196221"/>
                    <a:pt x="103557" y="196221"/>
                  </a:cubicBezTo>
                  <a:cubicBezTo>
                    <a:pt x="96508" y="196221"/>
                    <a:pt x="92842" y="196221"/>
                    <a:pt x="85511" y="195613"/>
                  </a:cubicBezTo>
                  <a:cubicBezTo>
                    <a:pt x="77334" y="194702"/>
                    <a:pt x="75079" y="193792"/>
                    <a:pt x="75079" y="188933"/>
                  </a:cubicBezTo>
                  <a:cubicBezTo>
                    <a:pt x="75079" y="188629"/>
                    <a:pt x="75079" y="187111"/>
                    <a:pt x="76207" y="182556"/>
                  </a:cubicBezTo>
                  <a:lnTo>
                    <a:pt x="113708" y="21318"/>
                  </a:ln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BEEB4196-F549-CFF5-3DB4-758E167FC5D9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3102156" y="3402401"/>
              <a:ext cx="194215" cy="95862"/>
            </a:xfrm>
            <a:custGeom>
              <a:avLst/>
              <a:gdLst>
                <a:gd name="connsiteX0" fmla="*/ 98967 w 194215"/>
                <a:gd name="connsiteY0" fmla="*/ 35561 h 95862"/>
                <a:gd name="connsiteX1" fmla="*/ 77848 w 194215"/>
                <a:gd name="connsiteY1" fmla="*/ 13030 h 95862"/>
                <a:gd name="connsiteX2" fmla="*/ 42321 w 194215"/>
                <a:gd name="connsiteY2" fmla="*/ 64 h 95862"/>
                <a:gd name="connsiteX3" fmla="*/ 83 w 194215"/>
                <a:gd name="connsiteY3" fmla="*/ 48102 h 95862"/>
                <a:gd name="connsiteX4" fmla="*/ 41728 w 194215"/>
                <a:gd name="connsiteY4" fmla="*/ 95927 h 95862"/>
                <a:gd name="connsiteX5" fmla="*/ 95414 w 194215"/>
                <a:gd name="connsiteY5" fmla="*/ 60430 h 95862"/>
                <a:gd name="connsiteX6" fmla="*/ 116533 w 194215"/>
                <a:gd name="connsiteY6" fmla="*/ 82961 h 95862"/>
                <a:gd name="connsiteX7" fmla="*/ 152060 w 194215"/>
                <a:gd name="connsiteY7" fmla="*/ 95927 h 95862"/>
                <a:gd name="connsiteX8" fmla="*/ 194298 w 194215"/>
                <a:gd name="connsiteY8" fmla="*/ 47889 h 95862"/>
                <a:gd name="connsiteX9" fmla="*/ 152653 w 194215"/>
                <a:gd name="connsiteY9" fmla="*/ 64 h 95862"/>
                <a:gd name="connsiteX10" fmla="*/ 98967 w 194215"/>
                <a:gd name="connsiteY10" fmla="*/ 35561 h 95862"/>
                <a:gd name="connsiteX11" fmla="*/ 105283 w 194215"/>
                <a:gd name="connsiteY11" fmla="*/ 43425 h 95862"/>
                <a:gd name="connsiteX12" fmla="*/ 154429 w 194215"/>
                <a:gd name="connsiteY12" fmla="*/ 8141 h 95862"/>
                <a:gd name="connsiteX13" fmla="*/ 188772 w 194215"/>
                <a:gd name="connsiteY13" fmla="*/ 47889 h 95862"/>
                <a:gd name="connsiteX14" fmla="*/ 155218 w 194215"/>
                <a:gd name="connsiteY14" fmla="*/ 84236 h 95862"/>
                <a:gd name="connsiteX15" fmla="*/ 105283 w 194215"/>
                <a:gd name="connsiteY15" fmla="*/ 43425 h 95862"/>
                <a:gd name="connsiteX16" fmla="*/ 89098 w 194215"/>
                <a:gd name="connsiteY16" fmla="*/ 52565 h 95862"/>
                <a:gd name="connsiteX17" fmla="*/ 39952 w 194215"/>
                <a:gd name="connsiteY17" fmla="*/ 87849 h 95862"/>
                <a:gd name="connsiteX18" fmla="*/ 5609 w 194215"/>
                <a:gd name="connsiteY18" fmla="*/ 48102 h 95862"/>
                <a:gd name="connsiteX19" fmla="*/ 39163 w 194215"/>
                <a:gd name="connsiteY19" fmla="*/ 11755 h 95862"/>
                <a:gd name="connsiteX20" fmla="*/ 89098 w 19421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215" h="95862">
                  <a:moveTo>
                    <a:pt x="98967" y="35561"/>
                  </a:moveTo>
                  <a:cubicBezTo>
                    <a:pt x="88506" y="22383"/>
                    <a:pt x="85348" y="18769"/>
                    <a:pt x="77848" y="13030"/>
                  </a:cubicBezTo>
                  <a:cubicBezTo>
                    <a:pt x="65808" y="3678"/>
                    <a:pt x="53176" y="64"/>
                    <a:pt x="42321" y="64"/>
                  </a:cubicBezTo>
                  <a:cubicBezTo>
                    <a:pt x="17846" y="64"/>
                    <a:pt x="83" y="22595"/>
                    <a:pt x="83" y="48102"/>
                  </a:cubicBezTo>
                  <a:cubicBezTo>
                    <a:pt x="83" y="72971"/>
                    <a:pt x="17057" y="95927"/>
                    <a:pt x="41728" y="95927"/>
                  </a:cubicBezTo>
                  <a:cubicBezTo>
                    <a:pt x="69163" y="95927"/>
                    <a:pt x="88309" y="71695"/>
                    <a:pt x="95414" y="60430"/>
                  </a:cubicBezTo>
                  <a:cubicBezTo>
                    <a:pt x="105875" y="73608"/>
                    <a:pt x="109033" y="77222"/>
                    <a:pt x="116533" y="82961"/>
                  </a:cubicBezTo>
                  <a:cubicBezTo>
                    <a:pt x="128573" y="92313"/>
                    <a:pt x="141205" y="95927"/>
                    <a:pt x="152060" y="95927"/>
                  </a:cubicBezTo>
                  <a:cubicBezTo>
                    <a:pt x="176535" y="95927"/>
                    <a:pt x="194298" y="73396"/>
                    <a:pt x="194298" y="47889"/>
                  </a:cubicBezTo>
                  <a:cubicBezTo>
                    <a:pt x="194298" y="23020"/>
                    <a:pt x="177324" y="64"/>
                    <a:pt x="152653" y="64"/>
                  </a:cubicBezTo>
                  <a:cubicBezTo>
                    <a:pt x="125218" y="64"/>
                    <a:pt x="106072" y="24296"/>
                    <a:pt x="98967" y="35561"/>
                  </a:cubicBezTo>
                  <a:close/>
                  <a:moveTo>
                    <a:pt x="105283" y="43425"/>
                  </a:moveTo>
                  <a:cubicBezTo>
                    <a:pt x="113178" y="29609"/>
                    <a:pt x="130349" y="8141"/>
                    <a:pt x="154429" y="8141"/>
                  </a:cubicBezTo>
                  <a:cubicBezTo>
                    <a:pt x="174758" y="8141"/>
                    <a:pt x="188772" y="27484"/>
                    <a:pt x="188772" y="47889"/>
                  </a:cubicBezTo>
                  <a:cubicBezTo>
                    <a:pt x="188772" y="68294"/>
                    <a:pt x="173377" y="84236"/>
                    <a:pt x="155218" y="84236"/>
                  </a:cubicBezTo>
                  <a:cubicBezTo>
                    <a:pt x="136863" y="84236"/>
                    <a:pt x="124231" y="68082"/>
                    <a:pt x="105283" y="43425"/>
                  </a:cubicBezTo>
                  <a:close/>
                  <a:moveTo>
                    <a:pt x="89098" y="52565"/>
                  </a:moveTo>
                  <a:cubicBezTo>
                    <a:pt x="81203" y="66381"/>
                    <a:pt x="64032" y="87849"/>
                    <a:pt x="39952" y="87849"/>
                  </a:cubicBezTo>
                  <a:cubicBezTo>
                    <a:pt x="19623" y="87849"/>
                    <a:pt x="5609" y="68507"/>
                    <a:pt x="5609" y="48102"/>
                  </a:cubicBezTo>
                  <a:cubicBezTo>
                    <a:pt x="5609" y="27696"/>
                    <a:pt x="21004" y="11755"/>
                    <a:pt x="39163" y="11755"/>
                  </a:cubicBezTo>
                  <a:cubicBezTo>
                    <a:pt x="57518" y="11755"/>
                    <a:pt x="70150" y="27909"/>
                    <a:pt x="89098" y="52565"/>
                  </a:cubicBez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" name="Groupe 4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 title="IguanaTex Vector Display">
            <a:extLst>
              <a:ext uri="{FF2B5EF4-FFF2-40B4-BE49-F238E27FC236}">
                <a16:creationId xmlns:a16="http://schemas.microsoft.com/office/drawing/2014/main" id="{E559D814-DF24-0F24-4858-66A52DEF94F9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841500" y="1574799"/>
            <a:ext cx="396228" cy="274310"/>
            <a:chOff x="4019961" y="3284986"/>
            <a:chExt cx="367418" cy="253243"/>
          </a:xfrm>
        </p:grpSpPr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4A984B7D-314E-417C-8043-47CBFFD0A013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4019961" y="3284986"/>
              <a:ext cx="191734" cy="205571"/>
            </a:xfrm>
            <a:custGeom>
              <a:avLst/>
              <a:gdLst>
                <a:gd name="connsiteX0" fmla="*/ 113708 w 191734"/>
                <a:gd name="connsiteY0" fmla="*/ 21318 h 205571"/>
                <a:gd name="connsiteX1" fmla="*/ 120193 w 191734"/>
                <a:gd name="connsiteY1" fmla="*/ 10083 h 205571"/>
                <a:gd name="connsiteX2" fmla="*/ 137956 w 191734"/>
                <a:gd name="connsiteY2" fmla="*/ 9476 h 205571"/>
                <a:gd name="connsiteX3" fmla="*/ 179123 w 191734"/>
                <a:gd name="connsiteY3" fmla="*/ 34375 h 205571"/>
                <a:gd name="connsiteX4" fmla="*/ 176867 w 191734"/>
                <a:gd name="connsiteY4" fmla="*/ 58667 h 205571"/>
                <a:gd name="connsiteX5" fmla="*/ 176021 w 191734"/>
                <a:gd name="connsiteY5" fmla="*/ 64437 h 205571"/>
                <a:gd name="connsiteX6" fmla="*/ 179405 w 191734"/>
                <a:gd name="connsiteY6" fmla="*/ 68384 h 205571"/>
                <a:gd name="connsiteX7" fmla="*/ 183634 w 191734"/>
                <a:gd name="connsiteY7" fmla="*/ 61400 h 205571"/>
                <a:gd name="connsiteX8" fmla="*/ 191247 w 191734"/>
                <a:gd name="connsiteY8" fmla="*/ 8565 h 205571"/>
                <a:gd name="connsiteX9" fmla="*/ 191811 w 191734"/>
                <a:gd name="connsiteY9" fmla="*/ 3403 h 205571"/>
                <a:gd name="connsiteX10" fmla="*/ 184198 w 191734"/>
                <a:gd name="connsiteY10" fmla="*/ 63 h 205571"/>
                <a:gd name="connsiteX11" fmla="*/ 27709 w 191734"/>
                <a:gd name="connsiteY11" fmla="*/ 63 h 205571"/>
                <a:gd name="connsiteX12" fmla="*/ 18686 w 191734"/>
                <a:gd name="connsiteY12" fmla="*/ 6136 h 205571"/>
                <a:gd name="connsiteX13" fmla="*/ 1768 w 191734"/>
                <a:gd name="connsiteY13" fmla="*/ 59578 h 205571"/>
                <a:gd name="connsiteX14" fmla="*/ 77 w 191734"/>
                <a:gd name="connsiteY14" fmla="*/ 65044 h 205571"/>
                <a:gd name="connsiteX15" fmla="*/ 3460 w 191734"/>
                <a:gd name="connsiteY15" fmla="*/ 68384 h 205571"/>
                <a:gd name="connsiteX16" fmla="*/ 8254 w 191734"/>
                <a:gd name="connsiteY16" fmla="*/ 62007 h 205571"/>
                <a:gd name="connsiteX17" fmla="*/ 72541 w 191734"/>
                <a:gd name="connsiteY17" fmla="*/ 9476 h 205571"/>
                <a:gd name="connsiteX18" fmla="*/ 83538 w 191734"/>
                <a:gd name="connsiteY18" fmla="*/ 9476 h 205571"/>
                <a:gd name="connsiteX19" fmla="*/ 91433 w 191734"/>
                <a:gd name="connsiteY19" fmla="*/ 13120 h 205571"/>
                <a:gd name="connsiteX20" fmla="*/ 90305 w 191734"/>
                <a:gd name="connsiteY20" fmla="*/ 19496 h 205571"/>
                <a:gd name="connsiteX21" fmla="*/ 52522 w 191734"/>
                <a:gd name="connsiteY21" fmla="*/ 181645 h 205571"/>
                <a:gd name="connsiteX22" fmla="*/ 18968 w 191734"/>
                <a:gd name="connsiteY22" fmla="*/ 196221 h 205571"/>
                <a:gd name="connsiteX23" fmla="*/ 7126 w 191734"/>
                <a:gd name="connsiteY23" fmla="*/ 201990 h 205571"/>
                <a:gd name="connsiteX24" fmla="*/ 11919 w 191734"/>
                <a:gd name="connsiteY24" fmla="*/ 205634 h 205571"/>
                <a:gd name="connsiteX25" fmla="*/ 35040 w 191734"/>
                <a:gd name="connsiteY25" fmla="*/ 205027 h 205571"/>
                <a:gd name="connsiteX26" fmla="*/ 59007 w 191734"/>
                <a:gd name="connsiteY26" fmla="*/ 204723 h 205571"/>
                <a:gd name="connsiteX27" fmla="*/ 82410 w 191734"/>
                <a:gd name="connsiteY27" fmla="*/ 205027 h 205571"/>
                <a:gd name="connsiteX28" fmla="*/ 106941 w 191734"/>
                <a:gd name="connsiteY28" fmla="*/ 205634 h 205571"/>
                <a:gd name="connsiteX29" fmla="*/ 113144 w 191734"/>
                <a:gd name="connsiteY29" fmla="*/ 199561 h 205571"/>
                <a:gd name="connsiteX30" fmla="*/ 103557 w 191734"/>
                <a:gd name="connsiteY30" fmla="*/ 196221 h 205571"/>
                <a:gd name="connsiteX31" fmla="*/ 85511 w 191734"/>
                <a:gd name="connsiteY31" fmla="*/ 195613 h 205571"/>
                <a:gd name="connsiteX32" fmla="*/ 75079 w 191734"/>
                <a:gd name="connsiteY32" fmla="*/ 188933 h 205571"/>
                <a:gd name="connsiteX33" fmla="*/ 76207 w 191734"/>
                <a:gd name="connsiteY33" fmla="*/ 182556 h 205571"/>
                <a:gd name="connsiteX34" fmla="*/ 113708 w 191734"/>
                <a:gd name="connsiteY34" fmla="*/ 21318 h 20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734" h="205571">
                  <a:moveTo>
                    <a:pt x="113708" y="21318"/>
                  </a:moveTo>
                  <a:cubicBezTo>
                    <a:pt x="115681" y="12816"/>
                    <a:pt x="116809" y="10994"/>
                    <a:pt x="120193" y="10083"/>
                  </a:cubicBezTo>
                  <a:cubicBezTo>
                    <a:pt x="122730" y="9476"/>
                    <a:pt x="132035" y="9476"/>
                    <a:pt x="137956" y="9476"/>
                  </a:cubicBezTo>
                  <a:cubicBezTo>
                    <a:pt x="166435" y="9476"/>
                    <a:pt x="179123" y="10691"/>
                    <a:pt x="179123" y="34375"/>
                  </a:cubicBezTo>
                  <a:cubicBezTo>
                    <a:pt x="179123" y="38930"/>
                    <a:pt x="177995" y="50772"/>
                    <a:pt x="176867" y="58667"/>
                  </a:cubicBezTo>
                  <a:cubicBezTo>
                    <a:pt x="176585" y="59882"/>
                    <a:pt x="176021" y="63526"/>
                    <a:pt x="176021" y="64437"/>
                  </a:cubicBezTo>
                  <a:cubicBezTo>
                    <a:pt x="176021" y="66258"/>
                    <a:pt x="176867" y="68384"/>
                    <a:pt x="179405" y="68384"/>
                  </a:cubicBezTo>
                  <a:cubicBezTo>
                    <a:pt x="182507" y="68384"/>
                    <a:pt x="183070" y="65955"/>
                    <a:pt x="183634" y="61400"/>
                  </a:cubicBezTo>
                  <a:lnTo>
                    <a:pt x="191247" y="8565"/>
                  </a:lnTo>
                  <a:cubicBezTo>
                    <a:pt x="191529" y="7350"/>
                    <a:pt x="191811" y="4314"/>
                    <a:pt x="191811" y="3403"/>
                  </a:cubicBezTo>
                  <a:cubicBezTo>
                    <a:pt x="191811" y="63"/>
                    <a:pt x="188992" y="63"/>
                    <a:pt x="184198" y="63"/>
                  </a:cubicBezTo>
                  <a:lnTo>
                    <a:pt x="27709" y="63"/>
                  </a:lnTo>
                  <a:cubicBezTo>
                    <a:pt x="20942" y="63"/>
                    <a:pt x="20660" y="366"/>
                    <a:pt x="18686" y="6136"/>
                  </a:cubicBezTo>
                  <a:lnTo>
                    <a:pt x="1768" y="59578"/>
                  </a:lnTo>
                  <a:cubicBezTo>
                    <a:pt x="1487" y="60185"/>
                    <a:pt x="77" y="64437"/>
                    <a:pt x="77" y="65044"/>
                  </a:cubicBezTo>
                  <a:cubicBezTo>
                    <a:pt x="77" y="66866"/>
                    <a:pt x="1487" y="68384"/>
                    <a:pt x="3460" y="68384"/>
                  </a:cubicBezTo>
                  <a:cubicBezTo>
                    <a:pt x="6280" y="68384"/>
                    <a:pt x="6562" y="66866"/>
                    <a:pt x="8254" y="62007"/>
                  </a:cubicBezTo>
                  <a:cubicBezTo>
                    <a:pt x="23480" y="14942"/>
                    <a:pt x="30811" y="9476"/>
                    <a:pt x="72541" y="9476"/>
                  </a:cubicBezTo>
                  <a:lnTo>
                    <a:pt x="83538" y="9476"/>
                  </a:lnTo>
                  <a:cubicBezTo>
                    <a:pt x="91433" y="9476"/>
                    <a:pt x="91433" y="10691"/>
                    <a:pt x="91433" y="13120"/>
                  </a:cubicBezTo>
                  <a:cubicBezTo>
                    <a:pt x="91433" y="14942"/>
                    <a:pt x="90587" y="18585"/>
                    <a:pt x="90305" y="19496"/>
                  </a:cubicBezTo>
                  <a:lnTo>
                    <a:pt x="52522" y="181645"/>
                  </a:lnTo>
                  <a:cubicBezTo>
                    <a:pt x="49984" y="192881"/>
                    <a:pt x="49138" y="196221"/>
                    <a:pt x="18968" y="196221"/>
                  </a:cubicBezTo>
                  <a:cubicBezTo>
                    <a:pt x="8818" y="196221"/>
                    <a:pt x="7126" y="196221"/>
                    <a:pt x="7126" y="201990"/>
                  </a:cubicBezTo>
                  <a:cubicBezTo>
                    <a:pt x="7126" y="205634"/>
                    <a:pt x="10227" y="205634"/>
                    <a:pt x="11919" y="205634"/>
                  </a:cubicBezTo>
                  <a:cubicBezTo>
                    <a:pt x="19532" y="205634"/>
                    <a:pt x="27427" y="205027"/>
                    <a:pt x="35040" y="205027"/>
                  </a:cubicBezTo>
                  <a:cubicBezTo>
                    <a:pt x="42935" y="205027"/>
                    <a:pt x="51112" y="204723"/>
                    <a:pt x="59007" y="204723"/>
                  </a:cubicBezTo>
                  <a:cubicBezTo>
                    <a:pt x="66902" y="204723"/>
                    <a:pt x="74797" y="205027"/>
                    <a:pt x="82410" y="205027"/>
                  </a:cubicBezTo>
                  <a:cubicBezTo>
                    <a:pt x="90587" y="205027"/>
                    <a:pt x="99046" y="205634"/>
                    <a:pt x="106941" y="205634"/>
                  </a:cubicBezTo>
                  <a:cubicBezTo>
                    <a:pt x="109760" y="205634"/>
                    <a:pt x="113144" y="205634"/>
                    <a:pt x="113144" y="199561"/>
                  </a:cubicBezTo>
                  <a:cubicBezTo>
                    <a:pt x="113144" y="196221"/>
                    <a:pt x="110888" y="196221"/>
                    <a:pt x="103557" y="196221"/>
                  </a:cubicBezTo>
                  <a:cubicBezTo>
                    <a:pt x="96508" y="196221"/>
                    <a:pt x="92842" y="196221"/>
                    <a:pt x="85511" y="195613"/>
                  </a:cubicBezTo>
                  <a:cubicBezTo>
                    <a:pt x="77334" y="194702"/>
                    <a:pt x="75079" y="193792"/>
                    <a:pt x="75079" y="188933"/>
                  </a:cubicBezTo>
                  <a:cubicBezTo>
                    <a:pt x="75079" y="188629"/>
                    <a:pt x="75079" y="187111"/>
                    <a:pt x="76207" y="182556"/>
                  </a:cubicBezTo>
                  <a:lnTo>
                    <a:pt x="113708" y="21318"/>
                  </a:ln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2FA87872-E832-455E-13F6-C02F05463CD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4193164" y="3442367"/>
              <a:ext cx="194215" cy="95862"/>
            </a:xfrm>
            <a:custGeom>
              <a:avLst/>
              <a:gdLst>
                <a:gd name="connsiteX0" fmla="*/ 98967 w 194215"/>
                <a:gd name="connsiteY0" fmla="*/ 35561 h 95862"/>
                <a:gd name="connsiteX1" fmla="*/ 77848 w 194215"/>
                <a:gd name="connsiteY1" fmla="*/ 13030 h 95862"/>
                <a:gd name="connsiteX2" fmla="*/ 42321 w 194215"/>
                <a:gd name="connsiteY2" fmla="*/ 64 h 95862"/>
                <a:gd name="connsiteX3" fmla="*/ 83 w 194215"/>
                <a:gd name="connsiteY3" fmla="*/ 48102 h 95862"/>
                <a:gd name="connsiteX4" fmla="*/ 41728 w 194215"/>
                <a:gd name="connsiteY4" fmla="*/ 95927 h 95862"/>
                <a:gd name="connsiteX5" fmla="*/ 95414 w 194215"/>
                <a:gd name="connsiteY5" fmla="*/ 60430 h 95862"/>
                <a:gd name="connsiteX6" fmla="*/ 116533 w 194215"/>
                <a:gd name="connsiteY6" fmla="*/ 82961 h 95862"/>
                <a:gd name="connsiteX7" fmla="*/ 152060 w 194215"/>
                <a:gd name="connsiteY7" fmla="*/ 95927 h 95862"/>
                <a:gd name="connsiteX8" fmla="*/ 194298 w 194215"/>
                <a:gd name="connsiteY8" fmla="*/ 47889 h 95862"/>
                <a:gd name="connsiteX9" fmla="*/ 152653 w 194215"/>
                <a:gd name="connsiteY9" fmla="*/ 64 h 95862"/>
                <a:gd name="connsiteX10" fmla="*/ 98967 w 194215"/>
                <a:gd name="connsiteY10" fmla="*/ 35561 h 95862"/>
                <a:gd name="connsiteX11" fmla="*/ 105283 w 194215"/>
                <a:gd name="connsiteY11" fmla="*/ 43425 h 95862"/>
                <a:gd name="connsiteX12" fmla="*/ 154429 w 194215"/>
                <a:gd name="connsiteY12" fmla="*/ 8141 h 95862"/>
                <a:gd name="connsiteX13" fmla="*/ 188772 w 194215"/>
                <a:gd name="connsiteY13" fmla="*/ 47889 h 95862"/>
                <a:gd name="connsiteX14" fmla="*/ 155218 w 194215"/>
                <a:gd name="connsiteY14" fmla="*/ 84236 h 95862"/>
                <a:gd name="connsiteX15" fmla="*/ 105283 w 194215"/>
                <a:gd name="connsiteY15" fmla="*/ 43425 h 95862"/>
                <a:gd name="connsiteX16" fmla="*/ 89098 w 194215"/>
                <a:gd name="connsiteY16" fmla="*/ 52565 h 95862"/>
                <a:gd name="connsiteX17" fmla="*/ 39952 w 194215"/>
                <a:gd name="connsiteY17" fmla="*/ 87849 h 95862"/>
                <a:gd name="connsiteX18" fmla="*/ 5609 w 194215"/>
                <a:gd name="connsiteY18" fmla="*/ 48102 h 95862"/>
                <a:gd name="connsiteX19" fmla="*/ 39163 w 194215"/>
                <a:gd name="connsiteY19" fmla="*/ 11755 h 95862"/>
                <a:gd name="connsiteX20" fmla="*/ 89098 w 19421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215" h="95862">
                  <a:moveTo>
                    <a:pt x="98967" y="35561"/>
                  </a:moveTo>
                  <a:cubicBezTo>
                    <a:pt x="88506" y="22383"/>
                    <a:pt x="85348" y="18769"/>
                    <a:pt x="77848" y="13030"/>
                  </a:cubicBezTo>
                  <a:cubicBezTo>
                    <a:pt x="65808" y="3678"/>
                    <a:pt x="53176" y="64"/>
                    <a:pt x="42321" y="64"/>
                  </a:cubicBezTo>
                  <a:cubicBezTo>
                    <a:pt x="17846" y="64"/>
                    <a:pt x="83" y="22595"/>
                    <a:pt x="83" y="48102"/>
                  </a:cubicBezTo>
                  <a:cubicBezTo>
                    <a:pt x="83" y="72971"/>
                    <a:pt x="17057" y="95927"/>
                    <a:pt x="41728" y="95927"/>
                  </a:cubicBezTo>
                  <a:cubicBezTo>
                    <a:pt x="69163" y="95927"/>
                    <a:pt x="88309" y="71695"/>
                    <a:pt x="95414" y="60430"/>
                  </a:cubicBezTo>
                  <a:cubicBezTo>
                    <a:pt x="105875" y="73608"/>
                    <a:pt x="109033" y="77222"/>
                    <a:pt x="116533" y="82961"/>
                  </a:cubicBezTo>
                  <a:cubicBezTo>
                    <a:pt x="128573" y="92313"/>
                    <a:pt x="141205" y="95927"/>
                    <a:pt x="152060" y="95927"/>
                  </a:cubicBezTo>
                  <a:cubicBezTo>
                    <a:pt x="176535" y="95927"/>
                    <a:pt x="194298" y="73396"/>
                    <a:pt x="194298" y="47889"/>
                  </a:cubicBezTo>
                  <a:cubicBezTo>
                    <a:pt x="194298" y="23020"/>
                    <a:pt x="177324" y="64"/>
                    <a:pt x="152653" y="64"/>
                  </a:cubicBezTo>
                  <a:cubicBezTo>
                    <a:pt x="125218" y="64"/>
                    <a:pt x="106072" y="24296"/>
                    <a:pt x="98967" y="35561"/>
                  </a:cubicBezTo>
                  <a:close/>
                  <a:moveTo>
                    <a:pt x="105283" y="43425"/>
                  </a:moveTo>
                  <a:cubicBezTo>
                    <a:pt x="113178" y="29609"/>
                    <a:pt x="130349" y="8141"/>
                    <a:pt x="154429" y="8141"/>
                  </a:cubicBezTo>
                  <a:cubicBezTo>
                    <a:pt x="174758" y="8141"/>
                    <a:pt x="188772" y="27484"/>
                    <a:pt x="188772" y="47889"/>
                  </a:cubicBezTo>
                  <a:cubicBezTo>
                    <a:pt x="188772" y="68294"/>
                    <a:pt x="173377" y="84236"/>
                    <a:pt x="155218" y="84236"/>
                  </a:cubicBezTo>
                  <a:cubicBezTo>
                    <a:pt x="136863" y="84236"/>
                    <a:pt x="124231" y="68082"/>
                    <a:pt x="105283" y="43425"/>
                  </a:cubicBezTo>
                  <a:close/>
                  <a:moveTo>
                    <a:pt x="89098" y="52565"/>
                  </a:moveTo>
                  <a:cubicBezTo>
                    <a:pt x="81203" y="66381"/>
                    <a:pt x="64032" y="87849"/>
                    <a:pt x="39952" y="87849"/>
                  </a:cubicBezTo>
                  <a:cubicBezTo>
                    <a:pt x="19623" y="87849"/>
                    <a:pt x="5609" y="68507"/>
                    <a:pt x="5609" y="48102"/>
                  </a:cubicBezTo>
                  <a:cubicBezTo>
                    <a:pt x="5609" y="27696"/>
                    <a:pt x="21004" y="11755"/>
                    <a:pt x="39163" y="11755"/>
                  </a:cubicBezTo>
                  <a:cubicBezTo>
                    <a:pt x="57518" y="11755"/>
                    <a:pt x="70150" y="27909"/>
                    <a:pt x="89098" y="52565"/>
                  </a:cubicBez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oupe 40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 title="IguanaTex Vector Display">
            <a:extLst>
              <a:ext uri="{FF2B5EF4-FFF2-40B4-BE49-F238E27FC236}">
                <a16:creationId xmlns:a16="http://schemas.microsoft.com/office/drawing/2014/main" id="{000324D6-F64D-BFAD-D6D2-815827D0C3B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257300" y="2844800"/>
            <a:ext cx="304791" cy="304789"/>
            <a:chOff x="3364540" y="4377791"/>
            <a:chExt cx="259697" cy="263118"/>
          </a:xfrm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F6015E78-88EA-4F6D-4277-A9C5042FD006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3364540" y="4377791"/>
              <a:ext cx="185835" cy="185014"/>
            </a:xfrm>
            <a:custGeom>
              <a:avLst/>
              <a:gdLst>
                <a:gd name="connsiteX0" fmla="*/ 110211 w 185835"/>
                <a:gd name="connsiteY0" fmla="*/ 19193 h 185014"/>
                <a:gd name="connsiteX1" fmla="*/ 116497 w 185835"/>
                <a:gd name="connsiteY1" fmla="*/ 9081 h 185014"/>
                <a:gd name="connsiteX2" fmla="*/ 133714 w 185835"/>
                <a:gd name="connsiteY2" fmla="*/ 8535 h 185014"/>
                <a:gd name="connsiteX3" fmla="*/ 173614 w 185835"/>
                <a:gd name="connsiteY3" fmla="*/ 30944 h 185014"/>
                <a:gd name="connsiteX4" fmla="*/ 171428 w 185835"/>
                <a:gd name="connsiteY4" fmla="*/ 52807 h 185014"/>
                <a:gd name="connsiteX5" fmla="*/ 170608 w 185835"/>
                <a:gd name="connsiteY5" fmla="*/ 57999 h 185014"/>
                <a:gd name="connsiteX6" fmla="*/ 173887 w 185835"/>
                <a:gd name="connsiteY6" fmla="*/ 61552 h 185014"/>
                <a:gd name="connsiteX7" fmla="*/ 177987 w 185835"/>
                <a:gd name="connsiteY7" fmla="*/ 55266 h 185014"/>
                <a:gd name="connsiteX8" fmla="*/ 185365 w 185835"/>
                <a:gd name="connsiteY8" fmla="*/ 7715 h 185014"/>
                <a:gd name="connsiteX9" fmla="*/ 185912 w 185835"/>
                <a:gd name="connsiteY9" fmla="*/ 3069 h 185014"/>
                <a:gd name="connsiteX10" fmla="*/ 178533 w 185835"/>
                <a:gd name="connsiteY10" fmla="*/ 63 h 185014"/>
                <a:gd name="connsiteX11" fmla="*/ 26859 w 185835"/>
                <a:gd name="connsiteY11" fmla="*/ 63 h 185014"/>
                <a:gd name="connsiteX12" fmla="*/ 18114 w 185835"/>
                <a:gd name="connsiteY12" fmla="*/ 5528 h 185014"/>
                <a:gd name="connsiteX13" fmla="*/ 1716 w 185835"/>
                <a:gd name="connsiteY13" fmla="*/ 53627 h 185014"/>
                <a:gd name="connsiteX14" fmla="*/ 77 w 185835"/>
                <a:gd name="connsiteY14" fmla="*/ 58546 h 185014"/>
                <a:gd name="connsiteX15" fmla="*/ 3356 w 185835"/>
                <a:gd name="connsiteY15" fmla="*/ 61552 h 185014"/>
                <a:gd name="connsiteX16" fmla="*/ 8002 w 185835"/>
                <a:gd name="connsiteY16" fmla="*/ 55813 h 185014"/>
                <a:gd name="connsiteX17" fmla="*/ 70312 w 185835"/>
                <a:gd name="connsiteY17" fmla="*/ 8535 h 185014"/>
                <a:gd name="connsiteX18" fmla="*/ 80970 w 185835"/>
                <a:gd name="connsiteY18" fmla="*/ 8535 h 185014"/>
                <a:gd name="connsiteX19" fmla="*/ 88622 w 185835"/>
                <a:gd name="connsiteY19" fmla="*/ 11814 h 185014"/>
                <a:gd name="connsiteX20" fmla="*/ 87529 w 185835"/>
                <a:gd name="connsiteY20" fmla="*/ 17553 h 185014"/>
                <a:gd name="connsiteX21" fmla="*/ 50908 w 185835"/>
                <a:gd name="connsiteY21" fmla="*/ 163487 h 185014"/>
                <a:gd name="connsiteX22" fmla="*/ 18387 w 185835"/>
                <a:gd name="connsiteY22" fmla="*/ 176605 h 185014"/>
                <a:gd name="connsiteX23" fmla="*/ 6909 w 185835"/>
                <a:gd name="connsiteY23" fmla="*/ 181797 h 185014"/>
                <a:gd name="connsiteX24" fmla="*/ 11555 w 185835"/>
                <a:gd name="connsiteY24" fmla="*/ 185077 h 185014"/>
                <a:gd name="connsiteX25" fmla="*/ 33964 w 185835"/>
                <a:gd name="connsiteY25" fmla="*/ 184530 h 185014"/>
                <a:gd name="connsiteX26" fmla="*/ 57194 w 185835"/>
                <a:gd name="connsiteY26" fmla="*/ 184257 h 185014"/>
                <a:gd name="connsiteX27" fmla="*/ 79877 w 185835"/>
                <a:gd name="connsiteY27" fmla="*/ 184530 h 185014"/>
                <a:gd name="connsiteX28" fmla="*/ 103653 w 185835"/>
                <a:gd name="connsiteY28" fmla="*/ 185077 h 185014"/>
                <a:gd name="connsiteX29" fmla="*/ 109665 w 185835"/>
                <a:gd name="connsiteY29" fmla="*/ 179611 h 185014"/>
                <a:gd name="connsiteX30" fmla="*/ 100373 w 185835"/>
                <a:gd name="connsiteY30" fmla="*/ 176605 h 185014"/>
                <a:gd name="connsiteX31" fmla="*/ 82883 w 185835"/>
                <a:gd name="connsiteY31" fmla="*/ 176058 h 185014"/>
                <a:gd name="connsiteX32" fmla="*/ 72771 w 185835"/>
                <a:gd name="connsiteY32" fmla="*/ 170046 h 185014"/>
                <a:gd name="connsiteX33" fmla="*/ 73864 w 185835"/>
                <a:gd name="connsiteY33" fmla="*/ 164307 h 185014"/>
                <a:gd name="connsiteX34" fmla="*/ 110211 w 185835"/>
                <a:gd name="connsiteY34" fmla="*/ 19193 h 1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5835" h="185014">
                  <a:moveTo>
                    <a:pt x="110211" y="19193"/>
                  </a:moveTo>
                  <a:cubicBezTo>
                    <a:pt x="112124" y="11541"/>
                    <a:pt x="113218" y="9901"/>
                    <a:pt x="116497" y="9081"/>
                  </a:cubicBezTo>
                  <a:cubicBezTo>
                    <a:pt x="118957" y="8535"/>
                    <a:pt x="127975" y="8535"/>
                    <a:pt x="133714" y="8535"/>
                  </a:cubicBezTo>
                  <a:cubicBezTo>
                    <a:pt x="161316" y="8535"/>
                    <a:pt x="173614" y="9628"/>
                    <a:pt x="173614" y="30944"/>
                  </a:cubicBezTo>
                  <a:cubicBezTo>
                    <a:pt x="173614" y="35043"/>
                    <a:pt x="172521" y="45701"/>
                    <a:pt x="171428" y="52807"/>
                  </a:cubicBezTo>
                  <a:cubicBezTo>
                    <a:pt x="171155" y="53900"/>
                    <a:pt x="170608" y="57179"/>
                    <a:pt x="170608" y="57999"/>
                  </a:cubicBezTo>
                  <a:cubicBezTo>
                    <a:pt x="170608" y="59639"/>
                    <a:pt x="171428" y="61552"/>
                    <a:pt x="173887" y="61552"/>
                  </a:cubicBezTo>
                  <a:cubicBezTo>
                    <a:pt x="176894" y="61552"/>
                    <a:pt x="177440" y="59366"/>
                    <a:pt x="177987" y="55266"/>
                  </a:cubicBezTo>
                  <a:lnTo>
                    <a:pt x="185365" y="7715"/>
                  </a:lnTo>
                  <a:cubicBezTo>
                    <a:pt x="185639" y="6622"/>
                    <a:pt x="185912" y="3889"/>
                    <a:pt x="185912" y="3069"/>
                  </a:cubicBezTo>
                  <a:cubicBezTo>
                    <a:pt x="185912" y="63"/>
                    <a:pt x="183179" y="63"/>
                    <a:pt x="178533" y="63"/>
                  </a:cubicBezTo>
                  <a:lnTo>
                    <a:pt x="26859" y="63"/>
                  </a:lnTo>
                  <a:cubicBezTo>
                    <a:pt x="20300" y="63"/>
                    <a:pt x="20027" y="336"/>
                    <a:pt x="18114" y="5528"/>
                  </a:cubicBezTo>
                  <a:lnTo>
                    <a:pt x="1716" y="53627"/>
                  </a:lnTo>
                  <a:cubicBezTo>
                    <a:pt x="1443" y="54173"/>
                    <a:pt x="77" y="57999"/>
                    <a:pt x="77" y="58546"/>
                  </a:cubicBezTo>
                  <a:cubicBezTo>
                    <a:pt x="77" y="60185"/>
                    <a:pt x="1443" y="61552"/>
                    <a:pt x="3356" y="61552"/>
                  </a:cubicBezTo>
                  <a:cubicBezTo>
                    <a:pt x="6089" y="61552"/>
                    <a:pt x="6362" y="60185"/>
                    <a:pt x="8002" y="55813"/>
                  </a:cubicBezTo>
                  <a:cubicBezTo>
                    <a:pt x="22760" y="13454"/>
                    <a:pt x="29865" y="8535"/>
                    <a:pt x="70312" y="8535"/>
                  </a:cubicBezTo>
                  <a:lnTo>
                    <a:pt x="80970" y="8535"/>
                  </a:lnTo>
                  <a:cubicBezTo>
                    <a:pt x="88622" y="8535"/>
                    <a:pt x="88622" y="9628"/>
                    <a:pt x="88622" y="11814"/>
                  </a:cubicBezTo>
                  <a:cubicBezTo>
                    <a:pt x="88622" y="13454"/>
                    <a:pt x="87802" y="16733"/>
                    <a:pt x="87529" y="17553"/>
                  </a:cubicBezTo>
                  <a:lnTo>
                    <a:pt x="50908" y="163487"/>
                  </a:lnTo>
                  <a:cubicBezTo>
                    <a:pt x="48449" y="173599"/>
                    <a:pt x="47629" y="176605"/>
                    <a:pt x="18387" y="176605"/>
                  </a:cubicBezTo>
                  <a:cubicBezTo>
                    <a:pt x="8549" y="176605"/>
                    <a:pt x="6909" y="176605"/>
                    <a:pt x="6909" y="181797"/>
                  </a:cubicBezTo>
                  <a:cubicBezTo>
                    <a:pt x="6909" y="185077"/>
                    <a:pt x="9915" y="185077"/>
                    <a:pt x="11555" y="185077"/>
                  </a:cubicBezTo>
                  <a:cubicBezTo>
                    <a:pt x="18934" y="185077"/>
                    <a:pt x="26586" y="184530"/>
                    <a:pt x="33964" y="184530"/>
                  </a:cubicBezTo>
                  <a:cubicBezTo>
                    <a:pt x="41616" y="184530"/>
                    <a:pt x="49542" y="184257"/>
                    <a:pt x="57194" y="184257"/>
                  </a:cubicBezTo>
                  <a:cubicBezTo>
                    <a:pt x="64846" y="184257"/>
                    <a:pt x="72498" y="184530"/>
                    <a:pt x="79877" y="184530"/>
                  </a:cubicBezTo>
                  <a:cubicBezTo>
                    <a:pt x="87802" y="184530"/>
                    <a:pt x="96001" y="185077"/>
                    <a:pt x="103653" y="185077"/>
                  </a:cubicBezTo>
                  <a:cubicBezTo>
                    <a:pt x="106385" y="185077"/>
                    <a:pt x="109665" y="185077"/>
                    <a:pt x="109665" y="179611"/>
                  </a:cubicBezTo>
                  <a:cubicBezTo>
                    <a:pt x="109665" y="176605"/>
                    <a:pt x="107479" y="176605"/>
                    <a:pt x="100373" y="176605"/>
                  </a:cubicBezTo>
                  <a:cubicBezTo>
                    <a:pt x="93541" y="176605"/>
                    <a:pt x="89988" y="176605"/>
                    <a:pt x="82883" y="176058"/>
                  </a:cubicBezTo>
                  <a:cubicBezTo>
                    <a:pt x="74957" y="175239"/>
                    <a:pt x="72771" y="174419"/>
                    <a:pt x="72771" y="170046"/>
                  </a:cubicBezTo>
                  <a:cubicBezTo>
                    <a:pt x="72771" y="169773"/>
                    <a:pt x="72771" y="168406"/>
                    <a:pt x="73864" y="164307"/>
                  </a:cubicBezTo>
                  <a:lnTo>
                    <a:pt x="110211" y="19193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40AB25F7-541D-60A7-FD56-7A2E60A0F240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3517492" y="4519434"/>
              <a:ext cx="106745" cy="121475"/>
            </a:xfrm>
            <a:custGeom>
              <a:avLst/>
              <a:gdLst>
                <a:gd name="connsiteX0" fmla="*/ 14621 w 106745"/>
                <a:gd name="connsiteY0" fmla="*/ 107766 h 121475"/>
                <a:gd name="connsiteX1" fmla="*/ 5248 w 106745"/>
                <a:gd name="connsiteY1" fmla="*/ 114653 h 121475"/>
                <a:gd name="connsiteX2" fmla="*/ 83 w 106745"/>
                <a:gd name="connsiteY2" fmla="*/ 118670 h 121475"/>
                <a:gd name="connsiteX3" fmla="*/ 2761 w 106745"/>
                <a:gd name="connsiteY3" fmla="*/ 121540 h 121475"/>
                <a:gd name="connsiteX4" fmla="*/ 19213 w 106745"/>
                <a:gd name="connsiteY4" fmla="*/ 120774 h 121475"/>
                <a:gd name="connsiteX5" fmla="*/ 39299 w 106745"/>
                <a:gd name="connsiteY5" fmla="*/ 121540 h 121475"/>
                <a:gd name="connsiteX6" fmla="*/ 43125 w 106745"/>
                <a:gd name="connsiteY6" fmla="*/ 117331 h 121475"/>
                <a:gd name="connsiteX7" fmla="*/ 38151 w 106745"/>
                <a:gd name="connsiteY7" fmla="*/ 114653 h 121475"/>
                <a:gd name="connsiteX8" fmla="*/ 28778 w 106745"/>
                <a:gd name="connsiteY8" fmla="*/ 112357 h 121475"/>
                <a:gd name="connsiteX9" fmla="*/ 30882 w 106745"/>
                <a:gd name="connsiteY9" fmla="*/ 103557 h 121475"/>
                <a:gd name="connsiteX10" fmla="*/ 37960 w 106745"/>
                <a:gd name="connsiteY10" fmla="*/ 75054 h 121475"/>
                <a:gd name="connsiteX11" fmla="*/ 57664 w 106745"/>
                <a:gd name="connsiteY11" fmla="*/ 86340 h 121475"/>
                <a:gd name="connsiteX12" fmla="*/ 106829 w 106745"/>
                <a:gd name="connsiteY12" fmla="*/ 32011 h 121475"/>
                <a:gd name="connsiteX13" fmla="*/ 78133 w 106745"/>
                <a:gd name="connsiteY13" fmla="*/ 64 h 121475"/>
                <a:gd name="connsiteX14" fmla="*/ 50969 w 106745"/>
                <a:gd name="connsiteY14" fmla="*/ 13455 h 121475"/>
                <a:gd name="connsiteX15" fmla="*/ 31265 w 106745"/>
                <a:gd name="connsiteY15" fmla="*/ 64 h 121475"/>
                <a:gd name="connsiteX16" fmla="*/ 16152 w 106745"/>
                <a:gd name="connsiteY16" fmla="*/ 10203 h 121475"/>
                <a:gd name="connsiteX17" fmla="*/ 9265 w 106745"/>
                <a:gd name="connsiteY17" fmla="*/ 29333 h 121475"/>
                <a:gd name="connsiteX18" fmla="*/ 12517 w 106745"/>
                <a:gd name="connsiteY18" fmla="*/ 31820 h 121475"/>
                <a:gd name="connsiteX19" fmla="*/ 16726 w 106745"/>
                <a:gd name="connsiteY19" fmla="*/ 26081 h 121475"/>
                <a:gd name="connsiteX20" fmla="*/ 30691 w 106745"/>
                <a:gd name="connsiteY20" fmla="*/ 5421 h 121475"/>
                <a:gd name="connsiteX21" fmla="*/ 37004 w 106745"/>
                <a:gd name="connsiteY21" fmla="*/ 14794 h 121475"/>
                <a:gd name="connsiteX22" fmla="*/ 36430 w 106745"/>
                <a:gd name="connsiteY22" fmla="*/ 20533 h 121475"/>
                <a:gd name="connsiteX23" fmla="*/ 14621 w 106745"/>
                <a:gd name="connsiteY23" fmla="*/ 107766 h 121475"/>
                <a:gd name="connsiteX24" fmla="*/ 50777 w 106745"/>
                <a:gd name="connsiteY24" fmla="*/ 23020 h 121475"/>
                <a:gd name="connsiteX25" fmla="*/ 77559 w 106745"/>
                <a:gd name="connsiteY25" fmla="*/ 5421 h 121475"/>
                <a:gd name="connsiteX26" fmla="*/ 91524 w 106745"/>
                <a:gd name="connsiteY26" fmla="*/ 23977 h 121475"/>
                <a:gd name="connsiteX27" fmla="*/ 81577 w 106745"/>
                <a:gd name="connsiteY27" fmla="*/ 62428 h 121475"/>
                <a:gd name="connsiteX28" fmla="*/ 57664 w 106745"/>
                <a:gd name="connsiteY28" fmla="*/ 80984 h 121475"/>
                <a:gd name="connsiteX29" fmla="*/ 40638 w 106745"/>
                <a:gd name="connsiteY29" fmla="*/ 64341 h 121475"/>
                <a:gd name="connsiteX30" fmla="*/ 41212 w 106745"/>
                <a:gd name="connsiteY30" fmla="*/ 61471 h 121475"/>
                <a:gd name="connsiteX31" fmla="*/ 50777 w 106745"/>
                <a:gd name="connsiteY31" fmla="*/ 23020 h 12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6745" h="121475">
                  <a:moveTo>
                    <a:pt x="14621" y="107766"/>
                  </a:moveTo>
                  <a:cubicBezTo>
                    <a:pt x="13282" y="113122"/>
                    <a:pt x="12900" y="114653"/>
                    <a:pt x="5248" y="114653"/>
                  </a:cubicBezTo>
                  <a:cubicBezTo>
                    <a:pt x="2761" y="114653"/>
                    <a:pt x="83" y="114653"/>
                    <a:pt x="83" y="118670"/>
                  </a:cubicBezTo>
                  <a:cubicBezTo>
                    <a:pt x="83" y="120774"/>
                    <a:pt x="1804" y="121540"/>
                    <a:pt x="2761" y="121540"/>
                  </a:cubicBezTo>
                  <a:cubicBezTo>
                    <a:pt x="7735" y="121540"/>
                    <a:pt x="14048" y="120774"/>
                    <a:pt x="19213" y="120774"/>
                  </a:cubicBezTo>
                  <a:cubicBezTo>
                    <a:pt x="25717" y="120774"/>
                    <a:pt x="32986" y="121540"/>
                    <a:pt x="39299" y="121540"/>
                  </a:cubicBezTo>
                  <a:cubicBezTo>
                    <a:pt x="41021" y="121540"/>
                    <a:pt x="43125" y="120966"/>
                    <a:pt x="43125" y="117331"/>
                  </a:cubicBezTo>
                  <a:cubicBezTo>
                    <a:pt x="43125" y="114653"/>
                    <a:pt x="40447" y="114653"/>
                    <a:pt x="38151" y="114653"/>
                  </a:cubicBezTo>
                  <a:cubicBezTo>
                    <a:pt x="33943" y="114653"/>
                    <a:pt x="28778" y="114653"/>
                    <a:pt x="28778" y="112357"/>
                  </a:cubicBezTo>
                  <a:cubicBezTo>
                    <a:pt x="28778" y="111401"/>
                    <a:pt x="30117" y="106427"/>
                    <a:pt x="30882" y="103557"/>
                  </a:cubicBezTo>
                  <a:cubicBezTo>
                    <a:pt x="33178" y="93418"/>
                    <a:pt x="35856" y="83088"/>
                    <a:pt x="37960" y="75054"/>
                  </a:cubicBezTo>
                  <a:cubicBezTo>
                    <a:pt x="40256" y="78880"/>
                    <a:pt x="46186" y="86340"/>
                    <a:pt x="57664" y="86340"/>
                  </a:cubicBezTo>
                  <a:cubicBezTo>
                    <a:pt x="81003" y="86340"/>
                    <a:pt x="106829" y="60515"/>
                    <a:pt x="106829" y="32011"/>
                  </a:cubicBezTo>
                  <a:cubicBezTo>
                    <a:pt x="106829" y="9629"/>
                    <a:pt x="91333" y="64"/>
                    <a:pt x="78133" y="64"/>
                  </a:cubicBezTo>
                  <a:cubicBezTo>
                    <a:pt x="66273" y="64"/>
                    <a:pt x="56134" y="8099"/>
                    <a:pt x="50969" y="13455"/>
                  </a:cubicBezTo>
                  <a:cubicBezTo>
                    <a:pt x="47716" y="2551"/>
                    <a:pt x="37004" y="64"/>
                    <a:pt x="31265" y="64"/>
                  </a:cubicBezTo>
                  <a:cubicBezTo>
                    <a:pt x="23804" y="64"/>
                    <a:pt x="19213" y="5038"/>
                    <a:pt x="16152" y="10203"/>
                  </a:cubicBezTo>
                  <a:cubicBezTo>
                    <a:pt x="12326" y="16707"/>
                    <a:pt x="9265" y="28185"/>
                    <a:pt x="9265" y="29333"/>
                  </a:cubicBezTo>
                  <a:cubicBezTo>
                    <a:pt x="9265" y="31820"/>
                    <a:pt x="11943" y="31820"/>
                    <a:pt x="12517" y="31820"/>
                  </a:cubicBezTo>
                  <a:cubicBezTo>
                    <a:pt x="15195" y="31820"/>
                    <a:pt x="15387" y="31246"/>
                    <a:pt x="16726" y="26081"/>
                  </a:cubicBezTo>
                  <a:cubicBezTo>
                    <a:pt x="19595" y="14986"/>
                    <a:pt x="23230" y="5421"/>
                    <a:pt x="30691" y="5421"/>
                  </a:cubicBezTo>
                  <a:cubicBezTo>
                    <a:pt x="35665" y="5421"/>
                    <a:pt x="37004" y="9629"/>
                    <a:pt x="37004" y="14794"/>
                  </a:cubicBezTo>
                  <a:cubicBezTo>
                    <a:pt x="37004" y="16899"/>
                    <a:pt x="36621" y="19386"/>
                    <a:pt x="36430" y="20533"/>
                  </a:cubicBezTo>
                  <a:lnTo>
                    <a:pt x="14621" y="107766"/>
                  </a:lnTo>
                  <a:close/>
                  <a:moveTo>
                    <a:pt x="50777" y="23020"/>
                  </a:moveTo>
                  <a:cubicBezTo>
                    <a:pt x="61873" y="8290"/>
                    <a:pt x="71438" y="5421"/>
                    <a:pt x="77559" y="5421"/>
                  </a:cubicBezTo>
                  <a:cubicBezTo>
                    <a:pt x="85020" y="5421"/>
                    <a:pt x="91524" y="10968"/>
                    <a:pt x="91524" y="23977"/>
                  </a:cubicBezTo>
                  <a:cubicBezTo>
                    <a:pt x="91524" y="31820"/>
                    <a:pt x="87316" y="51333"/>
                    <a:pt x="81577" y="62428"/>
                  </a:cubicBezTo>
                  <a:cubicBezTo>
                    <a:pt x="76794" y="71802"/>
                    <a:pt x="67421" y="80984"/>
                    <a:pt x="57664" y="80984"/>
                  </a:cubicBezTo>
                  <a:cubicBezTo>
                    <a:pt x="44082" y="80984"/>
                    <a:pt x="40638" y="66254"/>
                    <a:pt x="40638" y="64341"/>
                  </a:cubicBezTo>
                  <a:cubicBezTo>
                    <a:pt x="40638" y="63576"/>
                    <a:pt x="41021" y="62237"/>
                    <a:pt x="41212" y="61471"/>
                  </a:cubicBezTo>
                  <a:lnTo>
                    <a:pt x="50777" y="23020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D13812C-C4DD-45ED-6A47-F94EEDD219B6}"/>
              </a:ext>
            </a:extLst>
          </p:cNvPr>
          <p:cNvGrpSpPr/>
          <p:nvPr/>
        </p:nvGrpSpPr>
        <p:grpSpPr>
          <a:xfrm>
            <a:off x="2001455" y="3395181"/>
            <a:ext cx="2489098" cy="252962"/>
            <a:chOff x="2001455" y="3395181"/>
            <a:chExt cx="2489098" cy="252962"/>
          </a:xfrm>
        </p:grpSpPr>
        <p:sp>
          <p:nvSpPr>
            <p:cNvPr id="28" name="Line 151">
              <a:extLst>
                <a:ext uri="{FF2B5EF4-FFF2-40B4-BE49-F238E27FC236}">
                  <a16:creationId xmlns:a16="http://schemas.microsoft.com/office/drawing/2014/main" id="{AFE5E0B4-CDD6-08CE-99E3-59E64C6DD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01455" y="3395181"/>
              <a:ext cx="2489098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7" name="Graphique 5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{x} &#10;$&#10;&#10;&#10;\end{document}&#10;" title="IguanaTex Vector Display">
              <a:extLst>
                <a:ext uri="{FF2B5EF4-FFF2-40B4-BE49-F238E27FC236}">
                  <a16:creationId xmlns:a16="http://schemas.microsoft.com/office/drawing/2014/main" id="{7C1183AF-3679-71D2-56D6-AF1E5A71D2F4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3175000" y="3479800"/>
              <a:ext cx="168345" cy="168343"/>
            </a:xfrm>
            <a:custGeom>
              <a:avLst/>
              <a:gdLst>
                <a:gd name="connsiteX0" fmla="*/ 102384 w 167045"/>
                <a:gd name="connsiteY0" fmla="*/ 47023 h 151948"/>
                <a:gd name="connsiteX1" fmla="*/ 135591 w 167045"/>
                <a:gd name="connsiteY1" fmla="*/ 7442 h 151948"/>
                <a:gd name="connsiteX2" fmla="*/ 152363 w 167045"/>
                <a:gd name="connsiteY2" fmla="*/ 11803 h 151948"/>
                <a:gd name="connsiteX3" fmla="*/ 136262 w 167045"/>
                <a:gd name="connsiteY3" fmla="*/ 29916 h 151948"/>
                <a:gd name="connsiteX4" fmla="*/ 149009 w 167045"/>
                <a:gd name="connsiteY4" fmla="*/ 41656 h 151948"/>
                <a:gd name="connsiteX5" fmla="*/ 167122 w 167045"/>
                <a:gd name="connsiteY5" fmla="*/ 22201 h 151948"/>
                <a:gd name="connsiteX6" fmla="*/ 135927 w 167045"/>
                <a:gd name="connsiteY6" fmla="*/ 63 h 151948"/>
                <a:gd name="connsiteX7" fmla="*/ 100706 w 167045"/>
                <a:gd name="connsiteY7" fmla="*/ 25555 h 151948"/>
                <a:gd name="connsiteX8" fmla="*/ 64480 w 167045"/>
                <a:gd name="connsiteY8" fmla="*/ 63 h 151948"/>
                <a:gd name="connsiteX9" fmla="*/ 10475 w 167045"/>
                <a:gd name="connsiteY9" fmla="*/ 51719 h 151948"/>
                <a:gd name="connsiteX10" fmla="*/ 14500 w 167045"/>
                <a:gd name="connsiteY10" fmla="*/ 55073 h 151948"/>
                <a:gd name="connsiteX11" fmla="*/ 18861 w 167045"/>
                <a:gd name="connsiteY11" fmla="*/ 51383 h 151948"/>
                <a:gd name="connsiteX12" fmla="*/ 63809 w 167045"/>
                <a:gd name="connsiteY12" fmla="*/ 7442 h 151948"/>
                <a:gd name="connsiteX13" fmla="*/ 81922 w 167045"/>
                <a:gd name="connsiteY13" fmla="*/ 29916 h 151948"/>
                <a:gd name="connsiteX14" fmla="*/ 63809 w 167045"/>
                <a:gd name="connsiteY14" fmla="*/ 109747 h 151948"/>
                <a:gd name="connsiteX15" fmla="*/ 31943 w 167045"/>
                <a:gd name="connsiteY15" fmla="*/ 144632 h 151948"/>
                <a:gd name="connsiteX16" fmla="*/ 15171 w 167045"/>
                <a:gd name="connsiteY16" fmla="*/ 140271 h 151948"/>
                <a:gd name="connsiteX17" fmla="*/ 30936 w 167045"/>
                <a:gd name="connsiteY17" fmla="*/ 122158 h 151948"/>
                <a:gd name="connsiteX18" fmla="*/ 18525 w 167045"/>
                <a:gd name="connsiteY18" fmla="*/ 110418 h 151948"/>
                <a:gd name="connsiteX19" fmla="*/ 77 w 167045"/>
                <a:gd name="connsiteY19" fmla="*/ 129873 h 151948"/>
                <a:gd name="connsiteX20" fmla="*/ 31607 w 167045"/>
                <a:gd name="connsiteY20" fmla="*/ 152011 h 151948"/>
                <a:gd name="connsiteX21" fmla="*/ 66828 w 167045"/>
                <a:gd name="connsiteY21" fmla="*/ 126519 h 151948"/>
                <a:gd name="connsiteX22" fmla="*/ 103054 w 167045"/>
                <a:gd name="connsiteY22" fmla="*/ 152011 h 151948"/>
                <a:gd name="connsiteX23" fmla="*/ 156723 w 167045"/>
                <a:gd name="connsiteY23" fmla="*/ 100355 h 151948"/>
                <a:gd name="connsiteX24" fmla="*/ 152698 w 167045"/>
                <a:gd name="connsiteY24" fmla="*/ 97001 h 151948"/>
                <a:gd name="connsiteX25" fmla="*/ 148338 w 167045"/>
                <a:gd name="connsiteY25" fmla="*/ 100691 h 151948"/>
                <a:gd name="connsiteX26" fmla="*/ 103725 w 167045"/>
                <a:gd name="connsiteY26" fmla="*/ 144632 h 151948"/>
                <a:gd name="connsiteX27" fmla="*/ 85276 w 167045"/>
                <a:gd name="connsiteY27" fmla="*/ 122494 h 151948"/>
                <a:gd name="connsiteX28" fmla="*/ 90979 w 167045"/>
                <a:gd name="connsiteY28" fmla="*/ 92976 h 151948"/>
                <a:gd name="connsiteX29" fmla="*/ 102384 w 167045"/>
                <a:gd name="connsiteY29" fmla="*/ 47023 h 15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7045" h="151948">
                  <a:moveTo>
                    <a:pt x="102384" y="47023"/>
                  </a:moveTo>
                  <a:cubicBezTo>
                    <a:pt x="104396" y="38301"/>
                    <a:pt x="112111" y="7442"/>
                    <a:pt x="135591" y="7442"/>
                  </a:cubicBezTo>
                  <a:cubicBezTo>
                    <a:pt x="137268" y="7442"/>
                    <a:pt x="145319" y="7442"/>
                    <a:pt x="152363" y="11803"/>
                  </a:cubicBezTo>
                  <a:cubicBezTo>
                    <a:pt x="142971" y="13480"/>
                    <a:pt x="136262" y="21866"/>
                    <a:pt x="136262" y="29916"/>
                  </a:cubicBezTo>
                  <a:cubicBezTo>
                    <a:pt x="136262" y="35283"/>
                    <a:pt x="139952" y="41656"/>
                    <a:pt x="149009" y="41656"/>
                  </a:cubicBezTo>
                  <a:cubicBezTo>
                    <a:pt x="156388" y="41656"/>
                    <a:pt x="167122" y="35618"/>
                    <a:pt x="167122" y="22201"/>
                  </a:cubicBezTo>
                  <a:cubicBezTo>
                    <a:pt x="167122" y="4759"/>
                    <a:pt x="147331" y="63"/>
                    <a:pt x="135927" y="63"/>
                  </a:cubicBezTo>
                  <a:cubicBezTo>
                    <a:pt x="116472" y="63"/>
                    <a:pt x="104732" y="17840"/>
                    <a:pt x="100706" y="25555"/>
                  </a:cubicBezTo>
                  <a:cubicBezTo>
                    <a:pt x="92321" y="3417"/>
                    <a:pt x="74207" y="63"/>
                    <a:pt x="64480" y="63"/>
                  </a:cubicBezTo>
                  <a:cubicBezTo>
                    <a:pt x="29595" y="63"/>
                    <a:pt x="10475" y="43333"/>
                    <a:pt x="10475" y="51719"/>
                  </a:cubicBezTo>
                  <a:cubicBezTo>
                    <a:pt x="10475" y="55073"/>
                    <a:pt x="13829" y="55073"/>
                    <a:pt x="14500" y="55073"/>
                  </a:cubicBezTo>
                  <a:cubicBezTo>
                    <a:pt x="17184" y="55073"/>
                    <a:pt x="18190" y="54402"/>
                    <a:pt x="18861" y="51383"/>
                  </a:cubicBezTo>
                  <a:cubicBezTo>
                    <a:pt x="30266" y="15828"/>
                    <a:pt x="52404" y="7442"/>
                    <a:pt x="63809" y="7442"/>
                  </a:cubicBezTo>
                  <a:cubicBezTo>
                    <a:pt x="70182" y="7442"/>
                    <a:pt x="81922" y="10461"/>
                    <a:pt x="81922" y="29916"/>
                  </a:cubicBezTo>
                  <a:cubicBezTo>
                    <a:pt x="81922" y="40314"/>
                    <a:pt x="76220" y="62788"/>
                    <a:pt x="63809" y="109747"/>
                  </a:cubicBezTo>
                  <a:cubicBezTo>
                    <a:pt x="58442" y="130544"/>
                    <a:pt x="46702" y="144632"/>
                    <a:pt x="31943" y="144632"/>
                  </a:cubicBezTo>
                  <a:cubicBezTo>
                    <a:pt x="29930" y="144632"/>
                    <a:pt x="22215" y="144632"/>
                    <a:pt x="15171" y="140271"/>
                  </a:cubicBezTo>
                  <a:cubicBezTo>
                    <a:pt x="23557" y="138594"/>
                    <a:pt x="30936" y="131550"/>
                    <a:pt x="30936" y="122158"/>
                  </a:cubicBezTo>
                  <a:cubicBezTo>
                    <a:pt x="30936" y="113102"/>
                    <a:pt x="23557" y="110418"/>
                    <a:pt x="18525" y="110418"/>
                  </a:cubicBezTo>
                  <a:cubicBezTo>
                    <a:pt x="8463" y="110418"/>
                    <a:pt x="77" y="119139"/>
                    <a:pt x="77" y="129873"/>
                  </a:cubicBezTo>
                  <a:cubicBezTo>
                    <a:pt x="77" y="145303"/>
                    <a:pt x="16848" y="152011"/>
                    <a:pt x="31607" y="152011"/>
                  </a:cubicBezTo>
                  <a:cubicBezTo>
                    <a:pt x="53746" y="152011"/>
                    <a:pt x="65821" y="128531"/>
                    <a:pt x="66828" y="126519"/>
                  </a:cubicBezTo>
                  <a:cubicBezTo>
                    <a:pt x="70853" y="138930"/>
                    <a:pt x="82928" y="152011"/>
                    <a:pt x="103054" y="152011"/>
                  </a:cubicBezTo>
                  <a:cubicBezTo>
                    <a:pt x="137604" y="152011"/>
                    <a:pt x="156723" y="108741"/>
                    <a:pt x="156723" y="100355"/>
                  </a:cubicBezTo>
                  <a:cubicBezTo>
                    <a:pt x="156723" y="97001"/>
                    <a:pt x="153705" y="97001"/>
                    <a:pt x="152698" y="97001"/>
                  </a:cubicBezTo>
                  <a:cubicBezTo>
                    <a:pt x="149679" y="97001"/>
                    <a:pt x="149009" y="98343"/>
                    <a:pt x="148338" y="100691"/>
                  </a:cubicBezTo>
                  <a:cubicBezTo>
                    <a:pt x="137268" y="136582"/>
                    <a:pt x="114459" y="144632"/>
                    <a:pt x="103725" y="144632"/>
                  </a:cubicBezTo>
                  <a:cubicBezTo>
                    <a:pt x="90643" y="144632"/>
                    <a:pt x="85276" y="133898"/>
                    <a:pt x="85276" y="122494"/>
                  </a:cubicBezTo>
                  <a:cubicBezTo>
                    <a:pt x="85276" y="115114"/>
                    <a:pt x="87289" y="107735"/>
                    <a:pt x="90979" y="92976"/>
                  </a:cubicBezTo>
                  <a:lnTo>
                    <a:pt x="102384" y="47023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4" name="Freeform 23 2">
            <a:extLst>
              <a:ext uri="{FF2B5EF4-FFF2-40B4-BE49-F238E27FC236}">
                <a16:creationId xmlns:a16="http://schemas.microsoft.com/office/drawing/2014/main" id="{355F5AFA-A254-94D6-305A-75978E5EC416}"/>
              </a:ext>
            </a:extLst>
          </p:cNvPr>
          <p:cNvSpPr>
            <a:spLocks/>
          </p:cNvSpPr>
          <p:nvPr/>
        </p:nvSpPr>
        <p:spPr bwMode="auto">
          <a:xfrm>
            <a:off x="1986586" y="1259205"/>
            <a:ext cx="4694825" cy="1944272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127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36" name="Line 81">
            <a:extLst>
              <a:ext uri="{FF2B5EF4-FFF2-40B4-BE49-F238E27FC236}">
                <a16:creationId xmlns:a16="http://schemas.microsoft.com/office/drawing/2014/main" id="{54FFB579-EA27-B5CB-1D3B-A691A63F05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1811" y="1704753"/>
            <a:ext cx="0" cy="1472603"/>
          </a:xfrm>
          <a:prstGeom prst="line">
            <a:avLst/>
          </a:prstGeom>
          <a:noFill/>
          <a:ln w="19050">
            <a:solidFill>
              <a:srgbClr val="FF4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80" name="Groupe 79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 title="IguanaTex Vector Display">
            <a:extLst>
              <a:ext uri="{FF2B5EF4-FFF2-40B4-BE49-F238E27FC236}">
                <a16:creationId xmlns:a16="http://schemas.microsoft.com/office/drawing/2014/main" id="{2506575A-7CDF-E3D1-C37F-1E49B1D45F3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114800" y="3022600"/>
            <a:ext cx="304791" cy="304789"/>
            <a:chOff x="6226223" y="4565426"/>
            <a:chExt cx="259697" cy="263118"/>
          </a:xfrm>
        </p:grpSpPr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E9A2EE3-7795-127A-B3F1-1598F4A4D7E7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6226223" y="4565426"/>
              <a:ext cx="185835" cy="185014"/>
            </a:xfrm>
            <a:custGeom>
              <a:avLst/>
              <a:gdLst>
                <a:gd name="connsiteX0" fmla="*/ 110211 w 185835"/>
                <a:gd name="connsiteY0" fmla="*/ 19193 h 185014"/>
                <a:gd name="connsiteX1" fmla="*/ 116497 w 185835"/>
                <a:gd name="connsiteY1" fmla="*/ 9081 h 185014"/>
                <a:gd name="connsiteX2" fmla="*/ 133714 w 185835"/>
                <a:gd name="connsiteY2" fmla="*/ 8535 h 185014"/>
                <a:gd name="connsiteX3" fmla="*/ 173614 w 185835"/>
                <a:gd name="connsiteY3" fmla="*/ 30944 h 185014"/>
                <a:gd name="connsiteX4" fmla="*/ 171428 w 185835"/>
                <a:gd name="connsiteY4" fmla="*/ 52807 h 185014"/>
                <a:gd name="connsiteX5" fmla="*/ 170608 w 185835"/>
                <a:gd name="connsiteY5" fmla="*/ 57999 h 185014"/>
                <a:gd name="connsiteX6" fmla="*/ 173887 w 185835"/>
                <a:gd name="connsiteY6" fmla="*/ 61552 h 185014"/>
                <a:gd name="connsiteX7" fmla="*/ 177987 w 185835"/>
                <a:gd name="connsiteY7" fmla="*/ 55266 h 185014"/>
                <a:gd name="connsiteX8" fmla="*/ 185365 w 185835"/>
                <a:gd name="connsiteY8" fmla="*/ 7715 h 185014"/>
                <a:gd name="connsiteX9" fmla="*/ 185912 w 185835"/>
                <a:gd name="connsiteY9" fmla="*/ 3069 h 185014"/>
                <a:gd name="connsiteX10" fmla="*/ 178533 w 185835"/>
                <a:gd name="connsiteY10" fmla="*/ 63 h 185014"/>
                <a:gd name="connsiteX11" fmla="*/ 26859 w 185835"/>
                <a:gd name="connsiteY11" fmla="*/ 63 h 185014"/>
                <a:gd name="connsiteX12" fmla="*/ 18114 w 185835"/>
                <a:gd name="connsiteY12" fmla="*/ 5528 h 185014"/>
                <a:gd name="connsiteX13" fmla="*/ 1716 w 185835"/>
                <a:gd name="connsiteY13" fmla="*/ 53627 h 185014"/>
                <a:gd name="connsiteX14" fmla="*/ 77 w 185835"/>
                <a:gd name="connsiteY14" fmla="*/ 58546 h 185014"/>
                <a:gd name="connsiteX15" fmla="*/ 3356 w 185835"/>
                <a:gd name="connsiteY15" fmla="*/ 61552 h 185014"/>
                <a:gd name="connsiteX16" fmla="*/ 8002 w 185835"/>
                <a:gd name="connsiteY16" fmla="*/ 55813 h 185014"/>
                <a:gd name="connsiteX17" fmla="*/ 70312 w 185835"/>
                <a:gd name="connsiteY17" fmla="*/ 8535 h 185014"/>
                <a:gd name="connsiteX18" fmla="*/ 80970 w 185835"/>
                <a:gd name="connsiteY18" fmla="*/ 8535 h 185014"/>
                <a:gd name="connsiteX19" fmla="*/ 88622 w 185835"/>
                <a:gd name="connsiteY19" fmla="*/ 11814 h 185014"/>
                <a:gd name="connsiteX20" fmla="*/ 87529 w 185835"/>
                <a:gd name="connsiteY20" fmla="*/ 17553 h 185014"/>
                <a:gd name="connsiteX21" fmla="*/ 50908 w 185835"/>
                <a:gd name="connsiteY21" fmla="*/ 163487 h 185014"/>
                <a:gd name="connsiteX22" fmla="*/ 18387 w 185835"/>
                <a:gd name="connsiteY22" fmla="*/ 176605 h 185014"/>
                <a:gd name="connsiteX23" fmla="*/ 6909 w 185835"/>
                <a:gd name="connsiteY23" fmla="*/ 181797 h 185014"/>
                <a:gd name="connsiteX24" fmla="*/ 11555 w 185835"/>
                <a:gd name="connsiteY24" fmla="*/ 185077 h 185014"/>
                <a:gd name="connsiteX25" fmla="*/ 33964 w 185835"/>
                <a:gd name="connsiteY25" fmla="*/ 184530 h 185014"/>
                <a:gd name="connsiteX26" fmla="*/ 57194 w 185835"/>
                <a:gd name="connsiteY26" fmla="*/ 184257 h 185014"/>
                <a:gd name="connsiteX27" fmla="*/ 79877 w 185835"/>
                <a:gd name="connsiteY27" fmla="*/ 184530 h 185014"/>
                <a:gd name="connsiteX28" fmla="*/ 103653 w 185835"/>
                <a:gd name="connsiteY28" fmla="*/ 185077 h 185014"/>
                <a:gd name="connsiteX29" fmla="*/ 109665 w 185835"/>
                <a:gd name="connsiteY29" fmla="*/ 179611 h 185014"/>
                <a:gd name="connsiteX30" fmla="*/ 100373 w 185835"/>
                <a:gd name="connsiteY30" fmla="*/ 176605 h 185014"/>
                <a:gd name="connsiteX31" fmla="*/ 82883 w 185835"/>
                <a:gd name="connsiteY31" fmla="*/ 176058 h 185014"/>
                <a:gd name="connsiteX32" fmla="*/ 72771 w 185835"/>
                <a:gd name="connsiteY32" fmla="*/ 170046 h 185014"/>
                <a:gd name="connsiteX33" fmla="*/ 73864 w 185835"/>
                <a:gd name="connsiteY33" fmla="*/ 164307 h 185014"/>
                <a:gd name="connsiteX34" fmla="*/ 110211 w 185835"/>
                <a:gd name="connsiteY34" fmla="*/ 19193 h 1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5835" h="185014">
                  <a:moveTo>
                    <a:pt x="110211" y="19193"/>
                  </a:moveTo>
                  <a:cubicBezTo>
                    <a:pt x="112124" y="11541"/>
                    <a:pt x="113218" y="9901"/>
                    <a:pt x="116497" y="9081"/>
                  </a:cubicBezTo>
                  <a:cubicBezTo>
                    <a:pt x="118957" y="8535"/>
                    <a:pt x="127975" y="8535"/>
                    <a:pt x="133714" y="8535"/>
                  </a:cubicBezTo>
                  <a:cubicBezTo>
                    <a:pt x="161316" y="8535"/>
                    <a:pt x="173614" y="9628"/>
                    <a:pt x="173614" y="30944"/>
                  </a:cubicBezTo>
                  <a:cubicBezTo>
                    <a:pt x="173614" y="35043"/>
                    <a:pt x="172521" y="45701"/>
                    <a:pt x="171428" y="52807"/>
                  </a:cubicBezTo>
                  <a:cubicBezTo>
                    <a:pt x="171155" y="53900"/>
                    <a:pt x="170608" y="57179"/>
                    <a:pt x="170608" y="57999"/>
                  </a:cubicBezTo>
                  <a:cubicBezTo>
                    <a:pt x="170608" y="59639"/>
                    <a:pt x="171428" y="61552"/>
                    <a:pt x="173887" y="61552"/>
                  </a:cubicBezTo>
                  <a:cubicBezTo>
                    <a:pt x="176894" y="61552"/>
                    <a:pt x="177440" y="59366"/>
                    <a:pt x="177987" y="55266"/>
                  </a:cubicBezTo>
                  <a:lnTo>
                    <a:pt x="185365" y="7715"/>
                  </a:lnTo>
                  <a:cubicBezTo>
                    <a:pt x="185639" y="6622"/>
                    <a:pt x="185912" y="3889"/>
                    <a:pt x="185912" y="3069"/>
                  </a:cubicBezTo>
                  <a:cubicBezTo>
                    <a:pt x="185912" y="63"/>
                    <a:pt x="183179" y="63"/>
                    <a:pt x="178533" y="63"/>
                  </a:cubicBezTo>
                  <a:lnTo>
                    <a:pt x="26859" y="63"/>
                  </a:lnTo>
                  <a:cubicBezTo>
                    <a:pt x="20300" y="63"/>
                    <a:pt x="20027" y="336"/>
                    <a:pt x="18114" y="5528"/>
                  </a:cubicBezTo>
                  <a:lnTo>
                    <a:pt x="1716" y="53627"/>
                  </a:lnTo>
                  <a:cubicBezTo>
                    <a:pt x="1443" y="54173"/>
                    <a:pt x="77" y="57999"/>
                    <a:pt x="77" y="58546"/>
                  </a:cubicBezTo>
                  <a:cubicBezTo>
                    <a:pt x="77" y="60185"/>
                    <a:pt x="1443" y="61552"/>
                    <a:pt x="3356" y="61552"/>
                  </a:cubicBezTo>
                  <a:cubicBezTo>
                    <a:pt x="6089" y="61552"/>
                    <a:pt x="6362" y="60185"/>
                    <a:pt x="8002" y="55813"/>
                  </a:cubicBezTo>
                  <a:cubicBezTo>
                    <a:pt x="22760" y="13454"/>
                    <a:pt x="29865" y="8535"/>
                    <a:pt x="70312" y="8535"/>
                  </a:cubicBezTo>
                  <a:lnTo>
                    <a:pt x="80970" y="8535"/>
                  </a:lnTo>
                  <a:cubicBezTo>
                    <a:pt x="88622" y="8535"/>
                    <a:pt x="88622" y="9628"/>
                    <a:pt x="88622" y="11814"/>
                  </a:cubicBezTo>
                  <a:cubicBezTo>
                    <a:pt x="88622" y="13454"/>
                    <a:pt x="87802" y="16733"/>
                    <a:pt x="87529" y="17553"/>
                  </a:cubicBezTo>
                  <a:lnTo>
                    <a:pt x="50908" y="163487"/>
                  </a:lnTo>
                  <a:cubicBezTo>
                    <a:pt x="48449" y="173599"/>
                    <a:pt x="47629" y="176605"/>
                    <a:pt x="18387" y="176605"/>
                  </a:cubicBezTo>
                  <a:cubicBezTo>
                    <a:pt x="8549" y="176605"/>
                    <a:pt x="6909" y="176605"/>
                    <a:pt x="6909" y="181797"/>
                  </a:cubicBezTo>
                  <a:cubicBezTo>
                    <a:pt x="6909" y="185077"/>
                    <a:pt x="9915" y="185077"/>
                    <a:pt x="11555" y="185077"/>
                  </a:cubicBezTo>
                  <a:cubicBezTo>
                    <a:pt x="18934" y="185077"/>
                    <a:pt x="26586" y="184530"/>
                    <a:pt x="33964" y="184530"/>
                  </a:cubicBezTo>
                  <a:cubicBezTo>
                    <a:pt x="41616" y="184530"/>
                    <a:pt x="49542" y="184257"/>
                    <a:pt x="57194" y="184257"/>
                  </a:cubicBezTo>
                  <a:cubicBezTo>
                    <a:pt x="64846" y="184257"/>
                    <a:pt x="72498" y="184530"/>
                    <a:pt x="79877" y="184530"/>
                  </a:cubicBezTo>
                  <a:cubicBezTo>
                    <a:pt x="87802" y="184530"/>
                    <a:pt x="96001" y="185077"/>
                    <a:pt x="103653" y="185077"/>
                  </a:cubicBezTo>
                  <a:cubicBezTo>
                    <a:pt x="106385" y="185077"/>
                    <a:pt x="109665" y="185077"/>
                    <a:pt x="109665" y="179611"/>
                  </a:cubicBezTo>
                  <a:cubicBezTo>
                    <a:pt x="109665" y="176605"/>
                    <a:pt x="107479" y="176605"/>
                    <a:pt x="100373" y="176605"/>
                  </a:cubicBezTo>
                  <a:cubicBezTo>
                    <a:pt x="93541" y="176605"/>
                    <a:pt x="89988" y="176605"/>
                    <a:pt x="82883" y="176058"/>
                  </a:cubicBezTo>
                  <a:cubicBezTo>
                    <a:pt x="74957" y="175239"/>
                    <a:pt x="72771" y="174419"/>
                    <a:pt x="72771" y="170046"/>
                  </a:cubicBezTo>
                  <a:cubicBezTo>
                    <a:pt x="72771" y="169773"/>
                    <a:pt x="72771" y="168406"/>
                    <a:pt x="73864" y="164307"/>
                  </a:cubicBezTo>
                  <a:lnTo>
                    <a:pt x="110211" y="19193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3241C1B5-1861-C6C7-11CC-48743DFCB9A6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6379175" y="4707069"/>
              <a:ext cx="106745" cy="121475"/>
            </a:xfrm>
            <a:custGeom>
              <a:avLst/>
              <a:gdLst>
                <a:gd name="connsiteX0" fmla="*/ 14621 w 106745"/>
                <a:gd name="connsiteY0" fmla="*/ 107766 h 121475"/>
                <a:gd name="connsiteX1" fmla="*/ 5248 w 106745"/>
                <a:gd name="connsiteY1" fmla="*/ 114653 h 121475"/>
                <a:gd name="connsiteX2" fmla="*/ 83 w 106745"/>
                <a:gd name="connsiteY2" fmla="*/ 118670 h 121475"/>
                <a:gd name="connsiteX3" fmla="*/ 2761 w 106745"/>
                <a:gd name="connsiteY3" fmla="*/ 121540 h 121475"/>
                <a:gd name="connsiteX4" fmla="*/ 19213 w 106745"/>
                <a:gd name="connsiteY4" fmla="*/ 120774 h 121475"/>
                <a:gd name="connsiteX5" fmla="*/ 39299 w 106745"/>
                <a:gd name="connsiteY5" fmla="*/ 121540 h 121475"/>
                <a:gd name="connsiteX6" fmla="*/ 43125 w 106745"/>
                <a:gd name="connsiteY6" fmla="*/ 117331 h 121475"/>
                <a:gd name="connsiteX7" fmla="*/ 38151 w 106745"/>
                <a:gd name="connsiteY7" fmla="*/ 114653 h 121475"/>
                <a:gd name="connsiteX8" fmla="*/ 28778 w 106745"/>
                <a:gd name="connsiteY8" fmla="*/ 112357 h 121475"/>
                <a:gd name="connsiteX9" fmla="*/ 30882 w 106745"/>
                <a:gd name="connsiteY9" fmla="*/ 103557 h 121475"/>
                <a:gd name="connsiteX10" fmla="*/ 37960 w 106745"/>
                <a:gd name="connsiteY10" fmla="*/ 75054 h 121475"/>
                <a:gd name="connsiteX11" fmla="*/ 57664 w 106745"/>
                <a:gd name="connsiteY11" fmla="*/ 86340 h 121475"/>
                <a:gd name="connsiteX12" fmla="*/ 106829 w 106745"/>
                <a:gd name="connsiteY12" fmla="*/ 32011 h 121475"/>
                <a:gd name="connsiteX13" fmla="*/ 78133 w 106745"/>
                <a:gd name="connsiteY13" fmla="*/ 64 h 121475"/>
                <a:gd name="connsiteX14" fmla="*/ 50969 w 106745"/>
                <a:gd name="connsiteY14" fmla="*/ 13455 h 121475"/>
                <a:gd name="connsiteX15" fmla="*/ 31265 w 106745"/>
                <a:gd name="connsiteY15" fmla="*/ 64 h 121475"/>
                <a:gd name="connsiteX16" fmla="*/ 16152 w 106745"/>
                <a:gd name="connsiteY16" fmla="*/ 10203 h 121475"/>
                <a:gd name="connsiteX17" fmla="*/ 9265 w 106745"/>
                <a:gd name="connsiteY17" fmla="*/ 29333 h 121475"/>
                <a:gd name="connsiteX18" fmla="*/ 12517 w 106745"/>
                <a:gd name="connsiteY18" fmla="*/ 31820 h 121475"/>
                <a:gd name="connsiteX19" fmla="*/ 16726 w 106745"/>
                <a:gd name="connsiteY19" fmla="*/ 26081 h 121475"/>
                <a:gd name="connsiteX20" fmla="*/ 30691 w 106745"/>
                <a:gd name="connsiteY20" fmla="*/ 5421 h 121475"/>
                <a:gd name="connsiteX21" fmla="*/ 37004 w 106745"/>
                <a:gd name="connsiteY21" fmla="*/ 14794 h 121475"/>
                <a:gd name="connsiteX22" fmla="*/ 36430 w 106745"/>
                <a:gd name="connsiteY22" fmla="*/ 20533 h 121475"/>
                <a:gd name="connsiteX23" fmla="*/ 14621 w 106745"/>
                <a:gd name="connsiteY23" fmla="*/ 107766 h 121475"/>
                <a:gd name="connsiteX24" fmla="*/ 50777 w 106745"/>
                <a:gd name="connsiteY24" fmla="*/ 23020 h 121475"/>
                <a:gd name="connsiteX25" fmla="*/ 77559 w 106745"/>
                <a:gd name="connsiteY25" fmla="*/ 5421 h 121475"/>
                <a:gd name="connsiteX26" fmla="*/ 91524 w 106745"/>
                <a:gd name="connsiteY26" fmla="*/ 23977 h 121475"/>
                <a:gd name="connsiteX27" fmla="*/ 81577 w 106745"/>
                <a:gd name="connsiteY27" fmla="*/ 62428 h 121475"/>
                <a:gd name="connsiteX28" fmla="*/ 57664 w 106745"/>
                <a:gd name="connsiteY28" fmla="*/ 80984 h 121475"/>
                <a:gd name="connsiteX29" fmla="*/ 40638 w 106745"/>
                <a:gd name="connsiteY29" fmla="*/ 64341 h 121475"/>
                <a:gd name="connsiteX30" fmla="*/ 41212 w 106745"/>
                <a:gd name="connsiteY30" fmla="*/ 61471 h 121475"/>
                <a:gd name="connsiteX31" fmla="*/ 50777 w 106745"/>
                <a:gd name="connsiteY31" fmla="*/ 23020 h 12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6745" h="121475">
                  <a:moveTo>
                    <a:pt x="14621" y="107766"/>
                  </a:moveTo>
                  <a:cubicBezTo>
                    <a:pt x="13282" y="113122"/>
                    <a:pt x="12900" y="114653"/>
                    <a:pt x="5248" y="114653"/>
                  </a:cubicBezTo>
                  <a:cubicBezTo>
                    <a:pt x="2761" y="114653"/>
                    <a:pt x="83" y="114653"/>
                    <a:pt x="83" y="118670"/>
                  </a:cubicBezTo>
                  <a:cubicBezTo>
                    <a:pt x="83" y="120774"/>
                    <a:pt x="1804" y="121540"/>
                    <a:pt x="2761" y="121540"/>
                  </a:cubicBezTo>
                  <a:cubicBezTo>
                    <a:pt x="7735" y="121540"/>
                    <a:pt x="14048" y="120774"/>
                    <a:pt x="19213" y="120774"/>
                  </a:cubicBezTo>
                  <a:cubicBezTo>
                    <a:pt x="25717" y="120774"/>
                    <a:pt x="32986" y="121540"/>
                    <a:pt x="39299" y="121540"/>
                  </a:cubicBezTo>
                  <a:cubicBezTo>
                    <a:pt x="41021" y="121540"/>
                    <a:pt x="43125" y="120966"/>
                    <a:pt x="43125" y="117331"/>
                  </a:cubicBezTo>
                  <a:cubicBezTo>
                    <a:pt x="43125" y="114653"/>
                    <a:pt x="40447" y="114653"/>
                    <a:pt x="38151" y="114653"/>
                  </a:cubicBezTo>
                  <a:cubicBezTo>
                    <a:pt x="33943" y="114653"/>
                    <a:pt x="28778" y="114653"/>
                    <a:pt x="28778" y="112357"/>
                  </a:cubicBezTo>
                  <a:cubicBezTo>
                    <a:pt x="28778" y="111401"/>
                    <a:pt x="30117" y="106427"/>
                    <a:pt x="30882" y="103557"/>
                  </a:cubicBezTo>
                  <a:cubicBezTo>
                    <a:pt x="33178" y="93418"/>
                    <a:pt x="35856" y="83088"/>
                    <a:pt x="37960" y="75054"/>
                  </a:cubicBezTo>
                  <a:cubicBezTo>
                    <a:pt x="40256" y="78880"/>
                    <a:pt x="46186" y="86340"/>
                    <a:pt x="57664" y="86340"/>
                  </a:cubicBezTo>
                  <a:cubicBezTo>
                    <a:pt x="81003" y="86340"/>
                    <a:pt x="106829" y="60515"/>
                    <a:pt x="106829" y="32011"/>
                  </a:cubicBezTo>
                  <a:cubicBezTo>
                    <a:pt x="106829" y="9629"/>
                    <a:pt x="91333" y="64"/>
                    <a:pt x="78133" y="64"/>
                  </a:cubicBezTo>
                  <a:cubicBezTo>
                    <a:pt x="66273" y="64"/>
                    <a:pt x="56134" y="8099"/>
                    <a:pt x="50969" y="13455"/>
                  </a:cubicBezTo>
                  <a:cubicBezTo>
                    <a:pt x="47716" y="2551"/>
                    <a:pt x="37004" y="64"/>
                    <a:pt x="31265" y="64"/>
                  </a:cubicBezTo>
                  <a:cubicBezTo>
                    <a:pt x="23804" y="64"/>
                    <a:pt x="19213" y="5038"/>
                    <a:pt x="16152" y="10203"/>
                  </a:cubicBezTo>
                  <a:cubicBezTo>
                    <a:pt x="12326" y="16707"/>
                    <a:pt x="9265" y="28185"/>
                    <a:pt x="9265" y="29333"/>
                  </a:cubicBezTo>
                  <a:cubicBezTo>
                    <a:pt x="9265" y="31820"/>
                    <a:pt x="11943" y="31820"/>
                    <a:pt x="12517" y="31820"/>
                  </a:cubicBezTo>
                  <a:cubicBezTo>
                    <a:pt x="15195" y="31820"/>
                    <a:pt x="15387" y="31246"/>
                    <a:pt x="16726" y="26081"/>
                  </a:cubicBezTo>
                  <a:cubicBezTo>
                    <a:pt x="19595" y="14986"/>
                    <a:pt x="23230" y="5421"/>
                    <a:pt x="30691" y="5421"/>
                  </a:cubicBezTo>
                  <a:cubicBezTo>
                    <a:pt x="35665" y="5421"/>
                    <a:pt x="37004" y="9629"/>
                    <a:pt x="37004" y="14794"/>
                  </a:cubicBezTo>
                  <a:cubicBezTo>
                    <a:pt x="37004" y="16899"/>
                    <a:pt x="36621" y="19386"/>
                    <a:pt x="36430" y="20533"/>
                  </a:cubicBezTo>
                  <a:lnTo>
                    <a:pt x="14621" y="107766"/>
                  </a:lnTo>
                  <a:close/>
                  <a:moveTo>
                    <a:pt x="50777" y="23020"/>
                  </a:moveTo>
                  <a:cubicBezTo>
                    <a:pt x="61873" y="8290"/>
                    <a:pt x="71438" y="5421"/>
                    <a:pt x="77559" y="5421"/>
                  </a:cubicBezTo>
                  <a:cubicBezTo>
                    <a:pt x="85020" y="5421"/>
                    <a:pt x="91524" y="10968"/>
                    <a:pt x="91524" y="23977"/>
                  </a:cubicBezTo>
                  <a:cubicBezTo>
                    <a:pt x="91524" y="31820"/>
                    <a:pt x="87316" y="51333"/>
                    <a:pt x="81577" y="62428"/>
                  </a:cubicBezTo>
                  <a:cubicBezTo>
                    <a:pt x="76794" y="71802"/>
                    <a:pt x="67421" y="80984"/>
                    <a:pt x="57664" y="80984"/>
                  </a:cubicBezTo>
                  <a:cubicBezTo>
                    <a:pt x="44082" y="80984"/>
                    <a:pt x="40638" y="66254"/>
                    <a:pt x="40638" y="64341"/>
                  </a:cubicBezTo>
                  <a:cubicBezTo>
                    <a:pt x="40638" y="63576"/>
                    <a:pt x="41021" y="62237"/>
                    <a:pt x="41212" y="61471"/>
                  </a:cubicBezTo>
                  <a:lnTo>
                    <a:pt x="50777" y="23020"/>
                  </a:lnTo>
                  <a:close/>
                </a:path>
              </a:pathLst>
            </a:custGeom>
            <a:solidFill>
              <a:srgbClr val="FF1A1A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4" name="Groupe 7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magenta{\delta_T} &#10;$&#10;&#10;&#10;\end{document}&#10;" title="IguanaTex Vector Display">
            <a:extLst>
              <a:ext uri="{FF2B5EF4-FFF2-40B4-BE49-F238E27FC236}">
                <a16:creationId xmlns:a16="http://schemas.microsoft.com/office/drawing/2014/main" id="{54004708-1547-16C0-EF69-D7EC5476B612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114800" y="2184400"/>
            <a:ext cx="304791" cy="274310"/>
            <a:chOff x="6466228" y="3882115"/>
            <a:chExt cx="290122" cy="261442"/>
          </a:xfrm>
        </p:grpSpPr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0403EB3E-0878-0297-ADAE-E020091DF93D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6466228" y="3882115"/>
              <a:ext cx="124497" cy="219539"/>
            </a:xfrm>
            <a:custGeom>
              <a:avLst/>
              <a:gdLst>
                <a:gd name="connsiteX0" fmla="*/ 67488 w 124497"/>
                <a:gd name="connsiteY0" fmla="*/ 83263 h 219539"/>
                <a:gd name="connsiteX1" fmla="*/ 77 w 124497"/>
                <a:gd name="connsiteY1" fmla="*/ 168589 h 219539"/>
                <a:gd name="connsiteX2" fmla="*/ 48054 w 124497"/>
                <a:gd name="connsiteY2" fmla="*/ 219602 h 219539"/>
                <a:gd name="connsiteX3" fmla="*/ 108784 w 124497"/>
                <a:gd name="connsiteY3" fmla="*/ 130025 h 219539"/>
                <a:gd name="connsiteX4" fmla="*/ 86314 w 124497"/>
                <a:gd name="connsiteY4" fmla="*/ 73546 h 219539"/>
                <a:gd name="connsiteX5" fmla="*/ 57467 w 124497"/>
                <a:gd name="connsiteY5" fmla="*/ 23747 h 219539"/>
                <a:gd name="connsiteX6" fmla="*/ 74168 w 124497"/>
                <a:gd name="connsiteY6" fmla="*/ 9780 h 219539"/>
                <a:gd name="connsiteX7" fmla="*/ 95727 w 124497"/>
                <a:gd name="connsiteY7" fmla="*/ 17978 h 219539"/>
                <a:gd name="connsiteX8" fmla="*/ 112428 w 124497"/>
                <a:gd name="connsiteY8" fmla="*/ 25569 h 219539"/>
                <a:gd name="connsiteX9" fmla="*/ 124574 w 124497"/>
                <a:gd name="connsiteY9" fmla="*/ 13423 h 219539"/>
                <a:gd name="connsiteX10" fmla="*/ 108784 w 124497"/>
                <a:gd name="connsiteY10" fmla="*/ 3403 h 219539"/>
                <a:gd name="connsiteX11" fmla="*/ 83885 w 124497"/>
                <a:gd name="connsiteY11" fmla="*/ 63 h 219539"/>
                <a:gd name="connsiteX12" fmla="*/ 49268 w 124497"/>
                <a:gd name="connsiteY12" fmla="*/ 31339 h 219539"/>
                <a:gd name="connsiteX13" fmla="*/ 67488 w 124497"/>
                <a:gd name="connsiteY13" fmla="*/ 83263 h 219539"/>
                <a:gd name="connsiteX14" fmla="*/ 71131 w 124497"/>
                <a:gd name="connsiteY14" fmla="*/ 89943 h 219539"/>
                <a:gd name="connsiteX15" fmla="*/ 87832 w 124497"/>
                <a:gd name="connsiteY15" fmla="*/ 142171 h 219539"/>
                <a:gd name="connsiteX16" fmla="*/ 48054 w 124497"/>
                <a:gd name="connsiteY16" fmla="*/ 212921 h 219539"/>
                <a:gd name="connsiteX17" fmla="*/ 18903 w 124497"/>
                <a:gd name="connsiteY17" fmla="*/ 177091 h 219539"/>
                <a:gd name="connsiteX18" fmla="*/ 71131 w 124497"/>
                <a:gd name="connsiteY18" fmla="*/ 89943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488" y="83263"/>
                  </a:moveTo>
                  <a:cubicBezTo>
                    <a:pt x="29531" y="92372"/>
                    <a:pt x="77" y="131847"/>
                    <a:pt x="77" y="168589"/>
                  </a:cubicBezTo>
                  <a:cubicBezTo>
                    <a:pt x="77" y="197739"/>
                    <a:pt x="19510" y="219602"/>
                    <a:pt x="48054" y="219602"/>
                  </a:cubicBezTo>
                  <a:cubicBezTo>
                    <a:pt x="83581" y="219602"/>
                    <a:pt x="108784" y="171929"/>
                    <a:pt x="108784" y="130025"/>
                  </a:cubicBezTo>
                  <a:cubicBezTo>
                    <a:pt x="108784" y="102393"/>
                    <a:pt x="96638" y="87210"/>
                    <a:pt x="86314" y="73546"/>
                  </a:cubicBezTo>
                  <a:cubicBezTo>
                    <a:pt x="75382" y="59882"/>
                    <a:pt x="57467" y="37108"/>
                    <a:pt x="57467" y="23747"/>
                  </a:cubicBezTo>
                  <a:cubicBezTo>
                    <a:pt x="57467" y="17067"/>
                    <a:pt x="63540" y="9780"/>
                    <a:pt x="74168" y="9780"/>
                  </a:cubicBezTo>
                  <a:cubicBezTo>
                    <a:pt x="83277" y="9780"/>
                    <a:pt x="89350" y="13727"/>
                    <a:pt x="95727" y="17978"/>
                  </a:cubicBezTo>
                  <a:cubicBezTo>
                    <a:pt x="101800" y="21622"/>
                    <a:pt x="107873" y="25569"/>
                    <a:pt x="112428" y="25569"/>
                  </a:cubicBezTo>
                  <a:cubicBezTo>
                    <a:pt x="120019" y="25569"/>
                    <a:pt x="124574" y="18282"/>
                    <a:pt x="124574" y="13423"/>
                  </a:cubicBezTo>
                  <a:cubicBezTo>
                    <a:pt x="124574" y="6743"/>
                    <a:pt x="119716" y="5832"/>
                    <a:pt x="108784" y="3403"/>
                  </a:cubicBezTo>
                  <a:cubicBezTo>
                    <a:pt x="92994" y="63"/>
                    <a:pt x="88743" y="63"/>
                    <a:pt x="83885" y="63"/>
                  </a:cubicBezTo>
                  <a:cubicBezTo>
                    <a:pt x="60200" y="63"/>
                    <a:pt x="49268" y="13120"/>
                    <a:pt x="49268" y="31339"/>
                  </a:cubicBezTo>
                  <a:cubicBezTo>
                    <a:pt x="49268" y="47736"/>
                    <a:pt x="58074" y="64740"/>
                    <a:pt x="67488" y="83263"/>
                  </a:cubicBezTo>
                  <a:close/>
                  <a:moveTo>
                    <a:pt x="71131" y="89943"/>
                  </a:moveTo>
                  <a:cubicBezTo>
                    <a:pt x="78723" y="103911"/>
                    <a:pt x="87832" y="120308"/>
                    <a:pt x="87832" y="142171"/>
                  </a:cubicBezTo>
                  <a:cubicBezTo>
                    <a:pt x="87832" y="162212"/>
                    <a:pt x="76293" y="212921"/>
                    <a:pt x="48054" y="212921"/>
                  </a:cubicBezTo>
                  <a:cubicBezTo>
                    <a:pt x="31353" y="212921"/>
                    <a:pt x="18903" y="200168"/>
                    <a:pt x="18903" y="177091"/>
                  </a:cubicBezTo>
                  <a:cubicBezTo>
                    <a:pt x="18903" y="157961"/>
                    <a:pt x="30138" y="100875"/>
                    <a:pt x="71131" y="89943"/>
                  </a:cubicBezTo>
                  <a:close/>
                </a:path>
              </a:pathLst>
            </a:custGeom>
            <a:solidFill>
              <a:srgbClr val="FF1AFF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1FEBED79-DA13-7679-05ED-36B2590D2FD9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6597571" y="3999870"/>
              <a:ext cx="158779" cy="143687"/>
            </a:xfrm>
            <a:custGeom>
              <a:avLst/>
              <a:gdLst>
                <a:gd name="connsiteX0" fmla="*/ 94244 w 158779"/>
                <a:gd name="connsiteY0" fmla="*/ 15156 h 143687"/>
                <a:gd name="connsiteX1" fmla="*/ 100833 w 158779"/>
                <a:gd name="connsiteY1" fmla="*/ 7929 h 143687"/>
                <a:gd name="connsiteX2" fmla="*/ 113586 w 158779"/>
                <a:gd name="connsiteY2" fmla="*/ 7716 h 143687"/>
                <a:gd name="connsiteX3" fmla="*/ 137393 w 158779"/>
                <a:gd name="connsiteY3" fmla="*/ 9417 h 143687"/>
                <a:gd name="connsiteX4" fmla="*/ 147383 w 158779"/>
                <a:gd name="connsiteY4" fmla="*/ 26209 h 143687"/>
                <a:gd name="connsiteX5" fmla="*/ 145895 w 158779"/>
                <a:gd name="connsiteY5" fmla="*/ 43425 h 143687"/>
                <a:gd name="connsiteX6" fmla="*/ 145470 w 158779"/>
                <a:gd name="connsiteY6" fmla="*/ 45764 h 143687"/>
                <a:gd name="connsiteX7" fmla="*/ 149083 w 158779"/>
                <a:gd name="connsiteY7" fmla="*/ 48952 h 143687"/>
                <a:gd name="connsiteX8" fmla="*/ 153122 w 158779"/>
                <a:gd name="connsiteY8" fmla="*/ 43638 h 143687"/>
                <a:gd name="connsiteX9" fmla="*/ 158861 w 158779"/>
                <a:gd name="connsiteY9" fmla="*/ 3040 h 143687"/>
                <a:gd name="connsiteX10" fmla="*/ 152484 w 158779"/>
                <a:gd name="connsiteY10" fmla="*/ 64 h 143687"/>
                <a:gd name="connsiteX11" fmla="*/ 21762 w 158779"/>
                <a:gd name="connsiteY11" fmla="*/ 64 h 143687"/>
                <a:gd name="connsiteX12" fmla="*/ 14535 w 158779"/>
                <a:gd name="connsiteY12" fmla="*/ 4528 h 143687"/>
                <a:gd name="connsiteX13" fmla="*/ 1144 w 158779"/>
                <a:gd name="connsiteY13" fmla="*/ 42150 h 143687"/>
                <a:gd name="connsiteX14" fmla="*/ 81 w 158779"/>
                <a:gd name="connsiteY14" fmla="*/ 45976 h 143687"/>
                <a:gd name="connsiteX15" fmla="*/ 3695 w 158779"/>
                <a:gd name="connsiteY15" fmla="*/ 48952 h 143687"/>
                <a:gd name="connsiteX16" fmla="*/ 8158 w 158779"/>
                <a:gd name="connsiteY16" fmla="*/ 43851 h 143687"/>
                <a:gd name="connsiteX17" fmla="*/ 59810 w 158779"/>
                <a:gd name="connsiteY17" fmla="*/ 7716 h 143687"/>
                <a:gd name="connsiteX18" fmla="*/ 68737 w 158779"/>
                <a:gd name="connsiteY18" fmla="*/ 7716 h 143687"/>
                <a:gd name="connsiteX19" fmla="*/ 75326 w 158779"/>
                <a:gd name="connsiteY19" fmla="*/ 9842 h 143687"/>
                <a:gd name="connsiteX20" fmla="*/ 74476 w 158779"/>
                <a:gd name="connsiteY20" fmla="*/ 14305 h 143687"/>
                <a:gd name="connsiteX21" fmla="*/ 46418 w 158779"/>
                <a:gd name="connsiteY21" fmla="*/ 126109 h 143687"/>
                <a:gd name="connsiteX22" fmla="*/ 21549 w 158779"/>
                <a:gd name="connsiteY22" fmla="*/ 136099 h 143687"/>
                <a:gd name="connsiteX23" fmla="*/ 11984 w 158779"/>
                <a:gd name="connsiteY23" fmla="*/ 140776 h 143687"/>
                <a:gd name="connsiteX24" fmla="*/ 15598 w 158779"/>
                <a:gd name="connsiteY24" fmla="*/ 143751 h 143687"/>
                <a:gd name="connsiteX25" fmla="*/ 33878 w 158779"/>
                <a:gd name="connsiteY25" fmla="*/ 143114 h 143687"/>
                <a:gd name="connsiteX26" fmla="*/ 52158 w 158779"/>
                <a:gd name="connsiteY26" fmla="*/ 142901 h 143687"/>
                <a:gd name="connsiteX27" fmla="*/ 71288 w 158779"/>
                <a:gd name="connsiteY27" fmla="*/ 143114 h 143687"/>
                <a:gd name="connsiteX28" fmla="*/ 89142 w 158779"/>
                <a:gd name="connsiteY28" fmla="*/ 143751 h 143687"/>
                <a:gd name="connsiteX29" fmla="*/ 94031 w 158779"/>
                <a:gd name="connsiteY29" fmla="*/ 139075 h 143687"/>
                <a:gd name="connsiteX30" fmla="*/ 85316 w 158779"/>
                <a:gd name="connsiteY30" fmla="*/ 136099 h 143687"/>
                <a:gd name="connsiteX31" fmla="*/ 72988 w 158779"/>
                <a:gd name="connsiteY31" fmla="*/ 135674 h 143687"/>
                <a:gd name="connsiteX32" fmla="*/ 65336 w 158779"/>
                <a:gd name="connsiteY32" fmla="*/ 131636 h 143687"/>
                <a:gd name="connsiteX33" fmla="*/ 66186 w 158779"/>
                <a:gd name="connsiteY33" fmla="*/ 126747 h 143687"/>
                <a:gd name="connsiteX34" fmla="*/ 94244 w 158779"/>
                <a:gd name="connsiteY34" fmla="*/ 15156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79" h="143687">
                  <a:moveTo>
                    <a:pt x="94244" y="15156"/>
                  </a:moveTo>
                  <a:cubicBezTo>
                    <a:pt x="95732" y="8992"/>
                    <a:pt x="96157" y="8354"/>
                    <a:pt x="100833" y="7929"/>
                  </a:cubicBezTo>
                  <a:cubicBezTo>
                    <a:pt x="101896" y="7716"/>
                    <a:pt x="109335" y="7716"/>
                    <a:pt x="113586" y="7716"/>
                  </a:cubicBezTo>
                  <a:cubicBezTo>
                    <a:pt x="126552" y="7716"/>
                    <a:pt x="132079" y="7716"/>
                    <a:pt x="137393" y="9417"/>
                  </a:cubicBezTo>
                  <a:cubicBezTo>
                    <a:pt x="146958" y="12392"/>
                    <a:pt x="147383" y="18557"/>
                    <a:pt x="147383" y="26209"/>
                  </a:cubicBezTo>
                  <a:cubicBezTo>
                    <a:pt x="147383" y="29609"/>
                    <a:pt x="147383" y="32373"/>
                    <a:pt x="145895" y="43425"/>
                  </a:cubicBezTo>
                  <a:lnTo>
                    <a:pt x="145470" y="45764"/>
                  </a:lnTo>
                  <a:cubicBezTo>
                    <a:pt x="145470" y="47889"/>
                    <a:pt x="146958" y="48952"/>
                    <a:pt x="149083" y="48952"/>
                  </a:cubicBezTo>
                  <a:cubicBezTo>
                    <a:pt x="152272" y="48952"/>
                    <a:pt x="152697" y="47039"/>
                    <a:pt x="153122" y="43638"/>
                  </a:cubicBezTo>
                  <a:lnTo>
                    <a:pt x="158861" y="3040"/>
                  </a:lnTo>
                  <a:cubicBezTo>
                    <a:pt x="158861" y="64"/>
                    <a:pt x="156310" y="64"/>
                    <a:pt x="152484" y="64"/>
                  </a:cubicBezTo>
                  <a:lnTo>
                    <a:pt x="21762" y="64"/>
                  </a:lnTo>
                  <a:cubicBezTo>
                    <a:pt x="16448" y="64"/>
                    <a:pt x="16023" y="64"/>
                    <a:pt x="14535" y="4528"/>
                  </a:cubicBezTo>
                  <a:lnTo>
                    <a:pt x="1144" y="42150"/>
                  </a:lnTo>
                  <a:cubicBezTo>
                    <a:pt x="931" y="43000"/>
                    <a:pt x="81" y="44913"/>
                    <a:pt x="81" y="45976"/>
                  </a:cubicBezTo>
                  <a:cubicBezTo>
                    <a:pt x="81" y="46826"/>
                    <a:pt x="506" y="48952"/>
                    <a:pt x="3695" y="48952"/>
                  </a:cubicBezTo>
                  <a:cubicBezTo>
                    <a:pt x="6458" y="48952"/>
                    <a:pt x="6883" y="47889"/>
                    <a:pt x="8158" y="43851"/>
                  </a:cubicBezTo>
                  <a:cubicBezTo>
                    <a:pt x="20487" y="9842"/>
                    <a:pt x="27501" y="7716"/>
                    <a:pt x="59810" y="7716"/>
                  </a:cubicBezTo>
                  <a:lnTo>
                    <a:pt x="68737" y="7716"/>
                  </a:lnTo>
                  <a:cubicBezTo>
                    <a:pt x="75114" y="7716"/>
                    <a:pt x="75326" y="7929"/>
                    <a:pt x="75326" y="9842"/>
                  </a:cubicBezTo>
                  <a:cubicBezTo>
                    <a:pt x="75326" y="10054"/>
                    <a:pt x="75326" y="11117"/>
                    <a:pt x="74476" y="14305"/>
                  </a:cubicBezTo>
                  <a:lnTo>
                    <a:pt x="46418" y="126109"/>
                  </a:lnTo>
                  <a:cubicBezTo>
                    <a:pt x="44505" y="133974"/>
                    <a:pt x="43868" y="136099"/>
                    <a:pt x="21549" y="136099"/>
                  </a:cubicBezTo>
                  <a:cubicBezTo>
                    <a:pt x="13897" y="136099"/>
                    <a:pt x="11984" y="136099"/>
                    <a:pt x="11984" y="140776"/>
                  </a:cubicBezTo>
                  <a:cubicBezTo>
                    <a:pt x="11984" y="141413"/>
                    <a:pt x="12409" y="143751"/>
                    <a:pt x="15598" y="143751"/>
                  </a:cubicBezTo>
                  <a:cubicBezTo>
                    <a:pt x="21549" y="143751"/>
                    <a:pt x="27926" y="143114"/>
                    <a:pt x="33878" y="143114"/>
                  </a:cubicBezTo>
                  <a:cubicBezTo>
                    <a:pt x="39829" y="143114"/>
                    <a:pt x="46206" y="142901"/>
                    <a:pt x="52158" y="142901"/>
                  </a:cubicBezTo>
                  <a:cubicBezTo>
                    <a:pt x="58109" y="142901"/>
                    <a:pt x="65336" y="142901"/>
                    <a:pt x="71288" y="143114"/>
                  </a:cubicBezTo>
                  <a:cubicBezTo>
                    <a:pt x="77027" y="143326"/>
                    <a:pt x="83403" y="143751"/>
                    <a:pt x="89142" y="143751"/>
                  </a:cubicBezTo>
                  <a:cubicBezTo>
                    <a:pt x="90843" y="143751"/>
                    <a:pt x="94031" y="143751"/>
                    <a:pt x="94031" y="139075"/>
                  </a:cubicBezTo>
                  <a:cubicBezTo>
                    <a:pt x="94031" y="136099"/>
                    <a:pt x="91906" y="136099"/>
                    <a:pt x="85316" y="136099"/>
                  </a:cubicBezTo>
                  <a:cubicBezTo>
                    <a:pt x="81278" y="136099"/>
                    <a:pt x="77027" y="135887"/>
                    <a:pt x="72988" y="135674"/>
                  </a:cubicBezTo>
                  <a:cubicBezTo>
                    <a:pt x="65761" y="135037"/>
                    <a:pt x="65336" y="134186"/>
                    <a:pt x="65336" y="131636"/>
                  </a:cubicBezTo>
                  <a:cubicBezTo>
                    <a:pt x="65336" y="130148"/>
                    <a:pt x="65336" y="129723"/>
                    <a:pt x="66186" y="126747"/>
                  </a:cubicBezTo>
                  <a:lnTo>
                    <a:pt x="94244" y="15156"/>
                  </a:lnTo>
                  <a:close/>
                </a:path>
              </a:pathLst>
            </a:custGeom>
            <a:solidFill>
              <a:srgbClr val="FF1AFF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" name="Groupe 91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 title="IguanaTex Vector Display">
            <a:extLst>
              <a:ext uri="{FF2B5EF4-FFF2-40B4-BE49-F238E27FC236}">
                <a16:creationId xmlns:a16="http://schemas.microsoft.com/office/drawing/2014/main" id="{321A0114-B4A0-098B-4446-597E2CFF99F7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168900" y="1231899"/>
            <a:ext cx="396228" cy="274310"/>
            <a:chOff x="7351783" y="2933614"/>
            <a:chExt cx="367418" cy="253243"/>
          </a:xfrm>
        </p:grpSpPr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C77E055B-6680-5363-2B35-C35DE885FD44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351783" y="2933614"/>
              <a:ext cx="191734" cy="205571"/>
            </a:xfrm>
            <a:custGeom>
              <a:avLst/>
              <a:gdLst>
                <a:gd name="connsiteX0" fmla="*/ 113708 w 191734"/>
                <a:gd name="connsiteY0" fmla="*/ 21318 h 205571"/>
                <a:gd name="connsiteX1" fmla="*/ 120193 w 191734"/>
                <a:gd name="connsiteY1" fmla="*/ 10083 h 205571"/>
                <a:gd name="connsiteX2" fmla="*/ 137956 w 191734"/>
                <a:gd name="connsiteY2" fmla="*/ 9476 h 205571"/>
                <a:gd name="connsiteX3" fmla="*/ 179123 w 191734"/>
                <a:gd name="connsiteY3" fmla="*/ 34375 h 205571"/>
                <a:gd name="connsiteX4" fmla="*/ 176867 w 191734"/>
                <a:gd name="connsiteY4" fmla="*/ 58667 h 205571"/>
                <a:gd name="connsiteX5" fmla="*/ 176021 w 191734"/>
                <a:gd name="connsiteY5" fmla="*/ 64437 h 205571"/>
                <a:gd name="connsiteX6" fmla="*/ 179405 w 191734"/>
                <a:gd name="connsiteY6" fmla="*/ 68384 h 205571"/>
                <a:gd name="connsiteX7" fmla="*/ 183634 w 191734"/>
                <a:gd name="connsiteY7" fmla="*/ 61400 h 205571"/>
                <a:gd name="connsiteX8" fmla="*/ 191247 w 191734"/>
                <a:gd name="connsiteY8" fmla="*/ 8565 h 205571"/>
                <a:gd name="connsiteX9" fmla="*/ 191811 w 191734"/>
                <a:gd name="connsiteY9" fmla="*/ 3403 h 205571"/>
                <a:gd name="connsiteX10" fmla="*/ 184198 w 191734"/>
                <a:gd name="connsiteY10" fmla="*/ 63 h 205571"/>
                <a:gd name="connsiteX11" fmla="*/ 27709 w 191734"/>
                <a:gd name="connsiteY11" fmla="*/ 63 h 205571"/>
                <a:gd name="connsiteX12" fmla="*/ 18686 w 191734"/>
                <a:gd name="connsiteY12" fmla="*/ 6136 h 205571"/>
                <a:gd name="connsiteX13" fmla="*/ 1768 w 191734"/>
                <a:gd name="connsiteY13" fmla="*/ 59578 h 205571"/>
                <a:gd name="connsiteX14" fmla="*/ 77 w 191734"/>
                <a:gd name="connsiteY14" fmla="*/ 65044 h 205571"/>
                <a:gd name="connsiteX15" fmla="*/ 3460 w 191734"/>
                <a:gd name="connsiteY15" fmla="*/ 68384 h 205571"/>
                <a:gd name="connsiteX16" fmla="*/ 8254 w 191734"/>
                <a:gd name="connsiteY16" fmla="*/ 62007 h 205571"/>
                <a:gd name="connsiteX17" fmla="*/ 72541 w 191734"/>
                <a:gd name="connsiteY17" fmla="*/ 9476 h 205571"/>
                <a:gd name="connsiteX18" fmla="*/ 83538 w 191734"/>
                <a:gd name="connsiteY18" fmla="*/ 9476 h 205571"/>
                <a:gd name="connsiteX19" fmla="*/ 91433 w 191734"/>
                <a:gd name="connsiteY19" fmla="*/ 13120 h 205571"/>
                <a:gd name="connsiteX20" fmla="*/ 90305 w 191734"/>
                <a:gd name="connsiteY20" fmla="*/ 19496 h 205571"/>
                <a:gd name="connsiteX21" fmla="*/ 52522 w 191734"/>
                <a:gd name="connsiteY21" fmla="*/ 181645 h 205571"/>
                <a:gd name="connsiteX22" fmla="*/ 18968 w 191734"/>
                <a:gd name="connsiteY22" fmla="*/ 196221 h 205571"/>
                <a:gd name="connsiteX23" fmla="*/ 7126 w 191734"/>
                <a:gd name="connsiteY23" fmla="*/ 201990 h 205571"/>
                <a:gd name="connsiteX24" fmla="*/ 11919 w 191734"/>
                <a:gd name="connsiteY24" fmla="*/ 205634 h 205571"/>
                <a:gd name="connsiteX25" fmla="*/ 35040 w 191734"/>
                <a:gd name="connsiteY25" fmla="*/ 205027 h 205571"/>
                <a:gd name="connsiteX26" fmla="*/ 59007 w 191734"/>
                <a:gd name="connsiteY26" fmla="*/ 204723 h 205571"/>
                <a:gd name="connsiteX27" fmla="*/ 82410 w 191734"/>
                <a:gd name="connsiteY27" fmla="*/ 205027 h 205571"/>
                <a:gd name="connsiteX28" fmla="*/ 106941 w 191734"/>
                <a:gd name="connsiteY28" fmla="*/ 205634 h 205571"/>
                <a:gd name="connsiteX29" fmla="*/ 113144 w 191734"/>
                <a:gd name="connsiteY29" fmla="*/ 199561 h 205571"/>
                <a:gd name="connsiteX30" fmla="*/ 103557 w 191734"/>
                <a:gd name="connsiteY30" fmla="*/ 196221 h 205571"/>
                <a:gd name="connsiteX31" fmla="*/ 85511 w 191734"/>
                <a:gd name="connsiteY31" fmla="*/ 195613 h 205571"/>
                <a:gd name="connsiteX32" fmla="*/ 75079 w 191734"/>
                <a:gd name="connsiteY32" fmla="*/ 188933 h 205571"/>
                <a:gd name="connsiteX33" fmla="*/ 76207 w 191734"/>
                <a:gd name="connsiteY33" fmla="*/ 182556 h 205571"/>
                <a:gd name="connsiteX34" fmla="*/ 113708 w 191734"/>
                <a:gd name="connsiteY34" fmla="*/ 21318 h 20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734" h="205571">
                  <a:moveTo>
                    <a:pt x="113708" y="21318"/>
                  </a:moveTo>
                  <a:cubicBezTo>
                    <a:pt x="115681" y="12816"/>
                    <a:pt x="116809" y="10994"/>
                    <a:pt x="120193" y="10083"/>
                  </a:cubicBezTo>
                  <a:cubicBezTo>
                    <a:pt x="122730" y="9476"/>
                    <a:pt x="132035" y="9476"/>
                    <a:pt x="137956" y="9476"/>
                  </a:cubicBezTo>
                  <a:cubicBezTo>
                    <a:pt x="166435" y="9476"/>
                    <a:pt x="179123" y="10691"/>
                    <a:pt x="179123" y="34375"/>
                  </a:cubicBezTo>
                  <a:cubicBezTo>
                    <a:pt x="179123" y="38930"/>
                    <a:pt x="177995" y="50772"/>
                    <a:pt x="176867" y="58667"/>
                  </a:cubicBezTo>
                  <a:cubicBezTo>
                    <a:pt x="176585" y="59882"/>
                    <a:pt x="176021" y="63526"/>
                    <a:pt x="176021" y="64437"/>
                  </a:cubicBezTo>
                  <a:cubicBezTo>
                    <a:pt x="176021" y="66258"/>
                    <a:pt x="176867" y="68384"/>
                    <a:pt x="179405" y="68384"/>
                  </a:cubicBezTo>
                  <a:cubicBezTo>
                    <a:pt x="182507" y="68384"/>
                    <a:pt x="183070" y="65955"/>
                    <a:pt x="183634" y="61400"/>
                  </a:cubicBezTo>
                  <a:lnTo>
                    <a:pt x="191247" y="8565"/>
                  </a:lnTo>
                  <a:cubicBezTo>
                    <a:pt x="191529" y="7350"/>
                    <a:pt x="191811" y="4314"/>
                    <a:pt x="191811" y="3403"/>
                  </a:cubicBezTo>
                  <a:cubicBezTo>
                    <a:pt x="191811" y="63"/>
                    <a:pt x="188992" y="63"/>
                    <a:pt x="184198" y="63"/>
                  </a:cubicBezTo>
                  <a:lnTo>
                    <a:pt x="27709" y="63"/>
                  </a:lnTo>
                  <a:cubicBezTo>
                    <a:pt x="20942" y="63"/>
                    <a:pt x="20660" y="366"/>
                    <a:pt x="18686" y="6136"/>
                  </a:cubicBezTo>
                  <a:lnTo>
                    <a:pt x="1768" y="59578"/>
                  </a:lnTo>
                  <a:cubicBezTo>
                    <a:pt x="1487" y="60185"/>
                    <a:pt x="77" y="64437"/>
                    <a:pt x="77" y="65044"/>
                  </a:cubicBezTo>
                  <a:cubicBezTo>
                    <a:pt x="77" y="66866"/>
                    <a:pt x="1487" y="68384"/>
                    <a:pt x="3460" y="68384"/>
                  </a:cubicBezTo>
                  <a:cubicBezTo>
                    <a:pt x="6280" y="68384"/>
                    <a:pt x="6562" y="66866"/>
                    <a:pt x="8254" y="62007"/>
                  </a:cubicBezTo>
                  <a:cubicBezTo>
                    <a:pt x="23480" y="14942"/>
                    <a:pt x="30811" y="9476"/>
                    <a:pt x="72541" y="9476"/>
                  </a:cubicBezTo>
                  <a:lnTo>
                    <a:pt x="83538" y="9476"/>
                  </a:lnTo>
                  <a:cubicBezTo>
                    <a:pt x="91433" y="9476"/>
                    <a:pt x="91433" y="10691"/>
                    <a:pt x="91433" y="13120"/>
                  </a:cubicBezTo>
                  <a:cubicBezTo>
                    <a:pt x="91433" y="14942"/>
                    <a:pt x="90587" y="18585"/>
                    <a:pt x="90305" y="19496"/>
                  </a:cubicBezTo>
                  <a:lnTo>
                    <a:pt x="52522" y="181645"/>
                  </a:lnTo>
                  <a:cubicBezTo>
                    <a:pt x="49984" y="192881"/>
                    <a:pt x="49138" y="196221"/>
                    <a:pt x="18968" y="196221"/>
                  </a:cubicBezTo>
                  <a:cubicBezTo>
                    <a:pt x="8818" y="196221"/>
                    <a:pt x="7126" y="196221"/>
                    <a:pt x="7126" y="201990"/>
                  </a:cubicBezTo>
                  <a:cubicBezTo>
                    <a:pt x="7126" y="205634"/>
                    <a:pt x="10227" y="205634"/>
                    <a:pt x="11919" y="205634"/>
                  </a:cubicBezTo>
                  <a:cubicBezTo>
                    <a:pt x="19532" y="205634"/>
                    <a:pt x="27427" y="205027"/>
                    <a:pt x="35040" y="205027"/>
                  </a:cubicBezTo>
                  <a:cubicBezTo>
                    <a:pt x="42935" y="205027"/>
                    <a:pt x="51112" y="204723"/>
                    <a:pt x="59007" y="204723"/>
                  </a:cubicBezTo>
                  <a:cubicBezTo>
                    <a:pt x="66902" y="204723"/>
                    <a:pt x="74797" y="205027"/>
                    <a:pt x="82410" y="205027"/>
                  </a:cubicBezTo>
                  <a:cubicBezTo>
                    <a:pt x="90587" y="205027"/>
                    <a:pt x="99046" y="205634"/>
                    <a:pt x="106941" y="205634"/>
                  </a:cubicBezTo>
                  <a:cubicBezTo>
                    <a:pt x="109760" y="205634"/>
                    <a:pt x="113144" y="205634"/>
                    <a:pt x="113144" y="199561"/>
                  </a:cubicBezTo>
                  <a:cubicBezTo>
                    <a:pt x="113144" y="196221"/>
                    <a:pt x="110888" y="196221"/>
                    <a:pt x="103557" y="196221"/>
                  </a:cubicBezTo>
                  <a:cubicBezTo>
                    <a:pt x="96508" y="196221"/>
                    <a:pt x="92842" y="196221"/>
                    <a:pt x="85511" y="195613"/>
                  </a:cubicBezTo>
                  <a:cubicBezTo>
                    <a:pt x="77334" y="194702"/>
                    <a:pt x="75079" y="193792"/>
                    <a:pt x="75079" y="188933"/>
                  </a:cubicBezTo>
                  <a:cubicBezTo>
                    <a:pt x="75079" y="188629"/>
                    <a:pt x="75079" y="187111"/>
                    <a:pt x="76207" y="182556"/>
                  </a:cubicBezTo>
                  <a:lnTo>
                    <a:pt x="113708" y="21318"/>
                  </a:ln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97166156-5EB2-C9EC-16D8-ECE3A925020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524986" y="3090995"/>
              <a:ext cx="194215" cy="95862"/>
            </a:xfrm>
            <a:custGeom>
              <a:avLst/>
              <a:gdLst>
                <a:gd name="connsiteX0" fmla="*/ 98967 w 194215"/>
                <a:gd name="connsiteY0" fmla="*/ 35561 h 95862"/>
                <a:gd name="connsiteX1" fmla="*/ 77848 w 194215"/>
                <a:gd name="connsiteY1" fmla="*/ 13030 h 95862"/>
                <a:gd name="connsiteX2" fmla="*/ 42321 w 194215"/>
                <a:gd name="connsiteY2" fmla="*/ 64 h 95862"/>
                <a:gd name="connsiteX3" fmla="*/ 83 w 194215"/>
                <a:gd name="connsiteY3" fmla="*/ 48102 h 95862"/>
                <a:gd name="connsiteX4" fmla="*/ 41728 w 194215"/>
                <a:gd name="connsiteY4" fmla="*/ 95927 h 95862"/>
                <a:gd name="connsiteX5" fmla="*/ 95414 w 194215"/>
                <a:gd name="connsiteY5" fmla="*/ 60430 h 95862"/>
                <a:gd name="connsiteX6" fmla="*/ 116533 w 194215"/>
                <a:gd name="connsiteY6" fmla="*/ 82961 h 95862"/>
                <a:gd name="connsiteX7" fmla="*/ 152060 w 194215"/>
                <a:gd name="connsiteY7" fmla="*/ 95927 h 95862"/>
                <a:gd name="connsiteX8" fmla="*/ 194298 w 194215"/>
                <a:gd name="connsiteY8" fmla="*/ 47889 h 95862"/>
                <a:gd name="connsiteX9" fmla="*/ 152653 w 194215"/>
                <a:gd name="connsiteY9" fmla="*/ 64 h 95862"/>
                <a:gd name="connsiteX10" fmla="*/ 98967 w 194215"/>
                <a:gd name="connsiteY10" fmla="*/ 35561 h 95862"/>
                <a:gd name="connsiteX11" fmla="*/ 105283 w 194215"/>
                <a:gd name="connsiteY11" fmla="*/ 43425 h 95862"/>
                <a:gd name="connsiteX12" fmla="*/ 154429 w 194215"/>
                <a:gd name="connsiteY12" fmla="*/ 8141 h 95862"/>
                <a:gd name="connsiteX13" fmla="*/ 188772 w 194215"/>
                <a:gd name="connsiteY13" fmla="*/ 47889 h 95862"/>
                <a:gd name="connsiteX14" fmla="*/ 155218 w 194215"/>
                <a:gd name="connsiteY14" fmla="*/ 84236 h 95862"/>
                <a:gd name="connsiteX15" fmla="*/ 105283 w 194215"/>
                <a:gd name="connsiteY15" fmla="*/ 43425 h 95862"/>
                <a:gd name="connsiteX16" fmla="*/ 89098 w 194215"/>
                <a:gd name="connsiteY16" fmla="*/ 52565 h 95862"/>
                <a:gd name="connsiteX17" fmla="*/ 39952 w 194215"/>
                <a:gd name="connsiteY17" fmla="*/ 87849 h 95862"/>
                <a:gd name="connsiteX18" fmla="*/ 5609 w 194215"/>
                <a:gd name="connsiteY18" fmla="*/ 48102 h 95862"/>
                <a:gd name="connsiteX19" fmla="*/ 39163 w 194215"/>
                <a:gd name="connsiteY19" fmla="*/ 11755 h 95862"/>
                <a:gd name="connsiteX20" fmla="*/ 89098 w 19421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215" h="95862">
                  <a:moveTo>
                    <a:pt x="98967" y="35561"/>
                  </a:moveTo>
                  <a:cubicBezTo>
                    <a:pt x="88506" y="22383"/>
                    <a:pt x="85348" y="18769"/>
                    <a:pt x="77848" y="13030"/>
                  </a:cubicBezTo>
                  <a:cubicBezTo>
                    <a:pt x="65808" y="3678"/>
                    <a:pt x="53176" y="64"/>
                    <a:pt x="42321" y="64"/>
                  </a:cubicBezTo>
                  <a:cubicBezTo>
                    <a:pt x="17846" y="64"/>
                    <a:pt x="83" y="22595"/>
                    <a:pt x="83" y="48102"/>
                  </a:cubicBezTo>
                  <a:cubicBezTo>
                    <a:pt x="83" y="72971"/>
                    <a:pt x="17057" y="95927"/>
                    <a:pt x="41728" y="95927"/>
                  </a:cubicBezTo>
                  <a:cubicBezTo>
                    <a:pt x="69163" y="95927"/>
                    <a:pt x="88309" y="71695"/>
                    <a:pt x="95414" y="60430"/>
                  </a:cubicBezTo>
                  <a:cubicBezTo>
                    <a:pt x="105875" y="73608"/>
                    <a:pt x="109033" y="77222"/>
                    <a:pt x="116533" y="82961"/>
                  </a:cubicBezTo>
                  <a:cubicBezTo>
                    <a:pt x="128573" y="92313"/>
                    <a:pt x="141205" y="95927"/>
                    <a:pt x="152060" y="95927"/>
                  </a:cubicBezTo>
                  <a:cubicBezTo>
                    <a:pt x="176535" y="95927"/>
                    <a:pt x="194298" y="73396"/>
                    <a:pt x="194298" y="47889"/>
                  </a:cubicBezTo>
                  <a:cubicBezTo>
                    <a:pt x="194298" y="23020"/>
                    <a:pt x="177324" y="64"/>
                    <a:pt x="152653" y="64"/>
                  </a:cubicBezTo>
                  <a:cubicBezTo>
                    <a:pt x="125218" y="64"/>
                    <a:pt x="106072" y="24296"/>
                    <a:pt x="98967" y="35561"/>
                  </a:cubicBezTo>
                  <a:close/>
                  <a:moveTo>
                    <a:pt x="105283" y="43425"/>
                  </a:moveTo>
                  <a:cubicBezTo>
                    <a:pt x="113178" y="29609"/>
                    <a:pt x="130349" y="8141"/>
                    <a:pt x="154429" y="8141"/>
                  </a:cubicBezTo>
                  <a:cubicBezTo>
                    <a:pt x="174758" y="8141"/>
                    <a:pt x="188772" y="27484"/>
                    <a:pt x="188772" y="47889"/>
                  </a:cubicBezTo>
                  <a:cubicBezTo>
                    <a:pt x="188772" y="68294"/>
                    <a:pt x="173377" y="84236"/>
                    <a:pt x="155218" y="84236"/>
                  </a:cubicBezTo>
                  <a:cubicBezTo>
                    <a:pt x="136863" y="84236"/>
                    <a:pt x="124231" y="68082"/>
                    <a:pt x="105283" y="43425"/>
                  </a:cubicBezTo>
                  <a:close/>
                  <a:moveTo>
                    <a:pt x="89098" y="52565"/>
                  </a:moveTo>
                  <a:cubicBezTo>
                    <a:pt x="81203" y="66381"/>
                    <a:pt x="64032" y="87849"/>
                    <a:pt x="39952" y="87849"/>
                  </a:cubicBezTo>
                  <a:cubicBezTo>
                    <a:pt x="19623" y="87849"/>
                    <a:pt x="5609" y="68507"/>
                    <a:pt x="5609" y="48102"/>
                  </a:cubicBezTo>
                  <a:cubicBezTo>
                    <a:pt x="5609" y="27696"/>
                    <a:pt x="21004" y="11755"/>
                    <a:pt x="39163" y="11755"/>
                  </a:cubicBezTo>
                  <a:cubicBezTo>
                    <a:pt x="57518" y="11755"/>
                    <a:pt x="70150" y="27909"/>
                    <a:pt x="89098" y="52565"/>
                  </a:cubicBezTo>
                  <a:close/>
                </a:path>
              </a:pathLst>
            </a:custGeom>
            <a:solidFill>
              <a:srgbClr val="FF1A1A"/>
            </a:solidFill>
            <a:ln w="278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E6E9A3E-1A4B-BC4A-841D-EE29C3E1335F}"/>
              </a:ext>
            </a:extLst>
          </p:cNvPr>
          <p:cNvSpPr txBox="1"/>
          <p:nvPr/>
        </p:nvSpPr>
        <p:spPr>
          <a:xfrm>
            <a:off x="393285" y="3778023"/>
            <a:ext cx="5929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Le flux conductif dans la couche limite vaut :</a:t>
            </a:r>
          </a:p>
        </p:txBody>
      </p:sp>
      <p:grpSp>
        <p:nvGrpSpPr>
          <p:cNvPr id="113" name="Groupe 11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q \simeq \lambda \frac{T_\infty - T_p}{\magenta{\delta_T}}&#10;$$&#10;&#10;&#10;\end{document}&#10;" title="IguanaTex Vector Display">
            <a:extLst>
              <a:ext uri="{FF2B5EF4-FFF2-40B4-BE49-F238E27FC236}">
                <a16:creationId xmlns:a16="http://schemas.microsoft.com/office/drawing/2014/main" id="{153ADD3F-5626-16B4-4923-11CE4617F3C1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6286500" y="3670300"/>
            <a:ext cx="1889702" cy="670535"/>
            <a:chOff x="12461016" y="5527097"/>
            <a:chExt cx="1876378" cy="634608"/>
          </a:xfrm>
        </p:grpSpPr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F5FB8F42-87E9-45AE-2F3D-D39DD6940DC8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461016" y="5791296"/>
              <a:ext cx="125104" cy="184343"/>
            </a:xfrm>
            <a:custGeom>
              <a:avLst/>
              <a:gdLst>
                <a:gd name="connsiteX0" fmla="*/ 125307 w 125104"/>
                <a:gd name="connsiteY0" fmla="*/ 3266 h 184343"/>
                <a:gd name="connsiteX1" fmla="*/ 122270 w 125104"/>
                <a:gd name="connsiteY1" fmla="*/ 367 h 184343"/>
                <a:gd name="connsiteX2" fmla="*/ 101622 w 125104"/>
                <a:gd name="connsiteY2" fmla="*/ 20367 h 184343"/>
                <a:gd name="connsiteX3" fmla="*/ 73382 w 125104"/>
                <a:gd name="connsiteY3" fmla="*/ 77 h 184343"/>
                <a:gd name="connsiteX4" fmla="*/ 202 w 125104"/>
                <a:gd name="connsiteY4" fmla="*/ 85003 h 184343"/>
                <a:gd name="connsiteX5" fmla="*/ 40284 w 125104"/>
                <a:gd name="connsiteY5" fmla="*/ 131378 h 184343"/>
                <a:gd name="connsiteX6" fmla="*/ 76115 w 125104"/>
                <a:gd name="connsiteY6" fmla="*/ 113987 h 184343"/>
                <a:gd name="connsiteX7" fmla="*/ 62451 w 125104"/>
                <a:gd name="connsiteY7" fmla="*/ 165870 h 184343"/>
                <a:gd name="connsiteX8" fmla="*/ 40588 w 125104"/>
                <a:gd name="connsiteY8" fmla="*/ 175435 h 184343"/>
                <a:gd name="connsiteX9" fmla="*/ 33604 w 125104"/>
                <a:gd name="connsiteY9" fmla="*/ 181232 h 184343"/>
                <a:gd name="connsiteX10" fmla="*/ 37551 w 125104"/>
                <a:gd name="connsiteY10" fmla="*/ 184420 h 184343"/>
                <a:gd name="connsiteX11" fmla="*/ 67916 w 125104"/>
                <a:gd name="connsiteY11" fmla="*/ 183551 h 184343"/>
                <a:gd name="connsiteX12" fmla="*/ 99193 w 125104"/>
                <a:gd name="connsiteY12" fmla="*/ 184420 h 184343"/>
                <a:gd name="connsiteX13" fmla="*/ 104658 w 125104"/>
                <a:gd name="connsiteY13" fmla="*/ 178623 h 184343"/>
                <a:gd name="connsiteX14" fmla="*/ 96763 w 125104"/>
                <a:gd name="connsiteY14" fmla="*/ 175435 h 184343"/>
                <a:gd name="connsiteX15" fmla="*/ 82188 w 125104"/>
                <a:gd name="connsiteY15" fmla="*/ 170798 h 184343"/>
                <a:gd name="connsiteX16" fmla="*/ 83403 w 125104"/>
                <a:gd name="connsiteY16" fmla="*/ 164421 h 184343"/>
                <a:gd name="connsiteX17" fmla="*/ 125307 w 125104"/>
                <a:gd name="connsiteY17" fmla="*/ 3266 h 184343"/>
                <a:gd name="connsiteX18" fmla="*/ 41195 w 125104"/>
                <a:gd name="connsiteY18" fmla="*/ 125002 h 184343"/>
                <a:gd name="connsiteX19" fmla="*/ 21761 w 125104"/>
                <a:gd name="connsiteY19" fmla="*/ 97756 h 184343"/>
                <a:gd name="connsiteX20" fmla="*/ 35729 w 125104"/>
                <a:gd name="connsiteY20" fmla="*/ 40076 h 184343"/>
                <a:gd name="connsiteX21" fmla="*/ 73382 w 125104"/>
                <a:gd name="connsiteY21" fmla="*/ 6454 h 184343"/>
                <a:gd name="connsiteX22" fmla="*/ 97371 w 125104"/>
                <a:gd name="connsiteY22" fmla="*/ 31961 h 184343"/>
                <a:gd name="connsiteX23" fmla="*/ 79759 w 125104"/>
                <a:gd name="connsiteY23" fmla="*/ 98336 h 184343"/>
                <a:gd name="connsiteX24" fmla="*/ 41195 w 125104"/>
                <a:gd name="connsiteY24" fmla="*/ 125002 h 18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5104" h="184343">
                  <a:moveTo>
                    <a:pt x="125307" y="3266"/>
                  </a:moveTo>
                  <a:cubicBezTo>
                    <a:pt x="125307" y="2106"/>
                    <a:pt x="124396" y="367"/>
                    <a:pt x="122270" y="367"/>
                  </a:cubicBezTo>
                  <a:cubicBezTo>
                    <a:pt x="118930" y="367"/>
                    <a:pt x="106784" y="11961"/>
                    <a:pt x="101622" y="20367"/>
                  </a:cubicBezTo>
                  <a:cubicBezTo>
                    <a:pt x="94941" y="4715"/>
                    <a:pt x="83099" y="77"/>
                    <a:pt x="73382" y="77"/>
                  </a:cubicBezTo>
                  <a:cubicBezTo>
                    <a:pt x="37551" y="77"/>
                    <a:pt x="202" y="42975"/>
                    <a:pt x="202" y="85003"/>
                  </a:cubicBezTo>
                  <a:cubicBezTo>
                    <a:pt x="202" y="113408"/>
                    <a:pt x="18117" y="131378"/>
                    <a:pt x="40284" y="131378"/>
                  </a:cubicBezTo>
                  <a:cubicBezTo>
                    <a:pt x="53341" y="131378"/>
                    <a:pt x="65184" y="124422"/>
                    <a:pt x="76115" y="113987"/>
                  </a:cubicBezTo>
                  <a:cubicBezTo>
                    <a:pt x="73382" y="124132"/>
                    <a:pt x="63362" y="163262"/>
                    <a:pt x="62451" y="165870"/>
                  </a:cubicBezTo>
                  <a:cubicBezTo>
                    <a:pt x="60021" y="173986"/>
                    <a:pt x="57592" y="175145"/>
                    <a:pt x="40588" y="175435"/>
                  </a:cubicBezTo>
                  <a:cubicBezTo>
                    <a:pt x="36640" y="175435"/>
                    <a:pt x="33604" y="175435"/>
                    <a:pt x="33604" y="181232"/>
                  </a:cubicBezTo>
                  <a:cubicBezTo>
                    <a:pt x="33604" y="181522"/>
                    <a:pt x="33604" y="184420"/>
                    <a:pt x="37551" y="184420"/>
                  </a:cubicBezTo>
                  <a:cubicBezTo>
                    <a:pt x="47268" y="184420"/>
                    <a:pt x="57896" y="183551"/>
                    <a:pt x="67916" y="183551"/>
                  </a:cubicBezTo>
                  <a:cubicBezTo>
                    <a:pt x="78241" y="183551"/>
                    <a:pt x="89172" y="184420"/>
                    <a:pt x="99193" y="184420"/>
                  </a:cubicBezTo>
                  <a:cubicBezTo>
                    <a:pt x="100711" y="184420"/>
                    <a:pt x="104658" y="184420"/>
                    <a:pt x="104658" y="178623"/>
                  </a:cubicBezTo>
                  <a:cubicBezTo>
                    <a:pt x="104658" y="175435"/>
                    <a:pt x="101622" y="175435"/>
                    <a:pt x="96763" y="175435"/>
                  </a:cubicBezTo>
                  <a:cubicBezTo>
                    <a:pt x="82188" y="175435"/>
                    <a:pt x="82188" y="173406"/>
                    <a:pt x="82188" y="170798"/>
                  </a:cubicBezTo>
                  <a:cubicBezTo>
                    <a:pt x="82188" y="168769"/>
                    <a:pt x="82795" y="167030"/>
                    <a:pt x="83403" y="164421"/>
                  </a:cubicBezTo>
                  <a:lnTo>
                    <a:pt x="125307" y="3266"/>
                  </a:lnTo>
                  <a:close/>
                  <a:moveTo>
                    <a:pt x="41195" y="125002"/>
                  </a:moveTo>
                  <a:cubicBezTo>
                    <a:pt x="22976" y="125002"/>
                    <a:pt x="21761" y="102683"/>
                    <a:pt x="21761" y="97756"/>
                  </a:cubicBezTo>
                  <a:cubicBezTo>
                    <a:pt x="21761" y="83843"/>
                    <a:pt x="30567" y="52250"/>
                    <a:pt x="35729" y="40076"/>
                  </a:cubicBezTo>
                  <a:cubicBezTo>
                    <a:pt x="45143" y="18628"/>
                    <a:pt x="60932" y="6454"/>
                    <a:pt x="73382" y="6454"/>
                  </a:cubicBezTo>
                  <a:cubicBezTo>
                    <a:pt x="93120" y="6454"/>
                    <a:pt x="97371" y="29932"/>
                    <a:pt x="97371" y="31961"/>
                  </a:cubicBezTo>
                  <a:cubicBezTo>
                    <a:pt x="97371" y="33700"/>
                    <a:pt x="80670" y="97176"/>
                    <a:pt x="79759" y="98336"/>
                  </a:cubicBezTo>
                  <a:cubicBezTo>
                    <a:pt x="75204" y="106451"/>
                    <a:pt x="58200" y="125002"/>
                    <a:pt x="41195" y="125002"/>
                  </a:cubicBez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2A0E64D-E06B-A214-2712-ECDE656F884F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696365" y="5784919"/>
              <a:ext cx="202535" cy="124054"/>
            </a:xfrm>
            <a:custGeom>
              <a:avLst/>
              <a:gdLst>
                <a:gd name="connsiteX0" fmla="*/ 202745 w 202535"/>
                <a:gd name="connsiteY0" fmla="*/ 9352 h 124054"/>
                <a:gd name="connsiteX1" fmla="*/ 198494 w 202535"/>
                <a:gd name="connsiteY1" fmla="*/ 367 h 124054"/>
                <a:gd name="connsiteX2" fmla="*/ 194243 w 202535"/>
                <a:gd name="connsiteY2" fmla="*/ 8193 h 124054"/>
                <a:gd name="connsiteX3" fmla="*/ 152036 w 202535"/>
                <a:gd name="connsiteY3" fmla="*/ 45873 h 124054"/>
                <a:gd name="connsiteX4" fmla="*/ 103451 w 202535"/>
                <a:gd name="connsiteY4" fmla="*/ 24135 h 124054"/>
                <a:gd name="connsiteX5" fmla="*/ 50919 w 202535"/>
                <a:gd name="connsiteY5" fmla="*/ 77 h 124054"/>
                <a:gd name="connsiteX6" fmla="*/ 210 w 202535"/>
                <a:gd name="connsiteY6" fmla="*/ 52830 h 124054"/>
                <a:gd name="connsiteX7" fmla="*/ 4461 w 202535"/>
                <a:gd name="connsiteY7" fmla="*/ 61815 h 124054"/>
                <a:gd name="connsiteX8" fmla="*/ 8712 w 202535"/>
                <a:gd name="connsiteY8" fmla="*/ 55148 h 124054"/>
                <a:gd name="connsiteX9" fmla="*/ 50919 w 202535"/>
                <a:gd name="connsiteY9" fmla="*/ 16309 h 124054"/>
                <a:gd name="connsiteX10" fmla="*/ 99504 w 202535"/>
                <a:gd name="connsiteY10" fmla="*/ 38047 h 124054"/>
                <a:gd name="connsiteX11" fmla="*/ 152036 w 202535"/>
                <a:gd name="connsiteY11" fmla="*/ 62105 h 124054"/>
                <a:gd name="connsiteX12" fmla="*/ 202745 w 202535"/>
                <a:gd name="connsiteY12" fmla="*/ 9352 h 124054"/>
                <a:gd name="connsiteX13" fmla="*/ 11141 w 202535"/>
                <a:gd name="connsiteY13" fmla="*/ 112538 h 124054"/>
                <a:gd name="connsiteX14" fmla="*/ 210 w 202535"/>
                <a:gd name="connsiteY14" fmla="*/ 118335 h 124054"/>
                <a:gd name="connsiteX15" fmla="*/ 10837 w 202535"/>
                <a:gd name="connsiteY15" fmla="*/ 124132 h 124054"/>
                <a:gd name="connsiteX16" fmla="*/ 192118 w 202535"/>
                <a:gd name="connsiteY16" fmla="*/ 124132 h 124054"/>
                <a:gd name="connsiteX17" fmla="*/ 202745 w 202535"/>
                <a:gd name="connsiteY17" fmla="*/ 118335 h 124054"/>
                <a:gd name="connsiteX18" fmla="*/ 191814 w 202535"/>
                <a:gd name="connsiteY18" fmla="*/ 112538 h 124054"/>
                <a:gd name="connsiteX19" fmla="*/ 11141 w 202535"/>
                <a:gd name="connsiteY19" fmla="*/ 112538 h 1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2535" h="124054">
                  <a:moveTo>
                    <a:pt x="202745" y="9352"/>
                  </a:moveTo>
                  <a:cubicBezTo>
                    <a:pt x="202745" y="2976"/>
                    <a:pt x="200620" y="367"/>
                    <a:pt x="198494" y="367"/>
                  </a:cubicBezTo>
                  <a:cubicBezTo>
                    <a:pt x="197280" y="367"/>
                    <a:pt x="194547" y="1527"/>
                    <a:pt x="194243" y="8193"/>
                  </a:cubicBezTo>
                  <a:cubicBezTo>
                    <a:pt x="193029" y="32250"/>
                    <a:pt x="171773" y="45873"/>
                    <a:pt x="152036" y="45873"/>
                  </a:cubicBezTo>
                  <a:cubicBezTo>
                    <a:pt x="133816" y="45873"/>
                    <a:pt x="119241" y="35729"/>
                    <a:pt x="103451" y="24135"/>
                  </a:cubicBezTo>
                  <a:cubicBezTo>
                    <a:pt x="87358" y="11961"/>
                    <a:pt x="71264" y="77"/>
                    <a:pt x="50919" y="77"/>
                  </a:cubicBezTo>
                  <a:cubicBezTo>
                    <a:pt x="21162" y="77"/>
                    <a:pt x="210" y="25584"/>
                    <a:pt x="210" y="52830"/>
                  </a:cubicBezTo>
                  <a:cubicBezTo>
                    <a:pt x="210" y="61525"/>
                    <a:pt x="4157" y="61815"/>
                    <a:pt x="4461" y="61815"/>
                  </a:cubicBezTo>
                  <a:cubicBezTo>
                    <a:pt x="7801" y="61815"/>
                    <a:pt x="8712" y="56018"/>
                    <a:pt x="8712" y="55148"/>
                  </a:cubicBezTo>
                  <a:cubicBezTo>
                    <a:pt x="10230" y="26743"/>
                    <a:pt x="34522" y="16309"/>
                    <a:pt x="50919" y="16309"/>
                  </a:cubicBezTo>
                  <a:cubicBezTo>
                    <a:pt x="69139" y="16309"/>
                    <a:pt x="83714" y="26453"/>
                    <a:pt x="99504" y="38047"/>
                  </a:cubicBezTo>
                  <a:cubicBezTo>
                    <a:pt x="115597" y="50221"/>
                    <a:pt x="131691" y="62105"/>
                    <a:pt x="152036" y="62105"/>
                  </a:cubicBezTo>
                  <a:cubicBezTo>
                    <a:pt x="181793" y="62105"/>
                    <a:pt x="202745" y="36598"/>
                    <a:pt x="202745" y="9352"/>
                  </a:cubicBezTo>
                  <a:close/>
                  <a:moveTo>
                    <a:pt x="11141" y="112538"/>
                  </a:moveTo>
                  <a:cubicBezTo>
                    <a:pt x="6283" y="112538"/>
                    <a:pt x="210" y="112538"/>
                    <a:pt x="210" y="118335"/>
                  </a:cubicBezTo>
                  <a:cubicBezTo>
                    <a:pt x="210" y="124132"/>
                    <a:pt x="5675" y="124132"/>
                    <a:pt x="10837" y="124132"/>
                  </a:cubicBezTo>
                  <a:lnTo>
                    <a:pt x="192118" y="124132"/>
                  </a:lnTo>
                  <a:cubicBezTo>
                    <a:pt x="197280" y="124132"/>
                    <a:pt x="202745" y="124132"/>
                    <a:pt x="202745" y="118335"/>
                  </a:cubicBezTo>
                  <a:cubicBezTo>
                    <a:pt x="202745" y="112538"/>
                    <a:pt x="196976" y="112538"/>
                    <a:pt x="191814" y="112538"/>
                  </a:cubicBezTo>
                  <a:lnTo>
                    <a:pt x="11141" y="112538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095B45D4-E575-9188-7CBC-EC534E2D20EB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016278" y="5718254"/>
              <a:ext cx="150307" cy="204922"/>
            </a:xfrm>
            <a:custGeom>
              <a:avLst/>
              <a:gdLst>
                <a:gd name="connsiteX0" fmla="*/ 92530 w 150307"/>
                <a:gd name="connsiteY0" fmla="*/ 116596 h 204922"/>
                <a:gd name="connsiteX1" fmla="*/ 124414 w 150307"/>
                <a:gd name="connsiteY1" fmla="*/ 198043 h 204922"/>
                <a:gd name="connsiteX2" fmla="*/ 140507 w 150307"/>
                <a:gd name="connsiteY2" fmla="*/ 204420 h 204922"/>
                <a:gd name="connsiteX3" fmla="*/ 147188 w 150307"/>
                <a:gd name="connsiteY3" fmla="*/ 204420 h 204922"/>
                <a:gd name="connsiteX4" fmla="*/ 150528 w 150307"/>
                <a:gd name="connsiteY4" fmla="*/ 201521 h 204922"/>
                <a:gd name="connsiteX5" fmla="*/ 149010 w 150307"/>
                <a:gd name="connsiteY5" fmla="*/ 198913 h 204922"/>
                <a:gd name="connsiteX6" fmla="*/ 142026 w 150307"/>
                <a:gd name="connsiteY6" fmla="*/ 185580 h 204922"/>
                <a:gd name="connsiteX7" fmla="*/ 80081 w 150307"/>
                <a:gd name="connsiteY7" fmla="*/ 20656 h 204922"/>
                <a:gd name="connsiteX8" fmla="*/ 43035 w 150307"/>
                <a:gd name="connsiteY8" fmla="*/ 77 h 204922"/>
                <a:gd name="connsiteX9" fmla="*/ 37569 w 150307"/>
                <a:gd name="connsiteY9" fmla="*/ 3266 h 204922"/>
                <a:gd name="connsiteX10" fmla="*/ 40302 w 150307"/>
                <a:gd name="connsiteY10" fmla="*/ 6164 h 204922"/>
                <a:gd name="connsiteX11" fmla="*/ 60040 w 150307"/>
                <a:gd name="connsiteY11" fmla="*/ 29352 h 204922"/>
                <a:gd name="connsiteX12" fmla="*/ 89494 w 150307"/>
                <a:gd name="connsiteY12" fmla="*/ 108190 h 204922"/>
                <a:gd name="connsiteX13" fmla="*/ 5686 w 150307"/>
                <a:gd name="connsiteY13" fmla="*/ 187609 h 204922"/>
                <a:gd name="connsiteX14" fmla="*/ 220 w 150307"/>
                <a:gd name="connsiteY14" fmla="*/ 196594 h 204922"/>
                <a:gd name="connsiteX15" fmla="*/ 9330 w 150307"/>
                <a:gd name="connsiteY15" fmla="*/ 205000 h 204922"/>
                <a:gd name="connsiteX16" fmla="*/ 19350 w 150307"/>
                <a:gd name="connsiteY16" fmla="*/ 198913 h 204922"/>
                <a:gd name="connsiteX17" fmla="*/ 92530 w 150307"/>
                <a:gd name="connsiteY17" fmla="*/ 116596 h 2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307" h="204922">
                  <a:moveTo>
                    <a:pt x="92530" y="116596"/>
                  </a:moveTo>
                  <a:cubicBezTo>
                    <a:pt x="104980" y="147030"/>
                    <a:pt x="119555" y="191377"/>
                    <a:pt x="124414" y="198043"/>
                  </a:cubicBezTo>
                  <a:cubicBezTo>
                    <a:pt x="129272" y="204420"/>
                    <a:pt x="132309" y="204420"/>
                    <a:pt x="140507" y="204420"/>
                  </a:cubicBezTo>
                  <a:lnTo>
                    <a:pt x="147188" y="204420"/>
                  </a:lnTo>
                  <a:cubicBezTo>
                    <a:pt x="150224" y="204130"/>
                    <a:pt x="150528" y="202391"/>
                    <a:pt x="150528" y="201521"/>
                  </a:cubicBezTo>
                  <a:cubicBezTo>
                    <a:pt x="150528" y="200652"/>
                    <a:pt x="149921" y="200072"/>
                    <a:pt x="149010" y="198913"/>
                  </a:cubicBezTo>
                  <a:cubicBezTo>
                    <a:pt x="145973" y="195724"/>
                    <a:pt x="144151" y="191377"/>
                    <a:pt x="142026" y="185580"/>
                  </a:cubicBezTo>
                  <a:lnTo>
                    <a:pt x="80081" y="20656"/>
                  </a:lnTo>
                  <a:cubicBezTo>
                    <a:pt x="73704" y="3845"/>
                    <a:pt x="57307" y="77"/>
                    <a:pt x="43035" y="77"/>
                  </a:cubicBezTo>
                  <a:cubicBezTo>
                    <a:pt x="41517" y="77"/>
                    <a:pt x="37569" y="77"/>
                    <a:pt x="37569" y="3266"/>
                  </a:cubicBezTo>
                  <a:cubicBezTo>
                    <a:pt x="37569" y="5584"/>
                    <a:pt x="39999" y="6164"/>
                    <a:pt x="40302" y="6164"/>
                  </a:cubicBezTo>
                  <a:cubicBezTo>
                    <a:pt x="50323" y="7903"/>
                    <a:pt x="52448" y="9642"/>
                    <a:pt x="60040" y="29352"/>
                  </a:cubicBezTo>
                  <a:lnTo>
                    <a:pt x="89494" y="108190"/>
                  </a:lnTo>
                  <a:lnTo>
                    <a:pt x="5686" y="187609"/>
                  </a:lnTo>
                  <a:cubicBezTo>
                    <a:pt x="2042" y="191087"/>
                    <a:pt x="220" y="192826"/>
                    <a:pt x="220" y="196594"/>
                  </a:cubicBezTo>
                  <a:cubicBezTo>
                    <a:pt x="220" y="201521"/>
                    <a:pt x="4471" y="205000"/>
                    <a:pt x="9330" y="205000"/>
                  </a:cubicBezTo>
                  <a:cubicBezTo>
                    <a:pt x="14188" y="205000"/>
                    <a:pt x="16921" y="201811"/>
                    <a:pt x="19350" y="198913"/>
                  </a:cubicBezTo>
                  <a:lnTo>
                    <a:pt x="92530" y="116596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62C28479-4CCD-B122-7572-E16818CAB885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221041" y="5527097"/>
              <a:ext cx="206483" cy="196226"/>
            </a:xfrm>
            <a:custGeom>
              <a:avLst/>
              <a:gdLst>
                <a:gd name="connsiteX0" fmla="*/ 122599 w 206483"/>
                <a:gd name="connsiteY0" fmla="*/ 20360 h 196226"/>
                <a:gd name="connsiteX1" fmla="*/ 129583 w 206483"/>
                <a:gd name="connsiteY1" fmla="*/ 9636 h 196226"/>
                <a:gd name="connsiteX2" fmla="*/ 148713 w 206483"/>
                <a:gd name="connsiteY2" fmla="*/ 9056 h 196226"/>
                <a:gd name="connsiteX3" fmla="*/ 193046 w 206483"/>
                <a:gd name="connsiteY3" fmla="*/ 32823 h 196226"/>
                <a:gd name="connsiteX4" fmla="*/ 190617 w 206483"/>
                <a:gd name="connsiteY4" fmla="*/ 56011 h 196226"/>
                <a:gd name="connsiteX5" fmla="*/ 189706 w 206483"/>
                <a:gd name="connsiteY5" fmla="*/ 61518 h 196226"/>
                <a:gd name="connsiteX6" fmla="*/ 193350 w 206483"/>
                <a:gd name="connsiteY6" fmla="*/ 65286 h 196226"/>
                <a:gd name="connsiteX7" fmla="*/ 197905 w 206483"/>
                <a:gd name="connsiteY7" fmla="*/ 58620 h 196226"/>
                <a:gd name="connsiteX8" fmla="*/ 206103 w 206483"/>
                <a:gd name="connsiteY8" fmla="*/ 8186 h 196226"/>
                <a:gd name="connsiteX9" fmla="*/ 206710 w 206483"/>
                <a:gd name="connsiteY9" fmla="*/ 3259 h 196226"/>
                <a:gd name="connsiteX10" fmla="*/ 198512 w 206483"/>
                <a:gd name="connsiteY10" fmla="*/ 71 h 196226"/>
                <a:gd name="connsiteX11" fmla="*/ 29985 w 206483"/>
                <a:gd name="connsiteY11" fmla="*/ 71 h 196226"/>
                <a:gd name="connsiteX12" fmla="*/ 20268 w 206483"/>
                <a:gd name="connsiteY12" fmla="*/ 5868 h 196226"/>
                <a:gd name="connsiteX13" fmla="*/ 2049 w 206483"/>
                <a:gd name="connsiteY13" fmla="*/ 56881 h 196226"/>
                <a:gd name="connsiteX14" fmla="*/ 227 w 206483"/>
                <a:gd name="connsiteY14" fmla="*/ 62098 h 196226"/>
                <a:gd name="connsiteX15" fmla="*/ 3871 w 206483"/>
                <a:gd name="connsiteY15" fmla="*/ 65286 h 196226"/>
                <a:gd name="connsiteX16" fmla="*/ 9033 w 206483"/>
                <a:gd name="connsiteY16" fmla="*/ 59199 h 196226"/>
                <a:gd name="connsiteX17" fmla="*/ 78266 w 206483"/>
                <a:gd name="connsiteY17" fmla="*/ 9056 h 196226"/>
                <a:gd name="connsiteX18" fmla="*/ 90108 w 206483"/>
                <a:gd name="connsiteY18" fmla="*/ 9056 h 196226"/>
                <a:gd name="connsiteX19" fmla="*/ 98610 w 206483"/>
                <a:gd name="connsiteY19" fmla="*/ 12534 h 196226"/>
                <a:gd name="connsiteX20" fmla="*/ 97396 w 206483"/>
                <a:gd name="connsiteY20" fmla="*/ 18621 h 196226"/>
                <a:gd name="connsiteX21" fmla="*/ 56706 w 206483"/>
                <a:gd name="connsiteY21" fmla="*/ 173399 h 196226"/>
                <a:gd name="connsiteX22" fmla="*/ 20572 w 206483"/>
                <a:gd name="connsiteY22" fmla="*/ 187312 h 196226"/>
                <a:gd name="connsiteX23" fmla="*/ 7818 w 206483"/>
                <a:gd name="connsiteY23" fmla="*/ 192819 h 196226"/>
                <a:gd name="connsiteX24" fmla="*/ 12981 w 206483"/>
                <a:gd name="connsiteY24" fmla="*/ 196297 h 196226"/>
                <a:gd name="connsiteX25" fmla="*/ 37880 w 206483"/>
                <a:gd name="connsiteY25" fmla="*/ 195718 h 196226"/>
                <a:gd name="connsiteX26" fmla="*/ 63690 w 206483"/>
                <a:gd name="connsiteY26" fmla="*/ 195428 h 196226"/>
                <a:gd name="connsiteX27" fmla="*/ 88894 w 206483"/>
                <a:gd name="connsiteY27" fmla="*/ 195718 h 196226"/>
                <a:gd name="connsiteX28" fmla="*/ 115311 w 206483"/>
                <a:gd name="connsiteY28" fmla="*/ 196297 h 196226"/>
                <a:gd name="connsiteX29" fmla="*/ 121992 w 206483"/>
                <a:gd name="connsiteY29" fmla="*/ 190500 h 196226"/>
                <a:gd name="connsiteX30" fmla="*/ 111667 w 206483"/>
                <a:gd name="connsiteY30" fmla="*/ 187312 h 196226"/>
                <a:gd name="connsiteX31" fmla="*/ 92234 w 206483"/>
                <a:gd name="connsiteY31" fmla="*/ 186732 h 196226"/>
                <a:gd name="connsiteX32" fmla="*/ 80999 w 206483"/>
                <a:gd name="connsiteY32" fmla="*/ 180356 h 196226"/>
                <a:gd name="connsiteX33" fmla="*/ 82213 w 206483"/>
                <a:gd name="connsiteY33" fmla="*/ 174269 h 196226"/>
                <a:gd name="connsiteX34" fmla="*/ 122599 w 206483"/>
                <a:gd name="connsiteY34" fmla="*/ 20360 h 19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6483" h="196226">
                  <a:moveTo>
                    <a:pt x="122599" y="20360"/>
                  </a:moveTo>
                  <a:cubicBezTo>
                    <a:pt x="124724" y="12244"/>
                    <a:pt x="125939" y="10505"/>
                    <a:pt x="129583" y="9636"/>
                  </a:cubicBezTo>
                  <a:cubicBezTo>
                    <a:pt x="132316" y="9056"/>
                    <a:pt x="142336" y="9056"/>
                    <a:pt x="148713" y="9056"/>
                  </a:cubicBezTo>
                  <a:cubicBezTo>
                    <a:pt x="179382" y="9056"/>
                    <a:pt x="193046" y="10215"/>
                    <a:pt x="193046" y="32823"/>
                  </a:cubicBezTo>
                  <a:cubicBezTo>
                    <a:pt x="193046" y="37171"/>
                    <a:pt x="191832" y="48475"/>
                    <a:pt x="190617" y="56011"/>
                  </a:cubicBezTo>
                  <a:cubicBezTo>
                    <a:pt x="190313" y="57171"/>
                    <a:pt x="189706" y="60649"/>
                    <a:pt x="189706" y="61518"/>
                  </a:cubicBezTo>
                  <a:cubicBezTo>
                    <a:pt x="189706" y="63257"/>
                    <a:pt x="190617" y="65286"/>
                    <a:pt x="193350" y="65286"/>
                  </a:cubicBezTo>
                  <a:cubicBezTo>
                    <a:pt x="196690" y="65286"/>
                    <a:pt x="197297" y="62968"/>
                    <a:pt x="197905" y="58620"/>
                  </a:cubicBezTo>
                  <a:lnTo>
                    <a:pt x="206103" y="8186"/>
                  </a:lnTo>
                  <a:cubicBezTo>
                    <a:pt x="206407" y="7027"/>
                    <a:pt x="206710" y="4128"/>
                    <a:pt x="206710" y="3259"/>
                  </a:cubicBezTo>
                  <a:cubicBezTo>
                    <a:pt x="206710" y="71"/>
                    <a:pt x="203674" y="71"/>
                    <a:pt x="198512" y="71"/>
                  </a:cubicBezTo>
                  <a:lnTo>
                    <a:pt x="29985" y="71"/>
                  </a:lnTo>
                  <a:cubicBezTo>
                    <a:pt x="22697" y="71"/>
                    <a:pt x="22394" y="360"/>
                    <a:pt x="20268" y="5868"/>
                  </a:cubicBezTo>
                  <a:lnTo>
                    <a:pt x="2049" y="56881"/>
                  </a:lnTo>
                  <a:cubicBezTo>
                    <a:pt x="1745" y="57460"/>
                    <a:pt x="227" y="61518"/>
                    <a:pt x="227" y="62098"/>
                  </a:cubicBezTo>
                  <a:cubicBezTo>
                    <a:pt x="227" y="63837"/>
                    <a:pt x="1745" y="65286"/>
                    <a:pt x="3871" y="65286"/>
                  </a:cubicBezTo>
                  <a:cubicBezTo>
                    <a:pt x="6907" y="65286"/>
                    <a:pt x="7211" y="63837"/>
                    <a:pt x="9033" y="59199"/>
                  </a:cubicBezTo>
                  <a:cubicBezTo>
                    <a:pt x="25430" y="14273"/>
                    <a:pt x="33325" y="9056"/>
                    <a:pt x="78266" y="9056"/>
                  </a:cubicBezTo>
                  <a:lnTo>
                    <a:pt x="90108" y="9056"/>
                  </a:lnTo>
                  <a:cubicBezTo>
                    <a:pt x="98610" y="9056"/>
                    <a:pt x="98610" y="10215"/>
                    <a:pt x="98610" y="12534"/>
                  </a:cubicBezTo>
                  <a:cubicBezTo>
                    <a:pt x="98610" y="14273"/>
                    <a:pt x="97699" y="17751"/>
                    <a:pt x="97396" y="18621"/>
                  </a:cubicBezTo>
                  <a:lnTo>
                    <a:pt x="56706" y="173399"/>
                  </a:lnTo>
                  <a:cubicBezTo>
                    <a:pt x="53974" y="184124"/>
                    <a:pt x="53063" y="187312"/>
                    <a:pt x="20572" y="187312"/>
                  </a:cubicBezTo>
                  <a:cubicBezTo>
                    <a:pt x="9640" y="187312"/>
                    <a:pt x="7818" y="187312"/>
                    <a:pt x="7818" y="192819"/>
                  </a:cubicBezTo>
                  <a:cubicBezTo>
                    <a:pt x="7818" y="196297"/>
                    <a:pt x="11159" y="196297"/>
                    <a:pt x="12981" y="196297"/>
                  </a:cubicBezTo>
                  <a:cubicBezTo>
                    <a:pt x="21179" y="196297"/>
                    <a:pt x="29681" y="195718"/>
                    <a:pt x="37880" y="195718"/>
                  </a:cubicBezTo>
                  <a:cubicBezTo>
                    <a:pt x="46382" y="195718"/>
                    <a:pt x="55188" y="195428"/>
                    <a:pt x="63690" y="195428"/>
                  </a:cubicBezTo>
                  <a:cubicBezTo>
                    <a:pt x="72193" y="195428"/>
                    <a:pt x="80695" y="195718"/>
                    <a:pt x="88894" y="195718"/>
                  </a:cubicBezTo>
                  <a:cubicBezTo>
                    <a:pt x="97699" y="195718"/>
                    <a:pt x="106809" y="196297"/>
                    <a:pt x="115311" y="196297"/>
                  </a:cubicBezTo>
                  <a:cubicBezTo>
                    <a:pt x="118348" y="196297"/>
                    <a:pt x="121992" y="196297"/>
                    <a:pt x="121992" y="190500"/>
                  </a:cubicBezTo>
                  <a:cubicBezTo>
                    <a:pt x="121992" y="187312"/>
                    <a:pt x="119562" y="187312"/>
                    <a:pt x="111667" y="187312"/>
                  </a:cubicBezTo>
                  <a:cubicBezTo>
                    <a:pt x="104076" y="187312"/>
                    <a:pt x="100129" y="187312"/>
                    <a:pt x="92234" y="186732"/>
                  </a:cubicBezTo>
                  <a:cubicBezTo>
                    <a:pt x="83428" y="185863"/>
                    <a:pt x="80999" y="184993"/>
                    <a:pt x="80999" y="180356"/>
                  </a:cubicBezTo>
                  <a:cubicBezTo>
                    <a:pt x="80999" y="180066"/>
                    <a:pt x="80999" y="178617"/>
                    <a:pt x="82213" y="174269"/>
                  </a:cubicBezTo>
                  <a:lnTo>
                    <a:pt x="122599" y="20360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46EFA1C7-0152-2BF4-E674-ED78C6C2EC05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407568" y="5677325"/>
              <a:ext cx="209155" cy="91504"/>
            </a:xfrm>
            <a:custGeom>
              <a:avLst/>
              <a:gdLst>
                <a:gd name="connsiteX0" fmla="*/ 106724 w 209155"/>
                <a:gd name="connsiteY0" fmla="*/ 33955 h 91504"/>
                <a:gd name="connsiteX1" fmla="*/ 83980 w 209155"/>
                <a:gd name="connsiteY1" fmla="*/ 12449 h 91504"/>
                <a:gd name="connsiteX2" fmla="*/ 45720 w 209155"/>
                <a:gd name="connsiteY2" fmla="*/ 72 h 91504"/>
                <a:gd name="connsiteX3" fmla="*/ 233 w 209155"/>
                <a:gd name="connsiteY3" fmla="*/ 45926 h 91504"/>
                <a:gd name="connsiteX4" fmla="*/ 45082 w 209155"/>
                <a:gd name="connsiteY4" fmla="*/ 91577 h 91504"/>
                <a:gd name="connsiteX5" fmla="*/ 102898 w 209155"/>
                <a:gd name="connsiteY5" fmla="*/ 57694 h 91504"/>
                <a:gd name="connsiteX6" fmla="*/ 125641 w 209155"/>
                <a:gd name="connsiteY6" fmla="*/ 79200 h 91504"/>
                <a:gd name="connsiteX7" fmla="*/ 163901 w 209155"/>
                <a:gd name="connsiteY7" fmla="*/ 91577 h 91504"/>
                <a:gd name="connsiteX8" fmla="*/ 209388 w 209155"/>
                <a:gd name="connsiteY8" fmla="*/ 45723 h 91504"/>
                <a:gd name="connsiteX9" fmla="*/ 164539 w 209155"/>
                <a:gd name="connsiteY9" fmla="*/ 72 h 91504"/>
                <a:gd name="connsiteX10" fmla="*/ 106724 w 209155"/>
                <a:gd name="connsiteY10" fmla="*/ 33955 h 91504"/>
                <a:gd name="connsiteX11" fmla="*/ 113526 w 209155"/>
                <a:gd name="connsiteY11" fmla="*/ 41462 h 91504"/>
                <a:gd name="connsiteX12" fmla="*/ 166452 w 209155"/>
                <a:gd name="connsiteY12" fmla="*/ 7782 h 91504"/>
                <a:gd name="connsiteX13" fmla="*/ 203437 w 209155"/>
                <a:gd name="connsiteY13" fmla="*/ 45723 h 91504"/>
                <a:gd name="connsiteX14" fmla="*/ 167302 w 209155"/>
                <a:gd name="connsiteY14" fmla="*/ 80418 h 91504"/>
                <a:gd name="connsiteX15" fmla="*/ 113526 w 209155"/>
                <a:gd name="connsiteY15" fmla="*/ 41462 h 91504"/>
                <a:gd name="connsiteX16" fmla="*/ 96096 w 209155"/>
                <a:gd name="connsiteY16" fmla="*/ 50187 h 91504"/>
                <a:gd name="connsiteX17" fmla="*/ 43169 w 209155"/>
                <a:gd name="connsiteY17" fmla="*/ 83867 h 91504"/>
                <a:gd name="connsiteX18" fmla="*/ 6185 w 209155"/>
                <a:gd name="connsiteY18" fmla="*/ 45926 h 91504"/>
                <a:gd name="connsiteX19" fmla="*/ 42319 w 209155"/>
                <a:gd name="connsiteY19" fmla="*/ 11231 h 91504"/>
                <a:gd name="connsiteX20" fmla="*/ 96096 w 209155"/>
                <a:gd name="connsiteY20" fmla="*/ 50187 h 9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1504">
                  <a:moveTo>
                    <a:pt x="106724" y="33955"/>
                  </a:moveTo>
                  <a:cubicBezTo>
                    <a:pt x="95458" y="21376"/>
                    <a:pt x="92057" y="17927"/>
                    <a:pt x="83980" y="12449"/>
                  </a:cubicBezTo>
                  <a:cubicBezTo>
                    <a:pt x="71014" y="3521"/>
                    <a:pt x="57411" y="72"/>
                    <a:pt x="45720" y="72"/>
                  </a:cubicBezTo>
                  <a:cubicBezTo>
                    <a:pt x="19363" y="72"/>
                    <a:pt x="233" y="21579"/>
                    <a:pt x="233" y="45926"/>
                  </a:cubicBezTo>
                  <a:cubicBezTo>
                    <a:pt x="233" y="69664"/>
                    <a:pt x="18513" y="91577"/>
                    <a:pt x="45082" y="91577"/>
                  </a:cubicBezTo>
                  <a:cubicBezTo>
                    <a:pt x="74628" y="91577"/>
                    <a:pt x="95246" y="68447"/>
                    <a:pt x="102898" y="57694"/>
                  </a:cubicBezTo>
                  <a:cubicBezTo>
                    <a:pt x="114163" y="70273"/>
                    <a:pt x="117564" y="73722"/>
                    <a:pt x="125641" y="79200"/>
                  </a:cubicBezTo>
                  <a:cubicBezTo>
                    <a:pt x="138607" y="88128"/>
                    <a:pt x="152211" y="91577"/>
                    <a:pt x="163901" y="91577"/>
                  </a:cubicBezTo>
                  <a:cubicBezTo>
                    <a:pt x="190258" y="91577"/>
                    <a:pt x="209388" y="70070"/>
                    <a:pt x="209388" y="45723"/>
                  </a:cubicBezTo>
                  <a:cubicBezTo>
                    <a:pt x="209388" y="21985"/>
                    <a:pt x="191109" y="72"/>
                    <a:pt x="164539" y="72"/>
                  </a:cubicBezTo>
                  <a:cubicBezTo>
                    <a:pt x="134994" y="72"/>
                    <a:pt x="114376" y="23202"/>
                    <a:pt x="106724" y="33955"/>
                  </a:cubicBezTo>
                  <a:close/>
                  <a:moveTo>
                    <a:pt x="113526" y="41462"/>
                  </a:moveTo>
                  <a:cubicBezTo>
                    <a:pt x="122028" y="28274"/>
                    <a:pt x="140520" y="7782"/>
                    <a:pt x="166452" y="7782"/>
                  </a:cubicBezTo>
                  <a:cubicBezTo>
                    <a:pt x="188345" y="7782"/>
                    <a:pt x="203437" y="26245"/>
                    <a:pt x="203437" y="45723"/>
                  </a:cubicBezTo>
                  <a:cubicBezTo>
                    <a:pt x="203437" y="65201"/>
                    <a:pt x="186857" y="80418"/>
                    <a:pt x="167302" y="80418"/>
                  </a:cubicBezTo>
                  <a:cubicBezTo>
                    <a:pt x="147535" y="80418"/>
                    <a:pt x="133931" y="64998"/>
                    <a:pt x="113526" y="41462"/>
                  </a:cubicBezTo>
                  <a:close/>
                  <a:moveTo>
                    <a:pt x="96096" y="50187"/>
                  </a:moveTo>
                  <a:cubicBezTo>
                    <a:pt x="87594" y="63375"/>
                    <a:pt x="69101" y="83867"/>
                    <a:pt x="43169" y="83867"/>
                  </a:cubicBezTo>
                  <a:cubicBezTo>
                    <a:pt x="21276" y="83867"/>
                    <a:pt x="6185" y="65404"/>
                    <a:pt x="6185" y="45926"/>
                  </a:cubicBezTo>
                  <a:cubicBezTo>
                    <a:pt x="6185" y="26448"/>
                    <a:pt x="22764" y="11231"/>
                    <a:pt x="42319" y="11231"/>
                  </a:cubicBezTo>
                  <a:cubicBezTo>
                    <a:pt x="62087" y="11231"/>
                    <a:pt x="75690" y="26651"/>
                    <a:pt x="96096" y="50187"/>
                  </a:cubicBez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0BFB0F76-41D3-0FC5-02FD-30D3E6E9B4A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741142" y="5645065"/>
              <a:ext cx="185531" cy="11593"/>
            </a:xfrm>
            <a:custGeom>
              <a:avLst/>
              <a:gdLst>
                <a:gd name="connsiteX0" fmla="*/ 175147 w 185531"/>
                <a:gd name="connsiteY0" fmla="*/ 11664 h 11593"/>
                <a:gd name="connsiteX1" fmla="*/ 185775 w 185531"/>
                <a:gd name="connsiteY1" fmla="*/ 5868 h 11593"/>
                <a:gd name="connsiteX2" fmla="*/ 175147 w 185531"/>
                <a:gd name="connsiteY2" fmla="*/ 71 h 11593"/>
                <a:gd name="connsiteX3" fmla="*/ 10871 w 185531"/>
                <a:gd name="connsiteY3" fmla="*/ 71 h 11593"/>
                <a:gd name="connsiteX4" fmla="*/ 244 w 185531"/>
                <a:gd name="connsiteY4" fmla="*/ 5868 h 11593"/>
                <a:gd name="connsiteX5" fmla="*/ 10871 w 185531"/>
                <a:gd name="connsiteY5" fmla="*/ 11664 h 11593"/>
                <a:gd name="connsiteX6" fmla="*/ 175147 w 185531"/>
                <a:gd name="connsiteY6" fmla="*/ 11664 h 1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531" h="11593">
                  <a:moveTo>
                    <a:pt x="175147" y="11664"/>
                  </a:moveTo>
                  <a:cubicBezTo>
                    <a:pt x="180309" y="11664"/>
                    <a:pt x="185775" y="11664"/>
                    <a:pt x="185775" y="5868"/>
                  </a:cubicBezTo>
                  <a:cubicBezTo>
                    <a:pt x="185775" y="71"/>
                    <a:pt x="180309" y="71"/>
                    <a:pt x="175147" y="71"/>
                  </a:cubicBezTo>
                  <a:lnTo>
                    <a:pt x="10871" y="71"/>
                  </a:lnTo>
                  <a:cubicBezTo>
                    <a:pt x="5709" y="71"/>
                    <a:pt x="244" y="71"/>
                    <a:pt x="244" y="5868"/>
                  </a:cubicBezTo>
                  <a:cubicBezTo>
                    <a:pt x="244" y="11664"/>
                    <a:pt x="5709" y="11664"/>
                    <a:pt x="10871" y="11664"/>
                  </a:cubicBezTo>
                  <a:lnTo>
                    <a:pt x="175147" y="11664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F3933574-AE59-FF96-C263-522E87CE4FF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4026877" y="5527097"/>
              <a:ext cx="206483" cy="196226"/>
            </a:xfrm>
            <a:custGeom>
              <a:avLst/>
              <a:gdLst>
                <a:gd name="connsiteX0" fmla="*/ 122625 w 206483"/>
                <a:gd name="connsiteY0" fmla="*/ 20360 h 196226"/>
                <a:gd name="connsiteX1" fmla="*/ 129609 w 206483"/>
                <a:gd name="connsiteY1" fmla="*/ 9636 h 196226"/>
                <a:gd name="connsiteX2" fmla="*/ 148739 w 206483"/>
                <a:gd name="connsiteY2" fmla="*/ 9056 h 196226"/>
                <a:gd name="connsiteX3" fmla="*/ 193073 w 206483"/>
                <a:gd name="connsiteY3" fmla="*/ 32823 h 196226"/>
                <a:gd name="connsiteX4" fmla="*/ 190643 w 206483"/>
                <a:gd name="connsiteY4" fmla="*/ 56011 h 196226"/>
                <a:gd name="connsiteX5" fmla="*/ 189732 w 206483"/>
                <a:gd name="connsiteY5" fmla="*/ 61518 h 196226"/>
                <a:gd name="connsiteX6" fmla="*/ 193376 w 206483"/>
                <a:gd name="connsiteY6" fmla="*/ 65286 h 196226"/>
                <a:gd name="connsiteX7" fmla="*/ 197931 w 206483"/>
                <a:gd name="connsiteY7" fmla="*/ 58620 h 196226"/>
                <a:gd name="connsiteX8" fmla="*/ 206130 w 206483"/>
                <a:gd name="connsiteY8" fmla="*/ 8186 h 196226"/>
                <a:gd name="connsiteX9" fmla="*/ 206737 w 206483"/>
                <a:gd name="connsiteY9" fmla="*/ 3259 h 196226"/>
                <a:gd name="connsiteX10" fmla="*/ 198538 w 206483"/>
                <a:gd name="connsiteY10" fmla="*/ 71 h 196226"/>
                <a:gd name="connsiteX11" fmla="*/ 30011 w 206483"/>
                <a:gd name="connsiteY11" fmla="*/ 71 h 196226"/>
                <a:gd name="connsiteX12" fmla="*/ 20295 w 206483"/>
                <a:gd name="connsiteY12" fmla="*/ 5868 h 196226"/>
                <a:gd name="connsiteX13" fmla="*/ 2075 w 206483"/>
                <a:gd name="connsiteY13" fmla="*/ 56881 h 196226"/>
                <a:gd name="connsiteX14" fmla="*/ 254 w 206483"/>
                <a:gd name="connsiteY14" fmla="*/ 62098 h 196226"/>
                <a:gd name="connsiteX15" fmla="*/ 3897 w 206483"/>
                <a:gd name="connsiteY15" fmla="*/ 65286 h 196226"/>
                <a:gd name="connsiteX16" fmla="*/ 9060 w 206483"/>
                <a:gd name="connsiteY16" fmla="*/ 59199 h 196226"/>
                <a:gd name="connsiteX17" fmla="*/ 78292 w 206483"/>
                <a:gd name="connsiteY17" fmla="*/ 9056 h 196226"/>
                <a:gd name="connsiteX18" fmla="*/ 90135 w 206483"/>
                <a:gd name="connsiteY18" fmla="*/ 9056 h 196226"/>
                <a:gd name="connsiteX19" fmla="*/ 98637 w 206483"/>
                <a:gd name="connsiteY19" fmla="*/ 12534 h 196226"/>
                <a:gd name="connsiteX20" fmla="*/ 97422 w 206483"/>
                <a:gd name="connsiteY20" fmla="*/ 18621 h 196226"/>
                <a:gd name="connsiteX21" fmla="*/ 56733 w 206483"/>
                <a:gd name="connsiteY21" fmla="*/ 173399 h 196226"/>
                <a:gd name="connsiteX22" fmla="*/ 20598 w 206483"/>
                <a:gd name="connsiteY22" fmla="*/ 187312 h 196226"/>
                <a:gd name="connsiteX23" fmla="*/ 7845 w 206483"/>
                <a:gd name="connsiteY23" fmla="*/ 192819 h 196226"/>
                <a:gd name="connsiteX24" fmla="*/ 13007 w 206483"/>
                <a:gd name="connsiteY24" fmla="*/ 196297 h 196226"/>
                <a:gd name="connsiteX25" fmla="*/ 37906 w 206483"/>
                <a:gd name="connsiteY25" fmla="*/ 195718 h 196226"/>
                <a:gd name="connsiteX26" fmla="*/ 63717 w 206483"/>
                <a:gd name="connsiteY26" fmla="*/ 195428 h 196226"/>
                <a:gd name="connsiteX27" fmla="*/ 88920 w 206483"/>
                <a:gd name="connsiteY27" fmla="*/ 195718 h 196226"/>
                <a:gd name="connsiteX28" fmla="*/ 115338 w 206483"/>
                <a:gd name="connsiteY28" fmla="*/ 196297 h 196226"/>
                <a:gd name="connsiteX29" fmla="*/ 122018 w 206483"/>
                <a:gd name="connsiteY29" fmla="*/ 190500 h 196226"/>
                <a:gd name="connsiteX30" fmla="*/ 111694 w 206483"/>
                <a:gd name="connsiteY30" fmla="*/ 187312 h 196226"/>
                <a:gd name="connsiteX31" fmla="*/ 92260 w 206483"/>
                <a:gd name="connsiteY31" fmla="*/ 186732 h 196226"/>
                <a:gd name="connsiteX32" fmla="*/ 81025 w 206483"/>
                <a:gd name="connsiteY32" fmla="*/ 180356 h 196226"/>
                <a:gd name="connsiteX33" fmla="*/ 82240 w 206483"/>
                <a:gd name="connsiteY33" fmla="*/ 174269 h 196226"/>
                <a:gd name="connsiteX34" fmla="*/ 122625 w 206483"/>
                <a:gd name="connsiteY34" fmla="*/ 20360 h 19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6483" h="196226">
                  <a:moveTo>
                    <a:pt x="122625" y="20360"/>
                  </a:moveTo>
                  <a:cubicBezTo>
                    <a:pt x="124751" y="12244"/>
                    <a:pt x="125965" y="10505"/>
                    <a:pt x="129609" y="9636"/>
                  </a:cubicBezTo>
                  <a:cubicBezTo>
                    <a:pt x="132342" y="9056"/>
                    <a:pt x="142363" y="9056"/>
                    <a:pt x="148739" y="9056"/>
                  </a:cubicBezTo>
                  <a:cubicBezTo>
                    <a:pt x="179408" y="9056"/>
                    <a:pt x="193073" y="10215"/>
                    <a:pt x="193073" y="32823"/>
                  </a:cubicBezTo>
                  <a:cubicBezTo>
                    <a:pt x="193073" y="37171"/>
                    <a:pt x="191858" y="48475"/>
                    <a:pt x="190643" y="56011"/>
                  </a:cubicBezTo>
                  <a:cubicBezTo>
                    <a:pt x="190340" y="57171"/>
                    <a:pt x="189732" y="60649"/>
                    <a:pt x="189732" y="61518"/>
                  </a:cubicBezTo>
                  <a:cubicBezTo>
                    <a:pt x="189732" y="63257"/>
                    <a:pt x="190643" y="65286"/>
                    <a:pt x="193376" y="65286"/>
                  </a:cubicBezTo>
                  <a:cubicBezTo>
                    <a:pt x="196716" y="65286"/>
                    <a:pt x="197324" y="62968"/>
                    <a:pt x="197931" y="58620"/>
                  </a:cubicBezTo>
                  <a:lnTo>
                    <a:pt x="206130" y="8186"/>
                  </a:lnTo>
                  <a:cubicBezTo>
                    <a:pt x="206433" y="7027"/>
                    <a:pt x="206737" y="4128"/>
                    <a:pt x="206737" y="3259"/>
                  </a:cubicBezTo>
                  <a:cubicBezTo>
                    <a:pt x="206737" y="71"/>
                    <a:pt x="203700" y="71"/>
                    <a:pt x="198538" y="71"/>
                  </a:cubicBezTo>
                  <a:lnTo>
                    <a:pt x="30011" y="71"/>
                  </a:lnTo>
                  <a:cubicBezTo>
                    <a:pt x="22724" y="71"/>
                    <a:pt x="22420" y="360"/>
                    <a:pt x="20295" y="5868"/>
                  </a:cubicBezTo>
                  <a:lnTo>
                    <a:pt x="2075" y="56881"/>
                  </a:lnTo>
                  <a:cubicBezTo>
                    <a:pt x="1772" y="57460"/>
                    <a:pt x="254" y="61518"/>
                    <a:pt x="254" y="62098"/>
                  </a:cubicBezTo>
                  <a:cubicBezTo>
                    <a:pt x="254" y="63837"/>
                    <a:pt x="1772" y="65286"/>
                    <a:pt x="3897" y="65286"/>
                  </a:cubicBezTo>
                  <a:cubicBezTo>
                    <a:pt x="6934" y="65286"/>
                    <a:pt x="7238" y="63837"/>
                    <a:pt x="9060" y="59199"/>
                  </a:cubicBezTo>
                  <a:cubicBezTo>
                    <a:pt x="25457" y="14273"/>
                    <a:pt x="33352" y="9056"/>
                    <a:pt x="78292" y="9056"/>
                  </a:cubicBezTo>
                  <a:lnTo>
                    <a:pt x="90135" y="9056"/>
                  </a:lnTo>
                  <a:cubicBezTo>
                    <a:pt x="98637" y="9056"/>
                    <a:pt x="98637" y="10215"/>
                    <a:pt x="98637" y="12534"/>
                  </a:cubicBezTo>
                  <a:cubicBezTo>
                    <a:pt x="98637" y="14273"/>
                    <a:pt x="97726" y="17751"/>
                    <a:pt x="97422" y="18621"/>
                  </a:cubicBezTo>
                  <a:lnTo>
                    <a:pt x="56733" y="173399"/>
                  </a:lnTo>
                  <a:cubicBezTo>
                    <a:pt x="54000" y="184124"/>
                    <a:pt x="53089" y="187312"/>
                    <a:pt x="20598" y="187312"/>
                  </a:cubicBezTo>
                  <a:cubicBezTo>
                    <a:pt x="9667" y="187312"/>
                    <a:pt x="7845" y="187312"/>
                    <a:pt x="7845" y="192819"/>
                  </a:cubicBezTo>
                  <a:cubicBezTo>
                    <a:pt x="7845" y="196297"/>
                    <a:pt x="11185" y="196297"/>
                    <a:pt x="13007" y="196297"/>
                  </a:cubicBezTo>
                  <a:cubicBezTo>
                    <a:pt x="21206" y="196297"/>
                    <a:pt x="29708" y="195718"/>
                    <a:pt x="37906" y="195718"/>
                  </a:cubicBezTo>
                  <a:cubicBezTo>
                    <a:pt x="46409" y="195718"/>
                    <a:pt x="55215" y="195428"/>
                    <a:pt x="63717" y="195428"/>
                  </a:cubicBezTo>
                  <a:cubicBezTo>
                    <a:pt x="72219" y="195428"/>
                    <a:pt x="80721" y="195718"/>
                    <a:pt x="88920" y="195718"/>
                  </a:cubicBezTo>
                  <a:cubicBezTo>
                    <a:pt x="97726" y="195718"/>
                    <a:pt x="106835" y="196297"/>
                    <a:pt x="115338" y="196297"/>
                  </a:cubicBezTo>
                  <a:cubicBezTo>
                    <a:pt x="118374" y="196297"/>
                    <a:pt x="122018" y="196297"/>
                    <a:pt x="122018" y="190500"/>
                  </a:cubicBezTo>
                  <a:cubicBezTo>
                    <a:pt x="122018" y="187312"/>
                    <a:pt x="119589" y="187312"/>
                    <a:pt x="111694" y="187312"/>
                  </a:cubicBezTo>
                  <a:cubicBezTo>
                    <a:pt x="104103" y="187312"/>
                    <a:pt x="100155" y="187312"/>
                    <a:pt x="92260" y="186732"/>
                  </a:cubicBezTo>
                  <a:cubicBezTo>
                    <a:pt x="83454" y="185863"/>
                    <a:pt x="81025" y="184993"/>
                    <a:pt x="81025" y="180356"/>
                  </a:cubicBezTo>
                  <a:cubicBezTo>
                    <a:pt x="81025" y="180066"/>
                    <a:pt x="81025" y="178617"/>
                    <a:pt x="82240" y="174269"/>
                  </a:cubicBezTo>
                  <a:lnTo>
                    <a:pt x="122625" y="20360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4BFD8538-8294-0473-C3DE-CCC5C73E75D6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4196824" y="5677325"/>
              <a:ext cx="118606" cy="128837"/>
            </a:xfrm>
            <a:custGeom>
              <a:avLst/>
              <a:gdLst>
                <a:gd name="connsiteX0" fmla="*/ 16414 w 118606"/>
                <a:gd name="connsiteY0" fmla="*/ 114301 h 128837"/>
                <a:gd name="connsiteX1" fmla="*/ 5998 w 118606"/>
                <a:gd name="connsiteY1" fmla="*/ 121605 h 128837"/>
                <a:gd name="connsiteX2" fmla="*/ 259 w 118606"/>
                <a:gd name="connsiteY2" fmla="*/ 125866 h 128837"/>
                <a:gd name="connsiteX3" fmla="*/ 3235 w 118606"/>
                <a:gd name="connsiteY3" fmla="*/ 128909 h 128837"/>
                <a:gd name="connsiteX4" fmla="*/ 21515 w 118606"/>
                <a:gd name="connsiteY4" fmla="*/ 128098 h 128837"/>
                <a:gd name="connsiteX5" fmla="*/ 43833 w 118606"/>
                <a:gd name="connsiteY5" fmla="*/ 128909 h 128837"/>
                <a:gd name="connsiteX6" fmla="*/ 48085 w 118606"/>
                <a:gd name="connsiteY6" fmla="*/ 124446 h 128837"/>
                <a:gd name="connsiteX7" fmla="*/ 42558 w 118606"/>
                <a:gd name="connsiteY7" fmla="*/ 121605 h 128837"/>
                <a:gd name="connsiteX8" fmla="*/ 32143 w 118606"/>
                <a:gd name="connsiteY8" fmla="*/ 119170 h 128837"/>
                <a:gd name="connsiteX9" fmla="*/ 34481 w 118606"/>
                <a:gd name="connsiteY9" fmla="*/ 109837 h 128837"/>
                <a:gd name="connsiteX10" fmla="*/ 42346 w 118606"/>
                <a:gd name="connsiteY10" fmla="*/ 79606 h 128837"/>
                <a:gd name="connsiteX11" fmla="*/ 64239 w 118606"/>
                <a:gd name="connsiteY11" fmla="*/ 91577 h 128837"/>
                <a:gd name="connsiteX12" fmla="*/ 118866 w 118606"/>
                <a:gd name="connsiteY12" fmla="*/ 33955 h 128837"/>
                <a:gd name="connsiteX13" fmla="*/ 86982 w 118606"/>
                <a:gd name="connsiteY13" fmla="*/ 72 h 128837"/>
                <a:gd name="connsiteX14" fmla="*/ 56799 w 118606"/>
                <a:gd name="connsiteY14" fmla="*/ 14275 h 128837"/>
                <a:gd name="connsiteX15" fmla="*/ 34906 w 118606"/>
                <a:gd name="connsiteY15" fmla="*/ 72 h 128837"/>
                <a:gd name="connsiteX16" fmla="*/ 18114 w 118606"/>
                <a:gd name="connsiteY16" fmla="*/ 10825 h 128837"/>
                <a:gd name="connsiteX17" fmla="*/ 10462 w 118606"/>
                <a:gd name="connsiteY17" fmla="*/ 31115 h 128837"/>
                <a:gd name="connsiteX18" fmla="*/ 14076 w 118606"/>
                <a:gd name="connsiteY18" fmla="*/ 33752 h 128837"/>
                <a:gd name="connsiteX19" fmla="*/ 18752 w 118606"/>
                <a:gd name="connsiteY19" fmla="*/ 27666 h 128837"/>
                <a:gd name="connsiteX20" fmla="*/ 34268 w 118606"/>
                <a:gd name="connsiteY20" fmla="*/ 5753 h 128837"/>
                <a:gd name="connsiteX21" fmla="*/ 41283 w 118606"/>
                <a:gd name="connsiteY21" fmla="*/ 15695 h 128837"/>
                <a:gd name="connsiteX22" fmla="*/ 40645 w 118606"/>
                <a:gd name="connsiteY22" fmla="*/ 21782 h 128837"/>
                <a:gd name="connsiteX23" fmla="*/ 16414 w 118606"/>
                <a:gd name="connsiteY23" fmla="*/ 114301 h 128837"/>
                <a:gd name="connsiteX24" fmla="*/ 56587 w 118606"/>
                <a:gd name="connsiteY24" fmla="*/ 24419 h 128837"/>
                <a:gd name="connsiteX25" fmla="*/ 86345 w 118606"/>
                <a:gd name="connsiteY25" fmla="*/ 5753 h 128837"/>
                <a:gd name="connsiteX26" fmla="*/ 101861 w 118606"/>
                <a:gd name="connsiteY26" fmla="*/ 25434 h 128837"/>
                <a:gd name="connsiteX27" fmla="*/ 90808 w 118606"/>
                <a:gd name="connsiteY27" fmla="*/ 66215 h 128837"/>
                <a:gd name="connsiteX28" fmla="*/ 64239 w 118606"/>
                <a:gd name="connsiteY28" fmla="*/ 85896 h 128837"/>
                <a:gd name="connsiteX29" fmla="*/ 45321 w 118606"/>
                <a:gd name="connsiteY29" fmla="*/ 68244 h 128837"/>
                <a:gd name="connsiteX30" fmla="*/ 45959 w 118606"/>
                <a:gd name="connsiteY30" fmla="*/ 65201 h 128837"/>
                <a:gd name="connsiteX31" fmla="*/ 56587 w 118606"/>
                <a:gd name="connsiteY31" fmla="*/ 24419 h 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8606" h="128837">
                  <a:moveTo>
                    <a:pt x="16414" y="114301"/>
                  </a:moveTo>
                  <a:cubicBezTo>
                    <a:pt x="14926" y="119982"/>
                    <a:pt x="14501" y="121605"/>
                    <a:pt x="5998" y="121605"/>
                  </a:cubicBezTo>
                  <a:cubicBezTo>
                    <a:pt x="3235" y="121605"/>
                    <a:pt x="259" y="121605"/>
                    <a:pt x="259" y="125866"/>
                  </a:cubicBezTo>
                  <a:cubicBezTo>
                    <a:pt x="259" y="128098"/>
                    <a:pt x="2172" y="128909"/>
                    <a:pt x="3235" y="128909"/>
                  </a:cubicBezTo>
                  <a:cubicBezTo>
                    <a:pt x="8762" y="128909"/>
                    <a:pt x="15776" y="128098"/>
                    <a:pt x="21515" y="128098"/>
                  </a:cubicBezTo>
                  <a:cubicBezTo>
                    <a:pt x="28742" y="128098"/>
                    <a:pt x="36819" y="128909"/>
                    <a:pt x="43833" y="128909"/>
                  </a:cubicBezTo>
                  <a:cubicBezTo>
                    <a:pt x="45746" y="128909"/>
                    <a:pt x="48085" y="128301"/>
                    <a:pt x="48085" y="124446"/>
                  </a:cubicBezTo>
                  <a:cubicBezTo>
                    <a:pt x="48085" y="121605"/>
                    <a:pt x="45109" y="121605"/>
                    <a:pt x="42558" y="121605"/>
                  </a:cubicBezTo>
                  <a:cubicBezTo>
                    <a:pt x="37882" y="121605"/>
                    <a:pt x="32143" y="121605"/>
                    <a:pt x="32143" y="119170"/>
                  </a:cubicBezTo>
                  <a:cubicBezTo>
                    <a:pt x="32143" y="118156"/>
                    <a:pt x="33631" y="112881"/>
                    <a:pt x="34481" y="109837"/>
                  </a:cubicBezTo>
                  <a:cubicBezTo>
                    <a:pt x="37032" y="99084"/>
                    <a:pt x="40007" y="88128"/>
                    <a:pt x="42346" y="79606"/>
                  </a:cubicBezTo>
                  <a:cubicBezTo>
                    <a:pt x="44896" y="83664"/>
                    <a:pt x="51486" y="91577"/>
                    <a:pt x="64239" y="91577"/>
                  </a:cubicBezTo>
                  <a:cubicBezTo>
                    <a:pt x="90171" y="91577"/>
                    <a:pt x="118866" y="64186"/>
                    <a:pt x="118866" y="33955"/>
                  </a:cubicBezTo>
                  <a:cubicBezTo>
                    <a:pt x="118866" y="10217"/>
                    <a:pt x="101649" y="72"/>
                    <a:pt x="86982" y="72"/>
                  </a:cubicBezTo>
                  <a:cubicBezTo>
                    <a:pt x="73804" y="72"/>
                    <a:pt x="62538" y="8594"/>
                    <a:pt x="56799" y="14275"/>
                  </a:cubicBezTo>
                  <a:cubicBezTo>
                    <a:pt x="53186" y="2710"/>
                    <a:pt x="41283" y="72"/>
                    <a:pt x="34906" y="72"/>
                  </a:cubicBezTo>
                  <a:cubicBezTo>
                    <a:pt x="26616" y="72"/>
                    <a:pt x="21515" y="5347"/>
                    <a:pt x="18114" y="10825"/>
                  </a:cubicBezTo>
                  <a:cubicBezTo>
                    <a:pt x="13863" y="17724"/>
                    <a:pt x="10462" y="29897"/>
                    <a:pt x="10462" y="31115"/>
                  </a:cubicBezTo>
                  <a:cubicBezTo>
                    <a:pt x="10462" y="33752"/>
                    <a:pt x="13438" y="33752"/>
                    <a:pt x="14076" y="33752"/>
                  </a:cubicBezTo>
                  <a:cubicBezTo>
                    <a:pt x="17051" y="33752"/>
                    <a:pt x="17264" y="33144"/>
                    <a:pt x="18752" y="27666"/>
                  </a:cubicBezTo>
                  <a:cubicBezTo>
                    <a:pt x="21940" y="15898"/>
                    <a:pt x="25979" y="5753"/>
                    <a:pt x="34268" y="5753"/>
                  </a:cubicBezTo>
                  <a:cubicBezTo>
                    <a:pt x="39795" y="5753"/>
                    <a:pt x="41283" y="10217"/>
                    <a:pt x="41283" y="15695"/>
                  </a:cubicBezTo>
                  <a:cubicBezTo>
                    <a:pt x="41283" y="17927"/>
                    <a:pt x="40858" y="20564"/>
                    <a:pt x="40645" y="21782"/>
                  </a:cubicBezTo>
                  <a:lnTo>
                    <a:pt x="16414" y="114301"/>
                  </a:lnTo>
                  <a:close/>
                  <a:moveTo>
                    <a:pt x="56587" y="24419"/>
                  </a:moveTo>
                  <a:cubicBezTo>
                    <a:pt x="68915" y="8796"/>
                    <a:pt x="79543" y="5753"/>
                    <a:pt x="86345" y="5753"/>
                  </a:cubicBezTo>
                  <a:cubicBezTo>
                    <a:pt x="94634" y="5753"/>
                    <a:pt x="101861" y="11637"/>
                    <a:pt x="101861" y="25434"/>
                  </a:cubicBezTo>
                  <a:cubicBezTo>
                    <a:pt x="101861" y="33752"/>
                    <a:pt x="97185" y="54447"/>
                    <a:pt x="90808" y="66215"/>
                  </a:cubicBezTo>
                  <a:cubicBezTo>
                    <a:pt x="85495" y="76157"/>
                    <a:pt x="75079" y="85896"/>
                    <a:pt x="64239" y="85896"/>
                  </a:cubicBezTo>
                  <a:cubicBezTo>
                    <a:pt x="49147" y="85896"/>
                    <a:pt x="45321" y="70273"/>
                    <a:pt x="45321" y="68244"/>
                  </a:cubicBezTo>
                  <a:cubicBezTo>
                    <a:pt x="45321" y="67433"/>
                    <a:pt x="45746" y="66012"/>
                    <a:pt x="45959" y="65201"/>
                  </a:cubicBezTo>
                  <a:lnTo>
                    <a:pt x="56587" y="24419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C8B44F1-056E-17EF-815F-5E923A79A8A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3213754" y="5841150"/>
              <a:ext cx="1123640" cy="11593"/>
            </a:xfrm>
            <a:custGeom>
              <a:avLst/>
              <a:gdLst>
                <a:gd name="connsiteX0" fmla="*/ 0 w 1123640"/>
                <a:gd name="connsiteY0" fmla="*/ 0 h 11593"/>
                <a:gd name="connsiteX1" fmla="*/ 1123640 w 1123640"/>
                <a:gd name="connsiteY1" fmla="*/ 0 h 11593"/>
                <a:gd name="connsiteX2" fmla="*/ 1123640 w 1123640"/>
                <a:gd name="connsiteY2" fmla="*/ 11593 h 11593"/>
                <a:gd name="connsiteX3" fmla="*/ 0 w 1123640"/>
                <a:gd name="connsiteY3" fmla="*/ 11593 h 1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3640" h="11593">
                  <a:moveTo>
                    <a:pt x="0" y="0"/>
                  </a:moveTo>
                  <a:lnTo>
                    <a:pt x="1123640" y="0"/>
                  </a:lnTo>
                  <a:lnTo>
                    <a:pt x="1123640" y="11593"/>
                  </a:lnTo>
                  <a:lnTo>
                    <a:pt x="0" y="11593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29DC8646-F7AB-EF66-5E25-594EAAE3BC28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3625204" y="5912148"/>
              <a:ext cx="124497" cy="209559"/>
            </a:xfrm>
            <a:custGeom>
              <a:avLst/>
              <a:gdLst>
                <a:gd name="connsiteX0" fmla="*/ 67651 w 124497"/>
                <a:gd name="connsiteY0" fmla="*/ 79502 h 209559"/>
                <a:gd name="connsiteX1" fmla="*/ 240 w 124497"/>
                <a:gd name="connsiteY1" fmla="*/ 160950 h 209559"/>
                <a:gd name="connsiteX2" fmla="*/ 48217 w 124497"/>
                <a:gd name="connsiteY2" fmla="*/ 209644 h 209559"/>
                <a:gd name="connsiteX3" fmla="*/ 108948 w 124497"/>
                <a:gd name="connsiteY3" fmla="*/ 124139 h 209559"/>
                <a:gd name="connsiteX4" fmla="*/ 86477 w 124497"/>
                <a:gd name="connsiteY4" fmla="*/ 70227 h 209559"/>
                <a:gd name="connsiteX5" fmla="*/ 57630 w 124497"/>
                <a:gd name="connsiteY5" fmla="*/ 22692 h 209559"/>
                <a:gd name="connsiteX6" fmla="*/ 74331 w 124497"/>
                <a:gd name="connsiteY6" fmla="*/ 9359 h 209559"/>
                <a:gd name="connsiteX7" fmla="*/ 95891 w 124497"/>
                <a:gd name="connsiteY7" fmla="*/ 17185 h 209559"/>
                <a:gd name="connsiteX8" fmla="*/ 112591 w 124497"/>
                <a:gd name="connsiteY8" fmla="*/ 24431 h 209559"/>
                <a:gd name="connsiteX9" fmla="*/ 124738 w 124497"/>
                <a:gd name="connsiteY9" fmla="*/ 12837 h 209559"/>
                <a:gd name="connsiteX10" fmla="*/ 108948 w 124497"/>
                <a:gd name="connsiteY10" fmla="*/ 3272 h 209559"/>
                <a:gd name="connsiteX11" fmla="*/ 84048 w 124497"/>
                <a:gd name="connsiteY11" fmla="*/ 84 h 209559"/>
                <a:gd name="connsiteX12" fmla="*/ 49432 w 124497"/>
                <a:gd name="connsiteY12" fmla="*/ 29938 h 209559"/>
                <a:gd name="connsiteX13" fmla="*/ 67651 w 124497"/>
                <a:gd name="connsiteY13" fmla="*/ 79502 h 209559"/>
                <a:gd name="connsiteX14" fmla="*/ 71295 w 124497"/>
                <a:gd name="connsiteY14" fmla="*/ 85879 h 209559"/>
                <a:gd name="connsiteX15" fmla="*/ 87996 w 124497"/>
                <a:gd name="connsiteY15" fmla="*/ 135733 h 209559"/>
                <a:gd name="connsiteX16" fmla="*/ 48217 w 124497"/>
                <a:gd name="connsiteY16" fmla="*/ 203267 h 209559"/>
                <a:gd name="connsiteX17" fmla="*/ 19067 w 124497"/>
                <a:gd name="connsiteY17" fmla="*/ 169065 h 209559"/>
                <a:gd name="connsiteX18" fmla="*/ 71295 w 124497"/>
                <a:gd name="connsiteY18" fmla="*/ 85879 h 20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09559">
                  <a:moveTo>
                    <a:pt x="67651" y="79502"/>
                  </a:moveTo>
                  <a:cubicBezTo>
                    <a:pt x="29694" y="88198"/>
                    <a:pt x="240" y="125878"/>
                    <a:pt x="240" y="160950"/>
                  </a:cubicBezTo>
                  <a:cubicBezTo>
                    <a:pt x="240" y="188775"/>
                    <a:pt x="19674" y="209644"/>
                    <a:pt x="48217" y="209644"/>
                  </a:cubicBezTo>
                  <a:cubicBezTo>
                    <a:pt x="83745" y="209644"/>
                    <a:pt x="108948" y="164138"/>
                    <a:pt x="108948" y="124139"/>
                  </a:cubicBezTo>
                  <a:cubicBezTo>
                    <a:pt x="108948" y="97763"/>
                    <a:pt x="96802" y="83270"/>
                    <a:pt x="86477" y="70227"/>
                  </a:cubicBezTo>
                  <a:cubicBezTo>
                    <a:pt x="75546" y="57184"/>
                    <a:pt x="57630" y="35446"/>
                    <a:pt x="57630" y="22692"/>
                  </a:cubicBezTo>
                  <a:cubicBezTo>
                    <a:pt x="57630" y="16316"/>
                    <a:pt x="63703" y="9359"/>
                    <a:pt x="74331" y="9359"/>
                  </a:cubicBezTo>
                  <a:cubicBezTo>
                    <a:pt x="83441" y="9359"/>
                    <a:pt x="89514" y="13127"/>
                    <a:pt x="95891" y="17185"/>
                  </a:cubicBezTo>
                  <a:cubicBezTo>
                    <a:pt x="101964" y="20663"/>
                    <a:pt x="108037" y="24431"/>
                    <a:pt x="112591" y="24431"/>
                  </a:cubicBezTo>
                  <a:cubicBezTo>
                    <a:pt x="120183" y="24431"/>
                    <a:pt x="124738" y="17475"/>
                    <a:pt x="124738" y="12837"/>
                  </a:cubicBezTo>
                  <a:cubicBezTo>
                    <a:pt x="124738" y="6461"/>
                    <a:pt x="119879" y="5591"/>
                    <a:pt x="108948" y="3272"/>
                  </a:cubicBezTo>
                  <a:cubicBezTo>
                    <a:pt x="93158" y="84"/>
                    <a:pt x="88907" y="84"/>
                    <a:pt x="84048" y="84"/>
                  </a:cubicBezTo>
                  <a:cubicBezTo>
                    <a:pt x="60363" y="84"/>
                    <a:pt x="49432" y="12548"/>
                    <a:pt x="49432" y="29938"/>
                  </a:cubicBezTo>
                  <a:cubicBezTo>
                    <a:pt x="49432" y="45590"/>
                    <a:pt x="58238" y="61822"/>
                    <a:pt x="67651" y="79502"/>
                  </a:cubicBezTo>
                  <a:close/>
                  <a:moveTo>
                    <a:pt x="71295" y="85879"/>
                  </a:moveTo>
                  <a:cubicBezTo>
                    <a:pt x="78886" y="99212"/>
                    <a:pt x="87996" y="114864"/>
                    <a:pt x="87996" y="135733"/>
                  </a:cubicBezTo>
                  <a:cubicBezTo>
                    <a:pt x="87996" y="154863"/>
                    <a:pt x="76457" y="203267"/>
                    <a:pt x="48217" y="203267"/>
                  </a:cubicBezTo>
                  <a:cubicBezTo>
                    <a:pt x="31516" y="203267"/>
                    <a:pt x="19067" y="191094"/>
                    <a:pt x="19067" y="169065"/>
                  </a:cubicBezTo>
                  <a:cubicBezTo>
                    <a:pt x="19067" y="150805"/>
                    <a:pt x="30302" y="96314"/>
                    <a:pt x="71295" y="85879"/>
                  </a:cubicBezTo>
                  <a:close/>
                </a:path>
              </a:pathLst>
            </a:custGeom>
            <a:solidFill>
              <a:srgbClr val="FF1AFF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7E1D8C9E-8FA9-E836-DB36-73395ABDD6DD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3756547" y="6024550"/>
              <a:ext cx="158779" cy="137155"/>
            </a:xfrm>
            <a:custGeom>
              <a:avLst/>
              <a:gdLst>
                <a:gd name="connsiteX0" fmla="*/ 94407 w 158779"/>
                <a:gd name="connsiteY0" fmla="*/ 14491 h 137155"/>
                <a:gd name="connsiteX1" fmla="*/ 100996 w 158779"/>
                <a:gd name="connsiteY1" fmla="*/ 7593 h 137155"/>
                <a:gd name="connsiteX2" fmla="*/ 113750 w 158779"/>
                <a:gd name="connsiteY2" fmla="*/ 7390 h 137155"/>
                <a:gd name="connsiteX3" fmla="*/ 137556 w 158779"/>
                <a:gd name="connsiteY3" fmla="*/ 9013 h 137155"/>
                <a:gd name="connsiteX4" fmla="*/ 147546 w 158779"/>
                <a:gd name="connsiteY4" fmla="*/ 25042 h 137155"/>
                <a:gd name="connsiteX5" fmla="*/ 146058 w 158779"/>
                <a:gd name="connsiteY5" fmla="*/ 41476 h 137155"/>
                <a:gd name="connsiteX6" fmla="*/ 145633 w 158779"/>
                <a:gd name="connsiteY6" fmla="*/ 43708 h 137155"/>
                <a:gd name="connsiteX7" fmla="*/ 149247 w 158779"/>
                <a:gd name="connsiteY7" fmla="*/ 46751 h 137155"/>
                <a:gd name="connsiteX8" fmla="*/ 153285 w 158779"/>
                <a:gd name="connsiteY8" fmla="*/ 41679 h 137155"/>
                <a:gd name="connsiteX9" fmla="*/ 159024 w 158779"/>
                <a:gd name="connsiteY9" fmla="*/ 2926 h 137155"/>
                <a:gd name="connsiteX10" fmla="*/ 152648 w 158779"/>
                <a:gd name="connsiteY10" fmla="*/ 86 h 137155"/>
                <a:gd name="connsiteX11" fmla="*/ 21925 w 158779"/>
                <a:gd name="connsiteY11" fmla="*/ 86 h 137155"/>
                <a:gd name="connsiteX12" fmla="*/ 14698 w 158779"/>
                <a:gd name="connsiteY12" fmla="*/ 4346 h 137155"/>
                <a:gd name="connsiteX13" fmla="*/ 1307 w 158779"/>
                <a:gd name="connsiteY13" fmla="*/ 40259 h 137155"/>
                <a:gd name="connsiteX14" fmla="*/ 245 w 158779"/>
                <a:gd name="connsiteY14" fmla="*/ 43911 h 137155"/>
                <a:gd name="connsiteX15" fmla="*/ 3858 w 158779"/>
                <a:gd name="connsiteY15" fmla="*/ 46751 h 137155"/>
                <a:gd name="connsiteX16" fmla="*/ 8322 w 158779"/>
                <a:gd name="connsiteY16" fmla="*/ 41882 h 137155"/>
                <a:gd name="connsiteX17" fmla="*/ 59973 w 158779"/>
                <a:gd name="connsiteY17" fmla="*/ 7390 h 137155"/>
                <a:gd name="connsiteX18" fmla="*/ 68900 w 158779"/>
                <a:gd name="connsiteY18" fmla="*/ 7390 h 137155"/>
                <a:gd name="connsiteX19" fmla="*/ 75490 w 158779"/>
                <a:gd name="connsiteY19" fmla="*/ 9419 h 137155"/>
                <a:gd name="connsiteX20" fmla="*/ 74639 w 158779"/>
                <a:gd name="connsiteY20" fmla="*/ 13679 h 137155"/>
                <a:gd name="connsiteX21" fmla="*/ 46582 w 158779"/>
                <a:gd name="connsiteY21" fmla="*/ 120401 h 137155"/>
                <a:gd name="connsiteX22" fmla="*/ 21713 w 158779"/>
                <a:gd name="connsiteY22" fmla="*/ 129937 h 137155"/>
                <a:gd name="connsiteX23" fmla="*/ 12148 w 158779"/>
                <a:gd name="connsiteY23" fmla="*/ 134401 h 137155"/>
                <a:gd name="connsiteX24" fmla="*/ 15761 w 158779"/>
                <a:gd name="connsiteY24" fmla="*/ 137242 h 137155"/>
                <a:gd name="connsiteX25" fmla="*/ 34041 w 158779"/>
                <a:gd name="connsiteY25" fmla="*/ 136633 h 137155"/>
                <a:gd name="connsiteX26" fmla="*/ 52321 w 158779"/>
                <a:gd name="connsiteY26" fmla="*/ 136430 h 137155"/>
                <a:gd name="connsiteX27" fmla="*/ 71451 w 158779"/>
                <a:gd name="connsiteY27" fmla="*/ 136633 h 137155"/>
                <a:gd name="connsiteX28" fmla="*/ 89306 w 158779"/>
                <a:gd name="connsiteY28" fmla="*/ 137242 h 137155"/>
                <a:gd name="connsiteX29" fmla="*/ 94195 w 158779"/>
                <a:gd name="connsiteY29" fmla="*/ 132778 h 137155"/>
                <a:gd name="connsiteX30" fmla="*/ 85480 w 158779"/>
                <a:gd name="connsiteY30" fmla="*/ 129937 h 137155"/>
                <a:gd name="connsiteX31" fmla="*/ 73151 w 158779"/>
                <a:gd name="connsiteY31" fmla="*/ 129532 h 137155"/>
                <a:gd name="connsiteX32" fmla="*/ 65499 w 158779"/>
                <a:gd name="connsiteY32" fmla="*/ 125677 h 137155"/>
                <a:gd name="connsiteX33" fmla="*/ 66350 w 158779"/>
                <a:gd name="connsiteY33" fmla="*/ 121010 h 137155"/>
                <a:gd name="connsiteX34" fmla="*/ 94407 w 158779"/>
                <a:gd name="connsiteY34" fmla="*/ 14491 h 13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79" h="137155">
                  <a:moveTo>
                    <a:pt x="94407" y="14491"/>
                  </a:moveTo>
                  <a:cubicBezTo>
                    <a:pt x="95895" y="8607"/>
                    <a:pt x="96320" y="7998"/>
                    <a:pt x="100996" y="7593"/>
                  </a:cubicBezTo>
                  <a:cubicBezTo>
                    <a:pt x="102059" y="7390"/>
                    <a:pt x="109499" y="7390"/>
                    <a:pt x="113750" y="7390"/>
                  </a:cubicBezTo>
                  <a:cubicBezTo>
                    <a:pt x="126716" y="7390"/>
                    <a:pt x="132242" y="7390"/>
                    <a:pt x="137556" y="9013"/>
                  </a:cubicBezTo>
                  <a:cubicBezTo>
                    <a:pt x="147121" y="11853"/>
                    <a:pt x="147546" y="17737"/>
                    <a:pt x="147546" y="25042"/>
                  </a:cubicBezTo>
                  <a:cubicBezTo>
                    <a:pt x="147546" y="28288"/>
                    <a:pt x="147546" y="30925"/>
                    <a:pt x="146058" y="41476"/>
                  </a:cubicBezTo>
                  <a:lnTo>
                    <a:pt x="145633" y="43708"/>
                  </a:lnTo>
                  <a:cubicBezTo>
                    <a:pt x="145633" y="45737"/>
                    <a:pt x="147121" y="46751"/>
                    <a:pt x="149247" y="46751"/>
                  </a:cubicBezTo>
                  <a:cubicBezTo>
                    <a:pt x="152435" y="46751"/>
                    <a:pt x="152860" y="44925"/>
                    <a:pt x="153285" y="41679"/>
                  </a:cubicBezTo>
                  <a:lnTo>
                    <a:pt x="159024" y="2926"/>
                  </a:lnTo>
                  <a:cubicBezTo>
                    <a:pt x="159024" y="86"/>
                    <a:pt x="156474" y="86"/>
                    <a:pt x="152648" y="86"/>
                  </a:cubicBezTo>
                  <a:lnTo>
                    <a:pt x="21925" y="86"/>
                  </a:lnTo>
                  <a:cubicBezTo>
                    <a:pt x="16612" y="86"/>
                    <a:pt x="16186" y="86"/>
                    <a:pt x="14698" y="4346"/>
                  </a:cubicBezTo>
                  <a:lnTo>
                    <a:pt x="1307" y="40259"/>
                  </a:lnTo>
                  <a:cubicBezTo>
                    <a:pt x="1095" y="41070"/>
                    <a:pt x="245" y="42896"/>
                    <a:pt x="245" y="43911"/>
                  </a:cubicBezTo>
                  <a:cubicBezTo>
                    <a:pt x="245" y="44722"/>
                    <a:pt x="670" y="46751"/>
                    <a:pt x="3858" y="46751"/>
                  </a:cubicBezTo>
                  <a:cubicBezTo>
                    <a:pt x="6621" y="46751"/>
                    <a:pt x="7046" y="45737"/>
                    <a:pt x="8322" y="41882"/>
                  </a:cubicBezTo>
                  <a:cubicBezTo>
                    <a:pt x="20650" y="9419"/>
                    <a:pt x="27664" y="7390"/>
                    <a:pt x="59973" y="7390"/>
                  </a:cubicBezTo>
                  <a:lnTo>
                    <a:pt x="68900" y="7390"/>
                  </a:lnTo>
                  <a:cubicBezTo>
                    <a:pt x="75277" y="7390"/>
                    <a:pt x="75490" y="7593"/>
                    <a:pt x="75490" y="9419"/>
                  </a:cubicBezTo>
                  <a:cubicBezTo>
                    <a:pt x="75490" y="9622"/>
                    <a:pt x="75490" y="10636"/>
                    <a:pt x="74639" y="13679"/>
                  </a:cubicBezTo>
                  <a:lnTo>
                    <a:pt x="46582" y="120401"/>
                  </a:lnTo>
                  <a:cubicBezTo>
                    <a:pt x="44669" y="127908"/>
                    <a:pt x="44031" y="129937"/>
                    <a:pt x="21713" y="129937"/>
                  </a:cubicBezTo>
                  <a:cubicBezTo>
                    <a:pt x="14061" y="129937"/>
                    <a:pt x="12148" y="129937"/>
                    <a:pt x="12148" y="134401"/>
                  </a:cubicBezTo>
                  <a:cubicBezTo>
                    <a:pt x="12148" y="135010"/>
                    <a:pt x="12573" y="137242"/>
                    <a:pt x="15761" y="137242"/>
                  </a:cubicBezTo>
                  <a:cubicBezTo>
                    <a:pt x="21713" y="137242"/>
                    <a:pt x="28090" y="136633"/>
                    <a:pt x="34041" y="136633"/>
                  </a:cubicBezTo>
                  <a:cubicBezTo>
                    <a:pt x="39993" y="136633"/>
                    <a:pt x="46369" y="136430"/>
                    <a:pt x="52321" y="136430"/>
                  </a:cubicBezTo>
                  <a:cubicBezTo>
                    <a:pt x="58273" y="136430"/>
                    <a:pt x="65499" y="136430"/>
                    <a:pt x="71451" y="136633"/>
                  </a:cubicBezTo>
                  <a:cubicBezTo>
                    <a:pt x="77190" y="136836"/>
                    <a:pt x="83567" y="137242"/>
                    <a:pt x="89306" y="137242"/>
                  </a:cubicBezTo>
                  <a:cubicBezTo>
                    <a:pt x="91006" y="137242"/>
                    <a:pt x="94195" y="137242"/>
                    <a:pt x="94195" y="132778"/>
                  </a:cubicBezTo>
                  <a:cubicBezTo>
                    <a:pt x="94195" y="129937"/>
                    <a:pt x="92069" y="129937"/>
                    <a:pt x="85480" y="129937"/>
                  </a:cubicBezTo>
                  <a:cubicBezTo>
                    <a:pt x="81441" y="129937"/>
                    <a:pt x="77190" y="129734"/>
                    <a:pt x="73151" y="129532"/>
                  </a:cubicBezTo>
                  <a:cubicBezTo>
                    <a:pt x="65925" y="128923"/>
                    <a:pt x="65499" y="128111"/>
                    <a:pt x="65499" y="125677"/>
                  </a:cubicBezTo>
                  <a:cubicBezTo>
                    <a:pt x="65499" y="124256"/>
                    <a:pt x="65499" y="123851"/>
                    <a:pt x="66350" y="121010"/>
                  </a:cubicBezTo>
                  <a:lnTo>
                    <a:pt x="94407" y="14491"/>
                  </a:lnTo>
                  <a:close/>
                </a:path>
              </a:pathLst>
            </a:custGeom>
            <a:solidFill>
              <a:srgbClr val="FF1AFF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oupe 12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h \simeq  \frac{\lambda}{\magenta{\delta_T}}&#10;$$&#10;&#10;&#10;\end{document}&#10;" title="IguanaTex Vector Display">
            <a:extLst>
              <a:ext uri="{FF2B5EF4-FFF2-40B4-BE49-F238E27FC236}">
                <a16:creationId xmlns:a16="http://schemas.microsoft.com/office/drawing/2014/main" id="{493F22C4-A209-4B97-87E0-BC1B8C11D020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6286500" y="4318000"/>
            <a:ext cx="944851" cy="670535"/>
            <a:chOff x="12724135" y="6173463"/>
            <a:chExt cx="895936" cy="639535"/>
          </a:xfrm>
        </p:grpSpPr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78B9EF19-22CC-3865-3739-DC8653669E78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2724135" y="6369547"/>
              <a:ext cx="144283" cy="204342"/>
            </a:xfrm>
            <a:custGeom>
              <a:avLst/>
              <a:gdLst>
                <a:gd name="connsiteX0" fmla="*/ 68392 w 144283"/>
                <a:gd name="connsiteY0" fmla="*/ 3266 h 204342"/>
                <a:gd name="connsiteX1" fmla="*/ 64572 w 144283"/>
                <a:gd name="connsiteY1" fmla="*/ 77 h 204342"/>
                <a:gd name="connsiteX2" fmla="*/ 28722 w 144283"/>
                <a:gd name="connsiteY2" fmla="*/ 2976 h 204342"/>
                <a:gd name="connsiteX3" fmla="*/ 23138 w 144283"/>
                <a:gd name="connsiteY3" fmla="*/ 8773 h 204342"/>
                <a:gd name="connsiteX4" fmla="*/ 30191 w 144283"/>
                <a:gd name="connsiteY4" fmla="*/ 12251 h 204342"/>
                <a:gd name="connsiteX5" fmla="*/ 44884 w 144283"/>
                <a:gd name="connsiteY5" fmla="*/ 17178 h 204342"/>
                <a:gd name="connsiteX6" fmla="*/ 44002 w 144283"/>
                <a:gd name="connsiteY6" fmla="*/ 22975 h 204342"/>
                <a:gd name="connsiteX7" fmla="*/ 1393 w 144283"/>
                <a:gd name="connsiteY7" fmla="*/ 189928 h 204342"/>
                <a:gd name="connsiteX8" fmla="*/ 218 w 144283"/>
                <a:gd name="connsiteY8" fmla="*/ 196304 h 204342"/>
                <a:gd name="connsiteX9" fmla="*/ 8739 w 144283"/>
                <a:gd name="connsiteY9" fmla="*/ 204420 h 204342"/>
                <a:gd name="connsiteX10" fmla="*/ 19612 w 144283"/>
                <a:gd name="connsiteY10" fmla="*/ 196884 h 204342"/>
                <a:gd name="connsiteX11" fmla="*/ 25195 w 144283"/>
                <a:gd name="connsiteY11" fmla="*/ 174856 h 204342"/>
                <a:gd name="connsiteX12" fmla="*/ 31660 w 144283"/>
                <a:gd name="connsiteY12" fmla="*/ 148769 h 204342"/>
                <a:gd name="connsiteX13" fmla="*/ 36656 w 144283"/>
                <a:gd name="connsiteY13" fmla="*/ 129349 h 204342"/>
                <a:gd name="connsiteX14" fmla="*/ 39888 w 144283"/>
                <a:gd name="connsiteY14" fmla="*/ 116306 h 204342"/>
                <a:gd name="connsiteX15" fmla="*/ 59870 w 144283"/>
                <a:gd name="connsiteY15" fmla="*/ 89640 h 204342"/>
                <a:gd name="connsiteX16" fmla="*/ 88081 w 144283"/>
                <a:gd name="connsiteY16" fmla="*/ 79496 h 204342"/>
                <a:gd name="connsiteX17" fmla="*/ 103949 w 144283"/>
                <a:gd name="connsiteY17" fmla="*/ 99785 h 204342"/>
                <a:gd name="connsiteX18" fmla="*/ 85730 w 144283"/>
                <a:gd name="connsiteY18" fmla="*/ 164711 h 204342"/>
                <a:gd name="connsiteX19" fmla="*/ 81910 w 144283"/>
                <a:gd name="connsiteY19" fmla="*/ 180653 h 204342"/>
                <a:gd name="connsiteX20" fmla="*/ 106006 w 144283"/>
                <a:gd name="connsiteY20" fmla="*/ 204420 h 204342"/>
                <a:gd name="connsiteX21" fmla="*/ 144501 w 144283"/>
                <a:gd name="connsiteY21" fmla="*/ 159783 h 204342"/>
                <a:gd name="connsiteX22" fmla="*/ 140975 w 144283"/>
                <a:gd name="connsiteY22" fmla="*/ 156885 h 204342"/>
                <a:gd name="connsiteX23" fmla="*/ 136567 w 144283"/>
                <a:gd name="connsiteY23" fmla="*/ 162102 h 204342"/>
                <a:gd name="connsiteX24" fmla="*/ 106594 w 144283"/>
                <a:gd name="connsiteY24" fmla="*/ 198043 h 204342"/>
                <a:gd name="connsiteX25" fmla="*/ 99541 w 144283"/>
                <a:gd name="connsiteY25" fmla="*/ 188478 h 204342"/>
                <a:gd name="connsiteX26" fmla="*/ 104831 w 144283"/>
                <a:gd name="connsiteY26" fmla="*/ 167899 h 204342"/>
                <a:gd name="connsiteX27" fmla="*/ 122756 w 144283"/>
                <a:gd name="connsiteY27" fmla="*/ 104133 h 204342"/>
                <a:gd name="connsiteX28" fmla="*/ 88962 w 144283"/>
                <a:gd name="connsiteY28" fmla="*/ 73119 h 204342"/>
                <a:gd name="connsiteX29" fmla="*/ 45472 w 144283"/>
                <a:gd name="connsiteY29" fmla="*/ 95437 h 204342"/>
                <a:gd name="connsiteX30" fmla="*/ 68392 w 144283"/>
                <a:gd name="connsiteY30" fmla="*/ 3266 h 20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4283" h="204342">
                  <a:moveTo>
                    <a:pt x="68392" y="3266"/>
                  </a:moveTo>
                  <a:cubicBezTo>
                    <a:pt x="68392" y="2976"/>
                    <a:pt x="68392" y="77"/>
                    <a:pt x="64572" y="77"/>
                  </a:cubicBezTo>
                  <a:cubicBezTo>
                    <a:pt x="57814" y="77"/>
                    <a:pt x="36362" y="2396"/>
                    <a:pt x="28722" y="2976"/>
                  </a:cubicBezTo>
                  <a:cubicBezTo>
                    <a:pt x="26371" y="3266"/>
                    <a:pt x="23138" y="3556"/>
                    <a:pt x="23138" y="8773"/>
                  </a:cubicBezTo>
                  <a:cubicBezTo>
                    <a:pt x="23138" y="12251"/>
                    <a:pt x="25783" y="12251"/>
                    <a:pt x="30191" y="12251"/>
                  </a:cubicBezTo>
                  <a:cubicBezTo>
                    <a:pt x="44296" y="12251"/>
                    <a:pt x="44884" y="14280"/>
                    <a:pt x="44884" y="17178"/>
                  </a:cubicBezTo>
                  <a:lnTo>
                    <a:pt x="44002" y="22975"/>
                  </a:lnTo>
                  <a:lnTo>
                    <a:pt x="1393" y="189928"/>
                  </a:lnTo>
                  <a:cubicBezTo>
                    <a:pt x="218" y="193985"/>
                    <a:pt x="218" y="194565"/>
                    <a:pt x="218" y="196304"/>
                  </a:cubicBezTo>
                  <a:cubicBezTo>
                    <a:pt x="218" y="202971"/>
                    <a:pt x="6095" y="204420"/>
                    <a:pt x="8739" y="204420"/>
                  </a:cubicBezTo>
                  <a:cubicBezTo>
                    <a:pt x="13441" y="204420"/>
                    <a:pt x="18143" y="200942"/>
                    <a:pt x="19612" y="196884"/>
                  </a:cubicBezTo>
                  <a:lnTo>
                    <a:pt x="25195" y="174856"/>
                  </a:lnTo>
                  <a:lnTo>
                    <a:pt x="31660" y="148769"/>
                  </a:lnTo>
                  <a:cubicBezTo>
                    <a:pt x="33423" y="142393"/>
                    <a:pt x="35187" y="136016"/>
                    <a:pt x="36656" y="129349"/>
                  </a:cubicBezTo>
                  <a:cubicBezTo>
                    <a:pt x="37244" y="127610"/>
                    <a:pt x="39594" y="118045"/>
                    <a:pt x="39888" y="116306"/>
                  </a:cubicBezTo>
                  <a:cubicBezTo>
                    <a:pt x="40770" y="113698"/>
                    <a:pt x="49879" y="97466"/>
                    <a:pt x="59870" y="89640"/>
                  </a:cubicBezTo>
                  <a:cubicBezTo>
                    <a:pt x="66335" y="85003"/>
                    <a:pt x="75445" y="79496"/>
                    <a:pt x="88081" y="79496"/>
                  </a:cubicBezTo>
                  <a:cubicBezTo>
                    <a:pt x="100717" y="79496"/>
                    <a:pt x="103949" y="89350"/>
                    <a:pt x="103949" y="99785"/>
                  </a:cubicBezTo>
                  <a:cubicBezTo>
                    <a:pt x="103949" y="115437"/>
                    <a:pt x="92782" y="147030"/>
                    <a:pt x="85730" y="164711"/>
                  </a:cubicBezTo>
                  <a:cubicBezTo>
                    <a:pt x="83379" y="171377"/>
                    <a:pt x="81910" y="174856"/>
                    <a:pt x="81910" y="180653"/>
                  </a:cubicBezTo>
                  <a:cubicBezTo>
                    <a:pt x="81910" y="194275"/>
                    <a:pt x="92195" y="204420"/>
                    <a:pt x="106006" y="204420"/>
                  </a:cubicBezTo>
                  <a:cubicBezTo>
                    <a:pt x="133629" y="204420"/>
                    <a:pt x="144501" y="162102"/>
                    <a:pt x="144501" y="159783"/>
                  </a:cubicBezTo>
                  <a:cubicBezTo>
                    <a:pt x="144501" y="156885"/>
                    <a:pt x="141857" y="156885"/>
                    <a:pt x="140975" y="156885"/>
                  </a:cubicBezTo>
                  <a:cubicBezTo>
                    <a:pt x="138036" y="156885"/>
                    <a:pt x="138036" y="157755"/>
                    <a:pt x="136567" y="162102"/>
                  </a:cubicBezTo>
                  <a:cubicBezTo>
                    <a:pt x="132159" y="177464"/>
                    <a:pt x="122756" y="198043"/>
                    <a:pt x="106594" y="198043"/>
                  </a:cubicBezTo>
                  <a:cubicBezTo>
                    <a:pt x="101598" y="198043"/>
                    <a:pt x="99541" y="195145"/>
                    <a:pt x="99541" y="188478"/>
                  </a:cubicBezTo>
                  <a:cubicBezTo>
                    <a:pt x="99541" y="181232"/>
                    <a:pt x="102186" y="174276"/>
                    <a:pt x="104831" y="167899"/>
                  </a:cubicBezTo>
                  <a:cubicBezTo>
                    <a:pt x="109532" y="155436"/>
                    <a:pt x="122756" y="120944"/>
                    <a:pt x="122756" y="104133"/>
                  </a:cubicBezTo>
                  <a:cubicBezTo>
                    <a:pt x="122756" y="85293"/>
                    <a:pt x="111002" y="73119"/>
                    <a:pt x="88962" y="73119"/>
                  </a:cubicBezTo>
                  <a:cubicBezTo>
                    <a:pt x="70449" y="73119"/>
                    <a:pt x="56344" y="82104"/>
                    <a:pt x="45472" y="95437"/>
                  </a:cubicBezTo>
                  <a:lnTo>
                    <a:pt x="68392" y="3266"/>
                  </a:lnTo>
                  <a:close/>
                </a:path>
              </a:pathLst>
            </a:custGeom>
            <a:solidFill>
              <a:srgbClr val="000000"/>
            </a:solidFill>
            <a:ln w="291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26ACBB27-8A3E-EA84-73F0-60405E537BB9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2975068" y="6436212"/>
              <a:ext cx="196002" cy="124054"/>
            </a:xfrm>
            <a:custGeom>
              <a:avLst/>
              <a:gdLst>
                <a:gd name="connsiteX0" fmla="*/ 196229 w 196002"/>
                <a:gd name="connsiteY0" fmla="*/ 9353 h 124054"/>
                <a:gd name="connsiteX1" fmla="*/ 192115 w 196002"/>
                <a:gd name="connsiteY1" fmla="*/ 367 h 124054"/>
                <a:gd name="connsiteX2" fmla="*/ 188001 w 196002"/>
                <a:gd name="connsiteY2" fmla="*/ 8193 h 124054"/>
                <a:gd name="connsiteX3" fmla="*/ 147154 w 196002"/>
                <a:gd name="connsiteY3" fmla="*/ 45873 h 124054"/>
                <a:gd name="connsiteX4" fmla="*/ 100137 w 196002"/>
                <a:gd name="connsiteY4" fmla="*/ 24135 h 124054"/>
                <a:gd name="connsiteX5" fmla="*/ 49300 w 196002"/>
                <a:gd name="connsiteY5" fmla="*/ 77 h 124054"/>
                <a:gd name="connsiteX6" fmla="*/ 226 w 196002"/>
                <a:gd name="connsiteY6" fmla="*/ 52830 h 124054"/>
                <a:gd name="connsiteX7" fmla="*/ 4340 w 196002"/>
                <a:gd name="connsiteY7" fmla="*/ 61815 h 124054"/>
                <a:gd name="connsiteX8" fmla="*/ 8454 w 196002"/>
                <a:gd name="connsiteY8" fmla="*/ 55148 h 124054"/>
                <a:gd name="connsiteX9" fmla="*/ 49300 w 196002"/>
                <a:gd name="connsiteY9" fmla="*/ 16309 h 124054"/>
                <a:gd name="connsiteX10" fmla="*/ 96317 w 196002"/>
                <a:gd name="connsiteY10" fmla="*/ 38047 h 124054"/>
                <a:gd name="connsiteX11" fmla="*/ 147154 w 196002"/>
                <a:gd name="connsiteY11" fmla="*/ 62105 h 124054"/>
                <a:gd name="connsiteX12" fmla="*/ 196229 w 196002"/>
                <a:gd name="connsiteY12" fmla="*/ 9353 h 124054"/>
                <a:gd name="connsiteX13" fmla="*/ 10805 w 196002"/>
                <a:gd name="connsiteY13" fmla="*/ 112538 h 124054"/>
                <a:gd name="connsiteX14" fmla="*/ 226 w 196002"/>
                <a:gd name="connsiteY14" fmla="*/ 118335 h 124054"/>
                <a:gd name="connsiteX15" fmla="*/ 10511 w 196002"/>
                <a:gd name="connsiteY15" fmla="*/ 124132 h 124054"/>
                <a:gd name="connsiteX16" fmla="*/ 185944 w 196002"/>
                <a:gd name="connsiteY16" fmla="*/ 124132 h 124054"/>
                <a:gd name="connsiteX17" fmla="*/ 196229 w 196002"/>
                <a:gd name="connsiteY17" fmla="*/ 118335 h 124054"/>
                <a:gd name="connsiteX18" fmla="*/ 185650 w 196002"/>
                <a:gd name="connsiteY18" fmla="*/ 112538 h 124054"/>
                <a:gd name="connsiteX19" fmla="*/ 10805 w 196002"/>
                <a:gd name="connsiteY19" fmla="*/ 112538 h 1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6002" h="124054">
                  <a:moveTo>
                    <a:pt x="196229" y="9353"/>
                  </a:moveTo>
                  <a:cubicBezTo>
                    <a:pt x="196229" y="2976"/>
                    <a:pt x="194172" y="367"/>
                    <a:pt x="192115" y="367"/>
                  </a:cubicBezTo>
                  <a:cubicBezTo>
                    <a:pt x="190939" y="367"/>
                    <a:pt x="188294" y="1527"/>
                    <a:pt x="188001" y="8193"/>
                  </a:cubicBezTo>
                  <a:cubicBezTo>
                    <a:pt x="186825" y="32250"/>
                    <a:pt x="166255" y="45873"/>
                    <a:pt x="147154" y="45873"/>
                  </a:cubicBezTo>
                  <a:cubicBezTo>
                    <a:pt x="129523" y="45873"/>
                    <a:pt x="115418" y="35729"/>
                    <a:pt x="100137" y="24135"/>
                  </a:cubicBezTo>
                  <a:cubicBezTo>
                    <a:pt x="84563" y="11961"/>
                    <a:pt x="68989" y="77"/>
                    <a:pt x="49300" y="77"/>
                  </a:cubicBezTo>
                  <a:cubicBezTo>
                    <a:pt x="20502" y="77"/>
                    <a:pt x="226" y="25584"/>
                    <a:pt x="226" y="52830"/>
                  </a:cubicBezTo>
                  <a:cubicBezTo>
                    <a:pt x="226" y="61525"/>
                    <a:pt x="4046" y="61815"/>
                    <a:pt x="4340" y="61815"/>
                  </a:cubicBezTo>
                  <a:cubicBezTo>
                    <a:pt x="7572" y="61815"/>
                    <a:pt x="8454" y="56018"/>
                    <a:pt x="8454" y="55148"/>
                  </a:cubicBezTo>
                  <a:cubicBezTo>
                    <a:pt x="9923" y="26743"/>
                    <a:pt x="33432" y="16309"/>
                    <a:pt x="49300" y="16309"/>
                  </a:cubicBezTo>
                  <a:cubicBezTo>
                    <a:pt x="66932" y="16309"/>
                    <a:pt x="81037" y="26454"/>
                    <a:pt x="96317" y="38047"/>
                  </a:cubicBezTo>
                  <a:cubicBezTo>
                    <a:pt x="111892" y="50221"/>
                    <a:pt x="127466" y="62105"/>
                    <a:pt x="147154" y="62105"/>
                  </a:cubicBezTo>
                  <a:cubicBezTo>
                    <a:pt x="175952" y="62105"/>
                    <a:pt x="196229" y="36598"/>
                    <a:pt x="196229" y="9353"/>
                  </a:cubicBezTo>
                  <a:close/>
                  <a:moveTo>
                    <a:pt x="10805" y="112538"/>
                  </a:moveTo>
                  <a:cubicBezTo>
                    <a:pt x="6103" y="112538"/>
                    <a:pt x="226" y="112538"/>
                    <a:pt x="226" y="118335"/>
                  </a:cubicBezTo>
                  <a:cubicBezTo>
                    <a:pt x="226" y="124132"/>
                    <a:pt x="5516" y="124132"/>
                    <a:pt x="10511" y="124132"/>
                  </a:cubicBezTo>
                  <a:lnTo>
                    <a:pt x="185944" y="124132"/>
                  </a:lnTo>
                  <a:cubicBezTo>
                    <a:pt x="190939" y="124132"/>
                    <a:pt x="196229" y="124132"/>
                    <a:pt x="196229" y="118335"/>
                  </a:cubicBezTo>
                  <a:cubicBezTo>
                    <a:pt x="196229" y="112538"/>
                    <a:pt x="190645" y="112538"/>
                    <a:pt x="185650" y="112538"/>
                  </a:cubicBezTo>
                  <a:lnTo>
                    <a:pt x="10805" y="112538"/>
                  </a:lnTo>
                  <a:close/>
                </a:path>
              </a:pathLst>
            </a:custGeom>
            <a:solidFill>
              <a:srgbClr val="000000"/>
            </a:solidFill>
            <a:ln w="291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AED8527E-2627-3EDD-F26D-DD703255D5F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392076" y="6173463"/>
              <a:ext cx="145459" cy="204922"/>
            </a:xfrm>
            <a:custGeom>
              <a:avLst/>
              <a:gdLst>
                <a:gd name="connsiteX0" fmla="*/ 89573 w 145459"/>
                <a:gd name="connsiteY0" fmla="*/ 116589 h 204922"/>
                <a:gd name="connsiteX1" fmla="*/ 120428 w 145459"/>
                <a:gd name="connsiteY1" fmla="*/ 198037 h 204922"/>
                <a:gd name="connsiteX2" fmla="*/ 136002 w 145459"/>
                <a:gd name="connsiteY2" fmla="*/ 204413 h 204922"/>
                <a:gd name="connsiteX3" fmla="*/ 142467 w 145459"/>
                <a:gd name="connsiteY3" fmla="*/ 204413 h 204922"/>
                <a:gd name="connsiteX4" fmla="*/ 145699 w 145459"/>
                <a:gd name="connsiteY4" fmla="*/ 201515 h 204922"/>
                <a:gd name="connsiteX5" fmla="*/ 144230 w 145459"/>
                <a:gd name="connsiteY5" fmla="*/ 198906 h 204922"/>
                <a:gd name="connsiteX6" fmla="*/ 137471 w 145459"/>
                <a:gd name="connsiteY6" fmla="*/ 185573 h 204922"/>
                <a:gd name="connsiteX7" fmla="*/ 77525 w 145459"/>
                <a:gd name="connsiteY7" fmla="*/ 20650 h 204922"/>
                <a:gd name="connsiteX8" fmla="*/ 41674 w 145459"/>
                <a:gd name="connsiteY8" fmla="*/ 71 h 204922"/>
                <a:gd name="connsiteX9" fmla="*/ 36385 w 145459"/>
                <a:gd name="connsiteY9" fmla="*/ 3259 h 204922"/>
                <a:gd name="connsiteX10" fmla="*/ 39029 w 145459"/>
                <a:gd name="connsiteY10" fmla="*/ 6157 h 204922"/>
                <a:gd name="connsiteX11" fmla="*/ 58130 w 145459"/>
                <a:gd name="connsiteY11" fmla="*/ 29345 h 204922"/>
                <a:gd name="connsiteX12" fmla="*/ 86634 w 145459"/>
                <a:gd name="connsiteY12" fmla="*/ 108184 h 204922"/>
                <a:gd name="connsiteX13" fmla="*/ 5530 w 145459"/>
                <a:gd name="connsiteY13" fmla="*/ 187602 h 204922"/>
                <a:gd name="connsiteX14" fmla="*/ 240 w 145459"/>
                <a:gd name="connsiteY14" fmla="*/ 196587 h 204922"/>
                <a:gd name="connsiteX15" fmla="*/ 9056 w 145459"/>
                <a:gd name="connsiteY15" fmla="*/ 204993 h 204922"/>
                <a:gd name="connsiteX16" fmla="*/ 18753 w 145459"/>
                <a:gd name="connsiteY16" fmla="*/ 198906 h 204922"/>
                <a:gd name="connsiteX17" fmla="*/ 89573 w 145459"/>
                <a:gd name="connsiteY17" fmla="*/ 116589 h 2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459" h="204922">
                  <a:moveTo>
                    <a:pt x="89573" y="116589"/>
                  </a:moveTo>
                  <a:cubicBezTo>
                    <a:pt x="101621" y="147023"/>
                    <a:pt x="115726" y="191370"/>
                    <a:pt x="120428" y="198037"/>
                  </a:cubicBezTo>
                  <a:cubicBezTo>
                    <a:pt x="125129" y="204413"/>
                    <a:pt x="128068" y="204413"/>
                    <a:pt x="136002" y="204413"/>
                  </a:cubicBezTo>
                  <a:lnTo>
                    <a:pt x="142467" y="204413"/>
                  </a:lnTo>
                  <a:cubicBezTo>
                    <a:pt x="145405" y="204123"/>
                    <a:pt x="145699" y="202384"/>
                    <a:pt x="145699" y="201515"/>
                  </a:cubicBezTo>
                  <a:cubicBezTo>
                    <a:pt x="145699" y="200645"/>
                    <a:pt x="145112" y="200066"/>
                    <a:pt x="144230" y="198906"/>
                  </a:cubicBezTo>
                  <a:cubicBezTo>
                    <a:pt x="141291" y="195718"/>
                    <a:pt x="139528" y="191370"/>
                    <a:pt x="137471" y="185573"/>
                  </a:cubicBezTo>
                  <a:lnTo>
                    <a:pt x="77525" y="20650"/>
                  </a:lnTo>
                  <a:cubicBezTo>
                    <a:pt x="71354" y="3839"/>
                    <a:pt x="55485" y="71"/>
                    <a:pt x="41674" y="71"/>
                  </a:cubicBezTo>
                  <a:cubicBezTo>
                    <a:pt x="40205" y="71"/>
                    <a:pt x="36385" y="71"/>
                    <a:pt x="36385" y="3259"/>
                  </a:cubicBezTo>
                  <a:cubicBezTo>
                    <a:pt x="36385" y="5578"/>
                    <a:pt x="38735" y="6157"/>
                    <a:pt x="39029" y="6157"/>
                  </a:cubicBezTo>
                  <a:cubicBezTo>
                    <a:pt x="48727" y="7897"/>
                    <a:pt x="50784" y="9636"/>
                    <a:pt x="58130" y="29345"/>
                  </a:cubicBezTo>
                  <a:lnTo>
                    <a:pt x="86634" y="108184"/>
                  </a:lnTo>
                  <a:lnTo>
                    <a:pt x="5530" y="187602"/>
                  </a:lnTo>
                  <a:cubicBezTo>
                    <a:pt x="2003" y="191080"/>
                    <a:pt x="240" y="192819"/>
                    <a:pt x="240" y="196587"/>
                  </a:cubicBezTo>
                  <a:cubicBezTo>
                    <a:pt x="240" y="201515"/>
                    <a:pt x="4354" y="204993"/>
                    <a:pt x="9056" y="204993"/>
                  </a:cubicBezTo>
                  <a:cubicBezTo>
                    <a:pt x="13758" y="204993"/>
                    <a:pt x="16402" y="201805"/>
                    <a:pt x="18753" y="198906"/>
                  </a:cubicBezTo>
                  <a:lnTo>
                    <a:pt x="89573" y="116589"/>
                  </a:lnTo>
                  <a:close/>
                </a:path>
              </a:pathLst>
            </a:custGeom>
            <a:solidFill>
              <a:srgbClr val="000000"/>
            </a:solidFill>
            <a:ln w="291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9423BB25-E9A1-D108-30E1-DA6DA1EED73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3304349" y="6492443"/>
              <a:ext cx="315722" cy="11593"/>
            </a:xfrm>
            <a:custGeom>
              <a:avLst/>
              <a:gdLst>
                <a:gd name="connsiteX0" fmla="*/ 0 w 315722"/>
                <a:gd name="connsiteY0" fmla="*/ 0 h 11593"/>
                <a:gd name="connsiteX1" fmla="*/ 315722 w 315722"/>
                <a:gd name="connsiteY1" fmla="*/ 0 h 11593"/>
                <a:gd name="connsiteX2" fmla="*/ 315722 w 315722"/>
                <a:gd name="connsiteY2" fmla="*/ 11593 h 11593"/>
                <a:gd name="connsiteX3" fmla="*/ 0 w 315722"/>
                <a:gd name="connsiteY3" fmla="*/ 11593 h 1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722" h="11593">
                  <a:moveTo>
                    <a:pt x="0" y="0"/>
                  </a:moveTo>
                  <a:lnTo>
                    <a:pt x="315722" y="0"/>
                  </a:lnTo>
                  <a:lnTo>
                    <a:pt x="315722" y="11593"/>
                  </a:lnTo>
                  <a:lnTo>
                    <a:pt x="0" y="11593"/>
                  </a:lnTo>
                  <a:close/>
                </a:path>
              </a:pathLst>
            </a:custGeom>
            <a:solidFill>
              <a:srgbClr val="000000"/>
            </a:solidFill>
            <a:ln w="291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3DBE1461-7CB4-2E2D-0EEA-FF86D64AE940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3316691" y="6563441"/>
              <a:ext cx="120481" cy="209559"/>
            </a:xfrm>
            <a:custGeom>
              <a:avLst/>
              <a:gdLst>
                <a:gd name="connsiteX0" fmla="*/ 65474 w 120481"/>
                <a:gd name="connsiteY0" fmla="*/ 79502 h 209559"/>
                <a:gd name="connsiteX1" fmla="*/ 238 w 120481"/>
                <a:gd name="connsiteY1" fmla="*/ 160950 h 209559"/>
                <a:gd name="connsiteX2" fmla="*/ 46667 w 120481"/>
                <a:gd name="connsiteY2" fmla="*/ 209644 h 209559"/>
                <a:gd name="connsiteX3" fmla="*/ 105438 w 120481"/>
                <a:gd name="connsiteY3" fmla="*/ 124139 h 209559"/>
                <a:gd name="connsiteX4" fmla="*/ 83693 w 120481"/>
                <a:gd name="connsiteY4" fmla="*/ 70227 h 209559"/>
                <a:gd name="connsiteX5" fmla="*/ 55777 w 120481"/>
                <a:gd name="connsiteY5" fmla="*/ 22692 h 209559"/>
                <a:gd name="connsiteX6" fmla="*/ 71939 w 120481"/>
                <a:gd name="connsiteY6" fmla="*/ 9359 h 209559"/>
                <a:gd name="connsiteX7" fmla="*/ 92803 w 120481"/>
                <a:gd name="connsiteY7" fmla="*/ 17185 h 209559"/>
                <a:gd name="connsiteX8" fmla="*/ 108965 w 120481"/>
                <a:gd name="connsiteY8" fmla="*/ 24431 h 209559"/>
                <a:gd name="connsiteX9" fmla="*/ 120719 w 120481"/>
                <a:gd name="connsiteY9" fmla="*/ 12838 h 209559"/>
                <a:gd name="connsiteX10" fmla="*/ 105438 w 120481"/>
                <a:gd name="connsiteY10" fmla="*/ 3273 h 209559"/>
                <a:gd name="connsiteX11" fmla="*/ 81342 w 120481"/>
                <a:gd name="connsiteY11" fmla="*/ 84 h 209559"/>
                <a:gd name="connsiteX12" fmla="*/ 47843 w 120481"/>
                <a:gd name="connsiteY12" fmla="*/ 29939 h 209559"/>
                <a:gd name="connsiteX13" fmla="*/ 65474 w 120481"/>
                <a:gd name="connsiteY13" fmla="*/ 79502 h 209559"/>
                <a:gd name="connsiteX14" fmla="*/ 69000 w 120481"/>
                <a:gd name="connsiteY14" fmla="*/ 85879 h 209559"/>
                <a:gd name="connsiteX15" fmla="*/ 85162 w 120481"/>
                <a:gd name="connsiteY15" fmla="*/ 135733 h 209559"/>
                <a:gd name="connsiteX16" fmla="*/ 46667 w 120481"/>
                <a:gd name="connsiteY16" fmla="*/ 203267 h 209559"/>
                <a:gd name="connsiteX17" fmla="*/ 18457 w 120481"/>
                <a:gd name="connsiteY17" fmla="*/ 169065 h 209559"/>
                <a:gd name="connsiteX18" fmla="*/ 69000 w 120481"/>
                <a:gd name="connsiteY18" fmla="*/ 85879 h 20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0481" h="209559">
                  <a:moveTo>
                    <a:pt x="65474" y="79502"/>
                  </a:moveTo>
                  <a:cubicBezTo>
                    <a:pt x="28742" y="88198"/>
                    <a:pt x="238" y="125878"/>
                    <a:pt x="238" y="160950"/>
                  </a:cubicBezTo>
                  <a:cubicBezTo>
                    <a:pt x="238" y="188775"/>
                    <a:pt x="19045" y="209644"/>
                    <a:pt x="46667" y="209644"/>
                  </a:cubicBezTo>
                  <a:cubicBezTo>
                    <a:pt x="81048" y="209644"/>
                    <a:pt x="105438" y="164138"/>
                    <a:pt x="105438" y="124139"/>
                  </a:cubicBezTo>
                  <a:cubicBezTo>
                    <a:pt x="105438" y="97763"/>
                    <a:pt x="93684" y="83271"/>
                    <a:pt x="83693" y="70227"/>
                  </a:cubicBezTo>
                  <a:cubicBezTo>
                    <a:pt x="73114" y="57184"/>
                    <a:pt x="55777" y="35446"/>
                    <a:pt x="55777" y="22692"/>
                  </a:cubicBezTo>
                  <a:cubicBezTo>
                    <a:pt x="55777" y="16316"/>
                    <a:pt x="61654" y="9359"/>
                    <a:pt x="71939" y="9359"/>
                  </a:cubicBezTo>
                  <a:cubicBezTo>
                    <a:pt x="80755" y="9359"/>
                    <a:pt x="86632" y="13127"/>
                    <a:pt x="92803" y="17185"/>
                  </a:cubicBezTo>
                  <a:cubicBezTo>
                    <a:pt x="98680" y="20663"/>
                    <a:pt x="104557" y="24431"/>
                    <a:pt x="108965" y="24431"/>
                  </a:cubicBezTo>
                  <a:cubicBezTo>
                    <a:pt x="116311" y="24431"/>
                    <a:pt x="120719" y="17475"/>
                    <a:pt x="120719" y="12838"/>
                  </a:cubicBezTo>
                  <a:cubicBezTo>
                    <a:pt x="120719" y="6461"/>
                    <a:pt x="116017" y="5591"/>
                    <a:pt x="105438" y="3273"/>
                  </a:cubicBezTo>
                  <a:cubicBezTo>
                    <a:pt x="90158" y="84"/>
                    <a:pt x="86044" y="84"/>
                    <a:pt x="81342" y="84"/>
                  </a:cubicBezTo>
                  <a:cubicBezTo>
                    <a:pt x="58421" y="84"/>
                    <a:pt x="47843" y="12548"/>
                    <a:pt x="47843" y="29939"/>
                  </a:cubicBezTo>
                  <a:cubicBezTo>
                    <a:pt x="47843" y="45590"/>
                    <a:pt x="56364" y="61822"/>
                    <a:pt x="65474" y="79502"/>
                  </a:cubicBezTo>
                  <a:close/>
                  <a:moveTo>
                    <a:pt x="69000" y="85879"/>
                  </a:moveTo>
                  <a:cubicBezTo>
                    <a:pt x="76347" y="99212"/>
                    <a:pt x="85162" y="114864"/>
                    <a:pt x="85162" y="135733"/>
                  </a:cubicBezTo>
                  <a:cubicBezTo>
                    <a:pt x="85162" y="154863"/>
                    <a:pt x="73996" y="203267"/>
                    <a:pt x="46667" y="203267"/>
                  </a:cubicBezTo>
                  <a:cubicBezTo>
                    <a:pt x="30505" y="203267"/>
                    <a:pt x="18457" y="191094"/>
                    <a:pt x="18457" y="169065"/>
                  </a:cubicBezTo>
                  <a:cubicBezTo>
                    <a:pt x="18457" y="150805"/>
                    <a:pt x="29330" y="96314"/>
                    <a:pt x="69000" y="85879"/>
                  </a:cubicBezTo>
                  <a:close/>
                </a:path>
              </a:pathLst>
            </a:custGeom>
            <a:solidFill>
              <a:srgbClr val="FF1AFF"/>
            </a:solidFill>
            <a:ln w="291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E104CBDD-6458-899C-ECA6-A4139D21CCBB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3443797" y="6675843"/>
              <a:ext cx="153657" cy="137155"/>
            </a:xfrm>
            <a:custGeom>
              <a:avLst/>
              <a:gdLst>
                <a:gd name="connsiteX0" fmla="*/ 91367 w 153657"/>
                <a:gd name="connsiteY0" fmla="*/ 14491 h 137155"/>
                <a:gd name="connsiteX1" fmla="*/ 97744 w 153657"/>
                <a:gd name="connsiteY1" fmla="*/ 7593 h 137155"/>
                <a:gd name="connsiteX2" fmla="*/ 110086 w 153657"/>
                <a:gd name="connsiteY2" fmla="*/ 7390 h 137155"/>
                <a:gd name="connsiteX3" fmla="*/ 133124 w 153657"/>
                <a:gd name="connsiteY3" fmla="*/ 9013 h 137155"/>
                <a:gd name="connsiteX4" fmla="*/ 142792 w 153657"/>
                <a:gd name="connsiteY4" fmla="*/ 25042 h 137155"/>
                <a:gd name="connsiteX5" fmla="*/ 141352 w 153657"/>
                <a:gd name="connsiteY5" fmla="*/ 41476 h 137155"/>
                <a:gd name="connsiteX6" fmla="*/ 140941 w 153657"/>
                <a:gd name="connsiteY6" fmla="*/ 43708 h 137155"/>
                <a:gd name="connsiteX7" fmla="*/ 144438 w 153657"/>
                <a:gd name="connsiteY7" fmla="*/ 46751 h 137155"/>
                <a:gd name="connsiteX8" fmla="*/ 148346 w 153657"/>
                <a:gd name="connsiteY8" fmla="*/ 41679 h 137155"/>
                <a:gd name="connsiteX9" fmla="*/ 153900 w 153657"/>
                <a:gd name="connsiteY9" fmla="*/ 2926 h 137155"/>
                <a:gd name="connsiteX10" fmla="*/ 147729 w 153657"/>
                <a:gd name="connsiteY10" fmla="*/ 86 h 137155"/>
                <a:gd name="connsiteX11" fmla="*/ 21224 w 153657"/>
                <a:gd name="connsiteY11" fmla="*/ 86 h 137155"/>
                <a:gd name="connsiteX12" fmla="*/ 14230 w 153657"/>
                <a:gd name="connsiteY12" fmla="*/ 4347 h 137155"/>
                <a:gd name="connsiteX13" fmla="*/ 1271 w 153657"/>
                <a:gd name="connsiteY13" fmla="*/ 40259 h 137155"/>
                <a:gd name="connsiteX14" fmla="*/ 242 w 153657"/>
                <a:gd name="connsiteY14" fmla="*/ 43911 h 137155"/>
                <a:gd name="connsiteX15" fmla="*/ 3739 w 153657"/>
                <a:gd name="connsiteY15" fmla="*/ 46751 h 137155"/>
                <a:gd name="connsiteX16" fmla="*/ 8059 w 153657"/>
                <a:gd name="connsiteY16" fmla="*/ 41882 h 137155"/>
                <a:gd name="connsiteX17" fmla="*/ 58044 w 153657"/>
                <a:gd name="connsiteY17" fmla="*/ 7390 h 137155"/>
                <a:gd name="connsiteX18" fmla="*/ 66683 w 153657"/>
                <a:gd name="connsiteY18" fmla="*/ 7390 h 137155"/>
                <a:gd name="connsiteX19" fmla="*/ 73060 w 153657"/>
                <a:gd name="connsiteY19" fmla="*/ 9419 h 137155"/>
                <a:gd name="connsiteX20" fmla="*/ 72237 w 153657"/>
                <a:gd name="connsiteY20" fmla="*/ 13680 h 137155"/>
                <a:gd name="connsiteX21" fmla="*/ 45085 w 153657"/>
                <a:gd name="connsiteY21" fmla="*/ 120402 h 137155"/>
                <a:gd name="connsiteX22" fmla="*/ 21018 w 153657"/>
                <a:gd name="connsiteY22" fmla="*/ 129937 h 137155"/>
                <a:gd name="connsiteX23" fmla="*/ 11761 w 153657"/>
                <a:gd name="connsiteY23" fmla="*/ 134401 h 137155"/>
                <a:gd name="connsiteX24" fmla="*/ 15258 w 153657"/>
                <a:gd name="connsiteY24" fmla="*/ 137242 h 137155"/>
                <a:gd name="connsiteX25" fmla="*/ 32948 w 153657"/>
                <a:gd name="connsiteY25" fmla="*/ 136633 h 137155"/>
                <a:gd name="connsiteX26" fmla="*/ 50639 w 153657"/>
                <a:gd name="connsiteY26" fmla="*/ 136430 h 137155"/>
                <a:gd name="connsiteX27" fmla="*/ 69152 w 153657"/>
                <a:gd name="connsiteY27" fmla="*/ 136633 h 137155"/>
                <a:gd name="connsiteX28" fmla="*/ 86430 w 153657"/>
                <a:gd name="connsiteY28" fmla="*/ 137242 h 137155"/>
                <a:gd name="connsiteX29" fmla="*/ 91162 w 153657"/>
                <a:gd name="connsiteY29" fmla="*/ 132778 h 137155"/>
                <a:gd name="connsiteX30" fmla="*/ 82728 w 153657"/>
                <a:gd name="connsiteY30" fmla="*/ 129937 h 137155"/>
                <a:gd name="connsiteX31" fmla="*/ 70797 w 153657"/>
                <a:gd name="connsiteY31" fmla="*/ 129532 h 137155"/>
                <a:gd name="connsiteX32" fmla="*/ 63392 w 153657"/>
                <a:gd name="connsiteY32" fmla="*/ 125677 h 137155"/>
                <a:gd name="connsiteX33" fmla="*/ 64215 w 153657"/>
                <a:gd name="connsiteY33" fmla="*/ 121010 h 137155"/>
                <a:gd name="connsiteX34" fmla="*/ 91367 w 153657"/>
                <a:gd name="connsiteY34" fmla="*/ 14491 h 13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3657" h="137155">
                  <a:moveTo>
                    <a:pt x="91367" y="14491"/>
                  </a:moveTo>
                  <a:cubicBezTo>
                    <a:pt x="92807" y="8607"/>
                    <a:pt x="93219" y="7999"/>
                    <a:pt x="97744" y="7593"/>
                  </a:cubicBezTo>
                  <a:cubicBezTo>
                    <a:pt x="98772" y="7390"/>
                    <a:pt x="105972" y="7390"/>
                    <a:pt x="110086" y="7390"/>
                  </a:cubicBezTo>
                  <a:cubicBezTo>
                    <a:pt x="122634" y="7390"/>
                    <a:pt x="127982" y="7390"/>
                    <a:pt x="133124" y="9013"/>
                  </a:cubicBezTo>
                  <a:cubicBezTo>
                    <a:pt x="142381" y="11854"/>
                    <a:pt x="142792" y="17737"/>
                    <a:pt x="142792" y="25042"/>
                  </a:cubicBezTo>
                  <a:cubicBezTo>
                    <a:pt x="142792" y="28288"/>
                    <a:pt x="142792" y="30926"/>
                    <a:pt x="141352" y="41476"/>
                  </a:cubicBezTo>
                  <a:lnTo>
                    <a:pt x="140941" y="43708"/>
                  </a:lnTo>
                  <a:cubicBezTo>
                    <a:pt x="140941" y="45737"/>
                    <a:pt x="142381" y="46751"/>
                    <a:pt x="144438" y="46751"/>
                  </a:cubicBezTo>
                  <a:cubicBezTo>
                    <a:pt x="147523" y="46751"/>
                    <a:pt x="147935" y="44925"/>
                    <a:pt x="148346" y="41679"/>
                  </a:cubicBezTo>
                  <a:lnTo>
                    <a:pt x="153900" y="2926"/>
                  </a:lnTo>
                  <a:cubicBezTo>
                    <a:pt x="153900" y="86"/>
                    <a:pt x="151432" y="86"/>
                    <a:pt x="147729" y="86"/>
                  </a:cubicBezTo>
                  <a:lnTo>
                    <a:pt x="21224" y="86"/>
                  </a:lnTo>
                  <a:cubicBezTo>
                    <a:pt x="16081" y="86"/>
                    <a:pt x="15670" y="86"/>
                    <a:pt x="14230" y="4347"/>
                  </a:cubicBezTo>
                  <a:lnTo>
                    <a:pt x="1271" y="40259"/>
                  </a:lnTo>
                  <a:cubicBezTo>
                    <a:pt x="1065" y="41070"/>
                    <a:pt x="242" y="42896"/>
                    <a:pt x="242" y="43911"/>
                  </a:cubicBezTo>
                  <a:cubicBezTo>
                    <a:pt x="242" y="44722"/>
                    <a:pt x="654" y="46751"/>
                    <a:pt x="3739" y="46751"/>
                  </a:cubicBezTo>
                  <a:cubicBezTo>
                    <a:pt x="6413" y="46751"/>
                    <a:pt x="6825" y="45737"/>
                    <a:pt x="8059" y="41882"/>
                  </a:cubicBezTo>
                  <a:cubicBezTo>
                    <a:pt x="19989" y="9419"/>
                    <a:pt x="26777" y="7390"/>
                    <a:pt x="58044" y="7390"/>
                  </a:cubicBezTo>
                  <a:lnTo>
                    <a:pt x="66683" y="7390"/>
                  </a:lnTo>
                  <a:cubicBezTo>
                    <a:pt x="72854" y="7390"/>
                    <a:pt x="73060" y="7593"/>
                    <a:pt x="73060" y="9419"/>
                  </a:cubicBezTo>
                  <a:cubicBezTo>
                    <a:pt x="73060" y="9622"/>
                    <a:pt x="73060" y="10636"/>
                    <a:pt x="72237" y="13680"/>
                  </a:cubicBezTo>
                  <a:lnTo>
                    <a:pt x="45085" y="120402"/>
                  </a:lnTo>
                  <a:cubicBezTo>
                    <a:pt x="43233" y="127909"/>
                    <a:pt x="42616" y="129937"/>
                    <a:pt x="21018" y="129937"/>
                  </a:cubicBezTo>
                  <a:cubicBezTo>
                    <a:pt x="13613" y="129937"/>
                    <a:pt x="11761" y="129937"/>
                    <a:pt x="11761" y="134401"/>
                  </a:cubicBezTo>
                  <a:cubicBezTo>
                    <a:pt x="11761" y="135010"/>
                    <a:pt x="12173" y="137242"/>
                    <a:pt x="15258" y="137242"/>
                  </a:cubicBezTo>
                  <a:cubicBezTo>
                    <a:pt x="21018" y="137242"/>
                    <a:pt x="27189" y="136633"/>
                    <a:pt x="32948" y="136633"/>
                  </a:cubicBezTo>
                  <a:cubicBezTo>
                    <a:pt x="38708" y="136633"/>
                    <a:pt x="44879" y="136430"/>
                    <a:pt x="50639" y="136430"/>
                  </a:cubicBezTo>
                  <a:cubicBezTo>
                    <a:pt x="56398" y="136430"/>
                    <a:pt x="63392" y="136430"/>
                    <a:pt x="69152" y="136633"/>
                  </a:cubicBezTo>
                  <a:cubicBezTo>
                    <a:pt x="74706" y="136836"/>
                    <a:pt x="80877" y="137242"/>
                    <a:pt x="86430" y="137242"/>
                  </a:cubicBezTo>
                  <a:cubicBezTo>
                    <a:pt x="88076" y="137242"/>
                    <a:pt x="91162" y="137242"/>
                    <a:pt x="91162" y="132778"/>
                  </a:cubicBezTo>
                  <a:cubicBezTo>
                    <a:pt x="91162" y="129937"/>
                    <a:pt x="89105" y="129937"/>
                    <a:pt x="82728" y="129937"/>
                  </a:cubicBezTo>
                  <a:cubicBezTo>
                    <a:pt x="78820" y="129937"/>
                    <a:pt x="74706" y="129735"/>
                    <a:pt x="70797" y="129532"/>
                  </a:cubicBezTo>
                  <a:cubicBezTo>
                    <a:pt x="63803" y="128923"/>
                    <a:pt x="63392" y="128111"/>
                    <a:pt x="63392" y="125677"/>
                  </a:cubicBezTo>
                  <a:cubicBezTo>
                    <a:pt x="63392" y="124256"/>
                    <a:pt x="63392" y="123851"/>
                    <a:pt x="64215" y="121010"/>
                  </a:cubicBezTo>
                  <a:lnTo>
                    <a:pt x="91367" y="14491"/>
                  </a:lnTo>
                  <a:close/>
                </a:path>
              </a:pathLst>
            </a:custGeom>
            <a:solidFill>
              <a:srgbClr val="FF1AFF"/>
            </a:solidFill>
            <a:ln w="291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66C5881-14B5-DF0C-B396-2D1CDED5A434}"/>
              </a:ext>
            </a:extLst>
          </p:cNvPr>
          <p:cNvSpPr txBox="1"/>
          <p:nvPr/>
        </p:nvSpPr>
        <p:spPr>
          <a:xfrm>
            <a:off x="393285" y="4438134"/>
            <a:ext cx="47915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Le coefficient d’échange vaut donc :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7FC49F-FC23-7D32-95D3-7D7BA348F214}"/>
              </a:ext>
            </a:extLst>
          </p:cNvPr>
          <p:cNvSpPr txBox="1"/>
          <p:nvPr/>
        </p:nvSpPr>
        <p:spPr>
          <a:xfrm>
            <a:off x="393285" y="5140212"/>
            <a:ext cx="4449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Le nombre de Nusselt vaut donc :</a:t>
            </a:r>
          </a:p>
        </p:txBody>
      </p:sp>
      <p:grpSp>
        <p:nvGrpSpPr>
          <p:cNvPr id="58383" name="Groupe 5838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= \frac{h x}{\lambda}  \simeq  \frac{x}{\magenta{\delta_T}}&#10;$$&#10;&#10;&#10;\end{document}&#10;" title="IguanaTex Vector Display">
            <a:extLst>
              <a:ext uri="{FF2B5EF4-FFF2-40B4-BE49-F238E27FC236}">
                <a16:creationId xmlns:a16="http://schemas.microsoft.com/office/drawing/2014/main" id="{FE18C20B-7F65-48A7-02E5-F93AD1C76668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6286500" y="5016500"/>
            <a:ext cx="2133535" cy="670535"/>
            <a:chOff x="12331601" y="6875541"/>
            <a:chExt cx="2133085" cy="639535"/>
          </a:xfrm>
        </p:grpSpPr>
        <p:sp>
          <p:nvSpPr>
            <p:cNvPr id="58368" name="Forme libre 58367">
              <a:extLst>
                <a:ext uri="{FF2B5EF4-FFF2-40B4-BE49-F238E27FC236}">
                  <a16:creationId xmlns:a16="http://schemas.microsoft.com/office/drawing/2014/main" id="{252E8236-77D5-5F21-0ED2-765CBB0B54C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2331601" y="7074813"/>
              <a:ext cx="207394" cy="197965"/>
            </a:xfrm>
            <a:custGeom>
              <a:avLst/>
              <a:gdLst>
                <a:gd name="connsiteX0" fmla="*/ 60625 w 207394"/>
                <a:gd name="connsiteY0" fmla="*/ 3845 h 197965"/>
                <a:gd name="connsiteX1" fmla="*/ 51819 w 207394"/>
                <a:gd name="connsiteY1" fmla="*/ 77 h 197965"/>
                <a:gd name="connsiteX2" fmla="*/ 198 w 207394"/>
                <a:gd name="connsiteY2" fmla="*/ 77 h 197965"/>
                <a:gd name="connsiteX3" fmla="*/ 198 w 207394"/>
                <a:gd name="connsiteY3" fmla="*/ 9063 h 197965"/>
                <a:gd name="connsiteX4" fmla="*/ 9004 w 207394"/>
                <a:gd name="connsiteY4" fmla="*/ 9063 h 197965"/>
                <a:gd name="connsiteX5" fmla="*/ 24186 w 207394"/>
                <a:gd name="connsiteY5" fmla="*/ 9642 h 197965"/>
                <a:gd name="connsiteX6" fmla="*/ 31474 w 207394"/>
                <a:gd name="connsiteY6" fmla="*/ 16309 h 197965"/>
                <a:gd name="connsiteX7" fmla="*/ 31474 w 207394"/>
                <a:gd name="connsiteY7" fmla="*/ 167609 h 197965"/>
                <a:gd name="connsiteX8" fmla="*/ 198 w 207394"/>
                <a:gd name="connsiteY8" fmla="*/ 189058 h 197965"/>
                <a:gd name="connsiteX9" fmla="*/ 198 w 207394"/>
                <a:gd name="connsiteY9" fmla="*/ 198043 h 197965"/>
                <a:gd name="connsiteX10" fmla="*/ 35725 w 207394"/>
                <a:gd name="connsiteY10" fmla="*/ 197174 h 197965"/>
                <a:gd name="connsiteX11" fmla="*/ 71252 w 207394"/>
                <a:gd name="connsiteY11" fmla="*/ 198043 h 197965"/>
                <a:gd name="connsiteX12" fmla="*/ 71252 w 207394"/>
                <a:gd name="connsiteY12" fmla="*/ 189058 h 197965"/>
                <a:gd name="connsiteX13" fmla="*/ 39976 w 207394"/>
                <a:gd name="connsiteY13" fmla="*/ 167609 h 197965"/>
                <a:gd name="connsiteX14" fmla="*/ 39976 w 207394"/>
                <a:gd name="connsiteY14" fmla="*/ 16889 h 197965"/>
                <a:gd name="connsiteX15" fmla="*/ 43013 w 207394"/>
                <a:gd name="connsiteY15" fmla="*/ 20367 h 197965"/>
                <a:gd name="connsiteX16" fmla="*/ 166903 w 207394"/>
                <a:gd name="connsiteY16" fmla="*/ 194275 h 197965"/>
                <a:gd name="connsiteX17" fmla="*/ 172065 w 207394"/>
                <a:gd name="connsiteY17" fmla="*/ 198043 h 197965"/>
                <a:gd name="connsiteX18" fmla="*/ 176316 w 207394"/>
                <a:gd name="connsiteY18" fmla="*/ 190507 h 197965"/>
                <a:gd name="connsiteX19" fmla="*/ 176316 w 207394"/>
                <a:gd name="connsiteY19" fmla="*/ 30511 h 197965"/>
                <a:gd name="connsiteX20" fmla="*/ 207592 w 207394"/>
                <a:gd name="connsiteY20" fmla="*/ 9063 h 197965"/>
                <a:gd name="connsiteX21" fmla="*/ 207592 w 207394"/>
                <a:gd name="connsiteY21" fmla="*/ 77 h 197965"/>
                <a:gd name="connsiteX22" fmla="*/ 172065 w 207394"/>
                <a:gd name="connsiteY22" fmla="*/ 947 h 197965"/>
                <a:gd name="connsiteX23" fmla="*/ 136538 w 207394"/>
                <a:gd name="connsiteY23" fmla="*/ 77 h 197965"/>
                <a:gd name="connsiteX24" fmla="*/ 136538 w 207394"/>
                <a:gd name="connsiteY24" fmla="*/ 9063 h 197965"/>
                <a:gd name="connsiteX25" fmla="*/ 167814 w 207394"/>
                <a:gd name="connsiteY25" fmla="*/ 30511 h 197965"/>
                <a:gd name="connsiteX26" fmla="*/ 167814 w 207394"/>
                <a:gd name="connsiteY26" fmla="*/ 154276 h 197965"/>
                <a:gd name="connsiteX27" fmla="*/ 60625 w 207394"/>
                <a:gd name="connsiteY27" fmla="*/ 3845 h 197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197965">
                  <a:moveTo>
                    <a:pt x="60625" y="3845"/>
                  </a:moveTo>
                  <a:cubicBezTo>
                    <a:pt x="57892" y="367"/>
                    <a:pt x="57588" y="77"/>
                    <a:pt x="51819" y="77"/>
                  </a:cubicBezTo>
                  <a:lnTo>
                    <a:pt x="198" y="77"/>
                  </a:lnTo>
                  <a:lnTo>
                    <a:pt x="198" y="9063"/>
                  </a:lnTo>
                  <a:lnTo>
                    <a:pt x="9004" y="9063"/>
                  </a:lnTo>
                  <a:cubicBezTo>
                    <a:pt x="13559" y="9063"/>
                    <a:pt x="19632" y="9353"/>
                    <a:pt x="24186" y="9642"/>
                  </a:cubicBezTo>
                  <a:cubicBezTo>
                    <a:pt x="31170" y="10512"/>
                    <a:pt x="31474" y="10802"/>
                    <a:pt x="31474" y="16309"/>
                  </a:cubicBezTo>
                  <a:lnTo>
                    <a:pt x="31474" y="167609"/>
                  </a:lnTo>
                  <a:cubicBezTo>
                    <a:pt x="31474" y="175435"/>
                    <a:pt x="31474" y="189058"/>
                    <a:pt x="198" y="189058"/>
                  </a:cubicBezTo>
                  <a:lnTo>
                    <a:pt x="198" y="198043"/>
                  </a:lnTo>
                  <a:cubicBezTo>
                    <a:pt x="10826" y="197753"/>
                    <a:pt x="25705" y="197174"/>
                    <a:pt x="35725" y="197174"/>
                  </a:cubicBezTo>
                  <a:cubicBezTo>
                    <a:pt x="45746" y="197174"/>
                    <a:pt x="60625" y="197753"/>
                    <a:pt x="71252" y="198043"/>
                  </a:cubicBezTo>
                  <a:lnTo>
                    <a:pt x="71252" y="189058"/>
                  </a:lnTo>
                  <a:cubicBezTo>
                    <a:pt x="39976" y="189058"/>
                    <a:pt x="39976" y="175435"/>
                    <a:pt x="39976" y="167609"/>
                  </a:cubicBezTo>
                  <a:lnTo>
                    <a:pt x="39976" y="16889"/>
                  </a:lnTo>
                  <a:cubicBezTo>
                    <a:pt x="41495" y="18338"/>
                    <a:pt x="41798" y="18628"/>
                    <a:pt x="43013" y="20367"/>
                  </a:cubicBezTo>
                  <a:lnTo>
                    <a:pt x="166903" y="194275"/>
                  </a:lnTo>
                  <a:cubicBezTo>
                    <a:pt x="169636" y="197753"/>
                    <a:pt x="169939" y="198043"/>
                    <a:pt x="172065" y="198043"/>
                  </a:cubicBezTo>
                  <a:cubicBezTo>
                    <a:pt x="176316" y="198043"/>
                    <a:pt x="176316" y="196014"/>
                    <a:pt x="176316" y="190507"/>
                  </a:cubicBezTo>
                  <a:lnTo>
                    <a:pt x="176316" y="30511"/>
                  </a:lnTo>
                  <a:cubicBezTo>
                    <a:pt x="176316" y="22686"/>
                    <a:pt x="176316" y="9063"/>
                    <a:pt x="207592" y="9063"/>
                  </a:cubicBezTo>
                  <a:lnTo>
                    <a:pt x="207592" y="77"/>
                  </a:lnTo>
                  <a:cubicBezTo>
                    <a:pt x="196964" y="367"/>
                    <a:pt x="182085" y="947"/>
                    <a:pt x="172065" y="947"/>
                  </a:cubicBezTo>
                  <a:cubicBezTo>
                    <a:pt x="162044" y="947"/>
                    <a:pt x="147165" y="367"/>
                    <a:pt x="136538" y="77"/>
                  </a:cubicBezTo>
                  <a:lnTo>
                    <a:pt x="136538" y="9063"/>
                  </a:lnTo>
                  <a:cubicBezTo>
                    <a:pt x="167814" y="9063"/>
                    <a:pt x="167814" y="22686"/>
                    <a:pt x="167814" y="30511"/>
                  </a:cubicBezTo>
                  <a:lnTo>
                    <a:pt x="167814" y="154276"/>
                  </a:lnTo>
                  <a:lnTo>
                    <a:pt x="60625" y="3845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69" name="Forme libre 58368">
              <a:extLst>
                <a:ext uri="{FF2B5EF4-FFF2-40B4-BE49-F238E27FC236}">
                  <a16:creationId xmlns:a16="http://schemas.microsoft.com/office/drawing/2014/main" id="{7E3E0109-CF04-C2CE-CD1E-04C7BC758B4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2559037" y="7144667"/>
              <a:ext cx="152736" cy="131300"/>
            </a:xfrm>
            <a:custGeom>
              <a:avLst/>
              <a:gdLst>
                <a:gd name="connsiteX0" fmla="*/ 109216 w 152736"/>
                <a:gd name="connsiteY0" fmla="*/ 105292 h 131300"/>
                <a:gd name="connsiteX1" fmla="*/ 109216 w 152736"/>
                <a:gd name="connsiteY1" fmla="*/ 131378 h 131300"/>
                <a:gd name="connsiteX2" fmla="*/ 152942 w 152736"/>
                <a:gd name="connsiteY2" fmla="*/ 128190 h 131300"/>
                <a:gd name="connsiteX3" fmla="*/ 152942 w 152736"/>
                <a:gd name="connsiteY3" fmla="*/ 119205 h 131300"/>
                <a:gd name="connsiteX4" fmla="*/ 129257 w 152736"/>
                <a:gd name="connsiteY4" fmla="*/ 102973 h 131300"/>
                <a:gd name="connsiteX5" fmla="*/ 129257 w 152736"/>
                <a:gd name="connsiteY5" fmla="*/ 77 h 131300"/>
                <a:gd name="connsiteX6" fmla="*/ 84621 w 152736"/>
                <a:gd name="connsiteY6" fmla="*/ 3266 h 131300"/>
                <a:gd name="connsiteX7" fmla="*/ 84621 w 152736"/>
                <a:gd name="connsiteY7" fmla="*/ 12251 h 131300"/>
                <a:gd name="connsiteX8" fmla="*/ 108305 w 152736"/>
                <a:gd name="connsiteY8" fmla="*/ 28482 h 131300"/>
                <a:gd name="connsiteX9" fmla="*/ 108305 w 152736"/>
                <a:gd name="connsiteY9" fmla="*/ 80075 h 131300"/>
                <a:gd name="connsiteX10" fmla="*/ 71564 w 152736"/>
                <a:gd name="connsiteY10" fmla="*/ 125002 h 131300"/>
                <a:gd name="connsiteX11" fmla="*/ 44842 w 152736"/>
                <a:gd name="connsiteY11" fmla="*/ 96307 h 131300"/>
                <a:gd name="connsiteX12" fmla="*/ 44842 w 152736"/>
                <a:gd name="connsiteY12" fmla="*/ 77 h 131300"/>
                <a:gd name="connsiteX13" fmla="*/ 205 w 152736"/>
                <a:gd name="connsiteY13" fmla="*/ 3266 h 131300"/>
                <a:gd name="connsiteX14" fmla="*/ 205 w 152736"/>
                <a:gd name="connsiteY14" fmla="*/ 12251 h 131300"/>
                <a:gd name="connsiteX15" fmla="*/ 23890 w 152736"/>
                <a:gd name="connsiteY15" fmla="*/ 38917 h 131300"/>
                <a:gd name="connsiteX16" fmla="*/ 23890 w 152736"/>
                <a:gd name="connsiteY16" fmla="*/ 82394 h 131300"/>
                <a:gd name="connsiteX17" fmla="*/ 70045 w 152736"/>
                <a:gd name="connsiteY17" fmla="*/ 131378 h 131300"/>
                <a:gd name="connsiteX18" fmla="*/ 109216 w 152736"/>
                <a:gd name="connsiteY18" fmla="*/ 105292 h 13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1300">
                  <a:moveTo>
                    <a:pt x="109216" y="105292"/>
                  </a:moveTo>
                  <a:lnTo>
                    <a:pt x="109216" y="131378"/>
                  </a:lnTo>
                  <a:lnTo>
                    <a:pt x="152942" y="128190"/>
                  </a:lnTo>
                  <a:lnTo>
                    <a:pt x="152942" y="119205"/>
                  </a:lnTo>
                  <a:cubicBezTo>
                    <a:pt x="131687" y="119205"/>
                    <a:pt x="129257" y="117176"/>
                    <a:pt x="129257" y="102973"/>
                  </a:cubicBezTo>
                  <a:lnTo>
                    <a:pt x="129257" y="77"/>
                  </a:lnTo>
                  <a:lnTo>
                    <a:pt x="84621" y="3266"/>
                  </a:lnTo>
                  <a:lnTo>
                    <a:pt x="84621" y="12251"/>
                  </a:lnTo>
                  <a:cubicBezTo>
                    <a:pt x="105876" y="12251"/>
                    <a:pt x="108305" y="14280"/>
                    <a:pt x="108305" y="28482"/>
                  </a:cubicBezTo>
                  <a:lnTo>
                    <a:pt x="108305" y="80075"/>
                  </a:lnTo>
                  <a:cubicBezTo>
                    <a:pt x="108305" y="105292"/>
                    <a:pt x="93730" y="125002"/>
                    <a:pt x="71564" y="125002"/>
                  </a:cubicBezTo>
                  <a:cubicBezTo>
                    <a:pt x="46057" y="125002"/>
                    <a:pt x="44842" y="111379"/>
                    <a:pt x="44842" y="96307"/>
                  </a:cubicBezTo>
                  <a:lnTo>
                    <a:pt x="44842" y="77"/>
                  </a:lnTo>
                  <a:lnTo>
                    <a:pt x="205" y="3266"/>
                  </a:lnTo>
                  <a:lnTo>
                    <a:pt x="205" y="12251"/>
                  </a:lnTo>
                  <a:cubicBezTo>
                    <a:pt x="23890" y="12251"/>
                    <a:pt x="23890" y="13121"/>
                    <a:pt x="23890" y="38917"/>
                  </a:cubicBezTo>
                  <a:lnTo>
                    <a:pt x="23890" y="82394"/>
                  </a:lnTo>
                  <a:cubicBezTo>
                    <a:pt x="23890" y="105002"/>
                    <a:pt x="23890" y="131378"/>
                    <a:pt x="70045" y="131378"/>
                  </a:cubicBezTo>
                  <a:cubicBezTo>
                    <a:pt x="87050" y="131378"/>
                    <a:pt x="100411" y="123263"/>
                    <a:pt x="109216" y="105292"/>
                  </a:cubicBez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1" name="Forme libre 58370">
              <a:extLst>
                <a:ext uri="{FF2B5EF4-FFF2-40B4-BE49-F238E27FC236}">
                  <a16:creationId xmlns:a16="http://schemas.microsoft.com/office/drawing/2014/main" id="{CF1C9FE0-E8BE-C26A-13E3-4D45D93F3D8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728219" y="7226780"/>
              <a:ext cx="113717" cy="91504"/>
            </a:xfrm>
            <a:custGeom>
              <a:avLst/>
              <a:gdLst>
                <a:gd name="connsiteX0" fmla="*/ 42935 w 113717"/>
                <a:gd name="connsiteY0" fmla="*/ 68048 h 91504"/>
                <a:gd name="connsiteX1" fmla="*/ 22954 w 113717"/>
                <a:gd name="connsiteY1" fmla="*/ 85903 h 91504"/>
                <a:gd name="connsiteX2" fmla="*/ 11476 w 113717"/>
                <a:gd name="connsiteY2" fmla="*/ 83062 h 91504"/>
                <a:gd name="connsiteX3" fmla="*/ 20829 w 113717"/>
                <a:gd name="connsiteY3" fmla="*/ 71903 h 91504"/>
                <a:gd name="connsiteX4" fmla="*/ 12327 w 113717"/>
                <a:gd name="connsiteY4" fmla="*/ 64396 h 91504"/>
                <a:gd name="connsiteX5" fmla="*/ 211 w 113717"/>
                <a:gd name="connsiteY5" fmla="*/ 76773 h 91504"/>
                <a:gd name="connsiteX6" fmla="*/ 22529 w 113717"/>
                <a:gd name="connsiteY6" fmla="*/ 91584 h 91504"/>
                <a:gd name="connsiteX7" fmla="*/ 46336 w 113717"/>
                <a:gd name="connsiteY7" fmla="*/ 77178 h 91504"/>
                <a:gd name="connsiteX8" fmla="*/ 71630 w 113717"/>
                <a:gd name="connsiteY8" fmla="*/ 91584 h 91504"/>
                <a:gd name="connsiteX9" fmla="*/ 109040 w 113717"/>
                <a:gd name="connsiteY9" fmla="*/ 60541 h 91504"/>
                <a:gd name="connsiteX10" fmla="*/ 105639 w 113717"/>
                <a:gd name="connsiteY10" fmla="*/ 57904 h 91504"/>
                <a:gd name="connsiteX11" fmla="*/ 101600 w 113717"/>
                <a:gd name="connsiteY11" fmla="*/ 61353 h 91504"/>
                <a:gd name="connsiteX12" fmla="*/ 72480 w 113717"/>
                <a:gd name="connsiteY12" fmla="*/ 85903 h 91504"/>
                <a:gd name="connsiteX13" fmla="*/ 59514 w 113717"/>
                <a:gd name="connsiteY13" fmla="*/ 72715 h 91504"/>
                <a:gd name="connsiteX14" fmla="*/ 70567 w 113717"/>
                <a:gd name="connsiteY14" fmla="*/ 26455 h 91504"/>
                <a:gd name="connsiteX15" fmla="*/ 91398 w 113717"/>
                <a:gd name="connsiteY15" fmla="*/ 5760 h 91504"/>
                <a:gd name="connsiteX16" fmla="*/ 102876 w 113717"/>
                <a:gd name="connsiteY16" fmla="*/ 8600 h 91504"/>
                <a:gd name="connsiteX17" fmla="*/ 93523 w 113717"/>
                <a:gd name="connsiteY17" fmla="*/ 19760 h 91504"/>
                <a:gd name="connsiteX18" fmla="*/ 102025 w 113717"/>
                <a:gd name="connsiteY18" fmla="*/ 27267 h 91504"/>
                <a:gd name="connsiteX19" fmla="*/ 113929 w 113717"/>
                <a:gd name="connsiteY19" fmla="*/ 14890 h 91504"/>
                <a:gd name="connsiteX20" fmla="*/ 91823 w 113717"/>
                <a:gd name="connsiteY20" fmla="*/ 79 h 91504"/>
                <a:gd name="connsiteX21" fmla="*/ 68016 w 113717"/>
                <a:gd name="connsiteY21" fmla="*/ 14484 h 91504"/>
                <a:gd name="connsiteX22" fmla="*/ 42510 w 113717"/>
                <a:gd name="connsiteY22" fmla="*/ 79 h 91504"/>
                <a:gd name="connsiteX23" fmla="*/ 5100 w 113717"/>
                <a:gd name="connsiteY23" fmla="*/ 31122 h 91504"/>
                <a:gd name="connsiteX24" fmla="*/ 8713 w 113717"/>
                <a:gd name="connsiteY24" fmla="*/ 33759 h 91504"/>
                <a:gd name="connsiteX25" fmla="*/ 12752 w 113717"/>
                <a:gd name="connsiteY25" fmla="*/ 30310 h 91504"/>
                <a:gd name="connsiteX26" fmla="*/ 41872 w 113717"/>
                <a:gd name="connsiteY26" fmla="*/ 5760 h 91504"/>
                <a:gd name="connsiteX27" fmla="*/ 54625 w 113717"/>
                <a:gd name="connsiteY27" fmla="*/ 19151 h 91504"/>
                <a:gd name="connsiteX28" fmla="*/ 50162 w 113717"/>
                <a:gd name="connsiteY28" fmla="*/ 40252 h 91504"/>
                <a:gd name="connsiteX29" fmla="*/ 42935 w 113717"/>
                <a:gd name="connsiteY29" fmla="*/ 68048 h 9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1504">
                  <a:moveTo>
                    <a:pt x="42935" y="68048"/>
                  </a:moveTo>
                  <a:cubicBezTo>
                    <a:pt x="40809" y="74947"/>
                    <a:pt x="33795" y="85903"/>
                    <a:pt x="22954" y="85903"/>
                  </a:cubicBezTo>
                  <a:cubicBezTo>
                    <a:pt x="22317" y="85903"/>
                    <a:pt x="15940" y="85903"/>
                    <a:pt x="11476" y="83062"/>
                  </a:cubicBezTo>
                  <a:cubicBezTo>
                    <a:pt x="20191" y="80425"/>
                    <a:pt x="20829" y="73121"/>
                    <a:pt x="20829" y="71903"/>
                  </a:cubicBezTo>
                  <a:cubicBezTo>
                    <a:pt x="20829" y="67440"/>
                    <a:pt x="17215" y="64396"/>
                    <a:pt x="12327" y="64396"/>
                  </a:cubicBezTo>
                  <a:cubicBezTo>
                    <a:pt x="6375" y="64396"/>
                    <a:pt x="211" y="69266"/>
                    <a:pt x="211" y="76773"/>
                  </a:cubicBezTo>
                  <a:cubicBezTo>
                    <a:pt x="211" y="86917"/>
                    <a:pt x="12114" y="91584"/>
                    <a:pt x="22529" y="91584"/>
                  </a:cubicBezTo>
                  <a:cubicBezTo>
                    <a:pt x="32307" y="91584"/>
                    <a:pt x="41022" y="85700"/>
                    <a:pt x="46336" y="77178"/>
                  </a:cubicBezTo>
                  <a:cubicBezTo>
                    <a:pt x="51437" y="87932"/>
                    <a:pt x="63128" y="91584"/>
                    <a:pt x="71630" y="91584"/>
                  </a:cubicBezTo>
                  <a:cubicBezTo>
                    <a:pt x="96074" y="91584"/>
                    <a:pt x="109040" y="66222"/>
                    <a:pt x="109040" y="60541"/>
                  </a:cubicBezTo>
                  <a:cubicBezTo>
                    <a:pt x="109040" y="57904"/>
                    <a:pt x="106277" y="57904"/>
                    <a:pt x="105639" y="57904"/>
                  </a:cubicBezTo>
                  <a:cubicBezTo>
                    <a:pt x="102663" y="57904"/>
                    <a:pt x="102451" y="58918"/>
                    <a:pt x="101600" y="61353"/>
                  </a:cubicBezTo>
                  <a:cubicBezTo>
                    <a:pt x="97137" y="75352"/>
                    <a:pt x="84383" y="85903"/>
                    <a:pt x="72480" y="85903"/>
                  </a:cubicBezTo>
                  <a:cubicBezTo>
                    <a:pt x="63978" y="85903"/>
                    <a:pt x="59514" y="80425"/>
                    <a:pt x="59514" y="72715"/>
                  </a:cubicBezTo>
                  <a:cubicBezTo>
                    <a:pt x="59514" y="67440"/>
                    <a:pt x="64615" y="48976"/>
                    <a:pt x="70567" y="26455"/>
                  </a:cubicBezTo>
                  <a:cubicBezTo>
                    <a:pt x="74818" y="10832"/>
                    <a:pt x="84383" y="5760"/>
                    <a:pt x="91398" y="5760"/>
                  </a:cubicBezTo>
                  <a:cubicBezTo>
                    <a:pt x="91823" y="5760"/>
                    <a:pt x="98412" y="5760"/>
                    <a:pt x="102876" y="8600"/>
                  </a:cubicBezTo>
                  <a:cubicBezTo>
                    <a:pt x="96074" y="10426"/>
                    <a:pt x="93523" y="16107"/>
                    <a:pt x="93523" y="19760"/>
                  </a:cubicBezTo>
                  <a:cubicBezTo>
                    <a:pt x="93523" y="24223"/>
                    <a:pt x="97137" y="27267"/>
                    <a:pt x="102025" y="27267"/>
                  </a:cubicBezTo>
                  <a:cubicBezTo>
                    <a:pt x="106914" y="27267"/>
                    <a:pt x="113929" y="23412"/>
                    <a:pt x="113929" y="14890"/>
                  </a:cubicBezTo>
                  <a:cubicBezTo>
                    <a:pt x="113929" y="3528"/>
                    <a:pt x="100325" y="79"/>
                    <a:pt x="91823" y="79"/>
                  </a:cubicBezTo>
                  <a:cubicBezTo>
                    <a:pt x="81195" y="79"/>
                    <a:pt x="72693" y="6774"/>
                    <a:pt x="68016" y="14484"/>
                  </a:cubicBezTo>
                  <a:cubicBezTo>
                    <a:pt x="64190" y="6166"/>
                    <a:pt x="54413" y="79"/>
                    <a:pt x="42510" y="79"/>
                  </a:cubicBezTo>
                  <a:cubicBezTo>
                    <a:pt x="18703" y="79"/>
                    <a:pt x="5100" y="25035"/>
                    <a:pt x="5100" y="31122"/>
                  </a:cubicBezTo>
                  <a:cubicBezTo>
                    <a:pt x="5100" y="33759"/>
                    <a:pt x="8075" y="33759"/>
                    <a:pt x="8713" y="33759"/>
                  </a:cubicBezTo>
                  <a:cubicBezTo>
                    <a:pt x="11476" y="33759"/>
                    <a:pt x="11689" y="32948"/>
                    <a:pt x="12752" y="30310"/>
                  </a:cubicBezTo>
                  <a:cubicBezTo>
                    <a:pt x="18066" y="14484"/>
                    <a:pt x="31457" y="5760"/>
                    <a:pt x="41872" y="5760"/>
                  </a:cubicBezTo>
                  <a:cubicBezTo>
                    <a:pt x="48886" y="5760"/>
                    <a:pt x="54625" y="9412"/>
                    <a:pt x="54625" y="19151"/>
                  </a:cubicBezTo>
                  <a:cubicBezTo>
                    <a:pt x="54625" y="23209"/>
                    <a:pt x="52075" y="33353"/>
                    <a:pt x="50162" y="40252"/>
                  </a:cubicBezTo>
                  <a:lnTo>
                    <a:pt x="42935" y="68048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2" name="Forme libre 58371">
              <a:extLst>
                <a:ext uri="{FF2B5EF4-FFF2-40B4-BE49-F238E27FC236}">
                  <a16:creationId xmlns:a16="http://schemas.microsoft.com/office/drawing/2014/main" id="{DD973262-598F-FAF5-7D78-A68F4229EAC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972247" y="7166405"/>
              <a:ext cx="201928" cy="67824"/>
            </a:xfrm>
            <a:custGeom>
              <a:avLst/>
              <a:gdLst>
                <a:gd name="connsiteX0" fmla="*/ 191823 w 201928"/>
                <a:gd name="connsiteY0" fmla="*/ 11671 h 67824"/>
                <a:gd name="connsiteX1" fmla="*/ 202147 w 201928"/>
                <a:gd name="connsiteY1" fmla="*/ 5874 h 67824"/>
                <a:gd name="connsiteX2" fmla="*/ 192127 w 201928"/>
                <a:gd name="connsiteY2" fmla="*/ 77 h 67824"/>
                <a:gd name="connsiteX3" fmla="*/ 10239 w 201928"/>
                <a:gd name="connsiteY3" fmla="*/ 77 h 67824"/>
                <a:gd name="connsiteX4" fmla="*/ 219 w 201928"/>
                <a:gd name="connsiteY4" fmla="*/ 5874 h 67824"/>
                <a:gd name="connsiteX5" fmla="*/ 10543 w 201928"/>
                <a:gd name="connsiteY5" fmla="*/ 11671 h 67824"/>
                <a:gd name="connsiteX6" fmla="*/ 191823 w 201928"/>
                <a:gd name="connsiteY6" fmla="*/ 11671 h 67824"/>
                <a:gd name="connsiteX7" fmla="*/ 192127 w 201928"/>
                <a:gd name="connsiteY7" fmla="*/ 67902 h 67824"/>
                <a:gd name="connsiteX8" fmla="*/ 202147 w 201928"/>
                <a:gd name="connsiteY8" fmla="*/ 62105 h 67824"/>
                <a:gd name="connsiteX9" fmla="*/ 191823 w 201928"/>
                <a:gd name="connsiteY9" fmla="*/ 56308 h 67824"/>
                <a:gd name="connsiteX10" fmla="*/ 10543 w 201928"/>
                <a:gd name="connsiteY10" fmla="*/ 56308 h 67824"/>
                <a:gd name="connsiteX11" fmla="*/ 219 w 201928"/>
                <a:gd name="connsiteY11" fmla="*/ 62105 h 67824"/>
                <a:gd name="connsiteX12" fmla="*/ 10239 w 201928"/>
                <a:gd name="connsiteY12" fmla="*/ 67902 h 67824"/>
                <a:gd name="connsiteX13" fmla="*/ 192127 w 201928"/>
                <a:gd name="connsiteY13" fmla="*/ 67902 h 6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928" h="67824">
                  <a:moveTo>
                    <a:pt x="191823" y="11671"/>
                  </a:moveTo>
                  <a:cubicBezTo>
                    <a:pt x="196378" y="11671"/>
                    <a:pt x="202147" y="11671"/>
                    <a:pt x="202147" y="5874"/>
                  </a:cubicBezTo>
                  <a:cubicBezTo>
                    <a:pt x="202147" y="77"/>
                    <a:pt x="196378" y="77"/>
                    <a:pt x="192127" y="77"/>
                  </a:cubicBezTo>
                  <a:lnTo>
                    <a:pt x="10239" y="77"/>
                  </a:lnTo>
                  <a:cubicBezTo>
                    <a:pt x="5988" y="77"/>
                    <a:pt x="219" y="77"/>
                    <a:pt x="219" y="5874"/>
                  </a:cubicBezTo>
                  <a:cubicBezTo>
                    <a:pt x="219" y="11671"/>
                    <a:pt x="5988" y="11671"/>
                    <a:pt x="10543" y="11671"/>
                  </a:cubicBezTo>
                  <a:lnTo>
                    <a:pt x="191823" y="11671"/>
                  </a:lnTo>
                  <a:close/>
                  <a:moveTo>
                    <a:pt x="192127" y="67902"/>
                  </a:moveTo>
                  <a:cubicBezTo>
                    <a:pt x="196378" y="67902"/>
                    <a:pt x="202147" y="67902"/>
                    <a:pt x="202147" y="62105"/>
                  </a:cubicBezTo>
                  <a:cubicBezTo>
                    <a:pt x="202147" y="56308"/>
                    <a:pt x="196378" y="56308"/>
                    <a:pt x="191823" y="56308"/>
                  </a:cubicBezTo>
                  <a:lnTo>
                    <a:pt x="10543" y="56308"/>
                  </a:lnTo>
                  <a:cubicBezTo>
                    <a:pt x="5988" y="56308"/>
                    <a:pt x="219" y="56308"/>
                    <a:pt x="219" y="62105"/>
                  </a:cubicBezTo>
                  <a:cubicBezTo>
                    <a:pt x="219" y="67902"/>
                    <a:pt x="5988" y="67902"/>
                    <a:pt x="10239" y="67902"/>
                  </a:cubicBezTo>
                  <a:lnTo>
                    <a:pt x="192127" y="67902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3" name="Forme libre 58372">
              <a:extLst>
                <a:ext uri="{FF2B5EF4-FFF2-40B4-BE49-F238E27FC236}">
                  <a16:creationId xmlns:a16="http://schemas.microsoft.com/office/drawing/2014/main" id="{3DDA26E6-F02E-4318-4FB2-C15D3BE10089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3328902" y="6875541"/>
              <a:ext cx="149093" cy="204342"/>
            </a:xfrm>
            <a:custGeom>
              <a:avLst/>
              <a:gdLst>
                <a:gd name="connsiteX0" fmla="*/ 70678 w 149093"/>
                <a:gd name="connsiteY0" fmla="*/ 3259 h 204342"/>
                <a:gd name="connsiteX1" fmla="*/ 66730 w 149093"/>
                <a:gd name="connsiteY1" fmla="*/ 71 h 204342"/>
                <a:gd name="connsiteX2" fmla="*/ 29685 w 149093"/>
                <a:gd name="connsiteY2" fmla="*/ 2969 h 204342"/>
                <a:gd name="connsiteX3" fmla="*/ 23915 w 149093"/>
                <a:gd name="connsiteY3" fmla="*/ 8766 h 204342"/>
                <a:gd name="connsiteX4" fmla="*/ 31203 w 149093"/>
                <a:gd name="connsiteY4" fmla="*/ 12244 h 204342"/>
                <a:gd name="connsiteX5" fmla="*/ 46386 w 149093"/>
                <a:gd name="connsiteY5" fmla="*/ 17172 h 204342"/>
                <a:gd name="connsiteX6" fmla="*/ 45475 w 149093"/>
                <a:gd name="connsiteY6" fmla="*/ 22969 h 204342"/>
                <a:gd name="connsiteX7" fmla="*/ 1445 w 149093"/>
                <a:gd name="connsiteY7" fmla="*/ 189921 h 204342"/>
                <a:gd name="connsiteX8" fmla="*/ 230 w 149093"/>
                <a:gd name="connsiteY8" fmla="*/ 196298 h 204342"/>
                <a:gd name="connsiteX9" fmla="*/ 9036 w 149093"/>
                <a:gd name="connsiteY9" fmla="*/ 204413 h 204342"/>
                <a:gd name="connsiteX10" fmla="*/ 20271 w 149093"/>
                <a:gd name="connsiteY10" fmla="*/ 196877 h 204342"/>
                <a:gd name="connsiteX11" fmla="*/ 26041 w 149093"/>
                <a:gd name="connsiteY11" fmla="*/ 174849 h 204342"/>
                <a:gd name="connsiteX12" fmla="*/ 32721 w 149093"/>
                <a:gd name="connsiteY12" fmla="*/ 148763 h 204342"/>
                <a:gd name="connsiteX13" fmla="*/ 37883 w 149093"/>
                <a:gd name="connsiteY13" fmla="*/ 129343 h 204342"/>
                <a:gd name="connsiteX14" fmla="*/ 41223 w 149093"/>
                <a:gd name="connsiteY14" fmla="*/ 116300 h 204342"/>
                <a:gd name="connsiteX15" fmla="*/ 61872 w 149093"/>
                <a:gd name="connsiteY15" fmla="*/ 89634 h 204342"/>
                <a:gd name="connsiteX16" fmla="*/ 91022 w 149093"/>
                <a:gd name="connsiteY16" fmla="*/ 79489 h 204342"/>
                <a:gd name="connsiteX17" fmla="*/ 107420 w 149093"/>
                <a:gd name="connsiteY17" fmla="*/ 99778 h 204342"/>
                <a:gd name="connsiteX18" fmla="*/ 88593 w 149093"/>
                <a:gd name="connsiteY18" fmla="*/ 164704 h 204342"/>
                <a:gd name="connsiteX19" fmla="*/ 84646 w 149093"/>
                <a:gd name="connsiteY19" fmla="*/ 180646 h 204342"/>
                <a:gd name="connsiteX20" fmla="*/ 109545 w 149093"/>
                <a:gd name="connsiteY20" fmla="*/ 204413 h 204342"/>
                <a:gd name="connsiteX21" fmla="*/ 149324 w 149093"/>
                <a:gd name="connsiteY21" fmla="*/ 159777 h 204342"/>
                <a:gd name="connsiteX22" fmla="*/ 145680 w 149093"/>
                <a:gd name="connsiteY22" fmla="*/ 156878 h 204342"/>
                <a:gd name="connsiteX23" fmla="*/ 141125 w 149093"/>
                <a:gd name="connsiteY23" fmla="*/ 162096 h 204342"/>
                <a:gd name="connsiteX24" fmla="*/ 110152 w 149093"/>
                <a:gd name="connsiteY24" fmla="*/ 198037 h 204342"/>
                <a:gd name="connsiteX25" fmla="*/ 102865 w 149093"/>
                <a:gd name="connsiteY25" fmla="*/ 188472 h 204342"/>
                <a:gd name="connsiteX26" fmla="*/ 108330 w 149093"/>
                <a:gd name="connsiteY26" fmla="*/ 167892 h 204342"/>
                <a:gd name="connsiteX27" fmla="*/ 126853 w 149093"/>
                <a:gd name="connsiteY27" fmla="*/ 104126 h 204342"/>
                <a:gd name="connsiteX28" fmla="*/ 91933 w 149093"/>
                <a:gd name="connsiteY28" fmla="*/ 73112 h 204342"/>
                <a:gd name="connsiteX29" fmla="*/ 46993 w 149093"/>
                <a:gd name="connsiteY29" fmla="*/ 95431 h 204342"/>
                <a:gd name="connsiteX30" fmla="*/ 70678 w 149093"/>
                <a:gd name="connsiteY30" fmla="*/ 3259 h 20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9093" h="204342">
                  <a:moveTo>
                    <a:pt x="70678" y="3259"/>
                  </a:moveTo>
                  <a:cubicBezTo>
                    <a:pt x="70678" y="2969"/>
                    <a:pt x="70678" y="71"/>
                    <a:pt x="66730" y="71"/>
                  </a:cubicBezTo>
                  <a:cubicBezTo>
                    <a:pt x="59746" y="71"/>
                    <a:pt x="37580" y="2389"/>
                    <a:pt x="29685" y="2969"/>
                  </a:cubicBezTo>
                  <a:cubicBezTo>
                    <a:pt x="27255" y="3259"/>
                    <a:pt x="23915" y="3549"/>
                    <a:pt x="23915" y="8766"/>
                  </a:cubicBezTo>
                  <a:cubicBezTo>
                    <a:pt x="23915" y="12244"/>
                    <a:pt x="26648" y="12244"/>
                    <a:pt x="31203" y="12244"/>
                  </a:cubicBezTo>
                  <a:cubicBezTo>
                    <a:pt x="45778" y="12244"/>
                    <a:pt x="46386" y="14273"/>
                    <a:pt x="46386" y="17172"/>
                  </a:cubicBezTo>
                  <a:lnTo>
                    <a:pt x="45475" y="22969"/>
                  </a:lnTo>
                  <a:lnTo>
                    <a:pt x="1445" y="189921"/>
                  </a:lnTo>
                  <a:cubicBezTo>
                    <a:pt x="230" y="193979"/>
                    <a:pt x="230" y="194558"/>
                    <a:pt x="230" y="196298"/>
                  </a:cubicBezTo>
                  <a:cubicBezTo>
                    <a:pt x="230" y="202964"/>
                    <a:pt x="6303" y="204413"/>
                    <a:pt x="9036" y="204413"/>
                  </a:cubicBezTo>
                  <a:cubicBezTo>
                    <a:pt x="13895" y="204413"/>
                    <a:pt x="18753" y="200935"/>
                    <a:pt x="20271" y="196877"/>
                  </a:cubicBezTo>
                  <a:lnTo>
                    <a:pt x="26041" y="174849"/>
                  </a:lnTo>
                  <a:lnTo>
                    <a:pt x="32721" y="148763"/>
                  </a:lnTo>
                  <a:cubicBezTo>
                    <a:pt x="34543" y="142386"/>
                    <a:pt x="36365" y="136009"/>
                    <a:pt x="37883" y="129343"/>
                  </a:cubicBezTo>
                  <a:cubicBezTo>
                    <a:pt x="38491" y="127604"/>
                    <a:pt x="40920" y="118039"/>
                    <a:pt x="41223" y="116300"/>
                  </a:cubicBezTo>
                  <a:cubicBezTo>
                    <a:pt x="42134" y="113691"/>
                    <a:pt x="51548" y="97459"/>
                    <a:pt x="61872" y="89634"/>
                  </a:cubicBezTo>
                  <a:cubicBezTo>
                    <a:pt x="68552" y="84996"/>
                    <a:pt x="77965" y="79489"/>
                    <a:pt x="91022" y="79489"/>
                  </a:cubicBezTo>
                  <a:cubicBezTo>
                    <a:pt x="104079" y="79489"/>
                    <a:pt x="107420" y="89344"/>
                    <a:pt x="107420" y="99778"/>
                  </a:cubicBezTo>
                  <a:cubicBezTo>
                    <a:pt x="107420" y="115430"/>
                    <a:pt x="95881" y="147023"/>
                    <a:pt x="88593" y="164704"/>
                  </a:cubicBezTo>
                  <a:cubicBezTo>
                    <a:pt x="86164" y="171371"/>
                    <a:pt x="84646" y="174849"/>
                    <a:pt x="84646" y="180646"/>
                  </a:cubicBezTo>
                  <a:cubicBezTo>
                    <a:pt x="84646" y="194269"/>
                    <a:pt x="95273" y="204413"/>
                    <a:pt x="109545" y="204413"/>
                  </a:cubicBezTo>
                  <a:cubicBezTo>
                    <a:pt x="138088" y="204413"/>
                    <a:pt x="149324" y="162096"/>
                    <a:pt x="149324" y="159777"/>
                  </a:cubicBezTo>
                  <a:cubicBezTo>
                    <a:pt x="149324" y="156878"/>
                    <a:pt x="146591" y="156878"/>
                    <a:pt x="145680" y="156878"/>
                  </a:cubicBezTo>
                  <a:cubicBezTo>
                    <a:pt x="142643" y="156878"/>
                    <a:pt x="142643" y="157748"/>
                    <a:pt x="141125" y="162096"/>
                  </a:cubicBezTo>
                  <a:cubicBezTo>
                    <a:pt x="136570" y="177457"/>
                    <a:pt x="126853" y="198037"/>
                    <a:pt x="110152" y="198037"/>
                  </a:cubicBezTo>
                  <a:cubicBezTo>
                    <a:pt x="104990" y="198037"/>
                    <a:pt x="102865" y="195138"/>
                    <a:pt x="102865" y="188472"/>
                  </a:cubicBezTo>
                  <a:cubicBezTo>
                    <a:pt x="102865" y="181225"/>
                    <a:pt x="105598" y="174269"/>
                    <a:pt x="108330" y="167892"/>
                  </a:cubicBezTo>
                  <a:cubicBezTo>
                    <a:pt x="113189" y="155429"/>
                    <a:pt x="126853" y="120937"/>
                    <a:pt x="126853" y="104126"/>
                  </a:cubicBezTo>
                  <a:cubicBezTo>
                    <a:pt x="126853" y="85286"/>
                    <a:pt x="114707" y="73112"/>
                    <a:pt x="91933" y="73112"/>
                  </a:cubicBezTo>
                  <a:cubicBezTo>
                    <a:pt x="72803" y="73112"/>
                    <a:pt x="58228" y="82098"/>
                    <a:pt x="46993" y="95431"/>
                  </a:cubicBezTo>
                  <a:lnTo>
                    <a:pt x="70678" y="3259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4" name="Forme libre 58373">
              <a:extLst>
                <a:ext uri="{FF2B5EF4-FFF2-40B4-BE49-F238E27FC236}">
                  <a16:creationId xmlns:a16="http://schemas.microsoft.com/office/drawing/2014/main" id="{81F7F0A2-CA74-B878-F937-8260EBCEA74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3495959" y="6948583"/>
              <a:ext cx="151218" cy="131300"/>
            </a:xfrm>
            <a:custGeom>
              <a:avLst/>
              <a:gdLst>
                <a:gd name="connsiteX0" fmla="*/ 92850 w 151218"/>
                <a:gd name="connsiteY0" fmla="*/ 40649 h 131300"/>
                <a:gd name="connsiteX1" fmla="*/ 122912 w 151218"/>
                <a:gd name="connsiteY1" fmla="*/ 6447 h 131300"/>
                <a:gd name="connsiteX2" fmla="*/ 138094 w 151218"/>
                <a:gd name="connsiteY2" fmla="*/ 10215 h 131300"/>
                <a:gd name="connsiteX3" fmla="*/ 123519 w 151218"/>
                <a:gd name="connsiteY3" fmla="*/ 25867 h 131300"/>
                <a:gd name="connsiteX4" fmla="*/ 135058 w 151218"/>
                <a:gd name="connsiteY4" fmla="*/ 36012 h 131300"/>
                <a:gd name="connsiteX5" fmla="*/ 151455 w 151218"/>
                <a:gd name="connsiteY5" fmla="*/ 19201 h 131300"/>
                <a:gd name="connsiteX6" fmla="*/ 123215 w 151218"/>
                <a:gd name="connsiteY6" fmla="*/ 71 h 131300"/>
                <a:gd name="connsiteX7" fmla="*/ 91332 w 151218"/>
                <a:gd name="connsiteY7" fmla="*/ 22099 h 131300"/>
                <a:gd name="connsiteX8" fmla="*/ 58537 w 151218"/>
                <a:gd name="connsiteY8" fmla="*/ 71 h 131300"/>
                <a:gd name="connsiteX9" fmla="*/ 9649 w 151218"/>
                <a:gd name="connsiteY9" fmla="*/ 44707 h 131300"/>
                <a:gd name="connsiteX10" fmla="*/ 13293 w 151218"/>
                <a:gd name="connsiteY10" fmla="*/ 47606 h 131300"/>
                <a:gd name="connsiteX11" fmla="*/ 17241 w 151218"/>
                <a:gd name="connsiteY11" fmla="*/ 44417 h 131300"/>
                <a:gd name="connsiteX12" fmla="*/ 57930 w 151218"/>
                <a:gd name="connsiteY12" fmla="*/ 6447 h 131300"/>
                <a:gd name="connsiteX13" fmla="*/ 74327 w 151218"/>
                <a:gd name="connsiteY13" fmla="*/ 25867 h 131300"/>
                <a:gd name="connsiteX14" fmla="*/ 57930 w 151218"/>
                <a:gd name="connsiteY14" fmla="*/ 94851 h 131300"/>
                <a:gd name="connsiteX15" fmla="*/ 29083 w 151218"/>
                <a:gd name="connsiteY15" fmla="*/ 124995 h 131300"/>
                <a:gd name="connsiteX16" fmla="*/ 13900 w 151218"/>
                <a:gd name="connsiteY16" fmla="*/ 121227 h 131300"/>
                <a:gd name="connsiteX17" fmla="*/ 28172 w 151218"/>
                <a:gd name="connsiteY17" fmla="*/ 105575 h 131300"/>
                <a:gd name="connsiteX18" fmla="*/ 16937 w 151218"/>
                <a:gd name="connsiteY18" fmla="*/ 95431 h 131300"/>
                <a:gd name="connsiteX19" fmla="*/ 236 w 151218"/>
                <a:gd name="connsiteY19" fmla="*/ 112242 h 131300"/>
                <a:gd name="connsiteX20" fmla="*/ 28779 w 151218"/>
                <a:gd name="connsiteY20" fmla="*/ 131372 h 131300"/>
                <a:gd name="connsiteX21" fmla="*/ 60663 w 151218"/>
                <a:gd name="connsiteY21" fmla="*/ 109343 h 131300"/>
                <a:gd name="connsiteX22" fmla="*/ 93457 w 151218"/>
                <a:gd name="connsiteY22" fmla="*/ 131372 h 131300"/>
                <a:gd name="connsiteX23" fmla="*/ 142042 w 151218"/>
                <a:gd name="connsiteY23" fmla="*/ 86735 h 131300"/>
                <a:gd name="connsiteX24" fmla="*/ 138398 w 151218"/>
                <a:gd name="connsiteY24" fmla="*/ 83837 h 131300"/>
                <a:gd name="connsiteX25" fmla="*/ 134450 w 151218"/>
                <a:gd name="connsiteY25" fmla="*/ 87025 h 131300"/>
                <a:gd name="connsiteX26" fmla="*/ 94065 w 151218"/>
                <a:gd name="connsiteY26" fmla="*/ 124995 h 131300"/>
                <a:gd name="connsiteX27" fmla="*/ 77364 w 151218"/>
                <a:gd name="connsiteY27" fmla="*/ 105865 h 131300"/>
                <a:gd name="connsiteX28" fmla="*/ 82526 w 151218"/>
                <a:gd name="connsiteY28" fmla="*/ 80358 h 131300"/>
                <a:gd name="connsiteX29" fmla="*/ 92850 w 151218"/>
                <a:gd name="connsiteY29" fmla="*/ 40649 h 13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1300">
                  <a:moveTo>
                    <a:pt x="92850" y="40649"/>
                  </a:moveTo>
                  <a:cubicBezTo>
                    <a:pt x="94672" y="33113"/>
                    <a:pt x="101656" y="6447"/>
                    <a:pt x="122912" y="6447"/>
                  </a:cubicBezTo>
                  <a:cubicBezTo>
                    <a:pt x="124430" y="6447"/>
                    <a:pt x="131717" y="6447"/>
                    <a:pt x="138094" y="10215"/>
                  </a:cubicBezTo>
                  <a:cubicBezTo>
                    <a:pt x="129592" y="11665"/>
                    <a:pt x="123519" y="18911"/>
                    <a:pt x="123519" y="25867"/>
                  </a:cubicBezTo>
                  <a:cubicBezTo>
                    <a:pt x="123519" y="30505"/>
                    <a:pt x="126859" y="36012"/>
                    <a:pt x="135058" y="36012"/>
                  </a:cubicBezTo>
                  <a:cubicBezTo>
                    <a:pt x="141738" y="36012"/>
                    <a:pt x="151455" y="30795"/>
                    <a:pt x="151455" y="19201"/>
                  </a:cubicBezTo>
                  <a:cubicBezTo>
                    <a:pt x="151455" y="4129"/>
                    <a:pt x="133539" y="71"/>
                    <a:pt x="123215" y="71"/>
                  </a:cubicBezTo>
                  <a:cubicBezTo>
                    <a:pt x="105603" y="71"/>
                    <a:pt x="94976" y="15433"/>
                    <a:pt x="91332" y="22099"/>
                  </a:cubicBezTo>
                  <a:cubicBezTo>
                    <a:pt x="83740" y="2969"/>
                    <a:pt x="67343" y="71"/>
                    <a:pt x="58537" y="71"/>
                  </a:cubicBezTo>
                  <a:cubicBezTo>
                    <a:pt x="26957" y="71"/>
                    <a:pt x="9649" y="37461"/>
                    <a:pt x="9649" y="44707"/>
                  </a:cubicBezTo>
                  <a:cubicBezTo>
                    <a:pt x="9649" y="47606"/>
                    <a:pt x="12686" y="47606"/>
                    <a:pt x="13293" y="47606"/>
                  </a:cubicBezTo>
                  <a:cubicBezTo>
                    <a:pt x="15722" y="47606"/>
                    <a:pt x="16633" y="47026"/>
                    <a:pt x="17241" y="44417"/>
                  </a:cubicBezTo>
                  <a:cubicBezTo>
                    <a:pt x="27565" y="13694"/>
                    <a:pt x="47606" y="6447"/>
                    <a:pt x="57930" y="6447"/>
                  </a:cubicBezTo>
                  <a:cubicBezTo>
                    <a:pt x="63699" y="6447"/>
                    <a:pt x="74327" y="9056"/>
                    <a:pt x="74327" y="25867"/>
                  </a:cubicBezTo>
                  <a:cubicBezTo>
                    <a:pt x="74327" y="34852"/>
                    <a:pt x="69165" y="54272"/>
                    <a:pt x="57930" y="94851"/>
                  </a:cubicBezTo>
                  <a:cubicBezTo>
                    <a:pt x="53072" y="112821"/>
                    <a:pt x="42444" y="124995"/>
                    <a:pt x="29083" y="124995"/>
                  </a:cubicBezTo>
                  <a:cubicBezTo>
                    <a:pt x="27261" y="124995"/>
                    <a:pt x="20277" y="124995"/>
                    <a:pt x="13900" y="121227"/>
                  </a:cubicBezTo>
                  <a:cubicBezTo>
                    <a:pt x="21492" y="119778"/>
                    <a:pt x="28172" y="113691"/>
                    <a:pt x="28172" y="105575"/>
                  </a:cubicBezTo>
                  <a:cubicBezTo>
                    <a:pt x="28172" y="97749"/>
                    <a:pt x="21492" y="95431"/>
                    <a:pt x="16937" y="95431"/>
                  </a:cubicBezTo>
                  <a:cubicBezTo>
                    <a:pt x="7827" y="95431"/>
                    <a:pt x="236" y="102967"/>
                    <a:pt x="236" y="112242"/>
                  </a:cubicBezTo>
                  <a:cubicBezTo>
                    <a:pt x="236" y="125575"/>
                    <a:pt x="15419" y="131372"/>
                    <a:pt x="28779" y="131372"/>
                  </a:cubicBezTo>
                  <a:cubicBezTo>
                    <a:pt x="48820" y="131372"/>
                    <a:pt x="59752" y="111082"/>
                    <a:pt x="60663" y="109343"/>
                  </a:cubicBezTo>
                  <a:cubicBezTo>
                    <a:pt x="64307" y="120068"/>
                    <a:pt x="75238" y="131372"/>
                    <a:pt x="93457" y="131372"/>
                  </a:cubicBezTo>
                  <a:cubicBezTo>
                    <a:pt x="124733" y="131372"/>
                    <a:pt x="142042" y="93981"/>
                    <a:pt x="142042" y="86735"/>
                  </a:cubicBezTo>
                  <a:cubicBezTo>
                    <a:pt x="142042" y="83837"/>
                    <a:pt x="139309" y="83837"/>
                    <a:pt x="138398" y="83837"/>
                  </a:cubicBezTo>
                  <a:cubicBezTo>
                    <a:pt x="135665" y="83837"/>
                    <a:pt x="135058" y="84996"/>
                    <a:pt x="134450" y="87025"/>
                  </a:cubicBezTo>
                  <a:cubicBezTo>
                    <a:pt x="124430" y="118039"/>
                    <a:pt x="103781" y="124995"/>
                    <a:pt x="94065" y="124995"/>
                  </a:cubicBezTo>
                  <a:cubicBezTo>
                    <a:pt x="82222" y="124995"/>
                    <a:pt x="77364" y="115720"/>
                    <a:pt x="77364" y="105865"/>
                  </a:cubicBezTo>
                  <a:cubicBezTo>
                    <a:pt x="77364" y="99488"/>
                    <a:pt x="79186" y="93112"/>
                    <a:pt x="82526" y="80358"/>
                  </a:cubicBezTo>
                  <a:lnTo>
                    <a:pt x="92850" y="40649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5" name="Forme libre 58374">
              <a:extLst>
                <a:ext uri="{FF2B5EF4-FFF2-40B4-BE49-F238E27FC236}">
                  <a16:creationId xmlns:a16="http://schemas.microsoft.com/office/drawing/2014/main" id="{2A81851F-D8B5-D577-7A37-6D35660828F2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3312201" y="7194521"/>
              <a:ext cx="348496" cy="11593"/>
            </a:xfrm>
            <a:custGeom>
              <a:avLst/>
              <a:gdLst>
                <a:gd name="connsiteX0" fmla="*/ 0 w 348496"/>
                <a:gd name="connsiteY0" fmla="*/ 0 h 11593"/>
                <a:gd name="connsiteX1" fmla="*/ 348497 w 348496"/>
                <a:gd name="connsiteY1" fmla="*/ 0 h 11593"/>
                <a:gd name="connsiteX2" fmla="*/ 348497 w 348496"/>
                <a:gd name="connsiteY2" fmla="*/ 11593 h 11593"/>
                <a:gd name="connsiteX3" fmla="*/ 0 w 348496"/>
                <a:gd name="connsiteY3" fmla="*/ 11593 h 1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496" h="11593">
                  <a:moveTo>
                    <a:pt x="0" y="0"/>
                  </a:moveTo>
                  <a:lnTo>
                    <a:pt x="348497" y="0"/>
                  </a:lnTo>
                  <a:lnTo>
                    <a:pt x="348497" y="11593"/>
                  </a:lnTo>
                  <a:lnTo>
                    <a:pt x="0" y="11593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6" name="Forme libre 58375">
              <a:extLst>
                <a:ext uri="{FF2B5EF4-FFF2-40B4-BE49-F238E27FC236}">
                  <a16:creationId xmlns:a16="http://schemas.microsoft.com/office/drawing/2014/main" id="{2BFA7ADD-FEE9-1ED2-A83C-F62DF8AB49B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3413977" y="7270446"/>
              <a:ext cx="150307" cy="204922"/>
            </a:xfrm>
            <a:custGeom>
              <a:avLst/>
              <a:gdLst>
                <a:gd name="connsiteX0" fmla="*/ 92543 w 150307"/>
                <a:gd name="connsiteY0" fmla="*/ 116603 h 204922"/>
                <a:gd name="connsiteX1" fmla="*/ 124427 w 150307"/>
                <a:gd name="connsiteY1" fmla="*/ 198050 h 204922"/>
                <a:gd name="connsiteX2" fmla="*/ 140520 w 150307"/>
                <a:gd name="connsiteY2" fmla="*/ 204427 h 204922"/>
                <a:gd name="connsiteX3" fmla="*/ 147201 w 150307"/>
                <a:gd name="connsiteY3" fmla="*/ 204427 h 204922"/>
                <a:gd name="connsiteX4" fmla="*/ 150541 w 150307"/>
                <a:gd name="connsiteY4" fmla="*/ 201528 h 204922"/>
                <a:gd name="connsiteX5" fmla="*/ 149023 w 150307"/>
                <a:gd name="connsiteY5" fmla="*/ 198920 h 204922"/>
                <a:gd name="connsiteX6" fmla="*/ 142039 w 150307"/>
                <a:gd name="connsiteY6" fmla="*/ 185587 h 204922"/>
                <a:gd name="connsiteX7" fmla="*/ 80094 w 150307"/>
                <a:gd name="connsiteY7" fmla="*/ 20663 h 204922"/>
                <a:gd name="connsiteX8" fmla="*/ 43048 w 150307"/>
                <a:gd name="connsiteY8" fmla="*/ 84 h 204922"/>
                <a:gd name="connsiteX9" fmla="*/ 37582 w 150307"/>
                <a:gd name="connsiteY9" fmla="*/ 3273 h 204922"/>
                <a:gd name="connsiteX10" fmla="*/ 40315 w 150307"/>
                <a:gd name="connsiteY10" fmla="*/ 6171 h 204922"/>
                <a:gd name="connsiteX11" fmla="*/ 60053 w 150307"/>
                <a:gd name="connsiteY11" fmla="*/ 29359 h 204922"/>
                <a:gd name="connsiteX12" fmla="*/ 89507 w 150307"/>
                <a:gd name="connsiteY12" fmla="*/ 108197 h 204922"/>
                <a:gd name="connsiteX13" fmla="*/ 5699 w 150307"/>
                <a:gd name="connsiteY13" fmla="*/ 187616 h 204922"/>
                <a:gd name="connsiteX14" fmla="*/ 233 w 150307"/>
                <a:gd name="connsiteY14" fmla="*/ 196601 h 204922"/>
                <a:gd name="connsiteX15" fmla="*/ 9343 w 150307"/>
                <a:gd name="connsiteY15" fmla="*/ 205007 h 204922"/>
                <a:gd name="connsiteX16" fmla="*/ 19363 w 150307"/>
                <a:gd name="connsiteY16" fmla="*/ 198920 h 204922"/>
                <a:gd name="connsiteX17" fmla="*/ 92543 w 150307"/>
                <a:gd name="connsiteY17" fmla="*/ 116603 h 20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307" h="204922">
                  <a:moveTo>
                    <a:pt x="92543" y="116603"/>
                  </a:moveTo>
                  <a:cubicBezTo>
                    <a:pt x="104993" y="147037"/>
                    <a:pt x="119568" y="191384"/>
                    <a:pt x="124427" y="198050"/>
                  </a:cubicBezTo>
                  <a:cubicBezTo>
                    <a:pt x="129285" y="204427"/>
                    <a:pt x="132322" y="204427"/>
                    <a:pt x="140520" y="204427"/>
                  </a:cubicBezTo>
                  <a:lnTo>
                    <a:pt x="147201" y="204427"/>
                  </a:lnTo>
                  <a:cubicBezTo>
                    <a:pt x="150237" y="204137"/>
                    <a:pt x="150541" y="202398"/>
                    <a:pt x="150541" y="201528"/>
                  </a:cubicBezTo>
                  <a:cubicBezTo>
                    <a:pt x="150541" y="200659"/>
                    <a:pt x="149934" y="200079"/>
                    <a:pt x="149023" y="198920"/>
                  </a:cubicBezTo>
                  <a:cubicBezTo>
                    <a:pt x="145986" y="195731"/>
                    <a:pt x="144164" y="191384"/>
                    <a:pt x="142039" y="185587"/>
                  </a:cubicBezTo>
                  <a:lnTo>
                    <a:pt x="80094" y="20663"/>
                  </a:lnTo>
                  <a:cubicBezTo>
                    <a:pt x="73717" y="3852"/>
                    <a:pt x="57320" y="84"/>
                    <a:pt x="43048" y="84"/>
                  </a:cubicBezTo>
                  <a:cubicBezTo>
                    <a:pt x="41530" y="84"/>
                    <a:pt x="37582" y="84"/>
                    <a:pt x="37582" y="3273"/>
                  </a:cubicBezTo>
                  <a:cubicBezTo>
                    <a:pt x="37582" y="5591"/>
                    <a:pt x="40012" y="6171"/>
                    <a:pt x="40315" y="6171"/>
                  </a:cubicBezTo>
                  <a:cubicBezTo>
                    <a:pt x="50336" y="7910"/>
                    <a:pt x="52461" y="9649"/>
                    <a:pt x="60053" y="29359"/>
                  </a:cubicBezTo>
                  <a:lnTo>
                    <a:pt x="89507" y="108197"/>
                  </a:lnTo>
                  <a:lnTo>
                    <a:pt x="5699" y="187616"/>
                  </a:lnTo>
                  <a:cubicBezTo>
                    <a:pt x="2055" y="191094"/>
                    <a:pt x="233" y="192833"/>
                    <a:pt x="233" y="196601"/>
                  </a:cubicBezTo>
                  <a:cubicBezTo>
                    <a:pt x="233" y="201528"/>
                    <a:pt x="4484" y="205007"/>
                    <a:pt x="9343" y="205007"/>
                  </a:cubicBezTo>
                  <a:cubicBezTo>
                    <a:pt x="14201" y="205007"/>
                    <a:pt x="16934" y="201818"/>
                    <a:pt x="19363" y="198920"/>
                  </a:cubicBezTo>
                  <a:lnTo>
                    <a:pt x="92543" y="116603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7" name="Forme libre 58376">
              <a:extLst>
                <a:ext uri="{FF2B5EF4-FFF2-40B4-BE49-F238E27FC236}">
                  <a16:creationId xmlns:a16="http://schemas.microsoft.com/office/drawing/2014/main" id="{275E73B9-1023-50B2-3F91-8EF7AAE971E9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3798183" y="7138290"/>
              <a:ext cx="202535" cy="124054"/>
            </a:xfrm>
            <a:custGeom>
              <a:avLst/>
              <a:gdLst>
                <a:gd name="connsiteX0" fmla="*/ 202782 w 202535"/>
                <a:gd name="connsiteY0" fmla="*/ 9353 h 124054"/>
                <a:gd name="connsiteX1" fmla="*/ 198531 w 202535"/>
                <a:gd name="connsiteY1" fmla="*/ 367 h 124054"/>
                <a:gd name="connsiteX2" fmla="*/ 194279 w 202535"/>
                <a:gd name="connsiteY2" fmla="*/ 8193 h 124054"/>
                <a:gd name="connsiteX3" fmla="*/ 152072 w 202535"/>
                <a:gd name="connsiteY3" fmla="*/ 45873 h 124054"/>
                <a:gd name="connsiteX4" fmla="*/ 103487 w 202535"/>
                <a:gd name="connsiteY4" fmla="*/ 24135 h 124054"/>
                <a:gd name="connsiteX5" fmla="*/ 50956 w 202535"/>
                <a:gd name="connsiteY5" fmla="*/ 77 h 124054"/>
                <a:gd name="connsiteX6" fmla="*/ 246 w 202535"/>
                <a:gd name="connsiteY6" fmla="*/ 52830 h 124054"/>
                <a:gd name="connsiteX7" fmla="*/ 4497 w 202535"/>
                <a:gd name="connsiteY7" fmla="*/ 61815 h 124054"/>
                <a:gd name="connsiteX8" fmla="*/ 8748 w 202535"/>
                <a:gd name="connsiteY8" fmla="*/ 55148 h 124054"/>
                <a:gd name="connsiteX9" fmla="*/ 50956 w 202535"/>
                <a:gd name="connsiteY9" fmla="*/ 16309 h 124054"/>
                <a:gd name="connsiteX10" fmla="*/ 99540 w 202535"/>
                <a:gd name="connsiteY10" fmla="*/ 38047 h 124054"/>
                <a:gd name="connsiteX11" fmla="*/ 152072 w 202535"/>
                <a:gd name="connsiteY11" fmla="*/ 62105 h 124054"/>
                <a:gd name="connsiteX12" fmla="*/ 202782 w 202535"/>
                <a:gd name="connsiteY12" fmla="*/ 9353 h 124054"/>
                <a:gd name="connsiteX13" fmla="*/ 11177 w 202535"/>
                <a:gd name="connsiteY13" fmla="*/ 112538 h 124054"/>
                <a:gd name="connsiteX14" fmla="*/ 246 w 202535"/>
                <a:gd name="connsiteY14" fmla="*/ 118335 h 124054"/>
                <a:gd name="connsiteX15" fmla="*/ 10874 w 202535"/>
                <a:gd name="connsiteY15" fmla="*/ 124132 h 124054"/>
                <a:gd name="connsiteX16" fmla="*/ 192154 w 202535"/>
                <a:gd name="connsiteY16" fmla="*/ 124132 h 124054"/>
                <a:gd name="connsiteX17" fmla="*/ 202782 w 202535"/>
                <a:gd name="connsiteY17" fmla="*/ 118335 h 124054"/>
                <a:gd name="connsiteX18" fmla="*/ 191850 w 202535"/>
                <a:gd name="connsiteY18" fmla="*/ 112538 h 124054"/>
                <a:gd name="connsiteX19" fmla="*/ 11177 w 202535"/>
                <a:gd name="connsiteY19" fmla="*/ 112538 h 1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2535" h="124054">
                  <a:moveTo>
                    <a:pt x="202782" y="9353"/>
                  </a:moveTo>
                  <a:cubicBezTo>
                    <a:pt x="202782" y="2976"/>
                    <a:pt x="200656" y="367"/>
                    <a:pt x="198531" y="367"/>
                  </a:cubicBezTo>
                  <a:cubicBezTo>
                    <a:pt x="197316" y="367"/>
                    <a:pt x="194583" y="1527"/>
                    <a:pt x="194279" y="8193"/>
                  </a:cubicBezTo>
                  <a:cubicBezTo>
                    <a:pt x="193065" y="32250"/>
                    <a:pt x="171809" y="45873"/>
                    <a:pt x="152072" y="45873"/>
                  </a:cubicBezTo>
                  <a:cubicBezTo>
                    <a:pt x="133853" y="45873"/>
                    <a:pt x="119277" y="35729"/>
                    <a:pt x="103487" y="24135"/>
                  </a:cubicBezTo>
                  <a:cubicBezTo>
                    <a:pt x="87394" y="11961"/>
                    <a:pt x="71300" y="77"/>
                    <a:pt x="50956" y="77"/>
                  </a:cubicBezTo>
                  <a:cubicBezTo>
                    <a:pt x="21198" y="77"/>
                    <a:pt x="246" y="25584"/>
                    <a:pt x="246" y="52830"/>
                  </a:cubicBezTo>
                  <a:cubicBezTo>
                    <a:pt x="246" y="61525"/>
                    <a:pt x="4193" y="61815"/>
                    <a:pt x="4497" y="61815"/>
                  </a:cubicBezTo>
                  <a:cubicBezTo>
                    <a:pt x="7837" y="61815"/>
                    <a:pt x="8748" y="56018"/>
                    <a:pt x="8748" y="55148"/>
                  </a:cubicBezTo>
                  <a:cubicBezTo>
                    <a:pt x="10266" y="26743"/>
                    <a:pt x="34558" y="16309"/>
                    <a:pt x="50956" y="16309"/>
                  </a:cubicBezTo>
                  <a:cubicBezTo>
                    <a:pt x="69175" y="16309"/>
                    <a:pt x="83750" y="26454"/>
                    <a:pt x="99540" y="38047"/>
                  </a:cubicBezTo>
                  <a:cubicBezTo>
                    <a:pt x="115634" y="50221"/>
                    <a:pt x="131727" y="62105"/>
                    <a:pt x="152072" y="62105"/>
                  </a:cubicBezTo>
                  <a:cubicBezTo>
                    <a:pt x="181830" y="62105"/>
                    <a:pt x="202782" y="36598"/>
                    <a:pt x="202782" y="9353"/>
                  </a:cubicBezTo>
                  <a:close/>
                  <a:moveTo>
                    <a:pt x="11177" y="112538"/>
                  </a:moveTo>
                  <a:cubicBezTo>
                    <a:pt x="6319" y="112538"/>
                    <a:pt x="246" y="112538"/>
                    <a:pt x="246" y="118335"/>
                  </a:cubicBezTo>
                  <a:cubicBezTo>
                    <a:pt x="246" y="124132"/>
                    <a:pt x="5712" y="124132"/>
                    <a:pt x="10874" y="124132"/>
                  </a:cubicBezTo>
                  <a:lnTo>
                    <a:pt x="192154" y="124132"/>
                  </a:lnTo>
                  <a:cubicBezTo>
                    <a:pt x="197316" y="124132"/>
                    <a:pt x="202782" y="124132"/>
                    <a:pt x="202782" y="118335"/>
                  </a:cubicBezTo>
                  <a:cubicBezTo>
                    <a:pt x="202782" y="112538"/>
                    <a:pt x="197012" y="112538"/>
                    <a:pt x="191850" y="112538"/>
                  </a:cubicBezTo>
                  <a:lnTo>
                    <a:pt x="11177" y="112538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8" name="Forme libre 58377">
              <a:extLst>
                <a:ext uri="{FF2B5EF4-FFF2-40B4-BE49-F238E27FC236}">
                  <a16:creationId xmlns:a16="http://schemas.microsoft.com/office/drawing/2014/main" id="{E8541094-DAB6-FD35-AC73-E0E229F84EEC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223597" y="6948583"/>
              <a:ext cx="151218" cy="131300"/>
            </a:xfrm>
            <a:custGeom>
              <a:avLst/>
              <a:gdLst>
                <a:gd name="connsiteX0" fmla="*/ 92874 w 151218"/>
                <a:gd name="connsiteY0" fmla="*/ 40649 h 131300"/>
                <a:gd name="connsiteX1" fmla="*/ 122935 w 151218"/>
                <a:gd name="connsiteY1" fmla="*/ 6447 h 131300"/>
                <a:gd name="connsiteX2" fmla="*/ 138118 w 151218"/>
                <a:gd name="connsiteY2" fmla="*/ 10215 h 131300"/>
                <a:gd name="connsiteX3" fmla="*/ 123543 w 151218"/>
                <a:gd name="connsiteY3" fmla="*/ 25867 h 131300"/>
                <a:gd name="connsiteX4" fmla="*/ 135081 w 151218"/>
                <a:gd name="connsiteY4" fmla="*/ 36012 h 131300"/>
                <a:gd name="connsiteX5" fmla="*/ 151479 w 151218"/>
                <a:gd name="connsiteY5" fmla="*/ 19201 h 131300"/>
                <a:gd name="connsiteX6" fmla="*/ 123239 w 151218"/>
                <a:gd name="connsiteY6" fmla="*/ 71 h 131300"/>
                <a:gd name="connsiteX7" fmla="*/ 91356 w 151218"/>
                <a:gd name="connsiteY7" fmla="*/ 22099 h 131300"/>
                <a:gd name="connsiteX8" fmla="*/ 58561 w 151218"/>
                <a:gd name="connsiteY8" fmla="*/ 71 h 131300"/>
                <a:gd name="connsiteX9" fmla="*/ 9673 w 151218"/>
                <a:gd name="connsiteY9" fmla="*/ 44707 h 131300"/>
                <a:gd name="connsiteX10" fmla="*/ 13317 w 151218"/>
                <a:gd name="connsiteY10" fmla="*/ 47606 h 131300"/>
                <a:gd name="connsiteX11" fmla="*/ 17264 w 151218"/>
                <a:gd name="connsiteY11" fmla="*/ 44417 h 131300"/>
                <a:gd name="connsiteX12" fmla="*/ 57954 w 151218"/>
                <a:gd name="connsiteY12" fmla="*/ 6447 h 131300"/>
                <a:gd name="connsiteX13" fmla="*/ 74351 w 151218"/>
                <a:gd name="connsiteY13" fmla="*/ 25867 h 131300"/>
                <a:gd name="connsiteX14" fmla="*/ 57954 w 151218"/>
                <a:gd name="connsiteY14" fmla="*/ 94851 h 131300"/>
                <a:gd name="connsiteX15" fmla="*/ 29107 w 151218"/>
                <a:gd name="connsiteY15" fmla="*/ 124995 h 131300"/>
                <a:gd name="connsiteX16" fmla="*/ 13924 w 151218"/>
                <a:gd name="connsiteY16" fmla="*/ 121227 h 131300"/>
                <a:gd name="connsiteX17" fmla="*/ 28196 w 151218"/>
                <a:gd name="connsiteY17" fmla="*/ 105575 h 131300"/>
                <a:gd name="connsiteX18" fmla="*/ 16961 w 151218"/>
                <a:gd name="connsiteY18" fmla="*/ 95431 h 131300"/>
                <a:gd name="connsiteX19" fmla="*/ 260 w 151218"/>
                <a:gd name="connsiteY19" fmla="*/ 112242 h 131300"/>
                <a:gd name="connsiteX20" fmla="*/ 28803 w 151218"/>
                <a:gd name="connsiteY20" fmla="*/ 131372 h 131300"/>
                <a:gd name="connsiteX21" fmla="*/ 60687 w 151218"/>
                <a:gd name="connsiteY21" fmla="*/ 109343 h 131300"/>
                <a:gd name="connsiteX22" fmla="*/ 93481 w 151218"/>
                <a:gd name="connsiteY22" fmla="*/ 131372 h 131300"/>
                <a:gd name="connsiteX23" fmla="*/ 142065 w 151218"/>
                <a:gd name="connsiteY23" fmla="*/ 86735 h 131300"/>
                <a:gd name="connsiteX24" fmla="*/ 138422 w 151218"/>
                <a:gd name="connsiteY24" fmla="*/ 83837 h 131300"/>
                <a:gd name="connsiteX25" fmla="*/ 134474 w 151218"/>
                <a:gd name="connsiteY25" fmla="*/ 87025 h 131300"/>
                <a:gd name="connsiteX26" fmla="*/ 94088 w 151218"/>
                <a:gd name="connsiteY26" fmla="*/ 124995 h 131300"/>
                <a:gd name="connsiteX27" fmla="*/ 77388 w 151218"/>
                <a:gd name="connsiteY27" fmla="*/ 105865 h 131300"/>
                <a:gd name="connsiteX28" fmla="*/ 82550 w 151218"/>
                <a:gd name="connsiteY28" fmla="*/ 80358 h 131300"/>
                <a:gd name="connsiteX29" fmla="*/ 92874 w 151218"/>
                <a:gd name="connsiteY29" fmla="*/ 40649 h 13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1300">
                  <a:moveTo>
                    <a:pt x="92874" y="40649"/>
                  </a:moveTo>
                  <a:cubicBezTo>
                    <a:pt x="94696" y="33113"/>
                    <a:pt x="101680" y="6447"/>
                    <a:pt x="122935" y="6447"/>
                  </a:cubicBezTo>
                  <a:cubicBezTo>
                    <a:pt x="124454" y="6447"/>
                    <a:pt x="131741" y="6447"/>
                    <a:pt x="138118" y="10215"/>
                  </a:cubicBezTo>
                  <a:cubicBezTo>
                    <a:pt x="129616" y="11665"/>
                    <a:pt x="123543" y="18911"/>
                    <a:pt x="123543" y="25867"/>
                  </a:cubicBezTo>
                  <a:cubicBezTo>
                    <a:pt x="123543" y="30505"/>
                    <a:pt x="126883" y="36012"/>
                    <a:pt x="135081" y="36012"/>
                  </a:cubicBezTo>
                  <a:cubicBezTo>
                    <a:pt x="141762" y="36012"/>
                    <a:pt x="151479" y="30795"/>
                    <a:pt x="151479" y="19201"/>
                  </a:cubicBezTo>
                  <a:cubicBezTo>
                    <a:pt x="151479" y="4129"/>
                    <a:pt x="133563" y="71"/>
                    <a:pt x="123239" y="71"/>
                  </a:cubicBezTo>
                  <a:cubicBezTo>
                    <a:pt x="105627" y="71"/>
                    <a:pt x="94999" y="15433"/>
                    <a:pt x="91356" y="22099"/>
                  </a:cubicBezTo>
                  <a:cubicBezTo>
                    <a:pt x="83764" y="2969"/>
                    <a:pt x="67367" y="71"/>
                    <a:pt x="58561" y="71"/>
                  </a:cubicBezTo>
                  <a:cubicBezTo>
                    <a:pt x="26981" y="71"/>
                    <a:pt x="9673" y="37461"/>
                    <a:pt x="9673" y="44707"/>
                  </a:cubicBezTo>
                  <a:cubicBezTo>
                    <a:pt x="9673" y="47606"/>
                    <a:pt x="12710" y="47606"/>
                    <a:pt x="13317" y="47606"/>
                  </a:cubicBezTo>
                  <a:cubicBezTo>
                    <a:pt x="15746" y="47606"/>
                    <a:pt x="16657" y="47026"/>
                    <a:pt x="17264" y="44417"/>
                  </a:cubicBezTo>
                  <a:cubicBezTo>
                    <a:pt x="27589" y="13694"/>
                    <a:pt x="47630" y="6447"/>
                    <a:pt x="57954" y="6447"/>
                  </a:cubicBezTo>
                  <a:cubicBezTo>
                    <a:pt x="63723" y="6447"/>
                    <a:pt x="74351" y="9056"/>
                    <a:pt x="74351" y="25867"/>
                  </a:cubicBezTo>
                  <a:cubicBezTo>
                    <a:pt x="74351" y="34852"/>
                    <a:pt x="69189" y="54272"/>
                    <a:pt x="57954" y="94851"/>
                  </a:cubicBezTo>
                  <a:cubicBezTo>
                    <a:pt x="53095" y="112821"/>
                    <a:pt x="42468" y="124995"/>
                    <a:pt x="29107" y="124995"/>
                  </a:cubicBezTo>
                  <a:cubicBezTo>
                    <a:pt x="27285" y="124995"/>
                    <a:pt x="20301" y="124995"/>
                    <a:pt x="13924" y="121227"/>
                  </a:cubicBezTo>
                  <a:cubicBezTo>
                    <a:pt x="21516" y="119778"/>
                    <a:pt x="28196" y="113691"/>
                    <a:pt x="28196" y="105575"/>
                  </a:cubicBezTo>
                  <a:cubicBezTo>
                    <a:pt x="28196" y="97749"/>
                    <a:pt x="21516" y="95431"/>
                    <a:pt x="16961" y="95431"/>
                  </a:cubicBezTo>
                  <a:cubicBezTo>
                    <a:pt x="7851" y="95431"/>
                    <a:pt x="260" y="102967"/>
                    <a:pt x="260" y="112242"/>
                  </a:cubicBezTo>
                  <a:cubicBezTo>
                    <a:pt x="260" y="125575"/>
                    <a:pt x="15443" y="131372"/>
                    <a:pt x="28803" y="131372"/>
                  </a:cubicBezTo>
                  <a:cubicBezTo>
                    <a:pt x="48844" y="131372"/>
                    <a:pt x="59776" y="111082"/>
                    <a:pt x="60687" y="109343"/>
                  </a:cubicBezTo>
                  <a:cubicBezTo>
                    <a:pt x="64331" y="120068"/>
                    <a:pt x="75262" y="131372"/>
                    <a:pt x="93481" y="131372"/>
                  </a:cubicBezTo>
                  <a:cubicBezTo>
                    <a:pt x="124757" y="131372"/>
                    <a:pt x="142065" y="93981"/>
                    <a:pt x="142065" y="86735"/>
                  </a:cubicBezTo>
                  <a:cubicBezTo>
                    <a:pt x="142065" y="83837"/>
                    <a:pt x="139333" y="83837"/>
                    <a:pt x="138422" y="83837"/>
                  </a:cubicBezTo>
                  <a:cubicBezTo>
                    <a:pt x="135689" y="83837"/>
                    <a:pt x="135081" y="84996"/>
                    <a:pt x="134474" y="87025"/>
                  </a:cubicBezTo>
                  <a:cubicBezTo>
                    <a:pt x="124454" y="118039"/>
                    <a:pt x="103805" y="124995"/>
                    <a:pt x="94088" y="124995"/>
                  </a:cubicBezTo>
                  <a:cubicBezTo>
                    <a:pt x="82246" y="124995"/>
                    <a:pt x="77388" y="115720"/>
                    <a:pt x="77388" y="105865"/>
                  </a:cubicBezTo>
                  <a:cubicBezTo>
                    <a:pt x="77388" y="99488"/>
                    <a:pt x="79210" y="93112"/>
                    <a:pt x="82550" y="80358"/>
                  </a:cubicBezTo>
                  <a:lnTo>
                    <a:pt x="92874" y="40649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79" name="Forme libre 58378">
              <a:extLst>
                <a:ext uri="{FF2B5EF4-FFF2-40B4-BE49-F238E27FC236}">
                  <a16:creationId xmlns:a16="http://schemas.microsoft.com/office/drawing/2014/main" id="{9B0B3A26-DCA4-10EA-058B-187AE7A50FC0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4138440" y="7194521"/>
              <a:ext cx="326246" cy="11593"/>
            </a:xfrm>
            <a:custGeom>
              <a:avLst/>
              <a:gdLst>
                <a:gd name="connsiteX0" fmla="*/ 0 w 326246"/>
                <a:gd name="connsiteY0" fmla="*/ 0 h 11593"/>
                <a:gd name="connsiteX1" fmla="*/ 326246 w 326246"/>
                <a:gd name="connsiteY1" fmla="*/ 0 h 11593"/>
                <a:gd name="connsiteX2" fmla="*/ 326246 w 326246"/>
                <a:gd name="connsiteY2" fmla="*/ 11593 h 11593"/>
                <a:gd name="connsiteX3" fmla="*/ 0 w 326246"/>
                <a:gd name="connsiteY3" fmla="*/ 11593 h 1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46" h="11593">
                  <a:moveTo>
                    <a:pt x="0" y="0"/>
                  </a:moveTo>
                  <a:lnTo>
                    <a:pt x="326246" y="0"/>
                  </a:lnTo>
                  <a:lnTo>
                    <a:pt x="326246" y="11593"/>
                  </a:lnTo>
                  <a:lnTo>
                    <a:pt x="0" y="11593"/>
                  </a:lnTo>
                  <a:close/>
                </a:path>
              </a:pathLst>
            </a:custGeom>
            <a:solidFill>
              <a:srgbClr val="000000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81" name="Forme libre 58380">
              <a:extLst>
                <a:ext uri="{FF2B5EF4-FFF2-40B4-BE49-F238E27FC236}">
                  <a16:creationId xmlns:a16="http://schemas.microsoft.com/office/drawing/2014/main" id="{DB0DB461-EA70-20AF-9A85-9D97A24C942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4151194" y="7265519"/>
              <a:ext cx="124497" cy="209559"/>
            </a:xfrm>
            <a:custGeom>
              <a:avLst/>
              <a:gdLst>
                <a:gd name="connsiteX0" fmla="*/ 67668 w 124497"/>
                <a:gd name="connsiteY0" fmla="*/ 79502 h 209559"/>
                <a:gd name="connsiteX1" fmla="*/ 257 w 124497"/>
                <a:gd name="connsiteY1" fmla="*/ 160950 h 209559"/>
                <a:gd name="connsiteX2" fmla="*/ 48234 w 124497"/>
                <a:gd name="connsiteY2" fmla="*/ 209644 h 209559"/>
                <a:gd name="connsiteX3" fmla="*/ 108965 w 124497"/>
                <a:gd name="connsiteY3" fmla="*/ 124139 h 209559"/>
                <a:gd name="connsiteX4" fmla="*/ 86495 w 124497"/>
                <a:gd name="connsiteY4" fmla="*/ 70227 h 209559"/>
                <a:gd name="connsiteX5" fmla="*/ 57648 w 124497"/>
                <a:gd name="connsiteY5" fmla="*/ 22692 h 209559"/>
                <a:gd name="connsiteX6" fmla="*/ 74349 w 124497"/>
                <a:gd name="connsiteY6" fmla="*/ 9359 h 209559"/>
                <a:gd name="connsiteX7" fmla="*/ 95908 w 124497"/>
                <a:gd name="connsiteY7" fmla="*/ 17185 h 209559"/>
                <a:gd name="connsiteX8" fmla="*/ 112609 w 124497"/>
                <a:gd name="connsiteY8" fmla="*/ 24431 h 209559"/>
                <a:gd name="connsiteX9" fmla="*/ 124755 w 124497"/>
                <a:gd name="connsiteY9" fmla="*/ 12838 h 209559"/>
                <a:gd name="connsiteX10" fmla="*/ 108965 w 124497"/>
                <a:gd name="connsiteY10" fmla="*/ 3273 h 209559"/>
                <a:gd name="connsiteX11" fmla="*/ 84065 w 124497"/>
                <a:gd name="connsiteY11" fmla="*/ 84 h 209559"/>
                <a:gd name="connsiteX12" fmla="*/ 49449 w 124497"/>
                <a:gd name="connsiteY12" fmla="*/ 29939 h 209559"/>
                <a:gd name="connsiteX13" fmla="*/ 67668 w 124497"/>
                <a:gd name="connsiteY13" fmla="*/ 79502 h 209559"/>
                <a:gd name="connsiteX14" fmla="*/ 71312 w 124497"/>
                <a:gd name="connsiteY14" fmla="*/ 85879 h 209559"/>
                <a:gd name="connsiteX15" fmla="*/ 88013 w 124497"/>
                <a:gd name="connsiteY15" fmla="*/ 135733 h 209559"/>
                <a:gd name="connsiteX16" fmla="*/ 48234 w 124497"/>
                <a:gd name="connsiteY16" fmla="*/ 203267 h 209559"/>
                <a:gd name="connsiteX17" fmla="*/ 19084 w 124497"/>
                <a:gd name="connsiteY17" fmla="*/ 169065 h 209559"/>
                <a:gd name="connsiteX18" fmla="*/ 71312 w 124497"/>
                <a:gd name="connsiteY18" fmla="*/ 85879 h 20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09559">
                  <a:moveTo>
                    <a:pt x="67668" y="79502"/>
                  </a:moveTo>
                  <a:cubicBezTo>
                    <a:pt x="29712" y="88198"/>
                    <a:pt x="257" y="125878"/>
                    <a:pt x="257" y="160950"/>
                  </a:cubicBezTo>
                  <a:cubicBezTo>
                    <a:pt x="257" y="188775"/>
                    <a:pt x="19691" y="209644"/>
                    <a:pt x="48234" y="209644"/>
                  </a:cubicBezTo>
                  <a:cubicBezTo>
                    <a:pt x="83762" y="209644"/>
                    <a:pt x="108965" y="164138"/>
                    <a:pt x="108965" y="124139"/>
                  </a:cubicBezTo>
                  <a:cubicBezTo>
                    <a:pt x="108965" y="97763"/>
                    <a:pt x="96819" y="83271"/>
                    <a:pt x="86495" y="70227"/>
                  </a:cubicBezTo>
                  <a:cubicBezTo>
                    <a:pt x="75563" y="57184"/>
                    <a:pt x="57648" y="35446"/>
                    <a:pt x="57648" y="22692"/>
                  </a:cubicBezTo>
                  <a:cubicBezTo>
                    <a:pt x="57648" y="16316"/>
                    <a:pt x="63721" y="9359"/>
                    <a:pt x="74349" y="9359"/>
                  </a:cubicBezTo>
                  <a:cubicBezTo>
                    <a:pt x="83458" y="9359"/>
                    <a:pt x="89531" y="13127"/>
                    <a:pt x="95908" y="17185"/>
                  </a:cubicBezTo>
                  <a:cubicBezTo>
                    <a:pt x="101981" y="20663"/>
                    <a:pt x="108054" y="24431"/>
                    <a:pt x="112609" y="24431"/>
                  </a:cubicBezTo>
                  <a:cubicBezTo>
                    <a:pt x="120200" y="24431"/>
                    <a:pt x="124755" y="17475"/>
                    <a:pt x="124755" y="12838"/>
                  </a:cubicBezTo>
                  <a:cubicBezTo>
                    <a:pt x="124755" y="6461"/>
                    <a:pt x="119896" y="5591"/>
                    <a:pt x="108965" y="3273"/>
                  </a:cubicBezTo>
                  <a:cubicBezTo>
                    <a:pt x="93175" y="84"/>
                    <a:pt x="88924" y="84"/>
                    <a:pt x="84065" y="84"/>
                  </a:cubicBezTo>
                  <a:cubicBezTo>
                    <a:pt x="60381" y="84"/>
                    <a:pt x="49449" y="12548"/>
                    <a:pt x="49449" y="29939"/>
                  </a:cubicBezTo>
                  <a:cubicBezTo>
                    <a:pt x="49449" y="45590"/>
                    <a:pt x="58255" y="61822"/>
                    <a:pt x="67668" y="79502"/>
                  </a:cubicBezTo>
                  <a:close/>
                  <a:moveTo>
                    <a:pt x="71312" y="85879"/>
                  </a:moveTo>
                  <a:cubicBezTo>
                    <a:pt x="78903" y="99212"/>
                    <a:pt x="88013" y="114864"/>
                    <a:pt x="88013" y="135733"/>
                  </a:cubicBezTo>
                  <a:cubicBezTo>
                    <a:pt x="88013" y="154863"/>
                    <a:pt x="76474" y="203267"/>
                    <a:pt x="48234" y="203267"/>
                  </a:cubicBezTo>
                  <a:cubicBezTo>
                    <a:pt x="31534" y="203267"/>
                    <a:pt x="19084" y="191094"/>
                    <a:pt x="19084" y="169065"/>
                  </a:cubicBezTo>
                  <a:cubicBezTo>
                    <a:pt x="19084" y="150805"/>
                    <a:pt x="30319" y="96314"/>
                    <a:pt x="71312" y="85879"/>
                  </a:cubicBezTo>
                  <a:close/>
                </a:path>
              </a:pathLst>
            </a:custGeom>
            <a:solidFill>
              <a:srgbClr val="FF1AFF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82" name="Forme libre 58381">
              <a:extLst>
                <a:ext uri="{FF2B5EF4-FFF2-40B4-BE49-F238E27FC236}">
                  <a16:creationId xmlns:a16="http://schemas.microsoft.com/office/drawing/2014/main" id="{B3A14E5A-622C-1C8B-372E-9FD5E8F10546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4282537" y="7377921"/>
              <a:ext cx="158779" cy="137155"/>
            </a:xfrm>
            <a:custGeom>
              <a:avLst/>
              <a:gdLst>
                <a:gd name="connsiteX0" fmla="*/ 94424 w 158779"/>
                <a:gd name="connsiteY0" fmla="*/ 14491 h 137155"/>
                <a:gd name="connsiteX1" fmla="*/ 101014 w 158779"/>
                <a:gd name="connsiteY1" fmla="*/ 7593 h 137155"/>
                <a:gd name="connsiteX2" fmla="*/ 113767 w 158779"/>
                <a:gd name="connsiteY2" fmla="*/ 7390 h 137155"/>
                <a:gd name="connsiteX3" fmla="*/ 137573 w 158779"/>
                <a:gd name="connsiteY3" fmla="*/ 9013 h 137155"/>
                <a:gd name="connsiteX4" fmla="*/ 147564 w 158779"/>
                <a:gd name="connsiteY4" fmla="*/ 25042 h 137155"/>
                <a:gd name="connsiteX5" fmla="*/ 146076 w 158779"/>
                <a:gd name="connsiteY5" fmla="*/ 41476 h 137155"/>
                <a:gd name="connsiteX6" fmla="*/ 145651 w 158779"/>
                <a:gd name="connsiteY6" fmla="*/ 43708 h 137155"/>
                <a:gd name="connsiteX7" fmla="*/ 149264 w 158779"/>
                <a:gd name="connsiteY7" fmla="*/ 46751 h 137155"/>
                <a:gd name="connsiteX8" fmla="*/ 153303 w 158779"/>
                <a:gd name="connsiteY8" fmla="*/ 41679 h 137155"/>
                <a:gd name="connsiteX9" fmla="*/ 159042 w 158779"/>
                <a:gd name="connsiteY9" fmla="*/ 2926 h 137155"/>
                <a:gd name="connsiteX10" fmla="*/ 152665 w 158779"/>
                <a:gd name="connsiteY10" fmla="*/ 86 h 137155"/>
                <a:gd name="connsiteX11" fmla="*/ 21943 w 158779"/>
                <a:gd name="connsiteY11" fmla="*/ 86 h 137155"/>
                <a:gd name="connsiteX12" fmla="*/ 14716 w 158779"/>
                <a:gd name="connsiteY12" fmla="*/ 4347 h 137155"/>
                <a:gd name="connsiteX13" fmla="*/ 1325 w 158779"/>
                <a:gd name="connsiteY13" fmla="*/ 40259 h 137155"/>
                <a:gd name="connsiteX14" fmla="*/ 262 w 158779"/>
                <a:gd name="connsiteY14" fmla="*/ 43911 h 137155"/>
                <a:gd name="connsiteX15" fmla="*/ 3875 w 158779"/>
                <a:gd name="connsiteY15" fmla="*/ 46751 h 137155"/>
                <a:gd name="connsiteX16" fmla="*/ 8339 w 158779"/>
                <a:gd name="connsiteY16" fmla="*/ 41882 h 137155"/>
                <a:gd name="connsiteX17" fmla="*/ 59990 w 158779"/>
                <a:gd name="connsiteY17" fmla="*/ 7390 h 137155"/>
                <a:gd name="connsiteX18" fmla="*/ 68918 w 158779"/>
                <a:gd name="connsiteY18" fmla="*/ 7390 h 137155"/>
                <a:gd name="connsiteX19" fmla="*/ 75507 w 158779"/>
                <a:gd name="connsiteY19" fmla="*/ 9419 h 137155"/>
                <a:gd name="connsiteX20" fmla="*/ 74657 w 158779"/>
                <a:gd name="connsiteY20" fmla="*/ 13680 h 137155"/>
                <a:gd name="connsiteX21" fmla="*/ 46599 w 158779"/>
                <a:gd name="connsiteY21" fmla="*/ 120402 h 137155"/>
                <a:gd name="connsiteX22" fmla="*/ 21730 w 158779"/>
                <a:gd name="connsiteY22" fmla="*/ 129937 h 137155"/>
                <a:gd name="connsiteX23" fmla="*/ 12165 w 158779"/>
                <a:gd name="connsiteY23" fmla="*/ 134401 h 137155"/>
                <a:gd name="connsiteX24" fmla="*/ 15779 w 158779"/>
                <a:gd name="connsiteY24" fmla="*/ 137242 h 137155"/>
                <a:gd name="connsiteX25" fmla="*/ 34058 w 158779"/>
                <a:gd name="connsiteY25" fmla="*/ 136633 h 137155"/>
                <a:gd name="connsiteX26" fmla="*/ 52338 w 158779"/>
                <a:gd name="connsiteY26" fmla="*/ 136430 h 137155"/>
                <a:gd name="connsiteX27" fmla="*/ 71468 w 158779"/>
                <a:gd name="connsiteY27" fmla="*/ 136633 h 137155"/>
                <a:gd name="connsiteX28" fmla="*/ 89323 w 158779"/>
                <a:gd name="connsiteY28" fmla="*/ 137242 h 137155"/>
                <a:gd name="connsiteX29" fmla="*/ 94212 w 158779"/>
                <a:gd name="connsiteY29" fmla="*/ 132778 h 137155"/>
                <a:gd name="connsiteX30" fmla="*/ 85497 w 158779"/>
                <a:gd name="connsiteY30" fmla="*/ 129937 h 137155"/>
                <a:gd name="connsiteX31" fmla="*/ 73169 w 158779"/>
                <a:gd name="connsiteY31" fmla="*/ 129532 h 137155"/>
                <a:gd name="connsiteX32" fmla="*/ 65517 w 158779"/>
                <a:gd name="connsiteY32" fmla="*/ 125677 h 137155"/>
                <a:gd name="connsiteX33" fmla="*/ 66367 w 158779"/>
                <a:gd name="connsiteY33" fmla="*/ 121010 h 137155"/>
                <a:gd name="connsiteX34" fmla="*/ 94424 w 158779"/>
                <a:gd name="connsiteY34" fmla="*/ 14491 h 13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79" h="137155">
                  <a:moveTo>
                    <a:pt x="94424" y="14491"/>
                  </a:moveTo>
                  <a:cubicBezTo>
                    <a:pt x="95912" y="8607"/>
                    <a:pt x="96337" y="7999"/>
                    <a:pt x="101014" y="7593"/>
                  </a:cubicBezTo>
                  <a:cubicBezTo>
                    <a:pt x="102076" y="7390"/>
                    <a:pt x="109516" y="7390"/>
                    <a:pt x="113767" y="7390"/>
                  </a:cubicBezTo>
                  <a:cubicBezTo>
                    <a:pt x="126733" y="7390"/>
                    <a:pt x="132259" y="7390"/>
                    <a:pt x="137573" y="9013"/>
                  </a:cubicBezTo>
                  <a:cubicBezTo>
                    <a:pt x="147138" y="11854"/>
                    <a:pt x="147564" y="17737"/>
                    <a:pt x="147564" y="25042"/>
                  </a:cubicBezTo>
                  <a:cubicBezTo>
                    <a:pt x="147564" y="28288"/>
                    <a:pt x="147564" y="30926"/>
                    <a:pt x="146076" y="41476"/>
                  </a:cubicBezTo>
                  <a:lnTo>
                    <a:pt x="145651" y="43708"/>
                  </a:lnTo>
                  <a:cubicBezTo>
                    <a:pt x="145651" y="45737"/>
                    <a:pt x="147138" y="46751"/>
                    <a:pt x="149264" y="46751"/>
                  </a:cubicBezTo>
                  <a:cubicBezTo>
                    <a:pt x="152452" y="46751"/>
                    <a:pt x="152877" y="44925"/>
                    <a:pt x="153303" y="41679"/>
                  </a:cubicBezTo>
                  <a:lnTo>
                    <a:pt x="159042" y="2926"/>
                  </a:lnTo>
                  <a:cubicBezTo>
                    <a:pt x="159042" y="86"/>
                    <a:pt x="156491" y="86"/>
                    <a:pt x="152665" y="86"/>
                  </a:cubicBezTo>
                  <a:lnTo>
                    <a:pt x="21943" y="86"/>
                  </a:lnTo>
                  <a:cubicBezTo>
                    <a:pt x="16629" y="86"/>
                    <a:pt x="16204" y="86"/>
                    <a:pt x="14716" y="4347"/>
                  </a:cubicBezTo>
                  <a:lnTo>
                    <a:pt x="1325" y="40259"/>
                  </a:lnTo>
                  <a:cubicBezTo>
                    <a:pt x="1112" y="41070"/>
                    <a:pt x="262" y="42896"/>
                    <a:pt x="262" y="43911"/>
                  </a:cubicBezTo>
                  <a:cubicBezTo>
                    <a:pt x="262" y="44722"/>
                    <a:pt x="687" y="46751"/>
                    <a:pt x="3875" y="46751"/>
                  </a:cubicBezTo>
                  <a:cubicBezTo>
                    <a:pt x="6639" y="46751"/>
                    <a:pt x="7064" y="45737"/>
                    <a:pt x="8339" y="41882"/>
                  </a:cubicBezTo>
                  <a:cubicBezTo>
                    <a:pt x="20667" y="9419"/>
                    <a:pt x="27682" y="7390"/>
                    <a:pt x="59990" y="7390"/>
                  </a:cubicBezTo>
                  <a:lnTo>
                    <a:pt x="68918" y="7390"/>
                  </a:lnTo>
                  <a:cubicBezTo>
                    <a:pt x="75294" y="7390"/>
                    <a:pt x="75507" y="7593"/>
                    <a:pt x="75507" y="9419"/>
                  </a:cubicBezTo>
                  <a:cubicBezTo>
                    <a:pt x="75507" y="9622"/>
                    <a:pt x="75507" y="10636"/>
                    <a:pt x="74657" y="13680"/>
                  </a:cubicBezTo>
                  <a:lnTo>
                    <a:pt x="46599" y="120402"/>
                  </a:lnTo>
                  <a:cubicBezTo>
                    <a:pt x="44686" y="127909"/>
                    <a:pt x="44049" y="129937"/>
                    <a:pt x="21730" y="129937"/>
                  </a:cubicBezTo>
                  <a:cubicBezTo>
                    <a:pt x="14078" y="129937"/>
                    <a:pt x="12165" y="129937"/>
                    <a:pt x="12165" y="134401"/>
                  </a:cubicBezTo>
                  <a:cubicBezTo>
                    <a:pt x="12165" y="135010"/>
                    <a:pt x="12590" y="137242"/>
                    <a:pt x="15779" y="137242"/>
                  </a:cubicBezTo>
                  <a:cubicBezTo>
                    <a:pt x="21730" y="137242"/>
                    <a:pt x="28107" y="136633"/>
                    <a:pt x="34058" y="136633"/>
                  </a:cubicBezTo>
                  <a:cubicBezTo>
                    <a:pt x="40010" y="136633"/>
                    <a:pt x="46387" y="136430"/>
                    <a:pt x="52338" y="136430"/>
                  </a:cubicBezTo>
                  <a:cubicBezTo>
                    <a:pt x="58290" y="136430"/>
                    <a:pt x="65517" y="136430"/>
                    <a:pt x="71468" y="136633"/>
                  </a:cubicBezTo>
                  <a:cubicBezTo>
                    <a:pt x="77207" y="136836"/>
                    <a:pt x="83584" y="137242"/>
                    <a:pt x="89323" y="137242"/>
                  </a:cubicBezTo>
                  <a:cubicBezTo>
                    <a:pt x="91024" y="137242"/>
                    <a:pt x="94212" y="137242"/>
                    <a:pt x="94212" y="132778"/>
                  </a:cubicBezTo>
                  <a:cubicBezTo>
                    <a:pt x="94212" y="129937"/>
                    <a:pt x="92086" y="129937"/>
                    <a:pt x="85497" y="129937"/>
                  </a:cubicBezTo>
                  <a:cubicBezTo>
                    <a:pt x="81458" y="129937"/>
                    <a:pt x="77207" y="129735"/>
                    <a:pt x="73169" y="129532"/>
                  </a:cubicBezTo>
                  <a:cubicBezTo>
                    <a:pt x="65942" y="128923"/>
                    <a:pt x="65517" y="128111"/>
                    <a:pt x="65517" y="125677"/>
                  </a:cubicBezTo>
                  <a:cubicBezTo>
                    <a:pt x="65517" y="124256"/>
                    <a:pt x="65517" y="123851"/>
                    <a:pt x="66367" y="121010"/>
                  </a:cubicBezTo>
                  <a:lnTo>
                    <a:pt x="94424" y="14491"/>
                  </a:lnTo>
                  <a:close/>
                </a:path>
              </a:pathLst>
            </a:custGeom>
            <a:solidFill>
              <a:srgbClr val="FF1AFF"/>
            </a:solidFill>
            <a:ln w="30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54DEDD61-3DF0-4867-7BB6-276EA6F98CCC}"/>
              </a:ext>
            </a:extLst>
          </p:cNvPr>
          <p:cNvSpPr txBox="1"/>
          <p:nvPr/>
        </p:nvSpPr>
        <p:spPr>
          <a:xfrm>
            <a:off x="4671425" y="6907091"/>
            <a:ext cx="200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va calculer</a:t>
            </a:r>
          </a:p>
        </p:txBody>
      </p:sp>
      <p:grpSp>
        <p:nvGrpSpPr>
          <p:cNvPr id="58417" name="Groupe 58416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= \frac{x}{\magenta{\delta_T}} \sim \sqrt{\frac{\blue{u} x}{a}}&#10;$$&#10;&#10;&#10;\end{document}&#10;" title="IguanaTex Vector Display">
            <a:extLst>
              <a:ext uri="{FF2B5EF4-FFF2-40B4-BE49-F238E27FC236}">
                <a16:creationId xmlns:a16="http://schemas.microsoft.com/office/drawing/2014/main" id="{D1375DA5-E466-2E70-0973-BDB1CE838FAE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7378700" y="6756400"/>
            <a:ext cx="2468804" cy="731493"/>
            <a:chOff x="13263340" y="8712293"/>
            <a:chExt cx="2472051" cy="728760"/>
          </a:xfrm>
        </p:grpSpPr>
        <p:sp>
          <p:nvSpPr>
            <p:cNvPr id="58401" name="Forme libre 58400">
              <a:extLst>
                <a:ext uri="{FF2B5EF4-FFF2-40B4-BE49-F238E27FC236}">
                  <a16:creationId xmlns:a16="http://schemas.microsoft.com/office/drawing/2014/main" id="{A5F514B7-DD69-ED2B-FD08-8D884D1BFD91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263340" y="8961707"/>
              <a:ext cx="207394" cy="207392"/>
            </a:xfrm>
            <a:custGeom>
              <a:avLst/>
              <a:gdLst>
                <a:gd name="connsiteX0" fmla="*/ 60620 w 207394"/>
                <a:gd name="connsiteY0" fmla="*/ 4027 h 207392"/>
                <a:gd name="connsiteX1" fmla="*/ 51814 w 207394"/>
                <a:gd name="connsiteY1" fmla="*/ 79 h 207392"/>
                <a:gd name="connsiteX2" fmla="*/ 193 w 207394"/>
                <a:gd name="connsiteY2" fmla="*/ 79 h 207392"/>
                <a:gd name="connsiteX3" fmla="*/ 193 w 207394"/>
                <a:gd name="connsiteY3" fmla="*/ 9492 h 207392"/>
                <a:gd name="connsiteX4" fmla="*/ 8999 w 207394"/>
                <a:gd name="connsiteY4" fmla="*/ 9492 h 207392"/>
                <a:gd name="connsiteX5" fmla="*/ 24181 w 207394"/>
                <a:gd name="connsiteY5" fmla="*/ 10100 h 207392"/>
                <a:gd name="connsiteX6" fmla="*/ 31469 w 207394"/>
                <a:gd name="connsiteY6" fmla="*/ 17084 h 207392"/>
                <a:gd name="connsiteX7" fmla="*/ 31469 w 207394"/>
                <a:gd name="connsiteY7" fmla="*/ 175589 h 207392"/>
                <a:gd name="connsiteX8" fmla="*/ 193 w 207394"/>
                <a:gd name="connsiteY8" fmla="*/ 198059 h 207392"/>
                <a:gd name="connsiteX9" fmla="*/ 193 w 207394"/>
                <a:gd name="connsiteY9" fmla="*/ 207472 h 207392"/>
                <a:gd name="connsiteX10" fmla="*/ 35720 w 207394"/>
                <a:gd name="connsiteY10" fmla="*/ 206561 h 207392"/>
                <a:gd name="connsiteX11" fmla="*/ 71247 w 207394"/>
                <a:gd name="connsiteY11" fmla="*/ 207472 h 207392"/>
                <a:gd name="connsiteX12" fmla="*/ 71247 w 207394"/>
                <a:gd name="connsiteY12" fmla="*/ 198059 h 207392"/>
                <a:gd name="connsiteX13" fmla="*/ 39971 w 207394"/>
                <a:gd name="connsiteY13" fmla="*/ 175589 h 207392"/>
                <a:gd name="connsiteX14" fmla="*/ 39971 w 207394"/>
                <a:gd name="connsiteY14" fmla="*/ 17691 h 207392"/>
                <a:gd name="connsiteX15" fmla="*/ 43008 w 207394"/>
                <a:gd name="connsiteY15" fmla="*/ 21335 h 207392"/>
                <a:gd name="connsiteX16" fmla="*/ 166898 w 207394"/>
                <a:gd name="connsiteY16" fmla="*/ 203525 h 207392"/>
                <a:gd name="connsiteX17" fmla="*/ 172060 w 207394"/>
                <a:gd name="connsiteY17" fmla="*/ 207472 h 207392"/>
                <a:gd name="connsiteX18" fmla="*/ 176311 w 207394"/>
                <a:gd name="connsiteY18" fmla="*/ 199577 h 207392"/>
                <a:gd name="connsiteX19" fmla="*/ 176311 w 207394"/>
                <a:gd name="connsiteY19" fmla="*/ 31962 h 207392"/>
                <a:gd name="connsiteX20" fmla="*/ 207587 w 207394"/>
                <a:gd name="connsiteY20" fmla="*/ 9492 h 207392"/>
                <a:gd name="connsiteX21" fmla="*/ 207587 w 207394"/>
                <a:gd name="connsiteY21" fmla="*/ 79 h 207392"/>
                <a:gd name="connsiteX22" fmla="*/ 172060 w 207394"/>
                <a:gd name="connsiteY22" fmla="*/ 990 h 207392"/>
                <a:gd name="connsiteX23" fmla="*/ 136533 w 207394"/>
                <a:gd name="connsiteY23" fmla="*/ 79 h 207392"/>
                <a:gd name="connsiteX24" fmla="*/ 136533 w 207394"/>
                <a:gd name="connsiteY24" fmla="*/ 9492 h 207392"/>
                <a:gd name="connsiteX25" fmla="*/ 167809 w 207394"/>
                <a:gd name="connsiteY25" fmla="*/ 31962 h 207392"/>
                <a:gd name="connsiteX26" fmla="*/ 167809 w 207394"/>
                <a:gd name="connsiteY26" fmla="*/ 161621 h 207392"/>
                <a:gd name="connsiteX27" fmla="*/ 60620 w 207394"/>
                <a:gd name="connsiteY27" fmla="*/ 4027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2">
                  <a:moveTo>
                    <a:pt x="60620" y="4027"/>
                  </a:moveTo>
                  <a:cubicBezTo>
                    <a:pt x="57887" y="383"/>
                    <a:pt x="57583" y="79"/>
                    <a:pt x="51814" y="79"/>
                  </a:cubicBezTo>
                  <a:lnTo>
                    <a:pt x="193" y="79"/>
                  </a:lnTo>
                  <a:lnTo>
                    <a:pt x="193" y="9492"/>
                  </a:lnTo>
                  <a:lnTo>
                    <a:pt x="8999" y="9492"/>
                  </a:lnTo>
                  <a:cubicBezTo>
                    <a:pt x="13554" y="9492"/>
                    <a:pt x="19627" y="9796"/>
                    <a:pt x="24181" y="10100"/>
                  </a:cubicBezTo>
                  <a:cubicBezTo>
                    <a:pt x="31165" y="11011"/>
                    <a:pt x="31469" y="11314"/>
                    <a:pt x="31469" y="17084"/>
                  </a:cubicBezTo>
                  <a:lnTo>
                    <a:pt x="31469" y="175589"/>
                  </a:lnTo>
                  <a:cubicBezTo>
                    <a:pt x="31469" y="183787"/>
                    <a:pt x="31469" y="198059"/>
                    <a:pt x="193" y="198059"/>
                  </a:cubicBezTo>
                  <a:lnTo>
                    <a:pt x="193" y="207472"/>
                  </a:lnTo>
                  <a:cubicBezTo>
                    <a:pt x="10821" y="207168"/>
                    <a:pt x="25700" y="206561"/>
                    <a:pt x="35720" y="206561"/>
                  </a:cubicBezTo>
                  <a:cubicBezTo>
                    <a:pt x="45741" y="206561"/>
                    <a:pt x="60620" y="207168"/>
                    <a:pt x="71247" y="207472"/>
                  </a:cubicBezTo>
                  <a:lnTo>
                    <a:pt x="71247" y="198059"/>
                  </a:lnTo>
                  <a:cubicBezTo>
                    <a:pt x="39971" y="198059"/>
                    <a:pt x="39971" y="183787"/>
                    <a:pt x="39971" y="175589"/>
                  </a:cubicBezTo>
                  <a:lnTo>
                    <a:pt x="39971" y="17691"/>
                  </a:lnTo>
                  <a:cubicBezTo>
                    <a:pt x="41490" y="19209"/>
                    <a:pt x="41793" y="19513"/>
                    <a:pt x="43008" y="21335"/>
                  </a:cubicBezTo>
                  <a:lnTo>
                    <a:pt x="166898" y="203525"/>
                  </a:lnTo>
                  <a:cubicBezTo>
                    <a:pt x="169631" y="207168"/>
                    <a:pt x="169934" y="207472"/>
                    <a:pt x="172060" y="207472"/>
                  </a:cubicBezTo>
                  <a:cubicBezTo>
                    <a:pt x="176311" y="207472"/>
                    <a:pt x="176311" y="205347"/>
                    <a:pt x="176311" y="199577"/>
                  </a:cubicBezTo>
                  <a:lnTo>
                    <a:pt x="176311" y="31962"/>
                  </a:lnTo>
                  <a:cubicBezTo>
                    <a:pt x="176311" y="23764"/>
                    <a:pt x="176311" y="9492"/>
                    <a:pt x="207587" y="9492"/>
                  </a:cubicBezTo>
                  <a:lnTo>
                    <a:pt x="207587" y="79"/>
                  </a:lnTo>
                  <a:cubicBezTo>
                    <a:pt x="196959" y="383"/>
                    <a:pt x="182080" y="990"/>
                    <a:pt x="172060" y="990"/>
                  </a:cubicBezTo>
                  <a:cubicBezTo>
                    <a:pt x="162039" y="990"/>
                    <a:pt x="147160" y="383"/>
                    <a:pt x="136533" y="79"/>
                  </a:cubicBezTo>
                  <a:lnTo>
                    <a:pt x="136533" y="9492"/>
                  </a:lnTo>
                  <a:cubicBezTo>
                    <a:pt x="167809" y="9492"/>
                    <a:pt x="167809" y="23764"/>
                    <a:pt x="167809" y="31962"/>
                  </a:cubicBezTo>
                  <a:lnTo>
                    <a:pt x="167809" y="161621"/>
                  </a:lnTo>
                  <a:lnTo>
                    <a:pt x="60620" y="4027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2" name="Forme libre 58401">
              <a:extLst>
                <a:ext uri="{FF2B5EF4-FFF2-40B4-BE49-F238E27FC236}">
                  <a16:creationId xmlns:a16="http://schemas.microsoft.com/office/drawing/2014/main" id="{E2CC8307-2067-F654-E3BB-07393B4F8C6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490776" y="9034886"/>
              <a:ext cx="152736" cy="137553"/>
            </a:xfrm>
            <a:custGeom>
              <a:avLst/>
              <a:gdLst>
                <a:gd name="connsiteX0" fmla="*/ 109211 w 152736"/>
                <a:gd name="connsiteY0" fmla="*/ 110304 h 137553"/>
                <a:gd name="connsiteX1" fmla="*/ 109211 w 152736"/>
                <a:gd name="connsiteY1" fmla="*/ 137633 h 137553"/>
                <a:gd name="connsiteX2" fmla="*/ 152937 w 152736"/>
                <a:gd name="connsiteY2" fmla="*/ 134292 h 137553"/>
                <a:gd name="connsiteX3" fmla="*/ 152937 w 152736"/>
                <a:gd name="connsiteY3" fmla="*/ 124879 h 137553"/>
                <a:gd name="connsiteX4" fmla="*/ 129252 w 152736"/>
                <a:gd name="connsiteY4" fmla="*/ 107875 h 137553"/>
                <a:gd name="connsiteX5" fmla="*/ 129252 w 152736"/>
                <a:gd name="connsiteY5" fmla="*/ 79 h 137553"/>
                <a:gd name="connsiteX6" fmla="*/ 84616 w 152736"/>
                <a:gd name="connsiteY6" fmla="*/ 3419 h 137553"/>
                <a:gd name="connsiteX7" fmla="*/ 84616 w 152736"/>
                <a:gd name="connsiteY7" fmla="*/ 12832 h 137553"/>
                <a:gd name="connsiteX8" fmla="*/ 108300 w 152736"/>
                <a:gd name="connsiteY8" fmla="*/ 29837 h 137553"/>
                <a:gd name="connsiteX9" fmla="*/ 108300 w 152736"/>
                <a:gd name="connsiteY9" fmla="*/ 83887 h 137553"/>
                <a:gd name="connsiteX10" fmla="*/ 71559 w 152736"/>
                <a:gd name="connsiteY10" fmla="*/ 130952 h 137553"/>
                <a:gd name="connsiteX11" fmla="*/ 44837 w 152736"/>
                <a:gd name="connsiteY11" fmla="*/ 100891 h 137553"/>
                <a:gd name="connsiteX12" fmla="*/ 44837 w 152736"/>
                <a:gd name="connsiteY12" fmla="*/ 79 h 137553"/>
                <a:gd name="connsiteX13" fmla="*/ 200 w 152736"/>
                <a:gd name="connsiteY13" fmla="*/ 3419 h 137553"/>
                <a:gd name="connsiteX14" fmla="*/ 200 w 152736"/>
                <a:gd name="connsiteY14" fmla="*/ 12832 h 137553"/>
                <a:gd name="connsiteX15" fmla="*/ 23885 w 152736"/>
                <a:gd name="connsiteY15" fmla="*/ 40768 h 137553"/>
                <a:gd name="connsiteX16" fmla="*/ 23885 w 152736"/>
                <a:gd name="connsiteY16" fmla="*/ 86316 h 137553"/>
                <a:gd name="connsiteX17" fmla="*/ 70040 w 152736"/>
                <a:gd name="connsiteY17" fmla="*/ 137633 h 137553"/>
                <a:gd name="connsiteX18" fmla="*/ 109211 w 152736"/>
                <a:gd name="connsiteY18" fmla="*/ 110304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3">
                  <a:moveTo>
                    <a:pt x="109211" y="110304"/>
                  </a:moveTo>
                  <a:lnTo>
                    <a:pt x="109211" y="137633"/>
                  </a:lnTo>
                  <a:lnTo>
                    <a:pt x="152937" y="134292"/>
                  </a:lnTo>
                  <a:lnTo>
                    <a:pt x="152937" y="124879"/>
                  </a:lnTo>
                  <a:cubicBezTo>
                    <a:pt x="131682" y="124879"/>
                    <a:pt x="129252" y="122754"/>
                    <a:pt x="129252" y="107875"/>
                  </a:cubicBezTo>
                  <a:lnTo>
                    <a:pt x="129252" y="79"/>
                  </a:lnTo>
                  <a:lnTo>
                    <a:pt x="84616" y="3419"/>
                  </a:lnTo>
                  <a:lnTo>
                    <a:pt x="84616" y="12832"/>
                  </a:lnTo>
                  <a:cubicBezTo>
                    <a:pt x="105871" y="12832"/>
                    <a:pt x="108300" y="14958"/>
                    <a:pt x="108300" y="29837"/>
                  </a:cubicBezTo>
                  <a:lnTo>
                    <a:pt x="108300" y="83887"/>
                  </a:lnTo>
                  <a:cubicBezTo>
                    <a:pt x="108300" y="110304"/>
                    <a:pt x="93725" y="130952"/>
                    <a:pt x="71559" y="130952"/>
                  </a:cubicBezTo>
                  <a:cubicBezTo>
                    <a:pt x="46052" y="130952"/>
                    <a:pt x="44837" y="116681"/>
                    <a:pt x="44837" y="100891"/>
                  </a:cubicBezTo>
                  <a:lnTo>
                    <a:pt x="44837" y="79"/>
                  </a:lnTo>
                  <a:lnTo>
                    <a:pt x="200" y="3419"/>
                  </a:lnTo>
                  <a:lnTo>
                    <a:pt x="200" y="12832"/>
                  </a:lnTo>
                  <a:cubicBezTo>
                    <a:pt x="23885" y="12832"/>
                    <a:pt x="23885" y="13743"/>
                    <a:pt x="23885" y="40768"/>
                  </a:cubicBezTo>
                  <a:lnTo>
                    <a:pt x="23885" y="86316"/>
                  </a:lnTo>
                  <a:cubicBezTo>
                    <a:pt x="23885" y="110000"/>
                    <a:pt x="23885" y="137633"/>
                    <a:pt x="70040" y="137633"/>
                  </a:cubicBezTo>
                  <a:cubicBezTo>
                    <a:pt x="87045" y="137633"/>
                    <a:pt x="100406" y="129130"/>
                    <a:pt x="109211" y="110304"/>
                  </a:cubicBez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3" name="Forme libre 58402">
              <a:extLst>
                <a:ext uri="{FF2B5EF4-FFF2-40B4-BE49-F238E27FC236}">
                  <a16:creationId xmlns:a16="http://schemas.microsoft.com/office/drawing/2014/main" id="{B41F75D1-1E20-BC28-22A3-13EA86DAD54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659957" y="9120910"/>
              <a:ext cx="113717" cy="95862"/>
            </a:xfrm>
            <a:custGeom>
              <a:avLst/>
              <a:gdLst>
                <a:gd name="connsiteX0" fmla="*/ 42930 w 113717"/>
                <a:gd name="connsiteY0" fmla="*/ 71287 h 95862"/>
                <a:gd name="connsiteX1" fmla="*/ 22949 w 113717"/>
                <a:gd name="connsiteY1" fmla="*/ 89991 h 95862"/>
                <a:gd name="connsiteX2" fmla="*/ 11471 w 113717"/>
                <a:gd name="connsiteY2" fmla="*/ 87016 h 95862"/>
                <a:gd name="connsiteX3" fmla="*/ 20824 w 113717"/>
                <a:gd name="connsiteY3" fmla="*/ 75325 h 95862"/>
                <a:gd name="connsiteX4" fmla="*/ 12322 w 113717"/>
                <a:gd name="connsiteY4" fmla="*/ 67461 h 95862"/>
                <a:gd name="connsiteX5" fmla="*/ 206 w 113717"/>
                <a:gd name="connsiteY5" fmla="*/ 80426 h 95862"/>
                <a:gd name="connsiteX6" fmla="*/ 22524 w 113717"/>
                <a:gd name="connsiteY6" fmla="*/ 95943 h 95862"/>
                <a:gd name="connsiteX7" fmla="*/ 46331 w 113717"/>
                <a:gd name="connsiteY7" fmla="*/ 80852 h 95862"/>
                <a:gd name="connsiteX8" fmla="*/ 71625 w 113717"/>
                <a:gd name="connsiteY8" fmla="*/ 95943 h 95862"/>
                <a:gd name="connsiteX9" fmla="*/ 109035 w 113717"/>
                <a:gd name="connsiteY9" fmla="*/ 63422 h 95862"/>
                <a:gd name="connsiteX10" fmla="*/ 105634 w 113717"/>
                <a:gd name="connsiteY10" fmla="*/ 60659 h 95862"/>
                <a:gd name="connsiteX11" fmla="*/ 101595 w 113717"/>
                <a:gd name="connsiteY11" fmla="*/ 64272 h 95862"/>
                <a:gd name="connsiteX12" fmla="*/ 72475 w 113717"/>
                <a:gd name="connsiteY12" fmla="*/ 89991 h 95862"/>
                <a:gd name="connsiteX13" fmla="*/ 59509 w 113717"/>
                <a:gd name="connsiteY13" fmla="*/ 76175 h 95862"/>
                <a:gd name="connsiteX14" fmla="*/ 70562 w 113717"/>
                <a:gd name="connsiteY14" fmla="*/ 27713 h 95862"/>
                <a:gd name="connsiteX15" fmla="*/ 91393 w 113717"/>
                <a:gd name="connsiteY15" fmla="*/ 6032 h 95862"/>
                <a:gd name="connsiteX16" fmla="*/ 102871 w 113717"/>
                <a:gd name="connsiteY16" fmla="*/ 9008 h 95862"/>
                <a:gd name="connsiteX17" fmla="*/ 93518 w 113717"/>
                <a:gd name="connsiteY17" fmla="*/ 20698 h 95862"/>
                <a:gd name="connsiteX18" fmla="*/ 102020 w 113717"/>
                <a:gd name="connsiteY18" fmla="*/ 28563 h 95862"/>
                <a:gd name="connsiteX19" fmla="*/ 113924 w 113717"/>
                <a:gd name="connsiteY19" fmla="*/ 15597 h 95862"/>
                <a:gd name="connsiteX20" fmla="*/ 91818 w 113717"/>
                <a:gd name="connsiteY20" fmla="*/ 81 h 95862"/>
                <a:gd name="connsiteX21" fmla="*/ 68011 w 113717"/>
                <a:gd name="connsiteY21" fmla="*/ 15172 h 95862"/>
                <a:gd name="connsiteX22" fmla="*/ 42505 w 113717"/>
                <a:gd name="connsiteY22" fmla="*/ 81 h 95862"/>
                <a:gd name="connsiteX23" fmla="*/ 5095 w 113717"/>
                <a:gd name="connsiteY23" fmla="*/ 32602 h 95862"/>
                <a:gd name="connsiteX24" fmla="*/ 8708 w 113717"/>
                <a:gd name="connsiteY24" fmla="*/ 35365 h 95862"/>
                <a:gd name="connsiteX25" fmla="*/ 12747 w 113717"/>
                <a:gd name="connsiteY25" fmla="*/ 31751 h 95862"/>
                <a:gd name="connsiteX26" fmla="*/ 41867 w 113717"/>
                <a:gd name="connsiteY26" fmla="*/ 6032 h 95862"/>
                <a:gd name="connsiteX27" fmla="*/ 54620 w 113717"/>
                <a:gd name="connsiteY27" fmla="*/ 20061 h 95862"/>
                <a:gd name="connsiteX28" fmla="*/ 50157 w 113717"/>
                <a:gd name="connsiteY28" fmla="*/ 42167 h 95862"/>
                <a:gd name="connsiteX29" fmla="*/ 42930 w 113717"/>
                <a:gd name="connsiteY29" fmla="*/ 71287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5862">
                  <a:moveTo>
                    <a:pt x="42930" y="71287"/>
                  </a:moveTo>
                  <a:cubicBezTo>
                    <a:pt x="40804" y="78513"/>
                    <a:pt x="33790" y="89991"/>
                    <a:pt x="22949" y="89991"/>
                  </a:cubicBezTo>
                  <a:cubicBezTo>
                    <a:pt x="22312" y="89991"/>
                    <a:pt x="15935" y="89991"/>
                    <a:pt x="11471" y="87016"/>
                  </a:cubicBezTo>
                  <a:cubicBezTo>
                    <a:pt x="20186" y="84252"/>
                    <a:pt x="20824" y="76600"/>
                    <a:pt x="20824" y="75325"/>
                  </a:cubicBezTo>
                  <a:cubicBezTo>
                    <a:pt x="20824" y="70649"/>
                    <a:pt x="17210" y="67461"/>
                    <a:pt x="12322" y="67461"/>
                  </a:cubicBezTo>
                  <a:cubicBezTo>
                    <a:pt x="6370" y="67461"/>
                    <a:pt x="206" y="72562"/>
                    <a:pt x="206" y="80426"/>
                  </a:cubicBezTo>
                  <a:cubicBezTo>
                    <a:pt x="206" y="91054"/>
                    <a:pt x="12109" y="95943"/>
                    <a:pt x="22524" y="95943"/>
                  </a:cubicBezTo>
                  <a:cubicBezTo>
                    <a:pt x="32302" y="95943"/>
                    <a:pt x="41017" y="89779"/>
                    <a:pt x="46331" y="80852"/>
                  </a:cubicBezTo>
                  <a:cubicBezTo>
                    <a:pt x="51432" y="92117"/>
                    <a:pt x="63123" y="95943"/>
                    <a:pt x="71625" y="95943"/>
                  </a:cubicBezTo>
                  <a:cubicBezTo>
                    <a:pt x="96069" y="95943"/>
                    <a:pt x="109035" y="69374"/>
                    <a:pt x="109035" y="63422"/>
                  </a:cubicBezTo>
                  <a:cubicBezTo>
                    <a:pt x="109035" y="60659"/>
                    <a:pt x="106272" y="60659"/>
                    <a:pt x="105634" y="60659"/>
                  </a:cubicBezTo>
                  <a:cubicBezTo>
                    <a:pt x="102658" y="60659"/>
                    <a:pt x="102446" y="61722"/>
                    <a:pt x="101595" y="64272"/>
                  </a:cubicBezTo>
                  <a:cubicBezTo>
                    <a:pt x="97132" y="78939"/>
                    <a:pt x="84378" y="89991"/>
                    <a:pt x="72475" y="89991"/>
                  </a:cubicBezTo>
                  <a:cubicBezTo>
                    <a:pt x="63973" y="89991"/>
                    <a:pt x="59509" y="84252"/>
                    <a:pt x="59509" y="76175"/>
                  </a:cubicBezTo>
                  <a:cubicBezTo>
                    <a:pt x="59509" y="70649"/>
                    <a:pt x="64610" y="51306"/>
                    <a:pt x="70562" y="27713"/>
                  </a:cubicBezTo>
                  <a:cubicBezTo>
                    <a:pt x="74813" y="11346"/>
                    <a:pt x="84378" y="6032"/>
                    <a:pt x="91393" y="6032"/>
                  </a:cubicBezTo>
                  <a:cubicBezTo>
                    <a:pt x="91818" y="6032"/>
                    <a:pt x="98407" y="6032"/>
                    <a:pt x="102871" y="9008"/>
                  </a:cubicBezTo>
                  <a:cubicBezTo>
                    <a:pt x="96069" y="10921"/>
                    <a:pt x="93518" y="16872"/>
                    <a:pt x="93518" y="20698"/>
                  </a:cubicBezTo>
                  <a:cubicBezTo>
                    <a:pt x="93518" y="25375"/>
                    <a:pt x="97132" y="28563"/>
                    <a:pt x="102020" y="28563"/>
                  </a:cubicBezTo>
                  <a:cubicBezTo>
                    <a:pt x="106909" y="28563"/>
                    <a:pt x="113924" y="24524"/>
                    <a:pt x="113924" y="15597"/>
                  </a:cubicBezTo>
                  <a:cubicBezTo>
                    <a:pt x="113924" y="3694"/>
                    <a:pt x="100320" y="81"/>
                    <a:pt x="91818" y="81"/>
                  </a:cubicBezTo>
                  <a:cubicBezTo>
                    <a:pt x="81190" y="81"/>
                    <a:pt x="72688" y="7095"/>
                    <a:pt x="68011" y="15172"/>
                  </a:cubicBezTo>
                  <a:cubicBezTo>
                    <a:pt x="64185" y="6457"/>
                    <a:pt x="54408" y="81"/>
                    <a:pt x="42505" y="81"/>
                  </a:cubicBezTo>
                  <a:cubicBezTo>
                    <a:pt x="18698" y="81"/>
                    <a:pt x="5095" y="26225"/>
                    <a:pt x="5095" y="32602"/>
                  </a:cubicBezTo>
                  <a:cubicBezTo>
                    <a:pt x="5095" y="35365"/>
                    <a:pt x="8070" y="35365"/>
                    <a:pt x="8708" y="35365"/>
                  </a:cubicBezTo>
                  <a:cubicBezTo>
                    <a:pt x="11471" y="35365"/>
                    <a:pt x="11684" y="34515"/>
                    <a:pt x="12747" y="31751"/>
                  </a:cubicBezTo>
                  <a:cubicBezTo>
                    <a:pt x="18061" y="15172"/>
                    <a:pt x="31452" y="6032"/>
                    <a:pt x="41867" y="6032"/>
                  </a:cubicBezTo>
                  <a:cubicBezTo>
                    <a:pt x="48881" y="6032"/>
                    <a:pt x="54620" y="9858"/>
                    <a:pt x="54620" y="20061"/>
                  </a:cubicBezTo>
                  <a:cubicBezTo>
                    <a:pt x="54620" y="24312"/>
                    <a:pt x="52070" y="34940"/>
                    <a:pt x="50157" y="42167"/>
                  </a:cubicBezTo>
                  <a:lnTo>
                    <a:pt x="42930" y="71287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4" name="Forme libre 58403">
              <a:extLst>
                <a:ext uri="{FF2B5EF4-FFF2-40B4-BE49-F238E27FC236}">
                  <a16:creationId xmlns:a16="http://schemas.microsoft.com/office/drawing/2014/main" id="{3574154F-60C6-2290-920D-91B8C6526F5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903985" y="9057660"/>
              <a:ext cx="201928" cy="71054"/>
            </a:xfrm>
            <a:custGeom>
              <a:avLst/>
              <a:gdLst>
                <a:gd name="connsiteX0" fmla="*/ 191818 w 201928"/>
                <a:gd name="connsiteY0" fmla="*/ 12225 h 71054"/>
                <a:gd name="connsiteX1" fmla="*/ 202142 w 201928"/>
                <a:gd name="connsiteY1" fmla="*/ 6152 h 71054"/>
                <a:gd name="connsiteX2" fmla="*/ 192122 w 201928"/>
                <a:gd name="connsiteY2" fmla="*/ 79 h 71054"/>
                <a:gd name="connsiteX3" fmla="*/ 10234 w 201928"/>
                <a:gd name="connsiteY3" fmla="*/ 79 h 71054"/>
                <a:gd name="connsiteX4" fmla="*/ 214 w 201928"/>
                <a:gd name="connsiteY4" fmla="*/ 6152 h 71054"/>
                <a:gd name="connsiteX5" fmla="*/ 10538 w 201928"/>
                <a:gd name="connsiteY5" fmla="*/ 12225 h 71054"/>
                <a:gd name="connsiteX6" fmla="*/ 191818 w 201928"/>
                <a:gd name="connsiteY6" fmla="*/ 12225 h 71054"/>
                <a:gd name="connsiteX7" fmla="*/ 192122 w 201928"/>
                <a:gd name="connsiteY7" fmla="*/ 71133 h 71054"/>
                <a:gd name="connsiteX8" fmla="*/ 202142 w 201928"/>
                <a:gd name="connsiteY8" fmla="*/ 65060 h 71054"/>
                <a:gd name="connsiteX9" fmla="*/ 191818 w 201928"/>
                <a:gd name="connsiteY9" fmla="*/ 58987 h 71054"/>
                <a:gd name="connsiteX10" fmla="*/ 10538 w 201928"/>
                <a:gd name="connsiteY10" fmla="*/ 58987 h 71054"/>
                <a:gd name="connsiteX11" fmla="*/ 214 w 201928"/>
                <a:gd name="connsiteY11" fmla="*/ 65060 h 71054"/>
                <a:gd name="connsiteX12" fmla="*/ 10234 w 201928"/>
                <a:gd name="connsiteY12" fmla="*/ 71133 h 71054"/>
                <a:gd name="connsiteX13" fmla="*/ 192122 w 201928"/>
                <a:gd name="connsiteY13" fmla="*/ 71133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928" h="71054">
                  <a:moveTo>
                    <a:pt x="191818" y="12225"/>
                  </a:moveTo>
                  <a:cubicBezTo>
                    <a:pt x="196373" y="12225"/>
                    <a:pt x="202142" y="12225"/>
                    <a:pt x="202142" y="6152"/>
                  </a:cubicBezTo>
                  <a:cubicBezTo>
                    <a:pt x="202142" y="79"/>
                    <a:pt x="196373" y="79"/>
                    <a:pt x="192122" y="79"/>
                  </a:cubicBezTo>
                  <a:lnTo>
                    <a:pt x="10234" y="79"/>
                  </a:lnTo>
                  <a:cubicBezTo>
                    <a:pt x="5983" y="79"/>
                    <a:pt x="214" y="79"/>
                    <a:pt x="214" y="6152"/>
                  </a:cubicBezTo>
                  <a:cubicBezTo>
                    <a:pt x="214" y="12225"/>
                    <a:pt x="5983" y="12225"/>
                    <a:pt x="10538" y="12225"/>
                  </a:cubicBezTo>
                  <a:lnTo>
                    <a:pt x="191818" y="12225"/>
                  </a:lnTo>
                  <a:close/>
                  <a:moveTo>
                    <a:pt x="192122" y="71133"/>
                  </a:moveTo>
                  <a:cubicBezTo>
                    <a:pt x="196373" y="71133"/>
                    <a:pt x="202142" y="71133"/>
                    <a:pt x="202142" y="65060"/>
                  </a:cubicBezTo>
                  <a:cubicBezTo>
                    <a:pt x="202142" y="58987"/>
                    <a:pt x="196373" y="58987"/>
                    <a:pt x="191818" y="58987"/>
                  </a:cubicBezTo>
                  <a:lnTo>
                    <a:pt x="10538" y="58987"/>
                  </a:lnTo>
                  <a:cubicBezTo>
                    <a:pt x="5983" y="58987"/>
                    <a:pt x="214" y="58987"/>
                    <a:pt x="214" y="65060"/>
                  </a:cubicBezTo>
                  <a:cubicBezTo>
                    <a:pt x="214" y="71133"/>
                    <a:pt x="5983" y="71133"/>
                    <a:pt x="10234" y="71133"/>
                  </a:cubicBezTo>
                  <a:lnTo>
                    <a:pt x="192122" y="71133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5" name="Forme libre 58404">
              <a:extLst>
                <a:ext uri="{FF2B5EF4-FFF2-40B4-BE49-F238E27FC236}">
                  <a16:creationId xmlns:a16="http://schemas.microsoft.com/office/drawing/2014/main" id="{04741D64-377F-C60E-13BA-A3A463875E5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4329096" y="8829465"/>
              <a:ext cx="151218" cy="137553"/>
            </a:xfrm>
            <a:custGeom>
              <a:avLst/>
              <a:gdLst>
                <a:gd name="connsiteX0" fmla="*/ 92842 w 151218"/>
                <a:gd name="connsiteY0" fmla="*/ 42583 h 137553"/>
                <a:gd name="connsiteX1" fmla="*/ 122903 w 151218"/>
                <a:gd name="connsiteY1" fmla="*/ 6753 h 137553"/>
                <a:gd name="connsiteX2" fmla="*/ 138086 w 151218"/>
                <a:gd name="connsiteY2" fmla="*/ 10700 h 137553"/>
                <a:gd name="connsiteX3" fmla="*/ 123511 w 151218"/>
                <a:gd name="connsiteY3" fmla="*/ 27097 h 137553"/>
                <a:gd name="connsiteX4" fmla="*/ 135049 w 151218"/>
                <a:gd name="connsiteY4" fmla="*/ 37725 h 137553"/>
                <a:gd name="connsiteX5" fmla="*/ 151447 w 151218"/>
                <a:gd name="connsiteY5" fmla="*/ 20113 h 137553"/>
                <a:gd name="connsiteX6" fmla="*/ 123207 w 151218"/>
                <a:gd name="connsiteY6" fmla="*/ 72 h 137553"/>
                <a:gd name="connsiteX7" fmla="*/ 91323 w 151218"/>
                <a:gd name="connsiteY7" fmla="*/ 23150 h 137553"/>
                <a:gd name="connsiteX8" fmla="*/ 58529 w 151218"/>
                <a:gd name="connsiteY8" fmla="*/ 72 h 137553"/>
                <a:gd name="connsiteX9" fmla="*/ 9641 w 151218"/>
                <a:gd name="connsiteY9" fmla="*/ 46835 h 137553"/>
                <a:gd name="connsiteX10" fmla="*/ 13285 w 151218"/>
                <a:gd name="connsiteY10" fmla="*/ 49871 h 137553"/>
                <a:gd name="connsiteX11" fmla="*/ 17232 w 151218"/>
                <a:gd name="connsiteY11" fmla="*/ 46531 h 137553"/>
                <a:gd name="connsiteX12" fmla="*/ 57922 w 151218"/>
                <a:gd name="connsiteY12" fmla="*/ 6753 h 137553"/>
                <a:gd name="connsiteX13" fmla="*/ 74319 w 151218"/>
                <a:gd name="connsiteY13" fmla="*/ 27097 h 137553"/>
                <a:gd name="connsiteX14" fmla="*/ 57922 w 151218"/>
                <a:gd name="connsiteY14" fmla="*/ 99366 h 137553"/>
                <a:gd name="connsiteX15" fmla="*/ 29075 w 151218"/>
                <a:gd name="connsiteY15" fmla="*/ 130946 h 137553"/>
                <a:gd name="connsiteX16" fmla="*/ 13892 w 151218"/>
                <a:gd name="connsiteY16" fmla="*/ 126998 h 137553"/>
                <a:gd name="connsiteX17" fmla="*/ 28164 w 151218"/>
                <a:gd name="connsiteY17" fmla="*/ 110601 h 137553"/>
                <a:gd name="connsiteX18" fmla="*/ 16929 w 151218"/>
                <a:gd name="connsiteY18" fmla="*/ 99973 h 137553"/>
                <a:gd name="connsiteX19" fmla="*/ 228 w 151218"/>
                <a:gd name="connsiteY19" fmla="*/ 117585 h 137553"/>
                <a:gd name="connsiteX20" fmla="*/ 28771 w 151218"/>
                <a:gd name="connsiteY20" fmla="*/ 137626 h 137553"/>
                <a:gd name="connsiteX21" fmla="*/ 60655 w 151218"/>
                <a:gd name="connsiteY21" fmla="*/ 114548 h 137553"/>
                <a:gd name="connsiteX22" fmla="*/ 93449 w 151218"/>
                <a:gd name="connsiteY22" fmla="*/ 137626 h 137553"/>
                <a:gd name="connsiteX23" fmla="*/ 142033 w 151218"/>
                <a:gd name="connsiteY23" fmla="*/ 90864 h 137553"/>
                <a:gd name="connsiteX24" fmla="*/ 138390 w 151218"/>
                <a:gd name="connsiteY24" fmla="*/ 87827 h 137553"/>
                <a:gd name="connsiteX25" fmla="*/ 134442 w 151218"/>
                <a:gd name="connsiteY25" fmla="*/ 91167 h 137553"/>
                <a:gd name="connsiteX26" fmla="*/ 94056 w 151218"/>
                <a:gd name="connsiteY26" fmla="*/ 130946 h 137553"/>
                <a:gd name="connsiteX27" fmla="*/ 77355 w 151218"/>
                <a:gd name="connsiteY27" fmla="*/ 110905 h 137553"/>
                <a:gd name="connsiteX28" fmla="*/ 82518 w 151218"/>
                <a:gd name="connsiteY28" fmla="*/ 84183 h 137553"/>
                <a:gd name="connsiteX29" fmla="*/ 92842 w 151218"/>
                <a:gd name="connsiteY29" fmla="*/ 42583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42" y="42583"/>
                  </a:moveTo>
                  <a:cubicBezTo>
                    <a:pt x="94664" y="34689"/>
                    <a:pt x="101648" y="6753"/>
                    <a:pt x="122903" y="6753"/>
                  </a:cubicBezTo>
                  <a:cubicBezTo>
                    <a:pt x="124422" y="6753"/>
                    <a:pt x="131709" y="6753"/>
                    <a:pt x="138086" y="10700"/>
                  </a:cubicBezTo>
                  <a:cubicBezTo>
                    <a:pt x="129584" y="12218"/>
                    <a:pt x="123511" y="19810"/>
                    <a:pt x="123511" y="27097"/>
                  </a:cubicBezTo>
                  <a:cubicBezTo>
                    <a:pt x="123511" y="31956"/>
                    <a:pt x="126851" y="37725"/>
                    <a:pt x="135049" y="37725"/>
                  </a:cubicBezTo>
                  <a:cubicBezTo>
                    <a:pt x="141730" y="37725"/>
                    <a:pt x="151447" y="32259"/>
                    <a:pt x="151447" y="20113"/>
                  </a:cubicBezTo>
                  <a:cubicBezTo>
                    <a:pt x="151447" y="4324"/>
                    <a:pt x="133531" y="72"/>
                    <a:pt x="123207" y="72"/>
                  </a:cubicBezTo>
                  <a:cubicBezTo>
                    <a:pt x="105595" y="72"/>
                    <a:pt x="94967" y="16166"/>
                    <a:pt x="91323" y="23150"/>
                  </a:cubicBezTo>
                  <a:cubicBezTo>
                    <a:pt x="83732" y="3109"/>
                    <a:pt x="67335" y="72"/>
                    <a:pt x="58529" y="72"/>
                  </a:cubicBezTo>
                  <a:cubicBezTo>
                    <a:pt x="26949" y="72"/>
                    <a:pt x="9641" y="39243"/>
                    <a:pt x="9641" y="46835"/>
                  </a:cubicBezTo>
                  <a:cubicBezTo>
                    <a:pt x="9641" y="49871"/>
                    <a:pt x="12678" y="49871"/>
                    <a:pt x="13285" y="49871"/>
                  </a:cubicBezTo>
                  <a:cubicBezTo>
                    <a:pt x="15714" y="49871"/>
                    <a:pt x="16625" y="49264"/>
                    <a:pt x="17232" y="46531"/>
                  </a:cubicBezTo>
                  <a:cubicBezTo>
                    <a:pt x="27557" y="14344"/>
                    <a:pt x="47598" y="6753"/>
                    <a:pt x="57922" y="6753"/>
                  </a:cubicBezTo>
                  <a:cubicBezTo>
                    <a:pt x="63691" y="6753"/>
                    <a:pt x="74319" y="9486"/>
                    <a:pt x="74319" y="27097"/>
                  </a:cubicBezTo>
                  <a:cubicBezTo>
                    <a:pt x="74319" y="36510"/>
                    <a:pt x="69157" y="56855"/>
                    <a:pt x="57922" y="99366"/>
                  </a:cubicBezTo>
                  <a:cubicBezTo>
                    <a:pt x="53063" y="118192"/>
                    <a:pt x="42436" y="130946"/>
                    <a:pt x="29075" y="130946"/>
                  </a:cubicBezTo>
                  <a:cubicBezTo>
                    <a:pt x="27253" y="130946"/>
                    <a:pt x="20269" y="130946"/>
                    <a:pt x="13892" y="126998"/>
                  </a:cubicBezTo>
                  <a:cubicBezTo>
                    <a:pt x="21484" y="125480"/>
                    <a:pt x="28164" y="119103"/>
                    <a:pt x="28164" y="110601"/>
                  </a:cubicBezTo>
                  <a:cubicBezTo>
                    <a:pt x="28164" y="102402"/>
                    <a:pt x="21484" y="99973"/>
                    <a:pt x="16929" y="99973"/>
                  </a:cubicBezTo>
                  <a:cubicBezTo>
                    <a:pt x="7819" y="99973"/>
                    <a:pt x="228" y="107868"/>
                    <a:pt x="228" y="117585"/>
                  </a:cubicBezTo>
                  <a:cubicBezTo>
                    <a:pt x="228" y="131553"/>
                    <a:pt x="15411" y="137626"/>
                    <a:pt x="28771" y="137626"/>
                  </a:cubicBezTo>
                  <a:cubicBezTo>
                    <a:pt x="48812" y="137626"/>
                    <a:pt x="59744" y="116370"/>
                    <a:pt x="60655" y="114548"/>
                  </a:cubicBezTo>
                  <a:cubicBezTo>
                    <a:pt x="64298" y="125784"/>
                    <a:pt x="75230" y="137626"/>
                    <a:pt x="93449" y="137626"/>
                  </a:cubicBezTo>
                  <a:cubicBezTo>
                    <a:pt x="124725" y="137626"/>
                    <a:pt x="142033" y="98455"/>
                    <a:pt x="142033" y="90864"/>
                  </a:cubicBezTo>
                  <a:cubicBezTo>
                    <a:pt x="142033" y="87827"/>
                    <a:pt x="139301" y="87827"/>
                    <a:pt x="138390" y="87827"/>
                  </a:cubicBezTo>
                  <a:cubicBezTo>
                    <a:pt x="135657" y="87827"/>
                    <a:pt x="135049" y="89042"/>
                    <a:pt x="134442" y="91167"/>
                  </a:cubicBezTo>
                  <a:cubicBezTo>
                    <a:pt x="124422" y="123658"/>
                    <a:pt x="103773" y="130946"/>
                    <a:pt x="94056" y="130946"/>
                  </a:cubicBezTo>
                  <a:cubicBezTo>
                    <a:pt x="82214" y="130946"/>
                    <a:pt x="77355" y="121229"/>
                    <a:pt x="77355" y="110905"/>
                  </a:cubicBezTo>
                  <a:cubicBezTo>
                    <a:pt x="77355" y="104224"/>
                    <a:pt x="79177" y="97544"/>
                    <a:pt x="82518" y="84183"/>
                  </a:cubicBezTo>
                  <a:lnTo>
                    <a:pt x="92842" y="42583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6" name="Forme libre 58405">
              <a:extLst>
                <a:ext uri="{FF2B5EF4-FFF2-40B4-BE49-F238E27FC236}">
                  <a16:creationId xmlns:a16="http://schemas.microsoft.com/office/drawing/2014/main" id="{EE0CC28E-698B-4A84-0021-7F50841FFE0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4243939" y="9087114"/>
              <a:ext cx="326246" cy="12145"/>
            </a:xfrm>
            <a:custGeom>
              <a:avLst/>
              <a:gdLst>
                <a:gd name="connsiteX0" fmla="*/ 0 w 326246"/>
                <a:gd name="connsiteY0" fmla="*/ 0 h 12145"/>
                <a:gd name="connsiteX1" fmla="*/ 326246 w 326246"/>
                <a:gd name="connsiteY1" fmla="*/ 0 h 12145"/>
                <a:gd name="connsiteX2" fmla="*/ 326246 w 326246"/>
                <a:gd name="connsiteY2" fmla="*/ 12145 h 12145"/>
                <a:gd name="connsiteX3" fmla="*/ 0 w 326246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46" h="12145">
                  <a:moveTo>
                    <a:pt x="0" y="0"/>
                  </a:moveTo>
                  <a:lnTo>
                    <a:pt x="326246" y="0"/>
                  </a:lnTo>
                  <a:lnTo>
                    <a:pt x="326246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8" name="Forme libre 58407">
              <a:extLst>
                <a:ext uri="{FF2B5EF4-FFF2-40B4-BE49-F238E27FC236}">
                  <a16:creationId xmlns:a16="http://schemas.microsoft.com/office/drawing/2014/main" id="{836DA23D-EB23-C406-5194-9FE644C0DD3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4256693" y="9161493"/>
              <a:ext cx="124497" cy="219539"/>
            </a:xfrm>
            <a:custGeom>
              <a:avLst/>
              <a:gdLst>
                <a:gd name="connsiteX0" fmla="*/ 67636 w 124497"/>
                <a:gd name="connsiteY0" fmla="*/ 83286 h 219539"/>
                <a:gd name="connsiteX1" fmla="*/ 225 w 124497"/>
                <a:gd name="connsiteY1" fmla="*/ 168612 h 219539"/>
                <a:gd name="connsiteX2" fmla="*/ 48202 w 124497"/>
                <a:gd name="connsiteY2" fmla="*/ 219625 h 219539"/>
                <a:gd name="connsiteX3" fmla="*/ 108933 w 124497"/>
                <a:gd name="connsiteY3" fmla="*/ 130048 h 219539"/>
                <a:gd name="connsiteX4" fmla="*/ 86463 w 124497"/>
                <a:gd name="connsiteY4" fmla="*/ 73569 h 219539"/>
                <a:gd name="connsiteX5" fmla="*/ 57616 w 124497"/>
                <a:gd name="connsiteY5" fmla="*/ 23771 h 219539"/>
                <a:gd name="connsiteX6" fmla="*/ 74316 w 124497"/>
                <a:gd name="connsiteY6" fmla="*/ 9803 h 219539"/>
                <a:gd name="connsiteX7" fmla="*/ 95876 w 124497"/>
                <a:gd name="connsiteY7" fmla="*/ 18001 h 219539"/>
                <a:gd name="connsiteX8" fmla="*/ 112577 w 124497"/>
                <a:gd name="connsiteY8" fmla="*/ 25593 h 219539"/>
                <a:gd name="connsiteX9" fmla="*/ 124723 w 124497"/>
                <a:gd name="connsiteY9" fmla="*/ 13447 h 219539"/>
                <a:gd name="connsiteX10" fmla="*/ 108933 w 124497"/>
                <a:gd name="connsiteY10" fmla="*/ 3426 h 219539"/>
                <a:gd name="connsiteX11" fmla="*/ 84033 w 124497"/>
                <a:gd name="connsiteY11" fmla="*/ 86 h 219539"/>
                <a:gd name="connsiteX12" fmla="*/ 49417 w 124497"/>
                <a:gd name="connsiteY12" fmla="*/ 31362 h 219539"/>
                <a:gd name="connsiteX13" fmla="*/ 67636 w 124497"/>
                <a:gd name="connsiteY13" fmla="*/ 83286 h 219539"/>
                <a:gd name="connsiteX14" fmla="*/ 71280 w 124497"/>
                <a:gd name="connsiteY14" fmla="*/ 89966 h 219539"/>
                <a:gd name="connsiteX15" fmla="*/ 87981 w 124497"/>
                <a:gd name="connsiteY15" fmla="*/ 142194 h 219539"/>
                <a:gd name="connsiteX16" fmla="*/ 48202 w 124497"/>
                <a:gd name="connsiteY16" fmla="*/ 212945 h 219539"/>
                <a:gd name="connsiteX17" fmla="*/ 19052 w 124497"/>
                <a:gd name="connsiteY17" fmla="*/ 177114 h 219539"/>
                <a:gd name="connsiteX18" fmla="*/ 71280 w 124497"/>
                <a:gd name="connsiteY18" fmla="*/ 89966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636" y="83286"/>
                  </a:moveTo>
                  <a:cubicBezTo>
                    <a:pt x="29680" y="92396"/>
                    <a:pt x="225" y="131870"/>
                    <a:pt x="225" y="168612"/>
                  </a:cubicBezTo>
                  <a:cubicBezTo>
                    <a:pt x="225" y="197762"/>
                    <a:pt x="19659" y="219625"/>
                    <a:pt x="48202" y="219625"/>
                  </a:cubicBezTo>
                  <a:cubicBezTo>
                    <a:pt x="83730" y="219625"/>
                    <a:pt x="108933" y="171952"/>
                    <a:pt x="108933" y="130048"/>
                  </a:cubicBezTo>
                  <a:cubicBezTo>
                    <a:pt x="108933" y="102416"/>
                    <a:pt x="96787" y="87234"/>
                    <a:pt x="86463" y="73569"/>
                  </a:cubicBezTo>
                  <a:cubicBezTo>
                    <a:pt x="75531" y="59905"/>
                    <a:pt x="57616" y="37131"/>
                    <a:pt x="57616" y="23771"/>
                  </a:cubicBezTo>
                  <a:cubicBezTo>
                    <a:pt x="57616" y="17090"/>
                    <a:pt x="63689" y="9803"/>
                    <a:pt x="74316" y="9803"/>
                  </a:cubicBezTo>
                  <a:cubicBezTo>
                    <a:pt x="83426" y="9803"/>
                    <a:pt x="89499" y="13750"/>
                    <a:pt x="95876" y="18001"/>
                  </a:cubicBezTo>
                  <a:cubicBezTo>
                    <a:pt x="101949" y="21645"/>
                    <a:pt x="108022" y="25593"/>
                    <a:pt x="112577" y="25593"/>
                  </a:cubicBezTo>
                  <a:cubicBezTo>
                    <a:pt x="120168" y="25593"/>
                    <a:pt x="124723" y="18305"/>
                    <a:pt x="124723" y="13447"/>
                  </a:cubicBezTo>
                  <a:cubicBezTo>
                    <a:pt x="124723" y="6766"/>
                    <a:pt x="119864" y="5855"/>
                    <a:pt x="108933" y="3426"/>
                  </a:cubicBezTo>
                  <a:cubicBezTo>
                    <a:pt x="93143" y="86"/>
                    <a:pt x="88892" y="86"/>
                    <a:pt x="84033" y="86"/>
                  </a:cubicBezTo>
                  <a:cubicBezTo>
                    <a:pt x="60348" y="86"/>
                    <a:pt x="49417" y="13143"/>
                    <a:pt x="49417" y="31362"/>
                  </a:cubicBezTo>
                  <a:cubicBezTo>
                    <a:pt x="49417" y="47759"/>
                    <a:pt x="58223" y="64763"/>
                    <a:pt x="67636" y="83286"/>
                  </a:cubicBezTo>
                  <a:close/>
                  <a:moveTo>
                    <a:pt x="71280" y="89966"/>
                  </a:moveTo>
                  <a:cubicBezTo>
                    <a:pt x="78871" y="103934"/>
                    <a:pt x="87981" y="120331"/>
                    <a:pt x="87981" y="142194"/>
                  </a:cubicBezTo>
                  <a:cubicBezTo>
                    <a:pt x="87981" y="162235"/>
                    <a:pt x="76442" y="212945"/>
                    <a:pt x="48202" y="212945"/>
                  </a:cubicBezTo>
                  <a:cubicBezTo>
                    <a:pt x="31502" y="212945"/>
                    <a:pt x="19052" y="200191"/>
                    <a:pt x="19052" y="177114"/>
                  </a:cubicBezTo>
                  <a:cubicBezTo>
                    <a:pt x="19052" y="157984"/>
                    <a:pt x="30287" y="100898"/>
                    <a:pt x="71280" y="89966"/>
                  </a:cubicBezTo>
                  <a:close/>
                </a:path>
              </a:pathLst>
            </a:custGeom>
            <a:solidFill>
              <a:srgbClr val="FF1AFF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09" name="Forme libre 58408">
              <a:extLst>
                <a:ext uri="{FF2B5EF4-FFF2-40B4-BE49-F238E27FC236}">
                  <a16:creationId xmlns:a16="http://schemas.microsoft.com/office/drawing/2014/main" id="{59C59F94-9F27-0B5C-1DEC-ADD3BAB3114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4388036" y="9279248"/>
              <a:ext cx="158779" cy="143687"/>
            </a:xfrm>
            <a:custGeom>
              <a:avLst/>
              <a:gdLst>
                <a:gd name="connsiteX0" fmla="*/ 94392 w 158779"/>
                <a:gd name="connsiteY0" fmla="*/ 15179 h 143687"/>
                <a:gd name="connsiteX1" fmla="*/ 100982 w 158779"/>
                <a:gd name="connsiteY1" fmla="*/ 7952 h 143687"/>
                <a:gd name="connsiteX2" fmla="*/ 113735 w 158779"/>
                <a:gd name="connsiteY2" fmla="*/ 7739 h 143687"/>
                <a:gd name="connsiteX3" fmla="*/ 137541 w 158779"/>
                <a:gd name="connsiteY3" fmla="*/ 9440 h 143687"/>
                <a:gd name="connsiteX4" fmla="*/ 147531 w 158779"/>
                <a:gd name="connsiteY4" fmla="*/ 26232 h 143687"/>
                <a:gd name="connsiteX5" fmla="*/ 146043 w 158779"/>
                <a:gd name="connsiteY5" fmla="*/ 43449 h 143687"/>
                <a:gd name="connsiteX6" fmla="*/ 145618 w 158779"/>
                <a:gd name="connsiteY6" fmla="*/ 45787 h 143687"/>
                <a:gd name="connsiteX7" fmla="*/ 149232 w 158779"/>
                <a:gd name="connsiteY7" fmla="*/ 48975 h 143687"/>
                <a:gd name="connsiteX8" fmla="*/ 153270 w 158779"/>
                <a:gd name="connsiteY8" fmla="*/ 43661 h 143687"/>
                <a:gd name="connsiteX9" fmla="*/ 159009 w 158779"/>
                <a:gd name="connsiteY9" fmla="*/ 3063 h 143687"/>
                <a:gd name="connsiteX10" fmla="*/ 152633 w 158779"/>
                <a:gd name="connsiteY10" fmla="*/ 87 h 143687"/>
                <a:gd name="connsiteX11" fmla="*/ 21911 w 158779"/>
                <a:gd name="connsiteY11" fmla="*/ 87 h 143687"/>
                <a:gd name="connsiteX12" fmla="*/ 14684 w 158779"/>
                <a:gd name="connsiteY12" fmla="*/ 4551 h 143687"/>
                <a:gd name="connsiteX13" fmla="*/ 1293 w 158779"/>
                <a:gd name="connsiteY13" fmla="*/ 42173 h 143687"/>
                <a:gd name="connsiteX14" fmla="*/ 230 w 158779"/>
                <a:gd name="connsiteY14" fmla="*/ 45999 h 143687"/>
                <a:gd name="connsiteX15" fmla="*/ 3843 w 158779"/>
                <a:gd name="connsiteY15" fmla="*/ 48975 h 143687"/>
                <a:gd name="connsiteX16" fmla="*/ 8307 w 158779"/>
                <a:gd name="connsiteY16" fmla="*/ 43874 h 143687"/>
                <a:gd name="connsiteX17" fmla="*/ 59958 w 158779"/>
                <a:gd name="connsiteY17" fmla="*/ 7739 h 143687"/>
                <a:gd name="connsiteX18" fmla="*/ 68886 w 158779"/>
                <a:gd name="connsiteY18" fmla="*/ 7739 h 143687"/>
                <a:gd name="connsiteX19" fmla="*/ 75475 w 158779"/>
                <a:gd name="connsiteY19" fmla="*/ 9865 h 143687"/>
                <a:gd name="connsiteX20" fmla="*/ 74625 w 158779"/>
                <a:gd name="connsiteY20" fmla="*/ 14329 h 143687"/>
                <a:gd name="connsiteX21" fmla="*/ 46567 w 158779"/>
                <a:gd name="connsiteY21" fmla="*/ 126133 h 143687"/>
                <a:gd name="connsiteX22" fmla="*/ 21698 w 158779"/>
                <a:gd name="connsiteY22" fmla="*/ 136123 h 143687"/>
                <a:gd name="connsiteX23" fmla="*/ 12133 w 158779"/>
                <a:gd name="connsiteY23" fmla="*/ 140799 h 143687"/>
                <a:gd name="connsiteX24" fmla="*/ 15746 w 158779"/>
                <a:gd name="connsiteY24" fmla="*/ 143775 h 143687"/>
                <a:gd name="connsiteX25" fmla="*/ 34026 w 158779"/>
                <a:gd name="connsiteY25" fmla="*/ 143137 h 143687"/>
                <a:gd name="connsiteX26" fmla="*/ 52306 w 158779"/>
                <a:gd name="connsiteY26" fmla="*/ 142924 h 143687"/>
                <a:gd name="connsiteX27" fmla="*/ 71436 w 158779"/>
                <a:gd name="connsiteY27" fmla="*/ 143137 h 143687"/>
                <a:gd name="connsiteX28" fmla="*/ 89291 w 158779"/>
                <a:gd name="connsiteY28" fmla="*/ 143775 h 143687"/>
                <a:gd name="connsiteX29" fmla="*/ 94180 w 158779"/>
                <a:gd name="connsiteY29" fmla="*/ 139098 h 143687"/>
                <a:gd name="connsiteX30" fmla="*/ 85465 w 158779"/>
                <a:gd name="connsiteY30" fmla="*/ 136123 h 143687"/>
                <a:gd name="connsiteX31" fmla="*/ 73137 w 158779"/>
                <a:gd name="connsiteY31" fmla="*/ 135698 h 143687"/>
                <a:gd name="connsiteX32" fmla="*/ 65485 w 158779"/>
                <a:gd name="connsiteY32" fmla="*/ 131659 h 143687"/>
                <a:gd name="connsiteX33" fmla="*/ 66335 w 158779"/>
                <a:gd name="connsiteY33" fmla="*/ 126770 h 143687"/>
                <a:gd name="connsiteX34" fmla="*/ 94392 w 158779"/>
                <a:gd name="connsiteY34" fmla="*/ 15179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79" h="143687">
                  <a:moveTo>
                    <a:pt x="94392" y="15179"/>
                  </a:moveTo>
                  <a:cubicBezTo>
                    <a:pt x="95880" y="9015"/>
                    <a:pt x="96305" y="8377"/>
                    <a:pt x="100982" y="7952"/>
                  </a:cubicBezTo>
                  <a:cubicBezTo>
                    <a:pt x="102044" y="7739"/>
                    <a:pt x="109484" y="7739"/>
                    <a:pt x="113735" y="7739"/>
                  </a:cubicBezTo>
                  <a:cubicBezTo>
                    <a:pt x="126701" y="7739"/>
                    <a:pt x="132227" y="7739"/>
                    <a:pt x="137541" y="9440"/>
                  </a:cubicBezTo>
                  <a:cubicBezTo>
                    <a:pt x="147106" y="12416"/>
                    <a:pt x="147531" y="18580"/>
                    <a:pt x="147531" y="26232"/>
                  </a:cubicBezTo>
                  <a:cubicBezTo>
                    <a:pt x="147531" y="29633"/>
                    <a:pt x="147531" y="32396"/>
                    <a:pt x="146043" y="43449"/>
                  </a:cubicBezTo>
                  <a:lnTo>
                    <a:pt x="145618" y="45787"/>
                  </a:lnTo>
                  <a:cubicBezTo>
                    <a:pt x="145618" y="47912"/>
                    <a:pt x="147106" y="48975"/>
                    <a:pt x="149232" y="48975"/>
                  </a:cubicBezTo>
                  <a:cubicBezTo>
                    <a:pt x="152420" y="48975"/>
                    <a:pt x="152845" y="47062"/>
                    <a:pt x="153270" y="43661"/>
                  </a:cubicBezTo>
                  <a:lnTo>
                    <a:pt x="159009" y="3063"/>
                  </a:lnTo>
                  <a:cubicBezTo>
                    <a:pt x="159009" y="87"/>
                    <a:pt x="156459" y="87"/>
                    <a:pt x="152633" y="87"/>
                  </a:cubicBezTo>
                  <a:lnTo>
                    <a:pt x="21911" y="87"/>
                  </a:lnTo>
                  <a:cubicBezTo>
                    <a:pt x="16597" y="87"/>
                    <a:pt x="16172" y="87"/>
                    <a:pt x="14684" y="4551"/>
                  </a:cubicBezTo>
                  <a:lnTo>
                    <a:pt x="1293" y="42173"/>
                  </a:lnTo>
                  <a:cubicBezTo>
                    <a:pt x="1080" y="43024"/>
                    <a:pt x="230" y="44937"/>
                    <a:pt x="230" y="45999"/>
                  </a:cubicBezTo>
                  <a:cubicBezTo>
                    <a:pt x="230" y="46850"/>
                    <a:pt x="655" y="48975"/>
                    <a:pt x="3843" y="48975"/>
                  </a:cubicBezTo>
                  <a:cubicBezTo>
                    <a:pt x="6607" y="48975"/>
                    <a:pt x="7032" y="47912"/>
                    <a:pt x="8307" y="43874"/>
                  </a:cubicBezTo>
                  <a:cubicBezTo>
                    <a:pt x="20635" y="9865"/>
                    <a:pt x="27650" y="7739"/>
                    <a:pt x="59958" y="7739"/>
                  </a:cubicBezTo>
                  <a:lnTo>
                    <a:pt x="68886" y="7739"/>
                  </a:lnTo>
                  <a:cubicBezTo>
                    <a:pt x="75262" y="7739"/>
                    <a:pt x="75475" y="7952"/>
                    <a:pt x="75475" y="9865"/>
                  </a:cubicBezTo>
                  <a:cubicBezTo>
                    <a:pt x="75475" y="10078"/>
                    <a:pt x="75475" y="11140"/>
                    <a:pt x="74625" y="14329"/>
                  </a:cubicBezTo>
                  <a:lnTo>
                    <a:pt x="46567" y="126133"/>
                  </a:lnTo>
                  <a:cubicBezTo>
                    <a:pt x="44654" y="133997"/>
                    <a:pt x="44016" y="136123"/>
                    <a:pt x="21698" y="136123"/>
                  </a:cubicBezTo>
                  <a:cubicBezTo>
                    <a:pt x="14046" y="136123"/>
                    <a:pt x="12133" y="136123"/>
                    <a:pt x="12133" y="140799"/>
                  </a:cubicBezTo>
                  <a:cubicBezTo>
                    <a:pt x="12133" y="141437"/>
                    <a:pt x="12558" y="143775"/>
                    <a:pt x="15746" y="143775"/>
                  </a:cubicBezTo>
                  <a:cubicBezTo>
                    <a:pt x="21698" y="143775"/>
                    <a:pt x="28075" y="143137"/>
                    <a:pt x="34026" y="143137"/>
                  </a:cubicBezTo>
                  <a:cubicBezTo>
                    <a:pt x="39978" y="143137"/>
                    <a:pt x="46355" y="142924"/>
                    <a:pt x="52306" y="142924"/>
                  </a:cubicBezTo>
                  <a:cubicBezTo>
                    <a:pt x="58258" y="142924"/>
                    <a:pt x="65485" y="142924"/>
                    <a:pt x="71436" y="143137"/>
                  </a:cubicBezTo>
                  <a:cubicBezTo>
                    <a:pt x="77175" y="143350"/>
                    <a:pt x="83552" y="143775"/>
                    <a:pt x="89291" y="143775"/>
                  </a:cubicBezTo>
                  <a:cubicBezTo>
                    <a:pt x="90991" y="143775"/>
                    <a:pt x="94180" y="143775"/>
                    <a:pt x="94180" y="139098"/>
                  </a:cubicBezTo>
                  <a:cubicBezTo>
                    <a:pt x="94180" y="136123"/>
                    <a:pt x="92054" y="136123"/>
                    <a:pt x="85465" y="136123"/>
                  </a:cubicBezTo>
                  <a:cubicBezTo>
                    <a:pt x="81426" y="136123"/>
                    <a:pt x="77175" y="135910"/>
                    <a:pt x="73137" y="135698"/>
                  </a:cubicBezTo>
                  <a:cubicBezTo>
                    <a:pt x="65910" y="135060"/>
                    <a:pt x="65485" y="134210"/>
                    <a:pt x="65485" y="131659"/>
                  </a:cubicBezTo>
                  <a:cubicBezTo>
                    <a:pt x="65485" y="130171"/>
                    <a:pt x="65485" y="129746"/>
                    <a:pt x="66335" y="126770"/>
                  </a:cubicBezTo>
                  <a:lnTo>
                    <a:pt x="94392" y="15179"/>
                  </a:lnTo>
                  <a:close/>
                </a:path>
              </a:pathLst>
            </a:custGeom>
            <a:solidFill>
              <a:srgbClr val="FF1AFF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10" name="Forme libre 58409">
              <a:extLst>
                <a:ext uri="{FF2B5EF4-FFF2-40B4-BE49-F238E27FC236}">
                  <a16:creationId xmlns:a16="http://schemas.microsoft.com/office/drawing/2014/main" id="{A837FB65-A1DD-9255-B857-A109E769C54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4707670" y="9057660"/>
              <a:ext cx="202535" cy="71054"/>
            </a:xfrm>
            <a:custGeom>
              <a:avLst/>
              <a:gdLst>
                <a:gd name="connsiteX0" fmla="*/ 202776 w 202535"/>
                <a:gd name="connsiteY0" fmla="*/ 10100 h 71054"/>
                <a:gd name="connsiteX1" fmla="*/ 198525 w 202535"/>
                <a:gd name="connsiteY1" fmla="*/ 383 h 71054"/>
                <a:gd name="connsiteX2" fmla="*/ 194274 w 202535"/>
                <a:gd name="connsiteY2" fmla="*/ 8278 h 71054"/>
                <a:gd name="connsiteX3" fmla="*/ 151762 w 202535"/>
                <a:gd name="connsiteY3" fmla="*/ 54129 h 71054"/>
                <a:gd name="connsiteX4" fmla="*/ 103178 w 202535"/>
                <a:gd name="connsiteY4" fmla="*/ 28015 h 71054"/>
                <a:gd name="connsiteX5" fmla="*/ 51254 w 202535"/>
                <a:gd name="connsiteY5" fmla="*/ 79 h 71054"/>
                <a:gd name="connsiteX6" fmla="*/ 240 w 202535"/>
                <a:gd name="connsiteY6" fmla="*/ 61113 h 71054"/>
                <a:gd name="connsiteX7" fmla="*/ 4491 w 202535"/>
                <a:gd name="connsiteY7" fmla="*/ 70830 h 71054"/>
                <a:gd name="connsiteX8" fmla="*/ 8742 w 202535"/>
                <a:gd name="connsiteY8" fmla="*/ 63846 h 71054"/>
                <a:gd name="connsiteX9" fmla="*/ 51254 w 202535"/>
                <a:gd name="connsiteY9" fmla="*/ 17084 h 71054"/>
                <a:gd name="connsiteX10" fmla="*/ 99838 w 202535"/>
                <a:gd name="connsiteY10" fmla="*/ 43197 h 71054"/>
                <a:gd name="connsiteX11" fmla="*/ 151762 w 202535"/>
                <a:gd name="connsiteY11" fmla="*/ 71133 h 71054"/>
                <a:gd name="connsiteX12" fmla="*/ 202776 w 202535"/>
                <a:gd name="connsiteY12" fmla="*/ 10100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776" y="10100"/>
                  </a:moveTo>
                  <a:cubicBezTo>
                    <a:pt x="202776" y="3419"/>
                    <a:pt x="200954" y="383"/>
                    <a:pt x="198525" y="383"/>
                  </a:cubicBezTo>
                  <a:cubicBezTo>
                    <a:pt x="197007" y="383"/>
                    <a:pt x="194577" y="2508"/>
                    <a:pt x="194274" y="8278"/>
                  </a:cubicBezTo>
                  <a:cubicBezTo>
                    <a:pt x="193059" y="37428"/>
                    <a:pt x="173018" y="54129"/>
                    <a:pt x="151762" y="54129"/>
                  </a:cubicBezTo>
                  <a:cubicBezTo>
                    <a:pt x="132632" y="54129"/>
                    <a:pt x="118057" y="41072"/>
                    <a:pt x="103178" y="28015"/>
                  </a:cubicBezTo>
                  <a:cubicBezTo>
                    <a:pt x="87692" y="14047"/>
                    <a:pt x="71902" y="79"/>
                    <a:pt x="51254" y="79"/>
                  </a:cubicBezTo>
                  <a:cubicBezTo>
                    <a:pt x="18156" y="79"/>
                    <a:pt x="240" y="33481"/>
                    <a:pt x="240" y="61113"/>
                  </a:cubicBezTo>
                  <a:cubicBezTo>
                    <a:pt x="240" y="70830"/>
                    <a:pt x="4188" y="70830"/>
                    <a:pt x="4491" y="70830"/>
                  </a:cubicBezTo>
                  <a:cubicBezTo>
                    <a:pt x="7831" y="70830"/>
                    <a:pt x="8742" y="64757"/>
                    <a:pt x="8742" y="63846"/>
                  </a:cubicBezTo>
                  <a:cubicBezTo>
                    <a:pt x="9957" y="30444"/>
                    <a:pt x="32731" y="17084"/>
                    <a:pt x="51254" y="17084"/>
                  </a:cubicBezTo>
                  <a:cubicBezTo>
                    <a:pt x="70384" y="17084"/>
                    <a:pt x="84959" y="30140"/>
                    <a:pt x="99838" y="43197"/>
                  </a:cubicBezTo>
                  <a:cubicBezTo>
                    <a:pt x="115324" y="57165"/>
                    <a:pt x="131114" y="71133"/>
                    <a:pt x="151762" y="71133"/>
                  </a:cubicBezTo>
                  <a:cubicBezTo>
                    <a:pt x="184860" y="71133"/>
                    <a:pt x="202776" y="37732"/>
                    <a:pt x="202776" y="10100"/>
                  </a:cubicBez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11" name="Forme libre 58410">
              <a:extLst>
                <a:ext uri="{FF2B5EF4-FFF2-40B4-BE49-F238E27FC236}">
                  <a16:creationId xmlns:a16="http://schemas.microsoft.com/office/drawing/2014/main" id="{1F8E436D-BE76-A610-1EFB-9FDA5063DD3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5045195" y="8712293"/>
              <a:ext cx="276019" cy="728760"/>
            </a:xfrm>
            <a:custGeom>
              <a:avLst/>
              <a:gdLst>
                <a:gd name="connsiteX0" fmla="*/ 108047 w 276019"/>
                <a:gd name="connsiteY0" fmla="*/ 668702 h 728760"/>
                <a:gd name="connsiteX1" fmla="*/ 107743 w 276019"/>
                <a:gd name="connsiteY1" fmla="*/ 668702 h 728760"/>
                <a:gd name="connsiteX2" fmla="*/ 42155 w 276019"/>
                <a:gd name="connsiteY2" fmla="*/ 364445 h 728760"/>
                <a:gd name="connsiteX3" fmla="*/ 2376 w 276019"/>
                <a:gd name="connsiteY3" fmla="*/ 426997 h 728760"/>
                <a:gd name="connsiteX4" fmla="*/ 251 w 276019"/>
                <a:gd name="connsiteY4" fmla="*/ 430640 h 728760"/>
                <a:gd name="connsiteX5" fmla="*/ 4502 w 276019"/>
                <a:gd name="connsiteY5" fmla="*/ 435499 h 728760"/>
                <a:gd name="connsiteX6" fmla="*/ 25150 w 276019"/>
                <a:gd name="connsiteY6" fmla="*/ 403008 h 728760"/>
                <a:gd name="connsiteX7" fmla="*/ 95294 w 276019"/>
                <a:gd name="connsiteY7" fmla="*/ 728825 h 728760"/>
                <a:gd name="connsiteX8" fmla="*/ 108047 w 276019"/>
                <a:gd name="connsiteY8" fmla="*/ 720930 h 728760"/>
                <a:gd name="connsiteX9" fmla="*/ 275056 w 276019"/>
                <a:gd name="connsiteY9" fmla="*/ 12514 h 728760"/>
                <a:gd name="connsiteX10" fmla="*/ 276270 w 276019"/>
                <a:gd name="connsiteY10" fmla="*/ 6138 h 728760"/>
                <a:gd name="connsiteX11" fmla="*/ 270197 w 276019"/>
                <a:gd name="connsiteY11" fmla="*/ 65 h 728760"/>
                <a:gd name="connsiteX12" fmla="*/ 263517 w 276019"/>
                <a:gd name="connsiteY12" fmla="*/ 8263 h 728760"/>
                <a:gd name="connsiteX13" fmla="*/ 108047 w 276019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019" h="728760">
                  <a:moveTo>
                    <a:pt x="108047" y="668702"/>
                  </a:moveTo>
                  <a:lnTo>
                    <a:pt x="107743" y="668702"/>
                  </a:lnTo>
                  <a:lnTo>
                    <a:pt x="42155" y="364445"/>
                  </a:lnTo>
                  <a:lnTo>
                    <a:pt x="2376" y="426997"/>
                  </a:lnTo>
                  <a:cubicBezTo>
                    <a:pt x="251" y="429729"/>
                    <a:pt x="251" y="430337"/>
                    <a:pt x="251" y="430640"/>
                  </a:cubicBezTo>
                  <a:cubicBezTo>
                    <a:pt x="251" y="431855"/>
                    <a:pt x="4198" y="435195"/>
                    <a:pt x="4502" y="435499"/>
                  </a:cubicBezTo>
                  <a:lnTo>
                    <a:pt x="25150" y="403008"/>
                  </a:lnTo>
                  <a:lnTo>
                    <a:pt x="95294" y="728825"/>
                  </a:lnTo>
                  <a:cubicBezTo>
                    <a:pt x="105314" y="728825"/>
                    <a:pt x="106225" y="728825"/>
                    <a:pt x="108047" y="720930"/>
                  </a:cubicBezTo>
                  <a:lnTo>
                    <a:pt x="275056" y="12514"/>
                  </a:lnTo>
                  <a:cubicBezTo>
                    <a:pt x="275663" y="10389"/>
                    <a:pt x="276270" y="7656"/>
                    <a:pt x="276270" y="6138"/>
                  </a:cubicBezTo>
                  <a:cubicBezTo>
                    <a:pt x="276270" y="2797"/>
                    <a:pt x="273841" y="65"/>
                    <a:pt x="270197" y="65"/>
                  </a:cubicBezTo>
                  <a:cubicBezTo>
                    <a:pt x="265339" y="65"/>
                    <a:pt x="264428" y="4012"/>
                    <a:pt x="263517" y="8263"/>
                  </a:cubicBezTo>
                  <a:lnTo>
                    <a:pt x="108047" y="668702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12" name="Forme libre 58411">
              <a:extLst>
                <a:ext uri="{FF2B5EF4-FFF2-40B4-BE49-F238E27FC236}">
                  <a16:creationId xmlns:a16="http://schemas.microsoft.com/office/drawing/2014/main" id="{D2D0F406-353C-6FC8-6750-0047EDB8445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5315142" y="8712293"/>
              <a:ext cx="420249" cy="12145"/>
            </a:xfrm>
            <a:custGeom>
              <a:avLst/>
              <a:gdLst>
                <a:gd name="connsiteX0" fmla="*/ 0 w 420249"/>
                <a:gd name="connsiteY0" fmla="*/ 0 h 12145"/>
                <a:gd name="connsiteX1" fmla="*/ 420249 w 420249"/>
                <a:gd name="connsiteY1" fmla="*/ 0 h 12145"/>
                <a:gd name="connsiteX2" fmla="*/ 420249 w 420249"/>
                <a:gd name="connsiteY2" fmla="*/ 12145 h 12145"/>
                <a:gd name="connsiteX3" fmla="*/ 0 w 420249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49" h="12145">
                  <a:moveTo>
                    <a:pt x="0" y="0"/>
                  </a:moveTo>
                  <a:lnTo>
                    <a:pt x="420249" y="0"/>
                  </a:lnTo>
                  <a:lnTo>
                    <a:pt x="420249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13" name="Forme libre 58412">
              <a:extLst>
                <a:ext uri="{FF2B5EF4-FFF2-40B4-BE49-F238E27FC236}">
                  <a16:creationId xmlns:a16="http://schemas.microsoft.com/office/drawing/2014/main" id="{4D21ADB8-3783-392E-371C-CC66D38657C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5360386" y="8829465"/>
              <a:ext cx="156077" cy="137553"/>
            </a:xfrm>
            <a:custGeom>
              <a:avLst/>
              <a:gdLst>
                <a:gd name="connsiteX0" fmla="*/ 97734 w 156077"/>
                <a:gd name="connsiteY0" fmla="*/ 117281 h 137553"/>
                <a:gd name="connsiteX1" fmla="*/ 124759 w 156077"/>
                <a:gd name="connsiteY1" fmla="*/ 137626 h 137553"/>
                <a:gd name="connsiteX2" fmla="*/ 147229 w 156077"/>
                <a:gd name="connsiteY2" fmla="*/ 120925 h 137553"/>
                <a:gd name="connsiteX3" fmla="*/ 156339 w 156077"/>
                <a:gd name="connsiteY3" fmla="*/ 90864 h 137553"/>
                <a:gd name="connsiteX4" fmla="*/ 152695 w 156077"/>
                <a:gd name="connsiteY4" fmla="*/ 87827 h 137553"/>
                <a:gd name="connsiteX5" fmla="*/ 148444 w 156077"/>
                <a:gd name="connsiteY5" fmla="*/ 93293 h 137553"/>
                <a:gd name="connsiteX6" fmla="*/ 125670 w 156077"/>
                <a:gd name="connsiteY6" fmla="*/ 130946 h 137553"/>
                <a:gd name="connsiteX7" fmla="*/ 116257 w 156077"/>
                <a:gd name="connsiteY7" fmla="*/ 116978 h 137553"/>
                <a:gd name="connsiteX8" fmla="*/ 122330 w 156077"/>
                <a:gd name="connsiteY8" fmla="*/ 85398 h 137553"/>
                <a:gd name="connsiteX9" fmla="*/ 130832 w 156077"/>
                <a:gd name="connsiteY9" fmla="*/ 52604 h 137553"/>
                <a:gd name="connsiteX10" fmla="*/ 135994 w 156077"/>
                <a:gd name="connsiteY10" fmla="*/ 31956 h 137553"/>
                <a:gd name="connsiteX11" fmla="*/ 140549 w 156077"/>
                <a:gd name="connsiteY11" fmla="*/ 11611 h 137553"/>
                <a:gd name="connsiteX12" fmla="*/ 131743 w 156077"/>
                <a:gd name="connsiteY12" fmla="*/ 3413 h 137553"/>
                <a:gd name="connsiteX13" fmla="*/ 119901 w 156077"/>
                <a:gd name="connsiteY13" fmla="*/ 14040 h 137553"/>
                <a:gd name="connsiteX14" fmla="*/ 97127 w 156077"/>
                <a:gd name="connsiteY14" fmla="*/ 105439 h 137553"/>
                <a:gd name="connsiteX15" fmla="*/ 62510 w 156077"/>
                <a:gd name="connsiteY15" fmla="*/ 130946 h 137553"/>
                <a:gd name="connsiteX16" fmla="*/ 43684 w 156077"/>
                <a:gd name="connsiteY16" fmla="*/ 106046 h 137553"/>
                <a:gd name="connsiteX17" fmla="*/ 60081 w 156077"/>
                <a:gd name="connsiteY17" fmla="*/ 44102 h 137553"/>
                <a:gd name="connsiteX18" fmla="*/ 65243 w 156077"/>
                <a:gd name="connsiteY18" fmla="*/ 24972 h 137553"/>
                <a:gd name="connsiteX19" fmla="*/ 40344 w 156077"/>
                <a:gd name="connsiteY19" fmla="*/ 72 h 137553"/>
                <a:gd name="connsiteX20" fmla="*/ 262 w 156077"/>
                <a:gd name="connsiteY20" fmla="*/ 46835 h 137553"/>
                <a:gd name="connsiteX21" fmla="*/ 3906 w 156077"/>
                <a:gd name="connsiteY21" fmla="*/ 49871 h 137553"/>
                <a:gd name="connsiteX22" fmla="*/ 8764 w 156077"/>
                <a:gd name="connsiteY22" fmla="*/ 44405 h 137553"/>
                <a:gd name="connsiteX23" fmla="*/ 39433 w 156077"/>
                <a:gd name="connsiteY23" fmla="*/ 6753 h 137553"/>
                <a:gd name="connsiteX24" fmla="*/ 47024 w 156077"/>
                <a:gd name="connsiteY24" fmla="*/ 16773 h 137553"/>
                <a:gd name="connsiteX25" fmla="*/ 41862 w 156077"/>
                <a:gd name="connsiteY25" fmla="*/ 37421 h 137553"/>
                <a:gd name="connsiteX26" fmla="*/ 24250 w 156077"/>
                <a:gd name="connsiteY26" fmla="*/ 101188 h 137553"/>
                <a:gd name="connsiteX27" fmla="*/ 61599 w 156077"/>
                <a:gd name="connsiteY27" fmla="*/ 137626 h 137553"/>
                <a:gd name="connsiteX28" fmla="*/ 97734 w 156077"/>
                <a:gd name="connsiteY28" fmla="*/ 117281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6077" h="137553">
                  <a:moveTo>
                    <a:pt x="97734" y="117281"/>
                  </a:moveTo>
                  <a:cubicBezTo>
                    <a:pt x="101074" y="129731"/>
                    <a:pt x="111702" y="137626"/>
                    <a:pt x="124759" y="137626"/>
                  </a:cubicBezTo>
                  <a:cubicBezTo>
                    <a:pt x="135387" y="137626"/>
                    <a:pt x="142371" y="130642"/>
                    <a:pt x="147229" y="120925"/>
                  </a:cubicBezTo>
                  <a:cubicBezTo>
                    <a:pt x="152391" y="109994"/>
                    <a:pt x="156339" y="91471"/>
                    <a:pt x="156339" y="90864"/>
                  </a:cubicBezTo>
                  <a:cubicBezTo>
                    <a:pt x="156339" y="87827"/>
                    <a:pt x="153606" y="87827"/>
                    <a:pt x="152695" y="87827"/>
                  </a:cubicBezTo>
                  <a:cubicBezTo>
                    <a:pt x="149658" y="87827"/>
                    <a:pt x="149355" y="89042"/>
                    <a:pt x="148444" y="93293"/>
                  </a:cubicBezTo>
                  <a:cubicBezTo>
                    <a:pt x="144193" y="110297"/>
                    <a:pt x="138423" y="130946"/>
                    <a:pt x="125670" y="130946"/>
                  </a:cubicBezTo>
                  <a:cubicBezTo>
                    <a:pt x="119293" y="130946"/>
                    <a:pt x="116257" y="126998"/>
                    <a:pt x="116257" y="116978"/>
                  </a:cubicBezTo>
                  <a:cubicBezTo>
                    <a:pt x="116257" y="110297"/>
                    <a:pt x="119901" y="96026"/>
                    <a:pt x="122330" y="85398"/>
                  </a:cubicBezTo>
                  <a:lnTo>
                    <a:pt x="130832" y="52604"/>
                  </a:lnTo>
                  <a:cubicBezTo>
                    <a:pt x="131743" y="48049"/>
                    <a:pt x="134780" y="36510"/>
                    <a:pt x="135994" y="31956"/>
                  </a:cubicBezTo>
                  <a:cubicBezTo>
                    <a:pt x="137512" y="24972"/>
                    <a:pt x="140549" y="13433"/>
                    <a:pt x="140549" y="11611"/>
                  </a:cubicBezTo>
                  <a:cubicBezTo>
                    <a:pt x="140549" y="6145"/>
                    <a:pt x="136298" y="3413"/>
                    <a:pt x="131743" y="3413"/>
                  </a:cubicBezTo>
                  <a:cubicBezTo>
                    <a:pt x="130225" y="3413"/>
                    <a:pt x="122330" y="3716"/>
                    <a:pt x="119901" y="14040"/>
                  </a:cubicBezTo>
                  <a:cubicBezTo>
                    <a:pt x="114131" y="36207"/>
                    <a:pt x="100771" y="89346"/>
                    <a:pt x="97127" y="105439"/>
                  </a:cubicBezTo>
                  <a:cubicBezTo>
                    <a:pt x="96823" y="106654"/>
                    <a:pt x="84677" y="130946"/>
                    <a:pt x="62510" y="130946"/>
                  </a:cubicBezTo>
                  <a:cubicBezTo>
                    <a:pt x="46720" y="130946"/>
                    <a:pt x="43684" y="117281"/>
                    <a:pt x="43684" y="106046"/>
                  </a:cubicBezTo>
                  <a:cubicBezTo>
                    <a:pt x="43684" y="89042"/>
                    <a:pt x="52186" y="65054"/>
                    <a:pt x="60081" y="44102"/>
                  </a:cubicBezTo>
                  <a:cubicBezTo>
                    <a:pt x="63725" y="34992"/>
                    <a:pt x="65243" y="30741"/>
                    <a:pt x="65243" y="24972"/>
                  </a:cubicBezTo>
                  <a:cubicBezTo>
                    <a:pt x="65243" y="11307"/>
                    <a:pt x="55526" y="72"/>
                    <a:pt x="40344" y="72"/>
                  </a:cubicBezTo>
                  <a:cubicBezTo>
                    <a:pt x="11497" y="72"/>
                    <a:pt x="262" y="44102"/>
                    <a:pt x="262" y="46835"/>
                  </a:cubicBezTo>
                  <a:cubicBezTo>
                    <a:pt x="262" y="49871"/>
                    <a:pt x="3298" y="49871"/>
                    <a:pt x="3906" y="49871"/>
                  </a:cubicBezTo>
                  <a:cubicBezTo>
                    <a:pt x="6942" y="49871"/>
                    <a:pt x="7246" y="49264"/>
                    <a:pt x="8764" y="44405"/>
                  </a:cubicBezTo>
                  <a:cubicBezTo>
                    <a:pt x="16355" y="17988"/>
                    <a:pt x="27894" y="6753"/>
                    <a:pt x="39433" y="6753"/>
                  </a:cubicBezTo>
                  <a:cubicBezTo>
                    <a:pt x="42166" y="6753"/>
                    <a:pt x="47024" y="7056"/>
                    <a:pt x="47024" y="16773"/>
                  </a:cubicBezTo>
                  <a:cubicBezTo>
                    <a:pt x="47024" y="24061"/>
                    <a:pt x="43684" y="32867"/>
                    <a:pt x="41862" y="37421"/>
                  </a:cubicBezTo>
                  <a:cubicBezTo>
                    <a:pt x="30627" y="67483"/>
                    <a:pt x="24250" y="86309"/>
                    <a:pt x="24250" y="101188"/>
                  </a:cubicBezTo>
                  <a:cubicBezTo>
                    <a:pt x="24250" y="130035"/>
                    <a:pt x="45202" y="137626"/>
                    <a:pt x="61599" y="137626"/>
                  </a:cubicBezTo>
                  <a:cubicBezTo>
                    <a:pt x="81640" y="137626"/>
                    <a:pt x="92572" y="123962"/>
                    <a:pt x="97734" y="117281"/>
                  </a:cubicBezTo>
                  <a:close/>
                </a:path>
              </a:pathLst>
            </a:custGeom>
            <a:solidFill>
              <a:srgbClr val="1A1AFF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14" name="Forme libre 58413">
              <a:extLst>
                <a:ext uri="{FF2B5EF4-FFF2-40B4-BE49-F238E27FC236}">
                  <a16:creationId xmlns:a16="http://schemas.microsoft.com/office/drawing/2014/main" id="{B1D75B72-F9F6-147A-6F1C-BE856834421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5534214" y="8829465"/>
              <a:ext cx="151218" cy="137553"/>
            </a:xfrm>
            <a:custGeom>
              <a:avLst/>
              <a:gdLst>
                <a:gd name="connsiteX0" fmla="*/ 92881 w 151218"/>
                <a:gd name="connsiteY0" fmla="*/ 42583 h 137553"/>
                <a:gd name="connsiteX1" fmla="*/ 122943 w 151218"/>
                <a:gd name="connsiteY1" fmla="*/ 6753 h 137553"/>
                <a:gd name="connsiteX2" fmla="*/ 138125 w 151218"/>
                <a:gd name="connsiteY2" fmla="*/ 10700 h 137553"/>
                <a:gd name="connsiteX3" fmla="*/ 123550 w 151218"/>
                <a:gd name="connsiteY3" fmla="*/ 27097 h 137553"/>
                <a:gd name="connsiteX4" fmla="*/ 135089 w 151218"/>
                <a:gd name="connsiteY4" fmla="*/ 37725 h 137553"/>
                <a:gd name="connsiteX5" fmla="*/ 151486 w 151218"/>
                <a:gd name="connsiteY5" fmla="*/ 20113 h 137553"/>
                <a:gd name="connsiteX6" fmla="*/ 123246 w 151218"/>
                <a:gd name="connsiteY6" fmla="*/ 72 h 137553"/>
                <a:gd name="connsiteX7" fmla="*/ 91363 w 151218"/>
                <a:gd name="connsiteY7" fmla="*/ 23150 h 137553"/>
                <a:gd name="connsiteX8" fmla="*/ 58569 w 151218"/>
                <a:gd name="connsiteY8" fmla="*/ 72 h 137553"/>
                <a:gd name="connsiteX9" fmla="*/ 9681 w 151218"/>
                <a:gd name="connsiteY9" fmla="*/ 46835 h 137553"/>
                <a:gd name="connsiteX10" fmla="*/ 13324 w 151218"/>
                <a:gd name="connsiteY10" fmla="*/ 49871 h 137553"/>
                <a:gd name="connsiteX11" fmla="*/ 17272 w 151218"/>
                <a:gd name="connsiteY11" fmla="*/ 46531 h 137553"/>
                <a:gd name="connsiteX12" fmla="*/ 57961 w 151218"/>
                <a:gd name="connsiteY12" fmla="*/ 6753 h 137553"/>
                <a:gd name="connsiteX13" fmla="*/ 74359 w 151218"/>
                <a:gd name="connsiteY13" fmla="*/ 27097 h 137553"/>
                <a:gd name="connsiteX14" fmla="*/ 57961 w 151218"/>
                <a:gd name="connsiteY14" fmla="*/ 99366 h 137553"/>
                <a:gd name="connsiteX15" fmla="*/ 29114 w 151218"/>
                <a:gd name="connsiteY15" fmla="*/ 130946 h 137553"/>
                <a:gd name="connsiteX16" fmla="*/ 13932 w 151218"/>
                <a:gd name="connsiteY16" fmla="*/ 126998 h 137553"/>
                <a:gd name="connsiteX17" fmla="*/ 28203 w 151218"/>
                <a:gd name="connsiteY17" fmla="*/ 110601 h 137553"/>
                <a:gd name="connsiteX18" fmla="*/ 16968 w 151218"/>
                <a:gd name="connsiteY18" fmla="*/ 99973 h 137553"/>
                <a:gd name="connsiteX19" fmla="*/ 267 w 151218"/>
                <a:gd name="connsiteY19" fmla="*/ 117585 h 137553"/>
                <a:gd name="connsiteX20" fmla="*/ 28811 w 151218"/>
                <a:gd name="connsiteY20" fmla="*/ 137626 h 137553"/>
                <a:gd name="connsiteX21" fmla="*/ 60694 w 151218"/>
                <a:gd name="connsiteY21" fmla="*/ 114548 h 137553"/>
                <a:gd name="connsiteX22" fmla="*/ 93489 w 151218"/>
                <a:gd name="connsiteY22" fmla="*/ 137626 h 137553"/>
                <a:gd name="connsiteX23" fmla="*/ 142073 w 151218"/>
                <a:gd name="connsiteY23" fmla="*/ 90864 h 137553"/>
                <a:gd name="connsiteX24" fmla="*/ 138429 w 151218"/>
                <a:gd name="connsiteY24" fmla="*/ 87827 h 137553"/>
                <a:gd name="connsiteX25" fmla="*/ 134482 w 151218"/>
                <a:gd name="connsiteY25" fmla="*/ 91167 h 137553"/>
                <a:gd name="connsiteX26" fmla="*/ 94096 w 151218"/>
                <a:gd name="connsiteY26" fmla="*/ 130946 h 137553"/>
                <a:gd name="connsiteX27" fmla="*/ 77395 w 151218"/>
                <a:gd name="connsiteY27" fmla="*/ 110905 h 137553"/>
                <a:gd name="connsiteX28" fmla="*/ 82557 w 151218"/>
                <a:gd name="connsiteY28" fmla="*/ 84183 h 137553"/>
                <a:gd name="connsiteX29" fmla="*/ 92881 w 151218"/>
                <a:gd name="connsiteY29" fmla="*/ 42583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81" y="42583"/>
                  </a:moveTo>
                  <a:cubicBezTo>
                    <a:pt x="94703" y="34689"/>
                    <a:pt x="101687" y="6753"/>
                    <a:pt x="122943" y="6753"/>
                  </a:cubicBezTo>
                  <a:cubicBezTo>
                    <a:pt x="124461" y="6753"/>
                    <a:pt x="131749" y="6753"/>
                    <a:pt x="138125" y="10700"/>
                  </a:cubicBezTo>
                  <a:cubicBezTo>
                    <a:pt x="129623" y="12218"/>
                    <a:pt x="123550" y="19810"/>
                    <a:pt x="123550" y="27097"/>
                  </a:cubicBezTo>
                  <a:cubicBezTo>
                    <a:pt x="123550" y="31956"/>
                    <a:pt x="126890" y="37725"/>
                    <a:pt x="135089" y="37725"/>
                  </a:cubicBezTo>
                  <a:cubicBezTo>
                    <a:pt x="141769" y="37725"/>
                    <a:pt x="151486" y="32259"/>
                    <a:pt x="151486" y="20113"/>
                  </a:cubicBezTo>
                  <a:cubicBezTo>
                    <a:pt x="151486" y="4324"/>
                    <a:pt x="133571" y="72"/>
                    <a:pt x="123246" y="72"/>
                  </a:cubicBezTo>
                  <a:cubicBezTo>
                    <a:pt x="105635" y="72"/>
                    <a:pt x="95007" y="16166"/>
                    <a:pt x="91363" y="23150"/>
                  </a:cubicBezTo>
                  <a:cubicBezTo>
                    <a:pt x="83772" y="3109"/>
                    <a:pt x="67375" y="72"/>
                    <a:pt x="58569" y="72"/>
                  </a:cubicBezTo>
                  <a:cubicBezTo>
                    <a:pt x="26989" y="72"/>
                    <a:pt x="9681" y="39243"/>
                    <a:pt x="9681" y="46835"/>
                  </a:cubicBezTo>
                  <a:cubicBezTo>
                    <a:pt x="9681" y="49871"/>
                    <a:pt x="12717" y="49871"/>
                    <a:pt x="13324" y="49871"/>
                  </a:cubicBezTo>
                  <a:cubicBezTo>
                    <a:pt x="15754" y="49871"/>
                    <a:pt x="16665" y="49264"/>
                    <a:pt x="17272" y="46531"/>
                  </a:cubicBezTo>
                  <a:cubicBezTo>
                    <a:pt x="27596" y="14344"/>
                    <a:pt x="47637" y="6753"/>
                    <a:pt x="57961" y="6753"/>
                  </a:cubicBezTo>
                  <a:cubicBezTo>
                    <a:pt x="63731" y="6753"/>
                    <a:pt x="74359" y="9486"/>
                    <a:pt x="74359" y="27097"/>
                  </a:cubicBezTo>
                  <a:cubicBezTo>
                    <a:pt x="74359" y="36510"/>
                    <a:pt x="69196" y="56855"/>
                    <a:pt x="57961" y="99366"/>
                  </a:cubicBezTo>
                  <a:cubicBezTo>
                    <a:pt x="53103" y="118192"/>
                    <a:pt x="42475" y="130946"/>
                    <a:pt x="29114" y="130946"/>
                  </a:cubicBezTo>
                  <a:cubicBezTo>
                    <a:pt x="27292" y="130946"/>
                    <a:pt x="20308" y="130946"/>
                    <a:pt x="13932" y="126998"/>
                  </a:cubicBezTo>
                  <a:cubicBezTo>
                    <a:pt x="21523" y="125480"/>
                    <a:pt x="28203" y="119103"/>
                    <a:pt x="28203" y="110601"/>
                  </a:cubicBezTo>
                  <a:cubicBezTo>
                    <a:pt x="28203" y="102402"/>
                    <a:pt x="21523" y="99973"/>
                    <a:pt x="16968" y="99973"/>
                  </a:cubicBezTo>
                  <a:cubicBezTo>
                    <a:pt x="7859" y="99973"/>
                    <a:pt x="267" y="107868"/>
                    <a:pt x="267" y="117585"/>
                  </a:cubicBezTo>
                  <a:cubicBezTo>
                    <a:pt x="267" y="131553"/>
                    <a:pt x="15450" y="137626"/>
                    <a:pt x="28811" y="137626"/>
                  </a:cubicBezTo>
                  <a:cubicBezTo>
                    <a:pt x="48852" y="137626"/>
                    <a:pt x="59783" y="116370"/>
                    <a:pt x="60694" y="114548"/>
                  </a:cubicBezTo>
                  <a:cubicBezTo>
                    <a:pt x="64338" y="125784"/>
                    <a:pt x="75269" y="137626"/>
                    <a:pt x="93489" y="137626"/>
                  </a:cubicBezTo>
                  <a:cubicBezTo>
                    <a:pt x="124765" y="137626"/>
                    <a:pt x="142073" y="98455"/>
                    <a:pt x="142073" y="90864"/>
                  </a:cubicBezTo>
                  <a:cubicBezTo>
                    <a:pt x="142073" y="87827"/>
                    <a:pt x="139340" y="87827"/>
                    <a:pt x="138429" y="87827"/>
                  </a:cubicBezTo>
                  <a:cubicBezTo>
                    <a:pt x="135696" y="87827"/>
                    <a:pt x="135089" y="89042"/>
                    <a:pt x="134482" y="91167"/>
                  </a:cubicBezTo>
                  <a:cubicBezTo>
                    <a:pt x="124461" y="123658"/>
                    <a:pt x="103813" y="130946"/>
                    <a:pt x="94096" y="130946"/>
                  </a:cubicBezTo>
                  <a:cubicBezTo>
                    <a:pt x="82253" y="130946"/>
                    <a:pt x="77395" y="121229"/>
                    <a:pt x="77395" y="110905"/>
                  </a:cubicBezTo>
                  <a:cubicBezTo>
                    <a:pt x="77395" y="104224"/>
                    <a:pt x="79217" y="97544"/>
                    <a:pt x="82557" y="84183"/>
                  </a:cubicBezTo>
                  <a:lnTo>
                    <a:pt x="92881" y="42583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15" name="Forme libre 58414">
              <a:extLst>
                <a:ext uri="{FF2B5EF4-FFF2-40B4-BE49-F238E27FC236}">
                  <a16:creationId xmlns:a16="http://schemas.microsoft.com/office/drawing/2014/main" id="{7091D450-D218-F11F-9A36-79A6FE8A62C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5351580" y="9087114"/>
              <a:ext cx="347373" cy="12145"/>
            </a:xfrm>
            <a:custGeom>
              <a:avLst/>
              <a:gdLst>
                <a:gd name="connsiteX0" fmla="*/ 0 w 347373"/>
                <a:gd name="connsiteY0" fmla="*/ 0 h 12145"/>
                <a:gd name="connsiteX1" fmla="*/ 347374 w 347373"/>
                <a:gd name="connsiteY1" fmla="*/ 0 h 12145"/>
                <a:gd name="connsiteX2" fmla="*/ 347374 w 347373"/>
                <a:gd name="connsiteY2" fmla="*/ 12145 h 12145"/>
                <a:gd name="connsiteX3" fmla="*/ 0 w 347373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373" h="12145">
                  <a:moveTo>
                    <a:pt x="0" y="0"/>
                  </a:moveTo>
                  <a:lnTo>
                    <a:pt x="347374" y="0"/>
                  </a:lnTo>
                  <a:lnTo>
                    <a:pt x="347374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16" name="Forme libre 58415">
              <a:extLst>
                <a:ext uri="{FF2B5EF4-FFF2-40B4-BE49-F238E27FC236}">
                  <a16:creationId xmlns:a16="http://schemas.microsoft.com/office/drawing/2014/main" id="{5CA0F37D-DC26-4951-D97B-93F5B5DBDB9D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5457160" y="9243175"/>
              <a:ext cx="139072" cy="137553"/>
            </a:xfrm>
            <a:custGeom>
              <a:avLst/>
              <a:gdLst>
                <a:gd name="connsiteX0" fmla="*/ 101381 w 139072"/>
                <a:gd name="connsiteY0" fmla="*/ 19520 h 137553"/>
                <a:gd name="connsiteX1" fmla="*/ 73445 w 139072"/>
                <a:gd name="connsiteY1" fmla="*/ 86 h 137553"/>
                <a:gd name="connsiteX2" fmla="*/ 265 w 139072"/>
                <a:gd name="connsiteY2" fmla="*/ 89055 h 137553"/>
                <a:gd name="connsiteX3" fmla="*/ 40651 w 139072"/>
                <a:gd name="connsiteY3" fmla="*/ 137639 h 137553"/>
                <a:gd name="connsiteX4" fmla="*/ 80125 w 139072"/>
                <a:gd name="connsiteY4" fmla="*/ 114866 h 137553"/>
                <a:gd name="connsiteX5" fmla="*/ 107758 w 139072"/>
                <a:gd name="connsiteY5" fmla="*/ 137639 h 137553"/>
                <a:gd name="connsiteX6" fmla="*/ 130228 w 139072"/>
                <a:gd name="connsiteY6" fmla="*/ 120939 h 137553"/>
                <a:gd name="connsiteX7" fmla="*/ 139337 w 139072"/>
                <a:gd name="connsiteY7" fmla="*/ 90877 h 137553"/>
                <a:gd name="connsiteX8" fmla="*/ 135694 w 139072"/>
                <a:gd name="connsiteY8" fmla="*/ 87841 h 137553"/>
                <a:gd name="connsiteX9" fmla="*/ 131442 w 139072"/>
                <a:gd name="connsiteY9" fmla="*/ 93307 h 137553"/>
                <a:gd name="connsiteX10" fmla="*/ 108365 w 139072"/>
                <a:gd name="connsiteY10" fmla="*/ 130959 h 137553"/>
                <a:gd name="connsiteX11" fmla="*/ 99255 w 139072"/>
                <a:gd name="connsiteY11" fmla="*/ 116991 h 137553"/>
                <a:gd name="connsiteX12" fmla="*/ 103203 w 139072"/>
                <a:gd name="connsiteY12" fmla="*/ 94521 h 137553"/>
                <a:gd name="connsiteX13" fmla="*/ 109883 w 139072"/>
                <a:gd name="connsiteY13" fmla="*/ 67193 h 137553"/>
                <a:gd name="connsiteX14" fmla="*/ 120815 w 139072"/>
                <a:gd name="connsiteY14" fmla="*/ 24682 h 137553"/>
                <a:gd name="connsiteX15" fmla="*/ 122940 w 139072"/>
                <a:gd name="connsiteY15" fmla="*/ 14358 h 137553"/>
                <a:gd name="connsiteX16" fmla="*/ 114134 w 139072"/>
                <a:gd name="connsiteY16" fmla="*/ 6159 h 137553"/>
                <a:gd name="connsiteX17" fmla="*/ 101381 w 139072"/>
                <a:gd name="connsiteY17" fmla="*/ 19520 h 137553"/>
                <a:gd name="connsiteX18" fmla="*/ 81644 w 139072"/>
                <a:gd name="connsiteY18" fmla="*/ 98165 h 137553"/>
                <a:gd name="connsiteX19" fmla="*/ 75570 w 139072"/>
                <a:gd name="connsiteY19" fmla="*/ 109400 h 137553"/>
                <a:gd name="connsiteX20" fmla="*/ 41258 w 139072"/>
                <a:gd name="connsiteY20" fmla="*/ 130959 h 137553"/>
                <a:gd name="connsiteX21" fmla="*/ 21824 w 139072"/>
                <a:gd name="connsiteY21" fmla="*/ 102416 h 137553"/>
                <a:gd name="connsiteX22" fmla="*/ 38525 w 139072"/>
                <a:gd name="connsiteY22" fmla="*/ 35917 h 137553"/>
                <a:gd name="connsiteX23" fmla="*/ 73749 w 139072"/>
                <a:gd name="connsiteY23" fmla="*/ 6766 h 137553"/>
                <a:gd name="connsiteX24" fmla="*/ 97737 w 139072"/>
                <a:gd name="connsiteY24" fmla="*/ 33487 h 137553"/>
                <a:gd name="connsiteX25" fmla="*/ 96826 w 139072"/>
                <a:gd name="connsiteY25" fmla="*/ 38650 h 137553"/>
                <a:gd name="connsiteX26" fmla="*/ 81644 w 139072"/>
                <a:gd name="connsiteY26" fmla="*/ 98165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072" h="137553">
                  <a:moveTo>
                    <a:pt x="101381" y="19520"/>
                  </a:moveTo>
                  <a:cubicBezTo>
                    <a:pt x="95915" y="8285"/>
                    <a:pt x="87109" y="86"/>
                    <a:pt x="73445" y="86"/>
                  </a:cubicBezTo>
                  <a:cubicBezTo>
                    <a:pt x="37918" y="86"/>
                    <a:pt x="265" y="44723"/>
                    <a:pt x="265" y="89055"/>
                  </a:cubicBezTo>
                  <a:cubicBezTo>
                    <a:pt x="265" y="117599"/>
                    <a:pt x="16966" y="137639"/>
                    <a:pt x="40651" y="137639"/>
                  </a:cubicBezTo>
                  <a:cubicBezTo>
                    <a:pt x="46724" y="137639"/>
                    <a:pt x="61906" y="136425"/>
                    <a:pt x="80125" y="114866"/>
                  </a:cubicBezTo>
                  <a:cubicBezTo>
                    <a:pt x="82554" y="127619"/>
                    <a:pt x="93182" y="137639"/>
                    <a:pt x="107758" y="137639"/>
                  </a:cubicBezTo>
                  <a:cubicBezTo>
                    <a:pt x="118385" y="137639"/>
                    <a:pt x="125369" y="130656"/>
                    <a:pt x="130228" y="120939"/>
                  </a:cubicBezTo>
                  <a:cubicBezTo>
                    <a:pt x="135390" y="110007"/>
                    <a:pt x="139337" y="91485"/>
                    <a:pt x="139337" y="90877"/>
                  </a:cubicBezTo>
                  <a:cubicBezTo>
                    <a:pt x="139337" y="87841"/>
                    <a:pt x="136605" y="87841"/>
                    <a:pt x="135694" y="87841"/>
                  </a:cubicBezTo>
                  <a:cubicBezTo>
                    <a:pt x="132657" y="87841"/>
                    <a:pt x="132353" y="89055"/>
                    <a:pt x="131442" y="93307"/>
                  </a:cubicBezTo>
                  <a:cubicBezTo>
                    <a:pt x="126280" y="113044"/>
                    <a:pt x="120815" y="130959"/>
                    <a:pt x="108365" y="130959"/>
                  </a:cubicBezTo>
                  <a:cubicBezTo>
                    <a:pt x="100166" y="130959"/>
                    <a:pt x="99255" y="123064"/>
                    <a:pt x="99255" y="116991"/>
                  </a:cubicBezTo>
                  <a:cubicBezTo>
                    <a:pt x="99255" y="110311"/>
                    <a:pt x="99863" y="107882"/>
                    <a:pt x="103203" y="94521"/>
                  </a:cubicBezTo>
                  <a:cubicBezTo>
                    <a:pt x="106543" y="81768"/>
                    <a:pt x="107150" y="78731"/>
                    <a:pt x="109883" y="67193"/>
                  </a:cubicBezTo>
                  <a:lnTo>
                    <a:pt x="120815" y="24682"/>
                  </a:lnTo>
                  <a:cubicBezTo>
                    <a:pt x="122940" y="16179"/>
                    <a:pt x="122940" y="15572"/>
                    <a:pt x="122940" y="14358"/>
                  </a:cubicBezTo>
                  <a:cubicBezTo>
                    <a:pt x="122940" y="9195"/>
                    <a:pt x="119296" y="6159"/>
                    <a:pt x="114134" y="6159"/>
                  </a:cubicBezTo>
                  <a:cubicBezTo>
                    <a:pt x="106847" y="6159"/>
                    <a:pt x="102292" y="12839"/>
                    <a:pt x="101381" y="19520"/>
                  </a:cubicBezTo>
                  <a:close/>
                  <a:moveTo>
                    <a:pt x="81644" y="98165"/>
                  </a:moveTo>
                  <a:cubicBezTo>
                    <a:pt x="80125" y="103631"/>
                    <a:pt x="80125" y="104238"/>
                    <a:pt x="75570" y="109400"/>
                  </a:cubicBezTo>
                  <a:cubicBezTo>
                    <a:pt x="62210" y="126101"/>
                    <a:pt x="49760" y="130959"/>
                    <a:pt x="41258" y="130959"/>
                  </a:cubicBezTo>
                  <a:cubicBezTo>
                    <a:pt x="26075" y="130959"/>
                    <a:pt x="21824" y="114258"/>
                    <a:pt x="21824" y="102416"/>
                  </a:cubicBezTo>
                  <a:cubicBezTo>
                    <a:pt x="21824" y="87234"/>
                    <a:pt x="31541" y="49885"/>
                    <a:pt x="38525" y="35917"/>
                  </a:cubicBezTo>
                  <a:cubicBezTo>
                    <a:pt x="47938" y="18001"/>
                    <a:pt x="61602" y="6766"/>
                    <a:pt x="73749" y="6766"/>
                  </a:cubicBezTo>
                  <a:cubicBezTo>
                    <a:pt x="93486" y="6766"/>
                    <a:pt x="97737" y="31666"/>
                    <a:pt x="97737" y="33487"/>
                  </a:cubicBezTo>
                  <a:cubicBezTo>
                    <a:pt x="97737" y="35309"/>
                    <a:pt x="97130" y="37131"/>
                    <a:pt x="96826" y="38650"/>
                  </a:cubicBezTo>
                  <a:lnTo>
                    <a:pt x="81644" y="9816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8497" name="Groupe 58496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x} \sim \sqrt{\frac{a}{\blue{u} x}}&#10;$$&#10;&#10;&#10;\end{document}&#10;" title="IguanaTex Vector Display">
            <a:extLst>
              <a:ext uri="{FF2B5EF4-FFF2-40B4-BE49-F238E27FC236}">
                <a16:creationId xmlns:a16="http://schemas.microsoft.com/office/drawing/2014/main" id="{80C0E63E-27A1-6913-0F8F-13652714B0C2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2336800" y="6781800"/>
            <a:ext cx="1493474" cy="731493"/>
            <a:chOff x="8596435" y="8742752"/>
            <a:chExt cx="1461014" cy="728760"/>
          </a:xfrm>
        </p:grpSpPr>
        <p:sp>
          <p:nvSpPr>
            <p:cNvPr id="58422" name="Forme libre 58421">
              <a:extLst>
                <a:ext uri="{FF2B5EF4-FFF2-40B4-BE49-F238E27FC236}">
                  <a16:creationId xmlns:a16="http://schemas.microsoft.com/office/drawing/2014/main" id="{32EAD759-96FD-FB08-314B-F5497655DFF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608928" y="8778242"/>
              <a:ext cx="121956" cy="219539"/>
            </a:xfrm>
            <a:custGeom>
              <a:avLst/>
              <a:gdLst>
                <a:gd name="connsiteX0" fmla="*/ 66245 w 121956"/>
                <a:gd name="connsiteY0" fmla="*/ 83273 h 219539"/>
                <a:gd name="connsiteX1" fmla="*/ 210 w 121956"/>
                <a:gd name="connsiteY1" fmla="*/ 168598 h 219539"/>
                <a:gd name="connsiteX2" fmla="*/ 47208 w 121956"/>
                <a:gd name="connsiteY2" fmla="*/ 219611 h 219539"/>
                <a:gd name="connsiteX3" fmla="*/ 106699 w 121956"/>
                <a:gd name="connsiteY3" fmla="*/ 130035 h 219539"/>
                <a:gd name="connsiteX4" fmla="*/ 84687 w 121956"/>
                <a:gd name="connsiteY4" fmla="*/ 73556 h 219539"/>
                <a:gd name="connsiteX5" fmla="*/ 56429 w 121956"/>
                <a:gd name="connsiteY5" fmla="*/ 23757 h 219539"/>
                <a:gd name="connsiteX6" fmla="*/ 72789 w 121956"/>
                <a:gd name="connsiteY6" fmla="*/ 9789 h 219539"/>
                <a:gd name="connsiteX7" fmla="*/ 93908 w 121956"/>
                <a:gd name="connsiteY7" fmla="*/ 17988 h 219539"/>
                <a:gd name="connsiteX8" fmla="*/ 110268 w 121956"/>
                <a:gd name="connsiteY8" fmla="*/ 25579 h 219539"/>
                <a:gd name="connsiteX9" fmla="*/ 122166 w 121956"/>
                <a:gd name="connsiteY9" fmla="*/ 13433 h 219539"/>
                <a:gd name="connsiteX10" fmla="*/ 106699 w 121956"/>
                <a:gd name="connsiteY10" fmla="*/ 3413 h 219539"/>
                <a:gd name="connsiteX11" fmla="*/ 82307 w 121956"/>
                <a:gd name="connsiteY11" fmla="*/ 72 h 219539"/>
                <a:gd name="connsiteX12" fmla="*/ 48397 w 121956"/>
                <a:gd name="connsiteY12" fmla="*/ 31348 h 219539"/>
                <a:gd name="connsiteX13" fmla="*/ 66245 w 121956"/>
                <a:gd name="connsiteY13" fmla="*/ 83273 h 219539"/>
                <a:gd name="connsiteX14" fmla="*/ 69814 w 121956"/>
                <a:gd name="connsiteY14" fmla="*/ 89953 h 219539"/>
                <a:gd name="connsiteX15" fmla="*/ 86174 w 121956"/>
                <a:gd name="connsiteY15" fmla="*/ 142181 h 219539"/>
                <a:gd name="connsiteX16" fmla="*/ 47208 w 121956"/>
                <a:gd name="connsiteY16" fmla="*/ 212931 h 219539"/>
                <a:gd name="connsiteX17" fmla="*/ 18652 w 121956"/>
                <a:gd name="connsiteY17" fmla="*/ 177100 h 219539"/>
                <a:gd name="connsiteX18" fmla="*/ 69814 w 121956"/>
                <a:gd name="connsiteY18" fmla="*/ 89953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956" h="219539">
                  <a:moveTo>
                    <a:pt x="66245" y="83273"/>
                  </a:moveTo>
                  <a:cubicBezTo>
                    <a:pt x="29063" y="92382"/>
                    <a:pt x="210" y="131857"/>
                    <a:pt x="210" y="168598"/>
                  </a:cubicBezTo>
                  <a:cubicBezTo>
                    <a:pt x="210" y="197749"/>
                    <a:pt x="19247" y="219611"/>
                    <a:pt x="47208" y="219611"/>
                  </a:cubicBezTo>
                  <a:cubicBezTo>
                    <a:pt x="82010" y="219611"/>
                    <a:pt x="106699" y="171938"/>
                    <a:pt x="106699" y="130035"/>
                  </a:cubicBezTo>
                  <a:cubicBezTo>
                    <a:pt x="106699" y="102402"/>
                    <a:pt x="94800" y="87220"/>
                    <a:pt x="84687" y="73556"/>
                  </a:cubicBezTo>
                  <a:cubicBezTo>
                    <a:pt x="73979" y="59891"/>
                    <a:pt x="56429" y="37118"/>
                    <a:pt x="56429" y="23757"/>
                  </a:cubicBezTo>
                  <a:cubicBezTo>
                    <a:pt x="56429" y="17077"/>
                    <a:pt x="62378" y="9789"/>
                    <a:pt x="72789" y="9789"/>
                  </a:cubicBezTo>
                  <a:cubicBezTo>
                    <a:pt x="81712" y="9789"/>
                    <a:pt x="87662" y="13737"/>
                    <a:pt x="93908" y="17988"/>
                  </a:cubicBezTo>
                  <a:cubicBezTo>
                    <a:pt x="99857" y="21632"/>
                    <a:pt x="105806" y="25579"/>
                    <a:pt x="110268" y="25579"/>
                  </a:cubicBezTo>
                  <a:cubicBezTo>
                    <a:pt x="117704" y="25579"/>
                    <a:pt x="122166" y="18291"/>
                    <a:pt x="122166" y="13433"/>
                  </a:cubicBezTo>
                  <a:cubicBezTo>
                    <a:pt x="122166" y="6753"/>
                    <a:pt x="117407" y="5842"/>
                    <a:pt x="106699" y="3413"/>
                  </a:cubicBezTo>
                  <a:cubicBezTo>
                    <a:pt x="91231" y="72"/>
                    <a:pt x="87067" y="72"/>
                    <a:pt x="82307" y="72"/>
                  </a:cubicBezTo>
                  <a:cubicBezTo>
                    <a:pt x="59106" y="72"/>
                    <a:pt x="48397" y="13129"/>
                    <a:pt x="48397" y="31348"/>
                  </a:cubicBezTo>
                  <a:cubicBezTo>
                    <a:pt x="48397" y="47745"/>
                    <a:pt x="57024" y="64750"/>
                    <a:pt x="66245" y="83273"/>
                  </a:cubicBezTo>
                  <a:close/>
                  <a:moveTo>
                    <a:pt x="69814" y="89953"/>
                  </a:moveTo>
                  <a:cubicBezTo>
                    <a:pt x="77251" y="103921"/>
                    <a:pt x="86174" y="120318"/>
                    <a:pt x="86174" y="142181"/>
                  </a:cubicBezTo>
                  <a:cubicBezTo>
                    <a:pt x="86174" y="162222"/>
                    <a:pt x="74871" y="212931"/>
                    <a:pt x="47208" y="212931"/>
                  </a:cubicBezTo>
                  <a:cubicBezTo>
                    <a:pt x="30848" y="212931"/>
                    <a:pt x="18652" y="200178"/>
                    <a:pt x="18652" y="177100"/>
                  </a:cubicBezTo>
                  <a:cubicBezTo>
                    <a:pt x="18652" y="157970"/>
                    <a:pt x="29658" y="100884"/>
                    <a:pt x="69814" y="89953"/>
                  </a:cubicBezTo>
                  <a:close/>
                </a:path>
              </a:pathLst>
            </a:custGeom>
            <a:solidFill>
              <a:srgbClr val="FF1AFF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23" name="Forme libre 58422">
              <a:extLst>
                <a:ext uri="{FF2B5EF4-FFF2-40B4-BE49-F238E27FC236}">
                  <a16:creationId xmlns:a16="http://schemas.microsoft.com/office/drawing/2014/main" id="{6C1AFF09-D3C8-5365-6465-C03A855C5E9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737591" y="8895997"/>
              <a:ext cx="155539" cy="143687"/>
            </a:xfrm>
            <a:custGeom>
              <a:avLst/>
              <a:gdLst>
                <a:gd name="connsiteX0" fmla="*/ 92455 w 155539"/>
                <a:gd name="connsiteY0" fmla="*/ 15165 h 143687"/>
                <a:gd name="connsiteX1" fmla="*/ 98910 w 155539"/>
                <a:gd name="connsiteY1" fmla="*/ 7938 h 143687"/>
                <a:gd name="connsiteX2" fmla="*/ 111403 w 155539"/>
                <a:gd name="connsiteY2" fmla="*/ 7726 h 143687"/>
                <a:gd name="connsiteX3" fmla="*/ 134723 w 155539"/>
                <a:gd name="connsiteY3" fmla="*/ 9426 h 143687"/>
                <a:gd name="connsiteX4" fmla="*/ 144510 w 155539"/>
                <a:gd name="connsiteY4" fmla="*/ 26218 h 143687"/>
                <a:gd name="connsiteX5" fmla="*/ 143052 w 155539"/>
                <a:gd name="connsiteY5" fmla="*/ 43435 h 143687"/>
                <a:gd name="connsiteX6" fmla="*/ 142636 w 155539"/>
                <a:gd name="connsiteY6" fmla="*/ 45773 h 143687"/>
                <a:gd name="connsiteX7" fmla="*/ 146175 w 155539"/>
                <a:gd name="connsiteY7" fmla="*/ 48962 h 143687"/>
                <a:gd name="connsiteX8" fmla="*/ 150131 w 155539"/>
                <a:gd name="connsiteY8" fmla="*/ 43648 h 143687"/>
                <a:gd name="connsiteX9" fmla="*/ 155753 w 155539"/>
                <a:gd name="connsiteY9" fmla="*/ 3050 h 143687"/>
                <a:gd name="connsiteX10" fmla="*/ 149507 w 155539"/>
                <a:gd name="connsiteY10" fmla="*/ 74 h 143687"/>
                <a:gd name="connsiteX11" fmla="*/ 21452 w 155539"/>
                <a:gd name="connsiteY11" fmla="*/ 74 h 143687"/>
                <a:gd name="connsiteX12" fmla="*/ 14373 w 155539"/>
                <a:gd name="connsiteY12" fmla="*/ 4538 h 143687"/>
                <a:gd name="connsiteX13" fmla="*/ 1255 w 155539"/>
                <a:gd name="connsiteY13" fmla="*/ 42160 h 143687"/>
                <a:gd name="connsiteX14" fmla="*/ 214 w 155539"/>
                <a:gd name="connsiteY14" fmla="*/ 45986 h 143687"/>
                <a:gd name="connsiteX15" fmla="*/ 3754 w 155539"/>
                <a:gd name="connsiteY15" fmla="*/ 48962 h 143687"/>
                <a:gd name="connsiteX16" fmla="*/ 8127 w 155539"/>
                <a:gd name="connsiteY16" fmla="*/ 43860 h 143687"/>
                <a:gd name="connsiteX17" fmla="*/ 58724 w 155539"/>
                <a:gd name="connsiteY17" fmla="*/ 7726 h 143687"/>
                <a:gd name="connsiteX18" fmla="*/ 67469 w 155539"/>
                <a:gd name="connsiteY18" fmla="*/ 7726 h 143687"/>
                <a:gd name="connsiteX19" fmla="*/ 73924 w 155539"/>
                <a:gd name="connsiteY19" fmla="*/ 9851 h 143687"/>
                <a:gd name="connsiteX20" fmla="*/ 73091 w 155539"/>
                <a:gd name="connsiteY20" fmla="*/ 14315 h 143687"/>
                <a:gd name="connsiteX21" fmla="*/ 45606 w 155539"/>
                <a:gd name="connsiteY21" fmla="*/ 126119 h 143687"/>
                <a:gd name="connsiteX22" fmla="*/ 21244 w 155539"/>
                <a:gd name="connsiteY22" fmla="*/ 136109 h 143687"/>
                <a:gd name="connsiteX23" fmla="*/ 11874 w 155539"/>
                <a:gd name="connsiteY23" fmla="*/ 140785 h 143687"/>
                <a:gd name="connsiteX24" fmla="*/ 15414 w 155539"/>
                <a:gd name="connsiteY24" fmla="*/ 143761 h 143687"/>
                <a:gd name="connsiteX25" fmla="*/ 33321 w 155539"/>
                <a:gd name="connsiteY25" fmla="*/ 143123 h 143687"/>
                <a:gd name="connsiteX26" fmla="*/ 51228 w 155539"/>
                <a:gd name="connsiteY26" fmla="*/ 142911 h 143687"/>
                <a:gd name="connsiteX27" fmla="*/ 69967 w 155539"/>
                <a:gd name="connsiteY27" fmla="*/ 143123 h 143687"/>
                <a:gd name="connsiteX28" fmla="*/ 87458 w 155539"/>
                <a:gd name="connsiteY28" fmla="*/ 143761 h 143687"/>
                <a:gd name="connsiteX29" fmla="*/ 92247 w 155539"/>
                <a:gd name="connsiteY29" fmla="*/ 139085 h 143687"/>
                <a:gd name="connsiteX30" fmla="*/ 83710 w 155539"/>
                <a:gd name="connsiteY30" fmla="*/ 136109 h 143687"/>
                <a:gd name="connsiteX31" fmla="*/ 71633 w 155539"/>
                <a:gd name="connsiteY31" fmla="*/ 135684 h 143687"/>
                <a:gd name="connsiteX32" fmla="*/ 64137 w 155539"/>
                <a:gd name="connsiteY32" fmla="*/ 131645 h 143687"/>
                <a:gd name="connsiteX33" fmla="*/ 64970 w 155539"/>
                <a:gd name="connsiteY33" fmla="*/ 126757 h 143687"/>
                <a:gd name="connsiteX34" fmla="*/ 92455 w 155539"/>
                <a:gd name="connsiteY34" fmla="*/ 15165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5539" h="143687">
                  <a:moveTo>
                    <a:pt x="92455" y="15165"/>
                  </a:moveTo>
                  <a:cubicBezTo>
                    <a:pt x="93913" y="9001"/>
                    <a:pt x="94329" y="8364"/>
                    <a:pt x="98910" y="7938"/>
                  </a:cubicBezTo>
                  <a:cubicBezTo>
                    <a:pt x="99951" y="7726"/>
                    <a:pt x="107238" y="7726"/>
                    <a:pt x="111403" y="7726"/>
                  </a:cubicBezTo>
                  <a:cubicBezTo>
                    <a:pt x="124104" y="7726"/>
                    <a:pt x="129518" y="7726"/>
                    <a:pt x="134723" y="9426"/>
                  </a:cubicBezTo>
                  <a:cubicBezTo>
                    <a:pt x="144093" y="12402"/>
                    <a:pt x="144510" y="18566"/>
                    <a:pt x="144510" y="26218"/>
                  </a:cubicBezTo>
                  <a:cubicBezTo>
                    <a:pt x="144510" y="29619"/>
                    <a:pt x="144510" y="32382"/>
                    <a:pt x="143052" y="43435"/>
                  </a:cubicBezTo>
                  <a:lnTo>
                    <a:pt x="142636" y="45773"/>
                  </a:lnTo>
                  <a:cubicBezTo>
                    <a:pt x="142636" y="47899"/>
                    <a:pt x="144093" y="48962"/>
                    <a:pt x="146175" y="48962"/>
                  </a:cubicBezTo>
                  <a:cubicBezTo>
                    <a:pt x="149299" y="48962"/>
                    <a:pt x="149715" y="47049"/>
                    <a:pt x="150131" y="43648"/>
                  </a:cubicBezTo>
                  <a:lnTo>
                    <a:pt x="155753" y="3050"/>
                  </a:lnTo>
                  <a:cubicBezTo>
                    <a:pt x="155753" y="74"/>
                    <a:pt x="153255" y="74"/>
                    <a:pt x="149507" y="74"/>
                  </a:cubicBezTo>
                  <a:lnTo>
                    <a:pt x="21452" y="74"/>
                  </a:lnTo>
                  <a:cubicBezTo>
                    <a:pt x="16247" y="74"/>
                    <a:pt x="15831" y="74"/>
                    <a:pt x="14373" y="4538"/>
                  </a:cubicBezTo>
                  <a:lnTo>
                    <a:pt x="1255" y="42160"/>
                  </a:lnTo>
                  <a:cubicBezTo>
                    <a:pt x="1047" y="43010"/>
                    <a:pt x="214" y="44923"/>
                    <a:pt x="214" y="45986"/>
                  </a:cubicBezTo>
                  <a:cubicBezTo>
                    <a:pt x="214" y="46836"/>
                    <a:pt x="631" y="48962"/>
                    <a:pt x="3754" y="48962"/>
                  </a:cubicBezTo>
                  <a:cubicBezTo>
                    <a:pt x="6461" y="48962"/>
                    <a:pt x="6877" y="47899"/>
                    <a:pt x="8127" y="43860"/>
                  </a:cubicBezTo>
                  <a:cubicBezTo>
                    <a:pt x="20203" y="9851"/>
                    <a:pt x="27074" y="7726"/>
                    <a:pt x="58724" y="7726"/>
                  </a:cubicBezTo>
                  <a:lnTo>
                    <a:pt x="67469" y="7726"/>
                  </a:lnTo>
                  <a:cubicBezTo>
                    <a:pt x="73715" y="7726"/>
                    <a:pt x="73924" y="7938"/>
                    <a:pt x="73924" y="9851"/>
                  </a:cubicBezTo>
                  <a:cubicBezTo>
                    <a:pt x="73924" y="10064"/>
                    <a:pt x="73924" y="11127"/>
                    <a:pt x="73091" y="14315"/>
                  </a:cubicBezTo>
                  <a:lnTo>
                    <a:pt x="45606" y="126119"/>
                  </a:lnTo>
                  <a:cubicBezTo>
                    <a:pt x="43732" y="133984"/>
                    <a:pt x="43107" y="136109"/>
                    <a:pt x="21244" y="136109"/>
                  </a:cubicBezTo>
                  <a:cubicBezTo>
                    <a:pt x="13748" y="136109"/>
                    <a:pt x="11874" y="136109"/>
                    <a:pt x="11874" y="140785"/>
                  </a:cubicBezTo>
                  <a:cubicBezTo>
                    <a:pt x="11874" y="141423"/>
                    <a:pt x="12291" y="143761"/>
                    <a:pt x="15414" y="143761"/>
                  </a:cubicBezTo>
                  <a:cubicBezTo>
                    <a:pt x="21244" y="143761"/>
                    <a:pt x="27491" y="143123"/>
                    <a:pt x="33321" y="143123"/>
                  </a:cubicBezTo>
                  <a:cubicBezTo>
                    <a:pt x="39151" y="143123"/>
                    <a:pt x="45398" y="142911"/>
                    <a:pt x="51228" y="142911"/>
                  </a:cubicBezTo>
                  <a:cubicBezTo>
                    <a:pt x="57058" y="142911"/>
                    <a:pt x="64137" y="142911"/>
                    <a:pt x="69967" y="143123"/>
                  </a:cubicBezTo>
                  <a:cubicBezTo>
                    <a:pt x="75589" y="143336"/>
                    <a:pt x="81836" y="143761"/>
                    <a:pt x="87458" y="143761"/>
                  </a:cubicBezTo>
                  <a:cubicBezTo>
                    <a:pt x="89123" y="143761"/>
                    <a:pt x="92247" y="143761"/>
                    <a:pt x="92247" y="139085"/>
                  </a:cubicBezTo>
                  <a:cubicBezTo>
                    <a:pt x="92247" y="136109"/>
                    <a:pt x="90165" y="136109"/>
                    <a:pt x="83710" y="136109"/>
                  </a:cubicBezTo>
                  <a:cubicBezTo>
                    <a:pt x="79754" y="136109"/>
                    <a:pt x="75589" y="135897"/>
                    <a:pt x="71633" y="135684"/>
                  </a:cubicBezTo>
                  <a:cubicBezTo>
                    <a:pt x="64554" y="135046"/>
                    <a:pt x="64137" y="134196"/>
                    <a:pt x="64137" y="131645"/>
                  </a:cubicBezTo>
                  <a:cubicBezTo>
                    <a:pt x="64137" y="130158"/>
                    <a:pt x="64137" y="129732"/>
                    <a:pt x="64970" y="126757"/>
                  </a:cubicBezTo>
                  <a:lnTo>
                    <a:pt x="92455" y="15165"/>
                  </a:lnTo>
                  <a:close/>
                </a:path>
              </a:pathLst>
            </a:custGeom>
            <a:solidFill>
              <a:srgbClr val="FF1AFF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24" name="Forme libre 58423">
              <a:extLst>
                <a:ext uri="{FF2B5EF4-FFF2-40B4-BE49-F238E27FC236}">
                  <a16:creationId xmlns:a16="http://schemas.microsoft.com/office/drawing/2014/main" id="{CFC32CD4-5ACD-FB3A-A24C-66CD87C7FB6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596435" y="9117573"/>
              <a:ext cx="319588" cy="12145"/>
            </a:xfrm>
            <a:custGeom>
              <a:avLst/>
              <a:gdLst>
                <a:gd name="connsiteX0" fmla="*/ 0 w 319588"/>
                <a:gd name="connsiteY0" fmla="*/ 0 h 12145"/>
                <a:gd name="connsiteX1" fmla="*/ 319588 w 319588"/>
                <a:gd name="connsiteY1" fmla="*/ 0 h 12145"/>
                <a:gd name="connsiteX2" fmla="*/ 319588 w 319588"/>
                <a:gd name="connsiteY2" fmla="*/ 12145 h 12145"/>
                <a:gd name="connsiteX3" fmla="*/ 0 w 319588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88" h="12145">
                  <a:moveTo>
                    <a:pt x="0" y="0"/>
                  </a:moveTo>
                  <a:lnTo>
                    <a:pt x="319588" y="0"/>
                  </a:lnTo>
                  <a:lnTo>
                    <a:pt x="319588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25" name="Forme libre 58424">
              <a:extLst>
                <a:ext uri="{FF2B5EF4-FFF2-40B4-BE49-F238E27FC236}">
                  <a16:creationId xmlns:a16="http://schemas.microsoft.com/office/drawing/2014/main" id="{7A8D8999-64DB-998F-E79B-659C640EF6E1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679854" y="9273634"/>
              <a:ext cx="148132" cy="137553"/>
            </a:xfrm>
            <a:custGeom>
              <a:avLst/>
              <a:gdLst>
                <a:gd name="connsiteX0" fmla="*/ 90936 w 148132"/>
                <a:gd name="connsiteY0" fmla="*/ 42597 h 137553"/>
                <a:gd name="connsiteX1" fmla="*/ 120384 w 148132"/>
                <a:gd name="connsiteY1" fmla="*/ 6766 h 137553"/>
                <a:gd name="connsiteX2" fmla="*/ 135257 w 148132"/>
                <a:gd name="connsiteY2" fmla="*/ 10714 h 137553"/>
                <a:gd name="connsiteX3" fmla="*/ 120979 w 148132"/>
                <a:gd name="connsiteY3" fmla="*/ 27111 h 137553"/>
                <a:gd name="connsiteX4" fmla="*/ 132282 w 148132"/>
                <a:gd name="connsiteY4" fmla="*/ 37739 h 137553"/>
                <a:gd name="connsiteX5" fmla="*/ 148345 w 148132"/>
                <a:gd name="connsiteY5" fmla="*/ 20127 h 137553"/>
                <a:gd name="connsiteX6" fmla="*/ 120682 w 148132"/>
                <a:gd name="connsiteY6" fmla="*/ 86 h 137553"/>
                <a:gd name="connsiteX7" fmla="*/ 89449 w 148132"/>
                <a:gd name="connsiteY7" fmla="*/ 23163 h 137553"/>
                <a:gd name="connsiteX8" fmla="*/ 57324 w 148132"/>
                <a:gd name="connsiteY8" fmla="*/ 86 h 137553"/>
                <a:gd name="connsiteX9" fmla="*/ 9433 w 148132"/>
                <a:gd name="connsiteY9" fmla="*/ 46848 h 137553"/>
                <a:gd name="connsiteX10" fmla="*/ 13003 w 148132"/>
                <a:gd name="connsiteY10" fmla="*/ 49885 h 137553"/>
                <a:gd name="connsiteX11" fmla="*/ 16870 w 148132"/>
                <a:gd name="connsiteY11" fmla="*/ 46544 h 137553"/>
                <a:gd name="connsiteX12" fmla="*/ 56729 w 148132"/>
                <a:gd name="connsiteY12" fmla="*/ 6766 h 137553"/>
                <a:gd name="connsiteX13" fmla="*/ 72791 w 148132"/>
                <a:gd name="connsiteY13" fmla="*/ 27111 h 137553"/>
                <a:gd name="connsiteX14" fmla="*/ 56729 w 148132"/>
                <a:gd name="connsiteY14" fmla="*/ 99380 h 137553"/>
                <a:gd name="connsiteX15" fmla="*/ 28470 w 148132"/>
                <a:gd name="connsiteY15" fmla="*/ 130959 h 137553"/>
                <a:gd name="connsiteX16" fmla="*/ 13598 w 148132"/>
                <a:gd name="connsiteY16" fmla="*/ 127012 h 137553"/>
                <a:gd name="connsiteX17" fmla="*/ 27578 w 148132"/>
                <a:gd name="connsiteY17" fmla="*/ 110615 h 137553"/>
                <a:gd name="connsiteX18" fmla="*/ 16572 w 148132"/>
                <a:gd name="connsiteY18" fmla="*/ 99987 h 137553"/>
                <a:gd name="connsiteX19" fmla="*/ 212 w 148132"/>
                <a:gd name="connsiteY19" fmla="*/ 117599 h 137553"/>
                <a:gd name="connsiteX20" fmla="*/ 28173 w 148132"/>
                <a:gd name="connsiteY20" fmla="*/ 137639 h 137553"/>
                <a:gd name="connsiteX21" fmla="*/ 59406 w 148132"/>
                <a:gd name="connsiteY21" fmla="*/ 114562 h 137553"/>
                <a:gd name="connsiteX22" fmla="*/ 91531 w 148132"/>
                <a:gd name="connsiteY22" fmla="*/ 137639 h 137553"/>
                <a:gd name="connsiteX23" fmla="*/ 139124 w 148132"/>
                <a:gd name="connsiteY23" fmla="*/ 90877 h 137553"/>
                <a:gd name="connsiteX24" fmla="*/ 135554 w 148132"/>
                <a:gd name="connsiteY24" fmla="*/ 87841 h 137553"/>
                <a:gd name="connsiteX25" fmla="*/ 131687 w 148132"/>
                <a:gd name="connsiteY25" fmla="*/ 91181 h 137553"/>
                <a:gd name="connsiteX26" fmla="*/ 92126 w 148132"/>
                <a:gd name="connsiteY26" fmla="*/ 130959 h 137553"/>
                <a:gd name="connsiteX27" fmla="*/ 75766 w 148132"/>
                <a:gd name="connsiteY27" fmla="*/ 110918 h 137553"/>
                <a:gd name="connsiteX28" fmla="*/ 80823 w 148132"/>
                <a:gd name="connsiteY28" fmla="*/ 84197 h 137553"/>
                <a:gd name="connsiteX29" fmla="*/ 90936 w 148132"/>
                <a:gd name="connsiteY29" fmla="*/ 42597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8132" h="137553">
                  <a:moveTo>
                    <a:pt x="90936" y="42597"/>
                  </a:moveTo>
                  <a:cubicBezTo>
                    <a:pt x="92721" y="34702"/>
                    <a:pt x="99562" y="6766"/>
                    <a:pt x="120384" y="6766"/>
                  </a:cubicBezTo>
                  <a:cubicBezTo>
                    <a:pt x="121871" y="6766"/>
                    <a:pt x="129010" y="6766"/>
                    <a:pt x="135257" y="10714"/>
                  </a:cubicBezTo>
                  <a:cubicBezTo>
                    <a:pt x="126928" y="12232"/>
                    <a:pt x="120979" y="19823"/>
                    <a:pt x="120979" y="27111"/>
                  </a:cubicBezTo>
                  <a:cubicBezTo>
                    <a:pt x="120979" y="31969"/>
                    <a:pt x="124251" y="37739"/>
                    <a:pt x="132282" y="37739"/>
                  </a:cubicBezTo>
                  <a:cubicBezTo>
                    <a:pt x="138826" y="37739"/>
                    <a:pt x="148345" y="32273"/>
                    <a:pt x="148345" y="20127"/>
                  </a:cubicBezTo>
                  <a:cubicBezTo>
                    <a:pt x="148345" y="4337"/>
                    <a:pt x="130795" y="86"/>
                    <a:pt x="120682" y="86"/>
                  </a:cubicBezTo>
                  <a:cubicBezTo>
                    <a:pt x="103429" y="86"/>
                    <a:pt x="93018" y="16179"/>
                    <a:pt x="89449" y="23163"/>
                  </a:cubicBezTo>
                  <a:cubicBezTo>
                    <a:pt x="82012" y="3122"/>
                    <a:pt x="65950" y="86"/>
                    <a:pt x="57324" y="86"/>
                  </a:cubicBezTo>
                  <a:cubicBezTo>
                    <a:pt x="26388" y="86"/>
                    <a:pt x="9433" y="39257"/>
                    <a:pt x="9433" y="46848"/>
                  </a:cubicBezTo>
                  <a:cubicBezTo>
                    <a:pt x="9433" y="49885"/>
                    <a:pt x="12408" y="49885"/>
                    <a:pt x="13003" y="49885"/>
                  </a:cubicBezTo>
                  <a:cubicBezTo>
                    <a:pt x="15382" y="49885"/>
                    <a:pt x="16275" y="49277"/>
                    <a:pt x="16870" y="46544"/>
                  </a:cubicBezTo>
                  <a:cubicBezTo>
                    <a:pt x="26983" y="14358"/>
                    <a:pt x="46615" y="6766"/>
                    <a:pt x="56729" y="6766"/>
                  </a:cubicBezTo>
                  <a:cubicBezTo>
                    <a:pt x="62380" y="6766"/>
                    <a:pt x="72791" y="9499"/>
                    <a:pt x="72791" y="27111"/>
                  </a:cubicBezTo>
                  <a:cubicBezTo>
                    <a:pt x="72791" y="36524"/>
                    <a:pt x="67735" y="56869"/>
                    <a:pt x="56729" y="99380"/>
                  </a:cubicBezTo>
                  <a:cubicBezTo>
                    <a:pt x="51969" y="118206"/>
                    <a:pt x="41559" y="130959"/>
                    <a:pt x="28470" y="130959"/>
                  </a:cubicBezTo>
                  <a:cubicBezTo>
                    <a:pt x="26686" y="130959"/>
                    <a:pt x="19844" y="130959"/>
                    <a:pt x="13598" y="127012"/>
                  </a:cubicBezTo>
                  <a:cubicBezTo>
                    <a:pt x="21034" y="125493"/>
                    <a:pt x="27578" y="119117"/>
                    <a:pt x="27578" y="110615"/>
                  </a:cubicBezTo>
                  <a:cubicBezTo>
                    <a:pt x="27578" y="102416"/>
                    <a:pt x="21034" y="99987"/>
                    <a:pt x="16572" y="99987"/>
                  </a:cubicBezTo>
                  <a:cubicBezTo>
                    <a:pt x="7649" y="99987"/>
                    <a:pt x="212" y="107882"/>
                    <a:pt x="212" y="117599"/>
                  </a:cubicBezTo>
                  <a:cubicBezTo>
                    <a:pt x="212" y="131566"/>
                    <a:pt x="15085" y="137639"/>
                    <a:pt x="28173" y="137639"/>
                  </a:cubicBezTo>
                  <a:cubicBezTo>
                    <a:pt x="47805" y="137639"/>
                    <a:pt x="58513" y="116384"/>
                    <a:pt x="59406" y="114562"/>
                  </a:cubicBezTo>
                  <a:cubicBezTo>
                    <a:pt x="62975" y="125797"/>
                    <a:pt x="73684" y="137639"/>
                    <a:pt x="91531" y="137639"/>
                  </a:cubicBezTo>
                  <a:cubicBezTo>
                    <a:pt x="122169" y="137639"/>
                    <a:pt x="139124" y="98469"/>
                    <a:pt x="139124" y="90877"/>
                  </a:cubicBezTo>
                  <a:cubicBezTo>
                    <a:pt x="139124" y="87841"/>
                    <a:pt x="136447" y="87841"/>
                    <a:pt x="135554" y="87841"/>
                  </a:cubicBezTo>
                  <a:cubicBezTo>
                    <a:pt x="132877" y="87841"/>
                    <a:pt x="132282" y="89055"/>
                    <a:pt x="131687" y="91181"/>
                  </a:cubicBezTo>
                  <a:cubicBezTo>
                    <a:pt x="121871" y="123672"/>
                    <a:pt x="101644" y="130959"/>
                    <a:pt x="92126" y="130959"/>
                  </a:cubicBezTo>
                  <a:cubicBezTo>
                    <a:pt x="80525" y="130959"/>
                    <a:pt x="75766" y="121242"/>
                    <a:pt x="75766" y="110918"/>
                  </a:cubicBezTo>
                  <a:cubicBezTo>
                    <a:pt x="75766" y="104238"/>
                    <a:pt x="77551" y="97558"/>
                    <a:pt x="80823" y="84197"/>
                  </a:cubicBezTo>
                  <a:lnTo>
                    <a:pt x="90936" y="42597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26" name="Forme libre 58425">
              <a:extLst>
                <a:ext uri="{FF2B5EF4-FFF2-40B4-BE49-F238E27FC236}">
                  <a16:creationId xmlns:a16="http://schemas.microsoft.com/office/drawing/2014/main" id="{B0FD6FF9-7091-E817-AE1B-65DE7014745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050702" y="9088119"/>
              <a:ext cx="198402" cy="71054"/>
            </a:xfrm>
            <a:custGeom>
              <a:avLst/>
              <a:gdLst>
                <a:gd name="connsiteX0" fmla="*/ 198627 w 198402"/>
                <a:gd name="connsiteY0" fmla="*/ 10100 h 71054"/>
                <a:gd name="connsiteX1" fmla="*/ 194463 w 198402"/>
                <a:gd name="connsiteY1" fmla="*/ 383 h 71054"/>
                <a:gd name="connsiteX2" fmla="*/ 190298 w 198402"/>
                <a:gd name="connsiteY2" fmla="*/ 8278 h 71054"/>
                <a:gd name="connsiteX3" fmla="*/ 148654 w 198402"/>
                <a:gd name="connsiteY3" fmla="*/ 54129 h 71054"/>
                <a:gd name="connsiteX4" fmla="*/ 101062 w 198402"/>
                <a:gd name="connsiteY4" fmla="*/ 28015 h 71054"/>
                <a:gd name="connsiteX5" fmla="*/ 50197 w 198402"/>
                <a:gd name="connsiteY5" fmla="*/ 79 h 71054"/>
                <a:gd name="connsiteX6" fmla="*/ 224 w 198402"/>
                <a:gd name="connsiteY6" fmla="*/ 61113 h 71054"/>
                <a:gd name="connsiteX7" fmla="*/ 4389 w 198402"/>
                <a:gd name="connsiteY7" fmla="*/ 70830 h 71054"/>
                <a:gd name="connsiteX8" fmla="*/ 8553 w 198402"/>
                <a:gd name="connsiteY8" fmla="*/ 63846 h 71054"/>
                <a:gd name="connsiteX9" fmla="*/ 50197 w 198402"/>
                <a:gd name="connsiteY9" fmla="*/ 17084 h 71054"/>
                <a:gd name="connsiteX10" fmla="*/ 97790 w 198402"/>
                <a:gd name="connsiteY10" fmla="*/ 43197 h 71054"/>
                <a:gd name="connsiteX11" fmla="*/ 148654 w 198402"/>
                <a:gd name="connsiteY11" fmla="*/ 71133 h 71054"/>
                <a:gd name="connsiteX12" fmla="*/ 198627 w 198402"/>
                <a:gd name="connsiteY12" fmla="*/ 10100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402" h="71054">
                  <a:moveTo>
                    <a:pt x="198627" y="10100"/>
                  </a:moveTo>
                  <a:cubicBezTo>
                    <a:pt x="198627" y="3419"/>
                    <a:pt x="196842" y="383"/>
                    <a:pt x="194463" y="383"/>
                  </a:cubicBezTo>
                  <a:cubicBezTo>
                    <a:pt x="192975" y="383"/>
                    <a:pt x="190596" y="2508"/>
                    <a:pt x="190298" y="8278"/>
                  </a:cubicBezTo>
                  <a:cubicBezTo>
                    <a:pt x="189108" y="37428"/>
                    <a:pt x="169476" y="54129"/>
                    <a:pt x="148654" y="54129"/>
                  </a:cubicBezTo>
                  <a:cubicBezTo>
                    <a:pt x="129915" y="54129"/>
                    <a:pt x="115637" y="41072"/>
                    <a:pt x="101062" y="28015"/>
                  </a:cubicBezTo>
                  <a:cubicBezTo>
                    <a:pt x="85891" y="14047"/>
                    <a:pt x="70424" y="79"/>
                    <a:pt x="50197" y="79"/>
                  </a:cubicBezTo>
                  <a:cubicBezTo>
                    <a:pt x="17774" y="79"/>
                    <a:pt x="224" y="33481"/>
                    <a:pt x="224" y="61113"/>
                  </a:cubicBezTo>
                  <a:cubicBezTo>
                    <a:pt x="224" y="70830"/>
                    <a:pt x="4091" y="70830"/>
                    <a:pt x="4389" y="70830"/>
                  </a:cubicBezTo>
                  <a:cubicBezTo>
                    <a:pt x="7661" y="70830"/>
                    <a:pt x="8553" y="64757"/>
                    <a:pt x="8553" y="63846"/>
                  </a:cubicBezTo>
                  <a:cubicBezTo>
                    <a:pt x="9743" y="30444"/>
                    <a:pt x="32052" y="17084"/>
                    <a:pt x="50197" y="17084"/>
                  </a:cubicBezTo>
                  <a:cubicBezTo>
                    <a:pt x="68937" y="17084"/>
                    <a:pt x="83214" y="30140"/>
                    <a:pt x="97790" y="43197"/>
                  </a:cubicBezTo>
                  <a:cubicBezTo>
                    <a:pt x="112960" y="57165"/>
                    <a:pt x="128428" y="71133"/>
                    <a:pt x="148654" y="71133"/>
                  </a:cubicBezTo>
                  <a:cubicBezTo>
                    <a:pt x="181077" y="71133"/>
                    <a:pt x="198627" y="37732"/>
                    <a:pt x="198627" y="10100"/>
                  </a:cubicBez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27" name="Forme libre 58426">
              <a:extLst>
                <a:ext uri="{FF2B5EF4-FFF2-40B4-BE49-F238E27FC236}">
                  <a16:creationId xmlns:a16="http://schemas.microsoft.com/office/drawing/2014/main" id="{EBAD6559-D510-3060-696C-84BD4971AC69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381339" y="8742752"/>
              <a:ext cx="270386" cy="728760"/>
            </a:xfrm>
            <a:custGeom>
              <a:avLst/>
              <a:gdLst>
                <a:gd name="connsiteX0" fmla="*/ 105831 w 270386"/>
                <a:gd name="connsiteY0" fmla="*/ 668702 h 728760"/>
                <a:gd name="connsiteX1" fmla="*/ 105534 w 270386"/>
                <a:gd name="connsiteY1" fmla="*/ 668702 h 728760"/>
                <a:gd name="connsiteX2" fmla="*/ 41284 w 270386"/>
                <a:gd name="connsiteY2" fmla="*/ 364445 h 728760"/>
                <a:gd name="connsiteX3" fmla="*/ 2317 w 270386"/>
                <a:gd name="connsiteY3" fmla="*/ 426997 h 728760"/>
                <a:gd name="connsiteX4" fmla="*/ 235 w 270386"/>
                <a:gd name="connsiteY4" fmla="*/ 430640 h 728760"/>
                <a:gd name="connsiteX5" fmla="*/ 4399 w 270386"/>
                <a:gd name="connsiteY5" fmla="*/ 435499 h 728760"/>
                <a:gd name="connsiteX6" fmla="*/ 24626 w 270386"/>
                <a:gd name="connsiteY6" fmla="*/ 403008 h 728760"/>
                <a:gd name="connsiteX7" fmla="*/ 93338 w 270386"/>
                <a:gd name="connsiteY7" fmla="*/ 728825 h 728760"/>
                <a:gd name="connsiteX8" fmla="*/ 105831 w 270386"/>
                <a:gd name="connsiteY8" fmla="*/ 720930 h 728760"/>
                <a:gd name="connsiteX9" fmla="*/ 269432 w 270386"/>
                <a:gd name="connsiteY9" fmla="*/ 12514 h 728760"/>
                <a:gd name="connsiteX10" fmla="*/ 270622 w 270386"/>
                <a:gd name="connsiteY10" fmla="*/ 6138 h 728760"/>
                <a:gd name="connsiteX11" fmla="*/ 264672 w 270386"/>
                <a:gd name="connsiteY11" fmla="*/ 65 h 728760"/>
                <a:gd name="connsiteX12" fmla="*/ 258128 w 270386"/>
                <a:gd name="connsiteY12" fmla="*/ 8263 h 728760"/>
                <a:gd name="connsiteX13" fmla="*/ 105831 w 270386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0386" h="728760">
                  <a:moveTo>
                    <a:pt x="105831" y="668702"/>
                  </a:moveTo>
                  <a:lnTo>
                    <a:pt x="105534" y="668702"/>
                  </a:lnTo>
                  <a:lnTo>
                    <a:pt x="41284" y="364445"/>
                  </a:lnTo>
                  <a:lnTo>
                    <a:pt x="2317" y="426997"/>
                  </a:lnTo>
                  <a:cubicBezTo>
                    <a:pt x="235" y="429729"/>
                    <a:pt x="235" y="430337"/>
                    <a:pt x="235" y="430640"/>
                  </a:cubicBezTo>
                  <a:cubicBezTo>
                    <a:pt x="235" y="431855"/>
                    <a:pt x="4102" y="435195"/>
                    <a:pt x="4399" y="435499"/>
                  </a:cubicBezTo>
                  <a:lnTo>
                    <a:pt x="24626" y="403008"/>
                  </a:lnTo>
                  <a:lnTo>
                    <a:pt x="93338" y="728825"/>
                  </a:lnTo>
                  <a:cubicBezTo>
                    <a:pt x="103154" y="728825"/>
                    <a:pt x="104047" y="728825"/>
                    <a:pt x="105831" y="720930"/>
                  </a:cubicBezTo>
                  <a:lnTo>
                    <a:pt x="269432" y="12514"/>
                  </a:lnTo>
                  <a:cubicBezTo>
                    <a:pt x="270027" y="10389"/>
                    <a:pt x="270622" y="7656"/>
                    <a:pt x="270622" y="6138"/>
                  </a:cubicBezTo>
                  <a:cubicBezTo>
                    <a:pt x="270622" y="2797"/>
                    <a:pt x="268242" y="65"/>
                    <a:pt x="264672" y="65"/>
                  </a:cubicBezTo>
                  <a:cubicBezTo>
                    <a:pt x="259913" y="65"/>
                    <a:pt x="259021" y="4012"/>
                    <a:pt x="258128" y="8263"/>
                  </a:cubicBezTo>
                  <a:lnTo>
                    <a:pt x="105831" y="668702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28" name="Forme libre 58427">
              <a:extLst>
                <a:ext uri="{FF2B5EF4-FFF2-40B4-BE49-F238E27FC236}">
                  <a16:creationId xmlns:a16="http://schemas.microsoft.com/office/drawing/2014/main" id="{3F863934-8329-781F-A01A-A08CBC69F6A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645777" y="8742752"/>
              <a:ext cx="411672" cy="12145"/>
            </a:xfrm>
            <a:custGeom>
              <a:avLst/>
              <a:gdLst>
                <a:gd name="connsiteX0" fmla="*/ 0 w 411672"/>
                <a:gd name="connsiteY0" fmla="*/ 0 h 12145"/>
                <a:gd name="connsiteX1" fmla="*/ 411673 w 411672"/>
                <a:gd name="connsiteY1" fmla="*/ 0 h 12145"/>
                <a:gd name="connsiteX2" fmla="*/ 411673 w 411672"/>
                <a:gd name="connsiteY2" fmla="*/ 12145 h 12145"/>
                <a:gd name="connsiteX3" fmla="*/ 0 w 411672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672" h="12145">
                  <a:moveTo>
                    <a:pt x="0" y="0"/>
                  </a:moveTo>
                  <a:lnTo>
                    <a:pt x="411673" y="0"/>
                  </a:lnTo>
                  <a:lnTo>
                    <a:pt x="411673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29" name="Forme libre 58428">
              <a:extLst>
                <a:ext uri="{FF2B5EF4-FFF2-40B4-BE49-F238E27FC236}">
                  <a16:creationId xmlns:a16="http://schemas.microsoft.com/office/drawing/2014/main" id="{E00AADF8-9A1D-630A-14EE-3783358E70D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784896" y="8859924"/>
              <a:ext cx="136234" cy="137553"/>
            </a:xfrm>
            <a:custGeom>
              <a:avLst/>
              <a:gdLst>
                <a:gd name="connsiteX0" fmla="*/ 99302 w 136234"/>
                <a:gd name="connsiteY0" fmla="*/ 19506 h 137553"/>
                <a:gd name="connsiteX1" fmla="*/ 71936 w 136234"/>
                <a:gd name="connsiteY1" fmla="*/ 72 h 137553"/>
                <a:gd name="connsiteX2" fmla="*/ 249 w 136234"/>
                <a:gd name="connsiteY2" fmla="*/ 89042 h 137553"/>
                <a:gd name="connsiteX3" fmla="*/ 39811 w 136234"/>
                <a:gd name="connsiteY3" fmla="*/ 137626 h 137553"/>
                <a:gd name="connsiteX4" fmla="*/ 78480 w 136234"/>
                <a:gd name="connsiteY4" fmla="*/ 114852 h 137553"/>
                <a:gd name="connsiteX5" fmla="*/ 105548 w 136234"/>
                <a:gd name="connsiteY5" fmla="*/ 137626 h 137553"/>
                <a:gd name="connsiteX6" fmla="*/ 127560 w 136234"/>
                <a:gd name="connsiteY6" fmla="*/ 120925 h 137553"/>
                <a:gd name="connsiteX7" fmla="*/ 136484 w 136234"/>
                <a:gd name="connsiteY7" fmla="*/ 90864 h 137553"/>
                <a:gd name="connsiteX8" fmla="*/ 132914 w 136234"/>
                <a:gd name="connsiteY8" fmla="*/ 87827 h 137553"/>
                <a:gd name="connsiteX9" fmla="*/ 128750 w 136234"/>
                <a:gd name="connsiteY9" fmla="*/ 93293 h 137553"/>
                <a:gd name="connsiteX10" fmla="*/ 106143 w 136234"/>
                <a:gd name="connsiteY10" fmla="*/ 130946 h 137553"/>
                <a:gd name="connsiteX11" fmla="*/ 97219 w 136234"/>
                <a:gd name="connsiteY11" fmla="*/ 116978 h 137553"/>
                <a:gd name="connsiteX12" fmla="*/ 101086 w 136234"/>
                <a:gd name="connsiteY12" fmla="*/ 94508 h 137553"/>
                <a:gd name="connsiteX13" fmla="*/ 107630 w 136234"/>
                <a:gd name="connsiteY13" fmla="*/ 67179 h 137553"/>
                <a:gd name="connsiteX14" fmla="*/ 118339 w 136234"/>
                <a:gd name="connsiteY14" fmla="*/ 24668 h 137553"/>
                <a:gd name="connsiteX15" fmla="*/ 120421 w 136234"/>
                <a:gd name="connsiteY15" fmla="*/ 14344 h 137553"/>
                <a:gd name="connsiteX16" fmla="*/ 111795 w 136234"/>
                <a:gd name="connsiteY16" fmla="*/ 6145 h 137553"/>
                <a:gd name="connsiteX17" fmla="*/ 99302 w 136234"/>
                <a:gd name="connsiteY17" fmla="*/ 19506 h 137553"/>
                <a:gd name="connsiteX18" fmla="*/ 79967 w 136234"/>
                <a:gd name="connsiteY18" fmla="*/ 98151 h 137553"/>
                <a:gd name="connsiteX19" fmla="*/ 74018 w 136234"/>
                <a:gd name="connsiteY19" fmla="*/ 109386 h 137553"/>
                <a:gd name="connsiteX20" fmla="*/ 40406 w 136234"/>
                <a:gd name="connsiteY20" fmla="*/ 130946 h 137553"/>
                <a:gd name="connsiteX21" fmla="*/ 21368 w 136234"/>
                <a:gd name="connsiteY21" fmla="*/ 102402 h 137553"/>
                <a:gd name="connsiteX22" fmla="*/ 37728 w 136234"/>
                <a:gd name="connsiteY22" fmla="*/ 35903 h 137553"/>
                <a:gd name="connsiteX23" fmla="*/ 72233 w 136234"/>
                <a:gd name="connsiteY23" fmla="*/ 6753 h 137553"/>
                <a:gd name="connsiteX24" fmla="*/ 95732 w 136234"/>
                <a:gd name="connsiteY24" fmla="*/ 33474 h 137553"/>
                <a:gd name="connsiteX25" fmla="*/ 94840 w 136234"/>
                <a:gd name="connsiteY25" fmla="*/ 38636 h 137553"/>
                <a:gd name="connsiteX26" fmla="*/ 79967 w 136234"/>
                <a:gd name="connsiteY26" fmla="*/ 98151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234" h="137553">
                  <a:moveTo>
                    <a:pt x="99302" y="19506"/>
                  </a:moveTo>
                  <a:cubicBezTo>
                    <a:pt x="93947" y="8271"/>
                    <a:pt x="85321" y="72"/>
                    <a:pt x="71936" y="72"/>
                  </a:cubicBezTo>
                  <a:cubicBezTo>
                    <a:pt x="37134" y="72"/>
                    <a:pt x="249" y="44709"/>
                    <a:pt x="249" y="89042"/>
                  </a:cubicBezTo>
                  <a:cubicBezTo>
                    <a:pt x="249" y="117585"/>
                    <a:pt x="16609" y="137626"/>
                    <a:pt x="39811" y="137626"/>
                  </a:cubicBezTo>
                  <a:cubicBezTo>
                    <a:pt x="45760" y="137626"/>
                    <a:pt x="60633" y="136411"/>
                    <a:pt x="78480" y="114852"/>
                  </a:cubicBezTo>
                  <a:cubicBezTo>
                    <a:pt x="80859" y="127605"/>
                    <a:pt x="91270" y="137626"/>
                    <a:pt x="105548" y="137626"/>
                  </a:cubicBezTo>
                  <a:cubicBezTo>
                    <a:pt x="115959" y="137626"/>
                    <a:pt x="122801" y="130642"/>
                    <a:pt x="127560" y="120925"/>
                  </a:cubicBezTo>
                  <a:cubicBezTo>
                    <a:pt x="132617" y="109994"/>
                    <a:pt x="136484" y="91471"/>
                    <a:pt x="136484" y="90864"/>
                  </a:cubicBezTo>
                  <a:cubicBezTo>
                    <a:pt x="136484" y="87827"/>
                    <a:pt x="133806" y="87827"/>
                    <a:pt x="132914" y="87827"/>
                  </a:cubicBezTo>
                  <a:cubicBezTo>
                    <a:pt x="129940" y="87827"/>
                    <a:pt x="129642" y="89042"/>
                    <a:pt x="128750" y="93293"/>
                  </a:cubicBezTo>
                  <a:cubicBezTo>
                    <a:pt x="123693" y="113030"/>
                    <a:pt x="118339" y="130946"/>
                    <a:pt x="106143" y="130946"/>
                  </a:cubicBezTo>
                  <a:cubicBezTo>
                    <a:pt x="98112" y="130946"/>
                    <a:pt x="97219" y="123051"/>
                    <a:pt x="97219" y="116978"/>
                  </a:cubicBezTo>
                  <a:cubicBezTo>
                    <a:pt x="97219" y="110297"/>
                    <a:pt x="97814" y="107868"/>
                    <a:pt x="101086" y="94508"/>
                  </a:cubicBezTo>
                  <a:cubicBezTo>
                    <a:pt x="104358" y="81754"/>
                    <a:pt x="104953" y="78718"/>
                    <a:pt x="107630" y="67179"/>
                  </a:cubicBezTo>
                  <a:lnTo>
                    <a:pt x="118339" y="24668"/>
                  </a:lnTo>
                  <a:cubicBezTo>
                    <a:pt x="120421" y="16166"/>
                    <a:pt x="120421" y="15559"/>
                    <a:pt x="120421" y="14344"/>
                  </a:cubicBezTo>
                  <a:cubicBezTo>
                    <a:pt x="120421" y="9182"/>
                    <a:pt x="116852" y="6145"/>
                    <a:pt x="111795" y="6145"/>
                  </a:cubicBezTo>
                  <a:cubicBezTo>
                    <a:pt x="104656" y="6145"/>
                    <a:pt x="100194" y="12826"/>
                    <a:pt x="99302" y="19506"/>
                  </a:cubicBezTo>
                  <a:close/>
                  <a:moveTo>
                    <a:pt x="79967" y="98151"/>
                  </a:moveTo>
                  <a:cubicBezTo>
                    <a:pt x="78480" y="103617"/>
                    <a:pt x="78480" y="104224"/>
                    <a:pt x="74018" y="109386"/>
                  </a:cubicBezTo>
                  <a:cubicBezTo>
                    <a:pt x="60930" y="126087"/>
                    <a:pt x="48734" y="130946"/>
                    <a:pt x="40406" y="130946"/>
                  </a:cubicBezTo>
                  <a:cubicBezTo>
                    <a:pt x="25533" y="130946"/>
                    <a:pt x="21368" y="114245"/>
                    <a:pt x="21368" y="102402"/>
                  </a:cubicBezTo>
                  <a:cubicBezTo>
                    <a:pt x="21368" y="87220"/>
                    <a:pt x="30887" y="49871"/>
                    <a:pt x="37728" y="35903"/>
                  </a:cubicBezTo>
                  <a:cubicBezTo>
                    <a:pt x="46950" y="17988"/>
                    <a:pt x="60335" y="6753"/>
                    <a:pt x="72233" y="6753"/>
                  </a:cubicBezTo>
                  <a:cubicBezTo>
                    <a:pt x="91568" y="6753"/>
                    <a:pt x="95732" y="31652"/>
                    <a:pt x="95732" y="33474"/>
                  </a:cubicBezTo>
                  <a:cubicBezTo>
                    <a:pt x="95732" y="35296"/>
                    <a:pt x="95137" y="37118"/>
                    <a:pt x="94840" y="38636"/>
                  </a:cubicBezTo>
                  <a:lnTo>
                    <a:pt x="79967" y="98151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30" name="Forme libre 58429">
              <a:extLst>
                <a:ext uri="{FF2B5EF4-FFF2-40B4-BE49-F238E27FC236}">
                  <a16:creationId xmlns:a16="http://schemas.microsoft.com/office/drawing/2014/main" id="{66DF7EE7-F2F9-4780-EBEF-02DB754822A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681471" y="9117573"/>
              <a:ext cx="340284" cy="12145"/>
            </a:xfrm>
            <a:custGeom>
              <a:avLst/>
              <a:gdLst>
                <a:gd name="connsiteX0" fmla="*/ 0 w 340284"/>
                <a:gd name="connsiteY0" fmla="*/ 0 h 12145"/>
                <a:gd name="connsiteX1" fmla="*/ 340285 w 340284"/>
                <a:gd name="connsiteY1" fmla="*/ 0 h 12145"/>
                <a:gd name="connsiteX2" fmla="*/ 340285 w 340284"/>
                <a:gd name="connsiteY2" fmla="*/ 12145 h 12145"/>
                <a:gd name="connsiteX3" fmla="*/ 1 w 340284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284" h="12145">
                  <a:moveTo>
                    <a:pt x="0" y="0"/>
                  </a:moveTo>
                  <a:lnTo>
                    <a:pt x="340285" y="0"/>
                  </a:lnTo>
                  <a:lnTo>
                    <a:pt x="340285" y="12145"/>
                  </a:lnTo>
                  <a:lnTo>
                    <a:pt x="1" y="12145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31" name="Forme libre 58430">
              <a:extLst>
                <a:ext uri="{FF2B5EF4-FFF2-40B4-BE49-F238E27FC236}">
                  <a16:creationId xmlns:a16="http://schemas.microsoft.com/office/drawing/2014/main" id="{FE8F8C52-C4CE-4CC8-FEBC-3CBBB32865A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690098" y="9273634"/>
              <a:ext cx="152891" cy="137553"/>
            </a:xfrm>
            <a:custGeom>
              <a:avLst/>
              <a:gdLst>
                <a:gd name="connsiteX0" fmla="*/ 95729 w 152891"/>
                <a:gd name="connsiteY0" fmla="*/ 117295 h 137553"/>
                <a:gd name="connsiteX1" fmla="*/ 122203 w 152891"/>
                <a:gd name="connsiteY1" fmla="*/ 137639 h 137553"/>
                <a:gd name="connsiteX2" fmla="*/ 144214 w 152891"/>
                <a:gd name="connsiteY2" fmla="*/ 120939 h 137553"/>
                <a:gd name="connsiteX3" fmla="*/ 153138 w 152891"/>
                <a:gd name="connsiteY3" fmla="*/ 90877 h 137553"/>
                <a:gd name="connsiteX4" fmla="*/ 149568 w 152891"/>
                <a:gd name="connsiteY4" fmla="*/ 87841 h 137553"/>
                <a:gd name="connsiteX5" fmla="*/ 145404 w 152891"/>
                <a:gd name="connsiteY5" fmla="*/ 93307 h 137553"/>
                <a:gd name="connsiteX6" fmla="*/ 123095 w 152891"/>
                <a:gd name="connsiteY6" fmla="*/ 130959 h 137553"/>
                <a:gd name="connsiteX7" fmla="*/ 113874 w 152891"/>
                <a:gd name="connsiteY7" fmla="*/ 116991 h 137553"/>
                <a:gd name="connsiteX8" fmla="*/ 119823 w 152891"/>
                <a:gd name="connsiteY8" fmla="*/ 85412 h 137553"/>
                <a:gd name="connsiteX9" fmla="*/ 128152 w 152891"/>
                <a:gd name="connsiteY9" fmla="*/ 52617 h 137553"/>
                <a:gd name="connsiteX10" fmla="*/ 133208 w 152891"/>
                <a:gd name="connsiteY10" fmla="*/ 31969 h 137553"/>
                <a:gd name="connsiteX11" fmla="*/ 137670 w 152891"/>
                <a:gd name="connsiteY11" fmla="*/ 11625 h 137553"/>
                <a:gd name="connsiteX12" fmla="*/ 129044 w 152891"/>
                <a:gd name="connsiteY12" fmla="*/ 3426 h 137553"/>
                <a:gd name="connsiteX13" fmla="*/ 117443 w 152891"/>
                <a:gd name="connsiteY13" fmla="*/ 14054 h 137553"/>
                <a:gd name="connsiteX14" fmla="*/ 95134 w 152891"/>
                <a:gd name="connsiteY14" fmla="*/ 105453 h 137553"/>
                <a:gd name="connsiteX15" fmla="*/ 61224 w 152891"/>
                <a:gd name="connsiteY15" fmla="*/ 130959 h 137553"/>
                <a:gd name="connsiteX16" fmla="*/ 42782 w 152891"/>
                <a:gd name="connsiteY16" fmla="*/ 106060 h 137553"/>
                <a:gd name="connsiteX17" fmla="*/ 58845 w 152891"/>
                <a:gd name="connsiteY17" fmla="*/ 44115 h 137553"/>
                <a:gd name="connsiteX18" fmla="*/ 63901 w 152891"/>
                <a:gd name="connsiteY18" fmla="*/ 24985 h 137553"/>
                <a:gd name="connsiteX19" fmla="*/ 39510 w 152891"/>
                <a:gd name="connsiteY19" fmla="*/ 86 h 137553"/>
                <a:gd name="connsiteX20" fmla="*/ 246 w 152891"/>
                <a:gd name="connsiteY20" fmla="*/ 46848 h 137553"/>
                <a:gd name="connsiteX21" fmla="*/ 3816 w 152891"/>
                <a:gd name="connsiteY21" fmla="*/ 49885 h 137553"/>
                <a:gd name="connsiteX22" fmla="*/ 8575 w 152891"/>
                <a:gd name="connsiteY22" fmla="*/ 44419 h 137553"/>
                <a:gd name="connsiteX23" fmla="*/ 38618 w 152891"/>
                <a:gd name="connsiteY23" fmla="*/ 6766 h 137553"/>
                <a:gd name="connsiteX24" fmla="*/ 46054 w 152891"/>
                <a:gd name="connsiteY24" fmla="*/ 16787 h 137553"/>
                <a:gd name="connsiteX25" fmla="*/ 40997 w 152891"/>
                <a:gd name="connsiteY25" fmla="*/ 37435 h 137553"/>
                <a:gd name="connsiteX26" fmla="*/ 23745 w 152891"/>
                <a:gd name="connsiteY26" fmla="*/ 101201 h 137553"/>
                <a:gd name="connsiteX27" fmla="*/ 60332 w 152891"/>
                <a:gd name="connsiteY27" fmla="*/ 137639 h 137553"/>
                <a:gd name="connsiteX28" fmla="*/ 95729 w 152891"/>
                <a:gd name="connsiteY28" fmla="*/ 117295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891" h="137553">
                  <a:moveTo>
                    <a:pt x="95729" y="117295"/>
                  </a:moveTo>
                  <a:cubicBezTo>
                    <a:pt x="99001" y="129745"/>
                    <a:pt x="109412" y="137639"/>
                    <a:pt x="122203" y="137639"/>
                  </a:cubicBezTo>
                  <a:cubicBezTo>
                    <a:pt x="132614" y="137639"/>
                    <a:pt x="139455" y="130656"/>
                    <a:pt x="144214" y="120939"/>
                  </a:cubicBezTo>
                  <a:cubicBezTo>
                    <a:pt x="149271" y="110007"/>
                    <a:pt x="153138" y="91485"/>
                    <a:pt x="153138" y="90877"/>
                  </a:cubicBezTo>
                  <a:cubicBezTo>
                    <a:pt x="153138" y="87841"/>
                    <a:pt x="150461" y="87841"/>
                    <a:pt x="149568" y="87841"/>
                  </a:cubicBezTo>
                  <a:cubicBezTo>
                    <a:pt x="146594" y="87841"/>
                    <a:pt x="146296" y="89055"/>
                    <a:pt x="145404" y="93307"/>
                  </a:cubicBezTo>
                  <a:cubicBezTo>
                    <a:pt x="141240" y="110311"/>
                    <a:pt x="135588" y="130959"/>
                    <a:pt x="123095" y="130959"/>
                  </a:cubicBezTo>
                  <a:cubicBezTo>
                    <a:pt x="116848" y="130959"/>
                    <a:pt x="113874" y="127012"/>
                    <a:pt x="113874" y="116991"/>
                  </a:cubicBezTo>
                  <a:cubicBezTo>
                    <a:pt x="113874" y="110311"/>
                    <a:pt x="117443" y="96039"/>
                    <a:pt x="119823" y="85412"/>
                  </a:cubicBezTo>
                  <a:lnTo>
                    <a:pt x="128152" y="52617"/>
                  </a:lnTo>
                  <a:cubicBezTo>
                    <a:pt x="129044" y="48063"/>
                    <a:pt x="132019" y="36524"/>
                    <a:pt x="133208" y="31969"/>
                  </a:cubicBezTo>
                  <a:cubicBezTo>
                    <a:pt x="134696" y="24985"/>
                    <a:pt x="137670" y="13447"/>
                    <a:pt x="137670" y="11625"/>
                  </a:cubicBezTo>
                  <a:cubicBezTo>
                    <a:pt x="137670" y="6159"/>
                    <a:pt x="133506" y="3426"/>
                    <a:pt x="129044" y="3426"/>
                  </a:cubicBezTo>
                  <a:cubicBezTo>
                    <a:pt x="127557" y="3426"/>
                    <a:pt x="119823" y="3730"/>
                    <a:pt x="117443" y="14054"/>
                  </a:cubicBezTo>
                  <a:cubicBezTo>
                    <a:pt x="111792" y="36220"/>
                    <a:pt x="98704" y="89359"/>
                    <a:pt x="95134" y="105453"/>
                  </a:cubicBezTo>
                  <a:cubicBezTo>
                    <a:pt x="94837" y="106667"/>
                    <a:pt x="82939" y="130959"/>
                    <a:pt x="61224" y="130959"/>
                  </a:cubicBezTo>
                  <a:cubicBezTo>
                    <a:pt x="45757" y="130959"/>
                    <a:pt x="42782" y="117295"/>
                    <a:pt x="42782" y="106060"/>
                  </a:cubicBezTo>
                  <a:cubicBezTo>
                    <a:pt x="42782" y="89055"/>
                    <a:pt x="51111" y="65067"/>
                    <a:pt x="58845" y="44115"/>
                  </a:cubicBezTo>
                  <a:cubicBezTo>
                    <a:pt x="62414" y="35006"/>
                    <a:pt x="63901" y="30755"/>
                    <a:pt x="63901" y="24985"/>
                  </a:cubicBezTo>
                  <a:cubicBezTo>
                    <a:pt x="63901" y="11321"/>
                    <a:pt x="54383" y="86"/>
                    <a:pt x="39510" y="86"/>
                  </a:cubicBezTo>
                  <a:cubicBezTo>
                    <a:pt x="11252" y="86"/>
                    <a:pt x="246" y="44115"/>
                    <a:pt x="246" y="46848"/>
                  </a:cubicBezTo>
                  <a:cubicBezTo>
                    <a:pt x="246" y="49885"/>
                    <a:pt x="3221" y="49885"/>
                    <a:pt x="3816" y="49885"/>
                  </a:cubicBezTo>
                  <a:cubicBezTo>
                    <a:pt x="6790" y="49885"/>
                    <a:pt x="7088" y="49277"/>
                    <a:pt x="8575" y="44419"/>
                  </a:cubicBezTo>
                  <a:cubicBezTo>
                    <a:pt x="16011" y="18001"/>
                    <a:pt x="27314" y="6766"/>
                    <a:pt x="38618" y="6766"/>
                  </a:cubicBezTo>
                  <a:cubicBezTo>
                    <a:pt x="41295" y="6766"/>
                    <a:pt x="46054" y="7070"/>
                    <a:pt x="46054" y="16787"/>
                  </a:cubicBezTo>
                  <a:cubicBezTo>
                    <a:pt x="46054" y="24074"/>
                    <a:pt x="42782" y="32880"/>
                    <a:pt x="40997" y="37435"/>
                  </a:cubicBezTo>
                  <a:cubicBezTo>
                    <a:pt x="29992" y="67496"/>
                    <a:pt x="23745" y="86323"/>
                    <a:pt x="23745" y="101201"/>
                  </a:cubicBezTo>
                  <a:cubicBezTo>
                    <a:pt x="23745" y="130048"/>
                    <a:pt x="44269" y="137639"/>
                    <a:pt x="60332" y="137639"/>
                  </a:cubicBezTo>
                  <a:cubicBezTo>
                    <a:pt x="79964" y="137639"/>
                    <a:pt x="90672" y="123975"/>
                    <a:pt x="95729" y="117295"/>
                  </a:cubicBezTo>
                  <a:close/>
                </a:path>
              </a:pathLst>
            </a:custGeom>
            <a:solidFill>
              <a:srgbClr val="1A1AFF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96" name="Forme libre 58495">
              <a:extLst>
                <a:ext uri="{FF2B5EF4-FFF2-40B4-BE49-F238E27FC236}">
                  <a16:creationId xmlns:a16="http://schemas.microsoft.com/office/drawing/2014/main" id="{F3440F21-D1B8-6C72-0827-67FA63FA157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860378" y="9273634"/>
              <a:ext cx="148132" cy="137553"/>
            </a:xfrm>
            <a:custGeom>
              <a:avLst/>
              <a:gdLst>
                <a:gd name="connsiteX0" fmla="*/ 90976 w 148132"/>
                <a:gd name="connsiteY0" fmla="*/ 42597 h 137553"/>
                <a:gd name="connsiteX1" fmla="*/ 120424 w 148132"/>
                <a:gd name="connsiteY1" fmla="*/ 6766 h 137553"/>
                <a:gd name="connsiteX2" fmla="*/ 135296 w 148132"/>
                <a:gd name="connsiteY2" fmla="*/ 10714 h 137553"/>
                <a:gd name="connsiteX3" fmla="*/ 121018 w 148132"/>
                <a:gd name="connsiteY3" fmla="*/ 27111 h 137553"/>
                <a:gd name="connsiteX4" fmla="*/ 132322 w 148132"/>
                <a:gd name="connsiteY4" fmla="*/ 37739 h 137553"/>
                <a:gd name="connsiteX5" fmla="*/ 148384 w 148132"/>
                <a:gd name="connsiteY5" fmla="*/ 20127 h 137553"/>
                <a:gd name="connsiteX6" fmla="*/ 120721 w 148132"/>
                <a:gd name="connsiteY6" fmla="*/ 86 h 137553"/>
                <a:gd name="connsiteX7" fmla="*/ 89488 w 148132"/>
                <a:gd name="connsiteY7" fmla="*/ 23163 h 137553"/>
                <a:gd name="connsiteX8" fmla="*/ 57363 w 148132"/>
                <a:gd name="connsiteY8" fmla="*/ 86 h 137553"/>
                <a:gd name="connsiteX9" fmla="*/ 9473 w 148132"/>
                <a:gd name="connsiteY9" fmla="*/ 46848 h 137553"/>
                <a:gd name="connsiteX10" fmla="*/ 13042 w 148132"/>
                <a:gd name="connsiteY10" fmla="*/ 49885 h 137553"/>
                <a:gd name="connsiteX11" fmla="*/ 16909 w 148132"/>
                <a:gd name="connsiteY11" fmla="*/ 46544 h 137553"/>
                <a:gd name="connsiteX12" fmla="*/ 56768 w 148132"/>
                <a:gd name="connsiteY12" fmla="*/ 6766 h 137553"/>
                <a:gd name="connsiteX13" fmla="*/ 72831 w 148132"/>
                <a:gd name="connsiteY13" fmla="*/ 27111 h 137553"/>
                <a:gd name="connsiteX14" fmla="*/ 56768 w 148132"/>
                <a:gd name="connsiteY14" fmla="*/ 99380 h 137553"/>
                <a:gd name="connsiteX15" fmla="*/ 28510 w 148132"/>
                <a:gd name="connsiteY15" fmla="*/ 130959 h 137553"/>
                <a:gd name="connsiteX16" fmla="*/ 13637 w 148132"/>
                <a:gd name="connsiteY16" fmla="*/ 127012 h 137553"/>
                <a:gd name="connsiteX17" fmla="*/ 27618 w 148132"/>
                <a:gd name="connsiteY17" fmla="*/ 110615 h 137553"/>
                <a:gd name="connsiteX18" fmla="*/ 16612 w 148132"/>
                <a:gd name="connsiteY18" fmla="*/ 99987 h 137553"/>
                <a:gd name="connsiteX19" fmla="*/ 252 w 148132"/>
                <a:gd name="connsiteY19" fmla="*/ 117599 h 137553"/>
                <a:gd name="connsiteX20" fmla="*/ 28213 w 148132"/>
                <a:gd name="connsiteY20" fmla="*/ 137639 h 137553"/>
                <a:gd name="connsiteX21" fmla="*/ 59445 w 148132"/>
                <a:gd name="connsiteY21" fmla="*/ 114562 h 137553"/>
                <a:gd name="connsiteX22" fmla="*/ 91570 w 148132"/>
                <a:gd name="connsiteY22" fmla="*/ 137639 h 137553"/>
                <a:gd name="connsiteX23" fmla="*/ 139163 w 148132"/>
                <a:gd name="connsiteY23" fmla="*/ 90877 h 137553"/>
                <a:gd name="connsiteX24" fmla="*/ 135594 w 148132"/>
                <a:gd name="connsiteY24" fmla="*/ 87841 h 137553"/>
                <a:gd name="connsiteX25" fmla="*/ 131727 w 148132"/>
                <a:gd name="connsiteY25" fmla="*/ 91181 h 137553"/>
                <a:gd name="connsiteX26" fmla="*/ 92165 w 148132"/>
                <a:gd name="connsiteY26" fmla="*/ 130959 h 137553"/>
                <a:gd name="connsiteX27" fmla="*/ 75805 w 148132"/>
                <a:gd name="connsiteY27" fmla="*/ 110918 h 137553"/>
                <a:gd name="connsiteX28" fmla="*/ 80862 w 148132"/>
                <a:gd name="connsiteY28" fmla="*/ 84197 h 137553"/>
                <a:gd name="connsiteX29" fmla="*/ 90976 w 148132"/>
                <a:gd name="connsiteY29" fmla="*/ 42597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8132" h="137553">
                  <a:moveTo>
                    <a:pt x="90976" y="42597"/>
                  </a:moveTo>
                  <a:cubicBezTo>
                    <a:pt x="92760" y="34702"/>
                    <a:pt x="99602" y="6766"/>
                    <a:pt x="120424" y="6766"/>
                  </a:cubicBezTo>
                  <a:cubicBezTo>
                    <a:pt x="121911" y="6766"/>
                    <a:pt x="129050" y="6766"/>
                    <a:pt x="135296" y="10714"/>
                  </a:cubicBezTo>
                  <a:cubicBezTo>
                    <a:pt x="126968" y="12232"/>
                    <a:pt x="121018" y="19823"/>
                    <a:pt x="121018" y="27111"/>
                  </a:cubicBezTo>
                  <a:cubicBezTo>
                    <a:pt x="121018" y="31969"/>
                    <a:pt x="124290" y="37739"/>
                    <a:pt x="132322" y="37739"/>
                  </a:cubicBezTo>
                  <a:cubicBezTo>
                    <a:pt x="138866" y="37739"/>
                    <a:pt x="148384" y="32273"/>
                    <a:pt x="148384" y="20127"/>
                  </a:cubicBezTo>
                  <a:cubicBezTo>
                    <a:pt x="148384" y="4337"/>
                    <a:pt x="130835" y="86"/>
                    <a:pt x="120721" y="86"/>
                  </a:cubicBezTo>
                  <a:cubicBezTo>
                    <a:pt x="103469" y="86"/>
                    <a:pt x="93058" y="16179"/>
                    <a:pt x="89488" y="23163"/>
                  </a:cubicBezTo>
                  <a:cubicBezTo>
                    <a:pt x="82052" y="3122"/>
                    <a:pt x="65989" y="86"/>
                    <a:pt x="57363" y="86"/>
                  </a:cubicBezTo>
                  <a:cubicBezTo>
                    <a:pt x="26428" y="86"/>
                    <a:pt x="9473" y="39257"/>
                    <a:pt x="9473" y="46848"/>
                  </a:cubicBezTo>
                  <a:cubicBezTo>
                    <a:pt x="9473" y="49885"/>
                    <a:pt x="12447" y="49885"/>
                    <a:pt x="13042" y="49885"/>
                  </a:cubicBezTo>
                  <a:cubicBezTo>
                    <a:pt x="15422" y="49885"/>
                    <a:pt x="16314" y="49277"/>
                    <a:pt x="16909" y="46544"/>
                  </a:cubicBezTo>
                  <a:cubicBezTo>
                    <a:pt x="27023" y="14358"/>
                    <a:pt x="46655" y="6766"/>
                    <a:pt x="56768" y="6766"/>
                  </a:cubicBezTo>
                  <a:cubicBezTo>
                    <a:pt x="62420" y="6766"/>
                    <a:pt x="72831" y="9499"/>
                    <a:pt x="72831" y="27111"/>
                  </a:cubicBezTo>
                  <a:cubicBezTo>
                    <a:pt x="72831" y="36524"/>
                    <a:pt x="67774" y="56869"/>
                    <a:pt x="56768" y="99380"/>
                  </a:cubicBezTo>
                  <a:cubicBezTo>
                    <a:pt x="52009" y="118206"/>
                    <a:pt x="41598" y="130959"/>
                    <a:pt x="28510" y="130959"/>
                  </a:cubicBezTo>
                  <a:cubicBezTo>
                    <a:pt x="26725" y="130959"/>
                    <a:pt x="19884" y="130959"/>
                    <a:pt x="13637" y="127012"/>
                  </a:cubicBezTo>
                  <a:cubicBezTo>
                    <a:pt x="21074" y="125493"/>
                    <a:pt x="27618" y="119117"/>
                    <a:pt x="27618" y="110615"/>
                  </a:cubicBezTo>
                  <a:cubicBezTo>
                    <a:pt x="27618" y="102416"/>
                    <a:pt x="21074" y="99987"/>
                    <a:pt x="16612" y="99987"/>
                  </a:cubicBezTo>
                  <a:cubicBezTo>
                    <a:pt x="7688" y="99987"/>
                    <a:pt x="252" y="107882"/>
                    <a:pt x="252" y="117599"/>
                  </a:cubicBezTo>
                  <a:cubicBezTo>
                    <a:pt x="252" y="131566"/>
                    <a:pt x="15125" y="137639"/>
                    <a:pt x="28213" y="137639"/>
                  </a:cubicBezTo>
                  <a:cubicBezTo>
                    <a:pt x="47845" y="137639"/>
                    <a:pt x="58553" y="116384"/>
                    <a:pt x="59445" y="114562"/>
                  </a:cubicBezTo>
                  <a:cubicBezTo>
                    <a:pt x="63015" y="125797"/>
                    <a:pt x="73723" y="137639"/>
                    <a:pt x="91570" y="137639"/>
                  </a:cubicBezTo>
                  <a:cubicBezTo>
                    <a:pt x="122208" y="137639"/>
                    <a:pt x="139163" y="98469"/>
                    <a:pt x="139163" y="90877"/>
                  </a:cubicBezTo>
                  <a:cubicBezTo>
                    <a:pt x="139163" y="87841"/>
                    <a:pt x="136486" y="87841"/>
                    <a:pt x="135594" y="87841"/>
                  </a:cubicBezTo>
                  <a:cubicBezTo>
                    <a:pt x="132917" y="87841"/>
                    <a:pt x="132322" y="89055"/>
                    <a:pt x="131727" y="91181"/>
                  </a:cubicBezTo>
                  <a:cubicBezTo>
                    <a:pt x="121911" y="123672"/>
                    <a:pt x="101684" y="130959"/>
                    <a:pt x="92165" y="130959"/>
                  </a:cubicBezTo>
                  <a:cubicBezTo>
                    <a:pt x="80565" y="130959"/>
                    <a:pt x="75805" y="121242"/>
                    <a:pt x="75805" y="110918"/>
                  </a:cubicBezTo>
                  <a:cubicBezTo>
                    <a:pt x="75805" y="104238"/>
                    <a:pt x="77590" y="97558"/>
                    <a:pt x="80862" y="84197"/>
                  </a:cubicBezTo>
                  <a:lnTo>
                    <a:pt x="90976" y="42597"/>
                  </a:lnTo>
                  <a:close/>
                </a:path>
              </a:pathLst>
            </a:custGeom>
            <a:solidFill>
              <a:srgbClr val="000000"/>
            </a:solidFill>
            <a:ln w="297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49DE74F3-733B-F3D9-76B3-DB341D78AF82}"/>
              </a:ext>
            </a:extLst>
          </p:cNvPr>
          <p:cNvCxnSpPr>
            <a:cxnSpLocks/>
          </p:cNvCxnSpPr>
          <p:nvPr/>
        </p:nvCxnSpPr>
        <p:spPr bwMode="auto">
          <a:xfrm>
            <a:off x="4481811" y="3237831"/>
            <a:ext cx="793598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1E4C0E20-2B0A-F4A4-85E3-55C9CE5B6E9B}"/>
              </a:ext>
            </a:extLst>
          </p:cNvPr>
          <p:cNvGrpSpPr/>
          <p:nvPr/>
        </p:nvGrpSpPr>
        <p:grpSpPr>
          <a:xfrm>
            <a:off x="429078" y="5825812"/>
            <a:ext cx="8148803" cy="891331"/>
            <a:chOff x="205666" y="5736906"/>
            <a:chExt cx="8148803" cy="891331"/>
          </a:xfrm>
        </p:grpSpPr>
        <p:sp>
          <p:nvSpPr>
            <p:cNvPr id="56" name="Rectangle 139 1 2 2 2">
              <a:extLst>
                <a:ext uri="{FF2B5EF4-FFF2-40B4-BE49-F238E27FC236}">
                  <a16:creationId xmlns:a16="http://schemas.microsoft.com/office/drawing/2014/main" id="{26F707F8-9F2E-753B-F173-326A3766386F}"/>
                </a:ext>
              </a:extLst>
            </p:cNvPr>
            <p:cNvSpPr/>
            <p:nvPr/>
          </p:nvSpPr>
          <p:spPr bwMode="auto">
            <a:xfrm>
              <a:off x="205666" y="5736906"/>
              <a:ext cx="8148803" cy="8913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E571E9E-3DBC-C1D6-D88A-AE09B83C34E0}"/>
                </a:ext>
              </a:extLst>
            </p:cNvPr>
            <p:cNvSpPr txBox="1"/>
            <p:nvPr/>
          </p:nvSpPr>
          <p:spPr>
            <a:xfrm>
              <a:off x="357259" y="5967128"/>
              <a:ext cx="40628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/>
                <a:t>Le Nusselt local est le rapport</a:t>
              </a:r>
            </a:p>
          </p:txBody>
        </p: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72892873-68ED-0042-CC62-C4408ED36470}"/>
                </a:ext>
              </a:extLst>
            </p:cNvPr>
            <p:cNvGrpSpPr/>
            <p:nvPr/>
          </p:nvGrpSpPr>
          <p:grpSpPr>
            <a:xfrm>
              <a:off x="4629271" y="5751104"/>
              <a:ext cx="3651369" cy="862935"/>
              <a:chOff x="5888241" y="1672016"/>
              <a:chExt cx="3651369" cy="862935"/>
            </a:xfrm>
          </p:grpSpPr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350361BE-1657-F254-3C1C-763F292ECBF1}"/>
                  </a:ext>
                </a:extLst>
              </p:cNvPr>
              <p:cNvSpPr txBox="1"/>
              <p:nvPr/>
            </p:nvSpPr>
            <p:spPr>
              <a:xfrm>
                <a:off x="5888241" y="1672016"/>
                <a:ext cx="365136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/>
                  <a:t>distance au bord d’attaque 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475B008E-5015-5D2E-2468-ADCA3A2B00C3}"/>
                  </a:ext>
                </a:extLst>
              </p:cNvPr>
              <p:cNvSpPr txBox="1"/>
              <p:nvPr/>
            </p:nvSpPr>
            <p:spPr>
              <a:xfrm>
                <a:off x="6009949" y="2104064"/>
                <a:ext cx="340795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>
                    <a:solidFill>
                      <a:srgbClr val="FF40FF"/>
                    </a:solidFill>
                  </a:rPr>
                  <a:t>épaisseur CL thermique</a:t>
                </a:r>
              </a:p>
            </p:txBody>
          </p: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0FF653A6-5048-A4E2-FF03-D96B42FAF6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88241" y="2104702"/>
                <a:ext cx="3529660" cy="0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58397" name="Groupe 58396">
            <a:extLst>
              <a:ext uri="{FF2B5EF4-FFF2-40B4-BE49-F238E27FC236}">
                <a16:creationId xmlns:a16="http://schemas.microsoft.com/office/drawing/2014/main" id="{92D74C73-A16A-97A9-FD46-6EE9036558FE}"/>
              </a:ext>
            </a:extLst>
          </p:cNvPr>
          <p:cNvGrpSpPr/>
          <p:nvPr/>
        </p:nvGrpSpPr>
        <p:grpSpPr>
          <a:xfrm>
            <a:off x="8577881" y="6109422"/>
            <a:ext cx="1952922" cy="430887"/>
            <a:chOff x="8577881" y="6109422"/>
            <a:chExt cx="1952922" cy="430887"/>
          </a:xfrm>
        </p:grpSpPr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B1E3F6F2-9618-7480-7C24-901EA9DB4EA9}"/>
                </a:ext>
              </a:extLst>
            </p:cNvPr>
            <p:cNvSpPr txBox="1"/>
            <p:nvPr/>
          </p:nvSpPr>
          <p:spPr>
            <a:xfrm>
              <a:off x="8577881" y="6109422"/>
              <a:ext cx="10198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/>
                <a:t>Donc</a:t>
              </a:r>
            </a:p>
          </p:txBody>
        </p:sp>
        <p:grpSp>
          <p:nvGrpSpPr>
            <p:cNvPr id="58394" name="Groupe 58393">
              <a:extLst>
                <a:ext uri="{FF2B5EF4-FFF2-40B4-BE49-F238E27FC236}">
                  <a16:creationId xmlns:a16="http://schemas.microsoft.com/office/drawing/2014/main" id="{0986B2CB-E015-1F65-A108-B63B60F12246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9372599" y="6197599"/>
              <a:ext cx="1158204" cy="274310"/>
              <a:chOff x="15753280" y="8269239"/>
              <a:chExt cx="1109667" cy="255065"/>
            </a:xfrm>
          </p:grpSpPr>
          <p:sp>
            <p:nvSpPr>
              <p:cNvPr id="58388" name="Forme libre 58387">
                <a:extLst>
                  <a:ext uri="{FF2B5EF4-FFF2-40B4-BE49-F238E27FC236}">
                    <a16:creationId xmlns:a16="http://schemas.microsoft.com/office/drawing/2014/main" id="{E9E3F4FF-826B-477F-12A8-005094C5033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753280" y="8269239"/>
                <a:ext cx="202076" cy="207392"/>
              </a:xfrm>
              <a:custGeom>
                <a:avLst/>
                <a:gdLst>
                  <a:gd name="connsiteX0" fmla="*/ 59092 w 202076"/>
                  <a:gd name="connsiteY0" fmla="*/ 4022 h 207392"/>
                  <a:gd name="connsiteX1" fmla="*/ 50512 w 202076"/>
                  <a:gd name="connsiteY1" fmla="*/ 75 h 207392"/>
                  <a:gd name="connsiteX2" fmla="*/ 214 w 202076"/>
                  <a:gd name="connsiteY2" fmla="*/ 75 h 207392"/>
                  <a:gd name="connsiteX3" fmla="*/ 214 w 202076"/>
                  <a:gd name="connsiteY3" fmla="*/ 9488 h 207392"/>
                  <a:gd name="connsiteX4" fmla="*/ 8794 w 202076"/>
                  <a:gd name="connsiteY4" fmla="*/ 9488 h 207392"/>
                  <a:gd name="connsiteX5" fmla="*/ 23588 w 202076"/>
                  <a:gd name="connsiteY5" fmla="*/ 10095 h 207392"/>
                  <a:gd name="connsiteX6" fmla="*/ 30689 w 202076"/>
                  <a:gd name="connsiteY6" fmla="*/ 17079 h 207392"/>
                  <a:gd name="connsiteX7" fmla="*/ 30689 w 202076"/>
                  <a:gd name="connsiteY7" fmla="*/ 175584 h 207392"/>
                  <a:gd name="connsiteX8" fmla="*/ 214 w 202076"/>
                  <a:gd name="connsiteY8" fmla="*/ 198055 h 207392"/>
                  <a:gd name="connsiteX9" fmla="*/ 214 w 202076"/>
                  <a:gd name="connsiteY9" fmla="*/ 207468 h 207392"/>
                  <a:gd name="connsiteX10" fmla="*/ 34831 w 202076"/>
                  <a:gd name="connsiteY10" fmla="*/ 206557 h 207392"/>
                  <a:gd name="connsiteX11" fmla="*/ 69447 w 202076"/>
                  <a:gd name="connsiteY11" fmla="*/ 207468 h 207392"/>
                  <a:gd name="connsiteX12" fmla="*/ 69447 w 202076"/>
                  <a:gd name="connsiteY12" fmla="*/ 198055 h 207392"/>
                  <a:gd name="connsiteX13" fmla="*/ 38973 w 202076"/>
                  <a:gd name="connsiteY13" fmla="*/ 175584 h 207392"/>
                  <a:gd name="connsiteX14" fmla="*/ 38973 w 202076"/>
                  <a:gd name="connsiteY14" fmla="*/ 17686 h 207392"/>
                  <a:gd name="connsiteX15" fmla="*/ 41931 w 202076"/>
                  <a:gd name="connsiteY15" fmla="*/ 21330 h 207392"/>
                  <a:gd name="connsiteX16" fmla="*/ 162645 w 202076"/>
                  <a:gd name="connsiteY16" fmla="*/ 203520 h 207392"/>
                  <a:gd name="connsiteX17" fmla="*/ 167674 w 202076"/>
                  <a:gd name="connsiteY17" fmla="*/ 207468 h 207392"/>
                  <a:gd name="connsiteX18" fmla="*/ 171817 w 202076"/>
                  <a:gd name="connsiteY18" fmla="*/ 199573 h 207392"/>
                  <a:gd name="connsiteX19" fmla="*/ 171817 w 202076"/>
                  <a:gd name="connsiteY19" fmla="*/ 31958 h 207392"/>
                  <a:gd name="connsiteX20" fmla="*/ 202291 w 202076"/>
                  <a:gd name="connsiteY20" fmla="*/ 9488 h 207392"/>
                  <a:gd name="connsiteX21" fmla="*/ 202291 w 202076"/>
                  <a:gd name="connsiteY21" fmla="*/ 75 h 207392"/>
                  <a:gd name="connsiteX22" fmla="*/ 167674 w 202076"/>
                  <a:gd name="connsiteY22" fmla="*/ 986 h 207392"/>
                  <a:gd name="connsiteX23" fmla="*/ 133058 w 202076"/>
                  <a:gd name="connsiteY23" fmla="*/ 75 h 207392"/>
                  <a:gd name="connsiteX24" fmla="*/ 133058 w 202076"/>
                  <a:gd name="connsiteY24" fmla="*/ 9488 h 207392"/>
                  <a:gd name="connsiteX25" fmla="*/ 163532 w 202076"/>
                  <a:gd name="connsiteY25" fmla="*/ 31958 h 207392"/>
                  <a:gd name="connsiteX26" fmla="*/ 163532 w 202076"/>
                  <a:gd name="connsiteY26" fmla="*/ 161617 h 207392"/>
                  <a:gd name="connsiteX27" fmla="*/ 59092 w 202076"/>
                  <a:gd name="connsiteY27" fmla="*/ 4022 h 20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2076" h="207392">
                    <a:moveTo>
                      <a:pt x="59092" y="4022"/>
                    </a:moveTo>
                    <a:cubicBezTo>
                      <a:pt x="56429" y="378"/>
                      <a:pt x="56133" y="75"/>
                      <a:pt x="50512" y="75"/>
                    </a:cubicBezTo>
                    <a:lnTo>
                      <a:pt x="214" y="75"/>
                    </a:lnTo>
                    <a:lnTo>
                      <a:pt x="214" y="9488"/>
                    </a:lnTo>
                    <a:lnTo>
                      <a:pt x="8794" y="9488"/>
                    </a:lnTo>
                    <a:cubicBezTo>
                      <a:pt x="13232" y="9488"/>
                      <a:pt x="19150" y="9792"/>
                      <a:pt x="23588" y="10095"/>
                    </a:cubicBezTo>
                    <a:cubicBezTo>
                      <a:pt x="30393" y="11006"/>
                      <a:pt x="30689" y="11310"/>
                      <a:pt x="30689" y="17079"/>
                    </a:cubicBezTo>
                    <a:lnTo>
                      <a:pt x="30689" y="175584"/>
                    </a:lnTo>
                    <a:cubicBezTo>
                      <a:pt x="30689" y="183783"/>
                      <a:pt x="30689" y="198055"/>
                      <a:pt x="214" y="198055"/>
                    </a:cubicBezTo>
                    <a:lnTo>
                      <a:pt x="214" y="207468"/>
                    </a:lnTo>
                    <a:cubicBezTo>
                      <a:pt x="10570" y="207164"/>
                      <a:pt x="25067" y="206557"/>
                      <a:pt x="34831" y="206557"/>
                    </a:cubicBezTo>
                    <a:cubicBezTo>
                      <a:pt x="44594" y="206557"/>
                      <a:pt x="59092" y="207164"/>
                      <a:pt x="69447" y="207468"/>
                    </a:cubicBezTo>
                    <a:lnTo>
                      <a:pt x="69447" y="198055"/>
                    </a:lnTo>
                    <a:cubicBezTo>
                      <a:pt x="38973" y="198055"/>
                      <a:pt x="38973" y="183783"/>
                      <a:pt x="38973" y="175584"/>
                    </a:cubicBezTo>
                    <a:lnTo>
                      <a:pt x="38973" y="17686"/>
                    </a:lnTo>
                    <a:cubicBezTo>
                      <a:pt x="40452" y="19205"/>
                      <a:pt x="40748" y="19508"/>
                      <a:pt x="41931" y="21330"/>
                    </a:cubicBezTo>
                    <a:lnTo>
                      <a:pt x="162645" y="203520"/>
                    </a:lnTo>
                    <a:cubicBezTo>
                      <a:pt x="165308" y="207164"/>
                      <a:pt x="165603" y="207468"/>
                      <a:pt x="167674" y="207468"/>
                    </a:cubicBezTo>
                    <a:cubicBezTo>
                      <a:pt x="171817" y="207468"/>
                      <a:pt x="171817" y="205342"/>
                      <a:pt x="171817" y="199573"/>
                    </a:cubicBezTo>
                    <a:lnTo>
                      <a:pt x="171817" y="31958"/>
                    </a:lnTo>
                    <a:cubicBezTo>
                      <a:pt x="171817" y="23759"/>
                      <a:pt x="171817" y="9488"/>
                      <a:pt x="202291" y="9488"/>
                    </a:cubicBezTo>
                    <a:lnTo>
                      <a:pt x="202291" y="75"/>
                    </a:lnTo>
                    <a:cubicBezTo>
                      <a:pt x="191935" y="378"/>
                      <a:pt x="177438" y="986"/>
                      <a:pt x="167674" y="986"/>
                    </a:cubicBezTo>
                    <a:cubicBezTo>
                      <a:pt x="157911" y="986"/>
                      <a:pt x="143413" y="378"/>
                      <a:pt x="133058" y="75"/>
                    </a:cubicBezTo>
                    <a:lnTo>
                      <a:pt x="133058" y="9488"/>
                    </a:lnTo>
                    <a:cubicBezTo>
                      <a:pt x="163532" y="9488"/>
                      <a:pt x="163532" y="23759"/>
                      <a:pt x="163532" y="31958"/>
                    </a:cubicBezTo>
                    <a:lnTo>
                      <a:pt x="163532" y="161617"/>
                    </a:lnTo>
                    <a:lnTo>
                      <a:pt x="59092" y="4022"/>
                    </a:lnTo>
                    <a:close/>
                  </a:path>
                </a:pathLst>
              </a:custGeom>
              <a:solidFill>
                <a:srgbClr val="000000"/>
              </a:solidFill>
              <a:ln w="295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389" name="Forme libre 58388">
                <a:extLst>
                  <a:ext uri="{FF2B5EF4-FFF2-40B4-BE49-F238E27FC236}">
                    <a16:creationId xmlns:a16="http://schemas.microsoft.com/office/drawing/2014/main" id="{43E8294C-F40A-981C-957F-86358A2584B0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5974884" y="8342419"/>
                <a:ext cx="148820" cy="137553"/>
              </a:xfrm>
              <a:custGeom>
                <a:avLst/>
                <a:gdLst>
                  <a:gd name="connsiteX0" fmla="*/ 106438 w 148820"/>
                  <a:gd name="connsiteY0" fmla="*/ 110300 h 137553"/>
                  <a:gd name="connsiteX1" fmla="*/ 106438 w 148820"/>
                  <a:gd name="connsiteY1" fmla="*/ 137628 h 137553"/>
                  <a:gd name="connsiteX2" fmla="*/ 149042 w 148820"/>
                  <a:gd name="connsiteY2" fmla="*/ 134288 h 137553"/>
                  <a:gd name="connsiteX3" fmla="*/ 149042 w 148820"/>
                  <a:gd name="connsiteY3" fmla="*/ 124875 h 137553"/>
                  <a:gd name="connsiteX4" fmla="*/ 125965 w 148820"/>
                  <a:gd name="connsiteY4" fmla="*/ 107870 h 137553"/>
                  <a:gd name="connsiteX5" fmla="*/ 125965 w 148820"/>
                  <a:gd name="connsiteY5" fmla="*/ 75 h 137553"/>
                  <a:gd name="connsiteX6" fmla="*/ 82473 w 148820"/>
                  <a:gd name="connsiteY6" fmla="*/ 3415 h 137553"/>
                  <a:gd name="connsiteX7" fmla="*/ 82473 w 148820"/>
                  <a:gd name="connsiteY7" fmla="*/ 12828 h 137553"/>
                  <a:gd name="connsiteX8" fmla="*/ 105550 w 148820"/>
                  <a:gd name="connsiteY8" fmla="*/ 29832 h 137553"/>
                  <a:gd name="connsiteX9" fmla="*/ 105550 w 148820"/>
                  <a:gd name="connsiteY9" fmla="*/ 83882 h 137553"/>
                  <a:gd name="connsiteX10" fmla="*/ 69750 w 148820"/>
                  <a:gd name="connsiteY10" fmla="*/ 130948 h 137553"/>
                  <a:gd name="connsiteX11" fmla="*/ 43714 w 148820"/>
                  <a:gd name="connsiteY11" fmla="*/ 100887 h 137553"/>
                  <a:gd name="connsiteX12" fmla="*/ 43714 w 148820"/>
                  <a:gd name="connsiteY12" fmla="*/ 75 h 137553"/>
                  <a:gd name="connsiteX13" fmla="*/ 222 w 148820"/>
                  <a:gd name="connsiteY13" fmla="*/ 3415 h 137553"/>
                  <a:gd name="connsiteX14" fmla="*/ 222 w 148820"/>
                  <a:gd name="connsiteY14" fmla="*/ 12828 h 137553"/>
                  <a:gd name="connsiteX15" fmla="*/ 23299 w 148820"/>
                  <a:gd name="connsiteY15" fmla="*/ 40764 h 137553"/>
                  <a:gd name="connsiteX16" fmla="*/ 23299 w 148820"/>
                  <a:gd name="connsiteY16" fmla="*/ 86311 h 137553"/>
                  <a:gd name="connsiteX17" fmla="*/ 68271 w 148820"/>
                  <a:gd name="connsiteY17" fmla="*/ 137628 h 137553"/>
                  <a:gd name="connsiteX18" fmla="*/ 106438 w 148820"/>
                  <a:gd name="connsiteY18" fmla="*/ 110300 h 137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820" h="137553">
                    <a:moveTo>
                      <a:pt x="106438" y="110300"/>
                    </a:moveTo>
                    <a:lnTo>
                      <a:pt x="106438" y="137628"/>
                    </a:lnTo>
                    <a:lnTo>
                      <a:pt x="149042" y="134288"/>
                    </a:lnTo>
                    <a:lnTo>
                      <a:pt x="149042" y="124875"/>
                    </a:lnTo>
                    <a:cubicBezTo>
                      <a:pt x="128332" y="124875"/>
                      <a:pt x="125965" y="122749"/>
                      <a:pt x="125965" y="107870"/>
                    </a:cubicBezTo>
                    <a:lnTo>
                      <a:pt x="125965" y="75"/>
                    </a:lnTo>
                    <a:lnTo>
                      <a:pt x="82473" y="3415"/>
                    </a:lnTo>
                    <a:lnTo>
                      <a:pt x="82473" y="12828"/>
                    </a:lnTo>
                    <a:cubicBezTo>
                      <a:pt x="103183" y="12828"/>
                      <a:pt x="105550" y="14954"/>
                      <a:pt x="105550" y="29832"/>
                    </a:cubicBezTo>
                    <a:lnTo>
                      <a:pt x="105550" y="83882"/>
                    </a:lnTo>
                    <a:cubicBezTo>
                      <a:pt x="105550" y="110300"/>
                      <a:pt x="91349" y="130948"/>
                      <a:pt x="69750" y="130948"/>
                    </a:cubicBezTo>
                    <a:cubicBezTo>
                      <a:pt x="44898" y="130948"/>
                      <a:pt x="43714" y="116676"/>
                      <a:pt x="43714" y="100887"/>
                    </a:cubicBezTo>
                    <a:lnTo>
                      <a:pt x="43714" y="75"/>
                    </a:lnTo>
                    <a:lnTo>
                      <a:pt x="222" y="3415"/>
                    </a:lnTo>
                    <a:lnTo>
                      <a:pt x="222" y="12828"/>
                    </a:lnTo>
                    <a:cubicBezTo>
                      <a:pt x="23299" y="12828"/>
                      <a:pt x="23299" y="13739"/>
                      <a:pt x="23299" y="40764"/>
                    </a:cubicBezTo>
                    <a:lnTo>
                      <a:pt x="23299" y="86311"/>
                    </a:lnTo>
                    <a:cubicBezTo>
                      <a:pt x="23299" y="109996"/>
                      <a:pt x="23299" y="137628"/>
                      <a:pt x="68271" y="137628"/>
                    </a:cubicBezTo>
                    <a:cubicBezTo>
                      <a:pt x="84840" y="137628"/>
                      <a:pt x="97858" y="129126"/>
                      <a:pt x="106438" y="1103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5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390" name="Forme libre 58389">
                <a:extLst>
                  <a:ext uri="{FF2B5EF4-FFF2-40B4-BE49-F238E27FC236}">
                    <a16:creationId xmlns:a16="http://schemas.microsoft.com/office/drawing/2014/main" id="{946C1A98-BB5F-F31B-B519-9D2EE45DF6B2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6139728" y="8428442"/>
                <a:ext cx="110801" cy="95862"/>
              </a:xfrm>
              <a:custGeom>
                <a:avLst/>
                <a:gdLst>
                  <a:gd name="connsiteX0" fmla="*/ 41856 w 110801"/>
                  <a:gd name="connsiteY0" fmla="*/ 71282 h 95862"/>
                  <a:gd name="connsiteX1" fmla="*/ 22388 w 110801"/>
                  <a:gd name="connsiteY1" fmla="*/ 89987 h 95862"/>
                  <a:gd name="connsiteX2" fmla="*/ 11204 w 110801"/>
                  <a:gd name="connsiteY2" fmla="*/ 87011 h 95862"/>
                  <a:gd name="connsiteX3" fmla="*/ 20317 w 110801"/>
                  <a:gd name="connsiteY3" fmla="*/ 75321 h 95862"/>
                  <a:gd name="connsiteX4" fmla="*/ 12032 w 110801"/>
                  <a:gd name="connsiteY4" fmla="*/ 67456 h 95862"/>
                  <a:gd name="connsiteX5" fmla="*/ 227 w 110801"/>
                  <a:gd name="connsiteY5" fmla="*/ 80422 h 95862"/>
                  <a:gd name="connsiteX6" fmla="*/ 21974 w 110801"/>
                  <a:gd name="connsiteY6" fmla="*/ 95939 h 95862"/>
                  <a:gd name="connsiteX7" fmla="*/ 45169 w 110801"/>
                  <a:gd name="connsiteY7" fmla="*/ 80847 h 95862"/>
                  <a:gd name="connsiteX8" fmla="*/ 69815 w 110801"/>
                  <a:gd name="connsiteY8" fmla="*/ 95939 h 95862"/>
                  <a:gd name="connsiteX9" fmla="*/ 106266 w 110801"/>
                  <a:gd name="connsiteY9" fmla="*/ 63418 h 95862"/>
                  <a:gd name="connsiteX10" fmla="*/ 102952 w 110801"/>
                  <a:gd name="connsiteY10" fmla="*/ 60654 h 95862"/>
                  <a:gd name="connsiteX11" fmla="*/ 99017 w 110801"/>
                  <a:gd name="connsiteY11" fmla="*/ 64268 h 95862"/>
                  <a:gd name="connsiteX12" fmla="*/ 70643 w 110801"/>
                  <a:gd name="connsiteY12" fmla="*/ 89987 h 95862"/>
                  <a:gd name="connsiteX13" fmla="*/ 58010 w 110801"/>
                  <a:gd name="connsiteY13" fmla="*/ 76171 h 95862"/>
                  <a:gd name="connsiteX14" fmla="*/ 68779 w 110801"/>
                  <a:gd name="connsiteY14" fmla="*/ 27708 h 95862"/>
                  <a:gd name="connsiteX15" fmla="*/ 89076 w 110801"/>
                  <a:gd name="connsiteY15" fmla="*/ 6028 h 95862"/>
                  <a:gd name="connsiteX16" fmla="*/ 100260 w 110801"/>
                  <a:gd name="connsiteY16" fmla="*/ 9004 h 95862"/>
                  <a:gd name="connsiteX17" fmla="*/ 91147 w 110801"/>
                  <a:gd name="connsiteY17" fmla="*/ 20694 h 95862"/>
                  <a:gd name="connsiteX18" fmla="*/ 99431 w 110801"/>
                  <a:gd name="connsiteY18" fmla="*/ 28559 h 95862"/>
                  <a:gd name="connsiteX19" fmla="*/ 111029 w 110801"/>
                  <a:gd name="connsiteY19" fmla="*/ 15593 h 95862"/>
                  <a:gd name="connsiteX20" fmla="*/ 89490 w 110801"/>
                  <a:gd name="connsiteY20" fmla="*/ 76 h 95862"/>
                  <a:gd name="connsiteX21" fmla="*/ 66294 w 110801"/>
                  <a:gd name="connsiteY21" fmla="*/ 15168 h 95862"/>
                  <a:gd name="connsiteX22" fmla="*/ 41441 w 110801"/>
                  <a:gd name="connsiteY22" fmla="*/ 76 h 95862"/>
                  <a:gd name="connsiteX23" fmla="*/ 4991 w 110801"/>
                  <a:gd name="connsiteY23" fmla="*/ 32597 h 95862"/>
                  <a:gd name="connsiteX24" fmla="*/ 8512 w 110801"/>
                  <a:gd name="connsiteY24" fmla="*/ 35360 h 95862"/>
                  <a:gd name="connsiteX25" fmla="*/ 12447 w 110801"/>
                  <a:gd name="connsiteY25" fmla="*/ 31747 h 95862"/>
                  <a:gd name="connsiteX26" fmla="*/ 40820 w 110801"/>
                  <a:gd name="connsiteY26" fmla="*/ 6028 h 95862"/>
                  <a:gd name="connsiteX27" fmla="*/ 53247 w 110801"/>
                  <a:gd name="connsiteY27" fmla="*/ 20056 h 95862"/>
                  <a:gd name="connsiteX28" fmla="*/ 48897 w 110801"/>
                  <a:gd name="connsiteY28" fmla="*/ 42162 h 95862"/>
                  <a:gd name="connsiteX29" fmla="*/ 41856 w 110801"/>
                  <a:gd name="connsiteY29" fmla="*/ 71282 h 9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0801" h="95862">
                    <a:moveTo>
                      <a:pt x="41856" y="71282"/>
                    </a:moveTo>
                    <a:cubicBezTo>
                      <a:pt x="39785" y="78509"/>
                      <a:pt x="32950" y="89987"/>
                      <a:pt x="22388" y="89987"/>
                    </a:cubicBezTo>
                    <a:cubicBezTo>
                      <a:pt x="21766" y="89987"/>
                      <a:pt x="15553" y="89987"/>
                      <a:pt x="11204" y="87011"/>
                    </a:cubicBezTo>
                    <a:cubicBezTo>
                      <a:pt x="19695" y="84248"/>
                      <a:pt x="20317" y="76596"/>
                      <a:pt x="20317" y="75321"/>
                    </a:cubicBezTo>
                    <a:cubicBezTo>
                      <a:pt x="20317" y="70645"/>
                      <a:pt x="16796" y="67456"/>
                      <a:pt x="12032" y="67456"/>
                    </a:cubicBezTo>
                    <a:cubicBezTo>
                      <a:pt x="6233" y="67456"/>
                      <a:pt x="227" y="72557"/>
                      <a:pt x="227" y="80422"/>
                    </a:cubicBezTo>
                    <a:cubicBezTo>
                      <a:pt x="227" y="91050"/>
                      <a:pt x="11825" y="95939"/>
                      <a:pt x="21974" y="95939"/>
                    </a:cubicBezTo>
                    <a:cubicBezTo>
                      <a:pt x="31500" y="95939"/>
                      <a:pt x="39992" y="89774"/>
                      <a:pt x="45169" y="80847"/>
                    </a:cubicBezTo>
                    <a:cubicBezTo>
                      <a:pt x="50140" y="92113"/>
                      <a:pt x="61531" y="95939"/>
                      <a:pt x="69815" y="95939"/>
                    </a:cubicBezTo>
                    <a:cubicBezTo>
                      <a:pt x="93632" y="95939"/>
                      <a:pt x="106266" y="69369"/>
                      <a:pt x="106266" y="63418"/>
                    </a:cubicBezTo>
                    <a:cubicBezTo>
                      <a:pt x="106266" y="60654"/>
                      <a:pt x="103573" y="60654"/>
                      <a:pt x="102952" y="60654"/>
                    </a:cubicBezTo>
                    <a:cubicBezTo>
                      <a:pt x="100053" y="60654"/>
                      <a:pt x="99845" y="61717"/>
                      <a:pt x="99017" y="64268"/>
                    </a:cubicBezTo>
                    <a:cubicBezTo>
                      <a:pt x="94668" y="78934"/>
                      <a:pt x="82241" y="89987"/>
                      <a:pt x="70643" y="89987"/>
                    </a:cubicBezTo>
                    <a:cubicBezTo>
                      <a:pt x="62359" y="89987"/>
                      <a:pt x="58010" y="84248"/>
                      <a:pt x="58010" y="76171"/>
                    </a:cubicBezTo>
                    <a:cubicBezTo>
                      <a:pt x="58010" y="70645"/>
                      <a:pt x="62981" y="51302"/>
                      <a:pt x="68779" y="27708"/>
                    </a:cubicBezTo>
                    <a:cubicBezTo>
                      <a:pt x="72922" y="11342"/>
                      <a:pt x="82241" y="6028"/>
                      <a:pt x="89076" y="6028"/>
                    </a:cubicBezTo>
                    <a:cubicBezTo>
                      <a:pt x="89490" y="6028"/>
                      <a:pt x="95910" y="6028"/>
                      <a:pt x="100260" y="9004"/>
                    </a:cubicBezTo>
                    <a:cubicBezTo>
                      <a:pt x="93632" y="10917"/>
                      <a:pt x="91147" y="16868"/>
                      <a:pt x="91147" y="20694"/>
                    </a:cubicBezTo>
                    <a:cubicBezTo>
                      <a:pt x="91147" y="25370"/>
                      <a:pt x="94668" y="28559"/>
                      <a:pt x="99431" y="28559"/>
                    </a:cubicBezTo>
                    <a:cubicBezTo>
                      <a:pt x="104195" y="28559"/>
                      <a:pt x="111029" y="24520"/>
                      <a:pt x="111029" y="15593"/>
                    </a:cubicBezTo>
                    <a:cubicBezTo>
                      <a:pt x="111029" y="3690"/>
                      <a:pt x="97774" y="76"/>
                      <a:pt x="89490" y="76"/>
                    </a:cubicBezTo>
                    <a:cubicBezTo>
                      <a:pt x="79135" y="76"/>
                      <a:pt x="70851" y="7091"/>
                      <a:pt x="66294" y="15168"/>
                    </a:cubicBezTo>
                    <a:cubicBezTo>
                      <a:pt x="62566" y="6453"/>
                      <a:pt x="53039" y="76"/>
                      <a:pt x="41441" y="76"/>
                    </a:cubicBezTo>
                    <a:cubicBezTo>
                      <a:pt x="18246" y="76"/>
                      <a:pt x="4991" y="26220"/>
                      <a:pt x="4991" y="32597"/>
                    </a:cubicBezTo>
                    <a:cubicBezTo>
                      <a:pt x="4991" y="35360"/>
                      <a:pt x="7890" y="35360"/>
                      <a:pt x="8512" y="35360"/>
                    </a:cubicBezTo>
                    <a:cubicBezTo>
                      <a:pt x="11204" y="35360"/>
                      <a:pt x="11411" y="34510"/>
                      <a:pt x="12447" y="31747"/>
                    </a:cubicBezTo>
                    <a:cubicBezTo>
                      <a:pt x="17624" y="15168"/>
                      <a:pt x="30672" y="6028"/>
                      <a:pt x="40820" y="6028"/>
                    </a:cubicBezTo>
                    <a:cubicBezTo>
                      <a:pt x="47655" y="6028"/>
                      <a:pt x="53247" y="9854"/>
                      <a:pt x="53247" y="20056"/>
                    </a:cubicBezTo>
                    <a:cubicBezTo>
                      <a:pt x="53247" y="24308"/>
                      <a:pt x="50761" y="34935"/>
                      <a:pt x="48897" y="42162"/>
                    </a:cubicBezTo>
                    <a:lnTo>
                      <a:pt x="41856" y="71282"/>
                    </a:lnTo>
                    <a:close/>
                  </a:path>
                </a:pathLst>
              </a:custGeom>
              <a:solidFill>
                <a:srgbClr val="000000"/>
              </a:solidFill>
              <a:ln w="295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392" name="Forme libre 58391">
                <a:extLst>
                  <a:ext uri="{FF2B5EF4-FFF2-40B4-BE49-F238E27FC236}">
                    <a16:creationId xmlns:a16="http://schemas.microsoft.com/office/drawing/2014/main" id="{D83289A8-35B8-170B-A131-06B81F3D4E32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6377203" y="8304766"/>
                <a:ext cx="263024" cy="191906"/>
              </a:xfrm>
              <a:custGeom>
                <a:avLst/>
                <a:gdLst>
                  <a:gd name="connsiteX0" fmla="*/ 167399 w 263024"/>
                  <a:gd name="connsiteY0" fmla="*/ 102708 h 191906"/>
                  <a:gd name="connsiteX1" fmla="*/ 173021 w 263024"/>
                  <a:gd name="connsiteY1" fmla="*/ 96028 h 191906"/>
                  <a:gd name="connsiteX2" fmla="*/ 167399 w 263024"/>
                  <a:gd name="connsiteY2" fmla="*/ 89348 h 191906"/>
                  <a:gd name="connsiteX3" fmla="*/ 11478 w 263024"/>
                  <a:gd name="connsiteY3" fmla="*/ 1897 h 191906"/>
                  <a:gd name="connsiteX4" fmla="*/ 6152 w 263024"/>
                  <a:gd name="connsiteY4" fmla="*/ 75 h 191906"/>
                  <a:gd name="connsiteX5" fmla="*/ 235 w 263024"/>
                  <a:gd name="connsiteY5" fmla="*/ 6148 h 191906"/>
                  <a:gd name="connsiteX6" fmla="*/ 6152 w 263024"/>
                  <a:gd name="connsiteY6" fmla="*/ 12828 h 191906"/>
                  <a:gd name="connsiteX7" fmla="*/ 154677 w 263024"/>
                  <a:gd name="connsiteY7" fmla="*/ 96028 h 191906"/>
                  <a:gd name="connsiteX8" fmla="*/ 6152 w 263024"/>
                  <a:gd name="connsiteY8" fmla="*/ 179228 h 191906"/>
                  <a:gd name="connsiteX9" fmla="*/ 235 w 263024"/>
                  <a:gd name="connsiteY9" fmla="*/ 185909 h 191906"/>
                  <a:gd name="connsiteX10" fmla="*/ 7928 w 263024"/>
                  <a:gd name="connsiteY10" fmla="*/ 191982 h 191906"/>
                  <a:gd name="connsiteX11" fmla="*/ 167399 w 263024"/>
                  <a:gd name="connsiteY11" fmla="*/ 102708 h 191906"/>
                  <a:gd name="connsiteX12" fmla="*/ 257638 w 263024"/>
                  <a:gd name="connsiteY12" fmla="*/ 102708 h 191906"/>
                  <a:gd name="connsiteX13" fmla="*/ 263260 w 263024"/>
                  <a:gd name="connsiteY13" fmla="*/ 96028 h 191906"/>
                  <a:gd name="connsiteX14" fmla="*/ 257638 w 263024"/>
                  <a:gd name="connsiteY14" fmla="*/ 89348 h 191906"/>
                  <a:gd name="connsiteX15" fmla="*/ 101717 w 263024"/>
                  <a:gd name="connsiteY15" fmla="*/ 1897 h 191906"/>
                  <a:gd name="connsiteX16" fmla="*/ 96392 w 263024"/>
                  <a:gd name="connsiteY16" fmla="*/ 75 h 191906"/>
                  <a:gd name="connsiteX17" fmla="*/ 90474 w 263024"/>
                  <a:gd name="connsiteY17" fmla="*/ 6148 h 191906"/>
                  <a:gd name="connsiteX18" fmla="*/ 96392 w 263024"/>
                  <a:gd name="connsiteY18" fmla="*/ 12828 h 191906"/>
                  <a:gd name="connsiteX19" fmla="*/ 244916 w 263024"/>
                  <a:gd name="connsiteY19" fmla="*/ 96028 h 191906"/>
                  <a:gd name="connsiteX20" fmla="*/ 96392 w 263024"/>
                  <a:gd name="connsiteY20" fmla="*/ 179228 h 191906"/>
                  <a:gd name="connsiteX21" fmla="*/ 90474 w 263024"/>
                  <a:gd name="connsiteY21" fmla="*/ 185909 h 191906"/>
                  <a:gd name="connsiteX22" fmla="*/ 98167 w 263024"/>
                  <a:gd name="connsiteY22" fmla="*/ 191982 h 191906"/>
                  <a:gd name="connsiteX23" fmla="*/ 257638 w 263024"/>
                  <a:gd name="connsiteY23" fmla="*/ 102708 h 19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63024" h="191906">
                    <a:moveTo>
                      <a:pt x="167399" y="102708"/>
                    </a:moveTo>
                    <a:cubicBezTo>
                      <a:pt x="170950" y="100583"/>
                      <a:pt x="173021" y="99672"/>
                      <a:pt x="173021" y="96028"/>
                    </a:cubicBezTo>
                    <a:cubicBezTo>
                      <a:pt x="173021" y="92384"/>
                      <a:pt x="170950" y="91473"/>
                      <a:pt x="167399" y="89348"/>
                    </a:cubicBezTo>
                    <a:lnTo>
                      <a:pt x="11478" y="1897"/>
                    </a:lnTo>
                    <a:cubicBezTo>
                      <a:pt x="10295" y="1289"/>
                      <a:pt x="8224" y="75"/>
                      <a:pt x="6152" y="75"/>
                    </a:cubicBezTo>
                    <a:cubicBezTo>
                      <a:pt x="3490" y="75"/>
                      <a:pt x="235" y="1897"/>
                      <a:pt x="235" y="6148"/>
                    </a:cubicBezTo>
                    <a:cubicBezTo>
                      <a:pt x="235" y="9488"/>
                      <a:pt x="2602" y="10702"/>
                      <a:pt x="6152" y="12828"/>
                    </a:cubicBezTo>
                    <a:lnTo>
                      <a:pt x="154677" y="96028"/>
                    </a:lnTo>
                    <a:lnTo>
                      <a:pt x="6152" y="179228"/>
                    </a:lnTo>
                    <a:cubicBezTo>
                      <a:pt x="2602" y="181354"/>
                      <a:pt x="235" y="182568"/>
                      <a:pt x="235" y="185909"/>
                    </a:cubicBezTo>
                    <a:cubicBezTo>
                      <a:pt x="235" y="191982"/>
                      <a:pt x="5857" y="191982"/>
                      <a:pt x="7928" y="191982"/>
                    </a:cubicBezTo>
                    <a:lnTo>
                      <a:pt x="167399" y="102708"/>
                    </a:lnTo>
                    <a:close/>
                    <a:moveTo>
                      <a:pt x="257638" y="102708"/>
                    </a:moveTo>
                    <a:cubicBezTo>
                      <a:pt x="261189" y="100583"/>
                      <a:pt x="263260" y="99672"/>
                      <a:pt x="263260" y="96028"/>
                    </a:cubicBezTo>
                    <a:cubicBezTo>
                      <a:pt x="263260" y="92384"/>
                      <a:pt x="261189" y="91473"/>
                      <a:pt x="257638" y="89348"/>
                    </a:cubicBezTo>
                    <a:lnTo>
                      <a:pt x="101717" y="1897"/>
                    </a:lnTo>
                    <a:cubicBezTo>
                      <a:pt x="100534" y="1289"/>
                      <a:pt x="98463" y="75"/>
                      <a:pt x="96392" y="75"/>
                    </a:cubicBezTo>
                    <a:cubicBezTo>
                      <a:pt x="93729" y="75"/>
                      <a:pt x="90474" y="1897"/>
                      <a:pt x="90474" y="6148"/>
                    </a:cubicBezTo>
                    <a:cubicBezTo>
                      <a:pt x="90474" y="9488"/>
                      <a:pt x="92841" y="10702"/>
                      <a:pt x="96392" y="12828"/>
                    </a:cubicBezTo>
                    <a:lnTo>
                      <a:pt x="244916" y="96028"/>
                    </a:lnTo>
                    <a:lnTo>
                      <a:pt x="96392" y="179228"/>
                    </a:lnTo>
                    <a:cubicBezTo>
                      <a:pt x="92841" y="181354"/>
                      <a:pt x="90474" y="182568"/>
                      <a:pt x="90474" y="185909"/>
                    </a:cubicBezTo>
                    <a:cubicBezTo>
                      <a:pt x="90474" y="191982"/>
                      <a:pt x="96096" y="191982"/>
                      <a:pt x="98167" y="191982"/>
                    </a:cubicBezTo>
                    <a:lnTo>
                      <a:pt x="257638" y="102708"/>
                    </a:lnTo>
                    <a:close/>
                  </a:path>
                </a:pathLst>
              </a:custGeom>
              <a:solidFill>
                <a:srgbClr val="000000"/>
              </a:solidFill>
              <a:ln w="295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393" name="Forme libre 58392">
                <a:extLst>
                  <a:ext uri="{FF2B5EF4-FFF2-40B4-BE49-F238E27FC236}">
                    <a16:creationId xmlns:a16="http://schemas.microsoft.com/office/drawing/2014/main" id="{A3D05DC4-82BE-D110-192D-7C68D98961DA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6765312" y="8274401"/>
                <a:ext cx="97635" cy="202230"/>
              </a:xfrm>
              <a:custGeom>
                <a:avLst/>
                <a:gdLst>
                  <a:gd name="connsiteX0" fmla="*/ 60900 w 97635"/>
                  <a:gd name="connsiteY0" fmla="*/ 7970 h 202230"/>
                  <a:gd name="connsiteX1" fmla="*/ 54095 w 97635"/>
                  <a:gd name="connsiteY1" fmla="*/ 75 h 202230"/>
                  <a:gd name="connsiteX2" fmla="*/ 248 w 97635"/>
                  <a:gd name="connsiteY2" fmla="*/ 19508 h 202230"/>
                  <a:gd name="connsiteX3" fmla="*/ 248 w 97635"/>
                  <a:gd name="connsiteY3" fmla="*/ 28921 h 202230"/>
                  <a:gd name="connsiteX4" fmla="*/ 39006 w 97635"/>
                  <a:gd name="connsiteY4" fmla="*/ 21027 h 202230"/>
                  <a:gd name="connsiteX5" fmla="*/ 39006 w 97635"/>
                  <a:gd name="connsiteY5" fmla="*/ 178317 h 202230"/>
                  <a:gd name="connsiteX6" fmla="*/ 11491 w 97635"/>
                  <a:gd name="connsiteY6" fmla="*/ 192893 h 202230"/>
                  <a:gd name="connsiteX7" fmla="*/ 2023 w 97635"/>
                  <a:gd name="connsiteY7" fmla="*/ 192893 h 202230"/>
                  <a:gd name="connsiteX8" fmla="*/ 2023 w 97635"/>
                  <a:gd name="connsiteY8" fmla="*/ 202306 h 202230"/>
                  <a:gd name="connsiteX9" fmla="*/ 49953 w 97635"/>
                  <a:gd name="connsiteY9" fmla="*/ 201395 h 202230"/>
                  <a:gd name="connsiteX10" fmla="*/ 97884 w 97635"/>
                  <a:gd name="connsiteY10" fmla="*/ 202306 h 202230"/>
                  <a:gd name="connsiteX11" fmla="*/ 97884 w 97635"/>
                  <a:gd name="connsiteY11" fmla="*/ 192893 h 202230"/>
                  <a:gd name="connsiteX12" fmla="*/ 88416 w 97635"/>
                  <a:gd name="connsiteY12" fmla="*/ 192893 h 202230"/>
                  <a:gd name="connsiteX13" fmla="*/ 60900 w 97635"/>
                  <a:gd name="connsiteY13" fmla="*/ 178317 h 202230"/>
                  <a:gd name="connsiteX14" fmla="*/ 60900 w 97635"/>
                  <a:gd name="connsiteY14" fmla="*/ 7970 h 20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635" h="202230">
                    <a:moveTo>
                      <a:pt x="60900" y="7970"/>
                    </a:moveTo>
                    <a:cubicBezTo>
                      <a:pt x="60900" y="682"/>
                      <a:pt x="60900" y="75"/>
                      <a:pt x="54095" y="75"/>
                    </a:cubicBezTo>
                    <a:cubicBezTo>
                      <a:pt x="35752" y="19508"/>
                      <a:pt x="9716" y="19508"/>
                      <a:pt x="248" y="19508"/>
                    </a:cubicBezTo>
                    <a:lnTo>
                      <a:pt x="248" y="28921"/>
                    </a:lnTo>
                    <a:cubicBezTo>
                      <a:pt x="6165" y="28921"/>
                      <a:pt x="23621" y="28921"/>
                      <a:pt x="39006" y="21027"/>
                    </a:cubicBezTo>
                    <a:lnTo>
                      <a:pt x="39006" y="178317"/>
                    </a:lnTo>
                    <a:cubicBezTo>
                      <a:pt x="39006" y="189249"/>
                      <a:pt x="38119" y="192893"/>
                      <a:pt x="11491" y="192893"/>
                    </a:cubicBezTo>
                    <a:lnTo>
                      <a:pt x="2023" y="192893"/>
                    </a:lnTo>
                    <a:lnTo>
                      <a:pt x="2023" y="202306"/>
                    </a:lnTo>
                    <a:cubicBezTo>
                      <a:pt x="12378" y="201395"/>
                      <a:pt x="38119" y="201395"/>
                      <a:pt x="49953" y="201395"/>
                    </a:cubicBezTo>
                    <a:cubicBezTo>
                      <a:pt x="61788" y="201395"/>
                      <a:pt x="87528" y="201395"/>
                      <a:pt x="97884" y="202306"/>
                    </a:cubicBezTo>
                    <a:lnTo>
                      <a:pt x="97884" y="192893"/>
                    </a:lnTo>
                    <a:lnTo>
                      <a:pt x="88416" y="192893"/>
                    </a:lnTo>
                    <a:cubicBezTo>
                      <a:pt x="61788" y="192893"/>
                      <a:pt x="60900" y="189552"/>
                      <a:pt x="60900" y="178317"/>
                    </a:cubicBezTo>
                    <a:lnTo>
                      <a:pt x="60900" y="7970"/>
                    </a:lnTo>
                    <a:close/>
                  </a:path>
                </a:pathLst>
              </a:custGeom>
              <a:solidFill>
                <a:srgbClr val="000000"/>
              </a:solidFill>
              <a:ln w="295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3131A886-2356-7054-388E-2A1C380C1EC8}"/>
              </a:ext>
            </a:extLst>
          </p:cNvPr>
          <p:cNvSpPr txBox="1"/>
          <p:nvPr/>
        </p:nvSpPr>
        <p:spPr>
          <a:xfrm>
            <a:off x="372061" y="6937550"/>
            <a:ext cx="17315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a vu que</a:t>
            </a:r>
          </a:p>
        </p:txBody>
      </p:sp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9738A798-03A6-3CD7-8B42-E125ACD1E672}"/>
              </a:ext>
            </a:extLst>
          </p:cNvPr>
          <p:cNvSpPr/>
          <p:nvPr/>
        </p:nvSpPr>
        <p:spPr bwMode="auto">
          <a:xfrm>
            <a:off x="3676009" y="1987094"/>
            <a:ext cx="486054" cy="906788"/>
          </a:xfrm>
          <a:prstGeom prst="downArrow">
            <a:avLst/>
          </a:prstGeom>
          <a:solidFill>
            <a:srgbClr val="FFE4E4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58500" name="Graphique 5849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q &#10;$$&#10;&#10;&#10;\end{document}&#10;" title="IguanaTex Vector Display">
            <a:extLst>
              <a:ext uri="{FF2B5EF4-FFF2-40B4-BE49-F238E27FC236}">
                <a16:creationId xmlns:a16="http://schemas.microsoft.com/office/drawing/2014/main" id="{3043578D-0ACE-9B27-3495-8A72498B9D34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3860799" y="2298699"/>
            <a:ext cx="121916" cy="213352"/>
          </a:xfrm>
          <a:custGeom>
            <a:avLst/>
            <a:gdLst>
              <a:gd name="connsiteX0" fmla="*/ 100315 w 100083"/>
              <a:gd name="connsiteY0" fmla="*/ 3415 h 193121"/>
              <a:gd name="connsiteX1" fmla="*/ 97885 w 100083"/>
              <a:gd name="connsiteY1" fmla="*/ 378 h 193121"/>
              <a:gd name="connsiteX2" fmla="*/ 81367 w 100083"/>
              <a:gd name="connsiteY2" fmla="*/ 21330 h 193121"/>
              <a:gd name="connsiteX3" fmla="*/ 58775 w 100083"/>
              <a:gd name="connsiteY3" fmla="*/ 75 h 193121"/>
              <a:gd name="connsiteX4" fmla="*/ 231 w 100083"/>
              <a:gd name="connsiteY4" fmla="*/ 89044 h 193121"/>
              <a:gd name="connsiteX5" fmla="*/ 32297 w 100083"/>
              <a:gd name="connsiteY5" fmla="*/ 137628 h 193121"/>
              <a:gd name="connsiteX6" fmla="*/ 60961 w 100083"/>
              <a:gd name="connsiteY6" fmla="*/ 119409 h 193121"/>
              <a:gd name="connsiteX7" fmla="*/ 50030 w 100083"/>
              <a:gd name="connsiteY7" fmla="*/ 173762 h 193121"/>
              <a:gd name="connsiteX8" fmla="*/ 32540 w 100083"/>
              <a:gd name="connsiteY8" fmla="*/ 183783 h 193121"/>
              <a:gd name="connsiteX9" fmla="*/ 26953 w 100083"/>
              <a:gd name="connsiteY9" fmla="*/ 189856 h 193121"/>
              <a:gd name="connsiteX10" fmla="*/ 30110 w 100083"/>
              <a:gd name="connsiteY10" fmla="*/ 193196 h 193121"/>
              <a:gd name="connsiteX11" fmla="*/ 54403 w 100083"/>
              <a:gd name="connsiteY11" fmla="*/ 192285 h 193121"/>
              <a:gd name="connsiteX12" fmla="*/ 79423 w 100083"/>
              <a:gd name="connsiteY12" fmla="*/ 193196 h 193121"/>
              <a:gd name="connsiteX13" fmla="*/ 83796 w 100083"/>
              <a:gd name="connsiteY13" fmla="*/ 187123 h 193121"/>
              <a:gd name="connsiteX14" fmla="*/ 77480 w 100083"/>
              <a:gd name="connsiteY14" fmla="*/ 183783 h 193121"/>
              <a:gd name="connsiteX15" fmla="*/ 65820 w 100083"/>
              <a:gd name="connsiteY15" fmla="*/ 178924 h 193121"/>
              <a:gd name="connsiteX16" fmla="*/ 66792 w 100083"/>
              <a:gd name="connsiteY16" fmla="*/ 172244 h 193121"/>
              <a:gd name="connsiteX17" fmla="*/ 100315 w 100083"/>
              <a:gd name="connsiteY17" fmla="*/ 3415 h 193121"/>
              <a:gd name="connsiteX18" fmla="*/ 33026 w 100083"/>
              <a:gd name="connsiteY18" fmla="*/ 130948 h 193121"/>
              <a:gd name="connsiteX19" fmla="*/ 17479 w 100083"/>
              <a:gd name="connsiteY19" fmla="*/ 102405 h 193121"/>
              <a:gd name="connsiteX20" fmla="*/ 28653 w 100083"/>
              <a:gd name="connsiteY20" fmla="*/ 41978 h 193121"/>
              <a:gd name="connsiteX21" fmla="*/ 58775 w 100083"/>
              <a:gd name="connsiteY21" fmla="*/ 6755 h 193121"/>
              <a:gd name="connsiteX22" fmla="*/ 77966 w 100083"/>
              <a:gd name="connsiteY22" fmla="*/ 33476 h 193121"/>
              <a:gd name="connsiteX23" fmla="*/ 63877 w 100083"/>
              <a:gd name="connsiteY23" fmla="*/ 103012 h 193121"/>
              <a:gd name="connsiteX24" fmla="*/ 33026 w 100083"/>
              <a:gd name="connsiteY24" fmla="*/ 130948 h 19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83" h="193121">
                <a:moveTo>
                  <a:pt x="100315" y="3415"/>
                </a:moveTo>
                <a:cubicBezTo>
                  <a:pt x="100315" y="2200"/>
                  <a:pt x="99586" y="378"/>
                  <a:pt x="97885" y="378"/>
                </a:cubicBezTo>
                <a:cubicBezTo>
                  <a:pt x="95213" y="378"/>
                  <a:pt x="85496" y="12524"/>
                  <a:pt x="81367" y="21330"/>
                </a:cubicBezTo>
                <a:cubicBezTo>
                  <a:pt x="76023" y="4933"/>
                  <a:pt x="66549" y="75"/>
                  <a:pt x="58775" y="75"/>
                </a:cubicBezTo>
                <a:cubicBezTo>
                  <a:pt x="30110" y="75"/>
                  <a:pt x="231" y="45015"/>
                  <a:pt x="231" y="89044"/>
                </a:cubicBezTo>
                <a:cubicBezTo>
                  <a:pt x="231" y="118802"/>
                  <a:pt x="14564" y="137628"/>
                  <a:pt x="32297" y="137628"/>
                </a:cubicBezTo>
                <a:cubicBezTo>
                  <a:pt x="42742" y="137628"/>
                  <a:pt x="52216" y="130340"/>
                  <a:pt x="60961" y="119409"/>
                </a:cubicBezTo>
                <a:cubicBezTo>
                  <a:pt x="58775" y="130037"/>
                  <a:pt x="50759" y="171029"/>
                  <a:pt x="50030" y="173762"/>
                </a:cubicBezTo>
                <a:cubicBezTo>
                  <a:pt x="48087" y="182265"/>
                  <a:pt x="46143" y="183479"/>
                  <a:pt x="32540" y="183783"/>
                </a:cubicBezTo>
                <a:cubicBezTo>
                  <a:pt x="29382" y="183783"/>
                  <a:pt x="26953" y="183783"/>
                  <a:pt x="26953" y="189856"/>
                </a:cubicBezTo>
                <a:cubicBezTo>
                  <a:pt x="26953" y="190159"/>
                  <a:pt x="26953" y="193196"/>
                  <a:pt x="30110" y="193196"/>
                </a:cubicBezTo>
                <a:cubicBezTo>
                  <a:pt x="37884" y="193196"/>
                  <a:pt x="46386" y="192285"/>
                  <a:pt x="54403" y="192285"/>
                </a:cubicBezTo>
                <a:cubicBezTo>
                  <a:pt x="62662" y="192285"/>
                  <a:pt x="71407" y="193196"/>
                  <a:pt x="79423" y="193196"/>
                </a:cubicBezTo>
                <a:cubicBezTo>
                  <a:pt x="80638" y="193196"/>
                  <a:pt x="83796" y="193196"/>
                  <a:pt x="83796" y="187123"/>
                </a:cubicBezTo>
                <a:cubicBezTo>
                  <a:pt x="83796" y="183783"/>
                  <a:pt x="81367" y="183783"/>
                  <a:pt x="77480" y="183783"/>
                </a:cubicBezTo>
                <a:cubicBezTo>
                  <a:pt x="65820" y="183783"/>
                  <a:pt x="65820" y="181657"/>
                  <a:pt x="65820" y="178924"/>
                </a:cubicBezTo>
                <a:cubicBezTo>
                  <a:pt x="65820" y="176799"/>
                  <a:pt x="66306" y="174977"/>
                  <a:pt x="66792" y="172244"/>
                </a:cubicBezTo>
                <a:lnTo>
                  <a:pt x="100315" y="3415"/>
                </a:lnTo>
                <a:close/>
                <a:moveTo>
                  <a:pt x="33026" y="130948"/>
                </a:moveTo>
                <a:cubicBezTo>
                  <a:pt x="18450" y="130948"/>
                  <a:pt x="17479" y="107567"/>
                  <a:pt x="17479" y="102405"/>
                </a:cubicBezTo>
                <a:cubicBezTo>
                  <a:pt x="17479" y="87829"/>
                  <a:pt x="24523" y="54732"/>
                  <a:pt x="28653" y="41978"/>
                </a:cubicBezTo>
                <a:cubicBezTo>
                  <a:pt x="36184" y="19508"/>
                  <a:pt x="48815" y="6755"/>
                  <a:pt x="58775" y="6755"/>
                </a:cubicBezTo>
                <a:cubicBezTo>
                  <a:pt x="74565" y="6755"/>
                  <a:pt x="77966" y="31351"/>
                  <a:pt x="77966" y="33476"/>
                </a:cubicBezTo>
                <a:cubicBezTo>
                  <a:pt x="77966" y="35298"/>
                  <a:pt x="64605" y="101797"/>
                  <a:pt x="63877" y="103012"/>
                </a:cubicBezTo>
                <a:cubicBezTo>
                  <a:pt x="60233" y="111514"/>
                  <a:pt x="46629" y="130948"/>
                  <a:pt x="33026" y="130948"/>
                </a:cubicBezTo>
                <a:close/>
              </a:path>
            </a:pathLst>
          </a:custGeom>
          <a:solidFill>
            <a:srgbClr val="000000"/>
          </a:solidFill>
          <a:ln w="2286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8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45" grpId="0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50D32162-DDD3-B917-5F19-CC2925D09951}"/>
              </a:ext>
            </a:extLst>
          </p:cNvPr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>
            <a:off x="1189909" y="4902430"/>
            <a:ext cx="5771222" cy="25482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845AFE1-7311-5D17-276F-D3719371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Nusselt plaque plane</a:t>
            </a:r>
          </a:p>
        </p:txBody>
      </p:sp>
      <p:grpSp>
        <p:nvGrpSpPr>
          <p:cNvPr id="25" name="Groupe 24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= \frac{x}{\magenta{\delta_T}} &#10;\sim \sqrt{\frac{\blue{u} x}{a}}&#10;$$&#10;&#10;&#10;\end{document}&#10;" title="IguanaTex Vector Display">
            <a:extLst>
              <a:ext uri="{FF2B5EF4-FFF2-40B4-BE49-F238E27FC236}">
                <a16:creationId xmlns:a16="http://schemas.microsoft.com/office/drawing/2014/main" id="{5BCF1587-0FF1-1576-B027-6EF573F3900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68400" y="1308100"/>
            <a:ext cx="2468804" cy="731493"/>
            <a:chOff x="7060143" y="3263296"/>
            <a:chExt cx="2472051" cy="728760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72CACE05-E380-7EF2-B257-F5A0F12A696A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060143" y="3512710"/>
              <a:ext cx="207394" cy="207392"/>
            </a:xfrm>
            <a:custGeom>
              <a:avLst/>
              <a:gdLst>
                <a:gd name="connsiteX0" fmla="*/ 60620 w 207394"/>
                <a:gd name="connsiteY0" fmla="*/ 4027 h 207392"/>
                <a:gd name="connsiteX1" fmla="*/ 51814 w 207394"/>
                <a:gd name="connsiteY1" fmla="*/ 79 h 207392"/>
                <a:gd name="connsiteX2" fmla="*/ 193 w 207394"/>
                <a:gd name="connsiteY2" fmla="*/ 79 h 207392"/>
                <a:gd name="connsiteX3" fmla="*/ 193 w 207394"/>
                <a:gd name="connsiteY3" fmla="*/ 9492 h 207392"/>
                <a:gd name="connsiteX4" fmla="*/ 8999 w 207394"/>
                <a:gd name="connsiteY4" fmla="*/ 9492 h 207392"/>
                <a:gd name="connsiteX5" fmla="*/ 24181 w 207394"/>
                <a:gd name="connsiteY5" fmla="*/ 10100 h 207392"/>
                <a:gd name="connsiteX6" fmla="*/ 31469 w 207394"/>
                <a:gd name="connsiteY6" fmla="*/ 17084 h 207392"/>
                <a:gd name="connsiteX7" fmla="*/ 31469 w 207394"/>
                <a:gd name="connsiteY7" fmla="*/ 175589 h 207392"/>
                <a:gd name="connsiteX8" fmla="*/ 193 w 207394"/>
                <a:gd name="connsiteY8" fmla="*/ 198059 h 207392"/>
                <a:gd name="connsiteX9" fmla="*/ 193 w 207394"/>
                <a:gd name="connsiteY9" fmla="*/ 207472 h 207392"/>
                <a:gd name="connsiteX10" fmla="*/ 35720 w 207394"/>
                <a:gd name="connsiteY10" fmla="*/ 206561 h 207392"/>
                <a:gd name="connsiteX11" fmla="*/ 71247 w 207394"/>
                <a:gd name="connsiteY11" fmla="*/ 207472 h 207392"/>
                <a:gd name="connsiteX12" fmla="*/ 71247 w 207394"/>
                <a:gd name="connsiteY12" fmla="*/ 198059 h 207392"/>
                <a:gd name="connsiteX13" fmla="*/ 39971 w 207394"/>
                <a:gd name="connsiteY13" fmla="*/ 175589 h 207392"/>
                <a:gd name="connsiteX14" fmla="*/ 39971 w 207394"/>
                <a:gd name="connsiteY14" fmla="*/ 17691 h 207392"/>
                <a:gd name="connsiteX15" fmla="*/ 43008 w 207394"/>
                <a:gd name="connsiteY15" fmla="*/ 21335 h 207392"/>
                <a:gd name="connsiteX16" fmla="*/ 166898 w 207394"/>
                <a:gd name="connsiteY16" fmla="*/ 203525 h 207392"/>
                <a:gd name="connsiteX17" fmla="*/ 172060 w 207394"/>
                <a:gd name="connsiteY17" fmla="*/ 207472 h 207392"/>
                <a:gd name="connsiteX18" fmla="*/ 176311 w 207394"/>
                <a:gd name="connsiteY18" fmla="*/ 199577 h 207392"/>
                <a:gd name="connsiteX19" fmla="*/ 176311 w 207394"/>
                <a:gd name="connsiteY19" fmla="*/ 31962 h 207392"/>
                <a:gd name="connsiteX20" fmla="*/ 207587 w 207394"/>
                <a:gd name="connsiteY20" fmla="*/ 9492 h 207392"/>
                <a:gd name="connsiteX21" fmla="*/ 207587 w 207394"/>
                <a:gd name="connsiteY21" fmla="*/ 79 h 207392"/>
                <a:gd name="connsiteX22" fmla="*/ 172060 w 207394"/>
                <a:gd name="connsiteY22" fmla="*/ 990 h 207392"/>
                <a:gd name="connsiteX23" fmla="*/ 136533 w 207394"/>
                <a:gd name="connsiteY23" fmla="*/ 79 h 207392"/>
                <a:gd name="connsiteX24" fmla="*/ 136533 w 207394"/>
                <a:gd name="connsiteY24" fmla="*/ 9492 h 207392"/>
                <a:gd name="connsiteX25" fmla="*/ 167809 w 207394"/>
                <a:gd name="connsiteY25" fmla="*/ 31962 h 207392"/>
                <a:gd name="connsiteX26" fmla="*/ 167809 w 207394"/>
                <a:gd name="connsiteY26" fmla="*/ 161621 h 207392"/>
                <a:gd name="connsiteX27" fmla="*/ 60620 w 207394"/>
                <a:gd name="connsiteY27" fmla="*/ 4027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2">
                  <a:moveTo>
                    <a:pt x="60620" y="4027"/>
                  </a:moveTo>
                  <a:cubicBezTo>
                    <a:pt x="57887" y="383"/>
                    <a:pt x="57583" y="79"/>
                    <a:pt x="51814" y="79"/>
                  </a:cubicBezTo>
                  <a:lnTo>
                    <a:pt x="193" y="79"/>
                  </a:lnTo>
                  <a:lnTo>
                    <a:pt x="193" y="9492"/>
                  </a:lnTo>
                  <a:lnTo>
                    <a:pt x="8999" y="9492"/>
                  </a:lnTo>
                  <a:cubicBezTo>
                    <a:pt x="13554" y="9492"/>
                    <a:pt x="19627" y="9796"/>
                    <a:pt x="24181" y="10100"/>
                  </a:cubicBezTo>
                  <a:cubicBezTo>
                    <a:pt x="31165" y="11011"/>
                    <a:pt x="31469" y="11314"/>
                    <a:pt x="31469" y="17084"/>
                  </a:cubicBezTo>
                  <a:lnTo>
                    <a:pt x="31469" y="175589"/>
                  </a:lnTo>
                  <a:cubicBezTo>
                    <a:pt x="31469" y="183787"/>
                    <a:pt x="31469" y="198059"/>
                    <a:pt x="193" y="198059"/>
                  </a:cubicBezTo>
                  <a:lnTo>
                    <a:pt x="193" y="207472"/>
                  </a:lnTo>
                  <a:cubicBezTo>
                    <a:pt x="10821" y="207168"/>
                    <a:pt x="25700" y="206561"/>
                    <a:pt x="35720" y="206561"/>
                  </a:cubicBezTo>
                  <a:cubicBezTo>
                    <a:pt x="45741" y="206561"/>
                    <a:pt x="60620" y="207168"/>
                    <a:pt x="71247" y="207472"/>
                  </a:cubicBezTo>
                  <a:lnTo>
                    <a:pt x="71247" y="198059"/>
                  </a:lnTo>
                  <a:cubicBezTo>
                    <a:pt x="39971" y="198059"/>
                    <a:pt x="39971" y="183787"/>
                    <a:pt x="39971" y="175589"/>
                  </a:cubicBezTo>
                  <a:lnTo>
                    <a:pt x="39971" y="17691"/>
                  </a:lnTo>
                  <a:cubicBezTo>
                    <a:pt x="41490" y="19209"/>
                    <a:pt x="41793" y="19513"/>
                    <a:pt x="43008" y="21335"/>
                  </a:cubicBezTo>
                  <a:lnTo>
                    <a:pt x="166898" y="203525"/>
                  </a:lnTo>
                  <a:cubicBezTo>
                    <a:pt x="169631" y="207168"/>
                    <a:pt x="169934" y="207472"/>
                    <a:pt x="172060" y="207472"/>
                  </a:cubicBezTo>
                  <a:cubicBezTo>
                    <a:pt x="176311" y="207472"/>
                    <a:pt x="176311" y="205347"/>
                    <a:pt x="176311" y="199577"/>
                  </a:cubicBezTo>
                  <a:lnTo>
                    <a:pt x="176311" y="31962"/>
                  </a:lnTo>
                  <a:cubicBezTo>
                    <a:pt x="176311" y="23764"/>
                    <a:pt x="176311" y="9492"/>
                    <a:pt x="207587" y="9492"/>
                  </a:cubicBezTo>
                  <a:lnTo>
                    <a:pt x="207587" y="79"/>
                  </a:lnTo>
                  <a:cubicBezTo>
                    <a:pt x="196959" y="383"/>
                    <a:pt x="182080" y="990"/>
                    <a:pt x="172060" y="990"/>
                  </a:cubicBezTo>
                  <a:cubicBezTo>
                    <a:pt x="162039" y="990"/>
                    <a:pt x="147160" y="383"/>
                    <a:pt x="136533" y="79"/>
                  </a:cubicBezTo>
                  <a:lnTo>
                    <a:pt x="136533" y="9492"/>
                  </a:lnTo>
                  <a:cubicBezTo>
                    <a:pt x="167809" y="9492"/>
                    <a:pt x="167809" y="23764"/>
                    <a:pt x="167809" y="31962"/>
                  </a:cubicBezTo>
                  <a:lnTo>
                    <a:pt x="167809" y="161621"/>
                  </a:lnTo>
                  <a:lnTo>
                    <a:pt x="60620" y="4027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598E8A2E-D40F-68BD-E2AC-73FE777D432C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7287579" y="3585889"/>
              <a:ext cx="152736" cy="137553"/>
            </a:xfrm>
            <a:custGeom>
              <a:avLst/>
              <a:gdLst>
                <a:gd name="connsiteX0" fmla="*/ 109211 w 152736"/>
                <a:gd name="connsiteY0" fmla="*/ 110304 h 137553"/>
                <a:gd name="connsiteX1" fmla="*/ 109211 w 152736"/>
                <a:gd name="connsiteY1" fmla="*/ 137633 h 137553"/>
                <a:gd name="connsiteX2" fmla="*/ 152937 w 152736"/>
                <a:gd name="connsiteY2" fmla="*/ 134292 h 137553"/>
                <a:gd name="connsiteX3" fmla="*/ 152937 w 152736"/>
                <a:gd name="connsiteY3" fmla="*/ 124879 h 137553"/>
                <a:gd name="connsiteX4" fmla="*/ 129252 w 152736"/>
                <a:gd name="connsiteY4" fmla="*/ 107875 h 137553"/>
                <a:gd name="connsiteX5" fmla="*/ 129252 w 152736"/>
                <a:gd name="connsiteY5" fmla="*/ 79 h 137553"/>
                <a:gd name="connsiteX6" fmla="*/ 84616 w 152736"/>
                <a:gd name="connsiteY6" fmla="*/ 3419 h 137553"/>
                <a:gd name="connsiteX7" fmla="*/ 84616 w 152736"/>
                <a:gd name="connsiteY7" fmla="*/ 12832 h 137553"/>
                <a:gd name="connsiteX8" fmla="*/ 108300 w 152736"/>
                <a:gd name="connsiteY8" fmla="*/ 29837 h 137553"/>
                <a:gd name="connsiteX9" fmla="*/ 108300 w 152736"/>
                <a:gd name="connsiteY9" fmla="*/ 83887 h 137553"/>
                <a:gd name="connsiteX10" fmla="*/ 71559 w 152736"/>
                <a:gd name="connsiteY10" fmla="*/ 130952 h 137553"/>
                <a:gd name="connsiteX11" fmla="*/ 44837 w 152736"/>
                <a:gd name="connsiteY11" fmla="*/ 100891 h 137553"/>
                <a:gd name="connsiteX12" fmla="*/ 44837 w 152736"/>
                <a:gd name="connsiteY12" fmla="*/ 79 h 137553"/>
                <a:gd name="connsiteX13" fmla="*/ 200 w 152736"/>
                <a:gd name="connsiteY13" fmla="*/ 3419 h 137553"/>
                <a:gd name="connsiteX14" fmla="*/ 200 w 152736"/>
                <a:gd name="connsiteY14" fmla="*/ 12832 h 137553"/>
                <a:gd name="connsiteX15" fmla="*/ 23885 w 152736"/>
                <a:gd name="connsiteY15" fmla="*/ 40768 h 137553"/>
                <a:gd name="connsiteX16" fmla="*/ 23885 w 152736"/>
                <a:gd name="connsiteY16" fmla="*/ 86316 h 137553"/>
                <a:gd name="connsiteX17" fmla="*/ 70040 w 152736"/>
                <a:gd name="connsiteY17" fmla="*/ 137633 h 137553"/>
                <a:gd name="connsiteX18" fmla="*/ 109211 w 152736"/>
                <a:gd name="connsiteY18" fmla="*/ 110304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3">
                  <a:moveTo>
                    <a:pt x="109211" y="110304"/>
                  </a:moveTo>
                  <a:lnTo>
                    <a:pt x="109211" y="137633"/>
                  </a:lnTo>
                  <a:lnTo>
                    <a:pt x="152937" y="134292"/>
                  </a:lnTo>
                  <a:lnTo>
                    <a:pt x="152937" y="124879"/>
                  </a:lnTo>
                  <a:cubicBezTo>
                    <a:pt x="131682" y="124879"/>
                    <a:pt x="129252" y="122754"/>
                    <a:pt x="129252" y="107875"/>
                  </a:cubicBezTo>
                  <a:lnTo>
                    <a:pt x="129252" y="79"/>
                  </a:lnTo>
                  <a:lnTo>
                    <a:pt x="84616" y="3419"/>
                  </a:lnTo>
                  <a:lnTo>
                    <a:pt x="84616" y="12832"/>
                  </a:lnTo>
                  <a:cubicBezTo>
                    <a:pt x="105871" y="12832"/>
                    <a:pt x="108300" y="14958"/>
                    <a:pt x="108300" y="29837"/>
                  </a:cubicBezTo>
                  <a:lnTo>
                    <a:pt x="108300" y="83887"/>
                  </a:lnTo>
                  <a:cubicBezTo>
                    <a:pt x="108300" y="110304"/>
                    <a:pt x="93725" y="130952"/>
                    <a:pt x="71559" y="130952"/>
                  </a:cubicBezTo>
                  <a:cubicBezTo>
                    <a:pt x="46052" y="130952"/>
                    <a:pt x="44837" y="116681"/>
                    <a:pt x="44837" y="100891"/>
                  </a:cubicBezTo>
                  <a:lnTo>
                    <a:pt x="44837" y="79"/>
                  </a:lnTo>
                  <a:lnTo>
                    <a:pt x="200" y="3419"/>
                  </a:lnTo>
                  <a:lnTo>
                    <a:pt x="200" y="12832"/>
                  </a:lnTo>
                  <a:cubicBezTo>
                    <a:pt x="23885" y="12832"/>
                    <a:pt x="23885" y="13743"/>
                    <a:pt x="23885" y="40768"/>
                  </a:cubicBezTo>
                  <a:lnTo>
                    <a:pt x="23885" y="86316"/>
                  </a:lnTo>
                  <a:cubicBezTo>
                    <a:pt x="23885" y="110000"/>
                    <a:pt x="23885" y="137633"/>
                    <a:pt x="70040" y="137633"/>
                  </a:cubicBezTo>
                  <a:cubicBezTo>
                    <a:pt x="87045" y="137633"/>
                    <a:pt x="100406" y="129130"/>
                    <a:pt x="109211" y="110304"/>
                  </a:cubicBez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E3417AD8-D40E-D6F5-BBF6-251786C559E4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7456760" y="3671913"/>
              <a:ext cx="113717" cy="95862"/>
            </a:xfrm>
            <a:custGeom>
              <a:avLst/>
              <a:gdLst>
                <a:gd name="connsiteX0" fmla="*/ 42930 w 113717"/>
                <a:gd name="connsiteY0" fmla="*/ 71287 h 95862"/>
                <a:gd name="connsiteX1" fmla="*/ 22949 w 113717"/>
                <a:gd name="connsiteY1" fmla="*/ 89991 h 95862"/>
                <a:gd name="connsiteX2" fmla="*/ 11471 w 113717"/>
                <a:gd name="connsiteY2" fmla="*/ 87016 h 95862"/>
                <a:gd name="connsiteX3" fmla="*/ 20824 w 113717"/>
                <a:gd name="connsiteY3" fmla="*/ 75325 h 95862"/>
                <a:gd name="connsiteX4" fmla="*/ 12322 w 113717"/>
                <a:gd name="connsiteY4" fmla="*/ 67461 h 95862"/>
                <a:gd name="connsiteX5" fmla="*/ 206 w 113717"/>
                <a:gd name="connsiteY5" fmla="*/ 80426 h 95862"/>
                <a:gd name="connsiteX6" fmla="*/ 22524 w 113717"/>
                <a:gd name="connsiteY6" fmla="*/ 95943 h 95862"/>
                <a:gd name="connsiteX7" fmla="*/ 46331 w 113717"/>
                <a:gd name="connsiteY7" fmla="*/ 80852 h 95862"/>
                <a:gd name="connsiteX8" fmla="*/ 71625 w 113717"/>
                <a:gd name="connsiteY8" fmla="*/ 95943 h 95862"/>
                <a:gd name="connsiteX9" fmla="*/ 109035 w 113717"/>
                <a:gd name="connsiteY9" fmla="*/ 63422 h 95862"/>
                <a:gd name="connsiteX10" fmla="*/ 105634 w 113717"/>
                <a:gd name="connsiteY10" fmla="*/ 60659 h 95862"/>
                <a:gd name="connsiteX11" fmla="*/ 101595 w 113717"/>
                <a:gd name="connsiteY11" fmla="*/ 64272 h 95862"/>
                <a:gd name="connsiteX12" fmla="*/ 72475 w 113717"/>
                <a:gd name="connsiteY12" fmla="*/ 89991 h 95862"/>
                <a:gd name="connsiteX13" fmla="*/ 59509 w 113717"/>
                <a:gd name="connsiteY13" fmla="*/ 76175 h 95862"/>
                <a:gd name="connsiteX14" fmla="*/ 70562 w 113717"/>
                <a:gd name="connsiteY14" fmla="*/ 27713 h 95862"/>
                <a:gd name="connsiteX15" fmla="*/ 91393 w 113717"/>
                <a:gd name="connsiteY15" fmla="*/ 6032 h 95862"/>
                <a:gd name="connsiteX16" fmla="*/ 102871 w 113717"/>
                <a:gd name="connsiteY16" fmla="*/ 9008 h 95862"/>
                <a:gd name="connsiteX17" fmla="*/ 93518 w 113717"/>
                <a:gd name="connsiteY17" fmla="*/ 20698 h 95862"/>
                <a:gd name="connsiteX18" fmla="*/ 102020 w 113717"/>
                <a:gd name="connsiteY18" fmla="*/ 28563 h 95862"/>
                <a:gd name="connsiteX19" fmla="*/ 113924 w 113717"/>
                <a:gd name="connsiteY19" fmla="*/ 15597 h 95862"/>
                <a:gd name="connsiteX20" fmla="*/ 91818 w 113717"/>
                <a:gd name="connsiteY20" fmla="*/ 81 h 95862"/>
                <a:gd name="connsiteX21" fmla="*/ 68011 w 113717"/>
                <a:gd name="connsiteY21" fmla="*/ 15172 h 95862"/>
                <a:gd name="connsiteX22" fmla="*/ 42505 w 113717"/>
                <a:gd name="connsiteY22" fmla="*/ 81 h 95862"/>
                <a:gd name="connsiteX23" fmla="*/ 5095 w 113717"/>
                <a:gd name="connsiteY23" fmla="*/ 32602 h 95862"/>
                <a:gd name="connsiteX24" fmla="*/ 8708 w 113717"/>
                <a:gd name="connsiteY24" fmla="*/ 35365 h 95862"/>
                <a:gd name="connsiteX25" fmla="*/ 12747 w 113717"/>
                <a:gd name="connsiteY25" fmla="*/ 31751 h 95862"/>
                <a:gd name="connsiteX26" fmla="*/ 41867 w 113717"/>
                <a:gd name="connsiteY26" fmla="*/ 6032 h 95862"/>
                <a:gd name="connsiteX27" fmla="*/ 54620 w 113717"/>
                <a:gd name="connsiteY27" fmla="*/ 20061 h 95862"/>
                <a:gd name="connsiteX28" fmla="*/ 50157 w 113717"/>
                <a:gd name="connsiteY28" fmla="*/ 42167 h 95862"/>
                <a:gd name="connsiteX29" fmla="*/ 42930 w 113717"/>
                <a:gd name="connsiteY29" fmla="*/ 71287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5862">
                  <a:moveTo>
                    <a:pt x="42930" y="71287"/>
                  </a:moveTo>
                  <a:cubicBezTo>
                    <a:pt x="40804" y="78513"/>
                    <a:pt x="33790" y="89991"/>
                    <a:pt x="22949" y="89991"/>
                  </a:cubicBezTo>
                  <a:cubicBezTo>
                    <a:pt x="22312" y="89991"/>
                    <a:pt x="15935" y="89991"/>
                    <a:pt x="11471" y="87016"/>
                  </a:cubicBezTo>
                  <a:cubicBezTo>
                    <a:pt x="20186" y="84252"/>
                    <a:pt x="20824" y="76600"/>
                    <a:pt x="20824" y="75325"/>
                  </a:cubicBezTo>
                  <a:cubicBezTo>
                    <a:pt x="20824" y="70649"/>
                    <a:pt x="17210" y="67461"/>
                    <a:pt x="12322" y="67461"/>
                  </a:cubicBezTo>
                  <a:cubicBezTo>
                    <a:pt x="6370" y="67461"/>
                    <a:pt x="206" y="72562"/>
                    <a:pt x="206" y="80426"/>
                  </a:cubicBezTo>
                  <a:cubicBezTo>
                    <a:pt x="206" y="91054"/>
                    <a:pt x="12109" y="95943"/>
                    <a:pt x="22524" y="95943"/>
                  </a:cubicBezTo>
                  <a:cubicBezTo>
                    <a:pt x="32302" y="95943"/>
                    <a:pt x="41017" y="89779"/>
                    <a:pt x="46331" y="80852"/>
                  </a:cubicBezTo>
                  <a:cubicBezTo>
                    <a:pt x="51432" y="92117"/>
                    <a:pt x="63123" y="95943"/>
                    <a:pt x="71625" y="95943"/>
                  </a:cubicBezTo>
                  <a:cubicBezTo>
                    <a:pt x="96069" y="95943"/>
                    <a:pt x="109035" y="69374"/>
                    <a:pt x="109035" y="63422"/>
                  </a:cubicBezTo>
                  <a:cubicBezTo>
                    <a:pt x="109035" y="60659"/>
                    <a:pt x="106272" y="60659"/>
                    <a:pt x="105634" y="60659"/>
                  </a:cubicBezTo>
                  <a:cubicBezTo>
                    <a:pt x="102658" y="60659"/>
                    <a:pt x="102446" y="61722"/>
                    <a:pt x="101595" y="64272"/>
                  </a:cubicBezTo>
                  <a:cubicBezTo>
                    <a:pt x="97132" y="78939"/>
                    <a:pt x="84378" y="89991"/>
                    <a:pt x="72475" y="89991"/>
                  </a:cubicBezTo>
                  <a:cubicBezTo>
                    <a:pt x="63973" y="89991"/>
                    <a:pt x="59509" y="84252"/>
                    <a:pt x="59509" y="76175"/>
                  </a:cubicBezTo>
                  <a:cubicBezTo>
                    <a:pt x="59509" y="70649"/>
                    <a:pt x="64610" y="51306"/>
                    <a:pt x="70562" y="27713"/>
                  </a:cubicBezTo>
                  <a:cubicBezTo>
                    <a:pt x="74813" y="11346"/>
                    <a:pt x="84378" y="6032"/>
                    <a:pt x="91393" y="6032"/>
                  </a:cubicBezTo>
                  <a:cubicBezTo>
                    <a:pt x="91818" y="6032"/>
                    <a:pt x="98407" y="6032"/>
                    <a:pt x="102871" y="9008"/>
                  </a:cubicBezTo>
                  <a:cubicBezTo>
                    <a:pt x="96069" y="10921"/>
                    <a:pt x="93518" y="16872"/>
                    <a:pt x="93518" y="20698"/>
                  </a:cubicBezTo>
                  <a:cubicBezTo>
                    <a:pt x="93518" y="25375"/>
                    <a:pt x="97132" y="28563"/>
                    <a:pt x="102020" y="28563"/>
                  </a:cubicBezTo>
                  <a:cubicBezTo>
                    <a:pt x="106909" y="28563"/>
                    <a:pt x="113924" y="24524"/>
                    <a:pt x="113924" y="15597"/>
                  </a:cubicBezTo>
                  <a:cubicBezTo>
                    <a:pt x="113924" y="3694"/>
                    <a:pt x="100320" y="81"/>
                    <a:pt x="91818" y="81"/>
                  </a:cubicBezTo>
                  <a:cubicBezTo>
                    <a:pt x="81190" y="81"/>
                    <a:pt x="72688" y="7095"/>
                    <a:pt x="68011" y="15172"/>
                  </a:cubicBezTo>
                  <a:cubicBezTo>
                    <a:pt x="64185" y="6457"/>
                    <a:pt x="54408" y="81"/>
                    <a:pt x="42505" y="81"/>
                  </a:cubicBezTo>
                  <a:cubicBezTo>
                    <a:pt x="18698" y="81"/>
                    <a:pt x="5095" y="26225"/>
                    <a:pt x="5095" y="32602"/>
                  </a:cubicBezTo>
                  <a:cubicBezTo>
                    <a:pt x="5095" y="35365"/>
                    <a:pt x="8070" y="35365"/>
                    <a:pt x="8708" y="35365"/>
                  </a:cubicBezTo>
                  <a:cubicBezTo>
                    <a:pt x="11471" y="35365"/>
                    <a:pt x="11684" y="34515"/>
                    <a:pt x="12747" y="31751"/>
                  </a:cubicBezTo>
                  <a:cubicBezTo>
                    <a:pt x="18061" y="15172"/>
                    <a:pt x="31452" y="6032"/>
                    <a:pt x="41867" y="6032"/>
                  </a:cubicBezTo>
                  <a:cubicBezTo>
                    <a:pt x="48881" y="6032"/>
                    <a:pt x="54620" y="9858"/>
                    <a:pt x="54620" y="20061"/>
                  </a:cubicBezTo>
                  <a:cubicBezTo>
                    <a:pt x="54620" y="24312"/>
                    <a:pt x="52070" y="34940"/>
                    <a:pt x="50157" y="42167"/>
                  </a:cubicBezTo>
                  <a:lnTo>
                    <a:pt x="42930" y="71287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E5C1CFF4-8282-84A1-E8E2-FDC175E51CAB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7700788" y="3608663"/>
              <a:ext cx="201928" cy="71054"/>
            </a:xfrm>
            <a:custGeom>
              <a:avLst/>
              <a:gdLst>
                <a:gd name="connsiteX0" fmla="*/ 191818 w 201928"/>
                <a:gd name="connsiteY0" fmla="*/ 12225 h 71054"/>
                <a:gd name="connsiteX1" fmla="*/ 202142 w 201928"/>
                <a:gd name="connsiteY1" fmla="*/ 6152 h 71054"/>
                <a:gd name="connsiteX2" fmla="*/ 192122 w 201928"/>
                <a:gd name="connsiteY2" fmla="*/ 79 h 71054"/>
                <a:gd name="connsiteX3" fmla="*/ 10234 w 201928"/>
                <a:gd name="connsiteY3" fmla="*/ 79 h 71054"/>
                <a:gd name="connsiteX4" fmla="*/ 214 w 201928"/>
                <a:gd name="connsiteY4" fmla="*/ 6152 h 71054"/>
                <a:gd name="connsiteX5" fmla="*/ 10538 w 201928"/>
                <a:gd name="connsiteY5" fmla="*/ 12225 h 71054"/>
                <a:gd name="connsiteX6" fmla="*/ 191818 w 201928"/>
                <a:gd name="connsiteY6" fmla="*/ 12225 h 71054"/>
                <a:gd name="connsiteX7" fmla="*/ 192122 w 201928"/>
                <a:gd name="connsiteY7" fmla="*/ 71133 h 71054"/>
                <a:gd name="connsiteX8" fmla="*/ 202142 w 201928"/>
                <a:gd name="connsiteY8" fmla="*/ 65060 h 71054"/>
                <a:gd name="connsiteX9" fmla="*/ 191818 w 201928"/>
                <a:gd name="connsiteY9" fmla="*/ 58987 h 71054"/>
                <a:gd name="connsiteX10" fmla="*/ 10538 w 201928"/>
                <a:gd name="connsiteY10" fmla="*/ 58987 h 71054"/>
                <a:gd name="connsiteX11" fmla="*/ 214 w 201928"/>
                <a:gd name="connsiteY11" fmla="*/ 65060 h 71054"/>
                <a:gd name="connsiteX12" fmla="*/ 10234 w 201928"/>
                <a:gd name="connsiteY12" fmla="*/ 71133 h 71054"/>
                <a:gd name="connsiteX13" fmla="*/ 192122 w 201928"/>
                <a:gd name="connsiteY13" fmla="*/ 71133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928" h="71054">
                  <a:moveTo>
                    <a:pt x="191818" y="12225"/>
                  </a:moveTo>
                  <a:cubicBezTo>
                    <a:pt x="196373" y="12225"/>
                    <a:pt x="202142" y="12225"/>
                    <a:pt x="202142" y="6152"/>
                  </a:cubicBezTo>
                  <a:cubicBezTo>
                    <a:pt x="202142" y="79"/>
                    <a:pt x="196373" y="79"/>
                    <a:pt x="192122" y="79"/>
                  </a:cubicBezTo>
                  <a:lnTo>
                    <a:pt x="10234" y="79"/>
                  </a:lnTo>
                  <a:cubicBezTo>
                    <a:pt x="5983" y="79"/>
                    <a:pt x="214" y="79"/>
                    <a:pt x="214" y="6152"/>
                  </a:cubicBezTo>
                  <a:cubicBezTo>
                    <a:pt x="214" y="12225"/>
                    <a:pt x="5983" y="12225"/>
                    <a:pt x="10538" y="12225"/>
                  </a:cubicBezTo>
                  <a:lnTo>
                    <a:pt x="191818" y="12225"/>
                  </a:lnTo>
                  <a:close/>
                  <a:moveTo>
                    <a:pt x="192122" y="71133"/>
                  </a:moveTo>
                  <a:cubicBezTo>
                    <a:pt x="196373" y="71133"/>
                    <a:pt x="202142" y="71133"/>
                    <a:pt x="202142" y="65060"/>
                  </a:cubicBezTo>
                  <a:cubicBezTo>
                    <a:pt x="202142" y="58987"/>
                    <a:pt x="196373" y="58987"/>
                    <a:pt x="191818" y="58987"/>
                  </a:cubicBezTo>
                  <a:lnTo>
                    <a:pt x="10538" y="58987"/>
                  </a:lnTo>
                  <a:cubicBezTo>
                    <a:pt x="5983" y="58987"/>
                    <a:pt x="214" y="58987"/>
                    <a:pt x="214" y="65060"/>
                  </a:cubicBezTo>
                  <a:cubicBezTo>
                    <a:pt x="214" y="71133"/>
                    <a:pt x="5983" y="71133"/>
                    <a:pt x="10234" y="71133"/>
                  </a:cubicBezTo>
                  <a:lnTo>
                    <a:pt x="192122" y="71133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95FAD50B-C51B-B826-C888-22A1E08A8B28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8125899" y="3380468"/>
              <a:ext cx="151218" cy="137553"/>
            </a:xfrm>
            <a:custGeom>
              <a:avLst/>
              <a:gdLst>
                <a:gd name="connsiteX0" fmla="*/ 92842 w 151218"/>
                <a:gd name="connsiteY0" fmla="*/ 42583 h 137553"/>
                <a:gd name="connsiteX1" fmla="*/ 122903 w 151218"/>
                <a:gd name="connsiteY1" fmla="*/ 6753 h 137553"/>
                <a:gd name="connsiteX2" fmla="*/ 138086 w 151218"/>
                <a:gd name="connsiteY2" fmla="*/ 10700 h 137553"/>
                <a:gd name="connsiteX3" fmla="*/ 123511 w 151218"/>
                <a:gd name="connsiteY3" fmla="*/ 27097 h 137553"/>
                <a:gd name="connsiteX4" fmla="*/ 135049 w 151218"/>
                <a:gd name="connsiteY4" fmla="*/ 37725 h 137553"/>
                <a:gd name="connsiteX5" fmla="*/ 151447 w 151218"/>
                <a:gd name="connsiteY5" fmla="*/ 20113 h 137553"/>
                <a:gd name="connsiteX6" fmla="*/ 123207 w 151218"/>
                <a:gd name="connsiteY6" fmla="*/ 72 h 137553"/>
                <a:gd name="connsiteX7" fmla="*/ 91323 w 151218"/>
                <a:gd name="connsiteY7" fmla="*/ 23150 h 137553"/>
                <a:gd name="connsiteX8" fmla="*/ 58529 w 151218"/>
                <a:gd name="connsiteY8" fmla="*/ 72 h 137553"/>
                <a:gd name="connsiteX9" fmla="*/ 9641 w 151218"/>
                <a:gd name="connsiteY9" fmla="*/ 46835 h 137553"/>
                <a:gd name="connsiteX10" fmla="*/ 13285 w 151218"/>
                <a:gd name="connsiteY10" fmla="*/ 49871 h 137553"/>
                <a:gd name="connsiteX11" fmla="*/ 17232 w 151218"/>
                <a:gd name="connsiteY11" fmla="*/ 46531 h 137553"/>
                <a:gd name="connsiteX12" fmla="*/ 57922 w 151218"/>
                <a:gd name="connsiteY12" fmla="*/ 6753 h 137553"/>
                <a:gd name="connsiteX13" fmla="*/ 74319 w 151218"/>
                <a:gd name="connsiteY13" fmla="*/ 27097 h 137553"/>
                <a:gd name="connsiteX14" fmla="*/ 57922 w 151218"/>
                <a:gd name="connsiteY14" fmla="*/ 99366 h 137553"/>
                <a:gd name="connsiteX15" fmla="*/ 29075 w 151218"/>
                <a:gd name="connsiteY15" fmla="*/ 130946 h 137553"/>
                <a:gd name="connsiteX16" fmla="*/ 13892 w 151218"/>
                <a:gd name="connsiteY16" fmla="*/ 126998 h 137553"/>
                <a:gd name="connsiteX17" fmla="*/ 28164 w 151218"/>
                <a:gd name="connsiteY17" fmla="*/ 110601 h 137553"/>
                <a:gd name="connsiteX18" fmla="*/ 16929 w 151218"/>
                <a:gd name="connsiteY18" fmla="*/ 99973 h 137553"/>
                <a:gd name="connsiteX19" fmla="*/ 228 w 151218"/>
                <a:gd name="connsiteY19" fmla="*/ 117585 h 137553"/>
                <a:gd name="connsiteX20" fmla="*/ 28771 w 151218"/>
                <a:gd name="connsiteY20" fmla="*/ 137626 h 137553"/>
                <a:gd name="connsiteX21" fmla="*/ 60655 w 151218"/>
                <a:gd name="connsiteY21" fmla="*/ 114548 h 137553"/>
                <a:gd name="connsiteX22" fmla="*/ 93449 w 151218"/>
                <a:gd name="connsiteY22" fmla="*/ 137626 h 137553"/>
                <a:gd name="connsiteX23" fmla="*/ 142033 w 151218"/>
                <a:gd name="connsiteY23" fmla="*/ 90864 h 137553"/>
                <a:gd name="connsiteX24" fmla="*/ 138390 w 151218"/>
                <a:gd name="connsiteY24" fmla="*/ 87827 h 137553"/>
                <a:gd name="connsiteX25" fmla="*/ 134442 w 151218"/>
                <a:gd name="connsiteY25" fmla="*/ 91167 h 137553"/>
                <a:gd name="connsiteX26" fmla="*/ 94056 w 151218"/>
                <a:gd name="connsiteY26" fmla="*/ 130946 h 137553"/>
                <a:gd name="connsiteX27" fmla="*/ 77355 w 151218"/>
                <a:gd name="connsiteY27" fmla="*/ 110905 h 137553"/>
                <a:gd name="connsiteX28" fmla="*/ 82518 w 151218"/>
                <a:gd name="connsiteY28" fmla="*/ 84183 h 137553"/>
                <a:gd name="connsiteX29" fmla="*/ 92842 w 151218"/>
                <a:gd name="connsiteY29" fmla="*/ 42583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42" y="42583"/>
                  </a:moveTo>
                  <a:cubicBezTo>
                    <a:pt x="94664" y="34689"/>
                    <a:pt x="101648" y="6753"/>
                    <a:pt x="122903" y="6753"/>
                  </a:cubicBezTo>
                  <a:cubicBezTo>
                    <a:pt x="124422" y="6753"/>
                    <a:pt x="131709" y="6753"/>
                    <a:pt x="138086" y="10700"/>
                  </a:cubicBezTo>
                  <a:cubicBezTo>
                    <a:pt x="129584" y="12218"/>
                    <a:pt x="123511" y="19810"/>
                    <a:pt x="123511" y="27097"/>
                  </a:cubicBezTo>
                  <a:cubicBezTo>
                    <a:pt x="123511" y="31956"/>
                    <a:pt x="126851" y="37725"/>
                    <a:pt x="135049" y="37725"/>
                  </a:cubicBezTo>
                  <a:cubicBezTo>
                    <a:pt x="141730" y="37725"/>
                    <a:pt x="151447" y="32259"/>
                    <a:pt x="151447" y="20113"/>
                  </a:cubicBezTo>
                  <a:cubicBezTo>
                    <a:pt x="151447" y="4324"/>
                    <a:pt x="133531" y="72"/>
                    <a:pt x="123207" y="72"/>
                  </a:cubicBezTo>
                  <a:cubicBezTo>
                    <a:pt x="105595" y="72"/>
                    <a:pt x="94967" y="16166"/>
                    <a:pt x="91323" y="23150"/>
                  </a:cubicBezTo>
                  <a:cubicBezTo>
                    <a:pt x="83732" y="3109"/>
                    <a:pt x="67335" y="72"/>
                    <a:pt x="58529" y="72"/>
                  </a:cubicBezTo>
                  <a:cubicBezTo>
                    <a:pt x="26949" y="72"/>
                    <a:pt x="9641" y="39243"/>
                    <a:pt x="9641" y="46835"/>
                  </a:cubicBezTo>
                  <a:cubicBezTo>
                    <a:pt x="9641" y="49871"/>
                    <a:pt x="12678" y="49871"/>
                    <a:pt x="13285" y="49871"/>
                  </a:cubicBezTo>
                  <a:cubicBezTo>
                    <a:pt x="15714" y="49871"/>
                    <a:pt x="16625" y="49264"/>
                    <a:pt x="17232" y="46531"/>
                  </a:cubicBezTo>
                  <a:cubicBezTo>
                    <a:pt x="27557" y="14344"/>
                    <a:pt x="47598" y="6753"/>
                    <a:pt x="57922" y="6753"/>
                  </a:cubicBezTo>
                  <a:cubicBezTo>
                    <a:pt x="63691" y="6753"/>
                    <a:pt x="74319" y="9486"/>
                    <a:pt x="74319" y="27097"/>
                  </a:cubicBezTo>
                  <a:cubicBezTo>
                    <a:pt x="74319" y="36510"/>
                    <a:pt x="69157" y="56855"/>
                    <a:pt x="57922" y="99366"/>
                  </a:cubicBezTo>
                  <a:cubicBezTo>
                    <a:pt x="53063" y="118192"/>
                    <a:pt x="42436" y="130946"/>
                    <a:pt x="29075" y="130946"/>
                  </a:cubicBezTo>
                  <a:cubicBezTo>
                    <a:pt x="27253" y="130946"/>
                    <a:pt x="20269" y="130946"/>
                    <a:pt x="13892" y="126998"/>
                  </a:cubicBezTo>
                  <a:cubicBezTo>
                    <a:pt x="21484" y="125480"/>
                    <a:pt x="28164" y="119103"/>
                    <a:pt x="28164" y="110601"/>
                  </a:cubicBezTo>
                  <a:cubicBezTo>
                    <a:pt x="28164" y="102402"/>
                    <a:pt x="21484" y="99973"/>
                    <a:pt x="16929" y="99973"/>
                  </a:cubicBezTo>
                  <a:cubicBezTo>
                    <a:pt x="7819" y="99973"/>
                    <a:pt x="228" y="107868"/>
                    <a:pt x="228" y="117585"/>
                  </a:cubicBezTo>
                  <a:cubicBezTo>
                    <a:pt x="228" y="131553"/>
                    <a:pt x="15411" y="137626"/>
                    <a:pt x="28771" y="137626"/>
                  </a:cubicBezTo>
                  <a:cubicBezTo>
                    <a:pt x="48812" y="137626"/>
                    <a:pt x="59744" y="116370"/>
                    <a:pt x="60655" y="114548"/>
                  </a:cubicBezTo>
                  <a:cubicBezTo>
                    <a:pt x="64298" y="125784"/>
                    <a:pt x="75230" y="137626"/>
                    <a:pt x="93449" y="137626"/>
                  </a:cubicBezTo>
                  <a:cubicBezTo>
                    <a:pt x="124725" y="137626"/>
                    <a:pt x="142033" y="98455"/>
                    <a:pt x="142033" y="90864"/>
                  </a:cubicBezTo>
                  <a:cubicBezTo>
                    <a:pt x="142033" y="87827"/>
                    <a:pt x="139301" y="87827"/>
                    <a:pt x="138390" y="87827"/>
                  </a:cubicBezTo>
                  <a:cubicBezTo>
                    <a:pt x="135657" y="87827"/>
                    <a:pt x="135049" y="89042"/>
                    <a:pt x="134442" y="91167"/>
                  </a:cubicBezTo>
                  <a:cubicBezTo>
                    <a:pt x="124422" y="123658"/>
                    <a:pt x="103773" y="130946"/>
                    <a:pt x="94056" y="130946"/>
                  </a:cubicBezTo>
                  <a:cubicBezTo>
                    <a:pt x="82214" y="130946"/>
                    <a:pt x="77355" y="121229"/>
                    <a:pt x="77355" y="110905"/>
                  </a:cubicBezTo>
                  <a:cubicBezTo>
                    <a:pt x="77355" y="104224"/>
                    <a:pt x="79177" y="97544"/>
                    <a:pt x="82518" y="84183"/>
                  </a:cubicBezTo>
                  <a:lnTo>
                    <a:pt x="92842" y="42583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E07F845C-F5C5-770F-78CD-8A77283942B2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8040742" y="3638117"/>
              <a:ext cx="326246" cy="12145"/>
            </a:xfrm>
            <a:custGeom>
              <a:avLst/>
              <a:gdLst>
                <a:gd name="connsiteX0" fmla="*/ 0 w 326246"/>
                <a:gd name="connsiteY0" fmla="*/ 0 h 12145"/>
                <a:gd name="connsiteX1" fmla="*/ 326246 w 326246"/>
                <a:gd name="connsiteY1" fmla="*/ 0 h 12145"/>
                <a:gd name="connsiteX2" fmla="*/ 326246 w 326246"/>
                <a:gd name="connsiteY2" fmla="*/ 12145 h 12145"/>
                <a:gd name="connsiteX3" fmla="*/ 0 w 326246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46" h="12145">
                  <a:moveTo>
                    <a:pt x="0" y="0"/>
                  </a:moveTo>
                  <a:lnTo>
                    <a:pt x="326246" y="0"/>
                  </a:lnTo>
                  <a:lnTo>
                    <a:pt x="326246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266DF422-E0AA-6194-DCDE-A362A0F227FA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8053496" y="3712496"/>
              <a:ext cx="124497" cy="219539"/>
            </a:xfrm>
            <a:custGeom>
              <a:avLst/>
              <a:gdLst>
                <a:gd name="connsiteX0" fmla="*/ 67636 w 124497"/>
                <a:gd name="connsiteY0" fmla="*/ 83286 h 219539"/>
                <a:gd name="connsiteX1" fmla="*/ 225 w 124497"/>
                <a:gd name="connsiteY1" fmla="*/ 168612 h 219539"/>
                <a:gd name="connsiteX2" fmla="*/ 48202 w 124497"/>
                <a:gd name="connsiteY2" fmla="*/ 219625 h 219539"/>
                <a:gd name="connsiteX3" fmla="*/ 108933 w 124497"/>
                <a:gd name="connsiteY3" fmla="*/ 130048 h 219539"/>
                <a:gd name="connsiteX4" fmla="*/ 86463 w 124497"/>
                <a:gd name="connsiteY4" fmla="*/ 73569 h 219539"/>
                <a:gd name="connsiteX5" fmla="*/ 57616 w 124497"/>
                <a:gd name="connsiteY5" fmla="*/ 23771 h 219539"/>
                <a:gd name="connsiteX6" fmla="*/ 74316 w 124497"/>
                <a:gd name="connsiteY6" fmla="*/ 9803 h 219539"/>
                <a:gd name="connsiteX7" fmla="*/ 95876 w 124497"/>
                <a:gd name="connsiteY7" fmla="*/ 18001 h 219539"/>
                <a:gd name="connsiteX8" fmla="*/ 112577 w 124497"/>
                <a:gd name="connsiteY8" fmla="*/ 25593 h 219539"/>
                <a:gd name="connsiteX9" fmla="*/ 124723 w 124497"/>
                <a:gd name="connsiteY9" fmla="*/ 13447 h 219539"/>
                <a:gd name="connsiteX10" fmla="*/ 108933 w 124497"/>
                <a:gd name="connsiteY10" fmla="*/ 3426 h 219539"/>
                <a:gd name="connsiteX11" fmla="*/ 84033 w 124497"/>
                <a:gd name="connsiteY11" fmla="*/ 86 h 219539"/>
                <a:gd name="connsiteX12" fmla="*/ 49417 w 124497"/>
                <a:gd name="connsiteY12" fmla="*/ 31362 h 219539"/>
                <a:gd name="connsiteX13" fmla="*/ 67636 w 124497"/>
                <a:gd name="connsiteY13" fmla="*/ 83286 h 219539"/>
                <a:gd name="connsiteX14" fmla="*/ 71280 w 124497"/>
                <a:gd name="connsiteY14" fmla="*/ 89966 h 219539"/>
                <a:gd name="connsiteX15" fmla="*/ 87981 w 124497"/>
                <a:gd name="connsiteY15" fmla="*/ 142194 h 219539"/>
                <a:gd name="connsiteX16" fmla="*/ 48202 w 124497"/>
                <a:gd name="connsiteY16" fmla="*/ 212945 h 219539"/>
                <a:gd name="connsiteX17" fmla="*/ 19052 w 124497"/>
                <a:gd name="connsiteY17" fmla="*/ 177114 h 219539"/>
                <a:gd name="connsiteX18" fmla="*/ 71280 w 124497"/>
                <a:gd name="connsiteY18" fmla="*/ 89966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97" h="219539">
                  <a:moveTo>
                    <a:pt x="67636" y="83286"/>
                  </a:moveTo>
                  <a:cubicBezTo>
                    <a:pt x="29680" y="92396"/>
                    <a:pt x="225" y="131870"/>
                    <a:pt x="225" y="168612"/>
                  </a:cubicBezTo>
                  <a:cubicBezTo>
                    <a:pt x="225" y="197762"/>
                    <a:pt x="19659" y="219625"/>
                    <a:pt x="48202" y="219625"/>
                  </a:cubicBezTo>
                  <a:cubicBezTo>
                    <a:pt x="83730" y="219625"/>
                    <a:pt x="108933" y="171952"/>
                    <a:pt x="108933" y="130048"/>
                  </a:cubicBezTo>
                  <a:cubicBezTo>
                    <a:pt x="108933" y="102416"/>
                    <a:pt x="96787" y="87234"/>
                    <a:pt x="86463" y="73569"/>
                  </a:cubicBezTo>
                  <a:cubicBezTo>
                    <a:pt x="75531" y="59905"/>
                    <a:pt x="57616" y="37131"/>
                    <a:pt x="57616" y="23771"/>
                  </a:cubicBezTo>
                  <a:cubicBezTo>
                    <a:pt x="57616" y="17090"/>
                    <a:pt x="63689" y="9803"/>
                    <a:pt x="74316" y="9803"/>
                  </a:cubicBezTo>
                  <a:cubicBezTo>
                    <a:pt x="83426" y="9803"/>
                    <a:pt x="89499" y="13750"/>
                    <a:pt x="95876" y="18001"/>
                  </a:cubicBezTo>
                  <a:cubicBezTo>
                    <a:pt x="101949" y="21645"/>
                    <a:pt x="108022" y="25593"/>
                    <a:pt x="112577" y="25593"/>
                  </a:cubicBezTo>
                  <a:cubicBezTo>
                    <a:pt x="120168" y="25593"/>
                    <a:pt x="124723" y="18305"/>
                    <a:pt x="124723" y="13447"/>
                  </a:cubicBezTo>
                  <a:cubicBezTo>
                    <a:pt x="124723" y="6766"/>
                    <a:pt x="119864" y="5855"/>
                    <a:pt x="108933" y="3426"/>
                  </a:cubicBezTo>
                  <a:cubicBezTo>
                    <a:pt x="93143" y="86"/>
                    <a:pt x="88892" y="86"/>
                    <a:pt x="84033" y="86"/>
                  </a:cubicBezTo>
                  <a:cubicBezTo>
                    <a:pt x="60348" y="86"/>
                    <a:pt x="49417" y="13143"/>
                    <a:pt x="49417" y="31362"/>
                  </a:cubicBezTo>
                  <a:cubicBezTo>
                    <a:pt x="49417" y="47759"/>
                    <a:pt x="58223" y="64763"/>
                    <a:pt x="67636" y="83286"/>
                  </a:cubicBezTo>
                  <a:close/>
                  <a:moveTo>
                    <a:pt x="71280" y="89966"/>
                  </a:moveTo>
                  <a:cubicBezTo>
                    <a:pt x="78871" y="103934"/>
                    <a:pt x="87981" y="120331"/>
                    <a:pt x="87981" y="142194"/>
                  </a:cubicBezTo>
                  <a:cubicBezTo>
                    <a:pt x="87981" y="162235"/>
                    <a:pt x="76442" y="212945"/>
                    <a:pt x="48202" y="212945"/>
                  </a:cubicBezTo>
                  <a:cubicBezTo>
                    <a:pt x="31502" y="212945"/>
                    <a:pt x="19052" y="200191"/>
                    <a:pt x="19052" y="177114"/>
                  </a:cubicBezTo>
                  <a:cubicBezTo>
                    <a:pt x="19052" y="157984"/>
                    <a:pt x="30287" y="100898"/>
                    <a:pt x="71280" y="89966"/>
                  </a:cubicBezTo>
                  <a:close/>
                </a:path>
              </a:pathLst>
            </a:custGeom>
            <a:solidFill>
              <a:srgbClr val="FF1AFF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4AF9BBB0-9B6B-D8CD-9E75-F44167C5FB93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8184839" y="3830251"/>
              <a:ext cx="158779" cy="143687"/>
            </a:xfrm>
            <a:custGeom>
              <a:avLst/>
              <a:gdLst>
                <a:gd name="connsiteX0" fmla="*/ 94392 w 158779"/>
                <a:gd name="connsiteY0" fmla="*/ 15179 h 143687"/>
                <a:gd name="connsiteX1" fmla="*/ 100982 w 158779"/>
                <a:gd name="connsiteY1" fmla="*/ 7952 h 143687"/>
                <a:gd name="connsiteX2" fmla="*/ 113735 w 158779"/>
                <a:gd name="connsiteY2" fmla="*/ 7739 h 143687"/>
                <a:gd name="connsiteX3" fmla="*/ 137541 w 158779"/>
                <a:gd name="connsiteY3" fmla="*/ 9440 h 143687"/>
                <a:gd name="connsiteX4" fmla="*/ 147531 w 158779"/>
                <a:gd name="connsiteY4" fmla="*/ 26232 h 143687"/>
                <a:gd name="connsiteX5" fmla="*/ 146043 w 158779"/>
                <a:gd name="connsiteY5" fmla="*/ 43449 h 143687"/>
                <a:gd name="connsiteX6" fmla="*/ 145618 w 158779"/>
                <a:gd name="connsiteY6" fmla="*/ 45787 h 143687"/>
                <a:gd name="connsiteX7" fmla="*/ 149232 w 158779"/>
                <a:gd name="connsiteY7" fmla="*/ 48975 h 143687"/>
                <a:gd name="connsiteX8" fmla="*/ 153270 w 158779"/>
                <a:gd name="connsiteY8" fmla="*/ 43661 h 143687"/>
                <a:gd name="connsiteX9" fmla="*/ 159009 w 158779"/>
                <a:gd name="connsiteY9" fmla="*/ 3063 h 143687"/>
                <a:gd name="connsiteX10" fmla="*/ 152633 w 158779"/>
                <a:gd name="connsiteY10" fmla="*/ 87 h 143687"/>
                <a:gd name="connsiteX11" fmla="*/ 21911 w 158779"/>
                <a:gd name="connsiteY11" fmla="*/ 87 h 143687"/>
                <a:gd name="connsiteX12" fmla="*/ 14684 w 158779"/>
                <a:gd name="connsiteY12" fmla="*/ 4551 h 143687"/>
                <a:gd name="connsiteX13" fmla="*/ 1293 w 158779"/>
                <a:gd name="connsiteY13" fmla="*/ 42173 h 143687"/>
                <a:gd name="connsiteX14" fmla="*/ 230 w 158779"/>
                <a:gd name="connsiteY14" fmla="*/ 45999 h 143687"/>
                <a:gd name="connsiteX15" fmla="*/ 3843 w 158779"/>
                <a:gd name="connsiteY15" fmla="*/ 48975 h 143687"/>
                <a:gd name="connsiteX16" fmla="*/ 8307 w 158779"/>
                <a:gd name="connsiteY16" fmla="*/ 43874 h 143687"/>
                <a:gd name="connsiteX17" fmla="*/ 59958 w 158779"/>
                <a:gd name="connsiteY17" fmla="*/ 7739 h 143687"/>
                <a:gd name="connsiteX18" fmla="*/ 68886 w 158779"/>
                <a:gd name="connsiteY18" fmla="*/ 7739 h 143687"/>
                <a:gd name="connsiteX19" fmla="*/ 75475 w 158779"/>
                <a:gd name="connsiteY19" fmla="*/ 9865 h 143687"/>
                <a:gd name="connsiteX20" fmla="*/ 74625 w 158779"/>
                <a:gd name="connsiteY20" fmla="*/ 14329 h 143687"/>
                <a:gd name="connsiteX21" fmla="*/ 46567 w 158779"/>
                <a:gd name="connsiteY21" fmla="*/ 126133 h 143687"/>
                <a:gd name="connsiteX22" fmla="*/ 21698 w 158779"/>
                <a:gd name="connsiteY22" fmla="*/ 136123 h 143687"/>
                <a:gd name="connsiteX23" fmla="*/ 12133 w 158779"/>
                <a:gd name="connsiteY23" fmla="*/ 140799 h 143687"/>
                <a:gd name="connsiteX24" fmla="*/ 15746 w 158779"/>
                <a:gd name="connsiteY24" fmla="*/ 143775 h 143687"/>
                <a:gd name="connsiteX25" fmla="*/ 34026 w 158779"/>
                <a:gd name="connsiteY25" fmla="*/ 143137 h 143687"/>
                <a:gd name="connsiteX26" fmla="*/ 52306 w 158779"/>
                <a:gd name="connsiteY26" fmla="*/ 142924 h 143687"/>
                <a:gd name="connsiteX27" fmla="*/ 71436 w 158779"/>
                <a:gd name="connsiteY27" fmla="*/ 143137 h 143687"/>
                <a:gd name="connsiteX28" fmla="*/ 89291 w 158779"/>
                <a:gd name="connsiteY28" fmla="*/ 143775 h 143687"/>
                <a:gd name="connsiteX29" fmla="*/ 94180 w 158779"/>
                <a:gd name="connsiteY29" fmla="*/ 139098 h 143687"/>
                <a:gd name="connsiteX30" fmla="*/ 85465 w 158779"/>
                <a:gd name="connsiteY30" fmla="*/ 136123 h 143687"/>
                <a:gd name="connsiteX31" fmla="*/ 73137 w 158779"/>
                <a:gd name="connsiteY31" fmla="*/ 135698 h 143687"/>
                <a:gd name="connsiteX32" fmla="*/ 65485 w 158779"/>
                <a:gd name="connsiteY32" fmla="*/ 131659 h 143687"/>
                <a:gd name="connsiteX33" fmla="*/ 66335 w 158779"/>
                <a:gd name="connsiteY33" fmla="*/ 126770 h 143687"/>
                <a:gd name="connsiteX34" fmla="*/ 94392 w 158779"/>
                <a:gd name="connsiteY34" fmla="*/ 15179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8779" h="143687">
                  <a:moveTo>
                    <a:pt x="94392" y="15179"/>
                  </a:moveTo>
                  <a:cubicBezTo>
                    <a:pt x="95880" y="9015"/>
                    <a:pt x="96305" y="8377"/>
                    <a:pt x="100982" y="7952"/>
                  </a:cubicBezTo>
                  <a:cubicBezTo>
                    <a:pt x="102044" y="7739"/>
                    <a:pt x="109484" y="7739"/>
                    <a:pt x="113735" y="7739"/>
                  </a:cubicBezTo>
                  <a:cubicBezTo>
                    <a:pt x="126701" y="7739"/>
                    <a:pt x="132227" y="7739"/>
                    <a:pt x="137541" y="9440"/>
                  </a:cubicBezTo>
                  <a:cubicBezTo>
                    <a:pt x="147106" y="12416"/>
                    <a:pt x="147531" y="18580"/>
                    <a:pt x="147531" y="26232"/>
                  </a:cubicBezTo>
                  <a:cubicBezTo>
                    <a:pt x="147531" y="29633"/>
                    <a:pt x="147531" y="32396"/>
                    <a:pt x="146043" y="43449"/>
                  </a:cubicBezTo>
                  <a:lnTo>
                    <a:pt x="145618" y="45787"/>
                  </a:lnTo>
                  <a:cubicBezTo>
                    <a:pt x="145618" y="47912"/>
                    <a:pt x="147106" y="48975"/>
                    <a:pt x="149232" y="48975"/>
                  </a:cubicBezTo>
                  <a:cubicBezTo>
                    <a:pt x="152420" y="48975"/>
                    <a:pt x="152845" y="47062"/>
                    <a:pt x="153270" y="43661"/>
                  </a:cubicBezTo>
                  <a:lnTo>
                    <a:pt x="159009" y="3063"/>
                  </a:lnTo>
                  <a:cubicBezTo>
                    <a:pt x="159009" y="87"/>
                    <a:pt x="156459" y="87"/>
                    <a:pt x="152633" y="87"/>
                  </a:cubicBezTo>
                  <a:lnTo>
                    <a:pt x="21911" y="87"/>
                  </a:lnTo>
                  <a:cubicBezTo>
                    <a:pt x="16597" y="87"/>
                    <a:pt x="16172" y="87"/>
                    <a:pt x="14684" y="4551"/>
                  </a:cubicBezTo>
                  <a:lnTo>
                    <a:pt x="1293" y="42173"/>
                  </a:lnTo>
                  <a:cubicBezTo>
                    <a:pt x="1080" y="43024"/>
                    <a:pt x="230" y="44937"/>
                    <a:pt x="230" y="45999"/>
                  </a:cubicBezTo>
                  <a:cubicBezTo>
                    <a:pt x="230" y="46850"/>
                    <a:pt x="655" y="48975"/>
                    <a:pt x="3843" y="48975"/>
                  </a:cubicBezTo>
                  <a:cubicBezTo>
                    <a:pt x="6607" y="48975"/>
                    <a:pt x="7032" y="47912"/>
                    <a:pt x="8307" y="43874"/>
                  </a:cubicBezTo>
                  <a:cubicBezTo>
                    <a:pt x="20635" y="9865"/>
                    <a:pt x="27650" y="7739"/>
                    <a:pt x="59958" y="7739"/>
                  </a:cubicBezTo>
                  <a:lnTo>
                    <a:pt x="68886" y="7739"/>
                  </a:lnTo>
                  <a:cubicBezTo>
                    <a:pt x="75262" y="7739"/>
                    <a:pt x="75475" y="7952"/>
                    <a:pt x="75475" y="9865"/>
                  </a:cubicBezTo>
                  <a:cubicBezTo>
                    <a:pt x="75475" y="10078"/>
                    <a:pt x="75475" y="11140"/>
                    <a:pt x="74625" y="14329"/>
                  </a:cubicBezTo>
                  <a:lnTo>
                    <a:pt x="46567" y="126133"/>
                  </a:lnTo>
                  <a:cubicBezTo>
                    <a:pt x="44654" y="133997"/>
                    <a:pt x="44016" y="136123"/>
                    <a:pt x="21698" y="136123"/>
                  </a:cubicBezTo>
                  <a:cubicBezTo>
                    <a:pt x="14046" y="136123"/>
                    <a:pt x="12133" y="136123"/>
                    <a:pt x="12133" y="140799"/>
                  </a:cubicBezTo>
                  <a:cubicBezTo>
                    <a:pt x="12133" y="141437"/>
                    <a:pt x="12558" y="143775"/>
                    <a:pt x="15746" y="143775"/>
                  </a:cubicBezTo>
                  <a:cubicBezTo>
                    <a:pt x="21698" y="143775"/>
                    <a:pt x="28075" y="143137"/>
                    <a:pt x="34026" y="143137"/>
                  </a:cubicBezTo>
                  <a:cubicBezTo>
                    <a:pt x="39978" y="143137"/>
                    <a:pt x="46355" y="142924"/>
                    <a:pt x="52306" y="142924"/>
                  </a:cubicBezTo>
                  <a:cubicBezTo>
                    <a:pt x="58258" y="142924"/>
                    <a:pt x="65485" y="142924"/>
                    <a:pt x="71436" y="143137"/>
                  </a:cubicBezTo>
                  <a:cubicBezTo>
                    <a:pt x="77175" y="143350"/>
                    <a:pt x="83552" y="143775"/>
                    <a:pt x="89291" y="143775"/>
                  </a:cubicBezTo>
                  <a:cubicBezTo>
                    <a:pt x="90991" y="143775"/>
                    <a:pt x="94180" y="143775"/>
                    <a:pt x="94180" y="139098"/>
                  </a:cubicBezTo>
                  <a:cubicBezTo>
                    <a:pt x="94180" y="136123"/>
                    <a:pt x="92054" y="136123"/>
                    <a:pt x="85465" y="136123"/>
                  </a:cubicBezTo>
                  <a:cubicBezTo>
                    <a:pt x="81426" y="136123"/>
                    <a:pt x="77175" y="135910"/>
                    <a:pt x="73137" y="135698"/>
                  </a:cubicBezTo>
                  <a:cubicBezTo>
                    <a:pt x="65910" y="135060"/>
                    <a:pt x="65485" y="134210"/>
                    <a:pt x="65485" y="131659"/>
                  </a:cubicBezTo>
                  <a:cubicBezTo>
                    <a:pt x="65485" y="130171"/>
                    <a:pt x="65485" y="129746"/>
                    <a:pt x="66335" y="126770"/>
                  </a:cubicBezTo>
                  <a:lnTo>
                    <a:pt x="94392" y="15179"/>
                  </a:lnTo>
                  <a:close/>
                </a:path>
              </a:pathLst>
            </a:custGeom>
            <a:solidFill>
              <a:srgbClr val="FF1AFF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F549DFD7-DADE-0271-C4C5-3336718CA075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504473" y="3608663"/>
              <a:ext cx="202535" cy="71054"/>
            </a:xfrm>
            <a:custGeom>
              <a:avLst/>
              <a:gdLst>
                <a:gd name="connsiteX0" fmla="*/ 202776 w 202535"/>
                <a:gd name="connsiteY0" fmla="*/ 10100 h 71054"/>
                <a:gd name="connsiteX1" fmla="*/ 198525 w 202535"/>
                <a:gd name="connsiteY1" fmla="*/ 383 h 71054"/>
                <a:gd name="connsiteX2" fmla="*/ 194274 w 202535"/>
                <a:gd name="connsiteY2" fmla="*/ 8278 h 71054"/>
                <a:gd name="connsiteX3" fmla="*/ 151762 w 202535"/>
                <a:gd name="connsiteY3" fmla="*/ 54129 h 71054"/>
                <a:gd name="connsiteX4" fmla="*/ 103178 w 202535"/>
                <a:gd name="connsiteY4" fmla="*/ 28015 h 71054"/>
                <a:gd name="connsiteX5" fmla="*/ 51254 w 202535"/>
                <a:gd name="connsiteY5" fmla="*/ 79 h 71054"/>
                <a:gd name="connsiteX6" fmla="*/ 240 w 202535"/>
                <a:gd name="connsiteY6" fmla="*/ 61113 h 71054"/>
                <a:gd name="connsiteX7" fmla="*/ 4491 w 202535"/>
                <a:gd name="connsiteY7" fmla="*/ 70830 h 71054"/>
                <a:gd name="connsiteX8" fmla="*/ 8742 w 202535"/>
                <a:gd name="connsiteY8" fmla="*/ 63846 h 71054"/>
                <a:gd name="connsiteX9" fmla="*/ 51254 w 202535"/>
                <a:gd name="connsiteY9" fmla="*/ 17084 h 71054"/>
                <a:gd name="connsiteX10" fmla="*/ 99838 w 202535"/>
                <a:gd name="connsiteY10" fmla="*/ 43197 h 71054"/>
                <a:gd name="connsiteX11" fmla="*/ 151762 w 202535"/>
                <a:gd name="connsiteY11" fmla="*/ 71133 h 71054"/>
                <a:gd name="connsiteX12" fmla="*/ 202776 w 202535"/>
                <a:gd name="connsiteY12" fmla="*/ 10100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776" y="10100"/>
                  </a:moveTo>
                  <a:cubicBezTo>
                    <a:pt x="202776" y="3419"/>
                    <a:pt x="200954" y="383"/>
                    <a:pt x="198525" y="383"/>
                  </a:cubicBezTo>
                  <a:cubicBezTo>
                    <a:pt x="197007" y="383"/>
                    <a:pt x="194577" y="2508"/>
                    <a:pt x="194274" y="8278"/>
                  </a:cubicBezTo>
                  <a:cubicBezTo>
                    <a:pt x="193059" y="37428"/>
                    <a:pt x="173018" y="54129"/>
                    <a:pt x="151762" y="54129"/>
                  </a:cubicBezTo>
                  <a:cubicBezTo>
                    <a:pt x="132632" y="54129"/>
                    <a:pt x="118057" y="41072"/>
                    <a:pt x="103178" y="28015"/>
                  </a:cubicBezTo>
                  <a:cubicBezTo>
                    <a:pt x="87692" y="14047"/>
                    <a:pt x="71902" y="79"/>
                    <a:pt x="51254" y="79"/>
                  </a:cubicBezTo>
                  <a:cubicBezTo>
                    <a:pt x="18156" y="79"/>
                    <a:pt x="240" y="33481"/>
                    <a:pt x="240" y="61113"/>
                  </a:cubicBezTo>
                  <a:cubicBezTo>
                    <a:pt x="240" y="70830"/>
                    <a:pt x="4188" y="70830"/>
                    <a:pt x="4491" y="70830"/>
                  </a:cubicBezTo>
                  <a:cubicBezTo>
                    <a:pt x="7831" y="70830"/>
                    <a:pt x="8742" y="64757"/>
                    <a:pt x="8742" y="63846"/>
                  </a:cubicBezTo>
                  <a:cubicBezTo>
                    <a:pt x="9957" y="30444"/>
                    <a:pt x="32731" y="17084"/>
                    <a:pt x="51254" y="17084"/>
                  </a:cubicBezTo>
                  <a:cubicBezTo>
                    <a:pt x="70384" y="17084"/>
                    <a:pt x="84959" y="30140"/>
                    <a:pt x="99838" y="43197"/>
                  </a:cubicBezTo>
                  <a:cubicBezTo>
                    <a:pt x="115324" y="57165"/>
                    <a:pt x="131114" y="71133"/>
                    <a:pt x="151762" y="71133"/>
                  </a:cubicBezTo>
                  <a:cubicBezTo>
                    <a:pt x="184860" y="71133"/>
                    <a:pt x="202776" y="37732"/>
                    <a:pt x="202776" y="10100"/>
                  </a:cubicBez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E54F6275-BDD3-3905-DD75-1390C1674964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8841998" y="3263296"/>
              <a:ext cx="276019" cy="728760"/>
            </a:xfrm>
            <a:custGeom>
              <a:avLst/>
              <a:gdLst>
                <a:gd name="connsiteX0" fmla="*/ 108047 w 276019"/>
                <a:gd name="connsiteY0" fmla="*/ 668702 h 728760"/>
                <a:gd name="connsiteX1" fmla="*/ 107743 w 276019"/>
                <a:gd name="connsiteY1" fmla="*/ 668702 h 728760"/>
                <a:gd name="connsiteX2" fmla="*/ 42155 w 276019"/>
                <a:gd name="connsiteY2" fmla="*/ 364445 h 728760"/>
                <a:gd name="connsiteX3" fmla="*/ 2376 w 276019"/>
                <a:gd name="connsiteY3" fmla="*/ 426997 h 728760"/>
                <a:gd name="connsiteX4" fmla="*/ 251 w 276019"/>
                <a:gd name="connsiteY4" fmla="*/ 430640 h 728760"/>
                <a:gd name="connsiteX5" fmla="*/ 4502 w 276019"/>
                <a:gd name="connsiteY5" fmla="*/ 435499 h 728760"/>
                <a:gd name="connsiteX6" fmla="*/ 25150 w 276019"/>
                <a:gd name="connsiteY6" fmla="*/ 403008 h 728760"/>
                <a:gd name="connsiteX7" fmla="*/ 95294 w 276019"/>
                <a:gd name="connsiteY7" fmla="*/ 728825 h 728760"/>
                <a:gd name="connsiteX8" fmla="*/ 108047 w 276019"/>
                <a:gd name="connsiteY8" fmla="*/ 720930 h 728760"/>
                <a:gd name="connsiteX9" fmla="*/ 275056 w 276019"/>
                <a:gd name="connsiteY9" fmla="*/ 12514 h 728760"/>
                <a:gd name="connsiteX10" fmla="*/ 276270 w 276019"/>
                <a:gd name="connsiteY10" fmla="*/ 6138 h 728760"/>
                <a:gd name="connsiteX11" fmla="*/ 270197 w 276019"/>
                <a:gd name="connsiteY11" fmla="*/ 65 h 728760"/>
                <a:gd name="connsiteX12" fmla="*/ 263517 w 276019"/>
                <a:gd name="connsiteY12" fmla="*/ 8263 h 728760"/>
                <a:gd name="connsiteX13" fmla="*/ 108047 w 276019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019" h="728760">
                  <a:moveTo>
                    <a:pt x="108047" y="668702"/>
                  </a:moveTo>
                  <a:lnTo>
                    <a:pt x="107743" y="668702"/>
                  </a:lnTo>
                  <a:lnTo>
                    <a:pt x="42155" y="364445"/>
                  </a:lnTo>
                  <a:lnTo>
                    <a:pt x="2376" y="426997"/>
                  </a:lnTo>
                  <a:cubicBezTo>
                    <a:pt x="251" y="429729"/>
                    <a:pt x="251" y="430337"/>
                    <a:pt x="251" y="430640"/>
                  </a:cubicBezTo>
                  <a:cubicBezTo>
                    <a:pt x="251" y="431855"/>
                    <a:pt x="4198" y="435195"/>
                    <a:pt x="4502" y="435499"/>
                  </a:cubicBezTo>
                  <a:lnTo>
                    <a:pt x="25150" y="403008"/>
                  </a:lnTo>
                  <a:lnTo>
                    <a:pt x="95294" y="728825"/>
                  </a:lnTo>
                  <a:cubicBezTo>
                    <a:pt x="105314" y="728825"/>
                    <a:pt x="106225" y="728825"/>
                    <a:pt x="108047" y="720930"/>
                  </a:cubicBezTo>
                  <a:lnTo>
                    <a:pt x="275056" y="12514"/>
                  </a:lnTo>
                  <a:cubicBezTo>
                    <a:pt x="275663" y="10389"/>
                    <a:pt x="276270" y="7656"/>
                    <a:pt x="276270" y="6138"/>
                  </a:cubicBezTo>
                  <a:cubicBezTo>
                    <a:pt x="276270" y="2797"/>
                    <a:pt x="273841" y="65"/>
                    <a:pt x="270197" y="65"/>
                  </a:cubicBezTo>
                  <a:cubicBezTo>
                    <a:pt x="265339" y="65"/>
                    <a:pt x="264428" y="4012"/>
                    <a:pt x="263517" y="8263"/>
                  </a:cubicBezTo>
                  <a:lnTo>
                    <a:pt x="108047" y="668702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5770B6EB-BECA-244C-2894-61C9B34EEA5F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9111945" y="3263296"/>
              <a:ext cx="420249" cy="12145"/>
            </a:xfrm>
            <a:custGeom>
              <a:avLst/>
              <a:gdLst>
                <a:gd name="connsiteX0" fmla="*/ 0 w 420249"/>
                <a:gd name="connsiteY0" fmla="*/ 0 h 12145"/>
                <a:gd name="connsiteX1" fmla="*/ 420249 w 420249"/>
                <a:gd name="connsiteY1" fmla="*/ 0 h 12145"/>
                <a:gd name="connsiteX2" fmla="*/ 420249 w 420249"/>
                <a:gd name="connsiteY2" fmla="*/ 12145 h 12145"/>
                <a:gd name="connsiteX3" fmla="*/ 0 w 420249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49" h="12145">
                  <a:moveTo>
                    <a:pt x="0" y="0"/>
                  </a:moveTo>
                  <a:lnTo>
                    <a:pt x="420249" y="0"/>
                  </a:lnTo>
                  <a:lnTo>
                    <a:pt x="420249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9074D55-DC6E-7403-6EA7-C3BD607FCF13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9157189" y="3380468"/>
              <a:ext cx="156077" cy="137553"/>
            </a:xfrm>
            <a:custGeom>
              <a:avLst/>
              <a:gdLst>
                <a:gd name="connsiteX0" fmla="*/ 97734 w 156077"/>
                <a:gd name="connsiteY0" fmla="*/ 117281 h 137553"/>
                <a:gd name="connsiteX1" fmla="*/ 124759 w 156077"/>
                <a:gd name="connsiteY1" fmla="*/ 137626 h 137553"/>
                <a:gd name="connsiteX2" fmla="*/ 147229 w 156077"/>
                <a:gd name="connsiteY2" fmla="*/ 120925 h 137553"/>
                <a:gd name="connsiteX3" fmla="*/ 156339 w 156077"/>
                <a:gd name="connsiteY3" fmla="*/ 90864 h 137553"/>
                <a:gd name="connsiteX4" fmla="*/ 152695 w 156077"/>
                <a:gd name="connsiteY4" fmla="*/ 87827 h 137553"/>
                <a:gd name="connsiteX5" fmla="*/ 148444 w 156077"/>
                <a:gd name="connsiteY5" fmla="*/ 93293 h 137553"/>
                <a:gd name="connsiteX6" fmla="*/ 125670 w 156077"/>
                <a:gd name="connsiteY6" fmla="*/ 130946 h 137553"/>
                <a:gd name="connsiteX7" fmla="*/ 116257 w 156077"/>
                <a:gd name="connsiteY7" fmla="*/ 116978 h 137553"/>
                <a:gd name="connsiteX8" fmla="*/ 122330 w 156077"/>
                <a:gd name="connsiteY8" fmla="*/ 85398 h 137553"/>
                <a:gd name="connsiteX9" fmla="*/ 130832 w 156077"/>
                <a:gd name="connsiteY9" fmla="*/ 52604 h 137553"/>
                <a:gd name="connsiteX10" fmla="*/ 135994 w 156077"/>
                <a:gd name="connsiteY10" fmla="*/ 31956 h 137553"/>
                <a:gd name="connsiteX11" fmla="*/ 140549 w 156077"/>
                <a:gd name="connsiteY11" fmla="*/ 11611 h 137553"/>
                <a:gd name="connsiteX12" fmla="*/ 131743 w 156077"/>
                <a:gd name="connsiteY12" fmla="*/ 3413 h 137553"/>
                <a:gd name="connsiteX13" fmla="*/ 119901 w 156077"/>
                <a:gd name="connsiteY13" fmla="*/ 14040 h 137553"/>
                <a:gd name="connsiteX14" fmla="*/ 97127 w 156077"/>
                <a:gd name="connsiteY14" fmla="*/ 105439 h 137553"/>
                <a:gd name="connsiteX15" fmla="*/ 62510 w 156077"/>
                <a:gd name="connsiteY15" fmla="*/ 130946 h 137553"/>
                <a:gd name="connsiteX16" fmla="*/ 43684 w 156077"/>
                <a:gd name="connsiteY16" fmla="*/ 106046 h 137553"/>
                <a:gd name="connsiteX17" fmla="*/ 60081 w 156077"/>
                <a:gd name="connsiteY17" fmla="*/ 44102 h 137553"/>
                <a:gd name="connsiteX18" fmla="*/ 65243 w 156077"/>
                <a:gd name="connsiteY18" fmla="*/ 24972 h 137553"/>
                <a:gd name="connsiteX19" fmla="*/ 40344 w 156077"/>
                <a:gd name="connsiteY19" fmla="*/ 72 h 137553"/>
                <a:gd name="connsiteX20" fmla="*/ 262 w 156077"/>
                <a:gd name="connsiteY20" fmla="*/ 46835 h 137553"/>
                <a:gd name="connsiteX21" fmla="*/ 3906 w 156077"/>
                <a:gd name="connsiteY21" fmla="*/ 49871 h 137553"/>
                <a:gd name="connsiteX22" fmla="*/ 8764 w 156077"/>
                <a:gd name="connsiteY22" fmla="*/ 44405 h 137553"/>
                <a:gd name="connsiteX23" fmla="*/ 39433 w 156077"/>
                <a:gd name="connsiteY23" fmla="*/ 6753 h 137553"/>
                <a:gd name="connsiteX24" fmla="*/ 47024 w 156077"/>
                <a:gd name="connsiteY24" fmla="*/ 16773 h 137553"/>
                <a:gd name="connsiteX25" fmla="*/ 41862 w 156077"/>
                <a:gd name="connsiteY25" fmla="*/ 37421 h 137553"/>
                <a:gd name="connsiteX26" fmla="*/ 24250 w 156077"/>
                <a:gd name="connsiteY26" fmla="*/ 101188 h 137553"/>
                <a:gd name="connsiteX27" fmla="*/ 61599 w 156077"/>
                <a:gd name="connsiteY27" fmla="*/ 137626 h 137553"/>
                <a:gd name="connsiteX28" fmla="*/ 97734 w 156077"/>
                <a:gd name="connsiteY28" fmla="*/ 117281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6077" h="137553">
                  <a:moveTo>
                    <a:pt x="97734" y="117281"/>
                  </a:moveTo>
                  <a:cubicBezTo>
                    <a:pt x="101074" y="129731"/>
                    <a:pt x="111702" y="137626"/>
                    <a:pt x="124759" y="137626"/>
                  </a:cubicBezTo>
                  <a:cubicBezTo>
                    <a:pt x="135387" y="137626"/>
                    <a:pt x="142371" y="130642"/>
                    <a:pt x="147229" y="120925"/>
                  </a:cubicBezTo>
                  <a:cubicBezTo>
                    <a:pt x="152391" y="109994"/>
                    <a:pt x="156339" y="91471"/>
                    <a:pt x="156339" y="90864"/>
                  </a:cubicBezTo>
                  <a:cubicBezTo>
                    <a:pt x="156339" y="87827"/>
                    <a:pt x="153606" y="87827"/>
                    <a:pt x="152695" y="87827"/>
                  </a:cubicBezTo>
                  <a:cubicBezTo>
                    <a:pt x="149658" y="87827"/>
                    <a:pt x="149355" y="89042"/>
                    <a:pt x="148444" y="93293"/>
                  </a:cubicBezTo>
                  <a:cubicBezTo>
                    <a:pt x="144193" y="110297"/>
                    <a:pt x="138423" y="130946"/>
                    <a:pt x="125670" y="130946"/>
                  </a:cubicBezTo>
                  <a:cubicBezTo>
                    <a:pt x="119293" y="130946"/>
                    <a:pt x="116257" y="126998"/>
                    <a:pt x="116257" y="116978"/>
                  </a:cubicBezTo>
                  <a:cubicBezTo>
                    <a:pt x="116257" y="110297"/>
                    <a:pt x="119901" y="96026"/>
                    <a:pt x="122330" y="85398"/>
                  </a:cubicBezTo>
                  <a:lnTo>
                    <a:pt x="130832" y="52604"/>
                  </a:lnTo>
                  <a:cubicBezTo>
                    <a:pt x="131743" y="48049"/>
                    <a:pt x="134780" y="36510"/>
                    <a:pt x="135994" y="31956"/>
                  </a:cubicBezTo>
                  <a:cubicBezTo>
                    <a:pt x="137512" y="24972"/>
                    <a:pt x="140549" y="13433"/>
                    <a:pt x="140549" y="11611"/>
                  </a:cubicBezTo>
                  <a:cubicBezTo>
                    <a:pt x="140549" y="6145"/>
                    <a:pt x="136298" y="3413"/>
                    <a:pt x="131743" y="3413"/>
                  </a:cubicBezTo>
                  <a:cubicBezTo>
                    <a:pt x="130225" y="3413"/>
                    <a:pt x="122330" y="3716"/>
                    <a:pt x="119901" y="14040"/>
                  </a:cubicBezTo>
                  <a:cubicBezTo>
                    <a:pt x="114131" y="36207"/>
                    <a:pt x="100771" y="89346"/>
                    <a:pt x="97127" y="105439"/>
                  </a:cubicBezTo>
                  <a:cubicBezTo>
                    <a:pt x="96823" y="106654"/>
                    <a:pt x="84677" y="130946"/>
                    <a:pt x="62510" y="130946"/>
                  </a:cubicBezTo>
                  <a:cubicBezTo>
                    <a:pt x="46720" y="130946"/>
                    <a:pt x="43684" y="117281"/>
                    <a:pt x="43684" y="106046"/>
                  </a:cubicBezTo>
                  <a:cubicBezTo>
                    <a:pt x="43684" y="89042"/>
                    <a:pt x="52186" y="65054"/>
                    <a:pt x="60081" y="44102"/>
                  </a:cubicBezTo>
                  <a:cubicBezTo>
                    <a:pt x="63725" y="34992"/>
                    <a:pt x="65243" y="30741"/>
                    <a:pt x="65243" y="24972"/>
                  </a:cubicBezTo>
                  <a:cubicBezTo>
                    <a:pt x="65243" y="11307"/>
                    <a:pt x="55526" y="72"/>
                    <a:pt x="40344" y="72"/>
                  </a:cubicBezTo>
                  <a:cubicBezTo>
                    <a:pt x="11497" y="72"/>
                    <a:pt x="262" y="44102"/>
                    <a:pt x="262" y="46835"/>
                  </a:cubicBezTo>
                  <a:cubicBezTo>
                    <a:pt x="262" y="49871"/>
                    <a:pt x="3298" y="49871"/>
                    <a:pt x="3906" y="49871"/>
                  </a:cubicBezTo>
                  <a:cubicBezTo>
                    <a:pt x="6942" y="49871"/>
                    <a:pt x="7246" y="49264"/>
                    <a:pt x="8764" y="44405"/>
                  </a:cubicBezTo>
                  <a:cubicBezTo>
                    <a:pt x="16355" y="17988"/>
                    <a:pt x="27894" y="6753"/>
                    <a:pt x="39433" y="6753"/>
                  </a:cubicBezTo>
                  <a:cubicBezTo>
                    <a:pt x="42166" y="6753"/>
                    <a:pt x="47024" y="7056"/>
                    <a:pt x="47024" y="16773"/>
                  </a:cubicBezTo>
                  <a:cubicBezTo>
                    <a:pt x="47024" y="24061"/>
                    <a:pt x="43684" y="32867"/>
                    <a:pt x="41862" y="37421"/>
                  </a:cubicBezTo>
                  <a:cubicBezTo>
                    <a:pt x="30627" y="67483"/>
                    <a:pt x="24250" y="86309"/>
                    <a:pt x="24250" y="101188"/>
                  </a:cubicBezTo>
                  <a:cubicBezTo>
                    <a:pt x="24250" y="130035"/>
                    <a:pt x="45202" y="137626"/>
                    <a:pt x="61599" y="137626"/>
                  </a:cubicBezTo>
                  <a:cubicBezTo>
                    <a:pt x="81640" y="137626"/>
                    <a:pt x="92572" y="123962"/>
                    <a:pt x="97734" y="117281"/>
                  </a:cubicBezTo>
                  <a:close/>
                </a:path>
              </a:pathLst>
            </a:custGeom>
            <a:solidFill>
              <a:srgbClr val="1A1AFF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2041BD10-32C4-0CD4-F6A9-27A1BB07EAD2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9331017" y="3380468"/>
              <a:ext cx="151218" cy="137553"/>
            </a:xfrm>
            <a:custGeom>
              <a:avLst/>
              <a:gdLst>
                <a:gd name="connsiteX0" fmla="*/ 92881 w 151218"/>
                <a:gd name="connsiteY0" fmla="*/ 42583 h 137553"/>
                <a:gd name="connsiteX1" fmla="*/ 122943 w 151218"/>
                <a:gd name="connsiteY1" fmla="*/ 6753 h 137553"/>
                <a:gd name="connsiteX2" fmla="*/ 138125 w 151218"/>
                <a:gd name="connsiteY2" fmla="*/ 10700 h 137553"/>
                <a:gd name="connsiteX3" fmla="*/ 123550 w 151218"/>
                <a:gd name="connsiteY3" fmla="*/ 27097 h 137553"/>
                <a:gd name="connsiteX4" fmla="*/ 135089 w 151218"/>
                <a:gd name="connsiteY4" fmla="*/ 37725 h 137553"/>
                <a:gd name="connsiteX5" fmla="*/ 151486 w 151218"/>
                <a:gd name="connsiteY5" fmla="*/ 20113 h 137553"/>
                <a:gd name="connsiteX6" fmla="*/ 123246 w 151218"/>
                <a:gd name="connsiteY6" fmla="*/ 72 h 137553"/>
                <a:gd name="connsiteX7" fmla="*/ 91363 w 151218"/>
                <a:gd name="connsiteY7" fmla="*/ 23150 h 137553"/>
                <a:gd name="connsiteX8" fmla="*/ 58569 w 151218"/>
                <a:gd name="connsiteY8" fmla="*/ 72 h 137553"/>
                <a:gd name="connsiteX9" fmla="*/ 9681 w 151218"/>
                <a:gd name="connsiteY9" fmla="*/ 46835 h 137553"/>
                <a:gd name="connsiteX10" fmla="*/ 13324 w 151218"/>
                <a:gd name="connsiteY10" fmla="*/ 49871 h 137553"/>
                <a:gd name="connsiteX11" fmla="*/ 17272 w 151218"/>
                <a:gd name="connsiteY11" fmla="*/ 46531 h 137553"/>
                <a:gd name="connsiteX12" fmla="*/ 57961 w 151218"/>
                <a:gd name="connsiteY12" fmla="*/ 6753 h 137553"/>
                <a:gd name="connsiteX13" fmla="*/ 74359 w 151218"/>
                <a:gd name="connsiteY13" fmla="*/ 27097 h 137553"/>
                <a:gd name="connsiteX14" fmla="*/ 57961 w 151218"/>
                <a:gd name="connsiteY14" fmla="*/ 99366 h 137553"/>
                <a:gd name="connsiteX15" fmla="*/ 29114 w 151218"/>
                <a:gd name="connsiteY15" fmla="*/ 130946 h 137553"/>
                <a:gd name="connsiteX16" fmla="*/ 13932 w 151218"/>
                <a:gd name="connsiteY16" fmla="*/ 126998 h 137553"/>
                <a:gd name="connsiteX17" fmla="*/ 28203 w 151218"/>
                <a:gd name="connsiteY17" fmla="*/ 110601 h 137553"/>
                <a:gd name="connsiteX18" fmla="*/ 16968 w 151218"/>
                <a:gd name="connsiteY18" fmla="*/ 99973 h 137553"/>
                <a:gd name="connsiteX19" fmla="*/ 267 w 151218"/>
                <a:gd name="connsiteY19" fmla="*/ 117585 h 137553"/>
                <a:gd name="connsiteX20" fmla="*/ 28811 w 151218"/>
                <a:gd name="connsiteY20" fmla="*/ 137626 h 137553"/>
                <a:gd name="connsiteX21" fmla="*/ 60694 w 151218"/>
                <a:gd name="connsiteY21" fmla="*/ 114548 h 137553"/>
                <a:gd name="connsiteX22" fmla="*/ 93489 w 151218"/>
                <a:gd name="connsiteY22" fmla="*/ 137626 h 137553"/>
                <a:gd name="connsiteX23" fmla="*/ 142073 w 151218"/>
                <a:gd name="connsiteY23" fmla="*/ 90864 h 137553"/>
                <a:gd name="connsiteX24" fmla="*/ 138429 w 151218"/>
                <a:gd name="connsiteY24" fmla="*/ 87827 h 137553"/>
                <a:gd name="connsiteX25" fmla="*/ 134482 w 151218"/>
                <a:gd name="connsiteY25" fmla="*/ 91167 h 137553"/>
                <a:gd name="connsiteX26" fmla="*/ 94096 w 151218"/>
                <a:gd name="connsiteY26" fmla="*/ 130946 h 137553"/>
                <a:gd name="connsiteX27" fmla="*/ 77395 w 151218"/>
                <a:gd name="connsiteY27" fmla="*/ 110905 h 137553"/>
                <a:gd name="connsiteX28" fmla="*/ 82557 w 151218"/>
                <a:gd name="connsiteY28" fmla="*/ 84183 h 137553"/>
                <a:gd name="connsiteX29" fmla="*/ 92881 w 151218"/>
                <a:gd name="connsiteY29" fmla="*/ 42583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81" y="42583"/>
                  </a:moveTo>
                  <a:cubicBezTo>
                    <a:pt x="94703" y="34689"/>
                    <a:pt x="101687" y="6753"/>
                    <a:pt x="122943" y="6753"/>
                  </a:cubicBezTo>
                  <a:cubicBezTo>
                    <a:pt x="124461" y="6753"/>
                    <a:pt x="131749" y="6753"/>
                    <a:pt x="138125" y="10700"/>
                  </a:cubicBezTo>
                  <a:cubicBezTo>
                    <a:pt x="129623" y="12218"/>
                    <a:pt x="123550" y="19810"/>
                    <a:pt x="123550" y="27097"/>
                  </a:cubicBezTo>
                  <a:cubicBezTo>
                    <a:pt x="123550" y="31956"/>
                    <a:pt x="126890" y="37725"/>
                    <a:pt x="135089" y="37725"/>
                  </a:cubicBezTo>
                  <a:cubicBezTo>
                    <a:pt x="141769" y="37725"/>
                    <a:pt x="151486" y="32259"/>
                    <a:pt x="151486" y="20113"/>
                  </a:cubicBezTo>
                  <a:cubicBezTo>
                    <a:pt x="151486" y="4324"/>
                    <a:pt x="133571" y="72"/>
                    <a:pt x="123246" y="72"/>
                  </a:cubicBezTo>
                  <a:cubicBezTo>
                    <a:pt x="105635" y="72"/>
                    <a:pt x="95007" y="16166"/>
                    <a:pt x="91363" y="23150"/>
                  </a:cubicBezTo>
                  <a:cubicBezTo>
                    <a:pt x="83772" y="3109"/>
                    <a:pt x="67375" y="72"/>
                    <a:pt x="58569" y="72"/>
                  </a:cubicBezTo>
                  <a:cubicBezTo>
                    <a:pt x="26989" y="72"/>
                    <a:pt x="9681" y="39243"/>
                    <a:pt x="9681" y="46835"/>
                  </a:cubicBezTo>
                  <a:cubicBezTo>
                    <a:pt x="9681" y="49871"/>
                    <a:pt x="12717" y="49871"/>
                    <a:pt x="13324" y="49871"/>
                  </a:cubicBezTo>
                  <a:cubicBezTo>
                    <a:pt x="15754" y="49871"/>
                    <a:pt x="16665" y="49264"/>
                    <a:pt x="17272" y="46531"/>
                  </a:cubicBezTo>
                  <a:cubicBezTo>
                    <a:pt x="27596" y="14344"/>
                    <a:pt x="47637" y="6753"/>
                    <a:pt x="57961" y="6753"/>
                  </a:cubicBezTo>
                  <a:cubicBezTo>
                    <a:pt x="63731" y="6753"/>
                    <a:pt x="74359" y="9486"/>
                    <a:pt x="74359" y="27097"/>
                  </a:cubicBezTo>
                  <a:cubicBezTo>
                    <a:pt x="74359" y="36510"/>
                    <a:pt x="69196" y="56855"/>
                    <a:pt x="57961" y="99366"/>
                  </a:cubicBezTo>
                  <a:cubicBezTo>
                    <a:pt x="53103" y="118192"/>
                    <a:pt x="42475" y="130946"/>
                    <a:pt x="29114" y="130946"/>
                  </a:cubicBezTo>
                  <a:cubicBezTo>
                    <a:pt x="27292" y="130946"/>
                    <a:pt x="20308" y="130946"/>
                    <a:pt x="13932" y="126998"/>
                  </a:cubicBezTo>
                  <a:cubicBezTo>
                    <a:pt x="21523" y="125480"/>
                    <a:pt x="28203" y="119103"/>
                    <a:pt x="28203" y="110601"/>
                  </a:cubicBezTo>
                  <a:cubicBezTo>
                    <a:pt x="28203" y="102402"/>
                    <a:pt x="21523" y="99973"/>
                    <a:pt x="16968" y="99973"/>
                  </a:cubicBezTo>
                  <a:cubicBezTo>
                    <a:pt x="7859" y="99973"/>
                    <a:pt x="267" y="107868"/>
                    <a:pt x="267" y="117585"/>
                  </a:cubicBezTo>
                  <a:cubicBezTo>
                    <a:pt x="267" y="131553"/>
                    <a:pt x="15450" y="137626"/>
                    <a:pt x="28811" y="137626"/>
                  </a:cubicBezTo>
                  <a:cubicBezTo>
                    <a:pt x="48852" y="137626"/>
                    <a:pt x="59783" y="116370"/>
                    <a:pt x="60694" y="114548"/>
                  </a:cubicBezTo>
                  <a:cubicBezTo>
                    <a:pt x="64338" y="125784"/>
                    <a:pt x="75269" y="137626"/>
                    <a:pt x="93489" y="137626"/>
                  </a:cubicBezTo>
                  <a:cubicBezTo>
                    <a:pt x="124765" y="137626"/>
                    <a:pt x="142073" y="98455"/>
                    <a:pt x="142073" y="90864"/>
                  </a:cubicBezTo>
                  <a:cubicBezTo>
                    <a:pt x="142073" y="87827"/>
                    <a:pt x="139340" y="87827"/>
                    <a:pt x="138429" y="87827"/>
                  </a:cubicBezTo>
                  <a:cubicBezTo>
                    <a:pt x="135696" y="87827"/>
                    <a:pt x="135089" y="89042"/>
                    <a:pt x="134482" y="91167"/>
                  </a:cubicBezTo>
                  <a:cubicBezTo>
                    <a:pt x="124461" y="123658"/>
                    <a:pt x="103813" y="130946"/>
                    <a:pt x="94096" y="130946"/>
                  </a:cubicBezTo>
                  <a:cubicBezTo>
                    <a:pt x="82253" y="130946"/>
                    <a:pt x="77395" y="121229"/>
                    <a:pt x="77395" y="110905"/>
                  </a:cubicBezTo>
                  <a:cubicBezTo>
                    <a:pt x="77395" y="104224"/>
                    <a:pt x="79217" y="97544"/>
                    <a:pt x="82557" y="84183"/>
                  </a:cubicBezTo>
                  <a:lnTo>
                    <a:pt x="92881" y="42583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144C5B78-5BBF-1795-64AC-561F2B74F12B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9148383" y="3638117"/>
              <a:ext cx="347373" cy="12145"/>
            </a:xfrm>
            <a:custGeom>
              <a:avLst/>
              <a:gdLst>
                <a:gd name="connsiteX0" fmla="*/ 0 w 347373"/>
                <a:gd name="connsiteY0" fmla="*/ 0 h 12145"/>
                <a:gd name="connsiteX1" fmla="*/ 347374 w 347373"/>
                <a:gd name="connsiteY1" fmla="*/ 0 h 12145"/>
                <a:gd name="connsiteX2" fmla="*/ 347374 w 347373"/>
                <a:gd name="connsiteY2" fmla="*/ 12145 h 12145"/>
                <a:gd name="connsiteX3" fmla="*/ 0 w 347373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373" h="12145">
                  <a:moveTo>
                    <a:pt x="0" y="0"/>
                  </a:moveTo>
                  <a:lnTo>
                    <a:pt x="347374" y="0"/>
                  </a:lnTo>
                  <a:lnTo>
                    <a:pt x="347374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D2FFD944-C8B1-E678-BCC6-80C7DF1C7D74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9253963" y="3794178"/>
              <a:ext cx="139072" cy="137553"/>
            </a:xfrm>
            <a:custGeom>
              <a:avLst/>
              <a:gdLst>
                <a:gd name="connsiteX0" fmla="*/ 101381 w 139072"/>
                <a:gd name="connsiteY0" fmla="*/ 19520 h 137553"/>
                <a:gd name="connsiteX1" fmla="*/ 73445 w 139072"/>
                <a:gd name="connsiteY1" fmla="*/ 86 h 137553"/>
                <a:gd name="connsiteX2" fmla="*/ 265 w 139072"/>
                <a:gd name="connsiteY2" fmla="*/ 89055 h 137553"/>
                <a:gd name="connsiteX3" fmla="*/ 40651 w 139072"/>
                <a:gd name="connsiteY3" fmla="*/ 137639 h 137553"/>
                <a:gd name="connsiteX4" fmla="*/ 80125 w 139072"/>
                <a:gd name="connsiteY4" fmla="*/ 114866 h 137553"/>
                <a:gd name="connsiteX5" fmla="*/ 107758 w 139072"/>
                <a:gd name="connsiteY5" fmla="*/ 137639 h 137553"/>
                <a:gd name="connsiteX6" fmla="*/ 130228 w 139072"/>
                <a:gd name="connsiteY6" fmla="*/ 120939 h 137553"/>
                <a:gd name="connsiteX7" fmla="*/ 139337 w 139072"/>
                <a:gd name="connsiteY7" fmla="*/ 90877 h 137553"/>
                <a:gd name="connsiteX8" fmla="*/ 135694 w 139072"/>
                <a:gd name="connsiteY8" fmla="*/ 87841 h 137553"/>
                <a:gd name="connsiteX9" fmla="*/ 131442 w 139072"/>
                <a:gd name="connsiteY9" fmla="*/ 93307 h 137553"/>
                <a:gd name="connsiteX10" fmla="*/ 108365 w 139072"/>
                <a:gd name="connsiteY10" fmla="*/ 130959 h 137553"/>
                <a:gd name="connsiteX11" fmla="*/ 99255 w 139072"/>
                <a:gd name="connsiteY11" fmla="*/ 116991 h 137553"/>
                <a:gd name="connsiteX12" fmla="*/ 103203 w 139072"/>
                <a:gd name="connsiteY12" fmla="*/ 94521 h 137553"/>
                <a:gd name="connsiteX13" fmla="*/ 109883 w 139072"/>
                <a:gd name="connsiteY13" fmla="*/ 67193 h 137553"/>
                <a:gd name="connsiteX14" fmla="*/ 120815 w 139072"/>
                <a:gd name="connsiteY14" fmla="*/ 24682 h 137553"/>
                <a:gd name="connsiteX15" fmla="*/ 122940 w 139072"/>
                <a:gd name="connsiteY15" fmla="*/ 14358 h 137553"/>
                <a:gd name="connsiteX16" fmla="*/ 114134 w 139072"/>
                <a:gd name="connsiteY16" fmla="*/ 6159 h 137553"/>
                <a:gd name="connsiteX17" fmla="*/ 101381 w 139072"/>
                <a:gd name="connsiteY17" fmla="*/ 19520 h 137553"/>
                <a:gd name="connsiteX18" fmla="*/ 81644 w 139072"/>
                <a:gd name="connsiteY18" fmla="*/ 98165 h 137553"/>
                <a:gd name="connsiteX19" fmla="*/ 75570 w 139072"/>
                <a:gd name="connsiteY19" fmla="*/ 109400 h 137553"/>
                <a:gd name="connsiteX20" fmla="*/ 41258 w 139072"/>
                <a:gd name="connsiteY20" fmla="*/ 130959 h 137553"/>
                <a:gd name="connsiteX21" fmla="*/ 21824 w 139072"/>
                <a:gd name="connsiteY21" fmla="*/ 102416 h 137553"/>
                <a:gd name="connsiteX22" fmla="*/ 38525 w 139072"/>
                <a:gd name="connsiteY22" fmla="*/ 35917 h 137553"/>
                <a:gd name="connsiteX23" fmla="*/ 73749 w 139072"/>
                <a:gd name="connsiteY23" fmla="*/ 6766 h 137553"/>
                <a:gd name="connsiteX24" fmla="*/ 97737 w 139072"/>
                <a:gd name="connsiteY24" fmla="*/ 33487 h 137553"/>
                <a:gd name="connsiteX25" fmla="*/ 96826 w 139072"/>
                <a:gd name="connsiteY25" fmla="*/ 38650 h 137553"/>
                <a:gd name="connsiteX26" fmla="*/ 81644 w 139072"/>
                <a:gd name="connsiteY26" fmla="*/ 98165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072" h="137553">
                  <a:moveTo>
                    <a:pt x="101381" y="19520"/>
                  </a:moveTo>
                  <a:cubicBezTo>
                    <a:pt x="95915" y="8285"/>
                    <a:pt x="87109" y="86"/>
                    <a:pt x="73445" y="86"/>
                  </a:cubicBezTo>
                  <a:cubicBezTo>
                    <a:pt x="37918" y="86"/>
                    <a:pt x="265" y="44723"/>
                    <a:pt x="265" y="89055"/>
                  </a:cubicBezTo>
                  <a:cubicBezTo>
                    <a:pt x="265" y="117599"/>
                    <a:pt x="16966" y="137639"/>
                    <a:pt x="40651" y="137639"/>
                  </a:cubicBezTo>
                  <a:cubicBezTo>
                    <a:pt x="46724" y="137639"/>
                    <a:pt x="61906" y="136425"/>
                    <a:pt x="80125" y="114866"/>
                  </a:cubicBezTo>
                  <a:cubicBezTo>
                    <a:pt x="82554" y="127619"/>
                    <a:pt x="93182" y="137639"/>
                    <a:pt x="107758" y="137639"/>
                  </a:cubicBezTo>
                  <a:cubicBezTo>
                    <a:pt x="118385" y="137639"/>
                    <a:pt x="125369" y="130656"/>
                    <a:pt x="130228" y="120939"/>
                  </a:cubicBezTo>
                  <a:cubicBezTo>
                    <a:pt x="135390" y="110007"/>
                    <a:pt x="139337" y="91485"/>
                    <a:pt x="139337" y="90877"/>
                  </a:cubicBezTo>
                  <a:cubicBezTo>
                    <a:pt x="139337" y="87841"/>
                    <a:pt x="136605" y="87841"/>
                    <a:pt x="135694" y="87841"/>
                  </a:cubicBezTo>
                  <a:cubicBezTo>
                    <a:pt x="132657" y="87841"/>
                    <a:pt x="132353" y="89055"/>
                    <a:pt x="131442" y="93307"/>
                  </a:cubicBezTo>
                  <a:cubicBezTo>
                    <a:pt x="126280" y="113044"/>
                    <a:pt x="120815" y="130959"/>
                    <a:pt x="108365" y="130959"/>
                  </a:cubicBezTo>
                  <a:cubicBezTo>
                    <a:pt x="100166" y="130959"/>
                    <a:pt x="99255" y="123064"/>
                    <a:pt x="99255" y="116991"/>
                  </a:cubicBezTo>
                  <a:cubicBezTo>
                    <a:pt x="99255" y="110311"/>
                    <a:pt x="99863" y="107882"/>
                    <a:pt x="103203" y="94521"/>
                  </a:cubicBezTo>
                  <a:cubicBezTo>
                    <a:pt x="106543" y="81768"/>
                    <a:pt x="107150" y="78731"/>
                    <a:pt x="109883" y="67193"/>
                  </a:cubicBezTo>
                  <a:lnTo>
                    <a:pt x="120815" y="24682"/>
                  </a:lnTo>
                  <a:cubicBezTo>
                    <a:pt x="122940" y="16179"/>
                    <a:pt x="122940" y="15572"/>
                    <a:pt x="122940" y="14358"/>
                  </a:cubicBezTo>
                  <a:cubicBezTo>
                    <a:pt x="122940" y="9195"/>
                    <a:pt x="119296" y="6159"/>
                    <a:pt x="114134" y="6159"/>
                  </a:cubicBezTo>
                  <a:cubicBezTo>
                    <a:pt x="106847" y="6159"/>
                    <a:pt x="102292" y="12839"/>
                    <a:pt x="101381" y="19520"/>
                  </a:cubicBezTo>
                  <a:close/>
                  <a:moveTo>
                    <a:pt x="81644" y="98165"/>
                  </a:moveTo>
                  <a:cubicBezTo>
                    <a:pt x="80125" y="103631"/>
                    <a:pt x="80125" y="104238"/>
                    <a:pt x="75570" y="109400"/>
                  </a:cubicBezTo>
                  <a:cubicBezTo>
                    <a:pt x="62210" y="126101"/>
                    <a:pt x="49760" y="130959"/>
                    <a:pt x="41258" y="130959"/>
                  </a:cubicBezTo>
                  <a:cubicBezTo>
                    <a:pt x="26075" y="130959"/>
                    <a:pt x="21824" y="114258"/>
                    <a:pt x="21824" y="102416"/>
                  </a:cubicBezTo>
                  <a:cubicBezTo>
                    <a:pt x="21824" y="87234"/>
                    <a:pt x="31541" y="49885"/>
                    <a:pt x="38525" y="35917"/>
                  </a:cubicBezTo>
                  <a:cubicBezTo>
                    <a:pt x="47938" y="18001"/>
                    <a:pt x="61602" y="6766"/>
                    <a:pt x="73749" y="6766"/>
                  </a:cubicBezTo>
                  <a:cubicBezTo>
                    <a:pt x="93486" y="6766"/>
                    <a:pt x="97737" y="31666"/>
                    <a:pt x="97737" y="33487"/>
                  </a:cubicBezTo>
                  <a:cubicBezTo>
                    <a:pt x="97737" y="35309"/>
                    <a:pt x="97130" y="37131"/>
                    <a:pt x="96826" y="38650"/>
                  </a:cubicBezTo>
                  <a:lnTo>
                    <a:pt x="81644" y="98165"/>
                  </a:lnTo>
                  <a:close/>
                </a:path>
              </a:pathLst>
            </a:custGeom>
            <a:solidFill>
              <a:srgbClr val="000000"/>
            </a:solidFill>
            <a:ln w="30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8" name="Groupe 57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=\sqrt{\frac{\nu}{a}&#10;  \frac{\blue{U_\infty} x}{\nu}&#10;  \frac{\blue{u}}{\blue{U_\infty}}&#10;}&#10;$$&#10;&#10;&#10;\end{document}&#10;" title="IguanaTex Vector Display">
            <a:extLst>
              <a:ext uri="{FF2B5EF4-FFF2-40B4-BE49-F238E27FC236}">
                <a16:creationId xmlns:a16="http://schemas.microsoft.com/office/drawing/2014/main" id="{3EF23DF7-F5FF-BD50-5C2F-69DF8774A93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835400" y="1295400"/>
            <a:ext cx="2103055" cy="731493"/>
            <a:chOff x="9913954" y="3249479"/>
            <a:chExt cx="2097845" cy="728760"/>
          </a:xfrm>
        </p:grpSpPr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90F5CEED-5156-36D3-E5A0-E34C496AEBF5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9913954" y="3610451"/>
              <a:ext cx="201928" cy="71054"/>
            </a:xfrm>
            <a:custGeom>
              <a:avLst/>
              <a:gdLst>
                <a:gd name="connsiteX0" fmla="*/ 191803 w 201928"/>
                <a:gd name="connsiteY0" fmla="*/ 12226 h 71054"/>
                <a:gd name="connsiteX1" fmla="*/ 202127 w 201928"/>
                <a:gd name="connsiteY1" fmla="*/ 6153 h 71054"/>
                <a:gd name="connsiteX2" fmla="*/ 192107 w 201928"/>
                <a:gd name="connsiteY2" fmla="*/ 80 h 71054"/>
                <a:gd name="connsiteX3" fmla="*/ 10219 w 201928"/>
                <a:gd name="connsiteY3" fmla="*/ 80 h 71054"/>
                <a:gd name="connsiteX4" fmla="*/ 199 w 201928"/>
                <a:gd name="connsiteY4" fmla="*/ 6153 h 71054"/>
                <a:gd name="connsiteX5" fmla="*/ 10523 w 201928"/>
                <a:gd name="connsiteY5" fmla="*/ 12226 h 71054"/>
                <a:gd name="connsiteX6" fmla="*/ 191803 w 201928"/>
                <a:gd name="connsiteY6" fmla="*/ 12226 h 71054"/>
                <a:gd name="connsiteX7" fmla="*/ 192107 w 201928"/>
                <a:gd name="connsiteY7" fmla="*/ 71134 h 71054"/>
                <a:gd name="connsiteX8" fmla="*/ 202127 w 201928"/>
                <a:gd name="connsiteY8" fmla="*/ 65061 h 71054"/>
                <a:gd name="connsiteX9" fmla="*/ 191803 w 201928"/>
                <a:gd name="connsiteY9" fmla="*/ 58988 h 71054"/>
                <a:gd name="connsiteX10" fmla="*/ 10523 w 201928"/>
                <a:gd name="connsiteY10" fmla="*/ 58988 h 71054"/>
                <a:gd name="connsiteX11" fmla="*/ 199 w 201928"/>
                <a:gd name="connsiteY11" fmla="*/ 65061 h 71054"/>
                <a:gd name="connsiteX12" fmla="*/ 10219 w 201928"/>
                <a:gd name="connsiteY12" fmla="*/ 71134 h 71054"/>
                <a:gd name="connsiteX13" fmla="*/ 192107 w 201928"/>
                <a:gd name="connsiteY13" fmla="*/ 71134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928" h="71054">
                  <a:moveTo>
                    <a:pt x="191803" y="12226"/>
                  </a:moveTo>
                  <a:cubicBezTo>
                    <a:pt x="196358" y="12226"/>
                    <a:pt x="202127" y="12226"/>
                    <a:pt x="202127" y="6153"/>
                  </a:cubicBezTo>
                  <a:cubicBezTo>
                    <a:pt x="202127" y="80"/>
                    <a:pt x="196358" y="80"/>
                    <a:pt x="192107" y="80"/>
                  </a:cubicBezTo>
                  <a:lnTo>
                    <a:pt x="10219" y="80"/>
                  </a:lnTo>
                  <a:cubicBezTo>
                    <a:pt x="5968" y="80"/>
                    <a:pt x="199" y="80"/>
                    <a:pt x="199" y="6153"/>
                  </a:cubicBezTo>
                  <a:cubicBezTo>
                    <a:pt x="199" y="12226"/>
                    <a:pt x="5968" y="12226"/>
                    <a:pt x="10523" y="12226"/>
                  </a:cubicBezTo>
                  <a:lnTo>
                    <a:pt x="191803" y="12226"/>
                  </a:lnTo>
                  <a:close/>
                  <a:moveTo>
                    <a:pt x="192107" y="71134"/>
                  </a:moveTo>
                  <a:cubicBezTo>
                    <a:pt x="196358" y="71134"/>
                    <a:pt x="202127" y="71134"/>
                    <a:pt x="202127" y="65061"/>
                  </a:cubicBezTo>
                  <a:cubicBezTo>
                    <a:pt x="202127" y="58988"/>
                    <a:pt x="196358" y="58988"/>
                    <a:pt x="191803" y="58988"/>
                  </a:cubicBezTo>
                  <a:lnTo>
                    <a:pt x="10523" y="58988"/>
                  </a:lnTo>
                  <a:cubicBezTo>
                    <a:pt x="5968" y="58988"/>
                    <a:pt x="199" y="58988"/>
                    <a:pt x="199" y="65061"/>
                  </a:cubicBezTo>
                  <a:cubicBezTo>
                    <a:pt x="199" y="71134"/>
                    <a:pt x="5968" y="71134"/>
                    <a:pt x="10219" y="71134"/>
                  </a:cubicBezTo>
                  <a:lnTo>
                    <a:pt x="192107" y="71134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B037A6D2-D889-89E7-8E40-4C8591F166B0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251175" y="3249479"/>
              <a:ext cx="276019" cy="728760"/>
            </a:xfrm>
            <a:custGeom>
              <a:avLst/>
              <a:gdLst>
                <a:gd name="connsiteX0" fmla="*/ 108006 w 276019"/>
                <a:gd name="connsiteY0" fmla="*/ 668702 h 728760"/>
                <a:gd name="connsiteX1" fmla="*/ 107702 w 276019"/>
                <a:gd name="connsiteY1" fmla="*/ 668702 h 728760"/>
                <a:gd name="connsiteX2" fmla="*/ 42113 w 276019"/>
                <a:gd name="connsiteY2" fmla="*/ 364445 h 728760"/>
                <a:gd name="connsiteX3" fmla="*/ 2335 w 276019"/>
                <a:gd name="connsiteY3" fmla="*/ 426997 h 728760"/>
                <a:gd name="connsiteX4" fmla="*/ 209 w 276019"/>
                <a:gd name="connsiteY4" fmla="*/ 430640 h 728760"/>
                <a:gd name="connsiteX5" fmla="*/ 4461 w 276019"/>
                <a:gd name="connsiteY5" fmla="*/ 435499 h 728760"/>
                <a:gd name="connsiteX6" fmla="*/ 25109 w 276019"/>
                <a:gd name="connsiteY6" fmla="*/ 403008 h 728760"/>
                <a:gd name="connsiteX7" fmla="*/ 95252 w 276019"/>
                <a:gd name="connsiteY7" fmla="*/ 728825 h 728760"/>
                <a:gd name="connsiteX8" fmla="*/ 108006 w 276019"/>
                <a:gd name="connsiteY8" fmla="*/ 720930 h 728760"/>
                <a:gd name="connsiteX9" fmla="*/ 275014 w 276019"/>
                <a:gd name="connsiteY9" fmla="*/ 12514 h 728760"/>
                <a:gd name="connsiteX10" fmla="*/ 276229 w 276019"/>
                <a:gd name="connsiteY10" fmla="*/ 6138 h 728760"/>
                <a:gd name="connsiteX11" fmla="*/ 270156 w 276019"/>
                <a:gd name="connsiteY11" fmla="*/ 65 h 728760"/>
                <a:gd name="connsiteX12" fmla="*/ 263476 w 276019"/>
                <a:gd name="connsiteY12" fmla="*/ 8263 h 728760"/>
                <a:gd name="connsiteX13" fmla="*/ 108006 w 276019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6019" h="728760">
                  <a:moveTo>
                    <a:pt x="108006" y="668702"/>
                  </a:moveTo>
                  <a:lnTo>
                    <a:pt x="107702" y="668702"/>
                  </a:lnTo>
                  <a:lnTo>
                    <a:pt x="42113" y="364445"/>
                  </a:lnTo>
                  <a:lnTo>
                    <a:pt x="2335" y="426997"/>
                  </a:lnTo>
                  <a:cubicBezTo>
                    <a:pt x="209" y="429729"/>
                    <a:pt x="209" y="430337"/>
                    <a:pt x="209" y="430640"/>
                  </a:cubicBezTo>
                  <a:cubicBezTo>
                    <a:pt x="209" y="431855"/>
                    <a:pt x="4157" y="435195"/>
                    <a:pt x="4461" y="435499"/>
                  </a:cubicBezTo>
                  <a:lnTo>
                    <a:pt x="25109" y="403008"/>
                  </a:lnTo>
                  <a:lnTo>
                    <a:pt x="95252" y="728825"/>
                  </a:lnTo>
                  <a:cubicBezTo>
                    <a:pt x="105273" y="728825"/>
                    <a:pt x="106184" y="728825"/>
                    <a:pt x="108006" y="720930"/>
                  </a:cubicBezTo>
                  <a:lnTo>
                    <a:pt x="275014" y="12514"/>
                  </a:lnTo>
                  <a:cubicBezTo>
                    <a:pt x="275622" y="10389"/>
                    <a:pt x="276229" y="7656"/>
                    <a:pt x="276229" y="6138"/>
                  </a:cubicBezTo>
                  <a:cubicBezTo>
                    <a:pt x="276229" y="2797"/>
                    <a:pt x="273800" y="65"/>
                    <a:pt x="270156" y="65"/>
                  </a:cubicBezTo>
                  <a:cubicBezTo>
                    <a:pt x="265298" y="65"/>
                    <a:pt x="264387" y="4012"/>
                    <a:pt x="263476" y="8263"/>
                  </a:cubicBezTo>
                  <a:lnTo>
                    <a:pt x="108006" y="668702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F4D19E04-8092-3946-F8CC-AE066815ADFA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0521122" y="3249479"/>
              <a:ext cx="1490677" cy="12145"/>
            </a:xfrm>
            <a:custGeom>
              <a:avLst/>
              <a:gdLst>
                <a:gd name="connsiteX0" fmla="*/ 0 w 1490677"/>
                <a:gd name="connsiteY0" fmla="*/ 0 h 12145"/>
                <a:gd name="connsiteX1" fmla="*/ 1490678 w 1490677"/>
                <a:gd name="connsiteY1" fmla="*/ 0 h 12145"/>
                <a:gd name="connsiteX2" fmla="*/ 1490678 w 1490677"/>
                <a:gd name="connsiteY2" fmla="*/ 12145 h 12145"/>
                <a:gd name="connsiteX3" fmla="*/ 0 w 1490677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0677" h="12145">
                  <a:moveTo>
                    <a:pt x="0" y="0"/>
                  </a:moveTo>
                  <a:lnTo>
                    <a:pt x="1490678" y="0"/>
                  </a:lnTo>
                  <a:lnTo>
                    <a:pt x="1490678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6E2023F3-0898-2294-CD24-C8B2190232C3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0573653" y="3382255"/>
              <a:ext cx="143020" cy="134213"/>
            </a:xfrm>
            <a:custGeom>
              <a:avLst/>
              <a:gdLst>
                <a:gd name="connsiteX0" fmla="*/ 52145 w 143020"/>
                <a:gd name="connsiteY0" fmla="*/ 3413 h 134213"/>
                <a:gd name="connsiteX1" fmla="*/ 48198 w 143020"/>
                <a:gd name="connsiteY1" fmla="*/ 73 h 134213"/>
                <a:gd name="connsiteX2" fmla="*/ 11152 w 143020"/>
                <a:gd name="connsiteY2" fmla="*/ 3109 h 134213"/>
                <a:gd name="connsiteX3" fmla="*/ 5383 w 143020"/>
                <a:gd name="connsiteY3" fmla="*/ 9182 h 134213"/>
                <a:gd name="connsiteX4" fmla="*/ 12670 w 143020"/>
                <a:gd name="connsiteY4" fmla="*/ 12826 h 134213"/>
                <a:gd name="connsiteX5" fmla="*/ 27853 w 143020"/>
                <a:gd name="connsiteY5" fmla="*/ 17988 h 134213"/>
                <a:gd name="connsiteX6" fmla="*/ 22084 w 143020"/>
                <a:gd name="connsiteY6" fmla="*/ 42584 h 134213"/>
                <a:gd name="connsiteX7" fmla="*/ 3561 w 143020"/>
                <a:gd name="connsiteY7" fmla="*/ 116978 h 134213"/>
                <a:gd name="connsiteX8" fmla="*/ 221 w 143020"/>
                <a:gd name="connsiteY8" fmla="*/ 130642 h 134213"/>
                <a:gd name="connsiteX9" fmla="*/ 5079 w 143020"/>
                <a:gd name="connsiteY9" fmla="*/ 134286 h 134213"/>
                <a:gd name="connsiteX10" fmla="*/ 9330 w 143020"/>
                <a:gd name="connsiteY10" fmla="*/ 134286 h 134213"/>
                <a:gd name="connsiteX11" fmla="*/ 94960 w 143020"/>
                <a:gd name="connsiteY11" fmla="*/ 89650 h 134213"/>
                <a:gd name="connsiteX12" fmla="*/ 143241 w 143020"/>
                <a:gd name="connsiteY12" fmla="*/ 8271 h 134213"/>
                <a:gd name="connsiteX13" fmla="*/ 134435 w 143020"/>
                <a:gd name="connsiteY13" fmla="*/ 73 h 134213"/>
                <a:gd name="connsiteX14" fmla="*/ 122592 w 143020"/>
                <a:gd name="connsiteY14" fmla="*/ 10093 h 134213"/>
                <a:gd name="connsiteX15" fmla="*/ 22387 w 143020"/>
                <a:gd name="connsiteY15" fmla="*/ 124266 h 134213"/>
                <a:gd name="connsiteX16" fmla="*/ 52145 w 143020"/>
                <a:gd name="connsiteY16" fmla="*/ 3413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3020" h="134213">
                  <a:moveTo>
                    <a:pt x="52145" y="3413"/>
                  </a:moveTo>
                  <a:cubicBezTo>
                    <a:pt x="52145" y="3109"/>
                    <a:pt x="52145" y="73"/>
                    <a:pt x="48198" y="73"/>
                  </a:cubicBezTo>
                  <a:cubicBezTo>
                    <a:pt x="41214" y="73"/>
                    <a:pt x="19047" y="2502"/>
                    <a:pt x="11152" y="3109"/>
                  </a:cubicBezTo>
                  <a:cubicBezTo>
                    <a:pt x="8723" y="3413"/>
                    <a:pt x="5383" y="3717"/>
                    <a:pt x="5383" y="9182"/>
                  </a:cubicBezTo>
                  <a:cubicBezTo>
                    <a:pt x="5383" y="12826"/>
                    <a:pt x="8116" y="12826"/>
                    <a:pt x="12670" y="12826"/>
                  </a:cubicBezTo>
                  <a:cubicBezTo>
                    <a:pt x="27246" y="12826"/>
                    <a:pt x="27853" y="14952"/>
                    <a:pt x="27853" y="17988"/>
                  </a:cubicBezTo>
                  <a:cubicBezTo>
                    <a:pt x="27853" y="20114"/>
                    <a:pt x="24209" y="34385"/>
                    <a:pt x="22084" y="42584"/>
                  </a:cubicBezTo>
                  <a:lnTo>
                    <a:pt x="3561" y="116978"/>
                  </a:lnTo>
                  <a:cubicBezTo>
                    <a:pt x="2346" y="121533"/>
                    <a:pt x="221" y="130035"/>
                    <a:pt x="221" y="130642"/>
                  </a:cubicBezTo>
                  <a:cubicBezTo>
                    <a:pt x="221" y="133983"/>
                    <a:pt x="3257" y="134286"/>
                    <a:pt x="5079" y="134286"/>
                  </a:cubicBezTo>
                  <a:lnTo>
                    <a:pt x="9330" y="134286"/>
                  </a:lnTo>
                  <a:cubicBezTo>
                    <a:pt x="30586" y="130642"/>
                    <a:pt x="63684" y="118800"/>
                    <a:pt x="94960" y="89650"/>
                  </a:cubicBezTo>
                  <a:cubicBezTo>
                    <a:pt x="135042" y="52301"/>
                    <a:pt x="143241" y="11004"/>
                    <a:pt x="143241" y="8271"/>
                  </a:cubicBezTo>
                  <a:cubicBezTo>
                    <a:pt x="143241" y="3109"/>
                    <a:pt x="139597" y="73"/>
                    <a:pt x="134435" y="73"/>
                  </a:cubicBezTo>
                  <a:cubicBezTo>
                    <a:pt x="132006" y="73"/>
                    <a:pt x="125022" y="1288"/>
                    <a:pt x="122592" y="10093"/>
                  </a:cubicBezTo>
                  <a:cubicBezTo>
                    <a:pt x="103159" y="79022"/>
                    <a:pt x="57004" y="113031"/>
                    <a:pt x="22387" y="124266"/>
                  </a:cubicBezTo>
                  <a:lnTo>
                    <a:pt x="52145" y="3413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A5F76A69-96B2-5ACB-763D-12DB6ACE45D4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0557560" y="3639905"/>
              <a:ext cx="169327" cy="12145"/>
            </a:xfrm>
            <a:custGeom>
              <a:avLst/>
              <a:gdLst>
                <a:gd name="connsiteX0" fmla="*/ 0 w 169327"/>
                <a:gd name="connsiteY0" fmla="*/ 0 h 12145"/>
                <a:gd name="connsiteX1" fmla="*/ 169328 w 169327"/>
                <a:gd name="connsiteY1" fmla="*/ 0 h 12145"/>
                <a:gd name="connsiteX2" fmla="*/ 169328 w 169327"/>
                <a:gd name="connsiteY2" fmla="*/ 12145 h 12145"/>
                <a:gd name="connsiteX3" fmla="*/ 0 w 169327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27" h="12145">
                  <a:moveTo>
                    <a:pt x="0" y="0"/>
                  </a:moveTo>
                  <a:lnTo>
                    <a:pt x="169328" y="0"/>
                  </a:lnTo>
                  <a:lnTo>
                    <a:pt x="169328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8584182B-9B94-A186-879D-61D627AF4862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0574117" y="3795965"/>
              <a:ext cx="139072" cy="137553"/>
            </a:xfrm>
            <a:custGeom>
              <a:avLst/>
              <a:gdLst>
                <a:gd name="connsiteX0" fmla="*/ 101337 w 139072"/>
                <a:gd name="connsiteY0" fmla="*/ 19520 h 137553"/>
                <a:gd name="connsiteX1" fmla="*/ 73401 w 139072"/>
                <a:gd name="connsiteY1" fmla="*/ 86 h 137553"/>
                <a:gd name="connsiteX2" fmla="*/ 221 w 139072"/>
                <a:gd name="connsiteY2" fmla="*/ 89056 h 137553"/>
                <a:gd name="connsiteX3" fmla="*/ 40606 w 139072"/>
                <a:gd name="connsiteY3" fmla="*/ 137640 h 137553"/>
                <a:gd name="connsiteX4" fmla="*/ 80081 w 139072"/>
                <a:gd name="connsiteY4" fmla="*/ 114866 h 137553"/>
                <a:gd name="connsiteX5" fmla="*/ 107714 w 139072"/>
                <a:gd name="connsiteY5" fmla="*/ 137640 h 137553"/>
                <a:gd name="connsiteX6" fmla="*/ 130184 w 139072"/>
                <a:gd name="connsiteY6" fmla="*/ 120939 h 137553"/>
                <a:gd name="connsiteX7" fmla="*/ 139293 w 139072"/>
                <a:gd name="connsiteY7" fmla="*/ 90878 h 137553"/>
                <a:gd name="connsiteX8" fmla="*/ 135649 w 139072"/>
                <a:gd name="connsiteY8" fmla="*/ 87841 h 137553"/>
                <a:gd name="connsiteX9" fmla="*/ 131398 w 139072"/>
                <a:gd name="connsiteY9" fmla="*/ 93307 h 137553"/>
                <a:gd name="connsiteX10" fmla="*/ 108321 w 139072"/>
                <a:gd name="connsiteY10" fmla="*/ 130960 h 137553"/>
                <a:gd name="connsiteX11" fmla="*/ 99211 w 139072"/>
                <a:gd name="connsiteY11" fmla="*/ 116992 h 137553"/>
                <a:gd name="connsiteX12" fmla="*/ 103159 w 139072"/>
                <a:gd name="connsiteY12" fmla="*/ 94522 h 137553"/>
                <a:gd name="connsiteX13" fmla="*/ 109839 w 139072"/>
                <a:gd name="connsiteY13" fmla="*/ 67193 h 137553"/>
                <a:gd name="connsiteX14" fmla="*/ 120771 w 139072"/>
                <a:gd name="connsiteY14" fmla="*/ 24682 h 137553"/>
                <a:gd name="connsiteX15" fmla="*/ 122896 w 139072"/>
                <a:gd name="connsiteY15" fmla="*/ 14358 h 137553"/>
                <a:gd name="connsiteX16" fmla="*/ 114090 w 139072"/>
                <a:gd name="connsiteY16" fmla="*/ 6160 h 137553"/>
                <a:gd name="connsiteX17" fmla="*/ 101337 w 139072"/>
                <a:gd name="connsiteY17" fmla="*/ 19520 h 137553"/>
                <a:gd name="connsiteX18" fmla="*/ 81599 w 139072"/>
                <a:gd name="connsiteY18" fmla="*/ 98165 h 137553"/>
                <a:gd name="connsiteX19" fmla="*/ 75526 w 139072"/>
                <a:gd name="connsiteY19" fmla="*/ 109401 h 137553"/>
                <a:gd name="connsiteX20" fmla="*/ 41214 w 139072"/>
                <a:gd name="connsiteY20" fmla="*/ 130960 h 137553"/>
                <a:gd name="connsiteX21" fmla="*/ 21780 w 139072"/>
                <a:gd name="connsiteY21" fmla="*/ 102417 h 137553"/>
                <a:gd name="connsiteX22" fmla="*/ 38481 w 139072"/>
                <a:gd name="connsiteY22" fmla="*/ 35917 h 137553"/>
                <a:gd name="connsiteX23" fmla="*/ 73705 w 139072"/>
                <a:gd name="connsiteY23" fmla="*/ 6767 h 137553"/>
                <a:gd name="connsiteX24" fmla="*/ 97693 w 139072"/>
                <a:gd name="connsiteY24" fmla="*/ 33488 h 137553"/>
                <a:gd name="connsiteX25" fmla="*/ 96782 w 139072"/>
                <a:gd name="connsiteY25" fmla="*/ 38650 h 137553"/>
                <a:gd name="connsiteX26" fmla="*/ 81599 w 139072"/>
                <a:gd name="connsiteY26" fmla="*/ 98165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9072" h="137553">
                  <a:moveTo>
                    <a:pt x="101337" y="19520"/>
                  </a:moveTo>
                  <a:cubicBezTo>
                    <a:pt x="95871" y="8285"/>
                    <a:pt x="87065" y="86"/>
                    <a:pt x="73401" y="86"/>
                  </a:cubicBezTo>
                  <a:cubicBezTo>
                    <a:pt x="37874" y="86"/>
                    <a:pt x="221" y="44723"/>
                    <a:pt x="221" y="89056"/>
                  </a:cubicBezTo>
                  <a:cubicBezTo>
                    <a:pt x="221" y="117599"/>
                    <a:pt x="16922" y="137640"/>
                    <a:pt x="40606" y="137640"/>
                  </a:cubicBezTo>
                  <a:cubicBezTo>
                    <a:pt x="46679" y="137640"/>
                    <a:pt x="61862" y="136425"/>
                    <a:pt x="80081" y="114866"/>
                  </a:cubicBezTo>
                  <a:cubicBezTo>
                    <a:pt x="82510" y="127620"/>
                    <a:pt x="93138" y="137640"/>
                    <a:pt x="107714" y="137640"/>
                  </a:cubicBezTo>
                  <a:cubicBezTo>
                    <a:pt x="118341" y="137640"/>
                    <a:pt x="125325" y="130656"/>
                    <a:pt x="130184" y="120939"/>
                  </a:cubicBezTo>
                  <a:cubicBezTo>
                    <a:pt x="135346" y="110008"/>
                    <a:pt x="139293" y="91485"/>
                    <a:pt x="139293" y="90878"/>
                  </a:cubicBezTo>
                  <a:cubicBezTo>
                    <a:pt x="139293" y="87841"/>
                    <a:pt x="136560" y="87841"/>
                    <a:pt x="135649" y="87841"/>
                  </a:cubicBezTo>
                  <a:cubicBezTo>
                    <a:pt x="132613" y="87841"/>
                    <a:pt x="132309" y="89056"/>
                    <a:pt x="131398" y="93307"/>
                  </a:cubicBezTo>
                  <a:cubicBezTo>
                    <a:pt x="126236" y="113044"/>
                    <a:pt x="120771" y="130960"/>
                    <a:pt x="108321" y="130960"/>
                  </a:cubicBezTo>
                  <a:cubicBezTo>
                    <a:pt x="100122" y="130960"/>
                    <a:pt x="99211" y="123065"/>
                    <a:pt x="99211" y="116992"/>
                  </a:cubicBezTo>
                  <a:cubicBezTo>
                    <a:pt x="99211" y="110311"/>
                    <a:pt x="99819" y="107882"/>
                    <a:pt x="103159" y="94522"/>
                  </a:cubicBezTo>
                  <a:cubicBezTo>
                    <a:pt x="106499" y="81768"/>
                    <a:pt x="107106" y="78732"/>
                    <a:pt x="109839" y="67193"/>
                  </a:cubicBezTo>
                  <a:lnTo>
                    <a:pt x="120771" y="24682"/>
                  </a:lnTo>
                  <a:cubicBezTo>
                    <a:pt x="122896" y="16180"/>
                    <a:pt x="122896" y="15573"/>
                    <a:pt x="122896" y="14358"/>
                  </a:cubicBezTo>
                  <a:cubicBezTo>
                    <a:pt x="122896" y="9196"/>
                    <a:pt x="119252" y="6160"/>
                    <a:pt x="114090" y="6160"/>
                  </a:cubicBezTo>
                  <a:cubicBezTo>
                    <a:pt x="106803" y="6160"/>
                    <a:pt x="102248" y="12840"/>
                    <a:pt x="101337" y="19520"/>
                  </a:cubicBezTo>
                  <a:close/>
                  <a:moveTo>
                    <a:pt x="81599" y="98165"/>
                  </a:moveTo>
                  <a:cubicBezTo>
                    <a:pt x="80081" y="103631"/>
                    <a:pt x="80081" y="104238"/>
                    <a:pt x="75526" y="109401"/>
                  </a:cubicBezTo>
                  <a:cubicBezTo>
                    <a:pt x="62166" y="126101"/>
                    <a:pt x="49716" y="130960"/>
                    <a:pt x="41214" y="130960"/>
                  </a:cubicBezTo>
                  <a:cubicBezTo>
                    <a:pt x="26031" y="130960"/>
                    <a:pt x="21780" y="114259"/>
                    <a:pt x="21780" y="102417"/>
                  </a:cubicBezTo>
                  <a:cubicBezTo>
                    <a:pt x="21780" y="87234"/>
                    <a:pt x="31497" y="49885"/>
                    <a:pt x="38481" y="35917"/>
                  </a:cubicBezTo>
                  <a:cubicBezTo>
                    <a:pt x="47894" y="18002"/>
                    <a:pt x="61558" y="6767"/>
                    <a:pt x="73705" y="6767"/>
                  </a:cubicBezTo>
                  <a:cubicBezTo>
                    <a:pt x="93442" y="6767"/>
                    <a:pt x="97693" y="31666"/>
                    <a:pt x="97693" y="33488"/>
                  </a:cubicBezTo>
                  <a:cubicBezTo>
                    <a:pt x="97693" y="35310"/>
                    <a:pt x="97086" y="37132"/>
                    <a:pt x="96782" y="38650"/>
                  </a:cubicBezTo>
                  <a:lnTo>
                    <a:pt x="81599" y="98165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10684492-57F2-763E-A812-14A8F6F32EC8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0820109" y="3309076"/>
              <a:ext cx="210430" cy="214073"/>
            </a:xfrm>
            <a:custGeom>
              <a:avLst/>
              <a:gdLst>
                <a:gd name="connsiteX0" fmla="*/ 172703 w 210430"/>
                <a:gd name="connsiteY0" fmla="*/ 31956 h 214073"/>
                <a:gd name="connsiteX1" fmla="*/ 205497 w 210430"/>
                <a:gd name="connsiteY1" fmla="*/ 9486 h 214073"/>
                <a:gd name="connsiteX2" fmla="*/ 210659 w 210430"/>
                <a:gd name="connsiteY2" fmla="*/ 3413 h 214073"/>
                <a:gd name="connsiteX3" fmla="*/ 206712 w 210430"/>
                <a:gd name="connsiteY3" fmla="*/ 73 h 214073"/>
                <a:gd name="connsiteX4" fmla="*/ 175739 w 210430"/>
                <a:gd name="connsiteY4" fmla="*/ 984 h 214073"/>
                <a:gd name="connsiteX5" fmla="*/ 144160 w 210430"/>
                <a:gd name="connsiteY5" fmla="*/ 73 h 214073"/>
                <a:gd name="connsiteX6" fmla="*/ 138694 w 210430"/>
                <a:gd name="connsiteY6" fmla="*/ 6146 h 214073"/>
                <a:gd name="connsiteX7" fmla="*/ 144160 w 210430"/>
                <a:gd name="connsiteY7" fmla="*/ 9486 h 214073"/>
                <a:gd name="connsiteX8" fmla="*/ 164808 w 210430"/>
                <a:gd name="connsiteY8" fmla="*/ 22847 h 214073"/>
                <a:gd name="connsiteX9" fmla="*/ 163897 w 210430"/>
                <a:gd name="connsiteY9" fmla="*/ 29223 h 214073"/>
                <a:gd name="connsiteX10" fmla="*/ 136568 w 210430"/>
                <a:gd name="connsiteY10" fmla="*/ 137626 h 214073"/>
                <a:gd name="connsiteX11" fmla="*/ 60959 w 210430"/>
                <a:gd name="connsiteY11" fmla="*/ 204733 h 214073"/>
                <a:gd name="connsiteX12" fmla="*/ 23913 w 210430"/>
                <a:gd name="connsiteY12" fmla="*/ 165259 h 214073"/>
                <a:gd name="connsiteX13" fmla="*/ 27254 w 210430"/>
                <a:gd name="connsiteY13" fmla="*/ 141574 h 214073"/>
                <a:gd name="connsiteX14" fmla="*/ 56708 w 210430"/>
                <a:gd name="connsiteY14" fmla="*/ 23454 h 214073"/>
                <a:gd name="connsiteX15" fmla="*/ 82215 w 210430"/>
                <a:gd name="connsiteY15" fmla="*/ 9486 h 214073"/>
                <a:gd name="connsiteX16" fmla="*/ 92539 w 210430"/>
                <a:gd name="connsiteY16" fmla="*/ 3413 h 214073"/>
                <a:gd name="connsiteX17" fmla="*/ 88288 w 210430"/>
                <a:gd name="connsiteY17" fmla="*/ 73 h 214073"/>
                <a:gd name="connsiteX18" fmla="*/ 49420 w 210430"/>
                <a:gd name="connsiteY18" fmla="*/ 984 h 214073"/>
                <a:gd name="connsiteX19" fmla="*/ 10249 w 210430"/>
                <a:gd name="connsiteY19" fmla="*/ 73 h 214073"/>
                <a:gd name="connsiteX20" fmla="*/ 4480 w 210430"/>
                <a:gd name="connsiteY20" fmla="*/ 6146 h 214073"/>
                <a:gd name="connsiteX21" fmla="*/ 12982 w 210430"/>
                <a:gd name="connsiteY21" fmla="*/ 9486 h 214073"/>
                <a:gd name="connsiteX22" fmla="*/ 24521 w 210430"/>
                <a:gd name="connsiteY22" fmla="*/ 10093 h 214073"/>
                <a:gd name="connsiteX23" fmla="*/ 32719 w 210430"/>
                <a:gd name="connsiteY23" fmla="*/ 14952 h 214073"/>
                <a:gd name="connsiteX24" fmla="*/ 27557 w 210430"/>
                <a:gd name="connsiteY24" fmla="*/ 36511 h 214073"/>
                <a:gd name="connsiteX25" fmla="*/ 20877 w 210430"/>
                <a:gd name="connsiteY25" fmla="*/ 63232 h 214073"/>
                <a:gd name="connsiteX26" fmla="*/ 2354 w 210430"/>
                <a:gd name="connsiteY26" fmla="*/ 138234 h 214073"/>
                <a:gd name="connsiteX27" fmla="*/ 229 w 210430"/>
                <a:gd name="connsiteY27" fmla="*/ 155845 h 214073"/>
                <a:gd name="connsiteX28" fmla="*/ 59744 w 210430"/>
                <a:gd name="connsiteY28" fmla="*/ 214146 h 214073"/>
                <a:gd name="connsiteX29" fmla="*/ 145678 w 210430"/>
                <a:gd name="connsiteY29" fmla="*/ 139752 h 214073"/>
                <a:gd name="connsiteX30" fmla="*/ 172703 w 210430"/>
                <a:gd name="connsiteY30" fmla="*/ 31956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703" y="31956"/>
                  </a:moveTo>
                  <a:cubicBezTo>
                    <a:pt x="175739" y="19507"/>
                    <a:pt x="181205" y="10397"/>
                    <a:pt x="205497" y="9486"/>
                  </a:cubicBezTo>
                  <a:cubicBezTo>
                    <a:pt x="207015" y="9486"/>
                    <a:pt x="210659" y="9182"/>
                    <a:pt x="210659" y="3413"/>
                  </a:cubicBezTo>
                  <a:cubicBezTo>
                    <a:pt x="210659" y="3109"/>
                    <a:pt x="210659" y="73"/>
                    <a:pt x="206712" y="73"/>
                  </a:cubicBezTo>
                  <a:cubicBezTo>
                    <a:pt x="196691" y="73"/>
                    <a:pt x="186064" y="984"/>
                    <a:pt x="175739" y="984"/>
                  </a:cubicBezTo>
                  <a:cubicBezTo>
                    <a:pt x="165415" y="984"/>
                    <a:pt x="154180" y="73"/>
                    <a:pt x="144160" y="73"/>
                  </a:cubicBezTo>
                  <a:cubicBezTo>
                    <a:pt x="142338" y="73"/>
                    <a:pt x="138694" y="73"/>
                    <a:pt x="138694" y="6146"/>
                  </a:cubicBezTo>
                  <a:cubicBezTo>
                    <a:pt x="138694" y="9486"/>
                    <a:pt x="141730" y="9486"/>
                    <a:pt x="144160" y="9486"/>
                  </a:cubicBezTo>
                  <a:cubicBezTo>
                    <a:pt x="161468" y="9790"/>
                    <a:pt x="164808" y="16166"/>
                    <a:pt x="164808" y="22847"/>
                  </a:cubicBezTo>
                  <a:cubicBezTo>
                    <a:pt x="164808" y="23758"/>
                    <a:pt x="164201" y="28312"/>
                    <a:pt x="163897" y="29223"/>
                  </a:cubicBezTo>
                  <a:lnTo>
                    <a:pt x="136568" y="137626"/>
                  </a:lnTo>
                  <a:cubicBezTo>
                    <a:pt x="126244" y="178316"/>
                    <a:pt x="91324" y="204733"/>
                    <a:pt x="60959" y="204733"/>
                  </a:cubicBezTo>
                  <a:cubicBezTo>
                    <a:pt x="40311" y="204733"/>
                    <a:pt x="23913" y="191372"/>
                    <a:pt x="23913" y="165259"/>
                  </a:cubicBezTo>
                  <a:cubicBezTo>
                    <a:pt x="23913" y="164651"/>
                    <a:pt x="23913" y="154934"/>
                    <a:pt x="27254" y="141574"/>
                  </a:cubicBezTo>
                  <a:lnTo>
                    <a:pt x="56708" y="23454"/>
                  </a:lnTo>
                  <a:cubicBezTo>
                    <a:pt x="59441" y="12523"/>
                    <a:pt x="60048" y="9486"/>
                    <a:pt x="82215" y="9486"/>
                  </a:cubicBezTo>
                  <a:cubicBezTo>
                    <a:pt x="90109" y="9486"/>
                    <a:pt x="92539" y="9486"/>
                    <a:pt x="92539" y="3413"/>
                  </a:cubicBezTo>
                  <a:cubicBezTo>
                    <a:pt x="92539" y="73"/>
                    <a:pt x="89199" y="73"/>
                    <a:pt x="88288" y="73"/>
                  </a:cubicBezTo>
                  <a:cubicBezTo>
                    <a:pt x="79785" y="73"/>
                    <a:pt x="57922" y="984"/>
                    <a:pt x="49420" y="984"/>
                  </a:cubicBezTo>
                  <a:cubicBezTo>
                    <a:pt x="40614" y="984"/>
                    <a:pt x="19055" y="73"/>
                    <a:pt x="10249" y="73"/>
                  </a:cubicBezTo>
                  <a:cubicBezTo>
                    <a:pt x="7820" y="73"/>
                    <a:pt x="4480" y="73"/>
                    <a:pt x="4480" y="6146"/>
                  </a:cubicBezTo>
                  <a:cubicBezTo>
                    <a:pt x="4480" y="9486"/>
                    <a:pt x="7213" y="9486"/>
                    <a:pt x="12982" y="9486"/>
                  </a:cubicBezTo>
                  <a:cubicBezTo>
                    <a:pt x="13589" y="9486"/>
                    <a:pt x="19359" y="9486"/>
                    <a:pt x="24521" y="10093"/>
                  </a:cubicBezTo>
                  <a:cubicBezTo>
                    <a:pt x="29986" y="10701"/>
                    <a:pt x="32719" y="11004"/>
                    <a:pt x="32719" y="14952"/>
                  </a:cubicBezTo>
                  <a:cubicBezTo>
                    <a:pt x="32719" y="16774"/>
                    <a:pt x="29379" y="29527"/>
                    <a:pt x="27557" y="36511"/>
                  </a:cubicBezTo>
                  <a:lnTo>
                    <a:pt x="20877" y="63232"/>
                  </a:lnTo>
                  <a:cubicBezTo>
                    <a:pt x="18144" y="75074"/>
                    <a:pt x="3569" y="132464"/>
                    <a:pt x="2354" y="138234"/>
                  </a:cubicBezTo>
                  <a:cubicBezTo>
                    <a:pt x="229" y="146736"/>
                    <a:pt x="229" y="151291"/>
                    <a:pt x="229" y="155845"/>
                  </a:cubicBezTo>
                  <a:cubicBezTo>
                    <a:pt x="229" y="192891"/>
                    <a:pt x="27861" y="214146"/>
                    <a:pt x="59744" y="214146"/>
                  </a:cubicBezTo>
                  <a:cubicBezTo>
                    <a:pt x="98004" y="214146"/>
                    <a:pt x="135657" y="179834"/>
                    <a:pt x="145678" y="139752"/>
                  </a:cubicBezTo>
                  <a:lnTo>
                    <a:pt x="172703" y="31956"/>
                  </a:lnTo>
                  <a:close/>
                </a:path>
              </a:pathLst>
            </a:custGeom>
            <a:solidFill>
              <a:srgbClr val="1A1AFF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870E56D8-26B2-B7A2-EAD6-9CD9E72535FC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1023458" y="3468279"/>
              <a:ext cx="209155" cy="95862"/>
            </a:xfrm>
            <a:custGeom>
              <a:avLst/>
              <a:gdLst>
                <a:gd name="connsiteX0" fmla="*/ 106726 w 209155"/>
                <a:gd name="connsiteY0" fmla="*/ 35571 h 95862"/>
                <a:gd name="connsiteX1" fmla="*/ 83983 w 209155"/>
                <a:gd name="connsiteY1" fmla="*/ 13040 h 95862"/>
                <a:gd name="connsiteX2" fmla="*/ 45722 w 209155"/>
                <a:gd name="connsiteY2" fmla="*/ 74 h 95862"/>
                <a:gd name="connsiteX3" fmla="*/ 235 w 209155"/>
                <a:gd name="connsiteY3" fmla="*/ 48112 h 95862"/>
                <a:gd name="connsiteX4" fmla="*/ 45085 w 209155"/>
                <a:gd name="connsiteY4" fmla="*/ 95937 h 95862"/>
                <a:gd name="connsiteX5" fmla="*/ 102900 w 209155"/>
                <a:gd name="connsiteY5" fmla="*/ 60440 h 95862"/>
                <a:gd name="connsiteX6" fmla="*/ 125644 w 209155"/>
                <a:gd name="connsiteY6" fmla="*/ 82971 h 95862"/>
                <a:gd name="connsiteX7" fmla="*/ 163904 w 209155"/>
                <a:gd name="connsiteY7" fmla="*/ 95937 h 95862"/>
                <a:gd name="connsiteX8" fmla="*/ 209391 w 209155"/>
                <a:gd name="connsiteY8" fmla="*/ 47899 h 95862"/>
                <a:gd name="connsiteX9" fmla="*/ 164541 w 209155"/>
                <a:gd name="connsiteY9" fmla="*/ 74 h 95862"/>
                <a:gd name="connsiteX10" fmla="*/ 106726 w 209155"/>
                <a:gd name="connsiteY10" fmla="*/ 35571 h 95862"/>
                <a:gd name="connsiteX11" fmla="*/ 113528 w 209155"/>
                <a:gd name="connsiteY11" fmla="*/ 43436 h 95862"/>
                <a:gd name="connsiteX12" fmla="*/ 166454 w 209155"/>
                <a:gd name="connsiteY12" fmla="*/ 8152 h 95862"/>
                <a:gd name="connsiteX13" fmla="*/ 203439 w 209155"/>
                <a:gd name="connsiteY13" fmla="*/ 47899 h 95862"/>
                <a:gd name="connsiteX14" fmla="*/ 167305 w 209155"/>
                <a:gd name="connsiteY14" fmla="*/ 84246 h 95862"/>
                <a:gd name="connsiteX15" fmla="*/ 113528 w 209155"/>
                <a:gd name="connsiteY15" fmla="*/ 43436 h 95862"/>
                <a:gd name="connsiteX16" fmla="*/ 96098 w 209155"/>
                <a:gd name="connsiteY16" fmla="*/ 52576 h 95862"/>
                <a:gd name="connsiteX17" fmla="*/ 43172 w 209155"/>
                <a:gd name="connsiteY17" fmla="*/ 87860 h 95862"/>
                <a:gd name="connsiteX18" fmla="*/ 6187 w 209155"/>
                <a:gd name="connsiteY18" fmla="*/ 48112 h 95862"/>
                <a:gd name="connsiteX19" fmla="*/ 42322 w 209155"/>
                <a:gd name="connsiteY19" fmla="*/ 11765 h 95862"/>
                <a:gd name="connsiteX20" fmla="*/ 96098 w 209155"/>
                <a:gd name="connsiteY20" fmla="*/ 52576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726" y="35571"/>
                  </a:moveTo>
                  <a:cubicBezTo>
                    <a:pt x="95461" y="22393"/>
                    <a:pt x="92060" y="18779"/>
                    <a:pt x="83983" y="13040"/>
                  </a:cubicBezTo>
                  <a:cubicBezTo>
                    <a:pt x="71017" y="3688"/>
                    <a:pt x="57413" y="74"/>
                    <a:pt x="45722" y="74"/>
                  </a:cubicBezTo>
                  <a:cubicBezTo>
                    <a:pt x="19365" y="74"/>
                    <a:pt x="235" y="22605"/>
                    <a:pt x="235" y="48112"/>
                  </a:cubicBezTo>
                  <a:cubicBezTo>
                    <a:pt x="235" y="72981"/>
                    <a:pt x="18515" y="95937"/>
                    <a:pt x="45085" y="95937"/>
                  </a:cubicBezTo>
                  <a:cubicBezTo>
                    <a:pt x="74630" y="95937"/>
                    <a:pt x="95248" y="71705"/>
                    <a:pt x="102900" y="60440"/>
                  </a:cubicBezTo>
                  <a:cubicBezTo>
                    <a:pt x="114166" y="73618"/>
                    <a:pt x="117566" y="77232"/>
                    <a:pt x="125644" y="82971"/>
                  </a:cubicBezTo>
                  <a:cubicBezTo>
                    <a:pt x="138610" y="92323"/>
                    <a:pt x="152213" y="95937"/>
                    <a:pt x="163904" y="95937"/>
                  </a:cubicBezTo>
                  <a:cubicBezTo>
                    <a:pt x="190261" y="95937"/>
                    <a:pt x="209391" y="73406"/>
                    <a:pt x="209391" y="47899"/>
                  </a:cubicBezTo>
                  <a:cubicBezTo>
                    <a:pt x="209391" y="23030"/>
                    <a:pt x="191111" y="74"/>
                    <a:pt x="164541" y="74"/>
                  </a:cubicBezTo>
                  <a:cubicBezTo>
                    <a:pt x="134996" y="74"/>
                    <a:pt x="114378" y="24306"/>
                    <a:pt x="106726" y="35571"/>
                  </a:cubicBezTo>
                  <a:close/>
                  <a:moveTo>
                    <a:pt x="113528" y="43436"/>
                  </a:moveTo>
                  <a:cubicBezTo>
                    <a:pt x="122030" y="29620"/>
                    <a:pt x="140523" y="8152"/>
                    <a:pt x="166454" y="8152"/>
                  </a:cubicBezTo>
                  <a:cubicBezTo>
                    <a:pt x="188348" y="8152"/>
                    <a:pt x="203439" y="27494"/>
                    <a:pt x="203439" y="47899"/>
                  </a:cubicBezTo>
                  <a:cubicBezTo>
                    <a:pt x="203439" y="68305"/>
                    <a:pt x="186860" y="84246"/>
                    <a:pt x="167305" y="84246"/>
                  </a:cubicBezTo>
                  <a:cubicBezTo>
                    <a:pt x="147537" y="84246"/>
                    <a:pt x="133933" y="68092"/>
                    <a:pt x="113528" y="43436"/>
                  </a:cubicBezTo>
                  <a:close/>
                  <a:moveTo>
                    <a:pt x="96098" y="52576"/>
                  </a:moveTo>
                  <a:cubicBezTo>
                    <a:pt x="87596" y="66392"/>
                    <a:pt x="69104" y="87860"/>
                    <a:pt x="43172" y="87860"/>
                  </a:cubicBezTo>
                  <a:cubicBezTo>
                    <a:pt x="21278" y="87860"/>
                    <a:pt x="6187" y="68517"/>
                    <a:pt x="6187" y="48112"/>
                  </a:cubicBezTo>
                  <a:cubicBezTo>
                    <a:pt x="6187" y="27707"/>
                    <a:pt x="22766" y="11765"/>
                    <a:pt x="42322" y="11765"/>
                  </a:cubicBezTo>
                  <a:cubicBezTo>
                    <a:pt x="62089" y="11765"/>
                    <a:pt x="75693" y="27919"/>
                    <a:pt x="96098" y="52576"/>
                  </a:cubicBezTo>
                  <a:close/>
                </a:path>
              </a:pathLst>
            </a:custGeom>
            <a:solidFill>
              <a:srgbClr val="1A1AFF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AD21B85-5A25-0007-43A7-4408B090CF06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1273158" y="3382255"/>
              <a:ext cx="151218" cy="137553"/>
            </a:xfrm>
            <a:custGeom>
              <a:avLst/>
              <a:gdLst>
                <a:gd name="connsiteX0" fmla="*/ 92858 w 151218"/>
                <a:gd name="connsiteY0" fmla="*/ 42584 h 137553"/>
                <a:gd name="connsiteX1" fmla="*/ 122919 w 151218"/>
                <a:gd name="connsiteY1" fmla="*/ 6753 h 137553"/>
                <a:gd name="connsiteX2" fmla="*/ 138102 w 151218"/>
                <a:gd name="connsiteY2" fmla="*/ 10701 h 137553"/>
                <a:gd name="connsiteX3" fmla="*/ 123526 w 151218"/>
                <a:gd name="connsiteY3" fmla="*/ 27098 h 137553"/>
                <a:gd name="connsiteX4" fmla="*/ 135065 w 151218"/>
                <a:gd name="connsiteY4" fmla="*/ 37726 h 137553"/>
                <a:gd name="connsiteX5" fmla="*/ 151462 w 151218"/>
                <a:gd name="connsiteY5" fmla="*/ 20114 h 137553"/>
                <a:gd name="connsiteX6" fmla="*/ 123223 w 151218"/>
                <a:gd name="connsiteY6" fmla="*/ 73 h 137553"/>
                <a:gd name="connsiteX7" fmla="*/ 91339 w 151218"/>
                <a:gd name="connsiteY7" fmla="*/ 23150 h 137553"/>
                <a:gd name="connsiteX8" fmla="*/ 58545 w 151218"/>
                <a:gd name="connsiteY8" fmla="*/ 73 h 137553"/>
                <a:gd name="connsiteX9" fmla="*/ 9657 w 151218"/>
                <a:gd name="connsiteY9" fmla="*/ 46835 h 137553"/>
                <a:gd name="connsiteX10" fmla="*/ 13301 w 151218"/>
                <a:gd name="connsiteY10" fmla="*/ 49872 h 137553"/>
                <a:gd name="connsiteX11" fmla="*/ 17248 w 151218"/>
                <a:gd name="connsiteY11" fmla="*/ 46531 h 137553"/>
                <a:gd name="connsiteX12" fmla="*/ 57938 w 151218"/>
                <a:gd name="connsiteY12" fmla="*/ 6753 h 137553"/>
                <a:gd name="connsiteX13" fmla="*/ 74335 w 151218"/>
                <a:gd name="connsiteY13" fmla="*/ 27098 h 137553"/>
                <a:gd name="connsiteX14" fmla="*/ 57938 w 151218"/>
                <a:gd name="connsiteY14" fmla="*/ 99366 h 137553"/>
                <a:gd name="connsiteX15" fmla="*/ 29091 w 151218"/>
                <a:gd name="connsiteY15" fmla="*/ 130946 h 137553"/>
                <a:gd name="connsiteX16" fmla="*/ 13908 w 151218"/>
                <a:gd name="connsiteY16" fmla="*/ 126999 h 137553"/>
                <a:gd name="connsiteX17" fmla="*/ 28180 w 151218"/>
                <a:gd name="connsiteY17" fmla="*/ 110602 h 137553"/>
                <a:gd name="connsiteX18" fmla="*/ 16945 w 151218"/>
                <a:gd name="connsiteY18" fmla="*/ 99974 h 137553"/>
                <a:gd name="connsiteX19" fmla="*/ 244 w 151218"/>
                <a:gd name="connsiteY19" fmla="*/ 117586 h 137553"/>
                <a:gd name="connsiteX20" fmla="*/ 28787 w 151218"/>
                <a:gd name="connsiteY20" fmla="*/ 137626 h 137553"/>
                <a:gd name="connsiteX21" fmla="*/ 60671 w 151218"/>
                <a:gd name="connsiteY21" fmla="*/ 114549 h 137553"/>
                <a:gd name="connsiteX22" fmla="*/ 93465 w 151218"/>
                <a:gd name="connsiteY22" fmla="*/ 137626 h 137553"/>
                <a:gd name="connsiteX23" fmla="*/ 142049 w 151218"/>
                <a:gd name="connsiteY23" fmla="*/ 90864 h 137553"/>
                <a:gd name="connsiteX24" fmla="*/ 138405 w 151218"/>
                <a:gd name="connsiteY24" fmla="*/ 87828 h 137553"/>
                <a:gd name="connsiteX25" fmla="*/ 134458 w 151218"/>
                <a:gd name="connsiteY25" fmla="*/ 91168 h 137553"/>
                <a:gd name="connsiteX26" fmla="*/ 94072 w 151218"/>
                <a:gd name="connsiteY26" fmla="*/ 130946 h 137553"/>
                <a:gd name="connsiteX27" fmla="*/ 77371 w 151218"/>
                <a:gd name="connsiteY27" fmla="*/ 110905 h 137553"/>
                <a:gd name="connsiteX28" fmla="*/ 82533 w 151218"/>
                <a:gd name="connsiteY28" fmla="*/ 84184 h 137553"/>
                <a:gd name="connsiteX29" fmla="*/ 92858 w 151218"/>
                <a:gd name="connsiteY29" fmla="*/ 42584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218" h="137553">
                  <a:moveTo>
                    <a:pt x="92858" y="42584"/>
                  </a:moveTo>
                  <a:cubicBezTo>
                    <a:pt x="94680" y="34689"/>
                    <a:pt x="101664" y="6753"/>
                    <a:pt x="122919" y="6753"/>
                  </a:cubicBezTo>
                  <a:cubicBezTo>
                    <a:pt x="124437" y="6753"/>
                    <a:pt x="131725" y="6753"/>
                    <a:pt x="138102" y="10701"/>
                  </a:cubicBezTo>
                  <a:cubicBezTo>
                    <a:pt x="129599" y="12219"/>
                    <a:pt x="123526" y="19810"/>
                    <a:pt x="123526" y="27098"/>
                  </a:cubicBezTo>
                  <a:cubicBezTo>
                    <a:pt x="123526" y="31956"/>
                    <a:pt x="126867" y="37726"/>
                    <a:pt x="135065" y="37726"/>
                  </a:cubicBezTo>
                  <a:cubicBezTo>
                    <a:pt x="141746" y="37726"/>
                    <a:pt x="151462" y="32260"/>
                    <a:pt x="151462" y="20114"/>
                  </a:cubicBezTo>
                  <a:cubicBezTo>
                    <a:pt x="151462" y="4324"/>
                    <a:pt x="133547" y="73"/>
                    <a:pt x="123223" y="73"/>
                  </a:cubicBezTo>
                  <a:cubicBezTo>
                    <a:pt x="105611" y="73"/>
                    <a:pt x="94983" y="16166"/>
                    <a:pt x="91339" y="23150"/>
                  </a:cubicBezTo>
                  <a:cubicBezTo>
                    <a:pt x="83748" y="3109"/>
                    <a:pt x="67351" y="73"/>
                    <a:pt x="58545" y="73"/>
                  </a:cubicBezTo>
                  <a:cubicBezTo>
                    <a:pt x="26965" y="73"/>
                    <a:pt x="9657" y="39244"/>
                    <a:pt x="9657" y="46835"/>
                  </a:cubicBezTo>
                  <a:cubicBezTo>
                    <a:pt x="9657" y="49872"/>
                    <a:pt x="12694" y="49872"/>
                    <a:pt x="13301" y="49872"/>
                  </a:cubicBezTo>
                  <a:cubicBezTo>
                    <a:pt x="15730" y="49872"/>
                    <a:pt x="16641" y="49264"/>
                    <a:pt x="17248" y="46531"/>
                  </a:cubicBezTo>
                  <a:cubicBezTo>
                    <a:pt x="27572" y="14344"/>
                    <a:pt x="47613" y="6753"/>
                    <a:pt x="57938" y="6753"/>
                  </a:cubicBezTo>
                  <a:cubicBezTo>
                    <a:pt x="63707" y="6753"/>
                    <a:pt x="74335" y="9486"/>
                    <a:pt x="74335" y="27098"/>
                  </a:cubicBezTo>
                  <a:cubicBezTo>
                    <a:pt x="74335" y="36511"/>
                    <a:pt x="69173" y="56855"/>
                    <a:pt x="57938" y="99366"/>
                  </a:cubicBezTo>
                  <a:cubicBezTo>
                    <a:pt x="53079" y="118193"/>
                    <a:pt x="42451" y="130946"/>
                    <a:pt x="29091" y="130946"/>
                  </a:cubicBezTo>
                  <a:cubicBezTo>
                    <a:pt x="27269" y="130946"/>
                    <a:pt x="20285" y="130946"/>
                    <a:pt x="13908" y="126999"/>
                  </a:cubicBezTo>
                  <a:cubicBezTo>
                    <a:pt x="21499" y="125480"/>
                    <a:pt x="28180" y="119104"/>
                    <a:pt x="28180" y="110602"/>
                  </a:cubicBezTo>
                  <a:cubicBezTo>
                    <a:pt x="28180" y="102403"/>
                    <a:pt x="21499" y="99974"/>
                    <a:pt x="16945" y="99974"/>
                  </a:cubicBezTo>
                  <a:cubicBezTo>
                    <a:pt x="7835" y="99974"/>
                    <a:pt x="244" y="107869"/>
                    <a:pt x="244" y="117586"/>
                  </a:cubicBezTo>
                  <a:cubicBezTo>
                    <a:pt x="244" y="131553"/>
                    <a:pt x="15426" y="137626"/>
                    <a:pt x="28787" y="137626"/>
                  </a:cubicBezTo>
                  <a:cubicBezTo>
                    <a:pt x="48828" y="137626"/>
                    <a:pt x="59760" y="116371"/>
                    <a:pt x="60671" y="114549"/>
                  </a:cubicBezTo>
                  <a:cubicBezTo>
                    <a:pt x="64314" y="125784"/>
                    <a:pt x="75246" y="137626"/>
                    <a:pt x="93465" y="137626"/>
                  </a:cubicBezTo>
                  <a:cubicBezTo>
                    <a:pt x="124741" y="137626"/>
                    <a:pt x="142049" y="98456"/>
                    <a:pt x="142049" y="90864"/>
                  </a:cubicBezTo>
                  <a:cubicBezTo>
                    <a:pt x="142049" y="87828"/>
                    <a:pt x="139316" y="87828"/>
                    <a:pt x="138405" y="87828"/>
                  </a:cubicBezTo>
                  <a:cubicBezTo>
                    <a:pt x="135673" y="87828"/>
                    <a:pt x="135065" y="89042"/>
                    <a:pt x="134458" y="91168"/>
                  </a:cubicBezTo>
                  <a:cubicBezTo>
                    <a:pt x="124437" y="123659"/>
                    <a:pt x="103789" y="130946"/>
                    <a:pt x="94072" y="130946"/>
                  </a:cubicBezTo>
                  <a:cubicBezTo>
                    <a:pt x="82230" y="130946"/>
                    <a:pt x="77371" y="121229"/>
                    <a:pt x="77371" y="110905"/>
                  </a:cubicBezTo>
                  <a:cubicBezTo>
                    <a:pt x="77371" y="104225"/>
                    <a:pt x="79193" y="97545"/>
                    <a:pt x="82533" y="84184"/>
                  </a:cubicBezTo>
                  <a:lnTo>
                    <a:pt x="92858" y="42584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881A879E-306A-0DFE-FA91-8496D0C2E4A7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0799764" y="3639905"/>
              <a:ext cx="638133" cy="12145"/>
            </a:xfrm>
            <a:custGeom>
              <a:avLst/>
              <a:gdLst>
                <a:gd name="connsiteX0" fmla="*/ 0 w 638133"/>
                <a:gd name="connsiteY0" fmla="*/ 0 h 12145"/>
                <a:gd name="connsiteX1" fmla="*/ 638134 w 638133"/>
                <a:gd name="connsiteY1" fmla="*/ 0 h 12145"/>
                <a:gd name="connsiteX2" fmla="*/ 638134 w 638133"/>
                <a:gd name="connsiteY2" fmla="*/ 12145 h 12145"/>
                <a:gd name="connsiteX3" fmla="*/ 0 w 638133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133" h="12145">
                  <a:moveTo>
                    <a:pt x="0" y="0"/>
                  </a:moveTo>
                  <a:lnTo>
                    <a:pt x="638134" y="0"/>
                  </a:lnTo>
                  <a:lnTo>
                    <a:pt x="638134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20D03FBE-41BF-4BD5-EA1D-DEDE3F38C6C4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1050260" y="3795965"/>
              <a:ext cx="143020" cy="134213"/>
            </a:xfrm>
            <a:custGeom>
              <a:avLst/>
              <a:gdLst>
                <a:gd name="connsiteX0" fmla="*/ 52161 w 143020"/>
                <a:gd name="connsiteY0" fmla="*/ 3427 h 134213"/>
                <a:gd name="connsiteX1" fmla="*/ 48213 w 143020"/>
                <a:gd name="connsiteY1" fmla="*/ 86 h 134213"/>
                <a:gd name="connsiteX2" fmla="*/ 11168 w 143020"/>
                <a:gd name="connsiteY2" fmla="*/ 3123 h 134213"/>
                <a:gd name="connsiteX3" fmla="*/ 5398 w 143020"/>
                <a:gd name="connsiteY3" fmla="*/ 9196 h 134213"/>
                <a:gd name="connsiteX4" fmla="*/ 12686 w 143020"/>
                <a:gd name="connsiteY4" fmla="*/ 12840 h 134213"/>
                <a:gd name="connsiteX5" fmla="*/ 27869 w 143020"/>
                <a:gd name="connsiteY5" fmla="*/ 18002 h 134213"/>
                <a:gd name="connsiteX6" fmla="*/ 22099 w 143020"/>
                <a:gd name="connsiteY6" fmla="*/ 42598 h 134213"/>
                <a:gd name="connsiteX7" fmla="*/ 3576 w 143020"/>
                <a:gd name="connsiteY7" fmla="*/ 116992 h 134213"/>
                <a:gd name="connsiteX8" fmla="*/ 236 w 143020"/>
                <a:gd name="connsiteY8" fmla="*/ 130656 h 134213"/>
                <a:gd name="connsiteX9" fmla="*/ 5095 w 143020"/>
                <a:gd name="connsiteY9" fmla="*/ 134300 h 134213"/>
                <a:gd name="connsiteX10" fmla="*/ 9346 w 143020"/>
                <a:gd name="connsiteY10" fmla="*/ 134300 h 134213"/>
                <a:gd name="connsiteX11" fmla="*/ 94976 w 143020"/>
                <a:gd name="connsiteY11" fmla="*/ 89663 h 134213"/>
                <a:gd name="connsiteX12" fmla="*/ 143256 w 143020"/>
                <a:gd name="connsiteY12" fmla="*/ 8285 h 134213"/>
                <a:gd name="connsiteX13" fmla="*/ 134450 w 143020"/>
                <a:gd name="connsiteY13" fmla="*/ 86 h 134213"/>
                <a:gd name="connsiteX14" fmla="*/ 122608 w 143020"/>
                <a:gd name="connsiteY14" fmla="*/ 10107 h 134213"/>
                <a:gd name="connsiteX15" fmla="*/ 22403 w 143020"/>
                <a:gd name="connsiteY15" fmla="*/ 124279 h 134213"/>
                <a:gd name="connsiteX16" fmla="*/ 52161 w 143020"/>
                <a:gd name="connsiteY16" fmla="*/ 3427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3020" h="134213">
                  <a:moveTo>
                    <a:pt x="52161" y="3427"/>
                  </a:moveTo>
                  <a:cubicBezTo>
                    <a:pt x="52161" y="3123"/>
                    <a:pt x="52161" y="86"/>
                    <a:pt x="48213" y="86"/>
                  </a:cubicBezTo>
                  <a:cubicBezTo>
                    <a:pt x="41229" y="86"/>
                    <a:pt x="19063" y="2516"/>
                    <a:pt x="11168" y="3123"/>
                  </a:cubicBezTo>
                  <a:cubicBezTo>
                    <a:pt x="8738" y="3427"/>
                    <a:pt x="5398" y="3730"/>
                    <a:pt x="5398" y="9196"/>
                  </a:cubicBezTo>
                  <a:cubicBezTo>
                    <a:pt x="5398" y="12840"/>
                    <a:pt x="8131" y="12840"/>
                    <a:pt x="12686" y="12840"/>
                  </a:cubicBezTo>
                  <a:cubicBezTo>
                    <a:pt x="27261" y="12840"/>
                    <a:pt x="27869" y="14965"/>
                    <a:pt x="27869" y="18002"/>
                  </a:cubicBezTo>
                  <a:cubicBezTo>
                    <a:pt x="27869" y="20127"/>
                    <a:pt x="24225" y="34399"/>
                    <a:pt x="22099" y="42598"/>
                  </a:cubicBezTo>
                  <a:lnTo>
                    <a:pt x="3576" y="116992"/>
                  </a:lnTo>
                  <a:cubicBezTo>
                    <a:pt x="2362" y="121547"/>
                    <a:pt x="236" y="130049"/>
                    <a:pt x="236" y="130656"/>
                  </a:cubicBezTo>
                  <a:cubicBezTo>
                    <a:pt x="236" y="133996"/>
                    <a:pt x="3273" y="134300"/>
                    <a:pt x="5095" y="134300"/>
                  </a:cubicBezTo>
                  <a:lnTo>
                    <a:pt x="9346" y="134300"/>
                  </a:lnTo>
                  <a:cubicBezTo>
                    <a:pt x="30601" y="130656"/>
                    <a:pt x="63699" y="118814"/>
                    <a:pt x="94976" y="89663"/>
                  </a:cubicBezTo>
                  <a:cubicBezTo>
                    <a:pt x="135058" y="52314"/>
                    <a:pt x="143256" y="11018"/>
                    <a:pt x="143256" y="8285"/>
                  </a:cubicBezTo>
                  <a:cubicBezTo>
                    <a:pt x="143256" y="3123"/>
                    <a:pt x="139612" y="86"/>
                    <a:pt x="134450" y="86"/>
                  </a:cubicBezTo>
                  <a:cubicBezTo>
                    <a:pt x="132021" y="86"/>
                    <a:pt x="125037" y="1301"/>
                    <a:pt x="122608" y="10107"/>
                  </a:cubicBezTo>
                  <a:cubicBezTo>
                    <a:pt x="103174" y="79036"/>
                    <a:pt x="57019" y="113044"/>
                    <a:pt x="22403" y="124279"/>
                  </a:cubicBezTo>
                  <a:lnTo>
                    <a:pt x="52161" y="3427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987F75E7-F347-55C2-EA2C-B905A14057A6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1664960" y="3382255"/>
              <a:ext cx="156077" cy="137553"/>
            </a:xfrm>
            <a:custGeom>
              <a:avLst/>
              <a:gdLst>
                <a:gd name="connsiteX0" fmla="*/ 97729 w 156077"/>
                <a:gd name="connsiteY0" fmla="*/ 117282 h 137553"/>
                <a:gd name="connsiteX1" fmla="*/ 124754 w 156077"/>
                <a:gd name="connsiteY1" fmla="*/ 137626 h 137553"/>
                <a:gd name="connsiteX2" fmla="*/ 147224 w 156077"/>
                <a:gd name="connsiteY2" fmla="*/ 120926 h 137553"/>
                <a:gd name="connsiteX3" fmla="*/ 156334 w 156077"/>
                <a:gd name="connsiteY3" fmla="*/ 90864 h 137553"/>
                <a:gd name="connsiteX4" fmla="*/ 152690 w 156077"/>
                <a:gd name="connsiteY4" fmla="*/ 87828 h 137553"/>
                <a:gd name="connsiteX5" fmla="*/ 148439 w 156077"/>
                <a:gd name="connsiteY5" fmla="*/ 93294 h 137553"/>
                <a:gd name="connsiteX6" fmla="*/ 125665 w 156077"/>
                <a:gd name="connsiteY6" fmla="*/ 130946 h 137553"/>
                <a:gd name="connsiteX7" fmla="*/ 116252 w 156077"/>
                <a:gd name="connsiteY7" fmla="*/ 116978 h 137553"/>
                <a:gd name="connsiteX8" fmla="*/ 122325 w 156077"/>
                <a:gd name="connsiteY8" fmla="*/ 85399 h 137553"/>
                <a:gd name="connsiteX9" fmla="*/ 130827 w 156077"/>
                <a:gd name="connsiteY9" fmla="*/ 52604 h 137553"/>
                <a:gd name="connsiteX10" fmla="*/ 135989 w 156077"/>
                <a:gd name="connsiteY10" fmla="*/ 31956 h 137553"/>
                <a:gd name="connsiteX11" fmla="*/ 140544 w 156077"/>
                <a:gd name="connsiteY11" fmla="*/ 11612 h 137553"/>
                <a:gd name="connsiteX12" fmla="*/ 131738 w 156077"/>
                <a:gd name="connsiteY12" fmla="*/ 3413 h 137553"/>
                <a:gd name="connsiteX13" fmla="*/ 119895 w 156077"/>
                <a:gd name="connsiteY13" fmla="*/ 14041 h 137553"/>
                <a:gd name="connsiteX14" fmla="*/ 97122 w 156077"/>
                <a:gd name="connsiteY14" fmla="*/ 105439 h 137553"/>
                <a:gd name="connsiteX15" fmla="*/ 62505 w 156077"/>
                <a:gd name="connsiteY15" fmla="*/ 130946 h 137553"/>
                <a:gd name="connsiteX16" fmla="*/ 43679 w 156077"/>
                <a:gd name="connsiteY16" fmla="*/ 106047 h 137553"/>
                <a:gd name="connsiteX17" fmla="*/ 60076 w 156077"/>
                <a:gd name="connsiteY17" fmla="*/ 44102 h 137553"/>
                <a:gd name="connsiteX18" fmla="*/ 65238 w 156077"/>
                <a:gd name="connsiteY18" fmla="*/ 24972 h 137553"/>
                <a:gd name="connsiteX19" fmla="*/ 40339 w 156077"/>
                <a:gd name="connsiteY19" fmla="*/ 73 h 137553"/>
                <a:gd name="connsiteX20" fmla="*/ 257 w 156077"/>
                <a:gd name="connsiteY20" fmla="*/ 46835 h 137553"/>
                <a:gd name="connsiteX21" fmla="*/ 3900 w 156077"/>
                <a:gd name="connsiteY21" fmla="*/ 49872 h 137553"/>
                <a:gd name="connsiteX22" fmla="*/ 8759 w 156077"/>
                <a:gd name="connsiteY22" fmla="*/ 44406 h 137553"/>
                <a:gd name="connsiteX23" fmla="*/ 39428 w 156077"/>
                <a:gd name="connsiteY23" fmla="*/ 6753 h 137553"/>
                <a:gd name="connsiteX24" fmla="*/ 47019 w 156077"/>
                <a:gd name="connsiteY24" fmla="*/ 16774 h 137553"/>
                <a:gd name="connsiteX25" fmla="*/ 41857 w 156077"/>
                <a:gd name="connsiteY25" fmla="*/ 37422 h 137553"/>
                <a:gd name="connsiteX26" fmla="*/ 24245 w 156077"/>
                <a:gd name="connsiteY26" fmla="*/ 101188 h 137553"/>
                <a:gd name="connsiteX27" fmla="*/ 61594 w 156077"/>
                <a:gd name="connsiteY27" fmla="*/ 137626 h 137553"/>
                <a:gd name="connsiteX28" fmla="*/ 97729 w 156077"/>
                <a:gd name="connsiteY28" fmla="*/ 117282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6077" h="137553">
                  <a:moveTo>
                    <a:pt x="97729" y="117282"/>
                  </a:moveTo>
                  <a:cubicBezTo>
                    <a:pt x="101069" y="129731"/>
                    <a:pt x="111697" y="137626"/>
                    <a:pt x="124754" y="137626"/>
                  </a:cubicBezTo>
                  <a:cubicBezTo>
                    <a:pt x="135382" y="137626"/>
                    <a:pt x="142366" y="130642"/>
                    <a:pt x="147224" y="120926"/>
                  </a:cubicBezTo>
                  <a:cubicBezTo>
                    <a:pt x="152386" y="109994"/>
                    <a:pt x="156334" y="91472"/>
                    <a:pt x="156334" y="90864"/>
                  </a:cubicBezTo>
                  <a:cubicBezTo>
                    <a:pt x="156334" y="87828"/>
                    <a:pt x="153601" y="87828"/>
                    <a:pt x="152690" y="87828"/>
                  </a:cubicBezTo>
                  <a:cubicBezTo>
                    <a:pt x="149653" y="87828"/>
                    <a:pt x="149350" y="89042"/>
                    <a:pt x="148439" y="93294"/>
                  </a:cubicBezTo>
                  <a:cubicBezTo>
                    <a:pt x="144188" y="110298"/>
                    <a:pt x="138418" y="130946"/>
                    <a:pt x="125665" y="130946"/>
                  </a:cubicBezTo>
                  <a:cubicBezTo>
                    <a:pt x="119288" y="130946"/>
                    <a:pt x="116252" y="126999"/>
                    <a:pt x="116252" y="116978"/>
                  </a:cubicBezTo>
                  <a:cubicBezTo>
                    <a:pt x="116252" y="110298"/>
                    <a:pt x="119895" y="96026"/>
                    <a:pt x="122325" y="85399"/>
                  </a:cubicBezTo>
                  <a:lnTo>
                    <a:pt x="130827" y="52604"/>
                  </a:lnTo>
                  <a:cubicBezTo>
                    <a:pt x="131738" y="48050"/>
                    <a:pt x="134774" y="36511"/>
                    <a:pt x="135989" y="31956"/>
                  </a:cubicBezTo>
                  <a:cubicBezTo>
                    <a:pt x="137507" y="24972"/>
                    <a:pt x="140544" y="13434"/>
                    <a:pt x="140544" y="11612"/>
                  </a:cubicBezTo>
                  <a:cubicBezTo>
                    <a:pt x="140544" y="6146"/>
                    <a:pt x="136293" y="3413"/>
                    <a:pt x="131738" y="3413"/>
                  </a:cubicBezTo>
                  <a:cubicBezTo>
                    <a:pt x="130220" y="3413"/>
                    <a:pt x="122325" y="3717"/>
                    <a:pt x="119895" y="14041"/>
                  </a:cubicBezTo>
                  <a:cubicBezTo>
                    <a:pt x="114126" y="36207"/>
                    <a:pt x="100765" y="89346"/>
                    <a:pt x="97122" y="105439"/>
                  </a:cubicBezTo>
                  <a:cubicBezTo>
                    <a:pt x="96818" y="106654"/>
                    <a:pt x="84672" y="130946"/>
                    <a:pt x="62505" y="130946"/>
                  </a:cubicBezTo>
                  <a:cubicBezTo>
                    <a:pt x="46715" y="130946"/>
                    <a:pt x="43679" y="117282"/>
                    <a:pt x="43679" y="106047"/>
                  </a:cubicBezTo>
                  <a:cubicBezTo>
                    <a:pt x="43679" y="89042"/>
                    <a:pt x="52181" y="65054"/>
                    <a:pt x="60076" y="44102"/>
                  </a:cubicBezTo>
                  <a:cubicBezTo>
                    <a:pt x="63720" y="34993"/>
                    <a:pt x="65238" y="30742"/>
                    <a:pt x="65238" y="24972"/>
                  </a:cubicBezTo>
                  <a:cubicBezTo>
                    <a:pt x="65238" y="11308"/>
                    <a:pt x="55521" y="73"/>
                    <a:pt x="40339" y="73"/>
                  </a:cubicBezTo>
                  <a:cubicBezTo>
                    <a:pt x="11492" y="73"/>
                    <a:pt x="257" y="44102"/>
                    <a:pt x="257" y="46835"/>
                  </a:cubicBezTo>
                  <a:cubicBezTo>
                    <a:pt x="257" y="49872"/>
                    <a:pt x="3293" y="49872"/>
                    <a:pt x="3900" y="49872"/>
                  </a:cubicBezTo>
                  <a:cubicBezTo>
                    <a:pt x="6937" y="49872"/>
                    <a:pt x="7241" y="49264"/>
                    <a:pt x="8759" y="44406"/>
                  </a:cubicBezTo>
                  <a:cubicBezTo>
                    <a:pt x="16350" y="17988"/>
                    <a:pt x="27889" y="6753"/>
                    <a:pt x="39428" y="6753"/>
                  </a:cubicBezTo>
                  <a:cubicBezTo>
                    <a:pt x="42161" y="6753"/>
                    <a:pt x="47019" y="7057"/>
                    <a:pt x="47019" y="16774"/>
                  </a:cubicBezTo>
                  <a:cubicBezTo>
                    <a:pt x="47019" y="24061"/>
                    <a:pt x="43679" y="32867"/>
                    <a:pt x="41857" y="37422"/>
                  </a:cubicBezTo>
                  <a:cubicBezTo>
                    <a:pt x="30622" y="67483"/>
                    <a:pt x="24245" y="86310"/>
                    <a:pt x="24245" y="101188"/>
                  </a:cubicBezTo>
                  <a:cubicBezTo>
                    <a:pt x="24245" y="130035"/>
                    <a:pt x="45197" y="137626"/>
                    <a:pt x="61594" y="137626"/>
                  </a:cubicBezTo>
                  <a:cubicBezTo>
                    <a:pt x="81635" y="137626"/>
                    <a:pt x="92567" y="123962"/>
                    <a:pt x="97729" y="117282"/>
                  </a:cubicBezTo>
                  <a:close/>
                </a:path>
              </a:pathLst>
            </a:custGeom>
            <a:solidFill>
              <a:srgbClr val="1A1AFF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E0B995AF-FB53-03B1-36C5-9AF52B4FED95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1510774" y="3639905"/>
              <a:ext cx="464587" cy="12145"/>
            </a:xfrm>
            <a:custGeom>
              <a:avLst/>
              <a:gdLst>
                <a:gd name="connsiteX0" fmla="*/ 0 w 464587"/>
                <a:gd name="connsiteY0" fmla="*/ 0 h 12145"/>
                <a:gd name="connsiteX1" fmla="*/ 464587 w 464587"/>
                <a:gd name="connsiteY1" fmla="*/ 0 h 12145"/>
                <a:gd name="connsiteX2" fmla="*/ 464587 w 464587"/>
                <a:gd name="connsiteY2" fmla="*/ 12145 h 12145"/>
                <a:gd name="connsiteX3" fmla="*/ -1 w 464587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87" h="12145">
                  <a:moveTo>
                    <a:pt x="0" y="0"/>
                  </a:moveTo>
                  <a:lnTo>
                    <a:pt x="464587" y="0"/>
                  </a:lnTo>
                  <a:lnTo>
                    <a:pt x="464587" y="12145"/>
                  </a:lnTo>
                  <a:lnTo>
                    <a:pt x="-1" y="12145"/>
                  </a:lnTo>
                  <a:close/>
                </a:path>
              </a:pathLst>
            </a:custGeom>
            <a:solidFill>
              <a:srgbClr val="000000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2E014C2C-6202-710D-9263-D6D4830E299C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1531118" y="3722786"/>
              <a:ext cx="210430" cy="214073"/>
            </a:xfrm>
            <a:custGeom>
              <a:avLst/>
              <a:gdLst>
                <a:gd name="connsiteX0" fmla="*/ 172726 w 210430"/>
                <a:gd name="connsiteY0" fmla="*/ 31970 h 214073"/>
                <a:gd name="connsiteX1" fmla="*/ 205521 w 210430"/>
                <a:gd name="connsiteY1" fmla="*/ 9500 h 214073"/>
                <a:gd name="connsiteX2" fmla="*/ 210683 w 210430"/>
                <a:gd name="connsiteY2" fmla="*/ 3427 h 214073"/>
                <a:gd name="connsiteX3" fmla="*/ 206735 w 210430"/>
                <a:gd name="connsiteY3" fmla="*/ 86 h 214073"/>
                <a:gd name="connsiteX4" fmla="*/ 175763 w 210430"/>
                <a:gd name="connsiteY4" fmla="*/ 997 h 214073"/>
                <a:gd name="connsiteX5" fmla="*/ 144183 w 210430"/>
                <a:gd name="connsiteY5" fmla="*/ 86 h 214073"/>
                <a:gd name="connsiteX6" fmla="*/ 138717 w 210430"/>
                <a:gd name="connsiteY6" fmla="*/ 6160 h 214073"/>
                <a:gd name="connsiteX7" fmla="*/ 144183 w 210430"/>
                <a:gd name="connsiteY7" fmla="*/ 9500 h 214073"/>
                <a:gd name="connsiteX8" fmla="*/ 164831 w 210430"/>
                <a:gd name="connsiteY8" fmla="*/ 22860 h 214073"/>
                <a:gd name="connsiteX9" fmla="*/ 163920 w 210430"/>
                <a:gd name="connsiteY9" fmla="*/ 29237 h 214073"/>
                <a:gd name="connsiteX10" fmla="*/ 136592 w 210430"/>
                <a:gd name="connsiteY10" fmla="*/ 137640 h 214073"/>
                <a:gd name="connsiteX11" fmla="*/ 60982 w 210430"/>
                <a:gd name="connsiteY11" fmla="*/ 204747 h 214073"/>
                <a:gd name="connsiteX12" fmla="*/ 23937 w 210430"/>
                <a:gd name="connsiteY12" fmla="*/ 165272 h 214073"/>
                <a:gd name="connsiteX13" fmla="*/ 27277 w 210430"/>
                <a:gd name="connsiteY13" fmla="*/ 141587 h 214073"/>
                <a:gd name="connsiteX14" fmla="*/ 56731 w 210430"/>
                <a:gd name="connsiteY14" fmla="*/ 23468 h 214073"/>
                <a:gd name="connsiteX15" fmla="*/ 82238 w 210430"/>
                <a:gd name="connsiteY15" fmla="*/ 9500 h 214073"/>
                <a:gd name="connsiteX16" fmla="*/ 92562 w 210430"/>
                <a:gd name="connsiteY16" fmla="*/ 3427 h 214073"/>
                <a:gd name="connsiteX17" fmla="*/ 88311 w 210430"/>
                <a:gd name="connsiteY17" fmla="*/ 86 h 214073"/>
                <a:gd name="connsiteX18" fmla="*/ 49443 w 210430"/>
                <a:gd name="connsiteY18" fmla="*/ 997 h 214073"/>
                <a:gd name="connsiteX19" fmla="*/ 10272 w 210430"/>
                <a:gd name="connsiteY19" fmla="*/ 86 h 214073"/>
                <a:gd name="connsiteX20" fmla="*/ 4503 w 210430"/>
                <a:gd name="connsiteY20" fmla="*/ 6160 h 214073"/>
                <a:gd name="connsiteX21" fmla="*/ 13005 w 210430"/>
                <a:gd name="connsiteY21" fmla="*/ 9500 h 214073"/>
                <a:gd name="connsiteX22" fmla="*/ 24544 w 210430"/>
                <a:gd name="connsiteY22" fmla="*/ 10107 h 214073"/>
                <a:gd name="connsiteX23" fmla="*/ 32743 w 210430"/>
                <a:gd name="connsiteY23" fmla="*/ 14965 h 214073"/>
                <a:gd name="connsiteX24" fmla="*/ 27581 w 210430"/>
                <a:gd name="connsiteY24" fmla="*/ 36525 h 214073"/>
                <a:gd name="connsiteX25" fmla="*/ 20900 w 210430"/>
                <a:gd name="connsiteY25" fmla="*/ 63246 h 214073"/>
                <a:gd name="connsiteX26" fmla="*/ 2377 w 210430"/>
                <a:gd name="connsiteY26" fmla="*/ 138247 h 214073"/>
                <a:gd name="connsiteX27" fmla="*/ 252 w 210430"/>
                <a:gd name="connsiteY27" fmla="*/ 155859 h 214073"/>
                <a:gd name="connsiteX28" fmla="*/ 59768 w 210430"/>
                <a:gd name="connsiteY28" fmla="*/ 214160 h 214073"/>
                <a:gd name="connsiteX29" fmla="*/ 145701 w 210430"/>
                <a:gd name="connsiteY29" fmla="*/ 139766 h 214073"/>
                <a:gd name="connsiteX30" fmla="*/ 172726 w 210430"/>
                <a:gd name="connsiteY30" fmla="*/ 31970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726" y="31970"/>
                  </a:moveTo>
                  <a:cubicBezTo>
                    <a:pt x="175763" y="19520"/>
                    <a:pt x="181228" y="10411"/>
                    <a:pt x="205521" y="9500"/>
                  </a:cubicBezTo>
                  <a:cubicBezTo>
                    <a:pt x="207039" y="9500"/>
                    <a:pt x="210683" y="9196"/>
                    <a:pt x="210683" y="3427"/>
                  </a:cubicBezTo>
                  <a:cubicBezTo>
                    <a:pt x="210683" y="3123"/>
                    <a:pt x="210683" y="86"/>
                    <a:pt x="206735" y="86"/>
                  </a:cubicBezTo>
                  <a:cubicBezTo>
                    <a:pt x="196715" y="86"/>
                    <a:pt x="186087" y="997"/>
                    <a:pt x="175763" y="997"/>
                  </a:cubicBezTo>
                  <a:cubicBezTo>
                    <a:pt x="165439" y="997"/>
                    <a:pt x="154203" y="86"/>
                    <a:pt x="144183" y="86"/>
                  </a:cubicBezTo>
                  <a:cubicBezTo>
                    <a:pt x="142361" y="86"/>
                    <a:pt x="138717" y="86"/>
                    <a:pt x="138717" y="6160"/>
                  </a:cubicBezTo>
                  <a:cubicBezTo>
                    <a:pt x="138717" y="9500"/>
                    <a:pt x="141754" y="9500"/>
                    <a:pt x="144183" y="9500"/>
                  </a:cubicBezTo>
                  <a:cubicBezTo>
                    <a:pt x="161491" y="9803"/>
                    <a:pt x="164831" y="16180"/>
                    <a:pt x="164831" y="22860"/>
                  </a:cubicBezTo>
                  <a:cubicBezTo>
                    <a:pt x="164831" y="23771"/>
                    <a:pt x="164224" y="28326"/>
                    <a:pt x="163920" y="29237"/>
                  </a:cubicBezTo>
                  <a:lnTo>
                    <a:pt x="136592" y="137640"/>
                  </a:lnTo>
                  <a:cubicBezTo>
                    <a:pt x="126267" y="178329"/>
                    <a:pt x="91347" y="204747"/>
                    <a:pt x="60982" y="204747"/>
                  </a:cubicBezTo>
                  <a:cubicBezTo>
                    <a:pt x="40334" y="204747"/>
                    <a:pt x="23937" y="191386"/>
                    <a:pt x="23937" y="165272"/>
                  </a:cubicBezTo>
                  <a:cubicBezTo>
                    <a:pt x="23937" y="164665"/>
                    <a:pt x="23937" y="154948"/>
                    <a:pt x="27277" y="141587"/>
                  </a:cubicBezTo>
                  <a:lnTo>
                    <a:pt x="56731" y="23468"/>
                  </a:lnTo>
                  <a:cubicBezTo>
                    <a:pt x="59464" y="12536"/>
                    <a:pt x="60071" y="9500"/>
                    <a:pt x="82238" y="9500"/>
                  </a:cubicBezTo>
                  <a:cubicBezTo>
                    <a:pt x="90133" y="9500"/>
                    <a:pt x="92562" y="9500"/>
                    <a:pt x="92562" y="3427"/>
                  </a:cubicBezTo>
                  <a:cubicBezTo>
                    <a:pt x="92562" y="86"/>
                    <a:pt x="89222" y="86"/>
                    <a:pt x="88311" y="86"/>
                  </a:cubicBezTo>
                  <a:cubicBezTo>
                    <a:pt x="79809" y="86"/>
                    <a:pt x="57946" y="997"/>
                    <a:pt x="49443" y="997"/>
                  </a:cubicBezTo>
                  <a:cubicBezTo>
                    <a:pt x="40638" y="997"/>
                    <a:pt x="19078" y="86"/>
                    <a:pt x="10272" y="86"/>
                  </a:cubicBezTo>
                  <a:cubicBezTo>
                    <a:pt x="7843" y="86"/>
                    <a:pt x="4503" y="86"/>
                    <a:pt x="4503" y="6160"/>
                  </a:cubicBezTo>
                  <a:cubicBezTo>
                    <a:pt x="4503" y="9500"/>
                    <a:pt x="7236" y="9500"/>
                    <a:pt x="13005" y="9500"/>
                  </a:cubicBezTo>
                  <a:cubicBezTo>
                    <a:pt x="13613" y="9500"/>
                    <a:pt x="19382" y="9500"/>
                    <a:pt x="24544" y="10107"/>
                  </a:cubicBezTo>
                  <a:cubicBezTo>
                    <a:pt x="30010" y="10714"/>
                    <a:pt x="32743" y="11018"/>
                    <a:pt x="32743" y="14965"/>
                  </a:cubicBezTo>
                  <a:cubicBezTo>
                    <a:pt x="32743" y="16787"/>
                    <a:pt x="29402" y="29541"/>
                    <a:pt x="27581" y="36525"/>
                  </a:cubicBezTo>
                  <a:lnTo>
                    <a:pt x="20900" y="63246"/>
                  </a:lnTo>
                  <a:cubicBezTo>
                    <a:pt x="18167" y="75088"/>
                    <a:pt x="3592" y="132478"/>
                    <a:pt x="2377" y="138247"/>
                  </a:cubicBezTo>
                  <a:cubicBezTo>
                    <a:pt x="252" y="146749"/>
                    <a:pt x="252" y="151304"/>
                    <a:pt x="252" y="155859"/>
                  </a:cubicBezTo>
                  <a:cubicBezTo>
                    <a:pt x="252" y="192904"/>
                    <a:pt x="27884" y="214160"/>
                    <a:pt x="59768" y="214160"/>
                  </a:cubicBezTo>
                  <a:cubicBezTo>
                    <a:pt x="98028" y="214160"/>
                    <a:pt x="135681" y="179847"/>
                    <a:pt x="145701" y="139766"/>
                  </a:cubicBezTo>
                  <a:lnTo>
                    <a:pt x="172726" y="31970"/>
                  </a:lnTo>
                  <a:close/>
                </a:path>
              </a:pathLst>
            </a:custGeom>
            <a:solidFill>
              <a:srgbClr val="1A1AFF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8033ABCF-915B-2012-E2A4-CF12B20A6604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1734467" y="3881989"/>
              <a:ext cx="209155" cy="95862"/>
            </a:xfrm>
            <a:custGeom>
              <a:avLst/>
              <a:gdLst>
                <a:gd name="connsiteX0" fmla="*/ 106749 w 209155"/>
                <a:gd name="connsiteY0" fmla="*/ 35585 h 95862"/>
                <a:gd name="connsiteX1" fmla="*/ 84006 w 209155"/>
                <a:gd name="connsiteY1" fmla="*/ 13054 h 95862"/>
                <a:gd name="connsiteX2" fmla="*/ 45746 w 209155"/>
                <a:gd name="connsiteY2" fmla="*/ 88 h 95862"/>
                <a:gd name="connsiteX3" fmla="*/ 259 w 209155"/>
                <a:gd name="connsiteY3" fmla="*/ 48125 h 95862"/>
                <a:gd name="connsiteX4" fmla="*/ 45108 w 209155"/>
                <a:gd name="connsiteY4" fmla="*/ 95950 h 95862"/>
                <a:gd name="connsiteX5" fmla="*/ 102923 w 209155"/>
                <a:gd name="connsiteY5" fmla="*/ 60454 h 95862"/>
                <a:gd name="connsiteX6" fmla="*/ 125667 w 209155"/>
                <a:gd name="connsiteY6" fmla="*/ 82984 h 95862"/>
                <a:gd name="connsiteX7" fmla="*/ 163927 w 209155"/>
                <a:gd name="connsiteY7" fmla="*/ 95950 h 95862"/>
                <a:gd name="connsiteX8" fmla="*/ 209414 w 209155"/>
                <a:gd name="connsiteY8" fmla="*/ 47913 h 95862"/>
                <a:gd name="connsiteX9" fmla="*/ 164565 w 209155"/>
                <a:gd name="connsiteY9" fmla="*/ 88 h 95862"/>
                <a:gd name="connsiteX10" fmla="*/ 106749 w 209155"/>
                <a:gd name="connsiteY10" fmla="*/ 35585 h 95862"/>
                <a:gd name="connsiteX11" fmla="*/ 113551 w 209155"/>
                <a:gd name="connsiteY11" fmla="*/ 43449 h 95862"/>
                <a:gd name="connsiteX12" fmla="*/ 166478 w 209155"/>
                <a:gd name="connsiteY12" fmla="*/ 8165 h 95862"/>
                <a:gd name="connsiteX13" fmla="*/ 203463 w 209155"/>
                <a:gd name="connsiteY13" fmla="*/ 47913 h 95862"/>
                <a:gd name="connsiteX14" fmla="*/ 167328 w 209155"/>
                <a:gd name="connsiteY14" fmla="*/ 84260 h 95862"/>
                <a:gd name="connsiteX15" fmla="*/ 113551 w 209155"/>
                <a:gd name="connsiteY15" fmla="*/ 43449 h 95862"/>
                <a:gd name="connsiteX16" fmla="*/ 96122 w 209155"/>
                <a:gd name="connsiteY16" fmla="*/ 52589 h 95862"/>
                <a:gd name="connsiteX17" fmla="*/ 43195 w 209155"/>
                <a:gd name="connsiteY17" fmla="*/ 87873 h 95862"/>
                <a:gd name="connsiteX18" fmla="*/ 6210 w 209155"/>
                <a:gd name="connsiteY18" fmla="*/ 48125 h 95862"/>
                <a:gd name="connsiteX19" fmla="*/ 42345 w 209155"/>
                <a:gd name="connsiteY19" fmla="*/ 11779 h 95862"/>
                <a:gd name="connsiteX20" fmla="*/ 96122 w 209155"/>
                <a:gd name="connsiteY20" fmla="*/ 52589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749" y="35585"/>
                  </a:moveTo>
                  <a:cubicBezTo>
                    <a:pt x="95484" y="22406"/>
                    <a:pt x="92083" y="18793"/>
                    <a:pt x="84006" y="13054"/>
                  </a:cubicBezTo>
                  <a:cubicBezTo>
                    <a:pt x="71040" y="3701"/>
                    <a:pt x="57436" y="88"/>
                    <a:pt x="45746" y="88"/>
                  </a:cubicBezTo>
                  <a:cubicBezTo>
                    <a:pt x="19389" y="88"/>
                    <a:pt x="259" y="22619"/>
                    <a:pt x="259" y="48125"/>
                  </a:cubicBezTo>
                  <a:cubicBezTo>
                    <a:pt x="259" y="72994"/>
                    <a:pt x="18539" y="95950"/>
                    <a:pt x="45108" y="95950"/>
                  </a:cubicBezTo>
                  <a:cubicBezTo>
                    <a:pt x="74653" y="95950"/>
                    <a:pt x="95271" y="71719"/>
                    <a:pt x="102923" y="60454"/>
                  </a:cubicBezTo>
                  <a:cubicBezTo>
                    <a:pt x="114189" y="73632"/>
                    <a:pt x="117590" y="77245"/>
                    <a:pt x="125667" y="82984"/>
                  </a:cubicBezTo>
                  <a:cubicBezTo>
                    <a:pt x="138633" y="92337"/>
                    <a:pt x="152236" y="95950"/>
                    <a:pt x="163927" y="95950"/>
                  </a:cubicBezTo>
                  <a:cubicBezTo>
                    <a:pt x="190284" y="95950"/>
                    <a:pt x="209414" y="73419"/>
                    <a:pt x="209414" y="47913"/>
                  </a:cubicBezTo>
                  <a:cubicBezTo>
                    <a:pt x="209414" y="23044"/>
                    <a:pt x="191134" y="88"/>
                    <a:pt x="164565" y="88"/>
                  </a:cubicBezTo>
                  <a:cubicBezTo>
                    <a:pt x="135019" y="88"/>
                    <a:pt x="114401" y="24319"/>
                    <a:pt x="106749" y="35585"/>
                  </a:cubicBezTo>
                  <a:close/>
                  <a:moveTo>
                    <a:pt x="113551" y="43449"/>
                  </a:moveTo>
                  <a:cubicBezTo>
                    <a:pt x="122053" y="29633"/>
                    <a:pt x="140546" y="8165"/>
                    <a:pt x="166478" y="8165"/>
                  </a:cubicBezTo>
                  <a:cubicBezTo>
                    <a:pt x="188371" y="8165"/>
                    <a:pt x="203463" y="27508"/>
                    <a:pt x="203463" y="47913"/>
                  </a:cubicBezTo>
                  <a:cubicBezTo>
                    <a:pt x="203463" y="68318"/>
                    <a:pt x="186883" y="84260"/>
                    <a:pt x="167328" y="84260"/>
                  </a:cubicBezTo>
                  <a:cubicBezTo>
                    <a:pt x="147560" y="84260"/>
                    <a:pt x="133957" y="68106"/>
                    <a:pt x="113551" y="43449"/>
                  </a:cubicBezTo>
                  <a:close/>
                  <a:moveTo>
                    <a:pt x="96122" y="52589"/>
                  </a:moveTo>
                  <a:cubicBezTo>
                    <a:pt x="87619" y="66405"/>
                    <a:pt x="69127" y="87873"/>
                    <a:pt x="43195" y="87873"/>
                  </a:cubicBezTo>
                  <a:cubicBezTo>
                    <a:pt x="21302" y="87873"/>
                    <a:pt x="6210" y="68531"/>
                    <a:pt x="6210" y="48125"/>
                  </a:cubicBezTo>
                  <a:cubicBezTo>
                    <a:pt x="6210" y="27720"/>
                    <a:pt x="22790" y="11779"/>
                    <a:pt x="42345" y="11779"/>
                  </a:cubicBezTo>
                  <a:cubicBezTo>
                    <a:pt x="62113" y="11779"/>
                    <a:pt x="75716" y="27933"/>
                    <a:pt x="96122" y="52589"/>
                  </a:cubicBezTo>
                  <a:close/>
                </a:path>
              </a:pathLst>
            </a:custGeom>
            <a:solidFill>
              <a:srgbClr val="1A1AFF"/>
            </a:solidFill>
            <a:ln w="303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3" name="Groupe 8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= \text{Pr}^{1/2} \rey_x^{1/2} &#10;  \sqrt&#10;{&#10;\frac{\blue{u}}{\blue{U_\infty}}&#10;}&#10;$$&#10;&#10;&#10;\end{document}&#10;" title="IguanaTex Vector Display">
            <a:extLst>
              <a:ext uri="{FF2B5EF4-FFF2-40B4-BE49-F238E27FC236}">
                <a16:creationId xmlns:a16="http://schemas.microsoft.com/office/drawing/2014/main" id="{53DFF52C-9E0C-4525-2411-9FD15309E2B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146799" y="1308100"/>
            <a:ext cx="2590720" cy="731493"/>
            <a:chOff x="11915434" y="3263296"/>
            <a:chExt cx="2561903" cy="728760"/>
          </a:xfrm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1668BD5A-7479-8940-2A6A-B6302F53D0CD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1915434" y="3585890"/>
              <a:ext cx="199580" cy="71054"/>
            </a:xfrm>
            <a:custGeom>
              <a:avLst/>
              <a:gdLst>
                <a:gd name="connsiteX0" fmla="*/ 189567 w 199580"/>
                <a:gd name="connsiteY0" fmla="*/ 12224 h 71054"/>
                <a:gd name="connsiteX1" fmla="*/ 199771 w 199580"/>
                <a:gd name="connsiteY1" fmla="*/ 6151 h 71054"/>
                <a:gd name="connsiteX2" fmla="*/ 189867 w 199580"/>
                <a:gd name="connsiteY2" fmla="*/ 78 h 71054"/>
                <a:gd name="connsiteX3" fmla="*/ 10095 w 199580"/>
                <a:gd name="connsiteY3" fmla="*/ 78 h 71054"/>
                <a:gd name="connsiteX4" fmla="*/ 191 w 199580"/>
                <a:gd name="connsiteY4" fmla="*/ 6151 h 71054"/>
                <a:gd name="connsiteX5" fmla="*/ 10395 w 199580"/>
                <a:gd name="connsiteY5" fmla="*/ 12224 h 71054"/>
                <a:gd name="connsiteX6" fmla="*/ 189567 w 199580"/>
                <a:gd name="connsiteY6" fmla="*/ 12224 h 71054"/>
                <a:gd name="connsiteX7" fmla="*/ 189867 w 199580"/>
                <a:gd name="connsiteY7" fmla="*/ 71133 h 71054"/>
                <a:gd name="connsiteX8" fmla="*/ 199771 w 199580"/>
                <a:gd name="connsiteY8" fmla="*/ 65060 h 71054"/>
                <a:gd name="connsiteX9" fmla="*/ 189567 w 199580"/>
                <a:gd name="connsiteY9" fmla="*/ 58987 h 71054"/>
                <a:gd name="connsiteX10" fmla="*/ 10395 w 199580"/>
                <a:gd name="connsiteY10" fmla="*/ 58987 h 71054"/>
                <a:gd name="connsiteX11" fmla="*/ 191 w 199580"/>
                <a:gd name="connsiteY11" fmla="*/ 65060 h 71054"/>
                <a:gd name="connsiteX12" fmla="*/ 10095 w 199580"/>
                <a:gd name="connsiteY12" fmla="*/ 71133 h 71054"/>
                <a:gd name="connsiteX13" fmla="*/ 189867 w 199580"/>
                <a:gd name="connsiteY13" fmla="*/ 71133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580" h="71054">
                  <a:moveTo>
                    <a:pt x="189567" y="12224"/>
                  </a:moveTo>
                  <a:cubicBezTo>
                    <a:pt x="194069" y="12224"/>
                    <a:pt x="199771" y="12224"/>
                    <a:pt x="199771" y="6151"/>
                  </a:cubicBezTo>
                  <a:cubicBezTo>
                    <a:pt x="199771" y="78"/>
                    <a:pt x="194069" y="78"/>
                    <a:pt x="189867" y="78"/>
                  </a:cubicBezTo>
                  <a:lnTo>
                    <a:pt x="10095" y="78"/>
                  </a:lnTo>
                  <a:cubicBezTo>
                    <a:pt x="5893" y="78"/>
                    <a:pt x="191" y="78"/>
                    <a:pt x="191" y="6151"/>
                  </a:cubicBezTo>
                  <a:cubicBezTo>
                    <a:pt x="191" y="12224"/>
                    <a:pt x="5893" y="12224"/>
                    <a:pt x="10395" y="12224"/>
                  </a:cubicBezTo>
                  <a:lnTo>
                    <a:pt x="189567" y="12224"/>
                  </a:lnTo>
                  <a:close/>
                  <a:moveTo>
                    <a:pt x="189867" y="71133"/>
                  </a:moveTo>
                  <a:cubicBezTo>
                    <a:pt x="194069" y="71133"/>
                    <a:pt x="199771" y="71133"/>
                    <a:pt x="199771" y="65060"/>
                  </a:cubicBezTo>
                  <a:cubicBezTo>
                    <a:pt x="199771" y="58987"/>
                    <a:pt x="194069" y="58987"/>
                    <a:pt x="189567" y="58987"/>
                  </a:cubicBezTo>
                  <a:lnTo>
                    <a:pt x="10395" y="58987"/>
                  </a:lnTo>
                  <a:cubicBezTo>
                    <a:pt x="5893" y="58987"/>
                    <a:pt x="191" y="58987"/>
                    <a:pt x="191" y="65060"/>
                  </a:cubicBezTo>
                  <a:cubicBezTo>
                    <a:pt x="191" y="71133"/>
                    <a:pt x="5893" y="71133"/>
                    <a:pt x="10095" y="71133"/>
                  </a:cubicBezTo>
                  <a:lnTo>
                    <a:pt x="189867" y="71133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227D6527-007B-3D41-72CE-17238DF4CD03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2225925" y="3489936"/>
              <a:ext cx="176771" cy="207392"/>
            </a:xfrm>
            <a:custGeom>
              <a:avLst/>
              <a:gdLst>
                <a:gd name="connsiteX0" fmla="*/ 57825 w 176771"/>
                <a:gd name="connsiteY0" fmla="*/ 111518 h 207392"/>
                <a:gd name="connsiteX1" fmla="*/ 108545 w 176771"/>
                <a:gd name="connsiteY1" fmla="*/ 111518 h 207392"/>
                <a:gd name="connsiteX2" fmla="*/ 176973 w 176771"/>
                <a:gd name="connsiteY2" fmla="*/ 56557 h 207392"/>
                <a:gd name="connsiteX3" fmla="*/ 106144 w 176771"/>
                <a:gd name="connsiteY3" fmla="*/ 78 h 207392"/>
                <a:gd name="connsiteX4" fmla="*/ 201 w 176771"/>
                <a:gd name="connsiteY4" fmla="*/ 78 h 207392"/>
                <a:gd name="connsiteX5" fmla="*/ 201 w 176771"/>
                <a:gd name="connsiteY5" fmla="*/ 9492 h 207392"/>
                <a:gd name="connsiteX6" fmla="*/ 7404 w 176771"/>
                <a:gd name="connsiteY6" fmla="*/ 9492 h 207392"/>
                <a:gd name="connsiteX7" fmla="*/ 31114 w 176771"/>
                <a:gd name="connsiteY7" fmla="*/ 23763 h 207392"/>
                <a:gd name="connsiteX8" fmla="*/ 31114 w 176771"/>
                <a:gd name="connsiteY8" fmla="*/ 183787 h 207392"/>
                <a:gd name="connsiteX9" fmla="*/ 7404 w 176771"/>
                <a:gd name="connsiteY9" fmla="*/ 198058 h 207392"/>
                <a:gd name="connsiteX10" fmla="*/ 201 w 176771"/>
                <a:gd name="connsiteY10" fmla="*/ 198058 h 207392"/>
                <a:gd name="connsiteX11" fmla="*/ 201 w 176771"/>
                <a:gd name="connsiteY11" fmla="*/ 207471 h 207392"/>
                <a:gd name="connsiteX12" fmla="*/ 44319 w 176771"/>
                <a:gd name="connsiteY12" fmla="*/ 206560 h 207392"/>
                <a:gd name="connsiteX13" fmla="*/ 88737 w 176771"/>
                <a:gd name="connsiteY13" fmla="*/ 207471 h 207392"/>
                <a:gd name="connsiteX14" fmla="*/ 88737 w 176771"/>
                <a:gd name="connsiteY14" fmla="*/ 198058 h 207392"/>
                <a:gd name="connsiteX15" fmla="*/ 81534 w 176771"/>
                <a:gd name="connsiteY15" fmla="*/ 198058 h 207392"/>
                <a:gd name="connsiteX16" fmla="*/ 57825 w 176771"/>
                <a:gd name="connsiteY16" fmla="*/ 183787 h 207392"/>
                <a:gd name="connsiteX17" fmla="*/ 57825 w 176771"/>
                <a:gd name="connsiteY17" fmla="*/ 111518 h 207392"/>
                <a:gd name="connsiteX18" fmla="*/ 56924 w 176771"/>
                <a:gd name="connsiteY18" fmla="*/ 103623 h 207392"/>
                <a:gd name="connsiteX19" fmla="*/ 56924 w 176771"/>
                <a:gd name="connsiteY19" fmla="*/ 21638 h 207392"/>
                <a:gd name="connsiteX20" fmla="*/ 71630 w 176771"/>
                <a:gd name="connsiteY20" fmla="*/ 9492 h 207392"/>
                <a:gd name="connsiteX21" fmla="*/ 98341 w 176771"/>
                <a:gd name="connsiteY21" fmla="*/ 9492 h 207392"/>
                <a:gd name="connsiteX22" fmla="*/ 146060 w 176771"/>
                <a:gd name="connsiteY22" fmla="*/ 56557 h 207392"/>
                <a:gd name="connsiteX23" fmla="*/ 98341 w 176771"/>
                <a:gd name="connsiteY23" fmla="*/ 103623 h 207392"/>
                <a:gd name="connsiteX24" fmla="*/ 56924 w 176771"/>
                <a:gd name="connsiteY24" fmla="*/ 103623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6771" h="207392">
                  <a:moveTo>
                    <a:pt x="57825" y="111518"/>
                  </a:moveTo>
                  <a:lnTo>
                    <a:pt x="108545" y="111518"/>
                  </a:lnTo>
                  <a:cubicBezTo>
                    <a:pt x="144560" y="111518"/>
                    <a:pt x="176973" y="86922"/>
                    <a:pt x="176973" y="56557"/>
                  </a:cubicBezTo>
                  <a:cubicBezTo>
                    <a:pt x="176973" y="26800"/>
                    <a:pt x="147261" y="78"/>
                    <a:pt x="106144" y="78"/>
                  </a:cubicBezTo>
                  <a:lnTo>
                    <a:pt x="201" y="78"/>
                  </a:lnTo>
                  <a:lnTo>
                    <a:pt x="201" y="9492"/>
                  </a:lnTo>
                  <a:lnTo>
                    <a:pt x="7404" y="9492"/>
                  </a:lnTo>
                  <a:cubicBezTo>
                    <a:pt x="30514" y="9492"/>
                    <a:pt x="31114" y="12832"/>
                    <a:pt x="31114" y="23763"/>
                  </a:cubicBezTo>
                  <a:lnTo>
                    <a:pt x="31114" y="183787"/>
                  </a:lnTo>
                  <a:cubicBezTo>
                    <a:pt x="31114" y="194718"/>
                    <a:pt x="30514" y="198058"/>
                    <a:pt x="7404" y="198058"/>
                  </a:cubicBezTo>
                  <a:lnTo>
                    <a:pt x="201" y="198058"/>
                  </a:lnTo>
                  <a:lnTo>
                    <a:pt x="201" y="207471"/>
                  </a:lnTo>
                  <a:cubicBezTo>
                    <a:pt x="10706" y="206560"/>
                    <a:pt x="32915" y="206560"/>
                    <a:pt x="44319" y="206560"/>
                  </a:cubicBezTo>
                  <a:cubicBezTo>
                    <a:pt x="55724" y="206560"/>
                    <a:pt x="78233" y="206560"/>
                    <a:pt x="88737" y="207471"/>
                  </a:cubicBezTo>
                  <a:lnTo>
                    <a:pt x="88737" y="198058"/>
                  </a:lnTo>
                  <a:lnTo>
                    <a:pt x="81534" y="198058"/>
                  </a:lnTo>
                  <a:cubicBezTo>
                    <a:pt x="58425" y="198058"/>
                    <a:pt x="57825" y="194718"/>
                    <a:pt x="57825" y="183787"/>
                  </a:cubicBezTo>
                  <a:lnTo>
                    <a:pt x="57825" y="111518"/>
                  </a:lnTo>
                  <a:close/>
                  <a:moveTo>
                    <a:pt x="56924" y="103623"/>
                  </a:moveTo>
                  <a:lnTo>
                    <a:pt x="56924" y="21638"/>
                  </a:lnTo>
                  <a:cubicBezTo>
                    <a:pt x="56924" y="11617"/>
                    <a:pt x="57524" y="9492"/>
                    <a:pt x="71630" y="9492"/>
                  </a:cubicBezTo>
                  <a:lnTo>
                    <a:pt x="98341" y="9492"/>
                  </a:lnTo>
                  <a:cubicBezTo>
                    <a:pt x="146060" y="9492"/>
                    <a:pt x="146060" y="41678"/>
                    <a:pt x="146060" y="56557"/>
                  </a:cubicBezTo>
                  <a:cubicBezTo>
                    <a:pt x="146060" y="70829"/>
                    <a:pt x="146060" y="103623"/>
                    <a:pt x="98341" y="103623"/>
                  </a:cubicBezTo>
                  <a:lnTo>
                    <a:pt x="56924" y="103623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40536CCD-5BAF-8377-1FA8-4C5F538F528D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2428074" y="3563116"/>
              <a:ext cx="100840" cy="134213"/>
            </a:xfrm>
            <a:custGeom>
              <a:avLst/>
              <a:gdLst>
                <a:gd name="connsiteX0" fmla="*/ 41925 w 100840"/>
                <a:gd name="connsiteY0" fmla="*/ 33480 h 134213"/>
                <a:gd name="connsiteX1" fmla="*/ 41925 w 100840"/>
                <a:gd name="connsiteY1" fmla="*/ 78 h 134213"/>
                <a:gd name="connsiteX2" fmla="*/ 208 w 100840"/>
                <a:gd name="connsiteY2" fmla="*/ 3419 h 134213"/>
                <a:gd name="connsiteX3" fmla="*/ 208 w 100840"/>
                <a:gd name="connsiteY3" fmla="*/ 12832 h 134213"/>
                <a:gd name="connsiteX4" fmla="*/ 23618 w 100840"/>
                <a:gd name="connsiteY4" fmla="*/ 29836 h 134213"/>
                <a:gd name="connsiteX5" fmla="*/ 23618 w 100840"/>
                <a:gd name="connsiteY5" fmla="*/ 111214 h 134213"/>
                <a:gd name="connsiteX6" fmla="*/ 208 w 100840"/>
                <a:gd name="connsiteY6" fmla="*/ 124879 h 134213"/>
                <a:gd name="connsiteX7" fmla="*/ 208 w 100840"/>
                <a:gd name="connsiteY7" fmla="*/ 134292 h 134213"/>
                <a:gd name="connsiteX8" fmla="*/ 34422 w 100840"/>
                <a:gd name="connsiteY8" fmla="*/ 133381 h 134213"/>
                <a:gd name="connsiteX9" fmla="*/ 72537 w 100840"/>
                <a:gd name="connsiteY9" fmla="*/ 134292 h 134213"/>
                <a:gd name="connsiteX10" fmla="*/ 72537 w 100840"/>
                <a:gd name="connsiteY10" fmla="*/ 124879 h 134213"/>
                <a:gd name="connsiteX11" fmla="*/ 66235 w 100840"/>
                <a:gd name="connsiteY11" fmla="*/ 124879 h 134213"/>
                <a:gd name="connsiteX12" fmla="*/ 43426 w 100840"/>
                <a:gd name="connsiteY12" fmla="*/ 110607 h 134213"/>
                <a:gd name="connsiteX13" fmla="*/ 43426 w 100840"/>
                <a:gd name="connsiteY13" fmla="*/ 63845 h 134213"/>
                <a:gd name="connsiteX14" fmla="*/ 78840 w 100840"/>
                <a:gd name="connsiteY14" fmla="*/ 6759 h 134213"/>
                <a:gd name="connsiteX15" fmla="*/ 82141 w 100840"/>
                <a:gd name="connsiteY15" fmla="*/ 7062 h 134213"/>
                <a:gd name="connsiteX16" fmla="*/ 75238 w 100840"/>
                <a:gd name="connsiteY16" fmla="*/ 18905 h 134213"/>
                <a:gd name="connsiteX17" fmla="*/ 88144 w 100840"/>
                <a:gd name="connsiteY17" fmla="*/ 31962 h 134213"/>
                <a:gd name="connsiteX18" fmla="*/ 101049 w 100840"/>
                <a:gd name="connsiteY18" fmla="*/ 18601 h 134213"/>
                <a:gd name="connsiteX19" fmla="*/ 78840 w 100840"/>
                <a:gd name="connsiteY19" fmla="*/ 78 h 134213"/>
                <a:gd name="connsiteX20" fmla="*/ 41925 w 100840"/>
                <a:gd name="connsiteY20" fmla="*/ 33480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840" h="134213">
                  <a:moveTo>
                    <a:pt x="41925" y="33480"/>
                  </a:moveTo>
                  <a:lnTo>
                    <a:pt x="41925" y="78"/>
                  </a:lnTo>
                  <a:lnTo>
                    <a:pt x="208" y="3419"/>
                  </a:lnTo>
                  <a:lnTo>
                    <a:pt x="208" y="12832"/>
                  </a:lnTo>
                  <a:cubicBezTo>
                    <a:pt x="21217" y="12832"/>
                    <a:pt x="23618" y="14957"/>
                    <a:pt x="23618" y="29836"/>
                  </a:cubicBezTo>
                  <a:lnTo>
                    <a:pt x="23618" y="111214"/>
                  </a:lnTo>
                  <a:cubicBezTo>
                    <a:pt x="23618" y="124879"/>
                    <a:pt x="20316" y="124879"/>
                    <a:pt x="208" y="124879"/>
                  </a:cubicBezTo>
                  <a:lnTo>
                    <a:pt x="208" y="134292"/>
                  </a:lnTo>
                  <a:cubicBezTo>
                    <a:pt x="11913" y="133988"/>
                    <a:pt x="26019" y="133381"/>
                    <a:pt x="34422" y="133381"/>
                  </a:cubicBezTo>
                  <a:cubicBezTo>
                    <a:pt x="46427" y="133381"/>
                    <a:pt x="60532" y="133381"/>
                    <a:pt x="72537" y="134292"/>
                  </a:cubicBezTo>
                  <a:lnTo>
                    <a:pt x="72537" y="124879"/>
                  </a:lnTo>
                  <a:lnTo>
                    <a:pt x="66235" y="124879"/>
                  </a:lnTo>
                  <a:cubicBezTo>
                    <a:pt x="44026" y="124879"/>
                    <a:pt x="43426" y="121538"/>
                    <a:pt x="43426" y="110607"/>
                  </a:cubicBezTo>
                  <a:lnTo>
                    <a:pt x="43426" y="63845"/>
                  </a:lnTo>
                  <a:cubicBezTo>
                    <a:pt x="43426" y="33784"/>
                    <a:pt x="56031" y="6759"/>
                    <a:pt x="78840" y="6759"/>
                  </a:cubicBezTo>
                  <a:cubicBezTo>
                    <a:pt x="80941" y="6759"/>
                    <a:pt x="81541" y="6759"/>
                    <a:pt x="82141" y="7062"/>
                  </a:cubicBezTo>
                  <a:cubicBezTo>
                    <a:pt x="81241" y="7366"/>
                    <a:pt x="75238" y="11010"/>
                    <a:pt x="75238" y="18905"/>
                  </a:cubicBezTo>
                  <a:cubicBezTo>
                    <a:pt x="75238" y="27407"/>
                    <a:pt x="81541" y="31962"/>
                    <a:pt x="88144" y="31962"/>
                  </a:cubicBezTo>
                  <a:cubicBezTo>
                    <a:pt x="93546" y="31962"/>
                    <a:pt x="101049" y="28318"/>
                    <a:pt x="101049" y="18601"/>
                  </a:cubicBezTo>
                  <a:cubicBezTo>
                    <a:pt x="101049" y="8884"/>
                    <a:pt x="91745" y="78"/>
                    <a:pt x="78840" y="78"/>
                  </a:cubicBezTo>
                  <a:cubicBezTo>
                    <a:pt x="56931" y="78"/>
                    <a:pt x="46127" y="20423"/>
                    <a:pt x="41925" y="33480"/>
                  </a:cubicBez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422B07D1-6DF9-A0CA-AFA6-F4BA13693A5D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2560117" y="3423767"/>
              <a:ext cx="76470" cy="141136"/>
            </a:xfrm>
            <a:custGeom>
              <a:avLst/>
              <a:gdLst>
                <a:gd name="connsiteX0" fmla="*/ 47691 w 76470"/>
                <a:gd name="connsiteY0" fmla="*/ 6026 h 141136"/>
                <a:gd name="connsiteX1" fmla="*/ 41389 w 76470"/>
                <a:gd name="connsiteY1" fmla="*/ 74 h 141136"/>
                <a:gd name="connsiteX2" fmla="*/ 212 w 76470"/>
                <a:gd name="connsiteY2" fmla="*/ 13678 h 141136"/>
                <a:gd name="connsiteX3" fmla="*/ 212 w 76470"/>
                <a:gd name="connsiteY3" fmla="*/ 21330 h 141136"/>
                <a:gd name="connsiteX4" fmla="*/ 30674 w 76470"/>
                <a:gd name="connsiteY4" fmla="*/ 15378 h 141136"/>
                <a:gd name="connsiteX5" fmla="*/ 30674 w 76470"/>
                <a:gd name="connsiteY5" fmla="*/ 123781 h 141136"/>
                <a:gd name="connsiteX6" fmla="*/ 9666 w 76470"/>
                <a:gd name="connsiteY6" fmla="*/ 133559 h 141136"/>
                <a:gd name="connsiteX7" fmla="*/ 1683 w 76470"/>
                <a:gd name="connsiteY7" fmla="*/ 133559 h 141136"/>
                <a:gd name="connsiteX8" fmla="*/ 1683 w 76470"/>
                <a:gd name="connsiteY8" fmla="*/ 141211 h 141136"/>
                <a:gd name="connsiteX9" fmla="*/ 39078 w 76470"/>
                <a:gd name="connsiteY9" fmla="*/ 140360 h 141136"/>
                <a:gd name="connsiteX10" fmla="*/ 76683 w 76470"/>
                <a:gd name="connsiteY10" fmla="*/ 141211 h 141136"/>
                <a:gd name="connsiteX11" fmla="*/ 76683 w 76470"/>
                <a:gd name="connsiteY11" fmla="*/ 133559 h 141136"/>
                <a:gd name="connsiteX12" fmla="*/ 68700 w 76470"/>
                <a:gd name="connsiteY12" fmla="*/ 133559 h 141136"/>
                <a:gd name="connsiteX13" fmla="*/ 47691 w 76470"/>
                <a:gd name="connsiteY13" fmla="*/ 123781 h 141136"/>
                <a:gd name="connsiteX14" fmla="*/ 47691 w 76470"/>
                <a:gd name="connsiteY14" fmla="*/ 6026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470" h="141136">
                  <a:moveTo>
                    <a:pt x="47691" y="6026"/>
                  </a:moveTo>
                  <a:cubicBezTo>
                    <a:pt x="47691" y="287"/>
                    <a:pt x="47271" y="74"/>
                    <a:pt x="41389" y="74"/>
                  </a:cubicBezTo>
                  <a:cubicBezTo>
                    <a:pt x="27943" y="13465"/>
                    <a:pt x="8826" y="13678"/>
                    <a:pt x="212" y="13678"/>
                  </a:cubicBezTo>
                  <a:lnTo>
                    <a:pt x="212" y="21330"/>
                  </a:lnTo>
                  <a:cubicBezTo>
                    <a:pt x="5254" y="21330"/>
                    <a:pt x="19120" y="21330"/>
                    <a:pt x="30674" y="15378"/>
                  </a:cubicBezTo>
                  <a:lnTo>
                    <a:pt x="30674" y="123781"/>
                  </a:lnTo>
                  <a:cubicBezTo>
                    <a:pt x="30674" y="130795"/>
                    <a:pt x="30674" y="133559"/>
                    <a:pt x="9666" y="133559"/>
                  </a:cubicBezTo>
                  <a:lnTo>
                    <a:pt x="1683" y="133559"/>
                  </a:lnTo>
                  <a:lnTo>
                    <a:pt x="1683" y="141211"/>
                  </a:lnTo>
                  <a:cubicBezTo>
                    <a:pt x="5464" y="140998"/>
                    <a:pt x="31305" y="140360"/>
                    <a:pt x="39078" y="140360"/>
                  </a:cubicBezTo>
                  <a:cubicBezTo>
                    <a:pt x="45590" y="140360"/>
                    <a:pt x="72061" y="140998"/>
                    <a:pt x="76683" y="141211"/>
                  </a:cubicBezTo>
                  <a:lnTo>
                    <a:pt x="76683" y="133559"/>
                  </a:lnTo>
                  <a:lnTo>
                    <a:pt x="68700" y="133559"/>
                  </a:lnTo>
                  <a:cubicBezTo>
                    <a:pt x="47691" y="133559"/>
                    <a:pt x="47691" y="130795"/>
                    <a:pt x="47691" y="123781"/>
                  </a:cubicBezTo>
                  <a:lnTo>
                    <a:pt x="47691" y="6026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FF285570-66DA-F347-66F8-83710229AB54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2673027" y="3405488"/>
              <a:ext cx="90336" cy="212555"/>
            </a:xfrm>
            <a:custGeom>
              <a:avLst/>
              <a:gdLst>
                <a:gd name="connsiteX0" fmla="*/ 89292 w 90336"/>
                <a:gd name="connsiteY0" fmla="*/ 9426 h 212555"/>
                <a:gd name="connsiteX1" fmla="*/ 90552 w 90336"/>
                <a:gd name="connsiteY1" fmla="*/ 5388 h 212555"/>
                <a:gd name="connsiteX2" fmla="*/ 85510 w 90336"/>
                <a:gd name="connsiteY2" fmla="*/ 74 h 212555"/>
                <a:gd name="connsiteX3" fmla="*/ 79838 w 90336"/>
                <a:gd name="connsiteY3" fmla="*/ 5388 h 212555"/>
                <a:gd name="connsiteX4" fmla="*/ 1476 w 90336"/>
                <a:gd name="connsiteY4" fmla="*/ 203277 h 212555"/>
                <a:gd name="connsiteX5" fmla="*/ 216 w 90336"/>
                <a:gd name="connsiteY5" fmla="*/ 207315 h 212555"/>
                <a:gd name="connsiteX6" fmla="*/ 5258 w 90336"/>
                <a:gd name="connsiteY6" fmla="*/ 212629 h 212555"/>
                <a:gd name="connsiteX7" fmla="*/ 10930 w 90336"/>
                <a:gd name="connsiteY7" fmla="*/ 207315 h 212555"/>
                <a:gd name="connsiteX8" fmla="*/ 89292 w 90336"/>
                <a:gd name="connsiteY8" fmla="*/ 9426 h 21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36" h="212555">
                  <a:moveTo>
                    <a:pt x="89292" y="9426"/>
                  </a:moveTo>
                  <a:cubicBezTo>
                    <a:pt x="90552" y="6663"/>
                    <a:pt x="90552" y="6238"/>
                    <a:pt x="90552" y="5388"/>
                  </a:cubicBezTo>
                  <a:cubicBezTo>
                    <a:pt x="90552" y="1987"/>
                    <a:pt x="87821" y="74"/>
                    <a:pt x="85510" y="74"/>
                  </a:cubicBezTo>
                  <a:cubicBezTo>
                    <a:pt x="81939" y="74"/>
                    <a:pt x="80889" y="2625"/>
                    <a:pt x="79838" y="5388"/>
                  </a:cubicBezTo>
                  <a:lnTo>
                    <a:pt x="1476" y="203277"/>
                  </a:lnTo>
                  <a:cubicBezTo>
                    <a:pt x="216" y="206040"/>
                    <a:pt x="216" y="206465"/>
                    <a:pt x="216" y="207315"/>
                  </a:cubicBezTo>
                  <a:cubicBezTo>
                    <a:pt x="216" y="210716"/>
                    <a:pt x="2947" y="212629"/>
                    <a:pt x="5258" y="212629"/>
                  </a:cubicBezTo>
                  <a:cubicBezTo>
                    <a:pt x="8829" y="212629"/>
                    <a:pt x="9880" y="210078"/>
                    <a:pt x="10930" y="207315"/>
                  </a:cubicBezTo>
                  <a:lnTo>
                    <a:pt x="89292" y="9426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48522BD5-AD20-2BDC-63ED-8F5F8F4E372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2793053" y="3423767"/>
              <a:ext cx="92857" cy="141136"/>
            </a:xfrm>
            <a:custGeom>
              <a:avLst/>
              <a:gdLst>
                <a:gd name="connsiteX0" fmla="*/ 93078 w 92857"/>
                <a:gd name="connsiteY0" fmla="*/ 102526 h 141136"/>
                <a:gd name="connsiteX1" fmla="*/ 85935 w 92857"/>
                <a:gd name="connsiteY1" fmla="*/ 102526 h 141136"/>
                <a:gd name="connsiteX2" fmla="*/ 80472 w 92857"/>
                <a:gd name="connsiteY2" fmla="*/ 121868 h 141136"/>
                <a:gd name="connsiteX3" fmla="*/ 59674 w 92857"/>
                <a:gd name="connsiteY3" fmla="*/ 123143 h 141136"/>
                <a:gd name="connsiteX4" fmla="*/ 21018 w 92857"/>
                <a:gd name="connsiteY4" fmla="*/ 123143 h 141136"/>
                <a:gd name="connsiteX5" fmla="*/ 63035 w 92857"/>
                <a:gd name="connsiteY5" fmla="*/ 87434 h 141136"/>
                <a:gd name="connsiteX6" fmla="*/ 93078 w 92857"/>
                <a:gd name="connsiteY6" fmla="*/ 41522 h 141136"/>
                <a:gd name="connsiteX7" fmla="*/ 43918 w 92857"/>
                <a:gd name="connsiteY7" fmla="*/ 74 h 141136"/>
                <a:gd name="connsiteX8" fmla="*/ 220 w 92857"/>
                <a:gd name="connsiteY8" fmla="*/ 38121 h 141136"/>
                <a:gd name="connsiteX9" fmla="*/ 11355 w 92857"/>
                <a:gd name="connsiteY9" fmla="*/ 50024 h 141136"/>
                <a:gd name="connsiteX10" fmla="*/ 22489 w 92857"/>
                <a:gd name="connsiteY10" fmla="*/ 38759 h 141136"/>
                <a:gd name="connsiteX11" fmla="*/ 10094 w 92857"/>
                <a:gd name="connsiteY11" fmla="*/ 27494 h 141136"/>
                <a:gd name="connsiteX12" fmla="*/ 40766 w 92857"/>
                <a:gd name="connsiteY12" fmla="*/ 7726 h 141136"/>
                <a:gd name="connsiteX13" fmla="*/ 72699 w 92857"/>
                <a:gd name="connsiteY13" fmla="*/ 41522 h 141136"/>
                <a:gd name="connsiteX14" fmla="*/ 52951 w 92857"/>
                <a:gd name="connsiteY14" fmla="*/ 82333 h 141136"/>
                <a:gd name="connsiteX15" fmla="*/ 2321 w 92857"/>
                <a:gd name="connsiteY15" fmla="*/ 132921 h 141136"/>
                <a:gd name="connsiteX16" fmla="*/ 220 w 92857"/>
                <a:gd name="connsiteY16" fmla="*/ 141211 h 141136"/>
                <a:gd name="connsiteX17" fmla="*/ 86775 w 92857"/>
                <a:gd name="connsiteY17" fmla="*/ 141211 h 141136"/>
                <a:gd name="connsiteX18" fmla="*/ 93078 w 92857"/>
                <a:gd name="connsiteY18" fmla="*/ 102526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857" h="141136">
                  <a:moveTo>
                    <a:pt x="93078" y="102526"/>
                  </a:moveTo>
                  <a:lnTo>
                    <a:pt x="85935" y="102526"/>
                  </a:lnTo>
                  <a:cubicBezTo>
                    <a:pt x="85304" y="107202"/>
                    <a:pt x="83204" y="119743"/>
                    <a:pt x="80472" y="121868"/>
                  </a:cubicBezTo>
                  <a:cubicBezTo>
                    <a:pt x="78792" y="123143"/>
                    <a:pt x="62615" y="123143"/>
                    <a:pt x="59674" y="123143"/>
                  </a:cubicBezTo>
                  <a:lnTo>
                    <a:pt x="21018" y="123143"/>
                  </a:lnTo>
                  <a:cubicBezTo>
                    <a:pt x="43077" y="103376"/>
                    <a:pt x="50430" y="97424"/>
                    <a:pt x="63035" y="87434"/>
                  </a:cubicBezTo>
                  <a:cubicBezTo>
                    <a:pt x="78582" y="74893"/>
                    <a:pt x="93078" y="61715"/>
                    <a:pt x="93078" y="41522"/>
                  </a:cubicBezTo>
                  <a:cubicBezTo>
                    <a:pt x="93078" y="15803"/>
                    <a:pt x="70809" y="74"/>
                    <a:pt x="43918" y="74"/>
                  </a:cubicBezTo>
                  <a:cubicBezTo>
                    <a:pt x="17867" y="74"/>
                    <a:pt x="220" y="18566"/>
                    <a:pt x="220" y="38121"/>
                  </a:cubicBezTo>
                  <a:cubicBezTo>
                    <a:pt x="220" y="48962"/>
                    <a:pt x="9254" y="50024"/>
                    <a:pt x="11355" y="50024"/>
                  </a:cubicBezTo>
                  <a:cubicBezTo>
                    <a:pt x="16397" y="50024"/>
                    <a:pt x="22489" y="46411"/>
                    <a:pt x="22489" y="38759"/>
                  </a:cubicBezTo>
                  <a:cubicBezTo>
                    <a:pt x="22489" y="34933"/>
                    <a:pt x="21018" y="27494"/>
                    <a:pt x="10094" y="27494"/>
                  </a:cubicBezTo>
                  <a:cubicBezTo>
                    <a:pt x="16607" y="12402"/>
                    <a:pt x="30892" y="7726"/>
                    <a:pt x="40766" y="7726"/>
                  </a:cubicBezTo>
                  <a:cubicBezTo>
                    <a:pt x="61775" y="7726"/>
                    <a:pt x="72699" y="24305"/>
                    <a:pt x="72699" y="41522"/>
                  </a:cubicBezTo>
                  <a:cubicBezTo>
                    <a:pt x="72699" y="60015"/>
                    <a:pt x="59674" y="74681"/>
                    <a:pt x="52951" y="82333"/>
                  </a:cubicBezTo>
                  <a:lnTo>
                    <a:pt x="2321" y="132921"/>
                  </a:lnTo>
                  <a:cubicBezTo>
                    <a:pt x="220" y="134834"/>
                    <a:pt x="220" y="135259"/>
                    <a:pt x="220" y="141211"/>
                  </a:cubicBezTo>
                  <a:lnTo>
                    <a:pt x="86775" y="141211"/>
                  </a:lnTo>
                  <a:lnTo>
                    <a:pt x="93078" y="102526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05DF9367-3B88-EC2F-5AFB-1407C8D0D606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2924959" y="3489936"/>
              <a:ext cx="209184" cy="214073"/>
            </a:xfrm>
            <a:custGeom>
              <a:avLst/>
              <a:gdLst>
                <a:gd name="connsiteX0" fmla="*/ 56947 w 209184"/>
                <a:gd name="connsiteY0" fmla="*/ 100283 h 214073"/>
                <a:gd name="connsiteX1" fmla="*/ 56947 w 209184"/>
                <a:gd name="connsiteY1" fmla="*/ 21638 h 214073"/>
                <a:gd name="connsiteX2" fmla="*/ 63550 w 209184"/>
                <a:gd name="connsiteY2" fmla="*/ 10099 h 214073"/>
                <a:gd name="connsiteX3" fmla="*/ 81257 w 209184"/>
                <a:gd name="connsiteY3" fmla="*/ 9492 h 214073"/>
                <a:gd name="connsiteX4" fmla="*/ 141882 w 209184"/>
                <a:gd name="connsiteY4" fmla="*/ 54735 h 214073"/>
                <a:gd name="connsiteX5" fmla="*/ 90261 w 209184"/>
                <a:gd name="connsiteY5" fmla="*/ 100283 h 214073"/>
                <a:gd name="connsiteX6" fmla="*/ 56947 w 209184"/>
                <a:gd name="connsiteY6" fmla="*/ 100283 h 214073"/>
                <a:gd name="connsiteX7" fmla="*/ 120273 w 209184"/>
                <a:gd name="connsiteY7" fmla="*/ 104230 h 214073"/>
                <a:gd name="connsiteX8" fmla="*/ 172794 w 209184"/>
                <a:gd name="connsiteY8" fmla="*/ 54735 h 214073"/>
                <a:gd name="connsiteX9" fmla="*/ 94463 w 209184"/>
                <a:gd name="connsiteY9" fmla="*/ 78 h 214073"/>
                <a:gd name="connsiteX10" fmla="*/ 225 w 209184"/>
                <a:gd name="connsiteY10" fmla="*/ 78 h 214073"/>
                <a:gd name="connsiteX11" fmla="*/ 225 w 209184"/>
                <a:gd name="connsiteY11" fmla="*/ 9492 h 214073"/>
                <a:gd name="connsiteX12" fmla="*/ 7427 w 209184"/>
                <a:gd name="connsiteY12" fmla="*/ 9492 h 214073"/>
                <a:gd name="connsiteX13" fmla="*/ 31137 w 209184"/>
                <a:gd name="connsiteY13" fmla="*/ 23763 h 214073"/>
                <a:gd name="connsiteX14" fmla="*/ 31137 w 209184"/>
                <a:gd name="connsiteY14" fmla="*/ 183787 h 214073"/>
                <a:gd name="connsiteX15" fmla="*/ 7427 w 209184"/>
                <a:gd name="connsiteY15" fmla="*/ 198058 h 214073"/>
                <a:gd name="connsiteX16" fmla="*/ 225 w 209184"/>
                <a:gd name="connsiteY16" fmla="*/ 198058 h 214073"/>
                <a:gd name="connsiteX17" fmla="*/ 225 w 209184"/>
                <a:gd name="connsiteY17" fmla="*/ 207471 h 214073"/>
                <a:gd name="connsiteX18" fmla="*/ 44042 w 209184"/>
                <a:gd name="connsiteY18" fmla="*/ 206560 h 214073"/>
                <a:gd name="connsiteX19" fmla="*/ 87860 w 209184"/>
                <a:gd name="connsiteY19" fmla="*/ 207471 h 214073"/>
                <a:gd name="connsiteX20" fmla="*/ 87860 w 209184"/>
                <a:gd name="connsiteY20" fmla="*/ 198058 h 214073"/>
                <a:gd name="connsiteX21" fmla="*/ 80657 w 209184"/>
                <a:gd name="connsiteY21" fmla="*/ 198058 h 214073"/>
                <a:gd name="connsiteX22" fmla="*/ 56947 w 209184"/>
                <a:gd name="connsiteY22" fmla="*/ 183787 h 214073"/>
                <a:gd name="connsiteX23" fmla="*/ 56947 w 209184"/>
                <a:gd name="connsiteY23" fmla="*/ 106963 h 214073"/>
                <a:gd name="connsiteX24" fmla="*/ 91461 w 209184"/>
                <a:gd name="connsiteY24" fmla="*/ 106963 h 214073"/>
                <a:gd name="connsiteX25" fmla="*/ 119373 w 209184"/>
                <a:gd name="connsiteY25" fmla="*/ 117287 h 214073"/>
                <a:gd name="connsiteX26" fmla="*/ 130777 w 209184"/>
                <a:gd name="connsiteY26" fmla="*/ 157976 h 214073"/>
                <a:gd name="connsiteX27" fmla="*/ 143082 w 209184"/>
                <a:gd name="connsiteY27" fmla="*/ 201398 h 214073"/>
                <a:gd name="connsiteX28" fmla="*/ 180897 w 209184"/>
                <a:gd name="connsiteY28" fmla="*/ 214152 h 214073"/>
                <a:gd name="connsiteX29" fmla="*/ 209409 w 209184"/>
                <a:gd name="connsiteY29" fmla="*/ 180750 h 214073"/>
                <a:gd name="connsiteX30" fmla="*/ 205507 w 209184"/>
                <a:gd name="connsiteY30" fmla="*/ 175588 h 214073"/>
                <a:gd name="connsiteX31" fmla="*/ 201906 w 209184"/>
                <a:gd name="connsiteY31" fmla="*/ 180447 h 214073"/>
                <a:gd name="connsiteX32" fmla="*/ 182098 w 209184"/>
                <a:gd name="connsiteY32" fmla="*/ 207471 h 214073"/>
                <a:gd name="connsiteX33" fmla="*/ 160789 w 209184"/>
                <a:gd name="connsiteY33" fmla="*/ 163746 h 214073"/>
                <a:gd name="connsiteX34" fmla="*/ 156888 w 209184"/>
                <a:gd name="connsiteY34" fmla="*/ 139454 h 214073"/>
                <a:gd name="connsiteX35" fmla="*/ 120273 w 209184"/>
                <a:gd name="connsiteY35" fmla="*/ 104230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184" h="214073">
                  <a:moveTo>
                    <a:pt x="56947" y="100283"/>
                  </a:moveTo>
                  <a:lnTo>
                    <a:pt x="56947" y="21638"/>
                  </a:lnTo>
                  <a:cubicBezTo>
                    <a:pt x="56947" y="14654"/>
                    <a:pt x="56947" y="11010"/>
                    <a:pt x="63550" y="10099"/>
                  </a:cubicBezTo>
                  <a:cubicBezTo>
                    <a:pt x="66551" y="9492"/>
                    <a:pt x="75255" y="9492"/>
                    <a:pt x="81257" y="9492"/>
                  </a:cubicBezTo>
                  <a:cubicBezTo>
                    <a:pt x="108268" y="9492"/>
                    <a:pt x="141882" y="10706"/>
                    <a:pt x="141882" y="54735"/>
                  </a:cubicBezTo>
                  <a:cubicBezTo>
                    <a:pt x="141882" y="75687"/>
                    <a:pt x="134679" y="100283"/>
                    <a:pt x="90261" y="100283"/>
                  </a:cubicBezTo>
                  <a:lnTo>
                    <a:pt x="56947" y="100283"/>
                  </a:lnTo>
                  <a:close/>
                  <a:moveTo>
                    <a:pt x="120273" y="104230"/>
                  </a:moveTo>
                  <a:cubicBezTo>
                    <a:pt x="149385" y="96943"/>
                    <a:pt x="172794" y="78420"/>
                    <a:pt x="172794" y="54735"/>
                  </a:cubicBezTo>
                  <a:cubicBezTo>
                    <a:pt x="172794" y="25585"/>
                    <a:pt x="138580" y="78"/>
                    <a:pt x="94463" y="78"/>
                  </a:cubicBezTo>
                  <a:lnTo>
                    <a:pt x="225" y="78"/>
                  </a:lnTo>
                  <a:lnTo>
                    <a:pt x="225" y="9492"/>
                  </a:lnTo>
                  <a:lnTo>
                    <a:pt x="7427" y="9492"/>
                  </a:lnTo>
                  <a:cubicBezTo>
                    <a:pt x="30537" y="9492"/>
                    <a:pt x="31137" y="12832"/>
                    <a:pt x="31137" y="23763"/>
                  </a:cubicBezTo>
                  <a:lnTo>
                    <a:pt x="31137" y="183787"/>
                  </a:lnTo>
                  <a:cubicBezTo>
                    <a:pt x="31137" y="194718"/>
                    <a:pt x="30537" y="198058"/>
                    <a:pt x="7427" y="198058"/>
                  </a:cubicBezTo>
                  <a:lnTo>
                    <a:pt x="225" y="198058"/>
                  </a:lnTo>
                  <a:lnTo>
                    <a:pt x="225" y="207471"/>
                  </a:lnTo>
                  <a:cubicBezTo>
                    <a:pt x="11029" y="206560"/>
                    <a:pt x="32338" y="206560"/>
                    <a:pt x="44042" y="206560"/>
                  </a:cubicBezTo>
                  <a:cubicBezTo>
                    <a:pt x="55747" y="206560"/>
                    <a:pt x="77056" y="206560"/>
                    <a:pt x="87860" y="207471"/>
                  </a:cubicBezTo>
                  <a:lnTo>
                    <a:pt x="87860" y="198058"/>
                  </a:lnTo>
                  <a:lnTo>
                    <a:pt x="80657" y="198058"/>
                  </a:lnTo>
                  <a:cubicBezTo>
                    <a:pt x="57548" y="198058"/>
                    <a:pt x="56947" y="194718"/>
                    <a:pt x="56947" y="183787"/>
                  </a:cubicBezTo>
                  <a:lnTo>
                    <a:pt x="56947" y="106963"/>
                  </a:lnTo>
                  <a:lnTo>
                    <a:pt x="91461" y="106963"/>
                  </a:lnTo>
                  <a:cubicBezTo>
                    <a:pt x="96263" y="106963"/>
                    <a:pt x="108868" y="106963"/>
                    <a:pt x="119373" y="117287"/>
                  </a:cubicBezTo>
                  <a:cubicBezTo>
                    <a:pt x="130777" y="128219"/>
                    <a:pt x="130777" y="137632"/>
                    <a:pt x="130777" y="157976"/>
                  </a:cubicBezTo>
                  <a:cubicBezTo>
                    <a:pt x="130777" y="177714"/>
                    <a:pt x="130777" y="189860"/>
                    <a:pt x="143082" y="201398"/>
                  </a:cubicBezTo>
                  <a:cubicBezTo>
                    <a:pt x="155387" y="212330"/>
                    <a:pt x="171894" y="214152"/>
                    <a:pt x="180897" y="214152"/>
                  </a:cubicBezTo>
                  <a:cubicBezTo>
                    <a:pt x="204307" y="214152"/>
                    <a:pt x="209409" y="189252"/>
                    <a:pt x="209409" y="180750"/>
                  </a:cubicBezTo>
                  <a:cubicBezTo>
                    <a:pt x="209409" y="178928"/>
                    <a:pt x="209409" y="175588"/>
                    <a:pt x="205507" y="175588"/>
                  </a:cubicBezTo>
                  <a:cubicBezTo>
                    <a:pt x="202206" y="175588"/>
                    <a:pt x="202206" y="178321"/>
                    <a:pt x="201906" y="180447"/>
                  </a:cubicBezTo>
                  <a:cubicBezTo>
                    <a:pt x="200105" y="202006"/>
                    <a:pt x="189601" y="207471"/>
                    <a:pt x="182098" y="207471"/>
                  </a:cubicBezTo>
                  <a:cubicBezTo>
                    <a:pt x="167392" y="207471"/>
                    <a:pt x="164991" y="191985"/>
                    <a:pt x="160789" y="163746"/>
                  </a:cubicBezTo>
                  <a:lnTo>
                    <a:pt x="156888" y="139454"/>
                  </a:lnTo>
                  <a:cubicBezTo>
                    <a:pt x="151486" y="120020"/>
                    <a:pt x="136780" y="110000"/>
                    <a:pt x="120273" y="104230"/>
                  </a:cubicBez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AC350F1-A9E0-9D2E-DE5A-E4E80B269F0B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3143781" y="3561294"/>
              <a:ext cx="116146" cy="139375"/>
            </a:xfrm>
            <a:custGeom>
              <a:avLst/>
              <a:gdLst>
                <a:gd name="connsiteX0" fmla="*/ 25442 w 116146"/>
                <a:gd name="connsiteY0" fmla="*/ 59594 h 139375"/>
                <a:gd name="connsiteX1" fmla="*/ 62657 w 116146"/>
                <a:gd name="connsiteY1" fmla="*/ 6759 h 139375"/>
                <a:gd name="connsiteX2" fmla="*/ 96571 w 116146"/>
                <a:gd name="connsiteY2" fmla="*/ 59594 h 139375"/>
                <a:gd name="connsiteX3" fmla="*/ 25442 w 116146"/>
                <a:gd name="connsiteY3" fmla="*/ 59594 h 139375"/>
                <a:gd name="connsiteX4" fmla="*/ 25142 w 116146"/>
                <a:gd name="connsiteY4" fmla="*/ 65970 h 139375"/>
                <a:gd name="connsiteX5" fmla="*/ 108876 w 116146"/>
                <a:gd name="connsiteY5" fmla="*/ 65970 h 139375"/>
                <a:gd name="connsiteX6" fmla="*/ 116379 w 116146"/>
                <a:gd name="connsiteY6" fmla="*/ 59594 h 139375"/>
                <a:gd name="connsiteX7" fmla="*/ 62657 w 116146"/>
                <a:gd name="connsiteY7" fmla="*/ 78 h 139375"/>
                <a:gd name="connsiteX8" fmla="*/ 232 w 116146"/>
                <a:gd name="connsiteY8" fmla="*/ 69311 h 139375"/>
                <a:gd name="connsiteX9" fmla="*/ 66259 w 116146"/>
                <a:gd name="connsiteY9" fmla="*/ 139454 h 139375"/>
                <a:gd name="connsiteX10" fmla="*/ 116379 w 116146"/>
                <a:gd name="connsiteY10" fmla="*/ 99979 h 139375"/>
                <a:gd name="connsiteX11" fmla="*/ 112477 w 116146"/>
                <a:gd name="connsiteY11" fmla="*/ 96335 h 139375"/>
                <a:gd name="connsiteX12" fmla="*/ 108576 w 116146"/>
                <a:gd name="connsiteY12" fmla="*/ 100587 h 139375"/>
                <a:gd name="connsiteX13" fmla="*/ 68059 w 116146"/>
                <a:gd name="connsiteY13" fmla="*/ 131863 h 139375"/>
                <a:gd name="connsiteX14" fmla="*/ 34146 w 116146"/>
                <a:gd name="connsiteY14" fmla="*/ 111518 h 139375"/>
                <a:gd name="connsiteX15" fmla="*/ 25142 w 116146"/>
                <a:gd name="connsiteY15" fmla="*/ 65970 h 13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6146" h="139375">
                  <a:moveTo>
                    <a:pt x="25442" y="59594"/>
                  </a:moveTo>
                  <a:cubicBezTo>
                    <a:pt x="27243" y="14350"/>
                    <a:pt x="52453" y="6759"/>
                    <a:pt x="62657" y="6759"/>
                  </a:cubicBezTo>
                  <a:cubicBezTo>
                    <a:pt x="93570" y="6759"/>
                    <a:pt x="96571" y="47751"/>
                    <a:pt x="96571" y="59594"/>
                  </a:cubicBezTo>
                  <a:lnTo>
                    <a:pt x="25442" y="59594"/>
                  </a:lnTo>
                  <a:close/>
                  <a:moveTo>
                    <a:pt x="25142" y="65970"/>
                  </a:moveTo>
                  <a:lnTo>
                    <a:pt x="108876" y="65970"/>
                  </a:lnTo>
                  <a:cubicBezTo>
                    <a:pt x="115478" y="65970"/>
                    <a:pt x="116379" y="65970"/>
                    <a:pt x="116379" y="59594"/>
                  </a:cubicBezTo>
                  <a:cubicBezTo>
                    <a:pt x="116379" y="29532"/>
                    <a:pt x="100172" y="78"/>
                    <a:pt x="62657" y="78"/>
                  </a:cubicBezTo>
                  <a:cubicBezTo>
                    <a:pt x="27843" y="78"/>
                    <a:pt x="232" y="31354"/>
                    <a:pt x="232" y="69311"/>
                  </a:cubicBezTo>
                  <a:cubicBezTo>
                    <a:pt x="232" y="110000"/>
                    <a:pt x="31745" y="139454"/>
                    <a:pt x="66259" y="139454"/>
                  </a:cubicBezTo>
                  <a:cubicBezTo>
                    <a:pt x="102873" y="139454"/>
                    <a:pt x="116379" y="105749"/>
                    <a:pt x="116379" y="99979"/>
                  </a:cubicBezTo>
                  <a:cubicBezTo>
                    <a:pt x="116379" y="96943"/>
                    <a:pt x="113978" y="96335"/>
                    <a:pt x="112477" y="96335"/>
                  </a:cubicBezTo>
                  <a:cubicBezTo>
                    <a:pt x="109776" y="96335"/>
                    <a:pt x="109176" y="98157"/>
                    <a:pt x="108576" y="100587"/>
                  </a:cubicBezTo>
                  <a:cubicBezTo>
                    <a:pt x="98071" y="131863"/>
                    <a:pt x="71060" y="131863"/>
                    <a:pt x="68059" y="131863"/>
                  </a:cubicBezTo>
                  <a:cubicBezTo>
                    <a:pt x="53053" y="131863"/>
                    <a:pt x="41048" y="122753"/>
                    <a:pt x="34146" y="111518"/>
                  </a:cubicBezTo>
                  <a:cubicBezTo>
                    <a:pt x="25142" y="96943"/>
                    <a:pt x="25142" y="76902"/>
                    <a:pt x="25142" y="65970"/>
                  </a:cubicBez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B64EAFAC-ADD1-4DC7-F0C7-EB8E7AD80665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3291664" y="3423767"/>
              <a:ext cx="76470" cy="141136"/>
            </a:xfrm>
            <a:custGeom>
              <a:avLst/>
              <a:gdLst>
                <a:gd name="connsiteX0" fmla="*/ 47715 w 76470"/>
                <a:gd name="connsiteY0" fmla="*/ 6026 h 141136"/>
                <a:gd name="connsiteX1" fmla="*/ 41413 w 76470"/>
                <a:gd name="connsiteY1" fmla="*/ 74 h 141136"/>
                <a:gd name="connsiteX2" fmla="*/ 236 w 76470"/>
                <a:gd name="connsiteY2" fmla="*/ 13678 h 141136"/>
                <a:gd name="connsiteX3" fmla="*/ 236 w 76470"/>
                <a:gd name="connsiteY3" fmla="*/ 21330 h 141136"/>
                <a:gd name="connsiteX4" fmla="*/ 30699 w 76470"/>
                <a:gd name="connsiteY4" fmla="*/ 15378 h 141136"/>
                <a:gd name="connsiteX5" fmla="*/ 30699 w 76470"/>
                <a:gd name="connsiteY5" fmla="*/ 123781 h 141136"/>
                <a:gd name="connsiteX6" fmla="*/ 9690 w 76470"/>
                <a:gd name="connsiteY6" fmla="*/ 133559 h 141136"/>
                <a:gd name="connsiteX7" fmla="*/ 1707 w 76470"/>
                <a:gd name="connsiteY7" fmla="*/ 133559 h 141136"/>
                <a:gd name="connsiteX8" fmla="*/ 1707 w 76470"/>
                <a:gd name="connsiteY8" fmla="*/ 141211 h 141136"/>
                <a:gd name="connsiteX9" fmla="*/ 39102 w 76470"/>
                <a:gd name="connsiteY9" fmla="*/ 140360 h 141136"/>
                <a:gd name="connsiteX10" fmla="*/ 76707 w 76470"/>
                <a:gd name="connsiteY10" fmla="*/ 141211 h 141136"/>
                <a:gd name="connsiteX11" fmla="*/ 76707 w 76470"/>
                <a:gd name="connsiteY11" fmla="*/ 133559 h 141136"/>
                <a:gd name="connsiteX12" fmla="*/ 68724 w 76470"/>
                <a:gd name="connsiteY12" fmla="*/ 133559 h 141136"/>
                <a:gd name="connsiteX13" fmla="*/ 47715 w 76470"/>
                <a:gd name="connsiteY13" fmla="*/ 123781 h 141136"/>
                <a:gd name="connsiteX14" fmla="*/ 47715 w 76470"/>
                <a:gd name="connsiteY14" fmla="*/ 6026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470" h="141136">
                  <a:moveTo>
                    <a:pt x="47715" y="6026"/>
                  </a:moveTo>
                  <a:cubicBezTo>
                    <a:pt x="47715" y="287"/>
                    <a:pt x="47295" y="74"/>
                    <a:pt x="41413" y="74"/>
                  </a:cubicBezTo>
                  <a:cubicBezTo>
                    <a:pt x="27967" y="13465"/>
                    <a:pt x="8850" y="13678"/>
                    <a:pt x="236" y="13678"/>
                  </a:cubicBezTo>
                  <a:lnTo>
                    <a:pt x="236" y="21330"/>
                  </a:lnTo>
                  <a:cubicBezTo>
                    <a:pt x="5278" y="21330"/>
                    <a:pt x="19144" y="21330"/>
                    <a:pt x="30699" y="15378"/>
                  </a:cubicBezTo>
                  <a:lnTo>
                    <a:pt x="30699" y="123781"/>
                  </a:lnTo>
                  <a:cubicBezTo>
                    <a:pt x="30699" y="130795"/>
                    <a:pt x="30699" y="133559"/>
                    <a:pt x="9690" y="133559"/>
                  </a:cubicBezTo>
                  <a:lnTo>
                    <a:pt x="1707" y="133559"/>
                  </a:lnTo>
                  <a:lnTo>
                    <a:pt x="1707" y="141211"/>
                  </a:lnTo>
                  <a:cubicBezTo>
                    <a:pt x="5488" y="140998"/>
                    <a:pt x="31329" y="140360"/>
                    <a:pt x="39102" y="140360"/>
                  </a:cubicBezTo>
                  <a:cubicBezTo>
                    <a:pt x="45615" y="140360"/>
                    <a:pt x="72085" y="140998"/>
                    <a:pt x="76707" y="141211"/>
                  </a:cubicBezTo>
                  <a:lnTo>
                    <a:pt x="76707" y="133559"/>
                  </a:lnTo>
                  <a:lnTo>
                    <a:pt x="68724" y="133559"/>
                  </a:lnTo>
                  <a:cubicBezTo>
                    <a:pt x="47715" y="133559"/>
                    <a:pt x="47715" y="130795"/>
                    <a:pt x="47715" y="123781"/>
                  </a:cubicBezTo>
                  <a:lnTo>
                    <a:pt x="47715" y="6026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364C0260-DCE2-D0BD-9BD0-8D79696A3EC8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3404573" y="3405488"/>
              <a:ext cx="90336" cy="212555"/>
            </a:xfrm>
            <a:custGeom>
              <a:avLst/>
              <a:gdLst>
                <a:gd name="connsiteX0" fmla="*/ 89316 w 90336"/>
                <a:gd name="connsiteY0" fmla="*/ 9426 h 212555"/>
                <a:gd name="connsiteX1" fmla="*/ 90577 w 90336"/>
                <a:gd name="connsiteY1" fmla="*/ 5388 h 212555"/>
                <a:gd name="connsiteX2" fmla="*/ 85535 w 90336"/>
                <a:gd name="connsiteY2" fmla="*/ 74 h 212555"/>
                <a:gd name="connsiteX3" fmla="*/ 79862 w 90336"/>
                <a:gd name="connsiteY3" fmla="*/ 5388 h 212555"/>
                <a:gd name="connsiteX4" fmla="*/ 1501 w 90336"/>
                <a:gd name="connsiteY4" fmla="*/ 203277 h 212555"/>
                <a:gd name="connsiteX5" fmla="*/ 240 w 90336"/>
                <a:gd name="connsiteY5" fmla="*/ 207315 h 212555"/>
                <a:gd name="connsiteX6" fmla="*/ 5282 w 90336"/>
                <a:gd name="connsiteY6" fmla="*/ 212629 h 212555"/>
                <a:gd name="connsiteX7" fmla="*/ 10955 w 90336"/>
                <a:gd name="connsiteY7" fmla="*/ 207315 h 212555"/>
                <a:gd name="connsiteX8" fmla="*/ 89316 w 90336"/>
                <a:gd name="connsiteY8" fmla="*/ 9426 h 21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36" h="212555">
                  <a:moveTo>
                    <a:pt x="89316" y="9426"/>
                  </a:moveTo>
                  <a:cubicBezTo>
                    <a:pt x="90577" y="6663"/>
                    <a:pt x="90577" y="6238"/>
                    <a:pt x="90577" y="5388"/>
                  </a:cubicBezTo>
                  <a:cubicBezTo>
                    <a:pt x="90577" y="1987"/>
                    <a:pt x="87846" y="74"/>
                    <a:pt x="85535" y="74"/>
                  </a:cubicBezTo>
                  <a:cubicBezTo>
                    <a:pt x="81963" y="74"/>
                    <a:pt x="80913" y="2625"/>
                    <a:pt x="79862" y="5388"/>
                  </a:cubicBezTo>
                  <a:lnTo>
                    <a:pt x="1501" y="203277"/>
                  </a:lnTo>
                  <a:cubicBezTo>
                    <a:pt x="240" y="206040"/>
                    <a:pt x="240" y="206465"/>
                    <a:pt x="240" y="207315"/>
                  </a:cubicBezTo>
                  <a:cubicBezTo>
                    <a:pt x="240" y="210716"/>
                    <a:pt x="2971" y="212629"/>
                    <a:pt x="5282" y="212629"/>
                  </a:cubicBezTo>
                  <a:cubicBezTo>
                    <a:pt x="8854" y="212629"/>
                    <a:pt x="9904" y="210078"/>
                    <a:pt x="10955" y="207315"/>
                  </a:cubicBezTo>
                  <a:lnTo>
                    <a:pt x="89316" y="9426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583B4FBB-4B86-EA59-AD5B-790A6B58F775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3524599" y="3423767"/>
              <a:ext cx="92857" cy="141136"/>
            </a:xfrm>
            <a:custGeom>
              <a:avLst/>
              <a:gdLst>
                <a:gd name="connsiteX0" fmla="*/ 93102 w 92857"/>
                <a:gd name="connsiteY0" fmla="*/ 102526 h 141136"/>
                <a:gd name="connsiteX1" fmla="*/ 85959 w 92857"/>
                <a:gd name="connsiteY1" fmla="*/ 102526 h 141136"/>
                <a:gd name="connsiteX2" fmla="*/ 80497 w 92857"/>
                <a:gd name="connsiteY2" fmla="*/ 121868 h 141136"/>
                <a:gd name="connsiteX3" fmla="*/ 59698 w 92857"/>
                <a:gd name="connsiteY3" fmla="*/ 123143 h 141136"/>
                <a:gd name="connsiteX4" fmla="*/ 21043 w 92857"/>
                <a:gd name="connsiteY4" fmla="*/ 123143 h 141136"/>
                <a:gd name="connsiteX5" fmla="*/ 63060 w 92857"/>
                <a:gd name="connsiteY5" fmla="*/ 87434 h 141136"/>
                <a:gd name="connsiteX6" fmla="*/ 93102 w 92857"/>
                <a:gd name="connsiteY6" fmla="*/ 41522 h 141136"/>
                <a:gd name="connsiteX7" fmla="*/ 43942 w 92857"/>
                <a:gd name="connsiteY7" fmla="*/ 74 h 141136"/>
                <a:gd name="connsiteX8" fmla="*/ 244 w 92857"/>
                <a:gd name="connsiteY8" fmla="*/ 38121 h 141136"/>
                <a:gd name="connsiteX9" fmla="*/ 11379 w 92857"/>
                <a:gd name="connsiteY9" fmla="*/ 50024 h 141136"/>
                <a:gd name="connsiteX10" fmla="*/ 22513 w 92857"/>
                <a:gd name="connsiteY10" fmla="*/ 38759 h 141136"/>
                <a:gd name="connsiteX11" fmla="*/ 10118 w 92857"/>
                <a:gd name="connsiteY11" fmla="*/ 27494 h 141136"/>
                <a:gd name="connsiteX12" fmla="*/ 40791 w 92857"/>
                <a:gd name="connsiteY12" fmla="*/ 7726 h 141136"/>
                <a:gd name="connsiteX13" fmla="*/ 72724 w 92857"/>
                <a:gd name="connsiteY13" fmla="*/ 41522 h 141136"/>
                <a:gd name="connsiteX14" fmla="*/ 52976 w 92857"/>
                <a:gd name="connsiteY14" fmla="*/ 82333 h 141136"/>
                <a:gd name="connsiteX15" fmla="*/ 2345 w 92857"/>
                <a:gd name="connsiteY15" fmla="*/ 132921 h 141136"/>
                <a:gd name="connsiteX16" fmla="*/ 244 w 92857"/>
                <a:gd name="connsiteY16" fmla="*/ 141211 h 141136"/>
                <a:gd name="connsiteX17" fmla="*/ 86799 w 92857"/>
                <a:gd name="connsiteY17" fmla="*/ 141211 h 141136"/>
                <a:gd name="connsiteX18" fmla="*/ 93102 w 92857"/>
                <a:gd name="connsiteY18" fmla="*/ 102526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857" h="141136">
                  <a:moveTo>
                    <a:pt x="93102" y="102526"/>
                  </a:moveTo>
                  <a:lnTo>
                    <a:pt x="85959" y="102526"/>
                  </a:lnTo>
                  <a:cubicBezTo>
                    <a:pt x="85329" y="107202"/>
                    <a:pt x="83228" y="119743"/>
                    <a:pt x="80497" y="121868"/>
                  </a:cubicBezTo>
                  <a:cubicBezTo>
                    <a:pt x="78816" y="123143"/>
                    <a:pt x="62640" y="123143"/>
                    <a:pt x="59698" y="123143"/>
                  </a:cubicBezTo>
                  <a:lnTo>
                    <a:pt x="21043" y="123143"/>
                  </a:lnTo>
                  <a:cubicBezTo>
                    <a:pt x="43102" y="103376"/>
                    <a:pt x="50455" y="97424"/>
                    <a:pt x="63060" y="87434"/>
                  </a:cubicBezTo>
                  <a:cubicBezTo>
                    <a:pt x="78606" y="74893"/>
                    <a:pt x="93102" y="61715"/>
                    <a:pt x="93102" y="41522"/>
                  </a:cubicBezTo>
                  <a:cubicBezTo>
                    <a:pt x="93102" y="15803"/>
                    <a:pt x="70833" y="74"/>
                    <a:pt x="43942" y="74"/>
                  </a:cubicBezTo>
                  <a:cubicBezTo>
                    <a:pt x="17892" y="74"/>
                    <a:pt x="244" y="18566"/>
                    <a:pt x="244" y="38121"/>
                  </a:cubicBezTo>
                  <a:cubicBezTo>
                    <a:pt x="244" y="48962"/>
                    <a:pt x="9278" y="50024"/>
                    <a:pt x="11379" y="50024"/>
                  </a:cubicBezTo>
                  <a:cubicBezTo>
                    <a:pt x="16421" y="50024"/>
                    <a:pt x="22513" y="46411"/>
                    <a:pt x="22513" y="38759"/>
                  </a:cubicBezTo>
                  <a:cubicBezTo>
                    <a:pt x="22513" y="34933"/>
                    <a:pt x="21043" y="27494"/>
                    <a:pt x="10118" y="27494"/>
                  </a:cubicBezTo>
                  <a:cubicBezTo>
                    <a:pt x="16631" y="12402"/>
                    <a:pt x="30917" y="7726"/>
                    <a:pt x="40791" y="7726"/>
                  </a:cubicBezTo>
                  <a:cubicBezTo>
                    <a:pt x="61799" y="7726"/>
                    <a:pt x="72724" y="24305"/>
                    <a:pt x="72724" y="41522"/>
                  </a:cubicBezTo>
                  <a:cubicBezTo>
                    <a:pt x="72724" y="60015"/>
                    <a:pt x="59698" y="74681"/>
                    <a:pt x="52976" y="82333"/>
                  </a:cubicBezTo>
                  <a:lnTo>
                    <a:pt x="2345" y="132921"/>
                  </a:lnTo>
                  <a:cubicBezTo>
                    <a:pt x="244" y="134834"/>
                    <a:pt x="244" y="135259"/>
                    <a:pt x="244" y="141211"/>
                  </a:cubicBezTo>
                  <a:lnTo>
                    <a:pt x="86799" y="141211"/>
                  </a:lnTo>
                  <a:lnTo>
                    <a:pt x="93102" y="102526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A98F5553-2BA8-C526-0D72-38D53D40410B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3278849" y="3678660"/>
              <a:ext cx="112395" cy="95862"/>
            </a:xfrm>
            <a:custGeom>
              <a:avLst/>
              <a:gdLst>
                <a:gd name="connsiteX0" fmla="*/ 42463 w 112395"/>
                <a:gd name="connsiteY0" fmla="*/ 71287 h 95862"/>
                <a:gd name="connsiteX1" fmla="*/ 22715 w 112395"/>
                <a:gd name="connsiteY1" fmla="*/ 89992 h 95862"/>
                <a:gd name="connsiteX2" fmla="*/ 11371 w 112395"/>
                <a:gd name="connsiteY2" fmla="*/ 87016 h 95862"/>
                <a:gd name="connsiteX3" fmla="*/ 20615 w 112395"/>
                <a:gd name="connsiteY3" fmla="*/ 75325 h 95862"/>
                <a:gd name="connsiteX4" fmla="*/ 12211 w 112395"/>
                <a:gd name="connsiteY4" fmla="*/ 67461 h 95862"/>
                <a:gd name="connsiteX5" fmla="*/ 236 w 112395"/>
                <a:gd name="connsiteY5" fmla="*/ 80427 h 95862"/>
                <a:gd name="connsiteX6" fmla="*/ 22295 w 112395"/>
                <a:gd name="connsiteY6" fmla="*/ 95943 h 95862"/>
                <a:gd name="connsiteX7" fmla="*/ 45825 w 112395"/>
                <a:gd name="connsiteY7" fmla="*/ 80852 h 95862"/>
                <a:gd name="connsiteX8" fmla="*/ 70825 w 112395"/>
                <a:gd name="connsiteY8" fmla="*/ 95943 h 95862"/>
                <a:gd name="connsiteX9" fmla="*/ 107800 w 112395"/>
                <a:gd name="connsiteY9" fmla="*/ 63422 h 95862"/>
                <a:gd name="connsiteX10" fmla="*/ 104438 w 112395"/>
                <a:gd name="connsiteY10" fmla="*/ 60659 h 95862"/>
                <a:gd name="connsiteX11" fmla="*/ 100447 w 112395"/>
                <a:gd name="connsiteY11" fmla="*/ 64272 h 95862"/>
                <a:gd name="connsiteX12" fmla="*/ 71665 w 112395"/>
                <a:gd name="connsiteY12" fmla="*/ 89992 h 95862"/>
                <a:gd name="connsiteX13" fmla="*/ 58850 w 112395"/>
                <a:gd name="connsiteY13" fmla="*/ 76176 h 95862"/>
                <a:gd name="connsiteX14" fmla="*/ 69774 w 112395"/>
                <a:gd name="connsiteY14" fmla="*/ 27713 h 95862"/>
                <a:gd name="connsiteX15" fmla="*/ 90363 w 112395"/>
                <a:gd name="connsiteY15" fmla="*/ 6032 h 95862"/>
                <a:gd name="connsiteX16" fmla="*/ 101707 w 112395"/>
                <a:gd name="connsiteY16" fmla="*/ 9008 h 95862"/>
                <a:gd name="connsiteX17" fmla="*/ 92464 w 112395"/>
                <a:gd name="connsiteY17" fmla="*/ 20699 h 95862"/>
                <a:gd name="connsiteX18" fmla="*/ 100867 w 112395"/>
                <a:gd name="connsiteY18" fmla="*/ 28563 h 95862"/>
                <a:gd name="connsiteX19" fmla="*/ 112632 w 112395"/>
                <a:gd name="connsiteY19" fmla="*/ 15597 h 95862"/>
                <a:gd name="connsiteX20" fmla="*/ 90783 w 112395"/>
                <a:gd name="connsiteY20" fmla="*/ 81 h 95862"/>
                <a:gd name="connsiteX21" fmla="*/ 67253 w 112395"/>
                <a:gd name="connsiteY21" fmla="*/ 15172 h 95862"/>
                <a:gd name="connsiteX22" fmla="*/ 42043 w 112395"/>
                <a:gd name="connsiteY22" fmla="*/ 81 h 95862"/>
                <a:gd name="connsiteX23" fmla="*/ 5068 w 112395"/>
                <a:gd name="connsiteY23" fmla="*/ 32602 h 95862"/>
                <a:gd name="connsiteX24" fmla="*/ 8640 w 112395"/>
                <a:gd name="connsiteY24" fmla="*/ 35365 h 95862"/>
                <a:gd name="connsiteX25" fmla="*/ 12631 w 112395"/>
                <a:gd name="connsiteY25" fmla="*/ 31752 h 95862"/>
                <a:gd name="connsiteX26" fmla="*/ 41413 w 112395"/>
                <a:gd name="connsiteY26" fmla="*/ 6032 h 95862"/>
                <a:gd name="connsiteX27" fmla="*/ 54018 w 112395"/>
                <a:gd name="connsiteY27" fmla="*/ 20061 h 95862"/>
                <a:gd name="connsiteX28" fmla="*/ 49606 w 112395"/>
                <a:gd name="connsiteY28" fmla="*/ 42167 h 95862"/>
                <a:gd name="connsiteX29" fmla="*/ 42463 w 112395"/>
                <a:gd name="connsiteY29" fmla="*/ 71287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2395" h="95862">
                  <a:moveTo>
                    <a:pt x="42463" y="71287"/>
                  </a:moveTo>
                  <a:cubicBezTo>
                    <a:pt x="40362" y="78514"/>
                    <a:pt x="33430" y="89992"/>
                    <a:pt x="22715" y="89992"/>
                  </a:cubicBezTo>
                  <a:cubicBezTo>
                    <a:pt x="22085" y="89992"/>
                    <a:pt x="15783" y="89992"/>
                    <a:pt x="11371" y="87016"/>
                  </a:cubicBezTo>
                  <a:cubicBezTo>
                    <a:pt x="19984" y="84253"/>
                    <a:pt x="20615" y="76601"/>
                    <a:pt x="20615" y="75325"/>
                  </a:cubicBezTo>
                  <a:cubicBezTo>
                    <a:pt x="20615" y="70649"/>
                    <a:pt x="17043" y="67461"/>
                    <a:pt x="12211" y="67461"/>
                  </a:cubicBezTo>
                  <a:cubicBezTo>
                    <a:pt x="6329" y="67461"/>
                    <a:pt x="236" y="72562"/>
                    <a:pt x="236" y="80427"/>
                  </a:cubicBezTo>
                  <a:cubicBezTo>
                    <a:pt x="236" y="91054"/>
                    <a:pt x="12001" y="95943"/>
                    <a:pt x="22295" y="95943"/>
                  </a:cubicBezTo>
                  <a:cubicBezTo>
                    <a:pt x="31959" y="95943"/>
                    <a:pt x="40573" y="89779"/>
                    <a:pt x="45825" y="80852"/>
                  </a:cubicBezTo>
                  <a:cubicBezTo>
                    <a:pt x="50867" y="92117"/>
                    <a:pt x="62421" y="95943"/>
                    <a:pt x="70825" y="95943"/>
                  </a:cubicBezTo>
                  <a:cubicBezTo>
                    <a:pt x="94985" y="95943"/>
                    <a:pt x="107800" y="69374"/>
                    <a:pt x="107800" y="63422"/>
                  </a:cubicBezTo>
                  <a:cubicBezTo>
                    <a:pt x="107800" y="60659"/>
                    <a:pt x="105069" y="60659"/>
                    <a:pt x="104438" y="60659"/>
                  </a:cubicBezTo>
                  <a:cubicBezTo>
                    <a:pt x="101497" y="60659"/>
                    <a:pt x="101287" y="61722"/>
                    <a:pt x="100447" y="64272"/>
                  </a:cubicBezTo>
                  <a:cubicBezTo>
                    <a:pt x="96035" y="78939"/>
                    <a:pt x="83430" y="89992"/>
                    <a:pt x="71665" y="89992"/>
                  </a:cubicBezTo>
                  <a:cubicBezTo>
                    <a:pt x="63262" y="89992"/>
                    <a:pt x="58850" y="84253"/>
                    <a:pt x="58850" y="76176"/>
                  </a:cubicBezTo>
                  <a:cubicBezTo>
                    <a:pt x="58850" y="70649"/>
                    <a:pt x="63892" y="51307"/>
                    <a:pt x="69774" y="27713"/>
                  </a:cubicBezTo>
                  <a:cubicBezTo>
                    <a:pt x="73976" y="11346"/>
                    <a:pt x="83430" y="6032"/>
                    <a:pt x="90363" y="6032"/>
                  </a:cubicBezTo>
                  <a:cubicBezTo>
                    <a:pt x="90783" y="6032"/>
                    <a:pt x="97295" y="6032"/>
                    <a:pt x="101707" y="9008"/>
                  </a:cubicBezTo>
                  <a:cubicBezTo>
                    <a:pt x="94985" y="10921"/>
                    <a:pt x="92464" y="16873"/>
                    <a:pt x="92464" y="20699"/>
                  </a:cubicBezTo>
                  <a:cubicBezTo>
                    <a:pt x="92464" y="25375"/>
                    <a:pt x="96035" y="28563"/>
                    <a:pt x="100867" y="28563"/>
                  </a:cubicBezTo>
                  <a:cubicBezTo>
                    <a:pt x="105699" y="28563"/>
                    <a:pt x="112632" y="24525"/>
                    <a:pt x="112632" y="15597"/>
                  </a:cubicBezTo>
                  <a:cubicBezTo>
                    <a:pt x="112632" y="3694"/>
                    <a:pt x="99186" y="81"/>
                    <a:pt x="90783" y="81"/>
                  </a:cubicBezTo>
                  <a:cubicBezTo>
                    <a:pt x="80279" y="81"/>
                    <a:pt x="71875" y="7095"/>
                    <a:pt x="67253" y="15172"/>
                  </a:cubicBezTo>
                  <a:cubicBezTo>
                    <a:pt x="63472" y="6458"/>
                    <a:pt x="53808" y="81"/>
                    <a:pt x="42043" y="81"/>
                  </a:cubicBezTo>
                  <a:cubicBezTo>
                    <a:pt x="18514" y="81"/>
                    <a:pt x="5068" y="26225"/>
                    <a:pt x="5068" y="32602"/>
                  </a:cubicBezTo>
                  <a:cubicBezTo>
                    <a:pt x="5068" y="35365"/>
                    <a:pt x="8009" y="35365"/>
                    <a:pt x="8640" y="35365"/>
                  </a:cubicBezTo>
                  <a:cubicBezTo>
                    <a:pt x="11371" y="35365"/>
                    <a:pt x="11581" y="34515"/>
                    <a:pt x="12631" y="31752"/>
                  </a:cubicBezTo>
                  <a:cubicBezTo>
                    <a:pt x="17883" y="15172"/>
                    <a:pt x="31119" y="6032"/>
                    <a:pt x="41413" y="6032"/>
                  </a:cubicBezTo>
                  <a:cubicBezTo>
                    <a:pt x="48346" y="6032"/>
                    <a:pt x="54018" y="9858"/>
                    <a:pt x="54018" y="20061"/>
                  </a:cubicBezTo>
                  <a:cubicBezTo>
                    <a:pt x="54018" y="24312"/>
                    <a:pt x="51497" y="34940"/>
                    <a:pt x="49606" y="42167"/>
                  </a:cubicBezTo>
                  <a:lnTo>
                    <a:pt x="42463" y="71287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4D29F9FB-19A4-0BF0-0783-A5C58F0DC4C1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3679315" y="3263296"/>
              <a:ext cx="272810" cy="728760"/>
            </a:xfrm>
            <a:custGeom>
              <a:avLst/>
              <a:gdLst>
                <a:gd name="connsiteX0" fmla="*/ 106792 w 272810"/>
                <a:gd name="connsiteY0" fmla="*/ 668702 h 728760"/>
                <a:gd name="connsiteX1" fmla="*/ 106492 w 272810"/>
                <a:gd name="connsiteY1" fmla="*/ 668702 h 728760"/>
                <a:gd name="connsiteX2" fmla="*/ 41666 w 272810"/>
                <a:gd name="connsiteY2" fmla="*/ 364445 h 728760"/>
                <a:gd name="connsiteX3" fmla="*/ 2350 w 272810"/>
                <a:gd name="connsiteY3" fmla="*/ 426997 h 728760"/>
                <a:gd name="connsiteX4" fmla="*/ 249 w 272810"/>
                <a:gd name="connsiteY4" fmla="*/ 430640 h 728760"/>
                <a:gd name="connsiteX5" fmla="*/ 4451 w 272810"/>
                <a:gd name="connsiteY5" fmla="*/ 435499 h 728760"/>
                <a:gd name="connsiteX6" fmla="*/ 24859 w 272810"/>
                <a:gd name="connsiteY6" fmla="*/ 403008 h 728760"/>
                <a:gd name="connsiteX7" fmla="*/ 94187 w 272810"/>
                <a:gd name="connsiteY7" fmla="*/ 728825 h 728760"/>
                <a:gd name="connsiteX8" fmla="*/ 106792 w 272810"/>
                <a:gd name="connsiteY8" fmla="*/ 720930 h 728760"/>
                <a:gd name="connsiteX9" fmla="*/ 271858 w 272810"/>
                <a:gd name="connsiteY9" fmla="*/ 12514 h 728760"/>
                <a:gd name="connsiteX10" fmla="*/ 273059 w 272810"/>
                <a:gd name="connsiteY10" fmla="*/ 6138 h 728760"/>
                <a:gd name="connsiteX11" fmla="*/ 267056 w 272810"/>
                <a:gd name="connsiteY11" fmla="*/ 65 h 728760"/>
                <a:gd name="connsiteX12" fmla="*/ 260454 w 272810"/>
                <a:gd name="connsiteY12" fmla="*/ 8263 h 728760"/>
                <a:gd name="connsiteX13" fmla="*/ 106792 w 272810"/>
                <a:gd name="connsiteY13" fmla="*/ 668702 h 7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810" h="728760">
                  <a:moveTo>
                    <a:pt x="106792" y="668702"/>
                  </a:moveTo>
                  <a:lnTo>
                    <a:pt x="106492" y="668702"/>
                  </a:lnTo>
                  <a:lnTo>
                    <a:pt x="41666" y="364445"/>
                  </a:lnTo>
                  <a:lnTo>
                    <a:pt x="2350" y="426997"/>
                  </a:lnTo>
                  <a:cubicBezTo>
                    <a:pt x="249" y="429729"/>
                    <a:pt x="249" y="430337"/>
                    <a:pt x="249" y="430640"/>
                  </a:cubicBezTo>
                  <a:cubicBezTo>
                    <a:pt x="249" y="431855"/>
                    <a:pt x="4150" y="435195"/>
                    <a:pt x="4451" y="435499"/>
                  </a:cubicBezTo>
                  <a:lnTo>
                    <a:pt x="24859" y="403008"/>
                  </a:lnTo>
                  <a:lnTo>
                    <a:pt x="94187" y="728825"/>
                  </a:lnTo>
                  <a:cubicBezTo>
                    <a:pt x="104091" y="728825"/>
                    <a:pt x="104991" y="728825"/>
                    <a:pt x="106792" y="720930"/>
                  </a:cubicBezTo>
                  <a:lnTo>
                    <a:pt x="271858" y="12514"/>
                  </a:lnTo>
                  <a:cubicBezTo>
                    <a:pt x="272459" y="10389"/>
                    <a:pt x="273059" y="7656"/>
                    <a:pt x="273059" y="6138"/>
                  </a:cubicBezTo>
                  <a:cubicBezTo>
                    <a:pt x="273059" y="2797"/>
                    <a:pt x="270658" y="65"/>
                    <a:pt x="267056" y="65"/>
                  </a:cubicBezTo>
                  <a:cubicBezTo>
                    <a:pt x="262255" y="65"/>
                    <a:pt x="261354" y="4012"/>
                    <a:pt x="260454" y="8263"/>
                  </a:cubicBezTo>
                  <a:lnTo>
                    <a:pt x="106792" y="668702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4CA5D616-A584-25DD-F15D-35D9B91BC0E4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3946123" y="3263296"/>
              <a:ext cx="531214" cy="12145"/>
            </a:xfrm>
            <a:custGeom>
              <a:avLst/>
              <a:gdLst>
                <a:gd name="connsiteX0" fmla="*/ 0 w 531214"/>
                <a:gd name="connsiteY0" fmla="*/ 0 h 12145"/>
                <a:gd name="connsiteX1" fmla="*/ 531214 w 531214"/>
                <a:gd name="connsiteY1" fmla="*/ 0 h 12145"/>
                <a:gd name="connsiteX2" fmla="*/ 531214 w 531214"/>
                <a:gd name="connsiteY2" fmla="*/ 12145 h 12145"/>
                <a:gd name="connsiteX3" fmla="*/ 0 w 531214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214" h="12145">
                  <a:moveTo>
                    <a:pt x="0" y="0"/>
                  </a:moveTo>
                  <a:lnTo>
                    <a:pt x="531214" y="0"/>
                  </a:lnTo>
                  <a:lnTo>
                    <a:pt x="531214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43C32DF-7595-00E1-4047-292E83378D9F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4134530" y="3357694"/>
              <a:ext cx="154262" cy="137553"/>
            </a:xfrm>
            <a:custGeom>
              <a:avLst/>
              <a:gdLst>
                <a:gd name="connsiteX0" fmla="*/ 96604 w 154262"/>
                <a:gd name="connsiteY0" fmla="*/ 117281 h 137553"/>
                <a:gd name="connsiteX1" fmla="*/ 123314 w 154262"/>
                <a:gd name="connsiteY1" fmla="*/ 137625 h 137553"/>
                <a:gd name="connsiteX2" fmla="*/ 145523 w 154262"/>
                <a:gd name="connsiteY2" fmla="*/ 120924 h 137553"/>
                <a:gd name="connsiteX3" fmla="*/ 154527 w 154262"/>
                <a:gd name="connsiteY3" fmla="*/ 90863 h 137553"/>
                <a:gd name="connsiteX4" fmla="*/ 150926 w 154262"/>
                <a:gd name="connsiteY4" fmla="*/ 87827 h 137553"/>
                <a:gd name="connsiteX5" fmla="*/ 146724 w 154262"/>
                <a:gd name="connsiteY5" fmla="*/ 93292 h 137553"/>
                <a:gd name="connsiteX6" fmla="*/ 124215 w 154262"/>
                <a:gd name="connsiteY6" fmla="*/ 130945 h 137553"/>
                <a:gd name="connsiteX7" fmla="*/ 114911 w 154262"/>
                <a:gd name="connsiteY7" fmla="*/ 116977 h 137553"/>
                <a:gd name="connsiteX8" fmla="*/ 120913 w 154262"/>
                <a:gd name="connsiteY8" fmla="*/ 85397 h 137553"/>
                <a:gd name="connsiteX9" fmla="*/ 129317 w 154262"/>
                <a:gd name="connsiteY9" fmla="*/ 52603 h 137553"/>
                <a:gd name="connsiteX10" fmla="*/ 134419 w 154262"/>
                <a:gd name="connsiteY10" fmla="*/ 31955 h 137553"/>
                <a:gd name="connsiteX11" fmla="*/ 138921 w 154262"/>
                <a:gd name="connsiteY11" fmla="*/ 11610 h 137553"/>
                <a:gd name="connsiteX12" fmla="*/ 130217 w 154262"/>
                <a:gd name="connsiteY12" fmla="*/ 3412 h 137553"/>
                <a:gd name="connsiteX13" fmla="*/ 118512 w 154262"/>
                <a:gd name="connsiteY13" fmla="*/ 14040 h 137553"/>
                <a:gd name="connsiteX14" fmla="*/ 96003 w 154262"/>
                <a:gd name="connsiteY14" fmla="*/ 105438 h 137553"/>
                <a:gd name="connsiteX15" fmla="*/ 61790 w 154262"/>
                <a:gd name="connsiteY15" fmla="*/ 130945 h 137553"/>
                <a:gd name="connsiteX16" fmla="*/ 43182 w 154262"/>
                <a:gd name="connsiteY16" fmla="*/ 106046 h 137553"/>
                <a:gd name="connsiteX17" fmla="*/ 59389 w 154262"/>
                <a:gd name="connsiteY17" fmla="*/ 44101 h 137553"/>
                <a:gd name="connsiteX18" fmla="*/ 64491 w 154262"/>
                <a:gd name="connsiteY18" fmla="*/ 24971 h 137553"/>
                <a:gd name="connsiteX19" fmla="*/ 39881 w 154262"/>
                <a:gd name="connsiteY19" fmla="*/ 72 h 137553"/>
                <a:gd name="connsiteX20" fmla="*/ 265 w 154262"/>
                <a:gd name="connsiteY20" fmla="*/ 46834 h 137553"/>
                <a:gd name="connsiteX21" fmla="*/ 3866 w 154262"/>
                <a:gd name="connsiteY21" fmla="*/ 49870 h 137553"/>
                <a:gd name="connsiteX22" fmla="*/ 8668 w 154262"/>
                <a:gd name="connsiteY22" fmla="*/ 44405 h 137553"/>
                <a:gd name="connsiteX23" fmla="*/ 38980 w 154262"/>
                <a:gd name="connsiteY23" fmla="*/ 6752 h 137553"/>
                <a:gd name="connsiteX24" fmla="*/ 46483 w 154262"/>
                <a:gd name="connsiteY24" fmla="*/ 16772 h 137553"/>
                <a:gd name="connsiteX25" fmla="*/ 41381 w 154262"/>
                <a:gd name="connsiteY25" fmla="*/ 37421 h 137553"/>
                <a:gd name="connsiteX26" fmla="*/ 23974 w 154262"/>
                <a:gd name="connsiteY26" fmla="*/ 101187 h 137553"/>
                <a:gd name="connsiteX27" fmla="*/ 60889 w 154262"/>
                <a:gd name="connsiteY27" fmla="*/ 137625 h 137553"/>
                <a:gd name="connsiteX28" fmla="*/ 96604 w 154262"/>
                <a:gd name="connsiteY28" fmla="*/ 117281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4262" h="137553">
                  <a:moveTo>
                    <a:pt x="96604" y="117281"/>
                  </a:moveTo>
                  <a:cubicBezTo>
                    <a:pt x="99905" y="129730"/>
                    <a:pt x="110409" y="137625"/>
                    <a:pt x="123314" y="137625"/>
                  </a:cubicBezTo>
                  <a:cubicBezTo>
                    <a:pt x="133819" y="137625"/>
                    <a:pt x="140721" y="130641"/>
                    <a:pt x="145523" y="120924"/>
                  </a:cubicBezTo>
                  <a:cubicBezTo>
                    <a:pt x="150625" y="109993"/>
                    <a:pt x="154527" y="91470"/>
                    <a:pt x="154527" y="90863"/>
                  </a:cubicBezTo>
                  <a:cubicBezTo>
                    <a:pt x="154527" y="87827"/>
                    <a:pt x="151826" y="87827"/>
                    <a:pt x="150926" y="87827"/>
                  </a:cubicBezTo>
                  <a:cubicBezTo>
                    <a:pt x="147924" y="87827"/>
                    <a:pt x="147624" y="89041"/>
                    <a:pt x="146724" y="93292"/>
                  </a:cubicBezTo>
                  <a:cubicBezTo>
                    <a:pt x="142522" y="110297"/>
                    <a:pt x="136820" y="130945"/>
                    <a:pt x="124215" y="130945"/>
                  </a:cubicBezTo>
                  <a:cubicBezTo>
                    <a:pt x="117912" y="130945"/>
                    <a:pt x="114911" y="126997"/>
                    <a:pt x="114911" y="116977"/>
                  </a:cubicBezTo>
                  <a:cubicBezTo>
                    <a:pt x="114911" y="110297"/>
                    <a:pt x="118512" y="96025"/>
                    <a:pt x="120913" y="85397"/>
                  </a:cubicBezTo>
                  <a:lnTo>
                    <a:pt x="129317" y="52603"/>
                  </a:lnTo>
                  <a:cubicBezTo>
                    <a:pt x="130217" y="48048"/>
                    <a:pt x="133218" y="36510"/>
                    <a:pt x="134419" y="31955"/>
                  </a:cubicBezTo>
                  <a:cubicBezTo>
                    <a:pt x="135919" y="24971"/>
                    <a:pt x="138921" y="13432"/>
                    <a:pt x="138921" y="11610"/>
                  </a:cubicBezTo>
                  <a:cubicBezTo>
                    <a:pt x="138921" y="6145"/>
                    <a:pt x="134719" y="3412"/>
                    <a:pt x="130217" y="3412"/>
                  </a:cubicBezTo>
                  <a:cubicBezTo>
                    <a:pt x="128717" y="3412"/>
                    <a:pt x="120913" y="3715"/>
                    <a:pt x="118512" y="14040"/>
                  </a:cubicBezTo>
                  <a:cubicBezTo>
                    <a:pt x="112810" y="36206"/>
                    <a:pt x="99605" y="89345"/>
                    <a:pt x="96003" y="105438"/>
                  </a:cubicBezTo>
                  <a:cubicBezTo>
                    <a:pt x="95703" y="106653"/>
                    <a:pt x="83698" y="130945"/>
                    <a:pt x="61790" y="130945"/>
                  </a:cubicBezTo>
                  <a:cubicBezTo>
                    <a:pt x="46183" y="130945"/>
                    <a:pt x="43182" y="117281"/>
                    <a:pt x="43182" y="106046"/>
                  </a:cubicBezTo>
                  <a:cubicBezTo>
                    <a:pt x="43182" y="89041"/>
                    <a:pt x="51585" y="65053"/>
                    <a:pt x="59389" y="44101"/>
                  </a:cubicBezTo>
                  <a:cubicBezTo>
                    <a:pt x="62990" y="34991"/>
                    <a:pt x="64491" y="30740"/>
                    <a:pt x="64491" y="24971"/>
                  </a:cubicBezTo>
                  <a:cubicBezTo>
                    <a:pt x="64491" y="11307"/>
                    <a:pt x="54887" y="72"/>
                    <a:pt x="39881" y="72"/>
                  </a:cubicBezTo>
                  <a:cubicBezTo>
                    <a:pt x="11369" y="72"/>
                    <a:pt x="265" y="44101"/>
                    <a:pt x="265" y="46834"/>
                  </a:cubicBezTo>
                  <a:cubicBezTo>
                    <a:pt x="265" y="49870"/>
                    <a:pt x="3266" y="49870"/>
                    <a:pt x="3866" y="49870"/>
                  </a:cubicBezTo>
                  <a:cubicBezTo>
                    <a:pt x="6867" y="49870"/>
                    <a:pt x="7168" y="49263"/>
                    <a:pt x="8668" y="44405"/>
                  </a:cubicBezTo>
                  <a:cubicBezTo>
                    <a:pt x="16171" y="17987"/>
                    <a:pt x="27576" y="6752"/>
                    <a:pt x="38980" y="6752"/>
                  </a:cubicBezTo>
                  <a:cubicBezTo>
                    <a:pt x="41681" y="6752"/>
                    <a:pt x="46483" y="7056"/>
                    <a:pt x="46483" y="16772"/>
                  </a:cubicBezTo>
                  <a:cubicBezTo>
                    <a:pt x="46483" y="24060"/>
                    <a:pt x="43182" y="32866"/>
                    <a:pt x="41381" y="37421"/>
                  </a:cubicBezTo>
                  <a:cubicBezTo>
                    <a:pt x="30277" y="67482"/>
                    <a:pt x="23974" y="86308"/>
                    <a:pt x="23974" y="101187"/>
                  </a:cubicBezTo>
                  <a:cubicBezTo>
                    <a:pt x="23974" y="130034"/>
                    <a:pt x="44683" y="137625"/>
                    <a:pt x="60889" y="137625"/>
                  </a:cubicBezTo>
                  <a:cubicBezTo>
                    <a:pt x="80697" y="137625"/>
                    <a:pt x="91502" y="123961"/>
                    <a:pt x="96604" y="117281"/>
                  </a:cubicBezTo>
                  <a:close/>
                </a:path>
              </a:pathLst>
            </a:custGeom>
            <a:solidFill>
              <a:srgbClr val="1A1AFF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009C7B2E-1372-5C60-0CF4-2CC3B9EFCCEB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3982137" y="3615344"/>
              <a:ext cx="459185" cy="12145"/>
            </a:xfrm>
            <a:custGeom>
              <a:avLst/>
              <a:gdLst>
                <a:gd name="connsiteX0" fmla="*/ 0 w 459185"/>
                <a:gd name="connsiteY0" fmla="*/ 0 h 12145"/>
                <a:gd name="connsiteX1" fmla="*/ 459186 w 459185"/>
                <a:gd name="connsiteY1" fmla="*/ 0 h 12145"/>
                <a:gd name="connsiteX2" fmla="*/ 459186 w 459185"/>
                <a:gd name="connsiteY2" fmla="*/ 12145 h 12145"/>
                <a:gd name="connsiteX3" fmla="*/ 0 w 459185"/>
                <a:gd name="connsiteY3" fmla="*/ 12145 h 12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185" h="12145">
                  <a:moveTo>
                    <a:pt x="0" y="0"/>
                  </a:moveTo>
                  <a:lnTo>
                    <a:pt x="459186" y="0"/>
                  </a:lnTo>
                  <a:lnTo>
                    <a:pt x="459186" y="12145"/>
                  </a:lnTo>
                  <a:lnTo>
                    <a:pt x="0" y="12145"/>
                  </a:lnTo>
                  <a:close/>
                </a:path>
              </a:pathLst>
            </a:custGeom>
            <a:solidFill>
              <a:srgbClr val="000000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0E969431-1D24-007F-9565-844B1BA3D157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4002245" y="3698225"/>
              <a:ext cx="207983" cy="214073"/>
            </a:xfrm>
            <a:custGeom>
              <a:avLst/>
              <a:gdLst>
                <a:gd name="connsiteX0" fmla="*/ 170729 w 207983"/>
                <a:gd name="connsiteY0" fmla="*/ 31968 h 214073"/>
                <a:gd name="connsiteX1" fmla="*/ 203142 w 207983"/>
                <a:gd name="connsiteY1" fmla="*/ 9498 h 214073"/>
                <a:gd name="connsiteX2" fmla="*/ 208244 w 207983"/>
                <a:gd name="connsiteY2" fmla="*/ 3425 h 214073"/>
                <a:gd name="connsiteX3" fmla="*/ 204342 w 207983"/>
                <a:gd name="connsiteY3" fmla="*/ 85 h 214073"/>
                <a:gd name="connsiteX4" fmla="*/ 173730 w 207983"/>
                <a:gd name="connsiteY4" fmla="*/ 996 h 214073"/>
                <a:gd name="connsiteX5" fmla="*/ 142517 w 207983"/>
                <a:gd name="connsiteY5" fmla="*/ 85 h 214073"/>
                <a:gd name="connsiteX6" fmla="*/ 137115 w 207983"/>
                <a:gd name="connsiteY6" fmla="*/ 6158 h 214073"/>
                <a:gd name="connsiteX7" fmla="*/ 142517 w 207983"/>
                <a:gd name="connsiteY7" fmla="*/ 9498 h 214073"/>
                <a:gd name="connsiteX8" fmla="*/ 162926 w 207983"/>
                <a:gd name="connsiteY8" fmla="*/ 22859 h 214073"/>
                <a:gd name="connsiteX9" fmla="*/ 162025 w 207983"/>
                <a:gd name="connsiteY9" fmla="*/ 29236 h 214073"/>
                <a:gd name="connsiteX10" fmla="*/ 135014 w 207983"/>
                <a:gd name="connsiteY10" fmla="*/ 137639 h 214073"/>
                <a:gd name="connsiteX11" fmla="*/ 60284 w 207983"/>
                <a:gd name="connsiteY11" fmla="*/ 204745 h 214073"/>
                <a:gd name="connsiteX12" fmla="*/ 23669 w 207983"/>
                <a:gd name="connsiteY12" fmla="*/ 165271 h 214073"/>
                <a:gd name="connsiteX13" fmla="*/ 26971 w 207983"/>
                <a:gd name="connsiteY13" fmla="*/ 141586 h 214073"/>
                <a:gd name="connsiteX14" fmla="*/ 56083 w 207983"/>
                <a:gd name="connsiteY14" fmla="*/ 23466 h 214073"/>
                <a:gd name="connsiteX15" fmla="*/ 81293 w 207983"/>
                <a:gd name="connsiteY15" fmla="*/ 9498 h 214073"/>
                <a:gd name="connsiteX16" fmla="*/ 91497 w 207983"/>
                <a:gd name="connsiteY16" fmla="*/ 3425 h 214073"/>
                <a:gd name="connsiteX17" fmla="*/ 87295 w 207983"/>
                <a:gd name="connsiteY17" fmla="*/ 85 h 214073"/>
                <a:gd name="connsiteX18" fmla="*/ 48880 w 207983"/>
                <a:gd name="connsiteY18" fmla="*/ 996 h 214073"/>
                <a:gd name="connsiteX19" fmla="*/ 10164 w 207983"/>
                <a:gd name="connsiteY19" fmla="*/ 85 h 214073"/>
                <a:gd name="connsiteX20" fmla="*/ 4462 w 207983"/>
                <a:gd name="connsiteY20" fmla="*/ 6158 h 214073"/>
                <a:gd name="connsiteX21" fmla="*/ 12865 w 207983"/>
                <a:gd name="connsiteY21" fmla="*/ 9498 h 214073"/>
                <a:gd name="connsiteX22" fmla="*/ 24270 w 207983"/>
                <a:gd name="connsiteY22" fmla="*/ 10106 h 214073"/>
                <a:gd name="connsiteX23" fmla="*/ 32373 w 207983"/>
                <a:gd name="connsiteY23" fmla="*/ 14964 h 214073"/>
                <a:gd name="connsiteX24" fmla="*/ 27271 w 207983"/>
                <a:gd name="connsiteY24" fmla="*/ 36523 h 214073"/>
                <a:gd name="connsiteX25" fmla="*/ 20668 w 207983"/>
                <a:gd name="connsiteY25" fmla="*/ 63244 h 214073"/>
                <a:gd name="connsiteX26" fmla="*/ 2361 w 207983"/>
                <a:gd name="connsiteY26" fmla="*/ 138246 h 214073"/>
                <a:gd name="connsiteX27" fmla="*/ 260 w 207983"/>
                <a:gd name="connsiteY27" fmla="*/ 155858 h 214073"/>
                <a:gd name="connsiteX28" fmla="*/ 59084 w 207983"/>
                <a:gd name="connsiteY28" fmla="*/ 214159 h 214073"/>
                <a:gd name="connsiteX29" fmla="*/ 144018 w 207983"/>
                <a:gd name="connsiteY29" fmla="*/ 139764 h 214073"/>
                <a:gd name="connsiteX30" fmla="*/ 170729 w 207983"/>
                <a:gd name="connsiteY30" fmla="*/ 31968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7983" h="214073">
                  <a:moveTo>
                    <a:pt x="170729" y="31968"/>
                  </a:moveTo>
                  <a:cubicBezTo>
                    <a:pt x="173730" y="19519"/>
                    <a:pt x="179132" y="10409"/>
                    <a:pt x="203142" y="9498"/>
                  </a:cubicBezTo>
                  <a:cubicBezTo>
                    <a:pt x="204642" y="9498"/>
                    <a:pt x="208244" y="9195"/>
                    <a:pt x="208244" y="3425"/>
                  </a:cubicBezTo>
                  <a:cubicBezTo>
                    <a:pt x="208244" y="3122"/>
                    <a:pt x="208244" y="85"/>
                    <a:pt x="204342" y="85"/>
                  </a:cubicBezTo>
                  <a:cubicBezTo>
                    <a:pt x="194438" y="85"/>
                    <a:pt x="183934" y="996"/>
                    <a:pt x="173730" y="996"/>
                  </a:cubicBezTo>
                  <a:cubicBezTo>
                    <a:pt x="163526" y="996"/>
                    <a:pt x="152421" y="85"/>
                    <a:pt x="142517" y="85"/>
                  </a:cubicBezTo>
                  <a:cubicBezTo>
                    <a:pt x="140717" y="85"/>
                    <a:pt x="137115" y="85"/>
                    <a:pt x="137115" y="6158"/>
                  </a:cubicBezTo>
                  <a:cubicBezTo>
                    <a:pt x="137115" y="9498"/>
                    <a:pt x="140116" y="9498"/>
                    <a:pt x="142517" y="9498"/>
                  </a:cubicBezTo>
                  <a:cubicBezTo>
                    <a:pt x="159624" y="9802"/>
                    <a:pt x="162926" y="16179"/>
                    <a:pt x="162926" y="22859"/>
                  </a:cubicBezTo>
                  <a:cubicBezTo>
                    <a:pt x="162926" y="23770"/>
                    <a:pt x="162325" y="28325"/>
                    <a:pt x="162025" y="29236"/>
                  </a:cubicBezTo>
                  <a:lnTo>
                    <a:pt x="135014" y="137639"/>
                  </a:lnTo>
                  <a:cubicBezTo>
                    <a:pt x="124810" y="178328"/>
                    <a:pt x="90296" y="204745"/>
                    <a:pt x="60284" y="204745"/>
                  </a:cubicBezTo>
                  <a:cubicBezTo>
                    <a:pt x="39876" y="204745"/>
                    <a:pt x="23669" y="191385"/>
                    <a:pt x="23669" y="165271"/>
                  </a:cubicBezTo>
                  <a:cubicBezTo>
                    <a:pt x="23669" y="164664"/>
                    <a:pt x="23669" y="154947"/>
                    <a:pt x="26971" y="141586"/>
                  </a:cubicBezTo>
                  <a:lnTo>
                    <a:pt x="56083" y="23466"/>
                  </a:lnTo>
                  <a:cubicBezTo>
                    <a:pt x="58784" y="12535"/>
                    <a:pt x="59384" y="9498"/>
                    <a:pt x="81293" y="9498"/>
                  </a:cubicBezTo>
                  <a:cubicBezTo>
                    <a:pt x="89096" y="9498"/>
                    <a:pt x="91497" y="9498"/>
                    <a:pt x="91497" y="3425"/>
                  </a:cubicBezTo>
                  <a:cubicBezTo>
                    <a:pt x="91497" y="85"/>
                    <a:pt x="88195" y="85"/>
                    <a:pt x="87295" y="85"/>
                  </a:cubicBezTo>
                  <a:cubicBezTo>
                    <a:pt x="78892" y="85"/>
                    <a:pt x="57283" y="996"/>
                    <a:pt x="48880" y="996"/>
                  </a:cubicBezTo>
                  <a:cubicBezTo>
                    <a:pt x="40176" y="996"/>
                    <a:pt x="18868" y="85"/>
                    <a:pt x="10164" y="85"/>
                  </a:cubicBezTo>
                  <a:cubicBezTo>
                    <a:pt x="7763" y="85"/>
                    <a:pt x="4462" y="85"/>
                    <a:pt x="4462" y="6158"/>
                  </a:cubicBezTo>
                  <a:cubicBezTo>
                    <a:pt x="4462" y="9498"/>
                    <a:pt x="7163" y="9498"/>
                    <a:pt x="12865" y="9498"/>
                  </a:cubicBezTo>
                  <a:cubicBezTo>
                    <a:pt x="13465" y="9498"/>
                    <a:pt x="19168" y="9498"/>
                    <a:pt x="24270" y="10106"/>
                  </a:cubicBezTo>
                  <a:cubicBezTo>
                    <a:pt x="29672" y="10713"/>
                    <a:pt x="32373" y="11017"/>
                    <a:pt x="32373" y="14964"/>
                  </a:cubicBezTo>
                  <a:cubicBezTo>
                    <a:pt x="32373" y="16786"/>
                    <a:pt x="29072" y="29539"/>
                    <a:pt x="27271" y="36523"/>
                  </a:cubicBezTo>
                  <a:lnTo>
                    <a:pt x="20668" y="63244"/>
                  </a:lnTo>
                  <a:cubicBezTo>
                    <a:pt x="17967" y="75087"/>
                    <a:pt x="3561" y="132477"/>
                    <a:pt x="2361" y="138246"/>
                  </a:cubicBezTo>
                  <a:cubicBezTo>
                    <a:pt x="260" y="146748"/>
                    <a:pt x="260" y="151303"/>
                    <a:pt x="260" y="155858"/>
                  </a:cubicBezTo>
                  <a:cubicBezTo>
                    <a:pt x="260" y="192903"/>
                    <a:pt x="27571" y="214159"/>
                    <a:pt x="59084" y="214159"/>
                  </a:cubicBezTo>
                  <a:cubicBezTo>
                    <a:pt x="96899" y="214159"/>
                    <a:pt x="134114" y="179846"/>
                    <a:pt x="144018" y="139764"/>
                  </a:cubicBezTo>
                  <a:lnTo>
                    <a:pt x="170729" y="31968"/>
                  </a:lnTo>
                  <a:close/>
                </a:path>
              </a:pathLst>
            </a:custGeom>
            <a:solidFill>
              <a:srgbClr val="1A1AFF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82B110A0-FC6E-9F59-681B-63BE960C4733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4203230" y="3857428"/>
              <a:ext cx="206723" cy="95862"/>
            </a:xfrm>
            <a:custGeom>
              <a:avLst/>
              <a:gdLst>
                <a:gd name="connsiteX0" fmla="*/ 105519 w 206723"/>
                <a:gd name="connsiteY0" fmla="*/ 35583 h 95862"/>
                <a:gd name="connsiteX1" fmla="*/ 83040 w 206723"/>
                <a:gd name="connsiteY1" fmla="*/ 13053 h 95862"/>
                <a:gd name="connsiteX2" fmla="*/ 45225 w 206723"/>
                <a:gd name="connsiteY2" fmla="*/ 87 h 95862"/>
                <a:gd name="connsiteX3" fmla="*/ 267 w 206723"/>
                <a:gd name="connsiteY3" fmla="*/ 48124 h 95862"/>
                <a:gd name="connsiteX4" fmla="*/ 44595 w 206723"/>
                <a:gd name="connsiteY4" fmla="*/ 95949 h 95862"/>
                <a:gd name="connsiteX5" fmla="*/ 101738 w 206723"/>
                <a:gd name="connsiteY5" fmla="*/ 60452 h 95862"/>
                <a:gd name="connsiteX6" fmla="*/ 124217 w 206723"/>
                <a:gd name="connsiteY6" fmla="*/ 82983 h 95862"/>
                <a:gd name="connsiteX7" fmla="*/ 162032 w 206723"/>
                <a:gd name="connsiteY7" fmla="*/ 95949 h 95862"/>
                <a:gd name="connsiteX8" fmla="*/ 206990 w 206723"/>
                <a:gd name="connsiteY8" fmla="*/ 47912 h 95862"/>
                <a:gd name="connsiteX9" fmla="*/ 162662 w 206723"/>
                <a:gd name="connsiteY9" fmla="*/ 87 h 95862"/>
                <a:gd name="connsiteX10" fmla="*/ 105519 w 206723"/>
                <a:gd name="connsiteY10" fmla="*/ 35583 h 95862"/>
                <a:gd name="connsiteX11" fmla="*/ 112242 w 206723"/>
                <a:gd name="connsiteY11" fmla="*/ 43448 h 95862"/>
                <a:gd name="connsiteX12" fmla="*/ 164553 w 206723"/>
                <a:gd name="connsiteY12" fmla="*/ 8164 h 95862"/>
                <a:gd name="connsiteX13" fmla="*/ 201108 w 206723"/>
                <a:gd name="connsiteY13" fmla="*/ 47912 h 95862"/>
                <a:gd name="connsiteX14" fmla="*/ 165393 w 206723"/>
                <a:gd name="connsiteY14" fmla="*/ 84259 h 95862"/>
                <a:gd name="connsiteX15" fmla="*/ 112242 w 206723"/>
                <a:gd name="connsiteY15" fmla="*/ 43448 h 95862"/>
                <a:gd name="connsiteX16" fmla="*/ 95015 w 206723"/>
                <a:gd name="connsiteY16" fmla="*/ 52588 h 95862"/>
                <a:gd name="connsiteX17" fmla="*/ 42704 w 206723"/>
                <a:gd name="connsiteY17" fmla="*/ 87872 h 95862"/>
                <a:gd name="connsiteX18" fmla="*/ 6149 w 206723"/>
                <a:gd name="connsiteY18" fmla="*/ 48124 h 95862"/>
                <a:gd name="connsiteX19" fmla="*/ 41864 w 206723"/>
                <a:gd name="connsiteY19" fmla="*/ 11777 h 95862"/>
                <a:gd name="connsiteX20" fmla="*/ 95015 w 206723"/>
                <a:gd name="connsiteY20" fmla="*/ 52588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6723" h="95862">
                  <a:moveTo>
                    <a:pt x="105519" y="35583"/>
                  </a:moveTo>
                  <a:cubicBezTo>
                    <a:pt x="94385" y="22405"/>
                    <a:pt x="91023" y="18792"/>
                    <a:pt x="83040" y="13053"/>
                  </a:cubicBezTo>
                  <a:cubicBezTo>
                    <a:pt x="70225" y="3700"/>
                    <a:pt x="56780" y="87"/>
                    <a:pt x="45225" y="87"/>
                  </a:cubicBezTo>
                  <a:cubicBezTo>
                    <a:pt x="19174" y="87"/>
                    <a:pt x="267" y="22618"/>
                    <a:pt x="267" y="48124"/>
                  </a:cubicBezTo>
                  <a:cubicBezTo>
                    <a:pt x="267" y="72993"/>
                    <a:pt x="18334" y="95949"/>
                    <a:pt x="44595" y="95949"/>
                  </a:cubicBezTo>
                  <a:cubicBezTo>
                    <a:pt x="73796" y="95949"/>
                    <a:pt x="94175" y="71718"/>
                    <a:pt x="101738" y="60452"/>
                  </a:cubicBezTo>
                  <a:cubicBezTo>
                    <a:pt x="112872" y="73631"/>
                    <a:pt x="116234" y="77244"/>
                    <a:pt x="124217" y="82983"/>
                  </a:cubicBezTo>
                  <a:cubicBezTo>
                    <a:pt x="137032" y="92336"/>
                    <a:pt x="150477" y="95949"/>
                    <a:pt x="162032" y="95949"/>
                  </a:cubicBezTo>
                  <a:cubicBezTo>
                    <a:pt x="188083" y="95949"/>
                    <a:pt x="206990" y="73418"/>
                    <a:pt x="206990" y="47912"/>
                  </a:cubicBezTo>
                  <a:cubicBezTo>
                    <a:pt x="206990" y="23043"/>
                    <a:pt x="188923" y="87"/>
                    <a:pt x="162662" y="87"/>
                  </a:cubicBezTo>
                  <a:cubicBezTo>
                    <a:pt x="133461" y="87"/>
                    <a:pt x="113082" y="24318"/>
                    <a:pt x="105519" y="35583"/>
                  </a:cubicBezTo>
                  <a:close/>
                  <a:moveTo>
                    <a:pt x="112242" y="43448"/>
                  </a:moveTo>
                  <a:cubicBezTo>
                    <a:pt x="120645" y="29632"/>
                    <a:pt x="138923" y="8164"/>
                    <a:pt x="164553" y="8164"/>
                  </a:cubicBezTo>
                  <a:cubicBezTo>
                    <a:pt x="186192" y="8164"/>
                    <a:pt x="201108" y="27506"/>
                    <a:pt x="201108" y="47912"/>
                  </a:cubicBezTo>
                  <a:cubicBezTo>
                    <a:pt x="201108" y="68317"/>
                    <a:pt x="184721" y="84259"/>
                    <a:pt x="165393" y="84259"/>
                  </a:cubicBezTo>
                  <a:cubicBezTo>
                    <a:pt x="145856" y="84259"/>
                    <a:pt x="132410" y="68104"/>
                    <a:pt x="112242" y="43448"/>
                  </a:cubicBezTo>
                  <a:close/>
                  <a:moveTo>
                    <a:pt x="95015" y="52588"/>
                  </a:moveTo>
                  <a:cubicBezTo>
                    <a:pt x="86612" y="66404"/>
                    <a:pt x="68334" y="87872"/>
                    <a:pt x="42704" y="87872"/>
                  </a:cubicBezTo>
                  <a:cubicBezTo>
                    <a:pt x="21065" y="87872"/>
                    <a:pt x="6149" y="68529"/>
                    <a:pt x="6149" y="48124"/>
                  </a:cubicBezTo>
                  <a:cubicBezTo>
                    <a:pt x="6149" y="27719"/>
                    <a:pt x="22536" y="11777"/>
                    <a:pt x="41864" y="11777"/>
                  </a:cubicBezTo>
                  <a:cubicBezTo>
                    <a:pt x="61401" y="11777"/>
                    <a:pt x="74847" y="27931"/>
                    <a:pt x="95015" y="52588"/>
                  </a:cubicBezTo>
                  <a:close/>
                </a:path>
              </a:pathLst>
            </a:custGeom>
            <a:solidFill>
              <a:srgbClr val="1A1AFF"/>
            </a:solidFill>
            <a:ln w="300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Pr} \gg 1&#10;$$&#10;&#10;&#10;\end{document}&#10;" title="IguanaTex Vector Display">
            <a:extLst>
              <a:ext uri="{FF2B5EF4-FFF2-40B4-BE49-F238E27FC236}">
                <a16:creationId xmlns:a16="http://schemas.microsoft.com/office/drawing/2014/main" id="{F3939233-0FC2-258E-AC69-D4D86988BA4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3500" y="6134100"/>
            <a:ext cx="914372" cy="243831"/>
            <a:chOff x="6718897" y="8207609"/>
            <a:chExt cx="914530" cy="227433"/>
          </a:xfrm>
        </p:grpSpPr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3AD69E4-C083-35CB-F9EE-60EC667F7CF2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718897" y="8207609"/>
              <a:ext cx="178851" cy="207392"/>
            </a:xfrm>
            <a:custGeom>
              <a:avLst/>
              <a:gdLst>
                <a:gd name="connsiteX0" fmla="*/ 58519 w 178851"/>
                <a:gd name="connsiteY0" fmla="*/ 111514 h 207392"/>
                <a:gd name="connsiteX1" fmla="*/ 109836 w 178851"/>
                <a:gd name="connsiteY1" fmla="*/ 111514 h 207392"/>
                <a:gd name="connsiteX2" fmla="*/ 179069 w 178851"/>
                <a:gd name="connsiteY2" fmla="*/ 56554 h 207392"/>
                <a:gd name="connsiteX3" fmla="*/ 107407 w 178851"/>
                <a:gd name="connsiteY3" fmla="*/ 75 h 207392"/>
                <a:gd name="connsiteX4" fmla="*/ 218 w 178851"/>
                <a:gd name="connsiteY4" fmla="*/ 75 h 207392"/>
                <a:gd name="connsiteX5" fmla="*/ 218 w 178851"/>
                <a:gd name="connsiteY5" fmla="*/ 9488 h 207392"/>
                <a:gd name="connsiteX6" fmla="*/ 7506 w 178851"/>
                <a:gd name="connsiteY6" fmla="*/ 9488 h 207392"/>
                <a:gd name="connsiteX7" fmla="*/ 31494 w 178851"/>
                <a:gd name="connsiteY7" fmla="*/ 23759 h 207392"/>
                <a:gd name="connsiteX8" fmla="*/ 31494 w 178851"/>
                <a:gd name="connsiteY8" fmla="*/ 183783 h 207392"/>
                <a:gd name="connsiteX9" fmla="*/ 7506 w 178851"/>
                <a:gd name="connsiteY9" fmla="*/ 198054 h 207392"/>
                <a:gd name="connsiteX10" fmla="*/ 218 w 178851"/>
                <a:gd name="connsiteY10" fmla="*/ 198054 h 207392"/>
                <a:gd name="connsiteX11" fmla="*/ 218 w 178851"/>
                <a:gd name="connsiteY11" fmla="*/ 207468 h 207392"/>
                <a:gd name="connsiteX12" fmla="*/ 44855 w 178851"/>
                <a:gd name="connsiteY12" fmla="*/ 206557 h 207392"/>
                <a:gd name="connsiteX13" fmla="*/ 89795 w 178851"/>
                <a:gd name="connsiteY13" fmla="*/ 207468 h 207392"/>
                <a:gd name="connsiteX14" fmla="*/ 89795 w 178851"/>
                <a:gd name="connsiteY14" fmla="*/ 198054 h 207392"/>
                <a:gd name="connsiteX15" fmla="*/ 82508 w 178851"/>
                <a:gd name="connsiteY15" fmla="*/ 198054 h 207392"/>
                <a:gd name="connsiteX16" fmla="*/ 58519 w 178851"/>
                <a:gd name="connsiteY16" fmla="*/ 183783 h 207392"/>
                <a:gd name="connsiteX17" fmla="*/ 58519 w 178851"/>
                <a:gd name="connsiteY17" fmla="*/ 111514 h 207392"/>
                <a:gd name="connsiteX18" fmla="*/ 57608 w 178851"/>
                <a:gd name="connsiteY18" fmla="*/ 103619 h 207392"/>
                <a:gd name="connsiteX19" fmla="*/ 57608 w 178851"/>
                <a:gd name="connsiteY19" fmla="*/ 21634 h 207392"/>
                <a:gd name="connsiteX20" fmla="*/ 72487 w 178851"/>
                <a:gd name="connsiteY20" fmla="*/ 9488 h 207392"/>
                <a:gd name="connsiteX21" fmla="*/ 99512 w 178851"/>
                <a:gd name="connsiteY21" fmla="*/ 9488 h 207392"/>
                <a:gd name="connsiteX22" fmla="*/ 147793 w 178851"/>
                <a:gd name="connsiteY22" fmla="*/ 56554 h 207392"/>
                <a:gd name="connsiteX23" fmla="*/ 99512 w 178851"/>
                <a:gd name="connsiteY23" fmla="*/ 103619 h 207392"/>
                <a:gd name="connsiteX24" fmla="*/ 57608 w 178851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1" h="207392">
                  <a:moveTo>
                    <a:pt x="58519" y="111514"/>
                  </a:moveTo>
                  <a:lnTo>
                    <a:pt x="109836" y="111514"/>
                  </a:lnTo>
                  <a:cubicBezTo>
                    <a:pt x="146275" y="111514"/>
                    <a:pt x="179069" y="86919"/>
                    <a:pt x="179069" y="56554"/>
                  </a:cubicBezTo>
                  <a:cubicBezTo>
                    <a:pt x="179069" y="26796"/>
                    <a:pt x="149008" y="75"/>
                    <a:pt x="107407" y="75"/>
                  </a:cubicBezTo>
                  <a:lnTo>
                    <a:pt x="218" y="75"/>
                  </a:lnTo>
                  <a:lnTo>
                    <a:pt x="218" y="9488"/>
                  </a:lnTo>
                  <a:lnTo>
                    <a:pt x="7506" y="9488"/>
                  </a:lnTo>
                  <a:cubicBezTo>
                    <a:pt x="30887" y="9488"/>
                    <a:pt x="31494" y="12828"/>
                    <a:pt x="31494" y="23759"/>
                  </a:cubicBezTo>
                  <a:lnTo>
                    <a:pt x="31494" y="183783"/>
                  </a:lnTo>
                  <a:cubicBezTo>
                    <a:pt x="31494" y="194714"/>
                    <a:pt x="30887" y="198054"/>
                    <a:pt x="7506" y="198054"/>
                  </a:cubicBezTo>
                  <a:lnTo>
                    <a:pt x="218" y="198054"/>
                  </a:lnTo>
                  <a:lnTo>
                    <a:pt x="218" y="207468"/>
                  </a:lnTo>
                  <a:cubicBezTo>
                    <a:pt x="10846" y="206557"/>
                    <a:pt x="33316" y="206557"/>
                    <a:pt x="44855" y="206557"/>
                  </a:cubicBezTo>
                  <a:cubicBezTo>
                    <a:pt x="56394" y="206557"/>
                    <a:pt x="79168" y="206557"/>
                    <a:pt x="89795" y="207468"/>
                  </a:cubicBezTo>
                  <a:lnTo>
                    <a:pt x="89795" y="198054"/>
                  </a:lnTo>
                  <a:lnTo>
                    <a:pt x="82508" y="198054"/>
                  </a:lnTo>
                  <a:cubicBezTo>
                    <a:pt x="59127" y="198054"/>
                    <a:pt x="58519" y="194714"/>
                    <a:pt x="58519" y="183783"/>
                  </a:cubicBezTo>
                  <a:lnTo>
                    <a:pt x="58519" y="111514"/>
                  </a:lnTo>
                  <a:close/>
                  <a:moveTo>
                    <a:pt x="57608" y="103619"/>
                  </a:moveTo>
                  <a:lnTo>
                    <a:pt x="57608" y="21634"/>
                  </a:lnTo>
                  <a:cubicBezTo>
                    <a:pt x="57608" y="11613"/>
                    <a:pt x="58216" y="9488"/>
                    <a:pt x="72487" y="9488"/>
                  </a:cubicBezTo>
                  <a:lnTo>
                    <a:pt x="99512" y="9488"/>
                  </a:lnTo>
                  <a:cubicBezTo>
                    <a:pt x="147793" y="9488"/>
                    <a:pt x="147793" y="41675"/>
                    <a:pt x="147793" y="56554"/>
                  </a:cubicBezTo>
                  <a:cubicBezTo>
                    <a:pt x="147793" y="70825"/>
                    <a:pt x="147793" y="103619"/>
                    <a:pt x="99512" y="103619"/>
                  </a:cubicBezTo>
                  <a:lnTo>
                    <a:pt x="57608" y="103619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6637DC56-75B1-0486-5E9A-B00047A76A6D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6923424" y="8280788"/>
              <a:ext cx="102027" cy="134213"/>
            </a:xfrm>
            <a:custGeom>
              <a:avLst/>
              <a:gdLst>
                <a:gd name="connsiteX0" fmla="*/ 42432 w 102027"/>
                <a:gd name="connsiteY0" fmla="*/ 33476 h 134213"/>
                <a:gd name="connsiteX1" fmla="*/ 42432 w 102027"/>
                <a:gd name="connsiteY1" fmla="*/ 75 h 134213"/>
                <a:gd name="connsiteX2" fmla="*/ 225 w 102027"/>
                <a:gd name="connsiteY2" fmla="*/ 3415 h 134213"/>
                <a:gd name="connsiteX3" fmla="*/ 225 w 102027"/>
                <a:gd name="connsiteY3" fmla="*/ 12828 h 134213"/>
                <a:gd name="connsiteX4" fmla="*/ 23910 w 102027"/>
                <a:gd name="connsiteY4" fmla="*/ 29832 h 134213"/>
                <a:gd name="connsiteX5" fmla="*/ 23910 w 102027"/>
                <a:gd name="connsiteY5" fmla="*/ 111211 h 134213"/>
                <a:gd name="connsiteX6" fmla="*/ 225 w 102027"/>
                <a:gd name="connsiteY6" fmla="*/ 124875 h 134213"/>
                <a:gd name="connsiteX7" fmla="*/ 225 w 102027"/>
                <a:gd name="connsiteY7" fmla="*/ 134288 h 134213"/>
                <a:gd name="connsiteX8" fmla="*/ 34841 w 102027"/>
                <a:gd name="connsiteY8" fmla="*/ 133377 h 134213"/>
                <a:gd name="connsiteX9" fmla="*/ 73405 w 102027"/>
                <a:gd name="connsiteY9" fmla="*/ 134288 h 134213"/>
                <a:gd name="connsiteX10" fmla="*/ 73405 w 102027"/>
                <a:gd name="connsiteY10" fmla="*/ 124875 h 134213"/>
                <a:gd name="connsiteX11" fmla="*/ 67028 w 102027"/>
                <a:gd name="connsiteY11" fmla="*/ 124875 h 134213"/>
                <a:gd name="connsiteX12" fmla="*/ 43951 w 102027"/>
                <a:gd name="connsiteY12" fmla="*/ 110603 h 134213"/>
                <a:gd name="connsiteX13" fmla="*/ 43951 w 102027"/>
                <a:gd name="connsiteY13" fmla="*/ 63841 h 134213"/>
                <a:gd name="connsiteX14" fmla="*/ 79782 w 102027"/>
                <a:gd name="connsiteY14" fmla="*/ 6755 h 134213"/>
                <a:gd name="connsiteX15" fmla="*/ 83122 w 102027"/>
                <a:gd name="connsiteY15" fmla="*/ 7059 h 134213"/>
                <a:gd name="connsiteX16" fmla="*/ 76138 w 102027"/>
                <a:gd name="connsiteY16" fmla="*/ 18901 h 134213"/>
                <a:gd name="connsiteX17" fmla="*/ 89195 w 102027"/>
                <a:gd name="connsiteY17" fmla="*/ 31958 h 134213"/>
                <a:gd name="connsiteX18" fmla="*/ 102252 w 102027"/>
                <a:gd name="connsiteY18" fmla="*/ 18597 h 134213"/>
                <a:gd name="connsiteX19" fmla="*/ 79782 w 102027"/>
                <a:gd name="connsiteY19" fmla="*/ 75 h 134213"/>
                <a:gd name="connsiteX20" fmla="*/ 42432 w 102027"/>
                <a:gd name="connsiteY20" fmla="*/ 33476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3">
                  <a:moveTo>
                    <a:pt x="42432" y="33476"/>
                  </a:moveTo>
                  <a:lnTo>
                    <a:pt x="42432" y="75"/>
                  </a:lnTo>
                  <a:lnTo>
                    <a:pt x="225" y="3415"/>
                  </a:lnTo>
                  <a:lnTo>
                    <a:pt x="225" y="12828"/>
                  </a:lnTo>
                  <a:cubicBezTo>
                    <a:pt x="21480" y="12828"/>
                    <a:pt x="23910" y="14954"/>
                    <a:pt x="23910" y="29832"/>
                  </a:cubicBezTo>
                  <a:lnTo>
                    <a:pt x="23910" y="111211"/>
                  </a:lnTo>
                  <a:cubicBezTo>
                    <a:pt x="23910" y="124875"/>
                    <a:pt x="20570" y="124875"/>
                    <a:pt x="225" y="124875"/>
                  </a:cubicBezTo>
                  <a:lnTo>
                    <a:pt x="225" y="134288"/>
                  </a:lnTo>
                  <a:cubicBezTo>
                    <a:pt x="12067" y="133984"/>
                    <a:pt x="26339" y="133377"/>
                    <a:pt x="34841" y="133377"/>
                  </a:cubicBezTo>
                  <a:cubicBezTo>
                    <a:pt x="46987" y="133377"/>
                    <a:pt x="61259" y="133377"/>
                    <a:pt x="73405" y="134288"/>
                  </a:cubicBezTo>
                  <a:lnTo>
                    <a:pt x="73405" y="124875"/>
                  </a:lnTo>
                  <a:lnTo>
                    <a:pt x="67028" y="124875"/>
                  </a:lnTo>
                  <a:cubicBezTo>
                    <a:pt x="44558" y="124875"/>
                    <a:pt x="43951" y="121535"/>
                    <a:pt x="43951" y="110603"/>
                  </a:cubicBezTo>
                  <a:lnTo>
                    <a:pt x="43951" y="63841"/>
                  </a:lnTo>
                  <a:cubicBezTo>
                    <a:pt x="43951" y="33780"/>
                    <a:pt x="56704" y="6755"/>
                    <a:pt x="79782" y="6755"/>
                  </a:cubicBezTo>
                  <a:cubicBezTo>
                    <a:pt x="81907" y="6755"/>
                    <a:pt x="82514" y="6755"/>
                    <a:pt x="83122" y="7059"/>
                  </a:cubicBezTo>
                  <a:cubicBezTo>
                    <a:pt x="82211" y="7362"/>
                    <a:pt x="76138" y="11006"/>
                    <a:pt x="76138" y="18901"/>
                  </a:cubicBezTo>
                  <a:cubicBezTo>
                    <a:pt x="76138" y="27403"/>
                    <a:pt x="82514" y="31958"/>
                    <a:pt x="89195" y="31958"/>
                  </a:cubicBezTo>
                  <a:cubicBezTo>
                    <a:pt x="94661" y="31958"/>
                    <a:pt x="102252" y="28314"/>
                    <a:pt x="102252" y="18597"/>
                  </a:cubicBezTo>
                  <a:cubicBezTo>
                    <a:pt x="102252" y="8881"/>
                    <a:pt x="92839" y="75"/>
                    <a:pt x="79782" y="75"/>
                  </a:cubicBezTo>
                  <a:cubicBezTo>
                    <a:pt x="57615" y="75"/>
                    <a:pt x="46684" y="20419"/>
                    <a:pt x="42432" y="33476"/>
                  </a:cubicBez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78EBAE01-D65E-08B4-2D77-820FC7F2A57E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7134899" y="8243136"/>
              <a:ext cx="269946" cy="191906"/>
            </a:xfrm>
            <a:custGeom>
              <a:avLst/>
              <a:gdLst>
                <a:gd name="connsiteX0" fmla="*/ 171795 w 269946"/>
                <a:gd name="connsiteY0" fmla="*/ 102708 h 191906"/>
                <a:gd name="connsiteX1" fmla="*/ 177564 w 269946"/>
                <a:gd name="connsiteY1" fmla="*/ 96028 h 191906"/>
                <a:gd name="connsiteX2" fmla="*/ 171795 w 269946"/>
                <a:gd name="connsiteY2" fmla="*/ 89348 h 191906"/>
                <a:gd name="connsiteX3" fmla="*/ 11770 w 269946"/>
                <a:gd name="connsiteY3" fmla="*/ 1897 h 191906"/>
                <a:gd name="connsiteX4" fmla="*/ 6305 w 269946"/>
                <a:gd name="connsiteY4" fmla="*/ 75 h 191906"/>
                <a:gd name="connsiteX5" fmla="*/ 231 w 269946"/>
                <a:gd name="connsiteY5" fmla="*/ 6148 h 191906"/>
                <a:gd name="connsiteX6" fmla="*/ 6305 w 269946"/>
                <a:gd name="connsiteY6" fmla="*/ 12828 h 191906"/>
                <a:gd name="connsiteX7" fmla="*/ 158738 w 269946"/>
                <a:gd name="connsiteY7" fmla="*/ 96028 h 191906"/>
                <a:gd name="connsiteX8" fmla="*/ 6305 w 269946"/>
                <a:gd name="connsiteY8" fmla="*/ 179228 h 191906"/>
                <a:gd name="connsiteX9" fmla="*/ 231 w 269946"/>
                <a:gd name="connsiteY9" fmla="*/ 185908 h 191906"/>
                <a:gd name="connsiteX10" fmla="*/ 8126 w 269946"/>
                <a:gd name="connsiteY10" fmla="*/ 191981 h 191906"/>
                <a:gd name="connsiteX11" fmla="*/ 171795 w 269946"/>
                <a:gd name="connsiteY11" fmla="*/ 102708 h 191906"/>
                <a:gd name="connsiteX12" fmla="*/ 264409 w 269946"/>
                <a:gd name="connsiteY12" fmla="*/ 102708 h 191906"/>
                <a:gd name="connsiteX13" fmla="*/ 270178 w 269946"/>
                <a:gd name="connsiteY13" fmla="*/ 96028 h 191906"/>
                <a:gd name="connsiteX14" fmla="*/ 264409 w 269946"/>
                <a:gd name="connsiteY14" fmla="*/ 89348 h 191906"/>
                <a:gd name="connsiteX15" fmla="*/ 104384 w 269946"/>
                <a:gd name="connsiteY15" fmla="*/ 1897 h 191906"/>
                <a:gd name="connsiteX16" fmla="*/ 98918 w 269946"/>
                <a:gd name="connsiteY16" fmla="*/ 75 h 191906"/>
                <a:gd name="connsiteX17" fmla="*/ 92845 w 269946"/>
                <a:gd name="connsiteY17" fmla="*/ 6148 h 191906"/>
                <a:gd name="connsiteX18" fmla="*/ 98918 w 269946"/>
                <a:gd name="connsiteY18" fmla="*/ 12828 h 191906"/>
                <a:gd name="connsiteX19" fmla="*/ 251352 w 269946"/>
                <a:gd name="connsiteY19" fmla="*/ 96028 h 191906"/>
                <a:gd name="connsiteX20" fmla="*/ 98918 w 269946"/>
                <a:gd name="connsiteY20" fmla="*/ 179228 h 191906"/>
                <a:gd name="connsiteX21" fmla="*/ 92845 w 269946"/>
                <a:gd name="connsiteY21" fmla="*/ 185908 h 191906"/>
                <a:gd name="connsiteX22" fmla="*/ 100740 w 269946"/>
                <a:gd name="connsiteY22" fmla="*/ 191981 h 191906"/>
                <a:gd name="connsiteX23" fmla="*/ 264409 w 269946"/>
                <a:gd name="connsiteY23" fmla="*/ 102708 h 1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9946" h="191906">
                  <a:moveTo>
                    <a:pt x="171795" y="102708"/>
                  </a:moveTo>
                  <a:cubicBezTo>
                    <a:pt x="175439" y="100583"/>
                    <a:pt x="177564" y="99672"/>
                    <a:pt x="177564" y="96028"/>
                  </a:cubicBezTo>
                  <a:cubicBezTo>
                    <a:pt x="177564" y="92384"/>
                    <a:pt x="175439" y="91473"/>
                    <a:pt x="171795" y="89348"/>
                  </a:cubicBezTo>
                  <a:lnTo>
                    <a:pt x="11770" y="1897"/>
                  </a:lnTo>
                  <a:cubicBezTo>
                    <a:pt x="10556" y="1289"/>
                    <a:pt x="8430" y="75"/>
                    <a:pt x="6305" y="75"/>
                  </a:cubicBezTo>
                  <a:cubicBezTo>
                    <a:pt x="3572" y="75"/>
                    <a:pt x="231" y="1897"/>
                    <a:pt x="231" y="6148"/>
                  </a:cubicBezTo>
                  <a:cubicBezTo>
                    <a:pt x="231" y="9488"/>
                    <a:pt x="2661" y="10702"/>
                    <a:pt x="6305" y="12828"/>
                  </a:cubicBezTo>
                  <a:lnTo>
                    <a:pt x="158738" y="96028"/>
                  </a:lnTo>
                  <a:lnTo>
                    <a:pt x="6305" y="179228"/>
                  </a:lnTo>
                  <a:cubicBezTo>
                    <a:pt x="2661" y="181354"/>
                    <a:pt x="231" y="182568"/>
                    <a:pt x="231" y="185908"/>
                  </a:cubicBezTo>
                  <a:cubicBezTo>
                    <a:pt x="231" y="191981"/>
                    <a:pt x="6001" y="191981"/>
                    <a:pt x="8126" y="191981"/>
                  </a:cubicBezTo>
                  <a:lnTo>
                    <a:pt x="171795" y="102708"/>
                  </a:lnTo>
                  <a:close/>
                  <a:moveTo>
                    <a:pt x="264409" y="102708"/>
                  </a:moveTo>
                  <a:cubicBezTo>
                    <a:pt x="268053" y="100583"/>
                    <a:pt x="270178" y="99672"/>
                    <a:pt x="270178" y="96028"/>
                  </a:cubicBezTo>
                  <a:cubicBezTo>
                    <a:pt x="270178" y="92384"/>
                    <a:pt x="268053" y="91473"/>
                    <a:pt x="264409" y="89348"/>
                  </a:cubicBezTo>
                  <a:lnTo>
                    <a:pt x="104384" y="1897"/>
                  </a:lnTo>
                  <a:cubicBezTo>
                    <a:pt x="103170" y="1289"/>
                    <a:pt x="101044" y="75"/>
                    <a:pt x="98918" y="75"/>
                  </a:cubicBezTo>
                  <a:cubicBezTo>
                    <a:pt x="96186" y="75"/>
                    <a:pt x="92845" y="1897"/>
                    <a:pt x="92845" y="6148"/>
                  </a:cubicBezTo>
                  <a:cubicBezTo>
                    <a:pt x="92845" y="9488"/>
                    <a:pt x="95275" y="10702"/>
                    <a:pt x="98918" y="12828"/>
                  </a:cubicBezTo>
                  <a:lnTo>
                    <a:pt x="251352" y="96028"/>
                  </a:lnTo>
                  <a:lnTo>
                    <a:pt x="98918" y="179228"/>
                  </a:lnTo>
                  <a:cubicBezTo>
                    <a:pt x="95275" y="181354"/>
                    <a:pt x="92845" y="182568"/>
                    <a:pt x="92845" y="185908"/>
                  </a:cubicBezTo>
                  <a:cubicBezTo>
                    <a:pt x="92845" y="191981"/>
                    <a:pt x="98615" y="191981"/>
                    <a:pt x="100740" y="191981"/>
                  </a:cubicBezTo>
                  <a:lnTo>
                    <a:pt x="264409" y="102708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7A3C892-5D47-B3FE-24AB-04790B63858A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7533222" y="8212771"/>
              <a:ext cx="100205" cy="202230"/>
            </a:xfrm>
            <a:custGeom>
              <a:avLst/>
              <a:gdLst>
                <a:gd name="connsiteX0" fmla="*/ 62493 w 100205"/>
                <a:gd name="connsiteY0" fmla="*/ 7970 h 202230"/>
                <a:gd name="connsiteX1" fmla="*/ 55509 w 100205"/>
                <a:gd name="connsiteY1" fmla="*/ 75 h 202230"/>
                <a:gd name="connsiteX2" fmla="*/ 244 w 100205"/>
                <a:gd name="connsiteY2" fmla="*/ 19508 h 202230"/>
                <a:gd name="connsiteX3" fmla="*/ 244 w 100205"/>
                <a:gd name="connsiteY3" fmla="*/ 28921 h 202230"/>
                <a:gd name="connsiteX4" fmla="*/ 40023 w 100205"/>
                <a:gd name="connsiteY4" fmla="*/ 21027 h 202230"/>
                <a:gd name="connsiteX5" fmla="*/ 40023 w 100205"/>
                <a:gd name="connsiteY5" fmla="*/ 178317 h 202230"/>
                <a:gd name="connsiteX6" fmla="*/ 11783 w 100205"/>
                <a:gd name="connsiteY6" fmla="*/ 192892 h 202230"/>
                <a:gd name="connsiteX7" fmla="*/ 2066 w 100205"/>
                <a:gd name="connsiteY7" fmla="*/ 192892 h 202230"/>
                <a:gd name="connsiteX8" fmla="*/ 2066 w 100205"/>
                <a:gd name="connsiteY8" fmla="*/ 202306 h 202230"/>
                <a:gd name="connsiteX9" fmla="*/ 51258 w 100205"/>
                <a:gd name="connsiteY9" fmla="*/ 201395 h 202230"/>
                <a:gd name="connsiteX10" fmla="*/ 100449 w 100205"/>
                <a:gd name="connsiteY10" fmla="*/ 202306 h 202230"/>
                <a:gd name="connsiteX11" fmla="*/ 100449 w 100205"/>
                <a:gd name="connsiteY11" fmla="*/ 192892 h 202230"/>
                <a:gd name="connsiteX12" fmla="*/ 90733 w 100205"/>
                <a:gd name="connsiteY12" fmla="*/ 192892 h 202230"/>
                <a:gd name="connsiteX13" fmla="*/ 62493 w 100205"/>
                <a:gd name="connsiteY13" fmla="*/ 178317 h 202230"/>
                <a:gd name="connsiteX14" fmla="*/ 62493 w 100205"/>
                <a:gd name="connsiteY14" fmla="*/ 7970 h 20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205" h="202230">
                  <a:moveTo>
                    <a:pt x="62493" y="7970"/>
                  </a:moveTo>
                  <a:cubicBezTo>
                    <a:pt x="62493" y="682"/>
                    <a:pt x="62493" y="75"/>
                    <a:pt x="55509" y="75"/>
                  </a:cubicBezTo>
                  <a:cubicBezTo>
                    <a:pt x="36682" y="19508"/>
                    <a:pt x="9961" y="19508"/>
                    <a:pt x="244" y="19508"/>
                  </a:cubicBezTo>
                  <a:lnTo>
                    <a:pt x="244" y="28921"/>
                  </a:lnTo>
                  <a:cubicBezTo>
                    <a:pt x="6317" y="28921"/>
                    <a:pt x="24233" y="28921"/>
                    <a:pt x="40023" y="21027"/>
                  </a:cubicBezTo>
                  <a:lnTo>
                    <a:pt x="40023" y="178317"/>
                  </a:lnTo>
                  <a:cubicBezTo>
                    <a:pt x="40023" y="189249"/>
                    <a:pt x="39112" y="192892"/>
                    <a:pt x="11783" y="192892"/>
                  </a:cubicBezTo>
                  <a:lnTo>
                    <a:pt x="2066" y="192892"/>
                  </a:lnTo>
                  <a:lnTo>
                    <a:pt x="2066" y="202306"/>
                  </a:lnTo>
                  <a:cubicBezTo>
                    <a:pt x="12694" y="201395"/>
                    <a:pt x="39112" y="201395"/>
                    <a:pt x="51258" y="201395"/>
                  </a:cubicBezTo>
                  <a:cubicBezTo>
                    <a:pt x="63404" y="201395"/>
                    <a:pt x="89822" y="201395"/>
                    <a:pt x="100449" y="202306"/>
                  </a:cubicBezTo>
                  <a:lnTo>
                    <a:pt x="100449" y="192892"/>
                  </a:lnTo>
                  <a:lnTo>
                    <a:pt x="90733" y="192892"/>
                  </a:lnTo>
                  <a:cubicBezTo>
                    <a:pt x="63404" y="192892"/>
                    <a:pt x="62493" y="189552"/>
                    <a:pt x="62493" y="178317"/>
                  </a:cubicBezTo>
                  <a:lnTo>
                    <a:pt x="62493" y="7970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9" name="Groupe 9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Pr} \ll 1&#10;$$&#10;&#10;&#10;\end{document}&#10;" title="IguanaTex Vector Display">
            <a:extLst>
              <a:ext uri="{FF2B5EF4-FFF2-40B4-BE49-F238E27FC236}">
                <a16:creationId xmlns:a16="http://schemas.microsoft.com/office/drawing/2014/main" id="{C5160BE2-1AC6-751B-871C-0951D95AC67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0800" y="3632200"/>
            <a:ext cx="914372" cy="243831"/>
            <a:chOff x="6709707" y="5697940"/>
            <a:chExt cx="914530" cy="227433"/>
          </a:xfrm>
        </p:grpSpPr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76C9C536-12D9-A5DC-C346-517AB576B3BC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6709707" y="5697940"/>
              <a:ext cx="178851" cy="207392"/>
            </a:xfrm>
            <a:custGeom>
              <a:avLst/>
              <a:gdLst>
                <a:gd name="connsiteX0" fmla="*/ 58519 w 178851"/>
                <a:gd name="connsiteY0" fmla="*/ 111514 h 207392"/>
                <a:gd name="connsiteX1" fmla="*/ 109836 w 178851"/>
                <a:gd name="connsiteY1" fmla="*/ 111514 h 207392"/>
                <a:gd name="connsiteX2" fmla="*/ 179069 w 178851"/>
                <a:gd name="connsiteY2" fmla="*/ 56554 h 207392"/>
                <a:gd name="connsiteX3" fmla="*/ 107407 w 178851"/>
                <a:gd name="connsiteY3" fmla="*/ 75 h 207392"/>
                <a:gd name="connsiteX4" fmla="*/ 218 w 178851"/>
                <a:gd name="connsiteY4" fmla="*/ 75 h 207392"/>
                <a:gd name="connsiteX5" fmla="*/ 218 w 178851"/>
                <a:gd name="connsiteY5" fmla="*/ 9488 h 207392"/>
                <a:gd name="connsiteX6" fmla="*/ 7506 w 178851"/>
                <a:gd name="connsiteY6" fmla="*/ 9488 h 207392"/>
                <a:gd name="connsiteX7" fmla="*/ 31494 w 178851"/>
                <a:gd name="connsiteY7" fmla="*/ 23759 h 207392"/>
                <a:gd name="connsiteX8" fmla="*/ 31494 w 178851"/>
                <a:gd name="connsiteY8" fmla="*/ 183783 h 207392"/>
                <a:gd name="connsiteX9" fmla="*/ 7506 w 178851"/>
                <a:gd name="connsiteY9" fmla="*/ 198054 h 207392"/>
                <a:gd name="connsiteX10" fmla="*/ 218 w 178851"/>
                <a:gd name="connsiteY10" fmla="*/ 198054 h 207392"/>
                <a:gd name="connsiteX11" fmla="*/ 218 w 178851"/>
                <a:gd name="connsiteY11" fmla="*/ 207468 h 207392"/>
                <a:gd name="connsiteX12" fmla="*/ 44855 w 178851"/>
                <a:gd name="connsiteY12" fmla="*/ 206557 h 207392"/>
                <a:gd name="connsiteX13" fmla="*/ 89795 w 178851"/>
                <a:gd name="connsiteY13" fmla="*/ 207468 h 207392"/>
                <a:gd name="connsiteX14" fmla="*/ 89795 w 178851"/>
                <a:gd name="connsiteY14" fmla="*/ 198054 h 207392"/>
                <a:gd name="connsiteX15" fmla="*/ 82508 w 178851"/>
                <a:gd name="connsiteY15" fmla="*/ 198054 h 207392"/>
                <a:gd name="connsiteX16" fmla="*/ 58519 w 178851"/>
                <a:gd name="connsiteY16" fmla="*/ 183783 h 207392"/>
                <a:gd name="connsiteX17" fmla="*/ 58519 w 178851"/>
                <a:gd name="connsiteY17" fmla="*/ 111514 h 207392"/>
                <a:gd name="connsiteX18" fmla="*/ 57608 w 178851"/>
                <a:gd name="connsiteY18" fmla="*/ 103619 h 207392"/>
                <a:gd name="connsiteX19" fmla="*/ 57608 w 178851"/>
                <a:gd name="connsiteY19" fmla="*/ 21634 h 207392"/>
                <a:gd name="connsiteX20" fmla="*/ 72487 w 178851"/>
                <a:gd name="connsiteY20" fmla="*/ 9488 h 207392"/>
                <a:gd name="connsiteX21" fmla="*/ 99512 w 178851"/>
                <a:gd name="connsiteY21" fmla="*/ 9488 h 207392"/>
                <a:gd name="connsiteX22" fmla="*/ 147793 w 178851"/>
                <a:gd name="connsiteY22" fmla="*/ 56554 h 207392"/>
                <a:gd name="connsiteX23" fmla="*/ 99512 w 178851"/>
                <a:gd name="connsiteY23" fmla="*/ 103619 h 207392"/>
                <a:gd name="connsiteX24" fmla="*/ 57608 w 178851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1" h="207392">
                  <a:moveTo>
                    <a:pt x="58519" y="111514"/>
                  </a:moveTo>
                  <a:lnTo>
                    <a:pt x="109836" y="111514"/>
                  </a:lnTo>
                  <a:cubicBezTo>
                    <a:pt x="146275" y="111514"/>
                    <a:pt x="179069" y="86919"/>
                    <a:pt x="179069" y="56554"/>
                  </a:cubicBezTo>
                  <a:cubicBezTo>
                    <a:pt x="179069" y="26796"/>
                    <a:pt x="149008" y="75"/>
                    <a:pt x="107407" y="75"/>
                  </a:cubicBezTo>
                  <a:lnTo>
                    <a:pt x="218" y="75"/>
                  </a:lnTo>
                  <a:lnTo>
                    <a:pt x="218" y="9488"/>
                  </a:lnTo>
                  <a:lnTo>
                    <a:pt x="7506" y="9488"/>
                  </a:lnTo>
                  <a:cubicBezTo>
                    <a:pt x="30887" y="9488"/>
                    <a:pt x="31494" y="12828"/>
                    <a:pt x="31494" y="23759"/>
                  </a:cubicBezTo>
                  <a:lnTo>
                    <a:pt x="31494" y="183783"/>
                  </a:lnTo>
                  <a:cubicBezTo>
                    <a:pt x="31494" y="194714"/>
                    <a:pt x="30887" y="198054"/>
                    <a:pt x="7506" y="198054"/>
                  </a:cubicBezTo>
                  <a:lnTo>
                    <a:pt x="218" y="198054"/>
                  </a:lnTo>
                  <a:lnTo>
                    <a:pt x="218" y="207468"/>
                  </a:lnTo>
                  <a:cubicBezTo>
                    <a:pt x="10846" y="206557"/>
                    <a:pt x="33316" y="206557"/>
                    <a:pt x="44855" y="206557"/>
                  </a:cubicBezTo>
                  <a:cubicBezTo>
                    <a:pt x="56394" y="206557"/>
                    <a:pt x="79168" y="206557"/>
                    <a:pt x="89795" y="207468"/>
                  </a:cubicBezTo>
                  <a:lnTo>
                    <a:pt x="89795" y="198054"/>
                  </a:lnTo>
                  <a:lnTo>
                    <a:pt x="82508" y="198054"/>
                  </a:lnTo>
                  <a:cubicBezTo>
                    <a:pt x="59127" y="198054"/>
                    <a:pt x="58519" y="194714"/>
                    <a:pt x="58519" y="183783"/>
                  </a:cubicBezTo>
                  <a:lnTo>
                    <a:pt x="58519" y="111514"/>
                  </a:lnTo>
                  <a:close/>
                  <a:moveTo>
                    <a:pt x="57608" y="103619"/>
                  </a:moveTo>
                  <a:lnTo>
                    <a:pt x="57608" y="21634"/>
                  </a:lnTo>
                  <a:cubicBezTo>
                    <a:pt x="57608" y="11613"/>
                    <a:pt x="58216" y="9488"/>
                    <a:pt x="72487" y="9488"/>
                  </a:cubicBezTo>
                  <a:lnTo>
                    <a:pt x="99512" y="9488"/>
                  </a:lnTo>
                  <a:cubicBezTo>
                    <a:pt x="147793" y="9488"/>
                    <a:pt x="147793" y="41675"/>
                    <a:pt x="147793" y="56554"/>
                  </a:cubicBezTo>
                  <a:cubicBezTo>
                    <a:pt x="147793" y="70825"/>
                    <a:pt x="147793" y="103619"/>
                    <a:pt x="99512" y="103619"/>
                  </a:cubicBezTo>
                  <a:lnTo>
                    <a:pt x="57608" y="103619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4B6CB53B-123F-8EAA-25ED-1858B30EB4E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6914234" y="5771119"/>
              <a:ext cx="102027" cy="134213"/>
            </a:xfrm>
            <a:custGeom>
              <a:avLst/>
              <a:gdLst>
                <a:gd name="connsiteX0" fmla="*/ 42432 w 102027"/>
                <a:gd name="connsiteY0" fmla="*/ 33476 h 134213"/>
                <a:gd name="connsiteX1" fmla="*/ 42432 w 102027"/>
                <a:gd name="connsiteY1" fmla="*/ 75 h 134213"/>
                <a:gd name="connsiteX2" fmla="*/ 225 w 102027"/>
                <a:gd name="connsiteY2" fmla="*/ 3415 h 134213"/>
                <a:gd name="connsiteX3" fmla="*/ 225 w 102027"/>
                <a:gd name="connsiteY3" fmla="*/ 12828 h 134213"/>
                <a:gd name="connsiteX4" fmla="*/ 23910 w 102027"/>
                <a:gd name="connsiteY4" fmla="*/ 29832 h 134213"/>
                <a:gd name="connsiteX5" fmla="*/ 23910 w 102027"/>
                <a:gd name="connsiteY5" fmla="*/ 111211 h 134213"/>
                <a:gd name="connsiteX6" fmla="*/ 225 w 102027"/>
                <a:gd name="connsiteY6" fmla="*/ 124875 h 134213"/>
                <a:gd name="connsiteX7" fmla="*/ 225 w 102027"/>
                <a:gd name="connsiteY7" fmla="*/ 134288 h 134213"/>
                <a:gd name="connsiteX8" fmla="*/ 34841 w 102027"/>
                <a:gd name="connsiteY8" fmla="*/ 133377 h 134213"/>
                <a:gd name="connsiteX9" fmla="*/ 73405 w 102027"/>
                <a:gd name="connsiteY9" fmla="*/ 134288 h 134213"/>
                <a:gd name="connsiteX10" fmla="*/ 73405 w 102027"/>
                <a:gd name="connsiteY10" fmla="*/ 124875 h 134213"/>
                <a:gd name="connsiteX11" fmla="*/ 67028 w 102027"/>
                <a:gd name="connsiteY11" fmla="*/ 124875 h 134213"/>
                <a:gd name="connsiteX12" fmla="*/ 43951 w 102027"/>
                <a:gd name="connsiteY12" fmla="*/ 110603 h 134213"/>
                <a:gd name="connsiteX13" fmla="*/ 43951 w 102027"/>
                <a:gd name="connsiteY13" fmla="*/ 63841 h 134213"/>
                <a:gd name="connsiteX14" fmla="*/ 79782 w 102027"/>
                <a:gd name="connsiteY14" fmla="*/ 6755 h 134213"/>
                <a:gd name="connsiteX15" fmla="*/ 83122 w 102027"/>
                <a:gd name="connsiteY15" fmla="*/ 7059 h 134213"/>
                <a:gd name="connsiteX16" fmla="*/ 76138 w 102027"/>
                <a:gd name="connsiteY16" fmla="*/ 18901 h 134213"/>
                <a:gd name="connsiteX17" fmla="*/ 89195 w 102027"/>
                <a:gd name="connsiteY17" fmla="*/ 31958 h 134213"/>
                <a:gd name="connsiteX18" fmla="*/ 102252 w 102027"/>
                <a:gd name="connsiteY18" fmla="*/ 18597 h 134213"/>
                <a:gd name="connsiteX19" fmla="*/ 79782 w 102027"/>
                <a:gd name="connsiteY19" fmla="*/ 75 h 134213"/>
                <a:gd name="connsiteX20" fmla="*/ 42432 w 102027"/>
                <a:gd name="connsiteY20" fmla="*/ 33476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3">
                  <a:moveTo>
                    <a:pt x="42432" y="33476"/>
                  </a:moveTo>
                  <a:lnTo>
                    <a:pt x="42432" y="75"/>
                  </a:lnTo>
                  <a:lnTo>
                    <a:pt x="225" y="3415"/>
                  </a:lnTo>
                  <a:lnTo>
                    <a:pt x="225" y="12828"/>
                  </a:lnTo>
                  <a:cubicBezTo>
                    <a:pt x="21480" y="12828"/>
                    <a:pt x="23910" y="14954"/>
                    <a:pt x="23910" y="29832"/>
                  </a:cubicBezTo>
                  <a:lnTo>
                    <a:pt x="23910" y="111211"/>
                  </a:lnTo>
                  <a:cubicBezTo>
                    <a:pt x="23910" y="124875"/>
                    <a:pt x="20570" y="124875"/>
                    <a:pt x="225" y="124875"/>
                  </a:cubicBezTo>
                  <a:lnTo>
                    <a:pt x="225" y="134288"/>
                  </a:lnTo>
                  <a:cubicBezTo>
                    <a:pt x="12067" y="133984"/>
                    <a:pt x="26339" y="133377"/>
                    <a:pt x="34841" y="133377"/>
                  </a:cubicBezTo>
                  <a:cubicBezTo>
                    <a:pt x="46987" y="133377"/>
                    <a:pt x="61259" y="133377"/>
                    <a:pt x="73405" y="134288"/>
                  </a:cubicBezTo>
                  <a:lnTo>
                    <a:pt x="73405" y="124875"/>
                  </a:lnTo>
                  <a:lnTo>
                    <a:pt x="67028" y="124875"/>
                  </a:lnTo>
                  <a:cubicBezTo>
                    <a:pt x="44558" y="124875"/>
                    <a:pt x="43951" y="121535"/>
                    <a:pt x="43951" y="110603"/>
                  </a:cubicBezTo>
                  <a:lnTo>
                    <a:pt x="43951" y="63841"/>
                  </a:lnTo>
                  <a:cubicBezTo>
                    <a:pt x="43951" y="33780"/>
                    <a:pt x="56704" y="6755"/>
                    <a:pt x="79782" y="6755"/>
                  </a:cubicBezTo>
                  <a:cubicBezTo>
                    <a:pt x="81907" y="6755"/>
                    <a:pt x="82514" y="6755"/>
                    <a:pt x="83122" y="7059"/>
                  </a:cubicBezTo>
                  <a:cubicBezTo>
                    <a:pt x="82211" y="7362"/>
                    <a:pt x="76138" y="11006"/>
                    <a:pt x="76138" y="18901"/>
                  </a:cubicBezTo>
                  <a:cubicBezTo>
                    <a:pt x="76138" y="27403"/>
                    <a:pt x="82514" y="31958"/>
                    <a:pt x="89195" y="31958"/>
                  </a:cubicBezTo>
                  <a:cubicBezTo>
                    <a:pt x="94661" y="31958"/>
                    <a:pt x="102252" y="28314"/>
                    <a:pt x="102252" y="18597"/>
                  </a:cubicBezTo>
                  <a:cubicBezTo>
                    <a:pt x="102252" y="8881"/>
                    <a:pt x="92839" y="75"/>
                    <a:pt x="79782" y="75"/>
                  </a:cubicBezTo>
                  <a:cubicBezTo>
                    <a:pt x="57615" y="75"/>
                    <a:pt x="46684" y="20419"/>
                    <a:pt x="42432" y="33476"/>
                  </a:cubicBez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8DEF7FB6-435D-C8C7-137A-C9DC6B651CF9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125709" y="5733467"/>
              <a:ext cx="269946" cy="191906"/>
            </a:xfrm>
            <a:custGeom>
              <a:avLst/>
              <a:gdLst>
                <a:gd name="connsiteX0" fmla="*/ 171491 w 269946"/>
                <a:gd name="connsiteY0" fmla="*/ 12828 h 191906"/>
                <a:gd name="connsiteX1" fmla="*/ 177564 w 269946"/>
                <a:gd name="connsiteY1" fmla="*/ 6148 h 191906"/>
                <a:gd name="connsiteX2" fmla="*/ 171491 w 269946"/>
                <a:gd name="connsiteY2" fmla="*/ 75 h 191906"/>
                <a:gd name="connsiteX3" fmla="*/ 166025 w 269946"/>
                <a:gd name="connsiteY3" fmla="*/ 1897 h 191906"/>
                <a:gd name="connsiteX4" fmla="*/ 6001 w 269946"/>
                <a:gd name="connsiteY4" fmla="*/ 89348 h 191906"/>
                <a:gd name="connsiteX5" fmla="*/ 231 w 269946"/>
                <a:gd name="connsiteY5" fmla="*/ 96028 h 191906"/>
                <a:gd name="connsiteX6" fmla="*/ 6001 w 269946"/>
                <a:gd name="connsiteY6" fmla="*/ 102708 h 191906"/>
                <a:gd name="connsiteX7" fmla="*/ 165722 w 269946"/>
                <a:gd name="connsiteY7" fmla="*/ 189856 h 191906"/>
                <a:gd name="connsiteX8" fmla="*/ 171491 w 269946"/>
                <a:gd name="connsiteY8" fmla="*/ 191981 h 191906"/>
                <a:gd name="connsiteX9" fmla="*/ 177564 w 269946"/>
                <a:gd name="connsiteY9" fmla="*/ 185908 h 191906"/>
                <a:gd name="connsiteX10" fmla="*/ 171491 w 269946"/>
                <a:gd name="connsiteY10" fmla="*/ 179228 h 191906"/>
                <a:gd name="connsiteX11" fmla="*/ 19058 w 269946"/>
                <a:gd name="connsiteY11" fmla="*/ 96028 h 191906"/>
                <a:gd name="connsiteX12" fmla="*/ 171491 w 269946"/>
                <a:gd name="connsiteY12" fmla="*/ 12828 h 191906"/>
                <a:gd name="connsiteX13" fmla="*/ 264105 w 269946"/>
                <a:gd name="connsiteY13" fmla="*/ 12828 h 191906"/>
                <a:gd name="connsiteX14" fmla="*/ 270178 w 269946"/>
                <a:gd name="connsiteY14" fmla="*/ 6148 h 191906"/>
                <a:gd name="connsiteX15" fmla="*/ 264105 w 269946"/>
                <a:gd name="connsiteY15" fmla="*/ 75 h 191906"/>
                <a:gd name="connsiteX16" fmla="*/ 258639 w 269946"/>
                <a:gd name="connsiteY16" fmla="*/ 1897 h 191906"/>
                <a:gd name="connsiteX17" fmla="*/ 98615 w 269946"/>
                <a:gd name="connsiteY17" fmla="*/ 89348 h 191906"/>
                <a:gd name="connsiteX18" fmla="*/ 92845 w 269946"/>
                <a:gd name="connsiteY18" fmla="*/ 96028 h 191906"/>
                <a:gd name="connsiteX19" fmla="*/ 98615 w 269946"/>
                <a:gd name="connsiteY19" fmla="*/ 102708 h 191906"/>
                <a:gd name="connsiteX20" fmla="*/ 258336 w 269946"/>
                <a:gd name="connsiteY20" fmla="*/ 189856 h 191906"/>
                <a:gd name="connsiteX21" fmla="*/ 264105 w 269946"/>
                <a:gd name="connsiteY21" fmla="*/ 191981 h 191906"/>
                <a:gd name="connsiteX22" fmla="*/ 270178 w 269946"/>
                <a:gd name="connsiteY22" fmla="*/ 185908 h 191906"/>
                <a:gd name="connsiteX23" fmla="*/ 264105 w 269946"/>
                <a:gd name="connsiteY23" fmla="*/ 179228 h 191906"/>
                <a:gd name="connsiteX24" fmla="*/ 111672 w 269946"/>
                <a:gd name="connsiteY24" fmla="*/ 96028 h 191906"/>
                <a:gd name="connsiteX25" fmla="*/ 264105 w 269946"/>
                <a:gd name="connsiteY25" fmla="*/ 12828 h 1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9946" h="191906">
                  <a:moveTo>
                    <a:pt x="171491" y="12828"/>
                  </a:moveTo>
                  <a:cubicBezTo>
                    <a:pt x="175135" y="10702"/>
                    <a:pt x="177564" y="9488"/>
                    <a:pt x="177564" y="6148"/>
                  </a:cubicBezTo>
                  <a:cubicBezTo>
                    <a:pt x="177564" y="1897"/>
                    <a:pt x="174224" y="75"/>
                    <a:pt x="171491" y="75"/>
                  </a:cubicBezTo>
                  <a:cubicBezTo>
                    <a:pt x="169366" y="75"/>
                    <a:pt x="167240" y="1289"/>
                    <a:pt x="166025" y="1897"/>
                  </a:cubicBezTo>
                  <a:lnTo>
                    <a:pt x="6001" y="89348"/>
                  </a:lnTo>
                  <a:cubicBezTo>
                    <a:pt x="2357" y="91473"/>
                    <a:pt x="231" y="92384"/>
                    <a:pt x="231" y="96028"/>
                  </a:cubicBezTo>
                  <a:cubicBezTo>
                    <a:pt x="231" y="99672"/>
                    <a:pt x="2357" y="100583"/>
                    <a:pt x="6001" y="102708"/>
                  </a:cubicBezTo>
                  <a:lnTo>
                    <a:pt x="165722" y="189856"/>
                  </a:lnTo>
                  <a:cubicBezTo>
                    <a:pt x="169366" y="191981"/>
                    <a:pt x="170277" y="191981"/>
                    <a:pt x="171491" y="191981"/>
                  </a:cubicBezTo>
                  <a:cubicBezTo>
                    <a:pt x="175439" y="191981"/>
                    <a:pt x="177564" y="188945"/>
                    <a:pt x="177564" y="185908"/>
                  </a:cubicBezTo>
                  <a:cubicBezTo>
                    <a:pt x="177564" y="182568"/>
                    <a:pt x="175135" y="181354"/>
                    <a:pt x="171491" y="179228"/>
                  </a:cubicBezTo>
                  <a:lnTo>
                    <a:pt x="19058" y="96028"/>
                  </a:lnTo>
                  <a:lnTo>
                    <a:pt x="171491" y="12828"/>
                  </a:lnTo>
                  <a:close/>
                  <a:moveTo>
                    <a:pt x="264105" y="12828"/>
                  </a:moveTo>
                  <a:cubicBezTo>
                    <a:pt x="267749" y="10702"/>
                    <a:pt x="270178" y="9488"/>
                    <a:pt x="270178" y="6148"/>
                  </a:cubicBezTo>
                  <a:cubicBezTo>
                    <a:pt x="270178" y="1897"/>
                    <a:pt x="266838" y="75"/>
                    <a:pt x="264105" y="75"/>
                  </a:cubicBezTo>
                  <a:cubicBezTo>
                    <a:pt x="261979" y="75"/>
                    <a:pt x="259854" y="1289"/>
                    <a:pt x="258639" y="1897"/>
                  </a:cubicBezTo>
                  <a:lnTo>
                    <a:pt x="98615" y="89348"/>
                  </a:lnTo>
                  <a:cubicBezTo>
                    <a:pt x="94971" y="91473"/>
                    <a:pt x="92845" y="92384"/>
                    <a:pt x="92845" y="96028"/>
                  </a:cubicBezTo>
                  <a:cubicBezTo>
                    <a:pt x="92845" y="99672"/>
                    <a:pt x="94971" y="100583"/>
                    <a:pt x="98615" y="102708"/>
                  </a:cubicBezTo>
                  <a:lnTo>
                    <a:pt x="258336" y="189856"/>
                  </a:lnTo>
                  <a:cubicBezTo>
                    <a:pt x="261979" y="191981"/>
                    <a:pt x="262890" y="191981"/>
                    <a:pt x="264105" y="191981"/>
                  </a:cubicBezTo>
                  <a:cubicBezTo>
                    <a:pt x="268053" y="191981"/>
                    <a:pt x="270178" y="188945"/>
                    <a:pt x="270178" y="185908"/>
                  </a:cubicBezTo>
                  <a:cubicBezTo>
                    <a:pt x="270178" y="182568"/>
                    <a:pt x="267749" y="181354"/>
                    <a:pt x="264105" y="179228"/>
                  </a:cubicBezTo>
                  <a:lnTo>
                    <a:pt x="111672" y="96028"/>
                  </a:lnTo>
                  <a:lnTo>
                    <a:pt x="264105" y="12828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2A6B9064-2CDC-35EA-4BCB-94DAF690BD14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524032" y="5703102"/>
              <a:ext cx="100205" cy="202230"/>
            </a:xfrm>
            <a:custGeom>
              <a:avLst/>
              <a:gdLst>
                <a:gd name="connsiteX0" fmla="*/ 62493 w 100205"/>
                <a:gd name="connsiteY0" fmla="*/ 7970 h 202230"/>
                <a:gd name="connsiteX1" fmla="*/ 55509 w 100205"/>
                <a:gd name="connsiteY1" fmla="*/ 75 h 202230"/>
                <a:gd name="connsiteX2" fmla="*/ 244 w 100205"/>
                <a:gd name="connsiteY2" fmla="*/ 19508 h 202230"/>
                <a:gd name="connsiteX3" fmla="*/ 244 w 100205"/>
                <a:gd name="connsiteY3" fmla="*/ 28921 h 202230"/>
                <a:gd name="connsiteX4" fmla="*/ 40023 w 100205"/>
                <a:gd name="connsiteY4" fmla="*/ 21027 h 202230"/>
                <a:gd name="connsiteX5" fmla="*/ 40023 w 100205"/>
                <a:gd name="connsiteY5" fmla="*/ 178317 h 202230"/>
                <a:gd name="connsiteX6" fmla="*/ 11783 w 100205"/>
                <a:gd name="connsiteY6" fmla="*/ 192892 h 202230"/>
                <a:gd name="connsiteX7" fmla="*/ 2066 w 100205"/>
                <a:gd name="connsiteY7" fmla="*/ 192892 h 202230"/>
                <a:gd name="connsiteX8" fmla="*/ 2066 w 100205"/>
                <a:gd name="connsiteY8" fmla="*/ 202306 h 202230"/>
                <a:gd name="connsiteX9" fmla="*/ 51258 w 100205"/>
                <a:gd name="connsiteY9" fmla="*/ 201395 h 202230"/>
                <a:gd name="connsiteX10" fmla="*/ 100449 w 100205"/>
                <a:gd name="connsiteY10" fmla="*/ 202306 h 202230"/>
                <a:gd name="connsiteX11" fmla="*/ 100449 w 100205"/>
                <a:gd name="connsiteY11" fmla="*/ 192892 h 202230"/>
                <a:gd name="connsiteX12" fmla="*/ 90733 w 100205"/>
                <a:gd name="connsiteY12" fmla="*/ 192892 h 202230"/>
                <a:gd name="connsiteX13" fmla="*/ 62493 w 100205"/>
                <a:gd name="connsiteY13" fmla="*/ 178317 h 202230"/>
                <a:gd name="connsiteX14" fmla="*/ 62493 w 100205"/>
                <a:gd name="connsiteY14" fmla="*/ 7970 h 20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205" h="202230">
                  <a:moveTo>
                    <a:pt x="62493" y="7970"/>
                  </a:moveTo>
                  <a:cubicBezTo>
                    <a:pt x="62493" y="682"/>
                    <a:pt x="62493" y="75"/>
                    <a:pt x="55509" y="75"/>
                  </a:cubicBezTo>
                  <a:cubicBezTo>
                    <a:pt x="36682" y="19508"/>
                    <a:pt x="9961" y="19508"/>
                    <a:pt x="244" y="19508"/>
                  </a:cubicBezTo>
                  <a:lnTo>
                    <a:pt x="244" y="28921"/>
                  </a:lnTo>
                  <a:cubicBezTo>
                    <a:pt x="6317" y="28921"/>
                    <a:pt x="24233" y="28921"/>
                    <a:pt x="40023" y="21027"/>
                  </a:cubicBezTo>
                  <a:lnTo>
                    <a:pt x="40023" y="178317"/>
                  </a:lnTo>
                  <a:cubicBezTo>
                    <a:pt x="40023" y="189249"/>
                    <a:pt x="39112" y="192892"/>
                    <a:pt x="11783" y="192892"/>
                  </a:cubicBezTo>
                  <a:lnTo>
                    <a:pt x="2066" y="192892"/>
                  </a:lnTo>
                  <a:lnTo>
                    <a:pt x="2066" y="202306"/>
                  </a:lnTo>
                  <a:cubicBezTo>
                    <a:pt x="12694" y="201395"/>
                    <a:pt x="39112" y="201395"/>
                    <a:pt x="51258" y="201395"/>
                  </a:cubicBezTo>
                  <a:cubicBezTo>
                    <a:pt x="63404" y="201395"/>
                    <a:pt x="89822" y="201395"/>
                    <a:pt x="100449" y="202306"/>
                  </a:cubicBezTo>
                  <a:lnTo>
                    <a:pt x="100449" y="192892"/>
                  </a:lnTo>
                  <a:lnTo>
                    <a:pt x="90733" y="192892"/>
                  </a:lnTo>
                  <a:cubicBezTo>
                    <a:pt x="63404" y="192892"/>
                    <a:pt x="62493" y="189552"/>
                    <a:pt x="62493" y="178317"/>
                  </a:cubicBezTo>
                  <a:lnTo>
                    <a:pt x="62493" y="7970"/>
                  </a:lnTo>
                  <a:close/>
                </a:path>
              </a:pathLst>
            </a:custGeom>
            <a:solidFill>
              <a:srgbClr val="000000"/>
            </a:solidFill>
            <a:ln w="30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93204ED1-5C27-DDAC-6059-7059FE14C84F}"/>
              </a:ext>
            </a:extLst>
          </p:cNvPr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1189909" y="2529480"/>
            <a:ext cx="5776177" cy="2548800"/>
          </a:xfrm>
          <a:prstGeom prst="rect">
            <a:avLst/>
          </a:prstGeom>
        </p:spPr>
      </p:pic>
      <p:grpSp>
        <p:nvGrpSpPr>
          <p:cNvPr id="108" name="Groupe 107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} \simeq \blue{U_\infty} &#10;$$&#10;&#10;&#10;\end{document}&#10;" title="IguanaTex Vector Display">
            <a:extLst>
              <a:ext uri="{FF2B5EF4-FFF2-40B4-BE49-F238E27FC236}">
                <a16:creationId xmlns:a16="http://schemas.microsoft.com/office/drawing/2014/main" id="{4B77A429-4F33-065C-7429-647B5C587DF4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6591300" y="3606799"/>
            <a:ext cx="1005809" cy="274310"/>
            <a:chOff x="13001499" y="5682701"/>
            <a:chExt cx="973244" cy="255065"/>
          </a:xfrm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9063FAE5-0BD8-3348-E089-6F1D1B6CF1C7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3001499" y="5755881"/>
              <a:ext cx="151486" cy="137553"/>
            </a:xfrm>
            <a:custGeom>
              <a:avLst/>
              <a:gdLst>
                <a:gd name="connsiteX0" fmla="*/ 94822 w 151486"/>
                <a:gd name="connsiteY0" fmla="*/ 117284 h 137553"/>
                <a:gd name="connsiteX1" fmla="*/ 121052 w 151486"/>
                <a:gd name="connsiteY1" fmla="*/ 137628 h 137553"/>
                <a:gd name="connsiteX2" fmla="*/ 142861 w 151486"/>
                <a:gd name="connsiteY2" fmla="*/ 120927 h 137553"/>
                <a:gd name="connsiteX3" fmla="*/ 151703 w 151486"/>
                <a:gd name="connsiteY3" fmla="*/ 90866 h 137553"/>
                <a:gd name="connsiteX4" fmla="*/ 148166 w 151486"/>
                <a:gd name="connsiteY4" fmla="*/ 87830 h 137553"/>
                <a:gd name="connsiteX5" fmla="*/ 144040 w 151486"/>
                <a:gd name="connsiteY5" fmla="*/ 93295 h 137553"/>
                <a:gd name="connsiteX6" fmla="*/ 121936 w 151486"/>
                <a:gd name="connsiteY6" fmla="*/ 130948 h 137553"/>
                <a:gd name="connsiteX7" fmla="*/ 112800 w 151486"/>
                <a:gd name="connsiteY7" fmla="*/ 116980 h 137553"/>
                <a:gd name="connsiteX8" fmla="*/ 118694 w 151486"/>
                <a:gd name="connsiteY8" fmla="*/ 85400 h 137553"/>
                <a:gd name="connsiteX9" fmla="*/ 126947 w 151486"/>
                <a:gd name="connsiteY9" fmla="*/ 52606 h 137553"/>
                <a:gd name="connsiteX10" fmla="*/ 131957 w 151486"/>
                <a:gd name="connsiteY10" fmla="*/ 31958 h 137553"/>
                <a:gd name="connsiteX11" fmla="*/ 136378 w 151486"/>
                <a:gd name="connsiteY11" fmla="*/ 11613 h 137553"/>
                <a:gd name="connsiteX12" fmla="*/ 127831 w 151486"/>
                <a:gd name="connsiteY12" fmla="*/ 3415 h 137553"/>
                <a:gd name="connsiteX13" fmla="*/ 116337 w 151486"/>
                <a:gd name="connsiteY13" fmla="*/ 14043 h 137553"/>
                <a:gd name="connsiteX14" fmla="*/ 94232 w 151486"/>
                <a:gd name="connsiteY14" fmla="*/ 105441 h 137553"/>
                <a:gd name="connsiteX15" fmla="*/ 60634 w 151486"/>
                <a:gd name="connsiteY15" fmla="*/ 130948 h 137553"/>
                <a:gd name="connsiteX16" fmla="*/ 42362 w 151486"/>
                <a:gd name="connsiteY16" fmla="*/ 106049 h 137553"/>
                <a:gd name="connsiteX17" fmla="*/ 58277 w 151486"/>
                <a:gd name="connsiteY17" fmla="*/ 44104 h 137553"/>
                <a:gd name="connsiteX18" fmla="*/ 63287 w 151486"/>
                <a:gd name="connsiteY18" fmla="*/ 24974 h 137553"/>
                <a:gd name="connsiteX19" fmla="*/ 39120 w 151486"/>
                <a:gd name="connsiteY19" fmla="*/ 75 h 137553"/>
                <a:gd name="connsiteX20" fmla="*/ 217 w 151486"/>
                <a:gd name="connsiteY20" fmla="*/ 46837 h 137553"/>
                <a:gd name="connsiteX21" fmla="*/ 3753 w 151486"/>
                <a:gd name="connsiteY21" fmla="*/ 49873 h 137553"/>
                <a:gd name="connsiteX22" fmla="*/ 8469 w 151486"/>
                <a:gd name="connsiteY22" fmla="*/ 44408 h 137553"/>
                <a:gd name="connsiteX23" fmla="*/ 38236 w 151486"/>
                <a:gd name="connsiteY23" fmla="*/ 6755 h 137553"/>
                <a:gd name="connsiteX24" fmla="*/ 45604 w 151486"/>
                <a:gd name="connsiteY24" fmla="*/ 16775 h 137553"/>
                <a:gd name="connsiteX25" fmla="*/ 40593 w 151486"/>
                <a:gd name="connsiteY25" fmla="*/ 37424 h 137553"/>
                <a:gd name="connsiteX26" fmla="*/ 23499 w 151486"/>
                <a:gd name="connsiteY26" fmla="*/ 101190 h 137553"/>
                <a:gd name="connsiteX27" fmla="*/ 59750 w 151486"/>
                <a:gd name="connsiteY27" fmla="*/ 137628 h 137553"/>
                <a:gd name="connsiteX28" fmla="*/ 94822 w 151486"/>
                <a:gd name="connsiteY28" fmla="*/ 117284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1486" h="137553">
                  <a:moveTo>
                    <a:pt x="94822" y="117284"/>
                  </a:moveTo>
                  <a:cubicBezTo>
                    <a:pt x="98064" y="129733"/>
                    <a:pt x="108379" y="137628"/>
                    <a:pt x="121052" y="137628"/>
                  </a:cubicBezTo>
                  <a:cubicBezTo>
                    <a:pt x="131367" y="137628"/>
                    <a:pt x="138146" y="130644"/>
                    <a:pt x="142861" y="120927"/>
                  </a:cubicBezTo>
                  <a:cubicBezTo>
                    <a:pt x="147872" y="109996"/>
                    <a:pt x="151703" y="91473"/>
                    <a:pt x="151703" y="90866"/>
                  </a:cubicBezTo>
                  <a:cubicBezTo>
                    <a:pt x="151703" y="87830"/>
                    <a:pt x="149051" y="87830"/>
                    <a:pt x="148166" y="87830"/>
                  </a:cubicBezTo>
                  <a:cubicBezTo>
                    <a:pt x="145219" y="87830"/>
                    <a:pt x="144925" y="89044"/>
                    <a:pt x="144040" y="93295"/>
                  </a:cubicBezTo>
                  <a:cubicBezTo>
                    <a:pt x="139914" y="110300"/>
                    <a:pt x="134315" y="130948"/>
                    <a:pt x="121936" y="130948"/>
                  </a:cubicBezTo>
                  <a:cubicBezTo>
                    <a:pt x="115747" y="130948"/>
                    <a:pt x="112800" y="127000"/>
                    <a:pt x="112800" y="116980"/>
                  </a:cubicBezTo>
                  <a:cubicBezTo>
                    <a:pt x="112800" y="110300"/>
                    <a:pt x="116337" y="96028"/>
                    <a:pt x="118694" y="85400"/>
                  </a:cubicBezTo>
                  <a:lnTo>
                    <a:pt x="126947" y="52606"/>
                  </a:lnTo>
                  <a:cubicBezTo>
                    <a:pt x="127831" y="48051"/>
                    <a:pt x="130778" y="36513"/>
                    <a:pt x="131957" y="31958"/>
                  </a:cubicBezTo>
                  <a:cubicBezTo>
                    <a:pt x="133430" y="24974"/>
                    <a:pt x="136378" y="13435"/>
                    <a:pt x="136378" y="11613"/>
                  </a:cubicBezTo>
                  <a:cubicBezTo>
                    <a:pt x="136378" y="6148"/>
                    <a:pt x="132251" y="3415"/>
                    <a:pt x="127831" y="3415"/>
                  </a:cubicBezTo>
                  <a:cubicBezTo>
                    <a:pt x="126357" y="3415"/>
                    <a:pt x="118694" y="3719"/>
                    <a:pt x="116337" y="14043"/>
                  </a:cubicBezTo>
                  <a:cubicBezTo>
                    <a:pt x="110737" y="36209"/>
                    <a:pt x="97769" y="89348"/>
                    <a:pt x="94232" y="105441"/>
                  </a:cubicBezTo>
                  <a:cubicBezTo>
                    <a:pt x="93938" y="106656"/>
                    <a:pt x="82149" y="130948"/>
                    <a:pt x="60634" y="130948"/>
                  </a:cubicBezTo>
                  <a:cubicBezTo>
                    <a:pt x="45309" y="130948"/>
                    <a:pt x="42362" y="117284"/>
                    <a:pt x="42362" y="106049"/>
                  </a:cubicBezTo>
                  <a:cubicBezTo>
                    <a:pt x="42362" y="89044"/>
                    <a:pt x="50614" y="65056"/>
                    <a:pt x="58277" y="44104"/>
                  </a:cubicBezTo>
                  <a:cubicBezTo>
                    <a:pt x="61813" y="34994"/>
                    <a:pt x="63287" y="30743"/>
                    <a:pt x="63287" y="24974"/>
                  </a:cubicBezTo>
                  <a:cubicBezTo>
                    <a:pt x="63287" y="11310"/>
                    <a:pt x="53856" y="75"/>
                    <a:pt x="39120" y="75"/>
                  </a:cubicBezTo>
                  <a:cubicBezTo>
                    <a:pt x="11121" y="75"/>
                    <a:pt x="217" y="44104"/>
                    <a:pt x="217" y="46837"/>
                  </a:cubicBezTo>
                  <a:cubicBezTo>
                    <a:pt x="217" y="49873"/>
                    <a:pt x="3164" y="49873"/>
                    <a:pt x="3753" y="49873"/>
                  </a:cubicBezTo>
                  <a:cubicBezTo>
                    <a:pt x="6700" y="49873"/>
                    <a:pt x="6995" y="49266"/>
                    <a:pt x="8469" y="44408"/>
                  </a:cubicBezTo>
                  <a:cubicBezTo>
                    <a:pt x="15837" y="17990"/>
                    <a:pt x="27036" y="6755"/>
                    <a:pt x="38236" y="6755"/>
                  </a:cubicBezTo>
                  <a:cubicBezTo>
                    <a:pt x="40888" y="6755"/>
                    <a:pt x="45604" y="7059"/>
                    <a:pt x="45604" y="16775"/>
                  </a:cubicBezTo>
                  <a:cubicBezTo>
                    <a:pt x="45604" y="24063"/>
                    <a:pt x="42362" y="32869"/>
                    <a:pt x="40593" y="37424"/>
                  </a:cubicBezTo>
                  <a:cubicBezTo>
                    <a:pt x="29689" y="67485"/>
                    <a:pt x="23499" y="86311"/>
                    <a:pt x="23499" y="101190"/>
                  </a:cubicBezTo>
                  <a:cubicBezTo>
                    <a:pt x="23499" y="130037"/>
                    <a:pt x="43835" y="137628"/>
                    <a:pt x="59750" y="137628"/>
                  </a:cubicBezTo>
                  <a:cubicBezTo>
                    <a:pt x="79202" y="137628"/>
                    <a:pt x="89812" y="123964"/>
                    <a:pt x="94822" y="117284"/>
                  </a:cubicBezTo>
                  <a:close/>
                </a:path>
              </a:pathLst>
            </a:custGeom>
            <a:solidFill>
              <a:srgbClr val="1A1AFF"/>
            </a:solidFill>
            <a:ln w="29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B59B8367-22DD-8843-F124-2F84F315B559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3259742" y="5749200"/>
              <a:ext cx="196578" cy="129962"/>
            </a:xfrm>
            <a:custGeom>
              <a:avLst/>
              <a:gdLst>
                <a:gd name="connsiteX0" fmla="*/ 196804 w 196578"/>
                <a:gd name="connsiteY0" fmla="*/ 9792 h 129962"/>
                <a:gd name="connsiteX1" fmla="*/ 192678 w 196578"/>
                <a:gd name="connsiteY1" fmla="*/ 378 h 129962"/>
                <a:gd name="connsiteX2" fmla="*/ 188552 w 196578"/>
                <a:gd name="connsiteY2" fmla="*/ 8577 h 129962"/>
                <a:gd name="connsiteX3" fmla="*/ 147585 w 196578"/>
                <a:gd name="connsiteY3" fmla="*/ 48051 h 129962"/>
                <a:gd name="connsiteX4" fmla="*/ 100430 w 196578"/>
                <a:gd name="connsiteY4" fmla="*/ 25278 h 129962"/>
                <a:gd name="connsiteX5" fmla="*/ 49443 w 196578"/>
                <a:gd name="connsiteY5" fmla="*/ 75 h 129962"/>
                <a:gd name="connsiteX6" fmla="*/ 225 w 196578"/>
                <a:gd name="connsiteY6" fmla="*/ 55339 h 129962"/>
                <a:gd name="connsiteX7" fmla="*/ 4351 w 196578"/>
                <a:gd name="connsiteY7" fmla="*/ 64752 h 129962"/>
                <a:gd name="connsiteX8" fmla="*/ 8477 w 196578"/>
                <a:gd name="connsiteY8" fmla="*/ 57768 h 129962"/>
                <a:gd name="connsiteX9" fmla="*/ 49443 w 196578"/>
                <a:gd name="connsiteY9" fmla="*/ 17079 h 129962"/>
                <a:gd name="connsiteX10" fmla="*/ 96599 w 196578"/>
                <a:gd name="connsiteY10" fmla="*/ 39853 h 129962"/>
                <a:gd name="connsiteX11" fmla="*/ 147585 w 196578"/>
                <a:gd name="connsiteY11" fmla="*/ 65056 h 129962"/>
                <a:gd name="connsiteX12" fmla="*/ 196804 w 196578"/>
                <a:gd name="connsiteY12" fmla="*/ 9792 h 129962"/>
                <a:gd name="connsiteX13" fmla="*/ 10835 w 196578"/>
                <a:gd name="connsiteY13" fmla="*/ 117891 h 129962"/>
                <a:gd name="connsiteX14" fmla="*/ 225 w 196578"/>
                <a:gd name="connsiteY14" fmla="*/ 123964 h 129962"/>
                <a:gd name="connsiteX15" fmla="*/ 10540 w 196578"/>
                <a:gd name="connsiteY15" fmla="*/ 130037 h 129962"/>
                <a:gd name="connsiteX16" fmla="*/ 186489 w 196578"/>
                <a:gd name="connsiteY16" fmla="*/ 130037 h 129962"/>
                <a:gd name="connsiteX17" fmla="*/ 196804 w 196578"/>
                <a:gd name="connsiteY17" fmla="*/ 123964 h 129962"/>
                <a:gd name="connsiteX18" fmla="*/ 186194 w 196578"/>
                <a:gd name="connsiteY18" fmla="*/ 117891 h 129962"/>
                <a:gd name="connsiteX19" fmla="*/ 10835 w 196578"/>
                <a:gd name="connsiteY19" fmla="*/ 117891 h 129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6578" h="129962">
                  <a:moveTo>
                    <a:pt x="196804" y="9792"/>
                  </a:moveTo>
                  <a:cubicBezTo>
                    <a:pt x="196804" y="3111"/>
                    <a:pt x="194741" y="378"/>
                    <a:pt x="192678" y="378"/>
                  </a:cubicBezTo>
                  <a:cubicBezTo>
                    <a:pt x="191499" y="378"/>
                    <a:pt x="188846" y="1593"/>
                    <a:pt x="188552" y="8577"/>
                  </a:cubicBezTo>
                  <a:cubicBezTo>
                    <a:pt x="187373" y="33780"/>
                    <a:pt x="166742" y="48051"/>
                    <a:pt x="147585" y="48051"/>
                  </a:cubicBezTo>
                  <a:cubicBezTo>
                    <a:pt x="129902" y="48051"/>
                    <a:pt x="115756" y="37424"/>
                    <a:pt x="100430" y="25278"/>
                  </a:cubicBezTo>
                  <a:cubicBezTo>
                    <a:pt x="84810" y="12524"/>
                    <a:pt x="69190" y="75"/>
                    <a:pt x="49443" y="75"/>
                  </a:cubicBezTo>
                  <a:cubicBezTo>
                    <a:pt x="20561" y="75"/>
                    <a:pt x="225" y="26796"/>
                    <a:pt x="225" y="55339"/>
                  </a:cubicBezTo>
                  <a:cubicBezTo>
                    <a:pt x="225" y="64449"/>
                    <a:pt x="4056" y="64752"/>
                    <a:pt x="4351" y="64752"/>
                  </a:cubicBezTo>
                  <a:cubicBezTo>
                    <a:pt x="7593" y="64752"/>
                    <a:pt x="8477" y="58679"/>
                    <a:pt x="8477" y="57768"/>
                  </a:cubicBezTo>
                  <a:cubicBezTo>
                    <a:pt x="9951" y="28011"/>
                    <a:pt x="33528" y="17079"/>
                    <a:pt x="49443" y="17079"/>
                  </a:cubicBezTo>
                  <a:cubicBezTo>
                    <a:pt x="67127" y="17079"/>
                    <a:pt x="81273" y="27707"/>
                    <a:pt x="96599" y="39853"/>
                  </a:cubicBezTo>
                  <a:cubicBezTo>
                    <a:pt x="112219" y="52606"/>
                    <a:pt x="127839" y="65056"/>
                    <a:pt x="147585" y="65056"/>
                  </a:cubicBezTo>
                  <a:cubicBezTo>
                    <a:pt x="176468" y="65056"/>
                    <a:pt x="196804" y="38335"/>
                    <a:pt x="196804" y="9792"/>
                  </a:cubicBezTo>
                  <a:close/>
                  <a:moveTo>
                    <a:pt x="10835" y="117891"/>
                  </a:moveTo>
                  <a:cubicBezTo>
                    <a:pt x="6119" y="117891"/>
                    <a:pt x="225" y="117891"/>
                    <a:pt x="225" y="123964"/>
                  </a:cubicBezTo>
                  <a:cubicBezTo>
                    <a:pt x="225" y="130037"/>
                    <a:pt x="5530" y="130037"/>
                    <a:pt x="10540" y="130037"/>
                  </a:cubicBezTo>
                  <a:lnTo>
                    <a:pt x="186489" y="130037"/>
                  </a:lnTo>
                  <a:cubicBezTo>
                    <a:pt x="191499" y="130037"/>
                    <a:pt x="196804" y="130037"/>
                    <a:pt x="196804" y="123964"/>
                  </a:cubicBezTo>
                  <a:cubicBezTo>
                    <a:pt x="196804" y="117891"/>
                    <a:pt x="191204" y="117891"/>
                    <a:pt x="186194" y="117891"/>
                  </a:cubicBezTo>
                  <a:lnTo>
                    <a:pt x="10835" y="117891"/>
                  </a:lnTo>
                  <a:close/>
                </a:path>
              </a:pathLst>
            </a:custGeom>
            <a:solidFill>
              <a:srgbClr val="000000"/>
            </a:solidFill>
            <a:ln w="29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BF2C8AD3-56CA-1A9B-5D62-91E2FD5038D4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3574372" y="5682701"/>
              <a:ext cx="204241" cy="214073"/>
            </a:xfrm>
            <a:custGeom>
              <a:avLst/>
              <a:gdLst>
                <a:gd name="connsiteX0" fmla="*/ 167637 w 204241"/>
                <a:gd name="connsiteY0" fmla="*/ 31958 h 214073"/>
                <a:gd name="connsiteX1" fmla="*/ 199467 w 204241"/>
                <a:gd name="connsiteY1" fmla="*/ 9488 h 214073"/>
                <a:gd name="connsiteX2" fmla="*/ 204477 w 204241"/>
                <a:gd name="connsiteY2" fmla="*/ 3415 h 214073"/>
                <a:gd name="connsiteX3" fmla="*/ 200646 w 204241"/>
                <a:gd name="connsiteY3" fmla="*/ 75 h 214073"/>
                <a:gd name="connsiteX4" fmla="*/ 170584 w 204241"/>
                <a:gd name="connsiteY4" fmla="*/ 986 h 214073"/>
                <a:gd name="connsiteX5" fmla="*/ 139933 w 204241"/>
                <a:gd name="connsiteY5" fmla="*/ 75 h 214073"/>
                <a:gd name="connsiteX6" fmla="*/ 134628 w 204241"/>
                <a:gd name="connsiteY6" fmla="*/ 6148 h 214073"/>
                <a:gd name="connsiteX7" fmla="*/ 139933 w 204241"/>
                <a:gd name="connsiteY7" fmla="*/ 9488 h 214073"/>
                <a:gd name="connsiteX8" fmla="*/ 159974 w 204241"/>
                <a:gd name="connsiteY8" fmla="*/ 22848 h 214073"/>
                <a:gd name="connsiteX9" fmla="*/ 159090 w 204241"/>
                <a:gd name="connsiteY9" fmla="*/ 29225 h 214073"/>
                <a:gd name="connsiteX10" fmla="*/ 132565 w 204241"/>
                <a:gd name="connsiteY10" fmla="*/ 137628 h 214073"/>
                <a:gd name="connsiteX11" fmla="*/ 59180 w 204241"/>
                <a:gd name="connsiteY11" fmla="*/ 204735 h 214073"/>
                <a:gd name="connsiteX12" fmla="*/ 23224 w 204241"/>
                <a:gd name="connsiteY12" fmla="*/ 165260 h 214073"/>
                <a:gd name="connsiteX13" fmla="*/ 26466 w 204241"/>
                <a:gd name="connsiteY13" fmla="*/ 141576 h 214073"/>
                <a:gd name="connsiteX14" fmla="*/ 55054 w 204241"/>
                <a:gd name="connsiteY14" fmla="*/ 23456 h 214073"/>
                <a:gd name="connsiteX15" fmla="*/ 79810 w 204241"/>
                <a:gd name="connsiteY15" fmla="*/ 9488 h 214073"/>
                <a:gd name="connsiteX16" fmla="*/ 89831 w 204241"/>
                <a:gd name="connsiteY16" fmla="*/ 3415 h 214073"/>
                <a:gd name="connsiteX17" fmla="*/ 85705 w 204241"/>
                <a:gd name="connsiteY17" fmla="*/ 75 h 214073"/>
                <a:gd name="connsiteX18" fmla="*/ 47980 w 204241"/>
                <a:gd name="connsiteY18" fmla="*/ 986 h 214073"/>
                <a:gd name="connsiteX19" fmla="*/ 9961 w 204241"/>
                <a:gd name="connsiteY19" fmla="*/ 75 h 214073"/>
                <a:gd name="connsiteX20" fmla="*/ 4362 w 204241"/>
                <a:gd name="connsiteY20" fmla="*/ 6148 h 214073"/>
                <a:gd name="connsiteX21" fmla="*/ 12614 w 204241"/>
                <a:gd name="connsiteY21" fmla="*/ 9488 h 214073"/>
                <a:gd name="connsiteX22" fmla="*/ 23813 w 204241"/>
                <a:gd name="connsiteY22" fmla="*/ 10095 h 214073"/>
                <a:gd name="connsiteX23" fmla="*/ 31771 w 204241"/>
                <a:gd name="connsiteY23" fmla="*/ 14954 h 214073"/>
                <a:gd name="connsiteX24" fmla="*/ 26760 w 204241"/>
                <a:gd name="connsiteY24" fmla="*/ 36513 h 214073"/>
                <a:gd name="connsiteX25" fmla="*/ 20277 w 204241"/>
                <a:gd name="connsiteY25" fmla="*/ 63234 h 214073"/>
                <a:gd name="connsiteX26" fmla="*/ 2299 w 204241"/>
                <a:gd name="connsiteY26" fmla="*/ 138235 h 214073"/>
                <a:gd name="connsiteX27" fmla="*/ 235 w 204241"/>
                <a:gd name="connsiteY27" fmla="*/ 155847 h 214073"/>
                <a:gd name="connsiteX28" fmla="*/ 58001 w 204241"/>
                <a:gd name="connsiteY28" fmla="*/ 214148 h 214073"/>
                <a:gd name="connsiteX29" fmla="*/ 141407 w 204241"/>
                <a:gd name="connsiteY29" fmla="*/ 139754 h 214073"/>
                <a:gd name="connsiteX30" fmla="*/ 167637 w 204241"/>
                <a:gd name="connsiteY30" fmla="*/ 31958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4241" h="214073">
                  <a:moveTo>
                    <a:pt x="167637" y="31958"/>
                  </a:moveTo>
                  <a:cubicBezTo>
                    <a:pt x="170584" y="19508"/>
                    <a:pt x="175889" y="10399"/>
                    <a:pt x="199467" y="9488"/>
                  </a:cubicBezTo>
                  <a:cubicBezTo>
                    <a:pt x="200940" y="9488"/>
                    <a:pt x="204477" y="9184"/>
                    <a:pt x="204477" y="3415"/>
                  </a:cubicBezTo>
                  <a:cubicBezTo>
                    <a:pt x="204477" y="3111"/>
                    <a:pt x="204477" y="75"/>
                    <a:pt x="200646" y="75"/>
                  </a:cubicBezTo>
                  <a:cubicBezTo>
                    <a:pt x="190920" y="75"/>
                    <a:pt x="180605" y="986"/>
                    <a:pt x="170584" y="986"/>
                  </a:cubicBezTo>
                  <a:cubicBezTo>
                    <a:pt x="160564" y="986"/>
                    <a:pt x="149659" y="75"/>
                    <a:pt x="139933" y="75"/>
                  </a:cubicBezTo>
                  <a:cubicBezTo>
                    <a:pt x="138165" y="75"/>
                    <a:pt x="134628" y="75"/>
                    <a:pt x="134628" y="6148"/>
                  </a:cubicBezTo>
                  <a:cubicBezTo>
                    <a:pt x="134628" y="9488"/>
                    <a:pt x="137575" y="9488"/>
                    <a:pt x="139933" y="9488"/>
                  </a:cubicBezTo>
                  <a:cubicBezTo>
                    <a:pt x="156732" y="9792"/>
                    <a:pt x="159974" y="16168"/>
                    <a:pt x="159974" y="22848"/>
                  </a:cubicBezTo>
                  <a:cubicBezTo>
                    <a:pt x="159974" y="23759"/>
                    <a:pt x="159385" y="28314"/>
                    <a:pt x="159090" y="29225"/>
                  </a:cubicBezTo>
                  <a:lnTo>
                    <a:pt x="132565" y="137628"/>
                  </a:lnTo>
                  <a:cubicBezTo>
                    <a:pt x="122545" y="178317"/>
                    <a:pt x="88652" y="204735"/>
                    <a:pt x="59180" y="204735"/>
                  </a:cubicBezTo>
                  <a:cubicBezTo>
                    <a:pt x="39139" y="204735"/>
                    <a:pt x="23224" y="191374"/>
                    <a:pt x="23224" y="165260"/>
                  </a:cubicBezTo>
                  <a:cubicBezTo>
                    <a:pt x="23224" y="164653"/>
                    <a:pt x="23224" y="154936"/>
                    <a:pt x="26466" y="141576"/>
                  </a:cubicBezTo>
                  <a:lnTo>
                    <a:pt x="55054" y="23456"/>
                  </a:lnTo>
                  <a:cubicBezTo>
                    <a:pt x="57706" y="12524"/>
                    <a:pt x="58296" y="9488"/>
                    <a:pt x="79810" y="9488"/>
                  </a:cubicBezTo>
                  <a:cubicBezTo>
                    <a:pt x="87473" y="9488"/>
                    <a:pt x="89831" y="9488"/>
                    <a:pt x="89831" y="3415"/>
                  </a:cubicBezTo>
                  <a:cubicBezTo>
                    <a:pt x="89831" y="75"/>
                    <a:pt x="86589" y="75"/>
                    <a:pt x="85705" y="75"/>
                  </a:cubicBezTo>
                  <a:cubicBezTo>
                    <a:pt x="77452" y="75"/>
                    <a:pt x="56232" y="986"/>
                    <a:pt x="47980" y="986"/>
                  </a:cubicBezTo>
                  <a:cubicBezTo>
                    <a:pt x="39433" y="986"/>
                    <a:pt x="18508" y="75"/>
                    <a:pt x="9961" y="75"/>
                  </a:cubicBezTo>
                  <a:cubicBezTo>
                    <a:pt x="7604" y="75"/>
                    <a:pt x="4362" y="75"/>
                    <a:pt x="4362" y="6148"/>
                  </a:cubicBezTo>
                  <a:cubicBezTo>
                    <a:pt x="4362" y="9488"/>
                    <a:pt x="7014" y="9488"/>
                    <a:pt x="12614" y="9488"/>
                  </a:cubicBezTo>
                  <a:cubicBezTo>
                    <a:pt x="13203" y="9488"/>
                    <a:pt x="18803" y="9488"/>
                    <a:pt x="23813" y="10095"/>
                  </a:cubicBezTo>
                  <a:cubicBezTo>
                    <a:pt x="29118" y="10702"/>
                    <a:pt x="31771" y="11006"/>
                    <a:pt x="31771" y="14954"/>
                  </a:cubicBezTo>
                  <a:cubicBezTo>
                    <a:pt x="31771" y="16775"/>
                    <a:pt x="28529" y="29529"/>
                    <a:pt x="26760" y="36513"/>
                  </a:cubicBezTo>
                  <a:lnTo>
                    <a:pt x="20277" y="63234"/>
                  </a:lnTo>
                  <a:cubicBezTo>
                    <a:pt x="17624" y="75076"/>
                    <a:pt x="3477" y="132466"/>
                    <a:pt x="2299" y="138235"/>
                  </a:cubicBezTo>
                  <a:cubicBezTo>
                    <a:pt x="235" y="146738"/>
                    <a:pt x="235" y="151292"/>
                    <a:pt x="235" y="155847"/>
                  </a:cubicBezTo>
                  <a:cubicBezTo>
                    <a:pt x="235" y="192893"/>
                    <a:pt x="27055" y="214148"/>
                    <a:pt x="58001" y="214148"/>
                  </a:cubicBezTo>
                  <a:cubicBezTo>
                    <a:pt x="95136" y="214148"/>
                    <a:pt x="131681" y="179836"/>
                    <a:pt x="141407" y="139754"/>
                  </a:cubicBezTo>
                  <a:lnTo>
                    <a:pt x="167637" y="31958"/>
                  </a:lnTo>
                  <a:close/>
                </a:path>
              </a:pathLst>
            </a:custGeom>
            <a:solidFill>
              <a:srgbClr val="1A1AFF"/>
            </a:solidFill>
            <a:ln w="29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0ACBB50E-1FBA-2C21-7A53-DC92198E2101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3771740" y="5841904"/>
              <a:ext cx="203003" cy="95862"/>
            </a:xfrm>
            <a:custGeom>
              <a:avLst/>
              <a:gdLst>
                <a:gd name="connsiteX0" fmla="*/ 103601 w 203003"/>
                <a:gd name="connsiteY0" fmla="*/ 35573 h 95862"/>
                <a:gd name="connsiteX1" fmla="*/ 81526 w 203003"/>
                <a:gd name="connsiteY1" fmla="*/ 13042 h 95862"/>
                <a:gd name="connsiteX2" fmla="*/ 44392 w 203003"/>
                <a:gd name="connsiteY2" fmla="*/ 76 h 95862"/>
                <a:gd name="connsiteX3" fmla="*/ 242 w 203003"/>
                <a:gd name="connsiteY3" fmla="*/ 48114 h 95862"/>
                <a:gd name="connsiteX4" fmla="*/ 43773 w 203003"/>
                <a:gd name="connsiteY4" fmla="*/ 95939 h 95862"/>
                <a:gd name="connsiteX5" fmla="*/ 99887 w 203003"/>
                <a:gd name="connsiteY5" fmla="*/ 60442 h 95862"/>
                <a:gd name="connsiteX6" fmla="*/ 121962 w 203003"/>
                <a:gd name="connsiteY6" fmla="*/ 82973 h 95862"/>
                <a:gd name="connsiteX7" fmla="*/ 159097 w 203003"/>
                <a:gd name="connsiteY7" fmla="*/ 95939 h 95862"/>
                <a:gd name="connsiteX8" fmla="*/ 203246 w 203003"/>
                <a:gd name="connsiteY8" fmla="*/ 47901 h 95862"/>
                <a:gd name="connsiteX9" fmla="*/ 159716 w 203003"/>
                <a:gd name="connsiteY9" fmla="*/ 76 h 95862"/>
                <a:gd name="connsiteX10" fmla="*/ 103601 w 203003"/>
                <a:gd name="connsiteY10" fmla="*/ 35573 h 95862"/>
                <a:gd name="connsiteX11" fmla="*/ 110203 w 203003"/>
                <a:gd name="connsiteY11" fmla="*/ 43437 h 95862"/>
                <a:gd name="connsiteX12" fmla="*/ 161573 w 203003"/>
                <a:gd name="connsiteY12" fmla="*/ 8153 h 95862"/>
                <a:gd name="connsiteX13" fmla="*/ 197470 w 203003"/>
                <a:gd name="connsiteY13" fmla="*/ 47901 h 95862"/>
                <a:gd name="connsiteX14" fmla="*/ 162398 w 203003"/>
                <a:gd name="connsiteY14" fmla="*/ 84248 h 95862"/>
                <a:gd name="connsiteX15" fmla="*/ 110203 w 203003"/>
                <a:gd name="connsiteY15" fmla="*/ 43437 h 95862"/>
                <a:gd name="connsiteX16" fmla="*/ 93286 w 203003"/>
                <a:gd name="connsiteY16" fmla="*/ 52577 h 95862"/>
                <a:gd name="connsiteX17" fmla="*/ 41916 w 203003"/>
                <a:gd name="connsiteY17" fmla="*/ 87861 h 95862"/>
                <a:gd name="connsiteX18" fmla="*/ 6019 w 203003"/>
                <a:gd name="connsiteY18" fmla="*/ 48114 h 95862"/>
                <a:gd name="connsiteX19" fmla="*/ 41091 w 203003"/>
                <a:gd name="connsiteY19" fmla="*/ 11767 h 95862"/>
                <a:gd name="connsiteX20" fmla="*/ 93286 w 203003"/>
                <a:gd name="connsiteY20" fmla="*/ 52577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3003" h="95862">
                  <a:moveTo>
                    <a:pt x="103601" y="35573"/>
                  </a:moveTo>
                  <a:cubicBezTo>
                    <a:pt x="92667" y="22394"/>
                    <a:pt x="89366" y="18781"/>
                    <a:pt x="81526" y="13042"/>
                  </a:cubicBezTo>
                  <a:cubicBezTo>
                    <a:pt x="68942" y="3690"/>
                    <a:pt x="55738" y="76"/>
                    <a:pt x="44392" y="76"/>
                  </a:cubicBezTo>
                  <a:cubicBezTo>
                    <a:pt x="18810" y="76"/>
                    <a:pt x="242" y="22607"/>
                    <a:pt x="242" y="48114"/>
                  </a:cubicBezTo>
                  <a:cubicBezTo>
                    <a:pt x="242" y="72983"/>
                    <a:pt x="17985" y="95939"/>
                    <a:pt x="43773" y="95939"/>
                  </a:cubicBezTo>
                  <a:cubicBezTo>
                    <a:pt x="72449" y="95939"/>
                    <a:pt x="92460" y="71707"/>
                    <a:pt x="99887" y="60442"/>
                  </a:cubicBezTo>
                  <a:cubicBezTo>
                    <a:pt x="110822" y="73620"/>
                    <a:pt x="114122" y="77234"/>
                    <a:pt x="121962" y="82973"/>
                  </a:cubicBezTo>
                  <a:cubicBezTo>
                    <a:pt x="134547" y="92325"/>
                    <a:pt x="147750" y="95939"/>
                    <a:pt x="159097" y="95939"/>
                  </a:cubicBezTo>
                  <a:cubicBezTo>
                    <a:pt x="184679" y="95939"/>
                    <a:pt x="203246" y="73408"/>
                    <a:pt x="203246" y="47901"/>
                  </a:cubicBezTo>
                  <a:cubicBezTo>
                    <a:pt x="203246" y="23032"/>
                    <a:pt x="185504" y="76"/>
                    <a:pt x="159716" y="76"/>
                  </a:cubicBezTo>
                  <a:cubicBezTo>
                    <a:pt x="131039" y="76"/>
                    <a:pt x="111028" y="24308"/>
                    <a:pt x="103601" y="35573"/>
                  </a:cubicBezTo>
                  <a:close/>
                  <a:moveTo>
                    <a:pt x="110203" y="43437"/>
                  </a:moveTo>
                  <a:cubicBezTo>
                    <a:pt x="118455" y="29621"/>
                    <a:pt x="136403" y="8153"/>
                    <a:pt x="161573" y="8153"/>
                  </a:cubicBezTo>
                  <a:cubicBezTo>
                    <a:pt x="182822" y="8153"/>
                    <a:pt x="197470" y="27496"/>
                    <a:pt x="197470" y="47901"/>
                  </a:cubicBezTo>
                  <a:cubicBezTo>
                    <a:pt x="197470" y="68306"/>
                    <a:pt x="181378" y="84248"/>
                    <a:pt x="162398" y="84248"/>
                  </a:cubicBezTo>
                  <a:cubicBezTo>
                    <a:pt x="143211" y="84248"/>
                    <a:pt x="130008" y="68094"/>
                    <a:pt x="110203" y="43437"/>
                  </a:cubicBezTo>
                  <a:close/>
                  <a:moveTo>
                    <a:pt x="93286" y="52577"/>
                  </a:moveTo>
                  <a:cubicBezTo>
                    <a:pt x="85034" y="66393"/>
                    <a:pt x="67085" y="87861"/>
                    <a:pt x="41916" y="87861"/>
                  </a:cubicBezTo>
                  <a:cubicBezTo>
                    <a:pt x="20666" y="87861"/>
                    <a:pt x="6019" y="68519"/>
                    <a:pt x="6019" y="48114"/>
                  </a:cubicBezTo>
                  <a:cubicBezTo>
                    <a:pt x="6019" y="27708"/>
                    <a:pt x="22111" y="11767"/>
                    <a:pt x="41091" y="11767"/>
                  </a:cubicBezTo>
                  <a:cubicBezTo>
                    <a:pt x="60277" y="11767"/>
                    <a:pt x="73480" y="27921"/>
                    <a:pt x="93286" y="52577"/>
                  </a:cubicBezTo>
                  <a:close/>
                </a:path>
              </a:pathLst>
            </a:custGeom>
            <a:solidFill>
              <a:srgbClr val="1A1AFF"/>
            </a:solidFill>
            <a:ln w="294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4" name="Groupe 12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} \simeq \blue{U_\infty} \frac{\magenta{\delta_T}}{\bleuclair{\delta_V}}&#10;$$&#10;&#10;&#10;\end{document}&#10;" title="IguanaTex Vector Display">
            <a:extLst>
              <a:ext uri="{FF2B5EF4-FFF2-40B4-BE49-F238E27FC236}">
                <a16:creationId xmlns:a16="http://schemas.microsoft.com/office/drawing/2014/main" id="{AB561ACC-2B91-68BB-9204-5C1561C098B6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6591299" y="6375399"/>
            <a:ext cx="1432516" cy="701014"/>
            <a:chOff x="12850358" y="8231685"/>
            <a:chExt cx="1386597" cy="648521"/>
          </a:xfrm>
        </p:grpSpPr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4B657E4D-00E5-E591-C0AA-9F65EDDC405A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850358" y="8505738"/>
              <a:ext cx="152756" cy="131300"/>
            </a:xfrm>
            <a:custGeom>
              <a:avLst/>
              <a:gdLst>
                <a:gd name="connsiteX0" fmla="*/ 95608 w 152756"/>
                <a:gd name="connsiteY0" fmla="*/ 111959 h 131300"/>
                <a:gd name="connsiteX1" fmla="*/ 122058 w 152756"/>
                <a:gd name="connsiteY1" fmla="*/ 131378 h 131300"/>
                <a:gd name="connsiteX2" fmla="*/ 144050 w 152756"/>
                <a:gd name="connsiteY2" fmla="*/ 115437 h 131300"/>
                <a:gd name="connsiteX3" fmla="*/ 152966 w 152756"/>
                <a:gd name="connsiteY3" fmla="*/ 86742 h 131300"/>
                <a:gd name="connsiteX4" fmla="*/ 149400 w 152756"/>
                <a:gd name="connsiteY4" fmla="*/ 83843 h 131300"/>
                <a:gd name="connsiteX5" fmla="*/ 145239 w 152756"/>
                <a:gd name="connsiteY5" fmla="*/ 89061 h 131300"/>
                <a:gd name="connsiteX6" fmla="*/ 122950 w 152756"/>
                <a:gd name="connsiteY6" fmla="*/ 125002 h 131300"/>
                <a:gd name="connsiteX7" fmla="*/ 113737 w 152756"/>
                <a:gd name="connsiteY7" fmla="*/ 111669 h 131300"/>
                <a:gd name="connsiteX8" fmla="*/ 119681 w 152756"/>
                <a:gd name="connsiteY8" fmla="*/ 81525 h 131300"/>
                <a:gd name="connsiteX9" fmla="*/ 128002 w 152756"/>
                <a:gd name="connsiteY9" fmla="*/ 50221 h 131300"/>
                <a:gd name="connsiteX10" fmla="*/ 133054 w 152756"/>
                <a:gd name="connsiteY10" fmla="*/ 30511 h 131300"/>
                <a:gd name="connsiteX11" fmla="*/ 137512 w 152756"/>
                <a:gd name="connsiteY11" fmla="*/ 11092 h 131300"/>
                <a:gd name="connsiteX12" fmla="*/ 128893 w 152756"/>
                <a:gd name="connsiteY12" fmla="*/ 3266 h 131300"/>
                <a:gd name="connsiteX13" fmla="*/ 117303 w 152756"/>
                <a:gd name="connsiteY13" fmla="*/ 13410 h 131300"/>
                <a:gd name="connsiteX14" fmla="*/ 95014 w 152756"/>
                <a:gd name="connsiteY14" fmla="*/ 100655 h 131300"/>
                <a:gd name="connsiteX15" fmla="*/ 61134 w 152756"/>
                <a:gd name="connsiteY15" fmla="*/ 125002 h 131300"/>
                <a:gd name="connsiteX16" fmla="*/ 42708 w 152756"/>
                <a:gd name="connsiteY16" fmla="*/ 101234 h 131300"/>
                <a:gd name="connsiteX17" fmla="*/ 58756 w 152756"/>
                <a:gd name="connsiteY17" fmla="*/ 42105 h 131300"/>
                <a:gd name="connsiteX18" fmla="*/ 63809 w 152756"/>
                <a:gd name="connsiteY18" fmla="*/ 23845 h 131300"/>
                <a:gd name="connsiteX19" fmla="*/ 39439 w 152756"/>
                <a:gd name="connsiteY19" fmla="*/ 77 h 131300"/>
                <a:gd name="connsiteX20" fmla="*/ 210 w 152756"/>
                <a:gd name="connsiteY20" fmla="*/ 44714 h 131300"/>
                <a:gd name="connsiteX21" fmla="*/ 3776 w 152756"/>
                <a:gd name="connsiteY21" fmla="*/ 47612 h 131300"/>
                <a:gd name="connsiteX22" fmla="*/ 8531 w 152756"/>
                <a:gd name="connsiteY22" fmla="*/ 42395 h 131300"/>
                <a:gd name="connsiteX23" fmla="*/ 38547 w 152756"/>
                <a:gd name="connsiteY23" fmla="*/ 6454 h 131300"/>
                <a:gd name="connsiteX24" fmla="*/ 45977 w 152756"/>
                <a:gd name="connsiteY24" fmla="*/ 16019 h 131300"/>
                <a:gd name="connsiteX25" fmla="*/ 40925 w 152756"/>
                <a:gd name="connsiteY25" fmla="*/ 35729 h 131300"/>
                <a:gd name="connsiteX26" fmla="*/ 23688 w 152756"/>
                <a:gd name="connsiteY26" fmla="*/ 96597 h 131300"/>
                <a:gd name="connsiteX27" fmla="*/ 60242 w 152756"/>
                <a:gd name="connsiteY27" fmla="*/ 131378 h 131300"/>
                <a:gd name="connsiteX28" fmla="*/ 95608 w 152756"/>
                <a:gd name="connsiteY28" fmla="*/ 111959 h 13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2756" h="131300">
                  <a:moveTo>
                    <a:pt x="95608" y="111959"/>
                  </a:moveTo>
                  <a:cubicBezTo>
                    <a:pt x="98877" y="123842"/>
                    <a:pt x="109279" y="131378"/>
                    <a:pt x="122058" y="131378"/>
                  </a:cubicBezTo>
                  <a:cubicBezTo>
                    <a:pt x="132460" y="131378"/>
                    <a:pt x="139295" y="124712"/>
                    <a:pt x="144050" y="115437"/>
                  </a:cubicBezTo>
                  <a:cubicBezTo>
                    <a:pt x="149102" y="105002"/>
                    <a:pt x="152966" y="87322"/>
                    <a:pt x="152966" y="86742"/>
                  </a:cubicBezTo>
                  <a:cubicBezTo>
                    <a:pt x="152966" y="83843"/>
                    <a:pt x="150291" y="83843"/>
                    <a:pt x="149400" y="83843"/>
                  </a:cubicBezTo>
                  <a:cubicBezTo>
                    <a:pt x="146428" y="83843"/>
                    <a:pt x="146131" y="85003"/>
                    <a:pt x="145239" y="89061"/>
                  </a:cubicBezTo>
                  <a:cubicBezTo>
                    <a:pt x="141078" y="105292"/>
                    <a:pt x="135432" y="125002"/>
                    <a:pt x="122950" y="125002"/>
                  </a:cubicBezTo>
                  <a:cubicBezTo>
                    <a:pt x="116709" y="125002"/>
                    <a:pt x="113737" y="121234"/>
                    <a:pt x="113737" y="111669"/>
                  </a:cubicBezTo>
                  <a:cubicBezTo>
                    <a:pt x="113737" y="105292"/>
                    <a:pt x="117303" y="91669"/>
                    <a:pt x="119681" y="81525"/>
                  </a:cubicBezTo>
                  <a:lnTo>
                    <a:pt x="128002" y="50221"/>
                  </a:lnTo>
                  <a:cubicBezTo>
                    <a:pt x="128893" y="45873"/>
                    <a:pt x="131865" y="34859"/>
                    <a:pt x="133054" y="30511"/>
                  </a:cubicBezTo>
                  <a:cubicBezTo>
                    <a:pt x="134540" y="23845"/>
                    <a:pt x="137512" y="12831"/>
                    <a:pt x="137512" y="11092"/>
                  </a:cubicBezTo>
                  <a:cubicBezTo>
                    <a:pt x="137512" y="5874"/>
                    <a:pt x="133351" y="3266"/>
                    <a:pt x="128893" y="3266"/>
                  </a:cubicBezTo>
                  <a:cubicBezTo>
                    <a:pt x="127408" y="3266"/>
                    <a:pt x="119681" y="3556"/>
                    <a:pt x="117303" y="13410"/>
                  </a:cubicBezTo>
                  <a:cubicBezTo>
                    <a:pt x="111656" y="34569"/>
                    <a:pt x="98580" y="85293"/>
                    <a:pt x="95014" y="100655"/>
                  </a:cubicBezTo>
                  <a:cubicBezTo>
                    <a:pt x="94716" y="101814"/>
                    <a:pt x="82829" y="125002"/>
                    <a:pt x="61134" y="125002"/>
                  </a:cubicBezTo>
                  <a:cubicBezTo>
                    <a:pt x="45680" y="125002"/>
                    <a:pt x="42708" y="111959"/>
                    <a:pt x="42708" y="101234"/>
                  </a:cubicBezTo>
                  <a:cubicBezTo>
                    <a:pt x="42708" y="85003"/>
                    <a:pt x="51029" y="62105"/>
                    <a:pt x="58756" y="42105"/>
                  </a:cubicBezTo>
                  <a:cubicBezTo>
                    <a:pt x="62323" y="33410"/>
                    <a:pt x="63809" y="29352"/>
                    <a:pt x="63809" y="23845"/>
                  </a:cubicBezTo>
                  <a:cubicBezTo>
                    <a:pt x="63809" y="10802"/>
                    <a:pt x="54298" y="77"/>
                    <a:pt x="39439" y="77"/>
                  </a:cubicBezTo>
                  <a:cubicBezTo>
                    <a:pt x="11206" y="77"/>
                    <a:pt x="210" y="42105"/>
                    <a:pt x="210" y="44714"/>
                  </a:cubicBezTo>
                  <a:cubicBezTo>
                    <a:pt x="210" y="47612"/>
                    <a:pt x="3182" y="47612"/>
                    <a:pt x="3776" y="47612"/>
                  </a:cubicBezTo>
                  <a:cubicBezTo>
                    <a:pt x="6748" y="47612"/>
                    <a:pt x="7045" y="47033"/>
                    <a:pt x="8531" y="42395"/>
                  </a:cubicBezTo>
                  <a:cubicBezTo>
                    <a:pt x="15961" y="17178"/>
                    <a:pt x="27254" y="6454"/>
                    <a:pt x="38547" y="6454"/>
                  </a:cubicBezTo>
                  <a:cubicBezTo>
                    <a:pt x="41222" y="6454"/>
                    <a:pt x="45977" y="6744"/>
                    <a:pt x="45977" y="16019"/>
                  </a:cubicBezTo>
                  <a:cubicBezTo>
                    <a:pt x="45977" y="22975"/>
                    <a:pt x="42708" y="31381"/>
                    <a:pt x="40925" y="35729"/>
                  </a:cubicBezTo>
                  <a:cubicBezTo>
                    <a:pt x="29929" y="64424"/>
                    <a:pt x="23688" y="82394"/>
                    <a:pt x="23688" y="96597"/>
                  </a:cubicBezTo>
                  <a:cubicBezTo>
                    <a:pt x="23688" y="124132"/>
                    <a:pt x="44194" y="131378"/>
                    <a:pt x="60242" y="131378"/>
                  </a:cubicBezTo>
                  <a:cubicBezTo>
                    <a:pt x="79857" y="131378"/>
                    <a:pt x="90556" y="118335"/>
                    <a:pt x="95608" y="111959"/>
                  </a:cubicBezTo>
                  <a:close/>
                </a:path>
              </a:pathLst>
            </a:custGeom>
            <a:solidFill>
              <a:srgbClr val="1A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0F814F93-999D-2E40-5F40-866D858F33C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3110766" y="8499361"/>
              <a:ext cx="198226" cy="124054"/>
            </a:xfrm>
            <a:custGeom>
              <a:avLst/>
              <a:gdLst>
                <a:gd name="connsiteX0" fmla="*/ 198445 w 198226"/>
                <a:gd name="connsiteY0" fmla="*/ 9353 h 124054"/>
                <a:gd name="connsiteX1" fmla="*/ 194284 w 198226"/>
                <a:gd name="connsiteY1" fmla="*/ 367 h 124054"/>
                <a:gd name="connsiteX2" fmla="*/ 190123 w 198226"/>
                <a:gd name="connsiteY2" fmla="*/ 8193 h 124054"/>
                <a:gd name="connsiteX3" fmla="*/ 148814 w 198226"/>
                <a:gd name="connsiteY3" fmla="*/ 45873 h 124054"/>
                <a:gd name="connsiteX4" fmla="*/ 101263 w 198226"/>
                <a:gd name="connsiteY4" fmla="*/ 24135 h 124054"/>
                <a:gd name="connsiteX5" fmla="*/ 49849 w 198226"/>
                <a:gd name="connsiteY5" fmla="*/ 77 h 124054"/>
                <a:gd name="connsiteX6" fmla="*/ 218 w 198226"/>
                <a:gd name="connsiteY6" fmla="*/ 52830 h 124054"/>
                <a:gd name="connsiteX7" fmla="*/ 4379 w 198226"/>
                <a:gd name="connsiteY7" fmla="*/ 61815 h 124054"/>
                <a:gd name="connsiteX8" fmla="*/ 8539 w 198226"/>
                <a:gd name="connsiteY8" fmla="*/ 55148 h 124054"/>
                <a:gd name="connsiteX9" fmla="*/ 49849 w 198226"/>
                <a:gd name="connsiteY9" fmla="*/ 16309 h 124054"/>
                <a:gd name="connsiteX10" fmla="*/ 97400 w 198226"/>
                <a:gd name="connsiteY10" fmla="*/ 38047 h 124054"/>
                <a:gd name="connsiteX11" fmla="*/ 148814 w 198226"/>
                <a:gd name="connsiteY11" fmla="*/ 62105 h 124054"/>
                <a:gd name="connsiteX12" fmla="*/ 198445 w 198226"/>
                <a:gd name="connsiteY12" fmla="*/ 9353 h 124054"/>
                <a:gd name="connsiteX13" fmla="*/ 10917 w 198226"/>
                <a:gd name="connsiteY13" fmla="*/ 112538 h 124054"/>
                <a:gd name="connsiteX14" fmla="*/ 218 w 198226"/>
                <a:gd name="connsiteY14" fmla="*/ 118335 h 124054"/>
                <a:gd name="connsiteX15" fmla="*/ 10620 w 198226"/>
                <a:gd name="connsiteY15" fmla="*/ 124132 h 124054"/>
                <a:gd name="connsiteX16" fmla="*/ 188043 w 198226"/>
                <a:gd name="connsiteY16" fmla="*/ 124132 h 124054"/>
                <a:gd name="connsiteX17" fmla="*/ 198445 w 198226"/>
                <a:gd name="connsiteY17" fmla="*/ 118335 h 124054"/>
                <a:gd name="connsiteX18" fmla="*/ 187746 w 198226"/>
                <a:gd name="connsiteY18" fmla="*/ 112538 h 124054"/>
                <a:gd name="connsiteX19" fmla="*/ 10917 w 198226"/>
                <a:gd name="connsiteY19" fmla="*/ 112538 h 1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226" h="124054">
                  <a:moveTo>
                    <a:pt x="198445" y="9353"/>
                  </a:moveTo>
                  <a:cubicBezTo>
                    <a:pt x="198445" y="2976"/>
                    <a:pt x="196364" y="367"/>
                    <a:pt x="194284" y="367"/>
                  </a:cubicBezTo>
                  <a:cubicBezTo>
                    <a:pt x="193095" y="367"/>
                    <a:pt x="190421" y="1527"/>
                    <a:pt x="190123" y="8193"/>
                  </a:cubicBezTo>
                  <a:cubicBezTo>
                    <a:pt x="188935" y="32250"/>
                    <a:pt x="168131" y="45873"/>
                    <a:pt x="148814" y="45873"/>
                  </a:cubicBezTo>
                  <a:cubicBezTo>
                    <a:pt x="130982" y="45873"/>
                    <a:pt x="116717" y="35729"/>
                    <a:pt x="101263" y="24135"/>
                  </a:cubicBezTo>
                  <a:cubicBezTo>
                    <a:pt x="85512" y="11961"/>
                    <a:pt x="69761" y="77"/>
                    <a:pt x="49849" y="77"/>
                  </a:cubicBezTo>
                  <a:cubicBezTo>
                    <a:pt x="20724" y="77"/>
                    <a:pt x="218" y="25584"/>
                    <a:pt x="218" y="52830"/>
                  </a:cubicBezTo>
                  <a:cubicBezTo>
                    <a:pt x="218" y="61525"/>
                    <a:pt x="4082" y="61815"/>
                    <a:pt x="4379" y="61815"/>
                  </a:cubicBezTo>
                  <a:cubicBezTo>
                    <a:pt x="7648" y="61815"/>
                    <a:pt x="8539" y="56018"/>
                    <a:pt x="8539" y="55148"/>
                  </a:cubicBezTo>
                  <a:cubicBezTo>
                    <a:pt x="10025" y="26743"/>
                    <a:pt x="33801" y="16309"/>
                    <a:pt x="49849" y="16309"/>
                  </a:cubicBezTo>
                  <a:cubicBezTo>
                    <a:pt x="67681" y="16309"/>
                    <a:pt x="81946" y="26454"/>
                    <a:pt x="97400" y="38047"/>
                  </a:cubicBezTo>
                  <a:cubicBezTo>
                    <a:pt x="113151" y="50221"/>
                    <a:pt x="128902" y="62105"/>
                    <a:pt x="148814" y="62105"/>
                  </a:cubicBezTo>
                  <a:cubicBezTo>
                    <a:pt x="177939" y="62105"/>
                    <a:pt x="198445" y="36598"/>
                    <a:pt x="198445" y="9353"/>
                  </a:cubicBezTo>
                  <a:close/>
                  <a:moveTo>
                    <a:pt x="10917" y="112538"/>
                  </a:moveTo>
                  <a:cubicBezTo>
                    <a:pt x="6162" y="112538"/>
                    <a:pt x="218" y="112538"/>
                    <a:pt x="218" y="118335"/>
                  </a:cubicBezTo>
                  <a:cubicBezTo>
                    <a:pt x="218" y="124132"/>
                    <a:pt x="5568" y="124132"/>
                    <a:pt x="10620" y="124132"/>
                  </a:cubicBezTo>
                  <a:lnTo>
                    <a:pt x="188043" y="124132"/>
                  </a:lnTo>
                  <a:cubicBezTo>
                    <a:pt x="193095" y="124132"/>
                    <a:pt x="198445" y="124132"/>
                    <a:pt x="198445" y="118335"/>
                  </a:cubicBezTo>
                  <a:cubicBezTo>
                    <a:pt x="198445" y="112538"/>
                    <a:pt x="192798" y="112538"/>
                    <a:pt x="187746" y="112538"/>
                  </a:cubicBezTo>
                  <a:lnTo>
                    <a:pt x="10917" y="112538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FBBC13C8-D281-A9CB-09AF-9DC081885120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3428033" y="8435884"/>
              <a:ext cx="205953" cy="204342"/>
            </a:xfrm>
            <a:custGeom>
              <a:avLst/>
              <a:gdLst>
                <a:gd name="connsiteX0" fmla="*/ 169033 w 205953"/>
                <a:gd name="connsiteY0" fmla="*/ 30511 h 204342"/>
                <a:gd name="connsiteX1" fmla="*/ 201130 w 205953"/>
                <a:gd name="connsiteY1" fmla="*/ 9063 h 204342"/>
                <a:gd name="connsiteX2" fmla="*/ 206182 w 205953"/>
                <a:gd name="connsiteY2" fmla="*/ 3266 h 204342"/>
                <a:gd name="connsiteX3" fmla="*/ 202319 w 205953"/>
                <a:gd name="connsiteY3" fmla="*/ 77 h 204342"/>
                <a:gd name="connsiteX4" fmla="*/ 172005 w 205953"/>
                <a:gd name="connsiteY4" fmla="*/ 947 h 204342"/>
                <a:gd name="connsiteX5" fmla="*/ 141097 w 205953"/>
                <a:gd name="connsiteY5" fmla="*/ 77 h 204342"/>
                <a:gd name="connsiteX6" fmla="*/ 135748 w 205953"/>
                <a:gd name="connsiteY6" fmla="*/ 5874 h 204342"/>
                <a:gd name="connsiteX7" fmla="*/ 141097 w 205953"/>
                <a:gd name="connsiteY7" fmla="*/ 9063 h 204342"/>
                <a:gd name="connsiteX8" fmla="*/ 161306 w 205953"/>
                <a:gd name="connsiteY8" fmla="*/ 21816 h 204342"/>
                <a:gd name="connsiteX9" fmla="*/ 160415 w 205953"/>
                <a:gd name="connsiteY9" fmla="*/ 27903 h 204342"/>
                <a:gd name="connsiteX10" fmla="*/ 133668 w 205953"/>
                <a:gd name="connsiteY10" fmla="*/ 131378 h 204342"/>
                <a:gd name="connsiteX11" fmla="*/ 59667 w 205953"/>
                <a:gd name="connsiteY11" fmla="*/ 195435 h 204342"/>
                <a:gd name="connsiteX12" fmla="*/ 23410 w 205953"/>
                <a:gd name="connsiteY12" fmla="*/ 157755 h 204342"/>
                <a:gd name="connsiteX13" fmla="*/ 26679 w 205953"/>
                <a:gd name="connsiteY13" fmla="*/ 135146 h 204342"/>
                <a:gd name="connsiteX14" fmla="*/ 55506 w 205953"/>
                <a:gd name="connsiteY14" fmla="*/ 22396 h 204342"/>
                <a:gd name="connsiteX15" fmla="*/ 80470 w 205953"/>
                <a:gd name="connsiteY15" fmla="*/ 9063 h 204342"/>
                <a:gd name="connsiteX16" fmla="*/ 90575 w 205953"/>
                <a:gd name="connsiteY16" fmla="*/ 3266 h 204342"/>
                <a:gd name="connsiteX17" fmla="*/ 86414 w 205953"/>
                <a:gd name="connsiteY17" fmla="*/ 77 h 204342"/>
                <a:gd name="connsiteX18" fmla="*/ 48374 w 205953"/>
                <a:gd name="connsiteY18" fmla="*/ 947 h 204342"/>
                <a:gd name="connsiteX19" fmla="*/ 10036 w 205953"/>
                <a:gd name="connsiteY19" fmla="*/ 77 h 204342"/>
                <a:gd name="connsiteX20" fmla="*/ 4389 w 205953"/>
                <a:gd name="connsiteY20" fmla="*/ 5874 h 204342"/>
                <a:gd name="connsiteX21" fmla="*/ 12711 w 205953"/>
                <a:gd name="connsiteY21" fmla="*/ 9063 h 204342"/>
                <a:gd name="connsiteX22" fmla="*/ 24004 w 205953"/>
                <a:gd name="connsiteY22" fmla="*/ 9642 h 204342"/>
                <a:gd name="connsiteX23" fmla="*/ 32028 w 205953"/>
                <a:gd name="connsiteY23" fmla="*/ 14280 h 204342"/>
                <a:gd name="connsiteX24" fmla="*/ 26976 w 205953"/>
                <a:gd name="connsiteY24" fmla="*/ 34859 h 204342"/>
                <a:gd name="connsiteX25" fmla="*/ 20438 w 205953"/>
                <a:gd name="connsiteY25" fmla="*/ 60366 h 204342"/>
                <a:gd name="connsiteX26" fmla="*/ 2309 w 205953"/>
                <a:gd name="connsiteY26" fmla="*/ 131958 h 204342"/>
                <a:gd name="connsiteX27" fmla="*/ 229 w 205953"/>
                <a:gd name="connsiteY27" fmla="*/ 148769 h 204342"/>
                <a:gd name="connsiteX28" fmla="*/ 58478 w 205953"/>
                <a:gd name="connsiteY28" fmla="*/ 204420 h 204342"/>
                <a:gd name="connsiteX29" fmla="*/ 142583 w 205953"/>
                <a:gd name="connsiteY29" fmla="*/ 133407 h 204342"/>
                <a:gd name="connsiteX30" fmla="*/ 169033 w 205953"/>
                <a:gd name="connsiteY30" fmla="*/ 30511 h 20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5953" h="204342">
                  <a:moveTo>
                    <a:pt x="169033" y="30511"/>
                  </a:moveTo>
                  <a:cubicBezTo>
                    <a:pt x="172005" y="18628"/>
                    <a:pt x="177355" y="9932"/>
                    <a:pt x="201130" y="9063"/>
                  </a:cubicBezTo>
                  <a:cubicBezTo>
                    <a:pt x="202616" y="9063"/>
                    <a:pt x="206182" y="8773"/>
                    <a:pt x="206182" y="3266"/>
                  </a:cubicBezTo>
                  <a:cubicBezTo>
                    <a:pt x="206182" y="2976"/>
                    <a:pt x="206182" y="77"/>
                    <a:pt x="202319" y="77"/>
                  </a:cubicBezTo>
                  <a:cubicBezTo>
                    <a:pt x="192511" y="77"/>
                    <a:pt x="182110" y="947"/>
                    <a:pt x="172005" y="947"/>
                  </a:cubicBezTo>
                  <a:cubicBezTo>
                    <a:pt x="161901" y="947"/>
                    <a:pt x="150905" y="77"/>
                    <a:pt x="141097" y="77"/>
                  </a:cubicBezTo>
                  <a:cubicBezTo>
                    <a:pt x="139314" y="77"/>
                    <a:pt x="135748" y="77"/>
                    <a:pt x="135748" y="5874"/>
                  </a:cubicBezTo>
                  <a:cubicBezTo>
                    <a:pt x="135748" y="9063"/>
                    <a:pt x="138720" y="9063"/>
                    <a:pt x="141097" y="9063"/>
                  </a:cubicBezTo>
                  <a:cubicBezTo>
                    <a:pt x="158037" y="9353"/>
                    <a:pt x="161306" y="15439"/>
                    <a:pt x="161306" y="21816"/>
                  </a:cubicBezTo>
                  <a:cubicBezTo>
                    <a:pt x="161306" y="22686"/>
                    <a:pt x="160712" y="27033"/>
                    <a:pt x="160415" y="27903"/>
                  </a:cubicBezTo>
                  <a:lnTo>
                    <a:pt x="133668" y="131378"/>
                  </a:lnTo>
                  <a:cubicBezTo>
                    <a:pt x="123563" y="170218"/>
                    <a:pt x="89386" y="195435"/>
                    <a:pt x="59667" y="195435"/>
                  </a:cubicBezTo>
                  <a:cubicBezTo>
                    <a:pt x="39458" y="195435"/>
                    <a:pt x="23410" y="182681"/>
                    <a:pt x="23410" y="157755"/>
                  </a:cubicBezTo>
                  <a:cubicBezTo>
                    <a:pt x="23410" y="157175"/>
                    <a:pt x="23410" y="147900"/>
                    <a:pt x="26679" y="135146"/>
                  </a:cubicBezTo>
                  <a:lnTo>
                    <a:pt x="55506" y="22396"/>
                  </a:lnTo>
                  <a:cubicBezTo>
                    <a:pt x="58181" y="11961"/>
                    <a:pt x="58775" y="9063"/>
                    <a:pt x="80470" y="9063"/>
                  </a:cubicBezTo>
                  <a:cubicBezTo>
                    <a:pt x="88197" y="9063"/>
                    <a:pt x="90575" y="9063"/>
                    <a:pt x="90575" y="3266"/>
                  </a:cubicBezTo>
                  <a:cubicBezTo>
                    <a:pt x="90575" y="77"/>
                    <a:pt x="87306" y="77"/>
                    <a:pt x="86414" y="77"/>
                  </a:cubicBezTo>
                  <a:cubicBezTo>
                    <a:pt x="78093" y="77"/>
                    <a:pt x="56695" y="947"/>
                    <a:pt x="48374" y="947"/>
                  </a:cubicBezTo>
                  <a:cubicBezTo>
                    <a:pt x="39755" y="947"/>
                    <a:pt x="18654" y="77"/>
                    <a:pt x="10036" y="77"/>
                  </a:cubicBezTo>
                  <a:cubicBezTo>
                    <a:pt x="7658" y="77"/>
                    <a:pt x="4389" y="77"/>
                    <a:pt x="4389" y="5874"/>
                  </a:cubicBezTo>
                  <a:cubicBezTo>
                    <a:pt x="4389" y="9063"/>
                    <a:pt x="7064" y="9063"/>
                    <a:pt x="12711" y="9063"/>
                  </a:cubicBezTo>
                  <a:cubicBezTo>
                    <a:pt x="13305" y="9063"/>
                    <a:pt x="18952" y="9063"/>
                    <a:pt x="24004" y="9642"/>
                  </a:cubicBezTo>
                  <a:cubicBezTo>
                    <a:pt x="29353" y="10222"/>
                    <a:pt x="32028" y="10512"/>
                    <a:pt x="32028" y="14280"/>
                  </a:cubicBezTo>
                  <a:cubicBezTo>
                    <a:pt x="32028" y="16019"/>
                    <a:pt x="28759" y="28193"/>
                    <a:pt x="26976" y="34859"/>
                  </a:cubicBezTo>
                  <a:lnTo>
                    <a:pt x="20438" y="60366"/>
                  </a:lnTo>
                  <a:cubicBezTo>
                    <a:pt x="17763" y="71670"/>
                    <a:pt x="3498" y="126451"/>
                    <a:pt x="2309" y="131958"/>
                  </a:cubicBezTo>
                  <a:cubicBezTo>
                    <a:pt x="229" y="140074"/>
                    <a:pt x="229" y="144422"/>
                    <a:pt x="229" y="148769"/>
                  </a:cubicBezTo>
                  <a:cubicBezTo>
                    <a:pt x="229" y="184131"/>
                    <a:pt x="27273" y="204420"/>
                    <a:pt x="58478" y="204420"/>
                  </a:cubicBezTo>
                  <a:cubicBezTo>
                    <a:pt x="95924" y="204420"/>
                    <a:pt x="132776" y="171667"/>
                    <a:pt x="142583" y="133407"/>
                  </a:cubicBezTo>
                  <a:lnTo>
                    <a:pt x="169033" y="30511"/>
                  </a:lnTo>
                  <a:close/>
                </a:path>
              </a:pathLst>
            </a:custGeom>
            <a:solidFill>
              <a:srgbClr val="1A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2B2FA698-8521-D5B5-EB5E-0BBD2809281F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3627055" y="8587851"/>
              <a:ext cx="204705" cy="91504"/>
            </a:xfrm>
            <a:custGeom>
              <a:avLst/>
              <a:gdLst>
                <a:gd name="connsiteX0" fmla="*/ 104460 w 204705"/>
                <a:gd name="connsiteY0" fmla="*/ 33962 h 91504"/>
                <a:gd name="connsiteX1" fmla="*/ 82201 w 204705"/>
                <a:gd name="connsiteY1" fmla="*/ 12455 h 91504"/>
                <a:gd name="connsiteX2" fmla="*/ 44755 w 204705"/>
                <a:gd name="connsiteY2" fmla="*/ 79 h 91504"/>
                <a:gd name="connsiteX3" fmla="*/ 235 w 204705"/>
                <a:gd name="connsiteY3" fmla="*/ 45933 h 91504"/>
                <a:gd name="connsiteX4" fmla="*/ 44131 w 204705"/>
                <a:gd name="connsiteY4" fmla="*/ 91584 h 91504"/>
                <a:gd name="connsiteX5" fmla="*/ 100716 w 204705"/>
                <a:gd name="connsiteY5" fmla="*/ 57701 h 91504"/>
                <a:gd name="connsiteX6" fmla="*/ 122975 w 204705"/>
                <a:gd name="connsiteY6" fmla="*/ 79207 h 91504"/>
                <a:gd name="connsiteX7" fmla="*/ 160422 w 204705"/>
                <a:gd name="connsiteY7" fmla="*/ 91584 h 91504"/>
                <a:gd name="connsiteX8" fmla="*/ 204941 w 204705"/>
                <a:gd name="connsiteY8" fmla="*/ 45730 h 91504"/>
                <a:gd name="connsiteX9" fmla="*/ 161046 w 204705"/>
                <a:gd name="connsiteY9" fmla="*/ 79 h 91504"/>
                <a:gd name="connsiteX10" fmla="*/ 104460 w 204705"/>
                <a:gd name="connsiteY10" fmla="*/ 33962 h 91504"/>
                <a:gd name="connsiteX11" fmla="*/ 111117 w 204705"/>
                <a:gd name="connsiteY11" fmla="*/ 41469 h 91504"/>
                <a:gd name="connsiteX12" fmla="*/ 162918 w 204705"/>
                <a:gd name="connsiteY12" fmla="*/ 7789 h 91504"/>
                <a:gd name="connsiteX13" fmla="*/ 199116 w 204705"/>
                <a:gd name="connsiteY13" fmla="*/ 45730 h 91504"/>
                <a:gd name="connsiteX14" fmla="*/ 163750 w 204705"/>
                <a:gd name="connsiteY14" fmla="*/ 80425 h 91504"/>
                <a:gd name="connsiteX15" fmla="*/ 111117 w 204705"/>
                <a:gd name="connsiteY15" fmla="*/ 41469 h 91504"/>
                <a:gd name="connsiteX16" fmla="*/ 94059 w 204705"/>
                <a:gd name="connsiteY16" fmla="*/ 50194 h 91504"/>
                <a:gd name="connsiteX17" fmla="*/ 42258 w 204705"/>
                <a:gd name="connsiteY17" fmla="*/ 83874 h 91504"/>
                <a:gd name="connsiteX18" fmla="*/ 6060 w 204705"/>
                <a:gd name="connsiteY18" fmla="*/ 45933 h 91504"/>
                <a:gd name="connsiteX19" fmla="*/ 41426 w 204705"/>
                <a:gd name="connsiteY19" fmla="*/ 11238 h 91504"/>
                <a:gd name="connsiteX20" fmla="*/ 94059 w 204705"/>
                <a:gd name="connsiteY20" fmla="*/ 50194 h 9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705" h="91504">
                  <a:moveTo>
                    <a:pt x="104460" y="33962"/>
                  </a:moveTo>
                  <a:cubicBezTo>
                    <a:pt x="93435" y="21383"/>
                    <a:pt x="90106" y="17934"/>
                    <a:pt x="82201" y="12455"/>
                  </a:cubicBezTo>
                  <a:cubicBezTo>
                    <a:pt x="69511" y="3528"/>
                    <a:pt x="56197" y="79"/>
                    <a:pt x="44755" y="79"/>
                  </a:cubicBezTo>
                  <a:cubicBezTo>
                    <a:pt x="18959" y="79"/>
                    <a:pt x="235" y="21586"/>
                    <a:pt x="235" y="45933"/>
                  </a:cubicBezTo>
                  <a:cubicBezTo>
                    <a:pt x="235" y="69671"/>
                    <a:pt x="18126" y="91584"/>
                    <a:pt x="44131" y="91584"/>
                  </a:cubicBezTo>
                  <a:cubicBezTo>
                    <a:pt x="73047" y="91584"/>
                    <a:pt x="93227" y="68454"/>
                    <a:pt x="100716" y="57701"/>
                  </a:cubicBezTo>
                  <a:cubicBezTo>
                    <a:pt x="111742" y="70280"/>
                    <a:pt x="115070" y="73729"/>
                    <a:pt x="122975" y="79207"/>
                  </a:cubicBezTo>
                  <a:cubicBezTo>
                    <a:pt x="135666" y="88135"/>
                    <a:pt x="148980" y="91584"/>
                    <a:pt x="160422" y="91584"/>
                  </a:cubicBezTo>
                  <a:cubicBezTo>
                    <a:pt x="186218" y="91584"/>
                    <a:pt x="204941" y="70077"/>
                    <a:pt x="204941" y="45730"/>
                  </a:cubicBezTo>
                  <a:cubicBezTo>
                    <a:pt x="204941" y="21991"/>
                    <a:pt x="187050" y="79"/>
                    <a:pt x="161046" y="79"/>
                  </a:cubicBezTo>
                  <a:cubicBezTo>
                    <a:pt x="132129" y="79"/>
                    <a:pt x="111950" y="23209"/>
                    <a:pt x="104460" y="33962"/>
                  </a:cubicBezTo>
                  <a:close/>
                  <a:moveTo>
                    <a:pt x="111117" y="41469"/>
                  </a:moveTo>
                  <a:cubicBezTo>
                    <a:pt x="119439" y="28281"/>
                    <a:pt x="137538" y="7789"/>
                    <a:pt x="162918" y="7789"/>
                  </a:cubicBezTo>
                  <a:cubicBezTo>
                    <a:pt x="184345" y="7789"/>
                    <a:pt x="199116" y="26252"/>
                    <a:pt x="199116" y="45730"/>
                  </a:cubicBezTo>
                  <a:cubicBezTo>
                    <a:pt x="199116" y="65208"/>
                    <a:pt x="182889" y="80425"/>
                    <a:pt x="163750" y="80425"/>
                  </a:cubicBezTo>
                  <a:cubicBezTo>
                    <a:pt x="144403" y="80425"/>
                    <a:pt x="131089" y="65005"/>
                    <a:pt x="111117" y="41469"/>
                  </a:cubicBezTo>
                  <a:close/>
                  <a:moveTo>
                    <a:pt x="94059" y="50194"/>
                  </a:moveTo>
                  <a:cubicBezTo>
                    <a:pt x="85737" y="63382"/>
                    <a:pt x="67638" y="83874"/>
                    <a:pt x="42258" y="83874"/>
                  </a:cubicBezTo>
                  <a:cubicBezTo>
                    <a:pt x="20831" y="83874"/>
                    <a:pt x="6060" y="65411"/>
                    <a:pt x="6060" y="45933"/>
                  </a:cubicBezTo>
                  <a:cubicBezTo>
                    <a:pt x="6060" y="26455"/>
                    <a:pt x="22287" y="11238"/>
                    <a:pt x="41426" y="11238"/>
                  </a:cubicBezTo>
                  <a:cubicBezTo>
                    <a:pt x="60773" y="11238"/>
                    <a:pt x="74087" y="26658"/>
                    <a:pt x="94059" y="50194"/>
                  </a:cubicBezTo>
                  <a:close/>
                </a:path>
              </a:pathLst>
            </a:custGeom>
            <a:solidFill>
              <a:srgbClr val="1A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202A3DEB-8D91-085B-BF61-95ADBAC026E6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3920551" y="8231685"/>
              <a:ext cx="121848" cy="209559"/>
            </a:xfrm>
            <a:custGeom>
              <a:avLst/>
              <a:gdLst>
                <a:gd name="connsiteX0" fmla="*/ 66222 w 121848"/>
                <a:gd name="connsiteY0" fmla="*/ 79489 h 209559"/>
                <a:gd name="connsiteX1" fmla="*/ 245 w 121848"/>
                <a:gd name="connsiteY1" fmla="*/ 160936 h 209559"/>
                <a:gd name="connsiteX2" fmla="*/ 47202 w 121848"/>
                <a:gd name="connsiteY2" fmla="*/ 209631 h 209559"/>
                <a:gd name="connsiteX3" fmla="*/ 106640 w 121848"/>
                <a:gd name="connsiteY3" fmla="*/ 124125 h 209559"/>
                <a:gd name="connsiteX4" fmla="*/ 84648 w 121848"/>
                <a:gd name="connsiteY4" fmla="*/ 70214 h 209559"/>
                <a:gd name="connsiteX5" fmla="*/ 56415 w 121848"/>
                <a:gd name="connsiteY5" fmla="*/ 22679 h 209559"/>
                <a:gd name="connsiteX6" fmla="*/ 72760 w 121848"/>
                <a:gd name="connsiteY6" fmla="*/ 9346 h 209559"/>
                <a:gd name="connsiteX7" fmla="*/ 93861 w 121848"/>
                <a:gd name="connsiteY7" fmla="*/ 17172 h 209559"/>
                <a:gd name="connsiteX8" fmla="*/ 110206 w 121848"/>
                <a:gd name="connsiteY8" fmla="*/ 24418 h 209559"/>
                <a:gd name="connsiteX9" fmla="*/ 122094 w 121848"/>
                <a:gd name="connsiteY9" fmla="*/ 12824 h 209559"/>
                <a:gd name="connsiteX10" fmla="*/ 106640 w 121848"/>
                <a:gd name="connsiteY10" fmla="*/ 3259 h 209559"/>
                <a:gd name="connsiteX11" fmla="*/ 82270 w 121848"/>
                <a:gd name="connsiteY11" fmla="*/ 71 h 209559"/>
                <a:gd name="connsiteX12" fmla="*/ 48390 w 121848"/>
                <a:gd name="connsiteY12" fmla="*/ 29925 h 209559"/>
                <a:gd name="connsiteX13" fmla="*/ 66222 w 121848"/>
                <a:gd name="connsiteY13" fmla="*/ 79489 h 209559"/>
                <a:gd name="connsiteX14" fmla="*/ 69788 w 121848"/>
                <a:gd name="connsiteY14" fmla="*/ 85866 h 209559"/>
                <a:gd name="connsiteX15" fmla="*/ 86134 w 121848"/>
                <a:gd name="connsiteY15" fmla="*/ 135719 h 209559"/>
                <a:gd name="connsiteX16" fmla="*/ 47202 w 121848"/>
                <a:gd name="connsiteY16" fmla="*/ 203254 h 209559"/>
                <a:gd name="connsiteX17" fmla="*/ 18671 w 121848"/>
                <a:gd name="connsiteY17" fmla="*/ 169052 h 209559"/>
                <a:gd name="connsiteX18" fmla="*/ 69788 w 121848"/>
                <a:gd name="connsiteY18" fmla="*/ 85866 h 20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848" h="209559">
                  <a:moveTo>
                    <a:pt x="66222" y="79489"/>
                  </a:moveTo>
                  <a:cubicBezTo>
                    <a:pt x="29073" y="88184"/>
                    <a:pt x="245" y="125865"/>
                    <a:pt x="245" y="160936"/>
                  </a:cubicBezTo>
                  <a:cubicBezTo>
                    <a:pt x="245" y="188761"/>
                    <a:pt x="19266" y="209631"/>
                    <a:pt x="47202" y="209631"/>
                  </a:cubicBezTo>
                  <a:cubicBezTo>
                    <a:pt x="81973" y="209631"/>
                    <a:pt x="106640" y="164124"/>
                    <a:pt x="106640" y="124125"/>
                  </a:cubicBezTo>
                  <a:cubicBezTo>
                    <a:pt x="106640" y="97749"/>
                    <a:pt x="94752" y="83257"/>
                    <a:pt x="84648" y="70214"/>
                  </a:cubicBezTo>
                  <a:cubicBezTo>
                    <a:pt x="73949" y="57171"/>
                    <a:pt x="56415" y="35432"/>
                    <a:pt x="56415" y="22679"/>
                  </a:cubicBezTo>
                  <a:cubicBezTo>
                    <a:pt x="56415" y="16302"/>
                    <a:pt x="62358" y="9346"/>
                    <a:pt x="72760" y="9346"/>
                  </a:cubicBezTo>
                  <a:cubicBezTo>
                    <a:pt x="81676" y="9346"/>
                    <a:pt x="87620" y="13114"/>
                    <a:pt x="93861" y="17172"/>
                  </a:cubicBezTo>
                  <a:cubicBezTo>
                    <a:pt x="99804" y="20650"/>
                    <a:pt x="105748" y="24418"/>
                    <a:pt x="110206" y="24418"/>
                  </a:cubicBezTo>
                  <a:cubicBezTo>
                    <a:pt x="117636" y="24418"/>
                    <a:pt x="122094" y="17462"/>
                    <a:pt x="122094" y="12824"/>
                  </a:cubicBezTo>
                  <a:cubicBezTo>
                    <a:pt x="122094" y="6447"/>
                    <a:pt x="117339" y="5578"/>
                    <a:pt x="106640" y="3259"/>
                  </a:cubicBezTo>
                  <a:cubicBezTo>
                    <a:pt x="91186" y="71"/>
                    <a:pt x="87025" y="71"/>
                    <a:pt x="82270" y="71"/>
                  </a:cubicBezTo>
                  <a:cubicBezTo>
                    <a:pt x="59089" y="71"/>
                    <a:pt x="48390" y="12534"/>
                    <a:pt x="48390" y="29925"/>
                  </a:cubicBezTo>
                  <a:cubicBezTo>
                    <a:pt x="48390" y="45577"/>
                    <a:pt x="57009" y="61808"/>
                    <a:pt x="66222" y="79489"/>
                  </a:cubicBezTo>
                  <a:close/>
                  <a:moveTo>
                    <a:pt x="69788" y="85866"/>
                  </a:moveTo>
                  <a:cubicBezTo>
                    <a:pt x="77218" y="99199"/>
                    <a:pt x="86134" y="114850"/>
                    <a:pt x="86134" y="135719"/>
                  </a:cubicBezTo>
                  <a:cubicBezTo>
                    <a:pt x="86134" y="154849"/>
                    <a:pt x="74840" y="203254"/>
                    <a:pt x="47202" y="203254"/>
                  </a:cubicBezTo>
                  <a:cubicBezTo>
                    <a:pt x="30856" y="203254"/>
                    <a:pt x="18671" y="191080"/>
                    <a:pt x="18671" y="169052"/>
                  </a:cubicBezTo>
                  <a:cubicBezTo>
                    <a:pt x="18671" y="150791"/>
                    <a:pt x="29667" y="96300"/>
                    <a:pt x="69788" y="85866"/>
                  </a:cubicBezTo>
                  <a:close/>
                </a:path>
              </a:pathLst>
            </a:custGeom>
            <a:solidFill>
              <a:srgbClr val="FF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FB981D7C-D9A5-A6B1-57D5-91CBCE2668A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4049099" y="8344087"/>
              <a:ext cx="155401" cy="137155"/>
            </a:xfrm>
            <a:custGeom>
              <a:avLst/>
              <a:gdLst>
                <a:gd name="connsiteX0" fmla="*/ 92409 w 155401"/>
                <a:gd name="connsiteY0" fmla="*/ 14478 h 137155"/>
                <a:gd name="connsiteX1" fmla="*/ 98858 w 155401"/>
                <a:gd name="connsiteY1" fmla="*/ 7579 h 137155"/>
                <a:gd name="connsiteX2" fmla="*/ 111340 w 155401"/>
                <a:gd name="connsiteY2" fmla="*/ 7376 h 137155"/>
                <a:gd name="connsiteX3" fmla="*/ 134640 w 155401"/>
                <a:gd name="connsiteY3" fmla="*/ 8999 h 137155"/>
                <a:gd name="connsiteX4" fmla="*/ 144417 w 155401"/>
                <a:gd name="connsiteY4" fmla="*/ 25028 h 137155"/>
                <a:gd name="connsiteX5" fmla="*/ 142961 w 155401"/>
                <a:gd name="connsiteY5" fmla="*/ 41462 h 137155"/>
                <a:gd name="connsiteX6" fmla="*/ 142545 w 155401"/>
                <a:gd name="connsiteY6" fmla="*/ 43694 h 137155"/>
                <a:gd name="connsiteX7" fmla="*/ 146082 w 155401"/>
                <a:gd name="connsiteY7" fmla="*/ 46738 h 137155"/>
                <a:gd name="connsiteX8" fmla="*/ 150034 w 155401"/>
                <a:gd name="connsiteY8" fmla="*/ 41665 h 137155"/>
                <a:gd name="connsiteX9" fmla="*/ 155651 w 155401"/>
                <a:gd name="connsiteY9" fmla="*/ 2913 h 137155"/>
                <a:gd name="connsiteX10" fmla="*/ 149410 w 155401"/>
                <a:gd name="connsiteY10" fmla="*/ 72 h 137155"/>
                <a:gd name="connsiteX11" fmla="*/ 21469 w 155401"/>
                <a:gd name="connsiteY11" fmla="*/ 72 h 137155"/>
                <a:gd name="connsiteX12" fmla="*/ 14396 w 155401"/>
                <a:gd name="connsiteY12" fmla="*/ 4333 h 137155"/>
                <a:gd name="connsiteX13" fmla="*/ 1290 w 155401"/>
                <a:gd name="connsiteY13" fmla="*/ 40245 h 137155"/>
                <a:gd name="connsiteX14" fmla="*/ 250 w 155401"/>
                <a:gd name="connsiteY14" fmla="*/ 43897 h 137155"/>
                <a:gd name="connsiteX15" fmla="*/ 3786 w 155401"/>
                <a:gd name="connsiteY15" fmla="*/ 46738 h 137155"/>
                <a:gd name="connsiteX16" fmla="*/ 8155 w 155401"/>
                <a:gd name="connsiteY16" fmla="*/ 41868 h 137155"/>
                <a:gd name="connsiteX17" fmla="*/ 58707 w 155401"/>
                <a:gd name="connsiteY17" fmla="*/ 7376 h 137155"/>
                <a:gd name="connsiteX18" fmla="*/ 67445 w 155401"/>
                <a:gd name="connsiteY18" fmla="*/ 7376 h 137155"/>
                <a:gd name="connsiteX19" fmla="*/ 73894 w 155401"/>
                <a:gd name="connsiteY19" fmla="*/ 9405 h 137155"/>
                <a:gd name="connsiteX20" fmla="*/ 73062 w 155401"/>
                <a:gd name="connsiteY20" fmla="*/ 13666 h 137155"/>
                <a:gd name="connsiteX21" fmla="*/ 45601 w 155401"/>
                <a:gd name="connsiteY21" fmla="*/ 120388 h 137155"/>
                <a:gd name="connsiteX22" fmla="*/ 21261 w 155401"/>
                <a:gd name="connsiteY22" fmla="*/ 129924 h 137155"/>
                <a:gd name="connsiteX23" fmla="*/ 11900 w 155401"/>
                <a:gd name="connsiteY23" fmla="*/ 134388 h 137155"/>
                <a:gd name="connsiteX24" fmla="*/ 15436 w 155401"/>
                <a:gd name="connsiteY24" fmla="*/ 137228 h 137155"/>
                <a:gd name="connsiteX25" fmla="*/ 33327 w 155401"/>
                <a:gd name="connsiteY25" fmla="*/ 136619 h 137155"/>
                <a:gd name="connsiteX26" fmla="*/ 51218 w 155401"/>
                <a:gd name="connsiteY26" fmla="*/ 136417 h 137155"/>
                <a:gd name="connsiteX27" fmla="*/ 69941 w 155401"/>
                <a:gd name="connsiteY27" fmla="*/ 136619 h 137155"/>
                <a:gd name="connsiteX28" fmla="*/ 87416 w 155401"/>
                <a:gd name="connsiteY28" fmla="*/ 137228 h 137155"/>
                <a:gd name="connsiteX29" fmla="*/ 92201 w 155401"/>
                <a:gd name="connsiteY29" fmla="*/ 132764 h 137155"/>
                <a:gd name="connsiteX30" fmla="*/ 83671 w 155401"/>
                <a:gd name="connsiteY30" fmla="*/ 129924 h 137155"/>
                <a:gd name="connsiteX31" fmla="*/ 71605 w 155401"/>
                <a:gd name="connsiteY31" fmla="*/ 129518 h 137155"/>
                <a:gd name="connsiteX32" fmla="*/ 64116 w 155401"/>
                <a:gd name="connsiteY32" fmla="*/ 125663 h 137155"/>
                <a:gd name="connsiteX33" fmla="*/ 64948 w 155401"/>
                <a:gd name="connsiteY33" fmla="*/ 120997 h 137155"/>
                <a:gd name="connsiteX34" fmla="*/ 92409 w 155401"/>
                <a:gd name="connsiteY34" fmla="*/ 14478 h 13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5401" h="137155">
                  <a:moveTo>
                    <a:pt x="92409" y="14478"/>
                  </a:moveTo>
                  <a:cubicBezTo>
                    <a:pt x="93865" y="8594"/>
                    <a:pt x="94281" y="7985"/>
                    <a:pt x="98858" y="7579"/>
                  </a:cubicBezTo>
                  <a:cubicBezTo>
                    <a:pt x="99898" y="7376"/>
                    <a:pt x="107179" y="7376"/>
                    <a:pt x="111340" y="7376"/>
                  </a:cubicBezTo>
                  <a:cubicBezTo>
                    <a:pt x="124030" y="7376"/>
                    <a:pt x="129439" y="7376"/>
                    <a:pt x="134640" y="8999"/>
                  </a:cubicBezTo>
                  <a:cubicBezTo>
                    <a:pt x="144001" y="11840"/>
                    <a:pt x="144417" y="17724"/>
                    <a:pt x="144417" y="25028"/>
                  </a:cubicBezTo>
                  <a:cubicBezTo>
                    <a:pt x="144417" y="28274"/>
                    <a:pt x="144417" y="30912"/>
                    <a:pt x="142961" y="41462"/>
                  </a:cubicBezTo>
                  <a:lnTo>
                    <a:pt x="142545" y="43694"/>
                  </a:lnTo>
                  <a:cubicBezTo>
                    <a:pt x="142545" y="45723"/>
                    <a:pt x="144001" y="46738"/>
                    <a:pt x="146082" y="46738"/>
                  </a:cubicBezTo>
                  <a:cubicBezTo>
                    <a:pt x="149202" y="46738"/>
                    <a:pt x="149618" y="44912"/>
                    <a:pt x="150034" y="41665"/>
                  </a:cubicBezTo>
                  <a:lnTo>
                    <a:pt x="155651" y="2913"/>
                  </a:lnTo>
                  <a:cubicBezTo>
                    <a:pt x="155651" y="72"/>
                    <a:pt x="153155" y="72"/>
                    <a:pt x="149410" y="72"/>
                  </a:cubicBezTo>
                  <a:lnTo>
                    <a:pt x="21469" y="72"/>
                  </a:lnTo>
                  <a:cubicBezTo>
                    <a:pt x="16268" y="72"/>
                    <a:pt x="15852" y="72"/>
                    <a:pt x="14396" y="4333"/>
                  </a:cubicBezTo>
                  <a:lnTo>
                    <a:pt x="1290" y="40245"/>
                  </a:lnTo>
                  <a:cubicBezTo>
                    <a:pt x="1082" y="41057"/>
                    <a:pt x="250" y="42883"/>
                    <a:pt x="250" y="43897"/>
                  </a:cubicBezTo>
                  <a:cubicBezTo>
                    <a:pt x="250" y="44709"/>
                    <a:pt x="666" y="46738"/>
                    <a:pt x="3786" y="46738"/>
                  </a:cubicBezTo>
                  <a:cubicBezTo>
                    <a:pt x="6491" y="46738"/>
                    <a:pt x="6907" y="45723"/>
                    <a:pt x="8155" y="41868"/>
                  </a:cubicBezTo>
                  <a:cubicBezTo>
                    <a:pt x="20221" y="9405"/>
                    <a:pt x="27086" y="7376"/>
                    <a:pt x="58707" y="7376"/>
                  </a:cubicBezTo>
                  <a:lnTo>
                    <a:pt x="67445" y="7376"/>
                  </a:lnTo>
                  <a:cubicBezTo>
                    <a:pt x="73686" y="7376"/>
                    <a:pt x="73894" y="7579"/>
                    <a:pt x="73894" y="9405"/>
                  </a:cubicBezTo>
                  <a:cubicBezTo>
                    <a:pt x="73894" y="9608"/>
                    <a:pt x="73894" y="10623"/>
                    <a:pt x="73062" y="13666"/>
                  </a:cubicBezTo>
                  <a:lnTo>
                    <a:pt x="45601" y="120388"/>
                  </a:lnTo>
                  <a:cubicBezTo>
                    <a:pt x="43729" y="127895"/>
                    <a:pt x="43105" y="129924"/>
                    <a:pt x="21261" y="129924"/>
                  </a:cubicBezTo>
                  <a:cubicBezTo>
                    <a:pt x="13772" y="129924"/>
                    <a:pt x="11900" y="129924"/>
                    <a:pt x="11900" y="134388"/>
                  </a:cubicBezTo>
                  <a:cubicBezTo>
                    <a:pt x="11900" y="134996"/>
                    <a:pt x="12316" y="137228"/>
                    <a:pt x="15436" y="137228"/>
                  </a:cubicBezTo>
                  <a:cubicBezTo>
                    <a:pt x="21261" y="137228"/>
                    <a:pt x="27502" y="136619"/>
                    <a:pt x="33327" y="136619"/>
                  </a:cubicBezTo>
                  <a:cubicBezTo>
                    <a:pt x="39152" y="136619"/>
                    <a:pt x="45393" y="136417"/>
                    <a:pt x="51218" y="136417"/>
                  </a:cubicBezTo>
                  <a:cubicBezTo>
                    <a:pt x="57043" y="136417"/>
                    <a:pt x="64116" y="136417"/>
                    <a:pt x="69941" y="136619"/>
                  </a:cubicBezTo>
                  <a:cubicBezTo>
                    <a:pt x="75558" y="136822"/>
                    <a:pt x="81799" y="137228"/>
                    <a:pt x="87416" y="137228"/>
                  </a:cubicBezTo>
                  <a:cubicBezTo>
                    <a:pt x="89080" y="137228"/>
                    <a:pt x="92201" y="137228"/>
                    <a:pt x="92201" y="132764"/>
                  </a:cubicBezTo>
                  <a:cubicBezTo>
                    <a:pt x="92201" y="129924"/>
                    <a:pt x="90120" y="129924"/>
                    <a:pt x="83671" y="129924"/>
                  </a:cubicBezTo>
                  <a:cubicBezTo>
                    <a:pt x="79719" y="129924"/>
                    <a:pt x="75558" y="129721"/>
                    <a:pt x="71605" y="129518"/>
                  </a:cubicBezTo>
                  <a:cubicBezTo>
                    <a:pt x="64532" y="128909"/>
                    <a:pt x="64116" y="128098"/>
                    <a:pt x="64116" y="125663"/>
                  </a:cubicBezTo>
                  <a:cubicBezTo>
                    <a:pt x="64116" y="124243"/>
                    <a:pt x="64116" y="123837"/>
                    <a:pt x="64948" y="120997"/>
                  </a:cubicBezTo>
                  <a:lnTo>
                    <a:pt x="92409" y="14478"/>
                  </a:lnTo>
                  <a:close/>
                </a:path>
              </a:pathLst>
            </a:custGeom>
            <a:solidFill>
              <a:srgbClr val="FF1A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7525587E-2570-146F-240E-684A463F17FA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898487" y="8555592"/>
              <a:ext cx="338468" cy="11593"/>
            </a:xfrm>
            <a:custGeom>
              <a:avLst/>
              <a:gdLst>
                <a:gd name="connsiteX0" fmla="*/ 0 w 338468"/>
                <a:gd name="connsiteY0" fmla="*/ 0 h 11593"/>
                <a:gd name="connsiteX1" fmla="*/ 338469 w 338468"/>
                <a:gd name="connsiteY1" fmla="*/ 0 h 11593"/>
                <a:gd name="connsiteX2" fmla="*/ 338469 w 338468"/>
                <a:gd name="connsiteY2" fmla="*/ 11593 h 11593"/>
                <a:gd name="connsiteX3" fmla="*/ 0 w 338468"/>
                <a:gd name="connsiteY3" fmla="*/ 11593 h 1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468" h="11593">
                  <a:moveTo>
                    <a:pt x="0" y="0"/>
                  </a:moveTo>
                  <a:lnTo>
                    <a:pt x="338469" y="0"/>
                  </a:lnTo>
                  <a:lnTo>
                    <a:pt x="338469" y="11593"/>
                  </a:lnTo>
                  <a:lnTo>
                    <a:pt x="0" y="11593"/>
                  </a:lnTo>
                  <a:close/>
                </a:path>
              </a:pathLst>
            </a:custGeom>
            <a:solidFill>
              <a:srgbClr val="000000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FEA17643-F3E6-6594-305A-6CE4AEFE9864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910969" y="8626590"/>
              <a:ext cx="121848" cy="209559"/>
            </a:xfrm>
            <a:custGeom>
              <a:avLst/>
              <a:gdLst>
                <a:gd name="connsiteX0" fmla="*/ 66222 w 121848"/>
                <a:gd name="connsiteY0" fmla="*/ 79502 h 209559"/>
                <a:gd name="connsiteX1" fmla="*/ 245 w 121848"/>
                <a:gd name="connsiteY1" fmla="*/ 160950 h 209559"/>
                <a:gd name="connsiteX2" fmla="*/ 47201 w 121848"/>
                <a:gd name="connsiteY2" fmla="*/ 209644 h 209559"/>
                <a:gd name="connsiteX3" fmla="*/ 106640 w 121848"/>
                <a:gd name="connsiteY3" fmla="*/ 124139 h 209559"/>
                <a:gd name="connsiteX4" fmla="*/ 84647 w 121848"/>
                <a:gd name="connsiteY4" fmla="*/ 70227 h 209559"/>
                <a:gd name="connsiteX5" fmla="*/ 56414 w 121848"/>
                <a:gd name="connsiteY5" fmla="*/ 22692 h 209559"/>
                <a:gd name="connsiteX6" fmla="*/ 72760 w 121848"/>
                <a:gd name="connsiteY6" fmla="*/ 9359 h 209559"/>
                <a:gd name="connsiteX7" fmla="*/ 93860 w 121848"/>
                <a:gd name="connsiteY7" fmla="*/ 17185 h 209559"/>
                <a:gd name="connsiteX8" fmla="*/ 110206 w 121848"/>
                <a:gd name="connsiteY8" fmla="*/ 24431 h 209559"/>
                <a:gd name="connsiteX9" fmla="*/ 122093 w 121848"/>
                <a:gd name="connsiteY9" fmla="*/ 12838 h 209559"/>
                <a:gd name="connsiteX10" fmla="*/ 106640 w 121848"/>
                <a:gd name="connsiteY10" fmla="*/ 3273 h 209559"/>
                <a:gd name="connsiteX11" fmla="*/ 82270 w 121848"/>
                <a:gd name="connsiteY11" fmla="*/ 84 h 209559"/>
                <a:gd name="connsiteX12" fmla="*/ 48390 w 121848"/>
                <a:gd name="connsiteY12" fmla="*/ 29939 h 209559"/>
                <a:gd name="connsiteX13" fmla="*/ 66222 w 121848"/>
                <a:gd name="connsiteY13" fmla="*/ 79502 h 209559"/>
                <a:gd name="connsiteX14" fmla="*/ 69788 w 121848"/>
                <a:gd name="connsiteY14" fmla="*/ 85879 h 209559"/>
                <a:gd name="connsiteX15" fmla="*/ 86133 w 121848"/>
                <a:gd name="connsiteY15" fmla="*/ 135733 h 209559"/>
                <a:gd name="connsiteX16" fmla="*/ 47201 w 121848"/>
                <a:gd name="connsiteY16" fmla="*/ 203267 h 209559"/>
                <a:gd name="connsiteX17" fmla="*/ 18671 w 121848"/>
                <a:gd name="connsiteY17" fmla="*/ 169065 h 209559"/>
                <a:gd name="connsiteX18" fmla="*/ 69788 w 121848"/>
                <a:gd name="connsiteY18" fmla="*/ 85879 h 20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848" h="209559">
                  <a:moveTo>
                    <a:pt x="66222" y="79502"/>
                  </a:moveTo>
                  <a:cubicBezTo>
                    <a:pt x="29073" y="88198"/>
                    <a:pt x="245" y="125878"/>
                    <a:pt x="245" y="160950"/>
                  </a:cubicBezTo>
                  <a:cubicBezTo>
                    <a:pt x="245" y="188775"/>
                    <a:pt x="19265" y="209644"/>
                    <a:pt x="47201" y="209644"/>
                  </a:cubicBezTo>
                  <a:cubicBezTo>
                    <a:pt x="81973" y="209644"/>
                    <a:pt x="106640" y="164138"/>
                    <a:pt x="106640" y="124139"/>
                  </a:cubicBezTo>
                  <a:cubicBezTo>
                    <a:pt x="106640" y="97763"/>
                    <a:pt x="94752" y="83271"/>
                    <a:pt x="84647" y="70227"/>
                  </a:cubicBezTo>
                  <a:cubicBezTo>
                    <a:pt x="73949" y="57184"/>
                    <a:pt x="56414" y="35446"/>
                    <a:pt x="56414" y="22692"/>
                  </a:cubicBezTo>
                  <a:cubicBezTo>
                    <a:pt x="56414" y="16316"/>
                    <a:pt x="62358" y="9359"/>
                    <a:pt x="72760" y="9359"/>
                  </a:cubicBezTo>
                  <a:cubicBezTo>
                    <a:pt x="81675" y="9359"/>
                    <a:pt x="87619" y="13127"/>
                    <a:pt x="93860" y="17185"/>
                  </a:cubicBezTo>
                  <a:cubicBezTo>
                    <a:pt x="99804" y="20663"/>
                    <a:pt x="105748" y="24431"/>
                    <a:pt x="110206" y="24431"/>
                  </a:cubicBezTo>
                  <a:cubicBezTo>
                    <a:pt x="117636" y="24431"/>
                    <a:pt x="122093" y="17475"/>
                    <a:pt x="122093" y="12838"/>
                  </a:cubicBezTo>
                  <a:cubicBezTo>
                    <a:pt x="122093" y="6461"/>
                    <a:pt x="117338" y="5591"/>
                    <a:pt x="106640" y="3273"/>
                  </a:cubicBezTo>
                  <a:cubicBezTo>
                    <a:pt x="91186" y="84"/>
                    <a:pt x="87025" y="84"/>
                    <a:pt x="82270" y="84"/>
                  </a:cubicBezTo>
                  <a:cubicBezTo>
                    <a:pt x="59089" y="84"/>
                    <a:pt x="48390" y="12548"/>
                    <a:pt x="48390" y="29939"/>
                  </a:cubicBezTo>
                  <a:cubicBezTo>
                    <a:pt x="48390" y="45590"/>
                    <a:pt x="57009" y="61822"/>
                    <a:pt x="66222" y="79502"/>
                  </a:cubicBezTo>
                  <a:close/>
                  <a:moveTo>
                    <a:pt x="69788" y="85879"/>
                  </a:moveTo>
                  <a:cubicBezTo>
                    <a:pt x="77218" y="99212"/>
                    <a:pt x="86133" y="114864"/>
                    <a:pt x="86133" y="135733"/>
                  </a:cubicBezTo>
                  <a:cubicBezTo>
                    <a:pt x="86133" y="154863"/>
                    <a:pt x="74840" y="203267"/>
                    <a:pt x="47201" y="203267"/>
                  </a:cubicBezTo>
                  <a:cubicBezTo>
                    <a:pt x="30856" y="203267"/>
                    <a:pt x="18671" y="191094"/>
                    <a:pt x="18671" y="169065"/>
                  </a:cubicBezTo>
                  <a:cubicBezTo>
                    <a:pt x="18671" y="150805"/>
                    <a:pt x="29667" y="96314"/>
                    <a:pt x="69788" y="85879"/>
                  </a:cubicBezTo>
                  <a:close/>
                </a:path>
              </a:pathLst>
            </a:custGeom>
            <a:solidFill>
              <a:srgbClr val="29BF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8419BD47-9CE7-87FC-1534-AD24ADBA767F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4047007" y="8737572"/>
              <a:ext cx="162682" cy="142634"/>
            </a:xfrm>
            <a:custGeom>
              <a:avLst/>
              <a:gdLst>
                <a:gd name="connsiteX0" fmla="*/ 132559 w 162682"/>
                <a:gd name="connsiteY0" fmla="*/ 24230 h 142634"/>
                <a:gd name="connsiteX1" fmla="*/ 158147 w 162682"/>
                <a:gd name="connsiteY1" fmla="*/ 7390 h 142634"/>
                <a:gd name="connsiteX2" fmla="*/ 162932 w 162682"/>
                <a:gd name="connsiteY2" fmla="*/ 2926 h 142634"/>
                <a:gd name="connsiteX3" fmla="*/ 160020 w 162682"/>
                <a:gd name="connsiteY3" fmla="*/ 86 h 142634"/>
                <a:gd name="connsiteX4" fmla="*/ 143377 w 162682"/>
                <a:gd name="connsiteY4" fmla="*/ 897 h 142634"/>
                <a:gd name="connsiteX5" fmla="*/ 121741 w 162682"/>
                <a:gd name="connsiteY5" fmla="*/ 86 h 142634"/>
                <a:gd name="connsiteX6" fmla="*/ 117581 w 162682"/>
                <a:gd name="connsiteY6" fmla="*/ 4549 h 142634"/>
                <a:gd name="connsiteX7" fmla="*/ 121325 w 162682"/>
                <a:gd name="connsiteY7" fmla="*/ 7390 h 142634"/>
                <a:gd name="connsiteX8" fmla="*/ 129855 w 162682"/>
                <a:gd name="connsiteY8" fmla="*/ 13274 h 142634"/>
                <a:gd name="connsiteX9" fmla="*/ 126110 w 162682"/>
                <a:gd name="connsiteY9" fmla="*/ 21390 h 142634"/>
                <a:gd name="connsiteX10" fmla="*/ 57875 w 162682"/>
                <a:gd name="connsiteY10" fmla="*/ 119590 h 142634"/>
                <a:gd name="connsiteX11" fmla="*/ 38944 w 162682"/>
                <a:gd name="connsiteY11" fmla="*/ 15911 h 142634"/>
                <a:gd name="connsiteX12" fmla="*/ 38528 w 162682"/>
                <a:gd name="connsiteY12" fmla="*/ 12868 h 142634"/>
                <a:gd name="connsiteX13" fmla="*/ 51634 w 162682"/>
                <a:gd name="connsiteY13" fmla="*/ 7390 h 142634"/>
                <a:gd name="connsiteX14" fmla="*/ 57875 w 162682"/>
                <a:gd name="connsiteY14" fmla="*/ 2926 h 142634"/>
                <a:gd name="connsiteX15" fmla="*/ 54338 w 162682"/>
                <a:gd name="connsiteY15" fmla="*/ 86 h 142634"/>
                <a:gd name="connsiteX16" fmla="*/ 27502 w 162682"/>
                <a:gd name="connsiteY16" fmla="*/ 897 h 142634"/>
                <a:gd name="connsiteX17" fmla="*/ 4410 w 162682"/>
                <a:gd name="connsiteY17" fmla="*/ 86 h 142634"/>
                <a:gd name="connsiteX18" fmla="*/ 249 w 162682"/>
                <a:gd name="connsiteY18" fmla="*/ 4549 h 142634"/>
                <a:gd name="connsiteX19" fmla="*/ 5450 w 162682"/>
                <a:gd name="connsiteY19" fmla="*/ 7390 h 142634"/>
                <a:gd name="connsiteX20" fmla="*/ 18348 w 162682"/>
                <a:gd name="connsiteY20" fmla="*/ 13882 h 142634"/>
                <a:gd name="connsiteX21" fmla="*/ 41024 w 162682"/>
                <a:gd name="connsiteY21" fmla="*/ 137242 h 142634"/>
                <a:gd name="connsiteX22" fmla="*/ 46017 w 162682"/>
                <a:gd name="connsiteY22" fmla="*/ 142720 h 142634"/>
                <a:gd name="connsiteX23" fmla="*/ 53090 w 162682"/>
                <a:gd name="connsiteY23" fmla="*/ 138256 h 142634"/>
                <a:gd name="connsiteX24" fmla="*/ 132559 w 162682"/>
                <a:gd name="connsiteY24" fmla="*/ 24230 h 14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2682" h="142634">
                  <a:moveTo>
                    <a:pt x="132559" y="24230"/>
                  </a:moveTo>
                  <a:cubicBezTo>
                    <a:pt x="140256" y="13274"/>
                    <a:pt x="146913" y="8201"/>
                    <a:pt x="158147" y="7390"/>
                  </a:cubicBezTo>
                  <a:cubicBezTo>
                    <a:pt x="160644" y="7187"/>
                    <a:pt x="162932" y="6984"/>
                    <a:pt x="162932" y="2926"/>
                  </a:cubicBezTo>
                  <a:cubicBezTo>
                    <a:pt x="162932" y="2318"/>
                    <a:pt x="162516" y="86"/>
                    <a:pt x="160020" y="86"/>
                  </a:cubicBezTo>
                  <a:cubicBezTo>
                    <a:pt x="155027" y="86"/>
                    <a:pt x="148578" y="897"/>
                    <a:pt x="143377" y="897"/>
                  </a:cubicBezTo>
                  <a:cubicBezTo>
                    <a:pt x="136720" y="897"/>
                    <a:pt x="127982" y="86"/>
                    <a:pt x="121741" y="86"/>
                  </a:cubicBezTo>
                  <a:cubicBezTo>
                    <a:pt x="119869" y="86"/>
                    <a:pt x="117581" y="694"/>
                    <a:pt x="117581" y="4549"/>
                  </a:cubicBezTo>
                  <a:cubicBezTo>
                    <a:pt x="117581" y="7187"/>
                    <a:pt x="120493" y="7390"/>
                    <a:pt x="121325" y="7390"/>
                  </a:cubicBezTo>
                  <a:cubicBezTo>
                    <a:pt x="127982" y="7796"/>
                    <a:pt x="129855" y="10230"/>
                    <a:pt x="129855" y="13274"/>
                  </a:cubicBezTo>
                  <a:cubicBezTo>
                    <a:pt x="129855" y="16114"/>
                    <a:pt x="128398" y="18143"/>
                    <a:pt x="126110" y="21390"/>
                  </a:cubicBezTo>
                  <a:lnTo>
                    <a:pt x="57875" y="119590"/>
                  </a:lnTo>
                  <a:lnTo>
                    <a:pt x="38944" y="15911"/>
                  </a:lnTo>
                  <a:cubicBezTo>
                    <a:pt x="38528" y="14085"/>
                    <a:pt x="38528" y="13680"/>
                    <a:pt x="38528" y="12868"/>
                  </a:cubicBezTo>
                  <a:cubicBezTo>
                    <a:pt x="38528" y="7390"/>
                    <a:pt x="50178" y="7390"/>
                    <a:pt x="51634" y="7390"/>
                  </a:cubicBezTo>
                  <a:cubicBezTo>
                    <a:pt x="55170" y="7390"/>
                    <a:pt x="57875" y="7390"/>
                    <a:pt x="57875" y="2926"/>
                  </a:cubicBezTo>
                  <a:cubicBezTo>
                    <a:pt x="57875" y="2723"/>
                    <a:pt x="57667" y="86"/>
                    <a:pt x="54338" y="86"/>
                  </a:cubicBezTo>
                  <a:cubicBezTo>
                    <a:pt x="48305" y="86"/>
                    <a:pt x="33535" y="897"/>
                    <a:pt x="27502" y="897"/>
                  </a:cubicBezTo>
                  <a:cubicBezTo>
                    <a:pt x="22301" y="897"/>
                    <a:pt x="9611" y="86"/>
                    <a:pt x="4410" y="86"/>
                  </a:cubicBezTo>
                  <a:cubicBezTo>
                    <a:pt x="2538" y="86"/>
                    <a:pt x="249" y="694"/>
                    <a:pt x="249" y="4549"/>
                  </a:cubicBezTo>
                  <a:cubicBezTo>
                    <a:pt x="249" y="7390"/>
                    <a:pt x="3162" y="7390"/>
                    <a:pt x="5450" y="7390"/>
                  </a:cubicBezTo>
                  <a:cubicBezTo>
                    <a:pt x="17100" y="7390"/>
                    <a:pt x="17308" y="8607"/>
                    <a:pt x="18348" y="13882"/>
                  </a:cubicBezTo>
                  <a:lnTo>
                    <a:pt x="41024" y="137242"/>
                  </a:lnTo>
                  <a:cubicBezTo>
                    <a:pt x="41856" y="141502"/>
                    <a:pt x="42064" y="142720"/>
                    <a:pt x="46017" y="142720"/>
                  </a:cubicBezTo>
                  <a:cubicBezTo>
                    <a:pt x="49970" y="142720"/>
                    <a:pt x="51010" y="141300"/>
                    <a:pt x="53090" y="138256"/>
                  </a:cubicBezTo>
                  <a:lnTo>
                    <a:pt x="132559" y="24230"/>
                  </a:lnTo>
                  <a:close/>
                </a:path>
              </a:pathLst>
            </a:custGeom>
            <a:solidFill>
              <a:srgbClr val="29BFFF"/>
            </a:solidFill>
            <a:ln w="297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3" name="Groupe 14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\sim \text{Pr}^{1/2} \rey_x^{1/2} &#10;$$&#10;&#10;&#10;\end{document}&#10;" title="IguanaTex Vector Display">
            <a:extLst>
              <a:ext uri="{FF2B5EF4-FFF2-40B4-BE49-F238E27FC236}">
                <a16:creationId xmlns:a16="http://schemas.microsoft.com/office/drawing/2014/main" id="{B885D9A2-5E94-A78D-79A2-6CB52B3D150B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7658100" y="4025900"/>
            <a:ext cx="2377367" cy="365746"/>
            <a:chOff x="13591328" y="6006705"/>
            <a:chExt cx="2362691" cy="369034"/>
          </a:xfrm>
        </p:grpSpPr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8F914141-7D69-E180-471D-AFB4742CA82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3591328" y="6091153"/>
              <a:ext cx="207394" cy="207392"/>
            </a:xfrm>
            <a:custGeom>
              <a:avLst/>
              <a:gdLst>
                <a:gd name="connsiteX0" fmla="*/ 60621 w 207394"/>
                <a:gd name="connsiteY0" fmla="*/ 4022 h 207392"/>
                <a:gd name="connsiteX1" fmla="*/ 51815 w 207394"/>
                <a:gd name="connsiteY1" fmla="*/ 75 h 207392"/>
                <a:gd name="connsiteX2" fmla="*/ 194 w 207394"/>
                <a:gd name="connsiteY2" fmla="*/ 75 h 207392"/>
                <a:gd name="connsiteX3" fmla="*/ 194 w 207394"/>
                <a:gd name="connsiteY3" fmla="*/ 9488 h 207392"/>
                <a:gd name="connsiteX4" fmla="*/ 9000 w 207394"/>
                <a:gd name="connsiteY4" fmla="*/ 9488 h 207392"/>
                <a:gd name="connsiteX5" fmla="*/ 24183 w 207394"/>
                <a:gd name="connsiteY5" fmla="*/ 10095 h 207392"/>
                <a:gd name="connsiteX6" fmla="*/ 31470 w 207394"/>
                <a:gd name="connsiteY6" fmla="*/ 17079 h 207392"/>
                <a:gd name="connsiteX7" fmla="*/ 31470 w 207394"/>
                <a:gd name="connsiteY7" fmla="*/ 175584 h 207392"/>
                <a:gd name="connsiteX8" fmla="*/ 194 w 207394"/>
                <a:gd name="connsiteY8" fmla="*/ 198054 h 207392"/>
                <a:gd name="connsiteX9" fmla="*/ 194 w 207394"/>
                <a:gd name="connsiteY9" fmla="*/ 207467 h 207392"/>
                <a:gd name="connsiteX10" fmla="*/ 35722 w 207394"/>
                <a:gd name="connsiteY10" fmla="*/ 206556 h 207392"/>
                <a:gd name="connsiteX11" fmla="*/ 71249 w 207394"/>
                <a:gd name="connsiteY11" fmla="*/ 207467 h 207392"/>
                <a:gd name="connsiteX12" fmla="*/ 71249 w 207394"/>
                <a:gd name="connsiteY12" fmla="*/ 198054 h 207392"/>
                <a:gd name="connsiteX13" fmla="*/ 39973 w 207394"/>
                <a:gd name="connsiteY13" fmla="*/ 175584 h 207392"/>
                <a:gd name="connsiteX14" fmla="*/ 39973 w 207394"/>
                <a:gd name="connsiteY14" fmla="*/ 17686 h 207392"/>
                <a:gd name="connsiteX15" fmla="*/ 43009 w 207394"/>
                <a:gd name="connsiteY15" fmla="*/ 21330 h 207392"/>
                <a:gd name="connsiteX16" fmla="*/ 166899 w 207394"/>
                <a:gd name="connsiteY16" fmla="*/ 203520 h 207392"/>
                <a:gd name="connsiteX17" fmla="*/ 172061 w 207394"/>
                <a:gd name="connsiteY17" fmla="*/ 207467 h 207392"/>
                <a:gd name="connsiteX18" fmla="*/ 176312 w 207394"/>
                <a:gd name="connsiteY18" fmla="*/ 199573 h 207392"/>
                <a:gd name="connsiteX19" fmla="*/ 176312 w 207394"/>
                <a:gd name="connsiteY19" fmla="*/ 31958 h 207392"/>
                <a:gd name="connsiteX20" fmla="*/ 207589 w 207394"/>
                <a:gd name="connsiteY20" fmla="*/ 9488 h 207392"/>
                <a:gd name="connsiteX21" fmla="*/ 207589 w 207394"/>
                <a:gd name="connsiteY21" fmla="*/ 75 h 207392"/>
                <a:gd name="connsiteX22" fmla="*/ 172061 w 207394"/>
                <a:gd name="connsiteY22" fmla="*/ 986 h 207392"/>
                <a:gd name="connsiteX23" fmla="*/ 136534 w 207394"/>
                <a:gd name="connsiteY23" fmla="*/ 75 h 207392"/>
                <a:gd name="connsiteX24" fmla="*/ 136534 w 207394"/>
                <a:gd name="connsiteY24" fmla="*/ 9488 h 207392"/>
                <a:gd name="connsiteX25" fmla="*/ 167810 w 207394"/>
                <a:gd name="connsiteY25" fmla="*/ 31958 h 207392"/>
                <a:gd name="connsiteX26" fmla="*/ 167810 w 207394"/>
                <a:gd name="connsiteY26" fmla="*/ 161616 h 207392"/>
                <a:gd name="connsiteX27" fmla="*/ 60621 w 207394"/>
                <a:gd name="connsiteY27" fmla="*/ 4022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2">
                  <a:moveTo>
                    <a:pt x="60621" y="4022"/>
                  </a:moveTo>
                  <a:cubicBezTo>
                    <a:pt x="57888" y="378"/>
                    <a:pt x="57584" y="75"/>
                    <a:pt x="51815" y="75"/>
                  </a:cubicBezTo>
                  <a:lnTo>
                    <a:pt x="194" y="75"/>
                  </a:lnTo>
                  <a:lnTo>
                    <a:pt x="194" y="9488"/>
                  </a:lnTo>
                  <a:lnTo>
                    <a:pt x="9000" y="9488"/>
                  </a:lnTo>
                  <a:cubicBezTo>
                    <a:pt x="13555" y="9488"/>
                    <a:pt x="19628" y="9791"/>
                    <a:pt x="24183" y="10095"/>
                  </a:cubicBezTo>
                  <a:cubicBezTo>
                    <a:pt x="31167" y="11006"/>
                    <a:pt x="31470" y="11310"/>
                    <a:pt x="31470" y="17079"/>
                  </a:cubicBezTo>
                  <a:lnTo>
                    <a:pt x="31470" y="175584"/>
                  </a:lnTo>
                  <a:cubicBezTo>
                    <a:pt x="31470" y="183783"/>
                    <a:pt x="31470" y="198054"/>
                    <a:pt x="194" y="198054"/>
                  </a:cubicBezTo>
                  <a:lnTo>
                    <a:pt x="194" y="207467"/>
                  </a:lnTo>
                  <a:cubicBezTo>
                    <a:pt x="10822" y="207164"/>
                    <a:pt x="25701" y="206556"/>
                    <a:pt x="35722" y="206556"/>
                  </a:cubicBezTo>
                  <a:cubicBezTo>
                    <a:pt x="45742" y="206556"/>
                    <a:pt x="60621" y="207164"/>
                    <a:pt x="71249" y="207467"/>
                  </a:cubicBezTo>
                  <a:lnTo>
                    <a:pt x="71249" y="198054"/>
                  </a:lnTo>
                  <a:cubicBezTo>
                    <a:pt x="39973" y="198054"/>
                    <a:pt x="39973" y="183783"/>
                    <a:pt x="39973" y="175584"/>
                  </a:cubicBezTo>
                  <a:lnTo>
                    <a:pt x="39973" y="17686"/>
                  </a:lnTo>
                  <a:cubicBezTo>
                    <a:pt x="41491" y="19205"/>
                    <a:pt x="41795" y="19508"/>
                    <a:pt x="43009" y="21330"/>
                  </a:cubicBezTo>
                  <a:lnTo>
                    <a:pt x="166899" y="203520"/>
                  </a:lnTo>
                  <a:cubicBezTo>
                    <a:pt x="169632" y="207164"/>
                    <a:pt x="169936" y="207467"/>
                    <a:pt x="172061" y="207467"/>
                  </a:cubicBezTo>
                  <a:cubicBezTo>
                    <a:pt x="176312" y="207467"/>
                    <a:pt x="176312" y="205342"/>
                    <a:pt x="176312" y="199573"/>
                  </a:cubicBezTo>
                  <a:lnTo>
                    <a:pt x="176312" y="31958"/>
                  </a:lnTo>
                  <a:cubicBezTo>
                    <a:pt x="176312" y="23759"/>
                    <a:pt x="176312" y="9488"/>
                    <a:pt x="207589" y="9488"/>
                  </a:cubicBezTo>
                  <a:lnTo>
                    <a:pt x="207589" y="75"/>
                  </a:lnTo>
                  <a:cubicBezTo>
                    <a:pt x="196961" y="378"/>
                    <a:pt x="182082" y="986"/>
                    <a:pt x="172061" y="986"/>
                  </a:cubicBezTo>
                  <a:cubicBezTo>
                    <a:pt x="162041" y="986"/>
                    <a:pt x="147162" y="378"/>
                    <a:pt x="136534" y="75"/>
                  </a:cubicBezTo>
                  <a:lnTo>
                    <a:pt x="136534" y="9488"/>
                  </a:lnTo>
                  <a:cubicBezTo>
                    <a:pt x="167810" y="9488"/>
                    <a:pt x="167810" y="23759"/>
                    <a:pt x="167810" y="31958"/>
                  </a:cubicBezTo>
                  <a:lnTo>
                    <a:pt x="167810" y="161616"/>
                  </a:lnTo>
                  <a:lnTo>
                    <a:pt x="60621" y="40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B9268436-FE9D-2104-DD7C-C366BE03A71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3818764" y="6164333"/>
              <a:ext cx="152736" cy="137553"/>
            </a:xfrm>
            <a:custGeom>
              <a:avLst/>
              <a:gdLst>
                <a:gd name="connsiteX0" fmla="*/ 109213 w 152736"/>
                <a:gd name="connsiteY0" fmla="*/ 110300 h 137553"/>
                <a:gd name="connsiteX1" fmla="*/ 109213 w 152736"/>
                <a:gd name="connsiteY1" fmla="*/ 137628 h 137553"/>
                <a:gd name="connsiteX2" fmla="*/ 152939 w 152736"/>
                <a:gd name="connsiteY2" fmla="*/ 134288 h 137553"/>
                <a:gd name="connsiteX3" fmla="*/ 152939 w 152736"/>
                <a:gd name="connsiteY3" fmla="*/ 124875 h 137553"/>
                <a:gd name="connsiteX4" fmla="*/ 129254 w 152736"/>
                <a:gd name="connsiteY4" fmla="*/ 107870 h 137553"/>
                <a:gd name="connsiteX5" fmla="*/ 129254 w 152736"/>
                <a:gd name="connsiteY5" fmla="*/ 75 h 137553"/>
                <a:gd name="connsiteX6" fmla="*/ 84617 w 152736"/>
                <a:gd name="connsiteY6" fmla="*/ 3415 h 137553"/>
                <a:gd name="connsiteX7" fmla="*/ 84617 w 152736"/>
                <a:gd name="connsiteY7" fmla="*/ 12828 h 137553"/>
                <a:gd name="connsiteX8" fmla="*/ 108302 w 152736"/>
                <a:gd name="connsiteY8" fmla="*/ 29832 h 137553"/>
                <a:gd name="connsiteX9" fmla="*/ 108302 w 152736"/>
                <a:gd name="connsiteY9" fmla="*/ 83882 h 137553"/>
                <a:gd name="connsiteX10" fmla="*/ 71560 w 152736"/>
                <a:gd name="connsiteY10" fmla="*/ 130948 h 137553"/>
                <a:gd name="connsiteX11" fmla="*/ 44839 w 152736"/>
                <a:gd name="connsiteY11" fmla="*/ 100886 h 137553"/>
                <a:gd name="connsiteX12" fmla="*/ 44839 w 152736"/>
                <a:gd name="connsiteY12" fmla="*/ 75 h 137553"/>
                <a:gd name="connsiteX13" fmla="*/ 202 w 152736"/>
                <a:gd name="connsiteY13" fmla="*/ 3415 h 137553"/>
                <a:gd name="connsiteX14" fmla="*/ 202 w 152736"/>
                <a:gd name="connsiteY14" fmla="*/ 12828 h 137553"/>
                <a:gd name="connsiteX15" fmla="*/ 23887 w 152736"/>
                <a:gd name="connsiteY15" fmla="*/ 40764 h 137553"/>
                <a:gd name="connsiteX16" fmla="*/ 23887 w 152736"/>
                <a:gd name="connsiteY16" fmla="*/ 86311 h 137553"/>
                <a:gd name="connsiteX17" fmla="*/ 70042 w 152736"/>
                <a:gd name="connsiteY17" fmla="*/ 137628 h 137553"/>
                <a:gd name="connsiteX18" fmla="*/ 109213 w 152736"/>
                <a:gd name="connsiteY18" fmla="*/ 110300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3">
                  <a:moveTo>
                    <a:pt x="109213" y="110300"/>
                  </a:moveTo>
                  <a:lnTo>
                    <a:pt x="109213" y="137628"/>
                  </a:lnTo>
                  <a:lnTo>
                    <a:pt x="152939" y="134288"/>
                  </a:lnTo>
                  <a:lnTo>
                    <a:pt x="152939" y="124875"/>
                  </a:lnTo>
                  <a:cubicBezTo>
                    <a:pt x="131683" y="124875"/>
                    <a:pt x="129254" y="122749"/>
                    <a:pt x="129254" y="107870"/>
                  </a:cubicBezTo>
                  <a:lnTo>
                    <a:pt x="129254" y="75"/>
                  </a:lnTo>
                  <a:lnTo>
                    <a:pt x="84617" y="3415"/>
                  </a:lnTo>
                  <a:lnTo>
                    <a:pt x="84617" y="12828"/>
                  </a:lnTo>
                  <a:cubicBezTo>
                    <a:pt x="105873" y="12828"/>
                    <a:pt x="108302" y="14954"/>
                    <a:pt x="108302" y="29832"/>
                  </a:cubicBezTo>
                  <a:lnTo>
                    <a:pt x="108302" y="83882"/>
                  </a:lnTo>
                  <a:cubicBezTo>
                    <a:pt x="108302" y="110300"/>
                    <a:pt x="93727" y="130948"/>
                    <a:pt x="71560" y="130948"/>
                  </a:cubicBezTo>
                  <a:cubicBezTo>
                    <a:pt x="46053" y="130948"/>
                    <a:pt x="44839" y="116676"/>
                    <a:pt x="44839" y="100886"/>
                  </a:cubicBezTo>
                  <a:lnTo>
                    <a:pt x="44839" y="75"/>
                  </a:lnTo>
                  <a:lnTo>
                    <a:pt x="202" y="3415"/>
                  </a:lnTo>
                  <a:lnTo>
                    <a:pt x="202" y="12828"/>
                  </a:lnTo>
                  <a:cubicBezTo>
                    <a:pt x="23887" y="12828"/>
                    <a:pt x="23887" y="13739"/>
                    <a:pt x="23887" y="40764"/>
                  </a:cubicBezTo>
                  <a:lnTo>
                    <a:pt x="23887" y="86311"/>
                  </a:lnTo>
                  <a:cubicBezTo>
                    <a:pt x="23887" y="109996"/>
                    <a:pt x="23887" y="137628"/>
                    <a:pt x="70042" y="137628"/>
                  </a:cubicBezTo>
                  <a:cubicBezTo>
                    <a:pt x="87046" y="137628"/>
                    <a:pt x="100407" y="129126"/>
                    <a:pt x="109213" y="110300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3AB71B70-74BB-FD32-C1E9-8139FEB89AFA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3987946" y="6250356"/>
              <a:ext cx="113717" cy="95862"/>
            </a:xfrm>
            <a:custGeom>
              <a:avLst/>
              <a:gdLst>
                <a:gd name="connsiteX0" fmla="*/ 42931 w 113717"/>
                <a:gd name="connsiteY0" fmla="*/ 71282 h 95862"/>
                <a:gd name="connsiteX1" fmla="*/ 22951 w 113717"/>
                <a:gd name="connsiteY1" fmla="*/ 89987 h 95862"/>
                <a:gd name="connsiteX2" fmla="*/ 11473 w 113717"/>
                <a:gd name="connsiteY2" fmla="*/ 87011 h 95862"/>
                <a:gd name="connsiteX3" fmla="*/ 20825 w 113717"/>
                <a:gd name="connsiteY3" fmla="*/ 75321 h 95862"/>
                <a:gd name="connsiteX4" fmla="*/ 12323 w 113717"/>
                <a:gd name="connsiteY4" fmla="*/ 67456 h 95862"/>
                <a:gd name="connsiteX5" fmla="*/ 207 w 113717"/>
                <a:gd name="connsiteY5" fmla="*/ 80422 h 95862"/>
                <a:gd name="connsiteX6" fmla="*/ 22526 w 113717"/>
                <a:gd name="connsiteY6" fmla="*/ 95938 h 95862"/>
                <a:gd name="connsiteX7" fmla="*/ 46332 w 113717"/>
                <a:gd name="connsiteY7" fmla="*/ 80847 h 95862"/>
                <a:gd name="connsiteX8" fmla="*/ 71626 w 113717"/>
                <a:gd name="connsiteY8" fmla="*/ 95938 h 95862"/>
                <a:gd name="connsiteX9" fmla="*/ 109036 w 113717"/>
                <a:gd name="connsiteY9" fmla="*/ 63418 h 95862"/>
                <a:gd name="connsiteX10" fmla="*/ 105635 w 113717"/>
                <a:gd name="connsiteY10" fmla="*/ 60654 h 95862"/>
                <a:gd name="connsiteX11" fmla="*/ 101597 w 113717"/>
                <a:gd name="connsiteY11" fmla="*/ 64268 h 95862"/>
                <a:gd name="connsiteX12" fmla="*/ 72476 w 113717"/>
                <a:gd name="connsiteY12" fmla="*/ 89987 h 95862"/>
                <a:gd name="connsiteX13" fmla="*/ 59510 w 113717"/>
                <a:gd name="connsiteY13" fmla="*/ 76171 h 95862"/>
                <a:gd name="connsiteX14" fmla="*/ 70563 w 113717"/>
                <a:gd name="connsiteY14" fmla="*/ 27708 h 95862"/>
                <a:gd name="connsiteX15" fmla="*/ 91394 w 113717"/>
                <a:gd name="connsiteY15" fmla="*/ 6028 h 95862"/>
                <a:gd name="connsiteX16" fmla="*/ 102872 w 113717"/>
                <a:gd name="connsiteY16" fmla="*/ 9004 h 95862"/>
                <a:gd name="connsiteX17" fmla="*/ 93519 w 113717"/>
                <a:gd name="connsiteY17" fmla="*/ 20694 h 95862"/>
                <a:gd name="connsiteX18" fmla="*/ 102022 w 113717"/>
                <a:gd name="connsiteY18" fmla="*/ 28559 h 95862"/>
                <a:gd name="connsiteX19" fmla="*/ 113925 w 113717"/>
                <a:gd name="connsiteY19" fmla="*/ 15593 h 95862"/>
                <a:gd name="connsiteX20" fmla="*/ 91819 w 113717"/>
                <a:gd name="connsiteY20" fmla="*/ 76 h 95862"/>
                <a:gd name="connsiteX21" fmla="*/ 68013 w 113717"/>
                <a:gd name="connsiteY21" fmla="*/ 15168 h 95862"/>
                <a:gd name="connsiteX22" fmla="*/ 42506 w 113717"/>
                <a:gd name="connsiteY22" fmla="*/ 76 h 95862"/>
                <a:gd name="connsiteX23" fmla="*/ 5096 w 113717"/>
                <a:gd name="connsiteY23" fmla="*/ 32597 h 95862"/>
                <a:gd name="connsiteX24" fmla="*/ 8709 w 113717"/>
                <a:gd name="connsiteY24" fmla="*/ 35360 h 95862"/>
                <a:gd name="connsiteX25" fmla="*/ 12748 w 113717"/>
                <a:gd name="connsiteY25" fmla="*/ 31747 h 95862"/>
                <a:gd name="connsiteX26" fmla="*/ 41868 w 113717"/>
                <a:gd name="connsiteY26" fmla="*/ 6028 h 95862"/>
                <a:gd name="connsiteX27" fmla="*/ 54622 w 113717"/>
                <a:gd name="connsiteY27" fmla="*/ 20056 h 95862"/>
                <a:gd name="connsiteX28" fmla="*/ 50158 w 113717"/>
                <a:gd name="connsiteY28" fmla="*/ 42162 h 95862"/>
                <a:gd name="connsiteX29" fmla="*/ 42931 w 113717"/>
                <a:gd name="connsiteY29" fmla="*/ 71282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5862">
                  <a:moveTo>
                    <a:pt x="42931" y="71282"/>
                  </a:moveTo>
                  <a:cubicBezTo>
                    <a:pt x="40805" y="78509"/>
                    <a:pt x="33791" y="89987"/>
                    <a:pt x="22951" y="89987"/>
                  </a:cubicBezTo>
                  <a:cubicBezTo>
                    <a:pt x="22313" y="89987"/>
                    <a:pt x="15936" y="89987"/>
                    <a:pt x="11473" y="87011"/>
                  </a:cubicBezTo>
                  <a:cubicBezTo>
                    <a:pt x="20188" y="84248"/>
                    <a:pt x="20825" y="76596"/>
                    <a:pt x="20825" y="75321"/>
                  </a:cubicBezTo>
                  <a:cubicBezTo>
                    <a:pt x="20825" y="70644"/>
                    <a:pt x="17212" y="67456"/>
                    <a:pt x="12323" y="67456"/>
                  </a:cubicBezTo>
                  <a:cubicBezTo>
                    <a:pt x="6371" y="67456"/>
                    <a:pt x="207" y="72557"/>
                    <a:pt x="207" y="80422"/>
                  </a:cubicBezTo>
                  <a:cubicBezTo>
                    <a:pt x="207" y="91050"/>
                    <a:pt x="12110" y="95938"/>
                    <a:pt x="22526" y="95938"/>
                  </a:cubicBezTo>
                  <a:cubicBezTo>
                    <a:pt x="32303" y="95938"/>
                    <a:pt x="41018" y="89774"/>
                    <a:pt x="46332" y="80847"/>
                  </a:cubicBezTo>
                  <a:cubicBezTo>
                    <a:pt x="51433" y="92112"/>
                    <a:pt x="63124" y="95938"/>
                    <a:pt x="71626" y="95938"/>
                  </a:cubicBezTo>
                  <a:cubicBezTo>
                    <a:pt x="96070" y="95938"/>
                    <a:pt x="109036" y="69369"/>
                    <a:pt x="109036" y="63418"/>
                  </a:cubicBezTo>
                  <a:cubicBezTo>
                    <a:pt x="109036" y="60654"/>
                    <a:pt x="106273" y="60654"/>
                    <a:pt x="105635" y="60654"/>
                  </a:cubicBezTo>
                  <a:cubicBezTo>
                    <a:pt x="102659" y="60654"/>
                    <a:pt x="102447" y="61717"/>
                    <a:pt x="101597" y="64268"/>
                  </a:cubicBezTo>
                  <a:cubicBezTo>
                    <a:pt x="97133" y="78934"/>
                    <a:pt x="84380" y="89987"/>
                    <a:pt x="72476" y="89987"/>
                  </a:cubicBezTo>
                  <a:cubicBezTo>
                    <a:pt x="63974" y="89987"/>
                    <a:pt x="59510" y="84248"/>
                    <a:pt x="59510" y="76171"/>
                  </a:cubicBezTo>
                  <a:cubicBezTo>
                    <a:pt x="59510" y="70644"/>
                    <a:pt x="64612" y="51302"/>
                    <a:pt x="70563" y="27708"/>
                  </a:cubicBezTo>
                  <a:cubicBezTo>
                    <a:pt x="74815" y="11342"/>
                    <a:pt x="84380" y="6028"/>
                    <a:pt x="91394" y="6028"/>
                  </a:cubicBezTo>
                  <a:cubicBezTo>
                    <a:pt x="91819" y="6028"/>
                    <a:pt x="98408" y="6028"/>
                    <a:pt x="102872" y="9004"/>
                  </a:cubicBezTo>
                  <a:cubicBezTo>
                    <a:pt x="96070" y="10917"/>
                    <a:pt x="93519" y="16868"/>
                    <a:pt x="93519" y="20694"/>
                  </a:cubicBezTo>
                  <a:cubicBezTo>
                    <a:pt x="93519" y="25370"/>
                    <a:pt x="97133" y="28559"/>
                    <a:pt x="102022" y="28559"/>
                  </a:cubicBezTo>
                  <a:cubicBezTo>
                    <a:pt x="106911" y="28559"/>
                    <a:pt x="113925" y="24520"/>
                    <a:pt x="113925" y="15593"/>
                  </a:cubicBezTo>
                  <a:cubicBezTo>
                    <a:pt x="113925" y="3690"/>
                    <a:pt x="100321" y="76"/>
                    <a:pt x="91819" y="76"/>
                  </a:cubicBezTo>
                  <a:cubicBezTo>
                    <a:pt x="81191" y="76"/>
                    <a:pt x="72689" y="7091"/>
                    <a:pt x="68013" y="15168"/>
                  </a:cubicBezTo>
                  <a:cubicBezTo>
                    <a:pt x="64187" y="6453"/>
                    <a:pt x="54409" y="76"/>
                    <a:pt x="42506" y="76"/>
                  </a:cubicBezTo>
                  <a:cubicBezTo>
                    <a:pt x="18700" y="76"/>
                    <a:pt x="5096" y="26220"/>
                    <a:pt x="5096" y="32597"/>
                  </a:cubicBezTo>
                  <a:cubicBezTo>
                    <a:pt x="5096" y="35360"/>
                    <a:pt x="8072" y="35360"/>
                    <a:pt x="8709" y="35360"/>
                  </a:cubicBezTo>
                  <a:cubicBezTo>
                    <a:pt x="11473" y="35360"/>
                    <a:pt x="11685" y="34510"/>
                    <a:pt x="12748" y="31747"/>
                  </a:cubicBezTo>
                  <a:cubicBezTo>
                    <a:pt x="18062" y="15168"/>
                    <a:pt x="31453" y="6028"/>
                    <a:pt x="41868" y="6028"/>
                  </a:cubicBezTo>
                  <a:cubicBezTo>
                    <a:pt x="48883" y="6028"/>
                    <a:pt x="54622" y="9854"/>
                    <a:pt x="54622" y="20056"/>
                  </a:cubicBezTo>
                  <a:cubicBezTo>
                    <a:pt x="54622" y="24307"/>
                    <a:pt x="52071" y="34935"/>
                    <a:pt x="50158" y="42162"/>
                  </a:cubicBezTo>
                  <a:lnTo>
                    <a:pt x="42931" y="7128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CFC266BC-15A7-D015-D476-1C90015093A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231670" y="6187106"/>
              <a:ext cx="202535" cy="71054"/>
            </a:xfrm>
            <a:custGeom>
              <a:avLst/>
              <a:gdLst>
                <a:gd name="connsiteX0" fmla="*/ 202751 w 202535"/>
                <a:gd name="connsiteY0" fmla="*/ 10095 h 71054"/>
                <a:gd name="connsiteX1" fmla="*/ 198500 w 202535"/>
                <a:gd name="connsiteY1" fmla="*/ 378 h 71054"/>
                <a:gd name="connsiteX2" fmla="*/ 194249 w 202535"/>
                <a:gd name="connsiteY2" fmla="*/ 8273 h 71054"/>
                <a:gd name="connsiteX3" fmla="*/ 151737 w 202535"/>
                <a:gd name="connsiteY3" fmla="*/ 54124 h 71054"/>
                <a:gd name="connsiteX4" fmla="*/ 103153 w 202535"/>
                <a:gd name="connsiteY4" fmla="*/ 28010 h 71054"/>
                <a:gd name="connsiteX5" fmla="*/ 51229 w 202535"/>
                <a:gd name="connsiteY5" fmla="*/ 75 h 71054"/>
                <a:gd name="connsiteX6" fmla="*/ 215 w 202535"/>
                <a:gd name="connsiteY6" fmla="*/ 61108 h 71054"/>
                <a:gd name="connsiteX7" fmla="*/ 4466 w 202535"/>
                <a:gd name="connsiteY7" fmla="*/ 70825 h 71054"/>
                <a:gd name="connsiteX8" fmla="*/ 8717 w 202535"/>
                <a:gd name="connsiteY8" fmla="*/ 63841 h 71054"/>
                <a:gd name="connsiteX9" fmla="*/ 51229 w 202535"/>
                <a:gd name="connsiteY9" fmla="*/ 17079 h 71054"/>
                <a:gd name="connsiteX10" fmla="*/ 99813 w 202535"/>
                <a:gd name="connsiteY10" fmla="*/ 43193 h 71054"/>
                <a:gd name="connsiteX11" fmla="*/ 151737 w 202535"/>
                <a:gd name="connsiteY11" fmla="*/ 71129 h 71054"/>
                <a:gd name="connsiteX12" fmla="*/ 202751 w 202535"/>
                <a:gd name="connsiteY12" fmla="*/ 10095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751" y="10095"/>
                  </a:moveTo>
                  <a:cubicBezTo>
                    <a:pt x="202751" y="3415"/>
                    <a:pt x="200929" y="378"/>
                    <a:pt x="198500" y="378"/>
                  </a:cubicBezTo>
                  <a:cubicBezTo>
                    <a:pt x="196981" y="378"/>
                    <a:pt x="194552" y="2504"/>
                    <a:pt x="194249" y="8273"/>
                  </a:cubicBezTo>
                  <a:cubicBezTo>
                    <a:pt x="193034" y="37424"/>
                    <a:pt x="172993" y="54124"/>
                    <a:pt x="151737" y="54124"/>
                  </a:cubicBezTo>
                  <a:cubicBezTo>
                    <a:pt x="132607" y="54124"/>
                    <a:pt x="118032" y="41067"/>
                    <a:pt x="103153" y="28010"/>
                  </a:cubicBezTo>
                  <a:cubicBezTo>
                    <a:pt x="87667" y="14043"/>
                    <a:pt x="71877" y="75"/>
                    <a:pt x="51229" y="75"/>
                  </a:cubicBezTo>
                  <a:cubicBezTo>
                    <a:pt x="18130" y="75"/>
                    <a:pt x="215" y="33476"/>
                    <a:pt x="215" y="61108"/>
                  </a:cubicBezTo>
                  <a:cubicBezTo>
                    <a:pt x="215" y="70825"/>
                    <a:pt x="4163" y="70825"/>
                    <a:pt x="4466" y="70825"/>
                  </a:cubicBezTo>
                  <a:cubicBezTo>
                    <a:pt x="7806" y="70825"/>
                    <a:pt x="8717" y="64752"/>
                    <a:pt x="8717" y="63841"/>
                  </a:cubicBezTo>
                  <a:cubicBezTo>
                    <a:pt x="9932" y="30440"/>
                    <a:pt x="32706" y="17079"/>
                    <a:pt x="51229" y="17079"/>
                  </a:cubicBezTo>
                  <a:cubicBezTo>
                    <a:pt x="70359" y="17079"/>
                    <a:pt x="84934" y="30136"/>
                    <a:pt x="99813" y="43193"/>
                  </a:cubicBezTo>
                  <a:cubicBezTo>
                    <a:pt x="115299" y="57161"/>
                    <a:pt x="131089" y="71129"/>
                    <a:pt x="151737" y="71129"/>
                  </a:cubicBezTo>
                  <a:cubicBezTo>
                    <a:pt x="184835" y="71129"/>
                    <a:pt x="202751" y="37727"/>
                    <a:pt x="202751" y="10095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D8842DEF-A9B3-CAA4-7DD3-9E262DCBD3A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4546117" y="6091153"/>
              <a:ext cx="178851" cy="207392"/>
            </a:xfrm>
            <a:custGeom>
              <a:avLst/>
              <a:gdLst>
                <a:gd name="connsiteX0" fmla="*/ 58527 w 178851"/>
                <a:gd name="connsiteY0" fmla="*/ 111514 h 207392"/>
                <a:gd name="connsiteX1" fmla="*/ 109844 w 178851"/>
                <a:gd name="connsiteY1" fmla="*/ 111514 h 207392"/>
                <a:gd name="connsiteX2" fmla="*/ 179077 w 178851"/>
                <a:gd name="connsiteY2" fmla="*/ 56554 h 207392"/>
                <a:gd name="connsiteX3" fmla="*/ 107415 w 178851"/>
                <a:gd name="connsiteY3" fmla="*/ 75 h 207392"/>
                <a:gd name="connsiteX4" fmla="*/ 226 w 178851"/>
                <a:gd name="connsiteY4" fmla="*/ 75 h 207392"/>
                <a:gd name="connsiteX5" fmla="*/ 226 w 178851"/>
                <a:gd name="connsiteY5" fmla="*/ 9488 h 207392"/>
                <a:gd name="connsiteX6" fmla="*/ 7513 w 178851"/>
                <a:gd name="connsiteY6" fmla="*/ 9488 h 207392"/>
                <a:gd name="connsiteX7" fmla="*/ 31502 w 178851"/>
                <a:gd name="connsiteY7" fmla="*/ 23759 h 207392"/>
                <a:gd name="connsiteX8" fmla="*/ 31502 w 178851"/>
                <a:gd name="connsiteY8" fmla="*/ 183783 h 207392"/>
                <a:gd name="connsiteX9" fmla="*/ 7513 w 178851"/>
                <a:gd name="connsiteY9" fmla="*/ 198054 h 207392"/>
                <a:gd name="connsiteX10" fmla="*/ 226 w 178851"/>
                <a:gd name="connsiteY10" fmla="*/ 198054 h 207392"/>
                <a:gd name="connsiteX11" fmla="*/ 226 w 178851"/>
                <a:gd name="connsiteY11" fmla="*/ 207467 h 207392"/>
                <a:gd name="connsiteX12" fmla="*/ 44862 w 178851"/>
                <a:gd name="connsiteY12" fmla="*/ 206556 h 207392"/>
                <a:gd name="connsiteX13" fmla="*/ 89803 w 178851"/>
                <a:gd name="connsiteY13" fmla="*/ 207467 h 207392"/>
                <a:gd name="connsiteX14" fmla="*/ 89803 w 178851"/>
                <a:gd name="connsiteY14" fmla="*/ 198054 h 207392"/>
                <a:gd name="connsiteX15" fmla="*/ 82515 w 178851"/>
                <a:gd name="connsiteY15" fmla="*/ 198054 h 207392"/>
                <a:gd name="connsiteX16" fmla="*/ 58527 w 178851"/>
                <a:gd name="connsiteY16" fmla="*/ 183783 h 207392"/>
                <a:gd name="connsiteX17" fmla="*/ 58527 w 178851"/>
                <a:gd name="connsiteY17" fmla="*/ 111514 h 207392"/>
                <a:gd name="connsiteX18" fmla="*/ 57616 w 178851"/>
                <a:gd name="connsiteY18" fmla="*/ 103619 h 207392"/>
                <a:gd name="connsiteX19" fmla="*/ 57616 w 178851"/>
                <a:gd name="connsiteY19" fmla="*/ 21634 h 207392"/>
                <a:gd name="connsiteX20" fmla="*/ 72495 w 178851"/>
                <a:gd name="connsiteY20" fmla="*/ 9488 h 207392"/>
                <a:gd name="connsiteX21" fmla="*/ 99520 w 178851"/>
                <a:gd name="connsiteY21" fmla="*/ 9488 h 207392"/>
                <a:gd name="connsiteX22" fmla="*/ 147800 w 178851"/>
                <a:gd name="connsiteY22" fmla="*/ 56554 h 207392"/>
                <a:gd name="connsiteX23" fmla="*/ 99520 w 178851"/>
                <a:gd name="connsiteY23" fmla="*/ 103619 h 207392"/>
                <a:gd name="connsiteX24" fmla="*/ 57616 w 178851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1" h="207392">
                  <a:moveTo>
                    <a:pt x="58527" y="111514"/>
                  </a:moveTo>
                  <a:lnTo>
                    <a:pt x="109844" y="111514"/>
                  </a:lnTo>
                  <a:cubicBezTo>
                    <a:pt x="146282" y="111514"/>
                    <a:pt x="179077" y="86919"/>
                    <a:pt x="179077" y="56554"/>
                  </a:cubicBezTo>
                  <a:cubicBezTo>
                    <a:pt x="179077" y="26796"/>
                    <a:pt x="149015" y="75"/>
                    <a:pt x="107415" y="75"/>
                  </a:cubicBezTo>
                  <a:lnTo>
                    <a:pt x="226" y="75"/>
                  </a:lnTo>
                  <a:lnTo>
                    <a:pt x="226" y="9488"/>
                  </a:lnTo>
                  <a:lnTo>
                    <a:pt x="7513" y="9488"/>
                  </a:lnTo>
                  <a:cubicBezTo>
                    <a:pt x="30894" y="9488"/>
                    <a:pt x="31502" y="12828"/>
                    <a:pt x="31502" y="23759"/>
                  </a:cubicBezTo>
                  <a:lnTo>
                    <a:pt x="31502" y="183783"/>
                  </a:lnTo>
                  <a:cubicBezTo>
                    <a:pt x="31502" y="194714"/>
                    <a:pt x="30894" y="198054"/>
                    <a:pt x="7513" y="198054"/>
                  </a:cubicBezTo>
                  <a:lnTo>
                    <a:pt x="226" y="198054"/>
                  </a:lnTo>
                  <a:lnTo>
                    <a:pt x="226" y="207467"/>
                  </a:lnTo>
                  <a:cubicBezTo>
                    <a:pt x="10853" y="206556"/>
                    <a:pt x="33324" y="206556"/>
                    <a:pt x="44862" y="206556"/>
                  </a:cubicBezTo>
                  <a:cubicBezTo>
                    <a:pt x="56401" y="206556"/>
                    <a:pt x="79175" y="206556"/>
                    <a:pt x="89803" y="207467"/>
                  </a:cubicBezTo>
                  <a:lnTo>
                    <a:pt x="89803" y="198054"/>
                  </a:lnTo>
                  <a:lnTo>
                    <a:pt x="82515" y="198054"/>
                  </a:lnTo>
                  <a:cubicBezTo>
                    <a:pt x="59134" y="198054"/>
                    <a:pt x="58527" y="194714"/>
                    <a:pt x="58527" y="183783"/>
                  </a:cubicBezTo>
                  <a:lnTo>
                    <a:pt x="58527" y="111514"/>
                  </a:lnTo>
                  <a:close/>
                  <a:moveTo>
                    <a:pt x="57616" y="103619"/>
                  </a:moveTo>
                  <a:lnTo>
                    <a:pt x="57616" y="21634"/>
                  </a:lnTo>
                  <a:cubicBezTo>
                    <a:pt x="57616" y="11613"/>
                    <a:pt x="58223" y="9488"/>
                    <a:pt x="72495" y="9488"/>
                  </a:cubicBezTo>
                  <a:lnTo>
                    <a:pt x="99520" y="9488"/>
                  </a:lnTo>
                  <a:cubicBezTo>
                    <a:pt x="147800" y="9488"/>
                    <a:pt x="147800" y="41675"/>
                    <a:pt x="147800" y="56554"/>
                  </a:cubicBezTo>
                  <a:cubicBezTo>
                    <a:pt x="147800" y="70825"/>
                    <a:pt x="147800" y="103619"/>
                    <a:pt x="99520" y="103619"/>
                  </a:cubicBezTo>
                  <a:lnTo>
                    <a:pt x="57616" y="103619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EF2BED32-7FB3-BB0E-3186-6C9D687ED1FE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4750644" y="6164333"/>
              <a:ext cx="102027" cy="134213"/>
            </a:xfrm>
            <a:custGeom>
              <a:avLst/>
              <a:gdLst>
                <a:gd name="connsiteX0" fmla="*/ 42440 w 102027"/>
                <a:gd name="connsiteY0" fmla="*/ 33476 h 134213"/>
                <a:gd name="connsiteX1" fmla="*/ 42440 w 102027"/>
                <a:gd name="connsiteY1" fmla="*/ 75 h 134213"/>
                <a:gd name="connsiteX2" fmla="*/ 232 w 102027"/>
                <a:gd name="connsiteY2" fmla="*/ 3415 h 134213"/>
                <a:gd name="connsiteX3" fmla="*/ 232 w 102027"/>
                <a:gd name="connsiteY3" fmla="*/ 12828 h 134213"/>
                <a:gd name="connsiteX4" fmla="*/ 23917 w 102027"/>
                <a:gd name="connsiteY4" fmla="*/ 29832 h 134213"/>
                <a:gd name="connsiteX5" fmla="*/ 23917 w 102027"/>
                <a:gd name="connsiteY5" fmla="*/ 111210 h 134213"/>
                <a:gd name="connsiteX6" fmla="*/ 232 w 102027"/>
                <a:gd name="connsiteY6" fmla="*/ 124875 h 134213"/>
                <a:gd name="connsiteX7" fmla="*/ 232 w 102027"/>
                <a:gd name="connsiteY7" fmla="*/ 134288 h 134213"/>
                <a:gd name="connsiteX8" fmla="*/ 34849 w 102027"/>
                <a:gd name="connsiteY8" fmla="*/ 133377 h 134213"/>
                <a:gd name="connsiteX9" fmla="*/ 73412 w 102027"/>
                <a:gd name="connsiteY9" fmla="*/ 134288 h 134213"/>
                <a:gd name="connsiteX10" fmla="*/ 73412 w 102027"/>
                <a:gd name="connsiteY10" fmla="*/ 124875 h 134213"/>
                <a:gd name="connsiteX11" fmla="*/ 67036 w 102027"/>
                <a:gd name="connsiteY11" fmla="*/ 124875 h 134213"/>
                <a:gd name="connsiteX12" fmla="*/ 43958 w 102027"/>
                <a:gd name="connsiteY12" fmla="*/ 110603 h 134213"/>
                <a:gd name="connsiteX13" fmla="*/ 43958 w 102027"/>
                <a:gd name="connsiteY13" fmla="*/ 63841 h 134213"/>
                <a:gd name="connsiteX14" fmla="*/ 79789 w 102027"/>
                <a:gd name="connsiteY14" fmla="*/ 6755 h 134213"/>
                <a:gd name="connsiteX15" fmla="*/ 83129 w 102027"/>
                <a:gd name="connsiteY15" fmla="*/ 7059 h 134213"/>
                <a:gd name="connsiteX16" fmla="*/ 76145 w 102027"/>
                <a:gd name="connsiteY16" fmla="*/ 18901 h 134213"/>
                <a:gd name="connsiteX17" fmla="*/ 89202 w 102027"/>
                <a:gd name="connsiteY17" fmla="*/ 31958 h 134213"/>
                <a:gd name="connsiteX18" fmla="*/ 102259 w 102027"/>
                <a:gd name="connsiteY18" fmla="*/ 18597 h 134213"/>
                <a:gd name="connsiteX19" fmla="*/ 79789 w 102027"/>
                <a:gd name="connsiteY19" fmla="*/ 75 h 134213"/>
                <a:gd name="connsiteX20" fmla="*/ 42440 w 102027"/>
                <a:gd name="connsiteY20" fmla="*/ 33476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3">
                  <a:moveTo>
                    <a:pt x="42440" y="33476"/>
                  </a:moveTo>
                  <a:lnTo>
                    <a:pt x="42440" y="75"/>
                  </a:lnTo>
                  <a:lnTo>
                    <a:pt x="232" y="3415"/>
                  </a:lnTo>
                  <a:lnTo>
                    <a:pt x="232" y="12828"/>
                  </a:lnTo>
                  <a:cubicBezTo>
                    <a:pt x="21488" y="12828"/>
                    <a:pt x="23917" y="14954"/>
                    <a:pt x="23917" y="29832"/>
                  </a:cubicBezTo>
                  <a:lnTo>
                    <a:pt x="23917" y="111210"/>
                  </a:lnTo>
                  <a:cubicBezTo>
                    <a:pt x="23917" y="124875"/>
                    <a:pt x="20577" y="124875"/>
                    <a:pt x="232" y="124875"/>
                  </a:cubicBezTo>
                  <a:lnTo>
                    <a:pt x="232" y="134288"/>
                  </a:lnTo>
                  <a:cubicBezTo>
                    <a:pt x="12075" y="133984"/>
                    <a:pt x="26346" y="133377"/>
                    <a:pt x="34849" y="133377"/>
                  </a:cubicBezTo>
                  <a:cubicBezTo>
                    <a:pt x="46995" y="133377"/>
                    <a:pt x="61266" y="133377"/>
                    <a:pt x="73412" y="134288"/>
                  </a:cubicBezTo>
                  <a:lnTo>
                    <a:pt x="73412" y="124875"/>
                  </a:lnTo>
                  <a:lnTo>
                    <a:pt x="67036" y="124875"/>
                  </a:lnTo>
                  <a:cubicBezTo>
                    <a:pt x="44565" y="124875"/>
                    <a:pt x="43958" y="121535"/>
                    <a:pt x="43958" y="110603"/>
                  </a:cubicBezTo>
                  <a:lnTo>
                    <a:pt x="43958" y="63841"/>
                  </a:lnTo>
                  <a:cubicBezTo>
                    <a:pt x="43958" y="33780"/>
                    <a:pt x="56712" y="6755"/>
                    <a:pt x="79789" y="6755"/>
                  </a:cubicBezTo>
                  <a:cubicBezTo>
                    <a:pt x="81915" y="6755"/>
                    <a:pt x="82522" y="6755"/>
                    <a:pt x="83129" y="7059"/>
                  </a:cubicBezTo>
                  <a:cubicBezTo>
                    <a:pt x="82218" y="7362"/>
                    <a:pt x="76145" y="11006"/>
                    <a:pt x="76145" y="18901"/>
                  </a:cubicBezTo>
                  <a:cubicBezTo>
                    <a:pt x="76145" y="27403"/>
                    <a:pt x="82522" y="31958"/>
                    <a:pt x="89202" y="31958"/>
                  </a:cubicBezTo>
                  <a:cubicBezTo>
                    <a:pt x="94668" y="31958"/>
                    <a:pt x="102259" y="28314"/>
                    <a:pt x="102259" y="18597"/>
                  </a:cubicBezTo>
                  <a:cubicBezTo>
                    <a:pt x="102259" y="8881"/>
                    <a:pt x="92846" y="75"/>
                    <a:pt x="79789" y="75"/>
                  </a:cubicBezTo>
                  <a:cubicBezTo>
                    <a:pt x="57623" y="75"/>
                    <a:pt x="46691" y="20419"/>
                    <a:pt x="42440" y="33476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92897716-0C3F-05BE-8618-58F5256AB379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4884241" y="6024984"/>
              <a:ext cx="77370" cy="141136"/>
            </a:xfrm>
            <a:custGeom>
              <a:avLst/>
              <a:gdLst>
                <a:gd name="connsiteX0" fmla="*/ 48274 w 77370"/>
                <a:gd name="connsiteY0" fmla="*/ 6022 h 141136"/>
                <a:gd name="connsiteX1" fmla="*/ 41897 w 77370"/>
                <a:gd name="connsiteY1" fmla="*/ 70 h 141136"/>
                <a:gd name="connsiteX2" fmla="*/ 236 w 77370"/>
                <a:gd name="connsiteY2" fmla="*/ 13674 h 141136"/>
                <a:gd name="connsiteX3" fmla="*/ 236 w 77370"/>
                <a:gd name="connsiteY3" fmla="*/ 21326 h 141136"/>
                <a:gd name="connsiteX4" fmla="*/ 31057 w 77370"/>
                <a:gd name="connsiteY4" fmla="*/ 15374 h 141136"/>
                <a:gd name="connsiteX5" fmla="*/ 31057 w 77370"/>
                <a:gd name="connsiteY5" fmla="*/ 123777 h 141136"/>
                <a:gd name="connsiteX6" fmla="*/ 9801 w 77370"/>
                <a:gd name="connsiteY6" fmla="*/ 133555 h 141136"/>
                <a:gd name="connsiteX7" fmla="*/ 1724 w 77370"/>
                <a:gd name="connsiteY7" fmla="*/ 133555 h 141136"/>
                <a:gd name="connsiteX8" fmla="*/ 1724 w 77370"/>
                <a:gd name="connsiteY8" fmla="*/ 141207 h 141136"/>
                <a:gd name="connsiteX9" fmla="*/ 39559 w 77370"/>
                <a:gd name="connsiteY9" fmla="*/ 140357 h 141136"/>
                <a:gd name="connsiteX10" fmla="*/ 77607 w 77370"/>
                <a:gd name="connsiteY10" fmla="*/ 141207 h 141136"/>
                <a:gd name="connsiteX11" fmla="*/ 77607 w 77370"/>
                <a:gd name="connsiteY11" fmla="*/ 133555 h 141136"/>
                <a:gd name="connsiteX12" fmla="*/ 69530 w 77370"/>
                <a:gd name="connsiteY12" fmla="*/ 133555 h 141136"/>
                <a:gd name="connsiteX13" fmla="*/ 48274 w 77370"/>
                <a:gd name="connsiteY13" fmla="*/ 123777 h 141136"/>
                <a:gd name="connsiteX14" fmla="*/ 48274 w 77370"/>
                <a:gd name="connsiteY14" fmla="*/ 60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274" y="6022"/>
                  </a:moveTo>
                  <a:cubicBezTo>
                    <a:pt x="48274" y="283"/>
                    <a:pt x="47849" y="70"/>
                    <a:pt x="41897" y="70"/>
                  </a:cubicBezTo>
                  <a:cubicBezTo>
                    <a:pt x="28294" y="13461"/>
                    <a:pt x="8951" y="13674"/>
                    <a:pt x="236" y="13674"/>
                  </a:cubicBezTo>
                  <a:lnTo>
                    <a:pt x="236" y="21326"/>
                  </a:lnTo>
                  <a:cubicBezTo>
                    <a:pt x="5338" y="21326"/>
                    <a:pt x="19366" y="21326"/>
                    <a:pt x="31057" y="15374"/>
                  </a:cubicBezTo>
                  <a:lnTo>
                    <a:pt x="31057" y="123777"/>
                  </a:lnTo>
                  <a:cubicBezTo>
                    <a:pt x="31057" y="130792"/>
                    <a:pt x="31057" y="133555"/>
                    <a:pt x="9801" y="133555"/>
                  </a:cubicBezTo>
                  <a:lnTo>
                    <a:pt x="1724" y="133555"/>
                  </a:lnTo>
                  <a:lnTo>
                    <a:pt x="1724" y="141207"/>
                  </a:lnTo>
                  <a:cubicBezTo>
                    <a:pt x="5550" y="140994"/>
                    <a:pt x="31695" y="140357"/>
                    <a:pt x="39559" y="140357"/>
                  </a:cubicBezTo>
                  <a:cubicBezTo>
                    <a:pt x="46148" y="140357"/>
                    <a:pt x="72930" y="140994"/>
                    <a:pt x="77607" y="141207"/>
                  </a:cubicBezTo>
                  <a:lnTo>
                    <a:pt x="77607" y="133555"/>
                  </a:lnTo>
                  <a:lnTo>
                    <a:pt x="69530" y="133555"/>
                  </a:lnTo>
                  <a:cubicBezTo>
                    <a:pt x="48274" y="133555"/>
                    <a:pt x="48274" y="130792"/>
                    <a:pt x="48274" y="123777"/>
                  </a:cubicBezTo>
                  <a:lnTo>
                    <a:pt x="48274" y="60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CC7B41C0-ADE4-4778-9D71-46046FA72DF0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4998479" y="6006705"/>
              <a:ext cx="91399" cy="212554"/>
            </a:xfrm>
            <a:custGeom>
              <a:avLst/>
              <a:gdLst>
                <a:gd name="connsiteX0" fmla="*/ 90364 w 91399"/>
                <a:gd name="connsiteY0" fmla="*/ 9423 h 212554"/>
                <a:gd name="connsiteX1" fmla="*/ 91639 w 91399"/>
                <a:gd name="connsiteY1" fmla="*/ 5384 h 212554"/>
                <a:gd name="connsiteX2" fmla="*/ 86538 w 91399"/>
                <a:gd name="connsiteY2" fmla="*/ 70 h 212554"/>
                <a:gd name="connsiteX3" fmla="*/ 80799 w 91399"/>
                <a:gd name="connsiteY3" fmla="*/ 5384 h 212554"/>
                <a:gd name="connsiteX4" fmla="*/ 1516 w 91399"/>
                <a:gd name="connsiteY4" fmla="*/ 203273 h 212554"/>
                <a:gd name="connsiteX5" fmla="*/ 240 w 91399"/>
                <a:gd name="connsiteY5" fmla="*/ 207311 h 212554"/>
                <a:gd name="connsiteX6" fmla="*/ 5342 w 91399"/>
                <a:gd name="connsiteY6" fmla="*/ 212625 h 212554"/>
                <a:gd name="connsiteX7" fmla="*/ 11081 w 91399"/>
                <a:gd name="connsiteY7" fmla="*/ 207311 h 212554"/>
                <a:gd name="connsiteX8" fmla="*/ 90364 w 91399"/>
                <a:gd name="connsiteY8" fmla="*/ 9423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64" y="9423"/>
                  </a:moveTo>
                  <a:cubicBezTo>
                    <a:pt x="91639" y="6660"/>
                    <a:pt x="91639" y="6234"/>
                    <a:pt x="91639" y="5384"/>
                  </a:cubicBezTo>
                  <a:cubicBezTo>
                    <a:pt x="91639" y="1983"/>
                    <a:pt x="88876" y="70"/>
                    <a:pt x="86538" y="70"/>
                  </a:cubicBezTo>
                  <a:cubicBezTo>
                    <a:pt x="82925" y="70"/>
                    <a:pt x="81862" y="2621"/>
                    <a:pt x="80799" y="5384"/>
                  </a:cubicBezTo>
                  <a:lnTo>
                    <a:pt x="1516" y="203273"/>
                  </a:lnTo>
                  <a:cubicBezTo>
                    <a:pt x="240" y="206036"/>
                    <a:pt x="240" y="206461"/>
                    <a:pt x="240" y="207311"/>
                  </a:cubicBezTo>
                  <a:cubicBezTo>
                    <a:pt x="240" y="210712"/>
                    <a:pt x="3003" y="212625"/>
                    <a:pt x="5342" y="212625"/>
                  </a:cubicBezTo>
                  <a:cubicBezTo>
                    <a:pt x="8955" y="212625"/>
                    <a:pt x="10018" y="210074"/>
                    <a:pt x="11081" y="207311"/>
                  </a:cubicBezTo>
                  <a:lnTo>
                    <a:pt x="90364" y="9423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9B5220D4-722D-8407-9CD3-4CC4DD951F6E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5119917" y="6024984"/>
              <a:ext cx="93949" cy="141136"/>
            </a:xfrm>
            <a:custGeom>
              <a:avLst/>
              <a:gdLst>
                <a:gd name="connsiteX0" fmla="*/ 94194 w 93949"/>
                <a:gd name="connsiteY0" fmla="*/ 102522 h 141136"/>
                <a:gd name="connsiteX1" fmla="*/ 86967 w 93949"/>
                <a:gd name="connsiteY1" fmla="*/ 102522 h 141136"/>
                <a:gd name="connsiteX2" fmla="*/ 81441 w 93949"/>
                <a:gd name="connsiteY2" fmla="*/ 121864 h 141136"/>
                <a:gd name="connsiteX3" fmla="*/ 60398 w 93949"/>
                <a:gd name="connsiteY3" fmla="*/ 123140 h 141136"/>
                <a:gd name="connsiteX4" fmla="*/ 21287 w 93949"/>
                <a:gd name="connsiteY4" fmla="*/ 123140 h 141136"/>
                <a:gd name="connsiteX5" fmla="*/ 63799 w 93949"/>
                <a:gd name="connsiteY5" fmla="*/ 87430 h 141136"/>
                <a:gd name="connsiteX6" fmla="*/ 94194 w 93949"/>
                <a:gd name="connsiteY6" fmla="*/ 41519 h 141136"/>
                <a:gd name="connsiteX7" fmla="*/ 44456 w 93949"/>
                <a:gd name="connsiteY7" fmla="*/ 70 h 141136"/>
                <a:gd name="connsiteX8" fmla="*/ 244 w 93949"/>
                <a:gd name="connsiteY8" fmla="*/ 38118 h 141136"/>
                <a:gd name="connsiteX9" fmla="*/ 11510 w 93949"/>
                <a:gd name="connsiteY9" fmla="*/ 50021 h 141136"/>
                <a:gd name="connsiteX10" fmla="*/ 22775 w 93949"/>
                <a:gd name="connsiteY10" fmla="*/ 38755 h 141136"/>
                <a:gd name="connsiteX11" fmla="*/ 10234 w 93949"/>
                <a:gd name="connsiteY11" fmla="*/ 27490 h 141136"/>
                <a:gd name="connsiteX12" fmla="*/ 41268 w 93949"/>
                <a:gd name="connsiteY12" fmla="*/ 7722 h 141136"/>
                <a:gd name="connsiteX13" fmla="*/ 73576 w 93949"/>
                <a:gd name="connsiteY13" fmla="*/ 41519 h 141136"/>
                <a:gd name="connsiteX14" fmla="*/ 53596 w 93949"/>
                <a:gd name="connsiteY14" fmla="*/ 82329 h 141136"/>
                <a:gd name="connsiteX15" fmla="*/ 2370 w 93949"/>
                <a:gd name="connsiteY15" fmla="*/ 132917 h 141136"/>
                <a:gd name="connsiteX16" fmla="*/ 244 w 93949"/>
                <a:gd name="connsiteY16" fmla="*/ 141207 h 141136"/>
                <a:gd name="connsiteX17" fmla="*/ 87818 w 93949"/>
                <a:gd name="connsiteY17" fmla="*/ 141207 h 141136"/>
                <a:gd name="connsiteX18" fmla="*/ 94194 w 93949"/>
                <a:gd name="connsiteY18" fmla="*/ 1025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41136">
                  <a:moveTo>
                    <a:pt x="94194" y="102522"/>
                  </a:moveTo>
                  <a:lnTo>
                    <a:pt x="86967" y="102522"/>
                  </a:lnTo>
                  <a:cubicBezTo>
                    <a:pt x="86330" y="107198"/>
                    <a:pt x="84204" y="119739"/>
                    <a:pt x="81441" y="121864"/>
                  </a:cubicBezTo>
                  <a:cubicBezTo>
                    <a:pt x="79740" y="123140"/>
                    <a:pt x="63374" y="123140"/>
                    <a:pt x="60398" y="123140"/>
                  </a:cubicBezTo>
                  <a:lnTo>
                    <a:pt x="21287" y="123140"/>
                  </a:lnTo>
                  <a:cubicBezTo>
                    <a:pt x="43606" y="103372"/>
                    <a:pt x="51045" y="97420"/>
                    <a:pt x="63799" y="87430"/>
                  </a:cubicBezTo>
                  <a:cubicBezTo>
                    <a:pt x="79528" y="74890"/>
                    <a:pt x="94194" y="61711"/>
                    <a:pt x="94194" y="41519"/>
                  </a:cubicBezTo>
                  <a:cubicBezTo>
                    <a:pt x="94194" y="15799"/>
                    <a:pt x="71663" y="70"/>
                    <a:pt x="44456" y="70"/>
                  </a:cubicBezTo>
                  <a:cubicBezTo>
                    <a:pt x="18099" y="70"/>
                    <a:pt x="244" y="18563"/>
                    <a:pt x="244" y="38118"/>
                  </a:cubicBezTo>
                  <a:cubicBezTo>
                    <a:pt x="244" y="48958"/>
                    <a:pt x="9384" y="50021"/>
                    <a:pt x="11510" y="50021"/>
                  </a:cubicBezTo>
                  <a:cubicBezTo>
                    <a:pt x="16611" y="50021"/>
                    <a:pt x="22775" y="46407"/>
                    <a:pt x="22775" y="38755"/>
                  </a:cubicBezTo>
                  <a:cubicBezTo>
                    <a:pt x="22775" y="34929"/>
                    <a:pt x="21287" y="27490"/>
                    <a:pt x="10234" y="27490"/>
                  </a:cubicBezTo>
                  <a:cubicBezTo>
                    <a:pt x="16824" y="12399"/>
                    <a:pt x="31278" y="7722"/>
                    <a:pt x="41268" y="7722"/>
                  </a:cubicBezTo>
                  <a:cubicBezTo>
                    <a:pt x="62523" y="7722"/>
                    <a:pt x="73576" y="24302"/>
                    <a:pt x="73576" y="41519"/>
                  </a:cubicBezTo>
                  <a:cubicBezTo>
                    <a:pt x="73576" y="60011"/>
                    <a:pt x="60398" y="74677"/>
                    <a:pt x="53596" y="82329"/>
                  </a:cubicBezTo>
                  <a:lnTo>
                    <a:pt x="2370" y="132917"/>
                  </a:lnTo>
                  <a:cubicBezTo>
                    <a:pt x="244" y="134830"/>
                    <a:pt x="244" y="135255"/>
                    <a:pt x="244" y="141207"/>
                  </a:cubicBezTo>
                  <a:lnTo>
                    <a:pt x="87818" y="141207"/>
                  </a:lnTo>
                  <a:lnTo>
                    <a:pt x="94194" y="1025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8AAAF632-019A-A170-39F4-48A867C06BF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5253375" y="6091153"/>
              <a:ext cx="211645" cy="214072"/>
            </a:xfrm>
            <a:custGeom>
              <a:avLst/>
              <a:gdLst>
                <a:gd name="connsiteX0" fmla="*/ 57639 w 211645"/>
                <a:gd name="connsiteY0" fmla="*/ 100279 h 214072"/>
                <a:gd name="connsiteX1" fmla="*/ 57639 w 211645"/>
                <a:gd name="connsiteY1" fmla="*/ 21634 h 214072"/>
                <a:gd name="connsiteX2" fmla="*/ 64319 w 211645"/>
                <a:gd name="connsiteY2" fmla="*/ 10095 h 214072"/>
                <a:gd name="connsiteX3" fmla="*/ 82235 w 211645"/>
                <a:gd name="connsiteY3" fmla="*/ 9488 h 214072"/>
                <a:gd name="connsiteX4" fmla="*/ 143572 w 211645"/>
                <a:gd name="connsiteY4" fmla="*/ 54732 h 214072"/>
                <a:gd name="connsiteX5" fmla="*/ 91344 w 211645"/>
                <a:gd name="connsiteY5" fmla="*/ 100279 h 214072"/>
                <a:gd name="connsiteX6" fmla="*/ 57639 w 211645"/>
                <a:gd name="connsiteY6" fmla="*/ 100279 h 214072"/>
                <a:gd name="connsiteX7" fmla="*/ 121710 w 211645"/>
                <a:gd name="connsiteY7" fmla="*/ 104227 h 214072"/>
                <a:gd name="connsiteX8" fmla="*/ 174849 w 211645"/>
                <a:gd name="connsiteY8" fmla="*/ 54732 h 214072"/>
                <a:gd name="connsiteX9" fmla="*/ 95595 w 211645"/>
                <a:gd name="connsiteY9" fmla="*/ 75 h 214072"/>
                <a:gd name="connsiteX10" fmla="*/ 249 w 211645"/>
                <a:gd name="connsiteY10" fmla="*/ 75 h 214072"/>
                <a:gd name="connsiteX11" fmla="*/ 249 w 211645"/>
                <a:gd name="connsiteY11" fmla="*/ 9488 h 214072"/>
                <a:gd name="connsiteX12" fmla="*/ 7536 w 211645"/>
                <a:gd name="connsiteY12" fmla="*/ 9488 h 214072"/>
                <a:gd name="connsiteX13" fmla="*/ 31525 w 211645"/>
                <a:gd name="connsiteY13" fmla="*/ 23759 h 214072"/>
                <a:gd name="connsiteX14" fmla="*/ 31525 w 211645"/>
                <a:gd name="connsiteY14" fmla="*/ 183783 h 214072"/>
                <a:gd name="connsiteX15" fmla="*/ 7536 w 211645"/>
                <a:gd name="connsiteY15" fmla="*/ 198054 h 214072"/>
                <a:gd name="connsiteX16" fmla="*/ 249 w 211645"/>
                <a:gd name="connsiteY16" fmla="*/ 198054 h 214072"/>
                <a:gd name="connsiteX17" fmla="*/ 249 w 211645"/>
                <a:gd name="connsiteY17" fmla="*/ 207467 h 214072"/>
                <a:gd name="connsiteX18" fmla="*/ 44582 w 211645"/>
                <a:gd name="connsiteY18" fmla="*/ 206556 h 214072"/>
                <a:gd name="connsiteX19" fmla="*/ 88915 w 211645"/>
                <a:gd name="connsiteY19" fmla="*/ 207467 h 214072"/>
                <a:gd name="connsiteX20" fmla="*/ 88915 w 211645"/>
                <a:gd name="connsiteY20" fmla="*/ 198054 h 214072"/>
                <a:gd name="connsiteX21" fmla="*/ 81627 w 211645"/>
                <a:gd name="connsiteY21" fmla="*/ 198054 h 214072"/>
                <a:gd name="connsiteX22" fmla="*/ 57639 w 211645"/>
                <a:gd name="connsiteY22" fmla="*/ 183783 h 214072"/>
                <a:gd name="connsiteX23" fmla="*/ 57639 w 211645"/>
                <a:gd name="connsiteY23" fmla="*/ 106959 h 214072"/>
                <a:gd name="connsiteX24" fmla="*/ 92559 w 211645"/>
                <a:gd name="connsiteY24" fmla="*/ 106959 h 214072"/>
                <a:gd name="connsiteX25" fmla="*/ 120799 w 211645"/>
                <a:gd name="connsiteY25" fmla="*/ 117283 h 214072"/>
                <a:gd name="connsiteX26" fmla="*/ 132337 w 211645"/>
                <a:gd name="connsiteY26" fmla="*/ 157973 h 214072"/>
                <a:gd name="connsiteX27" fmla="*/ 144787 w 211645"/>
                <a:gd name="connsiteY27" fmla="*/ 201394 h 214072"/>
                <a:gd name="connsiteX28" fmla="*/ 183047 w 211645"/>
                <a:gd name="connsiteY28" fmla="*/ 214148 h 214072"/>
                <a:gd name="connsiteX29" fmla="*/ 211894 w 211645"/>
                <a:gd name="connsiteY29" fmla="*/ 180746 h 214072"/>
                <a:gd name="connsiteX30" fmla="*/ 207947 w 211645"/>
                <a:gd name="connsiteY30" fmla="*/ 175584 h 214072"/>
                <a:gd name="connsiteX31" fmla="*/ 204303 w 211645"/>
                <a:gd name="connsiteY31" fmla="*/ 180443 h 214072"/>
                <a:gd name="connsiteX32" fmla="*/ 184262 w 211645"/>
                <a:gd name="connsiteY32" fmla="*/ 207467 h 214072"/>
                <a:gd name="connsiteX33" fmla="*/ 162703 w 211645"/>
                <a:gd name="connsiteY33" fmla="*/ 163742 h 214072"/>
                <a:gd name="connsiteX34" fmla="*/ 158755 w 211645"/>
                <a:gd name="connsiteY34" fmla="*/ 139450 h 214072"/>
                <a:gd name="connsiteX35" fmla="*/ 121710 w 211645"/>
                <a:gd name="connsiteY35" fmla="*/ 104227 h 2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1645" h="214072">
                  <a:moveTo>
                    <a:pt x="57639" y="100279"/>
                  </a:moveTo>
                  <a:lnTo>
                    <a:pt x="57639" y="21634"/>
                  </a:lnTo>
                  <a:cubicBezTo>
                    <a:pt x="57639" y="14650"/>
                    <a:pt x="57639" y="11006"/>
                    <a:pt x="64319" y="10095"/>
                  </a:cubicBezTo>
                  <a:cubicBezTo>
                    <a:pt x="67356" y="9488"/>
                    <a:pt x="76162" y="9488"/>
                    <a:pt x="82235" y="9488"/>
                  </a:cubicBezTo>
                  <a:cubicBezTo>
                    <a:pt x="109563" y="9488"/>
                    <a:pt x="143572" y="10702"/>
                    <a:pt x="143572" y="54732"/>
                  </a:cubicBezTo>
                  <a:cubicBezTo>
                    <a:pt x="143572" y="75683"/>
                    <a:pt x="136285" y="100279"/>
                    <a:pt x="91344" y="100279"/>
                  </a:cubicBezTo>
                  <a:lnTo>
                    <a:pt x="57639" y="100279"/>
                  </a:lnTo>
                  <a:close/>
                  <a:moveTo>
                    <a:pt x="121710" y="104227"/>
                  </a:moveTo>
                  <a:cubicBezTo>
                    <a:pt x="151164" y="96939"/>
                    <a:pt x="174849" y="78416"/>
                    <a:pt x="174849" y="54732"/>
                  </a:cubicBezTo>
                  <a:cubicBezTo>
                    <a:pt x="174849" y="25581"/>
                    <a:pt x="140232" y="75"/>
                    <a:pt x="95595" y="75"/>
                  </a:cubicBezTo>
                  <a:lnTo>
                    <a:pt x="249" y="75"/>
                  </a:lnTo>
                  <a:lnTo>
                    <a:pt x="249" y="9488"/>
                  </a:lnTo>
                  <a:lnTo>
                    <a:pt x="7536" y="9488"/>
                  </a:lnTo>
                  <a:cubicBezTo>
                    <a:pt x="30918" y="9488"/>
                    <a:pt x="31525" y="12828"/>
                    <a:pt x="31525" y="23759"/>
                  </a:cubicBezTo>
                  <a:lnTo>
                    <a:pt x="31525" y="183783"/>
                  </a:lnTo>
                  <a:cubicBezTo>
                    <a:pt x="31525" y="194714"/>
                    <a:pt x="30918" y="198054"/>
                    <a:pt x="7536" y="198054"/>
                  </a:cubicBezTo>
                  <a:lnTo>
                    <a:pt x="249" y="198054"/>
                  </a:lnTo>
                  <a:lnTo>
                    <a:pt x="249" y="207467"/>
                  </a:lnTo>
                  <a:cubicBezTo>
                    <a:pt x="11180" y="206556"/>
                    <a:pt x="32740" y="206556"/>
                    <a:pt x="44582" y="206556"/>
                  </a:cubicBezTo>
                  <a:cubicBezTo>
                    <a:pt x="56424" y="206556"/>
                    <a:pt x="77984" y="206556"/>
                    <a:pt x="88915" y="207467"/>
                  </a:cubicBezTo>
                  <a:lnTo>
                    <a:pt x="88915" y="198054"/>
                  </a:lnTo>
                  <a:lnTo>
                    <a:pt x="81627" y="198054"/>
                  </a:lnTo>
                  <a:cubicBezTo>
                    <a:pt x="58246" y="198054"/>
                    <a:pt x="57639" y="194714"/>
                    <a:pt x="57639" y="183783"/>
                  </a:cubicBezTo>
                  <a:lnTo>
                    <a:pt x="57639" y="106959"/>
                  </a:lnTo>
                  <a:lnTo>
                    <a:pt x="92559" y="106959"/>
                  </a:lnTo>
                  <a:cubicBezTo>
                    <a:pt x="97417" y="106959"/>
                    <a:pt x="110171" y="106959"/>
                    <a:pt x="120799" y="117283"/>
                  </a:cubicBezTo>
                  <a:cubicBezTo>
                    <a:pt x="132337" y="128215"/>
                    <a:pt x="132337" y="137628"/>
                    <a:pt x="132337" y="157973"/>
                  </a:cubicBezTo>
                  <a:cubicBezTo>
                    <a:pt x="132337" y="177710"/>
                    <a:pt x="132337" y="189856"/>
                    <a:pt x="144787" y="201394"/>
                  </a:cubicBezTo>
                  <a:cubicBezTo>
                    <a:pt x="157237" y="212326"/>
                    <a:pt x="173938" y="214148"/>
                    <a:pt x="183047" y="214148"/>
                  </a:cubicBezTo>
                  <a:cubicBezTo>
                    <a:pt x="206732" y="214148"/>
                    <a:pt x="211894" y="189248"/>
                    <a:pt x="211894" y="180746"/>
                  </a:cubicBezTo>
                  <a:cubicBezTo>
                    <a:pt x="211894" y="178924"/>
                    <a:pt x="211894" y="175584"/>
                    <a:pt x="207947" y="175584"/>
                  </a:cubicBezTo>
                  <a:cubicBezTo>
                    <a:pt x="204607" y="175584"/>
                    <a:pt x="204607" y="178317"/>
                    <a:pt x="204303" y="180443"/>
                  </a:cubicBezTo>
                  <a:cubicBezTo>
                    <a:pt x="202481" y="202002"/>
                    <a:pt x="191853" y="207467"/>
                    <a:pt x="184262" y="207467"/>
                  </a:cubicBezTo>
                  <a:cubicBezTo>
                    <a:pt x="169383" y="207467"/>
                    <a:pt x="166954" y="191981"/>
                    <a:pt x="162703" y="163742"/>
                  </a:cubicBezTo>
                  <a:lnTo>
                    <a:pt x="158755" y="139450"/>
                  </a:lnTo>
                  <a:cubicBezTo>
                    <a:pt x="153289" y="120016"/>
                    <a:pt x="138410" y="109996"/>
                    <a:pt x="121710" y="104227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366813CF-FDBB-E1B5-B212-33F5C9BB3B4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5474772" y="6162511"/>
              <a:ext cx="117513" cy="139375"/>
            </a:xfrm>
            <a:custGeom>
              <a:avLst/>
              <a:gdLst>
                <a:gd name="connsiteX0" fmla="*/ 25763 w 117513"/>
                <a:gd name="connsiteY0" fmla="*/ 59590 h 139375"/>
                <a:gd name="connsiteX1" fmla="*/ 63416 w 117513"/>
                <a:gd name="connsiteY1" fmla="*/ 6755 h 139375"/>
                <a:gd name="connsiteX2" fmla="*/ 97728 w 117513"/>
                <a:gd name="connsiteY2" fmla="*/ 59590 h 139375"/>
                <a:gd name="connsiteX3" fmla="*/ 25763 w 117513"/>
                <a:gd name="connsiteY3" fmla="*/ 59590 h 139375"/>
                <a:gd name="connsiteX4" fmla="*/ 25459 w 117513"/>
                <a:gd name="connsiteY4" fmla="*/ 65967 h 139375"/>
                <a:gd name="connsiteX5" fmla="*/ 110178 w 117513"/>
                <a:gd name="connsiteY5" fmla="*/ 65967 h 139375"/>
                <a:gd name="connsiteX6" fmla="*/ 117769 w 117513"/>
                <a:gd name="connsiteY6" fmla="*/ 59590 h 139375"/>
                <a:gd name="connsiteX7" fmla="*/ 63416 w 117513"/>
                <a:gd name="connsiteY7" fmla="*/ 75 h 139375"/>
                <a:gd name="connsiteX8" fmla="*/ 256 w 117513"/>
                <a:gd name="connsiteY8" fmla="*/ 69307 h 139375"/>
                <a:gd name="connsiteX9" fmla="*/ 67060 w 117513"/>
                <a:gd name="connsiteY9" fmla="*/ 139450 h 139375"/>
                <a:gd name="connsiteX10" fmla="*/ 117769 w 117513"/>
                <a:gd name="connsiteY10" fmla="*/ 99975 h 139375"/>
                <a:gd name="connsiteX11" fmla="*/ 113822 w 117513"/>
                <a:gd name="connsiteY11" fmla="*/ 96332 h 139375"/>
                <a:gd name="connsiteX12" fmla="*/ 109874 w 117513"/>
                <a:gd name="connsiteY12" fmla="*/ 100583 h 139375"/>
                <a:gd name="connsiteX13" fmla="*/ 68881 w 117513"/>
                <a:gd name="connsiteY13" fmla="*/ 131859 h 139375"/>
                <a:gd name="connsiteX14" fmla="*/ 34569 w 117513"/>
                <a:gd name="connsiteY14" fmla="*/ 111514 h 139375"/>
                <a:gd name="connsiteX15" fmla="*/ 25459 w 117513"/>
                <a:gd name="connsiteY15" fmla="*/ 65967 h 13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513" h="139375">
                  <a:moveTo>
                    <a:pt x="25763" y="59590"/>
                  </a:moveTo>
                  <a:cubicBezTo>
                    <a:pt x="27585" y="14346"/>
                    <a:pt x="53092" y="6755"/>
                    <a:pt x="63416" y="6755"/>
                  </a:cubicBezTo>
                  <a:cubicBezTo>
                    <a:pt x="94692" y="6755"/>
                    <a:pt x="97728" y="47748"/>
                    <a:pt x="97728" y="59590"/>
                  </a:cubicBezTo>
                  <a:lnTo>
                    <a:pt x="25763" y="59590"/>
                  </a:lnTo>
                  <a:close/>
                  <a:moveTo>
                    <a:pt x="25459" y="65967"/>
                  </a:moveTo>
                  <a:lnTo>
                    <a:pt x="110178" y="65967"/>
                  </a:lnTo>
                  <a:cubicBezTo>
                    <a:pt x="116858" y="65967"/>
                    <a:pt x="117769" y="65967"/>
                    <a:pt x="117769" y="59590"/>
                  </a:cubicBezTo>
                  <a:cubicBezTo>
                    <a:pt x="117769" y="29529"/>
                    <a:pt x="101372" y="75"/>
                    <a:pt x="63416" y="75"/>
                  </a:cubicBezTo>
                  <a:cubicBezTo>
                    <a:pt x="28192" y="75"/>
                    <a:pt x="256" y="31351"/>
                    <a:pt x="256" y="69307"/>
                  </a:cubicBezTo>
                  <a:cubicBezTo>
                    <a:pt x="256" y="109996"/>
                    <a:pt x="32140" y="139450"/>
                    <a:pt x="67060" y="139450"/>
                  </a:cubicBezTo>
                  <a:cubicBezTo>
                    <a:pt x="104105" y="139450"/>
                    <a:pt x="117769" y="105745"/>
                    <a:pt x="117769" y="99975"/>
                  </a:cubicBezTo>
                  <a:cubicBezTo>
                    <a:pt x="117769" y="96939"/>
                    <a:pt x="115340" y="96332"/>
                    <a:pt x="113822" y="96332"/>
                  </a:cubicBezTo>
                  <a:cubicBezTo>
                    <a:pt x="111089" y="96332"/>
                    <a:pt x="110482" y="98154"/>
                    <a:pt x="109874" y="100583"/>
                  </a:cubicBezTo>
                  <a:cubicBezTo>
                    <a:pt x="99247" y="131859"/>
                    <a:pt x="71918" y="131859"/>
                    <a:pt x="68881" y="131859"/>
                  </a:cubicBezTo>
                  <a:cubicBezTo>
                    <a:pt x="53699" y="131859"/>
                    <a:pt x="41553" y="122749"/>
                    <a:pt x="34569" y="111514"/>
                  </a:cubicBezTo>
                  <a:cubicBezTo>
                    <a:pt x="25459" y="96939"/>
                    <a:pt x="25459" y="76898"/>
                    <a:pt x="25459" y="65967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2F90C4EC-4C6F-2399-1D85-89A5E53376E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5624394" y="6024984"/>
              <a:ext cx="77370" cy="141136"/>
            </a:xfrm>
            <a:custGeom>
              <a:avLst/>
              <a:gdLst>
                <a:gd name="connsiteX0" fmla="*/ 48298 w 77370"/>
                <a:gd name="connsiteY0" fmla="*/ 6022 h 141136"/>
                <a:gd name="connsiteX1" fmla="*/ 41922 w 77370"/>
                <a:gd name="connsiteY1" fmla="*/ 70 h 141136"/>
                <a:gd name="connsiteX2" fmla="*/ 260 w 77370"/>
                <a:gd name="connsiteY2" fmla="*/ 13674 h 141136"/>
                <a:gd name="connsiteX3" fmla="*/ 260 w 77370"/>
                <a:gd name="connsiteY3" fmla="*/ 21326 h 141136"/>
                <a:gd name="connsiteX4" fmla="*/ 31081 w 77370"/>
                <a:gd name="connsiteY4" fmla="*/ 15374 h 141136"/>
                <a:gd name="connsiteX5" fmla="*/ 31081 w 77370"/>
                <a:gd name="connsiteY5" fmla="*/ 123777 h 141136"/>
                <a:gd name="connsiteX6" fmla="*/ 9826 w 77370"/>
                <a:gd name="connsiteY6" fmla="*/ 133555 h 141136"/>
                <a:gd name="connsiteX7" fmla="*/ 1748 w 77370"/>
                <a:gd name="connsiteY7" fmla="*/ 133555 h 141136"/>
                <a:gd name="connsiteX8" fmla="*/ 1748 w 77370"/>
                <a:gd name="connsiteY8" fmla="*/ 141207 h 141136"/>
                <a:gd name="connsiteX9" fmla="*/ 39583 w 77370"/>
                <a:gd name="connsiteY9" fmla="*/ 140357 h 141136"/>
                <a:gd name="connsiteX10" fmla="*/ 77631 w 77370"/>
                <a:gd name="connsiteY10" fmla="*/ 141207 h 141136"/>
                <a:gd name="connsiteX11" fmla="*/ 77631 w 77370"/>
                <a:gd name="connsiteY11" fmla="*/ 133555 h 141136"/>
                <a:gd name="connsiteX12" fmla="*/ 69554 w 77370"/>
                <a:gd name="connsiteY12" fmla="*/ 133555 h 141136"/>
                <a:gd name="connsiteX13" fmla="*/ 48298 w 77370"/>
                <a:gd name="connsiteY13" fmla="*/ 123777 h 141136"/>
                <a:gd name="connsiteX14" fmla="*/ 48298 w 77370"/>
                <a:gd name="connsiteY14" fmla="*/ 60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298" y="6022"/>
                  </a:moveTo>
                  <a:cubicBezTo>
                    <a:pt x="48298" y="283"/>
                    <a:pt x="47873" y="70"/>
                    <a:pt x="41922" y="70"/>
                  </a:cubicBezTo>
                  <a:cubicBezTo>
                    <a:pt x="28318" y="13461"/>
                    <a:pt x="8975" y="13674"/>
                    <a:pt x="260" y="13674"/>
                  </a:cubicBezTo>
                  <a:lnTo>
                    <a:pt x="260" y="21326"/>
                  </a:lnTo>
                  <a:cubicBezTo>
                    <a:pt x="5362" y="21326"/>
                    <a:pt x="19391" y="21326"/>
                    <a:pt x="31081" y="15374"/>
                  </a:cubicBezTo>
                  <a:lnTo>
                    <a:pt x="31081" y="123777"/>
                  </a:lnTo>
                  <a:cubicBezTo>
                    <a:pt x="31081" y="130792"/>
                    <a:pt x="31081" y="133555"/>
                    <a:pt x="9826" y="133555"/>
                  </a:cubicBezTo>
                  <a:lnTo>
                    <a:pt x="1748" y="133555"/>
                  </a:lnTo>
                  <a:lnTo>
                    <a:pt x="1748" y="141207"/>
                  </a:lnTo>
                  <a:cubicBezTo>
                    <a:pt x="5574" y="140994"/>
                    <a:pt x="31719" y="140357"/>
                    <a:pt x="39583" y="140357"/>
                  </a:cubicBezTo>
                  <a:cubicBezTo>
                    <a:pt x="46173" y="140357"/>
                    <a:pt x="72955" y="140994"/>
                    <a:pt x="77631" y="141207"/>
                  </a:cubicBezTo>
                  <a:lnTo>
                    <a:pt x="77631" y="133555"/>
                  </a:lnTo>
                  <a:lnTo>
                    <a:pt x="69554" y="133555"/>
                  </a:lnTo>
                  <a:cubicBezTo>
                    <a:pt x="48298" y="133555"/>
                    <a:pt x="48298" y="130792"/>
                    <a:pt x="48298" y="123777"/>
                  </a:cubicBezTo>
                  <a:lnTo>
                    <a:pt x="48298" y="60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C6F5886-58B4-A572-DD34-D627E7E8828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5738632" y="6006705"/>
              <a:ext cx="91399" cy="212554"/>
            </a:xfrm>
            <a:custGeom>
              <a:avLst/>
              <a:gdLst>
                <a:gd name="connsiteX0" fmla="*/ 90388 w 91399"/>
                <a:gd name="connsiteY0" fmla="*/ 9423 h 212554"/>
                <a:gd name="connsiteX1" fmla="*/ 91664 w 91399"/>
                <a:gd name="connsiteY1" fmla="*/ 5384 h 212554"/>
                <a:gd name="connsiteX2" fmla="*/ 86562 w 91399"/>
                <a:gd name="connsiteY2" fmla="*/ 70 h 212554"/>
                <a:gd name="connsiteX3" fmla="*/ 80823 w 91399"/>
                <a:gd name="connsiteY3" fmla="*/ 5384 h 212554"/>
                <a:gd name="connsiteX4" fmla="*/ 1540 w 91399"/>
                <a:gd name="connsiteY4" fmla="*/ 203273 h 212554"/>
                <a:gd name="connsiteX5" fmla="*/ 264 w 91399"/>
                <a:gd name="connsiteY5" fmla="*/ 207311 h 212554"/>
                <a:gd name="connsiteX6" fmla="*/ 5366 w 91399"/>
                <a:gd name="connsiteY6" fmla="*/ 212625 h 212554"/>
                <a:gd name="connsiteX7" fmla="*/ 11105 w 91399"/>
                <a:gd name="connsiteY7" fmla="*/ 207311 h 212554"/>
                <a:gd name="connsiteX8" fmla="*/ 90388 w 91399"/>
                <a:gd name="connsiteY8" fmla="*/ 9423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88" y="9423"/>
                  </a:moveTo>
                  <a:cubicBezTo>
                    <a:pt x="91664" y="6660"/>
                    <a:pt x="91664" y="6234"/>
                    <a:pt x="91664" y="5384"/>
                  </a:cubicBezTo>
                  <a:cubicBezTo>
                    <a:pt x="91664" y="1983"/>
                    <a:pt x="88900" y="70"/>
                    <a:pt x="86562" y="70"/>
                  </a:cubicBezTo>
                  <a:cubicBezTo>
                    <a:pt x="82949" y="70"/>
                    <a:pt x="81886" y="2621"/>
                    <a:pt x="80823" y="5384"/>
                  </a:cubicBezTo>
                  <a:lnTo>
                    <a:pt x="1540" y="203273"/>
                  </a:lnTo>
                  <a:cubicBezTo>
                    <a:pt x="264" y="206036"/>
                    <a:pt x="264" y="206461"/>
                    <a:pt x="264" y="207311"/>
                  </a:cubicBezTo>
                  <a:cubicBezTo>
                    <a:pt x="264" y="210712"/>
                    <a:pt x="3028" y="212625"/>
                    <a:pt x="5366" y="212625"/>
                  </a:cubicBezTo>
                  <a:cubicBezTo>
                    <a:pt x="8979" y="212625"/>
                    <a:pt x="10042" y="210074"/>
                    <a:pt x="11105" y="207311"/>
                  </a:cubicBezTo>
                  <a:lnTo>
                    <a:pt x="90388" y="9423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491B3F32-D58F-4D92-3FC5-217B35044437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5860070" y="6024984"/>
              <a:ext cx="93949" cy="141136"/>
            </a:xfrm>
            <a:custGeom>
              <a:avLst/>
              <a:gdLst>
                <a:gd name="connsiteX0" fmla="*/ 94218 w 93949"/>
                <a:gd name="connsiteY0" fmla="*/ 102522 h 141136"/>
                <a:gd name="connsiteX1" fmla="*/ 86992 w 93949"/>
                <a:gd name="connsiteY1" fmla="*/ 102522 h 141136"/>
                <a:gd name="connsiteX2" fmla="*/ 81465 w 93949"/>
                <a:gd name="connsiteY2" fmla="*/ 121864 h 141136"/>
                <a:gd name="connsiteX3" fmla="*/ 60422 w 93949"/>
                <a:gd name="connsiteY3" fmla="*/ 123140 h 141136"/>
                <a:gd name="connsiteX4" fmla="*/ 21312 w 93949"/>
                <a:gd name="connsiteY4" fmla="*/ 123140 h 141136"/>
                <a:gd name="connsiteX5" fmla="*/ 63823 w 93949"/>
                <a:gd name="connsiteY5" fmla="*/ 87430 h 141136"/>
                <a:gd name="connsiteX6" fmla="*/ 94218 w 93949"/>
                <a:gd name="connsiteY6" fmla="*/ 41519 h 141136"/>
                <a:gd name="connsiteX7" fmla="*/ 44480 w 93949"/>
                <a:gd name="connsiteY7" fmla="*/ 70 h 141136"/>
                <a:gd name="connsiteX8" fmla="*/ 269 w 93949"/>
                <a:gd name="connsiteY8" fmla="*/ 38118 h 141136"/>
                <a:gd name="connsiteX9" fmla="*/ 11534 w 93949"/>
                <a:gd name="connsiteY9" fmla="*/ 50021 h 141136"/>
                <a:gd name="connsiteX10" fmla="*/ 22800 w 93949"/>
                <a:gd name="connsiteY10" fmla="*/ 38755 h 141136"/>
                <a:gd name="connsiteX11" fmla="*/ 10259 w 93949"/>
                <a:gd name="connsiteY11" fmla="*/ 27490 h 141136"/>
                <a:gd name="connsiteX12" fmla="*/ 41292 w 93949"/>
                <a:gd name="connsiteY12" fmla="*/ 7722 h 141136"/>
                <a:gd name="connsiteX13" fmla="*/ 73601 w 93949"/>
                <a:gd name="connsiteY13" fmla="*/ 41519 h 141136"/>
                <a:gd name="connsiteX14" fmla="*/ 53620 w 93949"/>
                <a:gd name="connsiteY14" fmla="*/ 82329 h 141136"/>
                <a:gd name="connsiteX15" fmla="*/ 2394 w 93949"/>
                <a:gd name="connsiteY15" fmla="*/ 132917 h 141136"/>
                <a:gd name="connsiteX16" fmla="*/ 269 w 93949"/>
                <a:gd name="connsiteY16" fmla="*/ 141207 h 141136"/>
                <a:gd name="connsiteX17" fmla="*/ 87842 w 93949"/>
                <a:gd name="connsiteY17" fmla="*/ 141207 h 141136"/>
                <a:gd name="connsiteX18" fmla="*/ 94218 w 93949"/>
                <a:gd name="connsiteY18" fmla="*/ 1025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41136">
                  <a:moveTo>
                    <a:pt x="94218" y="102522"/>
                  </a:moveTo>
                  <a:lnTo>
                    <a:pt x="86992" y="102522"/>
                  </a:lnTo>
                  <a:cubicBezTo>
                    <a:pt x="86354" y="107198"/>
                    <a:pt x="84228" y="119739"/>
                    <a:pt x="81465" y="121864"/>
                  </a:cubicBezTo>
                  <a:cubicBezTo>
                    <a:pt x="79765" y="123140"/>
                    <a:pt x="63398" y="123140"/>
                    <a:pt x="60422" y="123140"/>
                  </a:cubicBezTo>
                  <a:lnTo>
                    <a:pt x="21312" y="123140"/>
                  </a:lnTo>
                  <a:cubicBezTo>
                    <a:pt x="43630" y="103372"/>
                    <a:pt x="51070" y="97420"/>
                    <a:pt x="63823" y="87430"/>
                  </a:cubicBezTo>
                  <a:cubicBezTo>
                    <a:pt x="79552" y="74890"/>
                    <a:pt x="94218" y="61711"/>
                    <a:pt x="94218" y="41519"/>
                  </a:cubicBezTo>
                  <a:cubicBezTo>
                    <a:pt x="94218" y="15799"/>
                    <a:pt x="71687" y="70"/>
                    <a:pt x="44480" y="70"/>
                  </a:cubicBezTo>
                  <a:cubicBezTo>
                    <a:pt x="18123" y="70"/>
                    <a:pt x="269" y="18563"/>
                    <a:pt x="269" y="38118"/>
                  </a:cubicBezTo>
                  <a:cubicBezTo>
                    <a:pt x="269" y="48958"/>
                    <a:pt x="9408" y="50021"/>
                    <a:pt x="11534" y="50021"/>
                  </a:cubicBezTo>
                  <a:cubicBezTo>
                    <a:pt x="16635" y="50021"/>
                    <a:pt x="22800" y="46407"/>
                    <a:pt x="22800" y="38755"/>
                  </a:cubicBezTo>
                  <a:cubicBezTo>
                    <a:pt x="22800" y="34929"/>
                    <a:pt x="21312" y="27490"/>
                    <a:pt x="10259" y="27490"/>
                  </a:cubicBezTo>
                  <a:cubicBezTo>
                    <a:pt x="16848" y="12399"/>
                    <a:pt x="31302" y="7722"/>
                    <a:pt x="41292" y="7722"/>
                  </a:cubicBezTo>
                  <a:cubicBezTo>
                    <a:pt x="62548" y="7722"/>
                    <a:pt x="73601" y="24302"/>
                    <a:pt x="73601" y="41519"/>
                  </a:cubicBezTo>
                  <a:cubicBezTo>
                    <a:pt x="73601" y="60011"/>
                    <a:pt x="60422" y="74677"/>
                    <a:pt x="53620" y="82329"/>
                  </a:cubicBezTo>
                  <a:lnTo>
                    <a:pt x="2394" y="132917"/>
                  </a:lnTo>
                  <a:cubicBezTo>
                    <a:pt x="269" y="134830"/>
                    <a:pt x="269" y="135255"/>
                    <a:pt x="269" y="141207"/>
                  </a:cubicBezTo>
                  <a:lnTo>
                    <a:pt x="87842" y="141207"/>
                  </a:lnTo>
                  <a:lnTo>
                    <a:pt x="94218" y="1025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63FCFF7C-D05E-C6EA-9488-B84BE392F9E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5611428" y="6279877"/>
              <a:ext cx="113717" cy="95862"/>
            </a:xfrm>
            <a:custGeom>
              <a:avLst/>
              <a:gdLst>
                <a:gd name="connsiteX0" fmla="*/ 42984 w 113717"/>
                <a:gd name="connsiteY0" fmla="*/ 71283 h 95862"/>
                <a:gd name="connsiteX1" fmla="*/ 23004 w 113717"/>
                <a:gd name="connsiteY1" fmla="*/ 89988 h 95862"/>
                <a:gd name="connsiteX2" fmla="*/ 11526 w 113717"/>
                <a:gd name="connsiteY2" fmla="*/ 87012 h 95862"/>
                <a:gd name="connsiteX3" fmla="*/ 20878 w 113717"/>
                <a:gd name="connsiteY3" fmla="*/ 75322 h 95862"/>
                <a:gd name="connsiteX4" fmla="*/ 12376 w 113717"/>
                <a:gd name="connsiteY4" fmla="*/ 67457 h 95862"/>
                <a:gd name="connsiteX5" fmla="*/ 260 w 113717"/>
                <a:gd name="connsiteY5" fmla="*/ 80423 h 95862"/>
                <a:gd name="connsiteX6" fmla="*/ 22579 w 113717"/>
                <a:gd name="connsiteY6" fmla="*/ 95939 h 95862"/>
                <a:gd name="connsiteX7" fmla="*/ 46385 w 113717"/>
                <a:gd name="connsiteY7" fmla="*/ 80848 h 95862"/>
                <a:gd name="connsiteX8" fmla="*/ 71679 w 113717"/>
                <a:gd name="connsiteY8" fmla="*/ 95939 h 95862"/>
                <a:gd name="connsiteX9" fmla="*/ 109089 w 113717"/>
                <a:gd name="connsiteY9" fmla="*/ 63419 h 95862"/>
                <a:gd name="connsiteX10" fmla="*/ 105688 w 113717"/>
                <a:gd name="connsiteY10" fmla="*/ 60655 h 95862"/>
                <a:gd name="connsiteX11" fmla="*/ 101650 w 113717"/>
                <a:gd name="connsiteY11" fmla="*/ 64269 h 95862"/>
                <a:gd name="connsiteX12" fmla="*/ 72530 w 113717"/>
                <a:gd name="connsiteY12" fmla="*/ 89988 h 95862"/>
                <a:gd name="connsiteX13" fmla="*/ 59564 w 113717"/>
                <a:gd name="connsiteY13" fmla="*/ 76172 h 95862"/>
                <a:gd name="connsiteX14" fmla="*/ 70617 w 113717"/>
                <a:gd name="connsiteY14" fmla="*/ 27709 h 95862"/>
                <a:gd name="connsiteX15" fmla="*/ 91447 w 113717"/>
                <a:gd name="connsiteY15" fmla="*/ 6029 h 95862"/>
                <a:gd name="connsiteX16" fmla="*/ 102925 w 113717"/>
                <a:gd name="connsiteY16" fmla="*/ 9004 h 95862"/>
                <a:gd name="connsiteX17" fmla="*/ 93573 w 113717"/>
                <a:gd name="connsiteY17" fmla="*/ 20695 h 95862"/>
                <a:gd name="connsiteX18" fmla="*/ 102075 w 113717"/>
                <a:gd name="connsiteY18" fmla="*/ 28560 h 95862"/>
                <a:gd name="connsiteX19" fmla="*/ 113978 w 113717"/>
                <a:gd name="connsiteY19" fmla="*/ 15594 h 95862"/>
                <a:gd name="connsiteX20" fmla="*/ 91872 w 113717"/>
                <a:gd name="connsiteY20" fmla="*/ 77 h 95862"/>
                <a:gd name="connsiteX21" fmla="*/ 68066 w 113717"/>
                <a:gd name="connsiteY21" fmla="*/ 15169 h 95862"/>
                <a:gd name="connsiteX22" fmla="*/ 42559 w 113717"/>
                <a:gd name="connsiteY22" fmla="*/ 77 h 95862"/>
                <a:gd name="connsiteX23" fmla="*/ 5149 w 113717"/>
                <a:gd name="connsiteY23" fmla="*/ 32598 h 95862"/>
                <a:gd name="connsiteX24" fmla="*/ 8763 w 113717"/>
                <a:gd name="connsiteY24" fmla="*/ 35361 h 95862"/>
                <a:gd name="connsiteX25" fmla="*/ 12801 w 113717"/>
                <a:gd name="connsiteY25" fmla="*/ 31748 h 95862"/>
                <a:gd name="connsiteX26" fmla="*/ 41922 w 113717"/>
                <a:gd name="connsiteY26" fmla="*/ 6029 h 95862"/>
                <a:gd name="connsiteX27" fmla="*/ 54675 w 113717"/>
                <a:gd name="connsiteY27" fmla="*/ 20057 h 95862"/>
                <a:gd name="connsiteX28" fmla="*/ 50211 w 113717"/>
                <a:gd name="connsiteY28" fmla="*/ 42163 h 95862"/>
                <a:gd name="connsiteX29" fmla="*/ 42984 w 113717"/>
                <a:gd name="connsiteY29" fmla="*/ 71283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5862">
                  <a:moveTo>
                    <a:pt x="42984" y="71283"/>
                  </a:moveTo>
                  <a:cubicBezTo>
                    <a:pt x="40859" y="78510"/>
                    <a:pt x="33844" y="89988"/>
                    <a:pt x="23004" y="89988"/>
                  </a:cubicBezTo>
                  <a:cubicBezTo>
                    <a:pt x="22366" y="89988"/>
                    <a:pt x="15990" y="89988"/>
                    <a:pt x="11526" y="87012"/>
                  </a:cubicBezTo>
                  <a:cubicBezTo>
                    <a:pt x="20241" y="84249"/>
                    <a:pt x="20878" y="76597"/>
                    <a:pt x="20878" y="75322"/>
                  </a:cubicBezTo>
                  <a:cubicBezTo>
                    <a:pt x="20878" y="70645"/>
                    <a:pt x="17265" y="67457"/>
                    <a:pt x="12376" y="67457"/>
                  </a:cubicBezTo>
                  <a:cubicBezTo>
                    <a:pt x="6425" y="67457"/>
                    <a:pt x="260" y="72558"/>
                    <a:pt x="260" y="80423"/>
                  </a:cubicBezTo>
                  <a:cubicBezTo>
                    <a:pt x="260" y="91051"/>
                    <a:pt x="12164" y="95939"/>
                    <a:pt x="22579" y="95939"/>
                  </a:cubicBezTo>
                  <a:cubicBezTo>
                    <a:pt x="32357" y="95939"/>
                    <a:pt x="41071" y="89775"/>
                    <a:pt x="46385" y="80848"/>
                  </a:cubicBezTo>
                  <a:cubicBezTo>
                    <a:pt x="51487" y="92113"/>
                    <a:pt x="63177" y="95939"/>
                    <a:pt x="71679" y="95939"/>
                  </a:cubicBezTo>
                  <a:cubicBezTo>
                    <a:pt x="96123" y="95939"/>
                    <a:pt x="109089" y="69370"/>
                    <a:pt x="109089" y="63419"/>
                  </a:cubicBezTo>
                  <a:cubicBezTo>
                    <a:pt x="109089" y="60655"/>
                    <a:pt x="106326" y="60655"/>
                    <a:pt x="105688" y="60655"/>
                  </a:cubicBezTo>
                  <a:cubicBezTo>
                    <a:pt x="102713" y="60655"/>
                    <a:pt x="102500" y="61718"/>
                    <a:pt x="101650" y="64269"/>
                  </a:cubicBezTo>
                  <a:cubicBezTo>
                    <a:pt x="97186" y="78935"/>
                    <a:pt x="84433" y="89988"/>
                    <a:pt x="72530" y="89988"/>
                  </a:cubicBezTo>
                  <a:cubicBezTo>
                    <a:pt x="64027" y="89988"/>
                    <a:pt x="59564" y="84249"/>
                    <a:pt x="59564" y="76172"/>
                  </a:cubicBezTo>
                  <a:cubicBezTo>
                    <a:pt x="59564" y="70645"/>
                    <a:pt x="64665" y="51303"/>
                    <a:pt x="70617" y="27709"/>
                  </a:cubicBezTo>
                  <a:cubicBezTo>
                    <a:pt x="74868" y="11343"/>
                    <a:pt x="84433" y="6029"/>
                    <a:pt x="91447" y="6029"/>
                  </a:cubicBezTo>
                  <a:cubicBezTo>
                    <a:pt x="91872" y="6029"/>
                    <a:pt x="98462" y="6029"/>
                    <a:pt x="102925" y="9004"/>
                  </a:cubicBezTo>
                  <a:cubicBezTo>
                    <a:pt x="96123" y="10917"/>
                    <a:pt x="93573" y="16869"/>
                    <a:pt x="93573" y="20695"/>
                  </a:cubicBezTo>
                  <a:cubicBezTo>
                    <a:pt x="93573" y="25371"/>
                    <a:pt x="97186" y="28560"/>
                    <a:pt x="102075" y="28560"/>
                  </a:cubicBezTo>
                  <a:cubicBezTo>
                    <a:pt x="106964" y="28560"/>
                    <a:pt x="113978" y="24521"/>
                    <a:pt x="113978" y="15594"/>
                  </a:cubicBezTo>
                  <a:cubicBezTo>
                    <a:pt x="113978" y="3691"/>
                    <a:pt x="100375" y="77"/>
                    <a:pt x="91872" y="77"/>
                  </a:cubicBezTo>
                  <a:cubicBezTo>
                    <a:pt x="81244" y="77"/>
                    <a:pt x="72742" y="7091"/>
                    <a:pt x="68066" y="15169"/>
                  </a:cubicBezTo>
                  <a:cubicBezTo>
                    <a:pt x="64240" y="6454"/>
                    <a:pt x="54462" y="77"/>
                    <a:pt x="42559" y="77"/>
                  </a:cubicBezTo>
                  <a:cubicBezTo>
                    <a:pt x="18753" y="77"/>
                    <a:pt x="5149" y="26221"/>
                    <a:pt x="5149" y="32598"/>
                  </a:cubicBezTo>
                  <a:cubicBezTo>
                    <a:pt x="5149" y="35361"/>
                    <a:pt x="8125" y="35361"/>
                    <a:pt x="8763" y="35361"/>
                  </a:cubicBezTo>
                  <a:cubicBezTo>
                    <a:pt x="11526" y="35361"/>
                    <a:pt x="11739" y="34511"/>
                    <a:pt x="12801" y="31748"/>
                  </a:cubicBezTo>
                  <a:cubicBezTo>
                    <a:pt x="18115" y="15169"/>
                    <a:pt x="31506" y="6029"/>
                    <a:pt x="41922" y="6029"/>
                  </a:cubicBezTo>
                  <a:cubicBezTo>
                    <a:pt x="48936" y="6029"/>
                    <a:pt x="54675" y="9855"/>
                    <a:pt x="54675" y="20057"/>
                  </a:cubicBezTo>
                  <a:cubicBezTo>
                    <a:pt x="54675" y="24308"/>
                    <a:pt x="52124" y="34936"/>
                    <a:pt x="50211" y="42163"/>
                  </a:cubicBezTo>
                  <a:lnTo>
                    <a:pt x="42984" y="71283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62" name="Groupe 161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\sim \text{Pr}^{1/3} \rey_x^{1/2} &#10;$$&#10;&#10;&#10;\end{document}&#10;" title="IguanaTex Vector Display">
            <a:extLst>
              <a:ext uri="{FF2B5EF4-FFF2-40B4-BE49-F238E27FC236}">
                <a16:creationId xmlns:a16="http://schemas.microsoft.com/office/drawing/2014/main" id="{68EC7B83-A756-2218-6228-0DE9A878C180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7658100" y="5829300"/>
            <a:ext cx="2377367" cy="365746"/>
            <a:chOff x="13591329" y="7818096"/>
            <a:chExt cx="2362691" cy="369034"/>
          </a:xfrm>
        </p:grpSpPr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0CD07C47-125E-0378-26D8-52AB73AE426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591329" y="7902544"/>
              <a:ext cx="207394" cy="207392"/>
            </a:xfrm>
            <a:custGeom>
              <a:avLst/>
              <a:gdLst>
                <a:gd name="connsiteX0" fmla="*/ 60621 w 207394"/>
                <a:gd name="connsiteY0" fmla="*/ 4022 h 207392"/>
                <a:gd name="connsiteX1" fmla="*/ 51815 w 207394"/>
                <a:gd name="connsiteY1" fmla="*/ 75 h 207392"/>
                <a:gd name="connsiteX2" fmla="*/ 194 w 207394"/>
                <a:gd name="connsiteY2" fmla="*/ 75 h 207392"/>
                <a:gd name="connsiteX3" fmla="*/ 194 w 207394"/>
                <a:gd name="connsiteY3" fmla="*/ 9488 h 207392"/>
                <a:gd name="connsiteX4" fmla="*/ 9000 w 207394"/>
                <a:gd name="connsiteY4" fmla="*/ 9488 h 207392"/>
                <a:gd name="connsiteX5" fmla="*/ 24183 w 207394"/>
                <a:gd name="connsiteY5" fmla="*/ 10095 h 207392"/>
                <a:gd name="connsiteX6" fmla="*/ 31470 w 207394"/>
                <a:gd name="connsiteY6" fmla="*/ 17079 h 207392"/>
                <a:gd name="connsiteX7" fmla="*/ 31470 w 207394"/>
                <a:gd name="connsiteY7" fmla="*/ 175584 h 207392"/>
                <a:gd name="connsiteX8" fmla="*/ 194 w 207394"/>
                <a:gd name="connsiteY8" fmla="*/ 198054 h 207392"/>
                <a:gd name="connsiteX9" fmla="*/ 194 w 207394"/>
                <a:gd name="connsiteY9" fmla="*/ 207467 h 207392"/>
                <a:gd name="connsiteX10" fmla="*/ 35722 w 207394"/>
                <a:gd name="connsiteY10" fmla="*/ 206556 h 207392"/>
                <a:gd name="connsiteX11" fmla="*/ 71249 w 207394"/>
                <a:gd name="connsiteY11" fmla="*/ 207467 h 207392"/>
                <a:gd name="connsiteX12" fmla="*/ 71249 w 207394"/>
                <a:gd name="connsiteY12" fmla="*/ 198054 h 207392"/>
                <a:gd name="connsiteX13" fmla="*/ 39973 w 207394"/>
                <a:gd name="connsiteY13" fmla="*/ 175584 h 207392"/>
                <a:gd name="connsiteX14" fmla="*/ 39973 w 207394"/>
                <a:gd name="connsiteY14" fmla="*/ 17686 h 207392"/>
                <a:gd name="connsiteX15" fmla="*/ 43009 w 207394"/>
                <a:gd name="connsiteY15" fmla="*/ 21330 h 207392"/>
                <a:gd name="connsiteX16" fmla="*/ 166899 w 207394"/>
                <a:gd name="connsiteY16" fmla="*/ 203520 h 207392"/>
                <a:gd name="connsiteX17" fmla="*/ 172061 w 207394"/>
                <a:gd name="connsiteY17" fmla="*/ 207467 h 207392"/>
                <a:gd name="connsiteX18" fmla="*/ 176312 w 207394"/>
                <a:gd name="connsiteY18" fmla="*/ 199573 h 207392"/>
                <a:gd name="connsiteX19" fmla="*/ 176312 w 207394"/>
                <a:gd name="connsiteY19" fmla="*/ 31958 h 207392"/>
                <a:gd name="connsiteX20" fmla="*/ 207589 w 207394"/>
                <a:gd name="connsiteY20" fmla="*/ 9488 h 207392"/>
                <a:gd name="connsiteX21" fmla="*/ 207589 w 207394"/>
                <a:gd name="connsiteY21" fmla="*/ 75 h 207392"/>
                <a:gd name="connsiteX22" fmla="*/ 172061 w 207394"/>
                <a:gd name="connsiteY22" fmla="*/ 986 h 207392"/>
                <a:gd name="connsiteX23" fmla="*/ 136534 w 207394"/>
                <a:gd name="connsiteY23" fmla="*/ 75 h 207392"/>
                <a:gd name="connsiteX24" fmla="*/ 136534 w 207394"/>
                <a:gd name="connsiteY24" fmla="*/ 9488 h 207392"/>
                <a:gd name="connsiteX25" fmla="*/ 167810 w 207394"/>
                <a:gd name="connsiteY25" fmla="*/ 31958 h 207392"/>
                <a:gd name="connsiteX26" fmla="*/ 167810 w 207394"/>
                <a:gd name="connsiteY26" fmla="*/ 161616 h 207392"/>
                <a:gd name="connsiteX27" fmla="*/ 60621 w 207394"/>
                <a:gd name="connsiteY27" fmla="*/ 4022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2">
                  <a:moveTo>
                    <a:pt x="60621" y="4022"/>
                  </a:moveTo>
                  <a:cubicBezTo>
                    <a:pt x="57888" y="378"/>
                    <a:pt x="57584" y="75"/>
                    <a:pt x="51815" y="75"/>
                  </a:cubicBezTo>
                  <a:lnTo>
                    <a:pt x="194" y="75"/>
                  </a:lnTo>
                  <a:lnTo>
                    <a:pt x="194" y="9488"/>
                  </a:lnTo>
                  <a:lnTo>
                    <a:pt x="9000" y="9488"/>
                  </a:lnTo>
                  <a:cubicBezTo>
                    <a:pt x="13555" y="9488"/>
                    <a:pt x="19628" y="9791"/>
                    <a:pt x="24183" y="10095"/>
                  </a:cubicBezTo>
                  <a:cubicBezTo>
                    <a:pt x="31167" y="11006"/>
                    <a:pt x="31470" y="11310"/>
                    <a:pt x="31470" y="17079"/>
                  </a:cubicBezTo>
                  <a:lnTo>
                    <a:pt x="31470" y="175584"/>
                  </a:lnTo>
                  <a:cubicBezTo>
                    <a:pt x="31470" y="183783"/>
                    <a:pt x="31470" y="198054"/>
                    <a:pt x="194" y="198054"/>
                  </a:cubicBezTo>
                  <a:lnTo>
                    <a:pt x="194" y="207467"/>
                  </a:lnTo>
                  <a:cubicBezTo>
                    <a:pt x="10822" y="207164"/>
                    <a:pt x="25701" y="206556"/>
                    <a:pt x="35722" y="206556"/>
                  </a:cubicBezTo>
                  <a:cubicBezTo>
                    <a:pt x="45742" y="206556"/>
                    <a:pt x="60621" y="207164"/>
                    <a:pt x="71249" y="207467"/>
                  </a:cubicBezTo>
                  <a:lnTo>
                    <a:pt x="71249" y="198054"/>
                  </a:lnTo>
                  <a:cubicBezTo>
                    <a:pt x="39973" y="198054"/>
                    <a:pt x="39973" y="183783"/>
                    <a:pt x="39973" y="175584"/>
                  </a:cubicBezTo>
                  <a:lnTo>
                    <a:pt x="39973" y="17686"/>
                  </a:lnTo>
                  <a:cubicBezTo>
                    <a:pt x="41491" y="19205"/>
                    <a:pt x="41795" y="19508"/>
                    <a:pt x="43009" y="21330"/>
                  </a:cubicBezTo>
                  <a:lnTo>
                    <a:pt x="166899" y="203520"/>
                  </a:lnTo>
                  <a:cubicBezTo>
                    <a:pt x="169632" y="207164"/>
                    <a:pt x="169936" y="207467"/>
                    <a:pt x="172061" y="207467"/>
                  </a:cubicBezTo>
                  <a:cubicBezTo>
                    <a:pt x="176312" y="207467"/>
                    <a:pt x="176312" y="205342"/>
                    <a:pt x="176312" y="199573"/>
                  </a:cubicBezTo>
                  <a:lnTo>
                    <a:pt x="176312" y="31958"/>
                  </a:lnTo>
                  <a:cubicBezTo>
                    <a:pt x="176312" y="23759"/>
                    <a:pt x="176312" y="9488"/>
                    <a:pt x="207589" y="9488"/>
                  </a:cubicBezTo>
                  <a:lnTo>
                    <a:pt x="207589" y="75"/>
                  </a:lnTo>
                  <a:cubicBezTo>
                    <a:pt x="196961" y="378"/>
                    <a:pt x="182082" y="986"/>
                    <a:pt x="172061" y="986"/>
                  </a:cubicBezTo>
                  <a:cubicBezTo>
                    <a:pt x="162041" y="986"/>
                    <a:pt x="147162" y="378"/>
                    <a:pt x="136534" y="75"/>
                  </a:cubicBezTo>
                  <a:lnTo>
                    <a:pt x="136534" y="9488"/>
                  </a:lnTo>
                  <a:cubicBezTo>
                    <a:pt x="167810" y="9488"/>
                    <a:pt x="167810" y="23759"/>
                    <a:pt x="167810" y="31958"/>
                  </a:cubicBezTo>
                  <a:lnTo>
                    <a:pt x="167810" y="161616"/>
                  </a:lnTo>
                  <a:lnTo>
                    <a:pt x="60621" y="40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98BC6089-F590-F1AA-C430-9D8E49D2E86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818765" y="7975724"/>
              <a:ext cx="152736" cy="137553"/>
            </a:xfrm>
            <a:custGeom>
              <a:avLst/>
              <a:gdLst>
                <a:gd name="connsiteX0" fmla="*/ 109213 w 152736"/>
                <a:gd name="connsiteY0" fmla="*/ 110300 h 137553"/>
                <a:gd name="connsiteX1" fmla="*/ 109213 w 152736"/>
                <a:gd name="connsiteY1" fmla="*/ 137628 h 137553"/>
                <a:gd name="connsiteX2" fmla="*/ 152939 w 152736"/>
                <a:gd name="connsiteY2" fmla="*/ 134288 h 137553"/>
                <a:gd name="connsiteX3" fmla="*/ 152939 w 152736"/>
                <a:gd name="connsiteY3" fmla="*/ 124875 h 137553"/>
                <a:gd name="connsiteX4" fmla="*/ 129254 w 152736"/>
                <a:gd name="connsiteY4" fmla="*/ 107870 h 137553"/>
                <a:gd name="connsiteX5" fmla="*/ 129254 w 152736"/>
                <a:gd name="connsiteY5" fmla="*/ 75 h 137553"/>
                <a:gd name="connsiteX6" fmla="*/ 84617 w 152736"/>
                <a:gd name="connsiteY6" fmla="*/ 3415 h 137553"/>
                <a:gd name="connsiteX7" fmla="*/ 84617 w 152736"/>
                <a:gd name="connsiteY7" fmla="*/ 12828 h 137553"/>
                <a:gd name="connsiteX8" fmla="*/ 108302 w 152736"/>
                <a:gd name="connsiteY8" fmla="*/ 29832 h 137553"/>
                <a:gd name="connsiteX9" fmla="*/ 108302 w 152736"/>
                <a:gd name="connsiteY9" fmla="*/ 83882 h 137553"/>
                <a:gd name="connsiteX10" fmla="*/ 71560 w 152736"/>
                <a:gd name="connsiteY10" fmla="*/ 130948 h 137553"/>
                <a:gd name="connsiteX11" fmla="*/ 44839 w 152736"/>
                <a:gd name="connsiteY11" fmla="*/ 100886 h 137553"/>
                <a:gd name="connsiteX12" fmla="*/ 44839 w 152736"/>
                <a:gd name="connsiteY12" fmla="*/ 75 h 137553"/>
                <a:gd name="connsiteX13" fmla="*/ 202 w 152736"/>
                <a:gd name="connsiteY13" fmla="*/ 3415 h 137553"/>
                <a:gd name="connsiteX14" fmla="*/ 202 w 152736"/>
                <a:gd name="connsiteY14" fmla="*/ 12828 h 137553"/>
                <a:gd name="connsiteX15" fmla="*/ 23887 w 152736"/>
                <a:gd name="connsiteY15" fmla="*/ 40764 h 137553"/>
                <a:gd name="connsiteX16" fmla="*/ 23887 w 152736"/>
                <a:gd name="connsiteY16" fmla="*/ 86311 h 137553"/>
                <a:gd name="connsiteX17" fmla="*/ 70042 w 152736"/>
                <a:gd name="connsiteY17" fmla="*/ 137628 h 137553"/>
                <a:gd name="connsiteX18" fmla="*/ 109213 w 152736"/>
                <a:gd name="connsiteY18" fmla="*/ 110300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3">
                  <a:moveTo>
                    <a:pt x="109213" y="110300"/>
                  </a:moveTo>
                  <a:lnTo>
                    <a:pt x="109213" y="137628"/>
                  </a:lnTo>
                  <a:lnTo>
                    <a:pt x="152939" y="134288"/>
                  </a:lnTo>
                  <a:lnTo>
                    <a:pt x="152939" y="124875"/>
                  </a:lnTo>
                  <a:cubicBezTo>
                    <a:pt x="131683" y="124875"/>
                    <a:pt x="129254" y="122749"/>
                    <a:pt x="129254" y="107870"/>
                  </a:cubicBezTo>
                  <a:lnTo>
                    <a:pt x="129254" y="75"/>
                  </a:lnTo>
                  <a:lnTo>
                    <a:pt x="84617" y="3415"/>
                  </a:lnTo>
                  <a:lnTo>
                    <a:pt x="84617" y="12828"/>
                  </a:lnTo>
                  <a:cubicBezTo>
                    <a:pt x="105873" y="12828"/>
                    <a:pt x="108302" y="14954"/>
                    <a:pt x="108302" y="29832"/>
                  </a:cubicBezTo>
                  <a:lnTo>
                    <a:pt x="108302" y="83882"/>
                  </a:lnTo>
                  <a:cubicBezTo>
                    <a:pt x="108302" y="110300"/>
                    <a:pt x="93727" y="130948"/>
                    <a:pt x="71560" y="130948"/>
                  </a:cubicBezTo>
                  <a:cubicBezTo>
                    <a:pt x="46053" y="130948"/>
                    <a:pt x="44839" y="116676"/>
                    <a:pt x="44839" y="100886"/>
                  </a:cubicBezTo>
                  <a:lnTo>
                    <a:pt x="44839" y="75"/>
                  </a:lnTo>
                  <a:lnTo>
                    <a:pt x="202" y="3415"/>
                  </a:lnTo>
                  <a:lnTo>
                    <a:pt x="202" y="12828"/>
                  </a:lnTo>
                  <a:cubicBezTo>
                    <a:pt x="23887" y="12828"/>
                    <a:pt x="23887" y="13739"/>
                    <a:pt x="23887" y="40764"/>
                  </a:cubicBezTo>
                  <a:lnTo>
                    <a:pt x="23887" y="86311"/>
                  </a:lnTo>
                  <a:cubicBezTo>
                    <a:pt x="23887" y="109996"/>
                    <a:pt x="23887" y="137628"/>
                    <a:pt x="70042" y="137628"/>
                  </a:cubicBezTo>
                  <a:cubicBezTo>
                    <a:pt x="87046" y="137628"/>
                    <a:pt x="100407" y="129126"/>
                    <a:pt x="109213" y="110300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FAA4941-D0AC-8EC2-9EEA-FB78402F024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987947" y="8061747"/>
              <a:ext cx="113717" cy="95862"/>
            </a:xfrm>
            <a:custGeom>
              <a:avLst/>
              <a:gdLst>
                <a:gd name="connsiteX0" fmla="*/ 42931 w 113717"/>
                <a:gd name="connsiteY0" fmla="*/ 71282 h 95862"/>
                <a:gd name="connsiteX1" fmla="*/ 22951 w 113717"/>
                <a:gd name="connsiteY1" fmla="*/ 89987 h 95862"/>
                <a:gd name="connsiteX2" fmla="*/ 11473 w 113717"/>
                <a:gd name="connsiteY2" fmla="*/ 87011 h 95862"/>
                <a:gd name="connsiteX3" fmla="*/ 20825 w 113717"/>
                <a:gd name="connsiteY3" fmla="*/ 75321 h 95862"/>
                <a:gd name="connsiteX4" fmla="*/ 12323 w 113717"/>
                <a:gd name="connsiteY4" fmla="*/ 67456 h 95862"/>
                <a:gd name="connsiteX5" fmla="*/ 207 w 113717"/>
                <a:gd name="connsiteY5" fmla="*/ 80422 h 95862"/>
                <a:gd name="connsiteX6" fmla="*/ 22526 w 113717"/>
                <a:gd name="connsiteY6" fmla="*/ 95938 h 95862"/>
                <a:gd name="connsiteX7" fmla="*/ 46332 w 113717"/>
                <a:gd name="connsiteY7" fmla="*/ 80847 h 95862"/>
                <a:gd name="connsiteX8" fmla="*/ 71626 w 113717"/>
                <a:gd name="connsiteY8" fmla="*/ 95938 h 95862"/>
                <a:gd name="connsiteX9" fmla="*/ 109036 w 113717"/>
                <a:gd name="connsiteY9" fmla="*/ 63418 h 95862"/>
                <a:gd name="connsiteX10" fmla="*/ 105635 w 113717"/>
                <a:gd name="connsiteY10" fmla="*/ 60654 h 95862"/>
                <a:gd name="connsiteX11" fmla="*/ 101597 w 113717"/>
                <a:gd name="connsiteY11" fmla="*/ 64268 h 95862"/>
                <a:gd name="connsiteX12" fmla="*/ 72476 w 113717"/>
                <a:gd name="connsiteY12" fmla="*/ 89987 h 95862"/>
                <a:gd name="connsiteX13" fmla="*/ 59510 w 113717"/>
                <a:gd name="connsiteY13" fmla="*/ 76171 h 95862"/>
                <a:gd name="connsiteX14" fmla="*/ 70563 w 113717"/>
                <a:gd name="connsiteY14" fmla="*/ 27708 h 95862"/>
                <a:gd name="connsiteX15" fmla="*/ 91394 w 113717"/>
                <a:gd name="connsiteY15" fmla="*/ 6028 h 95862"/>
                <a:gd name="connsiteX16" fmla="*/ 102872 w 113717"/>
                <a:gd name="connsiteY16" fmla="*/ 9004 h 95862"/>
                <a:gd name="connsiteX17" fmla="*/ 93519 w 113717"/>
                <a:gd name="connsiteY17" fmla="*/ 20694 h 95862"/>
                <a:gd name="connsiteX18" fmla="*/ 102022 w 113717"/>
                <a:gd name="connsiteY18" fmla="*/ 28559 h 95862"/>
                <a:gd name="connsiteX19" fmla="*/ 113925 w 113717"/>
                <a:gd name="connsiteY19" fmla="*/ 15593 h 95862"/>
                <a:gd name="connsiteX20" fmla="*/ 91819 w 113717"/>
                <a:gd name="connsiteY20" fmla="*/ 76 h 95862"/>
                <a:gd name="connsiteX21" fmla="*/ 68013 w 113717"/>
                <a:gd name="connsiteY21" fmla="*/ 15168 h 95862"/>
                <a:gd name="connsiteX22" fmla="*/ 42506 w 113717"/>
                <a:gd name="connsiteY22" fmla="*/ 76 h 95862"/>
                <a:gd name="connsiteX23" fmla="*/ 5096 w 113717"/>
                <a:gd name="connsiteY23" fmla="*/ 32597 h 95862"/>
                <a:gd name="connsiteX24" fmla="*/ 8709 w 113717"/>
                <a:gd name="connsiteY24" fmla="*/ 35360 h 95862"/>
                <a:gd name="connsiteX25" fmla="*/ 12748 w 113717"/>
                <a:gd name="connsiteY25" fmla="*/ 31747 h 95862"/>
                <a:gd name="connsiteX26" fmla="*/ 41868 w 113717"/>
                <a:gd name="connsiteY26" fmla="*/ 6028 h 95862"/>
                <a:gd name="connsiteX27" fmla="*/ 54622 w 113717"/>
                <a:gd name="connsiteY27" fmla="*/ 20056 h 95862"/>
                <a:gd name="connsiteX28" fmla="*/ 50158 w 113717"/>
                <a:gd name="connsiteY28" fmla="*/ 42162 h 95862"/>
                <a:gd name="connsiteX29" fmla="*/ 42931 w 113717"/>
                <a:gd name="connsiteY29" fmla="*/ 71282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5862">
                  <a:moveTo>
                    <a:pt x="42931" y="71282"/>
                  </a:moveTo>
                  <a:cubicBezTo>
                    <a:pt x="40805" y="78509"/>
                    <a:pt x="33791" y="89987"/>
                    <a:pt x="22951" y="89987"/>
                  </a:cubicBezTo>
                  <a:cubicBezTo>
                    <a:pt x="22313" y="89987"/>
                    <a:pt x="15936" y="89987"/>
                    <a:pt x="11473" y="87011"/>
                  </a:cubicBezTo>
                  <a:cubicBezTo>
                    <a:pt x="20188" y="84248"/>
                    <a:pt x="20825" y="76596"/>
                    <a:pt x="20825" y="75321"/>
                  </a:cubicBezTo>
                  <a:cubicBezTo>
                    <a:pt x="20825" y="70644"/>
                    <a:pt x="17212" y="67456"/>
                    <a:pt x="12323" y="67456"/>
                  </a:cubicBezTo>
                  <a:cubicBezTo>
                    <a:pt x="6371" y="67456"/>
                    <a:pt x="207" y="72557"/>
                    <a:pt x="207" y="80422"/>
                  </a:cubicBezTo>
                  <a:cubicBezTo>
                    <a:pt x="207" y="91050"/>
                    <a:pt x="12110" y="95938"/>
                    <a:pt x="22526" y="95938"/>
                  </a:cubicBezTo>
                  <a:cubicBezTo>
                    <a:pt x="32303" y="95938"/>
                    <a:pt x="41018" y="89774"/>
                    <a:pt x="46332" y="80847"/>
                  </a:cubicBezTo>
                  <a:cubicBezTo>
                    <a:pt x="51433" y="92112"/>
                    <a:pt x="63124" y="95938"/>
                    <a:pt x="71626" y="95938"/>
                  </a:cubicBezTo>
                  <a:cubicBezTo>
                    <a:pt x="96070" y="95938"/>
                    <a:pt x="109036" y="69369"/>
                    <a:pt x="109036" y="63418"/>
                  </a:cubicBezTo>
                  <a:cubicBezTo>
                    <a:pt x="109036" y="60654"/>
                    <a:pt x="106273" y="60654"/>
                    <a:pt x="105635" y="60654"/>
                  </a:cubicBezTo>
                  <a:cubicBezTo>
                    <a:pt x="102659" y="60654"/>
                    <a:pt x="102447" y="61717"/>
                    <a:pt x="101597" y="64268"/>
                  </a:cubicBezTo>
                  <a:cubicBezTo>
                    <a:pt x="97133" y="78934"/>
                    <a:pt x="84380" y="89987"/>
                    <a:pt x="72476" y="89987"/>
                  </a:cubicBezTo>
                  <a:cubicBezTo>
                    <a:pt x="63974" y="89987"/>
                    <a:pt x="59510" y="84248"/>
                    <a:pt x="59510" y="76171"/>
                  </a:cubicBezTo>
                  <a:cubicBezTo>
                    <a:pt x="59510" y="70644"/>
                    <a:pt x="64612" y="51302"/>
                    <a:pt x="70563" y="27708"/>
                  </a:cubicBezTo>
                  <a:cubicBezTo>
                    <a:pt x="74815" y="11342"/>
                    <a:pt x="84380" y="6028"/>
                    <a:pt x="91394" y="6028"/>
                  </a:cubicBezTo>
                  <a:cubicBezTo>
                    <a:pt x="91819" y="6028"/>
                    <a:pt x="98408" y="6028"/>
                    <a:pt x="102872" y="9004"/>
                  </a:cubicBezTo>
                  <a:cubicBezTo>
                    <a:pt x="96070" y="10917"/>
                    <a:pt x="93519" y="16868"/>
                    <a:pt x="93519" y="20694"/>
                  </a:cubicBezTo>
                  <a:cubicBezTo>
                    <a:pt x="93519" y="25370"/>
                    <a:pt x="97133" y="28559"/>
                    <a:pt x="102022" y="28559"/>
                  </a:cubicBezTo>
                  <a:cubicBezTo>
                    <a:pt x="106911" y="28559"/>
                    <a:pt x="113925" y="24520"/>
                    <a:pt x="113925" y="15593"/>
                  </a:cubicBezTo>
                  <a:cubicBezTo>
                    <a:pt x="113925" y="3690"/>
                    <a:pt x="100321" y="76"/>
                    <a:pt x="91819" y="76"/>
                  </a:cubicBezTo>
                  <a:cubicBezTo>
                    <a:pt x="81191" y="76"/>
                    <a:pt x="72689" y="7091"/>
                    <a:pt x="68013" y="15168"/>
                  </a:cubicBezTo>
                  <a:cubicBezTo>
                    <a:pt x="64187" y="6453"/>
                    <a:pt x="54409" y="76"/>
                    <a:pt x="42506" y="76"/>
                  </a:cubicBezTo>
                  <a:cubicBezTo>
                    <a:pt x="18700" y="76"/>
                    <a:pt x="5096" y="26220"/>
                    <a:pt x="5096" y="32597"/>
                  </a:cubicBezTo>
                  <a:cubicBezTo>
                    <a:pt x="5096" y="35360"/>
                    <a:pt x="8072" y="35360"/>
                    <a:pt x="8709" y="35360"/>
                  </a:cubicBezTo>
                  <a:cubicBezTo>
                    <a:pt x="11473" y="35360"/>
                    <a:pt x="11685" y="34510"/>
                    <a:pt x="12748" y="31747"/>
                  </a:cubicBezTo>
                  <a:cubicBezTo>
                    <a:pt x="18062" y="15168"/>
                    <a:pt x="31453" y="6028"/>
                    <a:pt x="41868" y="6028"/>
                  </a:cubicBezTo>
                  <a:cubicBezTo>
                    <a:pt x="48883" y="6028"/>
                    <a:pt x="54622" y="9854"/>
                    <a:pt x="54622" y="20056"/>
                  </a:cubicBezTo>
                  <a:cubicBezTo>
                    <a:pt x="54622" y="24307"/>
                    <a:pt x="52071" y="34935"/>
                    <a:pt x="50158" y="42162"/>
                  </a:cubicBezTo>
                  <a:lnTo>
                    <a:pt x="42931" y="7128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A1651B7-E51C-474D-34D8-011C604DB6F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231671" y="7998497"/>
              <a:ext cx="202535" cy="71054"/>
            </a:xfrm>
            <a:custGeom>
              <a:avLst/>
              <a:gdLst>
                <a:gd name="connsiteX0" fmla="*/ 202751 w 202535"/>
                <a:gd name="connsiteY0" fmla="*/ 10095 h 71054"/>
                <a:gd name="connsiteX1" fmla="*/ 198500 w 202535"/>
                <a:gd name="connsiteY1" fmla="*/ 378 h 71054"/>
                <a:gd name="connsiteX2" fmla="*/ 194249 w 202535"/>
                <a:gd name="connsiteY2" fmla="*/ 8273 h 71054"/>
                <a:gd name="connsiteX3" fmla="*/ 151737 w 202535"/>
                <a:gd name="connsiteY3" fmla="*/ 54124 h 71054"/>
                <a:gd name="connsiteX4" fmla="*/ 103153 w 202535"/>
                <a:gd name="connsiteY4" fmla="*/ 28010 h 71054"/>
                <a:gd name="connsiteX5" fmla="*/ 51229 w 202535"/>
                <a:gd name="connsiteY5" fmla="*/ 75 h 71054"/>
                <a:gd name="connsiteX6" fmla="*/ 215 w 202535"/>
                <a:gd name="connsiteY6" fmla="*/ 61108 h 71054"/>
                <a:gd name="connsiteX7" fmla="*/ 4466 w 202535"/>
                <a:gd name="connsiteY7" fmla="*/ 70825 h 71054"/>
                <a:gd name="connsiteX8" fmla="*/ 8717 w 202535"/>
                <a:gd name="connsiteY8" fmla="*/ 63841 h 71054"/>
                <a:gd name="connsiteX9" fmla="*/ 51229 w 202535"/>
                <a:gd name="connsiteY9" fmla="*/ 17079 h 71054"/>
                <a:gd name="connsiteX10" fmla="*/ 99813 w 202535"/>
                <a:gd name="connsiteY10" fmla="*/ 43193 h 71054"/>
                <a:gd name="connsiteX11" fmla="*/ 151737 w 202535"/>
                <a:gd name="connsiteY11" fmla="*/ 71129 h 71054"/>
                <a:gd name="connsiteX12" fmla="*/ 202751 w 202535"/>
                <a:gd name="connsiteY12" fmla="*/ 10095 h 7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4">
                  <a:moveTo>
                    <a:pt x="202751" y="10095"/>
                  </a:moveTo>
                  <a:cubicBezTo>
                    <a:pt x="202751" y="3415"/>
                    <a:pt x="200929" y="378"/>
                    <a:pt x="198500" y="378"/>
                  </a:cubicBezTo>
                  <a:cubicBezTo>
                    <a:pt x="196981" y="378"/>
                    <a:pt x="194552" y="2504"/>
                    <a:pt x="194249" y="8273"/>
                  </a:cubicBezTo>
                  <a:cubicBezTo>
                    <a:pt x="193034" y="37424"/>
                    <a:pt x="172993" y="54124"/>
                    <a:pt x="151737" y="54124"/>
                  </a:cubicBezTo>
                  <a:cubicBezTo>
                    <a:pt x="132607" y="54124"/>
                    <a:pt x="118032" y="41067"/>
                    <a:pt x="103153" y="28010"/>
                  </a:cubicBezTo>
                  <a:cubicBezTo>
                    <a:pt x="87667" y="14043"/>
                    <a:pt x="71877" y="75"/>
                    <a:pt x="51229" y="75"/>
                  </a:cubicBezTo>
                  <a:cubicBezTo>
                    <a:pt x="18130" y="75"/>
                    <a:pt x="215" y="33476"/>
                    <a:pt x="215" y="61108"/>
                  </a:cubicBezTo>
                  <a:cubicBezTo>
                    <a:pt x="215" y="70825"/>
                    <a:pt x="4163" y="70825"/>
                    <a:pt x="4466" y="70825"/>
                  </a:cubicBezTo>
                  <a:cubicBezTo>
                    <a:pt x="7806" y="70825"/>
                    <a:pt x="8717" y="64752"/>
                    <a:pt x="8717" y="63841"/>
                  </a:cubicBezTo>
                  <a:cubicBezTo>
                    <a:pt x="9932" y="30440"/>
                    <a:pt x="32706" y="17079"/>
                    <a:pt x="51229" y="17079"/>
                  </a:cubicBezTo>
                  <a:cubicBezTo>
                    <a:pt x="70359" y="17079"/>
                    <a:pt x="84934" y="30136"/>
                    <a:pt x="99813" y="43193"/>
                  </a:cubicBezTo>
                  <a:cubicBezTo>
                    <a:pt x="115299" y="57161"/>
                    <a:pt x="131089" y="71129"/>
                    <a:pt x="151737" y="71129"/>
                  </a:cubicBezTo>
                  <a:cubicBezTo>
                    <a:pt x="184835" y="71129"/>
                    <a:pt x="202751" y="37727"/>
                    <a:pt x="202751" y="10095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3E070B67-7AD0-8823-8DE5-805188F21F4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546118" y="7902544"/>
              <a:ext cx="178851" cy="207392"/>
            </a:xfrm>
            <a:custGeom>
              <a:avLst/>
              <a:gdLst>
                <a:gd name="connsiteX0" fmla="*/ 58527 w 178851"/>
                <a:gd name="connsiteY0" fmla="*/ 111514 h 207392"/>
                <a:gd name="connsiteX1" fmla="*/ 109844 w 178851"/>
                <a:gd name="connsiteY1" fmla="*/ 111514 h 207392"/>
                <a:gd name="connsiteX2" fmla="*/ 179077 w 178851"/>
                <a:gd name="connsiteY2" fmla="*/ 56554 h 207392"/>
                <a:gd name="connsiteX3" fmla="*/ 107415 w 178851"/>
                <a:gd name="connsiteY3" fmla="*/ 75 h 207392"/>
                <a:gd name="connsiteX4" fmla="*/ 226 w 178851"/>
                <a:gd name="connsiteY4" fmla="*/ 75 h 207392"/>
                <a:gd name="connsiteX5" fmla="*/ 226 w 178851"/>
                <a:gd name="connsiteY5" fmla="*/ 9488 h 207392"/>
                <a:gd name="connsiteX6" fmla="*/ 7513 w 178851"/>
                <a:gd name="connsiteY6" fmla="*/ 9488 h 207392"/>
                <a:gd name="connsiteX7" fmla="*/ 31502 w 178851"/>
                <a:gd name="connsiteY7" fmla="*/ 23759 h 207392"/>
                <a:gd name="connsiteX8" fmla="*/ 31502 w 178851"/>
                <a:gd name="connsiteY8" fmla="*/ 183783 h 207392"/>
                <a:gd name="connsiteX9" fmla="*/ 7513 w 178851"/>
                <a:gd name="connsiteY9" fmla="*/ 198054 h 207392"/>
                <a:gd name="connsiteX10" fmla="*/ 226 w 178851"/>
                <a:gd name="connsiteY10" fmla="*/ 198054 h 207392"/>
                <a:gd name="connsiteX11" fmla="*/ 226 w 178851"/>
                <a:gd name="connsiteY11" fmla="*/ 207467 h 207392"/>
                <a:gd name="connsiteX12" fmla="*/ 44862 w 178851"/>
                <a:gd name="connsiteY12" fmla="*/ 206556 h 207392"/>
                <a:gd name="connsiteX13" fmla="*/ 89803 w 178851"/>
                <a:gd name="connsiteY13" fmla="*/ 207467 h 207392"/>
                <a:gd name="connsiteX14" fmla="*/ 89803 w 178851"/>
                <a:gd name="connsiteY14" fmla="*/ 198054 h 207392"/>
                <a:gd name="connsiteX15" fmla="*/ 82515 w 178851"/>
                <a:gd name="connsiteY15" fmla="*/ 198054 h 207392"/>
                <a:gd name="connsiteX16" fmla="*/ 58527 w 178851"/>
                <a:gd name="connsiteY16" fmla="*/ 183783 h 207392"/>
                <a:gd name="connsiteX17" fmla="*/ 58527 w 178851"/>
                <a:gd name="connsiteY17" fmla="*/ 111514 h 207392"/>
                <a:gd name="connsiteX18" fmla="*/ 57616 w 178851"/>
                <a:gd name="connsiteY18" fmla="*/ 103619 h 207392"/>
                <a:gd name="connsiteX19" fmla="*/ 57616 w 178851"/>
                <a:gd name="connsiteY19" fmla="*/ 21634 h 207392"/>
                <a:gd name="connsiteX20" fmla="*/ 72495 w 178851"/>
                <a:gd name="connsiteY20" fmla="*/ 9488 h 207392"/>
                <a:gd name="connsiteX21" fmla="*/ 99520 w 178851"/>
                <a:gd name="connsiteY21" fmla="*/ 9488 h 207392"/>
                <a:gd name="connsiteX22" fmla="*/ 147800 w 178851"/>
                <a:gd name="connsiteY22" fmla="*/ 56554 h 207392"/>
                <a:gd name="connsiteX23" fmla="*/ 99520 w 178851"/>
                <a:gd name="connsiteY23" fmla="*/ 103619 h 207392"/>
                <a:gd name="connsiteX24" fmla="*/ 57616 w 178851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1" h="207392">
                  <a:moveTo>
                    <a:pt x="58527" y="111514"/>
                  </a:moveTo>
                  <a:lnTo>
                    <a:pt x="109844" y="111514"/>
                  </a:lnTo>
                  <a:cubicBezTo>
                    <a:pt x="146282" y="111514"/>
                    <a:pt x="179077" y="86919"/>
                    <a:pt x="179077" y="56554"/>
                  </a:cubicBezTo>
                  <a:cubicBezTo>
                    <a:pt x="179077" y="26796"/>
                    <a:pt x="149015" y="75"/>
                    <a:pt x="107415" y="75"/>
                  </a:cubicBezTo>
                  <a:lnTo>
                    <a:pt x="226" y="75"/>
                  </a:lnTo>
                  <a:lnTo>
                    <a:pt x="226" y="9488"/>
                  </a:lnTo>
                  <a:lnTo>
                    <a:pt x="7513" y="9488"/>
                  </a:lnTo>
                  <a:cubicBezTo>
                    <a:pt x="30894" y="9488"/>
                    <a:pt x="31502" y="12828"/>
                    <a:pt x="31502" y="23759"/>
                  </a:cubicBezTo>
                  <a:lnTo>
                    <a:pt x="31502" y="183783"/>
                  </a:lnTo>
                  <a:cubicBezTo>
                    <a:pt x="31502" y="194714"/>
                    <a:pt x="30894" y="198054"/>
                    <a:pt x="7513" y="198054"/>
                  </a:cubicBezTo>
                  <a:lnTo>
                    <a:pt x="226" y="198054"/>
                  </a:lnTo>
                  <a:lnTo>
                    <a:pt x="226" y="207467"/>
                  </a:lnTo>
                  <a:cubicBezTo>
                    <a:pt x="10853" y="206556"/>
                    <a:pt x="33324" y="206556"/>
                    <a:pt x="44862" y="206556"/>
                  </a:cubicBezTo>
                  <a:cubicBezTo>
                    <a:pt x="56401" y="206556"/>
                    <a:pt x="79175" y="206556"/>
                    <a:pt x="89803" y="207467"/>
                  </a:cubicBezTo>
                  <a:lnTo>
                    <a:pt x="89803" y="198054"/>
                  </a:lnTo>
                  <a:lnTo>
                    <a:pt x="82515" y="198054"/>
                  </a:lnTo>
                  <a:cubicBezTo>
                    <a:pt x="59134" y="198054"/>
                    <a:pt x="58527" y="194714"/>
                    <a:pt x="58527" y="183783"/>
                  </a:cubicBezTo>
                  <a:lnTo>
                    <a:pt x="58527" y="111514"/>
                  </a:lnTo>
                  <a:close/>
                  <a:moveTo>
                    <a:pt x="57616" y="103619"/>
                  </a:moveTo>
                  <a:lnTo>
                    <a:pt x="57616" y="21634"/>
                  </a:lnTo>
                  <a:cubicBezTo>
                    <a:pt x="57616" y="11613"/>
                    <a:pt x="58223" y="9488"/>
                    <a:pt x="72495" y="9488"/>
                  </a:cubicBezTo>
                  <a:lnTo>
                    <a:pt x="99520" y="9488"/>
                  </a:lnTo>
                  <a:cubicBezTo>
                    <a:pt x="147800" y="9488"/>
                    <a:pt x="147800" y="41675"/>
                    <a:pt x="147800" y="56554"/>
                  </a:cubicBezTo>
                  <a:cubicBezTo>
                    <a:pt x="147800" y="70825"/>
                    <a:pt x="147800" y="103619"/>
                    <a:pt x="99520" y="103619"/>
                  </a:cubicBezTo>
                  <a:lnTo>
                    <a:pt x="57616" y="103619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12E3CC00-A29F-B5CD-B2C4-8919C902B99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4750645" y="7975724"/>
              <a:ext cx="102027" cy="134213"/>
            </a:xfrm>
            <a:custGeom>
              <a:avLst/>
              <a:gdLst>
                <a:gd name="connsiteX0" fmla="*/ 42440 w 102027"/>
                <a:gd name="connsiteY0" fmla="*/ 33476 h 134213"/>
                <a:gd name="connsiteX1" fmla="*/ 42440 w 102027"/>
                <a:gd name="connsiteY1" fmla="*/ 75 h 134213"/>
                <a:gd name="connsiteX2" fmla="*/ 232 w 102027"/>
                <a:gd name="connsiteY2" fmla="*/ 3415 h 134213"/>
                <a:gd name="connsiteX3" fmla="*/ 232 w 102027"/>
                <a:gd name="connsiteY3" fmla="*/ 12828 h 134213"/>
                <a:gd name="connsiteX4" fmla="*/ 23917 w 102027"/>
                <a:gd name="connsiteY4" fmla="*/ 29832 h 134213"/>
                <a:gd name="connsiteX5" fmla="*/ 23917 w 102027"/>
                <a:gd name="connsiteY5" fmla="*/ 111210 h 134213"/>
                <a:gd name="connsiteX6" fmla="*/ 232 w 102027"/>
                <a:gd name="connsiteY6" fmla="*/ 124875 h 134213"/>
                <a:gd name="connsiteX7" fmla="*/ 232 w 102027"/>
                <a:gd name="connsiteY7" fmla="*/ 134288 h 134213"/>
                <a:gd name="connsiteX8" fmla="*/ 34849 w 102027"/>
                <a:gd name="connsiteY8" fmla="*/ 133377 h 134213"/>
                <a:gd name="connsiteX9" fmla="*/ 73412 w 102027"/>
                <a:gd name="connsiteY9" fmla="*/ 134288 h 134213"/>
                <a:gd name="connsiteX10" fmla="*/ 73412 w 102027"/>
                <a:gd name="connsiteY10" fmla="*/ 124875 h 134213"/>
                <a:gd name="connsiteX11" fmla="*/ 67036 w 102027"/>
                <a:gd name="connsiteY11" fmla="*/ 124875 h 134213"/>
                <a:gd name="connsiteX12" fmla="*/ 43958 w 102027"/>
                <a:gd name="connsiteY12" fmla="*/ 110603 h 134213"/>
                <a:gd name="connsiteX13" fmla="*/ 43958 w 102027"/>
                <a:gd name="connsiteY13" fmla="*/ 63841 h 134213"/>
                <a:gd name="connsiteX14" fmla="*/ 79789 w 102027"/>
                <a:gd name="connsiteY14" fmla="*/ 6755 h 134213"/>
                <a:gd name="connsiteX15" fmla="*/ 83129 w 102027"/>
                <a:gd name="connsiteY15" fmla="*/ 7059 h 134213"/>
                <a:gd name="connsiteX16" fmla="*/ 76145 w 102027"/>
                <a:gd name="connsiteY16" fmla="*/ 18901 h 134213"/>
                <a:gd name="connsiteX17" fmla="*/ 89202 w 102027"/>
                <a:gd name="connsiteY17" fmla="*/ 31958 h 134213"/>
                <a:gd name="connsiteX18" fmla="*/ 102259 w 102027"/>
                <a:gd name="connsiteY18" fmla="*/ 18597 h 134213"/>
                <a:gd name="connsiteX19" fmla="*/ 79789 w 102027"/>
                <a:gd name="connsiteY19" fmla="*/ 75 h 134213"/>
                <a:gd name="connsiteX20" fmla="*/ 42440 w 102027"/>
                <a:gd name="connsiteY20" fmla="*/ 33476 h 13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3">
                  <a:moveTo>
                    <a:pt x="42440" y="33476"/>
                  </a:moveTo>
                  <a:lnTo>
                    <a:pt x="42440" y="75"/>
                  </a:lnTo>
                  <a:lnTo>
                    <a:pt x="232" y="3415"/>
                  </a:lnTo>
                  <a:lnTo>
                    <a:pt x="232" y="12828"/>
                  </a:lnTo>
                  <a:cubicBezTo>
                    <a:pt x="21488" y="12828"/>
                    <a:pt x="23917" y="14954"/>
                    <a:pt x="23917" y="29832"/>
                  </a:cubicBezTo>
                  <a:lnTo>
                    <a:pt x="23917" y="111210"/>
                  </a:lnTo>
                  <a:cubicBezTo>
                    <a:pt x="23917" y="124875"/>
                    <a:pt x="20577" y="124875"/>
                    <a:pt x="232" y="124875"/>
                  </a:cubicBezTo>
                  <a:lnTo>
                    <a:pt x="232" y="134288"/>
                  </a:lnTo>
                  <a:cubicBezTo>
                    <a:pt x="12075" y="133984"/>
                    <a:pt x="26346" y="133377"/>
                    <a:pt x="34849" y="133377"/>
                  </a:cubicBezTo>
                  <a:cubicBezTo>
                    <a:pt x="46995" y="133377"/>
                    <a:pt x="61266" y="133377"/>
                    <a:pt x="73412" y="134288"/>
                  </a:cubicBezTo>
                  <a:lnTo>
                    <a:pt x="73412" y="124875"/>
                  </a:lnTo>
                  <a:lnTo>
                    <a:pt x="67036" y="124875"/>
                  </a:lnTo>
                  <a:cubicBezTo>
                    <a:pt x="44565" y="124875"/>
                    <a:pt x="43958" y="121535"/>
                    <a:pt x="43958" y="110603"/>
                  </a:cubicBezTo>
                  <a:lnTo>
                    <a:pt x="43958" y="63841"/>
                  </a:lnTo>
                  <a:cubicBezTo>
                    <a:pt x="43958" y="33780"/>
                    <a:pt x="56712" y="6755"/>
                    <a:pt x="79789" y="6755"/>
                  </a:cubicBezTo>
                  <a:cubicBezTo>
                    <a:pt x="81915" y="6755"/>
                    <a:pt x="82522" y="6755"/>
                    <a:pt x="83129" y="7059"/>
                  </a:cubicBezTo>
                  <a:cubicBezTo>
                    <a:pt x="82218" y="7362"/>
                    <a:pt x="76145" y="11006"/>
                    <a:pt x="76145" y="18901"/>
                  </a:cubicBezTo>
                  <a:cubicBezTo>
                    <a:pt x="76145" y="27403"/>
                    <a:pt x="82522" y="31958"/>
                    <a:pt x="89202" y="31958"/>
                  </a:cubicBezTo>
                  <a:cubicBezTo>
                    <a:pt x="94668" y="31958"/>
                    <a:pt x="102259" y="28314"/>
                    <a:pt x="102259" y="18597"/>
                  </a:cubicBezTo>
                  <a:cubicBezTo>
                    <a:pt x="102259" y="8881"/>
                    <a:pt x="92846" y="75"/>
                    <a:pt x="79789" y="75"/>
                  </a:cubicBezTo>
                  <a:cubicBezTo>
                    <a:pt x="57623" y="75"/>
                    <a:pt x="46691" y="20419"/>
                    <a:pt x="42440" y="33476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0CBF4A5-671B-A997-BE38-35C586C61CA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4884242" y="7836375"/>
              <a:ext cx="77370" cy="141136"/>
            </a:xfrm>
            <a:custGeom>
              <a:avLst/>
              <a:gdLst>
                <a:gd name="connsiteX0" fmla="*/ 48274 w 77370"/>
                <a:gd name="connsiteY0" fmla="*/ 6022 h 141136"/>
                <a:gd name="connsiteX1" fmla="*/ 41897 w 77370"/>
                <a:gd name="connsiteY1" fmla="*/ 70 h 141136"/>
                <a:gd name="connsiteX2" fmla="*/ 236 w 77370"/>
                <a:gd name="connsiteY2" fmla="*/ 13674 h 141136"/>
                <a:gd name="connsiteX3" fmla="*/ 236 w 77370"/>
                <a:gd name="connsiteY3" fmla="*/ 21326 h 141136"/>
                <a:gd name="connsiteX4" fmla="*/ 31057 w 77370"/>
                <a:gd name="connsiteY4" fmla="*/ 15374 h 141136"/>
                <a:gd name="connsiteX5" fmla="*/ 31057 w 77370"/>
                <a:gd name="connsiteY5" fmla="*/ 123777 h 141136"/>
                <a:gd name="connsiteX6" fmla="*/ 9801 w 77370"/>
                <a:gd name="connsiteY6" fmla="*/ 133555 h 141136"/>
                <a:gd name="connsiteX7" fmla="*/ 1724 w 77370"/>
                <a:gd name="connsiteY7" fmla="*/ 133555 h 141136"/>
                <a:gd name="connsiteX8" fmla="*/ 1724 w 77370"/>
                <a:gd name="connsiteY8" fmla="*/ 141207 h 141136"/>
                <a:gd name="connsiteX9" fmla="*/ 39559 w 77370"/>
                <a:gd name="connsiteY9" fmla="*/ 140357 h 141136"/>
                <a:gd name="connsiteX10" fmla="*/ 77607 w 77370"/>
                <a:gd name="connsiteY10" fmla="*/ 141207 h 141136"/>
                <a:gd name="connsiteX11" fmla="*/ 77607 w 77370"/>
                <a:gd name="connsiteY11" fmla="*/ 133555 h 141136"/>
                <a:gd name="connsiteX12" fmla="*/ 69530 w 77370"/>
                <a:gd name="connsiteY12" fmla="*/ 133555 h 141136"/>
                <a:gd name="connsiteX13" fmla="*/ 48274 w 77370"/>
                <a:gd name="connsiteY13" fmla="*/ 123777 h 141136"/>
                <a:gd name="connsiteX14" fmla="*/ 48274 w 77370"/>
                <a:gd name="connsiteY14" fmla="*/ 60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274" y="6022"/>
                  </a:moveTo>
                  <a:cubicBezTo>
                    <a:pt x="48274" y="283"/>
                    <a:pt x="47849" y="70"/>
                    <a:pt x="41897" y="70"/>
                  </a:cubicBezTo>
                  <a:cubicBezTo>
                    <a:pt x="28294" y="13461"/>
                    <a:pt x="8951" y="13674"/>
                    <a:pt x="236" y="13674"/>
                  </a:cubicBezTo>
                  <a:lnTo>
                    <a:pt x="236" y="21326"/>
                  </a:lnTo>
                  <a:cubicBezTo>
                    <a:pt x="5338" y="21326"/>
                    <a:pt x="19366" y="21326"/>
                    <a:pt x="31057" y="15374"/>
                  </a:cubicBezTo>
                  <a:lnTo>
                    <a:pt x="31057" y="123777"/>
                  </a:lnTo>
                  <a:cubicBezTo>
                    <a:pt x="31057" y="130792"/>
                    <a:pt x="31057" y="133555"/>
                    <a:pt x="9801" y="133555"/>
                  </a:cubicBezTo>
                  <a:lnTo>
                    <a:pt x="1724" y="133555"/>
                  </a:lnTo>
                  <a:lnTo>
                    <a:pt x="1724" y="141207"/>
                  </a:lnTo>
                  <a:cubicBezTo>
                    <a:pt x="5550" y="140994"/>
                    <a:pt x="31695" y="140357"/>
                    <a:pt x="39559" y="140357"/>
                  </a:cubicBezTo>
                  <a:cubicBezTo>
                    <a:pt x="46148" y="140357"/>
                    <a:pt x="72930" y="140994"/>
                    <a:pt x="77607" y="141207"/>
                  </a:cubicBezTo>
                  <a:lnTo>
                    <a:pt x="77607" y="133555"/>
                  </a:lnTo>
                  <a:lnTo>
                    <a:pt x="69530" y="133555"/>
                  </a:lnTo>
                  <a:cubicBezTo>
                    <a:pt x="48274" y="133555"/>
                    <a:pt x="48274" y="130792"/>
                    <a:pt x="48274" y="123777"/>
                  </a:cubicBezTo>
                  <a:lnTo>
                    <a:pt x="48274" y="60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A0C99813-CD2E-9320-A872-EB90098600F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4998480" y="7818096"/>
              <a:ext cx="91399" cy="212554"/>
            </a:xfrm>
            <a:custGeom>
              <a:avLst/>
              <a:gdLst>
                <a:gd name="connsiteX0" fmla="*/ 90364 w 91399"/>
                <a:gd name="connsiteY0" fmla="*/ 9423 h 212554"/>
                <a:gd name="connsiteX1" fmla="*/ 91639 w 91399"/>
                <a:gd name="connsiteY1" fmla="*/ 5384 h 212554"/>
                <a:gd name="connsiteX2" fmla="*/ 86538 w 91399"/>
                <a:gd name="connsiteY2" fmla="*/ 70 h 212554"/>
                <a:gd name="connsiteX3" fmla="*/ 80799 w 91399"/>
                <a:gd name="connsiteY3" fmla="*/ 5384 h 212554"/>
                <a:gd name="connsiteX4" fmla="*/ 1516 w 91399"/>
                <a:gd name="connsiteY4" fmla="*/ 203273 h 212554"/>
                <a:gd name="connsiteX5" fmla="*/ 240 w 91399"/>
                <a:gd name="connsiteY5" fmla="*/ 207311 h 212554"/>
                <a:gd name="connsiteX6" fmla="*/ 5342 w 91399"/>
                <a:gd name="connsiteY6" fmla="*/ 212625 h 212554"/>
                <a:gd name="connsiteX7" fmla="*/ 11081 w 91399"/>
                <a:gd name="connsiteY7" fmla="*/ 207311 h 212554"/>
                <a:gd name="connsiteX8" fmla="*/ 90364 w 91399"/>
                <a:gd name="connsiteY8" fmla="*/ 9423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64" y="9423"/>
                  </a:moveTo>
                  <a:cubicBezTo>
                    <a:pt x="91639" y="6660"/>
                    <a:pt x="91639" y="6234"/>
                    <a:pt x="91639" y="5384"/>
                  </a:cubicBezTo>
                  <a:cubicBezTo>
                    <a:pt x="91639" y="1983"/>
                    <a:pt x="88876" y="70"/>
                    <a:pt x="86538" y="70"/>
                  </a:cubicBezTo>
                  <a:cubicBezTo>
                    <a:pt x="82925" y="70"/>
                    <a:pt x="81862" y="2621"/>
                    <a:pt x="80799" y="5384"/>
                  </a:cubicBezTo>
                  <a:lnTo>
                    <a:pt x="1516" y="203273"/>
                  </a:lnTo>
                  <a:cubicBezTo>
                    <a:pt x="240" y="206036"/>
                    <a:pt x="240" y="206461"/>
                    <a:pt x="240" y="207311"/>
                  </a:cubicBezTo>
                  <a:cubicBezTo>
                    <a:pt x="240" y="210712"/>
                    <a:pt x="3003" y="212625"/>
                    <a:pt x="5342" y="212625"/>
                  </a:cubicBezTo>
                  <a:cubicBezTo>
                    <a:pt x="8955" y="212625"/>
                    <a:pt x="10018" y="210074"/>
                    <a:pt x="11081" y="207311"/>
                  </a:cubicBezTo>
                  <a:lnTo>
                    <a:pt x="90364" y="9423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ED4A5979-DBFB-275A-7E67-C5336633B2C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5118005" y="7836375"/>
              <a:ext cx="97775" cy="145387"/>
            </a:xfrm>
            <a:custGeom>
              <a:avLst/>
              <a:gdLst>
                <a:gd name="connsiteX0" fmla="*/ 46794 w 97775"/>
                <a:gd name="connsiteY0" fmla="*/ 70213 h 145387"/>
                <a:gd name="connsiteX1" fmla="*/ 75277 w 97775"/>
                <a:gd name="connsiteY1" fmla="*/ 104435 h 145387"/>
                <a:gd name="connsiteX2" fmla="*/ 47644 w 97775"/>
                <a:gd name="connsiteY2" fmla="*/ 138656 h 145387"/>
                <a:gd name="connsiteX3" fmla="*/ 11510 w 97775"/>
                <a:gd name="connsiteY3" fmla="*/ 123777 h 145387"/>
                <a:gd name="connsiteX4" fmla="*/ 23838 w 97775"/>
                <a:gd name="connsiteY4" fmla="*/ 111874 h 145387"/>
                <a:gd name="connsiteX5" fmla="*/ 12147 w 97775"/>
                <a:gd name="connsiteY5" fmla="*/ 100184 h 145387"/>
                <a:gd name="connsiteX6" fmla="*/ 244 w 97775"/>
                <a:gd name="connsiteY6" fmla="*/ 112512 h 145387"/>
                <a:gd name="connsiteX7" fmla="*/ 48069 w 97775"/>
                <a:gd name="connsiteY7" fmla="*/ 145458 h 145387"/>
                <a:gd name="connsiteX8" fmla="*/ 98020 w 97775"/>
                <a:gd name="connsiteY8" fmla="*/ 104435 h 145387"/>
                <a:gd name="connsiteX9" fmla="*/ 61035 w 97775"/>
                <a:gd name="connsiteY9" fmla="*/ 66387 h 145387"/>
                <a:gd name="connsiteX10" fmla="*/ 91431 w 97775"/>
                <a:gd name="connsiteY10" fmla="*/ 29403 h 145387"/>
                <a:gd name="connsiteX11" fmla="*/ 48495 w 97775"/>
                <a:gd name="connsiteY11" fmla="*/ 70 h 145387"/>
                <a:gd name="connsiteX12" fmla="*/ 6834 w 97775"/>
                <a:gd name="connsiteY12" fmla="*/ 28553 h 145387"/>
                <a:gd name="connsiteX13" fmla="*/ 17886 w 97775"/>
                <a:gd name="connsiteY13" fmla="*/ 39818 h 145387"/>
                <a:gd name="connsiteX14" fmla="*/ 28727 w 97775"/>
                <a:gd name="connsiteY14" fmla="*/ 28978 h 145387"/>
                <a:gd name="connsiteX15" fmla="*/ 17886 w 97775"/>
                <a:gd name="connsiteY15" fmla="*/ 17925 h 145387"/>
                <a:gd name="connsiteX16" fmla="*/ 47857 w 97775"/>
                <a:gd name="connsiteY16" fmla="*/ 6234 h 145387"/>
                <a:gd name="connsiteX17" fmla="*/ 70813 w 97775"/>
                <a:gd name="connsiteY17" fmla="*/ 29403 h 145387"/>
                <a:gd name="connsiteX18" fmla="*/ 62311 w 97775"/>
                <a:gd name="connsiteY18" fmla="*/ 54697 h 145387"/>
                <a:gd name="connsiteX19" fmla="*/ 38717 w 97775"/>
                <a:gd name="connsiteY19" fmla="*/ 63837 h 145387"/>
                <a:gd name="connsiteX20" fmla="*/ 31915 w 97775"/>
                <a:gd name="connsiteY20" fmla="*/ 64474 h 145387"/>
                <a:gd name="connsiteX21" fmla="*/ 29790 w 97775"/>
                <a:gd name="connsiteY21" fmla="*/ 67238 h 145387"/>
                <a:gd name="connsiteX22" fmla="*/ 35316 w 97775"/>
                <a:gd name="connsiteY22" fmla="*/ 70213 h 145387"/>
                <a:gd name="connsiteX23" fmla="*/ 46794 w 97775"/>
                <a:gd name="connsiteY23" fmla="*/ 70213 h 1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7775" h="145387">
                  <a:moveTo>
                    <a:pt x="46794" y="70213"/>
                  </a:moveTo>
                  <a:cubicBezTo>
                    <a:pt x="63374" y="70213"/>
                    <a:pt x="75277" y="81691"/>
                    <a:pt x="75277" y="104435"/>
                  </a:cubicBezTo>
                  <a:cubicBezTo>
                    <a:pt x="75277" y="130792"/>
                    <a:pt x="59973" y="138656"/>
                    <a:pt x="47644" y="138656"/>
                  </a:cubicBezTo>
                  <a:cubicBezTo>
                    <a:pt x="39142" y="138656"/>
                    <a:pt x="20437" y="136318"/>
                    <a:pt x="11510" y="123777"/>
                  </a:cubicBezTo>
                  <a:cubicBezTo>
                    <a:pt x="21500" y="123352"/>
                    <a:pt x="23838" y="116338"/>
                    <a:pt x="23838" y="111874"/>
                  </a:cubicBezTo>
                  <a:cubicBezTo>
                    <a:pt x="23838" y="105072"/>
                    <a:pt x="18737" y="100184"/>
                    <a:pt x="12147" y="100184"/>
                  </a:cubicBezTo>
                  <a:cubicBezTo>
                    <a:pt x="6196" y="100184"/>
                    <a:pt x="244" y="103797"/>
                    <a:pt x="244" y="112512"/>
                  </a:cubicBezTo>
                  <a:cubicBezTo>
                    <a:pt x="244" y="132492"/>
                    <a:pt x="22350" y="145458"/>
                    <a:pt x="48069" y="145458"/>
                  </a:cubicBezTo>
                  <a:cubicBezTo>
                    <a:pt x="77615" y="145458"/>
                    <a:pt x="98020" y="125690"/>
                    <a:pt x="98020" y="104435"/>
                  </a:cubicBezTo>
                  <a:cubicBezTo>
                    <a:pt x="98020" y="87855"/>
                    <a:pt x="84417" y="71276"/>
                    <a:pt x="61035" y="66387"/>
                  </a:cubicBezTo>
                  <a:cubicBezTo>
                    <a:pt x="83354" y="58310"/>
                    <a:pt x="91431" y="42369"/>
                    <a:pt x="91431" y="29403"/>
                  </a:cubicBezTo>
                  <a:cubicBezTo>
                    <a:pt x="91431" y="12611"/>
                    <a:pt x="72088" y="70"/>
                    <a:pt x="48495" y="70"/>
                  </a:cubicBezTo>
                  <a:cubicBezTo>
                    <a:pt x="24901" y="70"/>
                    <a:pt x="6834" y="11548"/>
                    <a:pt x="6834" y="28553"/>
                  </a:cubicBezTo>
                  <a:cubicBezTo>
                    <a:pt x="6834" y="35780"/>
                    <a:pt x="11510" y="39818"/>
                    <a:pt x="17886" y="39818"/>
                  </a:cubicBezTo>
                  <a:cubicBezTo>
                    <a:pt x="24476" y="39818"/>
                    <a:pt x="28727" y="34929"/>
                    <a:pt x="28727" y="28978"/>
                  </a:cubicBezTo>
                  <a:cubicBezTo>
                    <a:pt x="28727" y="22814"/>
                    <a:pt x="24476" y="18350"/>
                    <a:pt x="17886" y="17925"/>
                  </a:cubicBezTo>
                  <a:cubicBezTo>
                    <a:pt x="25326" y="8573"/>
                    <a:pt x="39992" y="6234"/>
                    <a:pt x="47857" y="6234"/>
                  </a:cubicBezTo>
                  <a:cubicBezTo>
                    <a:pt x="57422" y="6234"/>
                    <a:pt x="70813" y="10911"/>
                    <a:pt x="70813" y="29403"/>
                  </a:cubicBezTo>
                  <a:cubicBezTo>
                    <a:pt x="70813" y="38330"/>
                    <a:pt x="67837" y="48108"/>
                    <a:pt x="62311" y="54697"/>
                  </a:cubicBezTo>
                  <a:cubicBezTo>
                    <a:pt x="55296" y="62774"/>
                    <a:pt x="49345" y="63199"/>
                    <a:pt x="38717" y="63837"/>
                  </a:cubicBezTo>
                  <a:cubicBezTo>
                    <a:pt x="33403" y="64262"/>
                    <a:pt x="32978" y="64262"/>
                    <a:pt x="31915" y="64474"/>
                  </a:cubicBezTo>
                  <a:cubicBezTo>
                    <a:pt x="31490" y="64474"/>
                    <a:pt x="29790" y="64900"/>
                    <a:pt x="29790" y="67238"/>
                  </a:cubicBezTo>
                  <a:cubicBezTo>
                    <a:pt x="29790" y="70213"/>
                    <a:pt x="31703" y="70213"/>
                    <a:pt x="35316" y="70213"/>
                  </a:cubicBezTo>
                  <a:lnTo>
                    <a:pt x="46794" y="70213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224E8EC2-087C-F132-9B06-870538BF13E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5253376" y="7902544"/>
              <a:ext cx="211645" cy="214072"/>
            </a:xfrm>
            <a:custGeom>
              <a:avLst/>
              <a:gdLst>
                <a:gd name="connsiteX0" fmla="*/ 57639 w 211645"/>
                <a:gd name="connsiteY0" fmla="*/ 100279 h 214072"/>
                <a:gd name="connsiteX1" fmla="*/ 57639 w 211645"/>
                <a:gd name="connsiteY1" fmla="*/ 21634 h 214072"/>
                <a:gd name="connsiteX2" fmla="*/ 64319 w 211645"/>
                <a:gd name="connsiteY2" fmla="*/ 10095 h 214072"/>
                <a:gd name="connsiteX3" fmla="*/ 82235 w 211645"/>
                <a:gd name="connsiteY3" fmla="*/ 9488 h 214072"/>
                <a:gd name="connsiteX4" fmla="*/ 143572 w 211645"/>
                <a:gd name="connsiteY4" fmla="*/ 54732 h 214072"/>
                <a:gd name="connsiteX5" fmla="*/ 91344 w 211645"/>
                <a:gd name="connsiteY5" fmla="*/ 100279 h 214072"/>
                <a:gd name="connsiteX6" fmla="*/ 57639 w 211645"/>
                <a:gd name="connsiteY6" fmla="*/ 100279 h 214072"/>
                <a:gd name="connsiteX7" fmla="*/ 121710 w 211645"/>
                <a:gd name="connsiteY7" fmla="*/ 104227 h 214072"/>
                <a:gd name="connsiteX8" fmla="*/ 174849 w 211645"/>
                <a:gd name="connsiteY8" fmla="*/ 54732 h 214072"/>
                <a:gd name="connsiteX9" fmla="*/ 95595 w 211645"/>
                <a:gd name="connsiteY9" fmla="*/ 75 h 214072"/>
                <a:gd name="connsiteX10" fmla="*/ 249 w 211645"/>
                <a:gd name="connsiteY10" fmla="*/ 75 h 214072"/>
                <a:gd name="connsiteX11" fmla="*/ 249 w 211645"/>
                <a:gd name="connsiteY11" fmla="*/ 9488 h 214072"/>
                <a:gd name="connsiteX12" fmla="*/ 7536 w 211645"/>
                <a:gd name="connsiteY12" fmla="*/ 9488 h 214072"/>
                <a:gd name="connsiteX13" fmla="*/ 31525 w 211645"/>
                <a:gd name="connsiteY13" fmla="*/ 23759 h 214072"/>
                <a:gd name="connsiteX14" fmla="*/ 31525 w 211645"/>
                <a:gd name="connsiteY14" fmla="*/ 183783 h 214072"/>
                <a:gd name="connsiteX15" fmla="*/ 7536 w 211645"/>
                <a:gd name="connsiteY15" fmla="*/ 198054 h 214072"/>
                <a:gd name="connsiteX16" fmla="*/ 249 w 211645"/>
                <a:gd name="connsiteY16" fmla="*/ 198054 h 214072"/>
                <a:gd name="connsiteX17" fmla="*/ 249 w 211645"/>
                <a:gd name="connsiteY17" fmla="*/ 207467 h 214072"/>
                <a:gd name="connsiteX18" fmla="*/ 44582 w 211645"/>
                <a:gd name="connsiteY18" fmla="*/ 206556 h 214072"/>
                <a:gd name="connsiteX19" fmla="*/ 88915 w 211645"/>
                <a:gd name="connsiteY19" fmla="*/ 207467 h 214072"/>
                <a:gd name="connsiteX20" fmla="*/ 88915 w 211645"/>
                <a:gd name="connsiteY20" fmla="*/ 198054 h 214072"/>
                <a:gd name="connsiteX21" fmla="*/ 81627 w 211645"/>
                <a:gd name="connsiteY21" fmla="*/ 198054 h 214072"/>
                <a:gd name="connsiteX22" fmla="*/ 57639 w 211645"/>
                <a:gd name="connsiteY22" fmla="*/ 183783 h 214072"/>
                <a:gd name="connsiteX23" fmla="*/ 57639 w 211645"/>
                <a:gd name="connsiteY23" fmla="*/ 106959 h 214072"/>
                <a:gd name="connsiteX24" fmla="*/ 92559 w 211645"/>
                <a:gd name="connsiteY24" fmla="*/ 106959 h 214072"/>
                <a:gd name="connsiteX25" fmla="*/ 120799 w 211645"/>
                <a:gd name="connsiteY25" fmla="*/ 117283 h 214072"/>
                <a:gd name="connsiteX26" fmla="*/ 132337 w 211645"/>
                <a:gd name="connsiteY26" fmla="*/ 157973 h 214072"/>
                <a:gd name="connsiteX27" fmla="*/ 144787 w 211645"/>
                <a:gd name="connsiteY27" fmla="*/ 201394 h 214072"/>
                <a:gd name="connsiteX28" fmla="*/ 183047 w 211645"/>
                <a:gd name="connsiteY28" fmla="*/ 214148 h 214072"/>
                <a:gd name="connsiteX29" fmla="*/ 211894 w 211645"/>
                <a:gd name="connsiteY29" fmla="*/ 180746 h 214072"/>
                <a:gd name="connsiteX30" fmla="*/ 207947 w 211645"/>
                <a:gd name="connsiteY30" fmla="*/ 175584 h 214072"/>
                <a:gd name="connsiteX31" fmla="*/ 204303 w 211645"/>
                <a:gd name="connsiteY31" fmla="*/ 180443 h 214072"/>
                <a:gd name="connsiteX32" fmla="*/ 184262 w 211645"/>
                <a:gd name="connsiteY32" fmla="*/ 207467 h 214072"/>
                <a:gd name="connsiteX33" fmla="*/ 162703 w 211645"/>
                <a:gd name="connsiteY33" fmla="*/ 163742 h 214072"/>
                <a:gd name="connsiteX34" fmla="*/ 158755 w 211645"/>
                <a:gd name="connsiteY34" fmla="*/ 139450 h 214072"/>
                <a:gd name="connsiteX35" fmla="*/ 121710 w 211645"/>
                <a:gd name="connsiteY35" fmla="*/ 104227 h 2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1645" h="214072">
                  <a:moveTo>
                    <a:pt x="57639" y="100279"/>
                  </a:moveTo>
                  <a:lnTo>
                    <a:pt x="57639" y="21634"/>
                  </a:lnTo>
                  <a:cubicBezTo>
                    <a:pt x="57639" y="14650"/>
                    <a:pt x="57639" y="11006"/>
                    <a:pt x="64319" y="10095"/>
                  </a:cubicBezTo>
                  <a:cubicBezTo>
                    <a:pt x="67356" y="9488"/>
                    <a:pt x="76162" y="9488"/>
                    <a:pt x="82235" y="9488"/>
                  </a:cubicBezTo>
                  <a:cubicBezTo>
                    <a:pt x="109563" y="9488"/>
                    <a:pt x="143572" y="10702"/>
                    <a:pt x="143572" y="54732"/>
                  </a:cubicBezTo>
                  <a:cubicBezTo>
                    <a:pt x="143572" y="75683"/>
                    <a:pt x="136285" y="100279"/>
                    <a:pt x="91344" y="100279"/>
                  </a:cubicBezTo>
                  <a:lnTo>
                    <a:pt x="57639" y="100279"/>
                  </a:lnTo>
                  <a:close/>
                  <a:moveTo>
                    <a:pt x="121710" y="104227"/>
                  </a:moveTo>
                  <a:cubicBezTo>
                    <a:pt x="151164" y="96939"/>
                    <a:pt x="174849" y="78416"/>
                    <a:pt x="174849" y="54732"/>
                  </a:cubicBezTo>
                  <a:cubicBezTo>
                    <a:pt x="174849" y="25581"/>
                    <a:pt x="140232" y="75"/>
                    <a:pt x="95595" y="75"/>
                  </a:cubicBezTo>
                  <a:lnTo>
                    <a:pt x="249" y="75"/>
                  </a:lnTo>
                  <a:lnTo>
                    <a:pt x="249" y="9488"/>
                  </a:lnTo>
                  <a:lnTo>
                    <a:pt x="7536" y="9488"/>
                  </a:lnTo>
                  <a:cubicBezTo>
                    <a:pt x="30918" y="9488"/>
                    <a:pt x="31525" y="12828"/>
                    <a:pt x="31525" y="23759"/>
                  </a:cubicBezTo>
                  <a:lnTo>
                    <a:pt x="31525" y="183783"/>
                  </a:lnTo>
                  <a:cubicBezTo>
                    <a:pt x="31525" y="194714"/>
                    <a:pt x="30918" y="198054"/>
                    <a:pt x="7536" y="198054"/>
                  </a:cubicBezTo>
                  <a:lnTo>
                    <a:pt x="249" y="198054"/>
                  </a:lnTo>
                  <a:lnTo>
                    <a:pt x="249" y="207467"/>
                  </a:lnTo>
                  <a:cubicBezTo>
                    <a:pt x="11180" y="206556"/>
                    <a:pt x="32740" y="206556"/>
                    <a:pt x="44582" y="206556"/>
                  </a:cubicBezTo>
                  <a:cubicBezTo>
                    <a:pt x="56424" y="206556"/>
                    <a:pt x="77984" y="206556"/>
                    <a:pt x="88915" y="207467"/>
                  </a:cubicBezTo>
                  <a:lnTo>
                    <a:pt x="88915" y="198054"/>
                  </a:lnTo>
                  <a:lnTo>
                    <a:pt x="81627" y="198054"/>
                  </a:lnTo>
                  <a:cubicBezTo>
                    <a:pt x="58246" y="198054"/>
                    <a:pt x="57639" y="194714"/>
                    <a:pt x="57639" y="183783"/>
                  </a:cubicBezTo>
                  <a:lnTo>
                    <a:pt x="57639" y="106959"/>
                  </a:lnTo>
                  <a:lnTo>
                    <a:pt x="92559" y="106959"/>
                  </a:lnTo>
                  <a:cubicBezTo>
                    <a:pt x="97417" y="106959"/>
                    <a:pt x="110171" y="106959"/>
                    <a:pt x="120799" y="117283"/>
                  </a:cubicBezTo>
                  <a:cubicBezTo>
                    <a:pt x="132337" y="128215"/>
                    <a:pt x="132337" y="137628"/>
                    <a:pt x="132337" y="157973"/>
                  </a:cubicBezTo>
                  <a:cubicBezTo>
                    <a:pt x="132337" y="177710"/>
                    <a:pt x="132337" y="189856"/>
                    <a:pt x="144787" y="201394"/>
                  </a:cubicBezTo>
                  <a:cubicBezTo>
                    <a:pt x="157237" y="212326"/>
                    <a:pt x="173938" y="214148"/>
                    <a:pt x="183047" y="214148"/>
                  </a:cubicBezTo>
                  <a:cubicBezTo>
                    <a:pt x="206732" y="214148"/>
                    <a:pt x="211894" y="189248"/>
                    <a:pt x="211894" y="180746"/>
                  </a:cubicBezTo>
                  <a:cubicBezTo>
                    <a:pt x="211894" y="178924"/>
                    <a:pt x="211894" y="175584"/>
                    <a:pt x="207947" y="175584"/>
                  </a:cubicBezTo>
                  <a:cubicBezTo>
                    <a:pt x="204607" y="175584"/>
                    <a:pt x="204607" y="178317"/>
                    <a:pt x="204303" y="180443"/>
                  </a:cubicBezTo>
                  <a:cubicBezTo>
                    <a:pt x="202481" y="202002"/>
                    <a:pt x="191853" y="207467"/>
                    <a:pt x="184262" y="207467"/>
                  </a:cubicBezTo>
                  <a:cubicBezTo>
                    <a:pt x="169383" y="207467"/>
                    <a:pt x="166954" y="191981"/>
                    <a:pt x="162703" y="163742"/>
                  </a:cubicBezTo>
                  <a:lnTo>
                    <a:pt x="158755" y="139450"/>
                  </a:lnTo>
                  <a:cubicBezTo>
                    <a:pt x="153289" y="120016"/>
                    <a:pt x="138410" y="109996"/>
                    <a:pt x="121710" y="104227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74A9283C-0309-DACD-1496-52F34A0C186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5474773" y="7973902"/>
              <a:ext cx="117513" cy="139375"/>
            </a:xfrm>
            <a:custGeom>
              <a:avLst/>
              <a:gdLst>
                <a:gd name="connsiteX0" fmla="*/ 25763 w 117513"/>
                <a:gd name="connsiteY0" fmla="*/ 59590 h 139375"/>
                <a:gd name="connsiteX1" fmla="*/ 63416 w 117513"/>
                <a:gd name="connsiteY1" fmla="*/ 6755 h 139375"/>
                <a:gd name="connsiteX2" fmla="*/ 97728 w 117513"/>
                <a:gd name="connsiteY2" fmla="*/ 59590 h 139375"/>
                <a:gd name="connsiteX3" fmla="*/ 25763 w 117513"/>
                <a:gd name="connsiteY3" fmla="*/ 59590 h 139375"/>
                <a:gd name="connsiteX4" fmla="*/ 25459 w 117513"/>
                <a:gd name="connsiteY4" fmla="*/ 65967 h 139375"/>
                <a:gd name="connsiteX5" fmla="*/ 110178 w 117513"/>
                <a:gd name="connsiteY5" fmla="*/ 65967 h 139375"/>
                <a:gd name="connsiteX6" fmla="*/ 117769 w 117513"/>
                <a:gd name="connsiteY6" fmla="*/ 59590 h 139375"/>
                <a:gd name="connsiteX7" fmla="*/ 63416 w 117513"/>
                <a:gd name="connsiteY7" fmla="*/ 75 h 139375"/>
                <a:gd name="connsiteX8" fmla="*/ 256 w 117513"/>
                <a:gd name="connsiteY8" fmla="*/ 69307 h 139375"/>
                <a:gd name="connsiteX9" fmla="*/ 67060 w 117513"/>
                <a:gd name="connsiteY9" fmla="*/ 139450 h 139375"/>
                <a:gd name="connsiteX10" fmla="*/ 117769 w 117513"/>
                <a:gd name="connsiteY10" fmla="*/ 99975 h 139375"/>
                <a:gd name="connsiteX11" fmla="*/ 113822 w 117513"/>
                <a:gd name="connsiteY11" fmla="*/ 96332 h 139375"/>
                <a:gd name="connsiteX12" fmla="*/ 109874 w 117513"/>
                <a:gd name="connsiteY12" fmla="*/ 100583 h 139375"/>
                <a:gd name="connsiteX13" fmla="*/ 68881 w 117513"/>
                <a:gd name="connsiteY13" fmla="*/ 131859 h 139375"/>
                <a:gd name="connsiteX14" fmla="*/ 34569 w 117513"/>
                <a:gd name="connsiteY14" fmla="*/ 111514 h 139375"/>
                <a:gd name="connsiteX15" fmla="*/ 25459 w 117513"/>
                <a:gd name="connsiteY15" fmla="*/ 65967 h 13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513" h="139375">
                  <a:moveTo>
                    <a:pt x="25763" y="59590"/>
                  </a:moveTo>
                  <a:cubicBezTo>
                    <a:pt x="27585" y="14346"/>
                    <a:pt x="53092" y="6755"/>
                    <a:pt x="63416" y="6755"/>
                  </a:cubicBezTo>
                  <a:cubicBezTo>
                    <a:pt x="94692" y="6755"/>
                    <a:pt x="97728" y="47748"/>
                    <a:pt x="97728" y="59590"/>
                  </a:cubicBezTo>
                  <a:lnTo>
                    <a:pt x="25763" y="59590"/>
                  </a:lnTo>
                  <a:close/>
                  <a:moveTo>
                    <a:pt x="25459" y="65967"/>
                  </a:moveTo>
                  <a:lnTo>
                    <a:pt x="110178" y="65967"/>
                  </a:lnTo>
                  <a:cubicBezTo>
                    <a:pt x="116858" y="65967"/>
                    <a:pt x="117769" y="65967"/>
                    <a:pt x="117769" y="59590"/>
                  </a:cubicBezTo>
                  <a:cubicBezTo>
                    <a:pt x="117769" y="29529"/>
                    <a:pt x="101372" y="75"/>
                    <a:pt x="63416" y="75"/>
                  </a:cubicBezTo>
                  <a:cubicBezTo>
                    <a:pt x="28192" y="75"/>
                    <a:pt x="256" y="31351"/>
                    <a:pt x="256" y="69307"/>
                  </a:cubicBezTo>
                  <a:cubicBezTo>
                    <a:pt x="256" y="109996"/>
                    <a:pt x="32140" y="139450"/>
                    <a:pt x="67060" y="139450"/>
                  </a:cubicBezTo>
                  <a:cubicBezTo>
                    <a:pt x="104105" y="139450"/>
                    <a:pt x="117769" y="105745"/>
                    <a:pt x="117769" y="99975"/>
                  </a:cubicBezTo>
                  <a:cubicBezTo>
                    <a:pt x="117769" y="96939"/>
                    <a:pt x="115340" y="96332"/>
                    <a:pt x="113822" y="96332"/>
                  </a:cubicBezTo>
                  <a:cubicBezTo>
                    <a:pt x="111089" y="96332"/>
                    <a:pt x="110482" y="98154"/>
                    <a:pt x="109874" y="100583"/>
                  </a:cubicBezTo>
                  <a:cubicBezTo>
                    <a:pt x="99247" y="131859"/>
                    <a:pt x="71918" y="131859"/>
                    <a:pt x="68881" y="131859"/>
                  </a:cubicBezTo>
                  <a:cubicBezTo>
                    <a:pt x="53699" y="131859"/>
                    <a:pt x="41553" y="122749"/>
                    <a:pt x="34569" y="111514"/>
                  </a:cubicBezTo>
                  <a:cubicBezTo>
                    <a:pt x="25459" y="96939"/>
                    <a:pt x="25459" y="76898"/>
                    <a:pt x="25459" y="65967"/>
                  </a:cubicBez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24CFE67E-E627-3F1D-1174-0EA16F83795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5624395" y="7836375"/>
              <a:ext cx="77370" cy="141136"/>
            </a:xfrm>
            <a:custGeom>
              <a:avLst/>
              <a:gdLst>
                <a:gd name="connsiteX0" fmla="*/ 48298 w 77370"/>
                <a:gd name="connsiteY0" fmla="*/ 6022 h 141136"/>
                <a:gd name="connsiteX1" fmla="*/ 41922 w 77370"/>
                <a:gd name="connsiteY1" fmla="*/ 70 h 141136"/>
                <a:gd name="connsiteX2" fmla="*/ 260 w 77370"/>
                <a:gd name="connsiteY2" fmla="*/ 13674 h 141136"/>
                <a:gd name="connsiteX3" fmla="*/ 260 w 77370"/>
                <a:gd name="connsiteY3" fmla="*/ 21326 h 141136"/>
                <a:gd name="connsiteX4" fmla="*/ 31081 w 77370"/>
                <a:gd name="connsiteY4" fmla="*/ 15374 h 141136"/>
                <a:gd name="connsiteX5" fmla="*/ 31081 w 77370"/>
                <a:gd name="connsiteY5" fmla="*/ 123777 h 141136"/>
                <a:gd name="connsiteX6" fmla="*/ 9826 w 77370"/>
                <a:gd name="connsiteY6" fmla="*/ 133555 h 141136"/>
                <a:gd name="connsiteX7" fmla="*/ 1748 w 77370"/>
                <a:gd name="connsiteY7" fmla="*/ 133555 h 141136"/>
                <a:gd name="connsiteX8" fmla="*/ 1748 w 77370"/>
                <a:gd name="connsiteY8" fmla="*/ 141207 h 141136"/>
                <a:gd name="connsiteX9" fmla="*/ 39583 w 77370"/>
                <a:gd name="connsiteY9" fmla="*/ 140357 h 141136"/>
                <a:gd name="connsiteX10" fmla="*/ 77631 w 77370"/>
                <a:gd name="connsiteY10" fmla="*/ 141207 h 141136"/>
                <a:gd name="connsiteX11" fmla="*/ 77631 w 77370"/>
                <a:gd name="connsiteY11" fmla="*/ 133555 h 141136"/>
                <a:gd name="connsiteX12" fmla="*/ 69554 w 77370"/>
                <a:gd name="connsiteY12" fmla="*/ 133555 h 141136"/>
                <a:gd name="connsiteX13" fmla="*/ 48298 w 77370"/>
                <a:gd name="connsiteY13" fmla="*/ 123777 h 141136"/>
                <a:gd name="connsiteX14" fmla="*/ 48298 w 77370"/>
                <a:gd name="connsiteY14" fmla="*/ 60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298" y="6022"/>
                  </a:moveTo>
                  <a:cubicBezTo>
                    <a:pt x="48298" y="283"/>
                    <a:pt x="47873" y="70"/>
                    <a:pt x="41922" y="70"/>
                  </a:cubicBezTo>
                  <a:cubicBezTo>
                    <a:pt x="28318" y="13461"/>
                    <a:pt x="8975" y="13674"/>
                    <a:pt x="260" y="13674"/>
                  </a:cubicBezTo>
                  <a:lnTo>
                    <a:pt x="260" y="21326"/>
                  </a:lnTo>
                  <a:cubicBezTo>
                    <a:pt x="5362" y="21326"/>
                    <a:pt x="19391" y="21326"/>
                    <a:pt x="31081" y="15374"/>
                  </a:cubicBezTo>
                  <a:lnTo>
                    <a:pt x="31081" y="123777"/>
                  </a:lnTo>
                  <a:cubicBezTo>
                    <a:pt x="31081" y="130792"/>
                    <a:pt x="31081" y="133555"/>
                    <a:pt x="9826" y="133555"/>
                  </a:cubicBezTo>
                  <a:lnTo>
                    <a:pt x="1748" y="133555"/>
                  </a:lnTo>
                  <a:lnTo>
                    <a:pt x="1748" y="141207"/>
                  </a:lnTo>
                  <a:cubicBezTo>
                    <a:pt x="5574" y="140994"/>
                    <a:pt x="31719" y="140357"/>
                    <a:pt x="39583" y="140357"/>
                  </a:cubicBezTo>
                  <a:cubicBezTo>
                    <a:pt x="46173" y="140357"/>
                    <a:pt x="72955" y="140994"/>
                    <a:pt x="77631" y="141207"/>
                  </a:cubicBezTo>
                  <a:lnTo>
                    <a:pt x="77631" y="133555"/>
                  </a:lnTo>
                  <a:lnTo>
                    <a:pt x="69554" y="133555"/>
                  </a:lnTo>
                  <a:cubicBezTo>
                    <a:pt x="48298" y="133555"/>
                    <a:pt x="48298" y="130792"/>
                    <a:pt x="48298" y="123777"/>
                  </a:cubicBezTo>
                  <a:lnTo>
                    <a:pt x="48298" y="60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53AE50B8-C08B-57A5-1A3D-FAD9906C0077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5738633" y="7818096"/>
              <a:ext cx="91399" cy="212554"/>
            </a:xfrm>
            <a:custGeom>
              <a:avLst/>
              <a:gdLst>
                <a:gd name="connsiteX0" fmla="*/ 90388 w 91399"/>
                <a:gd name="connsiteY0" fmla="*/ 9423 h 212554"/>
                <a:gd name="connsiteX1" fmla="*/ 91664 w 91399"/>
                <a:gd name="connsiteY1" fmla="*/ 5384 h 212554"/>
                <a:gd name="connsiteX2" fmla="*/ 86562 w 91399"/>
                <a:gd name="connsiteY2" fmla="*/ 70 h 212554"/>
                <a:gd name="connsiteX3" fmla="*/ 80823 w 91399"/>
                <a:gd name="connsiteY3" fmla="*/ 5384 h 212554"/>
                <a:gd name="connsiteX4" fmla="*/ 1540 w 91399"/>
                <a:gd name="connsiteY4" fmla="*/ 203273 h 212554"/>
                <a:gd name="connsiteX5" fmla="*/ 264 w 91399"/>
                <a:gd name="connsiteY5" fmla="*/ 207311 h 212554"/>
                <a:gd name="connsiteX6" fmla="*/ 5366 w 91399"/>
                <a:gd name="connsiteY6" fmla="*/ 212625 h 212554"/>
                <a:gd name="connsiteX7" fmla="*/ 11105 w 91399"/>
                <a:gd name="connsiteY7" fmla="*/ 207311 h 212554"/>
                <a:gd name="connsiteX8" fmla="*/ 90388 w 91399"/>
                <a:gd name="connsiteY8" fmla="*/ 9423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88" y="9423"/>
                  </a:moveTo>
                  <a:cubicBezTo>
                    <a:pt x="91664" y="6660"/>
                    <a:pt x="91664" y="6234"/>
                    <a:pt x="91664" y="5384"/>
                  </a:cubicBezTo>
                  <a:cubicBezTo>
                    <a:pt x="91664" y="1983"/>
                    <a:pt x="88900" y="70"/>
                    <a:pt x="86562" y="70"/>
                  </a:cubicBezTo>
                  <a:cubicBezTo>
                    <a:pt x="82949" y="70"/>
                    <a:pt x="81886" y="2621"/>
                    <a:pt x="80823" y="5384"/>
                  </a:cubicBezTo>
                  <a:lnTo>
                    <a:pt x="1540" y="203273"/>
                  </a:lnTo>
                  <a:cubicBezTo>
                    <a:pt x="264" y="206036"/>
                    <a:pt x="264" y="206461"/>
                    <a:pt x="264" y="207311"/>
                  </a:cubicBezTo>
                  <a:cubicBezTo>
                    <a:pt x="264" y="210712"/>
                    <a:pt x="3028" y="212625"/>
                    <a:pt x="5366" y="212625"/>
                  </a:cubicBezTo>
                  <a:cubicBezTo>
                    <a:pt x="8979" y="212625"/>
                    <a:pt x="10042" y="210074"/>
                    <a:pt x="11105" y="207311"/>
                  </a:cubicBezTo>
                  <a:lnTo>
                    <a:pt x="90388" y="9423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DA3D94A0-65D7-ED68-BA38-D43DAE46FA9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5860071" y="7836375"/>
              <a:ext cx="93949" cy="141136"/>
            </a:xfrm>
            <a:custGeom>
              <a:avLst/>
              <a:gdLst>
                <a:gd name="connsiteX0" fmla="*/ 94218 w 93949"/>
                <a:gd name="connsiteY0" fmla="*/ 102522 h 141136"/>
                <a:gd name="connsiteX1" fmla="*/ 86992 w 93949"/>
                <a:gd name="connsiteY1" fmla="*/ 102522 h 141136"/>
                <a:gd name="connsiteX2" fmla="*/ 81465 w 93949"/>
                <a:gd name="connsiteY2" fmla="*/ 121864 h 141136"/>
                <a:gd name="connsiteX3" fmla="*/ 60422 w 93949"/>
                <a:gd name="connsiteY3" fmla="*/ 123140 h 141136"/>
                <a:gd name="connsiteX4" fmla="*/ 21312 w 93949"/>
                <a:gd name="connsiteY4" fmla="*/ 123140 h 141136"/>
                <a:gd name="connsiteX5" fmla="*/ 63823 w 93949"/>
                <a:gd name="connsiteY5" fmla="*/ 87430 h 141136"/>
                <a:gd name="connsiteX6" fmla="*/ 94218 w 93949"/>
                <a:gd name="connsiteY6" fmla="*/ 41519 h 141136"/>
                <a:gd name="connsiteX7" fmla="*/ 44480 w 93949"/>
                <a:gd name="connsiteY7" fmla="*/ 70 h 141136"/>
                <a:gd name="connsiteX8" fmla="*/ 269 w 93949"/>
                <a:gd name="connsiteY8" fmla="*/ 38118 h 141136"/>
                <a:gd name="connsiteX9" fmla="*/ 11534 w 93949"/>
                <a:gd name="connsiteY9" fmla="*/ 50021 h 141136"/>
                <a:gd name="connsiteX10" fmla="*/ 22800 w 93949"/>
                <a:gd name="connsiteY10" fmla="*/ 38755 h 141136"/>
                <a:gd name="connsiteX11" fmla="*/ 10259 w 93949"/>
                <a:gd name="connsiteY11" fmla="*/ 27490 h 141136"/>
                <a:gd name="connsiteX12" fmla="*/ 41292 w 93949"/>
                <a:gd name="connsiteY12" fmla="*/ 7722 h 141136"/>
                <a:gd name="connsiteX13" fmla="*/ 73601 w 93949"/>
                <a:gd name="connsiteY13" fmla="*/ 41519 h 141136"/>
                <a:gd name="connsiteX14" fmla="*/ 53620 w 93949"/>
                <a:gd name="connsiteY14" fmla="*/ 82329 h 141136"/>
                <a:gd name="connsiteX15" fmla="*/ 2394 w 93949"/>
                <a:gd name="connsiteY15" fmla="*/ 132917 h 141136"/>
                <a:gd name="connsiteX16" fmla="*/ 269 w 93949"/>
                <a:gd name="connsiteY16" fmla="*/ 141207 h 141136"/>
                <a:gd name="connsiteX17" fmla="*/ 87842 w 93949"/>
                <a:gd name="connsiteY17" fmla="*/ 141207 h 141136"/>
                <a:gd name="connsiteX18" fmla="*/ 94218 w 93949"/>
                <a:gd name="connsiteY18" fmla="*/ 1025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41136">
                  <a:moveTo>
                    <a:pt x="94218" y="102522"/>
                  </a:moveTo>
                  <a:lnTo>
                    <a:pt x="86992" y="102522"/>
                  </a:lnTo>
                  <a:cubicBezTo>
                    <a:pt x="86354" y="107198"/>
                    <a:pt x="84228" y="119739"/>
                    <a:pt x="81465" y="121864"/>
                  </a:cubicBezTo>
                  <a:cubicBezTo>
                    <a:pt x="79765" y="123140"/>
                    <a:pt x="63398" y="123140"/>
                    <a:pt x="60422" y="123140"/>
                  </a:cubicBezTo>
                  <a:lnTo>
                    <a:pt x="21312" y="123140"/>
                  </a:lnTo>
                  <a:cubicBezTo>
                    <a:pt x="43630" y="103372"/>
                    <a:pt x="51070" y="97420"/>
                    <a:pt x="63823" y="87430"/>
                  </a:cubicBezTo>
                  <a:cubicBezTo>
                    <a:pt x="79552" y="74890"/>
                    <a:pt x="94218" y="61711"/>
                    <a:pt x="94218" y="41519"/>
                  </a:cubicBezTo>
                  <a:cubicBezTo>
                    <a:pt x="94218" y="15799"/>
                    <a:pt x="71687" y="70"/>
                    <a:pt x="44480" y="70"/>
                  </a:cubicBezTo>
                  <a:cubicBezTo>
                    <a:pt x="18123" y="70"/>
                    <a:pt x="269" y="18563"/>
                    <a:pt x="269" y="38118"/>
                  </a:cubicBezTo>
                  <a:cubicBezTo>
                    <a:pt x="269" y="48958"/>
                    <a:pt x="9408" y="50021"/>
                    <a:pt x="11534" y="50021"/>
                  </a:cubicBezTo>
                  <a:cubicBezTo>
                    <a:pt x="16635" y="50021"/>
                    <a:pt x="22800" y="46407"/>
                    <a:pt x="22800" y="38755"/>
                  </a:cubicBezTo>
                  <a:cubicBezTo>
                    <a:pt x="22800" y="34929"/>
                    <a:pt x="21312" y="27490"/>
                    <a:pt x="10259" y="27490"/>
                  </a:cubicBezTo>
                  <a:cubicBezTo>
                    <a:pt x="16848" y="12399"/>
                    <a:pt x="31302" y="7722"/>
                    <a:pt x="41292" y="7722"/>
                  </a:cubicBezTo>
                  <a:cubicBezTo>
                    <a:pt x="62548" y="7722"/>
                    <a:pt x="73601" y="24302"/>
                    <a:pt x="73601" y="41519"/>
                  </a:cubicBezTo>
                  <a:cubicBezTo>
                    <a:pt x="73601" y="60011"/>
                    <a:pt x="60422" y="74677"/>
                    <a:pt x="53620" y="82329"/>
                  </a:cubicBezTo>
                  <a:lnTo>
                    <a:pt x="2394" y="132917"/>
                  </a:lnTo>
                  <a:cubicBezTo>
                    <a:pt x="269" y="134830"/>
                    <a:pt x="269" y="135255"/>
                    <a:pt x="269" y="141207"/>
                  </a:cubicBezTo>
                  <a:lnTo>
                    <a:pt x="87842" y="141207"/>
                  </a:lnTo>
                  <a:lnTo>
                    <a:pt x="94218" y="102522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0347CF52-1F29-E286-79F3-24274CC49AD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5611429" y="8091268"/>
              <a:ext cx="113717" cy="95862"/>
            </a:xfrm>
            <a:custGeom>
              <a:avLst/>
              <a:gdLst>
                <a:gd name="connsiteX0" fmla="*/ 42984 w 113717"/>
                <a:gd name="connsiteY0" fmla="*/ 71283 h 95862"/>
                <a:gd name="connsiteX1" fmla="*/ 23004 w 113717"/>
                <a:gd name="connsiteY1" fmla="*/ 89988 h 95862"/>
                <a:gd name="connsiteX2" fmla="*/ 11526 w 113717"/>
                <a:gd name="connsiteY2" fmla="*/ 87012 h 95862"/>
                <a:gd name="connsiteX3" fmla="*/ 20878 w 113717"/>
                <a:gd name="connsiteY3" fmla="*/ 75322 h 95862"/>
                <a:gd name="connsiteX4" fmla="*/ 12376 w 113717"/>
                <a:gd name="connsiteY4" fmla="*/ 67457 h 95862"/>
                <a:gd name="connsiteX5" fmla="*/ 260 w 113717"/>
                <a:gd name="connsiteY5" fmla="*/ 80423 h 95862"/>
                <a:gd name="connsiteX6" fmla="*/ 22579 w 113717"/>
                <a:gd name="connsiteY6" fmla="*/ 95939 h 95862"/>
                <a:gd name="connsiteX7" fmla="*/ 46385 w 113717"/>
                <a:gd name="connsiteY7" fmla="*/ 80848 h 95862"/>
                <a:gd name="connsiteX8" fmla="*/ 71679 w 113717"/>
                <a:gd name="connsiteY8" fmla="*/ 95939 h 95862"/>
                <a:gd name="connsiteX9" fmla="*/ 109089 w 113717"/>
                <a:gd name="connsiteY9" fmla="*/ 63419 h 95862"/>
                <a:gd name="connsiteX10" fmla="*/ 105688 w 113717"/>
                <a:gd name="connsiteY10" fmla="*/ 60655 h 95862"/>
                <a:gd name="connsiteX11" fmla="*/ 101650 w 113717"/>
                <a:gd name="connsiteY11" fmla="*/ 64269 h 95862"/>
                <a:gd name="connsiteX12" fmla="*/ 72530 w 113717"/>
                <a:gd name="connsiteY12" fmla="*/ 89988 h 95862"/>
                <a:gd name="connsiteX13" fmla="*/ 59564 w 113717"/>
                <a:gd name="connsiteY13" fmla="*/ 76172 h 95862"/>
                <a:gd name="connsiteX14" fmla="*/ 70617 w 113717"/>
                <a:gd name="connsiteY14" fmla="*/ 27709 h 95862"/>
                <a:gd name="connsiteX15" fmla="*/ 91447 w 113717"/>
                <a:gd name="connsiteY15" fmla="*/ 6029 h 95862"/>
                <a:gd name="connsiteX16" fmla="*/ 102925 w 113717"/>
                <a:gd name="connsiteY16" fmla="*/ 9004 h 95862"/>
                <a:gd name="connsiteX17" fmla="*/ 93573 w 113717"/>
                <a:gd name="connsiteY17" fmla="*/ 20695 h 95862"/>
                <a:gd name="connsiteX18" fmla="*/ 102075 w 113717"/>
                <a:gd name="connsiteY18" fmla="*/ 28560 h 95862"/>
                <a:gd name="connsiteX19" fmla="*/ 113978 w 113717"/>
                <a:gd name="connsiteY19" fmla="*/ 15594 h 95862"/>
                <a:gd name="connsiteX20" fmla="*/ 91872 w 113717"/>
                <a:gd name="connsiteY20" fmla="*/ 77 h 95862"/>
                <a:gd name="connsiteX21" fmla="*/ 68066 w 113717"/>
                <a:gd name="connsiteY21" fmla="*/ 15169 h 95862"/>
                <a:gd name="connsiteX22" fmla="*/ 42559 w 113717"/>
                <a:gd name="connsiteY22" fmla="*/ 77 h 95862"/>
                <a:gd name="connsiteX23" fmla="*/ 5149 w 113717"/>
                <a:gd name="connsiteY23" fmla="*/ 32598 h 95862"/>
                <a:gd name="connsiteX24" fmla="*/ 8763 w 113717"/>
                <a:gd name="connsiteY24" fmla="*/ 35361 h 95862"/>
                <a:gd name="connsiteX25" fmla="*/ 12801 w 113717"/>
                <a:gd name="connsiteY25" fmla="*/ 31748 h 95862"/>
                <a:gd name="connsiteX26" fmla="*/ 41922 w 113717"/>
                <a:gd name="connsiteY26" fmla="*/ 6029 h 95862"/>
                <a:gd name="connsiteX27" fmla="*/ 54675 w 113717"/>
                <a:gd name="connsiteY27" fmla="*/ 20057 h 95862"/>
                <a:gd name="connsiteX28" fmla="*/ 50211 w 113717"/>
                <a:gd name="connsiteY28" fmla="*/ 42163 h 95862"/>
                <a:gd name="connsiteX29" fmla="*/ 42984 w 113717"/>
                <a:gd name="connsiteY29" fmla="*/ 71283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717" h="95862">
                  <a:moveTo>
                    <a:pt x="42984" y="71283"/>
                  </a:moveTo>
                  <a:cubicBezTo>
                    <a:pt x="40859" y="78510"/>
                    <a:pt x="33844" y="89988"/>
                    <a:pt x="23004" y="89988"/>
                  </a:cubicBezTo>
                  <a:cubicBezTo>
                    <a:pt x="22366" y="89988"/>
                    <a:pt x="15990" y="89988"/>
                    <a:pt x="11526" y="87012"/>
                  </a:cubicBezTo>
                  <a:cubicBezTo>
                    <a:pt x="20241" y="84249"/>
                    <a:pt x="20878" y="76597"/>
                    <a:pt x="20878" y="75322"/>
                  </a:cubicBezTo>
                  <a:cubicBezTo>
                    <a:pt x="20878" y="70645"/>
                    <a:pt x="17265" y="67457"/>
                    <a:pt x="12376" y="67457"/>
                  </a:cubicBezTo>
                  <a:cubicBezTo>
                    <a:pt x="6425" y="67457"/>
                    <a:pt x="260" y="72558"/>
                    <a:pt x="260" y="80423"/>
                  </a:cubicBezTo>
                  <a:cubicBezTo>
                    <a:pt x="260" y="91051"/>
                    <a:pt x="12164" y="95939"/>
                    <a:pt x="22579" y="95939"/>
                  </a:cubicBezTo>
                  <a:cubicBezTo>
                    <a:pt x="32357" y="95939"/>
                    <a:pt x="41071" y="89775"/>
                    <a:pt x="46385" y="80848"/>
                  </a:cubicBezTo>
                  <a:cubicBezTo>
                    <a:pt x="51487" y="92113"/>
                    <a:pt x="63177" y="95939"/>
                    <a:pt x="71679" y="95939"/>
                  </a:cubicBezTo>
                  <a:cubicBezTo>
                    <a:pt x="96123" y="95939"/>
                    <a:pt x="109089" y="69370"/>
                    <a:pt x="109089" y="63419"/>
                  </a:cubicBezTo>
                  <a:cubicBezTo>
                    <a:pt x="109089" y="60655"/>
                    <a:pt x="106326" y="60655"/>
                    <a:pt x="105688" y="60655"/>
                  </a:cubicBezTo>
                  <a:cubicBezTo>
                    <a:pt x="102713" y="60655"/>
                    <a:pt x="102500" y="61718"/>
                    <a:pt x="101650" y="64269"/>
                  </a:cubicBezTo>
                  <a:cubicBezTo>
                    <a:pt x="97186" y="78935"/>
                    <a:pt x="84433" y="89988"/>
                    <a:pt x="72530" y="89988"/>
                  </a:cubicBezTo>
                  <a:cubicBezTo>
                    <a:pt x="64027" y="89988"/>
                    <a:pt x="59564" y="84249"/>
                    <a:pt x="59564" y="76172"/>
                  </a:cubicBezTo>
                  <a:cubicBezTo>
                    <a:pt x="59564" y="70645"/>
                    <a:pt x="64665" y="51303"/>
                    <a:pt x="70617" y="27709"/>
                  </a:cubicBezTo>
                  <a:cubicBezTo>
                    <a:pt x="74868" y="11343"/>
                    <a:pt x="84433" y="6029"/>
                    <a:pt x="91447" y="6029"/>
                  </a:cubicBezTo>
                  <a:cubicBezTo>
                    <a:pt x="91872" y="6029"/>
                    <a:pt x="98462" y="6029"/>
                    <a:pt x="102925" y="9004"/>
                  </a:cubicBezTo>
                  <a:cubicBezTo>
                    <a:pt x="96123" y="10917"/>
                    <a:pt x="93573" y="16869"/>
                    <a:pt x="93573" y="20695"/>
                  </a:cubicBezTo>
                  <a:cubicBezTo>
                    <a:pt x="93573" y="25371"/>
                    <a:pt x="97186" y="28560"/>
                    <a:pt x="102075" y="28560"/>
                  </a:cubicBezTo>
                  <a:cubicBezTo>
                    <a:pt x="106964" y="28560"/>
                    <a:pt x="113978" y="24521"/>
                    <a:pt x="113978" y="15594"/>
                  </a:cubicBezTo>
                  <a:cubicBezTo>
                    <a:pt x="113978" y="3691"/>
                    <a:pt x="100375" y="77"/>
                    <a:pt x="91872" y="77"/>
                  </a:cubicBezTo>
                  <a:cubicBezTo>
                    <a:pt x="81244" y="77"/>
                    <a:pt x="72742" y="7091"/>
                    <a:pt x="68066" y="15169"/>
                  </a:cubicBezTo>
                  <a:cubicBezTo>
                    <a:pt x="64240" y="6454"/>
                    <a:pt x="54462" y="77"/>
                    <a:pt x="42559" y="77"/>
                  </a:cubicBezTo>
                  <a:cubicBezTo>
                    <a:pt x="18753" y="77"/>
                    <a:pt x="5149" y="26221"/>
                    <a:pt x="5149" y="32598"/>
                  </a:cubicBezTo>
                  <a:cubicBezTo>
                    <a:pt x="5149" y="35361"/>
                    <a:pt x="8125" y="35361"/>
                    <a:pt x="8763" y="35361"/>
                  </a:cubicBezTo>
                  <a:cubicBezTo>
                    <a:pt x="11526" y="35361"/>
                    <a:pt x="11739" y="34511"/>
                    <a:pt x="12801" y="31748"/>
                  </a:cubicBezTo>
                  <a:cubicBezTo>
                    <a:pt x="18115" y="15169"/>
                    <a:pt x="31506" y="6029"/>
                    <a:pt x="41922" y="6029"/>
                  </a:cubicBezTo>
                  <a:cubicBezTo>
                    <a:pt x="48936" y="6029"/>
                    <a:pt x="54675" y="9855"/>
                    <a:pt x="54675" y="20057"/>
                  </a:cubicBezTo>
                  <a:cubicBezTo>
                    <a:pt x="54675" y="24308"/>
                    <a:pt x="52124" y="34936"/>
                    <a:pt x="50211" y="42163"/>
                  </a:cubicBezTo>
                  <a:lnTo>
                    <a:pt x="42984" y="71283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73" name="Groupe 17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{\bleuclair{\delta_V}}  \ll{\magenta{\delta_T}}&#10;$$&#10;&#10;&#10;\end{document}&#10;" title="IguanaTex Vector Display">
            <a:extLst>
              <a:ext uri="{FF2B5EF4-FFF2-40B4-BE49-F238E27FC236}">
                <a16:creationId xmlns:a16="http://schemas.microsoft.com/office/drawing/2014/main" id="{7513A310-BCDC-4A9E-A87F-6B19B1AB6AA9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76200" y="3213099"/>
            <a:ext cx="1127725" cy="274310"/>
            <a:chOff x="6455717" y="5277798"/>
            <a:chExt cx="1078340" cy="265693"/>
          </a:xfrm>
        </p:grpSpPr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FC945BCA-368D-8F01-ABD7-B314B179924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455717" y="5277798"/>
              <a:ext cx="121132" cy="219539"/>
            </a:xfrm>
            <a:custGeom>
              <a:avLst/>
              <a:gdLst>
                <a:gd name="connsiteX0" fmla="*/ 65804 w 121132"/>
                <a:gd name="connsiteY0" fmla="*/ 83275 h 219539"/>
                <a:gd name="connsiteX1" fmla="*/ 215 w 121132"/>
                <a:gd name="connsiteY1" fmla="*/ 168601 h 219539"/>
                <a:gd name="connsiteX2" fmla="*/ 46895 w 121132"/>
                <a:gd name="connsiteY2" fmla="*/ 219614 h 219539"/>
                <a:gd name="connsiteX3" fmla="*/ 105984 w 121132"/>
                <a:gd name="connsiteY3" fmla="*/ 130037 h 219539"/>
                <a:gd name="connsiteX4" fmla="*/ 84121 w 121132"/>
                <a:gd name="connsiteY4" fmla="*/ 73558 h 219539"/>
                <a:gd name="connsiteX5" fmla="*/ 56054 w 121132"/>
                <a:gd name="connsiteY5" fmla="*/ 23759 h 219539"/>
                <a:gd name="connsiteX6" fmla="*/ 72303 w 121132"/>
                <a:gd name="connsiteY6" fmla="*/ 9792 h 219539"/>
                <a:gd name="connsiteX7" fmla="*/ 93280 w 121132"/>
                <a:gd name="connsiteY7" fmla="*/ 17990 h 219539"/>
                <a:gd name="connsiteX8" fmla="*/ 109530 w 121132"/>
                <a:gd name="connsiteY8" fmla="*/ 25581 h 219539"/>
                <a:gd name="connsiteX9" fmla="*/ 121347 w 121132"/>
                <a:gd name="connsiteY9" fmla="*/ 13435 h 219539"/>
                <a:gd name="connsiteX10" fmla="*/ 105984 w 121132"/>
                <a:gd name="connsiteY10" fmla="*/ 3415 h 219539"/>
                <a:gd name="connsiteX11" fmla="*/ 81758 w 121132"/>
                <a:gd name="connsiteY11" fmla="*/ 75 h 219539"/>
                <a:gd name="connsiteX12" fmla="*/ 48077 w 121132"/>
                <a:gd name="connsiteY12" fmla="*/ 31351 h 219539"/>
                <a:gd name="connsiteX13" fmla="*/ 65804 w 121132"/>
                <a:gd name="connsiteY13" fmla="*/ 83275 h 219539"/>
                <a:gd name="connsiteX14" fmla="*/ 69349 w 121132"/>
                <a:gd name="connsiteY14" fmla="*/ 89955 h 219539"/>
                <a:gd name="connsiteX15" fmla="*/ 85598 w 121132"/>
                <a:gd name="connsiteY15" fmla="*/ 142183 h 219539"/>
                <a:gd name="connsiteX16" fmla="*/ 46895 w 121132"/>
                <a:gd name="connsiteY16" fmla="*/ 212933 h 219539"/>
                <a:gd name="connsiteX17" fmla="*/ 18532 w 121132"/>
                <a:gd name="connsiteY17" fmla="*/ 177103 h 219539"/>
                <a:gd name="connsiteX18" fmla="*/ 69349 w 121132"/>
                <a:gd name="connsiteY18" fmla="*/ 89955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132" h="219539">
                  <a:moveTo>
                    <a:pt x="65804" y="83275"/>
                  </a:moveTo>
                  <a:cubicBezTo>
                    <a:pt x="28873" y="92384"/>
                    <a:pt x="215" y="131859"/>
                    <a:pt x="215" y="168601"/>
                  </a:cubicBezTo>
                  <a:cubicBezTo>
                    <a:pt x="215" y="197751"/>
                    <a:pt x="19123" y="219614"/>
                    <a:pt x="46895" y="219614"/>
                  </a:cubicBezTo>
                  <a:cubicBezTo>
                    <a:pt x="81462" y="219614"/>
                    <a:pt x="105984" y="171941"/>
                    <a:pt x="105984" y="130037"/>
                  </a:cubicBezTo>
                  <a:cubicBezTo>
                    <a:pt x="105984" y="102405"/>
                    <a:pt x="94166" y="87222"/>
                    <a:pt x="84121" y="73558"/>
                  </a:cubicBezTo>
                  <a:cubicBezTo>
                    <a:pt x="73485" y="59894"/>
                    <a:pt x="56054" y="37120"/>
                    <a:pt x="56054" y="23759"/>
                  </a:cubicBezTo>
                  <a:cubicBezTo>
                    <a:pt x="56054" y="17079"/>
                    <a:pt x="61963" y="9792"/>
                    <a:pt x="72303" y="9792"/>
                  </a:cubicBezTo>
                  <a:cubicBezTo>
                    <a:pt x="81167" y="9792"/>
                    <a:pt x="87076" y="13739"/>
                    <a:pt x="93280" y="17990"/>
                  </a:cubicBezTo>
                  <a:cubicBezTo>
                    <a:pt x="99189" y="21634"/>
                    <a:pt x="105098" y="25581"/>
                    <a:pt x="109530" y="25581"/>
                  </a:cubicBezTo>
                  <a:cubicBezTo>
                    <a:pt x="116916" y="25581"/>
                    <a:pt x="121347" y="18294"/>
                    <a:pt x="121347" y="13435"/>
                  </a:cubicBezTo>
                  <a:cubicBezTo>
                    <a:pt x="121347" y="6755"/>
                    <a:pt x="116620" y="5844"/>
                    <a:pt x="105984" y="3415"/>
                  </a:cubicBezTo>
                  <a:cubicBezTo>
                    <a:pt x="90621" y="75"/>
                    <a:pt x="86485" y="75"/>
                    <a:pt x="81758" y="75"/>
                  </a:cubicBezTo>
                  <a:cubicBezTo>
                    <a:pt x="58713" y="75"/>
                    <a:pt x="48077" y="13132"/>
                    <a:pt x="48077" y="31351"/>
                  </a:cubicBezTo>
                  <a:cubicBezTo>
                    <a:pt x="48077" y="47748"/>
                    <a:pt x="56645" y="64752"/>
                    <a:pt x="65804" y="83275"/>
                  </a:cubicBezTo>
                  <a:close/>
                  <a:moveTo>
                    <a:pt x="69349" y="89955"/>
                  </a:moveTo>
                  <a:cubicBezTo>
                    <a:pt x="76735" y="103923"/>
                    <a:pt x="85598" y="120320"/>
                    <a:pt x="85598" y="142183"/>
                  </a:cubicBezTo>
                  <a:cubicBezTo>
                    <a:pt x="85598" y="162224"/>
                    <a:pt x="74372" y="212933"/>
                    <a:pt x="46895" y="212933"/>
                  </a:cubicBezTo>
                  <a:cubicBezTo>
                    <a:pt x="30646" y="212933"/>
                    <a:pt x="18532" y="200180"/>
                    <a:pt x="18532" y="177103"/>
                  </a:cubicBezTo>
                  <a:cubicBezTo>
                    <a:pt x="18532" y="157973"/>
                    <a:pt x="29464" y="100887"/>
                    <a:pt x="69349" y="89955"/>
                  </a:cubicBezTo>
                  <a:close/>
                </a:path>
              </a:pathLst>
            </a:custGeom>
            <a:solidFill>
              <a:srgbClr val="29BF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217A8496-A2C6-5FAC-C999-D0C92E97736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590956" y="5394065"/>
              <a:ext cx="161726" cy="149426"/>
            </a:xfrm>
            <a:custGeom>
              <a:avLst/>
              <a:gdLst>
                <a:gd name="connsiteX0" fmla="*/ 131751 w 161726"/>
                <a:gd name="connsiteY0" fmla="*/ 25370 h 149426"/>
                <a:gd name="connsiteX1" fmla="*/ 157189 w 161726"/>
                <a:gd name="connsiteY1" fmla="*/ 7728 h 149426"/>
                <a:gd name="connsiteX2" fmla="*/ 161946 w 161726"/>
                <a:gd name="connsiteY2" fmla="*/ 3052 h 149426"/>
                <a:gd name="connsiteX3" fmla="*/ 159051 w 161726"/>
                <a:gd name="connsiteY3" fmla="*/ 76 h 149426"/>
                <a:gd name="connsiteX4" fmla="*/ 142506 w 161726"/>
                <a:gd name="connsiteY4" fmla="*/ 926 h 149426"/>
                <a:gd name="connsiteX5" fmla="*/ 120997 w 161726"/>
                <a:gd name="connsiteY5" fmla="*/ 76 h 149426"/>
                <a:gd name="connsiteX6" fmla="*/ 116861 w 161726"/>
                <a:gd name="connsiteY6" fmla="*/ 4752 h 149426"/>
                <a:gd name="connsiteX7" fmla="*/ 120584 w 161726"/>
                <a:gd name="connsiteY7" fmla="*/ 7728 h 149426"/>
                <a:gd name="connsiteX8" fmla="*/ 129063 w 161726"/>
                <a:gd name="connsiteY8" fmla="*/ 13892 h 149426"/>
                <a:gd name="connsiteX9" fmla="*/ 125340 w 161726"/>
                <a:gd name="connsiteY9" fmla="*/ 22394 h 149426"/>
                <a:gd name="connsiteX10" fmla="*/ 57506 w 161726"/>
                <a:gd name="connsiteY10" fmla="*/ 125271 h 149426"/>
                <a:gd name="connsiteX11" fmla="*/ 38686 w 161726"/>
                <a:gd name="connsiteY11" fmla="*/ 16655 h 149426"/>
                <a:gd name="connsiteX12" fmla="*/ 38273 w 161726"/>
                <a:gd name="connsiteY12" fmla="*/ 13467 h 149426"/>
                <a:gd name="connsiteX13" fmla="*/ 51302 w 161726"/>
                <a:gd name="connsiteY13" fmla="*/ 7728 h 149426"/>
                <a:gd name="connsiteX14" fmla="*/ 57506 w 161726"/>
                <a:gd name="connsiteY14" fmla="*/ 3052 h 149426"/>
                <a:gd name="connsiteX15" fmla="*/ 53990 w 161726"/>
                <a:gd name="connsiteY15" fmla="*/ 76 h 149426"/>
                <a:gd name="connsiteX16" fmla="*/ 27312 w 161726"/>
                <a:gd name="connsiteY16" fmla="*/ 926 h 149426"/>
                <a:gd name="connsiteX17" fmla="*/ 4356 w 161726"/>
                <a:gd name="connsiteY17" fmla="*/ 76 h 149426"/>
                <a:gd name="connsiteX18" fmla="*/ 219 w 161726"/>
                <a:gd name="connsiteY18" fmla="*/ 4752 h 149426"/>
                <a:gd name="connsiteX19" fmla="*/ 5390 w 161726"/>
                <a:gd name="connsiteY19" fmla="*/ 7728 h 149426"/>
                <a:gd name="connsiteX20" fmla="*/ 18212 w 161726"/>
                <a:gd name="connsiteY20" fmla="*/ 14530 h 149426"/>
                <a:gd name="connsiteX21" fmla="*/ 40754 w 161726"/>
                <a:gd name="connsiteY21" fmla="*/ 143763 h 149426"/>
                <a:gd name="connsiteX22" fmla="*/ 45718 w 161726"/>
                <a:gd name="connsiteY22" fmla="*/ 149502 h 149426"/>
                <a:gd name="connsiteX23" fmla="*/ 52749 w 161726"/>
                <a:gd name="connsiteY23" fmla="*/ 144826 h 149426"/>
                <a:gd name="connsiteX24" fmla="*/ 131751 w 161726"/>
                <a:gd name="connsiteY24" fmla="*/ 25370 h 1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726" h="149426">
                  <a:moveTo>
                    <a:pt x="131751" y="25370"/>
                  </a:moveTo>
                  <a:cubicBezTo>
                    <a:pt x="139403" y="13892"/>
                    <a:pt x="146021" y="8578"/>
                    <a:pt x="157189" y="7728"/>
                  </a:cubicBezTo>
                  <a:cubicBezTo>
                    <a:pt x="159671" y="7516"/>
                    <a:pt x="161946" y="7303"/>
                    <a:pt x="161946" y="3052"/>
                  </a:cubicBezTo>
                  <a:cubicBezTo>
                    <a:pt x="161946" y="2414"/>
                    <a:pt x="161532" y="76"/>
                    <a:pt x="159051" y="76"/>
                  </a:cubicBezTo>
                  <a:cubicBezTo>
                    <a:pt x="154087" y="76"/>
                    <a:pt x="147676" y="926"/>
                    <a:pt x="142506" y="926"/>
                  </a:cubicBezTo>
                  <a:cubicBezTo>
                    <a:pt x="135888" y="926"/>
                    <a:pt x="127202" y="76"/>
                    <a:pt x="120997" y="76"/>
                  </a:cubicBezTo>
                  <a:cubicBezTo>
                    <a:pt x="119136" y="76"/>
                    <a:pt x="116861" y="714"/>
                    <a:pt x="116861" y="4752"/>
                  </a:cubicBezTo>
                  <a:cubicBezTo>
                    <a:pt x="116861" y="7516"/>
                    <a:pt x="119756" y="7728"/>
                    <a:pt x="120584" y="7728"/>
                  </a:cubicBezTo>
                  <a:cubicBezTo>
                    <a:pt x="127202" y="8153"/>
                    <a:pt x="129063" y="10704"/>
                    <a:pt x="129063" y="13892"/>
                  </a:cubicBezTo>
                  <a:cubicBezTo>
                    <a:pt x="129063" y="16868"/>
                    <a:pt x="127615" y="18994"/>
                    <a:pt x="125340" y="22394"/>
                  </a:cubicBezTo>
                  <a:lnTo>
                    <a:pt x="57506" y="125271"/>
                  </a:lnTo>
                  <a:lnTo>
                    <a:pt x="38686" y="16655"/>
                  </a:lnTo>
                  <a:cubicBezTo>
                    <a:pt x="38273" y="14742"/>
                    <a:pt x="38273" y="14317"/>
                    <a:pt x="38273" y="13467"/>
                  </a:cubicBezTo>
                  <a:cubicBezTo>
                    <a:pt x="38273" y="7728"/>
                    <a:pt x="49854" y="7728"/>
                    <a:pt x="51302" y="7728"/>
                  </a:cubicBezTo>
                  <a:cubicBezTo>
                    <a:pt x="54818" y="7728"/>
                    <a:pt x="57506" y="7728"/>
                    <a:pt x="57506" y="3052"/>
                  </a:cubicBezTo>
                  <a:cubicBezTo>
                    <a:pt x="57506" y="2839"/>
                    <a:pt x="57299" y="76"/>
                    <a:pt x="53990" y="76"/>
                  </a:cubicBezTo>
                  <a:cubicBezTo>
                    <a:pt x="47993" y="76"/>
                    <a:pt x="33309" y="926"/>
                    <a:pt x="27312" y="926"/>
                  </a:cubicBezTo>
                  <a:cubicBezTo>
                    <a:pt x="22141" y="926"/>
                    <a:pt x="9526" y="76"/>
                    <a:pt x="4356" y="76"/>
                  </a:cubicBezTo>
                  <a:cubicBezTo>
                    <a:pt x="2494" y="76"/>
                    <a:pt x="219" y="714"/>
                    <a:pt x="219" y="4752"/>
                  </a:cubicBezTo>
                  <a:cubicBezTo>
                    <a:pt x="219" y="7728"/>
                    <a:pt x="3115" y="7728"/>
                    <a:pt x="5390" y="7728"/>
                  </a:cubicBezTo>
                  <a:cubicBezTo>
                    <a:pt x="16971" y="7728"/>
                    <a:pt x="17178" y="9004"/>
                    <a:pt x="18212" y="14530"/>
                  </a:cubicBezTo>
                  <a:lnTo>
                    <a:pt x="40754" y="143763"/>
                  </a:lnTo>
                  <a:cubicBezTo>
                    <a:pt x="41582" y="148227"/>
                    <a:pt x="41788" y="149502"/>
                    <a:pt x="45718" y="149502"/>
                  </a:cubicBezTo>
                  <a:cubicBezTo>
                    <a:pt x="49647" y="149502"/>
                    <a:pt x="50681" y="148015"/>
                    <a:pt x="52749" y="144826"/>
                  </a:cubicBezTo>
                  <a:lnTo>
                    <a:pt x="131751" y="25370"/>
                  </a:lnTo>
                  <a:close/>
                </a:path>
              </a:pathLst>
            </a:custGeom>
            <a:solidFill>
              <a:srgbClr val="29BF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A1C15276-A260-44A0-519B-F78536084C5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878104" y="5321827"/>
              <a:ext cx="262650" cy="191906"/>
            </a:xfrm>
            <a:custGeom>
              <a:avLst/>
              <a:gdLst>
                <a:gd name="connsiteX0" fmla="*/ 166860 w 262650"/>
                <a:gd name="connsiteY0" fmla="*/ 12828 h 191906"/>
                <a:gd name="connsiteX1" fmla="*/ 172769 w 262650"/>
                <a:gd name="connsiteY1" fmla="*/ 6148 h 191906"/>
                <a:gd name="connsiteX2" fmla="*/ 166860 w 262650"/>
                <a:gd name="connsiteY2" fmla="*/ 75 h 191906"/>
                <a:gd name="connsiteX3" fmla="*/ 161542 w 262650"/>
                <a:gd name="connsiteY3" fmla="*/ 1897 h 191906"/>
                <a:gd name="connsiteX4" fmla="*/ 5842 w 262650"/>
                <a:gd name="connsiteY4" fmla="*/ 89348 h 191906"/>
                <a:gd name="connsiteX5" fmla="*/ 229 w 262650"/>
                <a:gd name="connsiteY5" fmla="*/ 96028 h 191906"/>
                <a:gd name="connsiteX6" fmla="*/ 5842 w 262650"/>
                <a:gd name="connsiteY6" fmla="*/ 102708 h 191906"/>
                <a:gd name="connsiteX7" fmla="*/ 161247 w 262650"/>
                <a:gd name="connsiteY7" fmla="*/ 189856 h 191906"/>
                <a:gd name="connsiteX8" fmla="*/ 166860 w 262650"/>
                <a:gd name="connsiteY8" fmla="*/ 191982 h 191906"/>
                <a:gd name="connsiteX9" fmla="*/ 172769 w 262650"/>
                <a:gd name="connsiteY9" fmla="*/ 185909 h 191906"/>
                <a:gd name="connsiteX10" fmla="*/ 166860 w 262650"/>
                <a:gd name="connsiteY10" fmla="*/ 179228 h 191906"/>
                <a:gd name="connsiteX11" fmla="*/ 18547 w 262650"/>
                <a:gd name="connsiteY11" fmla="*/ 96028 h 191906"/>
                <a:gd name="connsiteX12" fmla="*/ 166860 w 262650"/>
                <a:gd name="connsiteY12" fmla="*/ 12828 h 191906"/>
                <a:gd name="connsiteX13" fmla="*/ 256971 w 262650"/>
                <a:gd name="connsiteY13" fmla="*/ 12828 h 191906"/>
                <a:gd name="connsiteX14" fmla="*/ 262880 w 262650"/>
                <a:gd name="connsiteY14" fmla="*/ 6148 h 191906"/>
                <a:gd name="connsiteX15" fmla="*/ 256971 w 262650"/>
                <a:gd name="connsiteY15" fmla="*/ 75 h 191906"/>
                <a:gd name="connsiteX16" fmla="*/ 251653 w 262650"/>
                <a:gd name="connsiteY16" fmla="*/ 1897 h 191906"/>
                <a:gd name="connsiteX17" fmla="*/ 95953 w 262650"/>
                <a:gd name="connsiteY17" fmla="*/ 89348 h 191906"/>
                <a:gd name="connsiteX18" fmla="*/ 90340 w 262650"/>
                <a:gd name="connsiteY18" fmla="*/ 96028 h 191906"/>
                <a:gd name="connsiteX19" fmla="*/ 95953 w 262650"/>
                <a:gd name="connsiteY19" fmla="*/ 102708 h 191906"/>
                <a:gd name="connsiteX20" fmla="*/ 251357 w 262650"/>
                <a:gd name="connsiteY20" fmla="*/ 189856 h 191906"/>
                <a:gd name="connsiteX21" fmla="*/ 256971 w 262650"/>
                <a:gd name="connsiteY21" fmla="*/ 191982 h 191906"/>
                <a:gd name="connsiteX22" fmla="*/ 262880 w 262650"/>
                <a:gd name="connsiteY22" fmla="*/ 185909 h 191906"/>
                <a:gd name="connsiteX23" fmla="*/ 256971 w 262650"/>
                <a:gd name="connsiteY23" fmla="*/ 179228 h 191906"/>
                <a:gd name="connsiteX24" fmla="*/ 108657 w 262650"/>
                <a:gd name="connsiteY24" fmla="*/ 96028 h 191906"/>
                <a:gd name="connsiteX25" fmla="*/ 256971 w 262650"/>
                <a:gd name="connsiteY25" fmla="*/ 12828 h 1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62650" h="191906">
                  <a:moveTo>
                    <a:pt x="166860" y="12828"/>
                  </a:moveTo>
                  <a:cubicBezTo>
                    <a:pt x="170405" y="10702"/>
                    <a:pt x="172769" y="9488"/>
                    <a:pt x="172769" y="6148"/>
                  </a:cubicBezTo>
                  <a:cubicBezTo>
                    <a:pt x="172769" y="1897"/>
                    <a:pt x="169519" y="75"/>
                    <a:pt x="166860" y="75"/>
                  </a:cubicBezTo>
                  <a:cubicBezTo>
                    <a:pt x="164792" y="75"/>
                    <a:pt x="162724" y="1289"/>
                    <a:pt x="161542" y="1897"/>
                  </a:cubicBezTo>
                  <a:lnTo>
                    <a:pt x="5842" y="89348"/>
                  </a:lnTo>
                  <a:cubicBezTo>
                    <a:pt x="2297" y="91473"/>
                    <a:pt x="229" y="92384"/>
                    <a:pt x="229" y="96028"/>
                  </a:cubicBezTo>
                  <a:cubicBezTo>
                    <a:pt x="229" y="99672"/>
                    <a:pt x="2297" y="100583"/>
                    <a:pt x="5842" y="102708"/>
                  </a:cubicBezTo>
                  <a:lnTo>
                    <a:pt x="161247" y="189856"/>
                  </a:lnTo>
                  <a:cubicBezTo>
                    <a:pt x="164792" y="191982"/>
                    <a:pt x="165678" y="191982"/>
                    <a:pt x="166860" y="191982"/>
                  </a:cubicBezTo>
                  <a:cubicBezTo>
                    <a:pt x="170701" y="191982"/>
                    <a:pt x="172769" y="188945"/>
                    <a:pt x="172769" y="185909"/>
                  </a:cubicBezTo>
                  <a:cubicBezTo>
                    <a:pt x="172769" y="182568"/>
                    <a:pt x="170405" y="181354"/>
                    <a:pt x="166860" y="179228"/>
                  </a:cubicBezTo>
                  <a:lnTo>
                    <a:pt x="18547" y="96028"/>
                  </a:lnTo>
                  <a:lnTo>
                    <a:pt x="166860" y="12828"/>
                  </a:lnTo>
                  <a:close/>
                  <a:moveTo>
                    <a:pt x="256971" y="12828"/>
                  </a:moveTo>
                  <a:cubicBezTo>
                    <a:pt x="260516" y="10702"/>
                    <a:pt x="262880" y="9488"/>
                    <a:pt x="262880" y="6148"/>
                  </a:cubicBezTo>
                  <a:cubicBezTo>
                    <a:pt x="262880" y="1897"/>
                    <a:pt x="259630" y="75"/>
                    <a:pt x="256971" y="75"/>
                  </a:cubicBezTo>
                  <a:cubicBezTo>
                    <a:pt x="254903" y="75"/>
                    <a:pt x="252834" y="1289"/>
                    <a:pt x="251653" y="1897"/>
                  </a:cubicBezTo>
                  <a:lnTo>
                    <a:pt x="95953" y="89348"/>
                  </a:lnTo>
                  <a:cubicBezTo>
                    <a:pt x="92408" y="91473"/>
                    <a:pt x="90340" y="92384"/>
                    <a:pt x="90340" y="96028"/>
                  </a:cubicBezTo>
                  <a:cubicBezTo>
                    <a:pt x="90340" y="99672"/>
                    <a:pt x="92408" y="100583"/>
                    <a:pt x="95953" y="102708"/>
                  </a:cubicBezTo>
                  <a:lnTo>
                    <a:pt x="251357" y="189856"/>
                  </a:lnTo>
                  <a:cubicBezTo>
                    <a:pt x="254903" y="191982"/>
                    <a:pt x="255789" y="191982"/>
                    <a:pt x="256971" y="191982"/>
                  </a:cubicBezTo>
                  <a:cubicBezTo>
                    <a:pt x="260812" y="191982"/>
                    <a:pt x="262880" y="188945"/>
                    <a:pt x="262880" y="185909"/>
                  </a:cubicBezTo>
                  <a:cubicBezTo>
                    <a:pt x="262880" y="182568"/>
                    <a:pt x="260516" y="181354"/>
                    <a:pt x="256971" y="179228"/>
                  </a:cubicBezTo>
                  <a:lnTo>
                    <a:pt x="108657" y="96028"/>
                  </a:lnTo>
                  <a:lnTo>
                    <a:pt x="256971" y="12828"/>
                  </a:lnTo>
                  <a:close/>
                </a:path>
              </a:pathLst>
            </a:custGeom>
            <a:solidFill>
              <a:srgbClr val="000000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F06C2507-2CA0-7F97-6425-47712B02868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251775" y="5277798"/>
              <a:ext cx="121132" cy="219539"/>
            </a:xfrm>
            <a:custGeom>
              <a:avLst/>
              <a:gdLst>
                <a:gd name="connsiteX0" fmla="*/ 65830 w 121132"/>
                <a:gd name="connsiteY0" fmla="*/ 83275 h 219539"/>
                <a:gd name="connsiteX1" fmla="*/ 242 w 121132"/>
                <a:gd name="connsiteY1" fmla="*/ 168601 h 219539"/>
                <a:gd name="connsiteX2" fmla="*/ 46922 w 121132"/>
                <a:gd name="connsiteY2" fmla="*/ 219614 h 219539"/>
                <a:gd name="connsiteX3" fmla="*/ 106011 w 121132"/>
                <a:gd name="connsiteY3" fmla="*/ 130037 h 219539"/>
                <a:gd name="connsiteX4" fmla="*/ 84148 w 121132"/>
                <a:gd name="connsiteY4" fmla="*/ 73558 h 219539"/>
                <a:gd name="connsiteX5" fmla="*/ 56081 w 121132"/>
                <a:gd name="connsiteY5" fmla="*/ 23759 h 219539"/>
                <a:gd name="connsiteX6" fmla="*/ 72330 w 121132"/>
                <a:gd name="connsiteY6" fmla="*/ 9792 h 219539"/>
                <a:gd name="connsiteX7" fmla="*/ 93307 w 121132"/>
                <a:gd name="connsiteY7" fmla="*/ 17990 h 219539"/>
                <a:gd name="connsiteX8" fmla="*/ 109556 w 121132"/>
                <a:gd name="connsiteY8" fmla="*/ 25581 h 219539"/>
                <a:gd name="connsiteX9" fmla="*/ 121374 w 121132"/>
                <a:gd name="connsiteY9" fmla="*/ 13435 h 219539"/>
                <a:gd name="connsiteX10" fmla="*/ 106011 w 121132"/>
                <a:gd name="connsiteY10" fmla="*/ 3415 h 219539"/>
                <a:gd name="connsiteX11" fmla="*/ 81785 w 121132"/>
                <a:gd name="connsiteY11" fmla="*/ 75 h 219539"/>
                <a:gd name="connsiteX12" fmla="*/ 48104 w 121132"/>
                <a:gd name="connsiteY12" fmla="*/ 31351 h 219539"/>
                <a:gd name="connsiteX13" fmla="*/ 65830 w 121132"/>
                <a:gd name="connsiteY13" fmla="*/ 83275 h 219539"/>
                <a:gd name="connsiteX14" fmla="*/ 69376 w 121132"/>
                <a:gd name="connsiteY14" fmla="*/ 89955 h 219539"/>
                <a:gd name="connsiteX15" fmla="*/ 85625 w 121132"/>
                <a:gd name="connsiteY15" fmla="*/ 142183 h 219539"/>
                <a:gd name="connsiteX16" fmla="*/ 46922 w 121132"/>
                <a:gd name="connsiteY16" fmla="*/ 212933 h 219539"/>
                <a:gd name="connsiteX17" fmla="*/ 18559 w 121132"/>
                <a:gd name="connsiteY17" fmla="*/ 177103 h 219539"/>
                <a:gd name="connsiteX18" fmla="*/ 69376 w 121132"/>
                <a:gd name="connsiteY18" fmla="*/ 89955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132" h="219539">
                  <a:moveTo>
                    <a:pt x="65830" y="83275"/>
                  </a:moveTo>
                  <a:cubicBezTo>
                    <a:pt x="28900" y="92384"/>
                    <a:pt x="242" y="131859"/>
                    <a:pt x="242" y="168601"/>
                  </a:cubicBezTo>
                  <a:cubicBezTo>
                    <a:pt x="242" y="197751"/>
                    <a:pt x="19150" y="219614"/>
                    <a:pt x="46922" y="219614"/>
                  </a:cubicBezTo>
                  <a:cubicBezTo>
                    <a:pt x="81489" y="219614"/>
                    <a:pt x="106011" y="171941"/>
                    <a:pt x="106011" y="130037"/>
                  </a:cubicBezTo>
                  <a:cubicBezTo>
                    <a:pt x="106011" y="102405"/>
                    <a:pt x="94193" y="87222"/>
                    <a:pt x="84148" y="73558"/>
                  </a:cubicBezTo>
                  <a:cubicBezTo>
                    <a:pt x="73512" y="59894"/>
                    <a:pt x="56081" y="37120"/>
                    <a:pt x="56081" y="23759"/>
                  </a:cubicBezTo>
                  <a:cubicBezTo>
                    <a:pt x="56081" y="17079"/>
                    <a:pt x="61990" y="9792"/>
                    <a:pt x="72330" y="9792"/>
                  </a:cubicBezTo>
                  <a:cubicBezTo>
                    <a:pt x="81194" y="9792"/>
                    <a:pt x="87103" y="13739"/>
                    <a:pt x="93307" y="17990"/>
                  </a:cubicBezTo>
                  <a:cubicBezTo>
                    <a:pt x="99216" y="21634"/>
                    <a:pt x="105125" y="25581"/>
                    <a:pt x="109556" y="25581"/>
                  </a:cubicBezTo>
                  <a:cubicBezTo>
                    <a:pt x="116942" y="25581"/>
                    <a:pt x="121374" y="18294"/>
                    <a:pt x="121374" y="13435"/>
                  </a:cubicBezTo>
                  <a:cubicBezTo>
                    <a:pt x="121374" y="6755"/>
                    <a:pt x="116647" y="5844"/>
                    <a:pt x="106011" y="3415"/>
                  </a:cubicBezTo>
                  <a:cubicBezTo>
                    <a:pt x="90648" y="75"/>
                    <a:pt x="86512" y="75"/>
                    <a:pt x="81785" y="75"/>
                  </a:cubicBezTo>
                  <a:cubicBezTo>
                    <a:pt x="58740" y="75"/>
                    <a:pt x="48104" y="13132"/>
                    <a:pt x="48104" y="31351"/>
                  </a:cubicBezTo>
                  <a:cubicBezTo>
                    <a:pt x="48104" y="47748"/>
                    <a:pt x="56672" y="64752"/>
                    <a:pt x="65830" y="83275"/>
                  </a:cubicBezTo>
                  <a:close/>
                  <a:moveTo>
                    <a:pt x="69376" y="89955"/>
                  </a:moveTo>
                  <a:cubicBezTo>
                    <a:pt x="76762" y="103923"/>
                    <a:pt x="85625" y="120320"/>
                    <a:pt x="85625" y="142183"/>
                  </a:cubicBezTo>
                  <a:cubicBezTo>
                    <a:pt x="85625" y="162224"/>
                    <a:pt x="74398" y="212933"/>
                    <a:pt x="46922" y="212933"/>
                  </a:cubicBezTo>
                  <a:cubicBezTo>
                    <a:pt x="30673" y="212933"/>
                    <a:pt x="18559" y="200180"/>
                    <a:pt x="18559" y="177103"/>
                  </a:cubicBezTo>
                  <a:cubicBezTo>
                    <a:pt x="18559" y="157973"/>
                    <a:pt x="29491" y="100887"/>
                    <a:pt x="69376" y="89955"/>
                  </a:cubicBezTo>
                  <a:close/>
                </a:path>
              </a:pathLst>
            </a:custGeom>
            <a:solidFill>
              <a:srgbClr val="FF1A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139ECB01-1E94-70F1-9781-E0DB7B8D233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379569" y="5395553"/>
              <a:ext cx="154488" cy="143687"/>
            </a:xfrm>
            <a:custGeom>
              <a:avLst/>
              <a:gdLst>
                <a:gd name="connsiteX0" fmla="*/ 91864 w 154488"/>
                <a:gd name="connsiteY0" fmla="*/ 15168 h 143687"/>
                <a:gd name="connsiteX1" fmla="*/ 98275 w 154488"/>
                <a:gd name="connsiteY1" fmla="*/ 7941 h 143687"/>
                <a:gd name="connsiteX2" fmla="*/ 110683 w 154488"/>
                <a:gd name="connsiteY2" fmla="*/ 7728 h 143687"/>
                <a:gd name="connsiteX3" fmla="*/ 133846 w 154488"/>
                <a:gd name="connsiteY3" fmla="*/ 9429 h 143687"/>
                <a:gd name="connsiteX4" fmla="*/ 143567 w 154488"/>
                <a:gd name="connsiteY4" fmla="*/ 26220 h 143687"/>
                <a:gd name="connsiteX5" fmla="*/ 142119 w 154488"/>
                <a:gd name="connsiteY5" fmla="*/ 43437 h 143687"/>
                <a:gd name="connsiteX6" fmla="*/ 141705 w 154488"/>
                <a:gd name="connsiteY6" fmla="*/ 45776 h 143687"/>
                <a:gd name="connsiteX7" fmla="*/ 145221 w 154488"/>
                <a:gd name="connsiteY7" fmla="*/ 48964 h 143687"/>
                <a:gd name="connsiteX8" fmla="*/ 149150 w 154488"/>
                <a:gd name="connsiteY8" fmla="*/ 43650 h 143687"/>
                <a:gd name="connsiteX9" fmla="*/ 154734 w 154488"/>
                <a:gd name="connsiteY9" fmla="*/ 3052 h 143687"/>
                <a:gd name="connsiteX10" fmla="*/ 148530 w 154488"/>
                <a:gd name="connsiteY10" fmla="*/ 76 h 143687"/>
                <a:gd name="connsiteX11" fmla="*/ 21341 w 154488"/>
                <a:gd name="connsiteY11" fmla="*/ 76 h 143687"/>
                <a:gd name="connsiteX12" fmla="*/ 14309 w 154488"/>
                <a:gd name="connsiteY12" fmla="*/ 4540 h 143687"/>
                <a:gd name="connsiteX13" fmla="*/ 1280 w 154488"/>
                <a:gd name="connsiteY13" fmla="*/ 42162 h 143687"/>
                <a:gd name="connsiteX14" fmla="*/ 246 w 154488"/>
                <a:gd name="connsiteY14" fmla="*/ 45988 h 143687"/>
                <a:gd name="connsiteX15" fmla="*/ 3762 w 154488"/>
                <a:gd name="connsiteY15" fmla="*/ 48964 h 143687"/>
                <a:gd name="connsiteX16" fmla="*/ 8105 w 154488"/>
                <a:gd name="connsiteY16" fmla="*/ 43863 h 143687"/>
                <a:gd name="connsiteX17" fmla="*/ 58360 w 154488"/>
                <a:gd name="connsiteY17" fmla="*/ 7728 h 143687"/>
                <a:gd name="connsiteX18" fmla="*/ 67046 w 154488"/>
                <a:gd name="connsiteY18" fmla="*/ 7728 h 143687"/>
                <a:gd name="connsiteX19" fmla="*/ 73457 w 154488"/>
                <a:gd name="connsiteY19" fmla="*/ 9854 h 143687"/>
                <a:gd name="connsiteX20" fmla="*/ 72630 w 154488"/>
                <a:gd name="connsiteY20" fmla="*/ 14317 h 143687"/>
                <a:gd name="connsiteX21" fmla="*/ 45331 w 154488"/>
                <a:gd name="connsiteY21" fmla="*/ 126121 h 143687"/>
                <a:gd name="connsiteX22" fmla="*/ 21134 w 154488"/>
                <a:gd name="connsiteY22" fmla="*/ 136111 h 143687"/>
                <a:gd name="connsiteX23" fmla="*/ 11828 w 154488"/>
                <a:gd name="connsiteY23" fmla="*/ 140788 h 143687"/>
                <a:gd name="connsiteX24" fmla="*/ 15343 w 154488"/>
                <a:gd name="connsiteY24" fmla="*/ 143763 h 143687"/>
                <a:gd name="connsiteX25" fmla="*/ 33129 w 154488"/>
                <a:gd name="connsiteY25" fmla="*/ 143126 h 143687"/>
                <a:gd name="connsiteX26" fmla="*/ 50915 w 154488"/>
                <a:gd name="connsiteY26" fmla="*/ 142913 h 143687"/>
                <a:gd name="connsiteX27" fmla="*/ 69528 w 154488"/>
                <a:gd name="connsiteY27" fmla="*/ 143126 h 143687"/>
                <a:gd name="connsiteX28" fmla="*/ 86900 w 154488"/>
                <a:gd name="connsiteY28" fmla="*/ 143763 h 143687"/>
                <a:gd name="connsiteX29" fmla="*/ 91657 w 154488"/>
                <a:gd name="connsiteY29" fmla="*/ 139087 h 143687"/>
                <a:gd name="connsiteX30" fmla="*/ 83178 w 154488"/>
                <a:gd name="connsiteY30" fmla="*/ 136111 h 143687"/>
                <a:gd name="connsiteX31" fmla="*/ 71182 w 154488"/>
                <a:gd name="connsiteY31" fmla="*/ 135686 h 143687"/>
                <a:gd name="connsiteX32" fmla="*/ 63737 w 154488"/>
                <a:gd name="connsiteY32" fmla="*/ 131648 h 143687"/>
                <a:gd name="connsiteX33" fmla="*/ 64565 w 154488"/>
                <a:gd name="connsiteY33" fmla="*/ 126759 h 143687"/>
                <a:gd name="connsiteX34" fmla="*/ 91864 w 154488"/>
                <a:gd name="connsiteY34" fmla="*/ 15168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488" h="143687">
                  <a:moveTo>
                    <a:pt x="91864" y="15168"/>
                  </a:moveTo>
                  <a:cubicBezTo>
                    <a:pt x="93311" y="9004"/>
                    <a:pt x="93725" y="8366"/>
                    <a:pt x="98275" y="7941"/>
                  </a:cubicBezTo>
                  <a:cubicBezTo>
                    <a:pt x="99309" y="7728"/>
                    <a:pt x="106547" y="7728"/>
                    <a:pt x="110683" y="7728"/>
                  </a:cubicBezTo>
                  <a:cubicBezTo>
                    <a:pt x="123299" y="7728"/>
                    <a:pt x="128676" y="7728"/>
                    <a:pt x="133846" y="9429"/>
                  </a:cubicBezTo>
                  <a:cubicBezTo>
                    <a:pt x="143153" y="12404"/>
                    <a:pt x="143567" y="18568"/>
                    <a:pt x="143567" y="26220"/>
                  </a:cubicBezTo>
                  <a:cubicBezTo>
                    <a:pt x="143567" y="29621"/>
                    <a:pt x="143567" y="32385"/>
                    <a:pt x="142119" y="43437"/>
                  </a:cubicBezTo>
                  <a:lnTo>
                    <a:pt x="141705" y="45776"/>
                  </a:lnTo>
                  <a:cubicBezTo>
                    <a:pt x="141705" y="47901"/>
                    <a:pt x="143153" y="48964"/>
                    <a:pt x="145221" y="48964"/>
                  </a:cubicBezTo>
                  <a:cubicBezTo>
                    <a:pt x="148323" y="48964"/>
                    <a:pt x="148737" y="47051"/>
                    <a:pt x="149150" y="43650"/>
                  </a:cubicBezTo>
                  <a:lnTo>
                    <a:pt x="154734" y="3052"/>
                  </a:lnTo>
                  <a:cubicBezTo>
                    <a:pt x="154734" y="76"/>
                    <a:pt x="152253" y="76"/>
                    <a:pt x="148530" y="76"/>
                  </a:cubicBezTo>
                  <a:lnTo>
                    <a:pt x="21341" y="76"/>
                  </a:lnTo>
                  <a:cubicBezTo>
                    <a:pt x="16171" y="76"/>
                    <a:pt x="15757" y="76"/>
                    <a:pt x="14309" y="4540"/>
                  </a:cubicBezTo>
                  <a:lnTo>
                    <a:pt x="1280" y="42162"/>
                  </a:lnTo>
                  <a:cubicBezTo>
                    <a:pt x="1073" y="43012"/>
                    <a:pt x="246" y="44925"/>
                    <a:pt x="246" y="45988"/>
                  </a:cubicBezTo>
                  <a:cubicBezTo>
                    <a:pt x="246" y="46838"/>
                    <a:pt x="660" y="48964"/>
                    <a:pt x="3762" y="48964"/>
                  </a:cubicBezTo>
                  <a:cubicBezTo>
                    <a:pt x="6450" y="48964"/>
                    <a:pt x="6864" y="47901"/>
                    <a:pt x="8105" y="43863"/>
                  </a:cubicBezTo>
                  <a:cubicBezTo>
                    <a:pt x="20100" y="9854"/>
                    <a:pt x="26925" y="7728"/>
                    <a:pt x="58360" y="7728"/>
                  </a:cubicBezTo>
                  <a:lnTo>
                    <a:pt x="67046" y="7728"/>
                  </a:lnTo>
                  <a:cubicBezTo>
                    <a:pt x="73251" y="7728"/>
                    <a:pt x="73457" y="7941"/>
                    <a:pt x="73457" y="9854"/>
                  </a:cubicBezTo>
                  <a:cubicBezTo>
                    <a:pt x="73457" y="10066"/>
                    <a:pt x="73457" y="11129"/>
                    <a:pt x="72630" y="14317"/>
                  </a:cubicBezTo>
                  <a:lnTo>
                    <a:pt x="45331" y="126121"/>
                  </a:lnTo>
                  <a:cubicBezTo>
                    <a:pt x="43470" y="133986"/>
                    <a:pt x="42849" y="136111"/>
                    <a:pt x="21134" y="136111"/>
                  </a:cubicBezTo>
                  <a:cubicBezTo>
                    <a:pt x="13689" y="136111"/>
                    <a:pt x="11828" y="136111"/>
                    <a:pt x="11828" y="140788"/>
                  </a:cubicBezTo>
                  <a:cubicBezTo>
                    <a:pt x="11828" y="141425"/>
                    <a:pt x="12241" y="143763"/>
                    <a:pt x="15343" y="143763"/>
                  </a:cubicBezTo>
                  <a:cubicBezTo>
                    <a:pt x="21134" y="143763"/>
                    <a:pt x="27338" y="143126"/>
                    <a:pt x="33129" y="143126"/>
                  </a:cubicBezTo>
                  <a:cubicBezTo>
                    <a:pt x="38920" y="143126"/>
                    <a:pt x="45124" y="142913"/>
                    <a:pt x="50915" y="142913"/>
                  </a:cubicBezTo>
                  <a:cubicBezTo>
                    <a:pt x="56706" y="142913"/>
                    <a:pt x="63737" y="142913"/>
                    <a:pt x="69528" y="143126"/>
                  </a:cubicBezTo>
                  <a:cubicBezTo>
                    <a:pt x="75112" y="143338"/>
                    <a:pt x="81316" y="143763"/>
                    <a:pt x="86900" y="143763"/>
                  </a:cubicBezTo>
                  <a:cubicBezTo>
                    <a:pt x="88555" y="143763"/>
                    <a:pt x="91657" y="143763"/>
                    <a:pt x="91657" y="139087"/>
                  </a:cubicBezTo>
                  <a:cubicBezTo>
                    <a:pt x="91657" y="136111"/>
                    <a:pt x="89589" y="136111"/>
                    <a:pt x="83178" y="136111"/>
                  </a:cubicBezTo>
                  <a:cubicBezTo>
                    <a:pt x="79248" y="136111"/>
                    <a:pt x="75112" y="135899"/>
                    <a:pt x="71182" y="135686"/>
                  </a:cubicBezTo>
                  <a:cubicBezTo>
                    <a:pt x="64151" y="135049"/>
                    <a:pt x="63737" y="134198"/>
                    <a:pt x="63737" y="131648"/>
                  </a:cubicBezTo>
                  <a:cubicBezTo>
                    <a:pt x="63737" y="130160"/>
                    <a:pt x="63737" y="129735"/>
                    <a:pt x="64565" y="126759"/>
                  </a:cubicBezTo>
                  <a:lnTo>
                    <a:pt x="91864" y="15168"/>
                  </a:lnTo>
                  <a:close/>
                </a:path>
              </a:pathLst>
            </a:custGeom>
            <a:solidFill>
              <a:srgbClr val="FF1A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84" name="Groupe 18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{\bleuclair{\delta_V}}  \gg {\magenta{\delta_T}}&#10;$$&#10;&#10;&#10;\end{document}&#10;" title="IguanaTex Vector Display">
            <a:extLst>
              <a:ext uri="{FF2B5EF4-FFF2-40B4-BE49-F238E27FC236}">
                <a16:creationId xmlns:a16="http://schemas.microsoft.com/office/drawing/2014/main" id="{DBA36342-6DBD-6528-0C95-480B4EF587FD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63500" y="5740399"/>
            <a:ext cx="1127725" cy="274310"/>
            <a:chOff x="6446359" y="7799063"/>
            <a:chExt cx="1078340" cy="265693"/>
          </a:xfrm>
        </p:grpSpPr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A7E150DB-EF3E-A81F-BE5A-D9C69A4FADD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446359" y="7799063"/>
              <a:ext cx="121132" cy="219539"/>
            </a:xfrm>
            <a:custGeom>
              <a:avLst/>
              <a:gdLst>
                <a:gd name="connsiteX0" fmla="*/ 65804 w 121132"/>
                <a:gd name="connsiteY0" fmla="*/ 83275 h 219539"/>
                <a:gd name="connsiteX1" fmla="*/ 215 w 121132"/>
                <a:gd name="connsiteY1" fmla="*/ 168601 h 219539"/>
                <a:gd name="connsiteX2" fmla="*/ 46895 w 121132"/>
                <a:gd name="connsiteY2" fmla="*/ 219614 h 219539"/>
                <a:gd name="connsiteX3" fmla="*/ 105984 w 121132"/>
                <a:gd name="connsiteY3" fmla="*/ 130037 h 219539"/>
                <a:gd name="connsiteX4" fmla="*/ 84121 w 121132"/>
                <a:gd name="connsiteY4" fmla="*/ 73558 h 219539"/>
                <a:gd name="connsiteX5" fmla="*/ 56054 w 121132"/>
                <a:gd name="connsiteY5" fmla="*/ 23759 h 219539"/>
                <a:gd name="connsiteX6" fmla="*/ 72303 w 121132"/>
                <a:gd name="connsiteY6" fmla="*/ 9792 h 219539"/>
                <a:gd name="connsiteX7" fmla="*/ 93280 w 121132"/>
                <a:gd name="connsiteY7" fmla="*/ 17990 h 219539"/>
                <a:gd name="connsiteX8" fmla="*/ 109530 w 121132"/>
                <a:gd name="connsiteY8" fmla="*/ 25581 h 219539"/>
                <a:gd name="connsiteX9" fmla="*/ 121347 w 121132"/>
                <a:gd name="connsiteY9" fmla="*/ 13435 h 219539"/>
                <a:gd name="connsiteX10" fmla="*/ 105984 w 121132"/>
                <a:gd name="connsiteY10" fmla="*/ 3415 h 219539"/>
                <a:gd name="connsiteX11" fmla="*/ 81758 w 121132"/>
                <a:gd name="connsiteY11" fmla="*/ 75 h 219539"/>
                <a:gd name="connsiteX12" fmla="*/ 48077 w 121132"/>
                <a:gd name="connsiteY12" fmla="*/ 31351 h 219539"/>
                <a:gd name="connsiteX13" fmla="*/ 65804 w 121132"/>
                <a:gd name="connsiteY13" fmla="*/ 83275 h 219539"/>
                <a:gd name="connsiteX14" fmla="*/ 69349 w 121132"/>
                <a:gd name="connsiteY14" fmla="*/ 89955 h 219539"/>
                <a:gd name="connsiteX15" fmla="*/ 85598 w 121132"/>
                <a:gd name="connsiteY15" fmla="*/ 142183 h 219539"/>
                <a:gd name="connsiteX16" fmla="*/ 46895 w 121132"/>
                <a:gd name="connsiteY16" fmla="*/ 212933 h 219539"/>
                <a:gd name="connsiteX17" fmla="*/ 18532 w 121132"/>
                <a:gd name="connsiteY17" fmla="*/ 177103 h 219539"/>
                <a:gd name="connsiteX18" fmla="*/ 69349 w 121132"/>
                <a:gd name="connsiteY18" fmla="*/ 89955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132" h="219539">
                  <a:moveTo>
                    <a:pt x="65804" y="83275"/>
                  </a:moveTo>
                  <a:cubicBezTo>
                    <a:pt x="28873" y="92384"/>
                    <a:pt x="215" y="131859"/>
                    <a:pt x="215" y="168601"/>
                  </a:cubicBezTo>
                  <a:cubicBezTo>
                    <a:pt x="215" y="197751"/>
                    <a:pt x="19123" y="219614"/>
                    <a:pt x="46895" y="219614"/>
                  </a:cubicBezTo>
                  <a:cubicBezTo>
                    <a:pt x="81462" y="219614"/>
                    <a:pt x="105984" y="171941"/>
                    <a:pt x="105984" y="130037"/>
                  </a:cubicBezTo>
                  <a:cubicBezTo>
                    <a:pt x="105984" y="102405"/>
                    <a:pt x="94166" y="87222"/>
                    <a:pt x="84121" y="73558"/>
                  </a:cubicBezTo>
                  <a:cubicBezTo>
                    <a:pt x="73485" y="59894"/>
                    <a:pt x="56054" y="37120"/>
                    <a:pt x="56054" y="23759"/>
                  </a:cubicBezTo>
                  <a:cubicBezTo>
                    <a:pt x="56054" y="17079"/>
                    <a:pt x="61963" y="9792"/>
                    <a:pt x="72303" y="9792"/>
                  </a:cubicBezTo>
                  <a:cubicBezTo>
                    <a:pt x="81167" y="9792"/>
                    <a:pt x="87076" y="13739"/>
                    <a:pt x="93280" y="17990"/>
                  </a:cubicBezTo>
                  <a:cubicBezTo>
                    <a:pt x="99189" y="21634"/>
                    <a:pt x="105098" y="25581"/>
                    <a:pt x="109530" y="25581"/>
                  </a:cubicBezTo>
                  <a:cubicBezTo>
                    <a:pt x="116916" y="25581"/>
                    <a:pt x="121347" y="18294"/>
                    <a:pt x="121347" y="13435"/>
                  </a:cubicBezTo>
                  <a:cubicBezTo>
                    <a:pt x="121347" y="6755"/>
                    <a:pt x="116620" y="5844"/>
                    <a:pt x="105984" y="3415"/>
                  </a:cubicBezTo>
                  <a:cubicBezTo>
                    <a:pt x="90621" y="75"/>
                    <a:pt x="86485" y="75"/>
                    <a:pt x="81758" y="75"/>
                  </a:cubicBezTo>
                  <a:cubicBezTo>
                    <a:pt x="58713" y="75"/>
                    <a:pt x="48077" y="13132"/>
                    <a:pt x="48077" y="31351"/>
                  </a:cubicBezTo>
                  <a:cubicBezTo>
                    <a:pt x="48077" y="47748"/>
                    <a:pt x="56645" y="64752"/>
                    <a:pt x="65804" y="83275"/>
                  </a:cubicBezTo>
                  <a:close/>
                  <a:moveTo>
                    <a:pt x="69349" y="89955"/>
                  </a:moveTo>
                  <a:cubicBezTo>
                    <a:pt x="76735" y="103923"/>
                    <a:pt x="85598" y="120320"/>
                    <a:pt x="85598" y="142183"/>
                  </a:cubicBezTo>
                  <a:cubicBezTo>
                    <a:pt x="85598" y="162224"/>
                    <a:pt x="74372" y="212933"/>
                    <a:pt x="46895" y="212933"/>
                  </a:cubicBezTo>
                  <a:cubicBezTo>
                    <a:pt x="30646" y="212933"/>
                    <a:pt x="18532" y="200180"/>
                    <a:pt x="18532" y="177103"/>
                  </a:cubicBezTo>
                  <a:cubicBezTo>
                    <a:pt x="18532" y="157973"/>
                    <a:pt x="29464" y="100887"/>
                    <a:pt x="69349" y="89955"/>
                  </a:cubicBezTo>
                  <a:close/>
                </a:path>
              </a:pathLst>
            </a:custGeom>
            <a:solidFill>
              <a:srgbClr val="29BF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4F71344-AFD7-67A7-5039-53F51344303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581598" y="7915330"/>
              <a:ext cx="161726" cy="149426"/>
            </a:xfrm>
            <a:custGeom>
              <a:avLst/>
              <a:gdLst>
                <a:gd name="connsiteX0" fmla="*/ 131751 w 161726"/>
                <a:gd name="connsiteY0" fmla="*/ 25370 h 149426"/>
                <a:gd name="connsiteX1" fmla="*/ 157189 w 161726"/>
                <a:gd name="connsiteY1" fmla="*/ 7728 h 149426"/>
                <a:gd name="connsiteX2" fmla="*/ 161946 w 161726"/>
                <a:gd name="connsiteY2" fmla="*/ 3052 h 149426"/>
                <a:gd name="connsiteX3" fmla="*/ 159051 w 161726"/>
                <a:gd name="connsiteY3" fmla="*/ 76 h 149426"/>
                <a:gd name="connsiteX4" fmla="*/ 142506 w 161726"/>
                <a:gd name="connsiteY4" fmla="*/ 926 h 149426"/>
                <a:gd name="connsiteX5" fmla="*/ 120997 w 161726"/>
                <a:gd name="connsiteY5" fmla="*/ 76 h 149426"/>
                <a:gd name="connsiteX6" fmla="*/ 116861 w 161726"/>
                <a:gd name="connsiteY6" fmla="*/ 4752 h 149426"/>
                <a:gd name="connsiteX7" fmla="*/ 120584 w 161726"/>
                <a:gd name="connsiteY7" fmla="*/ 7728 h 149426"/>
                <a:gd name="connsiteX8" fmla="*/ 129063 w 161726"/>
                <a:gd name="connsiteY8" fmla="*/ 13892 h 149426"/>
                <a:gd name="connsiteX9" fmla="*/ 125340 w 161726"/>
                <a:gd name="connsiteY9" fmla="*/ 22394 h 149426"/>
                <a:gd name="connsiteX10" fmla="*/ 57506 w 161726"/>
                <a:gd name="connsiteY10" fmla="*/ 125271 h 149426"/>
                <a:gd name="connsiteX11" fmla="*/ 38686 w 161726"/>
                <a:gd name="connsiteY11" fmla="*/ 16655 h 149426"/>
                <a:gd name="connsiteX12" fmla="*/ 38273 w 161726"/>
                <a:gd name="connsiteY12" fmla="*/ 13467 h 149426"/>
                <a:gd name="connsiteX13" fmla="*/ 51302 w 161726"/>
                <a:gd name="connsiteY13" fmla="*/ 7728 h 149426"/>
                <a:gd name="connsiteX14" fmla="*/ 57506 w 161726"/>
                <a:gd name="connsiteY14" fmla="*/ 3052 h 149426"/>
                <a:gd name="connsiteX15" fmla="*/ 53990 w 161726"/>
                <a:gd name="connsiteY15" fmla="*/ 76 h 149426"/>
                <a:gd name="connsiteX16" fmla="*/ 27312 w 161726"/>
                <a:gd name="connsiteY16" fmla="*/ 926 h 149426"/>
                <a:gd name="connsiteX17" fmla="*/ 4356 w 161726"/>
                <a:gd name="connsiteY17" fmla="*/ 76 h 149426"/>
                <a:gd name="connsiteX18" fmla="*/ 219 w 161726"/>
                <a:gd name="connsiteY18" fmla="*/ 4752 h 149426"/>
                <a:gd name="connsiteX19" fmla="*/ 5390 w 161726"/>
                <a:gd name="connsiteY19" fmla="*/ 7728 h 149426"/>
                <a:gd name="connsiteX20" fmla="*/ 18212 w 161726"/>
                <a:gd name="connsiteY20" fmla="*/ 14530 h 149426"/>
                <a:gd name="connsiteX21" fmla="*/ 40754 w 161726"/>
                <a:gd name="connsiteY21" fmla="*/ 143763 h 149426"/>
                <a:gd name="connsiteX22" fmla="*/ 45718 w 161726"/>
                <a:gd name="connsiteY22" fmla="*/ 149502 h 149426"/>
                <a:gd name="connsiteX23" fmla="*/ 52749 w 161726"/>
                <a:gd name="connsiteY23" fmla="*/ 144826 h 149426"/>
                <a:gd name="connsiteX24" fmla="*/ 131751 w 161726"/>
                <a:gd name="connsiteY24" fmla="*/ 25370 h 1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726" h="149426">
                  <a:moveTo>
                    <a:pt x="131751" y="25370"/>
                  </a:moveTo>
                  <a:cubicBezTo>
                    <a:pt x="139403" y="13892"/>
                    <a:pt x="146021" y="8578"/>
                    <a:pt x="157189" y="7728"/>
                  </a:cubicBezTo>
                  <a:cubicBezTo>
                    <a:pt x="159671" y="7516"/>
                    <a:pt x="161946" y="7303"/>
                    <a:pt x="161946" y="3052"/>
                  </a:cubicBezTo>
                  <a:cubicBezTo>
                    <a:pt x="161946" y="2414"/>
                    <a:pt x="161532" y="76"/>
                    <a:pt x="159051" y="76"/>
                  </a:cubicBezTo>
                  <a:cubicBezTo>
                    <a:pt x="154087" y="76"/>
                    <a:pt x="147676" y="926"/>
                    <a:pt x="142506" y="926"/>
                  </a:cubicBezTo>
                  <a:cubicBezTo>
                    <a:pt x="135888" y="926"/>
                    <a:pt x="127202" y="76"/>
                    <a:pt x="120997" y="76"/>
                  </a:cubicBezTo>
                  <a:cubicBezTo>
                    <a:pt x="119136" y="76"/>
                    <a:pt x="116861" y="714"/>
                    <a:pt x="116861" y="4752"/>
                  </a:cubicBezTo>
                  <a:cubicBezTo>
                    <a:pt x="116861" y="7516"/>
                    <a:pt x="119756" y="7728"/>
                    <a:pt x="120584" y="7728"/>
                  </a:cubicBezTo>
                  <a:cubicBezTo>
                    <a:pt x="127202" y="8153"/>
                    <a:pt x="129063" y="10704"/>
                    <a:pt x="129063" y="13892"/>
                  </a:cubicBezTo>
                  <a:cubicBezTo>
                    <a:pt x="129063" y="16868"/>
                    <a:pt x="127615" y="18994"/>
                    <a:pt x="125340" y="22394"/>
                  </a:cubicBezTo>
                  <a:lnTo>
                    <a:pt x="57506" y="125271"/>
                  </a:lnTo>
                  <a:lnTo>
                    <a:pt x="38686" y="16655"/>
                  </a:lnTo>
                  <a:cubicBezTo>
                    <a:pt x="38273" y="14742"/>
                    <a:pt x="38273" y="14317"/>
                    <a:pt x="38273" y="13467"/>
                  </a:cubicBezTo>
                  <a:cubicBezTo>
                    <a:pt x="38273" y="7728"/>
                    <a:pt x="49854" y="7728"/>
                    <a:pt x="51302" y="7728"/>
                  </a:cubicBezTo>
                  <a:cubicBezTo>
                    <a:pt x="54818" y="7728"/>
                    <a:pt x="57506" y="7728"/>
                    <a:pt x="57506" y="3052"/>
                  </a:cubicBezTo>
                  <a:cubicBezTo>
                    <a:pt x="57506" y="2839"/>
                    <a:pt x="57299" y="76"/>
                    <a:pt x="53990" y="76"/>
                  </a:cubicBezTo>
                  <a:cubicBezTo>
                    <a:pt x="47993" y="76"/>
                    <a:pt x="33309" y="926"/>
                    <a:pt x="27312" y="926"/>
                  </a:cubicBezTo>
                  <a:cubicBezTo>
                    <a:pt x="22141" y="926"/>
                    <a:pt x="9526" y="76"/>
                    <a:pt x="4356" y="76"/>
                  </a:cubicBezTo>
                  <a:cubicBezTo>
                    <a:pt x="2494" y="76"/>
                    <a:pt x="219" y="714"/>
                    <a:pt x="219" y="4752"/>
                  </a:cubicBezTo>
                  <a:cubicBezTo>
                    <a:pt x="219" y="7728"/>
                    <a:pt x="3115" y="7728"/>
                    <a:pt x="5390" y="7728"/>
                  </a:cubicBezTo>
                  <a:cubicBezTo>
                    <a:pt x="16971" y="7728"/>
                    <a:pt x="17178" y="9004"/>
                    <a:pt x="18212" y="14530"/>
                  </a:cubicBezTo>
                  <a:lnTo>
                    <a:pt x="40754" y="143763"/>
                  </a:lnTo>
                  <a:cubicBezTo>
                    <a:pt x="41582" y="148227"/>
                    <a:pt x="41788" y="149502"/>
                    <a:pt x="45718" y="149502"/>
                  </a:cubicBezTo>
                  <a:cubicBezTo>
                    <a:pt x="49647" y="149502"/>
                    <a:pt x="50681" y="148015"/>
                    <a:pt x="52749" y="144826"/>
                  </a:cubicBezTo>
                  <a:lnTo>
                    <a:pt x="131751" y="25370"/>
                  </a:lnTo>
                  <a:close/>
                </a:path>
              </a:pathLst>
            </a:custGeom>
            <a:solidFill>
              <a:srgbClr val="29BF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3B48577C-948A-DDDA-E8F7-54997EA97B3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868746" y="7843092"/>
              <a:ext cx="262650" cy="191906"/>
            </a:xfrm>
            <a:custGeom>
              <a:avLst/>
              <a:gdLst>
                <a:gd name="connsiteX0" fmla="*/ 167155 w 262650"/>
                <a:gd name="connsiteY0" fmla="*/ 102708 h 191906"/>
                <a:gd name="connsiteX1" fmla="*/ 172769 w 262650"/>
                <a:gd name="connsiteY1" fmla="*/ 96028 h 191906"/>
                <a:gd name="connsiteX2" fmla="*/ 167155 w 262650"/>
                <a:gd name="connsiteY2" fmla="*/ 89348 h 191906"/>
                <a:gd name="connsiteX3" fmla="*/ 11456 w 262650"/>
                <a:gd name="connsiteY3" fmla="*/ 1897 h 191906"/>
                <a:gd name="connsiteX4" fmla="*/ 6138 w 262650"/>
                <a:gd name="connsiteY4" fmla="*/ 75 h 191906"/>
                <a:gd name="connsiteX5" fmla="*/ 229 w 262650"/>
                <a:gd name="connsiteY5" fmla="*/ 6148 h 191906"/>
                <a:gd name="connsiteX6" fmla="*/ 6138 w 262650"/>
                <a:gd name="connsiteY6" fmla="*/ 12828 h 191906"/>
                <a:gd name="connsiteX7" fmla="*/ 154451 w 262650"/>
                <a:gd name="connsiteY7" fmla="*/ 96028 h 191906"/>
                <a:gd name="connsiteX8" fmla="*/ 6138 w 262650"/>
                <a:gd name="connsiteY8" fmla="*/ 179228 h 191906"/>
                <a:gd name="connsiteX9" fmla="*/ 229 w 262650"/>
                <a:gd name="connsiteY9" fmla="*/ 185909 h 191906"/>
                <a:gd name="connsiteX10" fmla="*/ 7911 w 262650"/>
                <a:gd name="connsiteY10" fmla="*/ 191982 h 191906"/>
                <a:gd name="connsiteX11" fmla="*/ 167155 w 262650"/>
                <a:gd name="connsiteY11" fmla="*/ 102708 h 191906"/>
                <a:gd name="connsiteX12" fmla="*/ 257266 w 262650"/>
                <a:gd name="connsiteY12" fmla="*/ 102708 h 191906"/>
                <a:gd name="connsiteX13" fmla="*/ 262880 w 262650"/>
                <a:gd name="connsiteY13" fmla="*/ 96028 h 191906"/>
                <a:gd name="connsiteX14" fmla="*/ 257266 w 262650"/>
                <a:gd name="connsiteY14" fmla="*/ 89348 h 191906"/>
                <a:gd name="connsiteX15" fmla="*/ 101567 w 262650"/>
                <a:gd name="connsiteY15" fmla="*/ 1897 h 191906"/>
                <a:gd name="connsiteX16" fmla="*/ 96249 w 262650"/>
                <a:gd name="connsiteY16" fmla="*/ 75 h 191906"/>
                <a:gd name="connsiteX17" fmla="*/ 90340 w 262650"/>
                <a:gd name="connsiteY17" fmla="*/ 6148 h 191906"/>
                <a:gd name="connsiteX18" fmla="*/ 96249 w 262650"/>
                <a:gd name="connsiteY18" fmla="*/ 12828 h 191906"/>
                <a:gd name="connsiteX19" fmla="*/ 244562 w 262650"/>
                <a:gd name="connsiteY19" fmla="*/ 96028 h 191906"/>
                <a:gd name="connsiteX20" fmla="*/ 96249 w 262650"/>
                <a:gd name="connsiteY20" fmla="*/ 179228 h 191906"/>
                <a:gd name="connsiteX21" fmla="*/ 90340 w 262650"/>
                <a:gd name="connsiteY21" fmla="*/ 185909 h 191906"/>
                <a:gd name="connsiteX22" fmla="*/ 98021 w 262650"/>
                <a:gd name="connsiteY22" fmla="*/ 191982 h 191906"/>
                <a:gd name="connsiteX23" fmla="*/ 257266 w 262650"/>
                <a:gd name="connsiteY23" fmla="*/ 102708 h 19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2650" h="191906">
                  <a:moveTo>
                    <a:pt x="167155" y="102708"/>
                  </a:moveTo>
                  <a:cubicBezTo>
                    <a:pt x="170701" y="100583"/>
                    <a:pt x="172769" y="99672"/>
                    <a:pt x="172769" y="96028"/>
                  </a:cubicBezTo>
                  <a:cubicBezTo>
                    <a:pt x="172769" y="92384"/>
                    <a:pt x="170701" y="91473"/>
                    <a:pt x="167155" y="89348"/>
                  </a:cubicBezTo>
                  <a:lnTo>
                    <a:pt x="11456" y="1897"/>
                  </a:lnTo>
                  <a:cubicBezTo>
                    <a:pt x="10274" y="1289"/>
                    <a:pt x="8206" y="75"/>
                    <a:pt x="6138" y="75"/>
                  </a:cubicBezTo>
                  <a:cubicBezTo>
                    <a:pt x="3479" y="75"/>
                    <a:pt x="229" y="1897"/>
                    <a:pt x="229" y="6148"/>
                  </a:cubicBezTo>
                  <a:cubicBezTo>
                    <a:pt x="229" y="9488"/>
                    <a:pt x="2593" y="10702"/>
                    <a:pt x="6138" y="12828"/>
                  </a:cubicBezTo>
                  <a:lnTo>
                    <a:pt x="154451" y="96028"/>
                  </a:lnTo>
                  <a:lnTo>
                    <a:pt x="6138" y="179228"/>
                  </a:lnTo>
                  <a:cubicBezTo>
                    <a:pt x="2593" y="181354"/>
                    <a:pt x="229" y="182568"/>
                    <a:pt x="229" y="185909"/>
                  </a:cubicBezTo>
                  <a:cubicBezTo>
                    <a:pt x="229" y="191982"/>
                    <a:pt x="5842" y="191982"/>
                    <a:pt x="7911" y="191982"/>
                  </a:cubicBezTo>
                  <a:lnTo>
                    <a:pt x="167155" y="102708"/>
                  </a:lnTo>
                  <a:close/>
                  <a:moveTo>
                    <a:pt x="257266" y="102708"/>
                  </a:moveTo>
                  <a:cubicBezTo>
                    <a:pt x="260812" y="100583"/>
                    <a:pt x="262880" y="99672"/>
                    <a:pt x="262880" y="96028"/>
                  </a:cubicBezTo>
                  <a:cubicBezTo>
                    <a:pt x="262880" y="92384"/>
                    <a:pt x="260812" y="91473"/>
                    <a:pt x="257266" y="89348"/>
                  </a:cubicBezTo>
                  <a:lnTo>
                    <a:pt x="101567" y="1897"/>
                  </a:lnTo>
                  <a:cubicBezTo>
                    <a:pt x="100385" y="1289"/>
                    <a:pt x="98317" y="75"/>
                    <a:pt x="96249" y="75"/>
                  </a:cubicBezTo>
                  <a:cubicBezTo>
                    <a:pt x="93590" y="75"/>
                    <a:pt x="90340" y="1897"/>
                    <a:pt x="90340" y="6148"/>
                  </a:cubicBezTo>
                  <a:cubicBezTo>
                    <a:pt x="90340" y="9488"/>
                    <a:pt x="92703" y="10702"/>
                    <a:pt x="96249" y="12828"/>
                  </a:cubicBezTo>
                  <a:lnTo>
                    <a:pt x="244562" y="96028"/>
                  </a:lnTo>
                  <a:lnTo>
                    <a:pt x="96249" y="179228"/>
                  </a:lnTo>
                  <a:cubicBezTo>
                    <a:pt x="92703" y="181354"/>
                    <a:pt x="90340" y="182568"/>
                    <a:pt x="90340" y="185909"/>
                  </a:cubicBezTo>
                  <a:cubicBezTo>
                    <a:pt x="90340" y="191982"/>
                    <a:pt x="95953" y="191982"/>
                    <a:pt x="98021" y="191982"/>
                  </a:cubicBezTo>
                  <a:lnTo>
                    <a:pt x="257266" y="102708"/>
                  </a:lnTo>
                  <a:close/>
                </a:path>
              </a:pathLst>
            </a:custGeom>
            <a:solidFill>
              <a:srgbClr val="000000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CCBBE7EF-38D3-3277-1A4B-202CCD7AA834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242417" y="7799063"/>
              <a:ext cx="121132" cy="219539"/>
            </a:xfrm>
            <a:custGeom>
              <a:avLst/>
              <a:gdLst>
                <a:gd name="connsiteX0" fmla="*/ 65830 w 121132"/>
                <a:gd name="connsiteY0" fmla="*/ 83275 h 219539"/>
                <a:gd name="connsiteX1" fmla="*/ 242 w 121132"/>
                <a:gd name="connsiteY1" fmla="*/ 168601 h 219539"/>
                <a:gd name="connsiteX2" fmla="*/ 46922 w 121132"/>
                <a:gd name="connsiteY2" fmla="*/ 219614 h 219539"/>
                <a:gd name="connsiteX3" fmla="*/ 106011 w 121132"/>
                <a:gd name="connsiteY3" fmla="*/ 130037 h 219539"/>
                <a:gd name="connsiteX4" fmla="*/ 84148 w 121132"/>
                <a:gd name="connsiteY4" fmla="*/ 73558 h 219539"/>
                <a:gd name="connsiteX5" fmla="*/ 56081 w 121132"/>
                <a:gd name="connsiteY5" fmla="*/ 23759 h 219539"/>
                <a:gd name="connsiteX6" fmla="*/ 72330 w 121132"/>
                <a:gd name="connsiteY6" fmla="*/ 9792 h 219539"/>
                <a:gd name="connsiteX7" fmla="*/ 93307 w 121132"/>
                <a:gd name="connsiteY7" fmla="*/ 17990 h 219539"/>
                <a:gd name="connsiteX8" fmla="*/ 109556 w 121132"/>
                <a:gd name="connsiteY8" fmla="*/ 25581 h 219539"/>
                <a:gd name="connsiteX9" fmla="*/ 121374 w 121132"/>
                <a:gd name="connsiteY9" fmla="*/ 13435 h 219539"/>
                <a:gd name="connsiteX10" fmla="*/ 106011 w 121132"/>
                <a:gd name="connsiteY10" fmla="*/ 3415 h 219539"/>
                <a:gd name="connsiteX11" fmla="*/ 81785 w 121132"/>
                <a:gd name="connsiteY11" fmla="*/ 75 h 219539"/>
                <a:gd name="connsiteX12" fmla="*/ 48104 w 121132"/>
                <a:gd name="connsiteY12" fmla="*/ 31351 h 219539"/>
                <a:gd name="connsiteX13" fmla="*/ 65830 w 121132"/>
                <a:gd name="connsiteY13" fmla="*/ 83275 h 219539"/>
                <a:gd name="connsiteX14" fmla="*/ 69376 w 121132"/>
                <a:gd name="connsiteY14" fmla="*/ 89955 h 219539"/>
                <a:gd name="connsiteX15" fmla="*/ 85625 w 121132"/>
                <a:gd name="connsiteY15" fmla="*/ 142183 h 219539"/>
                <a:gd name="connsiteX16" fmla="*/ 46922 w 121132"/>
                <a:gd name="connsiteY16" fmla="*/ 212933 h 219539"/>
                <a:gd name="connsiteX17" fmla="*/ 18559 w 121132"/>
                <a:gd name="connsiteY17" fmla="*/ 177103 h 219539"/>
                <a:gd name="connsiteX18" fmla="*/ 69376 w 121132"/>
                <a:gd name="connsiteY18" fmla="*/ 89955 h 2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132" h="219539">
                  <a:moveTo>
                    <a:pt x="65830" y="83275"/>
                  </a:moveTo>
                  <a:cubicBezTo>
                    <a:pt x="28900" y="92384"/>
                    <a:pt x="242" y="131859"/>
                    <a:pt x="242" y="168601"/>
                  </a:cubicBezTo>
                  <a:cubicBezTo>
                    <a:pt x="242" y="197751"/>
                    <a:pt x="19150" y="219614"/>
                    <a:pt x="46922" y="219614"/>
                  </a:cubicBezTo>
                  <a:cubicBezTo>
                    <a:pt x="81489" y="219614"/>
                    <a:pt x="106011" y="171941"/>
                    <a:pt x="106011" y="130037"/>
                  </a:cubicBezTo>
                  <a:cubicBezTo>
                    <a:pt x="106011" y="102405"/>
                    <a:pt x="94193" y="87222"/>
                    <a:pt x="84148" y="73558"/>
                  </a:cubicBezTo>
                  <a:cubicBezTo>
                    <a:pt x="73512" y="59894"/>
                    <a:pt x="56081" y="37120"/>
                    <a:pt x="56081" y="23759"/>
                  </a:cubicBezTo>
                  <a:cubicBezTo>
                    <a:pt x="56081" y="17079"/>
                    <a:pt x="61990" y="9792"/>
                    <a:pt x="72330" y="9792"/>
                  </a:cubicBezTo>
                  <a:cubicBezTo>
                    <a:pt x="81194" y="9792"/>
                    <a:pt x="87103" y="13739"/>
                    <a:pt x="93307" y="17990"/>
                  </a:cubicBezTo>
                  <a:cubicBezTo>
                    <a:pt x="99216" y="21634"/>
                    <a:pt x="105125" y="25581"/>
                    <a:pt x="109556" y="25581"/>
                  </a:cubicBezTo>
                  <a:cubicBezTo>
                    <a:pt x="116942" y="25581"/>
                    <a:pt x="121374" y="18294"/>
                    <a:pt x="121374" y="13435"/>
                  </a:cubicBezTo>
                  <a:cubicBezTo>
                    <a:pt x="121374" y="6755"/>
                    <a:pt x="116647" y="5844"/>
                    <a:pt x="106011" y="3415"/>
                  </a:cubicBezTo>
                  <a:cubicBezTo>
                    <a:pt x="90648" y="75"/>
                    <a:pt x="86512" y="75"/>
                    <a:pt x="81785" y="75"/>
                  </a:cubicBezTo>
                  <a:cubicBezTo>
                    <a:pt x="58740" y="75"/>
                    <a:pt x="48104" y="13132"/>
                    <a:pt x="48104" y="31351"/>
                  </a:cubicBezTo>
                  <a:cubicBezTo>
                    <a:pt x="48104" y="47748"/>
                    <a:pt x="56672" y="64752"/>
                    <a:pt x="65830" y="83275"/>
                  </a:cubicBezTo>
                  <a:close/>
                  <a:moveTo>
                    <a:pt x="69376" y="89955"/>
                  </a:moveTo>
                  <a:cubicBezTo>
                    <a:pt x="76762" y="103923"/>
                    <a:pt x="85625" y="120320"/>
                    <a:pt x="85625" y="142183"/>
                  </a:cubicBezTo>
                  <a:cubicBezTo>
                    <a:pt x="85625" y="162224"/>
                    <a:pt x="74398" y="212933"/>
                    <a:pt x="46922" y="212933"/>
                  </a:cubicBezTo>
                  <a:cubicBezTo>
                    <a:pt x="30673" y="212933"/>
                    <a:pt x="18559" y="200180"/>
                    <a:pt x="18559" y="177103"/>
                  </a:cubicBezTo>
                  <a:cubicBezTo>
                    <a:pt x="18559" y="157973"/>
                    <a:pt x="29491" y="100887"/>
                    <a:pt x="69376" y="89955"/>
                  </a:cubicBezTo>
                  <a:close/>
                </a:path>
              </a:pathLst>
            </a:custGeom>
            <a:solidFill>
              <a:srgbClr val="FF1A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9ACC5E21-8BEB-AD37-0010-7D12EDA6AFF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70211" y="7916818"/>
              <a:ext cx="154488" cy="143687"/>
            </a:xfrm>
            <a:custGeom>
              <a:avLst/>
              <a:gdLst>
                <a:gd name="connsiteX0" fmla="*/ 91864 w 154488"/>
                <a:gd name="connsiteY0" fmla="*/ 15168 h 143687"/>
                <a:gd name="connsiteX1" fmla="*/ 98275 w 154488"/>
                <a:gd name="connsiteY1" fmla="*/ 7941 h 143687"/>
                <a:gd name="connsiteX2" fmla="*/ 110683 w 154488"/>
                <a:gd name="connsiteY2" fmla="*/ 7728 h 143687"/>
                <a:gd name="connsiteX3" fmla="*/ 133846 w 154488"/>
                <a:gd name="connsiteY3" fmla="*/ 9429 h 143687"/>
                <a:gd name="connsiteX4" fmla="*/ 143567 w 154488"/>
                <a:gd name="connsiteY4" fmla="*/ 26220 h 143687"/>
                <a:gd name="connsiteX5" fmla="*/ 142119 w 154488"/>
                <a:gd name="connsiteY5" fmla="*/ 43437 h 143687"/>
                <a:gd name="connsiteX6" fmla="*/ 141705 w 154488"/>
                <a:gd name="connsiteY6" fmla="*/ 45776 h 143687"/>
                <a:gd name="connsiteX7" fmla="*/ 145221 w 154488"/>
                <a:gd name="connsiteY7" fmla="*/ 48964 h 143687"/>
                <a:gd name="connsiteX8" fmla="*/ 149150 w 154488"/>
                <a:gd name="connsiteY8" fmla="*/ 43650 h 143687"/>
                <a:gd name="connsiteX9" fmla="*/ 154734 w 154488"/>
                <a:gd name="connsiteY9" fmla="*/ 3052 h 143687"/>
                <a:gd name="connsiteX10" fmla="*/ 148530 w 154488"/>
                <a:gd name="connsiteY10" fmla="*/ 76 h 143687"/>
                <a:gd name="connsiteX11" fmla="*/ 21341 w 154488"/>
                <a:gd name="connsiteY11" fmla="*/ 76 h 143687"/>
                <a:gd name="connsiteX12" fmla="*/ 14309 w 154488"/>
                <a:gd name="connsiteY12" fmla="*/ 4540 h 143687"/>
                <a:gd name="connsiteX13" fmla="*/ 1280 w 154488"/>
                <a:gd name="connsiteY13" fmla="*/ 42162 h 143687"/>
                <a:gd name="connsiteX14" fmla="*/ 246 w 154488"/>
                <a:gd name="connsiteY14" fmla="*/ 45988 h 143687"/>
                <a:gd name="connsiteX15" fmla="*/ 3762 w 154488"/>
                <a:gd name="connsiteY15" fmla="*/ 48964 h 143687"/>
                <a:gd name="connsiteX16" fmla="*/ 8105 w 154488"/>
                <a:gd name="connsiteY16" fmla="*/ 43863 h 143687"/>
                <a:gd name="connsiteX17" fmla="*/ 58360 w 154488"/>
                <a:gd name="connsiteY17" fmla="*/ 7728 h 143687"/>
                <a:gd name="connsiteX18" fmla="*/ 67046 w 154488"/>
                <a:gd name="connsiteY18" fmla="*/ 7728 h 143687"/>
                <a:gd name="connsiteX19" fmla="*/ 73457 w 154488"/>
                <a:gd name="connsiteY19" fmla="*/ 9854 h 143687"/>
                <a:gd name="connsiteX20" fmla="*/ 72630 w 154488"/>
                <a:gd name="connsiteY20" fmla="*/ 14317 h 143687"/>
                <a:gd name="connsiteX21" fmla="*/ 45331 w 154488"/>
                <a:gd name="connsiteY21" fmla="*/ 126121 h 143687"/>
                <a:gd name="connsiteX22" fmla="*/ 21134 w 154488"/>
                <a:gd name="connsiteY22" fmla="*/ 136111 h 143687"/>
                <a:gd name="connsiteX23" fmla="*/ 11828 w 154488"/>
                <a:gd name="connsiteY23" fmla="*/ 140788 h 143687"/>
                <a:gd name="connsiteX24" fmla="*/ 15343 w 154488"/>
                <a:gd name="connsiteY24" fmla="*/ 143763 h 143687"/>
                <a:gd name="connsiteX25" fmla="*/ 33129 w 154488"/>
                <a:gd name="connsiteY25" fmla="*/ 143126 h 143687"/>
                <a:gd name="connsiteX26" fmla="*/ 50915 w 154488"/>
                <a:gd name="connsiteY26" fmla="*/ 142913 h 143687"/>
                <a:gd name="connsiteX27" fmla="*/ 69528 w 154488"/>
                <a:gd name="connsiteY27" fmla="*/ 143126 h 143687"/>
                <a:gd name="connsiteX28" fmla="*/ 86900 w 154488"/>
                <a:gd name="connsiteY28" fmla="*/ 143763 h 143687"/>
                <a:gd name="connsiteX29" fmla="*/ 91657 w 154488"/>
                <a:gd name="connsiteY29" fmla="*/ 139087 h 143687"/>
                <a:gd name="connsiteX30" fmla="*/ 83178 w 154488"/>
                <a:gd name="connsiteY30" fmla="*/ 136111 h 143687"/>
                <a:gd name="connsiteX31" fmla="*/ 71182 w 154488"/>
                <a:gd name="connsiteY31" fmla="*/ 135686 h 143687"/>
                <a:gd name="connsiteX32" fmla="*/ 63737 w 154488"/>
                <a:gd name="connsiteY32" fmla="*/ 131648 h 143687"/>
                <a:gd name="connsiteX33" fmla="*/ 64565 w 154488"/>
                <a:gd name="connsiteY33" fmla="*/ 126759 h 143687"/>
                <a:gd name="connsiteX34" fmla="*/ 91864 w 154488"/>
                <a:gd name="connsiteY34" fmla="*/ 15168 h 1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4488" h="143687">
                  <a:moveTo>
                    <a:pt x="91864" y="15168"/>
                  </a:moveTo>
                  <a:cubicBezTo>
                    <a:pt x="93311" y="9004"/>
                    <a:pt x="93725" y="8366"/>
                    <a:pt x="98275" y="7941"/>
                  </a:cubicBezTo>
                  <a:cubicBezTo>
                    <a:pt x="99309" y="7728"/>
                    <a:pt x="106547" y="7728"/>
                    <a:pt x="110683" y="7728"/>
                  </a:cubicBezTo>
                  <a:cubicBezTo>
                    <a:pt x="123299" y="7728"/>
                    <a:pt x="128676" y="7728"/>
                    <a:pt x="133846" y="9429"/>
                  </a:cubicBezTo>
                  <a:cubicBezTo>
                    <a:pt x="143153" y="12404"/>
                    <a:pt x="143567" y="18568"/>
                    <a:pt x="143567" y="26220"/>
                  </a:cubicBezTo>
                  <a:cubicBezTo>
                    <a:pt x="143567" y="29621"/>
                    <a:pt x="143567" y="32385"/>
                    <a:pt x="142119" y="43437"/>
                  </a:cubicBezTo>
                  <a:lnTo>
                    <a:pt x="141705" y="45776"/>
                  </a:lnTo>
                  <a:cubicBezTo>
                    <a:pt x="141705" y="47901"/>
                    <a:pt x="143153" y="48964"/>
                    <a:pt x="145221" y="48964"/>
                  </a:cubicBezTo>
                  <a:cubicBezTo>
                    <a:pt x="148323" y="48964"/>
                    <a:pt x="148737" y="47051"/>
                    <a:pt x="149150" y="43650"/>
                  </a:cubicBezTo>
                  <a:lnTo>
                    <a:pt x="154734" y="3052"/>
                  </a:lnTo>
                  <a:cubicBezTo>
                    <a:pt x="154734" y="76"/>
                    <a:pt x="152253" y="76"/>
                    <a:pt x="148530" y="76"/>
                  </a:cubicBezTo>
                  <a:lnTo>
                    <a:pt x="21341" y="76"/>
                  </a:lnTo>
                  <a:cubicBezTo>
                    <a:pt x="16171" y="76"/>
                    <a:pt x="15757" y="76"/>
                    <a:pt x="14309" y="4540"/>
                  </a:cubicBezTo>
                  <a:lnTo>
                    <a:pt x="1280" y="42162"/>
                  </a:lnTo>
                  <a:cubicBezTo>
                    <a:pt x="1073" y="43012"/>
                    <a:pt x="246" y="44925"/>
                    <a:pt x="246" y="45988"/>
                  </a:cubicBezTo>
                  <a:cubicBezTo>
                    <a:pt x="246" y="46838"/>
                    <a:pt x="660" y="48964"/>
                    <a:pt x="3762" y="48964"/>
                  </a:cubicBezTo>
                  <a:cubicBezTo>
                    <a:pt x="6450" y="48964"/>
                    <a:pt x="6864" y="47901"/>
                    <a:pt x="8105" y="43863"/>
                  </a:cubicBezTo>
                  <a:cubicBezTo>
                    <a:pt x="20100" y="9854"/>
                    <a:pt x="26925" y="7728"/>
                    <a:pt x="58360" y="7728"/>
                  </a:cubicBezTo>
                  <a:lnTo>
                    <a:pt x="67046" y="7728"/>
                  </a:lnTo>
                  <a:cubicBezTo>
                    <a:pt x="73251" y="7728"/>
                    <a:pt x="73457" y="7941"/>
                    <a:pt x="73457" y="9854"/>
                  </a:cubicBezTo>
                  <a:cubicBezTo>
                    <a:pt x="73457" y="10066"/>
                    <a:pt x="73457" y="11129"/>
                    <a:pt x="72630" y="14317"/>
                  </a:cubicBezTo>
                  <a:lnTo>
                    <a:pt x="45331" y="126121"/>
                  </a:lnTo>
                  <a:cubicBezTo>
                    <a:pt x="43470" y="133986"/>
                    <a:pt x="42849" y="136111"/>
                    <a:pt x="21134" y="136111"/>
                  </a:cubicBezTo>
                  <a:cubicBezTo>
                    <a:pt x="13689" y="136111"/>
                    <a:pt x="11828" y="136111"/>
                    <a:pt x="11828" y="140788"/>
                  </a:cubicBezTo>
                  <a:cubicBezTo>
                    <a:pt x="11828" y="141425"/>
                    <a:pt x="12241" y="143763"/>
                    <a:pt x="15343" y="143763"/>
                  </a:cubicBezTo>
                  <a:cubicBezTo>
                    <a:pt x="21134" y="143763"/>
                    <a:pt x="27338" y="143126"/>
                    <a:pt x="33129" y="143126"/>
                  </a:cubicBezTo>
                  <a:cubicBezTo>
                    <a:pt x="38920" y="143126"/>
                    <a:pt x="45124" y="142913"/>
                    <a:pt x="50915" y="142913"/>
                  </a:cubicBezTo>
                  <a:cubicBezTo>
                    <a:pt x="56706" y="142913"/>
                    <a:pt x="63737" y="142913"/>
                    <a:pt x="69528" y="143126"/>
                  </a:cubicBezTo>
                  <a:cubicBezTo>
                    <a:pt x="75112" y="143338"/>
                    <a:pt x="81316" y="143763"/>
                    <a:pt x="86900" y="143763"/>
                  </a:cubicBezTo>
                  <a:cubicBezTo>
                    <a:pt x="88555" y="143763"/>
                    <a:pt x="91657" y="143763"/>
                    <a:pt x="91657" y="139087"/>
                  </a:cubicBezTo>
                  <a:cubicBezTo>
                    <a:pt x="91657" y="136111"/>
                    <a:pt x="89589" y="136111"/>
                    <a:pt x="83178" y="136111"/>
                  </a:cubicBezTo>
                  <a:cubicBezTo>
                    <a:pt x="79248" y="136111"/>
                    <a:pt x="75112" y="135899"/>
                    <a:pt x="71182" y="135686"/>
                  </a:cubicBezTo>
                  <a:cubicBezTo>
                    <a:pt x="64151" y="135049"/>
                    <a:pt x="63737" y="134198"/>
                    <a:pt x="63737" y="131648"/>
                  </a:cubicBezTo>
                  <a:cubicBezTo>
                    <a:pt x="63737" y="130160"/>
                    <a:pt x="63737" y="129735"/>
                    <a:pt x="64565" y="126759"/>
                  </a:cubicBezTo>
                  <a:lnTo>
                    <a:pt x="91864" y="15168"/>
                  </a:lnTo>
                  <a:close/>
                </a:path>
              </a:pathLst>
            </a:custGeom>
            <a:solidFill>
              <a:srgbClr val="FF1AFF"/>
            </a:solidFill>
            <a:ln w="29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90150220-4276-5895-B9DB-BD3D8F131DD9}"/>
              </a:ext>
            </a:extLst>
          </p:cNvPr>
          <p:cNvSpPr/>
          <p:nvPr/>
        </p:nvSpPr>
        <p:spPr bwMode="auto">
          <a:xfrm>
            <a:off x="5723948" y="3192170"/>
            <a:ext cx="702078" cy="1480034"/>
          </a:xfrm>
          <a:prstGeom prst="rect">
            <a:avLst/>
          </a:prstGeom>
          <a:solidFill>
            <a:srgbClr val="FFC1BE">
              <a:alpha val="49007"/>
            </a:srgbClr>
          </a:solidFill>
          <a:ln w="28575" cmpd="sng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366719-C884-B809-2767-73942440FE09}"/>
              </a:ext>
            </a:extLst>
          </p:cNvPr>
          <p:cNvSpPr/>
          <p:nvPr/>
        </p:nvSpPr>
        <p:spPr bwMode="auto">
          <a:xfrm>
            <a:off x="5642671" y="6700253"/>
            <a:ext cx="538887" cy="344641"/>
          </a:xfrm>
          <a:prstGeom prst="rect">
            <a:avLst/>
          </a:prstGeom>
          <a:solidFill>
            <a:srgbClr val="FFC1BE">
              <a:alpha val="49007"/>
            </a:srgbClr>
          </a:solidFill>
          <a:ln w="28575" cmpd="sng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72BF8D77-3E48-F462-4209-1A4D0357E510}"/>
              </a:ext>
            </a:extLst>
          </p:cNvPr>
          <p:cNvPicPr>
            <a:picLocks noChangeAspect="1"/>
          </p:cNvPicPr>
          <p:nvPr/>
        </p:nvPicPr>
        <p:blipFill>
          <a:blip r:embed="rId124"/>
          <a:stretch>
            <a:fillRect/>
          </a:stretch>
        </p:blipFill>
        <p:spPr>
          <a:xfrm>
            <a:off x="5642671" y="2086610"/>
            <a:ext cx="4772442" cy="96104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E62A831-BB70-F590-BB4F-1BC7F704D732}"/>
              </a:ext>
            </a:extLst>
          </p:cNvPr>
          <p:cNvSpPr txBox="1"/>
          <p:nvPr/>
        </p:nvSpPr>
        <p:spPr>
          <a:xfrm>
            <a:off x="7445504" y="5368612"/>
            <a:ext cx="280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/>
              <a:t>Le calcul conduit à</a:t>
            </a:r>
          </a:p>
        </p:txBody>
      </p:sp>
    </p:spTree>
    <p:extLst>
      <p:ext uri="{BB962C8B-B14F-4D97-AF65-F5344CB8AC3E}">
        <p14:creationId xmlns:p14="http://schemas.microsoft.com/office/powerpoint/2010/main" val="12822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4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>
            <a:extLst>
              <a:ext uri="{FF2B5EF4-FFF2-40B4-BE49-F238E27FC236}">
                <a16:creationId xmlns:a16="http://schemas.microsoft.com/office/drawing/2014/main" id="{82CDCA10-6581-50A1-1339-11329731F98D}"/>
              </a:ext>
            </a:extLst>
          </p:cNvPr>
          <p:cNvSpPr/>
          <p:nvPr/>
        </p:nvSpPr>
        <p:spPr bwMode="auto">
          <a:xfrm>
            <a:off x="1719216" y="1938262"/>
            <a:ext cx="3160016" cy="2568578"/>
          </a:xfrm>
          <a:custGeom>
            <a:avLst/>
            <a:gdLst>
              <a:gd name="connsiteX0" fmla="*/ 1218645 w 3160016"/>
              <a:gd name="connsiteY0" fmla="*/ 111805 h 2568578"/>
              <a:gd name="connsiteX1" fmla="*/ 2850497 w 3160016"/>
              <a:gd name="connsiteY1" fmla="*/ 125872 h 2568578"/>
              <a:gd name="connsiteX2" fmla="*/ 3075580 w 3160016"/>
              <a:gd name="connsiteY2" fmla="*/ 1420100 h 2568578"/>
              <a:gd name="connsiteX3" fmla="*/ 1851691 w 3160016"/>
              <a:gd name="connsiteY3" fmla="*/ 2559583 h 2568578"/>
              <a:gd name="connsiteX4" fmla="*/ 93230 w 3160016"/>
              <a:gd name="connsiteY4" fmla="*/ 1884334 h 2568578"/>
              <a:gd name="connsiteX5" fmla="*/ 346448 w 3160016"/>
              <a:gd name="connsiteY5" fmla="*/ 674512 h 2568578"/>
              <a:gd name="connsiteX6" fmla="*/ 1218645 w 3160016"/>
              <a:gd name="connsiteY6" fmla="*/ 111805 h 256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0016" h="2568578">
                <a:moveTo>
                  <a:pt x="1218645" y="111805"/>
                </a:moveTo>
                <a:cubicBezTo>
                  <a:pt x="1635987" y="20365"/>
                  <a:pt x="2541008" y="-92177"/>
                  <a:pt x="2850497" y="125872"/>
                </a:cubicBezTo>
                <a:cubicBezTo>
                  <a:pt x="3159986" y="343921"/>
                  <a:pt x="3242048" y="1014482"/>
                  <a:pt x="3075580" y="1420100"/>
                </a:cubicBezTo>
                <a:cubicBezTo>
                  <a:pt x="2909112" y="1825718"/>
                  <a:pt x="2348749" y="2482211"/>
                  <a:pt x="1851691" y="2559583"/>
                </a:cubicBezTo>
                <a:cubicBezTo>
                  <a:pt x="1354633" y="2636955"/>
                  <a:pt x="344104" y="2198513"/>
                  <a:pt x="93230" y="1884334"/>
                </a:cubicBezTo>
                <a:cubicBezTo>
                  <a:pt x="-157644" y="1570156"/>
                  <a:pt x="156534" y="969933"/>
                  <a:pt x="346448" y="674512"/>
                </a:cubicBezTo>
                <a:cubicBezTo>
                  <a:pt x="536362" y="379091"/>
                  <a:pt x="801303" y="203245"/>
                  <a:pt x="1218645" y="111805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40" name="Rectangle 139 1 2 1">
            <a:extLst>
              <a:ext uri="{FF2B5EF4-FFF2-40B4-BE49-F238E27FC236}">
                <a16:creationId xmlns:a16="http://schemas.microsoft.com/office/drawing/2014/main" id="{14887ED3-4F20-2F63-ACE1-A46DA07071B8}"/>
              </a:ext>
            </a:extLst>
          </p:cNvPr>
          <p:cNvSpPr/>
          <p:nvPr/>
        </p:nvSpPr>
        <p:spPr bwMode="auto">
          <a:xfrm>
            <a:off x="3329682" y="5434434"/>
            <a:ext cx="7111297" cy="17749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E418FC-45C5-8E17-6B11-A20AA4A3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Rappel sur les transferts « convectifs »</a:t>
            </a:r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65521845-FA43-902B-4A09-8CB595E79AEF}"/>
              </a:ext>
            </a:extLst>
          </p:cNvPr>
          <p:cNvSpPr/>
          <p:nvPr/>
        </p:nvSpPr>
        <p:spPr bwMode="auto">
          <a:xfrm rot="21359402">
            <a:off x="5528417" y="1590878"/>
            <a:ext cx="507886" cy="1940849"/>
          </a:xfrm>
          <a:custGeom>
            <a:avLst/>
            <a:gdLst>
              <a:gd name="connsiteX0" fmla="*/ 506437 w 533510"/>
              <a:gd name="connsiteY0" fmla="*/ 1533378 h 1533378"/>
              <a:gd name="connsiteX1" fmla="*/ 506437 w 533510"/>
              <a:gd name="connsiteY1" fmla="*/ 844062 h 1533378"/>
              <a:gd name="connsiteX2" fmla="*/ 225083 w 533510"/>
              <a:gd name="connsiteY2" fmla="*/ 239151 h 1533378"/>
              <a:gd name="connsiteX3" fmla="*/ 0 w 533510"/>
              <a:gd name="connsiteY3" fmla="*/ 0 h 1533378"/>
              <a:gd name="connsiteX0" fmla="*/ 283967 w 506772"/>
              <a:gd name="connsiteY0" fmla="*/ 1940849 h 1940849"/>
              <a:gd name="connsiteX1" fmla="*/ 506437 w 506772"/>
              <a:gd name="connsiteY1" fmla="*/ 844062 h 1940849"/>
              <a:gd name="connsiteX2" fmla="*/ 225083 w 506772"/>
              <a:gd name="connsiteY2" fmla="*/ 239151 h 1940849"/>
              <a:gd name="connsiteX3" fmla="*/ 0 w 506772"/>
              <a:gd name="connsiteY3" fmla="*/ 0 h 1940849"/>
              <a:gd name="connsiteX0" fmla="*/ 283967 w 507886"/>
              <a:gd name="connsiteY0" fmla="*/ 1940849 h 1940849"/>
              <a:gd name="connsiteX1" fmla="*/ 506437 w 507886"/>
              <a:gd name="connsiteY1" fmla="*/ 844062 h 1940849"/>
              <a:gd name="connsiteX2" fmla="*/ 225083 w 507886"/>
              <a:gd name="connsiteY2" fmla="*/ 239151 h 1940849"/>
              <a:gd name="connsiteX3" fmla="*/ 0 w 507886"/>
              <a:gd name="connsiteY3" fmla="*/ 0 h 194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886" h="1940849">
                <a:moveTo>
                  <a:pt x="283967" y="1940849"/>
                </a:moveTo>
                <a:cubicBezTo>
                  <a:pt x="479882" y="1381205"/>
                  <a:pt x="516251" y="1127678"/>
                  <a:pt x="506437" y="844062"/>
                </a:cubicBezTo>
                <a:cubicBezTo>
                  <a:pt x="496623" y="560446"/>
                  <a:pt x="309489" y="379828"/>
                  <a:pt x="225083" y="239151"/>
                </a:cubicBezTo>
                <a:cubicBezTo>
                  <a:pt x="140677" y="98474"/>
                  <a:pt x="70338" y="49237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9C9CD3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5AFCD0C6-31AC-42CC-87DB-3EEC3790FE6A}"/>
              </a:ext>
            </a:extLst>
          </p:cNvPr>
          <p:cNvSpPr/>
          <p:nvPr/>
        </p:nvSpPr>
        <p:spPr bwMode="auto">
          <a:xfrm rot="21359402">
            <a:off x="5673683" y="1432397"/>
            <a:ext cx="624148" cy="2123880"/>
          </a:xfrm>
          <a:custGeom>
            <a:avLst/>
            <a:gdLst>
              <a:gd name="connsiteX0" fmla="*/ 506437 w 533510"/>
              <a:gd name="connsiteY0" fmla="*/ 1533378 h 1533378"/>
              <a:gd name="connsiteX1" fmla="*/ 506437 w 533510"/>
              <a:gd name="connsiteY1" fmla="*/ 844062 h 1533378"/>
              <a:gd name="connsiteX2" fmla="*/ 225083 w 533510"/>
              <a:gd name="connsiteY2" fmla="*/ 239151 h 1533378"/>
              <a:gd name="connsiteX3" fmla="*/ 0 w 533510"/>
              <a:gd name="connsiteY3" fmla="*/ 0 h 1533378"/>
              <a:gd name="connsiteX0" fmla="*/ 348009 w 508292"/>
              <a:gd name="connsiteY0" fmla="*/ 1861351 h 1861351"/>
              <a:gd name="connsiteX1" fmla="*/ 506437 w 508292"/>
              <a:gd name="connsiteY1" fmla="*/ 844062 h 1861351"/>
              <a:gd name="connsiteX2" fmla="*/ 225083 w 508292"/>
              <a:gd name="connsiteY2" fmla="*/ 239151 h 1861351"/>
              <a:gd name="connsiteX3" fmla="*/ 0 w 508292"/>
              <a:gd name="connsiteY3" fmla="*/ 0 h 1861351"/>
              <a:gd name="connsiteX0" fmla="*/ 348009 w 510497"/>
              <a:gd name="connsiteY0" fmla="*/ 1861351 h 1861351"/>
              <a:gd name="connsiteX1" fmla="*/ 506437 w 510497"/>
              <a:gd name="connsiteY1" fmla="*/ 844062 h 1861351"/>
              <a:gd name="connsiteX2" fmla="*/ 225083 w 510497"/>
              <a:gd name="connsiteY2" fmla="*/ 239151 h 1861351"/>
              <a:gd name="connsiteX3" fmla="*/ 0 w 510497"/>
              <a:gd name="connsiteY3" fmla="*/ 0 h 186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497" h="1861351">
                <a:moveTo>
                  <a:pt x="348009" y="1861351"/>
                </a:moveTo>
                <a:cubicBezTo>
                  <a:pt x="469238" y="1562369"/>
                  <a:pt x="526925" y="1114429"/>
                  <a:pt x="506437" y="844062"/>
                </a:cubicBezTo>
                <a:cubicBezTo>
                  <a:pt x="485949" y="573695"/>
                  <a:pt x="309489" y="379828"/>
                  <a:pt x="225083" y="239151"/>
                </a:cubicBezTo>
                <a:cubicBezTo>
                  <a:pt x="140677" y="98474"/>
                  <a:pt x="70338" y="49237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9C9CD3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9A7E1C-7E02-0708-E554-0591AE97AB34}"/>
              </a:ext>
            </a:extLst>
          </p:cNvPr>
          <p:cNvSpPr txBox="1"/>
          <p:nvPr/>
        </p:nvSpPr>
        <p:spPr>
          <a:xfrm>
            <a:off x="6332242" y="1853288"/>
            <a:ext cx="39624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0432FF"/>
                </a:solidFill>
              </a:rPr>
              <a:t>Écoulement (forcé ou naturel)</a:t>
            </a:r>
          </a:p>
        </p:txBody>
      </p:sp>
      <p:grpSp>
        <p:nvGrpSpPr>
          <p:cNvPr id="24" name="Groupe 23" descr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\blue{T_\infty}&#10;$&#10;&#10;&#10;\end{document}&#10;" title="IguanaTex Vector Display">
            <a:extLst>
              <a:ext uri="{FF2B5EF4-FFF2-40B4-BE49-F238E27FC236}">
                <a16:creationId xmlns:a16="http://schemas.microsoft.com/office/drawing/2014/main" id="{5FB53EAA-B6FB-2BAA-7F62-6491B0B1A48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946900" y="2285999"/>
            <a:ext cx="443786" cy="307236"/>
            <a:chOff x="9382342" y="4196548"/>
            <a:chExt cx="411518" cy="283641"/>
          </a:xfrm>
        </p:grpSpPr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93121DA2-D504-28C3-B54A-B0EECD3C2384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9382342" y="4196548"/>
              <a:ext cx="214747" cy="230246"/>
            </a:xfrm>
            <a:custGeom>
              <a:avLst/>
              <a:gdLst>
                <a:gd name="connsiteX0" fmla="*/ 127346 w 214747"/>
                <a:gd name="connsiteY0" fmla="*/ 23870 h 230246"/>
                <a:gd name="connsiteX1" fmla="*/ 134610 w 214747"/>
                <a:gd name="connsiteY1" fmla="*/ 11286 h 230246"/>
                <a:gd name="connsiteX2" fmla="*/ 154506 w 214747"/>
                <a:gd name="connsiteY2" fmla="*/ 10606 h 230246"/>
                <a:gd name="connsiteX3" fmla="*/ 200613 w 214747"/>
                <a:gd name="connsiteY3" fmla="*/ 38494 h 230246"/>
                <a:gd name="connsiteX4" fmla="*/ 198087 w 214747"/>
                <a:gd name="connsiteY4" fmla="*/ 65702 h 230246"/>
                <a:gd name="connsiteX5" fmla="*/ 197140 w 214747"/>
                <a:gd name="connsiteY5" fmla="*/ 72164 h 230246"/>
                <a:gd name="connsiteX6" fmla="*/ 200929 w 214747"/>
                <a:gd name="connsiteY6" fmla="*/ 76585 h 230246"/>
                <a:gd name="connsiteX7" fmla="*/ 205666 w 214747"/>
                <a:gd name="connsiteY7" fmla="*/ 68763 h 230246"/>
                <a:gd name="connsiteX8" fmla="*/ 214193 w 214747"/>
                <a:gd name="connsiteY8" fmla="*/ 9586 h 230246"/>
                <a:gd name="connsiteX9" fmla="*/ 214825 w 214747"/>
                <a:gd name="connsiteY9" fmla="*/ 3804 h 230246"/>
                <a:gd name="connsiteX10" fmla="*/ 206298 w 214747"/>
                <a:gd name="connsiteY10" fmla="*/ 63 h 230246"/>
                <a:gd name="connsiteX11" fmla="*/ 31026 w 214747"/>
                <a:gd name="connsiteY11" fmla="*/ 63 h 230246"/>
                <a:gd name="connsiteX12" fmla="*/ 20920 w 214747"/>
                <a:gd name="connsiteY12" fmla="*/ 6865 h 230246"/>
                <a:gd name="connsiteX13" fmla="*/ 1972 w 214747"/>
                <a:gd name="connsiteY13" fmla="*/ 66722 h 230246"/>
                <a:gd name="connsiteX14" fmla="*/ 77 w 214747"/>
                <a:gd name="connsiteY14" fmla="*/ 72844 h 230246"/>
                <a:gd name="connsiteX15" fmla="*/ 3866 w 214747"/>
                <a:gd name="connsiteY15" fmla="*/ 76585 h 230246"/>
                <a:gd name="connsiteX16" fmla="*/ 9235 w 214747"/>
                <a:gd name="connsiteY16" fmla="*/ 69443 h 230246"/>
                <a:gd name="connsiteX17" fmla="*/ 81239 w 214747"/>
                <a:gd name="connsiteY17" fmla="*/ 10606 h 230246"/>
                <a:gd name="connsiteX18" fmla="*/ 93555 w 214747"/>
                <a:gd name="connsiteY18" fmla="*/ 10606 h 230246"/>
                <a:gd name="connsiteX19" fmla="*/ 102398 w 214747"/>
                <a:gd name="connsiteY19" fmla="*/ 14687 h 230246"/>
                <a:gd name="connsiteX20" fmla="*/ 101135 w 214747"/>
                <a:gd name="connsiteY20" fmla="*/ 21829 h 230246"/>
                <a:gd name="connsiteX21" fmla="*/ 58817 w 214747"/>
                <a:gd name="connsiteY21" fmla="*/ 203442 h 230246"/>
                <a:gd name="connsiteX22" fmla="*/ 21236 w 214747"/>
                <a:gd name="connsiteY22" fmla="*/ 219766 h 230246"/>
                <a:gd name="connsiteX23" fmla="*/ 7972 w 214747"/>
                <a:gd name="connsiteY23" fmla="*/ 226228 h 230246"/>
                <a:gd name="connsiteX24" fmla="*/ 13341 w 214747"/>
                <a:gd name="connsiteY24" fmla="*/ 230309 h 230246"/>
                <a:gd name="connsiteX25" fmla="*/ 39237 w 214747"/>
                <a:gd name="connsiteY25" fmla="*/ 229629 h 230246"/>
                <a:gd name="connsiteX26" fmla="*/ 66080 w 214747"/>
                <a:gd name="connsiteY26" fmla="*/ 229289 h 230246"/>
                <a:gd name="connsiteX27" fmla="*/ 92292 w 214747"/>
                <a:gd name="connsiteY27" fmla="*/ 229629 h 230246"/>
                <a:gd name="connsiteX28" fmla="*/ 119767 w 214747"/>
                <a:gd name="connsiteY28" fmla="*/ 230309 h 230246"/>
                <a:gd name="connsiteX29" fmla="*/ 126715 w 214747"/>
                <a:gd name="connsiteY29" fmla="*/ 223507 h 230246"/>
                <a:gd name="connsiteX30" fmla="*/ 115977 w 214747"/>
                <a:gd name="connsiteY30" fmla="*/ 219766 h 230246"/>
                <a:gd name="connsiteX31" fmla="*/ 95766 w 214747"/>
                <a:gd name="connsiteY31" fmla="*/ 219086 h 230246"/>
                <a:gd name="connsiteX32" fmla="*/ 84081 w 214747"/>
                <a:gd name="connsiteY32" fmla="*/ 211604 h 230246"/>
                <a:gd name="connsiteX33" fmla="*/ 85344 w 214747"/>
                <a:gd name="connsiteY33" fmla="*/ 204462 h 230246"/>
                <a:gd name="connsiteX34" fmla="*/ 127346 w 214747"/>
                <a:gd name="connsiteY34" fmla="*/ 23870 h 23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4747" h="230246">
                  <a:moveTo>
                    <a:pt x="127346" y="23870"/>
                  </a:moveTo>
                  <a:cubicBezTo>
                    <a:pt x="129557" y="14347"/>
                    <a:pt x="130820" y="12306"/>
                    <a:pt x="134610" y="11286"/>
                  </a:cubicBezTo>
                  <a:cubicBezTo>
                    <a:pt x="137452" y="10606"/>
                    <a:pt x="147874" y="10606"/>
                    <a:pt x="154506" y="10606"/>
                  </a:cubicBezTo>
                  <a:cubicBezTo>
                    <a:pt x="186402" y="10606"/>
                    <a:pt x="200613" y="11966"/>
                    <a:pt x="200613" y="38494"/>
                  </a:cubicBezTo>
                  <a:cubicBezTo>
                    <a:pt x="200613" y="43595"/>
                    <a:pt x="199350" y="56859"/>
                    <a:pt x="198087" y="65702"/>
                  </a:cubicBezTo>
                  <a:cubicBezTo>
                    <a:pt x="197771" y="67062"/>
                    <a:pt x="197140" y="71143"/>
                    <a:pt x="197140" y="72164"/>
                  </a:cubicBezTo>
                  <a:cubicBezTo>
                    <a:pt x="197140" y="74204"/>
                    <a:pt x="198087" y="76585"/>
                    <a:pt x="200929" y="76585"/>
                  </a:cubicBezTo>
                  <a:cubicBezTo>
                    <a:pt x="204403" y="76585"/>
                    <a:pt x="205035" y="73864"/>
                    <a:pt x="205666" y="68763"/>
                  </a:cubicBezTo>
                  <a:lnTo>
                    <a:pt x="214193" y="9586"/>
                  </a:lnTo>
                  <a:cubicBezTo>
                    <a:pt x="214509" y="8225"/>
                    <a:pt x="214825" y="4824"/>
                    <a:pt x="214825" y="3804"/>
                  </a:cubicBezTo>
                  <a:cubicBezTo>
                    <a:pt x="214825" y="63"/>
                    <a:pt x="211667" y="63"/>
                    <a:pt x="206298" y="63"/>
                  </a:cubicBezTo>
                  <a:lnTo>
                    <a:pt x="31026" y="63"/>
                  </a:lnTo>
                  <a:cubicBezTo>
                    <a:pt x="23446" y="63"/>
                    <a:pt x="23131" y="403"/>
                    <a:pt x="20920" y="6865"/>
                  </a:cubicBezTo>
                  <a:lnTo>
                    <a:pt x="1972" y="66722"/>
                  </a:lnTo>
                  <a:cubicBezTo>
                    <a:pt x="1656" y="67402"/>
                    <a:pt x="77" y="72164"/>
                    <a:pt x="77" y="72844"/>
                  </a:cubicBezTo>
                  <a:cubicBezTo>
                    <a:pt x="77" y="74884"/>
                    <a:pt x="1656" y="76585"/>
                    <a:pt x="3866" y="76585"/>
                  </a:cubicBezTo>
                  <a:cubicBezTo>
                    <a:pt x="7024" y="76585"/>
                    <a:pt x="7340" y="74884"/>
                    <a:pt x="9235" y="69443"/>
                  </a:cubicBezTo>
                  <a:cubicBezTo>
                    <a:pt x="26289" y="16728"/>
                    <a:pt x="34500" y="10606"/>
                    <a:pt x="81239" y="10606"/>
                  </a:cubicBezTo>
                  <a:lnTo>
                    <a:pt x="93555" y="10606"/>
                  </a:lnTo>
                  <a:cubicBezTo>
                    <a:pt x="102398" y="10606"/>
                    <a:pt x="102398" y="11966"/>
                    <a:pt x="102398" y="14687"/>
                  </a:cubicBezTo>
                  <a:cubicBezTo>
                    <a:pt x="102398" y="16728"/>
                    <a:pt x="101450" y="20809"/>
                    <a:pt x="101135" y="21829"/>
                  </a:cubicBezTo>
                  <a:lnTo>
                    <a:pt x="58817" y="203442"/>
                  </a:lnTo>
                  <a:cubicBezTo>
                    <a:pt x="55974" y="216025"/>
                    <a:pt x="55027" y="219766"/>
                    <a:pt x="21236" y="219766"/>
                  </a:cubicBezTo>
                  <a:cubicBezTo>
                    <a:pt x="9867" y="219766"/>
                    <a:pt x="7972" y="219766"/>
                    <a:pt x="7972" y="226228"/>
                  </a:cubicBezTo>
                  <a:cubicBezTo>
                    <a:pt x="7972" y="230309"/>
                    <a:pt x="11446" y="230309"/>
                    <a:pt x="13341" y="230309"/>
                  </a:cubicBezTo>
                  <a:cubicBezTo>
                    <a:pt x="21867" y="230309"/>
                    <a:pt x="30710" y="229629"/>
                    <a:pt x="39237" y="229629"/>
                  </a:cubicBezTo>
                  <a:cubicBezTo>
                    <a:pt x="48079" y="229629"/>
                    <a:pt x="57238" y="229289"/>
                    <a:pt x="66080" y="229289"/>
                  </a:cubicBezTo>
                  <a:cubicBezTo>
                    <a:pt x="74923" y="229289"/>
                    <a:pt x="83765" y="229629"/>
                    <a:pt x="92292" y="229629"/>
                  </a:cubicBezTo>
                  <a:cubicBezTo>
                    <a:pt x="101450" y="229629"/>
                    <a:pt x="110925" y="230309"/>
                    <a:pt x="119767" y="230309"/>
                  </a:cubicBezTo>
                  <a:cubicBezTo>
                    <a:pt x="122925" y="230309"/>
                    <a:pt x="126715" y="230309"/>
                    <a:pt x="126715" y="223507"/>
                  </a:cubicBezTo>
                  <a:cubicBezTo>
                    <a:pt x="126715" y="219766"/>
                    <a:pt x="124188" y="219766"/>
                    <a:pt x="115977" y="219766"/>
                  </a:cubicBezTo>
                  <a:cubicBezTo>
                    <a:pt x="108082" y="219766"/>
                    <a:pt x="103977" y="219766"/>
                    <a:pt x="95766" y="219086"/>
                  </a:cubicBezTo>
                  <a:cubicBezTo>
                    <a:pt x="86608" y="218066"/>
                    <a:pt x="84081" y="217046"/>
                    <a:pt x="84081" y="211604"/>
                  </a:cubicBezTo>
                  <a:cubicBezTo>
                    <a:pt x="84081" y="211264"/>
                    <a:pt x="84081" y="209563"/>
                    <a:pt x="85344" y="204462"/>
                  </a:cubicBezTo>
                  <a:lnTo>
                    <a:pt x="127346" y="23870"/>
                  </a:lnTo>
                  <a:close/>
                </a:path>
              </a:pathLst>
            </a:custGeom>
            <a:solidFill>
              <a:srgbClr val="0000FF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0A99D0AE-10EE-AADF-B3C5-D06836DFAA00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9576334" y="4372820"/>
              <a:ext cx="217526" cy="107369"/>
            </a:xfrm>
            <a:custGeom>
              <a:avLst/>
              <a:gdLst>
                <a:gd name="connsiteX0" fmla="*/ 110836 w 217526"/>
                <a:gd name="connsiteY0" fmla="*/ 39822 h 107369"/>
                <a:gd name="connsiteX1" fmla="*/ 87182 w 217526"/>
                <a:gd name="connsiteY1" fmla="*/ 14586 h 107369"/>
                <a:gd name="connsiteX2" fmla="*/ 47390 w 217526"/>
                <a:gd name="connsiteY2" fmla="*/ 64 h 107369"/>
                <a:gd name="connsiteX3" fmla="*/ 83 w 217526"/>
                <a:gd name="connsiteY3" fmla="*/ 53868 h 107369"/>
                <a:gd name="connsiteX4" fmla="*/ 46727 w 217526"/>
                <a:gd name="connsiteY4" fmla="*/ 107433 h 107369"/>
                <a:gd name="connsiteX5" fmla="*/ 106856 w 217526"/>
                <a:gd name="connsiteY5" fmla="*/ 67676 h 107369"/>
                <a:gd name="connsiteX6" fmla="*/ 130510 w 217526"/>
                <a:gd name="connsiteY6" fmla="*/ 92911 h 107369"/>
                <a:gd name="connsiteX7" fmla="*/ 170302 w 217526"/>
                <a:gd name="connsiteY7" fmla="*/ 107433 h 107369"/>
                <a:gd name="connsiteX8" fmla="*/ 217610 w 217526"/>
                <a:gd name="connsiteY8" fmla="*/ 53630 h 107369"/>
                <a:gd name="connsiteX9" fmla="*/ 170965 w 217526"/>
                <a:gd name="connsiteY9" fmla="*/ 64 h 107369"/>
                <a:gd name="connsiteX10" fmla="*/ 110836 w 217526"/>
                <a:gd name="connsiteY10" fmla="*/ 39822 h 107369"/>
                <a:gd name="connsiteX11" fmla="*/ 117910 w 217526"/>
                <a:gd name="connsiteY11" fmla="*/ 48630 h 107369"/>
                <a:gd name="connsiteX12" fmla="*/ 172955 w 217526"/>
                <a:gd name="connsiteY12" fmla="*/ 9111 h 107369"/>
                <a:gd name="connsiteX13" fmla="*/ 211420 w 217526"/>
                <a:gd name="connsiteY13" fmla="*/ 53630 h 107369"/>
                <a:gd name="connsiteX14" fmla="*/ 173839 w 217526"/>
                <a:gd name="connsiteY14" fmla="*/ 94340 h 107369"/>
                <a:gd name="connsiteX15" fmla="*/ 117910 w 217526"/>
                <a:gd name="connsiteY15" fmla="*/ 48630 h 107369"/>
                <a:gd name="connsiteX16" fmla="*/ 99782 w 217526"/>
                <a:gd name="connsiteY16" fmla="*/ 58867 h 107369"/>
                <a:gd name="connsiteX17" fmla="*/ 44737 w 217526"/>
                <a:gd name="connsiteY17" fmla="*/ 98387 h 107369"/>
                <a:gd name="connsiteX18" fmla="*/ 6272 w 217526"/>
                <a:gd name="connsiteY18" fmla="*/ 53868 h 107369"/>
                <a:gd name="connsiteX19" fmla="*/ 43853 w 217526"/>
                <a:gd name="connsiteY19" fmla="*/ 13158 h 107369"/>
                <a:gd name="connsiteX20" fmla="*/ 99782 w 217526"/>
                <a:gd name="connsiteY20" fmla="*/ 58867 h 10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7526" h="107369">
                  <a:moveTo>
                    <a:pt x="110836" y="39822"/>
                  </a:moveTo>
                  <a:cubicBezTo>
                    <a:pt x="99119" y="25061"/>
                    <a:pt x="95582" y="21014"/>
                    <a:pt x="87182" y="14586"/>
                  </a:cubicBezTo>
                  <a:cubicBezTo>
                    <a:pt x="73697" y="4111"/>
                    <a:pt x="59549" y="64"/>
                    <a:pt x="47390" y="64"/>
                  </a:cubicBezTo>
                  <a:cubicBezTo>
                    <a:pt x="19978" y="64"/>
                    <a:pt x="83" y="25300"/>
                    <a:pt x="83" y="53868"/>
                  </a:cubicBezTo>
                  <a:cubicBezTo>
                    <a:pt x="83" y="81722"/>
                    <a:pt x="19094" y="107433"/>
                    <a:pt x="46727" y="107433"/>
                  </a:cubicBezTo>
                  <a:cubicBezTo>
                    <a:pt x="77455" y="107433"/>
                    <a:pt x="98898" y="80293"/>
                    <a:pt x="106856" y="67676"/>
                  </a:cubicBezTo>
                  <a:cubicBezTo>
                    <a:pt x="118573" y="82436"/>
                    <a:pt x="122110" y="86483"/>
                    <a:pt x="130510" y="92911"/>
                  </a:cubicBezTo>
                  <a:cubicBezTo>
                    <a:pt x="143995" y="103386"/>
                    <a:pt x="158143" y="107433"/>
                    <a:pt x="170302" y="107433"/>
                  </a:cubicBezTo>
                  <a:cubicBezTo>
                    <a:pt x="197714" y="107433"/>
                    <a:pt x="217610" y="82198"/>
                    <a:pt x="217610" y="53630"/>
                  </a:cubicBezTo>
                  <a:cubicBezTo>
                    <a:pt x="217610" y="25776"/>
                    <a:pt x="198598" y="64"/>
                    <a:pt x="170965" y="64"/>
                  </a:cubicBezTo>
                  <a:cubicBezTo>
                    <a:pt x="140237" y="64"/>
                    <a:pt x="118794" y="27204"/>
                    <a:pt x="110836" y="39822"/>
                  </a:cubicBezTo>
                  <a:close/>
                  <a:moveTo>
                    <a:pt x="117910" y="48630"/>
                  </a:moveTo>
                  <a:cubicBezTo>
                    <a:pt x="126752" y="33156"/>
                    <a:pt x="145985" y="9111"/>
                    <a:pt x="172955" y="9111"/>
                  </a:cubicBezTo>
                  <a:cubicBezTo>
                    <a:pt x="195724" y="9111"/>
                    <a:pt x="211420" y="30775"/>
                    <a:pt x="211420" y="53630"/>
                  </a:cubicBezTo>
                  <a:cubicBezTo>
                    <a:pt x="211420" y="76484"/>
                    <a:pt x="194177" y="94340"/>
                    <a:pt x="173839" y="94340"/>
                  </a:cubicBezTo>
                  <a:cubicBezTo>
                    <a:pt x="153280" y="94340"/>
                    <a:pt x="139132" y="76246"/>
                    <a:pt x="117910" y="48630"/>
                  </a:cubicBezTo>
                  <a:close/>
                  <a:moveTo>
                    <a:pt x="99782" y="58867"/>
                  </a:moveTo>
                  <a:cubicBezTo>
                    <a:pt x="90940" y="74342"/>
                    <a:pt x="71707" y="98387"/>
                    <a:pt x="44737" y="98387"/>
                  </a:cubicBezTo>
                  <a:cubicBezTo>
                    <a:pt x="21968" y="98387"/>
                    <a:pt x="6272" y="76722"/>
                    <a:pt x="6272" y="53868"/>
                  </a:cubicBezTo>
                  <a:cubicBezTo>
                    <a:pt x="6272" y="31013"/>
                    <a:pt x="23515" y="13158"/>
                    <a:pt x="43853" y="13158"/>
                  </a:cubicBezTo>
                  <a:cubicBezTo>
                    <a:pt x="64412" y="13158"/>
                    <a:pt x="78560" y="31251"/>
                    <a:pt x="99782" y="58867"/>
                  </a:cubicBezTo>
                  <a:close/>
                </a:path>
              </a:pathLst>
            </a:custGeom>
            <a:solidFill>
              <a:srgbClr val="0000FF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8" name="Graphique 26" descr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T&#10;$&#10;&#10;&#10;\end{document}&#10;" title="IguanaTex Vector Display">
            <a:extLst>
              <a:ext uri="{FF2B5EF4-FFF2-40B4-BE49-F238E27FC236}">
                <a16:creationId xmlns:a16="http://schemas.microsoft.com/office/drawing/2014/main" id="{A9C1462A-06C8-1834-92C2-7162FB20914F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978399" y="2374900"/>
            <a:ext cx="238962" cy="238961"/>
          </a:xfrm>
          <a:custGeom>
            <a:avLst/>
            <a:gdLst>
              <a:gd name="connsiteX0" fmla="*/ 137137 w 231267"/>
              <a:gd name="connsiteY0" fmla="*/ 20469 h 197353"/>
              <a:gd name="connsiteX1" fmla="*/ 144959 w 231267"/>
              <a:gd name="connsiteY1" fmla="*/ 9683 h 197353"/>
              <a:gd name="connsiteX2" fmla="*/ 166385 w 231267"/>
              <a:gd name="connsiteY2" fmla="*/ 9100 h 197353"/>
              <a:gd name="connsiteX3" fmla="*/ 216040 w 231267"/>
              <a:gd name="connsiteY3" fmla="*/ 33004 h 197353"/>
              <a:gd name="connsiteX4" fmla="*/ 213319 w 231267"/>
              <a:gd name="connsiteY4" fmla="*/ 56325 h 197353"/>
              <a:gd name="connsiteX5" fmla="*/ 212298 w 231267"/>
              <a:gd name="connsiteY5" fmla="*/ 61863 h 197353"/>
              <a:gd name="connsiteX6" fmla="*/ 216380 w 231267"/>
              <a:gd name="connsiteY6" fmla="*/ 65653 h 197353"/>
              <a:gd name="connsiteX7" fmla="*/ 221481 w 231267"/>
              <a:gd name="connsiteY7" fmla="*/ 58948 h 197353"/>
              <a:gd name="connsiteX8" fmla="*/ 230664 w 231267"/>
              <a:gd name="connsiteY8" fmla="*/ 8225 h 197353"/>
              <a:gd name="connsiteX9" fmla="*/ 231344 w 231267"/>
              <a:gd name="connsiteY9" fmla="*/ 3269 h 197353"/>
              <a:gd name="connsiteX10" fmla="*/ 222161 w 231267"/>
              <a:gd name="connsiteY10" fmla="*/ 63 h 197353"/>
              <a:gd name="connsiteX11" fmla="*/ 33406 w 231267"/>
              <a:gd name="connsiteY11" fmla="*/ 63 h 197353"/>
              <a:gd name="connsiteX12" fmla="*/ 22523 w 231267"/>
              <a:gd name="connsiteY12" fmla="*/ 5893 h 197353"/>
              <a:gd name="connsiteX13" fmla="*/ 2117 w 231267"/>
              <a:gd name="connsiteY13" fmla="*/ 57199 h 197353"/>
              <a:gd name="connsiteX14" fmla="*/ 77 w 231267"/>
              <a:gd name="connsiteY14" fmla="*/ 62446 h 197353"/>
              <a:gd name="connsiteX15" fmla="*/ 4158 w 231267"/>
              <a:gd name="connsiteY15" fmla="*/ 65653 h 197353"/>
              <a:gd name="connsiteX16" fmla="*/ 9940 w 231267"/>
              <a:gd name="connsiteY16" fmla="*/ 59531 h 197353"/>
              <a:gd name="connsiteX17" fmla="*/ 87482 w 231267"/>
              <a:gd name="connsiteY17" fmla="*/ 9100 h 197353"/>
              <a:gd name="connsiteX18" fmla="*/ 100746 w 231267"/>
              <a:gd name="connsiteY18" fmla="*/ 9100 h 197353"/>
              <a:gd name="connsiteX19" fmla="*/ 110269 w 231267"/>
              <a:gd name="connsiteY19" fmla="*/ 12598 h 197353"/>
              <a:gd name="connsiteX20" fmla="*/ 108908 w 231267"/>
              <a:gd name="connsiteY20" fmla="*/ 18720 h 197353"/>
              <a:gd name="connsiteX21" fmla="*/ 63335 w 231267"/>
              <a:gd name="connsiteY21" fmla="*/ 174387 h 197353"/>
              <a:gd name="connsiteX22" fmla="*/ 22863 w 231267"/>
              <a:gd name="connsiteY22" fmla="*/ 188380 h 197353"/>
              <a:gd name="connsiteX23" fmla="*/ 8579 w 231267"/>
              <a:gd name="connsiteY23" fmla="*/ 193919 h 197353"/>
              <a:gd name="connsiteX24" fmla="*/ 14361 w 231267"/>
              <a:gd name="connsiteY24" fmla="*/ 197417 h 197353"/>
              <a:gd name="connsiteX25" fmla="*/ 42249 w 231267"/>
              <a:gd name="connsiteY25" fmla="*/ 196834 h 197353"/>
              <a:gd name="connsiteX26" fmla="*/ 71157 w 231267"/>
              <a:gd name="connsiteY26" fmla="*/ 196542 h 197353"/>
              <a:gd name="connsiteX27" fmla="*/ 99386 w 231267"/>
              <a:gd name="connsiteY27" fmla="*/ 196834 h 197353"/>
              <a:gd name="connsiteX28" fmla="*/ 128974 w 231267"/>
              <a:gd name="connsiteY28" fmla="*/ 197417 h 197353"/>
              <a:gd name="connsiteX29" fmla="*/ 136456 w 231267"/>
              <a:gd name="connsiteY29" fmla="*/ 191587 h 197353"/>
              <a:gd name="connsiteX30" fmla="*/ 124893 w 231267"/>
              <a:gd name="connsiteY30" fmla="*/ 188380 h 197353"/>
              <a:gd name="connsiteX31" fmla="*/ 103127 w 231267"/>
              <a:gd name="connsiteY31" fmla="*/ 187797 h 197353"/>
              <a:gd name="connsiteX32" fmla="*/ 90543 w 231267"/>
              <a:gd name="connsiteY32" fmla="*/ 181384 h 197353"/>
              <a:gd name="connsiteX33" fmla="*/ 91903 w 231267"/>
              <a:gd name="connsiteY33" fmla="*/ 175262 h 197353"/>
              <a:gd name="connsiteX34" fmla="*/ 137137 w 231267"/>
              <a:gd name="connsiteY34" fmla="*/ 20469 h 19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1267" h="197353">
                <a:moveTo>
                  <a:pt x="137137" y="20469"/>
                </a:moveTo>
                <a:cubicBezTo>
                  <a:pt x="139517" y="12306"/>
                  <a:pt x="140878" y="10557"/>
                  <a:pt x="144959" y="9683"/>
                </a:cubicBezTo>
                <a:cubicBezTo>
                  <a:pt x="148020" y="9100"/>
                  <a:pt x="159243" y="9100"/>
                  <a:pt x="166385" y="9100"/>
                </a:cubicBezTo>
                <a:cubicBezTo>
                  <a:pt x="200735" y="9100"/>
                  <a:pt x="216040" y="10266"/>
                  <a:pt x="216040" y="33004"/>
                </a:cubicBezTo>
                <a:cubicBezTo>
                  <a:pt x="216040" y="37376"/>
                  <a:pt x="214679" y="48745"/>
                  <a:pt x="213319" y="56325"/>
                </a:cubicBezTo>
                <a:cubicBezTo>
                  <a:pt x="212979" y="57491"/>
                  <a:pt x="212298" y="60989"/>
                  <a:pt x="212298" y="61863"/>
                </a:cubicBezTo>
                <a:cubicBezTo>
                  <a:pt x="212298" y="63612"/>
                  <a:pt x="213319" y="65653"/>
                  <a:pt x="216380" y="65653"/>
                </a:cubicBezTo>
                <a:cubicBezTo>
                  <a:pt x="220121" y="65653"/>
                  <a:pt x="220801" y="63321"/>
                  <a:pt x="221481" y="58948"/>
                </a:cubicBezTo>
                <a:lnTo>
                  <a:pt x="230664" y="8225"/>
                </a:lnTo>
                <a:cubicBezTo>
                  <a:pt x="231004" y="7059"/>
                  <a:pt x="231344" y="4144"/>
                  <a:pt x="231344" y="3269"/>
                </a:cubicBezTo>
                <a:cubicBezTo>
                  <a:pt x="231344" y="63"/>
                  <a:pt x="227943" y="63"/>
                  <a:pt x="222161" y="63"/>
                </a:cubicBezTo>
                <a:lnTo>
                  <a:pt x="33406" y="63"/>
                </a:lnTo>
                <a:cubicBezTo>
                  <a:pt x="25244" y="63"/>
                  <a:pt x="24904" y="354"/>
                  <a:pt x="22523" y="5893"/>
                </a:cubicBezTo>
                <a:lnTo>
                  <a:pt x="2117" y="57199"/>
                </a:lnTo>
                <a:cubicBezTo>
                  <a:pt x="1777" y="57782"/>
                  <a:pt x="77" y="61863"/>
                  <a:pt x="77" y="62446"/>
                </a:cubicBezTo>
                <a:cubicBezTo>
                  <a:pt x="77" y="64196"/>
                  <a:pt x="1777" y="65653"/>
                  <a:pt x="4158" y="65653"/>
                </a:cubicBezTo>
                <a:cubicBezTo>
                  <a:pt x="7559" y="65653"/>
                  <a:pt x="7899" y="64196"/>
                  <a:pt x="9940" y="59531"/>
                </a:cubicBezTo>
                <a:cubicBezTo>
                  <a:pt x="28305" y="14347"/>
                  <a:pt x="37148" y="9100"/>
                  <a:pt x="87482" y="9100"/>
                </a:cubicBezTo>
                <a:lnTo>
                  <a:pt x="100746" y="9100"/>
                </a:lnTo>
                <a:cubicBezTo>
                  <a:pt x="110269" y="9100"/>
                  <a:pt x="110269" y="10266"/>
                  <a:pt x="110269" y="12598"/>
                </a:cubicBezTo>
                <a:cubicBezTo>
                  <a:pt x="110269" y="14347"/>
                  <a:pt x="109248" y="17845"/>
                  <a:pt x="108908" y="18720"/>
                </a:cubicBezTo>
                <a:lnTo>
                  <a:pt x="63335" y="174387"/>
                </a:lnTo>
                <a:cubicBezTo>
                  <a:pt x="60274" y="185173"/>
                  <a:pt x="59254" y="188380"/>
                  <a:pt x="22863" y="188380"/>
                </a:cubicBezTo>
                <a:cubicBezTo>
                  <a:pt x="10620" y="188380"/>
                  <a:pt x="8579" y="188380"/>
                  <a:pt x="8579" y="193919"/>
                </a:cubicBezTo>
                <a:cubicBezTo>
                  <a:pt x="8579" y="197417"/>
                  <a:pt x="12320" y="197417"/>
                  <a:pt x="14361" y="197417"/>
                </a:cubicBezTo>
                <a:cubicBezTo>
                  <a:pt x="23544" y="197417"/>
                  <a:pt x="33066" y="196834"/>
                  <a:pt x="42249" y="196834"/>
                </a:cubicBezTo>
                <a:cubicBezTo>
                  <a:pt x="51772" y="196834"/>
                  <a:pt x="61635" y="196542"/>
                  <a:pt x="71157" y="196542"/>
                </a:cubicBezTo>
                <a:cubicBezTo>
                  <a:pt x="80680" y="196542"/>
                  <a:pt x="90203" y="196834"/>
                  <a:pt x="99386" y="196834"/>
                </a:cubicBezTo>
                <a:cubicBezTo>
                  <a:pt x="109248" y="196834"/>
                  <a:pt x="119451" y="197417"/>
                  <a:pt x="128974" y="197417"/>
                </a:cubicBezTo>
                <a:cubicBezTo>
                  <a:pt x="132375" y="197417"/>
                  <a:pt x="136456" y="197417"/>
                  <a:pt x="136456" y="191587"/>
                </a:cubicBezTo>
                <a:cubicBezTo>
                  <a:pt x="136456" y="188380"/>
                  <a:pt x="133736" y="188380"/>
                  <a:pt x="124893" y="188380"/>
                </a:cubicBezTo>
                <a:cubicBezTo>
                  <a:pt x="116391" y="188380"/>
                  <a:pt x="111969" y="188380"/>
                  <a:pt x="103127" y="187797"/>
                </a:cubicBezTo>
                <a:cubicBezTo>
                  <a:pt x="93264" y="186922"/>
                  <a:pt x="90543" y="186048"/>
                  <a:pt x="90543" y="181384"/>
                </a:cubicBezTo>
                <a:cubicBezTo>
                  <a:pt x="90543" y="181092"/>
                  <a:pt x="90543" y="179634"/>
                  <a:pt x="91903" y="175262"/>
                </a:cubicBezTo>
                <a:lnTo>
                  <a:pt x="137137" y="20469"/>
                </a:lnTo>
                <a:close/>
              </a:path>
            </a:pathLst>
          </a:custGeom>
          <a:solidFill>
            <a:srgbClr val="000000"/>
          </a:solidFill>
          <a:ln w="3401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887EFDE3-641F-42E3-3EA0-FB213D97BF64}"/>
              </a:ext>
            </a:extLst>
          </p:cNvPr>
          <p:cNvSpPr/>
          <p:nvPr/>
        </p:nvSpPr>
        <p:spPr bwMode="auto">
          <a:xfrm>
            <a:off x="4574459" y="2074150"/>
            <a:ext cx="223610" cy="317517"/>
          </a:xfrm>
          <a:custGeom>
            <a:avLst/>
            <a:gdLst>
              <a:gd name="connsiteX0" fmla="*/ 0 w 696133"/>
              <a:gd name="connsiteY0" fmla="*/ 0 h 1294227"/>
              <a:gd name="connsiteX1" fmla="*/ 337625 w 696133"/>
              <a:gd name="connsiteY1" fmla="*/ 98473 h 1294227"/>
              <a:gd name="connsiteX2" fmla="*/ 548640 w 696133"/>
              <a:gd name="connsiteY2" fmla="*/ 365760 h 1294227"/>
              <a:gd name="connsiteX3" fmla="*/ 689317 w 696133"/>
              <a:gd name="connsiteY3" fmla="*/ 731520 h 1294227"/>
              <a:gd name="connsiteX4" fmla="*/ 661182 w 696133"/>
              <a:gd name="connsiteY4" fmla="*/ 1294227 h 1294227"/>
              <a:gd name="connsiteX0" fmla="*/ 0 w 684536"/>
              <a:gd name="connsiteY0" fmla="*/ 0 h 1294227"/>
              <a:gd name="connsiteX1" fmla="*/ 337625 w 684536"/>
              <a:gd name="connsiteY1" fmla="*/ 98473 h 1294227"/>
              <a:gd name="connsiteX2" fmla="*/ 548640 w 684536"/>
              <a:gd name="connsiteY2" fmla="*/ 365760 h 1294227"/>
              <a:gd name="connsiteX3" fmla="*/ 674244 w 684536"/>
              <a:gd name="connsiteY3" fmla="*/ 736545 h 1294227"/>
              <a:gd name="connsiteX4" fmla="*/ 661182 w 684536"/>
              <a:gd name="connsiteY4" fmla="*/ 1294227 h 1294227"/>
              <a:gd name="connsiteX0" fmla="*/ 0 w 681060"/>
              <a:gd name="connsiteY0" fmla="*/ 0 h 1299251"/>
              <a:gd name="connsiteX1" fmla="*/ 337625 w 681060"/>
              <a:gd name="connsiteY1" fmla="*/ 98473 h 1299251"/>
              <a:gd name="connsiteX2" fmla="*/ 548640 w 681060"/>
              <a:gd name="connsiteY2" fmla="*/ 365760 h 1299251"/>
              <a:gd name="connsiteX3" fmla="*/ 674244 w 681060"/>
              <a:gd name="connsiteY3" fmla="*/ 736545 h 1299251"/>
              <a:gd name="connsiteX4" fmla="*/ 646110 w 681060"/>
              <a:gd name="connsiteY4" fmla="*/ 1299251 h 1299251"/>
              <a:gd name="connsiteX0" fmla="*/ 0 w 681060"/>
              <a:gd name="connsiteY0" fmla="*/ 0 h 1284179"/>
              <a:gd name="connsiteX1" fmla="*/ 337625 w 681060"/>
              <a:gd name="connsiteY1" fmla="*/ 83401 h 1284179"/>
              <a:gd name="connsiteX2" fmla="*/ 548640 w 681060"/>
              <a:gd name="connsiteY2" fmla="*/ 350688 h 1284179"/>
              <a:gd name="connsiteX3" fmla="*/ 674244 w 681060"/>
              <a:gd name="connsiteY3" fmla="*/ 721473 h 1284179"/>
              <a:gd name="connsiteX4" fmla="*/ 646110 w 681060"/>
              <a:gd name="connsiteY4" fmla="*/ 1284179 h 1284179"/>
              <a:gd name="connsiteX0" fmla="*/ 0 w 681060"/>
              <a:gd name="connsiteY0" fmla="*/ 0 h 1284179"/>
              <a:gd name="connsiteX1" fmla="*/ 337625 w 681060"/>
              <a:gd name="connsiteY1" fmla="*/ 83401 h 1284179"/>
              <a:gd name="connsiteX2" fmla="*/ 563713 w 681060"/>
              <a:gd name="connsiteY2" fmla="*/ 350688 h 1284179"/>
              <a:gd name="connsiteX3" fmla="*/ 674244 w 681060"/>
              <a:gd name="connsiteY3" fmla="*/ 721473 h 1284179"/>
              <a:gd name="connsiteX4" fmla="*/ 646110 w 681060"/>
              <a:gd name="connsiteY4" fmla="*/ 1284179 h 1284179"/>
              <a:gd name="connsiteX0" fmla="*/ 0 w 681060"/>
              <a:gd name="connsiteY0" fmla="*/ 0 h 1284179"/>
              <a:gd name="connsiteX1" fmla="*/ 337625 w 681060"/>
              <a:gd name="connsiteY1" fmla="*/ 83401 h 1284179"/>
              <a:gd name="connsiteX2" fmla="*/ 563713 w 681060"/>
              <a:gd name="connsiteY2" fmla="*/ 350688 h 1284179"/>
              <a:gd name="connsiteX3" fmla="*/ 674244 w 681060"/>
              <a:gd name="connsiteY3" fmla="*/ 721473 h 1284179"/>
              <a:gd name="connsiteX4" fmla="*/ 646110 w 681060"/>
              <a:gd name="connsiteY4" fmla="*/ 1284179 h 1284179"/>
              <a:gd name="connsiteX0" fmla="*/ 0 w 343435"/>
              <a:gd name="connsiteY0" fmla="*/ 0 h 1200778"/>
              <a:gd name="connsiteX1" fmla="*/ 226088 w 343435"/>
              <a:gd name="connsiteY1" fmla="*/ 267287 h 1200778"/>
              <a:gd name="connsiteX2" fmla="*/ 336619 w 343435"/>
              <a:gd name="connsiteY2" fmla="*/ 638072 h 1200778"/>
              <a:gd name="connsiteX3" fmla="*/ 308485 w 343435"/>
              <a:gd name="connsiteY3" fmla="*/ 1200778 h 1200778"/>
              <a:gd name="connsiteX0" fmla="*/ 0 w 336619"/>
              <a:gd name="connsiteY0" fmla="*/ 0 h 638072"/>
              <a:gd name="connsiteX1" fmla="*/ 226088 w 336619"/>
              <a:gd name="connsiteY1" fmla="*/ 267287 h 638072"/>
              <a:gd name="connsiteX2" fmla="*/ 336619 w 336619"/>
              <a:gd name="connsiteY2" fmla="*/ 638072 h 638072"/>
              <a:gd name="connsiteX0" fmla="*/ 0 w 336619"/>
              <a:gd name="connsiteY0" fmla="*/ 0 h 503318"/>
              <a:gd name="connsiteX1" fmla="*/ 226088 w 336619"/>
              <a:gd name="connsiteY1" fmla="*/ 267287 h 503318"/>
              <a:gd name="connsiteX2" fmla="*/ 336619 w 336619"/>
              <a:gd name="connsiteY2" fmla="*/ 503318 h 503318"/>
              <a:gd name="connsiteX0" fmla="*/ 0 w 303063"/>
              <a:gd name="connsiteY0" fmla="*/ 0 h 532680"/>
              <a:gd name="connsiteX1" fmla="*/ 226088 w 303063"/>
              <a:gd name="connsiteY1" fmla="*/ 267287 h 532680"/>
              <a:gd name="connsiteX2" fmla="*/ 303063 w 303063"/>
              <a:gd name="connsiteY2" fmla="*/ 532680 h 532680"/>
              <a:gd name="connsiteX0" fmla="*/ 0 w 303063"/>
              <a:gd name="connsiteY0" fmla="*/ 0 h 532680"/>
              <a:gd name="connsiteX1" fmla="*/ 226088 w 303063"/>
              <a:gd name="connsiteY1" fmla="*/ 267287 h 532680"/>
              <a:gd name="connsiteX2" fmla="*/ 303063 w 303063"/>
              <a:gd name="connsiteY2" fmla="*/ 532680 h 532680"/>
              <a:gd name="connsiteX0" fmla="*/ 0 w 298869"/>
              <a:gd name="connsiteY0" fmla="*/ 0 h 452984"/>
              <a:gd name="connsiteX1" fmla="*/ 226088 w 298869"/>
              <a:gd name="connsiteY1" fmla="*/ 267287 h 452984"/>
              <a:gd name="connsiteX2" fmla="*/ 298869 w 298869"/>
              <a:gd name="connsiteY2" fmla="*/ 452984 h 452984"/>
              <a:gd name="connsiteX0" fmla="*/ 0 w 298869"/>
              <a:gd name="connsiteY0" fmla="*/ 0 h 452984"/>
              <a:gd name="connsiteX1" fmla="*/ 226088 w 298869"/>
              <a:gd name="connsiteY1" fmla="*/ 267287 h 452984"/>
              <a:gd name="connsiteX2" fmla="*/ 298869 w 298869"/>
              <a:gd name="connsiteY2" fmla="*/ 452984 h 452984"/>
              <a:gd name="connsiteX0" fmla="*/ 0 w 298869"/>
              <a:gd name="connsiteY0" fmla="*/ 0 h 452984"/>
              <a:gd name="connsiteX1" fmla="*/ 179949 w 298869"/>
              <a:gd name="connsiteY1" fmla="*/ 191787 h 452984"/>
              <a:gd name="connsiteX2" fmla="*/ 298869 w 298869"/>
              <a:gd name="connsiteY2" fmla="*/ 452984 h 452984"/>
              <a:gd name="connsiteX0" fmla="*/ 0 w 265003"/>
              <a:gd name="connsiteY0" fmla="*/ 0 h 358910"/>
              <a:gd name="connsiteX1" fmla="*/ 179949 w 265003"/>
              <a:gd name="connsiteY1" fmla="*/ 191787 h 358910"/>
              <a:gd name="connsiteX2" fmla="*/ 265003 w 265003"/>
              <a:gd name="connsiteY2" fmla="*/ 358910 h 358910"/>
              <a:gd name="connsiteX0" fmla="*/ 0 w 265003"/>
              <a:gd name="connsiteY0" fmla="*/ 0 h 358910"/>
              <a:gd name="connsiteX1" fmla="*/ 179949 w 265003"/>
              <a:gd name="connsiteY1" fmla="*/ 191787 h 358910"/>
              <a:gd name="connsiteX2" fmla="*/ 265003 w 265003"/>
              <a:gd name="connsiteY2" fmla="*/ 358910 h 358910"/>
              <a:gd name="connsiteX0" fmla="*/ 0 w 223610"/>
              <a:gd name="connsiteY0" fmla="*/ 0 h 317517"/>
              <a:gd name="connsiteX1" fmla="*/ 138556 w 223610"/>
              <a:gd name="connsiteY1" fmla="*/ 150394 h 317517"/>
              <a:gd name="connsiteX2" fmla="*/ 223610 w 223610"/>
              <a:gd name="connsiteY2" fmla="*/ 317517 h 317517"/>
              <a:gd name="connsiteX0" fmla="*/ 0 w 223610"/>
              <a:gd name="connsiteY0" fmla="*/ 0 h 317517"/>
              <a:gd name="connsiteX1" fmla="*/ 138556 w 223610"/>
              <a:gd name="connsiteY1" fmla="*/ 150394 h 317517"/>
              <a:gd name="connsiteX2" fmla="*/ 223610 w 223610"/>
              <a:gd name="connsiteY2" fmla="*/ 317517 h 31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610" h="317517">
                <a:moveTo>
                  <a:pt x="0" y="0"/>
                </a:moveTo>
                <a:cubicBezTo>
                  <a:pt x="90189" y="77263"/>
                  <a:pt x="101288" y="97475"/>
                  <a:pt x="138556" y="150394"/>
                </a:cubicBezTo>
                <a:cubicBezTo>
                  <a:pt x="175824" y="203313"/>
                  <a:pt x="179255" y="209653"/>
                  <a:pt x="223610" y="317517"/>
                </a:cubicBezTo>
              </a:path>
            </a:pathLst>
          </a:custGeom>
          <a:noFill/>
          <a:ln w="38100" cap="flat" cmpd="sng" algn="ctr">
            <a:solidFill>
              <a:srgbClr val="9999D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05D546B-434F-8DE7-D66B-30CC7D57D9FA}"/>
              </a:ext>
            </a:extLst>
          </p:cNvPr>
          <p:cNvSpPr txBox="1"/>
          <p:nvPr/>
        </p:nvSpPr>
        <p:spPr>
          <a:xfrm>
            <a:off x="6032280" y="3035702"/>
            <a:ext cx="279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Il y a bien de la convection ici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B24F0F-4EBE-225F-17E0-B0A39F2FAC3F}"/>
              </a:ext>
            </a:extLst>
          </p:cNvPr>
          <p:cNvSpPr txBox="1"/>
          <p:nvPr/>
        </p:nvSpPr>
        <p:spPr>
          <a:xfrm>
            <a:off x="2018498" y="3207002"/>
            <a:ext cx="253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Mais nous on ne fait que de la conduction ici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A1C239-70D9-CC9E-8831-6688BF2E6A02}"/>
              </a:ext>
            </a:extLst>
          </p:cNvPr>
          <p:cNvSpPr txBox="1"/>
          <p:nvPr/>
        </p:nvSpPr>
        <p:spPr>
          <a:xfrm>
            <a:off x="108282" y="4344610"/>
            <a:ext cx="2793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Le seul truc qui nous intéresse c’est la puissance échangée avec l’écoulement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E7D01D6-B18C-EA95-84C0-FB341FDE2EF7}"/>
              </a:ext>
            </a:extLst>
          </p:cNvPr>
          <p:cNvSpPr txBox="1"/>
          <p:nvPr/>
        </p:nvSpPr>
        <p:spPr>
          <a:xfrm>
            <a:off x="3689722" y="4272096"/>
            <a:ext cx="2141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Alors on écrit  un truc simple à la surface :</a:t>
            </a:r>
          </a:p>
        </p:txBody>
      </p:sp>
      <p:grpSp>
        <p:nvGrpSpPr>
          <p:cNvPr id="48" name="Groupe 4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 title="IguanaTex Vector Display">
            <a:extLst>
              <a:ext uri="{FF2B5EF4-FFF2-40B4-BE49-F238E27FC236}">
                <a16:creationId xmlns:a16="http://schemas.microsoft.com/office/drawing/2014/main" id="{9CFA1836-DFE7-DE03-E78C-23565C54274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978900" y="5613400"/>
            <a:ext cx="1217201" cy="639029"/>
            <a:chOff x="11269946" y="7219149"/>
            <a:chExt cx="1177193" cy="627381"/>
          </a:xfrm>
        </p:grpSpPr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A44FDB37-9B39-54EF-444C-157BB0B02FBF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1269946" y="7427576"/>
              <a:ext cx="201884" cy="207060"/>
            </a:xfrm>
            <a:custGeom>
              <a:avLst/>
              <a:gdLst>
                <a:gd name="connsiteX0" fmla="*/ 58898 w 201884"/>
                <a:gd name="connsiteY0" fmla="*/ 4008 h 207060"/>
                <a:gd name="connsiteX1" fmla="*/ 50326 w 201884"/>
                <a:gd name="connsiteY1" fmla="*/ 66 h 207060"/>
                <a:gd name="connsiteX2" fmla="*/ 77 w 201884"/>
                <a:gd name="connsiteY2" fmla="*/ 66 h 207060"/>
                <a:gd name="connsiteX3" fmla="*/ 77 w 201884"/>
                <a:gd name="connsiteY3" fmla="*/ 9464 h 207060"/>
                <a:gd name="connsiteX4" fmla="*/ 8649 w 201884"/>
                <a:gd name="connsiteY4" fmla="*/ 9464 h 207060"/>
                <a:gd name="connsiteX5" fmla="*/ 23428 w 201884"/>
                <a:gd name="connsiteY5" fmla="*/ 10071 h 207060"/>
                <a:gd name="connsiteX6" fmla="*/ 30522 w 201884"/>
                <a:gd name="connsiteY6" fmla="*/ 17044 h 207060"/>
                <a:gd name="connsiteX7" fmla="*/ 30522 w 201884"/>
                <a:gd name="connsiteY7" fmla="*/ 175294 h 207060"/>
                <a:gd name="connsiteX8" fmla="*/ 77 w 201884"/>
                <a:gd name="connsiteY8" fmla="*/ 197728 h 207060"/>
                <a:gd name="connsiteX9" fmla="*/ 77 w 201884"/>
                <a:gd name="connsiteY9" fmla="*/ 207127 h 207060"/>
                <a:gd name="connsiteX10" fmla="*/ 34660 w 201884"/>
                <a:gd name="connsiteY10" fmla="*/ 206217 h 207060"/>
                <a:gd name="connsiteX11" fmla="*/ 69243 w 201884"/>
                <a:gd name="connsiteY11" fmla="*/ 207127 h 207060"/>
                <a:gd name="connsiteX12" fmla="*/ 69243 w 201884"/>
                <a:gd name="connsiteY12" fmla="*/ 197728 h 207060"/>
                <a:gd name="connsiteX13" fmla="*/ 38798 w 201884"/>
                <a:gd name="connsiteY13" fmla="*/ 175294 h 207060"/>
                <a:gd name="connsiteX14" fmla="*/ 38798 w 201884"/>
                <a:gd name="connsiteY14" fmla="*/ 17650 h 207060"/>
                <a:gd name="connsiteX15" fmla="*/ 41754 w 201884"/>
                <a:gd name="connsiteY15" fmla="*/ 21288 h 207060"/>
                <a:gd name="connsiteX16" fmla="*/ 162353 w 201884"/>
                <a:gd name="connsiteY16" fmla="*/ 203185 h 207060"/>
                <a:gd name="connsiteX17" fmla="*/ 167377 w 201884"/>
                <a:gd name="connsiteY17" fmla="*/ 207127 h 207060"/>
                <a:gd name="connsiteX18" fmla="*/ 171516 w 201884"/>
                <a:gd name="connsiteY18" fmla="*/ 199244 h 207060"/>
                <a:gd name="connsiteX19" fmla="*/ 171516 w 201884"/>
                <a:gd name="connsiteY19" fmla="*/ 31899 h 207060"/>
                <a:gd name="connsiteX20" fmla="*/ 201961 w 201884"/>
                <a:gd name="connsiteY20" fmla="*/ 9464 h 207060"/>
                <a:gd name="connsiteX21" fmla="*/ 201961 w 201884"/>
                <a:gd name="connsiteY21" fmla="*/ 66 h 207060"/>
                <a:gd name="connsiteX22" fmla="*/ 167377 w 201884"/>
                <a:gd name="connsiteY22" fmla="*/ 976 h 207060"/>
                <a:gd name="connsiteX23" fmla="*/ 132794 w 201884"/>
                <a:gd name="connsiteY23" fmla="*/ 66 h 207060"/>
                <a:gd name="connsiteX24" fmla="*/ 132794 w 201884"/>
                <a:gd name="connsiteY24" fmla="*/ 9464 h 207060"/>
                <a:gd name="connsiteX25" fmla="*/ 163239 w 201884"/>
                <a:gd name="connsiteY25" fmla="*/ 31899 h 207060"/>
                <a:gd name="connsiteX26" fmla="*/ 163239 w 201884"/>
                <a:gd name="connsiteY26" fmla="*/ 161349 h 207060"/>
                <a:gd name="connsiteX27" fmla="*/ 58898 w 201884"/>
                <a:gd name="connsiteY27" fmla="*/ 4008 h 20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884" h="207060">
                  <a:moveTo>
                    <a:pt x="58898" y="4008"/>
                  </a:moveTo>
                  <a:cubicBezTo>
                    <a:pt x="56238" y="370"/>
                    <a:pt x="55942" y="66"/>
                    <a:pt x="50326" y="66"/>
                  </a:cubicBezTo>
                  <a:lnTo>
                    <a:pt x="77" y="66"/>
                  </a:lnTo>
                  <a:lnTo>
                    <a:pt x="77" y="9464"/>
                  </a:lnTo>
                  <a:lnTo>
                    <a:pt x="8649" y="9464"/>
                  </a:lnTo>
                  <a:cubicBezTo>
                    <a:pt x="13082" y="9464"/>
                    <a:pt x="18994" y="9768"/>
                    <a:pt x="23428" y="10071"/>
                  </a:cubicBezTo>
                  <a:cubicBezTo>
                    <a:pt x="30226" y="10980"/>
                    <a:pt x="30522" y="11283"/>
                    <a:pt x="30522" y="17044"/>
                  </a:cubicBezTo>
                  <a:lnTo>
                    <a:pt x="30522" y="175294"/>
                  </a:lnTo>
                  <a:cubicBezTo>
                    <a:pt x="30522" y="183480"/>
                    <a:pt x="30522" y="197728"/>
                    <a:pt x="77" y="197728"/>
                  </a:cubicBezTo>
                  <a:lnTo>
                    <a:pt x="77" y="207127"/>
                  </a:lnTo>
                  <a:cubicBezTo>
                    <a:pt x="10422" y="206823"/>
                    <a:pt x="24906" y="206217"/>
                    <a:pt x="34660" y="206217"/>
                  </a:cubicBezTo>
                  <a:cubicBezTo>
                    <a:pt x="44414" y="206217"/>
                    <a:pt x="58898" y="206823"/>
                    <a:pt x="69243" y="207127"/>
                  </a:cubicBezTo>
                  <a:lnTo>
                    <a:pt x="69243" y="197728"/>
                  </a:lnTo>
                  <a:cubicBezTo>
                    <a:pt x="38798" y="197728"/>
                    <a:pt x="38798" y="183480"/>
                    <a:pt x="38798" y="175294"/>
                  </a:cubicBezTo>
                  <a:lnTo>
                    <a:pt x="38798" y="17650"/>
                  </a:lnTo>
                  <a:cubicBezTo>
                    <a:pt x="40276" y="19166"/>
                    <a:pt x="40572" y="19469"/>
                    <a:pt x="41754" y="21288"/>
                  </a:cubicBezTo>
                  <a:lnTo>
                    <a:pt x="162353" y="203185"/>
                  </a:lnTo>
                  <a:cubicBezTo>
                    <a:pt x="165013" y="206823"/>
                    <a:pt x="165308" y="207127"/>
                    <a:pt x="167377" y="207127"/>
                  </a:cubicBezTo>
                  <a:cubicBezTo>
                    <a:pt x="171516" y="207127"/>
                    <a:pt x="171516" y="205004"/>
                    <a:pt x="171516" y="199244"/>
                  </a:cubicBezTo>
                  <a:lnTo>
                    <a:pt x="171516" y="31899"/>
                  </a:lnTo>
                  <a:cubicBezTo>
                    <a:pt x="171516" y="23713"/>
                    <a:pt x="171516" y="9464"/>
                    <a:pt x="201961" y="9464"/>
                  </a:cubicBezTo>
                  <a:lnTo>
                    <a:pt x="201961" y="66"/>
                  </a:lnTo>
                  <a:cubicBezTo>
                    <a:pt x="191615" y="370"/>
                    <a:pt x="177132" y="976"/>
                    <a:pt x="167377" y="976"/>
                  </a:cubicBezTo>
                  <a:cubicBezTo>
                    <a:pt x="157623" y="976"/>
                    <a:pt x="143140" y="370"/>
                    <a:pt x="132794" y="66"/>
                  </a:cubicBezTo>
                  <a:lnTo>
                    <a:pt x="132794" y="9464"/>
                  </a:lnTo>
                  <a:cubicBezTo>
                    <a:pt x="163239" y="9464"/>
                    <a:pt x="163239" y="23713"/>
                    <a:pt x="163239" y="31899"/>
                  </a:cubicBezTo>
                  <a:lnTo>
                    <a:pt x="163239" y="161349"/>
                  </a:lnTo>
                  <a:lnTo>
                    <a:pt x="58898" y="4008"/>
                  </a:ln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B86536BA-7C19-334A-B46E-0F219092A558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491339" y="7500638"/>
              <a:ext cx="148678" cy="137332"/>
            </a:xfrm>
            <a:custGeom>
              <a:avLst/>
              <a:gdLst>
                <a:gd name="connsiteX0" fmla="*/ 106199 w 148678"/>
                <a:gd name="connsiteY0" fmla="*/ 110114 h 137332"/>
                <a:gd name="connsiteX1" fmla="*/ 106199 w 148678"/>
                <a:gd name="connsiteY1" fmla="*/ 137399 h 137332"/>
                <a:gd name="connsiteX2" fmla="*/ 148763 w 148678"/>
                <a:gd name="connsiteY2" fmla="*/ 134064 h 137332"/>
                <a:gd name="connsiteX3" fmla="*/ 148763 w 148678"/>
                <a:gd name="connsiteY3" fmla="*/ 124666 h 137332"/>
                <a:gd name="connsiteX4" fmla="*/ 125708 w 148678"/>
                <a:gd name="connsiteY4" fmla="*/ 107689 h 137332"/>
                <a:gd name="connsiteX5" fmla="*/ 125708 w 148678"/>
                <a:gd name="connsiteY5" fmla="*/ 66 h 137332"/>
                <a:gd name="connsiteX6" fmla="*/ 82257 w 148678"/>
                <a:gd name="connsiteY6" fmla="*/ 3401 h 137332"/>
                <a:gd name="connsiteX7" fmla="*/ 82257 w 148678"/>
                <a:gd name="connsiteY7" fmla="*/ 12799 h 137332"/>
                <a:gd name="connsiteX8" fmla="*/ 105312 w 148678"/>
                <a:gd name="connsiteY8" fmla="*/ 29776 h 137332"/>
                <a:gd name="connsiteX9" fmla="*/ 105312 w 148678"/>
                <a:gd name="connsiteY9" fmla="*/ 83739 h 137332"/>
                <a:gd name="connsiteX10" fmla="*/ 69547 w 148678"/>
                <a:gd name="connsiteY10" fmla="*/ 130730 h 137332"/>
                <a:gd name="connsiteX11" fmla="*/ 43535 w 148678"/>
                <a:gd name="connsiteY11" fmla="*/ 100716 h 137332"/>
                <a:gd name="connsiteX12" fmla="*/ 43535 w 148678"/>
                <a:gd name="connsiteY12" fmla="*/ 66 h 137332"/>
                <a:gd name="connsiteX13" fmla="*/ 84 w 148678"/>
                <a:gd name="connsiteY13" fmla="*/ 3401 h 137332"/>
                <a:gd name="connsiteX14" fmla="*/ 84 w 148678"/>
                <a:gd name="connsiteY14" fmla="*/ 12799 h 137332"/>
                <a:gd name="connsiteX15" fmla="*/ 23140 w 148678"/>
                <a:gd name="connsiteY15" fmla="*/ 40690 h 137332"/>
                <a:gd name="connsiteX16" fmla="*/ 23140 w 148678"/>
                <a:gd name="connsiteY16" fmla="*/ 86165 h 137332"/>
                <a:gd name="connsiteX17" fmla="*/ 68069 w 148678"/>
                <a:gd name="connsiteY17" fmla="*/ 137399 h 137332"/>
                <a:gd name="connsiteX18" fmla="*/ 106199 w 148678"/>
                <a:gd name="connsiteY18" fmla="*/ 110114 h 1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678" h="137332">
                  <a:moveTo>
                    <a:pt x="106199" y="110114"/>
                  </a:moveTo>
                  <a:lnTo>
                    <a:pt x="106199" y="137399"/>
                  </a:lnTo>
                  <a:lnTo>
                    <a:pt x="148763" y="134064"/>
                  </a:lnTo>
                  <a:lnTo>
                    <a:pt x="148763" y="124666"/>
                  </a:lnTo>
                  <a:cubicBezTo>
                    <a:pt x="128072" y="124666"/>
                    <a:pt x="125708" y="122544"/>
                    <a:pt x="125708" y="107689"/>
                  </a:cubicBezTo>
                  <a:lnTo>
                    <a:pt x="125708" y="66"/>
                  </a:lnTo>
                  <a:lnTo>
                    <a:pt x="82257" y="3401"/>
                  </a:lnTo>
                  <a:lnTo>
                    <a:pt x="82257" y="12799"/>
                  </a:lnTo>
                  <a:cubicBezTo>
                    <a:pt x="102948" y="12799"/>
                    <a:pt x="105312" y="14921"/>
                    <a:pt x="105312" y="29776"/>
                  </a:cubicBezTo>
                  <a:lnTo>
                    <a:pt x="105312" y="83739"/>
                  </a:lnTo>
                  <a:cubicBezTo>
                    <a:pt x="105312" y="110114"/>
                    <a:pt x="91124" y="130730"/>
                    <a:pt x="69547" y="130730"/>
                  </a:cubicBezTo>
                  <a:cubicBezTo>
                    <a:pt x="44717" y="130730"/>
                    <a:pt x="43535" y="116481"/>
                    <a:pt x="43535" y="100716"/>
                  </a:cubicBezTo>
                  <a:lnTo>
                    <a:pt x="43535" y="66"/>
                  </a:lnTo>
                  <a:lnTo>
                    <a:pt x="84" y="3401"/>
                  </a:lnTo>
                  <a:lnTo>
                    <a:pt x="84" y="12799"/>
                  </a:lnTo>
                  <a:cubicBezTo>
                    <a:pt x="23140" y="12799"/>
                    <a:pt x="23140" y="13709"/>
                    <a:pt x="23140" y="40690"/>
                  </a:cubicBezTo>
                  <a:lnTo>
                    <a:pt x="23140" y="86165"/>
                  </a:lnTo>
                  <a:cubicBezTo>
                    <a:pt x="23140" y="109811"/>
                    <a:pt x="23140" y="137399"/>
                    <a:pt x="68069" y="137399"/>
                  </a:cubicBezTo>
                  <a:cubicBezTo>
                    <a:pt x="84621" y="137399"/>
                    <a:pt x="97627" y="128911"/>
                    <a:pt x="106199" y="110114"/>
                  </a:cubicBez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17BD9AC7-800B-48FA-C85B-49BD02EB47FF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744752" y="7523375"/>
              <a:ext cx="196563" cy="70940"/>
            </a:xfrm>
            <a:custGeom>
              <a:avLst/>
              <a:gdLst>
                <a:gd name="connsiteX0" fmla="*/ 186606 w 196563"/>
                <a:gd name="connsiteY0" fmla="*/ 12193 h 70940"/>
                <a:gd name="connsiteX1" fmla="*/ 196656 w 196563"/>
                <a:gd name="connsiteY1" fmla="*/ 6130 h 70940"/>
                <a:gd name="connsiteX2" fmla="*/ 186902 w 196563"/>
                <a:gd name="connsiteY2" fmla="*/ 66 h 70940"/>
                <a:gd name="connsiteX3" fmla="*/ 9847 w 196563"/>
                <a:gd name="connsiteY3" fmla="*/ 66 h 70940"/>
                <a:gd name="connsiteX4" fmla="*/ 92 w 196563"/>
                <a:gd name="connsiteY4" fmla="*/ 6130 h 70940"/>
                <a:gd name="connsiteX5" fmla="*/ 10142 w 196563"/>
                <a:gd name="connsiteY5" fmla="*/ 12193 h 70940"/>
                <a:gd name="connsiteX6" fmla="*/ 186606 w 196563"/>
                <a:gd name="connsiteY6" fmla="*/ 12193 h 70940"/>
                <a:gd name="connsiteX7" fmla="*/ 186902 w 196563"/>
                <a:gd name="connsiteY7" fmla="*/ 71007 h 70940"/>
                <a:gd name="connsiteX8" fmla="*/ 196656 w 196563"/>
                <a:gd name="connsiteY8" fmla="*/ 64943 h 70940"/>
                <a:gd name="connsiteX9" fmla="*/ 186606 w 196563"/>
                <a:gd name="connsiteY9" fmla="*/ 58880 h 70940"/>
                <a:gd name="connsiteX10" fmla="*/ 10142 w 196563"/>
                <a:gd name="connsiteY10" fmla="*/ 58880 h 70940"/>
                <a:gd name="connsiteX11" fmla="*/ 92 w 196563"/>
                <a:gd name="connsiteY11" fmla="*/ 64943 h 70940"/>
                <a:gd name="connsiteX12" fmla="*/ 9847 w 196563"/>
                <a:gd name="connsiteY12" fmla="*/ 71007 h 70940"/>
                <a:gd name="connsiteX13" fmla="*/ 186902 w 196563"/>
                <a:gd name="connsiteY13" fmla="*/ 71007 h 7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6563" h="70940">
                  <a:moveTo>
                    <a:pt x="186606" y="12193"/>
                  </a:moveTo>
                  <a:cubicBezTo>
                    <a:pt x="191040" y="12193"/>
                    <a:pt x="196656" y="12193"/>
                    <a:pt x="196656" y="6130"/>
                  </a:cubicBezTo>
                  <a:cubicBezTo>
                    <a:pt x="196656" y="66"/>
                    <a:pt x="191040" y="66"/>
                    <a:pt x="186902" y="66"/>
                  </a:cubicBezTo>
                  <a:lnTo>
                    <a:pt x="9847" y="66"/>
                  </a:lnTo>
                  <a:cubicBezTo>
                    <a:pt x="5709" y="66"/>
                    <a:pt x="92" y="66"/>
                    <a:pt x="92" y="6130"/>
                  </a:cubicBezTo>
                  <a:cubicBezTo>
                    <a:pt x="92" y="12193"/>
                    <a:pt x="5709" y="12193"/>
                    <a:pt x="10142" y="12193"/>
                  </a:cubicBezTo>
                  <a:lnTo>
                    <a:pt x="186606" y="12193"/>
                  </a:lnTo>
                  <a:close/>
                  <a:moveTo>
                    <a:pt x="186902" y="71007"/>
                  </a:moveTo>
                  <a:cubicBezTo>
                    <a:pt x="191040" y="71007"/>
                    <a:pt x="196656" y="71007"/>
                    <a:pt x="196656" y="64943"/>
                  </a:cubicBezTo>
                  <a:cubicBezTo>
                    <a:pt x="196656" y="58880"/>
                    <a:pt x="191040" y="58880"/>
                    <a:pt x="186606" y="58880"/>
                  </a:cubicBezTo>
                  <a:lnTo>
                    <a:pt x="10142" y="58880"/>
                  </a:lnTo>
                  <a:cubicBezTo>
                    <a:pt x="5709" y="58880"/>
                    <a:pt x="92" y="58880"/>
                    <a:pt x="92" y="64943"/>
                  </a:cubicBezTo>
                  <a:cubicBezTo>
                    <a:pt x="92" y="71007"/>
                    <a:pt x="5709" y="71007"/>
                    <a:pt x="9847" y="71007"/>
                  </a:cubicBezTo>
                  <a:lnTo>
                    <a:pt x="186902" y="71007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D59CAF2D-D236-51FF-82B1-36B6A4E4AB20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2091931" y="7219149"/>
              <a:ext cx="145131" cy="213729"/>
            </a:xfrm>
            <a:custGeom>
              <a:avLst/>
              <a:gdLst>
                <a:gd name="connsiteX0" fmla="*/ 68680 w 145131"/>
                <a:gd name="connsiteY0" fmla="*/ 3395 h 213729"/>
                <a:gd name="connsiteX1" fmla="*/ 64837 w 145131"/>
                <a:gd name="connsiteY1" fmla="*/ 60 h 213729"/>
                <a:gd name="connsiteX2" fmla="*/ 28776 w 145131"/>
                <a:gd name="connsiteY2" fmla="*/ 3091 h 213729"/>
                <a:gd name="connsiteX3" fmla="*/ 23160 w 145131"/>
                <a:gd name="connsiteY3" fmla="*/ 9155 h 213729"/>
                <a:gd name="connsiteX4" fmla="*/ 30254 w 145131"/>
                <a:gd name="connsiteY4" fmla="*/ 12793 h 213729"/>
                <a:gd name="connsiteX5" fmla="*/ 45033 w 145131"/>
                <a:gd name="connsiteY5" fmla="*/ 17946 h 213729"/>
                <a:gd name="connsiteX6" fmla="*/ 44146 w 145131"/>
                <a:gd name="connsiteY6" fmla="*/ 24010 h 213729"/>
                <a:gd name="connsiteX7" fmla="*/ 1287 w 145131"/>
                <a:gd name="connsiteY7" fmla="*/ 198631 h 213729"/>
                <a:gd name="connsiteX8" fmla="*/ 104 w 145131"/>
                <a:gd name="connsiteY8" fmla="*/ 205301 h 213729"/>
                <a:gd name="connsiteX9" fmla="*/ 8676 w 145131"/>
                <a:gd name="connsiteY9" fmla="*/ 213789 h 213729"/>
                <a:gd name="connsiteX10" fmla="*/ 19613 w 145131"/>
                <a:gd name="connsiteY10" fmla="*/ 205907 h 213729"/>
                <a:gd name="connsiteX11" fmla="*/ 25229 w 145131"/>
                <a:gd name="connsiteY11" fmla="*/ 182867 h 213729"/>
                <a:gd name="connsiteX12" fmla="*/ 31732 w 145131"/>
                <a:gd name="connsiteY12" fmla="*/ 155582 h 213729"/>
                <a:gd name="connsiteX13" fmla="*/ 36757 w 145131"/>
                <a:gd name="connsiteY13" fmla="*/ 135270 h 213729"/>
                <a:gd name="connsiteX14" fmla="*/ 40008 w 145131"/>
                <a:gd name="connsiteY14" fmla="*/ 121628 h 213729"/>
                <a:gd name="connsiteX15" fmla="*/ 60108 w 145131"/>
                <a:gd name="connsiteY15" fmla="*/ 93737 h 213729"/>
                <a:gd name="connsiteX16" fmla="*/ 88484 w 145131"/>
                <a:gd name="connsiteY16" fmla="*/ 83126 h 213729"/>
                <a:gd name="connsiteX17" fmla="*/ 104445 w 145131"/>
                <a:gd name="connsiteY17" fmla="*/ 104348 h 213729"/>
                <a:gd name="connsiteX18" fmla="*/ 86119 w 145131"/>
                <a:gd name="connsiteY18" fmla="*/ 172256 h 213729"/>
                <a:gd name="connsiteX19" fmla="*/ 82277 w 145131"/>
                <a:gd name="connsiteY19" fmla="*/ 188930 h 213729"/>
                <a:gd name="connsiteX20" fmla="*/ 106515 w 145131"/>
                <a:gd name="connsiteY20" fmla="*/ 213789 h 213729"/>
                <a:gd name="connsiteX21" fmla="*/ 145236 w 145131"/>
                <a:gd name="connsiteY21" fmla="*/ 167102 h 213729"/>
                <a:gd name="connsiteX22" fmla="*/ 141689 w 145131"/>
                <a:gd name="connsiteY22" fmla="*/ 164071 h 213729"/>
                <a:gd name="connsiteX23" fmla="*/ 137255 w 145131"/>
                <a:gd name="connsiteY23" fmla="*/ 169528 h 213729"/>
                <a:gd name="connsiteX24" fmla="*/ 107106 w 145131"/>
                <a:gd name="connsiteY24" fmla="*/ 207120 h 213729"/>
                <a:gd name="connsiteX25" fmla="*/ 100012 w 145131"/>
                <a:gd name="connsiteY25" fmla="*/ 197115 h 213729"/>
                <a:gd name="connsiteX26" fmla="*/ 105332 w 145131"/>
                <a:gd name="connsiteY26" fmla="*/ 175591 h 213729"/>
                <a:gd name="connsiteX27" fmla="*/ 123363 w 145131"/>
                <a:gd name="connsiteY27" fmla="*/ 108895 h 213729"/>
                <a:gd name="connsiteX28" fmla="*/ 89371 w 145131"/>
                <a:gd name="connsiteY28" fmla="*/ 76457 h 213729"/>
                <a:gd name="connsiteX29" fmla="*/ 45624 w 145131"/>
                <a:gd name="connsiteY29" fmla="*/ 99800 h 213729"/>
                <a:gd name="connsiteX30" fmla="*/ 68680 w 145131"/>
                <a:gd name="connsiteY30" fmla="*/ 3395 h 21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5131" h="213729">
                  <a:moveTo>
                    <a:pt x="68680" y="3395"/>
                  </a:moveTo>
                  <a:cubicBezTo>
                    <a:pt x="68680" y="3091"/>
                    <a:pt x="68680" y="60"/>
                    <a:pt x="64837" y="60"/>
                  </a:cubicBezTo>
                  <a:cubicBezTo>
                    <a:pt x="58039" y="60"/>
                    <a:pt x="36461" y="2485"/>
                    <a:pt x="28776" y="3091"/>
                  </a:cubicBezTo>
                  <a:cubicBezTo>
                    <a:pt x="26411" y="3395"/>
                    <a:pt x="23160" y="3698"/>
                    <a:pt x="23160" y="9155"/>
                  </a:cubicBezTo>
                  <a:cubicBezTo>
                    <a:pt x="23160" y="12793"/>
                    <a:pt x="25820" y="12793"/>
                    <a:pt x="30254" y="12793"/>
                  </a:cubicBezTo>
                  <a:cubicBezTo>
                    <a:pt x="44442" y="12793"/>
                    <a:pt x="45033" y="14915"/>
                    <a:pt x="45033" y="17946"/>
                  </a:cubicBezTo>
                  <a:lnTo>
                    <a:pt x="44146" y="24010"/>
                  </a:lnTo>
                  <a:lnTo>
                    <a:pt x="1287" y="198631"/>
                  </a:lnTo>
                  <a:cubicBezTo>
                    <a:pt x="104" y="202876"/>
                    <a:pt x="104" y="203482"/>
                    <a:pt x="104" y="205301"/>
                  </a:cubicBezTo>
                  <a:cubicBezTo>
                    <a:pt x="104" y="212274"/>
                    <a:pt x="6016" y="213789"/>
                    <a:pt x="8676" y="213789"/>
                  </a:cubicBezTo>
                  <a:cubicBezTo>
                    <a:pt x="13405" y="213789"/>
                    <a:pt x="18135" y="210151"/>
                    <a:pt x="19613" y="205907"/>
                  </a:cubicBezTo>
                  <a:lnTo>
                    <a:pt x="25229" y="182867"/>
                  </a:lnTo>
                  <a:lnTo>
                    <a:pt x="31732" y="155582"/>
                  </a:lnTo>
                  <a:cubicBezTo>
                    <a:pt x="33505" y="148913"/>
                    <a:pt x="35279" y="142243"/>
                    <a:pt x="36757" y="135270"/>
                  </a:cubicBezTo>
                  <a:cubicBezTo>
                    <a:pt x="37348" y="133451"/>
                    <a:pt x="39713" y="123447"/>
                    <a:pt x="40008" y="121628"/>
                  </a:cubicBezTo>
                  <a:cubicBezTo>
                    <a:pt x="40895" y="118899"/>
                    <a:pt x="50058" y="101922"/>
                    <a:pt x="60108" y="93737"/>
                  </a:cubicBezTo>
                  <a:cubicBezTo>
                    <a:pt x="66611" y="88886"/>
                    <a:pt x="75774" y="83126"/>
                    <a:pt x="88484" y="83126"/>
                  </a:cubicBezTo>
                  <a:cubicBezTo>
                    <a:pt x="101194" y="83126"/>
                    <a:pt x="104445" y="93434"/>
                    <a:pt x="104445" y="104348"/>
                  </a:cubicBezTo>
                  <a:cubicBezTo>
                    <a:pt x="104445" y="120718"/>
                    <a:pt x="93213" y="153763"/>
                    <a:pt x="86119" y="172256"/>
                  </a:cubicBezTo>
                  <a:cubicBezTo>
                    <a:pt x="83755" y="179229"/>
                    <a:pt x="82277" y="182867"/>
                    <a:pt x="82277" y="188930"/>
                  </a:cubicBezTo>
                  <a:cubicBezTo>
                    <a:pt x="82277" y="203179"/>
                    <a:pt x="92622" y="213789"/>
                    <a:pt x="106515" y="213789"/>
                  </a:cubicBezTo>
                  <a:cubicBezTo>
                    <a:pt x="134299" y="213789"/>
                    <a:pt x="145236" y="169528"/>
                    <a:pt x="145236" y="167102"/>
                  </a:cubicBezTo>
                  <a:cubicBezTo>
                    <a:pt x="145236" y="164071"/>
                    <a:pt x="142576" y="164071"/>
                    <a:pt x="141689" y="164071"/>
                  </a:cubicBezTo>
                  <a:cubicBezTo>
                    <a:pt x="138733" y="164071"/>
                    <a:pt x="138733" y="164980"/>
                    <a:pt x="137255" y="169528"/>
                  </a:cubicBezTo>
                  <a:cubicBezTo>
                    <a:pt x="132822" y="185595"/>
                    <a:pt x="123363" y="207120"/>
                    <a:pt x="107106" y="207120"/>
                  </a:cubicBezTo>
                  <a:cubicBezTo>
                    <a:pt x="102081" y="207120"/>
                    <a:pt x="100012" y="204088"/>
                    <a:pt x="100012" y="197115"/>
                  </a:cubicBezTo>
                  <a:cubicBezTo>
                    <a:pt x="100012" y="189536"/>
                    <a:pt x="102672" y="182260"/>
                    <a:pt x="105332" y="175591"/>
                  </a:cubicBezTo>
                  <a:cubicBezTo>
                    <a:pt x="110062" y="162555"/>
                    <a:pt x="123363" y="126479"/>
                    <a:pt x="123363" y="108895"/>
                  </a:cubicBezTo>
                  <a:cubicBezTo>
                    <a:pt x="123363" y="89190"/>
                    <a:pt x="111540" y="76457"/>
                    <a:pt x="89371" y="76457"/>
                  </a:cubicBezTo>
                  <a:cubicBezTo>
                    <a:pt x="70749" y="76457"/>
                    <a:pt x="56561" y="85855"/>
                    <a:pt x="45624" y="99800"/>
                  </a:cubicBezTo>
                  <a:lnTo>
                    <a:pt x="68680" y="3395"/>
                  </a:ln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D57982EC-B8EC-F857-040A-FC1803041C42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2257505" y="7222484"/>
              <a:ext cx="178532" cy="207060"/>
            </a:xfrm>
            <a:custGeom>
              <a:avLst/>
              <a:gdLst>
                <a:gd name="connsiteX0" fmla="*/ 99131 w 178532"/>
                <a:gd name="connsiteY0" fmla="*/ 23706 h 207060"/>
                <a:gd name="connsiteX1" fmla="*/ 130463 w 178532"/>
                <a:gd name="connsiteY1" fmla="*/ 9458 h 207060"/>
                <a:gd name="connsiteX2" fmla="*/ 141695 w 178532"/>
                <a:gd name="connsiteY2" fmla="*/ 3698 h 207060"/>
                <a:gd name="connsiteX3" fmla="*/ 136965 w 178532"/>
                <a:gd name="connsiteY3" fmla="*/ 60 h 207060"/>
                <a:gd name="connsiteX4" fmla="*/ 93219 w 178532"/>
                <a:gd name="connsiteY4" fmla="*/ 969 h 207060"/>
                <a:gd name="connsiteX5" fmla="*/ 53906 w 178532"/>
                <a:gd name="connsiteY5" fmla="*/ 60 h 207060"/>
                <a:gd name="connsiteX6" fmla="*/ 48290 w 178532"/>
                <a:gd name="connsiteY6" fmla="*/ 6123 h 207060"/>
                <a:gd name="connsiteX7" fmla="*/ 56567 w 178532"/>
                <a:gd name="connsiteY7" fmla="*/ 9458 h 207060"/>
                <a:gd name="connsiteX8" fmla="*/ 67799 w 178532"/>
                <a:gd name="connsiteY8" fmla="*/ 10064 h 207060"/>
                <a:gd name="connsiteX9" fmla="*/ 75780 w 178532"/>
                <a:gd name="connsiteY9" fmla="*/ 14915 h 207060"/>
                <a:gd name="connsiteX10" fmla="*/ 74597 w 178532"/>
                <a:gd name="connsiteY10" fmla="*/ 20675 h 207060"/>
                <a:gd name="connsiteX11" fmla="*/ 34989 w 178532"/>
                <a:gd name="connsiteY11" fmla="*/ 183473 h 207060"/>
                <a:gd name="connsiteX12" fmla="*/ 8091 w 178532"/>
                <a:gd name="connsiteY12" fmla="*/ 197722 h 207060"/>
                <a:gd name="connsiteX13" fmla="*/ 110 w 178532"/>
                <a:gd name="connsiteY13" fmla="*/ 203785 h 207060"/>
                <a:gd name="connsiteX14" fmla="*/ 8091 w 178532"/>
                <a:gd name="connsiteY14" fmla="*/ 207120 h 207060"/>
                <a:gd name="connsiteX15" fmla="*/ 144946 w 178532"/>
                <a:gd name="connsiteY15" fmla="*/ 207120 h 207060"/>
                <a:gd name="connsiteX16" fmla="*/ 154109 w 178532"/>
                <a:gd name="connsiteY16" fmla="*/ 201966 h 207060"/>
                <a:gd name="connsiteX17" fmla="*/ 177461 w 178532"/>
                <a:gd name="connsiteY17" fmla="*/ 136483 h 207060"/>
                <a:gd name="connsiteX18" fmla="*/ 178643 w 178532"/>
                <a:gd name="connsiteY18" fmla="*/ 132239 h 207060"/>
                <a:gd name="connsiteX19" fmla="*/ 175096 w 178532"/>
                <a:gd name="connsiteY19" fmla="*/ 128904 h 207060"/>
                <a:gd name="connsiteX20" fmla="*/ 170071 w 178532"/>
                <a:gd name="connsiteY20" fmla="*/ 135270 h 207060"/>
                <a:gd name="connsiteX21" fmla="*/ 95879 w 178532"/>
                <a:gd name="connsiteY21" fmla="*/ 197722 h 207060"/>
                <a:gd name="connsiteX22" fmla="*/ 68094 w 178532"/>
                <a:gd name="connsiteY22" fmla="*/ 197722 h 207060"/>
                <a:gd name="connsiteX23" fmla="*/ 61591 w 178532"/>
                <a:gd name="connsiteY23" fmla="*/ 197419 h 207060"/>
                <a:gd name="connsiteX24" fmla="*/ 57749 w 178532"/>
                <a:gd name="connsiteY24" fmla="*/ 194387 h 207060"/>
                <a:gd name="connsiteX25" fmla="*/ 59227 w 178532"/>
                <a:gd name="connsiteY25" fmla="*/ 187414 h 207060"/>
                <a:gd name="connsiteX26" fmla="*/ 99131 w 178532"/>
                <a:gd name="connsiteY26" fmla="*/ 23706 h 20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32" h="207060">
                  <a:moveTo>
                    <a:pt x="99131" y="23706"/>
                  </a:moveTo>
                  <a:cubicBezTo>
                    <a:pt x="101791" y="12793"/>
                    <a:pt x="102678" y="9458"/>
                    <a:pt x="130463" y="9458"/>
                  </a:cubicBezTo>
                  <a:cubicBezTo>
                    <a:pt x="139330" y="9458"/>
                    <a:pt x="141695" y="9458"/>
                    <a:pt x="141695" y="3698"/>
                  </a:cubicBezTo>
                  <a:cubicBezTo>
                    <a:pt x="141695" y="60"/>
                    <a:pt x="138443" y="60"/>
                    <a:pt x="136965" y="60"/>
                  </a:cubicBezTo>
                  <a:cubicBezTo>
                    <a:pt x="127211" y="60"/>
                    <a:pt x="102973" y="969"/>
                    <a:pt x="93219" y="969"/>
                  </a:cubicBezTo>
                  <a:cubicBezTo>
                    <a:pt x="84351" y="969"/>
                    <a:pt x="62774" y="60"/>
                    <a:pt x="53906" y="60"/>
                  </a:cubicBezTo>
                  <a:cubicBezTo>
                    <a:pt x="51837" y="60"/>
                    <a:pt x="48290" y="60"/>
                    <a:pt x="48290" y="6123"/>
                  </a:cubicBezTo>
                  <a:cubicBezTo>
                    <a:pt x="48290" y="9458"/>
                    <a:pt x="50950" y="9458"/>
                    <a:pt x="56567" y="9458"/>
                  </a:cubicBezTo>
                  <a:cubicBezTo>
                    <a:pt x="57158" y="9458"/>
                    <a:pt x="62774" y="9458"/>
                    <a:pt x="67799" y="10064"/>
                  </a:cubicBezTo>
                  <a:cubicBezTo>
                    <a:pt x="73119" y="10670"/>
                    <a:pt x="75780" y="10974"/>
                    <a:pt x="75780" y="14915"/>
                  </a:cubicBezTo>
                  <a:cubicBezTo>
                    <a:pt x="75780" y="16127"/>
                    <a:pt x="75484" y="17037"/>
                    <a:pt x="74597" y="20675"/>
                  </a:cubicBezTo>
                  <a:lnTo>
                    <a:pt x="34989" y="183473"/>
                  </a:lnTo>
                  <a:cubicBezTo>
                    <a:pt x="32033" y="195296"/>
                    <a:pt x="31442" y="197722"/>
                    <a:pt x="8091" y="197722"/>
                  </a:cubicBezTo>
                  <a:cubicBezTo>
                    <a:pt x="3066" y="197722"/>
                    <a:pt x="110" y="197722"/>
                    <a:pt x="110" y="203785"/>
                  </a:cubicBezTo>
                  <a:cubicBezTo>
                    <a:pt x="110" y="207120"/>
                    <a:pt x="2770" y="207120"/>
                    <a:pt x="8091" y="207120"/>
                  </a:cubicBezTo>
                  <a:lnTo>
                    <a:pt x="144946" y="207120"/>
                  </a:lnTo>
                  <a:cubicBezTo>
                    <a:pt x="152040" y="207120"/>
                    <a:pt x="152336" y="207120"/>
                    <a:pt x="154109" y="201966"/>
                  </a:cubicBezTo>
                  <a:lnTo>
                    <a:pt x="177461" y="136483"/>
                  </a:lnTo>
                  <a:cubicBezTo>
                    <a:pt x="178643" y="133148"/>
                    <a:pt x="178643" y="132542"/>
                    <a:pt x="178643" y="132239"/>
                  </a:cubicBezTo>
                  <a:cubicBezTo>
                    <a:pt x="178643" y="131026"/>
                    <a:pt x="177756" y="128904"/>
                    <a:pt x="175096" y="128904"/>
                  </a:cubicBezTo>
                  <a:cubicBezTo>
                    <a:pt x="172436" y="128904"/>
                    <a:pt x="172140" y="130420"/>
                    <a:pt x="170071" y="135270"/>
                  </a:cubicBezTo>
                  <a:cubicBezTo>
                    <a:pt x="160021" y="163161"/>
                    <a:pt x="147015" y="197722"/>
                    <a:pt x="95879" y="197722"/>
                  </a:cubicBezTo>
                  <a:lnTo>
                    <a:pt x="68094" y="197722"/>
                  </a:lnTo>
                  <a:cubicBezTo>
                    <a:pt x="63956" y="197722"/>
                    <a:pt x="63365" y="197722"/>
                    <a:pt x="61591" y="197419"/>
                  </a:cubicBezTo>
                  <a:cubicBezTo>
                    <a:pt x="58636" y="197115"/>
                    <a:pt x="57749" y="196812"/>
                    <a:pt x="57749" y="194387"/>
                  </a:cubicBezTo>
                  <a:cubicBezTo>
                    <a:pt x="57749" y="193477"/>
                    <a:pt x="57749" y="192871"/>
                    <a:pt x="59227" y="187414"/>
                  </a:cubicBezTo>
                  <a:lnTo>
                    <a:pt x="99131" y="23706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01717381-BAD5-406C-494A-CEA581F4B5EF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2075674" y="7552782"/>
              <a:ext cx="371465" cy="12125"/>
            </a:xfrm>
            <a:custGeom>
              <a:avLst/>
              <a:gdLst>
                <a:gd name="connsiteX0" fmla="*/ 0 w 371465"/>
                <a:gd name="connsiteY0" fmla="*/ 0 h 12125"/>
                <a:gd name="connsiteX1" fmla="*/ 371465 w 371465"/>
                <a:gd name="connsiteY1" fmla="*/ 0 h 12125"/>
                <a:gd name="connsiteX2" fmla="*/ 371465 w 371465"/>
                <a:gd name="connsiteY2" fmla="*/ 12126 h 12125"/>
                <a:gd name="connsiteX3" fmla="*/ 0 w 371465"/>
                <a:gd name="connsiteY3" fmla="*/ 12126 h 1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65" h="12125">
                  <a:moveTo>
                    <a:pt x="0" y="0"/>
                  </a:moveTo>
                  <a:lnTo>
                    <a:pt x="371465" y="0"/>
                  </a:lnTo>
                  <a:lnTo>
                    <a:pt x="371465" y="12126"/>
                  </a:lnTo>
                  <a:lnTo>
                    <a:pt x="0" y="12126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0B57EFC-E861-60BF-6B5E-94CF3D163046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2190860" y="7632195"/>
              <a:ext cx="146314" cy="214335"/>
            </a:xfrm>
            <a:custGeom>
              <a:avLst/>
              <a:gdLst>
                <a:gd name="connsiteX0" fmla="*/ 89965 w 146314"/>
                <a:gd name="connsiteY0" fmla="*/ 121945 h 214335"/>
                <a:gd name="connsiteX1" fmla="*/ 121002 w 146314"/>
                <a:gd name="connsiteY1" fmla="*/ 207133 h 214335"/>
                <a:gd name="connsiteX2" fmla="*/ 136668 w 146314"/>
                <a:gd name="connsiteY2" fmla="*/ 213803 h 214335"/>
                <a:gd name="connsiteX3" fmla="*/ 143170 w 146314"/>
                <a:gd name="connsiteY3" fmla="*/ 213803 h 214335"/>
                <a:gd name="connsiteX4" fmla="*/ 146422 w 146314"/>
                <a:gd name="connsiteY4" fmla="*/ 210771 h 214335"/>
                <a:gd name="connsiteX5" fmla="*/ 144944 w 146314"/>
                <a:gd name="connsiteY5" fmla="*/ 208043 h 214335"/>
                <a:gd name="connsiteX6" fmla="*/ 138145 w 146314"/>
                <a:gd name="connsiteY6" fmla="*/ 194097 h 214335"/>
                <a:gd name="connsiteX7" fmla="*/ 77846 w 146314"/>
                <a:gd name="connsiteY7" fmla="*/ 21598 h 214335"/>
                <a:gd name="connsiteX8" fmla="*/ 41785 w 146314"/>
                <a:gd name="connsiteY8" fmla="*/ 73 h 214335"/>
                <a:gd name="connsiteX9" fmla="*/ 36464 w 146314"/>
                <a:gd name="connsiteY9" fmla="*/ 3408 h 214335"/>
                <a:gd name="connsiteX10" fmla="*/ 39125 w 146314"/>
                <a:gd name="connsiteY10" fmla="*/ 6440 h 214335"/>
                <a:gd name="connsiteX11" fmla="*/ 58338 w 146314"/>
                <a:gd name="connsiteY11" fmla="*/ 30693 h 214335"/>
                <a:gd name="connsiteX12" fmla="*/ 87009 w 146314"/>
                <a:gd name="connsiteY12" fmla="*/ 113153 h 214335"/>
                <a:gd name="connsiteX13" fmla="*/ 5428 w 146314"/>
                <a:gd name="connsiteY13" fmla="*/ 196220 h 214335"/>
                <a:gd name="connsiteX14" fmla="*/ 108 w 146314"/>
                <a:gd name="connsiteY14" fmla="*/ 205618 h 214335"/>
                <a:gd name="connsiteX15" fmla="*/ 8975 w 146314"/>
                <a:gd name="connsiteY15" fmla="*/ 214409 h 214335"/>
                <a:gd name="connsiteX16" fmla="*/ 18729 w 146314"/>
                <a:gd name="connsiteY16" fmla="*/ 208043 h 214335"/>
                <a:gd name="connsiteX17" fmla="*/ 89965 w 146314"/>
                <a:gd name="connsiteY17" fmla="*/ 121945 h 21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314" h="214335">
                  <a:moveTo>
                    <a:pt x="89965" y="121945"/>
                  </a:moveTo>
                  <a:cubicBezTo>
                    <a:pt x="102084" y="153777"/>
                    <a:pt x="116272" y="200161"/>
                    <a:pt x="121002" y="207133"/>
                  </a:cubicBezTo>
                  <a:cubicBezTo>
                    <a:pt x="125731" y="213803"/>
                    <a:pt x="128687" y="213803"/>
                    <a:pt x="136668" y="213803"/>
                  </a:cubicBezTo>
                  <a:lnTo>
                    <a:pt x="143170" y="213803"/>
                  </a:lnTo>
                  <a:cubicBezTo>
                    <a:pt x="146126" y="213500"/>
                    <a:pt x="146422" y="211681"/>
                    <a:pt x="146422" y="210771"/>
                  </a:cubicBezTo>
                  <a:cubicBezTo>
                    <a:pt x="146422" y="209862"/>
                    <a:pt x="145831" y="209256"/>
                    <a:pt x="144944" y="208043"/>
                  </a:cubicBezTo>
                  <a:cubicBezTo>
                    <a:pt x="141988" y="204708"/>
                    <a:pt x="140215" y="200161"/>
                    <a:pt x="138145" y="194097"/>
                  </a:cubicBezTo>
                  <a:lnTo>
                    <a:pt x="77846" y="21598"/>
                  </a:lnTo>
                  <a:cubicBezTo>
                    <a:pt x="71639" y="4014"/>
                    <a:pt x="55677" y="73"/>
                    <a:pt x="41785" y="73"/>
                  </a:cubicBezTo>
                  <a:cubicBezTo>
                    <a:pt x="40307" y="73"/>
                    <a:pt x="36464" y="73"/>
                    <a:pt x="36464" y="3408"/>
                  </a:cubicBezTo>
                  <a:cubicBezTo>
                    <a:pt x="36464" y="5833"/>
                    <a:pt x="38829" y="6440"/>
                    <a:pt x="39125" y="6440"/>
                  </a:cubicBezTo>
                  <a:cubicBezTo>
                    <a:pt x="48879" y="8259"/>
                    <a:pt x="50948" y="10078"/>
                    <a:pt x="58338" y="30693"/>
                  </a:cubicBezTo>
                  <a:lnTo>
                    <a:pt x="87009" y="113153"/>
                  </a:lnTo>
                  <a:lnTo>
                    <a:pt x="5428" y="196220"/>
                  </a:lnTo>
                  <a:cubicBezTo>
                    <a:pt x="1881" y="199857"/>
                    <a:pt x="108" y="201676"/>
                    <a:pt x="108" y="205618"/>
                  </a:cubicBezTo>
                  <a:cubicBezTo>
                    <a:pt x="108" y="210771"/>
                    <a:pt x="4246" y="214409"/>
                    <a:pt x="8975" y="214409"/>
                  </a:cubicBezTo>
                  <a:cubicBezTo>
                    <a:pt x="13704" y="214409"/>
                    <a:pt x="16365" y="211074"/>
                    <a:pt x="18729" y="208043"/>
                  </a:cubicBezTo>
                  <a:lnTo>
                    <a:pt x="89965" y="121945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582BCF0C-D489-0FE4-CF4B-8F216EE6FCED}"/>
              </a:ext>
            </a:extLst>
          </p:cNvPr>
          <p:cNvGrpSpPr/>
          <p:nvPr/>
        </p:nvGrpSpPr>
        <p:grpSpPr>
          <a:xfrm>
            <a:off x="4171563" y="6311399"/>
            <a:ext cx="2246224" cy="786374"/>
            <a:chOff x="4171563" y="6311399"/>
            <a:chExt cx="2246224" cy="786374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B0286409-E872-8C67-27DB-A158E015E602}"/>
                </a:ext>
              </a:extLst>
            </p:cNvPr>
            <p:cNvGrpSpPr>
              <a:grpSpLocks noChangeAspect="1"/>
            </p:cNvGrpSpPr>
            <p:nvPr>
              <p:custDataLst>
                <p:tags r:id="rId73"/>
              </p:custDataLst>
            </p:nvPr>
          </p:nvGrpSpPr>
          <p:grpSpPr>
            <a:xfrm>
              <a:off x="4254500" y="6756400"/>
              <a:ext cx="2163287" cy="341373"/>
              <a:chOff x="6702252" y="8450891"/>
              <a:chExt cx="2138197" cy="306088"/>
            </a:xfrm>
          </p:grpSpPr>
          <p:sp>
            <p:nvSpPr>
              <p:cNvPr id="56" name="Forme libre 55">
                <a:extLst>
                  <a:ext uri="{FF2B5EF4-FFF2-40B4-BE49-F238E27FC236}">
                    <a16:creationId xmlns:a16="http://schemas.microsoft.com/office/drawing/2014/main" id="{49391D45-6D9E-24BD-9937-742CAC58829B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6702252" y="8471399"/>
                <a:ext cx="216518" cy="209058"/>
              </a:xfrm>
              <a:custGeom>
                <a:avLst/>
                <a:gdLst>
                  <a:gd name="connsiteX0" fmla="*/ 63162 w 216518"/>
                  <a:gd name="connsiteY0" fmla="*/ 4042 h 209058"/>
                  <a:gd name="connsiteX1" fmla="*/ 53969 w 216518"/>
                  <a:gd name="connsiteY1" fmla="*/ 63 h 209058"/>
                  <a:gd name="connsiteX2" fmla="*/ 77 w 216518"/>
                  <a:gd name="connsiteY2" fmla="*/ 63 h 209058"/>
                  <a:gd name="connsiteX3" fmla="*/ 77 w 216518"/>
                  <a:gd name="connsiteY3" fmla="*/ 9551 h 209058"/>
                  <a:gd name="connsiteX4" fmla="*/ 9270 w 216518"/>
                  <a:gd name="connsiteY4" fmla="*/ 9551 h 209058"/>
                  <a:gd name="connsiteX5" fmla="*/ 25121 w 216518"/>
                  <a:gd name="connsiteY5" fmla="*/ 10164 h 209058"/>
                  <a:gd name="connsiteX6" fmla="*/ 32729 w 216518"/>
                  <a:gd name="connsiteY6" fmla="*/ 17204 h 209058"/>
                  <a:gd name="connsiteX7" fmla="*/ 32729 w 216518"/>
                  <a:gd name="connsiteY7" fmla="*/ 176982 h 209058"/>
                  <a:gd name="connsiteX8" fmla="*/ 77 w 216518"/>
                  <a:gd name="connsiteY8" fmla="*/ 199632 h 209058"/>
                  <a:gd name="connsiteX9" fmla="*/ 77 w 216518"/>
                  <a:gd name="connsiteY9" fmla="*/ 209121 h 209058"/>
                  <a:gd name="connsiteX10" fmla="*/ 37167 w 216518"/>
                  <a:gd name="connsiteY10" fmla="*/ 208203 h 209058"/>
                  <a:gd name="connsiteX11" fmla="*/ 74257 w 216518"/>
                  <a:gd name="connsiteY11" fmla="*/ 209121 h 209058"/>
                  <a:gd name="connsiteX12" fmla="*/ 74257 w 216518"/>
                  <a:gd name="connsiteY12" fmla="*/ 199632 h 209058"/>
                  <a:gd name="connsiteX13" fmla="*/ 41605 w 216518"/>
                  <a:gd name="connsiteY13" fmla="*/ 176982 h 209058"/>
                  <a:gd name="connsiteX14" fmla="*/ 41605 w 216518"/>
                  <a:gd name="connsiteY14" fmla="*/ 17816 h 209058"/>
                  <a:gd name="connsiteX15" fmla="*/ 44775 w 216518"/>
                  <a:gd name="connsiteY15" fmla="*/ 21489 h 209058"/>
                  <a:gd name="connsiteX16" fmla="*/ 174115 w 216518"/>
                  <a:gd name="connsiteY16" fmla="*/ 205142 h 209058"/>
                  <a:gd name="connsiteX17" fmla="*/ 179505 w 216518"/>
                  <a:gd name="connsiteY17" fmla="*/ 209121 h 209058"/>
                  <a:gd name="connsiteX18" fmla="*/ 183943 w 216518"/>
                  <a:gd name="connsiteY18" fmla="*/ 201163 h 209058"/>
                  <a:gd name="connsiteX19" fmla="*/ 183943 w 216518"/>
                  <a:gd name="connsiteY19" fmla="*/ 32202 h 209058"/>
                  <a:gd name="connsiteX20" fmla="*/ 216595 w 216518"/>
                  <a:gd name="connsiteY20" fmla="*/ 9551 h 209058"/>
                  <a:gd name="connsiteX21" fmla="*/ 216595 w 216518"/>
                  <a:gd name="connsiteY21" fmla="*/ 63 h 209058"/>
                  <a:gd name="connsiteX22" fmla="*/ 179505 w 216518"/>
                  <a:gd name="connsiteY22" fmla="*/ 981 h 209058"/>
                  <a:gd name="connsiteX23" fmla="*/ 142414 w 216518"/>
                  <a:gd name="connsiteY23" fmla="*/ 63 h 209058"/>
                  <a:gd name="connsiteX24" fmla="*/ 142414 w 216518"/>
                  <a:gd name="connsiteY24" fmla="*/ 9551 h 209058"/>
                  <a:gd name="connsiteX25" fmla="*/ 175067 w 216518"/>
                  <a:gd name="connsiteY25" fmla="*/ 32202 h 209058"/>
                  <a:gd name="connsiteX26" fmla="*/ 175067 w 216518"/>
                  <a:gd name="connsiteY26" fmla="*/ 162902 h 209058"/>
                  <a:gd name="connsiteX27" fmla="*/ 63162 w 216518"/>
                  <a:gd name="connsiteY27" fmla="*/ 4042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6518" h="209058">
                    <a:moveTo>
                      <a:pt x="63162" y="4042"/>
                    </a:moveTo>
                    <a:cubicBezTo>
                      <a:pt x="60309" y="369"/>
                      <a:pt x="59992" y="63"/>
                      <a:pt x="53969" y="63"/>
                    </a:cubicBezTo>
                    <a:lnTo>
                      <a:pt x="77" y="63"/>
                    </a:lnTo>
                    <a:lnTo>
                      <a:pt x="77" y="9551"/>
                    </a:lnTo>
                    <a:lnTo>
                      <a:pt x="9270" y="9551"/>
                    </a:lnTo>
                    <a:cubicBezTo>
                      <a:pt x="14025" y="9551"/>
                      <a:pt x="20365" y="9858"/>
                      <a:pt x="25121" y="10164"/>
                    </a:cubicBezTo>
                    <a:cubicBezTo>
                      <a:pt x="32412" y="11082"/>
                      <a:pt x="32729" y="11388"/>
                      <a:pt x="32729" y="17204"/>
                    </a:cubicBezTo>
                    <a:lnTo>
                      <a:pt x="32729" y="176982"/>
                    </a:lnTo>
                    <a:cubicBezTo>
                      <a:pt x="32729" y="185246"/>
                      <a:pt x="32729" y="199632"/>
                      <a:pt x="77" y="199632"/>
                    </a:cubicBezTo>
                    <a:lnTo>
                      <a:pt x="77" y="209121"/>
                    </a:lnTo>
                    <a:cubicBezTo>
                      <a:pt x="11172" y="208815"/>
                      <a:pt x="26706" y="208203"/>
                      <a:pt x="37167" y="208203"/>
                    </a:cubicBezTo>
                    <a:cubicBezTo>
                      <a:pt x="47628" y="208203"/>
                      <a:pt x="63162" y="208815"/>
                      <a:pt x="74257" y="209121"/>
                    </a:cubicBezTo>
                    <a:lnTo>
                      <a:pt x="74257" y="199632"/>
                    </a:lnTo>
                    <a:cubicBezTo>
                      <a:pt x="41605" y="199632"/>
                      <a:pt x="41605" y="185246"/>
                      <a:pt x="41605" y="176982"/>
                    </a:cubicBezTo>
                    <a:lnTo>
                      <a:pt x="41605" y="17816"/>
                    </a:lnTo>
                    <a:cubicBezTo>
                      <a:pt x="43190" y="19346"/>
                      <a:pt x="43507" y="19652"/>
                      <a:pt x="44775" y="21489"/>
                    </a:cubicBezTo>
                    <a:lnTo>
                      <a:pt x="174115" y="205142"/>
                    </a:lnTo>
                    <a:cubicBezTo>
                      <a:pt x="176969" y="208815"/>
                      <a:pt x="177286" y="209121"/>
                      <a:pt x="179505" y="209121"/>
                    </a:cubicBezTo>
                    <a:cubicBezTo>
                      <a:pt x="183943" y="209121"/>
                      <a:pt x="183943" y="206978"/>
                      <a:pt x="183943" y="201163"/>
                    </a:cubicBezTo>
                    <a:lnTo>
                      <a:pt x="183943" y="32202"/>
                    </a:lnTo>
                    <a:cubicBezTo>
                      <a:pt x="183943" y="23938"/>
                      <a:pt x="183943" y="9551"/>
                      <a:pt x="216595" y="9551"/>
                    </a:cubicBezTo>
                    <a:lnTo>
                      <a:pt x="216595" y="63"/>
                    </a:lnTo>
                    <a:cubicBezTo>
                      <a:pt x="205500" y="369"/>
                      <a:pt x="189966" y="981"/>
                      <a:pt x="179505" y="981"/>
                    </a:cubicBezTo>
                    <a:cubicBezTo>
                      <a:pt x="169043" y="981"/>
                      <a:pt x="153510" y="369"/>
                      <a:pt x="142414" y="63"/>
                    </a:cubicBezTo>
                    <a:lnTo>
                      <a:pt x="142414" y="9551"/>
                    </a:lnTo>
                    <a:cubicBezTo>
                      <a:pt x="175067" y="9551"/>
                      <a:pt x="175067" y="23938"/>
                      <a:pt x="175067" y="32202"/>
                    </a:cubicBezTo>
                    <a:lnTo>
                      <a:pt x="175067" y="162902"/>
                    </a:lnTo>
                    <a:lnTo>
                      <a:pt x="63162" y="4042"/>
                    </a:lnTo>
                    <a:close/>
                  </a:path>
                </a:pathLst>
              </a:custGeom>
              <a:solidFill>
                <a:srgbClr val="9999D2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 56">
                <a:extLst>
                  <a:ext uri="{FF2B5EF4-FFF2-40B4-BE49-F238E27FC236}">
                    <a16:creationId xmlns:a16="http://schemas.microsoft.com/office/drawing/2014/main" id="{C6E5DF0D-98DA-B6DF-9F0D-407DA6461426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6939693" y="8545166"/>
                <a:ext cx="159456" cy="138657"/>
              </a:xfrm>
              <a:custGeom>
                <a:avLst/>
                <a:gdLst>
                  <a:gd name="connsiteX0" fmla="*/ 113891 w 159456"/>
                  <a:gd name="connsiteY0" fmla="*/ 111173 h 138657"/>
                  <a:gd name="connsiteX1" fmla="*/ 113891 w 159456"/>
                  <a:gd name="connsiteY1" fmla="*/ 138721 h 138657"/>
                  <a:gd name="connsiteX2" fmla="*/ 159540 w 159456"/>
                  <a:gd name="connsiteY2" fmla="*/ 135354 h 138657"/>
                  <a:gd name="connsiteX3" fmla="*/ 159540 w 159456"/>
                  <a:gd name="connsiteY3" fmla="*/ 125865 h 138657"/>
                  <a:gd name="connsiteX4" fmla="*/ 134814 w 159456"/>
                  <a:gd name="connsiteY4" fmla="*/ 108724 h 138657"/>
                  <a:gd name="connsiteX5" fmla="*/ 134814 w 159456"/>
                  <a:gd name="connsiteY5" fmla="*/ 63 h 138657"/>
                  <a:gd name="connsiteX6" fmla="*/ 88213 w 159456"/>
                  <a:gd name="connsiteY6" fmla="*/ 3430 h 138657"/>
                  <a:gd name="connsiteX7" fmla="*/ 88213 w 159456"/>
                  <a:gd name="connsiteY7" fmla="*/ 12918 h 138657"/>
                  <a:gd name="connsiteX8" fmla="*/ 112940 w 159456"/>
                  <a:gd name="connsiteY8" fmla="*/ 30059 h 138657"/>
                  <a:gd name="connsiteX9" fmla="*/ 112940 w 159456"/>
                  <a:gd name="connsiteY9" fmla="*/ 84543 h 138657"/>
                  <a:gd name="connsiteX10" fmla="*/ 74582 w 159456"/>
                  <a:gd name="connsiteY10" fmla="*/ 131987 h 138657"/>
                  <a:gd name="connsiteX11" fmla="*/ 46685 w 159456"/>
                  <a:gd name="connsiteY11" fmla="*/ 101684 h 138657"/>
                  <a:gd name="connsiteX12" fmla="*/ 46685 w 159456"/>
                  <a:gd name="connsiteY12" fmla="*/ 63 h 138657"/>
                  <a:gd name="connsiteX13" fmla="*/ 84 w 159456"/>
                  <a:gd name="connsiteY13" fmla="*/ 3430 h 138657"/>
                  <a:gd name="connsiteX14" fmla="*/ 84 w 159456"/>
                  <a:gd name="connsiteY14" fmla="*/ 12918 h 138657"/>
                  <a:gd name="connsiteX15" fmla="*/ 24811 w 159456"/>
                  <a:gd name="connsiteY15" fmla="*/ 41079 h 138657"/>
                  <a:gd name="connsiteX16" fmla="*/ 24811 w 159456"/>
                  <a:gd name="connsiteY16" fmla="*/ 86992 h 138657"/>
                  <a:gd name="connsiteX17" fmla="*/ 72997 w 159456"/>
                  <a:gd name="connsiteY17" fmla="*/ 138721 h 138657"/>
                  <a:gd name="connsiteX18" fmla="*/ 113891 w 159456"/>
                  <a:gd name="connsiteY18" fmla="*/ 111173 h 13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9456" h="138657">
                    <a:moveTo>
                      <a:pt x="113891" y="111173"/>
                    </a:moveTo>
                    <a:lnTo>
                      <a:pt x="113891" y="138721"/>
                    </a:lnTo>
                    <a:lnTo>
                      <a:pt x="159540" y="135354"/>
                    </a:lnTo>
                    <a:lnTo>
                      <a:pt x="159540" y="125865"/>
                    </a:lnTo>
                    <a:cubicBezTo>
                      <a:pt x="137350" y="125865"/>
                      <a:pt x="134814" y="123722"/>
                      <a:pt x="134814" y="108724"/>
                    </a:cubicBezTo>
                    <a:lnTo>
                      <a:pt x="134814" y="63"/>
                    </a:lnTo>
                    <a:lnTo>
                      <a:pt x="88213" y="3430"/>
                    </a:lnTo>
                    <a:lnTo>
                      <a:pt x="88213" y="12918"/>
                    </a:lnTo>
                    <a:cubicBezTo>
                      <a:pt x="110404" y="12918"/>
                      <a:pt x="112940" y="15061"/>
                      <a:pt x="112940" y="30059"/>
                    </a:cubicBezTo>
                    <a:lnTo>
                      <a:pt x="112940" y="84543"/>
                    </a:lnTo>
                    <a:cubicBezTo>
                      <a:pt x="112940" y="111173"/>
                      <a:pt x="97723" y="131987"/>
                      <a:pt x="74582" y="131987"/>
                    </a:cubicBezTo>
                    <a:cubicBezTo>
                      <a:pt x="47953" y="131987"/>
                      <a:pt x="46685" y="117601"/>
                      <a:pt x="46685" y="101684"/>
                    </a:cubicBezTo>
                    <a:lnTo>
                      <a:pt x="46685" y="63"/>
                    </a:lnTo>
                    <a:lnTo>
                      <a:pt x="84" y="3430"/>
                    </a:lnTo>
                    <a:lnTo>
                      <a:pt x="84" y="12918"/>
                    </a:lnTo>
                    <a:cubicBezTo>
                      <a:pt x="24811" y="12918"/>
                      <a:pt x="24811" y="13837"/>
                      <a:pt x="24811" y="41079"/>
                    </a:cubicBezTo>
                    <a:lnTo>
                      <a:pt x="24811" y="86992"/>
                    </a:lnTo>
                    <a:cubicBezTo>
                      <a:pt x="24811" y="110867"/>
                      <a:pt x="24811" y="138721"/>
                      <a:pt x="72997" y="138721"/>
                    </a:cubicBezTo>
                    <a:cubicBezTo>
                      <a:pt x="90749" y="138721"/>
                      <a:pt x="104698" y="130150"/>
                      <a:pt x="113891" y="111173"/>
                    </a:cubicBezTo>
                    <a:close/>
                  </a:path>
                </a:pathLst>
              </a:custGeom>
              <a:solidFill>
                <a:srgbClr val="9999D2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A9F1F4EF-DF7B-7E1B-3599-3441FA6E2E19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7211475" y="8568123"/>
                <a:ext cx="210811" cy="71624"/>
              </a:xfrm>
              <a:custGeom>
                <a:avLst/>
                <a:gdLst>
                  <a:gd name="connsiteX0" fmla="*/ 200126 w 210811"/>
                  <a:gd name="connsiteY0" fmla="*/ 12306 h 71624"/>
                  <a:gd name="connsiteX1" fmla="*/ 210904 w 210811"/>
                  <a:gd name="connsiteY1" fmla="*/ 6185 h 71624"/>
                  <a:gd name="connsiteX2" fmla="*/ 200443 w 210811"/>
                  <a:gd name="connsiteY2" fmla="*/ 63 h 71624"/>
                  <a:gd name="connsiteX3" fmla="*/ 10554 w 210811"/>
                  <a:gd name="connsiteY3" fmla="*/ 63 h 71624"/>
                  <a:gd name="connsiteX4" fmla="*/ 92 w 210811"/>
                  <a:gd name="connsiteY4" fmla="*/ 6185 h 71624"/>
                  <a:gd name="connsiteX5" fmla="*/ 10871 w 210811"/>
                  <a:gd name="connsiteY5" fmla="*/ 12306 h 71624"/>
                  <a:gd name="connsiteX6" fmla="*/ 200126 w 210811"/>
                  <a:gd name="connsiteY6" fmla="*/ 12306 h 71624"/>
                  <a:gd name="connsiteX7" fmla="*/ 200443 w 210811"/>
                  <a:gd name="connsiteY7" fmla="*/ 71687 h 71624"/>
                  <a:gd name="connsiteX8" fmla="*/ 210904 w 210811"/>
                  <a:gd name="connsiteY8" fmla="*/ 65566 h 71624"/>
                  <a:gd name="connsiteX9" fmla="*/ 200126 w 210811"/>
                  <a:gd name="connsiteY9" fmla="*/ 59444 h 71624"/>
                  <a:gd name="connsiteX10" fmla="*/ 10871 w 210811"/>
                  <a:gd name="connsiteY10" fmla="*/ 59444 h 71624"/>
                  <a:gd name="connsiteX11" fmla="*/ 92 w 210811"/>
                  <a:gd name="connsiteY11" fmla="*/ 65566 h 71624"/>
                  <a:gd name="connsiteX12" fmla="*/ 10554 w 210811"/>
                  <a:gd name="connsiteY12" fmla="*/ 71687 h 71624"/>
                  <a:gd name="connsiteX13" fmla="*/ 200443 w 210811"/>
                  <a:gd name="connsiteY13" fmla="*/ 71687 h 7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0811" h="71624">
                    <a:moveTo>
                      <a:pt x="200126" y="12306"/>
                    </a:moveTo>
                    <a:cubicBezTo>
                      <a:pt x="204881" y="12306"/>
                      <a:pt x="210904" y="12306"/>
                      <a:pt x="210904" y="6185"/>
                    </a:cubicBezTo>
                    <a:cubicBezTo>
                      <a:pt x="210904" y="63"/>
                      <a:pt x="204881" y="63"/>
                      <a:pt x="200443" y="63"/>
                    </a:cubicBezTo>
                    <a:lnTo>
                      <a:pt x="10554" y="63"/>
                    </a:lnTo>
                    <a:cubicBezTo>
                      <a:pt x="6116" y="63"/>
                      <a:pt x="92" y="63"/>
                      <a:pt x="92" y="6185"/>
                    </a:cubicBezTo>
                    <a:cubicBezTo>
                      <a:pt x="92" y="12306"/>
                      <a:pt x="6116" y="12306"/>
                      <a:pt x="10871" y="12306"/>
                    </a:cubicBezTo>
                    <a:lnTo>
                      <a:pt x="200126" y="12306"/>
                    </a:lnTo>
                    <a:close/>
                    <a:moveTo>
                      <a:pt x="200443" y="71687"/>
                    </a:moveTo>
                    <a:cubicBezTo>
                      <a:pt x="204881" y="71687"/>
                      <a:pt x="210904" y="71687"/>
                      <a:pt x="210904" y="65566"/>
                    </a:cubicBezTo>
                    <a:cubicBezTo>
                      <a:pt x="210904" y="59444"/>
                      <a:pt x="204881" y="59444"/>
                      <a:pt x="200126" y="59444"/>
                    </a:cubicBezTo>
                    <a:lnTo>
                      <a:pt x="10871" y="59444"/>
                    </a:lnTo>
                    <a:cubicBezTo>
                      <a:pt x="6116" y="59444"/>
                      <a:pt x="92" y="59444"/>
                      <a:pt x="92" y="65566"/>
                    </a:cubicBezTo>
                    <a:cubicBezTo>
                      <a:pt x="92" y="71687"/>
                      <a:pt x="6116" y="71687"/>
                      <a:pt x="10554" y="71687"/>
                    </a:cubicBezTo>
                    <a:lnTo>
                      <a:pt x="200443" y="71687"/>
                    </a:ln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 60">
                <a:extLst>
                  <a:ext uri="{FF2B5EF4-FFF2-40B4-BE49-F238E27FC236}">
                    <a16:creationId xmlns:a16="http://schemas.microsoft.com/office/drawing/2014/main" id="{3FE415F3-5217-0333-4BD8-A11C288825DB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7545145" y="8464665"/>
                <a:ext cx="158188" cy="278540"/>
              </a:xfrm>
              <a:custGeom>
                <a:avLst/>
                <a:gdLst>
                  <a:gd name="connsiteX0" fmla="*/ 99644 w 158188"/>
                  <a:gd name="connsiteY0" fmla="*/ 93420 h 278540"/>
                  <a:gd name="connsiteX1" fmla="*/ 126907 w 158188"/>
                  <a:gd name="connsiteY1" fmla="*/ 93420 h 278540"/>
                  <a:gd name="connsiteX2" fmla="*/ 136418 w 158188"/>
                  <a:gd name="connsiteY2" fmla="*/ 87298 h 278540"/>
                  <a:gd name="connsiteX3" fmla="*/ 127858 w 158188"/>
                  <a:gd name="connsiteY3" fmla="*/ 83931 h 278540"/>
                  <a:gd name="connsiteX4" fmla="*/ 101546 w 158188"/>
                  <a:gd name="connsiteY4" fmla="*/ 83931 h 278540"/>
                  <a:gd name="connsiteX5" fmla="*/ 108204 w 158188"/>
                  <a:gd name="connsiteY5" fmla="*/ 49037 h 278540"/>
                  <a:gd name="connsiteX6" fmla="*/ 115812 w 158188"/>
                  <a:gd name="connsiteY6" fmla="*/ 17204 h 278540"/>
                  <a:gd name="connsiteX7" fmla="*/ 130711 w 158188"/>
                  <a:gd name="connsiteY7" fmla="*/ 6797 h 278540"/>
                  <a:gd name="connsiteX8" fmla="*/ 146245 w 158188"/>
                  <a:gd name="connsiteY8" fmla="*/ 12306 h 278540"/>
                  <a:gd name="connsiteX9" fmla="*/ 129126 w 158188"/>
                  <a:gd name="connsiteY9" fmla="*/ 28835 h 278540"/>
                  <a:gd name="connsiteX10" fmla="*/ 140856 w 158188"/>
                  <a:gd name="connsiteY10" fmla="*/ 39548 h 278540"/>
                  <a:gd name="connsiteX11" fmla="*/ 158291 w 158188"/>
                  <a:gd name="connsiteY11" fmla="*/ 21183 h 278540"/>
                  <a:gd name="connsiteX12" fmla="*/ 130711 w 158188"/>
                  <a:gd name="connsiteY12" fmla="*/ 63 h 278540"/>
                  <a:gd name="connsiteX13" fmla="*/ 90451 w 158188"/>
                  <a:gd name="connsiteY13" fmla="*/ 35875 h 278540"/>
                  <a:gd name="connsiteX14" fmla="*/ 79990 w 158188"/>
                  <a:gd name="connsiteY14" fmla="*/ 83931 h 278540"/>
                  <a:gd name="connsiteX15" fmla="*/ 58116 w 158188"/>
                  <a:gd name="connsiteY15" fmla="*/ 83931 h 278540"/>
                  <a:gd name="connsiteX16" fmla="*/ 48606 w 158188"/>
                  <a:gd name="connsiteY16" fmla="*/ 89747 h 278540"/>
                  <a:gd name="connsiteX17" fmla="*/ 57482 w 158188"/>
                  <a:gd name="connsiteY17" fmla="*/ 93420 h 278540"/>
                  <a:gd name="connsiteX18" fmla="*/ 78405 w 158188"/>
                  <a:gd name="connsiteY18" fmla="*/ 93420 h 278540"/>
                  <a:gd name="connsiteX19" fmla="*/ 54629 w 158188"/>
                  <a:gd name="connsiteY19" fmla="*/ 214324 h 278540"/>
                  <a:gd name="connsiteX20" fmla="*/ 27049 w 158188"/>
                  <a:gd name="connsiteY20" fmla="*/ 271869 h 278540"/>
                  <a:gd name="connsiteX21" fmla="*/ 11832 w 158188"/>
                  <a:gd name="connsiteY21" fmla="*/ 266359 h 278540"/>
                  <a:gd name="connsiteX22" fmla="*/ 29268 w 158188"/>
                  <a:gd name="connsiteY22" fmla="*/ 249831 h 278540"/>
                  <a:gd name="connsiteX23" fmla="*/ 17539 w 158188"/>
                  <a:gd name="connsiteY23" fmla="*/ 239118 h 278540"/>
                  <a:gd name="connsiteX24" fmla="*/ 103 w 158188"/>
                  <a:gd name="connsiteY24" fmla="*/ 257483 h 278540"/>
                  <a:gd name="connsiteX25" fmla="*/ 27049 w 158188"/>
                  <a:gd name="connsiteY25" fmla="*/ 278603 h 278540"/>
                  <a:gd name="connsiteX26" fmla="*/ 62871 w 158188"/>
                  <a:gd name="connsiteY26" fmla="*/ 248912 h 278540"/>
                  <a:gd name="connsiteX27" fmla="*/ 80624 w 158188"/>
                  <a:gd name="connsiteY27" fmla="*/ 190450 h 278540"/>
                  <a:gd name="connsiteX28" fmla="*/ 99644 w 158188"/>
                  <a:gd name="connsiteY28" fmla="*/ 93420 h 27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8188" h="278540">
                    <a:moveTo>
                      <a:pt x="99644" y="93420"/>
                    </a:moveTo>
                    <a:lnTo>
                      <a:pt x="126907" y="93420"/>
                    </a:lnTo>
                    <a:cubicBezTo>
                      <a:pt x="133247" y="93420"/>
                      <a:pt x="136418" y="93420"/>
                      <a:pt x="136418" y="87298"/>
                    </a:cubicBezTo>
                    <a:cubicBezTo>
                      <a:pt x="136418" y="83931"/>
                      <a:pt x="133247" y="83931"/>
                      <a:pt x="127858" y="83931"/>
                    </a:cubicBezTo>
                    <a:lnTo>
                      <a:pt x="101546" y="83931"/>
                    </a:lnTo>
                    <a:lnTo>
                      <a:pt x="108204" y="49037"/>
                    </a:lnTo>
                    <a:cubicBezTo>
                      <a:pt x="109472" y="42609"/>
                      <a:pt x="113910" y="20877"/>
                      <a:pt x="115812" y="17204"/>
                    </a:cubicBezTo>
                    <a:cubicBezTo>
                      <a:pt x="118665" y="11388"/>
                      <a:pt x="124054" y="6797"/>
                      <a:pt x="130711" y="6797"/>
                    </a:cubicBezTo>
                    <a:cubicBezTo>
                      <a:pt x="131979" y="6797"/>
                      <a:pt x="140222" y="6797"/>
                      <a:pt x="146245" y="12306"/>
                    </a:cubicBezTo>
                    <a:cubicBezTo>
                      <a:pt x="132296" y="13531"/>
                      <a:pt x="129126" y="24244"/>
                      <a:pt x="129126" y="28835"/>
                    </a:cubicBezTo>
                    <a:cubicBezTo>
                      <a:pt x="129126" y="35875"/>
                      <a:pt x="134832" y="39548"/>
                      <a:pt x="140856" y="39548"/>
                    </a:cubicBezTo>
                    <a:cubicBezTo>
                      <a:pt x="149098" y="39548"/>
                      <a:pt x="158291" y="32814"/>
                      <a:pt x="158291" y="21183"/>
                    </a:cubicBezTo>
                    <a:cubicBezTo>
                      <a:pt x="158291" y="7103"/>
                      <a:pt x="143709" y="63"/>
                      <a:pt x="130711" y="63"/>
                    </a:cubicBezTo>
                    <a:cubicBezTo>
                      <a:pt x="119933" y="63"/>
                      <a:pt x="99961" y="5572"/>
                      <a:pt x="90451" y="35875"/>
                    </a:cubicBezTo>
                    <a:cubicBezTo>
                      <a:pt x="88549" y="42303"/>
                      <a:pt x="87598" y="45364"/>
                      <a:pt x="79990" y="83931"/>
                    </a:cubicBezTo>
                    <a:lnTo>
                      <a:pt x="58116" y="83931"/>
                    </a:lnTo>
                    <a:cubicBezTo>
                      <a:pt x="52093" y="83931"/>
                      <a:pt x="48606" y="83931"/>
                      <a:pt x="48606" y="89747"/>
                    </a:cubicBezTo>
                    <a:cubicBezTo>
                      <a:pt x="48606" y="93420"/>
                      <a:pt x="51459" y="93420"/>
                      <a:pt x="57482" y="93420"/>
                    </a:cubicBezTo>
                    <a:lnTo>
                      <a:pt x="78405" y="93420"/>
                    </a:lnTo>
                    <a:lnTo>
                      <a:pt x="54629" y="214324"/>
                    </a:lnTo>
                    <a:cubicBezTo>
                      <a:pt x="48923" y="244015"/>
                      <a:pt x="43533" y="271869"/>
                      <a:pt x="27049" y="271869"/>
                    </a:cubicBezTo>
                    <a:cubicBezTo>
                      <a:pt x="25781" y="271869"/>
                      <a:pt x="17856" y="271869"/>
                      <a:pt x="11832" y="266359"/>
                    </a:cubicBezTo>
                    <a:cubicBezTo>
                      <a:pt x="26415" y="265441"/>
                      <a:pt x="29268" y="254422"/>
                      <a:pt x="29268" y="249831"/>
                    </a:cubicBezTo>
                    <a:cubicBezTo>
                      <a:pt x="29268" y="242791"/>
                      <a:pt x="23562" y="239118"/>
                      <a:pt x="17539" y="239118"/>
                    </a:cubicBezTo>
                    <a:cubicBezTo>
                      <a:pt x="9296" y="239118"/>
                      <a:pt x="103" y="245852"/>
                      <a:pt x="103" y="257483"/>
                    </a:cubicBezTo>
                    <a:cubicBezTo>
                      <a:pt x="103" y="271257"/>
                      <a:pt x="14051" y="278603"/>
                      <a:pt x="27049" y="278603"/>
                    </a:cubicBezTo>
                    <a:cubicBezTo>
                      <a:pt x="44484" y="278603"/>
                      <a:pt x="57165" y="260544"/>
                      <a:pt x="62871" y="248912"/>
                    </a:cubicBezTo>
                    <a:cubicBezTo>
                      <a:pt x="73015" y="229629"/>
                      <a:pt x="80307" y="192592"/>
                      <a:pt x="80624" y="190450"/>
                    </a:cubicBezTo>
                    <a:lnTo>
                      <a:pt x="99644" y="93420"/>
                    </a:ln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 64">
                <a:extLst>
                  <a:ext uri="{FF2B5EF4-FFF2-40B4-BE49-F238E27FC236}">
                    <a16:creationId xmlns:a16="http://schemas.microsoft.com/office/drawing/2014/main" id="{E90F4ACC-0694-9DC5-1978-E0B182FC715D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7801888" y="8450891"/>
                <a:ext cx="73546" cy="306088"/>
              </a:xfrm>
              <a:custGeom>
                <a:avLst/>
                <a:gdLst>
                  <a:gd name="connsiteX0" fmla="*/ 73657 w 73546"/>
                  <a:gd name="connsiteY0" fmla="*/ 303090 h 306088"/>
                  <a:gd name="connsiteX1" fmla="*/ 68268 w 73546"/>
                  <a:gd name="connsiteY1" fmla="*/ 296356 h 306088"/>
                  <a:gd name="connsiteX2" fmla="*/ 18497 w 73546"/>
                  <a:gd name="connsiteY2" fmla="*/ 153107 h 306088"/>
                  <a:gd name="connsiteX3" fmla="*/ 69536 w 73546"/>
                  <a:gd name="connsiteY3" fmla="*/ 8327 h 306088"/>
                  <a:gd name="connsiteX4" fmla="*/ 73657 w 73546"/>
                  <a:gd name="connsiteY4" fmla="*/ 3124 h 306088"/>
                  <a:gd name="connsiteX5" fmla="*/ 70487 w 73546"/>
                  <a:gd name="connsiteY5" fmla="*/ 63 h 306088"/>
                  <a:gd name="connsiteX6" fmla="*/ 20082 w 73546"/>
                  <a:gd name="connsiteY6" fmla="*/ 59750 h 306088"/>
                  <a:gd name="connsiteX7" fmla="*/ 111 w 73546"/>
                  <a:gd name="connsiteY7" fmla="*/ 153107 h 306088"/>
                  <a:gd name="connsiteX8" fmla="*/ 21033 w 73546"/>
                  <a:gd name="connsiteY8" fmla="*/ 248606 h 306088"/>
                  <a:gd name="connsiteX9" fmla="*/ 70487 w 73546"/>
                  <a:gd name="connsiteY9" fmla="*/ 306151 h 306088"/>
                  <a:gd name="connsiteX10" fmla="*/ 73657 w 73546"/>
                  <a:gd name="connsiteY10" fmla="*/ 303090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546" h="306088">
                    <a:moveTo>
                      <a:pt x="73657" y="303090"/>
                    </a:moveTo>
                    <a:cubicBezTo>
                      <a:pt x="73657" y="302172"/>
                      <a:pt x="73657" y="301560"/>
                      <a:pt x="68268" y="296356"/>
                    </a:cubicBezTo>
                    <a:cubicBezTo>
                      <a:pt x="28642" y="257789"/>
                      <a:pt x="18497" y="199938"/>
                      <a:pt x="18497" y="153107"/>
                    </a:cubicBezTo>
                    <a:cubicBezTo>
                      <a:pt x="18497" y="99848"/>
                      <a:pt x="30544" y="46588"/>
                      <a:pt x="69536" y="8327"/>
                    </a:cubicBezTo>
                    <a:cubicBezTo>
                      <a:pt x="73657" y="4654"/>
                      <a:pt x="73657" y="4042"/>
                      <a:pt x="73657" y="3124"/>
                    </a:cubicBezTo>
                    <a:cubicBezTo>
                      <a:pt x="73657" y="981"/>
                      <a:pt x="72389" y="63"/>
                      <a:pt x="70487" y="63"/>
                    </a:cubicBezTo>
                    <a:cubicBezTo>
                      <a:pt x="67317" y="63"/>
                      <a:pt x="38786" y="20877"/>
                      <a:pt x="20082" y="59750"/>
                    </a:cubicBezTo>
                    <a:cubicBezTo>
                      <a:pt x="3915" y="93420"/>
                      <a:pt x="111" y="127395"/>
                      <a:pt x="111" y="153107"/>
                    </a:cubicBezTo>
                    <a:cubicBezTo>
                      <a:pt x="111" y="176982"/>
                      <a:pt x="3598" y="214018"/>
                      <a:pt x="21033" y="248606"/>
                    </a:cubicBezTo>
                    <a:cubicBezTo>
                      <a:pt x="40054" y="286255"/>
                      <a:pt x="67317" y="306151"/>
                      <a:pt x="70487" y="306151"/>
                    </a:cubicBezTo>
                    <a:cubicBezTo>
                      <a:pt x="72389" y="306151"/>
                      <a:pt x="73657" y="305233"/>
                      <a:pt x="73657" y="303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 66">
                <a:extLst>
                  <a:ext uri="{FF2B5EF4-FFF2-40B4-BE49-F238E27FC236}">
                    <a16:creationId xmlns:a16="http://schemas.microsoft.com/office/drawing/2014/main" id="{A0D4327F-B45D-3060-0058-7CD41C1427EC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7904882" y="8471399"/>
                <a:ext cx="220956" cy="215792"/>
              </a:xfrm>
              <a:custGeom>
                <a:avLst/>
                <a:gdLst>
                  <a:gd name="connsiteX0" fmla="*/ 60029 w 220956"/>
                  <a:gd name="connsiteY0" fmla="*/ 101072 h 215792"/>
                  <a:gd name="connsiteX1" fmla="*/ 60029 w 220956"/>
                  <a:gd name="connsiteY1" fmla="*/ 21795 h 215792"/>
                  <a:gd name="connsiteX2" fmla="*/ 67004 w 220956"/>
                  <a:gd name="connsiteY2" fmla="*/ 10164 h 215792"/>
                  <a:gd name="connsiteX3" fmla="*/ 85707 w 220956"/>
                  <a:gd name="connsiteY3" fmla="*/ 9551 h 215792"/>
                  <a:gd name="connsiteX4" fmla="*/ 149743 w 220956"/>
                  <a:gd name="connsiteY4" fmla="*/ 55159 h 215792"/>
                  <a:gd name="connsiteX5" fmla="*/ 95218 w 220956"/>
                  <a:gd name="connsiteY5" fmla="*/ 101072 h 215792"/>
                  <a:gd name="connsiteX6" fmla="*/ 60029 w 220956"/>
                  <a:gd name="connsiteY6" fmla="*/ 101072 h 215792"/>
                  <a:gd name="connsiteX7" fmla="*/ 126919 w 220956"/>
                  <a:gd name="connsiteY7" fmla="*/ 105051 h 215792"/>
                  <a:gd name="connsiteX8" fmla="*/ 182396 w 220956"/>
                  <a:gd name="connsiteY8" fmla="*/ 55159 h 215792"/>
                  <a:gd name="connsiteX9" fmla="*/ 99656 w 220956"/>
                  <a:gd name="connsiteY9" fmla="*/ 63 h 215792"/>
                  <a:gd name="connsiteX10" fmla="*/ 114 w 220956"/>
                  <a:gd name="connsiteY10" fmla="*/ 63 h 215792"/>
                  <a:gd name="connsiteX11" fmla="*/ 114 w 220956"/>
                  <a:gd name="connsiteY11" fmla="*/ 9551 h 215792"/>
                  <a:gd name="connsiteX12" fmla="*/ 7723 w 220956"/>
                  <a:gd name="connsiteY12" fmla="*/ 9551 h 215792"/>
                  <a:gd name="connsiteX13" fmla="*/ 32767 w 220956"/>
                  <a:gd name="connsiteY13" fmla="*/ 23938 h 215792"/>
                  <a:gd name="connsiteX14" fmla="*/ 32767 w 220956"/>
                  <a:gd name="connsiteY14" fmla="*/ 185246 h 215792"/>
                  <a:gd name="connsiteX15" fmla="*/ 7723 w 220956"/>
                  <a:gd name="connsiteY15" fmla="*/ 199632 h 215792"/>
                  <a:gd name="connsiteX16" fmla="*/ 114 w 220956"/>
                  <a:gd name="connsiteY16" fmla="*/ 199632 h 215792"/>
                  <a:gd name="connsiteX17" fmla="*/ 114 w 220956"/>
                  <a:gd name="connsiteY17" fmla="*/ 209121 h 215792"/>
                  <a:gd name="connsiteX18" fmla="*/ 46398 w 220956"/>
                  <a:gd name="connsiteY18" fmla="*/ 208203 h 215792"/>
                  <a:gd name="connsiteX19" fmla="*/ 92682 w 220956"/>
                  <a:gd name="connsiteY19" fmla="*/ 209121 h 215792"/>
                  <a:gd name="connsiteX20" fmla="*/ 92682 w 220956"/>
                  <a:gd name="connsiteY20" fmla="*/ 199632 h 215792"/>
                  <a:gd name="connsiteX21" fmla="*/ 85073 w 220956"/>
                  <a:gd name="connsiteY21" fmla="*/ 199632 h 215792"/>
                  <a:gd name="connsiteX22" fmla="*/ 60029 w 220956"/>
                  <a:gd name="connsiteY22" fmla="*/ 185246 h 215792"/>
                  <a:gd name="connsiteX23" fmla="*/ 60029 w 220956"/>
                  <a:gd name="connsiteY23" fmla="*/ 107806 h 215792"/>
                  <a:gd name="connsiteX24" fmla="*/ 96486 w 220956"/>
                  <a:gd name="connsiteY24" fmla="*/ 107806 h 215792"/>
                  <a:gd name="connsiteX25" fmla="*/ 125968 w 220956"/>
                  <a:gd name="connsiteY25" fmla="*/ 118213 h 215792"/>
                  <a:gd name="connsiteX26" fmla="*/ 138014 w 220956"/>
                  <a:gd name="connsiteY26" fmla="*/ 159229 h 215792"/>
                  <a:gd name="connsiteX27" fmla="*/ 151011 w 220956"/>
                  <a:gd name="connsiteY27" fmla="*/ 202999 h 215792"/>
                  <a:gd name="connsiteX28" fmla="*/ 190955 w 220956"/>
                  <a:gd name="connsiteY28" fmla="*/ 215855 h 215792"/>
                  <a:gd name="connsiteX29" fmla="*/ 221071 w 220956"/>
                  <a:gd name="connsiteY29" fmla="*/ 182185 h 215792"/>
                  <a:gd name="connsiteX30" fmla="*/ 216950 w 220956"/>
                  <a:gd name="connsiteY30" fmla="*/ 176982 h 215792"/>
                  <a:gd name="connsiteX31" fmla="*/ 213146 w 220956"/>
                  <a:gd name="connsiteY31" fmla="*/ 181879 h 215792"/>
                  <a:gd name="connsiteX32" fmla="*/ 192223 w 220956"/>
                  <a:gd name="connsiteY32" fmla="*/ 209121 h 215792"/>
                  <a:gd name="connsiteX33" fmla="*/ 169715 w 220956"/>
                  <a:gd name="connsiteY33" fmla="*/ 165044 h 215792"/>
                  <a:gd name="connsiteX34" fmla="*/ 165594 w 220956"/>
                  <a:gd name="connsiteY34" fmla="*/ 140557 h 215792"/>
                  <a:gd name="connsiteX35" fmla="*/ 126919 w 220956"/>
                  <a:gd name="connsiteY35" fmla="*/ 105051 h 21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20956" h="215792">
                    <a:moveTo>
                      <a:pt x="60029" y="101072"/>
                    </a:moveTo>
                    <a:lnTo>
                      <a:pt x="60029" y="21795"/>
                    </a:lnTo>
                    <a:cubicBezTo>
                      <a:pt x="60029" y="14755"/>
                      <a:pt x="60029" y="11082"/>
                      <a:pt x="67004" y="10164"/>
                    </a:cubicBezTo>
                    <a:cubicBezTo>
                      <a:pt x="70174" y="9551"/>
                      <a:pt x="79367" y="9551"/>
                      <a:pt x="85707" y="9551"/>
                    </a:cubicBezTo>
                    <a:cubicBezTo>
                      <a:pt x="114238" y="9551"/>
                      <a:pt x="149743" y="10776"/>
                      <a:pt x="149743" y="55159"/>
                    </a:cubicBezTo>
                    <a:cubicBezTo>
                      <a:pt x="149743" y="76279"/>
                      <a:pt x="142135" y="101072"/>
                      <a:pt x="95218" y="101072"/>
                    </a:cubicBezTo>
                    <a:lnTo>
                      <a:pt x="60029" y="101072"/>
                    </a:lnTo>
                    <a:close/>
                    <a:moveTo>
                      <a:pt x="126919" y="105051"/>
                    </a:moveTo>
                    <a:cubicBezTo>
                      <a:pt x="157669" y="97705"/>
                      <a:pt x="182396" y="79034"/>
                      <a:pt x="182396" y="55159"/>
                    </a:cubicBezTo>
                    <a:cubicBezTo>
                      <a:pt x="182396" y="25774"/>
                      <a:pt x="146256" y="63"/>
                      <a:pt x="99656" y="63"/>
                    </a:cubicBezTo>
                    <a:lnTo>
                      <a:pt x="114" y="63"/>
                    </a:lnTo>
                    <a:lnTo>
                      <a:pt x="114" y="9551"/>
                    </a:lnTo>
                    <a:lnTo>
                      <a:pt x="7723" y="9551"/>
                    </a:lnTo>
                    <a:cubicBezTo>
                      <a:pt x="32133" y="9551"/>
                      <a:pt x="32767" y="12918"/>
                      <a:pt x="32767" y="23938"/>
                    </a:cubicBezTo>
                    <a:lnTo>
                      <a:pt x="32767" y="185246"/>
                    </a:lnTo>
                    <a:cubicBezTo>
                      <a:pt x="32767" y="196265"/>
                      <a:pt x="32133" y="199632"/>
                      <a:pt x="7723" y="199632"/>
                    </a:cubicBezTo>
                    <a:lnTo>
                      <a:pt x="114" y="199632"/>
                    </a:lnTo>
                    <a:lnTo>
                      <a:pt x="114" y="209121"/>
                    </a:lnTo>
                    <a:cubicBezTo>
                      <a:pt x="11527" y="208203"/>
                      <a:pt x="34035" y="208203"/>
                      <a:pt x="46398" y="208203"/>
                    </a:cubicBezTo>
                    <a:cubicBezTo>
                      <a:pt x="58761" y="208203"/>
                      <a:pt x="81269" y="208203"/>
                      <a:pt x="92682" y="209121"/>
                    </a:cubicBezTo>
                    <a:lnTo>
                      <a:pt x="92682" y="199632"/>
                    </a:lnTo>
                    <a:lnTo>
                      <a:pt x="85073" y="199632"/>
                    </a:lnTo>
                    <a:cubicBezTo>
                      <a:pt x="60664" y="199632"/>
                      <a:pt x="60029" y="196265"/>
                      <a:pt x="60029" y="185246"/>
                    </a:cubicBezTo>
                    <a:lnTo>
                      <a:pt x="60029" y="107806"/>
                    </a:lnTo>
                    <a:lnTo>
                      <a:pt x="96486" y="107806"/>
                    </a:lnTo>
                    <a:cubicBezTo>
                      <a:pt x="101558" y="107806"/>
                      <a:pt x="114872" y="107806"/>
                      <a:pt x="125968" y="118213"/>
                    </a:cubicBezTo>
                    <a:cubicBezTo>
                      <a:pt x="138014" y="129232"/>
                      <a:pt x="138014" y="138721"/>
                      <a:pt x="138014" y="159229"/>
                    </a:cubicBezTo>
                    <a:cubicBezTo>
                      <a:pt x="138014" y="179124"/>
                      <a:pt x="138014" y="191368"/>
                      <a:pt x="151011" y="202999"/>
                    </a:cubicBezTo>
                    <a:cubicBezTo>
                      <a:pt x="164009" y="214018"/>
                      <a:pt x="181445" y="215855"/>
                      <a:pt x="190955" y="215855"/>
                    </a:cubicBezTo>
                    <a:cubicBezTo>
                      <a:pt x="215682" y="215855"/>
                      <a:pt x="221071" y="190756"/>
                      <a:pt x="221071" y="182185"/>
                    </a:cubicBezTo>
                    <a:cubicBezTo>
                      <a:pt x="221071" y="180349"/>
                      <a:pt x="221071" y="176982"/>
                      <a:pt x="216950" y="176982"/>
                    </a:cubicBezTo>
                    <a:cubicBezTo>
                      <a:pt x="213463" y="176982"/>
                      <a:pt x="213463" y="179737"/>
                      <a:pt x="213146" y="181879"/>
                    </a:cubicBezTo>
                    <a:cubicBezTo>
                      <a:pt x="211243" y="203611"/>
                      <a:pt x="200148" y="209121"/>
                      <a:pt x="192223" y="209121"/>
                    </a:cubicBezTo>
                    <a:cubicBezTo>
                      <a:pt x="176689" y="209121"/>
                      <a:pt x="174153" y="193510"/>
                      <a:pt x="169715" y="165044"/>
                    </a:cubicBezTo>
                    <a:lnTo>
                      <a:pt x="165594" y="140557"/>
                    </a:lnTo>
                    <a:cubicBezTo>
                      <a:pt x="159888" y="120968"/>
                      <a:pt x="144354" y="110867"/>
                      <a:pt x="126919" y="105051"/>
                    </a:cubicBezTo>
                    <a:close/>
                  </a:path>
                </a:pathLst>
              </a:custGeom>
              <a:solidFill>
                <a:srgbClr val="1A1AFF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2485EC6E-BC78-7679-BBE1-58F2FB9185FC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8136018" y="8543329"/>
                <a:ext cx="122683" cy="140494"/>
              </a:xfrm>
              <a:custGeom>
                <a:avLst/>
                <a:gdLst>
                  <a:gd name="connsiteX0" fmla="*/ 26751 w 122683"/>
                  <a:gd name="connsiteY0" fmla="*/ 60056 h 140494"/>
                  <a:gd name="connsiteX1" fmla="*/ 66060 w 122683"/>
                  <a:gd name="connsiteY1" fmla="*/ 6797 h 140494"/>
                  <a:gd name="connsiteX2" fmla="*/ 101882 w 122683"/>
                  <a:gd name="connsiteY2" fmla="*/ 60056 h 140494"/>
                  <a:gd name="connsiteX3" fmla="*/ 26751 w 122683"/>
                  <a:gd name="connsiteY3" fmla="*/ 60056 h 140494"/>
                  <a:gd name="connsiteX4" fmla="*/ 26434 w 122683"/>
                  <a:gd name="connsiteY4" fmla="*/ 66484 h 140494"/>
                  <a:gd name="connsiteX5" fmla="*/ 114880 w 122683"/>
                  <a:gd name="connsiteY5" fmla="*/ 66484 h 140494"/>
                  <a:gd name="connsiteX6" fmla="*/ 122805 w 122683"/>
                  <a:gd name="connsiteY6" fmla="*/ 60056 h 140494"/>
                  <a:gd name="connsiteX7" fmla="*/ 66060 w 122683"/>
                  <a:gd name="connsiteY7" fmla="*/ 63 h 140494"/>
                  <a:gd name="connsiteX8" fmla="*/ 122 w 122683"/>
                  <a:gd name="connsiteY8" fmla="*/ 69851 h 140494"/>
                  <a:gd name="connsiteX9" fmla="*/ 69864 w 122683"/>
                  <a:gd name="connsiteY9" fmla="*/ 140557 h 140494"/>
                  <a:gd name="connsiteX10" fmla="*/ 122805 w 122683"/>
                  <a:gd name="connsiteY10" fmla="*/ 100766 h 140494"/>
                  <a:gd name="connsiteX11" fmla="*/ 118684 w 122683"/>
                  <a:gd name="connsiteY11" fmla="*/ 97093 h 140494"/>
                  <a:gd name="connsiteX12" fmla="*/ 114563 w 122683"/>
                  <a:gd name="connsiteY12" fmla="*/ 101378 h 140494"/>
                  <a:gd name="connsiteX13" fmla="*/ 71766 w 122683"/>
                  <a:gd name="connsiteY13" fmla="*/ 132905 h 140494"/>
                  <a:gd name="connsiteX14" fmla="*/ 35944 w 122683"/>
                  <a:gd name="connsiteY14" fmla="*/ 112397 h 140494"/>
                  <a:gd name="connsiteX15" fmla="*/ 26434 w 122683"/>
                  <a:gd name="connsiteY15" fmla="*/ 66484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683" h="140494">
                    <a:moveTo>
                      <a:pt x="26751" y="60056"/>
                    </a:moveTo>
                    <a:cubicBezTo>
                      <a:pt x="28653" y="14449"/>
                      <a:pt x="55282" y="6797"/>
                      <a:pt x="66060" y="6797"/>
                    </a:cubicBezTo>
                    <a:cubicBezTo>
                      <a:pt x="98712" y="6797"/>
                      <a:pt x="101882" y="48119"/>
                      <a:pt x="101882" y="60056"/>
                    </a:cubicBezTo>
                    <a:lnTo>
                      <a:pt x="26751" y="60056"/>
                    </a:lnTo>
                    <a:close/>
                    <a:moveTo>
                      <a:pt x="26434" y="66484"/>
                    </a:moveTo>
                    <a:lnTo>
                      <a:pt x="114880" y="66484"/>
                    </a:lnTo>
                    <a:cubicBezTo>
                      <a:pt x="121854" y="66484"/>
                      <a:pt x="122805" y="66484"/>
                      <a:pt x="122805" y="60056"/>
                    </a:cubicBezTo>
                    <a:cubicBezTo>
                      <a:pt x="122805" y="29753"/>
                      <a:pt x="105686" y="63"/>
                      <a:pt x="66060" y="63"/>
                    </a:cubicBezTo>
                    <a:cubicBezTo>
                      <a:pt x="29287" y="63"/>
                      <a:pt x="122" y="31590"/>
                      <a:pt x="122" y="69851"/>
                    </a:cubicBezTo>
                    <a:cubicBezTo>
                      <a:pt x="122" y="110867"/>
                      <a:pt x="33408" y="140557"/>
                      <a:pt x="69864" y="140557"/>
                    </a:cubicBezTo>
                    <a:cubicBezTo>
                      <a:pt x="108539" y="140557"/>
                      <a:pt x="122805" y="106581"/>
                      <a:pt x="122805" y="100766"/>
                    </a:cubicBezTo>
                    <a:cubicBezTo>
                      <a:pt x="122805" y="97705"/>
                      <a:pt x="120269" y="97093"/>
                      <a:pt x="118684" y="97093"/>
                    </a:cubicBezTo>
                    <a:cubicBezTo>
                      <a:pt x="115831" y="97093"/>
                      <a:pt x="115197" y="98929"/>
                      <a:pt x="114563" y="101378"/>
                    </a:cubicBezTo>
                    <a:cubicBezTo>
                      <a:pt x="103467" y="132905"/>
                      <a:pt x="74936" y="132905"/>
                      <a:pt x="71766" y="132905"/>
                    </a:cubicBezTo>
                    <a:cubicBezTo>
                      <a:pt x="55916" y="132905"/>
                      <a:pt x="43235" y="123722"/>
                      <a:pt x="35944" y="112397"/>
                    </a:cubicBezTo>
                    <a:cubicBezTo>
                      <a:pt x="26434" y="97705"/>
                      <a:pt x="26434" y="77503"/>
                      <a:pt x="26434" y="66484"/>
                    </a:cubicBezTo>
                    <a:close/>
                  </a:path>
                </a:pathLst>
              </a:custGeom>
              <a:solidFill>
                <a:srgbClr val="1A1AFF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0" name="Forme libre 69">
                <a:extLst>
                  <a:ext uri="{FF2B5EF4-FFF2-40B4-BE49-F238E27FC236}">
                    <a16:creationId xmlns:a16="http://schemas.microsoft.com/office/drawing/2014/main" id="{0D973890-38F3-75E7-9869-1FBFA62FBA27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8295298" y="8648012"/>
                <a:ext cx="37090" cy="91520"/>
              </a:xfrm>
              <a:custGeom>
                <a:avLst/>
                <a:gdLst>
                  <a:gd name="connsiteX0" fmla="*/ 37216 w 37090"/>
                  <a:gd name="connsiteY0" fmla="*/ 32202 h 91520"/>
                  <a:gd name="connsiteX1" fmla="*/ 16928 w 37090"/>
                  <a:gd name="connsiteY1" fmla="*/ 63 h 91520"/>
                  <a:gd name="connsiteX2" fmla="*/ 126 w 37090"/>
                  <a:gd name="connsiteY2" fmla="*/ 16285 h 91520"/>
                  <a:gd name="connsiteX3" fmla="*/ 16928 w 37090"/>
                  <a:gd name="connsiteY3" fmla="*/ 32508 h 91520"/>
                  <a:gd name="connsiteX4" fmla="*/ 28023 w 37090"/>
                  <a:gd name="connsiteY4" fmla="*/ 28529 h 91520"/>
                  <a:gd name="connsiteX5" fmla="*/ 29608 w 37090"/>
                  <a:gd name="connsiteY5" fmla="*/ 27611 h 91520"/>
                  <a:gd name="connsiteX6" fmla="*/ 30242 w 37090"/>
                  <a:gd name="connsiteY6" fmla="*/ 32202 h 91520"/>
                  <a:gd name="connsiteX7" fmla="*/ 8686 w 37090"/>
                  <a:gd name="connsiteY7" fmla="*/ 83319 h 91520"/>
                  <a:gd name="connsiteX8" fmla="*/ 5198 w 37090"/>
                  <a:gd name="connsiteY8" fmla="*/ 88216 h 91520"/>
                  <a:gd name="connsiteX9" fmla="*/ 8369 w 37090"/>
                  <a:gd name="connsiteY9" fmla="*/ 91583 h 91520"/>
                  <a:gd name="connsiteX10" fmla="*/ 37216 w 37090"/>
                  <a:gd name="connsiteY10" fmla="*/ 32202 h 9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090" h="91520">
                    <a:moveTo>
                      <a:pt x="37216" y="32202"/>
                    </a:moveTo>
                    <a:cubicBezTo>
                      <a:pt x="37216" y="12000"/>
                      <a:pt x="29291" y="63"/>
                      <a:pt x="16928" y="63"/>
                    </a:cubicBezTo>
                    <a:cubicBezTo>
                      <a:pt x="6466" y="63"/>
                      <a:pt x="126" y="7715"/>
                      <a:pt x="126" y="16285"/>
                    </a:cubicBezTo>
                    <a:cubicBezTo>
                      <a:pt x="126" y="24550"/>
                      <a:pt x="6466" y="32508"/>
                      <a:pt x="16928" y="32508"/>
                    </a:cubicBezTo>
                    <a:cubicBezTo>
                      <a:pt x="20732" y="32508"/>
                      <a:pt x="24853" y="31284"/>
                      <a:pt x="28023" y="28529"/>
                    </a:cubicBezTo>
                    <a:cubicBezTo>
                      <a:pt x="28974" y="27917"/>
                      <a:pt x="29291" y="27611"/>
                      <a:pt x="29608" y="27611"/>
                    </a:cubicBezTo>
                    <a:cubicBezTo>
                      <a:pt x="29925" y="27611"/>
                      <a:pt x="30242" y="27917"/>
                      <a:pt x="30242" y="32202"/>
                    </a:cubicBezTo>
                    <a:cubicBezTo>
                      <a:pt x="30242" y="54853"/>
                      <a:pt x="19147" y="73218"/>
                      <a:pt x="8686" y="83319"/>
                    </a:cubicBezTo>
                    <a:cubicBezTo>
                      <a:pt x="5198" y="86686"/>
                      <a:pt x="5198" y="87298"/>
                      <a:pt x="5198" y="88216"/>
                    </a:cubicBezTo>
                    <a:cubicBezTo>
                      <a:pt x="5198" y="90359"/>
                      <a:pt x="6783" y="91583"/>
                      <a:pt x="8369" y="91583"/>
                    </a:cubicBezTo>
                    <a:cubicBezTo>
                      <a:pt x="11856" y="91583"/>
                      <a:pt x="37216" y="68014"/>
                      <a:pt x="37216" y="32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 71">
                <a:extLst>
                  <a:ext uri="{FF2B5EF4-FFF2-40B4-BE49-F238E27FC236}">
                    <a16:creationId xmlns:a16="http://schemas.microsoft.com/office/drawing/2014/main" id="{41378F34-A3F4-0AC8-9FA6-54BA38B5BB98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8420023" y="8471399"/>
                <a:ext cx="186719" cy="209058"/>
              </a:xfrm>
              <a:custGeom>
                <a:avLst/>
                <a:gdLst>
                  <a:gd name="connsiteX0" fmla="*/ 60997 w 186719"/>
                  <a:gd name="connsiteY0" fmla="*/ 112397 h 209058"/>
                  <a:gd name="connsiteX1" fmla="*/ 114571 w 186719"/>
                  <a:gd name="connsiteY1" fmla="*/ 112397 h 209058"/>
                  <a:gd name="connsiteX2" fmla="*/ 186850 w 186719"/>
                  <a:gd name="connsiteY2" fmla="*/ 56995 h 209058"/>
                  <a:gd name="connsiteX3" fmla="*/ 112035 w 186719"/>
                  <a:gd name="connsiteY3" fmla="*/ 63 h 209058"/>
                  <a:gd name="connsiteX4" fmla="*/ 131 w 186719"/>
                  <a:gd name="connsiteY4" fmla="*/ 63 h 209058"/>
                  <a:gd name="connsiteX5" fmla="*/ 131 w 186719"/>
                  <a:gd name="connsiteY5" fmla="*/ 9551 h 209058"/>
                  <a:gd name="connsiteX6" fmla="*/ 7739 w 186719"/>
                  <a:gd name="connsiteY6" fmla="*/ 9551 h 209058"/>
                  <a:gd name="connsiteX7" fmla="*/ 32783 w 186719"/>
                  <a:gd name="connsiteY7" fmla="*/ 23938 h 209058"/>
                  <a:gd name="connsiteX8" fmla="*/ 32783 w 186719"/>
                  <a:gd name="connsiteY8" fmla="*/ 185246 h 209058"/>
                  <a:gd name="connsiteX9" fmla="*/ 7739 w 186719"/>
                  <a:gd name="connsiteY9" fmla="*/ 199632 h 209058"/>
                  <a:gd name="connsiteX10" fmla="*/ 131 w 186719"/>
                  <a:gd name="connsiteY10" fmla="*/ 199632 h 209058"/>
                  <a:gd name="connsiteX11" fmla="*/ 131 w 186719"/>
                  <a:gd name="connsiteY11" fmla="*/ 209121 h 209058"/>
                  <a:gd name="connsiteX12" fmla="*/ 46731 w 186719"/>
                  <a:gd name="connsiteY12" fmla="*/ 208203 h 209058"/>
                  <a:gd name="connsiteX13" fmla="*/ 93649 w 186719"/>
                  <a:gd name="connsiteY13" fmla="*/ 209121 h 209058"/>
                  <a:gd name="connsiteX14" fmla="*/ 93649 w 186719"/>
                  <a:gd name="connsiteY14" fmla="*/ 199632 h 209058"/>
                  <a:gd name="connsiteX15" fmla="*/ 86041 w 186719"/>
                  <a:gd name="connsiteY15" fmla="*/ 199632 h 209058"/>
                  <a:gd name="connsiteX16" fmla="*/ 60997 w 186719"/>
                  <a:gd name="connsiteY16" fmla="*/ 185246 h 209058"/>
                  <a:gd name="connsiteX17" fmla="*/ 60997 w 186719"/>
                  <a:gd name="connsiteY17" fmla="*/ 112397 h 209058"/>
                  <a:gd name="connsiteX18" fmla="*/ 60046 w 186719"/>
                  <a:gd name="connsiteY18" fmla="*/ 104439 h 209058"/>
                  <a:gd name="connsiteX19" fmla="*/ 60046 w 186719"/>
                  <a:gd name="connsiteY19" fmla="*/ 21795 h 209058"/>
                  <a:gd name="connsiteX20" fmla="*/ 75579 w 186719"/>
                  <a:gd name="connsiteY20" fmla="*/ 9551 h 209058"/>
                  <a:gd name="connsiteX21" fmla="*/ 103793 w 186719"/>
                  <a:gd name="connsiteY21" fmla="*/ 9551 h 209058"/>
                  <a:gd name="connsiteX22" fmla="*/ 154198 w 186719"/>
                  <a:gd name="connsiteY22" fmla="*/ 56995 h 209058"/>
                  <a:gd name="connsiteX23" fmla="*/ 103793 w 186719"/>
                  <a:gd name="connsiteY23" fmla="*/ 104439 h 209058"/>
                  <a:gd name="connsiteX24" fmla="*/ 60046 w 186719"/>
                  <a:gd name="connsiteY24" fmla="*/ 104439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719" h="209058">
                    <a:moveTo>
                      <a:pt x="60997" y="112397"/>
                    </a:moveTo>
                    <a:lnTo>
                      <a:pt x="114571" y="112397"/>
                    </a:lnTo>
                    <a:cubicBezTo>
                      <a:pt x="152613" y="112397"/>
                      <a:pt x="186850" y="87604"/>
                      <a:pt x="186850" y="56995"/>
                    </a:cubicBezTo>
                    <a:cubicBezTo>
                      <a:pt x="186850" y="26999"/>
                      <a:pt x="155466" y="63"/>
                      <a:pt x="112035" y="63"/>
                    </a:cubicBezTo>
                    <a:lnTo>
                      <a:pt x="131" y="63"/>
                    </a:lnTo>
                    <a:lnTo>
                      <a:pt x="131" y="9551"/>
                    </a:lnTo>
                    <a:lnTo>
                      <a:pt x="7739" y="9551"/>
                    </a:lnTo>
                    <a:cubicBezTo>
                      <a:pt x="32149" y="9551"/>
                      <a:pt x="32783" y="12918"/>
                      <a:pt x="32783" y="23938"/>
                    </a:cubicBezTo>
                    <a:lnTo>
                      <a:pt x="32783" y="185246"/>
                    </a:lnTo>
                    <a:cubicBezTo>
                      <a:pt x="32783" y="196265"/>
                      <a:pt x="32149" y="199632"/>
                      <a:pt x="7739" y="199632"/>
                    </a:cubicBezTo>
                    <a:lnTo>
                      <a:pt x="131" y="199632"/>
                    </a:lnTo>
                    <a:lnTo>
                      <a:pt x="131" y="209121"/>
                    </a:lnTo>
                    <a:cubicBezTo>
                      <a:pt x="11226" y="208203"/>
                      <a:pt x="34685" y="208203"/>
                      <a:pt x="46731" y="208203"/>
                    </a:cubicBezTo>
                    <a:cubicBezTo>
                      <a:pt x="58778" y="208203"/>
                      <a:pt x="82553" y="208203"/>
                      <a:pt x="93649" y="209121"/>
                    </a:cubicBezTo>
                    <a:lnTo>
                      <a:pt x="93649" y="199632"/>
                    </a:lnTo>
                    <a:lnTo>
                      <a:pt x="86041" y="199632"/>
                    </a:lnTo>
                    <a:cubicBezTo>
                      <a:pt x="61631" y="199632"/>
                      <a:pt x="60997" y="196265"/>
                      <a:pt x="60997" y="185246"/>
                    </a:cubicBezTo>
                    <a:lnTo>
                      <a:pt x="60997" y="112397"/>
                    </a:lnTo>
                    <a:close/>
                    <a:moveTo>
                      <a:pt x="60046" y="104439"/>
                    </a:moveTo>
                    <a:lnTo>
                      <a:pt x="60046" y="21795"/>
                    </a:lnTo>
                    <a:cubicBezTo>
                      <a:pt x="60046" y="11694"/>
                      <a:pt x="60680" y="9551"/>
                      <a:pt x="75579" y="9551"/>
                    </a:cubicBezTo>
                    <a:lnTo>
                      <a:pt x="103793" y="9551"/>
                    </a:lnTo>
                    <a:cubicBezTo>
                      <a:pt x="154198" y="9551"/>
                      <a:pt x="154198" y="41997"/>
                      <a:pt x="154198" y="56995"/>
                    </a:cubicBezTo>
                    <a:cubicBezTo>
                      <a:pt x="154198" y="71381"/>
                      <a:pt x="154198" y="104439"/>
                      <a:pt x="103793" y="104439"/>
                    </a:cubicBezTo>
                    <a:lnTo>
                      <a:pt x="60046" y="104439"/>
                    </a:ln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 72">
                <a:extLst>
                  <a:ext uri="{FF2B5EF4-FFF2-40B4-BE49-F238E27FC236}">
                    <a16:creationId xmlns:a16="http://schemas.microsoft.com/office/drawing/2014/main" id="{62FFDA85-21CB-79B9-F6CE-F108E677B8D3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8633547" y="8545166"/>
                <a:ext cx="106515" cy="135290"/>
              </a:xfrm>
              <a:custGeom>
                <a:avLst/>
                <a:gdLst>
                  <a:gd name="connsiteX0" fmla="*/ 44202 w 106515"/>
                  <a:gd name="connsiteY0" fmla="*/ 33732 h 135290"/>
                  <a:gd name="connsiteX1" fmla="*/ 44202 w 106515"/>
                  <a:gd name="connsiteY1" fmla="*/ 63 h 135290"/>
                  <a:gd name="connsiteX2" fmla="*/ 137 w 106515"/>
                  <a:gd name="connsiteY2" fmla="*/ 3430 h 135290"/>
                  <a:gd name="connsiteX3" fmla="*/ 137 w 106515"/>
                  <a:gd name="connsiteY3" fmla="*/ 12918 h 135290"/>
                  <a:gd name="connsiteX4" fmla="*/ 24864 w 106515"/>
                  <a:gd name="connsiteY4" fmla="*/ 30059 h 135290"/>
                  <a:gd name="connsiteX5" fmla="*/ 24864 w 106515"/>
                  <a:gd name="connsiteY5" fmla="*/ 112091 h 135290"/>
                  <a:gd name="connsiteX6" fmla="*/ 137 w 106515"/>
                  <a:gd name="connsiteY6" fmla="*/ 125865 h 135290"/>
                  <a:gd name="connsiteX7" fmla="*/ 137 w 106515"/>
                  <a:gd name="connsiteY7" fmla="*/ 135354 h 135290"/>
                  <a:gd name="connsiteX8" fmla="*/ 36277 w 106515"/>
                  <a:gd name="connsiteY8" fmla="*/ 134435 h 135290"/>
                  <a:gd name="connsiteX9" fmla="*/ 76537 w 106515"/>
                  <a:gd name="connsiteY9" fmla="*/ 135354 h 135290"/>
                  <a:gd name="connsiteX10" fmla="*/ 76537 w 106515"/>
                  <a:gd name="connsiteY10" fmla="*/ 125865 h 135290"/>
                  <a:gd name="connsiteX11" fmla="*/ 69880 w 106515"/>
                  <a:gd name="connsiteY11" fmla="*/ 125865 h 135290"/>
                  <a:gd name="connsiteX12" fmla="*/ 45787 w 106515"/>
                  <a:gd name="connsiteY12" fmla="*/ 111479 h 135290"/>
                  <a:gd name="connsiteX13" fmla="*/ 45787 w 106515"/>
                  <a:gd name="connsiteY13" fmla="*/ 64341 h 135290"/>
                  <a:gd name="connsiteX14" fmla="*/ 83194 w 106515"/>
                  <a:gd name="connsiteY14" fmla="*/ 6797 h 135290"/>
                  <a:gd name="connsiteX15" fmla="*/ 86681 w 106515"/>
                  <a:gd name="connsiteY15" fmla="*/ 7103 h 135290"/>
                  <a:gd name="connsiteX16" fmla="*/ 79390 w 106515"/>
                  <a:gd name="connsiteY16" fmla="*/ 19040 h 135290"/>
                  <a:gd name="connsiteX17" fmla="*/ 93022 w 106515"/>
                  <a:gd name="connsiteY17" fmla="*/ 32202 h 135290"/>
                  <a:gd name="connsiteX18" fmla="*/ 106653 w 106515"/>
                  <a:gd name="connsiteY18" fmla="*/ 18734 h 135290"/>
                  <a:gd name="connsiteX19" fmla="*/ 83194 w 106515"/>
                  <a:gd name="connsiteY19" fmla="*/ 63 h 135290"/>
                  <a:gd name="connsiteX20" fmla="*/ 44202 w 106515"/>
                  <a:gd name="connsiteY20" fmla="*/ 33732 h 13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515" h="135290">
                    <a:moveTo>
                      <a:pt x="44202" y="33732"/>
                    </a:moveTo>
                    <a:lnTo>
                      <a:pt x="44202" y="63"/>
                    </a:lnTo>
                    <a:lnTo>
                      <a:pt x="137" y="3430"/>
                    </a:lnTo>
                    <a:lnTo>
                      <a:pt x="137" y="12918"/>
                    </a:lnTo>
                    <a:cubicBezTo>
                      <a:pt x="22328" y="12918"/>
                      <a:pt x="24864" y="15061"/>
                      <a:pt x="24864" y="30059"/>
                    </a:cubicBezTo>
                    <a:lnTo>
                      <a:pt x="24864" y="112091"/>
                    </a:lnTo>
                    <a:cubicBezTo>
                      <a:pt x="24864" y="125865"/>
                      <a:pt x="21377" y="125865"/>
                      <a:pt x="137" y="125865"/>
                    </a:cubicBezTo>
                    <a:lnTo>
                      <a:pt x="137" y="135354"/>
                    </a:lnTo>
                    <a:cubicBezTo>
                      <a:pt x="12501" y="135048"/>
                      <a:pt x="27400" y="134435"/>
                      <a:pt x="36277" y="134435"/>
                    </a:cubicBezTo>
                    <a:cubicBezTo>
                      <a:pt x="48957" y="134435"/>
                      <a:pt x="63857" y="134435"/>
                      <a:pt x="76537" y="135354"/>
                    </a:cubicBezTo>
                    <a:lnTo>
                      <a:pt x="76537" y="125865"/>
                    </a:lnTo>
                    <a:lnTo>
                      <a:pt x="69880" y="125865"/>
                    </a:lnTo>
                    <a:cubicBezTo>
                      <a:pt x="46421" y="125865"/>
                      <a:pt x="45787" y="122498"/>
                      <a:pt x="45787" y="111479"/>
                    </a:cubicBezTo>
                    <a:lnTo>
                      <a:pt x="45787" y="64341"/>
                    </a:lnTo>
                    <a:cubicBezTo>
                      <a:pt x="45787" y="34039"/>
                      <a:pt x="59101" y="6797"/>
                      <a:pt x="83194" y="6797"/>
                    </a:cubicBezTo>
                    <a:cubicBezTo>
                      <a:pt x="85413" y="6797"/>
                      <a:pt x="86047" y="6797"/>
                      <a:pt x="86681" y="7103"/>
                    </a:cubicBezTo>
                    <a:cubicBezTo>
                      <a:pt x="85730" y="7409"/>
                      <a:pt x="79390" y="11082"/>
                      <a:pt x="79390" y="19040"/>
                    </a:cubicBezTo>
                    <a:cubicBezTo>
                      <a:pt x="79390" y="27611"/>
                      <a:pt x="86047" y="32202"/>
                      <a:pt x="93022" y="32202"/>
                    </a:cubicBezTo>
                    <a:cubicBezTo>
                      <a:pt x="98728" y="32202"/>
                      <a:pt x="106653" y="28529"/>
                      <a:pt x="106653" y="18734"/>
                    </a:cubicBezTo>
                    <a:cubicBezTo>
                      <a:pt x="106653" y="8939"/>
                      <a:pt x="96826" y="63"/>
                      <a:pt x="83194" y="63"/>
                    </a:cubicBezTo>
                    <a:cubicBezTo>
                      <a:pt x="60052" y="63"/>
                      <a:pt x="48640" y="20571"/>
                      <a:pt x="44202" y="337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4" name="Forme libre 73">
                <a:extLst>
                  <a:ext uri="{FF2B5EF4-FFF2-40B4-BE49-F238E27FC236}">
                    <a16:creationId xmlns:a16="http://schemas.microsoft.com/office/drawing/2014/main" id="{856A1DAF-C398-542C-E935-1A8F34E49C76}"/>
                  </a:ext>
                </a:extLst>
              </p:cNvPr>
              <p:cNvSpPr/>
              <p:nvPr>
                <p:custDataLst>
                  <p:tags r:id="rId84"/>
                </p:custDataLst>
              </p:nvPr>
            </p:nvSpPr>
            <p:spPr>
              <a:xfrm>
                <a:off x="8766903" y="8450891"/>
                <a:ext cx="73546" cy="306088"/>
              </a:xfrm>
              <a:custGeom>
                <a:avLst/>
                <a:gdLst>
                  <a:gd name="connsiteX0" fmla="*/ 73688 w 73546"/>
                  <a:gd name="connsiteY0" fmla="*/ 153107 h 306088"/>
                  <a:gd name="connsiteX1" fmla="*/ 52765 w 73546"/>
                  <a:gd name="connsiteY1" fmla="*/ 57607 h 306088"/>
                  <a:gd name="connsiteX2" fmla="*/ 3311 w 73546"/>
                  <a:gd name="connsiteY2" fmla="*/ 63 h 306088"/>
                  <a:gd name="connsiteX3" fmla="*/ 141 w 73546"/>
                  <a:gd name="connsiteY3" fmla="*/ 3124 h 306088"/>
                  <a:gd name="connsiteX4" fmla="*/ 6165 w 73546"/>
                  <a:gd name="connsiteY4" fmla="*/ 10164 h 306088"/>
                  <a:gd name="connsiteX5" fmla="*/ 55301 w 73546"/>
                  <a:gd name="connsiteY5" fmla="*/ 153107 h 306088"/>
                  <a:gd name="connsiteX6" fmla="*/ 4263 w 73546"/>
                  <a:gd name="connsiteY6" fmla="*/ 297887 h 306088"/>
                  <a:gd name="connsiteX7" fmla="*/ 141 w 73546"/>
                  <a:gd name="connsiteY7" fmla="*/ 303090 h 306088"/>
                  <a:gd name="connsiteX8" fmla="*/ 3311 w 73546"/>
                  <a:gd name="connsiteY8" fmla="*/ 306151 h 306088"/>
                  <a:gd name="connsiteX9" fmla="*/ 53716 w 73546"/>
                  <a:gd name="connsiteY9" fmla="*/ 246464 h 306088"/>
                  <a:gd name="connsiteX10" fmla="*/ 73688 w 73546"/>
                  <a:gd name="connsiteY10" fmla="*/ 153107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546" h="306088">
                    <a:moveTo>
                      <a:pt x="73688" y="153107"/>
                    </a:moveTo>
                    <a:cubicBezTo>
                      <a:pt x="73688" y="129232"/>
                      <a:pt x="70201" y="92195"/>
                      <a:pt x="52765" y="57607"/>
                    </a:cubicBezTo>
                    <a:cubicBezTo>
                      <a:pt x="33744" y="19959"/>
                      <a:pt x="6482" y="63"/>
                      <a:pt x="3311" y="63"/>
                    </a:cubicBezTo>
                    <a:cubicBezTo>
                      <a:pt x="1409" y="63"/>
                      <a:pt x="141" y="1287"/>
                      <a:pt x="141" y="3124"/>
                    </a:cubicBezTo>
                    <a:cubicBezTo>
                      <a:pt x="141" y="4042"/>
                      <a:pt x="141" y="4654"/>
                      <a:pt x="6165" y="10164"/>
                    </a:cubicBezTo>
                    <a:cubicBezTo>
                      <a:pt x="37232" y="40466"/>
                      <a:pt x="55301" y="89134"/>
                      <a:pt x="55301" y="153107"/>
                    </a:cubicBezTo>
                    <a:cubicBezTo>
                      <a:pt x="55301" y="205448"/>
                      <a:pt x="43572" y="259319"/>
                      <a:pt x="4263" y="297887"/>
                    </a:cubicBezTo>
                    <a:cubicBezTo>
                      <a:pt x="141" y="301560"/>
                      <a:pt x="141" y="302172"/>
                      <a:pt x="141" y="303090"/>
                    </a:cubicBezTo>
                    <a:cubicBezTo>
                      <a:pt x="141" y="304927"/>
                      <a:pt x="1409" y="306151"/>
                      <a:pt x="3311" y="306151"/>
                    </a:cubicBezTo>
                    <a:cubicBezTo>
                      <a:pt x="6482" y="306151"/>
                      <a:pt x="35013" y="285337"/>
                      <a:pt x="53716" y="246464"/>
                    </a:cubicBezTo>
                    <a:cubicBezTo>
                      <a:pt x="69884" y="212794"/>
                      <a:pt x="73688" y="178818"/>
                      <a:pt x="73688" y="153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E790B7F-51A8-BB46-CCE2-CF9D51409714}"/>
                </a:ext>
              </a:extLst>
            </p:cNvPr>
            <p:cNvSpPr txBox="1"/>
            <p:nvPr/>
          </p:nvSpPr>
          <p:spPr>
            <a:xfrm>
              <a:off x="4171563" y="6311399"/>
              <a:ext cx="2122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Convection forcée</a:t>
              </a:r>
            </a:p>
          </p:txBody>
        </p:sp>
      </p:grpSp>
      <p:grpSp>
        <p:nvGrpSpPr>
          <p:cNvPr id="102" name="Groupe 101" descr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rho c_p \dsurd{ T }{ t } =&#10; \div \left( \lambda \grad T \right)+ \mathcal{P} &#10;$$&#10;&#10;&#10;\end{document}&#10;" title="IguanaTex Vector Display">
            <a:extLst>
              <a:ext uri="{FF2B5EF4-FFF2-40B4-BE49-F238E27FC236}">
                <a16:creationId xmlns:a16="http://schemas.microsoft.com/office/drawing/2014/main" id="{D4B6BFFB-D1D7-1455-2B32-7EF232D7B84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993899" y="2768600"/>
            <a:ext cx="2816136" cy="476925"/>
            <a:chOff x="5854776" y="4210879"/>
            <a:chExt cx="2789039" cy="475246"/>
          </a:xfrm>
        </p:grpSpPr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0D708EB0-A9A9-9FCD-DBCF-5114E2032FD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5854776" y="4425939"/>
              <a:ext cx="105940" cy="148878"/>
            </a:xfrm>
            <a:custGeom>
              <a:avLst/>
              <a:gdLst>
                <a:gd name="connsiteX0" fmla="*/ 845 w 105940"/>
                <a:gd name="connsiteY0" fmla="*/ 139226 h 148878"/>
                <a:gd name="connsiteX1" fmla="*/ 171 w 105940"/>
                <a:gd name="connsiteY1" fmla="*/ 142847 h 148878"/>
                <a:gd name="connsiteX2" fmla="*/ 6456 w 105940"/>
                <a:gd name="connsiteY2" fmla="*/ 148956 h 148878"/>
                <a:gd name="connsiteX3" fmla="*/ 14312 w 105940"/>
                <a:gd name="connsiteY3" fmla="*/ 144204 h 148878"/>
                <a:gd name="connsiteX4" fmla="*/ 28676 w 105940"/>
                <a:gd name="connsiteY4" fmla="*/ 87413 h 148878"/>
                <a:gd name="connsiteX5" fmla="*/ 50897 w 105940"/>
                <a:gd name="connsiteY5" fmla="*/ 102573 h 148878"/>
                <a:gd name="connsiteX6" fmla="*/ 106111 w 105940"/>
                <a:gd name="connsiteY6" fmla="*/ 36958 h 148878"/>
                <a:gd name="connsiteX7" fmla="*/ 74913 w 105940"/>
                <a:gd name="connsiteY7" fmla="*/ 77 h 148878"/>
                <a:gd name="connsiteX8" fmla="*/ 22841 w 105940"/>
                <a:gd name="connsiteY8" fmla="*/ 50307 h 148878"/>
                <a:gd name="connsiteX9" fmla="*/ 845 w 105940"/>
                <a:gd name="connsiteY9" fmla="*/ 139226 h 148878"/>
                <a:gd name="connsiteX10" fmla="*/ 50672 w 105940"/>
                <a:gd name="connsiteY10" fmla="*/ 97595 h 148878"/>
                <a:gd name="connsiteX11" fmla="*/ 31370 w 105940"/>
                <a:gd name="connsiteY11" fmla="*/ 77458 h 148878"/>
                <a:gd name="connsiteX12" fmla="*/ 33165 w 105940"/>
                <a:gd name="connsiteY12" fmla="*/ 69086 h 148878"/>
                <a:gd name="connsiteX13" fmla="*/ 46632 w 105940"/>
                <a:gd name="connsiteY13" fmla="*/ 26550 h 148878"/>
                <a:gd name="connsiteX14" fmla="*/ 74464 w 105940"/>
                <a:gd name="connsiteY14" fmla="*/ 5055 h 148878"/>
                <a:gd name="connsiteX15" fmla="*/ 89951 w 105940"/>
                <a:gd name="connsiteY15" fmla="*/ 27228 h 148878"/>
                <a:gd name="connsiteX16" fmla="*/ 77382 w 105940"/>
                <a:gd name="connsiteY16" fmla="*/ 76100 h 148878"/>
                <a:gd name="connsiteX17" fmla="*/ 50672 w 105940"/>
                <a:gd name="connsiteY17" fmla="*/ 97595 h 14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940" h="148878">
                  <a:moveTo>
                    <a:pt x="845" y="139226"/>
                  </a:moveTo>
                  <a:cubicBezTo>
                    <a:pt x="171" y="141942"/>
                    <a:pt x="171" y="142394"/>
                    <a:pt x="171" y="142847"/>
                  </a:cubicBezTo>
                  <a:cubicBezTo>
                    <a:pt x="171" y="146240"/>
                    <a:pt x="2640" y="148956"/>
                    <a:pt x="6456" y="148956"/>
                  </a:cubicBezTo>
                  <a:cubicBezTo>
                    <a:pt x="11169" y="148956"/>
                    <a:pt x="13863" y="144883"/>
                    <a:pt x="14312" y="144204"/>
                  </a:cubicBezTo>
                  <a:cubicBezTo>
                    <a:pt x="15434" y="142168"/>
                    <a:pt x="22616" y="111849"/>
                    <a:pt x="28676" y="87413"/>
                  </a:cubicBezTo>
                  <a:cubicBezTo>
                    <a:pt x="33165" y="96464"/>
                    <a:pt x="40348" y="102573"/>
                    <a:pt x="50897" y="102573"/>
                  </a:cubicBezTo>
                  <a:cubicBezTo>
                    <a:pt x="77157" y="102573"/>
                    <a:pt x="106111" y="70670"/>
                    <a:pt x="106111" y="36958"/>
                  </a:cubicBezTo>
                  <a:cubicBezTo>
                    <a:pt x="106111" y="12974"/>
                    <a:pt x="91298" y="77"/>
                    <a:pt x="74913" y="77"/>
                  </a:cubicBezTo>
                  <a:cubicBezTo>
                    <a:pt x="53141" y="77"/>
                    <a:pt x="29574" y="22703"/>
                    <a:pt x="22841" y="50307"/>
                  </a:cubicBezTo>
                  <a:lnTo>
                    <a:pt x="845" y="139226"/>
                  </a:lnTo>
                  <a:close/>
                  <a:moveTo>
                    <a:pt x="50672" y="97595"/>
                  </a:moveTo>
                  <a:cubicBezTo>
                    <a:pt x="34961" y="97595"/>
                    <a:pt x="31370" y="79494"/>
                    <a:pt x="31370" y="77458"/>
                  </a:cubicBezTo>
                  <a:cubicBezTo>
                    <a:pt x="31370" y="76553"/>
                    <a:pt x="32492" y="72028"/>
                    <a:pt x="33165" y="69086"/>
                  </a:cubicBezTo>
                  <a:cubicBezTo>
                    <a:pt x="39450" y="43745"/>
                    <a:pt x="41694" y="35600"/>
                    <a:pt x="46632" y="26550"/>
                  </a:cubicBezTo>
                  <a:cubicBezTo>
                    <a:pt x="56284" y="10033"/>
                    <a:pt x="67506" y="5055"/>
                    <a:pt x="74464" y="5055"/>
                  </a:cubicBezTo>
                  <a:cubicBezTo>
                    <a:pt x="82769" y="5055"/>
                    <a:pt x="89951" y="11617"/>
                    <a:pt x="89951" y="27228"/>
                  </a:cubicBezTo>
                  <a:cubicBezTo>
                    <a:pt x="89951" y="39673"/>
                    <a:pt x="83442" y="65014"/>
                    <a:pt x="77382" y="76100"/>
                  </a:cubicBezTo>
                  <a:cubicBezTo>
                    <a:pt x="69975" y="90355"/>
                    <a:pt x="59202" y="97595"/>
                    <a:pt x="50672" y="97595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D2A599A3-A796-8DB7-6FBA-DE1BD12A379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5973288" y="4425939"/>
              <a:ext cx="87310" cy="102495"/>
            </a:xfrm>
            <a:custGeom>
              <a:avLst/>
              <a:gdLst>
                <a:gd name="connsiteX0" fmla="*/ 79856 w 87310"/>
                <a:gd name="connsiteY0" fmla="*/ 14105 h 102495"/>
                <a:gd name="connsiteX1" fmla="*/ 69980 w 87310"/>
                <a:gd name="connsiteY1" fmla="*/ 17273 h 102495"/>
                <a:gd name="connsiteX2" fmla="*/ 65940 w 87310"/>
                <a:gd name="connsiteY2" fmla="*/ 26097 h 102495"/>
                <a:gd name="connsiteX3" fmla="*/ 74245 w 87310"/>
                <a:gd name="connsiteY3" fmla="*/ 34016 h 102495"/>
                <a:gd name="connsiteX4" fmla="*/ 86814 w 87310"/>
                <a:gd name="connsiteY4" fmla="*/ 19536 h 102495"/>
                <a:gd name="connsiteX5" fmla="*/ 60329 w 87310"/>
                <a:gd name="connsiteY5" fmla="*/ 77 h 102495"/>
                <a:gd name="connsiteX6" fmla="*/ 177 w 87310"/>
                <a:gd name="connsiteY6" fmla="*/ 64335 h 102495"/>
                <a:gd name="connsiteX7" fmla="*/ 36537 w 87310"/>
                <a:gd name="connsiteY7" fmla="*/ 102573 h 102495"/>
                <a:gd name="connsiteX8" fmla="*/ 87487 w 87310"/>
                <a:gd name="connsiteY8" fmla="*/ 75874 h 102495"/>
                <a:gd name="connsiteX9" fmla="*/ 84794 w 87310"/>
                <a:gd name="connsiteY9" fmla="*/ 72933 h 102495"/>
                <a:gd name="connsiteX10" fmla="*/ 81876 w 87310"/>
                <a:gd name="connsiteY10" fmla="*/ 75195 h 102495"/>
                <a:gd name="connsiteX11" fmla="*/ 36986 w 87310"/>
                <a:gd name="connsiteY11" fmla="*/ 97595 h 102495"/>
                <a:gd name="connsiteX12" fmla="*/ 16786 w 87310"/>
                <a:gd name="connsiteY12" fmla="*/ 72933 h 102495"/>
                <a:gd name="connsiteX13" fmla="*/ 28906 w 87310"/>
                <a:gd name="connsiteY13" fmla="*/ 27681 h 102495"/>
                <a:gd name="connsiteX14" fmla="*/ 60553 w 87310"/>
                <a:gd name="connsiteY14" fmla="*/ 5055 h 102495"/>
                <a:gd name="connsiteX15" fmla="*/ 79856 w 87310"/>
                <a:gd name="connsiteY15" fmla="*/ 14105 h 10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310" h="102495">
                  <a:moveTo>
                    <a:pt x="79856" y="14105"/>
                  </a:moveTo>
                  <a:cubicBezTo>
                    <a:pt x="76265" y="14105"/>
                    <a:pt x="73122" y="14105"/>
                    <a:pt x="69980" y="17273"/>
                  </a:cubicBezTo>
                  <a:cubicBezTo>
                    <a:pt x="66389" y="20667"/>
                    <a:pt x="65940" y="24513"/>
                    <a:pt x="65940" y="26097"/>
                  </a:cubicBezTo>
                  <a:cubicBezTo>
                    <a:pt x="65940" y="31527"/>
                    <a:pt x="69980" y="34016"/>
                    <a:pt x="74245" y="34016"/>
                  </a:cubicBezTo>
                  <a:cubicBezTo>
                    <a:pt x="80754" y="34016"/>
                    <a:pt x="86814" y="28586"/>
                    <a:pt x="86814" y="19536"/>
                  </a:cubicBezTo>
                  <a:cubicBezTo>
                    <a:pt x="86814" y="8449"/>
                    <a:pt x="76265" y="77"/>
                    <a:pt x="60329" y="77"/>
                  </a:cubicBezTo>
                  <a:cubicBezTo>
                    <a:pt x="30028" y="77"/>
                    <a:pt x="177" y="32432"/>
                    <a:pt x="177" y="64335"/>
                  </a:cubicBezTo>
                  <a:cubicBezTo>
                    <a:pt x="177" y="84698"/>
                    <a:pt x="13195" y="102573"/>
                    <a:pt x="36537" y="102573"/>
                  </a:cubicBezTo>
                  <a:cubicBezTo>
                    <a:pt x="68634" y="102573"/>
                    <a:pt x="87487" y="78589"/>
                    <a:pt x="87487" y="75874"/>
                  </a:cubicBezTo>
                  <a:cubicBezTo>
                    <a:pt x="87487" y="74516"/>
                    <a:pt x="86141" y="72933"/>
                    <a:pt x="84794" y="72933"/>
                  </a:cubicBezTo>
                  <a:cubicBezTo>
                    <a:pt x="83672" y="72933"/>
                    <a:pt x="83223" y="73385"/>
                    <a:pt x="81876" y="75195"/>
                  </a:cubicBezTo>
                  <a:cubicBezTo>
                    <a:pt x="64145" y="97595"/>
                    <a:pt x="39680" y="97595"/>
                    <a:pt x="36986" y="97595"/>
                  </a:cubicBezTo>
                  <a:cubicBezTo>
                    <a:pt x="22846" y="97595"/>
                    <a:pt x="16786" y="86508"/>
                    <a:pt x="16786" y="72933"/>
                  </a:cubicBezTo>
                  <a:cubicBezTo>
                    <a:pt x="16786" y="63656"/>
                    <a:pt x="21275" y="41709"/>
                    <a:pt x="28906" y="27681"/>
                  </a:cubicBezTo>
                  <a:cubicBezTo>
                    <a:pt x="35864" y="14784"/>
                    <a:pt x="48209" y="5055"/>
                    <a:pt x="60553" y="5055"/>
                  </a:cubicBezTo>
                  <a:cubicBezTo>
                    <a:pt x="68185" y="5055"/>
                    <a:pt x="76714" y="7996"/>
                    <a:pt x="79856" y="14105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A5153DD5-8B30-A1BB-6A34-0E394E7015B8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6061061" y="4490038"/>
              <a:ext cx="87669" cy="100571"/>
            </a:xfrm>
            <a:custGeom>
              <a:avLst/>
              <a:gdLst>
                <a:gd name="connsiteX0" fmla="*/ 12122 w 87669"/>
                <a:gd name="connsiteY0" fmla="*/ 89247 h 100571"/>
                <a:gd name="connsiteX1" fmla="*/ 4423 w 87669"/>
                <a:gd name="connsiteY1" fmla="*/ 94949 h 100571"/>
                <a:gd name="connsiteX2" fmla="*/ 181 w 87669"/>
                <a:gd name="connsiteY2" fmla="*/ 98275 h 100571"/>
                <a:gd name="connsiteX3" fmla="*/ 2380 w 87669"/>
                <a:gd name="connsiteY3" fmla="*/ 100651 h 100571"/>
                <a:gd name="connsiteX4" fmla="*/ 15892 w 87669"/>
                <a:gd name="connsiteY4" fmla="*/ 100017 h 100571"/>
                <a:gd name="connsiteX5" fmla="*/ 32389 w 87669"/>
                <a:gd name="connsiteY5" fmla="*/ 100651 h 100571"/>
                <a:gd name="connsiteX6" fmla="*/ 35532 w 87669"/>
                <a:gd name="connsiteY6" fmla="*/ 97166 h 100571"/>
                <a:gd name="connsiteX7" fmla="*/ 31447 w 87669"/>
                <a:gd name="connsiteY7" fmla="*/ 94949 h 100571"/>
                <a:gd name="connsiteX8" fmla="*/ 23748 w 87669"/>
                <a:gd name="connsiteY8" fmla="*/ 93049 h 100571"/>
                <a:gd name="connsiteX9" fmla="*/ 25476 w 87669"/>
                <a:gd name="connsiteY9" fmla="*/ 85763 h 100571"/>
                <a:gd name="connsiteX10" fmla="*/ 31289 w 87669"/>
                <a:gd name="connsiteY10" fmla="*/ 62164 h 100571"/>
                <a:gd name="connsiteX11" fmla="*/ 47472 w 87669"/>
                <a:gd name="connsiteY11" fmla="*/ 71509 h 100571"/>
                <a:gd name="connsiteX12" fmla="*/ 87851 w 87669"/>
                <a:gd name="connsiteY12" fmla="*/ 26529 h 100571"/>
                <a:gd name="connsiteX13" fmla="*/ 64284 w 87669"/>
                <a:gd name="connsiteY13" fmla="*/ 79 h 100571"/>
                <a:gd name="connsiteX14" fmla="*/ 41973 w 87669"/>
                <a:gd name="connsiteY14" fmla="*/ 11166 h 100571"/>
                <a:gd name="connsiteX15" fmla="*/ 25790 w 87669"/>
                <a:gd name="connsiteY15" fmla="*/ 79 h 100571"/>
                <a:gd name="connsiteX16" fmla="*/ 13378 w 87669"/>
                <a:gd name="connsiteY16" fmla="*/ 8473 h 100571"/>
                <a:gd name="connsiteX17" fmla="*/ 7722 w 87669"/>
                <a:gd name="connsiteY17" fmla="*/ 24311 h 100571"/>
                <a:gd name="connsiteX18" fmla="*/ 10393 w 87669"/>
                <a:gd name="connsiteY18" fmla="*/ 26370 h 100571"/>
                <a:gd name="connsiteX19" fmla="*/ 13850 w 87669"/>
                <a:gd name="connsiteY19" fmla="*/ 21619 h 100571"/>
                <a:gd name="connsiteX20" fmla="*/ 25319 w 87669"/>
                <a:gd name="connsiteY20" fmla="*/ 4514 h 100571"/>
                <a:gd name="connsiteX21" fmla="*/ 30504 w 87669"/>
                <a:gd name="connsiteY21" fmla="*/ 12274 h 100571"/>
                <a:gd name="connsiteX22" fmla="*/ 30033 w 87669"/>
                <a:gd name="connsiteY22" fmla="*/ 17026 h 100571"/>
                <a:gd name="connsiteX23" fmla="*/ 12122 w 87669"/>
                <a:gd name="connsiteY23" fmla="*/ 89247 h 100571"/>
                <a:gd name="connsiteX24" fmla="*/ 41816 w 87669"/>
                <a:gd name="connsiteY24" fmla="*/ 19085 h 100571"/>
                <a:gd name="connsiteX25" fmla="*/ 63812 w 87669"/>
                <a:gd name="connsiteY25" fmla="*/ 4514 h 100571"/>
                <a:gd name="connsiteX26" fmla="*/ 75282 w 87669"/>
                <a:gd name="connsiteY26" fmla="*/ 19877 h 100571"/>
                <a:gd name="connsiteX27" fmla="*/ 67112 w 87669"/>
                <a:gd name="connsiteY27" fmla="*/ 51711 h 100571"/>
                <a:gd name="connsiteX28" fmla="*/ 47472 w 87669"/>
                <a:gd name="connsiteY28" fmla="*/ 67074 h 100571"/>
                <a:gd name="connsiteX29" fmla="*/ 33489 w 87669"/>
                <a:gd name="connsiteY29" fmla="*/ 53295 h 100571"/>
                <a:gd name="connsiteX30" fmla="*/ 33960 w 87669"/>
                <a:gd name="connsiteY30" fmla="*/ 50919 h 100571"/>
                <a:gd name="connsiteX31" fmla="*/ 41816 w 87669"/>
                <a:gd name="connsiteY31" fmla="*/ 19085 h 10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7669" h="100571">
                  <a:moveTo>
                    <a:pt x="12122" y="89247"/>
                  </a:moveTo>
                  <a:cubicBezTo>
                    <a:pt x="11022" y="93682"/>
                    <a:pt x="10707" y="94949"/>
                    <a:pt x="4423" y="94949"/>
                  </a:cubicBezTo>
                  <a:cubicBezTo>
                    <a:pt x="2380" y="94949"/>
                    <a:pt x="181" y="94949"/>
                    <a:pt x="181" y="98275"/>
                  </a:cubicBezTo>
                  <a:cubicBezTo>
                    <a:pt x="181" y="100017"/>
                    <a:pt x="1595" y="100651"/>
                    <a:pt x="2380" y="100651"/>
                  </a:cubicBezTo>
                  <a:cubicBezTo>
                    <a:pt x="6465" y="100651"/>
                    <a:pt x="11650" y="100017"/>
                    <a:pt x="15892" y="100017"/>
                  </a:cubicBezTo>
                  <a:cubicBezTo>
                    <a:pt x="21234" y="100017"/>
                    <a:pt x="27205" y="100651"/>
                    <a:pt x="32389" y="100651"/>
                  </a:cubicBezTo>
                  <a:cubicBezTo>
                    <a:pt x="33803" y="100651"/>
                    <a:pt x="35532" y="100176"/>
                    <a:pt x="35532" y="97166"/>
                  </a:cubicBezTo>
                  <a:cubicBezTo>
                    <a:pt x="35532" y="94949"/>
                    <a:pt x="33332" y="94949"/>
                    <a:pt x="31447" y="94949"/>
                  </a:cubicBezTo>
                  <a:cubicBezTo>
                    <a:pt x="27990" y="94949"/>
                    <a:pt x="23748" y="94949"/>
                    <a:pt x="23748" y="93049"/>
                  </a:cubicBezTo>
                  <a:cubicBezTo>
                    <a:pt x="23748" y="92257"/>
                    <a:pt x="24848" y="88139"/>
                    <a:pt x="25476" y="85763"/>
                  </a:cubicBezTo>
                  <a:cubicBezTo>
                    <a:pt x="27362" y="77369"/>
                    <a:pt x="29561" y="68816"/>
                    <a:pt x="31289" y="62164"/>
                  </a:cubicBezTo>
                  <a:cubicBezTo>
                    <a:pt x="33175" y="65332"/>
                    <a:pt x="38045" y="71509"/>
                    <a:pt x="47472" y="71509"/>
                  </a:cubicBezTo>
                  <a:cubicBezTo>
                    <a:pt x="66640" y="71509"/>
                    <a:pt x="87851" y="50127"/>
                    <a:pt x="87851" y="26529"/>
                  </a:cubicBezTo>
                  <a:cubicBezTo>
                    <a:pt x="87851" y="7998"/>
                    <a:pt x="75124" y="79"/>
                    <a:pt x="64284" y="79"/>
                  </a:cubicBezTo>
                  <a:cubicBezTo>
                    <a:pt x="54542" y="79"/>
                    <a:pt x="46215" y="6731"/>
                    <a:pt x="41973" y="11166"/>
                  </a:cubicBezTo>
                  <a:cubicBezTo>
                    <a:pt x="39302" y="2138"/>
                    <a:pt x="30504" y="79"/>
                    <a:pt x="25790" y="79"/>
                  </a:cubicBezTo>
                  <a:cubicBezTo>
                    <a:pt x="19663" y="79"/>
                    <a:pt x="15892" y="4197"/>
                    <a:pt x="13378" y="8473"/>
                  </a:cubicBezTo>
                  <a:cubicBezTo>
                    <a:pt x="10236" y="13858"/>
                    <a:pt x="7722" y="23361"/>
                    <a:pt x="7722" y="24311"/>
                  </a:cubicBezTo>
                  <a:cubicBezTo>
                    <a:pt x="7722" y="26370"/>
                    <a:pt x="9922" y="26370"/>
                    <a:pt x="10393" y="26370"/>
                  </a:cubicBezTo>
                  <a:cubicBezTo>
                    <a:pt x="12593" y="26370"/>
                    <a:pt x="12750" y="25895"/>
                    <a:pt x="13850" y="21619"/>
                  </a:cubicBezTo>
                  <a:cubicBezTo>
                    <a:pt x="16206" y="12433"/>
                    <a:pt x="19192" y="4514"/>
                    <a:pt x="25319" y="4514"/>
                  </a:cubicBezTo>
                  <a:cubicBezTo>
                    <a:pt x="29404" y="4514"/>
                    <a:pt x="30504" y="7998"/>
                    <a:pt x="30504" y="12274"/>
                  </a:cubicBezTo>
                  <a:cubicBezTo>
                    <a:pt x="30504" y="14016"/>
                    <a:pt x="30190" y="16075"/>
                    <a:pt x="30033" y="17026"/>
                  </a:cubicBezTo>
                  <a:lnTo>
                    <a:pt x="12122" y="89247"/>
                  </a:lnTo>
                  <a:close/>
                  <a:moveTo>
                    <a:pt x="41816" y="19085"/>
                  </a:moveTo>
                  <a:cubicBezTo>
                    <a:pt x="50929" y="6889"/>
                    <a:pt x="58784" y="4514"/>
                    <a:pt x="63812" y="4514"/>
                  </a:cubicBezTo>
                  <a:cubicBezTo>
                    <a:pt x="69940" y="4514"/>
                    <a:pt x="75282" y="9107"/>
                    <a:pt x="75282" y="19877"/>
                  </a:cubicBezTo>
                  <a:cubicBezTo>
                    <a:pt x="75282" y="26370"/>
                    <a:pt x="71825" y="42525"/>
                    <a:pt x="67112" y="51711"/>
                  </a:cubicBezTo>
                  <a:cubicBezTo>
                    <a:pt x="63184" y="59472"/>
                    <a:pt x="55485" y="67074"/>
                    <a:pt x="47472" y="67074"/>
                  </a:cubicBezTo>
                  <a:cubicBezTo>
                    <a:pt x="36317" y="67074"/>
                    <a:pt x="33489" y="54879"/>
                    <a:pt x="33489" y="53295"/>
                  </a:cubicBezTo>
                  <a:cubicBezTo>
                    <a:pt x="33489" y="52661"/>
                    <a:pt x="33803" y="51553"/>
                    <a:pt x="33960" y="50919"/>
                  </a:cubicBezTo>
                  <a:lnTo>
                    <a:pt x="41816" y="19085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4ECBDFBB-0DE1-3C27-938A-812B30878E13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200878" y="4210879"/>
              <a:ext cx="118060" cy="166978"/>
            </a:xfrm>
            <a:custGeom>
              <a:avLst/>
              <a:gdLst>
                <a:gd name="connsiteX0" fmla="*/ 95129 w 118060"/>
                <a:gd name="connsiteY0" fmla="*/ 85370 h 166978"/>
                <a:gd name="connsiteX1" fmla="*/ 66175 w 118060"/>
                <a:gd name="connsiteY1" fmla="*/ 58672 h 166978"/>
                <a:gd name="connsiteX2" fmla="*/ 20387 w 118060"/>
                <a:gd name="connsiteY2" fmla="*/ 79940 h 166978"/>
                <a:gd name="connsiteX3" fmla="*/ 187 w 118060"/>
                <a:gd name="connsiteY3" fmla="*/ 126775 h 166978"/>
                <a:gd name="connsiteX4" fmla="*/ 41485 w 118060"/>
                <a:gd name="connsiteY4" fmla="*/ 167049 h 166978"/>
                <a:gd name="connsiteX5" fmla="*/ 118247 w 118060"/>
                <a:gd name="connsiteY5" fmla="*/ 58672 h 166978"/>
                <a:gd name="connsiteX6" fmla="*/ 69766 w 118060"/>
                <a:gd name="connsiteY6" fmla="*/ 71 h 166978"/>
                <a:gd name="connsiteX7" fmla="*/ 26896 w 118060"/>
                <a:gd name="connsiteY7" fmla="*/ 35820 h 166978"/>
                <a:gd name="connsiteX8" fmla="*/ 35425 w 118060"/>
                <a:gd name="connsiteY8" fmla="*/ 43739 h 166978"/>
                <a:gd name="connsiteX9" fmla="*/ 47545 w 118060"/>
                <a:gd name="connsiteY9" fmla="*/ 31747 h 166978"/>
                <a:gd name="connsiteX10" fmla="*/ 36996 w 118060"/>
                <a:gd name="connsiteY10" fmla="*/ 23828 h 166978"/>
                <a:gd name="connsiteX11" fmla="*/ 69317 w 118060"/>
                <a:gd name="connsiteY11" fmla="*/ 5727 h 166978"/>
                <a:gd name="connsiteX12" fmla="*/ 101413 w 118060"/>
                <a:gd name="connsiteY12" fmla="*/ 46680 h 166978"/>
                <a:gd name="connsiteX13" fmla="*/ 95353 w 118060"/>
                <a:gd name="connsiteY13" fmla="*/ 85370 h 166978"/>
                <a:gd name="connsiteX14" fmla="*/ 95129 w 118060"/>
                <a:gd name="connsiteY14" fmla="*/ 85370 h 166978"/>
                <a:gd name="connsiteX15" fmla="*/ 42159 w 118060"/>
                <a:gd name="connsiteY15" fmla="*/ 160714 h 166978"/>
                <a:gd name="connsiteX16" fmla="*/ 17469 w 118060"/>
                <a:gd name="connsiteY16" fmla="*/ 135147 h 166978"/>
                <a:gd name="connsiteX17" fmla="*/ 32283 w 118060"/>
                <a:gd name="connsiteY17" fmla="*/ 83786 h 166978"/>
                <a:gd name="connsiteX18" fmla="*/ 66175 w 118060"/>
                <a:gd name="connsiteY18" fmla="*/ 63649 h 166978"/>
                <a:gd name="connsiteX19" fmla="*/ 91089 w 118060"/>
                <a:gd name="connsiteY19" fmla="*/ 93515 h 166978"/>
                <a:gd name="connsiteX20" fmla="*/ 42159 w 118060"/>
                <a:gd name="connsiteY20" fmla="*/ 160714 h 16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8060" h="166978">
                  <a:moveTo>
                    <a:pt x="95129" y="85370"/>
                  </a:moveTo>
                  <a:cubicBezTo>
                    <a:pt x="92884" y="71342"/>
                    <a:pt x="83682" y="58672"/>
                    <a:pt x="66175" y="58672"/>
                  </a:cubicBezTo>
                  <a:cubicBezTo>
                    <a:pt x="52483" y="58672"/>
                    <a:pt x="37894" y="62292"/>
                    <a:pt x="20387" y="79940"/>
                  </a:cubicBezTo>
                  <a:cubicBezTo>
                    <a:pt x="1758" y="98719"/>
                    <a:pt x="187" y="119761"/>
                    <a:pt x="187" y="126775"/>
                  </a:cubicBezTo>
                  <a:cubicBezTo>
                    <a:pt x="187" y="140803"/>
                    <a:pt x="10062" y="167049"/>
                    <a:pt x="41485" y="167049"/>
                  </a:cubicBezTo>
                  <a:cubicBezTo>
                    <a:pt x="94904" y="167049"/>
                    <a:pt x="118247" y="91027"/>
                    <a:pt x="118247" y="58672"/>
                  </a:cubicBezTo>
                  <a:cubicBezTo>
                    <a:pt x="118247" y="22697"/>
                    <a:pt x="97373" y="71"/>
                    <a:pt x="69766" y="71"/>
                  </a:cubicBezTo>
                  <a:cubicBezTo>
                    <a:pt x="37221" y="71"/>
                    <a:pt x="26896" y="29484"/>
                    <a:pt x="26896" y="35820"/>
                  </a:cubicBezTo>
                  <a:cubicBezTo>
                    <a:pt x="26896" y="38987"/>
                    <a:pt x="28692" y="43739"/>
                    <a:pt x="35425" y="43739"/>
                  </a:cubicBezTo>
                  <a:cubicBezTo>
                    <a:pt x="42832" y="43739"/>
                    <a:pt x="47545" y="36951"/>
                    <a:pt x="47545" y="31747"/>
                  </a:cubicBezTo>
                  <a:cubicBezTo>
                    <a:pt x="47545" y="23828"/>
                    <a:pt x="40587" y="23828"/>
                    <a:pt x="36996" y="23828"/>
                  </a:cubicBezTo>
                  <a:cubicBezTo>
                    <a:pt x="46872" y="7085"/>
                    <a:pt x="62808" y="5727"/>
                    <a:pt x="69317" y="5727"/>
                  </a:cubicBezTo>
                  <a:cubicBezTo>
                    <a:pt x="85702" y="5727"/>
                    <a:pt x="101413" y="17493"/>
                    <a:pt x="101413" y="46680"/>
                  </a:cubicBezTo>
                  <a:cubicBezTo>
                    <a:pt x="101413" y="55504"/>
                    <a:pt x="100066" y="67043"/>
                    <a:pt x="95353" y="85370"/>
                  </a:cubicBezTo>
                  <a:lnTo>
                    <a:pt x="95129" y="85370"/>
                  </a:lnTo>
                  <a:close/>
                  <a:moveTo>
                    <a:pt x="42159" y="160714"/>
                  </a:moveTo>
                  <a:cubicBezTo>
                    <a:pt x="17469" y="160714"/>
                    <a:pt x="17469" y="137410"/>
                    <a:pt x="17469" y="135147"/>
                  </a:cubicBezTo>
                  <a:cubicBezTo>
                    <a:pt x="17469" y="129038"/>
                    <a:pt x="23080" y="97362"/>
                    <a:pt x="32283" y="83786"/>
                  </a:cubicBezTo>
                  <a:cubicBezTo>
                    <a:pt x="41261" y="70890"/>
                    <a:pt x="52259" y="63649"/>
                    <a:pt x="66175" y="63649"/>
                  </a:cubicBezTo>
                  <a:cubicBezTo>
                    <a:pt x="90640" y="63649"/>
                    <a:pt x="91089" y="88990"/>
                    <a:pt x="91089" y="93515"/>
                  </a:cubicBezTo>
                  <a:cubicBezTo>
                    <a:pt x="91089" y="109806"/>
                    <a:pt x="76724" y="160714"/>
                    <a:pt x="42159" y="160714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94359F-FA8C-0606-785D-593840A70D8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328917" y="4219703"/>
              <a:ext cx="152625" cy="153177"/>
            </a:xfrm>
            <a:custGeom>
              <a:avLst/>
              <a:gdLst>
                <a:gd name="connsiteX0" fmla="*/ 90645 w 152625"/>
                <a:gd name="connsiteY0" fmla="*/ 15909 h 153177"/>
                <a:gd name="connsiteX1" fmla="*/ 95808 w 152625"/>
                <a:gd name="connsiteY1" fmla="*/ 7537 h 153177"/>
                <a:gd name="connsiteX2" fmla="*/ 109948 w 152625"/>
                <a:gd name="connsiteY2" fmla="*/ 7085 h 153177"/>
                <a:gd name="connsiteX3" fmla="*/ 142718 w 152625"/>
                <a:gd name="connsiteY3" fmla="*/ 25638 h 153177"/>
                <a:gd name="connsiteX4" fmla="*/ 140922 w 152625"/>
                <a:gd name="connsiteY4" fmla="*/ 43739 h 153177"/>
                <a:gd name="connsiteX5" fmla="*/ 140249 w 152625"/>
                <a:gd name="connsiteY5" fmla="*/ 48037 h 153177"/>
                <a:gd name="connsiteX6" fmla="*/ 142942 w 152625"/>
                <a:gd name="connsiteY6" fmla="*/ 50979 h 153177"/>
                <a:gd name="connsiteX7" fmla="*/ 146309 w 152625"/>
                <a:gd name="connsiteY7" fmla="*/ 45775 h 153177"/>
                <a:gd name="connsiteX8" fmla="*/ 152369 w 152625"/>
                <a:gd name="connsiteY8" fmla="*/ 6406 h 153177"/>
                <a:gd name="connsiteX9" fmla="*/ 152818 w 152625"/>
                <a:gd name="connsiteY9" fmla="*/ 2560 h 153177"/>
                <a:gd name="connsiteX10" fmla="*/ 146758 w 152625"/>
                <a:gd name="connsiteY10" fmla="*/ 71 h 153177"/>
                <a:gd name="connsiteX11" fmla="*/ 22188 w 152625"/>
                <a:gd name="connsiteY11" fmla="*/ 71 h 153177"/>
                <a:gd name="connsiteX12" fmla="*/ 15006 w 152625"/>
                <a:gd name="connsiteY12" fmla="*/ 4596 h 153177"/>
                <a:gd name="connsiteX13" fmla="*/ 1539 w 152625"/>
                <a:gd name="connsiteY13" fmla="*/ 44417 h 153177"/>
                <a:gd name="connsiteX14" fmla="*/ 192 w 152625"/>
                <a:gd name="connsiteY14" fmla="*/ 48490 h 153177"/>
                <a:gd name="connsiteX15" fmla="*/ 2886 w 152625"/>
                <a:gd name="connsiteY15" fmla="*/ 50979 h 153177"/>
                <a:gd name="connsiteX16" fmla="*/ 6701 w 152625"/>
                <a:gd name="connsiteY16" fmla="*/ 46227 h 153177"/>
                <a:gd name="connsiteX17" fmla="*/ 57876 w 152625"/>
                <a:gd name="connsiteY17" fmla="*/ 7085 h 153177"/>
                <a:gd name="connsiteX18" fmla="*/ 66629 w 152625"/>
                <a:gd name="connsiteY18" fmla="*/ 7085 h 153177"/>
                <a:gd name="connsiteX19" fmla="*/ 72914 w 152625"/>
                <a:gd name="connsiteY19" fmla="*/ 9800 h 153177"/>
                <a:gd name="connsiteX20" fmla="*/ 72016 w 152625"/>
                <a:gd name="connsiteY20" fmla="*/ 14551 h 153177"/>
                <a:gd name="connsiteX21" fmla="*/ 41940 w 152625"/>
                <a:gd name="connsiteY21" fmla="*/ 135373 h 153177"/>
                <a:gd name="connsiteX22" fmla="*/ 15231 w 152625"/>
                <a:gd name="connsiteY22" fmla="*/ 146234 h 153177"/>
                <a:gd name="connsiteX23" fmla="*/ 5804 w 152625"/>
                <a:gd name="connsiteY23" fmla="*/ 150533 h 153177"/>
                <a:gd name="connsiteX24" fmla="*/ 9619 w 152625"/>
                <a:gd name="connsiteY24" fmla="*/ 153248 h 153177"/>
                <a:gd name="connsiteX25" fmla="*/ 28024 w 152625"/>
                <a:gd name="connsiteY25" fmla="*/ 152795 h 153177"/>
                <a:gd name="connsiteX26" fmla="*/ 47102 w 152625"/>
                <a:gd name="connsiteY26" fmla="*/ 152569 h 153177"/>
                <a:gd name="connsiteX27" fmla="*/ 65732 w 152625"/>
                <a:gd name="connsiteY27" fmla="*/ 152795 h 153177"/>
                <a:gd name="connsiteX28" fmla="*/ 85259 w 152625"/>
                <a:gd name="connsiteY28" fmla="*/ 153248 h 153177"/>
                <a:gd name="connsiteX29" fmla="*/ 90197 w 152625"/>
                <a:gd name="connsiteY29" fmla="*/ 148723 h 153177"/>
                <a:gd name="connsiteX30" fmla="*/ 82565 w 152625"/>
                <a:gd name="connsiteY30" fmla="*/ 146234 h 153177"/>
                <a:gd name="connsiteX31" fmla="*/ 68201 w 152625"/>
                <a:gd name="connsiteY31" fmla="*/ 145781 h 153177"/>
                <a:gd name="connsiteX32" fmla="*/ 59896 w 152625"/>
                <a:gd name="connsiteY32" fmla="*/ 140803 h 153177"/>
                <a:gd name="connsiteX33" fmla="*/ 60794 w 152625"/>
                <a:gd name="connsiteY33" fmla="*/ 136052 h 153177"/>
                <a:gd name="connsiteX34" fmla="*/ 90645 w 152625"/>
                <a:gd name="connsiteY34" fmla="*/ 15909 h 15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2625" h="153177">
                  <a:moveTo>
                    <a:pt x="90645" y="15909"/>
                  </a:moveTo>
                  <a:cubicBezTo>
                    <a:pt x="92217" y="9574"/>
                    <a:pt x="93114" y="8216"/>
                    <a:pt x="95808" y="7537"/>
                  </a:cubicBezTo>
                  <a:cubicBezTo>
                    <a:pt x="97828" y="7085"/>
                    <a:pt x="105235" y="7085"/>
                    <a:pt x="109948" y="7085"/>
                  </a:cubicBezTo>
                  <a:cubicBezTo>
                    <a:pt x="132618" y="7085"/>
                    <a:pt x="142718" y="7990"/>
                    <a:pt x="142718" y="25638"/>
                  </a:cubicBezTo>
                  <a:cubicBezTo>
                    <a:pt x="142718" y="29032"/>
                    <a:pt x="141820" y="37856"/>
                    <a:pt x="140922" y="43739"/>
                  </a:cubicBezTo>
                  <a:cubicBezTo>
                    <a:pt x="140698" y="44644"/>
                    <a:pt x="140249" y="47359"/>
                    <a:pt x="140249" y="48037"/>
                  </a:cubicBezTo>
                  <a:cubicBezTo>
                    <a:pt x="140249" y="49395"/>
                    <a:pt x="140922" y="50979"/>
                    <a:pt x="142942" y="50979"/>
                  </a:cubicBezTo>
                  <a:cubicBezTo>
                    <a:pt x="145411" y="50979"/>
                    <a:pt x="145860" y="49169"/>
                    <a:pt x="146309" y="45775"/>
                  </a:cubicBezTo>
                  <a:lnTo>
                    <a:pt x="152369" y="6406"/>
                  </a:lnTo>
                  <a:cubicBezTo>
                    <a:pt x="152593" y="5501"/>
                    <a:pt x="152818" y="3238"/>
                    <a:pt x="152818" y="2560"/>
                  </a:cubicBezTo>
                  <a:cubicBezTo>
                    <a:pt x="152818" y="71"/>
                    <a:pt x="150573" y="71"/>
                    <a:pt x="146758" y="71"/>
                  </a:cubicBezTo>
                  <a:lnTo>
                    <a:pt x="22188" y="71"/>
                  </a:lnTo>
                  <a:cubicBezTo>
                    <a:pt x="16802" y="71"/>
                    <a:pt x="16577" y="297"/>
                    <a:pt x="15006" y="4596"/>
                  </a:cubicBezTo>
                  <a:lnTo>
                    <a:pt x="1539" y="44417"/>
                  </a:lnTo>
                  <a:cubicBezTo>
                    <a:pt x="1315" y="44870"/>
                    <a:pt x="192" y="48037"/>
                    <a:pt x="192" y="48490"/>
                  </a:cubicBezTo>
                  <a:cubicBezTo>
                    <a:pt x="192" y="49848"/>
                    <a:pt x="1315" y="50979"/>
                    <a:pt x="2886" y="50979"/>
                  </a:cubicBezTo>
                  <a:cubicBezTo>
                    <a:pt x="5130" y="50979"/>
                    <a:pt x="5355" y="49848"/>
                    <a:pt x="6701" y="46227"/>
                  </a:cubicBezTo>
                  <a:cubicBezTo>
                    <a:pt x="18822" y="11157"/>
                    <a:pt x="24657" y="7085"/>
                    <a:pt x="57876" y="7085"/>
                  </a:cubicBezTo>
                  <a:lnTo>
                    <a:pt x="66629" y="7085"/>
                  </a:lnTo>
                  <a:cubicBezTo>
                    <a:pt x="72914" y="7085"/>
                    <a:pt x="72914" y="7990"/>
                    <a:pt x="72914" y="9800"/>
                  </a:cubicBezTo>
                  <a:cubicBezTo>
                    <a:pt x="72914" y="11157"/>
                    <a:pt x="72241" y="13872"/>
                    <a:pt x="72016" y="14551"/>
                  </a:cubicBezTo>
                  <a:lnTo>
                    <a:pt x="41940" y="135373"/>
                  </a:lnTo>
                  <a:cubicBezTo>
                    <a:pt x="39920" y="143745"/>
                    <a:pt x="39247" y="146234"/>
                    <a:pt x="15231" y="146234"/>
                  </a:cubicBezTo>
                  <a:cubicBezTo>
                    <a:pt x="7150" y="146234"/>
                    <a:pt x="5804" y="146234"/>
                    <a:pt x="5804" y="150533"/>
                  </a:cubicBezTo>
                  <a:cubicBezTo>
                    <a:pt x="5804" y="153248"/>
                    <a:pt x="8273" y="153248"/>
                    <a:pt x="9619" y="153248"/>
                  </a:cubicBezTo>
                  <a:cubicBezTo>
                    <a:pt x="15679" y="153248"/>
                    <a:pt x="21964" y="152795"/>
                    <a:pt x="28024" y="152795"/>
                  </a:cubicBezTo>
                  <a:cubicBezTo>
                    <a:pt x="34309" y="152795"/>
                    <a:pt x="40818" y="152569"/>
                    <a:pt x="47102" y="152569"/>
                  </a:cubicBezTo>
                  <a:cubicBezTo>
                    <a:pt x="53387" y="152569"/>
                    <a:pt x="59672" y="152795"/>
                    <a:pt x="65732" y="152795"/>
                  </a:cubicBezTo>
                  <a:cubicBezTo>
                    <a:pt x="72241" y="152795"/>
                    <a:pt x="78974" y="153248"/>
                    <a:pt x="85259" y="153248"/>
                  </a:cubicBezTo>
                  <a:cubicBezTo>
                    <a:pt x="87503" y="153248"/>
                    <a:pt x="90197" y="153248"/>
                    <a:pt x="90197" y="148723"/>
                  </a:cubicBezTo>
                  <a:cubicBezTo>
                    <a:pt x="90197" y="146234"/>
                    <a:pt x="88401" y="146234"/>
                    <a:pt x="82565" y="146234"/>
                  </a:cubicBezTo>
                  <a:cubicBezTo>
                    <a:pt x="76954" y="146234"/>
                    <a:pt x="74036" y="146234"/>
                    <a:pt x="68201" y="145781"/>
                  </a:cubicBezTo>
                  <a:cubicBezTo>
                    <a:pt x="61692" y="145102"/>
                    <a:pt x="59896" y="144424"/>
                    <a:pt x="59896" y="140803"/>
                  </a:cubicBezTo>
                  <a:cubicBezTo>
                    <a:pt x="59896" y="140577"/>
                    <a:pt x="59896" y="139446"/>
                    <a:pt x="60794" y="136052"/>
                  </a:cubicBezTo>
                  <a:lnTo>
                    <a:pt x="90645" y="15909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A63A7E9E-C4AF-660F-A298-30E8026FECB8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191900" y="4464856"/>
              <a:ext cx="293966" cy="9049"/>
            </a:xfrm>
            <a:custGeom>
              <a:avLst/>
              <a:gdLst>
                <a:gd name="connsiteX0" fmla="*/ 0 w 293966"/>
                <a:gd name="connsiteY0" fmla="*/ 0 h 9049"/>
                <a:gd name="connsiteX1" fmla="*/ 293966 w 293966"/>
                <a:gd name="connsiteY1" fmla="*/ 0 h 9049"/>
                <a:gd name="connsiteX2" fmla="*/ 293966 w 293966"/>
                <a:gd name="connsiteY2" fmla="*/ 9050 h 9049"/>
                <a:gd name="connsiteX3" fmla="*/ 0 w 293966"/>
                <a:gd name="connsiteY3" fmla="*/ 9050 h 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966" h="9049">
                  <a:moveTo>
                    <a:pt x="0" y="0"/>
                  </a:moveTo>
                  <a:lnTo>
                    <a:pt x="293966" y="0"/>
                  </a:lnTo>
                  <a:lnTo>
                    <a:pt x="293966" y="9050"/>
                  </a:lnTo>
                  <a:lnTo>
                    <a:pt x="0" y="9050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23586AB4-5E1F-79A2-C753-EFF3A349EC51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241520" y="4519147"/>
              <a:ext cx="118060" cy="166978"/>
            </a:xfrm>
            <a:custGeom>
              <a:avLst/>
              <a:gdLst>
                <a:gd name="connsiteX0" fmla="*/ 95130 w 118060"/>
                <a:gd name="connsiteY0" fmla="*/ 85384 h 166978"/>
                <a:gd name="connsiteX1" fmla="*/ 66176 w 118060"/>
                <a:gd name="connsiteY1" fmla="*/ 58685 h 166978"/>
                <a:gd name="connsiteX2" fmla="*/ 20389 w 118060"/>
                <a:gd name="connsiteY2" fmla="*/ 79954 h 166978"/>
                <a:gd name="connsiteX3" fmla="*/ 188 w 118060"/>
                <a:gd name="connsiteY3" fmla="*/ 126789 h 166978"/>
                <a:gd name="connsiteX4" fmla="*/ 41487 w 118060"/>
                <a:gd name="connsiteY4" fmla="*/ 167063 h 166978"/>
                <a:gd name="connsiteX5" fmla="*/ 118249 w 118060"/>
                <a:gd name="connsiteY5" fmla="*/ 58685 h 166978"/>
                <a:gd name="connsiteX6" fmla="*/ 69768 w 118060"/>
                <a:gd name="connsiteY6" fmla="*/ 84 h 166978"/>
                <a:gd name="connsiteX7" fmla="*/ 26898 w 118060"/>
                <a:gd name="connsiteY7" fmla="*/ 35833 h 166978"/>
                <a:gd name="connsiteX8" fmla="*/ 35427 w 118060"/>
                <a:gd name="connsiteY8" fmla="*/ 43752 h 166978"/>
                <a:gd name="connsiteX9" fmla="*/ 47547 w 118060"/>
                <a:gd name="connsiteY9" fmla="*/ 31760 h 166978"/>
                <a:gd name="connsiteX10" fmla="*/ 36998 w 118060"/>
                <a:gd name="connsiteY10" fmla="*/ 23841 h 166978"/>
                <a:gd name="connsiteX11" fmla="*/ 69319 w 118060"/>
                <a:gd name="connsiteY11" fmla="*/ 5741 h 166978"/>
                <a:gd name="connsiteX12" fmla="*/ 101415 w 118060"/>
                <a:gd name="connsiteY12" fmla="*/ 46694 h 166978"/>
                <a:gd name="connsiteX13" fmla="*/ 95355 w 118060"/>
                <a:gd name="connsiteY13" fmla="*/ 85384 h 166978"/>
                <a:gd name="connsiteX14" fmla="*/ 95130 w 118060"/>
                <a:gd name="connsiteY14" fmla="*/ 85384 h 166978"/>
                <a:gd name="connsiteX15" fmla="*/ 42160 w 118060"/>
                <a:gd name="connsiteY15" fmla="*/ 160728 h 166978"/>
                <a:gd name="connsiteX16" fmla="*/ 17471 w 118060"/>
                <a:gd name="connsiteY16" fmla="*/ 135161 h 166978"/>
                <a:gd name="connsiteX17" fmla="*/ 32285 w 118060"/>
                <a:gd name="connsiteY17" fmla="*/ 83800 h 166978"/>
                <a:gd name="connsiteX18" fmla="*/ 66176 w 118060"/>
                <a:gd name="connsiteY18" fmla="*/ 63663 h 166978"/>
                <a:gd name="connsiteX19" fmla="*/ 91090 w 118060"/>
                <a:gd name="connsiteY19" fmla="*/ 93529 h 166978"/>
                <a:gd name="connsiteX20" fmla="*/ 42160 w 118060"/>
                <a:gd name="connsiteY20" fmla="*/ 160728 h 16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8060" h="166978">
                  <a:moveTo>
                    <a:pt x="95130" y="85384"/>
                  </a:moveTo>
                  <a:cubicBezTo>
                    <a:pt x="92886" y="71356"/>
                    <a:pt x="83684" y="58685"/>
                    <a:pt x="66176" y="58685"/>
                  </a:cubicBezTo>
                  <a:cubicBezTo>
                    <a:pt x="52485" y="58685"/>
                    <a:pt x="37896" y="62305"/>
                    <a:pt x="20389" y="79954"/>
                  </a:cubicBezTo>
                  <a:cubicBezTo>
                    <a:pt x="1760" y="98733"/>
                    <a:pt x="188" y="119775"/>
                    <a:pt x="188" y="126789"/>
                  </a:cubicBezTo>
                  <a:cubicBezTo>
                    <a:pt x="188" y="140817"/>
                    <a:pt x="10064" y="167063"/>
                    <a:pt x="41487" y="167063"/>
                  </a:cubicBezTo>
                  <a:cubicBezTo>
                    <a:pt x="94906" y="167063"/>
                    <a:pt x="118249" y="91040"/>
                    <a:pt x="118249" y="58685"/>
                  </a:cubicBezTo>
                  <a:cubicBezTo>
                    <a:pt x="118249" y="22710"/>
                    <a:pt x="97375" y="84"/>
                    <a:pt x="69768" y="84"/>
                  </a:cubicBezTo>
                  <a:cubicBezTo>
                    <a:pt x="37223" y="84"/>
                    <a:pt x="26898" y="29498"/>
                    <a:pt x="26898" y="35833"/>
                  </a:cubicBezTo>
                  <a:cubicBezTo>
                    <a:pt x="26898" y="39001"/>
                    <a:pt x="28693" y="43752"/>
                    <a:pt x="35427" y="43752"/>
                  </a:cubicBezTo>
                  <a:cubicBezTo>
                    <a:pt x="42834" y="43752"/>
                    <a:pt x="47547" y="36964"/>
                    <a:pt x="47547" y="31760"/>
                  </a:cubicBezTo>
                  <a:cubicBezTo>
                    <a:pt x="47547" y="23841"/>
                    <a:pt x="40589" y="23841"/>
                    <a:pt x="36998" y="23841"/>
                  </a:cubicBezTo>
                  <a:cubicBezTo>
                    <a:pt x="46874" y="7098"/>
                    <a:pt x="62810" y="5741"/>
                    <a:pt x="69319" y="5741"/>
                  </a:cubicBezTo>
                  <a:cubicBezTo>
                    <a:pt x="85704" y="5741"/>
                    <a:pt x="101415" y="17506"/>
                    <a:pt x="101415" y="46694"/>
                  </a:cubicBezTo>
                  <a:cubicBezTo>
                    <a:pt x="101415" y="55518"/>
                    <a:pt x="100068" y="67057"/>
                    <a:pt x="95355" y="85384"/>
                  </a:cubicBezTo>
                  <a:lnTo>
                    <a:pt x="95130" y="85384"/>
                  </a:lnTo>
                  <a:close/>
                  <a:moveTo>
                    <a:pt x="42160" y="160728"/>
                  </a:moveTo>
                  <a:cubicBezTo>
                    <a:pt x="17471" y="160728"/>
                    <a:pt x="17471" y="137423"/>
                    <a:pt x="17471" y="135161"/>
                  </a:cubicBezTo>
                  <a:cubicBezTo>
                    <a:pt x="17471" y="129052"/>
                    <a:pt x="23082" y="97375"/>
                    <a:pt x="32285" y="83800"/>
                  </a:cubicBezTo>
                  <a:cubicBezTo>
                    <a:pt x="41263" y="70903"/>
                    <a:pt x="52261" y="63663"/>
                    <a:pt x="66176" y="63663"/>
                  </a:cubicBezTo>
                  <a:cubicBezTo>
                    <a:pt x="90641" y="63663"/>
                    <a:pt x="91090" y="89004"/>
                    <a:pt x="91090" y="93529"/>
                  </a:cubicBezTo>
                  <a:cubicBezTo>
                    <a:pt x="91090" y="109820"/>
                    <a:pt x="76726" y="160728"/>
                    <a:pt x="42160" y="160728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C036D28A-AC2D-F9BD-483A-13B6A3026AEC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369335" y="4539510"/>
              <a:ext cx="68905" cy="144126"/>
            </a:xfrm>
            <a:custGeom>
              <a:avLst/>
              <a:gdLst>
                <a:gd name="connsiteX0" fmla="*/ 41268 w 68905"/>
                <a:gd name="connsiteY0" fmla="*/ 51219 h 144126"/>
                <a:gd name="connsiteX1" fmla="*/ 62367 w 68905"/>
                <a:gd name="connsiteY1" fmla="*/ 51219 h 144126"/>
                <a:gd name="connsiteX2" fmla="*/ 69100 w 68905"/>
                <a:gd name="connsiteY2" fmla="*/ 46694 h 144126"/>
                <a:gd name="connsiteX3" fmla="*/ 62816 w 68905"/>
                <a:gd name="connsiteY3" fmla="*/ 44205 h 144126"/>
                <a:gd name="connsiteX4" fmla="*/ 43064 w 68905"/>
                <a:gd name="connsiteY4" fmla="*/ 44205 h 144126"/>
                <a:gd name="connsiteX5" fmla="*/ 52266 w 68905"/>
                <a:gd name="connsiteY5" fmla="*/ 6193 h 144126"/>
                <a:gd name="connsiteX6" fmla="*/ 45757 w 68905"/>
                <a:gd name="connsiteY6" fmla="*/ 84 h 144126"/>
                <a:gd name="connsiteX7" fmla="*/ 36779 w 68905"/>
                <a:gd name="connsiteY7" fmla="*/ 8230 h 144126"/>
                <a:gd name="connsiteX8" fmla="*/ 28026 w 68905"/>
                <a:gd name="connsiteY8" fmla="*/ 44205 h 144126"/>
                <a:gd name="connsiteX9" fmla="*/ 6928 w 68905"/>
                <a:gd name="connsiteY9" fmla="*/ 44205 h 144126"/>
                <a:gd name="connsiteX10" fmla="*/ 194 w 68905"/>
                <a:gd name="connsiteY10" fmla="*/ 48504 h 144126"/>
                <a:gd name="connsiteX11" fmla="*/ 6479 w 68905"/>
                <a:gd name="connsiteY11" fmla="*/ 51219 h 144126"/>
                <a:gd name="connsiteX12" fmla="*/ 26230 w 68905"/>
                <a:gd name="connsiteY12" fmla="*/ 51219 h 144126"/>
                <a:gd name="connsiteX13" fmla="*/ 9172 w 68905"/>
                <a:gd name="connsiteY13" fmla="*/ 123395 h 144126"/>
                <a:gd name="connsiteX14" fmla="*/ 29822 w 68905"/>
                <a:gd name="connsiteY14" fmla="*/ 144211 h 144126"/>
                <a:gd name="connsiteX15" fmla="*/ 65509 w 68905"/>
                <a:gd name="connsiteY15" fmla="*/ 109367 h 144126"/>
                <a:gd name="connsiteX16" fmla="*/ 62816 w 68905"/>
                <a:gd name="connsiteY16" fmla="*/ 107105 h 144126"/>
                <a:gd name="connsiteX17" fmla="*/ 59449 w 68905"/>
                <a:gd name="connsiteY17" fmla="*/ 110272 h 144126"/>
                <a:gd name="connsiteX18" fmla="*/ 30270 w 68905"/>
                <a:gd name="connsiteY18" fmla="*/ 139233 h 144126"/>
                <a:gd name="connsiteX19" fmla="*/ 23313 w 68905"/>
                <a:gd name="connsiteY19" fmla="*/ 128825 h 144126"/>
                <a:gd name="connsiteX20" fmla="*/ 24659 w 68905"/>
                <a:gd name="connsiteY20" fmla="*/ 117965 h 144126"/>
                <a:gd name="connsiteX21" fmla="*/ 41268 w 68905"/>
                <a:gd name="connsiteY21" fmla="*/ 51219 h 1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905" h="144126">
                  <a:moveTo>
                    <a:pt x="41268" y="51219"/>
                  </a:moveTo>
                  <a:lnTo>
                    <a:pt x="62367" y="51219"/>
                  </a:lnTo>
                  <a:cubicBezTo>
                    <a:pt x="66856" y="51219"/>
                    <a:pt x="69100" y="51219"/>
                    <a:pt x="69100" y="46694"/>
                  </a:cubicBezTo>
                  <a:cubicBezTo>
                    <a:pt x="69100" y="44205"/>
                    <a:pt x="66856" y="44205"/>
                    <a:pt x="62816" y="44205"/>
                  </a:cubicBezTo>
                  <a:lnTo>
                    <a:pt x="43064" y="44205"/>
                  </a:lnTo>
                  <a:cubicBezTo>
                    <a:pt x="51144" y="12076"/>
                    <a:pt x="52266" y="7551"/>
                    <a:pt x="52266" y="6193"/>
                  </a:cubicBezTo>
                  <a:cubicBezTo>
                    <a:pt x="52266" y="2347"/>
                    <a:pt x="49573" y="84"/>
                    <a:pt x="45757" y="84"/>
                  </a:cubicBezTo>
                  <a:cubicBezTo>
                    <a:pt x="45084" y="84"/>
                    <a:pt x="38800" y="311"/>
                    <a:pt x="36779" y="8230"/>
                  </a:cubicBezTo>
                  <a:lnTo>
                    <a:pt x="28026" y="44205"/>
                  </a:lnTo>
                  <a:lnTo>
                    <a:pt x="6928" y="44205"/>
                  </a:lnTo>
                  <a:cubicBezTo>
                    <a:pt x="2439" y="44205"/>
                    <a:pt x="194" y="44205"/>
                    <a:pt x="194" y="48504"/>
                  </a:cubicBezTo>
                  <a:cubicBezTo>
                    <a:pt x="194" y="51219"/>
                    <a:pt x="1990" y="51219"/>
                    <a:pt x="6479" y="51219"/>
                  </a:cubicBezTo>
                  <a:lnTo>
                    <a:pt x="26230" y="51219"/>
                  </a:lnTo>
                  <a:cubicBezTo>
                    <a:pt x="10070" y="115476"/>
                    <a:pt x="9172" y="119323"/>
                    <a:pt x="9172" y="123395"/>
                  </a:cubicBezTo>
                  <a:cubicBezTo>
                    <a:pt x="9172" y="135613"/>
                    <a:pt x="17701" y="144211"/>
                    <a:pt x="29822" y="144211"/>
                  </a:cubicBezTo>
                  <a:cubicBezTo>
                    <a:pt x="52715" y="144211"/>
                    <a:pt x="65509" y="111177"/>
                    <a:pt x="65509" y="109367"/>
                  </a:cubicBezTo>
                  <a:cubicBezTo>
                    <a:pt x="65509" y="107105"/>
                    <a:pt x="63713" y="107105"/>
                    <a:pt x="62816" y="107105"/>
                  </a:cubicBezTo>
                  <a:cubicBezTo>
                    <a:pt x="60796" y="107105"/>
                    <a:pt x="60571" y="107783"/>
                    <a:pt x="59449" y="110272"/>
                  </a:cubicBezTo>
                  <a:cubicBezTo>
                    <a:pt x="49798" y="133803"/>
                    <a:pt x="37902" y="139233"/>
                    <a:pt x="30270" y="139233"/>
                  </a:cubicBezTo>
                  <a:cubicBezTo>
                    <a:pt x="25557" y="139233"/>
                    <a:pt x="23313" y="136292"/>
                    <a:pt x="23313" y="128825"/>
                  </a:cubicBezTo>
                  <a:cubicBezTo>
                    <a:pt x="23313" y="123395"/>
                    <a:pt x="23761" y="121811"/>
                    <a:pt x="24659" y="117965"/>
                  </a:cubicBezTo>
                  <a:lnTo>
                    <a:pt x="41268" y="51219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8F2D5C3C-0D78-928B-EC28-C46741567184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587714" y="4442909"/>
              <a:ext cx="149258" cy="52944"/>
            </a:xfrm>
            <a:custGeom>
              <a:avLst/>
              <a:gdLst>
                <a:gd name="connsiteX0" fmla="*/ 141831 w 149258"/>
                <a:gd name="connsiteY0" fmla="*/ 9128 h 52944"/>
                <a:gd name="connsiteX1" fmla="*/ 149462 w 149258"/>
                <a:gd name="connsiteY1" fmla="*/ 4603 h 52944"/>
                <a:gd name="connsiteX2" fmla="*/ 142056 w 149258"/>
                <a:gd name="connsiteY2" fmla="*/ 77 h 52944"/>
                <a:gd name="connsiteX3" fmla="*/ 7610 w 149258"/>
                <a:gd name="connsiteY3" fmla="*/ 77 h 52944"/>
                <a:gd name="connsiteX4" fmla="*/ 204 w 149258"/>
                <a:gd name="connsiteY4" fmla="*/ 4603 h 52944"/>
                <a:gd name="connsiteX5" fmla="*/ 7835 w 149258"/>
                <a:gd name="connsiteY5" fmla="*/ 9128 h 52944"/>
                <a:gd name="connsiteX6" fmla="*/ 141831 w 149258"/>
                <a:gd name="connsiteY6" fmla="*/ 9128 h 52944"/>
                <a:gd name="connsiteX7" fmla="*/ 142056 w 149258"/>
                <a:gd name="connsiteY7" fmla="*/ 53022 h 52944"/>
                <a:gd name="connsiteX8" fmla="*/ 149462 w 149258"/>
                <a:gd name="connsiteY8" fmla="*/ 48497 h 52944"/>
                <a:gd name="connsiteX9" fmla="*/ 141831 w 149258"/>
                <a:gd name="connsiteY9" fmla="*/ 43972 h 52944"/>
                <a:gd name="connsiteX10" fmla="*/ 7835 w 149258"/>
                <a:gd name="connsiteY10" fmla="*/ 43972 h 52944"/>
                <a:gd name="connsiteX11" fmla="*/ 204 w 149258"/>
                <a:gd name="connsiteY11" fmla="*/ 48497 h 52944"/>
                <a:gd name="connsiteX12" fmla="*/ 7610 w 149258"/>
                <a:gd name="connsiteY12" fmla="*/ 53022 h 52944"/>
                <a:gd name="connsiteX13" fmla="*/ 142056 w 149258"/>
                <a:gd name="connsiteY13" fmla="*/ 53022 h 5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258" h="52944">
                  <a:moveTo>
                    <a:pt x="141831" y="9128"/>
                  </a:moveTo>
                  <a:cubicBezTo>
                    <a:pt x="145198" y="9128"/>
                    <a:pt x="149462" y="9128"/>
                    <a:pt x="149462" y="4603"/>
                  </a:cubicBezTo>
                  <a:cubicBezTo>
                    <a:pt x="149462" y="77"/>
                    <a:pt x="145198" y="77"/>
                    <a:pt x="142056" y="77"/>
                  </a:cubicBezTo>
                  <a:lnTo>
                    <a:pt x="7610" y="77"/>
                  </a:lnTo>
                  <a:cubicBezTo>
                    <a:pt x="4468" y="77"/>
                    <a:pt x="204" y="77"/>
                    <a:pt x="204" y="4603"/>
                  </a:cubicBezTo>
                  <a:cubicBezTo>
                    <a:pt x="204" y="9128"/>
                    <a:pt x="4468" y="9128"/>
                    <a:pt x="7835" y="9128"/>
                  </a:cubicBezTo>
                  <a:lnTo>
                    <a:pt x="141831" y="9128"/>
                  </a:lnTo>
                  <a:close/>
                  <a:moveTo>
                    <a:pt x="142056" y="53022"/>
                  </a:moveTo>
                  <a:cubicBezTo>
                    <a:pt x="145198" y="53022"/>
                    <a:pt x="149462" y="53022"/>
                    <a:pt x="149462" y="48497"/>
                  </a:cubicBezTo>
                  <a:cubicBezTo>
                    <a:pt x="149462" y="43972"/>
                    <a:pt x="145198" y="43972"/>
                    <a:pt x="141831" y="43972"/>
                  </a:cubicBezTo>
                  <a:lnTo>
                    <a:pt x="7835" y="43972"/>
                  </a:lnTo>
                  <a:cubicBezTo>
                    <a:pt x="4468" y="43972"/>
                    <a:pt x="204" y="43972"/>
                    <a:pt x="204" y="48497"/>
                  </a:cubicBezTo>
                  <a:cubicBezTo>
                    <a:pt x="204" y="53022"/>
                    <a:pt x="4468" y="53022"/>
                    <a:pt x="7610" y="53022"/>
                  </a:cubicBezTo>
                  <a:lnTo>
                    <a:pt x="142056" y="53022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F3A0550E-D345-E0F2-884A-7DA9C3573CD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819694" y="4368922"/>
              <a:ext cx="110653" cy="159512"/>
            </a:xfrm>
            <a:custGeom>
              <a:avLst/>
              <a:gdLst>
                <a:gd name="connsiteX0" fmla="*/ 77874 w 110653"/>
                <a:gd name="connsiteY0" fmla="*/ 144657 h 159512"/>
                <a:gd name="connsiteX1" fmla="*/ 77874 w 110653"/>
                <a:gd name="connsiteY1" fmla="*/ 159590 h 159512"/>
                <a:gd name="connsiteX2" fmla="*/ 110868 w 110653"/>
                <a:gd name="connsiteY2" fmla="*/ 157101 h 159512"/>
                <a:gd name="connsiteX3" fmla="*/ 110868 w 110653"/>
                <a:gd name="connsiteY3" fmla="*/ 150087 h 159512"/>
                <a:gd name="connsiteX4" fmla="*/ 93361 w 110653"/>
                <a:gd name="connsiteY4" fmla="*/ 137416 h 159512"/>
                <a:gd name="connsiteX5" fmla="*/ 93361 w 110653"/>
                <a:gd name="connsiteY5" fmla="*/ 77 h 159512"/>
                <a:gd name="connsiteX6" fmla="*/ 61040 w 110653"/>
                <a:gd name="connsiteY6" fmla="*/ 2566 h 159512"/>
                <a:gd name="connsiteX7" fmla="*/ 61040 w 110653"/>
                <a:gd name="connsiteY7" fmla="*/ 9580 h 159512"/>
                <a:gd name="connsiteX8" fmla="*/ 78547 w 110653"/>
                <a:gd name="connsiteY8" fmla="*/ 22251 h 159512"/>
                <a:gd name="connsiteX9" fmla="*/ 78547 w 110653"/>
                <a:gd name="connsiteY9" fmla="*/ 71123 h 159512"/>
                <a:gd name="connsiteX10" fmla="*/ 50266 w 110653"/>
                <a:gd name="connsiteY10" fmla="*/ 57095 h 159512"/>
                <a:gd name="connsiteX11" fmla="*/ 214 w 110653"/>
                <a:gd name="connsiteY11" fmla="*/ 108455 h 159512"/>
                <a:gd name="connsiteX12" fmla="*/ 47797 w 110653"/>
                <a:gd name="connsiteY12" fmla="*/ 159590 h 159512"/>
                <a:gd name="connsiteX13" fmla="*/ 77874 w 110653"/>
                <a:gd name="connsiteY13" fmla="*/ 144657 h 159512"/>
                <a:gd name="connsiteX14" fmla="*/ 77874 w 110653"/>
                <a:gd name="connsiteY14" fmla="*/ 84019 h 159512"/>
                <a:gd name="connsiteX15" fmla="*/ 77874 w 110653"/>
                <a:gd name="connsiteY15" fmla="*/ 130402 h 159512"/>
                <a:gd name="connsiteX16" fmla="*/ 75405 w 110653"/>
                <a:gd name="connsiteY16" fmla="*/ 138774 h 159512"/>
                <a:gd name="connsiteX17" fmla="*/ 48920 w 110653"/>
                <a:gd name="connsiteY17" fmla="*/ 154612 h 159512"/>
                <a:gd name="connsiteX18" fmla="*/ 25352 w 110653"/>
                <a:gd name="connsiteY18" fmla="*/ 140131 h 159512"/>
                <a:gd name="connsiteX19" fmla="*/ 18843 w 110653"/>
                <a:gd name="connsiteY19" fmla="*/ 108682 h 159512"/>
                <a:gd name="connsiteX20" fmla="*/ 25801 w 110653"/>
                <a:gd name="connsiteY20" fmla="*/ 76553 h 159512"/>
                <a:gd name="connsiteX21" fmla="*/ 51164 w 110653"/>
                <a:gd name="connsiteY21" fmla="*/ 62072 h 159512"/>
                <a:gd name="connsiteX22" fmla="*/ 75405 w 110653"/>
                <a:gd name="connsiteY22" fmla="*/ 75648 h 159512"/>
                <a:gd name="connsiteX23" fmla="*/ 77874 w 110653"/>
                <a:gd name="connsiteY23" fmla="*/ 84019 h 15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653" h="159512">
                  <a:moveTo>
                    <a:pt x="77874" y="144657"/>
                  </a:moveTo>
                  <a:lnTo>
                    <a:pt x="77874" y="159590"/>
                  </a:lnTo>
                  <a:lnTo>
                    <a:pt x="110868" y="157101"/>
                  </a:lnTo>
                  <a:lnTo>
                    <a:pt x="110868" y="150087"/>
                  </a:lnTo>
                  <a:cubicBezTo>
                    <a:pt x="95156" y="150087"/>
                    <a:pt x="93361" y="148503"/>
                    <a:pt x="93361" y="137416"/>
                  </a:cubicBezTo>
                  <a:lnTo>
                    <a:pt x="93361" y="77"/>
                  </a:lnTo>
                  <a:lnTo>
                    <a:pt x="61040" y="2566"/>
                  </a:lnTo>
                  <a:lnTo>
                    <a:pt x="61040" y="9580"/>
                  </a:lnTo>
                  <a:cubicBezTo>
                    <a:pt x="76751" y="9580"/>
                    <a:pt x="78547" y="11164"/>
                    <a:pt x="78547" y="22251"/>
                  </a:cubicBezTo>
                  <a:lnTo>
                    <a:pt x="78547" y="71123"/>
                  </a:lnTo>
                  <a:cubicBezTo>
                    <a:pt x="72038" y="62977"/>
                    <a:pt x="62387" y="57095"/>
                    <a:pt x="50266" y="57095"/>
                  </a:cubicBezTo>
                  <a:cubicBezTo>
                    <a:pt x="23781" y="57095"/>
                    <a:pt x="214" y="79268"/>
                    <a:pt x="214" y="108455"/>
                  </a:cubicBezTo>
                  <a:cubicBezTo>
                    <a:pt x="214" y="137190"/>
                    <a:pt x="22210" y="159590"/>
                    <a:pt x="47797" y="159590"/>
                  </a:cubicBezTo>
                  <a:cubicBezTo>
                    <a:pt x="62162" y="159590"/>
                    <a:pt x="72262" y="151897"/>
                    <a:pt x="77874" y="144657"/>
                  </a:cubicBezTo>
                  <a:close/>
                  <a:moveTo>
                    <a:pt x="77874" y="84019"/>
                  </a:moveTo>
                  <a:lnTo>
                    <a:pt x="77874" y="130402"/>
                  </a:lnTo>
                  <a:cubicBezTo>
                    <a:pt x="77874" y="134475"/>
                    <a:pt x="77874" y="134928"/>
                    <a:pt x="75405" y="138774"/>
                  </a:cubicBezTo>
                  <a:cubicBezTo>
                    <a:pt x="68671" y="149634"/>
                    <a:pt x="58571" y="154612"/>
                    <a:pt x="48920" y="154612"/>
                  </a:cubicBezTo>
                  <a:cubicBezTo>
                    <a:pt x="38819" y="154612"/>
                    <a:pt x="30739" y="148729"/>
                    <a:pt x="25352" y="140131"/>
                  </a:cubicBezTo>
                  <a:cubicBezTo>
                    <a:pt x="19517" y="130855"/>
                    <a:pt x="18843" y="117958"/>
                    <a:pt x="18843" y="108682"/>
                  </a:cubicBezTo>
                  <a:cubicBezTo>
                    <a:pt x="18843" y="100310"/>
                    <a:pt x="19292" y="86734"/>
                    <a:pt x="25801" y="76553"/>
                  </a:cubicBezTo>
                  <a:cubicBezTo>
                    <a:pt x="30515" y="69539"/>
                    <a:pt x="39044" y="62072"/>
                    <a:pt x="51164" y="62072"/>
                  </a:cubicBezTo>
                  <a:cubicBezTo>
                    <a:pt x="59020" y="62072"/>
                    <a:pt x="68447" y="65466"/>
                    <a:pt x="75405" y="75648"/>
                  </a:cubicBezTo>
                  <a:cubicBezTo>
                    <a:pt x="77874" y="79494"/>
                    <a:pt x="77874" y="79947"/>
                    <a:pt x="77874" y="84019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B5DA78C9-A27E-3401-7A8B-F5E5C2971CF5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6944164" y="4374579"/>
              <a:ext cx="48032" cy="151366"/>
            </a:xfrm>
            <a:custGeom>
              <a:avLst/>
              <a:gdLst>
                <a:gd name="connsiteX0" fmla="*/ 32540 w 48032"/>
                <a:gd name="connsiteY0" fmla="*/ 51438 h 151366"/>
                <a:gd name="connsiteX1" fmla="*/ 1117 w 48032"/>
                <a:gd name="connsiteY1" fmla="*/ 53927 h 151366"/>
                <a:gd name="connsiteX2" fmla="*/ 1117 w 48032"/>
                <a:gd name="connsiteY2" fmla="*/ 60941 h 151366"/>
                <a:gd name="connsiteX3" fmla="*/ 17727 w 48032"/>
                <a:gd name="connsiteY3" fmla="*/ 73385 h 151366"/>
                <a:gd name="connsiteX4" fmla="*/ 17727 w 48032"/>
                <a:gd name="connsiteY4" fmla="*/ 134249 h 151366"/>
                <a:gd name="connsiteX5" fmla="*/ 220 w 48032"/>
                <a:gd name="connsiteY5" fmla="*/ 144430 h 151366"/>
                <a:gd name="connsiteX6" fmla="*/ 220 w 48032"/>
                <a:gd name="connsiteY6" fmla="*/ 151444 h 151366"/>
                <a:gd name="connsiteX7" fmla="*/ 24909 w 48032"/>
                <a:gd name="connsiteY7" fmla="*/ 150766 h 151366"/>
                <a:gd name="connsiteX8" fmla="*/ 48252 w 48032"/>
                <a:gd name="connsiteY8" fmla="*/ 151444 h 151366"/>
                <a:gd name="connsiteX9" fmla="*/ 48252 w 48032"/>
                <a:gd name="connsiteY9" fmla="*/ 144430 h 151366"/>
                <a:gd name="connsiteX10" fmla="*/ 32540 w 48032"/>
                <a:gd name="connsiteY10" fmla="*/ 134475 h 151366"/>
                <a:gd name="connsiteX11" fmla="*/ 32540 w 48032"/>
                <a:gd name="connsiteY11" fmla="*/ 51438 h 151366"/>
                <a:gd name="connsiteX12" fmla="*/ 33438 w 48032"/>
                <a:gd name="connsiteY12" fmla="*/ 12069 h 151366"/>
                <a:gd name="connsiteX13" fmla="*/ 21542 w 48032"/>
                <a:gd name="connsiteY13" fmla="*/ 77 h 151366"/>
                <a:gd name="connsiteX14" fmla="*/ 9647 w 48032"/>
                <a:gd name="connsiteY14" fmla="*/ 12069 h 151366"/>
                <a:gd name="connsiteX15" fmla="*/ 21542 w 48032"/>
                <a:gd name="connsiteY15" fmla="*/ 24061 h 151366"/>
                <a:gd name="connsiteX16" fmla="*/ 33438 w 48032"/>
                <a:gd name="connsiteY16" fmla="*/ 12069 h 15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032" h="151366">
                  <a:moveTo>
                    <a:pt x="32540" y="51438"/>
                  </a:moveTo>
                  <a:lnTo>
                    <a:pt x="1117" y="53927"/>
                  </a:lnTo>
                  <a:lnTo>
                    <a:pt x="1117" y="60941"/>
                  </a:lnTo>
                  <a:cubicBezTo>
                    <a:pt x="15707" y="60941"/>
                    <a:pt x="17727" y="62299"/>
                    <a:pt x="17727" y="73385"/>
                  </a:cubicBezTo>
                  <a:lnTo>
                    <a:pt x="17727" y="134249"/>
                  </a:lnTo>
                  <a:cubicBezTo>
                    <a:pt x="17727" y="144430"/>
                    <a:pt x="15258" y="144430"/>
                    <a:pt x="220" y="144430"/>
                  </a:cubicBezTo>
                  <a:lnTo>
                    <a:pt x="220" y="151444"/>
                  </a:lnTo>
                  <a:cubicBezTo>
                    <a:pt x="7402" y="151218"/>
                    <a:pt x="19522" y="150766"/>
                    <a:pt x="24909" y="150766"/>
                  </a:cubicBezTo>
                  <a:cubicBezTo>
                    <a:pt x="32765" y="150766"/>
                    <a:pt x="40621" y="151218"/>
                    <a:pt x="48252" y="151444"/>
                  </a:cubicBezTo>
                  <a:lnTo>
                    <a:pt x="48252" y="144430"/>
                  </a:lnTo>
                  <a:cubicBezTo>
                    <a:pt x="33438" y="144430"/>
                    <a:pt x="32540" y="143299"/>
                    <a:pt x="32540" y="134475"/>
                  </a:cubicBezTo>
                  <a:lnTo>
                    <a:pt x="32540" y="51438"/>
                  </a:lnTo>
                  <a:close/>
                  <a:moveTo>
                    <a:pt x="33438" y="12069"/>
                  </a:moveTo>
                  <a:cubicBezTo>
                    <a:pt x="33438" y="4829"/>
                    <a:pt x="27827" y="77"/>
                    <a:pt x="21542" y="77"/>
                  </a:cubicBezTo>
                  <a:cubicBezTo>
                    <a:pt x="14584" y="77"/>
                    <a:pt x="9647" y="6186"/>
                    <a:pt x="9647" y="12069"/>
                  </a:cubicBezTo>
                  <a:cubicBezTo>
                    <a:pt x="9647" y="18178"/>
                    <a:pt x="14584" y="24061"/>
                    <a:pt x="21542" y="24061"/>
                  </a:cubicBezTo>
                  <a:cubicBezTo>
                    <a:pt x="27827" y="24061"/>
                    <a:pt x="33438" y="19309"/>
                    <a:pt x="33438" y="12069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CDF18867-BA88-5237-94BC-15F18F89EC0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003369" y="4428428"/>
              <a:ext cx="109755" cy="100006"/>
            </a:xfrm>
            <a:custGeom>
              <a:avLst/>
              <a:gdLst>
                <a:gd name="connsiteX0" fmla="*/ 89329 w 109755"/>
                <a:gd name="connsiteY0" fmla="*/ 22251 h 100006"/>
                <a:gd name="connsiteX1" fmla="*/ 109978 w 109755"/>
                <a:gd name="connsiteY1" fmla="*/ 7091 h 100006"/>
                <a:gd name="connsiteX2" fmla="*/ 109978 w 109755"/>
                <a:gd name="connsiteY2" fmla="*/ 77 h 100006"/>
                <a:gd name="connsiteX3" fmla="*/ 93144 w 109755"/>
                <a:gd name="connsiteY3" fmla="*/ 756 h 100006"/>
                <a:gd name="connsiteX4" fmla="*/ 73617 w 109755"/>
                <a:gd name="connsiteY4" fmla="*/ 77 h 100006"/>
                <a:gd name="connsiteX5" fmla="*/ 73617 w 109755"/>
                <a:gd name="connsiteY5" fmla="*/ 7091 h 100006"/>
                <a:gd name="connsiteX6" fmla="*/ 84391 w 109755"/>
                <a:gd name="connsiteY6" fmla="*/ 16821 h 100006"/>
                <a:gd name="connsiteX7" fmla="*/ 83044 w 109755"/>
                <a:gd name="connsiteY7" fmla="*/ 22251 h 100006"/>
                <a:gd name="connsiteX8" fmla="*/ 60150 w 109755"/>
                <a:gd name="connsiteY8" fmla="*/ 79947 h 100006"/>
                <a:gd name="connsiteX9" fmla="*/ 35012 w 109755"/>
                <a:gd name="connsiteY9" fmla="*/ 16821 h 100006"/>
                <a:gd name="connsiteX10" fmla="*/ 33665 w 109755"/>
                <a:gd name="connsiteY10" fmla="*/ 12974 h 100006"/>
                <a:gd name="connsiteX11" fmla="*/ 46459 w 109755"/>
                <a:gd name="connsiteY11" fmla="*/ 7091 h 100006"/>
                <a:gd name="connsiteX12" fmla="*/ 46459 w 109755"/>
                <a:gd name="connsiteY12" fmla="*/ 77 h 100006"/>
                <a:gd name="connsiteX13" fmla="*/ 21994 w 109755"/>
                <a:gd name="connsiteY13" fmla="*/ 756 h 100006"/>
                <a:gd name="connsiteX14" fmla="*/ 222 w 109755"/>
                <a:gd name="connsiteY14" fmla="*/ 77 h 100006"/>
                <a:gd name="connsiteX15" fmla="*/ 222 w 109755"/>
                <a:gd name="connsiteY15" fmla="*/ 7091 h 100006"/>
                <a:gd name="connsiteX16" fmla="*/ 18178 w 109755"/>
                <a:gd name="connsiteY16" fmla="*/ 15463 h 100006"/>
                <a:gd name="connsiteX17" fmla="*/ 50499 w 109755"/>
                <a:gd name="connsiteY17" fmla="*/ 95785 h 100006"/>
                <a:gd name="connsiteX18" fmla="*/ 55213 w 109755"/>
                <a:gd name="connsiteY18" fmla="*/ 100084 h 100006"/>
                <a:gd name="connsiteX19" fmla="*/ 59926 w 109755"/>
                <a:gd name="connsiteY19" fmla="*/ 95785 h 100006"/>
                <a:gd name="connsiteX20" fmla="*/ 89329 w 109755"/>
                <a:gd name="connsiteY20" fmla="*/ 22251 h 10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755" h="100006">
                  <a:moveTo>
                    <a:pt x="89329" y="22251"/>
                  </a:moveTo>
                  <a:cubicBezTo>
                    <a:pt x="91349" y="17047"/>
                    <a:pt x="95164" y="7318"/>
                    <a:pt x="109978" y="7091"/>
                  </a:cubicBezTo>
                  <a:lnTo>
                    <a:pt x="109978" y="77"/>
                  </a:lnTo>
                  <a:cubicBezTo>
                    <a:pt x="104816" y="530"/>
                    <a:pt x="98307" y="756"/>
                    <a:pt x="93144" y="756"/>
                  </a:cubicBezTo>
                  <a:cubicBezTo>
                    <a:pt x="87758" y="756"/>
                    <a:pt x="77433" y="304"/>
                    <a:pt x="73617" y="77"/>
                  </a:cubicBezTo>
                  <a:lnTo>
                    <a:pt x="73617" y="7091"/>
                  </a:lnTo>
                  <a:cubicBezTo>
                    <a:pt x="81922" y="7318"/>
                    <a:pt x="84391" y="12522"/>
                    <a:pt x="84391" y="16821"/>
                  </a:cubicBezTo>
                  <a:cubicBezTo>
                    <a:pt x="84391" y="18857"/>
                    <a:pt x="83942" y="19762"/>
                    <a:pt x="83044" y="22251"/>
                  </a:cubicBezTo>
                  <a:lnTo>
                    <a:pt x="60150" y="79947"/>
                  </a:lnTo>
                  <a:lnTo>
                    <a:pt x="35012" y="16821"/>
                  </a:lnTo>
                  <a:cubicBezTo>
                    <a:pt x="33665" y="13879"/>
                    <a:pt x="33665" y="13427"/>
                    <a:pt x="33665" y="12974"/>
                  </a:cubicBezTo>
                  <a:cubicBezTo>
                    <a:pt x="33665" y="7091"/>
                    <a:pt x="42419" y="7091"/>
                    <a:pt x="46459" y="7091"/>
                  </a:cubicBezTo>
                  <a:lnTo>
                    <a:pt x="46459" y="77"/>
                  </a:lnTo>
                  <a:cubicBezTo>
                    <a:pt x="39726" y="304"/>
                    <a:pt x="27156" y="756"/>
                    <a:pt x="21994" y="756"/>
                  </a:cubicBezTo>
                  <a:cubicBezTo>
                    <a:pt x="15934" y="756"/>
                    <a:pt x="6956" y="530"/>
                    <a:pt x="222" y="77"/>
                  </a:cubicBezTo>
                  <a:lnTo>
                    <a:pt x="222" y="7091"/>
                  </a:lnTo>
                  <a:cubicBezTo>
                    <a:pt x="14363" y="7091"/>
                    <a:pt x="15261" y="8449"/>
                    <a:pt x="18178" y="15463"/>
                  </a:cubicBezTo>
                  <a:lnTo>
                    <a:pt x="50499" y="95785"/>
                  </a:lnTo>
                  <a:cubicBezTo>
                    <a:pt x="51846" y="98952"/>
                    <a:pt x="52295" y="100084"/>
                    <a:pt x="55213" y="100084"/>
                  </a:cubicBezTo>
                  <a:cubicBezTo>
                    <a:pt x="58130" y="100084"/>
                    <a:pt x="59028" y="98047"/>
                    <a:pt x="59926" y="95785"/>
                  </a:cubicBezTo>
                  <a:lnTo>
                    <a:pt x="89329" y="22251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9FC9E651-45BB-F1DB-24EC-2D337363992B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180309" y="4356252"/>
              <a:ext cx="52072" cy="226258"/>
            </a:xfrm>
            <a:custGeom>
              <a:avLst/>
              <a:gdLst>
                <a:gd name="connsiteX0" fmla="*/ 52302 w 52072"/>
                <a:gd name="connsiteY0" fmla="*/ 224073 h 226258"/>
                <a:gd name="connsiteX1" fmla="*/ 48486 w 52072"/>
                <a:gd name="connsiteY1" fmla="*/ 219096 h 226258"/>
                <a:gd name="connsiteX2" fmla="*/ 13248 w 52072"/>
                <a:gd name="connsiteY2" fmla="*/ 113207 h 226258"/>
                <a:gd name="connsiteX3" fmla="*/ 49384 w 52072"/>
                <a:gd name="connsiteY3" fmla="*/ 6186 h 226258"/>
                <a:gd name="connsiteX4" fmla="*/ 52302 w 52072"/>
                <a:gd name="connsiteY4" fmla="*/ 2340 h 226258"/>
                <a:gd name="connsiteX5" fmla="*/ 50057 w 52072"/>
                <a:gd name="connsiteY5" fmla="*/ 77 h 226258"/>
                <a:gd name="connsiteX6" fmla="*/ 14370 w 52072"/>
                <a:gd name="connsiteY6" fmla="*/ 44198 h 226258"/>
                <a:gd name="connsiteX7" fmla="*/ 230 w 52072"/>
                <a:gd name="connsiteY7" fmla="*/ 113207 h 226258"/>
                <a:gd name="connsiteX8" fmla="*/ 15043 w 52072"/>
                <a:gd name="connsiteY8" fmla="*/ 183799 h 226258"/>
                <a:gd name="connsiteX9" fmla="*/ 50057 w 52072"/>
                <a:gd name="connsiteY9" fmla="*/ 226336 h 226258"/>
                <a:gd name="connsiteX10" fmla="*/ 52302 w 52072"/>
                <a:gd name="connsiteY10" fmla="*/ 224073 h 226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072" h="226258">
                  <a:moveTo>
                    <a:pt x="52302" y="224073"/>
                  </a:moveTo>
                  <a:cubicBezTo>
                    <a:pt x="52302" y="223395"/>
                    <a:pt x="52302" y="222942"/>
                    <a:pt x="48486" y="219096"/>
                  </a:cubicBezTo>
                  <a:cubicBezTo>
                    <a:pt x="20430" y="190587"/>
                    <a:pt x="13248" y="147824"/>
                    <a:pt x="13248" y="113207"/>
                  </a:cubicBezTo>
                  <a:cubicBezTo>
                    <a:pt x="13248" y="73838"/>
                    <a:pt x="21777" y="34469"/>
                    <a:pt x="49384" y="6186"/>
                  </a:cubicBezTo>
                  <a:cubicBezTo>
                    <a:pt x="52302" y="3471"/>
                    <a:pt x="52302" y="3019"/>
                    <a:pt x="52302" y="2340"/>
                  </a:cubicBezTo>
                  <a:cubicBezTo>
                    <a:pt x="52302" y="756"/>
                    <a:pt x="51404" y="77"/>
                    <a:pt x="50057" y="77"/>
                  </a:cubicBezTo>
                  <a:cubicBezTo>
                    <a:pt x="47813" y="77"/>
                    <a:pt x="27612" y="15463"/>
                    <a:pt x="14370" y="44198"/>
                  </a:cubicBezTo>
                  <a:cubicBezTo>
                    <a:pt x="2923" y="69086"/>
                    <a:pt x="230" y="94201"/>
                    <a:pt x="230" y="113207"/>
                  </a:cubicBezTo>
                  <a:cubicBezTo>
                    <a:pt x="230" y="130855"/>
                    <a:pt x="2698" y="158232"/>
                    <a:pt x="15043" y="183799"/>
                  </a:cubicBezTo>
                  <a:cubicBezTo>
                    <a:pt x="28510" y="211629"/>
                    <a:pt x="47813" y="226336"/>
                    <a:pt x="50057" y="226336"/>
                  </a:cubicBezTo>
                  <a:cubicBezTo>
                    <a:pt x="51404" y="226336"/>
                    <a:pt x="52302" y="225657"/>
                    <a:pt x="52302" y="224073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A152A02C-09D4-65BF-41C2-2184C60D5525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257270" y="4368922"/>
              <a:ext cx="111102" cy="159964"/>
            </a:xfrm>
            <a:custGeom>
              <a:avLst/>
              <a:gdLst>
                <a:gd name="connsiteX0" fmla="*/ 68466 w 111102"/>
                <a:gd name="connsiteY0" fmla="*/ 91033 h 159964"/>
                <a:gd name="connsiteX1" fmla="*/ 92033 w 111102"/>
                <a:gd name="connsiteY1" fmla="*/ 154612 h 159964"/>
                <a:gd name="connsiteX2" fmla="*/ 103929 w 111102"/>
                <a:gd name="connsiteY2" fmla="*/ 159590 h 159964"/>
                <a:gd name="connsiteX3" fmla="*/ 108867 w 111102"/>
                <a:gd name="connsiteY3" fmla="*/ 159590 h 159964"/>
                <a:gd name="connsiteX4" fmla="*/ 111336 w 111102"/>
                <a:gd name="connsiteY4" fmla="*/ 157327 h 159964"/>
                <a:gd name="connsiteX5" fmla="*/ 110213 w 111102"/>
                <a:gd name="connsiteY5" fmla="*/ 155291 h 159964"/>
                <a:gd name="connsiteX6" fmla="*/ 105051 w 111102"/>
                <a:gd name="connsiteY6" fmla="*/ 144883 h 159964"/>
                <a:gd name="connsiteX7" fmla="*/ 59264 w 111102"/>
                <a:gd name="connsiteY7" fmla="*/ 16142 h 159964"/>
                <a:gd name="connsiteX8" fmla="*/ 31881 w 111102"/>
                <a:gd name="connsiteY8" fmla="*/ 77 h 159964"/>
                <a:gd name="connsiteX9" fmla="*/ 27841 w 111102"/>
                <a:gd name="connsiteY9" fmla="*/ 2566 h 159964"/>
                <a:gd name="connsiteX10" fmla="*/ 29861 w 111102"/>
                <a:gd name="connsiteY10" fmla="*/ 4829 h 159964"/>
                <a:gd name="connsiteX11" fmla="*/ 44450 w 111102"/>
                <a:gd name="connsiteY11" fmla="*/ 22930 h 159964"/>
                <a:gd name="connsiteX12" fmla="*/ 66221 w 111102"/>
                <a:gd name="connsiteY12" fmla="*/ 84472 h 159964"/>
                <a:gd name="connsiteX13" fmla="*/ 4273 w 111102"/>
                <a:gd name="connsiteY13" fmla="*/ 146467 h 159964"/>
                <a:gd name="connsiteX14" fmla="*/ 233 w 111102"/>
                <a:gd name="connsiteY14" fmla="*/ 153481 h 159964"/>
                <a:gd name="connsiteX15" fmla="*/ 6967 w 111102"/>
                <a:gd name="connsiteY15" fmla="*/ 160042 h 159964"/>
                <a:gd name="connsiteX16" fmla="*/ 14374 w 111102"/>
                <a:gd name="connsiteY16" fmla="*/ 155291 h 159964"/>
                <a:gd name="connsiteX17" fmla="*/ 68466 w 111102"/>
                <a:gd name="connsiteY17" fmla="*/ 91033 h 15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1102" h="159964">
                  <a:moveTo>
                    <a:pt x="68466" y="91033"/>
                  </a:moveTo>
                  <a:cubicBezTo>
                    <a:pt x="77668" y="114790"/>
                    <a:pt x="88442" y="149408"/>
                    <a:pt x="92033" y="154612"/>
                  </a:cubicBezTo>
                  <a:cubicBezTo>
                    <a:pt x="95624" y="159590"/>
                    <a:pt x="97869" y="159590"/>
                    <a:pt x="103929" y="159590"/>
                  </a:cubicBezTo>
                  <a:lnTo>
                    <a:pt x="108867" y="159590"/>
                  </a:lnTo>
                  <a:cubicBezTo>
                    <a:pt x="111111" y="159363"/>
                    <a:pt x="111336" y="158006"/>
                    <a:pt x="111336" y="157327"/>
                  </a:cubicBezTo>
                  <a:cubicBezTo>
                    <a:pt x="111336" y="156648"/>
                    <a:pt x="110887" y="156196"/>
                    <a:pt x="110213" y="155291"/>
                  </a:cubicBezTo>
                  <a:cubicBezTo>
                    <a:pt x="107969" y="152802"/>
                    <a:pt x="106622" y="149408"/>
                    <a:pt x="105051" y="144883"/>
                  </a:cubicBezTo>
                  <a:lnTo>
                    <a:pt x="59264" y="16142"/>
                  </a:lnTo>
                  <a:cubicBezTo>
                    <a:pt x="54550" y="3019"/>
                    <a:pt x="42430" y="77"/>
                    <a:pt x="31881" y="77"/>
                  </a:cubicBezTo>
                  <a:cubicBezTo>
                    <a:pt x="30758" y="77"/>
                    <a:pt x="27841" y="77"/>
                    <a:pt x="27841" y="2566"/>
                  </a:cubicBezTo>
                  <a:cubicBezTo>
                    <a:pt x="27841" y="4376"/>
                    <a:pt x="29636" y="4829"/>
                    <a:pt x="29861" y="4829"/>
                  </a:cubicBezTo>
                  <a:cubicBezTo>
                    <a:pt x="37268" y="6186"/>
                    <a:pt x="38839" y="7544"/>
                    <a:pt x="44450" y="22930"/>
                  </a:cubicBezTo>
                  <a:lnTo>
                    <a:pt x="66221" y="84472"/>
                  </a:lnTo>
                  <a:lnTo>
                    <a:pt x="4273" y="146467"/>
                  </a:lnTo>
                  <a:cubicBezTo>
                    <a:pt x="1580" y="149182"/>
                    <a:pt x="233" y="150539"/>
                    <a:pt x="233" y="153481"/>
                  </a:cubicBezTo>
                  <a:cubicBezTo>
                    <a:pt x="233" y="157327"/>
                    <a:pt x="3376" y="160042"/>
                    <a:pt x="6967" y="160042"/>
                  </a:cubicBezTo>
                  <a:cubicBezTo>
                    <a:pt x="10558" y="160042"/>
                    <a:pt x="12578" y="157553"/>
                    <a:pt x="14374" y="155291"/>
                  </a:cubicBezTo>
                  <a:lnTo>
                    <a:pt x="68466" y="91033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65B608BB-BD36-28E7-5C37-F2F705D55C93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420894" y="4422998"/>
              <a:ext cx="118060" cy="148425"/>
            </a:xfrm>
            <a:custGeom>
              <a:avLst/>
              <a:gdLst>
                <a:gd name="connsiteX0" fmla="*/ 50293 w 118060"/>
                <a:gd name="connsiteY0" fmla="*/ 60036 h 148425"/>
                <a:gd name="connsiteX1" fmla="*/ 30542 w 118060"/>
                <a:gd name="connsiteY1" fmla="*/ 34695 h 148425"/>
                <a:gd name="connsiteX2" fmla="*/ 50293 w 118060"/>
                <a:gd name="connsiteY2" fmla="*/ 9354 h 148425"/>
                <a:gd name="connsiteX3" fmla="*/ 70045 w 118060"/>
                <a:gd name="connsiteY3" fmla="*/ 34695 h 148425"/>
                <a:gd name="connsiteX4" fmla="*/ 50293 w 118060"/>
                <a:gd name="connsiteY4" fmla="*/ 60036 h 148425"/>
                <a:gd name="connsiteX5" fmla="*/ 22910 w 118060"/>
                <a:gd name="connsiteY5" fmla="*/ 62299 h 148425"/>
                <a:gd name="connsiteX6" fmla="*/ 50293 w 118060"/>
                <a:gd name="connsiteY6" fmla="*/ 68181 h 148425"/>
                <a:gd name="connsiteX7" fmla="*/ 94958 w 118060"/>
                <a:gd name="connsiteY7" fmla="*/ 34695 h 148425"/>
                <a:gd name="connsiteX8" fmla="*/ 85980 w 118060"/>
                <a:gd name="connsiteY8" fmla="*/ 12974 h 148425"/>
                <a:gd name="connsiteX9" fmla="*/ 99896 w 118060"/>
                <a:gd name="connsiteY9" fmla="*/ 8675 h 148425"/>
                <a:gd name="connsiteX10" fmla="*/ 98999 w 118060"/>
                <a:gd name="connsiteY10" fmla="*/ 13200 h 148425"/>
                <a:gd name="connsiteX11" fmla="*/ 108650 w 118060"/>
                <a:gd name="connsiteY11" fmla="*/ 22930 h 148425"/>
                <a:gd name="connsiteX12" fmla="*/ 118301 w 118060"/>
                <a:gd name="connsiteY12" fmla="*/ 13200 h 148425"/>
                <a:gd name="connsiteX13" fmla="*/ 104161 w 118060"/>
                <a:gd name="connsiteY13" fmla="*/ 77 h 148425"/>
                <a:gd name="connsiteX14" fmla="*/ 80369 w 118060"/>
                <a:gd name="connsiteY14" fmla="*/ 8675 h 148425"/>
                <a:gd name="connsiteX15" fmla="*/ 50293 w 118060"/>
                <a:gd name="connsiteY15" fmla="*/ 1209 h 148425"/>
                <a:gd name="connsiteX16" fmla="*/ 5628 w 118060"/>
                <a:gd name="connsiteY16" fmla="*/ 34695 h 148425"/>
                <a:gd name="connsiteX17" fmla="*/ 17299 w 118060"/>
                <a:gd name="connsiteY17" fmla="*/ 58452 h 148425"/>
                <a:gd name="connsiteX18" fmla="*/ 9668 w 118060"/>
                <a:gd name="connsiteY18" fmla="*/ 78589 h 148425"/>
                <a:gd name="connsiteX19" fmla="*/ 19544 w 118060"/>
                <a:gd name="connsiteY19" fmla="*/ 100310 h 148425"/>
                <a:gd name="connsiteX20" fmla="*/ 241 w 118060"/>
                <a:gd name="connsiteY20" fmla="*/ 119994 h 148425"/>
                <a:gd name="connsiteX21" fmla="*/ 57475 w 118060"/>
                <a:gd name="connsiteY21" fmla="*/ 148503 h 148425"/>
                <a:gd name="connsiteX22" fmla="*/ 114710 w 118060"/>
                <a:gd name="connsiteY22" fmla="*/ 119316 h 148425"/>
                <a:gd name="connsiteX23" fmla="*/ 97876 w 118060"/>
                <a:gd name="connsiteY23" fmla="*/ 90581 h 148425"/>
                <a:gd name="connsiteX24" fmla="*/ 50293 w 118060"/>
                <a:gd name="connsiteY24" fmla="*/ 84246 h 148425"/>
                <a:gd name="connsiteX25" fmla="*/ 33010 w 118060"/>
                <a:gd name="connsiteY25" fmla="*/ 84019 h 148425"/>
                <a:gd name="connsiteX26" fmla="*/ 20666 w 118060"/>
                <a:gd name="connsiteY26" fmla="*/ 69765 h 148425"/>
                <a:gd name="connsiteX27" fmla="*/ 22910 w 118060"/>
                <a:gd name="connsiteY27" fmla="*/ 62299 h 148425"/>
                <a:gd name="connsiteX28" fmla="*/ 36826 w 118060"/>
                <a:gd name="connsiteY28" fmla="*/ 105966 h 148425"/>
                <a:gd name="connsiteX29" fmla="*/ 63087 w 118060"/>
                <a:gd name="connsiteY29" fmla="*/ 105966 h 148425"/>
                <a:gd name="connsiteX30" fmla="*/ 95407 w 118060"/>
                <a:gd name="connsiteY30" fmla="*/ 119994 h 148425"/>
                <a:gd name="connsiteX31" fmla="*/ 57475 w 118060"/>
                <a:gd name="connsiteY31" fmla="*/ 140358 h 148425"/>
                <a:gd name="connsiteX32" fmla="*/ 19544 w 118060"/>
                <a:gd name="connsiteY32" fmla="*/ 119542 h 148425"/>
                <a:gd name="connsiteX33" fmla="*/ 36826 w 118060"/>
                <a:gd name="connsiteY33" fmla="*/ 105966 h 14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8060" h="148425">
                  <a:moveTo>
                    <a:pt x="50293" y="60036"/>
                  </a:moveTo>
                  <a:cubicBezTo>
                    <a:pt x="30542" y="60036"/>
                    <a:pt x="30542" y="44877"/>
                    <a:pt x="30542" y="34695"/>
                  </a:cubicBezTo>
                  <a:cubicBezTo>
                    <a:pt x="30542" y="24513"/>
                    <a:pt x="30542" y="9354"/>
                    <a:pt x="50293" y="9354"/>
                  </a:cubicBezTo>
                  <a:cubicBezTo>
                    <a:pt x="70045" y="9354"/>
                    <a:pt x="70045" y="24513"/>
                    <a:pt x="70045" y="34695"/>
                  </a:cubicBezTo>
                  <a:cubicBezTo>
                    <a:pt x="70045" y="44877"/>
                    <a:pt x="70045" y="60036"/>
                    <a:pt x="50293" y="60036"/>
                  </a:cubicBezTo>
                  <a:close/>
                  <a:moveTo>
                    <a:pt x="22910" y="62299"/>
                  </a:moveTo>
                  <a:cubicBezTo>
                    <a:pt x="33235" y="67729"/>
                    <a:pt x="44682" y="68181"/>
                    <a:pt x="50293" y="68181"/>
                  </a:cubicBezTo>
                  <a:cubicBezTo>
                    <a:pt x="82614" y="68181"/>
                    <a:pt x="94958" y="50533"/>
                    <a:pt x="94958" y="34695"/>
                  </a:cubicBezTo>
                  <a:cubicBezTo>
                    <a:pt x="94958" y="24061"/>
                    <a:pt x="89347" y="16594"/>
                    <a:pt x="85980" y="12974"/>
                  </a:cubicBezTo>
                  <a:cubicBezTo>
                    <a:pt x="92714" y="9354"/>
                    <a:pt x="97427" y="8902"/>
                    <a:pt x="99896" y="8675"/>
                  </a:cubicBezTo>
                  <a:cubicBezTo>
                    <a:pt x="99447" y="9807"/>
                    <a:pt x="98999" y="11843"/>
                    <a:pt x="98999" y="13200"/>
                  </a:cubicBezTo>
                  <a:cubicBezTo>
                    <a:pt x="98999" y="18857"/>
                    <a:pt x="102814" y="22930"/>
                    <a:pt x="108650" y="22930"/>
                  </a:cubicBezTo>
                  <a:cubicBezTo>
                    <a:pt x="114486" y="22930"/>
                    <a:pt x="118301" y="18631"/>
                    <a:pt x="118301" y="13200"/>
                  </a:cubicBezTo>
                  <a:cubicBezTo>
                    <a:pt x="118301" y="7996"/>
                    <a:pt x="114486" y="77"/>
                    <a:pt x="104161" y="77"/>
                  </a:cubicBezTo>
                  <a:cubicBezTo>
                    <a:pt x="100794" y="77"/>
                    <a:pt x="90245" y="756"/>
                    <a:pt x="80369" y="8675"/>
                  </a:cubicBezTo>
                  <a:cubicBezTo>
                    <a:pt x="76329" y="5960"/>
                    <a:pt x="66902" y="1209"/>
                    <a:pt x="50293" y="1209"/>
                  </a:cubicBezTo>
                  <a:cubicBezTo>
                    <a:pt x="17972" y="1209"/>
                    <a:pt x="5628" y="18857"/>
                    <a:pt x="5628" y="34695"/>
                  </a:cubicBezTo>
                  <a:cubicBezTo>
                    <a:pt x="5628" y="43972"/>
                    <a:pt x="10117" y="53248"/>
                    <a:pt x="17299" y="58452"/>
                  </a:cubicBezTo>
                  <a:cubicBezTo>
                    <a:pt x="11014" y="66371"/>
                    <a:pt x="9668" y="73838"/>
                    <a:pt x="9668" y="78589"/>
                  </a:cubicBezTo>
                  <a:cubicBezTo>
                    <a:pt x="9668" y="81983"/>
                    <a:pt x="10566" y="93070"/>
                    <a:pt x="19544" y="100310"/>
                  </a:cubicBezTo>
                  <a:cubicBezTo>
                    <a:pt x="16626" y="100989"/>
                    <a:pt x="241" y="105740"/>
                    <a:pt x="241" y="119994"/>
                  </a:cubicBezTo>
                  <a:cubicBezTo>
                    <a:pt x="241" y="131534"/>
                    <a:pt x="12586" y="148503"/>
                    <a:pt x="57475" y="148503"/>
                  </a:cubicBezTo>
                  <a:cubicBezTo>
                    <a:pt x="97203" y="148503"/>
                    <a:pt x="114710" y="135154"/>
                    <a:pt x="114710" y="119316"/>
                  </a:cubicBezTo>
                  <a:cubicBezTo>
                    <a:pt x="114710" y="112528"/>
                    <a:pt x="112914" y="98274"/>
                    <a:pt x="97876" y="90581"/>
                  </a:cubicBezTo>
                  <a:cubicBezTo>
                    <a:pt x="85307" y="84246"/>
                    <a:pt x="71840" y="84246"/>
                    <a:pt x="50293" y="84246"/>
                  </a:cubicBezTo>
                  <a:cubicBezTo>
                    <a:pt x="44457" y="84246"/>
                    <a:pt x="34133" y="84246"/>
                    <a:pt x="33010" y="84019"/>
                  </a:cubicBezTo>
                  <a:cubicBezTo>
                    <a:pt x="23135" y="82436"/>
                    <a:pt x="20666" y="73838"/>
                    <a:pt x="20666" y="69765"/>
                  </a:cubicBezTo>
                  <a:cubicBezTo>
                    <a:pt x="20666" y="67502"/>
                    <a:pt x="21564" y="64109"/>
                    <a:pt x="22910" y="62299"/>
                  </a:cubicBezTo>
                  <a:close/>
                  <a:moveTo>
                    <a:pt x="36826" y="105966"/>
                  </a:moveTo>
                  <a:lnTo>
                    <a:pt x="63087" y="105966"/>
                  </a:lnTo>
                  <a:cubicBezTo>
                    <a:pt x="70045" y="105966"/>
                    <a:pt x="95407" y="105966"/>
                    <a:pt x="95407" y="119994"/>
                  </a:cubicBezTo>
                  <a:cubicBezTo>
                    <a:pt x="95407" y="128140"/>
                    <a:pt x="86654" y="140358"/>
                    <a:pt x="57475" y="140358"/>
                  </a:cubicBezTo>
                  <a:cubicBezTo>
                    <a:pt x="30542" y="140358"/>
                    <a:pt x="19544" y="129950"/>
                    <a:pt x="19544" y="119542"/>
                  </a:cubicBezTo>
                  <a:cubicBezTo>
                    <a:pt x="19544" y="105966"/>
                    <a:pt x="33684" y="105966"/>
                    <a:pt x="36826" y="105966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B07DE36-A9D0-C5A7-EAEE-2EC71B6CD1BF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551073" y="4424129"/>
              <a:ext cx="90901" cy="101816"/>
            </a:xfrm>
            <a:custGeom>
              <a:avLst/>
              <a:gdLst>
                <a:gd name="connsiteX0" fmla="*/ 37505 w 90901"/>
                <a:gd name="connsiteY0" fmla="*/ 25645 h 101816"/>
                <a:gd name="connsiteX1" fmla="*/ 37505 w 90901"/>
                <a:gd name="connsiteY1" fmla="*/ 77 h 101816"/>
                <a:gd name="connsiteX2" fmla="*/ 247 w 90901"/>
                <a:gd name="connsiteY2" fmla="*/ 1887 h 101816"/>
                <a:gd name="connsiteX3" fmla="*/ 247 w 90901"/>
                <a:gd name="connsiteY3" fmla="*/ 12522 h 101816"/>
                <a:gd name="connsiteX4" fmla="*/ 15734 w 90901"/>
                <a:gd name="connsiteY4" fmla="*/ 21346 h 101816"/>
                <a:gd name="connsiteX5" fmla="*/ 15734 w 90901"/>
                <a:gd name="connsiteY5" fmla="*/ 91260 h 101816"/>
                <a:gd name="connsiteX6" fmla="*/ 247 w 90901"/>
                <a:gd name="connsiteY6" fmla="*/ 91260 h 101816"/>
                <a:gd name="connsiteX7" fmla="*/ 247 w 90901"/>
                <a:gd name="connsiteY7" fmla="*/ 101894 h 101816"/>
                <a:gd name="connsiteX8" fmla="*/ 28527 w 90901"/>
                <a:gd name="connsiteY8" fmla="*/ 101215 h 101816"/>
                <a:gd name="connsiteX9" fmla="*/ 59501 w 90901"/>
                <a:gd name="connsiteY9" fmla="*/ 101894 h 101816"/>
                <a:gd name="connsiteX10" fmla="*/ 59501 w 90901"/>
                <a:gd name="connsiteY10" fmla="*/ 91260 h 101816"/>
                <a:gd name="connsiteX11" fmla="*/ 39974 w 90901"/>
                <a:gd name="connsiteY11" fmla="*/ 91260 h 101816"/>
                <a:gd name="connsiteX12" fmla="*/ 39974 w 90901"/>
                <a:gd name="connsiteY12" fmla="*/ 51664 h 101816"/>
                <a:gd name="connsiteX13" fmla="*/ 68030 w 90901"/>
                <a:gd name="connsiteY13" fmla="*/ 8223 h 101816"/>
                <a:gd name="connsiteX14" fmla="*/ 63766 w 90901"/>
                <a:gd name="connsiteY14" fmla="*/ 18631 h 101816"/>
                <a:gd name="connsiteX15" fmla="*/ 77457 w 90901"/>
                <a:gd name="connsiteY15" fmla="*/ 32432 h 101816"/>
                <a:gd name="connsiteX16" fmla="*/ 91149 w 90901"/>
                <a:gd name="connsiteY16" fmla="*/ 18631 h 101816"/>
                <a:gd name="connsiteX17" fmla="*/ 67357 w 90901"/>
                <a:gd name="connsiteY17" fmla="*/ 77 h 101816"/>
                <a:gd name="connsiteX18" fmla="*/ 37505 w 90901"/>
                <a:gd name="connsiteY18" fmla="*/ 25645 h 10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0901" h="101816">
                  <a:moveTo>
                    <a:pt x="37505" y="25645"/>
                  </a:moveTo>
                  <a:lnTo>
                    <a:pt x="37505" y="77"/>
                  </a:lnTo>
                  <a:lnTo>
                    <a:pt x="247" y="1887"/>
                  </a:lnTo>
                  <a:lnTo>
                    <a:pt x="247" y="12522"/>
                  </a:lnTo>
                  <a:cubicBezTo>
                    <a:pt x="14162" y="12522"/>
                    <a:pt x="15734" y="12522"/>
                    <a:pt x="15734" y="21346"/>
                  </a:cubicBezTo>
                  <a:lnTo>
                    <a:pt x="15734" y="91260"/>
                  </a:lnTo>
                  <a:lnTo>
                    <a:pt x="247" y="91260"/>
                  </a:lnTo>
                  <a:lnTo>
                    <a:pt x="247" y="101894"/>
                  </a:lnTo>
                  <a:cubicBezTo>
                    <a:pt x="8102" y="101667"/>
                    <a:pt x="18203" y="101215"/>
                    <a:pt x="28527" y="101215"/>
                  </a:cubicBezTo>
                  <a:cubicBezTo>
                    <a:pt x="37056" y="101215"/>
                    <a:pt x="51421" y="101215"/>
                    <a:pt x="59501" y="101894"/>
                  </a:cubicBezTo>
                  <a:lnTo>
                    <a:pt x="59501" y="91260"/>
                  </a:lnTo>
                  <a:lnTo>
                    <a:pt x="39974" y="91260"/>
                  </a:lnTo>
                  <a:lnTo>
                    <a:pt x="39974" y="51664"/>
                  </a:lnTo>
                  <a:cubicBezTo>
                    <a:pt x="39974" y="35826"/>
                    <a:pt x="45585" y="8223"/>
                    <a:pt x="68030" y="8223"/>
                  </a:cubicBezTo>
                  <a:cubicBezTo>
                    <a:pt x="67806" y="8449"/>
                    <a:pt x="63766" y="12069"/>
                    <a:pt x="63766" y="18631"/>
                  </a:cubicBezTo>
                  <a:cubicBezTo>
                    <a:pt x="63766" y="27907"/>
                    <a:pt x="70948" y="32432"/>
                    <a:pt x="77457" y="32432"/>
                  </a:cubicBezTo>
                  <a:cubicBezTo>
                    <a:pt x="83966" y="32432"/>
                    <a:pt x="91149" y="27681"/>
                    <a:pt x="91149" y="18631"/>
                  </a:cubicBezTo>
                  <a:cubicBezTo>
                    <a:pt x="91149" y="6639"/>
                    <a:pt x="79028" y="77"/>
                    <a:pt x="67357" y="77"/>
                  </a:cubicBezTo>
                  <a:cubicBezTo>
                    <a:pt x="51645" y="77"/>
                    <a:pt x="42667" y="11390"/>
                    <a:pt x="37505" y="25645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605DD2A4-B36A-4085-084D-A74D785054A0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7656253" y="4423451"/>
              <a:ext cx="118060" cy="103852"/>
            </a:xfrm>
            <a:custGeom>
              <a:avLst/>
              <a:gdLst>
                <a:gd name="connsiteX0" fmla="*/ 77013 w 118060"/>
                <a:gd name="connsiteY0" fmla="*/ 85151 h 103852"/>
                <a:gd name="connsiteX1" fmla="*/ 100356 w 118060"/>
                <a:gd name="connsiteY1" fmla="*/ 102573 h 103852"/>
                <a:gd name="connsiteX2" fmla="*/ 111129 w 118060"/>
                <a:gd name="connsiteY2" fmla="*/ 102573 h 103852"/>
                <a:gd name="connsiteX3" fmla="*/ 118312 w 118060"/>
                <a:gd name="connsiteY3" fmla="*/ 97142 h 103852"/>
                <a:gd name="connsiteX4" fmla="*/ 112476 w 118060"/>
                <a:gd name="connsiteY4" fmla="*/ 91938 h 103852"/>
                <a:gd name="connsiteX5" fmla="*/ 98784 w 118060"/>
                <a:gd name="connsiteY5" fmla="*/ 83567 h 103852"/>
                <a:gd name="connsiteX6" fmla="*/ 98784 w 118060"/>
                <a:gd name="connsiteY6" fmla="*/ 34921 h 103852"/>
                <a:gd name="connsiteX7" fmla="*/ 49406 w 118060"/>
                <a:gd name="connsiteY7" fmla="*/ 77 h 103852"/>
                <a:gd name="connsiteX8" fmla="*/ 9229 w 118060"/>
                <a:gd name="connsiteY8" fmla="*/ 20893 h 103852"/>
                <a:gd name="connsiteX9" fmla="*/ 23145 w 118060"/>
                <a:gd name="connsiteY9" fmla="*/ 35147 h 103852"/>
                <a:gd name="connsiteX10" fmla="*/ 37285 w 118060"/>
                <a:gd name="connsiteY10" fmla="*/ 20893 h 103852"/>
                <a:gd name="connsiteX11" fmla="*/ 32348 w 118060"/>
                <a:gd name="connsiteY11" fmla="*/ 9807 h 103852"/>
                <a:gd name="connsiteX12" fmla="*/ 48508 w 118060"/>
                <a:gd name="connsiteY12" fmla="*/ 8223 h 103852"/>
                <a:gd name="connsiteX13" fmla="*/ 73197 w 118060"/>
                <a:gd name="connsiteY13" fmla="*/ 34921 h 103852"/>
                <a:gd name="connsiteX14" fmla="*/ 73197 w 118060"/>
                <a:gd name="connsiteY14" fmla="*/ 42614 h 103852"/>
                <a:gd name="connsiteX15" fmla="*/ 251 w 118060"/>
                <a:gd name="connsiteY15" fmla="*/ 78137 h 103852"/>
                <a:gd name="connsiteX16" fmla="*/ 43570 w 118060"/>
                <a:gd name="connsiteY16" fmla="*/ 103930 h 103852"/>
                <a:gd name="connsiteX17" fmla="*/ 77013 w 118060"/>
                <a:gd name="connsiteY17" fmla="*/ 85151 h 103852"/>
                <a:gd name="connsiteX18" fmla="*/ 73197 w 118060"/>
                <a:gd name="connsiteY18" fmla="*/ 49628 h 103852"/>
                <a:gd name="connsiteX19" fmla="*/ 73197 w 118060"/>
                <a:gd name="connsiteY19" fmla="*/ 71123 h 103852"/>
                <a:gd name="connsiteX20" fmla="*/ 46937 w 118060"/>
                <a:gd name="connsiteY20" fmla="*/ 95785 h 103852"/>
                <a:gd name="connsiteX21" fmla="*/ 26512 w 118060"/>
                <a:gd name="connsiteY21" fmla="*/ 77910 h 103852"/>
                <a:gd name="connsiteX22" fmla="*/ 73197 w 118060"/>
                <a:gd name="connsiteY22" fmla="*/ 49628 h 10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060" h="103852">
                  <a:moveTo>
                    <a:pt x="77013" y="85151"/>
                  </a:moveTo>
                  <a:cubicBezTo>
                    <a:pt x="77013" y="92165"/>
                    <a:pt x="77013" y="102573"/>
                    <a:pt x="100356" y="102573"/>
                  </a:cubicBezTo>
                  <a:lnTo>
                    <a:pt x="111129" y="102573"/>
                  </a:lnTo>
                  <a:cubicBezTo>
                    <a:pt x="115618" y="102573"/>
                    <a:pt x="118312" y="102573"/>
                    <a:pt x="118312" y="97142"/>
                  </a:cubicBezTo>
                  <a:cubicBezTo>
                    <a:pt x="118312" y="91938"/>
                    <a:pt x="115394" y="91938"/>
                    <a:pt x="112476" y="91938"/>
                  </a:cubicBezTo>
                  <a:cubicBezTo>
                    <a:pt x="98784" y="91712"/>
                    <a:pt x="98784" y="88771"/>
                    <a:pt x="98784" y="83567"/>
                  </a:cubicBezTo>
                  <a:lnTo>
                    <a:pt x="98784" y="34921"/>
                  </a:lnTo>
                  <a:cubicBezTo>
                    <a:pt x="98784" y="14784"/>
                    <a:pt x="82849" y="77"/>
                    <a:pt x="49406" y="77"/>
                  </a:cubicBezTo>
                  <a:cubicBezTo>
                    <a:pt x="36612" y="77"/>
                    <a:pt x="9229" y="982"/>
                    <a:pt x="9229" y="20893"/>
                  </a:cubicBezTo>
                  <a:cubicBezTo>
                    <a:pt x="9229" y="30849"/>
                    <a:pt x="17085" y="35147"/>
                    <a:pt x="23145" y="35147"/>
                  </a:cubicBezTo>
                  <a:cubicBezTo>
                    <a:pt x="30103" y="35147"/>
                    <a:pt x="37285" y="30396"/>
                    <a:pt x="37285" y="20893"/>
                  </a:cubicBezTo>
                  <a:cubicBezTo>
                    <a:pt x="37285" y="14105"/>
                    <a:pt x="33021" y="10259"/>
                    <a:pt x="32348" y="9807"/>
                  </a:cubicBezTo>
                  <a:cubicBezTo>
                    <a:pt x="38632" y="8449"/>
                    <a:pt x="45814" y="8223"/>
                    <a:pt x="48508" y="8223"/>
                  </a:cubicBezTo>
                  <a:cubicBezTo>
                    <a:pt x="65342" y="8223"/>
                    <a:pt x="73197" y="17726"/>
                    <a:pt x="73197" y="34921"/>
                  </a:cubicBezTo>
                  <a:lnTo>
                    <a:pt x="73197" y="42614"/>
                  </a:lnTo>
                  <a:cubicBezTo>
                    <a:pt x="57261" y="43293"/>
                    <a:pt x="251" y="45329"/>
                    <a:pt x="251" y="78137"/>
                  </a:cubicBezTo>
                  <a:cubicBezTo>
                    <a:pt x="251" y="99857"/>
                    <a:pt x="28083" y="103930"/>
                    <a:pt x="43570" y="103930"/>
                  </a:cubicBezTo>
                  <a:cubicBezTo>
                    <a:pt x="61526" y="103930"/>
                    <a:pt x="72075" y="94653"/>
                    <a:pt x="77013" y="85151"/>
                  </a:cubicBezTo>
                  <a:close/>
                  <a:moveTo>
                    <a:pt x="73197" y="49628"/>
                  </a:moveTo>
                  <a:lnTo>
                    <a:pt x="73197" y="71123"/>
                  </a:lnTo>
                  <a:cubicBezTo>
                    <a:pt x="73197" y="92843"/>
                    <a:pt x="52548" y="95785"/>
                    <a:pt x="46937" y="95785"/>
                  </a:cubicBezTo>
                  <a:cubicBezTo>
                    <a:pt x="35490" y="95785"/>
                    <a:pt x="26512" y="87866"/>
                    <a:pt x="26512" y="77910"/>
                  </a:cubicBezTo>
                  <a:cubicBezTo>
                    <a:pt x="26512" y="53474"/>
                    <a:pt x="61975" y="50307"/>
                    <a:pt x="73197" y="49628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B532EAC5-1E86-095D-D90F-BEC7091ACD1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7783072" y="4368922"/>
              <a:ext cx="126364" cy="158380"/>
            </a:xfrm>
            <a:custGeom>
              <a:avLst/>
              <a:gdLst>
                <a:gd name="connsiteX0" fmla="*/ 85548 w 126364"/>
                <a:gd name="connsiteY0" fmla="*/ 147372 h 158380"/>
                <a:gd name="connsiteX1" fmla="*/ 85548 w 126364"/>
                <a:gd name="connsiteY1" fmla="*/ 158458 h 158380"/>
                <a:gd name="connsiteX2" fmla="*/ 126622 w 126364"/>
                <a:gd name="connsiteY2" fmla="*/ 157101 h 158380"/>
                <a:gd name="connsiteX3" fmla="*/ 126622 w 126364"/>
                <a:gd name="connsiteY3" fmla="*/ 146467 h 158380"/>
                <a:gd name="connsiteX4" fmla="*/ 111135 w 126364"/>
                <a:gd name="connsiteY4" fmla="*/ 137643 h 158380"/>
                <a:gd name="connsiteX5" fmla="*/ 111135 w 126364"/>
                <a:gd name="connsiteY5" fmla="*/ 77 h 158380"/>
                <a:gd name="connsiteX6" fmla="*/ 71407 w 126364"/>
                <a:gd name="connsiteY6" fmla="*/ 1887 h 158380"/>
                <a:gd name="connsiteX7" fmla="*/ 71407 w 126364"/>
                <a:gd name="connsiteY7" fmla="*/ 12522 h 158380"/>
                <a:gd name="connsiteX8" fmla="*/ 86894 w 126364"/>
                <a:gd name="connsiteY8" fmla="*/ 21346 h 158380"/>
                <a:gd name="connsiteX9" fmla="*/ 86894 w 126364"/>
                <a:gd name="connsiteY9" fmla="*/ 65466 h 158380"/>
                <a:gd name="connsiteX10" fmla="*/ 56594 w 126364"/>
                <a:gd name="connsiteY10" fmla="*/ 55284 h 158380"/>
                <a:gd name="connsiteX11" fmla="*/ 257 w 126364"/>
                <a:gd name="connsiteY11" fmla="*/ 107098 h 158380"/>
                <a:gd name="connsiteX12" fmla="*/ 54125 w 126364"/>
                <a:gd name="connsiteY12" fmla="*/ 158458 h 158380"/>
                <a:gd name="connsiteX13" fmla="*/ 85548 w 126364"/>
                <a:gd name="connsiteY13" fmla="*/ 147372 h 158380"/>
                <a:gd name="connsiteX14" fmla="*/ 85548 w 126364"/>
                <a:gd name="connsiteY14" fmla="*/ 77232 h 158380"/>
                <a:gd name="connsiteX15" fmla="*/ 85548 w 126364"/>
                <a:gd name="connsiteY15" fmla="*/ 133796 h 158380"/>
                <a:gd name="connsiteX16" fmla="*/ 56369 w 126364"/>
                <a:gd name="connsiteY16" fmla="*/ 150313 h 158380"/>
                <a:gd name="connsiteX17" fmla="*/ 28986 w 126364"/>
                <a:gd name="connsiteY17" fmla="*/ 107098 h 158380"/>
                <a:gd name="connsiteX18" fmla="*/ 34822 w 126364"/>
                <a:gd name="connsiteY18" fmla="*/ 75195 h 158380"/>
                <a:gd name="connsiteX19" fmla="*/ 58838 w 126364"/>
                <a:gd name="connsiteY19" fmla="*/ 63430 h 158380"/>
                <a:gd name="connsiteX20" fmla="*/ 85548 w 126364"/>
                <a:gd name="connsiteY20" fmla="*/ 77232 h 158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364" h="158380">
                  <a:moveTo>
                    <a:pt x="85548" y="147372"/>
                  </a:moveTo>
                  <a:lnTo>
                    <a:pt x="85548" y="158458"/>
                  </a:lnTo>
                  <a:lnTo>
                    <a:pt x="126622" y="157101"/>
                  </a:lnTo>
                  <a:lnTo>
                    <a:pt x="126622" y="146467"/>
                  </a:lnTo>
                  <a:cubicBezTo>
                    <a:pt x="112706" y="146467"/>
                    <a:pt x="111135" y="146467"/>
                    <a:pt x="111135" y="137643"/>
                  </a:cubicBezTo>
                  <a:lnTo>
                    <a:pt x="111135" y="77"/>
                  </a:lnTo>
                  <a:lnTo>
                    <a:pt x="71407" y="1887"/>
                  </a:lnTo>
                  <a:lnTo>
                    <a:pt x="71407" y="12522"/>
                  </a:lnTo>
                  <a:cubicBezTo>
                    <a:pt x="85323" y="12522"/>
                    <a:pt x="86894" y="12522"/>
                    <a:pt x="86894" y="21346"/>
                  </a:cubicBezTo>
                  <a:lnTo>
                    <a:pt x="86894" y="65466"/>
                  </a:lnTo>
                  <a:cubicBezTo>
                    <a:pt x="75672" y="56642"/>
                    <a:pt x="64000" y="55284"/>
                    <a:pt x="56594" y="55284"/>
                  </a:cubicBezTo>
                  <a:cubicBezTo>
                    <a:pt x="23824" y="55284"/>
                    <a:pt x="257" y="75195"/>
                    <a:pt x="257" y="107098"/>
                  </a:cubicBezTo>
                  <a:cubicBezTo>
                    <a:pt x="257" y="136964"/>
                    <a:pt x="20906" y="158458"/>
                    <a:pt x="54125" y="158458"/>
                  </a:cubicBezTo>
                  <a:cubicBezTo>
                    <a:pt x="67816" y="158458"/>
                    <a:pt x="78590" y="153028"/>
                    <a:pt x="85548" y="147372"/>
                  </a:cubicBezTo>
                  <a:close/>
                  <a:moveTo>
                    <a:pt x="85548" y="77232"/>
                  </a:moveTo>
                  <a:lnTo>
                    <a:pt x="85548" y="133796"/>
                  </a:lnTo>
                  <a:cubicBezTo>
                    <a:pt x="82630" y="137869"/>
                    <a:pt x="73427" y="150313"/>
                    <a:pt x="56369" y="150313"/>
                  </a:cubicBezTo>
                  <a:cubicBezTo>
                    <a:pt x="28986" y="150313"/>
                    <a:pt x="28986" y="122936"/>
                    <a:pt x="28986" y="107098"/>
                  </a:cubicBezTo>
                  <a:cubicBezTo>
                    <a:pt x="28986" y="96237"/>
                    <a:pt x="28986" y="84019"/>
                    <a:pt x="34822" y="75195"/>
                  </a:cubicBezTo>
                  <a:cubicBezTo>
                    <a:pt x="41331" y="65692"/>
                    <a:pt x="51880" y="63430"/>
                    <a:pt x="58838" y="63430"/>
                  </a:cubicBezTo>
                  <a:cubicBezTo>
                    <a:pt x="71632" y="63430"/>
                    <a:pt x="80610" y="70670"/>
                    <a:pt x="85548" y="77232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6C732F6A-FED4-356D-7462-4533C9064287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7960734" y="4372769"/>
              <a:ext cx="152625" cy="153177"/>
            </a:xfrm>
            <a:custGeom>
              <a:avLst/>
              <a:gdLst>
                <a:gd name="connsiteX0" fmla="*/ 90718 w 152625"/>
                <a:gd name="connsiteY0" fmla="*/ 15915 h 153177"/>
                <a:gd name="connsiteX1" fmla="*/ 95880 w 152625"/>
                <a:gd name="connsiteY1" fmla="*/ 7544 h 153177"/>
                <a:gd name="connsiteX2" fmla="*/ 110021 w 152625"/>
                <a:gd name="connsiteY2" fmla="*/ 7091 h 153177"/>
                <a:gd name="connsiteX3" fmla="*/ 142790 w 152625"/>
                <a:gd name="connsiteY3" fmla="*/ 25645 h 153177"/>
                <a:gd name="connsiteX4" fmla="*/ 140995 w 152625"/>
                <a:gd name="connsiteY4" fmla="*/ 43745 h 153177"/>
                <a:gd name="connsiteX5" fmla="*/ 140321 w 152625"/>
                <a:gd name="connsiteY5" fmla="*/ 48044 h 153177"/>
                <a:gd name="connsiteX6" fmla="*/ 143015 w 152625"/>
                <a:gd name="connsiteY6" fmla="*/ 50986 h 153177"/>
                <a:gd name="connsiteX7" fmla="*/ 146381 w 152625"/>
                <a:gd name="connsiteY7" fmla="*/ 45782 h 153177"/>
                <a:gd name="connsiteX8" fmla="*/ 152441 w 152625"/>
                <a:gd name="connsiteY8" fmla="*/ 6413 h 153177"/>
                <a:gd name="connsiteX9" fmla="*/ 152890 w 152625"/>
                <a:gd name="connsiteY9" fmla="*/ 2566 h 153177"/>
                <a:gd name="connsiteX10" fmla="*/ 146830 w 152625"/>
                <a:gd name="connsiteY10" fmla="*/ 77 h 153177"/>
                <a:gd name="connsiteX11" fmla="*/ 22261 w 152625"/>
                <a:gd name="connsiteY11" fmla="*/ 77 h 153177"/>
                <a:gd name="connsiteX12" fmla="*/ 15079 w 152625"/>
                <a:gd name="connsiteY12" fmla="*/ 4603 h 153177"/>
                <a:gd name="connsiteX13" fmla="*/ 1612 w 152625"/>
                <a:gd name="connsiteY13" fmla="*/ 44424 h 153177"/>
                <a:gd name="connsiteX14" fmla="*/ 265 w 152625"/>
                <a:gd name="connsiteY14" fmla="*/ 48497 h 153177"/>
                <a:gd name="connsiteX15" fmla="*/ 2958 w 152625"/>
                <a:gd name="connsiteY15" fmla="*/ 50986 h 153177"/>
                <a:gd name="connsiteX16" fmla="*/ 6774 w 152625"/>
                <a:gd name="connsiteY16" fmla="*/ 46234 h 153177"/>
                <a:gd name="connsiteX17" fmla="*/ 57948 w 152625"/>
                <a:gd name="connsiteY17" fmla="*/ 7091 h 153177"/>
                <a:gd name="connsiteX18" fmla="*/ 66702 w 152625"/>
                <a:gd name="connsiteY18" fmla="*/ 7091 h 153177"/>
                <a:gd name="connsiteX19" fmla="*/ 72986 w 152625"/>
                <a:gd name="connsiteY19" fmla="*/ 9807 h 153177"/>
                <a:gd name="connsiteX20" fmla="*/ 72089 w 152625"/>
                <a:gd name="connsiteY20" fmla="*/ 14558 h 153177"/>
                <a:gd name="connsiteX21" fmla="*/ 42012 w 152625"/>
                <a:gd name="connsiteY21" fmla="*/ 135380 h 153177"/>
                <a:gd name="connsiteX22" fmla="*/ 15303 w 152625"/>
                <a:gd name="connsiteY22" fmla="*/ 146240 h 153177"/>
                <a:gd name="connsiteX23" fmla="*/ 5876 w 152625"/>
                <a:gd name="connsiteY23" fmla="*/ 150539 h 153177"/>
                <a:gd name="connsiteX24" fmla="*/ 9692 w 152625"/>
                <a:gd name="connsiteY24" fmla="*/ 153254 h 153177"/>
                <a:gd name="connsiteX25" fmla="*/ 28097 w 152625"/>
                <a:gd name="connsiteY25" fmla="*/ 152802 h 153177"/>
                <a:gd name="connsiteX26" fmla="*/ 47175 w 152625"/>
                <a:gd name="connsiteY26" fmla="*/ 152576 h 153177"/>
                <a:gd name="connsiteX27" fmla="*/ 65804 w 152625"/>
                <a:gd name="connsiteY27" fmla="*/ 152802 h 153177"/>
                <a:gd name="connsiteX28" fmla="*/ 85331 w 152625"/>
                <a:gd name="connsiteY28" fmla="*/ 153254 h 153177"/>
                <a:gd name="connsiteX29" fmla="*/ 90269 w 152625"/>
                <a:gd name="connsiteY29" fmla="*/ 148729 h 153177"/>
                <a:gd name="connsiteX30" fmla="*/ 82638 w 152625"/>
                <a:gd name="connsiteY30" fmla="*/ 146240 h 153177"/>
                <a:gd name="connsiteX31" fmla="*/ 68273 w 152625"/>
                <a:gd name="connsiteY31" fmla="*/ 145788 h 153177"/>
                <a:gd name="connsiteX32" fmla="*/ 59968 w 152625"/>
                <a:gd name="connsiteY32" fmla="*/ 140810 h 153177"/>
                <a:gd name="connsiteX33" fmla="*/ 60866 w 152625"/>
                <a:gd name="connsiteY33" fmla="*/ 136059 h 153177"/>
                <a:gd name="connsiteX34" fmla="*/ 90718 w 152625"/>
                <a:gd name="connsiteY34" fmla="*/ 15915 h 15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2625" h="153177">
                  <a:moveTo>
                    <a:pt x="90718" y="15915"/>
                  </a:moveTo>
                  <a:cubicBezTo>
                    <a:pt x="92289" y="9580"/>
                    <a:pt x="93187" y="8223"/>
                    <a:pt x="95880" y="7544"/>
                  </a:cubicBezTo>
                  <a:cubicBezTo>
                    <a:pt x="97900" y="7091"/>
                    <a:pt x="105307" y="7091"/>
                    <a:pt x="110021" y="7091"/>
                  </a:cubicBezTo>
                  <a:cubicBezTo>
                    <a:pt x="132690" y="7091"/>
                    <a:pt x="142790" y="7996"/>
                    <a:pt x="142790" y="25645"/>
                  </a:cubicBezTo>
                  <a:cubicBezTo>
                    <a:pt x="142790" y="29039"/>
                    <a:pt x="141892" y="37863"/>
                    <a:pt x="140995" y="43745"/>
                  </a:cubicBezTo>
                  <a:cubicBezTo>
                    <a:pt x="140770" y="44650"/>
                    <a:pt x="140321" y="47365"/>
                    <a:pt x="140321" y="48044"/>
                  </a:cubicBezTo>
                  <a:cubicBezTo>
                    <a:pt x="140321" y="49402"/>
                    <a:pt x="140995" y="50986"/>
                    <a:pt x="143015" y="50986"/>
                  </a:cubicBezTo>
                  <a:cubicBezTo>
                    <a:pt x="145484" y="50986"/>
                    <a:pt x="145932" y="49176"/>
                    <a:pt x="146381" y="45782"/>
                  </a:cubicBezTo>
                  <a:lnTo>
                    <a:pt x="152441" y="6413"/>
                  </a:lnTo>
                  <a:cubicBezTo>
                    <a:pt x="152666" y="5508"/>
                    <a:pt x="152890" y="3245"/>
                    <a:pt x="152890" y="2566"/>
                  </a:cubicBezTo>
                  <a:cubicBezTo>
                    <a:pt x="152890" y="77"/>
                    <a:pt x="150646" y="77"/>
                    <a:pt x="146830" y="77"/>
                  </a:cubicBezTo>
                  <a:lnTo>
                    <a:pt x="22261" y="77"/>
                  </a:lnTo>
                  <a:cubicBezTo>
                    <a:pt x="16874" y="77"/>
                    <a:pt x="16650" y="304"/>
                    <a:pt x="15079" y="4603"/>
                  </a:cubicBezTo>
                  <a:lnTo>
                    <a:pt x="1612" y="44424"/>
                  </a:lnTo>
                  <a:cubicBezTo>
                    <a:pt x="1387" y="44877"/>
                    <a:pt x="265" y="48044"/>
                    <a:pt x="265" y="48497"/>
                  </a:cubicBezTo>
                  <a:cubicBezTo>
                    <a:pt x="265" y="49854"/>
                    <a:pt x="1387" y="50986"/>
                    <a:pt x="2958" y="50986"/>
                  </a:cubicBezTo>
                  <a:cubicBezTo>
                    <a:pt x="5203" y="50986"/>
                    <a:pt x="5427" y="49854"/>
                    <a:pt x="6774" y="46234"/>
                  </a:cubicBezTo>
                  <a:cubicBezTo>
                    <a:pt x="18894" y="11164"/>
                    <a:pt x="24730" y="7091"/>
                    <a:pt x="57948" y="7091"/>
                  </a:cubicBezTo>
                  <a:lnTo>
                    <a:pt x="66702" y="7091"/>
                  </a:lnTo>
                  <a:cubicBezTo>
                    <a:pt x="72986" y="7091"/>
                    <a:pt x="72986" y="7996"/>
                    <a:pt x="72986" y="9807"/>
                  </a:cubicBezTo>
                  <a:cubicBezTo>
                    <a:pt x="72986" y="11164"/>
                    <a:pt x="72313" y="13879"/>
                    <a:pt x="72089" y="14558"/>
                  </a:cubicBezTo>
                  <a:lnTo>
                    <a:pt x="42012" y="135380"/>
                  </a:lnTo>
                  <a:cubicBezTo>
                    <a:pt x="39992" y="143752"/>
                    <a:pt x="39319" y="146240"/>
                    <a:pt x="15303" y="146240"/>
                  </a:cubicBezTo>
                  <a:cubicBezTo>
                    <a:pt x="7223" y="146240"/>
                    <a:pt x="5876" y="146240"/>
                    <a:pt x="5876" y="150539"/>
                  </a:cubicBezTo>
                  <a:cubicBezTo>
                    <a:pt x="5876" y="153254"/>
                    <a:pt x="8345" y="153254"/>
                    <a:pt x="9692" y="153254"/>
                  </a:cubicBezTo>
                  <a:cubicBezTo>
                    <a:pt x="15752" y="153254"/>
                    <a:pt x="22036" y="152802"/>
                    <a:pt x="28097" y="152802"/>
                  </a:cubicBezTo>
                  <a:cubicBezTo>
                    <a:pt x="34381" y="152802"/>
                    <a:pt x="40890" y="152576"/>
                    <a:pt x="47175" y="152576"/>
                  </a:cubicBezTo>
                  <a:cubicBezTo>
                    <a:pt x="53459" y="152576"/>
                    <a:pt x="59744" y="152802"/>
                    <a:pt x="65804" y="152802"/>
                  </a:cubicBezTo>
                  <a:cubicBezTo>
                    <a:pt x="72313" y="152802"/>
                    <a:pt x="79047" y="153254"/>
                    <a:pt x="85331" y="153254"/>
                  </a:cubicBezTo>
                  <a:cubicBezTo>
                    <a:pt x="87576" y="153254"/>
                    <a:pt x="90269" y="153254"/>
                    <a:pt x="90269" y="148729"/>
                  </a:cubicBezTo>
                  <a:cubicBezTo>
                    <a:pt x="90269" y="146240"/>
                    <a:pt x="88473" y="146240"/>
                    <a:pt x="82638" y="146240"/>
                  </a:cubicBezTo>
                  <a:cubicBezTo>
                    <a:pt x="77027" y="146240"/>
                    <a:pt x="74109" y="146240"/>
                    <a:pt x="68273" y="145788"/>
                  </a:cubicBezTo>
                  <a:cubicBezTo>
                    <a:pt x="61764" y="145109"/>
                    <a:pt x="59968" y="144430"/>
                    <a:pt x="59968" y="140810"/>
                  </a:cubicBezTo>
                  <a:cubicBezTo>
                    <a:pt x="59968" y="140584"/>
                    <a:pt x="59968" y="139453"/>
                    <a:pt x="60866" y="136059"/>
                  </a:cubicBezTo>
                  <a:lnTo>
                    <a:pt x="90718" y="15915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DFDA74C-7D33-4045-22E6-02D81E2DEAE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130477" y="4356252"/>
              <a:ext cx="52072" cy="226258"/>
            </a:xfrm>
            <a:custGeom>
              <a:avLst/>
              <a:gdLst>
                <a:gd name="connsiteX0" fmla="*/ 52344 w 52072"/>
                <a:gd name="connsiteY0" fmla="*/ 113207 h 226258"/>
                <a:gd name="connsiteX1" fmla="*/ 37531 w 52072"/>
                <a:gd name="connsiteY1" fmla="*/ 42614 h 226258"/>
                <a:gd name="connsiteX2" fmla="*/ 2517 w 52072"/>
                <a:gd name="connsiteY2" fmla="*/ 77 h 226258"/>
                <a:gd name="connsiteX3" fmla="*/ 272 w 52072"/>
                <a:gd name="connsiteY3" fmla="*/ 2340 h 226258"/>
                <a:gd name="connsiteX4" fmla="*/ 4537 w 52072"/>
                <a:gd name="connsiteY4" fmla="*/ 7544 h 226258"/>
                <a:gd name="connsiteX5" fmla="*/ 39326 w 52072"/>
                <a:gd name="connsiteY5" fmla="*/ 113207 h 226258"/>
                <a:gd name="connsiteX6" fmla="*/ 3190 w 52072"/>
                <a:gd name="connsiteY6" fmla="*/ 220227 h 226258"/>
                <a:gd name="connsiteX7" fmla="*/ 272 w 52072"/>
                <a:gd name="connsiteY7" fmla="*/ 224073 h 226258"/>
                <a:gd name="connsiteX8" fmla="*/ 2517 w 52072"/>
                <a:gd name="connsiteY8" fmla="*/ 226336 h 226258"/>
                <a:gd name="connsiteX9" fmla="*/ 38204 w 52072"/>
                <a:gd name="connsiteY9" fmla="*/ 182216 h 226258"/>
                <a:gd name="connsiteX10" fmla="*/ 52344 w 52072"/>
                <a:gd name="connsiteY10" fmla="*/ 113207 h 226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072" h="226258">
                  <a:moveTo>
                    <a:pt x="52344" y="113207"/>
                  </a:moveTo>
                  <a:cubicBezTo>
                    <a:pt x="52344" y="95559"/>
                    <a:pt x="49875" y="68181"/>
                    <a:pt x="37531" y="42614"/>
                  </a:cubicBezTo>
                  <a:cubicBezTo>
                    <a:pt x="24064" y="14784"/>
                    <a:pt x="4761" y="77"/>
                    <a:pt x="2517" y="77"/>
                  </a:cubicBezTo>
                  <a:cubicBezTo>
                    <a:pt x="1170" y="77"/>
                    <a:pt x="272" y="982"/>
                    <a:pt x="272" y="2340"/>
                  </a:cubicBezTo>
                  <a:cubicBezTo>
                    <a:pt x="272" y="3019"/>
                    <a:pt x="272" y="3471"/>
                    <a:pt x="4537" y="7544"/>
                  </a:cubicBezTo>
                  <a:cubicBezTo>
                    <a:pt x="26533" y="29944"/>
                    <a:pt x="39326" y="65919"/>
                    <a:pt x="39326" y="113207"/>
                  </a:cubicBezTo>
                  <a:cubicBezTo>
                    <a:pt x="39326" y="151897"/>
                    <a:pt x="31022" y="191718"/>
                    <a:pt x="3190" y="220227"/>
                  </a:cubicBezTo>
                  <a:cubicBezTo>
                    <a:pt x="272" y="222942"/>
                    <a:pt x="272" y="223395"/>
                    <a:pt x="272" y="224073"/>
                  </a:cubicBezTo>
                  <a:cubicBezTo>
                    <a:pt x="272" y="225431"/>
                    <a:pt x="1170" y="226336"/>
                    <a:pt x="2517" y="226336"/>
                  </a:cubicBezTo>
                  <a:cubicBezTo>
                    <a:pt x="4761" y="226336"/>
                    <a:pt x="24962" y="210950"/>
                    <a:pt x="38204" y="182216"/>
                  </a:cubicBezTo>
                  <a:cubicBezTo>
                    <a:pt x="49651" y="157327"/>
                    <a:pt x="52344" y="132212"/>
                    <a:pt x="52344" y="113207"/>
                  </a:cubicBez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FC54008A-2740-D93D-22BC-B64E264AE8C0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267415" y="4394037"/>
              <a:ext cx="149258" cy="150688"/>
            </a:xfrm>
            <a:custGeom>
              <a:avLst/>
              <a:gdLst>
                <a:gd name="connsiteX0" fmla="*/ 79509 w 149258"/>
                <a:gd name="connsiteY0" fmla="*/ 79947 h 150688"/>
                <a:gd name="connsiteX1" fmla="*/ 142130 w 149258"/>
                <a:gd name="connsiteY1" fmla="*/ 79947 h 150688"/>
                <a:gd name="connsiteX2" fmla="*/ 149537 w 149258"/>
                <a:gd name="connsiteY2" fmla="*/ 75422 h 150688"/>
                <a:gd name="connsiteX3" fmla="*/ 142130 w 149258"/>
                <a:gd name="connsiteY3" fmla="*/ 70896 h 150688"/>
                <a:gd name="connsiteX4" fmla="*/ 79509 w 149258"/>
                <a:gd name="connsiteY4" fmla="*/ 70896 h 150688"/>
                <a:gd name="connsiteX5" fmla="*/ 79509 w 149258"/>
                <a:gd name="connsiteY5" fmla="*/ 7544 h 150688"/>
                <a:gd name="connsiteX6" fmla="*/ 75020 w 149258"/>
                <a:gd name="connsiteY6" fmla="*/ 77 h 150688"/>
                <a:gd name="connsiteX7" fmla="*/ 70531 w 149258"/>
                <a:gd name="connsiteY7" fmla="*/ 7544 h 150688"/>
                <a:gd name="connsiteX8" fmla="*/ 70531 w 149258"/>
                <a:gd name="connsiteY8" fmla="*/ 70896 h 150688"/>
                <a:gd name="connsiteX9" fmla="*/ 7685 w 149258"/>
                <a:gd name="connsiteY9" fmla="*/ 70896 h 150688"/>
                <a:gd name="connsiteX10" fmla="*/ 278 w 149258"/>
                <a:gd name="connsiteY10" fmla="*/ 75422 h 150688"/>
                <a:gd name="connsiteX11" fmla="*/ 7685 w 149258"/>
                <a:gd name="connsiteY11" fmla="*/ 79947 h 150688"/>
                <a:gd name="connsiteX12" fmla="*/ 70531 w 149258"/>
                <a:gd name="connsiteY12" fmla="*/ 79947 h 150688"/>
                <a:gd name="connsiteX13" fmla="*/ 70531 w 149258"/>
                <a:gd name="connsiteY13" fmla="*/ 143299 h 150688"/>
                <a:gd name="connsiteX14" fmla="*/ 75020 w 149258"/>
                <a:gd name="connsiteY14" fmla="*/ 150766 h 150688"/>
                <a:gd name="connsiteX15" fmla="*/ 79509 w 149258"/>
                <a:gd name="connsiteY15" fmla="*/ 143299 h 150688"/>
                <a:gd name="connsiteX16" fmla="*/ 79509 w 149258"/>
                <a:gd name="connsiteY16" fmla="*/ 79947 h 15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9258" h="150688">
                  <a:moveTo>
                    <a:pt x="79509" y="79947"/>
                  </a:moveTo>
                  <a:lnTo>
                    <a:pt x="142130" y="79947"/>
                  </a:lnTo>
                  <a:cubicBezTo>
                    <a:pt x="145272" y="79947"/>
                    <a:pt x="149537" y="79947"/>
                    <a:pt x="149537" y="75422"/>
                  </a:cubicBezTo>
                  <a:cubicBezTo>
                    <a:pt x="149537" y="70896"/>
                    <a:pt x="145272" y="70896"/>
                    <a:pt x="142130" y="70896"/>
                  </a:cubicBezTo>
                  <a:lnTo>
                    <a:pt x="79509" y="70896"/>
                  </a:lnTo>
                  <a:lnTo>
                    <a:pt x="79509" y="7544"/>
                  </a:lnTo>
                  <a:cubicBezTo>
                    <a:pt x="79509" y="4376"/>
                    <a:pt x="79509" y="77"/>
                    <a:pt x="75020" y="77"/>
                  </a:cubicBezTo>
                  <a:cubicBezTo>
                    <a:pt x="70531" y="77"/>
                    <a:pt x="70531" y="4376"/>
                    <a:pt x="70531" y="7544"/>
                  </a:cubicBezTo>
                  <a:lnTo>
                    <a:pt x="70531" y="70896"/>
                  </a:lnTo>
                  <a:lnTo>
                    <a:pt x="7685" y="70896"/>
                  </a:lnTo>
                  <a:cubicBezTo>
                    <a:pt x="4543" y="70896"/>
                    <a:pt x="278" y="70896"/>
                    <a:pt x="278" y="75422"/>
                  </a:cubicBezTo>
                  <a:cubicBezTo>
                    <a:pt x="278" y="79947"/>
                    <a:pt x="4543" y="79947"/>
                    <a:pt x="7685" y="79947"/>
                  </a:cubicBezTo>
                  <a:lnTo>
                    <a:pt x="70531" y="79947"/>
                  </a:lnTo>
                  <a:lnTo>
                    <a:pt x="70531" y="143299"/>
                  </a:lnTo>
                  <a:cubicBezTo>
                    <a:pt x="70531" y="146467"/>
                    <a:pt x="70531" y="150766"/>
                    <a:pt x="75020" y="150766"/>
                  </a:cubicBezTo>
                  <a:cubicBezTo>
                    <a:pt x="79509" y="150766"/>
                    <a:pt x="79509" y="146467"/>
                    <a:pt x="79509" y="143299"/>
                  </a:cubicBezTo>
                  <a:lnTo>
                    <a:pt x="79509" y="79947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9C9BBCD9-F45E-678D-2463-121A9B4C0C74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484008" y="4371411"/>
              <a:ext cx="159807" cy="165847"/>
            </a:xfrm>
            <a:custGeom>
              <a:avLst/>
              <a:gdLst>
                <a:gd name="connsiteX0" fmla="*/ 73683 w 159807"/>
                <a:gd name="connsiteY0" fmla="*/ 77 h 165847"/>
                <a:gd name="connsiteX1" fmla="*/ 8817 w 159807"/>
                <a:gd name="connsiteY1" fmla="*/ 26097 h 165847"/>
                <a:gd name="connsiteX2" fmla="*/ 288 w 159807"/>
                <a:gd name="connsiteY2" fmla="*/ 42161 h 165847"/>
                <a:gd name="connsiteX3" fmla="*/ 2533 w 159807"/>
                <a:gd name="connsiteY3" fmla="*/ 43972 h 165847"/>
                <a:gd name="connsiteX4" fmla="*/ 13082 w 159807"/>
                <a:gd name="connsiteY4" fmla="*/ 39673 h 165847"/>
                <a:gd name="connsiteX5" fmla="*/ 19815 w 159807"/>
                <a:gd name="connsiteY5" fmla="*/ 30849 h 165847"/>
                <a:gd name="connsiteX6" fmla="*/ 57523 w 159807"/>
                <a:gd name="connsiteY6" fmla="*/ 12522 h 165847"/>
                <a:gd name="connsiteX7" fmla="*/ 21162 w 159807"/>
                <a:gd name="connsiteY7" fmla="*/ 160268 h 165847"/>
                <a:gd name="connsiteX8" fmla="*/ 19815 w 159807"/>
                <a:gd name="connsiteY8" fmla="*/ 164341 h 165847"/>
                <a:gd name="connsiteX9" fmla="*/ 22060 w 159807"/>
                <a:gd name="connsiteY9" fmla="*/ 165925 h 165847"/>
                <a:gd name="connsiteX10" fmla="*/ 38893 w 159807"/>
                <a:gd name="connsiteY10" fmla="*/ 155065 h 165847"/>
                <a:gd name="connsiteX11" fmla="*/ 75703 w 159807"/>
                <a:gd name="connsiteY11" fmla="*/ 12522 h 165847"/>
                <a:gd name="connsiteX12" fmla="*/ 87374 w 159807"/>
                <a:gd name="connsiteY12" fmla="*/ 12522 h 165847"/>
                <a:gd name="connsiteX13" fmla="*/ 141018 w 159807"/>
                <a:gd name="connsiteY13" fmla="*/ 45782 h 165847"/>
                <a:gd name="connsiteX14" fmla="*/ 81314 w 159807"/>
                <a:gd name="connsiteY14" fmla="*/ 95785 h 165847"/>
                <a:gd name="connsiteX15" fmla="*/ 67847 w 159807"/>
                <a:gd name="connsiteY15" fmla="*/ 100084 h 165847"/>
                <a:gd name="connsiteX16" fmla="*/ 62012 w 159807"/>
                <a:gd name="connsiteY16" fmla="*/ 106645 h 165847"/>
                <a:gd name="connsiteX17" fmla="*/ 66276 w 159807"/>
                <a:gd name="connsiteY17" fmla="*/ 108229 h 165847"/>
                <a:gd name="connsiteX18" fmla="*/ 160096 w 159807"/>
                <a:gd name="connsiteY18" fmla="*/ 36053 h 165847"/>
                <a:gd name="connsiteX19" fmla="*/ 103759 w 159807"/>
                <a:gd name="connsiteY19" fmla="*/ 77 h 165847"/>
                <a:gd name="connsiteX20" fmla="*/ 73683 w 159807"/>
                <a:gd name="connsiteY20" fmla="*/ 77 h 165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807" h="165847">
                  <a:moveTo>
                    <a:pt x="73683" y="77"/>
                  </a:moveTo>
                  <a:cubicBezTo>
                    <a:pt x="42036" y="77"/>
                    <a:pt x="18020" y="15463"/>
                    <a:pt x="8817" y="26097"/>
                  </a:cubicBezTo>
                  <a:cubicBezTo>
                    <a:pt x="961" y="35147"/>
                    <a:pt x="288" y="41709"/>
                    <a:pt x="288" y="42161"/>
                  </a:cubicBezTo>
                  <a:cubicBezTo>
                    <a:pt x="288" y="43519"/>
                    <a:pt x="1186" y="43972"/>
                    <a:pt x="2533" y="43972"/>
                  </a:cubicBezTo>
                  <a:cubicBezTo>
                    <a:pt x="6124" y="43972"/>
                    <a:pt x="11286" y="40804"/>
                    <a:pt x="13082" y="39673"/>
                  </a:cubicBezTo>
                  <a:cubicBezTo>
                    <a:pt x="17795" y="36505"/>
                    <a:pt x="18469" y="35147"/>
                    <a:pt x="19815" y="30849"/>
                  </a:cubicBezTo>
                  <a:cubicBezTo>
                    <a:pt x="22958" y="21798"/>
                    <a:pt x="29242" y="13879"/>
                    <a:pt x="57523" y="12522"/>
                  </a:cubicBezTo>
                  <a:cubicBezTo>
                    <a:pt x="53483" y="63430"/>
                    <a:pt x="40016" y="112980"/>
                    <a:pt x="21162" y="160268"/>
                  </a:cubicBezTo>
                  <a:cubicBezTo>
                    <a:pt x="19815" y="163662"/>
                    <a:pt x="19815" y="164115"/>
                    <a:pt x="19815" y="164341"/>
                  </a:cubicBezTo>
                  <a:cubicBezTo>
                    <a:pt x="19815" y="165020"/>
                    <a:pt x="20489" y="165925"/>
                    <a:pt x="22060" y="165925"/>
                  </a:cubicBezTo>
                  <a:cubicBezTo>
                    <a:pt x="25651" y="165925"/>
                    <a:pt x="36424" y="160947"/>
                    <a:pt x="38893" y="155065"/>
                  </a:cubicBezTo>
                  <a:cubicBezTo>
                    <a:pt x="50565" y="127461"/>
                    <a:pt x="68970" y="75422"/>
                    <a:pt x="75703" y="12522"/>
                  </a:cubicBezTo>
                  <a:lnTo>
                    <a:pt x="87374" y="12522"/>
                  </a:lnTo>
                  <a:cubicBezTo>
                    <a:pt x="114757" y="12522"/>
                    <a:pt x="141018" y="23156"/>
                    <a:pt x="141018" y="45782"/>
                  </a:cubicBezTo>
                  <a:cubicBezTo>
                    <a:pt x="141018" y="62751"/>
                    <a:pt x="124857" y="94427"/>
                    <a:pt x="81314" y="95785"/>
                  </a:cubicBezTo>
                  <a:cubicBezTo>
                    <a:pt x="76601" y="96011"/>
                    <a:pt x="74132" y="96011"/>
                    <a:pt x="67847" y="100084"/>
                  </a:cubicBezTo>
                  <a:cubicBezTo>
                    <a:pt x="63807" y="102799"/>
                    <a:pt x="62012" y="105288"/>
                    <a:pt x="62012" y="106645"/>
                  </a:cubicBezTo>
                  <a:cubicBezTo>
                    <a:pt x="62012" y="108229"/>
                    <a:pt x="63358" y="108229"/>
                    <a:pt x="66276" y="108229"/>
                  </a:cubicBezTo>
                  <a:cubicBezTo>
                    <a:pt x="107126" y="108229"/>
                    <a:pt x="160096" y="73385"/>
                    <a:pt x="160096" y="36053"/>
                  </a:cubicBezTo>
                  <a:cubicBezTo>
                    <a:pt x="160096" y="10259"/>
                    <a:pt x="129795" y="77"/>
                    <a:pt x="103759" y="77"/>
                  </a:cubicBezTo>
                  <a:lnTo>
                    <a:pt x="73683" y="77"/>
                  </a:lnTo>
                  <a:close/>
                </a:path>
              </a:pathLst>
            </a:custGeom>
            <a:solidFill>
              <a:srgbClr val="000000"/>
            </a:solidFill>
            <a:ln w="2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20D2DA4-F17F-EFC9-AD96-17BF5D085D78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4525" y="1903283"/>
            <a:ext cx="515894" cy="311856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9999D2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5" name="Graphique 10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eugris{\mathbf{n}} &#10;$&#10;&#10;&#10;\end{document}&#10;" title="IguanaTex Vector Display">
            <a:extLst>
              <a:ext uri="{FF2B5EF4-FFF2-40B4-BE49-F238E27FC236}">
                <a16:creationId xmlns:a16="http://schemas.microsoft.com/office/drawing/2014/main" id="{C89B7048-7DE1-3234-61AD-3C032F6D6D4C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245099" y="2006599"/>
            <a:ext cx="204824" cy="170686"/>
          </a:xfrm>
          <a:custGeom>
            <a:avLst/>
            <a:gdLst>
              <a:gd name="connsiteX0" fmla="*/ 23543 w 193855"/>
              <a:gd name="connsiteY0" fmla="*/ 32032 h 153043"/>
              <a:gd name="connsiteX1" fmla="*/ 23543 w 193855"/>
              <a:gd name="connsiteY1" fmla="*/ 137122 h 153043"/>
              <a:gd name="connsiteX2" fmla="*/ 77 w 193855"/>
              <a:gd name="connsiteY2" fmla="*/ 137122 h 153043"/>
              <a:gd name="connsiteX3" fmla="*/ 77 w 193855"/>
              <a:gd name="connsiteY3" fmla="*/ 153106 h 153043"/>
              <a:gd name="connsiteX4" fmla="*/ 42929 w 193855"/>
              <a:gd name="connsiteY4" fmla="*/ 152086 h 153043"/>
              <a:gd name="connsiteX5" fmla="*/ 85781 w 193855"/>
              <a:gd name="connsiteY5" fmla="*/ 153106 h 153043"/>
              <a:gd name="connsiteX6" fmla="*/ 85781 w 193855"/>
              <a:gd name="connsiteY6" fmla="*/ 137122 h 153043"/>
              <a:gd name="connsiteX7" fmla="*/ 62315 w 193855"/>
              <a:gd name="connsiteY7" fmla="*/ 137122 h 153043"/>
              <a:gd name="connsiteX8" fmla="*/ 62315 w 193855"/>
              <a:gd name="connsiteY8" fmla="*/ 66042 h 153043"/>
              <a:gd name="connsiteX9" fmla="*/ 112989 w 193855"/>
              <a:gd name="connsiteY9" fmla="*/ 12306 h 153043"/>
              <a:gd name="connsiteX10" fmla="*/ 131695 w 193855"/>
              <a:gd name="connsiteY10" fmla="*/ 45296 h 153043"/>
              <a:gd name="connsiteX11" fmla="*/ 131695 w 193855"/>
              <a:gd name="connsiteY11" fmla="*/ 137122 h 153043"/>
              <a:gd name="connsiteX12" fmla="*/ 108228 w 193855"/>
              <a:gd name="connsiteY12" fmla="*/ 137122 h 153043"/>
              <a:gd name="connsiteX13" fmla="*/ 108228 w 193855"/>
              <a:gd name="connsiteY13" fmla="*/ 153106 h 153043"/>
              <a:gd name="connsiteX14" fmla="*/ 151080 w 193855"/>
              <a:gd name="connsiteY14" fmla="*/ 152086 h 153043"/>
              <a:gd name="connsiteX15" fmla="*/ 193933 w 193855"/>
              <a:gd name="connsiteY15" fmla="*/ 153106 h 153043"/>
              <a:gd name="connsiteX16" fmla="*/ 193933 w 193855"/>
              <a:gd name="connsiteY16" fmla="*/ 137122 h 153043"/>
              <a:gd name="connsiteX17" fmla="*/ 170466 w 193855"/>
              <a:gd name="connsiteY17" fmla="*/ 137122 h 153043"/>
              <a:gd name="connsiteX18" fmla="*/ 170466 w 193855"/>
              <a:gd name="connsiteY18" fmla="*/ 49037 h 153043"/>
              <a:gd name="connsiteX19" fmla="*/ 118091 w 193855"/>
              <a:gd name="connsiteY19" fmla="*/ 63 h 153043"/>
              <a:gd name="connsiteX20" fmla="*/ 58574 w 193855"/>
              <a:gd name="connsiteY20" fmla="*/ 36793 h 153043"/>
              <a:gd name="connsiteX21" fmla="*/ 58574 w 193855"/>
              <a:gd name="connsiteY21" fmla="*/ 63 h 153043"/>
              <a:gd name="connsiteX22" fmla="*/ 77 w 193855"/>
              <a:gd name="connsiteY22" fmla="*/ 2784 h 153043"/>
              <a:gd name="connsiteX23" fmla="*/ 77 w 193855"/>
              <a:gd name="connsiteY23" fmla="*/ 18768 h 153043"/>
              <a:gd name="connsiteX24" fmla="*/ 23543 w 193855"/>
              <a:gd name="connsiteY24" fmla="*/ 32032 h 153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3855" h="153043">
                <a:moveTo>
                  <a:pt x="23543" y="32032"/>
                </a:moveTo>
                <a:lnTo>
                  <a:pt x="23543" y="137122"/>
                </a:lnTo>
                <a:lnTo>
                  <a:pt x="77" y="137122"/>
                </a:lnTo>
                <a:lnTo>
                  <a:pt x="77" y="153106"/>
                </a:lnTo>
                <a:cubicBezTo>
                  <a:pt x="9599" y="152766"/>
                  <a:pt x="30005" y="152086"/>
                  <a:pt x="42929" y="152086"/>
                </a:cubicBezTo>
                <a:cubicBezTo>
                  <a:pt x="56193" y="152086"/>
                  <a:pt x="76259" y="152766"/>
                  <a:pt x="85781" y="153106"/>
                </a:cubicBezTo>
                <a:lnTo>
                  <a:pt x="85781" y="137122"/>
                </a:lnTo>
                <a:lnTo>
                  <a:pt x="62315" y="137122"/>
                </a:lnTo>
                <a:lnTo>
                  <a:pt x="62315" y="66042"/>
                </a:lnTo>
                <a:cubicBezTo>
                  <a:pt x="62315" y="28971"/>
                  <a:pt x="91563" y="12306"/>
                  <a:pt x="112989" y="12306"/>
                </a:cubicBezTo>
                <a:cubicBezTo>
                  <a:pt x="124553" y="12306"/>
                  <a:pt x="131695" y="19448"/>
                  <a:pt x="131695" y="45296"/>
                </a:cubicBezTo>
                <a:lnTo>
                  <a:pt x="131695" y="137122"/>
                </a:lnTo>
                <a:lnTo>
                  <a:pt x="108228" y="137122"/>
                </a:lnTo>
                <a:lnTo>
                  <a:pt x="108228" y="153106"/>
                </a:lnTo>
                <a:cubicBezTo>
                  <a:pt x="117751" y="152766"/>
                  <a:pt x="138157" y="152086"/>
                  <a:pt x="151080" y="152086"/>
                </a:cubicBezTo>
                <a:cubicBezTo>
                  <a:pt x="164344" y="152086"/>
                  <a:pt x="184410" y="152766"/>
                  <a:pt x="193933" y="153106"/>
                </a:cubicBezTo>
                <a:lnTo>
                  <a:pt x="193933" y="137122"/>
                </a:lnTo>
                <a:lnTo>
                  <a:pt x="170466" y="137122"/>
                </a:lnTo>
                <a:lnTo>
                  <a:pt x="170466" y="49037"/>
                </a:lnTo>
                <a:cubicBezTo>
                  <a:pt x="170466" y="13327"/>
                  <a:pt x="152101" y="63"/>
                  <a:pt x="118091" y="63"/>
                </a:cubicBezTo>
                <a:cubicBezTo>
                  <a:pt x="85441" y="63"/>
                  <a:pt x="67416" y="19448"/>
                  <a:pt x="58574" y="36793"/>
                </a:cubicBezTo>
                <a:lnTo>
                  <a:pt x="58574" y="63"/>
                </a:lnTo>
                <a:lnTo>
                  <a:pt x="77" y="2784"/>
                </a:lnTo>
                <a:lnTo>
                  <a:pt x="77" y="18768"/>
                </a:lnTo>
                <a:cubicBezTo>
                  <a:pt x="21163" y="18768"/>
                  <a:pt x="23543" y="18768"/>
                  <a:pt x="23543" y="32032"/>
                </a:cubicBezTo>
                <a:close/>
              </a:path>
            </a:pathLst>
          </a:custGeom>
          <a:solidFill>
            <a:srgbClr val="9999D2"/>
          </a:solidFill>
          <a:ln w="3333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2C33457-218B-3F72-B847-C5EAADB94EA6}"/>
              </a:ext>
            </a:extLst>
          </p:cNvPr>
          <p:cNvSpPr txBox="1"/>
          <p:nvPr/>
        </p:nvSpPr>
        <p:spPr>
          <a:xfrm>
            <a:off x="3398134" y="5498041"/>
            <a:ext cx="4612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Et le calcul de      est le sujet du cours de « transferts convectifs »</a:t>
            </a:r>
          </a:p>
        </p:txBody>
      </p:sp>
      <p:sp>
        <p:nvSpPr>
          <p:cNvPr id="181" name="Graphique 17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h}&#10;$$&#10;\end{document}&#10;" title="IguanaTex Vector Display">
            <a:extLst>
              <a:ext uri="{FF2B5EF4-FFF2-40B4-BE49-F238E27FC236}">
                <a16:creationId xmlns:a16="http://schemas.microsoft.com/office/drawing/2014/main" id="{0BAC7089-7899-920A-4A45-3871E6DC74AA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314375" y="5575300"/>
            <a:ext cx="193549" cy="238206"/>
          </a:xfrm>
          <a:custGeom>
            <a:avLst/>
            <a:gdLst>
              <a:gd name="connsiteX0" fmla="*/ 64809 w 136672"/>
              <a:gd name="connsiteY0" fmla="*/ 2699 h 168206"/>
              <a:gd name="connsiteX1" fmla="*/ 61191 w 136672"/>
              <a:gd name="connsiteY1" fmla="*/ 75 h 168206"/>
              <a:gd name="connsiteX2" fmla="*/ 27231 w 136672"/>
              <a:gd name="connsiteY2" fmla="*/ 2460 h 168206"/>
              <a:gd name="connsiteX3" fmla="*/ 21943 w 136672"/>
              <a:gd name="connsiteY3" fmla="*/ 7232 h 168206"/>
              <a:gd name="connsiteX4" fmla="*/ 28623 w 136672"/>
              <a:gd name="connsiteY4" fmla="*/ 10096 h 168206"/>
              <a:gd name="connsiteX5" fmla="*/ 42541 w 136672"/>
              <a:gd name="connsiteY5" fmla="*/ 14151 h 168206"/>
              <a:gd name="connsiteX6" fmla="*/ 41706 w 136672"/>
              <a:gd name="connsiteY6" fmla="*/ 18923 h 168206"/>
              <a:gd name="connsiteX7" fmla="*/ 1344 w 136672"/>
              <a:gd name="connsiteY7" fmla="*/ 156352 h 168206"/>
              <a:gd name="connsiteX8" fmla="*/ 231 w 136672"/>
              <a:gd name="connsiteY8" fmla="*/ 161601 h 168206"/>
              <a:gd name="connsiteX9" fmla="*/ 8303 w 136672"/>
              <a:gd name="connsiteY9" fmla="*/ 168281 h 168206"/>
              <a:gd name="connsiteX10" fmla="*/ 18602 w 136672"/>
              <a:gd name="connsiteY10" fmla="*/ 162078 h 168206"/>
              <a:gd name="connsiteX11" fmla="*/ 23891 w 136672"/>
              <a:gd name="connsiteY11" fmla="*/ 143945 h 168206"/>
              <a:gd name="connsiteX12" fmla="*/ 30015 w 136672"/>
              <a:gd name="connsiteY12" fmla="*/ 122472 h 168206"/>
              <a:gd name="connsiteX13" fmla="*/ 34747 w 136672"/>
              <a:gd name="connsiteY13" fmla="*/ 106486 h 168206"/>
              <a:gd name="connsiteX14" fmla="*/ 37809 w 136672"/>
              <a:gd name="connsiteY14" fmla="*/ 95750 h 168206"/>
              <a:gd name="connsiteX15" fmla="*/ 56737 w 136672"/>
              <a:gd name="connsiteY15" fmla="*/ 73799 h 168206"/>
              <a:gd name="connsiteX16" fmla="*/ 83459 w 136672"/>
              <a:gd name="connsiteY16" fmla="*/ 65449 h 168206"/>
              <a:gd name="connsiteX17" fmla="*/ 98491 w 136672"/>
              <a:gd name="connsiteY17" fmla="*/ 82150 h 168206"/>
              <a:gd name="connsiteX18" fmla="*/ 81232 w 136672"/>
              <a:gd name="connsiteY18" fmla="*/ 135594 h 168206"/>
              <a:gd name="connsiteX19" fmla="*/ 77614 w 136672"/>
              <a:gd name="connsiteY19" fmla="*/ 148717 h 168206"/>
              <a:gd name="connsiteX20" fmla="*/ 100439 w 136672"/>
              <a:gd name="connsiteY20" fmla="*/ 168281 h 168206"/>
              <a:gd name="connsiteX21" fmla="*/ 136904 w 136672"/>
              <a:gd name="connsiteY21" fmla="*/ 131538 h 168206"/>
              <a:gd name="connsiteX22" fmla="*/ 133563 w 136672"/>
              <a:gd name="connsiteY22" fmla="*/ 129152 h 168206"/>
              <a:gd name="connsiteX23" fmla="*/ 129388 w 136672"/>
              <a:gd name="connsiteY23" fmla="*/ 133447 h 168206"/>
              <a:gd name="connsiteX24" fmla="*/ 100996 w 136672"/>
              <a:gd name="connsiteY24" fmla="*/ 163032 h 168206"/>
              <a:gd name="connsiteX25" fmla="*/ 94315 w 136672"/>
              <a:gd name="connsiteY25" fmla="*/ 155159 h 168206"/>
              <a:gd name="connsiteX26" fmla="*/ 99326 w 136672"/>
              <a:gd name="connsiteY26" fmla="*/ 138219 h 168206"/>
              <a:gd name="connsiteX27" fmla="*/ 116305 w 136672"/>
              <a:gd name="connsiteY27" fmla="*/ 85729 h 168206"/>
              <a:gd name="connsiteX28" fmla="*/ 84294 w 136672"/>
              <a:gd name="connsiteY28" fmla="*/ 60200 h 168206"/>
              <a:gd name="connsiteX29" fmla="*/ 43098 w 136672"/>
              <a:gd name="connsiteY29" fmla="*/ 78571 h 168206"/>
              <a:gd name="connsiteX30" fmla="*/ 64809 w 136672"/>
              <a:gd name="connsiteY30" fmla="*/ 2699 h 16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6672" h="168206">
                <a:moveTo>
                  <a:pt x="64809" y="2699"/>
                </a:moveTo>
                <a:cubicBezTo>
                  <a:pt x="64809" y="2460"/>
                  <a:pt x="64809" y="75"/>
                  <a:pt x="61191" y="75"/>
                </a:cubicBezTo>
                <a:cubicBezTo>
                  <a:pt x="54788" y="75"/>
                  <a:pt x="34469" y="1983"/>
                  <a:pt x="27231" y="2460"/>
                </a:cubicBezTo>
                <a:cubicBezTo>
                  <a:pt x="25004" y="2699"/>
                  <a:pt x="21943" y="2938"/>
                  <a:pt x="21943" y="7232"/>
                </a:cubicBezTo>
                <a:cubicBezTo>
                  <a:pt x="21943" y="10096"/>
                  <a:pt x="24448" y="10096"/>
                  <a:pt x="28623" y="10096"/>
                </a:cubicBezTo>
                <a:cubicBezTo>
                  <a:pt x="41984" y="10096"/>
                  <a:pt x="42541" y="11766"/>
                  <a:pt x="42541" y="14151"/>
                </a:cubicBezTo>
                <a:lnTo>
                  <a:pt x="41706" y="18923"/>
                </a:lnTo>
                <a:lnTo>
                  <a:pt x="1344" y="156352"/>
                </a:lnTo>
                <a:cubicBezTo>
                  <a:pt x="231" y="159692"/>
                  <a:pt x="231" y="160169"/>
                  <a:pt x="231" y="161601"/>
                </a:cubicBezTo>
                <a:cubicBezTo>
                  <a:pt x="231" y="167088"/>
                  <a:pt x="5798" y="168281"/>
                  <a:pt x="8303" y="168281"/>
                </a:cubicBezTo>
                <a:cubicBezTo>
                  <a:pt x="12757" y="168281"/>
                  <a:pt x="17211" y="165418"/>
                  <a:pt x="18602" y="162078"/>
                </a:cubicBezTo>
                <a:lnTo>
                  <a:pt x="23891" y="143945"/>
                </a:lnTo>
                <a:lnTo>
                  <a:pt x="30015" y="122472"/>
                </a:lnTo>
                <a:cubicBezTo>
                  <a:pt x="31685" y="117223"/>
                  <a:pt x="33355" y="111974"/>
                  <a:pt x="34747" y="106486"/>
                </a:cubicBezTo>
                <a:cubicBezTo>
                  <a:pt x="35304" y="105055"/>
                  <a:pt x="37531" y="97181"/>
                  <a:pt x="37809" y="95750"/>
                </a:cubicBezTo>
                <a:cubicBezTo>
                  <a:pt x="38644" y="93602"/>
                  <a:pt x="47273" y="80241"/>
                  <a:pt x="56737" y="73799"/>
                </a:cubicBezTo>
                <a:cubicBezTo>
                  <a:pt x="62861" y="69982"/>
                  <a:pt x="71490" y="65449"/>
                  <a:pt x="83459" y="65449"/>
                </a:cubicBezTo>
                <a:cubicBezTo>
                  <a:pt x="95429" y="65449"/>
                  <a:pt x="98491" y="73561"/>
                  <a:pt x="98491" y="82150"/>
                </a:cubicBezTo>
                <a:cubicBezTo>
                  <a:pt x="98491" y="95034"/>
                  <a:pt x="87913" y="121040"/>
                  <a:pt x="81232" y="135594"/>
                </a:cubicBezTo>
                <a:cubicBezTo>
                  <a:pt x="79005" y="141082"/>
                  <a:pt x="77614" y="143945"/>
                  <a:pt x="77614" y="148717"/>
                </a:cubicBezTo>
                <a:cubicBezTo>
                  <a:pt x="77614" y="159931"/>
                  <a:pt x="87356" y="168281"/>
                  <a:pt x="100439" y="168281"/>
                </a:cubicBezTo>
                <a:cubicBezTo>
                  <a:pt x="126604" y="168281"/>
                  <a:pt x="136904" y="133447"/>
                  <a:pt x="136904" y="131538"/>
                </a:cubicBezTo>
                <a:cubicBezTo>
                  <a:pt x="136904" y="129152"/>
                  <a:pt x="134398" y="129152"/>
                  <a:pt x="133563" y="129152"/>
                </a:cubicBezTo>
                <a:cubicBezTo>
                  <a:pt x="130780" y="129152"/>
                  <a:pt x="130780" y="129868"/>
                  <a:pt x="129388" y="133447"/>
                </a:cubicBezTo>
                <a:cubicBezTo>
                  <a:pt x="125213" y="146092"/>
                  <a:pt x="116305" y="163032"/>
                  <a:pt x="100996" y="163032"/>
                </a:cubicBezTo>
                <a:cubicBezTo>
                  <a:pt x="96264" y="163032"/>
                  <a:pt x="94315" y="160646"/>
                  <a:pt x="94315" y="155159"/>
                </a:cubicBezTo>
                <a:cubicBezTo>
                  <a:pt x="94315" y="149194"/>
                  <a:pt x="96820" y="143468"/>
                  <a:pt x="99326" y="138219"/>
                </a:cubicBezTo>
                <a:cubicBezTo>
                  <a:pt x="103779" y="127959"/>
                  <a:pt x="116305" y="99567"/>
                  <a:pt x="116305" y="85729"/>
                </a:cubicBezTo>
                <a:cubicBezTo>
                  <a:pt x="116305" y="70220"/>
                  <a:pt x="105171" y="60200"/>
                  <a:pt x="84294" y="60200"/>
                </a:cubicBezTo>
                <a:cubicBezTo>
                  <a:pt x="66758" y="60200"/>
                  <a:pt x="53397" y="67596"/>
                  <a:pt x="43098" y="78571"/>
                </a:cubicBezTo>
                <a:lnTo>
                  <a:pt x="64809" y="2699"/>
                </a:lnTo>
                <a:close/>
              </a:path>
            </a:pathLst>
          </a:custGeom>
          <a:solidFill>
            <a:srgbClr val="9999D2"/>
          </a:solidFill>
          <a:ln w="317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BB1AC6E5-619F-7493-59B5-F463134BEBAB}"/>
              </a:ext>
            </a:extLst>
          </p:cNvPr>
          <p:cNvGrpSpPr/>
          <p:nvPr/>
        </p:nvGrpSpPr>
        <p:grpSpPr>
          <a:xfrm>
            <a:off x="6956397" y="6324844"/>
            <a:ext cx="2398316" cy="772929"/>
            <a:chOff x="6956397" y="6324844"/>
            <a:chExt cx="2398316" cy="772929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804B36F-A603-3898-97E0-67C71FA598DE}"/>
                </a:ext>
              </a:extLst>
            </p:cNvPr>
            <p:cNvSpPr txBox="1"/>
            <p:nvPr/>
          </p:nvSpPr>
          <p:spPr>
            <a:xfrm>
              <a:off x="6956397" y="6324844"/>
              <a:ext cx="239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Convection naturelle</a:t>
              </a:r>
            </a:p>
          </p:txBody>
        </p:sp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3412ABF6-5B02-BD12-9945-75BA9897E595}"/>
                </a:ext>
              </a:extLst>
            </p:cNvPr>
            <p:cNvGrpSpPr>
              <a:grpSpLocks noChangeAspect="1"/>
            </p:cNvGrpSpPr>
            <p:nvPr>
              <p:custDataLst>
                <p:tags r:id="rId39"/>
              </p:custDataLst>
            </p:nvPr>
          </p:nvGrpSpPr>
          <p:grpSpPr>
            <a:xfrm>
              <a:off x="7073900" y="6756400"/>
              <a:ext cx="2195575" cy="341373"/>
              <a:chOff x="9561403" y="8448868"/>
              <a:chExt cx="2187514" cy="306088"/>
            </a:xfrm>
          </p:grpSpPr>
          <p:sp>
            <p:nvSpPr>
              <p:cNvPr id="116" name="Forme libre 115">
                <a:extLst>
                  <a:ext uri="{FF2B5EF4-FFF2-40B4-BE49-F238E27FC236}">
                    <a16:creationId xmlns:a16="http://schemas.microsoft.com/office/drawing/2014/main" id="{BEF2FF2E-20ED-7841-8514-4FD19162B8BC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9561403" y="8469376"/>
                <a:ext cx="219702" cy="209058"/>
              </a:xfrm>
              <a:custGeom>
                <a:avLst/>
                <a:gdLst>
                  <a:gd name="connsiteX0" fmla="*/ 64090 w 219702"/>
                  <a:gd name="connsiteY0" fmla="*/ 4042 h 209058"/>
                  <a:gd name="connsiteX1" fmla="*/ 54761 w 219702"/>
                  <a:gd name="connsiteY1" fmla="*/ 63 h 209058"/>
                  <a:gd name="connsiteX2" fmla="*/ 77 w 219702"/>
                  <a:gd name="connsiteY2" fmla="*/ 63 h 209058"/>
                  <a:gd name="connsiteX3" fmla="*/ 77 w 219702"/>
                  <a:gd name="connsiteY3" fmla="*/ 9551 h 209058"/>
                  <a:gd name="connsiteX4" fmla="*/ 9405 w 219702"/>
                  <a:gd name="connsiteY4" fmla="*/ 9551 h 209058"/>
                  <a:gd name="connsiteX5" fmla="*/ 25489 w 219702"/>
                  <a:gd name="connsiteY5" fmla="*/ 10164 h 209058"/>
                  <a:gd name="connsiteX6" fmla="*/ 33209 w 219702"/>
                  <a:gd name="connsiteY6" fmla="*/ 17204 h 209058"/>
                  <a:gd name="connsiteX7" fmla="*/ 33209 w 219702"/>
                  <a:gd name="connsiteY7" fmla="*/ 176982 h 209058"/>
                  <a:gd name="connsiteX8" fmla="*/ 77 w 219702"/>
                  <a:gd name="connsiteY8" fmla="*/ 199632 h 209058"/>
                  <a:gd name="connsiteX9" fmla="*/ 77 w 219702"/>
                  <a:gd name="connsiteY9" fmla="*/ 209121 h 209058"/>
                  <a:gd name="connsiteX10" fmla="*/ 37712 w 219702"/>
                  <a:gd name="connsiteY10" fmla="*/ 208203 h 209058"/>
                  <a:gd name="connsiteX11" fmla="*/ 75348 w 219702"/>
                  <a:gd name="connsiteY11" fmla="*/ 209121 h 209058"/>
                  <a:gd name="connsiteX12" fmla="*/ 75348 w 219702"/>
                  <a:gd name="connsiteY12" fmla="*/ 199632 h 209058"/>
                  <a:gd name="connsiteX13" fmla="*/ 42216 w 219702"/>
                  <a:gd name="connsiteY13" fmla="*/ 176982 h 209058"/>
                  <a:gd name="connsiteX14" fmla="*/ 42216 w 219702"/>
                  <a:gd name="connsiteY14" fmla="*/ 17816 h 209058"/>
                  <a:gd name="connsiteX15" fmla="*/ 45433 w 219702"/>
                  <a:gd name="connsiteY15" fmla="*/ 21489 h 209058"/>
                  <a:gd name="connsiteX16" fmla="*/ 176675 w 219702"/>
                  <a:gd name="connsiteY16" fmla="*/ 205142 h 209058"/>
                  <a:gd name="connsiteX17" fmla="*/ 182143 w 219702"/>
                  <a:gd name="connsiteY17" fmla="*/ 209121 h 209058"/>
                  <a:gd name="connsiteX18" fmla="*/ 186647 w 219702"/>
                  <a:gd name="connsiteY18" fmla="*/ 201163 h 209058"/>
                  <a:gd name="connsiteX19" fmla="*/ 186647 w 219702"/>
                  <a:gd name="connsiteY19" fmla="*/ 32202 h 209058"/>
                  <a:gd name="connsiteX20" fmla="*/ 219779 w 219702"/>
                  <a:gd name="connsiteY20" fmla="*/ 9551 h 209058"/>
                  <a:gd name="connsiteX21" fmla="*/ 219779 w 219702"/>
                  <a:gd name="connsiteY21" fmla="*/ 63 h 209058"/>
                  <a:gd name="connsiteX22" fmla="*/ 182143 w 219702"/>
                  <a:gd name="connsiteY22" fmla="*/ 981 h 209058"/>
                  <a:gd name="connsiteX23" fmla="*/ 144508 w 219702"/>
                  <a:gd name="connsiteY23" fmla="*/ 63 h 209058"/>
                  <a:gd name="connsiteX24" fmla="*/ 144508 w 219702"/>
                  <a:gd name="connsiteY24" fmla="*/ 9551 h 209058"/>
                  <a:gd name="connsiteX25" fmla="*/ 177640 w 219702"/>
                  <a:gd name="connsiteY25" fmla="*/ 32202 h 209058"/>
                  <a:gd name="connsiteX26" fmla="*/ 177640 w 219702"/>
                  <a:gd name="connsiteY26" fmla="*/ 162902 h 209058"/>
                  <a:gd name="connsiteX27" fmla="*/ 64090 w 219702"/>
                  <a:gd name="connsiteY27" fmla="*/ 4042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9702" h="209058">
                    <a:moveTo>
                      <a:pt x="64090" y="4042"/>
                    </a:moveTo>
                    <a:cubicBezTo>
                      <a:pt x="61194" y="369"/>
                      <a:pt x="60873" y="63"/>
                      <a:pt x="54761" y="63"/>
                    </a:cubicBezTo>
                    <a:lnTo>
                      <a:pt x="77" y="63"/>
                    </a:lnTo>
                    <a:lnTo>
                      <a:pt x="77" y="9551"/>
                    </a:lnTo>
                    <a:lnTo>
                      <a:pt x="9405" y="9551"/>
                    </a:lnTo>
                    <a:cubicBezTo>
                      <a:pt x="14230" y="9551"/>
                      <a:pt x="20664" y="9858"/>
                      <a:pt x="25489" y="10164"/>
                    </a:cubicBezTo>
                    <a:cubicBezTo>
                      <a:pt x="32887" y="11082"/>
                      <a:pt x="33209" y="11388"/>
                      <a:pt x="33209" y="17204"/>
                    </a:cubicBezTo>
                    <a:lnTo>
                      <a:pt x="33209" y="176982"/>
                    </a:lnTo>
                    <a:cubicBezTo>
                      <a:pt x="33209" y="185246"/>
                      <a:pt x="33209" y="199632"/>
                      <a:pt x="77" y="199632"/>
                    </a:cubicBezTo>
                    <a:lnTo>
                      <a:pt x="77" y="209121"/>
                    </a:lnTo>
                    <a:cubicBezTo>
                      <a:pt x="11335" y="208815"/>
                      <a:pt x="27097" y="208203"/>
                      <a:pt x="37712" y="208203"/>
                    </a:cubicBezTo>
                    <a:cubicBezTo>
                      <a:pt x="48328" y="208203"/>
                      <a:pt x="64090" y="208815"/>
                      <a:pt x="75348" y="209121"/>
                    </a:cubicBezTo>
                    <a:lnTo>
                      <a:pt x="75348" y="199632"/>
                    </a:lnTo>
                    <a:cubicBezTo>
                      <a:pt x="42216" y="199632"/>
                      <a:pt x="42216" y="185246"/>
                      <a:pt x="42216" y="176982"/>
                    </a:cubicBezTo>
                    <a:lnTo>
                      <a:pt x="42216" y="17816"/>
                    </a:lnTo>
                    <a:cubicBezTo>
                      <a:pt x="43824" y="19346"/>
                      <a:pt x="44146" y="19652"/>
                      <a:pt x="45433" y="21489"/>
                    </a:cubicBezTo>
                    <a:lnTo>
                      <a:pt x="176675" y="205142"/>
                    </a:lnTo>
                    <a:cubicBezTo>
                      <a:pt x="179570" y="208815"/>
                      <a:pt x="179892" y="209121"/>
                      <a:pt x="182143" y="209121"/>
                    </a:cubicBezTo>
                    <a:cubicBezTo>
                      <a:pt x="186647" y="209121"/>
                      <a:pt x="186647" y="206978"/>
                      <a:pt x="186647" y="201163"/>
                    </a:cubicBezTo>
                    <a:lnTo>
                      <a:pt x="186647" y="32202"/>
                    </a:lnTo>
                    <a:cubicBezTo>
                      <a:pt x="186647" y="23938"/>
                      <a:pt x="186647" y="9551"/>
                      <a:pt x="219779" y="9551"/>
                    </a:cubicBezTo>
                    <a:lnTo>
                      <a:pt x="219779" y="63"/>
                    </a:lnTo>
                    <a:cubicBezTo>
                      <a:pt x="208520" y="369"/>
                      <a:pt x="192759" y="981"/>
                      <a:pt x="182143" y="981"/>
                    </a:cubicBezTo>
                    <a:cubicBezTo>
                      <a:pt x="171528" y="981"/>
                      <a:pt x="155766" y="369"/>
                      <a:pt x="144508" y="63"/>
                    </a:cubicBezTo>
                    <a:lnTo>
                      <a:pt x="144508" y="9551"/>
                    </a:lnTo>
                    <a:cubicBezTo>
                      <a:pt x="177640" y="9551"/>
                      <a:pt x="177640" y="23938"/>
                      <a:pt x="177640" y="32202"/>
                    </a:cubicBezTo>
                    <a:lnTo>
                      <a:pt x="177640" y="162902"/>
                    </a:lnTo>
                    <a:lnTo>
                      <a:pt x="64090" y="4042"/>
                    </a:lnTo>
                    <a:close/>
                  </a:path>
                </a:pathLst>
              </a:custGeom>
              <a:solidFill>
                <a:srgbClr val="9999D2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7" name="Forme libre 116">
                <a:extLst>
                  <a:ext uri="{FF2B5EF4-FFF2-40B4-BE49-F238E27FC236}">
                    <a16:creationId xmlns:a16="http://schemas.microsoft.com/office/drawing/2014/main" id="{74D8F94F-2FE3-FB40-A333-10F730A849B5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9802337" y="8543143"/>
                <a:ext cx="161801" cy="138657"/>
              </a:xfrm>
              <a:custGeom>
                <a:avLst/>
                <a:gdLst>
                  <a:gd name="connsiteX0" fmla="*/ 115565 w 161801"/>
                  <a:gd name="connsiteY0" fmla="*/ 111173 h 138657"/>
                  <a:gd name="connsiteX1" fmla="*/ 115565 w 161801"/>
                  <a:gd name="connsiteY1" fmla="*/ 138721 h 138657"/>
                  <a:gd name="connsiteX2" fmla="*/ 161885 w 161801"/>
                  <a:gd name="connsiteY2" fmla="*/ 135354 h 138657"/>
                  <a:gd name="connsiteX3" fmla="*/ 161885 w 161801"/>
                  <a:gd name="connsiteY3" fmla="*/ 125865 h 138657"/>
                  <a:gd name="connsiteX4" fmla="*/ 136795 w 161801"/>
                  <a:gd name="connsiteY4" fmla="*/ 108724 h 138657"/>
                  <a:gd name="connsiteX5" fmla="*/ 136795 w 161801"/>
                  <a:gd name="connsiteY5" fmla="*/ 63 h 138657"/>
                  <a:gd name="connsiteX6" fmla="*/ 89509 w 161801"/>
                  <a:gd name="connsiteY6" fmla="*/ 3430 h 138657"/>
                  <a:gd name="connsiteX7" fmla="*/ 89509 w 161801"/>
                  <a:gd name="connsiteY7" fmla="*/ 12918 h 138657"/>
                  <a:gd name="connsiteX8" fmla="*/ 114600 w 161801"/>
                  <a:gd name="connsiteY8" fmla="*/ 30059 h 138657"/>
                  <a:gd name="connsiteX9" fmla="*/ 114600 w 161801"/>
                  <a:gd name="connsiteY9" fmla="*/ 84543 h 138657"/>
                  <a:gd name="connsiteX10" fmla="*/ 75677 w 161801"/>
                  <a:gd name="connsiteY10" fmla="*/ 131987 h 138657"/>
                  <a:gd name="connsiteX11" fmla="*/ 47370 w 161801"/>
                  <a:gd name="connsiteY11" fmla="*/ 101684 h 138657"/>
                  <a:gd name="connsiteX12" fmla="*/ 47370 w 161801"/>
                  <a:gd name="connsiteY12" fmla="*/ 63 h 138657"/>
                  <a:gd name="connsiteX13" fmla="*/ 84 w 161801"/>
                  <a:gd name="connsiteY13" fmla="*/ 3430 h 138657"/>
                  <a:gd name="connsiteX14" fmla="*/ 84 w 161801"/>
                  <a:gd name="connsiteY14" fmla="*/ 12918 h 138657"/>
                  <a:gd name="connsiteX15" fmla="*/ 25175 w 161801"/>
                  <a:gd name="connsiteY15" fmla="*/ 41079 h 138657"/>
                  <a:gd name="connsiteX16" fmla="*/ 25175 w 161801"/>
                  <a:gd name="connsiteY16" fmla="*/ 86992 h 138657"/>
                  <a:gd name="connsiteX17" fmla="*/ 74069 w 161801"/>
                  <a:gd name="connsiteY17" fmla="*/ 138721 h 138657"/>
                  <a:gd name="connsiteX18" fmla="*/ 115565 w 161801"/>
                  <a:gd name="connsiteY18" fmla="*/ 111173 h 13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01" h="138657">
                    <a:moveTo>
                      <a:pt x="115565" y="111173"/>
                    </a:moveTo>
                    <a:lnTo>
                      <a:pt x="115565" y="138721"/>
                    </a:lnTo>
                    <a:lnTo>
                      <a:pt x="161885" y="135354"/>
                    </a:lnTo>
                    <a:lnTo>
                      <a:pt x="161885" y="125865"/>
                    </a:lnTo>
                    <a:cubicBezTo>
                      <a:pt x="139368" y="125865"/>
                      <a:pt x="136795" y="123722"/>
                      <a:pt x="136795" y="108724"/>
                    </a:cubicBezTo>
                    <a:lnTo>
                      <a:pt x="136795" y="63"/>
                    </a:lnTo>
                    <a:lnTo>
                      <a:pt x="89509" y="3430"/>
                    </a:lnTo>
                    <a:lnTo>
                      <a:pt x="89509" y="12918"/>
                    </a:lnTo>
                    <a:cubicBezTo>
                      <a:pt x="112026" y="12918"/>
                      <a:pt x="114600" y="15061"/>
                      <a:pt x="114600" y="30059"/>
                    </a:cubicBezTo>
                    <a:lnTo>
                      <a:pt x="114600" y="84543"/>
                    </a:lnTo>
                    <a:cubicBezTo>
                      <a:pt x="114600" y="111173"/>
                      <a:pt x="99159" y="131987"/>
                      <a:pt x="75677" y="131987"/>
                    </a:cubicBezTo>
                    <a:cubicBezTo>
                      <a:pt x="48657" y="131987"/>
                      <a:pt x="47370" y="117601"/>
                      <a:pt x="47370" y="101684"/>
                    </a:cubicBezTo>
                    <a:lnTo>
                      <a:pt x="47370" y="63"/>
                    </a:lnTo>
                    <a:lnTo>
                      <a:pt x="84" y="3430"/>
                    </a:lnTo>
                    <a:lnTo>
                      <a:pt x="84" y="12918"/>
                    </a:lnTo>
                    <a:cubicBezTo>
                      <a:pt x="25175" y="12918"/>
                      <a:pt x="25175" y="13837"/>
                      <a:pt x="25175" y="41079"/>
                    </a:cubicBezTo>
                    <a:lnTo>
                      <a:pt x="25175" y="86992"/>
                    </a:lnTo>
                    <a:cubicBezTo>
                      <a:pt x="25175" y="110867"/>
                      <a:pt x="25175" y="138721"/>
                      <a:pt x="74069" y="138721"/>
                    </a:cubicBezTo>
                    <a:cubicBezTo>
                      <a:pt x="92083" y="138721"/>
                      <a:pt x="106236" y="130150"/>
                      <a:pt x="115565" y="111173"/>
                    </a:cubicBezTo>
                    <a:close/>
                  </a:path>
                </a:pathLst>
              </a:custGeom>
              <a:solidFill>
                <a:srgbClr val="9999D2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8" name="Forme libre 117">
                <a:extLst>
                  <a:ext uri="{FF2B5EF4-FFF2-40B4-BE49-F238E27FC236}">
                    <a16:creationId xmlns:a16="http://schemas.microsoft.com/office/drawing/2014/main" id="{4905358A-F4C0-4467-5B20-B5BBE2BB29E2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10078115" y="8566100"/>
                <a:ext cx="213912" cy="71624"/>
              </a:xfrm>
              <a:custGeom>
                <a:avLst/>
                <a:gdLst>
                  <a:gd name="connsiteX0" fmla="*/ 203068 w 213912"/>
                  <a:gd name="connsiteY0" fmla="*/ 12306 h 71624"/>
                  <a:gd name="connsiteX1" fmla="*/ 214005 w 213912"/>
                  <a:gd name="connsiteY1" fmla="*/ 6185 h 71624"/>
                  <a:gd name="connsiteX2" fmla="*/ 203389 w 213912"/>
                  <a:gd name="connsiteY2" fmla="*/ 63 h 71624"/>
                  <a:gd name="connsiteX3" fmla="*/ 10708 w 213912"/>
                  <a:gd name="connsiteY3" fmla="*/ 63 h 71624"/>
                  <a:gd name="connsiteX4" fmla="*/ 92 w 213912"/>
                  <a:gd name="connsiteY4" fmla="*/ 6185 h 71624"/>
                  <a:gd name="connsiteX5" fmla="*/ 11029 w 213912"/>
                  <a:gd name="connsiteY5" fmla="*/ 12306 h 71624"/>
                  <a:gd name="connsiteX6" fmla="*/ 203068 w 213912"/>
                  <a:gd name="connsiteY6" fmla="*/ 12306 h 71624"/>
                  <a:gd name="connsiteX7" fmla="*/ 203389 w 213912"/>
                  <a:gd name="connsiteY7" fmla="*/ 71687 h 71624"/>
                  <a:gd name="connsiteX8" fmla="*/ 214005 w 213912"/>
                  <a:gd name="connsiteY8" fmla="*/ 65566 h 71624"/>
                  <a:gd name="connsiteX9" fmla="*/ 203068 w 213912"/>
                  <a:gd name="connsiteY9" fmla="*/ 59444 h 71624"/>
                  <a:gd name="connsiteX10" fmla="*/ 11029 w 213912"/>
                  <a:gd name="connsiteY10" fmla="*/ 59444 h 71624"/>
                  <a:gd name="connsiteX11" fmla="*/ 92 w 213912"/>
                  <a:gd name="connsiteY11" fmla="*/ 65566 h 71624"/>
                  <a:gd name="connsiteX12" fmla="*/ 10708 w 213912"/>
                  <a:gd name="connsiteY12" fmla="*/ 71687 h 71624"/>
                  <a:gd name="connsiteX13" fmla="*/ 203389 w 213912"/>
                  <a:gd name="connsiteY13" fmla="*/ 71687 h 7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3912" h="71624">
                    <a:moveTo>
                      <a:pt x="203068" y="12306"/>
                    </a:moveTo>
                    <a:cubicBezTo>
                      <a:pt x="207893" y="12306"/>
                      <a:pt x="214005" y="12306"/>
                      <a:pt x="214005" y="6185"/>
                    </a:cubicBezTo>
                    <a:cubicBezTo>
                      <a:pt x="214005" y="63"/>
                      <a:pt x="207893" y="63"/>
                      <a:pt x="203389" y="63"/>
                    </a:cubicBezTo>
                    <a:lnTo>
                      <a:pt x="10708" y="63"/>
                    </a:lnTo>
                    <a:cubicBezTo>
                      <a:pt x="6204" y="63"/>
                      <a:pt x="92" y="63"/>
                      <a:pt x="92" y="6185"/>
                    </a:cubicBezTo>
                    <a:cubicBezTo>
                      <a:pt x="92" y="12306"/>
                      <a:pt x="6204" y="12306"/>
                      <a:pt x="11029" y="12306"/>
                    </a:cubicBezTo>
                    <a:lnTo>
                      <a:pt x="203068" y="12306"/>
                    </a:lnTo>
                    <a:close/>
                    <a:moveTo>
                      <a:pt x="203389" y="71687"/>
                    </a:moveTo>
                    <a:cubicBezTo>
                      <a:pt x="207893" y="71687"/>
                      <a:pt x="214005" y="71687"/>
                      <a:pt x="214005" y="65566"/>
                    </a:cubicBezTo>
                    <a:cubicBezTo>
                      <a:pt x="214005" y="59444"/>
                      <a:pt x="207893" y="59444"/>
                      <a:pt x="203068" y="59444"/>
                    </a:cubicBezTo>
                    <a:lnTo>
                      <a:pt x="11029" y="59444"/>
                    </a:lnTo>
                    <a:cubicBezTo>
                      <a:pt x="6204" y="59444"/>
                      <a:pt x="92" y="59444"/>
                      <a:pt x="92" y="65566"/>
                    </a:cubicBezTo>
                    <a:cubicBezTo>
                      <a:pt x="92" y="71687"/>
                      <a:pt x="6204" y="71687"/>
                      <a:pt x="10708" y="71687"/>
                    </a:cubicBezTo>
                    <a:lnTo>
                      <a:pt x="203389" y="71687"/>
                    </a:ln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9" name="Forme libre 118">
                <a:extLst>
                  <a:ext uri="{FF2B5EF4-FFF2-40B4-BE49-F238E27FC236}">
                    <a16:creationId xmlns:a16="http://schemas.microsoft.com/office/drawing/2014/main" id="{F1AF7ABC-7ECA-194B-A2BC-D2598E8AE28A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10416692" y="8462642"/>
                <a:ext cx="160514" cy="278540"/>
              </a:xfrm>
              <a:custGeom>
                <a:avLst/>
                <a:gdLst>
                  <a:gd name="connsiteX0" fmla="*/ 101108 w 160514"/>
                  <a:gd name="connsiteY0" fmla="*/ 93420 h 278540"/>
                  <a:gd name="connsiteX1" fmla="*/ 128772 w 160514"/>
                  <a:gd name="connsiteY1" fmla="*/ 93420 h 278540"/>
                  <a:gd name="connsiteX2" fmla="*/ 138422 w 160514"/>
                  <a:gd name="connsiteY2" fmla="*/ 87298 h 278540"/>
                  <a:gd name="connsiteX3" fmla="*/ 129737 w 160514"/>
                  <a:gd name="connsiteY3" fmla="*/ 83931 h 278540"/>
                  <a:gd name="connsiteX4" fmla="*/ 103038 w 160514"/>
                  <a:gd name="connsiteY4" fmla="*/ 83931 h 278540"/>
                  <a:gd name="connsiteX5" fmla="*/ 109793 w 160514"/>
                  <a:gd name="connsiteY5" fmla="*/ 49037 h 278540"/>
                  <a:gd name="connsiteX6" fmla="*/ 117513 w 160514"/>
                  <a:gd name="connsiteY6" fmla="*/ 17204 h 278540"/>
                  <a:gd name="connsiteX7" fmla="*/ 132632 w 160514"/>
                  <a:gd name="connsiteY7" fmla="*/ 6797 h 278540"/>
                  <a:gd name="connsiteX8" fmla="*/ 148394 w 160514"/>
                  <a:gd name="connsiteY8" fmla="*/ 12306 h 278540"/>
                  <a:gd name="connsiteX9" fmla="*/ 131024 w 160514"/>
                  <a:gd name="connsiteY9" fmla="*/ 28835 h 278540"/>
                  <a:gd name="connsiteX10" fmla="*/ 142926 w 160514"/>
                  <a:gd name="connsiteY10" fmla="*/ 39548 h 278540"/>
                  <a:gd name="connsiteX11" fmla="*/ 160618 w 160514"/>
                  <a:gd name="connsiteY11" fmla="*/ 21183 h 278540"/>
                  <a:gd name="connsiteX12" fmla="*/ 132632 w 160514"/>
                  <a:gd name="connsiteY12" fmla="*/ 63 h 278540"/>
                  <a:gd name="connsiteX13" fmla="*/ 91780 w 160514"/>
                  <a:gd name="connsiteY13" fmla="*/ 35875 h 278540"/>
                  <a:gd name="connsiteX14" fmla="*/ 81164 w 160514"/>
                  <a:gd name="connsiteY14" fmla="*/ 83931 h 278540"/>
                  <a:gd name="connsiteX15" fmla="*/ 58969 w 160514"/>
                  <a:gd name="connsiteY15" fmla="*/ 83931 h 278540"/>
                  <a:gd name="connsiteX16" fmla="*/ 49319 w 160514"/>
                  <a:gd name="connsiteY16" fmla="*/ 89747 h 278540"/>
                  <a:gd name="connsiteX17" fmla="*/ 58326 w 160514"/>
                  <a:gd name="connsiteY17" fmla="*/ 93420 h 278540"/>
                  <a:gd name="connsiteX18" fmla="*/ 79556 w 160514"/>
                  <a:gd name="connsiteY18" fmla="*/ 93420 h 278540"/>
                  <a:gd name="connsiteX19" fmla="*/ 55431 w 160514"/>
                  <a:gd name="connsiteY19" fmla="*/ 214324 h 278540"/>
                  <a:gd name="connsiteX20" fmla="*/ 27445 w 160514"/>
                  <a:gd name="connsiteY20" fmla="*/ 271869 h 278540"/>
                  <a:gd name="connsiteX21" fmla="*/ 12005 w 160514"/>
                  <a:gd name="connsiteY21" fmla="*/ 266359 h 278540"/>
                  <a:gd name="connsiteX22" fmla="*/ 29697 w 160514"/>
                  <a:gd name="connsiteY22" fmla="*/ 249831 h 278540"/>
                  <a:gd name="connsiteX23" fmla="*/ 17795 w 160514"/>
                  <a:gd name="connsiteY23" fmla="*/ 239118 h 278540"/>
                  <a:gd name="connsiteX24" fmla="*/ 103 w 160514"/>
                  <a:gd name="connsiteY24" fmla="*/ 257483 h 278540"/>
                  <a:gd name="connsiteX25" fmla="*/ 27445 w 160514"/>
                  <a:gd name="connsiteY25" fmla="*/ 278603 h 278540"/>
                  <a:gd name="connsiteX26" fmla="*/ 63794 w 160514"/>
                  <a:gd name="connsiteY26" fmla="*/ 248912 h 278540"/>
                  <a:gd name="connsiteX27" fmla="*/ 81808 w 160514"/>
                  <a:gd name="connsiteY27" fmla="*/ 190450 h 278540"/>
                  <a:gd name="connsiteX28" fmla="*/ 101108 w 160514"/>
                  <a:gd name="connsiteY28" fmla="*/ 93420 h 27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0514" h="278540">
                    <a:moveTo>
                      <a:pt x="101108" y="93420"/>
                    </a:moveTo>
                    <a:lnTo>
                      <a:pt x="128772" y="93420"/>
                    </a:lnTo>
                    <a:cubicBezTo>
                      <a:pt x="135205" y="93420"/>
                      <a:pt x="138422" y="93420"/>
                      <a:pt x="138422" y="87298"/>
                    </a:cubicBezTo>
                    <a:cubicBezTo>
                      <a:pt x="138422" y="83931"/>
                      <a:pt x="135205" y="83931"/>
                      <a:pt x="129737" y="83931"/>
                    </a:cubicBezTo>
                    <a:lnTo>
                      <a:pt x="103038" y="83931"/>
                    </a:lnTo>
                    <a:lnTo>
                      <a:pt x="109793" y="49037"/>
                    </a:lnTo>
                    <a:cubicBezTo>
                      <a:pt x="111080" y="42609"/>
                      <a:pt x="115583" y="20877"/>
                      <a:pt x="117513" y="17204"/>
                    </a:cubicBezTo>
                    <a:cubicBezTo>
                      <a:pt x="120408" y="11388"/>
                      <a:pt x="125877" y="6797"/>
                      <a:pt x="132632" y="6797"/>
                    </a:cubicBezTo>
                    <a:cubicBezTo>
                      <a:pt x="133919" y="6797"/>
                      <a:pt x="142282" y="6797"/>
                      <a:pt x="148394" y="12306"/>
                    </a:cubicBezTo>
                    <a:cubicBezTo>
                      <a:pt x="134240" y="13531"/>
                      <a:pt x="131024" y="24244"/>
                      <a:pt x="131024" y="28835"/>
                    </a:cubicBezTo>
                    <a:cubicBezTo>
                      <a:pt x="131024" y="35875"/>
                      <a:pt x="136814" y="39548"/>
                      <a:pt x="142926" y="39548"/>
                    </a:cubicBezTo>
                    <a:cubicBezTo>
                      <a:pt x="151289" y="39548"/>
                      <a:pt x="160618" y="32814"/>
                      <a:pt x="160618" y="21183"/>
                    </a:cubicBezTo>
                    <a:cubicBezTo>
                      <a:pt x="160618" y="7103"/>
                      <a:pt x="145821" y="63"/>
                      <a:pt x="132632" y="63"/>
                    </a:cubicBezTo>
                    <a:cubicBezTo>
                      <a:pt x="121695" y="63"/>
                      <a:pt x="101430" y="5572"/>
                      <a:pt x="91780" y="35875"/>
                    </a:cubicBezTo>
                    <a:cubicBezTo>
                      <a:pt x="89850" y="42303"/>
                      <a:pt x="88885" y="45364"/>
                      <a:pt x="81164" y="83931"/>
                    </a:cubicBezTo>
                    <a:lnTo>
                      <a:pt x="58969" y="83931"/>
                    </a:lnTo>
                    <a:cubicBezTo>
                      <a:pt x="52857" y="83931"/>
                      <a:pt x="49319" y="83931"/>
                      <a:pt x="49319" y="89747"/>
                    </a:cubicBezTo>
                    <a:cubicBezTo>
                      <a:pt x="49319" y="93420"/>
                      <a:pt x="52214" y="93420"/>
                      <a:pt x="58326" y="93420"/>
                    </a:cubicBezTo>
                    <a:lnTo>
                      <a:pt x="79556" y="93420"/>
                    </a:lnTo>
                    <a:lnTo>
                      <a:pt x="55431" y="214324"/>
                    </a:lnTo>
                    <a:cubicBezTo>
                      <a:pt x="49641" y="244015"/>
                      <a:pt x="44172" y="271869"/>
                      <a:pt x="27445" y="271869"/>
                    </a:cubicBezTo>
                    <a:cubicBezTo>
                      <a:pt x="26158" y="271869"/>
                      <a:pt x="18117" y="271869"/>
                      <a:pt x="12005" y="266359"/>
                    </a:cubicBezTo>
                    <a:cubicBezTo>
                      <a:pt x="26802" y="265441"/>
                      <a:pt x="29697" y="254422"/>
                      <a:pt x="29697" y="249831"/>
                    </a:cubicBezTo>
                    <a:cubicBezTo>
                      <a:pt x="29697" y="242791"/>
                      <a:pt x="23907" y="239118"/>
                      <a:pt x="17795" y="239118"/>
                    </a:cubicBezTo>
                    <a:cubicBezTo>
                      <a:pt x="9431" y="239118"/>
                      <a:pt x="103" y="245852"/>
                      <a:pt x="103" y="257483"/>
                    </a:cubicBezTo>
                    <a:cubicBezTo>
                      <a:pt x="103" y="271257"/>
                      <a:pt x="14257" y="278603"/>
                      <a:pt x="27445" y="278603"/>
                    </a:cubicBezTo>
                    <a:cubicBezTo>
                      <a:pt x="45137" y="278603"/>
                      <a:pt x="58004" y="260544"/>
                      <a:pt x="63794" y="248912"/>
                    </a:cubicBezTo>
                    <a:cubicBezTo>
                      <a:pt x="74088" y="229629"/>
                      <a:pt x="81486" y="192592"/>
                      <a:pt x="81808" y="190450"/>
                    </a:cubicBezTo>
                    <a:lnTo>
                      <a:pt x="101108" y="93420"/>
                    </a:ln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" name="Forme libre 119">
                <a:extLst>
                  <a:ext uri="{FF2B5EF4-FFF2-40B4-BE49-F238E27FC236}">
                    <a16:creationId xmlns:a16="http://schemas.microsoft.com/office/drawing/2014/main" id="{A4671BDF-3D88-39BC-B60C-9B52AC467556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10677211" y="8448868"/>
                <a:ext cx="74628" cy="306088"/>
              </a:xfrm>
              <a:custGeom>
                <a:avLst/>
                <a:gdLst>
                  <a:gd name="connsiteX0" fmla="*/ 74739 w 74628"/>
                  <a:gd name="connsiteY0" fmla="*/ 303090 h 306088"/>
                  <a:gd name="connsiteX1" fmla="*/ 69270 w 74628"/>
                  <a:gd name="connsiteY1" fmla="*/ 296356 h 306088"/>
                  <a:gd name="connsiteX2" fmla="*/ 18768 w 74628"/>
                  <a:gd name="connsiteY2" fmla="*/ 153107 h 306088"/>
                  <a:gd name="connsiteX3" fmla="*/ 70557 w 74628"/>
                  <a:gd name="connsiteY3" fmla="*/ 8327 h 306088"/>
                  <a:gd name="connsiteX4" fmla="*/ 74739 w 74628"/>
                  <a:gd name="connsiteY4" fmla="*/ 3124 h 306088"/>
                  <a:gd name="connsiteX5" fmla="*/ 71522 w 74628"/>
                  <a:gd name="connsiteY5" fmla="*/ 63 h 306088"/>
                  <a:gd name="connsiteX6" fmla="*/ 20376 w 74628"/>
                  <a:gd name="connsiteY6" fmla="*/ 59750 h 306088"/>
                  <a:gd name="connsiteX7" fmla="*/ 111 w 74628"/>
                  <a:gd name="connsiteY7" fmla="*/ 153107 h 306088"/>
                  <a:gd name="connsiteX8" fmla="*/ 21341 w 74628"/>
                  <a:gd name="connsiteY8" fmla="*/ 248606 h 306088"/>
                  <a:gd name="connsiteX9" fmla="*/ 71522 w 74628"/>
                  <a:gd name="connsiteY9" fmla="*/ 306151 h 306088"/>
                  <a:gd name="connsiteX10" fmla="*/ 74739 w 74628"/>
                  <a:gd name="connsiteY10" fmla="*/ 303090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28" h="306088">
                    <a:moveTo>
                      <a:pt x="74739" y="303090"/>
                    </a:moveTo>
                    <a:cubicBezTo>
                      <a:pt x="74739" y="302172"/>
                      <a:pt x="74739" y="301560"/>
                      <a:pt x="69270" y="296356"/>
                    </a:cubicBezTo>
                    <a:cubicBezTo>
                      <a:pt x="29061" y="257789"/>
                      <a:pt x="18768" y="199938"/>
                      <a:pt x="18768" y="153107"/>
                    </a:cubicBezTo>
                    <a:cubicBezTo>
                      <a:pt x="18768" y="99848"/>
                      <a:pt x="30991" y="46588"/>
                      <a:pt x="70557" y="8327"/>
                    </a:cubicBezTo>
                    <a:cubicBezTo>
                      <a:pt x="74739" y="4654"/>
                      <a:pt x="74739" y="4042"/>
                      <a:pt x="74739" y="3124"/>
                    </a:cubicBezTo>
                    <a:cubicBezTo>
                      <a:pt x="74739" y="981"/>
                      <a:pt x="73452" y="63"/>
                      <a:pt x="71522" y="63"/>
                    </a:cubicBezTo>
                    <a:cubicBezTo>
                      <a:pt x="68305" y="63"/>
                      <a:pt x="39355" y="20877"/>
                      <a:pt x="20376" y="59750"/>
                    </a:cubicBezTo>
                    <a:cubicBezTo>
                      <a:pt x="3971" y="93420"/>
                      <a:pt x="111" y="127395"/>
                      <a:pt x="111" y="153107"/>
                    </a:cubicBezTo>
                    <a:cubicBezTo>
                      <a:pt x="111" y="176982"/>
                      <a:pt x="3649" y="214018"/>
                      <a:pt x="21341" y="248606"/>
                    </a:cubicBezTo>
                    <a:cubicBezTo>
                      <a:pt x="40641" y="286255"/>
                      <a:pt x="68305" y="306151"/>
                      <a:pt x="71522" y="306151"/>
                    </a:cubicBezTo>
                    <a:cubicBezTo>
                      <a:pt x="73452" y="306151"/>
                      <a:pt x="74739" y="305233"/>
                      <a:pt x="74739" y="303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2" name="Forme libre 121">
                <a:extLst>
                  <a:ext uri="{FF2B5EF4-FFF2-40B4-BE49-F238E27FC236}">
                    <a16:creationId xmlns:a16="http://schemas.microsoft.com/office/drawing/2014/main" id="{2FB6BE3A-DA61-9F42-BF20-BED2EBB9D53D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10781719" y="8469376"/>
                <a:ext cx="224205" cy="215792"/>
              </a:xfrm>
              <a:custGeom>
                <a:avLst/>
                <a:gdLst>
                  <a:gd name="connsiteX0" fmla="*/ 60911 w 224205"/>
                  <a:gd name="connsiteY0" fmla="*/ 101072 h 215792"/>
                  <a:gd name="connsiteX1" fmla="*/ 60911 w 224205"/>
                  <a:gd name="connsiteY1" fmla="*/ 21795 h 215792"/>
                  <a:gd name="connsiteX2" fmla="*/ 67987 w 224205"/>
                  <a:gd name="connsiteY2" fmla="*/ 10164 h 215792"/>
                  <a:gd name="connsiteX3" fmla="*/ 86966 w 224205"/>
                  <a:gd name="connsiteY3" fmla="*/ 9551 h 215792"/>
                  <a:gd name="connsiteX4" fmla="*/ 151944 w 224205"/>
                  <a:gd name="connsiteY4" fmla="*/ 55159 h 215792"/>
                  <a:gd name="connsiteX5" fmla="*/ 96616 w 224205"/>
                  <a:gd name="connsiteY5" fmla="*/ 101072 h 215792"/>
                  <a:gd name="connsiteX6" fmla="*/ 60911 w 224205"/>
                  <a:gd name="connsiteY6" fmla="*/ 101072 h 215792"/>
                  <a:gd name="connsiteX7" fmla="*/ 128783 w 224205"/>
                  <a:gd name="connsiteY7" fmla="*/ 105051 h 215792"/>
                  <a:gd name="connsiteX8" fmla="*/ 185076 w 224205"/>
                  <a:gd name="connsiteY8" fmla="*/ 55159 h 215792"/>
                  <a:gd name="connsiteX9" fmla="*/ 101120 w 224205"/>
                  <a:gd name="connsiteY9" fmla="*/ 63 h 215792"/>
                  <a:gd name="connsiteX10" fmla="*/ 114 w 224205"/>
                  <a:gd name="connsiteY10" fmla="*/ 63 h 215792"/>
                  <a:gd name="connsiteX11" fmla="*/ 114 w 224205"/>
                  <a:gd name="connsiteY11" fmla="*/ 9551 h 215792"/>
                  <a:gd name="connsiteX12" fmla="*/ 7835 w 224205"/>
                  <a:gd name="connsiteY12" fmla="*/ 9551 h 215792"/>
                  <a:gd name="connsiteX13" fmla="*/ 33247 w 224205"/>
                  <a:gd name="connsiteY13" fmla="*/ 23938 h 215792"/>
                  <a:gd name="connsiteX14" fmla="*/ 33247 w 224205"/>
                  <a:gd name="connsiteY14" fmla="*/ 185246 h 215792"/>
                  <a:gd name="connsiteX15" fmla="*/ 7835 w 224205"/>
                  <a:gd name="connsiteY15" fmla="*/ 199632 h 215792"/>
                  <a:gd name="connsiteX16" fmla="*/ 114 w 224205"/>
                  <a:gd name="connsiteY16" fmla="*/ 199632 h 215792"/>
                  <a:gd name="connsiteX17" fmla="*/ 114 w 224205"/>
                  <a:gd name="connsiteY17" fmla="*/ 209121 h 215792"/>
                  <a:gd name="connsiteX18" fmla="*/ 47079 w 224205"/>
                  <a:gd name="connsiteY18" fmla="*/ 208203 h 215792"/>
                  <a:gd name="connsiteX19" fmla="*/ 94043 w 224205"/>
                  <a:gd name="connsiteY19" fmla="*/ 209121 h 215792"/>
                  <a:gd name="connsiteX20" fmla="*/ 94043 w 224205"/>
                  <a:gd name="connsiteY20" fmla="*/ 199632 h 215792"/>
                  <a:gd name="connsiteX21" fmla="*/ 86323 w 224205"/>
                  <a:gd name="connsiteY21" fmla="*/ 199632 h 215792"/>
                  <a:gd name="connsiteX22" fmla="*/ 60911 w 224205"/>
                  <a:gd name="connsiteY22" fmla="*/ 185246 h 215792"/>
                  <a:gd name="connsiteX23" fmla="*/ 60911 w 224205"/>
                  <a:gd name="connsiteY23" fmla="*/ 107806 h 215792"/>
                  <a:gd name="connsiteX24" fmla="*/ 97903 w 224205"/>
                  <a:gd name="connsiteY24" fmla="*/ 107806 h 215792"/>
                  <a:gd name="connsiteX25" fmla="*/ 127818 w 224205"/>
                  <a:gd name="connsiteY25" fmla="*/ 118213 h 215792"/>
                  <a:gd name="connsiteX26" fmla="*/ 140042 w 224205"/>
                  <a:gd name="connsiteY26" fmla="*/ 159229 h 215792"/>
                  <a:gd name="connsiteX27" fmla="*/ 153231 w 224205"/>
                  <a:gd name="connsiteY27" fmla="*/ 202999 h 215792"/>
                  <a:gd name="connsiteX28" fmla="*/ 193761 w 224205"/>
                  <a:gd name="connsiteY28" fmla="*/ 215855 h 215792"/>
                  <a:gd name="connsiteX29" fmla="*/ 224320 w 224205"/>
                  <a:gd name="connsiteY29" fmla="*/ 182185 h 215792"/>
                  <a:gd name="connsiteX30" fmla="*/ 220138 w 224205"/>
                  <a:gd name="connsiteY30" fmla="*/ 176982 h 215792"/>
                  <a:gd name="connsiteX31" fmla="*/ 216278 w 224205"/>
                  <a:gd name="connsiteY31" fmla="*/ 181879 h 215792"/>
                  <a:gd name="connsiteX32" fmla="*/ 195048 w 224205"/>
                  <a:gd name="connsiteY32" fmla="*/ 209121 h 215792"/>
                  <a:gd name="connsiteX33" fmla="*/ 172209 w 224205"/>
                  <a:gd name="connsiteY33" fmla="*/ 165044 h 215792"/>
                  <a:gd name="connsiteX34" fmla="*/ 168028 w 224205"/>
                  <a:gd name="connsiteY34" fmla="*/ 140557 h 215792"/>
                  <a:gd name="connsiteX35" fmla="*/ 128783 w 224205"/>
                  <a:gd name="connsiteY35" fmla="*/ 105051 h 21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24205" h="215792">
                    <a:moveTo>
                      <a:pt x="60911" y="101072"/>
                    </a:moveTo>
                    <a:lnTo>
                      <a:pt x="60911" y="21795"/>
                    </a:lnTo>
                    <a:cubicBezTo>
                      <a:pt x="60911" y="14755"/>
                      <a:pt x="60911" y="11082"/>
                      <a:pt x="67987" y="10164"/>
                    </a:cubicBezTo>
                    <a:cubicBezTo>
                      <a:pt x="71204" y="9551"/>
                      <a:pt x="80533" y="9551"/>
                      <a:pt x="86966" y="9551"/>
                    </a:cubicBezTo>
                    <a:cubicBezTo>
                      <a:pt x="115917" y="9551"/>
                      <a:pt x="151944" y="10776"/>
                      <a:pt x="151944" y="55159"/>
                    </a:cubicBezTo>
                    <a:cubicBezTo>
                      <a:pt x="151944" y="76279"/>
                      <a:pt x="144224" y="101072"/>
                      <a:pt x="96616" y="101072"/>
                    </a:cubicBezTo>
                    <a:lnTo>
                      <a:pt x="60911" y="101072"/>
                    </a:lnTo>
                    <a:close/>
                    <a:moveTo>
                      <a:pt x="128783" y="105051"/>
                    </a:moveTo>
                    <a:cubicBezTo>
                      <a:pt x="159986" y="97705"/>
                      <a:pt x="185076" y="79034"/>
                      <a:pt x="185076" y="55159"/>
                    </a:cubicBezTo>
                    <a:cubicBezTo>
                      <a:pt x="185076" y="25774"/>
                      <a:pt x="148405" y="63"/>
                      <a:pt x="101120" y="63"/>
                    </a:cubicBezTo>
                    <a:lnTo>
                      <a:pt x="114" y="63"/>
                    </a:lnTo>
                    <a:lnTo>
                      <a:pt x="114" y="9551"/>
                    </a:lnTo>
                    <a:lnTo>
                      <a:pt x="7835" y="9551"/>
                    </a:lnTo>
                    <a:cubicBezTo>
                      <a:pt x="32603" y="9551"/>
                      <a:pt x="33247" y="12918"/>
                      <a:pt x="33247" y="23938"/>
                    </a:cubicBezTo>
                    <a:lnTo>
                      <a:pt x="33247" y="185246"/>
                    </a:lnTo>
                    <a:cubicBezTo>
                      <a:pt x="33247" y="196265"/>
                      <a:pt x="32603" y="199632"/>
                      <a:pt x="7835" y="199632"/>
                    </a:cubicBezTo>
                    <a:lnTo>
                      <a:pt x="114" y="199632"/>
                    </a:lnTo>
                    <a:lnTo>
                      <a:pt x="114" y="209121"/>
                    </a:lnTo>
                    <a:cubicBezTo>
                      <a:pt x="11695" y="208203"/>
                      <a:pt x="34533" y="208203"/>
                      <a:pt x="47079" y="208203"/>
                    </a:cubicBezTo>
                    <a:cubicBezTo>
                      <a:pt x="59624" y="208203"/>
                      <a:pt x="82463" y="208203"/>
                      <a:pt x="94043" y="209121"/>
                    </a:cubicBezTo>
                    <a:lnTo>
                      <a:pt x="94043" y="199632"/>
                    </a:lnTo>
                    <a:lnTo>
                      <a:pt x="86323" y="199632"/>
                    </a:lnTo>
                    <a:cubicBezTo>
                      <a:pt x="61554" y="199632"/>
                      <a:pt x="60911" y="196265"/>
                      <a:pt x="60911" y="185246"/>
                    </a:cubicBezTo>
                    <a:lnTo>
                      <a:pt x="60911" y="107806"/>
                    </a:lnTo>
                    <a:lnTo>
                      <a:pt x="97903" y="107806"/>
                    </a:lnTo>
                    <a:cubicBezTo>
                      <a:pt x="103050" y="107806"/>
                      <a:pt x="116560" y="107806"/>
                      <a:pt x="127818" y="118213"/>
                    </a:cubicBezTo>
                    <a:cubicBezTo>
                      <a:pt x="140042" y="129232"/>
                      <a:pt x="140042" y="138721"/>
                      <a:pt x="140042" y="159229"/>
                    </a:cubicBezTo>
                    <a:cubicBezTo>
                      <a:pt x="140042" y="179124"/>
                      <a:pt x="140042" y="191368"/>
                      <a:pt x="153231" y="202999"/>
                    </a:cubicBezTo>
                    <a:cubicBezTo>
                      <a:pt x="166419" y="214018"/>
                      <a:pt x="184111" y="215855"/>
                      <a:pt x="193761" y="215855"/>
                    </a:cubicBezTo>
                    <a:cubicBezTo>
                      <a:pt x="218852" y="215855"/>
                      <a:pt x="224320" y="190756"/>
                      <a:pt x="224320" y="182185"/>
                    </a:cubicBezTo>
                    <a:cubicBezTo>
                      <a:pt x="224320" y="180349"/>
                      <a:pt x="224320" y="176982"/>
                      <a:pt x="220138" y="176982"/>
                    </a:cubicBezTo>
                    <a:cubicBezTo>
                      <a:pt x="216600" y="176982"/>
                      <a:pt x="216600" y="179737"/>
                      <a:pt x="216278" y="181879"/>
                    </a:cubicBezTo>
                    <a:cubicBezTo>
                      <a:pt x="214348" y="203611"/>
                      <a:pt x="203090" y="209121"/>
                      <a:pt x="195048" y="209121"/>
                    </a:cubicBezTo>
                    <a:cubicBezTo>
                      <a:pt x="179286" y="209121"/>
                      <a:pt x="176713" y="193510"/>
                      <a:pt x="172209" y="165044"/>
                    </a:cubicBezTo>
                    <a:lnTo>
                      <a:pt x="168028" y="140557"/>
                    </a:lnTo>
                    <a:cubicBezTo>
                      <a:pt x="162237" y="120968"/>
                      <a:pt x="146475" y="110867"/>
                      <a:pt x="128783" y="105051"/>
                    </a:cubicBezTo>
                    <a:close/>
                  </a:path>
                </a:pathLst>
              </a:custGeom>
              <a:solidFill>
                <a:srgbClr val="1A1AFF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3" name="Forme libre 122">
                <a:extLst>
                  <a:ext uri="{FF2B5EF4-FFF2-40B4-BE49-F238E27FC236}">
                    <a16:creationId xmlns:a16="http://schemas.microsoft.com/office/drawing/2014/main" id="{CC21CDC9-6AAA-22B0-8CE0-67AB9712920D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11020758" y="8541306"/>
                <a:ext cx="145074" cy="140494"/>
              </a:xfrm>
              <a:custGeom>
                <a:avLst/>
                <a:gdLst>
                  <a:gd name="connsiteX0" fmla="*/ 93728 w 145074"/>
                  <a:gd name="connsiteY0" fmla="*/ 113928 h 140494"/>
                  <a:gd name="connsiteX1" fmla="*/ 118819 w 145074"/>
                  <a:gd name="connsiteY1" fmla="*/ 139027 h 140494"/>
                  <a:gd name="connsiteX2" fmla="*/ 145196 w 145074"/>
                  <a:gd name="connsiteY2" fmla="*/ 109948 h 140494"/>
                  <a:gd name="connsiteX3" fmla="*/ 145196 w 145074"/>
                  <a:gd name="connsiteY3" fmla="*/ 92807 h 140494"/>
                  <a:gd name="connsiteX4" fmla="*/ 137154 w 145074"/>
                  <a:gd name="connsiteY4" fmla="*/ 92807 h 140494"/>
                  <a:gd name="connsiteX5" fmla="*/ 137154 w 145074"/>
                  <a:gd name="connsiteY5" fmla="*/ 109948 h 140494"/>
                  <a:gd name="connsiteX6" fmla="*/ 125574 w 145074"/>
                  <a:gd name="connsiteY6" fmla="*/ 129538 h 140494"/>
                  <a:gd name="connsiteX7" fmla="*/ 113672 w 145074"/>
                  <a:gd name="connsiteY7" fmla="*/ 114234 h 140494"/>
                  <a:gd name="connsiteX8" fmla="*/ 113672 w 145074"/>
                  <a:gd name="connsiteY8" fmla="*/ 53016 h 140494"/>
                  <a:gd name="connsiteX9" fmla="*/ 102092 w 145074"/>
                  <a:gd name="connsiteY9" fmla="*/ 16898 h 140494"/>
                  <a:gd name="connsiteX10" fmla="*/ 58023 w 145074"/>
                  <a:gd name="connsiteY10" fmla="*/ 63 h 140494"/>
                  <a:gd name="connsiteX11" fmla="*/ 9450 w 145074"/>
                  <a:gd name="connsiteY11" fmla="*/ 34651 h 140494"/>
                  <a:gd name="connsiteX12" fmla="*/ 24247 w 145074"/>
                  <a:gd name="connsiteY12" fmla="*/ 49037 h 140494"/>
                  <a:gd name="connsiteX13" fmla="*/ 39044 w 145074"/>
                  <a:gd name="connsiteY13" fmla="*/ 34957 h 140494"/>
                  <a:gd name="connsiteX14" fmla="*/ 22639 w 145074"/>
                  <a:gd name="connsiteY14" fmla="*/ 20877 h 140494"/>
                  <a:gd name="connsiteX15" fmla="*/ 57380 w 145074"/>
                  <a:gd name="connsiteY15" fmla="*/ 6797 h 140494"/>
                  <a:gd name="connsiteX16" fmla="*/ 91477 w 145074"/>
                  <a:gd name="connsiteY16" fmla="*/ 45976 h 140494"/>
                  <a:gd name="connsiteX17" fmla="*/ 91477 w 145074"/>
                  <a:gd name="connsiteY17" fmla="*/ 57301 h 140494"/>
                  <a:gd name="connsiteX18" fmla="*/ 32289 w 145074"/>
                  <a:gd name="connsiteY18" fmla="*/ 68320 h 140494"/>
                  <a:gd name="connsiteX19" fmla="*/ 122 w 145074"/>
                  <a:gd name="connsiteY19" fmla="*/ 108112 h 140494"/>
                  <a:gd name="connsiteX20" fmla="*/ 51589 w 145074"/>
                  <a:gd name="connsiteY20" fmla="*/ 140557 h 140494"/>
                  <a:gd name="connsiteX21" fmla="*/ 93728 w 145074"/>
                  <a:gd name="connsiteY21" fmla="*/ 113928 h 140494"/>
                  <a:gd name="connsiteX22" fmla="*/ 91477 w 145074"/>
                  <a:gd name="connsiteY22" fmla="*/ 63729 h 140494"/>
                  <a:gd name="connsiteX23" fmla="*/ 91477 w 145074"/>
                  <a:gd name="connsiteY23" fmla="*/ 94338 h 140494"/>
                  <a:gd name="connsiteX24" fmla="*/ 53841 w 145074"/>
                  <a:gd name="connsiteY24" fmla="*/ 133823 h 140494"/>
                  <a:gd name="connsiteX25" fmla="*/ 24891 w 145074"/>
                  <a:gd name="connsiteY25" fmla="*/ 107806 h 140494"/>
                  <a:gd name="connsiteX26" fmla="*/ 91477 w 145074"/>
                  <a:gd name="connsiteY26" fmla="*/ 63729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5074" h="140494">
                    <a:moveTo>
                      <a:pt x="93728" y="113928"/>
                    </a:moveTo>
                    <a:cubicBezTo>
                      <a:pt x="95015" y="126171"/>
                      <a:pt x="103700" y="139027"/>
                      <a:pt x="118819" y="139027"/>
                    </a:cubicBezTo>
                    <a:cubicBezTo>
                      <a:pt x="125574" y="139027"/>
                      <a:pt x="145196" y="134742"/>
                      <a:pt x="145196" y="109948"/>
                    </a:cubicBezTo>
                    <a:lnTo>
                      <a:pt x="145196" y="92807"/>
                    </a:lnTo>
                    <a:lnTo>
                      <a:pt x="137154" y="92807"/>
                    </a:lnTo>
                    <a:lnTo>
                      <a:pt x="137154" y="109948"/>
                    </a:lnTo>
                    <a:cubicBezTo>
                      <a:pt x="137154" y="127702"/>
                      <a:pt x="129112" y="129538"/>
                      <a:pt x="125574" y="129538"/>
                    </a:cubicBezTo>
                    <a:cubicBezTo>
                      <a:pt x="114959" y="129538"/>
                      <a:pt x="113672" y="115764"/>
                      <a:pt x="113672" y="114234"/>
                    </a:cubicBezTo>
                    <a:lnTo>
                      <a:pt x="113672" y="53016"/>
                    </a:lnTo>
                    <a:cubicBezTo>
                      <a:pt x="113672" y="40160"/>
                      <a:pt x="113672" y="28223"/>
                      <a:pt x="102092" y="16898"/>
                    </a:cubicBezTo>
                    <a:cubicBezTo>
                      <a:pt x="89547" y="4960"/>
                      <a:pt x="73463" y="63"/>
                      <a:pt x="58023" y="63"/>
                    </a:cubicBezTo>
                    <a:cubicBezTo>
                      <a:pt x="31646" y="63"/>
                      <a:pt x="9450" y="14449"/>
                      <a:pt x="9450" y="34651"/>
                    </a:cubicBezTo>
                    <a:cubicBezTo>
                      <a:pt x="9450" y="43833"/>
                      <a:pt x="15884" y="49037"/>
                      <a:pt x="24247" y="49037"/>
                    </a:cubicBezTo>
                    <a:cubicBezTo>
                      <a:pt x="33254" y="49037"/>
                      <a:pt x="39044" y="42915"/>
                      <a:pt x="39044" y="34957"/>
                    </a:cubicBezTo>
                    <a:cubicBezTo>
                      <a:pt x="39044" y="31284"/>
                      <a:pt x="37436" y="21183"/>
                      <a:pt x="22639" y="20877"/>
                    </a:cubicBezTo>
                    <a:cubicBezTo>
                      <a:pt x="31324" y="10164"/>
                      <a:pt x="47086" y="6797"/>
                      <a:pt x="57380" y="6797"/>
                    </a:cubicBezTo>
                    <a:cubicBezTo>
                      <a:pt x="73141" y="6797"/>
                      <a:pt x="91477" y="18734"/>
                      <a:pt x="91477" y="45976"/>
                    </a:cubicBezTo>
                    <a:lnTo>
                      <a:pt x="91477" y="57301"/>
                    </a:lnTo>
                    <a:cubicBezTo>
                      <a:pt x="75071" y="58220"/>
                      <a:pt x="52554" y="59138"/>
                      <a:pt x="32289" y="68320"/>
                    </a:cubicBezTo>
                    <a:cubicBezTo>
                      <a:pt x="8164" y="78727"/>
                      <a:pt x="122" y="94644"/>
                      <a:pt x="122" y="108112"/>
                    </a:cubicBezTo>
                    <a:cubicBezTo>
                      <a:pt x="122" y="132905"/>
                      <a:pt x="31324" y="140557"/>
                      <a:pt x="51589" y="140557"/>
                    </a:cubicBezTo>
                    <a:cubicBezTo>
                      <a:pt x="72820" y="140557"/>
                      <a:pt x="87617" y="128314"/>
                      <a:pt x="93728" y="113928"/>
                    </a:cubicBezTo>
                    <a:close/>
                    <a:moveTo>
                      <a:pt x="91477" y="63729"/>
                    </a:moveTo>
                    <a:lnTo>
                      <a:pt x="91477" y="94338"/>
                    </a:lnTo>
                    <a:cubicBezTo>
                      <a:pt x="91477" y="123416"/>
                      <a:pt x="68316" y="133823"/>
                      <a:pt x="53841" y="133823"/>
                    </a:cubicBezTo>
                    <a:cubicBezTo>
                      <a:pt x="38079" y="133823"/>
                      <a:pt x="24891" y="123110"/>
                      <a:pt x="24891" y="107806"/>
                    </a:cubicBezTo>
                    <a:cubicBezTo>
                      <a:pt x="24891" y="90971"/>
                      <a:pt x="38401" y="65566"/>
                      <a:pt x="91477" y="63729"/>
                    </a:cubicBezTo>
                    <a:close/>
                  </a:path>
                </a:pathLst>
              </a:custGeom>
              <a:solidFill>
                <a:srgbClr val="1A1AFF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4" name="Forme libre 123">
                <a:extLst>
                  <a:ext uri="{FF2B5EF4-FFF2-40B4-BE49-F238E27FC236}">
                    <a16:creationId xmlns:a16="http://schemas.microsoft.com/office/drawing/2014/main" id="{B5382774-3983-F11C-AB32-C1921D5EA4E9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11195748" y="8645989"/>
                <a:ext cx="37635" cy="91520"/>
              </a:xfrm>
              <a:custGeom>
                <a:avLst/>
                <a:gdLst>
                  <a:gd name="connsiteX0" fmla="*/ 37762 w 37635"/>
                  <a:gd name="connsiteY0" fmla="*/ 32202 h 91520"/>
                  <a:gd name="connsiteX1" fmla="*/ 17175 w 37635"/>
                  <a:gd name="connsiteY1" fmla="*/ 63 h 91520"/>
                  <a:gd name="connsiteX2" fmla="*/ 127 w 37635"/>
                  <a:gd name="connsiteY2" fmla="*/ 16285 h 91520"/>
                  <a:gd name="connsiteX3" fmla="*/ 17175 w 37635"/>
                  <a:gd name="connsiteY3" fmla="*/ 32508 h 91520"/>
                  <a:gd name="connsiteX4" fmla="*/ 28434 w 37635"/>
                  <a:gd name="connsiteY4" fmla="*/ 28529 h 91520"/>
                  <a:gd name="connsiteX5" fmla="*/ 30042 w 37635"/>
                  <a:gd name="connsiteY5" fmla="*/ 27611 h 91520"/>
                  <a:gd name="connsiteX6" fmla="*/ 30686 w 37635"/>
                  <a:gd name="connsiteY6" fmla="*/ 32202 h 91520"/>
                  <a:gd name="connsiteX7" fmla="*/ 8812 w 37635"/>
                  <a:gd name="connsiteY7" fmla="*/ 83319 h 91520"/>
                  <a:gd name="connsiteX8" fmla="*/ 5274 w 37635"/>
                  <a:gd name="connsiteY8" fmla="*/ 88216 h 91520"/>
                  <a:gd name="connsiteX9" fmla="*/ 8490 w 37635"/>
                  <a:gd name="connsiteY9" fmla="*/ 91583 h 91520"/>
                  <a:gd name="connsiteX10" fmla="*/ 37762 w 37635"/>
                  <a:gd name="connsiteY10" fmla="*/ 32202 h 9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35" h="91520">
                    <a:moveTo>
                      <a:pt x="37762" y="32202"/>
                    </a:moveTo>
                    <a:cubicBezTo>
                      <a:pt x="37762" y="12000"/>
                      <a:pt x="29721" y="63"/>
                      <a:pt x="17175" y="63"/>
                    </a:cubicBezTo>
                    <a:cubicBezTo>
                      <a:pt x="6560" y="63"/>
                      <a:pt x="127" y="7715"/>
                      <a:pt x="127" y="16285"/>
                    </a:cubicBezTo>
                    <a:cubicBezTo>
                      <a:pt x="127" y="24550"/>
                      <a:pt x="6560" y="32508"/>
                      <a:pt x="17175" y="32508"/>
                    </a:cubicBezTo>
                    <a:cubicBezTo>
                      <a:pt x="21036" y="32508"/>
                      <a:pt x="25217" y="31284"/>
                      <a:pt x="28434" y="28529"/>
                    </a:cubicBezTo>
                    <a:cubicBezTo>
                      <a:pt x="29399" y="27917"/>
                      <a:pt x="29721" y="27611"/>
                      <a:pt x="30042" y="27611"/>
                    </a:cubicBezTo>
                    <a:cubicBezTo>
                      <a:pt x="30364" y="27611"/>
                      <a:pt x="30686" y="27917"/>
                      <a:pt x="30686" y="32202"/>
                    </a:cubicBezTo>
                    <a:cubicBezTo>
                      <a:pt x="30686" y="54853"/>
                      <a:pt x="19427" y="73218"/>
                      <a:pt x="8812" y="83319"/>
                    </a:cubicBezTo>
                    <a:cubicBezTo>
                      <a:pt x="5274" y="86686"/>
                      <a:pt x="5274" y="87298"/>
                      <a:pt x="5274" y="88216"/>
                    </a:cubicBezTo>
                    <a:cubicBezTo>
                      <a:pt x="5274" y="90359"/>
                      <a:pt x="6882" y="91583"/>
                      <a:pt x="8490" y="91583"/>
                    </a:cubicBezTo>
                    <a:cubicBezTo>
                      <a:pt x="12029" y="91583"/>
                      <a:pt x="37762" y="68014"/>
                      <a:pt x="37762" y="32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5" name="Forme libre 124">
                <a:extLst>
                  <a:ext uri="{FF2B5EF4-FFF2-40B4-BE49-F238E27FC236}">
                    <a16:creationId xmlns:a16="http://schemas.microsoft.com/office/drawing/2014/main" id="{AE833993-8AE0-57DA-A2DA-F445C42CB552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1322307" y="8469376"/>
                <a:ext cx="189465" cy="209058"/>
              </a:xfrm>
              <a:custGeom>
                <a:avLst/>
                <a:gdLst>
                  <a:gd name="connsiteX0" fmla="*/ 61892 w 189465"/>
                  <a:gd name="connsiteY0" fmla="*/ 112397 h 209058"/>
                  <a:gd name="connsiteX1" fmla="*/ 116255 w 189465"/>
                  <a:gd name="connsiteY1" fmla="*/ 112397 h 209058"/>
                  <a:gd name="connsiteX2" fmla="*/ 189596 w 189465"/>
                  <a:gd name="connsiteY2" fmla="*/ 56995 h 209058"/>
                  <a:gd name="connsiteX3" fmla="*/ 113682 w 189465"/>
                  <a:gd name="connsiteY3" fmla="*/ 63 h 209058"/>
                  <a:gd name="connsiteX4" fmla="*/ 131 w 189465"/>
                  <a:gd name="connsiteY4" fmla="*/ 63 h 209058"/>
                  <a:gd name="connsiteX5" fmla="*/ 131 w 189465"/>
                  <a:gd name="connsiteY5" fmla="*/ 9551 h 209058"/>
                  <a:gd name="connsiteX6" fmla="*/ 7851 w 189465"/>
                  <a:gd name="connsiteY6" fmla="*/ 9551 h 209058"/>
                  <a:gd name="connsiteX7" fmla="*/ 33263 w 189465"/>
                  <a:gd name="connsiteY7" fmla="*/ 23938 h 209058"/>
                  <a:gd name="connsiteX8" fmla="*/ 33263 w 189465"/>
                  <a:gd name="connsiteY8" fmla="*/ 185246 h 209058"/>
                  <a:gd name="connsiteX9" fmla="*/ 7851 w 189465"/>
                  <a:gd name="connsiteY9" fmla="*/ 199632 h 209058"/>
                  <a:gd name="connsiteX10" fmla="*/ 131 w 189465"/>
                  <a:gd name="connsiteY10" fmla="*/ 199632 h 209058"/>
                  <a:gd name="connsiteX11" fmla="*/ 131 w 189465"/>
                  <a:gd name="connsiteY11" fmla="*/ 209121 h 209058"/>
                  <a:gd name="connsiteX12" fmla="*/ 47417 w 189465"/>
                  <a:gd name="connsiteY12" fmla="*/ 208203 h 209058"/>
                  <a:gd name="connsiteX13" fmla="*/ 95025 w 189465"/>
                  <a:gd name="connsiteY13" fmla="*/ 209121 h 209058"/>
                  <a:gd name="connsiteX14" fmla="*/ 95025 w 189465"/>
                  <a:gd name="connsiteY14" fmla="*/ 199632 h 209058"/>
                  <a:gd name="connsiteX15" fmla="*/ 87304 w 189465"/>
                  <a:gd name="connsiteY15" fmla="*/ 199632 h 209058"/>
                  <a:gd name="connsiteX16" fmla="*/ 61892 w 189465"/>
                  <a:gd name="connsiteY16" fmla="*/ 185246 h 209058"/>
                  <a:gd name="connsiteX17" fmla="*/ 61892 w 189465"/>
                  <a:gd name="connsiteY17" fmla="*/ 112397 h 209058"/>
                  <a:gd name="connsiteX18" fmla="*/ 60927 w 189465"/>
                  <a:gd name="connsiteY18" fmla="*/ 104439 h 209058"/>
                  <a:gd name="connsiteX19" fmla="*/ 60927 w 189465"/>
                  <a:gd name="connsiteY19" fmla="*/ 21795 h 209058"/>
                  <a:gd name="connsiteX20" fmla="*/ 76689 w 189465"/>
                  <a:gd name="connsiteY20" fmla="*/ 9551 h 209058"/>
                  <a:gd name="connsiteX21" fmla="*/ 105318 w 189465"/>
                  <a:gd name="connsiteY21" fmla="*/ 9551 h 209058"/>
                  <a:gd name="connsiteX22" fmla="*/ 156464 w 189465"/>
                  <a:gd name="connsiteY22" fmla="*/ 56995 h 209058"/>
                  <a:gd name="connsiteX23" fmla="*/ 105318 w 189465"/>
                  <a:gd name="connsiteY23" fmla="*/ 104439 h 209058"/>
                  <a:gd name="connsiteX24" fmla="*/ 60927 w 189465"/>
                  <a:gd name="connsiteY24" fmla="*/ 104439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9465" h="209058">
                    <a:moveTo>
                      <a:pt x="61892" y="112397"/>
                    </a:moveTo>
                    <a:lnTo>
                      <a:pt x="116255" y="112397"/>
                    </a:lnTo>
                    <a:cubicBezTo>
                      <a:pt x="154856" y="112397"/>
                      <a:pt x="189596" y="87604"/>
                      <a:pt x="189596" y="56995"/>
                    </a:cubicBezTo>
                    <a:cubicBezTo>
                      <a:pt x="189596" y="26999"/>
                      <a:pt x="157751" y="63"/>
                      <a:pt x="113682" y="63"/>
                    </a:cubicBezTo>
                    <a:lnTo>
                      <a:pt x="131" y="63"/>
                    </a:lnTo>
                    <a:lnTo>
                      <a:pt x="131" y="9551"/>
                    </a:lnTo>
                    <a:lnTo>
                      <a:pt x="7851" y="9551"/>
                    </a:lnTo>
                    <a:cubicBezTo>
                      <a:pt x="32620" y="9551"/>
                      <a:pt x="33263" y="12918"/>
                      <a:pt x="33263" y="23938"/>
                    </a:cubicBezTo>
                    <a:lnTo>
                      <a:pt x="33263" y="185246"/>
                    </a:lnTo>
                    <a:cubicBezTo>
                      <a:pt x="33263" y="196265"/>
                      <a:pt x="32620" y="199632"/>
                      <a:pt x="7851" y="199632"/>
                    </a:cubicBezTo>
                    <a:lnTo>
                      <a:pt x="131" y="199632"/>
                    </a:lnTo>
                    <a:lnTo>
                      <a:pt x="131" y="209121"/>
                    </a:lnTo>
                    <a:cubicBezTo>
                      <a:pt x="11390" y="208203"/>
                      <a:pt x="35194" y="208203"/>
                      <a:pt x="47417" y="208203"/>
                    </a:cubicBezTo>
                    <a:cubicBezTo>
                      <a:pt x="59641" y="208203"/>
                      <a:pt x="83766" y="208203"/>
                      <a:pt x="95025" y="209121"/>
                    </a:cubicBezTo>
                    <a:lnTo>
                      <a:pt x="95025" y="199632"/>
                    </a:lnTo>
                    <a:lnTo>
                      <a:pt x="87304" y="199632"/>
                    </a:lnTo>
                    <a:cubicBezTo>
                      <a:pt x="62536" y="199632"/>
                      <a:pt x="61892" y="196265"/>
                      <a:pt x="61892" y="185246"/>
                    </a:cubicBezTo>
                    <a:lnTo>
                      <a:pt x="61892" y="112397"/>
                    </a:lnTo>
                    <a:close/>
                    <a:moveTo>
                      <a:pt x="60927" y="104439"/>
                    </a:moveTo>
                    <a:lnTo>
                      <a:pt x="60927" y="21795"/>
                    </a:lnTo>
                    <a:cubicBezTo>
                      <a:pt x="60927" y="11694"/>
                      <a:pt x="61571" y="9551"/>
                      <a:pt x="76689" y="9551"/>
                    </a:cubicBezTo>
                    <a:lnTo>
                      <a:pt x="105318" y="9551"/>
                    </a:lnTo>
                    <a:cubicBezTo>
                      <a:pt x="156464" y="9551"/>
                      <a:pt x="156464" y="41997"/>
                      <a:pt x="156464" y="56995"/>
                    </a:cubicBezTo>
                    <a:cubicBezTo>
                      <a:pt x="156464" y="71381"/>
                      <a:pt x="156464" y="104439"/>
                      <a:pt x="105318" y="104439"/>
                    </a:cubicBezTo>
                    <a:lnTo>
                      <a:pt x="60927" y="104439"/>
                    </a:ln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6" name="Forme libre 125">
                <a:extLst>
                  <a:ext uri="{FF2B5EF4-FFF2-40B4-BE49-F238E27FC236}">
                    <a16:creationId xmlns:a16="http://schemas.microsoft.com/office/drawing/2014/main" id="{E1A9E496-E5CC-0BDB-C6C2-6974C24E35EE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1538972" y="8543143"/>
                <a:ext cx="108081" cy="135290"/>
              </a:xfrm>
              <a:custGeom>
                <a:avLst/>
                <a:gdLst>
                  <a:gd name="connsiteX0" fmla="*/ 44850 w 108081"/>
                  <a:gd name="connsiteY0" fmla="*/ 33732 h 135290"/>
                  <a:gd name="connsiteX1" fmla="*/ 44850 w 108081"/>
                  <a:gd name="connsiteY1" fmla="*/ 63 h 135290"/>
                  <a:gd name="connsiteX2" fmla="*/ 138 w 108081"/>
                  <a:gd name="connsiteY2" fmla="*/ 3430 h 135290"/>
                  <a:gd name="connsiteX3" fmla="*/ 138 w 108081"/>
                  <a:gd name="connsiteY3" fmla="*/ 12918 h 135290"/>
                  <a:gd name="connsiteX4" fmla="*/ 25228 w 108081"/>
                  <a:gd name="connsiteY4" fmla="*/ 30059 h 135290"/>
                  <a:gd name="connsiteX5" fmla="*/ 25228 w 108081"/>
                  <a:gd name="connsiteY5" fmla="*/ 112091 h 135290"/>
                  <a:gd name="connsiteX6" fmla="*/ 138 w 108081"/>
                  <a:gd name="connsiteY6" fmla="*/ 125865 h 135290"/>
                  <a:gd name="connsiteX7" fmla="*/ 138 w 108081"/>
                  <a:gd name="connsiteY7" fmla="*/ 135354 h 135290"/>
                  <a:gd name="connsiteX8" fmla="*/ 36809 w 108081"/>
                  <a:gd name="connsiteY8" fmla="*/ 134435 h 135290"/>
                  <a:gd name="connsiteX9" fmla="*/ 77661 w 108081"/>
                  <a:gd name="connsiteY9" fmla="*/ 135354 h 135290"/>
                  <a:gd name="connsiteX10" fmla="*/ 77661 w 108081"/>
                  <a:gd name="connsiteY10" fmla="*/ 125865 h 135290"/>
                  <a:gd name="connsiteX11" fmla="*/ 70906 w 108081"/>
                  <a:gd name="connsiteY11" fmla="*/ 125865 h 135290"/>
                  <a:gd name="connsiteX12" fmla="*/ 46459 w 108081"/>
                  <a:gd name="connsiteY12" fmla="*/ 111479 h 135290"/>
                  <a:gd name="connsiteX13" fmla="*/ 46459 w 108081"/>
                  <a:gd name="connsiteY13" fmla="*/ 64341 h 135290"/>
                  <a:gd name="connsiteX14" fmla="*/ 84416 w 108081"/>
                  <a:gd name="connsiteY14" fmla="*/ 6797 h 135290"/>
                  <a:gd name="connsiteX15" fmla="*/ 87955 w 108081"/>
                  <a:gd name="connsiteY15" fmla="*/ 7103 h 135290"/>
                  <a:gd name="connsiteX16" fmla="*/ 80556 w 108081"/>
                  <a:gd name="connsiteY16" fmla="*/ 19040 h 135290"/>
                  <a:gd name="connsiteX17" fmla="*/ 94388 w 108081"/>
                  <a:gd name="connsiteY17" fmla="*/ 32202 h 135290"/>
                  <a:gd name="connsiteX18" fmla="*/ 108220 w 108081"/>
                  <a:gd name="connsiteY18" fmla="*/ 18734 h 135290"/>
                  <a:gd name="connsiteX19" fmla="*/ 84416 w 108081"/>
                  <a:gd name="connsiteY19" fmla="*/ 63 h 135290"/>
                  <a:gd name="connsiteX20" fmla="*/ 44850 w 108081"/>
                  <a:gd name="connsiteY20" fmla="*/ 33732 h 13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8081" h="135290">
                    <a:moveTo>
                      <a:pt x="44850" y="33732"/>
                    </a:moveTo>
                    <a:lnTo>
                      <a:pt x="44850" y="63"/>
                    </a:lnTo>
                    <a:lnTo>
                      <a:pt x="138" y="3430"/>
                    </a:lnTo>
                    <a:lnTo>
                      <a:pt x="138" y="12918"/>
                    </a:lnTo>
                    <a:cubicBezTo>
                      <a:pt x="22655" y="12918"/>
                      <a:pt x="25228" y="15061"/>
                      <a:pt x="25228" y="30059"/>
                    </a:cubicBezTo>
                    <a:lnTo>
                      <a:pt x="25228" y="112091"/>
                    </a:lnTo>
                    <a:cubicBezTo>
                      <a:pt x="25228" y="125865"/>
                      <a:pt x="21690" y="125865"/>
                      <a:pt x="138" y="125865"/>
                    </a:cubicBezTo>
                    <a:lnTo>
                      <a:pt x="138" y="135354"/>
                    </a:lnTo>
                    <a:cubicBezTo>
                      <a:pt x="12683" y="135048"/>
                      <a:pt x="27802" y="134435"/>
                      <a:pt x="36809" y="134435"/>
                    </a:cubicBezTo>
                    <a:cubicBezTo>
                      <a:pt x="49676" y="134435"/>
                      <a:pt x="64794" y="134435"/>
                      <a:pt x="77661" y="135354"/>
                    </a:cubicBezTo>
                    <a:lnTo>
                      <a:pt x="77661" y="125865"/>
                    </a:lnTo>
                    <a:lnTo>
                      <a:pt x="70906" y="125865"/>
                    </a:lnTo>
                    <a:cubicBezTo>
                      <a:pt x="47102" y="125865"/>
                      <a:pt x="46459" y="122498"/>
                      <a:pt x="46459" y="111479"/>
                    </a:cubicBezTo>
                    <a:lnTo>
                      <a:pt x="46459" y="64341"/>
                    </a:lnTo>
                    <a:cubicBezTo>
                      <a:pt x="46459" y="34039"/>
                      <a:pt x="59969" y="6797"/>
                      <a:pt x="84416" y="6797"/>
                    </a:cubicBezTo>
                    <a:cubicBezTo>
                      <a:pt x="86668" y="6797"/>
                      <a:pt x="87311" y="6797"/>
                      <a:pt x="87955" y="7103"/>
                    </a:cubicBezTo>
                    <a:cubicBezTo>
                      <a:pt x="86990" y="7409"/>
                      <a:pt x="80556" y="11082"/>
                      <a:pt x="80556" y="19040"/>
                    </a:cubicBezTo>
                    <a:cubicBezTo>
                      <a:pt x="80556" y="27611"/>
                      <a:pt x="87311" y="32202"/>
                      <a:pt x="94388" y="32202"/>
                    </a:cubicBezTo>
                    <a:cubicBezTo>
                      <a:pt x="100178" y="32202"/>
                      <a:pt x="108220" y="28529"/>
                      <a:pt x="108220" y="18734"/>
                    </a:cubicBezTo>
                    <a:cubicBezTo>
                      <a:pt x="108220" y="8939"/>
                      <a:pt x="98248" y="63"/>
                      <a:pt x="84416" y="63"/>
                    </a:cubicBezTo>
                    <a:cubicBezTo>
                      <a:pt x="60934" y="63"/>
                      <a:pt x="49354" y="20571"/>
                      <a:pt x="44850" y="337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7" name="Forme libre 126">
                <a:extLst>
                  <a:ext uri="{FF2B5EF4-FFF2-40B4-BE49-F238E27FC236}">
                    <a16:creationId xmlns:a16="http://schemas.microsoft.com/office/drawing/2014/main" id="{E08C29E5-FF60-816E-01D9-15DCC96853E6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1674289" y="8448868"/>
                <a:ext cx="74628" cy="306088"/>
              </a:xfrm>
              <a:custGeom>
                <a:avLst/>
                <a:gdLst>
                  <a:gd name="connsiteX0" fmla="*/ 74770 w 74628"/>
                  <a:gd name="connsiteY0" fmla="*/ 153107 h 306088"/>
                  <a:gd name="connsiteX1" fmla="*/ 53540 w 74628"/>
                  <a:gd name="connsiteY1" fmla="*/ 57607 h 306088"/>
                  <a:gd name="connsiteX2" fmla="*/ 3359 w 74628"/>
                  <a:gd name="connsiteY2" fmla="*/ 63 h 306088"/>
                  <a:gd name="connsiteX3" fmla="*/ 142 w 74628"/>
                  <a:gd name="connsiteY3" fmla="*/ 3124 h 306088"/>
                  <a:gd name="connsiteX4" fmla="*/ 6254 w 74628"/>
                  <a:gd name="connsiteY4" fmla="*/ 10164 h 306088"/>
                  <a:gd name="connsiteX5" fmla="*/ 56113 w 74628"/>
                  <a:gd name="connsiteY5" fmla="*/ 153107 h 306088"/>
                  <a:gd name="connsiteX6" fmla="*/ 4324 w 74628"/>
                  <a:gd name="connsiteY6" fmla="*/ 297887 h 306088"/>
                  <a:gd name="connsiteX7" fmla="*/ 142 w 74628"/>
                  <a:gd name="connsiteY7" fmla="*/ 303090 h 306088"/>
                  <a:gd name="connsiteX8" fmla="*/ 3359 w 74628"/>
                  <a:gd name="connsiteY8" fmla="*/ 306151 h 306088"/>
                  <a:gd name="connsiteX9" fmla="*/ 54505 w 74628"/>
                  <a:gd name="connsiteY9" fmla="*/ 246464 h 306088"/>
                  <a:gd name="connsiteX10" fmla="*/ 74770 w 74628"/>
                  <a:gd name="connsiteY10" fmla="*/ 153107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28" h="306088">
                    <a:moveTo>
                      <a:pt x="74770" y="153107"/>
                    </a:moveTo>
                    <a:cubicBezTo>
                      <a:pt x="74770" y="129232"/>
                      <a:pt x="71232" y="92195"/>
                      <a:pt x="53540" y="57607"/>
                    </a:cubicBezTo>
                    <a:cubicBezTo>
                      <a:pt x="34239" y="19959"/>
                      <a:pt x="6575" y="63"/>
                      <a:pt x="3359" y="63"/>
                    </a:cubicBezTo>
                    <a:cubicBezTo>
                      <a:pt x="1429" y="63"/>
                      <a:pt x="142" y="1287"/>
                      <a:pt x="142" y="3124"/>
                    </a:cubicBezTo>
                    <a:cubicBezTo>
                      <a:pt x="142" y="4042"/>
                      <a:pt x="142" y="4654"/>
                      <a:pt x="6254" y="10164"/>
                    </a:cubicBezTo>
                    <a:cubicBezTo>
                      <a:pt x="37778" y="40466"/>
                      <a:pt x="56113" y="89134"/>
                      <a:pt x="56113" y="153107"/>
                    </a:cubicBezTo>
                    <a:cubicBezTo>
                      <a:pt x="56113" y="205448"/>
                      <a:pt x="44211" y="259319"/>
                      <a:pt x="4324" y="297887"/>
                    </a:cubicBezTo>
                    <a:cubicBezTo>
                      <a:pt x="142" y="301560"/>
                      <a:pt x="142" y="302172"/>
                      <a:pt x="142" y="303090"/>
                    </a:cubicBezTo>
                    <a:cubicBezTo>
                      <a:pt x="142" y="304927"/>
                      <a:pt x="1429" y="306151"/>
                      <a:pt x="3359" y="306151"/>
                    </a:cubicBezTo>
                    <a:cubicBezTo>
                      <a:pt x="6575" y="306151"/>
                      <a:pt x="35526" y="285337"/>
                      <a:pt x="54505" y="246464"/>
                    </a:cubicBezTo>
                    <a:cubicBezTo>
                      <a:pt x="70910" y="212794"/>
                      <a:pt x="74770" y="178818"/>
                      <a:pt x="74770" y="153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7229934-29BC-BBBE-80B8-F08DA513BB3B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3063" y="1451043"/>
            <a:ext cx="387956" cy="760374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2" name="Graphique 13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mathbf{q}&#10;$&#10;&#10;&#10;\end{document}&#10;" title="IguanaTex Vector Display">
            <a:extLst>
              <a:ext uri="{FF2B5EF4-FFF2-40B4-BE49-F238E27FC236}">
                <a16:creationId xmlns:a16="http://schemas.microsoft.com/office/drawing/2014/main" id="{D313B118-6128-3CF1-0A8C-9B5EFB857FF1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5194299" y="1358900"/>
            <a:ext cx="204824" cy="238961"/>
          </a:xfrm>
          <a:custGeom>
            <a:avLst/>
            <a:gdLst>
              <a:gd name="connsiteX0" fmla="*/ 131355 w 191475"/>
              <a:gd name="connsiteY0" fmla="*/ 104813 h 219023"/>
              <a:gd name="connsiteX1" fmla="*/ 126253 w 191475"/>
              <a:gd name="connsiteY1" fmla="*/ 119097 h 219023"/>
              <a:gd name="connsiteX2" fmla="*/ 85101 w 191475"/>
              <a:gd name="connsiteY2" fmla="*/ 142904 h 219023"/>
              <a:gd name="connsiteX3" fmla="*/ 43609 w 191475"/>
              <a:gd name="connsiteY3" fmla="*/ 77945 h 219023"/>
              <a:gd name="connsiteX4" fmla="*/ 89182 w 191475"/>
              <a:gd name="connsiteY4" fmla="*/ 13667 h 219023"/>
              <a:gd name="connsiteX5" fmla="*/ 131355 w 191475"/>
              <a:gd name="connsiteY5" fmla="*/ 57539 h 219023"/>
              <a:gd name="connsiteX6" fmla="*/ 131355 w 191475"/>
              <a:gd name="connsiteY6" fmla="*/ 104813 h 219023"/>
              <a:gd name="connsiteX7" fmla="*/ 136116 w 191475"/>
              <a:gd name="connsiteY7" fmla="*/ 26931 h 219023"/>
              <a:gd name="connsiteX8" fmla="*/ 84761 w 191475"/>
              <a:gd name="connsiteY8" fmla="*/ 63 h 219023"/>
              <a:gd name="connsiteX9" fmla="*/ 77 w 191475"/>
              <a:gd name="connsiteY9" fmla="*/ 77605 h 219023"/>
              <a:gd name="connsiteX10" fmla="*/ 81700 w 191475"/>
              <a:gd name="connsiteY10" fmla="*/ 155147 h 219023"/>
              <a:gd name="connsiteX11" fmla="*/ 129314 w 191475"/>
              <a:gd name="connsiteY11" fmla="*/ 136782 h 219023"/>
              <a:gd name="connsiteX12" fmla="*/ 129314 w 191475"/>
              <a:gd name="connsiteY12" fmla="*/ 203101 h 219023"/>
              <a:gd name="connsiteX13" fmla="*/ 105847 w 191475"/>
              <a:gd name="connsiteY13" fmla="*/ 203101 h 219023"/>
              <a:gd name="connsiteX14" fmla="*/ 105847 w 191475"/>
              <a:gd name="connsiteY14" fmla="*/ 219086 h 219023"/>
              <a:gd name="connsiteX15" fmla="*/ 148700 w 191475"/>
              <a:gd name="connsiteY15" fmla="*/ 218066 h 219023"/>
              <a:gd name="connsiteX16" fmla="*/ 191552 w 191475"/>
              <a:gd name="connsiteY16" fmla="*/ 219086 h 219023"/>
              <a:gd name="connsiteX17" fmla="*/ 191552 w 191475"/>
              <a:gd name="connsiteY17" fmla="*/ 203101 h 219023"/>
              <a:gd name="connsiteX18" fmla="*/ 168085 w 191475"/>
              <a:gd name="connsiteY18" fmla="*/ 203101 h 219023"/>
              <a:gd name="connsiteX19" fmla="*/ 168085 w 191475"/>
              <a:gd name="connsiteY19" fmla="*/ 63 h 219023"/>
              <a:gd name="connsiteX20" fmla="*/ 154141 w 191475"/>
              <a:gd name="connsiteY20" fmla="*/ 63 h 219023"/>
              <a:gd name="connsiteX21" fmla="*/ 136116 w 191475"/>
              <a:gd name="connsiteY21" fmla="*/ 26931 h 21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1475" h="219023">
                <a:moveTo>
                  <a:pt x="131355" y="104813"/>
                </a:moveTo>
                <a:cubicBezTo>
                  <a:pt x="131355" y="110935"/>
                  <a:pt x="131355" y="111955"/>
                  <a:pt x="126253" y="119097"/>
                </a:cubicBezTo>
                <a:cubicBezTo>
                  <a:pt x="112649" y="139163"/>
                  <a:pt x="95304" y="142904"/>
                  <a:pt x="85101" y="142904"/>
                </a:cubicBezTo>
                <a:cubicBezTo>
                  <a:pt x="64015" y="142904"/>
                  <a:pt x="43609" y="123178"/>
                  <a:pt x="43609" y="77945"/>
                </a:cubicBezTo>
                <a:cubicBezTo>
                  <a:pt x="43609" y="29651"/>
                  <a:pt x="68777" y="13667"/>
                  <a:pt x="89182" y="13667"/>
                </a:cubicBezTo>
                <a:cubicBezTo>
                  <a:pt x="115030" y="13667"/>
                  <a:pt x="131355" y="40534"/>
                  <a:pt x="131355" y="57539"/>
                </a:cubicBezTo>
                <a:lnTo>
                  <a:pt x="131355" y="104813"/>
                </a:lnTo>
                <a:close/>
                <a:moveTo>
                  <a:pt x="136116" y="26931"/>
                </a:moveTo>
                <a:cubicBezTo>
                  <a:pt x="124212" y="10266"/>
                  <a:pt x="105167" y="63"/>
                  <a:pt x="84761" y="63"/>
                </a:cubicBezTo>
                <a:cubicBezTo>
                  <a:pt x="35107" y="63"/>
                  <a:pt x="77" y="30331"/>
                  <a:pt x="77" y="77605"/>
                </a:cubicBezTo>
                <a:cubicBezTo>
                  <a:pt x="77" y="125559"/>
                  <a:pt x="34427" y="155147"/>
                  <a:pt x="81700" y="155147"/>
                </a:cubicBezTo>
                <a:cubicBezTo>
                  <a:pt x="98365" y="155147"/>
                  <a:pt x="113669" y="150386"/>
                  <a:pt x="129314" y="136782"/>
                </a:cubicBezTo>
                <a:lnTo>
                  <a:pt x="129314" y="203101"/>
                </a:lnTo>
                <a:lnTo>
                  <a:pt x="105847" y="203101"/>
                </a:lnTo>
                <a:lnTo>
                  <a:pt x="105847" y="219086"/>
                </a:lnTo>
                <a:cubicBezTo>
                  <a:pt x="115370" y="218746"/>
                  <a:pt x="135776" y="218066"/>
                  <a:pt x="148700" y="218066"/>
                </a:cubicBezTo>
                <a:cubicBezTo>
                  <a:pt x="161963" y="218066"/>
                  <a:pt x="182029" y="218746"/>
                  <a:pt x="191552" y="219086"/>
                </a:cubicBezTo>
                <a:lnTo>
                  <a:pt x="191552" y="203101"/>
                </a:lnTo>
                <a:lnTo>
                  <a:pt x="168085" y="203101"/>
                </a:lnTo>
                <a:lnTo>
                  <a:pt x="168085" y="63"/>
                </a:lnTo>
                <a:lnTo>
                  <a:pt x="154141" y="63"/>
                </a:lnTo>
                <a:lnTo>
                  <a:pt x="136116" y="26931"/>
                </a:lnTo>
                <a:close/>
              </a:path>
            </a:pathLst>
          </a:custGeom>
          <a:solidFill>
            <a:srgbClr val="000000"/>
          </a:solidFill>
          <a:ln w="3333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59" name="Groupe 158">
            <a:extLst>
              <a:ext uri="{FF2B5EF4-FFF2-40B4-BE49-F238E27FC236}">
                <a16:creationId xmlns:a16="http://schemas.microsoft.com/office/drawing/2014/main" id="{FD4791A9-BD11-7228-3A70-7D18C769FB47}"/>
              </a:ext>
            </a:extLst>
          </p:cNvPr>
          <p:cNvGrpSpPr/>
          <p:nvPr/>
        </p:nvGrpSpPr>
        <p:grpSpPr>
          <a:xfrm>
            <a:off x="5921970" y="3994274"/>
            <a:ext cx="4659534" cy="1366598"/>
            <a:chOff x="5921970" y="3994274"/>
            <a:chExt cx="4659534" cy="1366598"/>
          </a:xfrm>
        </p:grpSpPr>
        <p:sp>
          <p:nvSpPr>
            <p:cNvPr id="47" name="Rectangle 139 1 2 2">
              <a:extLst>
                <a:ext uri="{FF2B5EF4-FFF2-40B4-BE49-F238E27FC236}">
                  <a16:creationId xmlns:a16="http://schemas.microsoft.com/office/drawing/2014/main" id="{19EDB989-CC7E-549B-DC2F-3B8E2316D90A}"/>
                </a:ext>
              </a:extLst>
            </p:cNvPr>
            <p:cNvSpPr/>
            <p:nvPr/>
          </p:nvSpPr>
          <p:spPr bwMode="auto">
            <a:xfrm>
              <a:off x="5921970" y="3994274"/>
              <a:ext cx="4659534" cy="13665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8" name="Groupe 157">
              <a:extLst>
                <a:ext uri="{FF2B5EF4-FFF2-40B4-BE49-F238E27FC236}">
                  <a16:creationId xmlns:a16="http://schemas.microsoft.com/office/drawing/2014/main" id="{D803B373-5773-64F6-682F-96DB68639664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6045201" y="4190999"/>
              <a:ext cx="4371883" cy="305726"/>
              <a:chOff x="8399192" y="5716747"/>
              <a:chExt cx="4375124" cy="274125"/>
            </a:xfrm>
          </p:grpSpPr>
          <p:sp>
            <p:nvSpPr>
              <p:cNvPr id="137" name="Forme libre 136">
                <a:extLst>
                  <a:ext uri="{FF2B5EF4-FFF2-40B4-BE49-F238E27FC236}">
                    <a16:creationId xmlns:a16="http://schemas.microsoft.com/office/drawing/2014/main" id="{FDD0F883-2182-244B-5E5C-23F19824242A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8399192" y="5798985"/>
                <a:ext cx="171480" cy="176536"/>
              </a:xfrm>
              <a:custGeom>
                <a:avLst/>
                <a:gdLst>
                  <a:gd name="connsiteX0" fmla="*/ 117646 w 171480"/>
                  <a:gd name="connsiteY0" fmla="*/ 84493 h 176536"/>
                  <a:gd name="connsiteX1" fmla="*/ 113077 w 171480"/>
                  <a:gd name="connsiteY1" fmla="*/ 96007 h 176536"/>
                  <a:gd name="connsiteX2" fmla="*/ 76223 w 171480"/>
                  <a:gd name="connsiteY2" fmla="*/ 115195 h 176536"/>
                  <a:gd name="connsiteX3" fmla="*/ 39063 w 171480"/>
                  <a:gd name="connsiteY3" fmla="*/ 62837 h 176536"/>
                  <a:gd name="connsiteX4" fmla="*/ 79878 w 171480"/>
                  <a:gd name="connsiteY4" fmla="*/ 11028 h 176536"/>
                  <a:gd name="connsiteX5" fmla="*/ 117646 w 171480"/>
                  <a:gd name="connsiteY5" fmla="*/ 46390 h 176536"/>
                  <a:gd name="connsiteX6" fmla="*/ 117646 w 171480"/>
                  <a:gd name="connsiteY6" fmla="*/ 84493 h 176536"/>
                  <a:gd name="connsiteX7" fmla="*/ 121910 w 171480"/>
                  <a:gd name="connsiteY7" fmla="*/ 21719 h 176536"/>
                  <a:gd name="connsiteX8" fmla="*/ 75918 w 171480"/>
                  <a:gd name="connsiteY8" fmla="*/ 63 h 176536"/>
                  <a:gd name="connsiteX9" fmla="*/ 77 w 171480"/>
                  <a:gd name="connsiteY9" fmla="*/ 62563 h 176536"/>
                  <a:gd name="connsiteX10" fmla="*/ 73177 w 171480"/>
                  <a:gd name="connsiteY10" fmla="*/ 125064 h 176536"/>
                  <a:gd name="connsiteX11" fmla="*/ 115819 w 171480"/>
                  <a:gd name="connsiteY11" fmla="*/ 110261 h 176536"/>
                  <a:gd name="connsiteX12" fmla="*/ 115819 w 171480"/>
                  <a:gd name="connsiteY12" fmla="*/ 163715 h 176536"/>
                  <a:gd name="connsiteX13" fmla="*/ 94802 w 171480"/>
                  <a:gd name="connsiteY13" fmla="*/ 163715 h 176536"/>
                  <a:gd name="connsiteX14" fmla="*/ 94802 w 171480"/>
                  <a:gd name="connsiteY14" fmla="*/ 176599 h 176536"/>
                  <a:gd name="connsiteX15" fmla="*/ 133180 w 171480"/>
                  <a:gd name="connsiteY15" fmla="*/ 175777 h 176536"/>
                  <a:gd name="connsiteX16" fmla="*/ 171557 w 171480"/>
                  <a:gd name="connsiteY16" fmla="*/ 176599 h 176536"/>
                  <a:gd name="connsiteX17" fmla="*/ 171557 w 171480"/>
                  <a:gd name="connsiteY17" fmla="*/ 163715 h 176536"/>
                  <a:gd name="connsiteX18" fmla="*/ 150541 w 171480"/>
                  <a:gd name="connsiteY18" fmla="*/ 163715 h 176536"/>
                  <a:gd name="connsiteX19" fmla="*/ 150541 w 171480"/>
                  <a:gd name="connsiteY19" fmla="*/ 63 h 176536"/>
                  <a:gd name="connsiteX20" fmla="*/ 138053 w 171480"/>
                  <a:gd name="connsiteY20" fmla="*/ 63 h 176536"/>
                  <a:gd name="connsiteX21" fmla="*/ 121910 w 171480"/>
                  <a:gd name="connsiteY21" fmla="*/ 21719 h 176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1480" h="176536">
                    <a:moveTo>
                      <a:pt x="117646" y="84493"/>
                    </a:moveTo>
                    <a:cubicBezTo>
                      <a:pt x="117646" y="89428"/>
                      <a:pt x="117646" y="90250"/>
                      <a:pt x="113077" y="96007"/>
                    </a:cubicBezTo>
                    <a:cubicBezTo>
                      <a:pt x="100894" y="112180"/>
                      <a:pt x="85360" y="115195"/>
                      <a:pt x="76223" y="115195"/>
                    </a:cubicBezTo>
                    <a:cubicBezTo>
                      <a:pt x="57339" y="115195"/>
                      <a:pt x="39063" y="99296"/>
                      <a:pt x="39063" y="62837"/>
                    </a:cubicBezTo>
                    <a:cubicBezTo>
                      <a:pt x="39063" y="23912"/>
                      <a:pt x="61603" y="11028"/>
                      <a:pt x="79878" y="11028"/>
                    </a:cubicBezTo>
                    <a:cubicBezTo>
                      <a:pt x="103026" y="11028"/>
                      <a:pt x="117646" y="32684"/>
                      <a:pt x="117646" y="46390"/>
                    </a:cubicBezTo>
                    <a:lnTo>
                      <a:pt x="117646" y="84493"/>
                    </a:lnTo>
                    <a:close/>
                    <a:moveTo>
                      <a:pt x="121910" y="21719"/>
                    </a:moveTo>
                    <a:cubicBezTo>
                      <a:pt x="111250" y="8287"/>
                      <a:pt x="94193" y="63"/>
                      <a:pt x="75918" y="63"/>
                    </a:cubicBezTo>
                    <a:cubicBezTo>
                      <a:pt x="31449" y="63"/>
                      <a:pt x="77" y="24460"/>
                      <a:pt x="77" y="62563"/>
                    </a:cubicBezTo>
                    <a:cubicBezTo>
                      <a:pt x="77" y="101215"/>
                      <a:pt x="30840" y="125064"/>
                      <a:pt x="73177" y="125064"/>
                    </a:cubicBezTo>
                    <a:cubicBezTo>
                      <a:pt x="88101" y="125064"/>
                      <a:pt x="101808" y="121226"/>
                      <a:pt x="115819" y="110261"/>
                    </a:cubicBezTo>
                    <a:lnTo>
                      <a:pt x="115819" y="163715"/>
                    </a:lnTo>
                    <a:lnTo>
                      <a:pt x="94802" y="163715"/>
                    </a:lnTo>
                    <a:lnTo>
                      <a:pt x="94802" y="176599"/>
                    </a:lnTo>
                    <a:cubicBezTo>
                      <a:pt x="103331" y="176325"/>
                      <a:pt x="121606" y="175777"/>
                      <a:pt x="133180" y="175777"/>
                    </a:cubicBezTo>
                    <a:cubicBezTo>
                      <a:pt x="145059" y="175777"/>
                      <a:pt x="163029" y="176325"/>
                      <a:pt x="171557" y="176599"/>
                    </a:cubicBezTo>
                    <a:lnTo>
                      <a:pt x="171557" y="163715"/>
                    </a:lnTo>
                    <a:lnTo>
                      <a:pt x="150541" y="163715"/>
                    </a:lnTo>
                    <a:lnTo>
                      <a:pt x="150541" y="63"/>
                    </a:lnTo>
                    <a:lnTo>
                      <a:pt x="138053" y="63"/>
                    </a:lnTo>
                    <a:lnTo>
                      <a:pt x="121910" y="21719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8" name="Forme libre 137">
                <a:extLst>
                  <a:ext uri="{FF2B5EF4-FFF2-40B4-BE49-F238E27FC236}">
                    <a16:creationId xmlns:a16="http://schemas.microsoft.com/office/drawing/2014/main" id="{F6355CBE-8D5C-7A77-6587-53BCD5A6903D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8598676" y="5893284"/>
                <a:ext cx="32285" cy="29057"/>
              </a:xfrm>
              <a:custGeom>
                <a:avLst/>
                <a:gdLst>
                  <a:gd name="connsiteX0" fmla="*/ 32369 w 32285"/>
                  <a:gd name="connsiteY0" fmla="*/ 14591 h 29057"/>
                  <a:gd name="connsiteX1" fmla="*/ 16226 w 32285"/>
                  <a:gd name="connsiteY1" fmla="*/ 63 h 29057"/>
                  <a:gd name="connsiteX2" fmla="*/ 83 w 32285"/>
                  <a:gd name="connsiteY2" fmla="*/ 14591 h 29057"/>
                  <a:gd name="connsiteX3" fmla="*/ 16226 w 32285"/>
                  <a:gd name="connsiteY3" fmla="*/ 29120 h 29057"/>
                  <a:gd name="connsiteX4" fmla="*/ 32369 w 32285"/>
                  <a:gd name="connsiteY4" fmla="*/ 14591 h 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5" h="29057">
                    <a:moveTo>
                      <a:pt x="32369" y="14591"/>
                    </a:moveTo>
                    <a:cubicBezTo>
                      <a:pt x="32369" y="6642"/>
                      <a:pt x="25059" y="63"/>
                      <a:pt x="16226" y="63"/>
                    </a:cubicBezTo>
                    <a:cubicBezTo>
                      <a:pt x="7393" y="63"/>
                      <a:pt x="83" y="6642"/>
                      <a:pt x="83" y="14591"/>
                    </a:cubicBezTo>
                    <a:cubicBezTo>
                      <a:pt x="83" y="22541"/>
                      <a:pt x="7393" y="29120"/>
                      <a:pt x="16226" y="29120"/>
                    </a:cubicBezTo>
                    <a:cubicBezTo>
                      <a:pt x="25059" y="29120"/>
                      <a:pt x="32369" y="22541"/>
                      <a:pt x="32369" y="145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9" name="Forme libre 138">
                <a:extLst>
                  <a:ext uri="{FF2B5EF4-FFF2-40B4-BE49-F238E27FC236}">
                    <a16:creationId xmlns:a16="http://schemas.microsoft.com/office/drawing/2014/main" id="{1588C3AC-41D1-8EAE-C657-D9E6B4563B68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8670795" y="5798985"/>
                <a:ext cx="173612" cy="123356"/>
              </a:xfrm>
              <a:custGeom>
                <a:avLst/>
                <a:gdLst>
                  <a:gd name="connsiteX0" fmla="*/ 21102 w 173612"/>
                  <a:gd name="connsiteY0" fmla="*/ 25831 h 123356"/>
                  <a:gd name="connsiteX1" fmla="*/ 21102 w 173612"/>
                  <a:gd name="connsiteY1" fmla="*/ 110535 h 123356"/>
                  <a:gd name="connsiteX2" fmla="*/ 86 w 173612"/>
                  <a:gd name="connsiteY2" fmla="*/ 110535 h 123356"/>
                  <a:gd name="connsiteX3" fmla="*/ 86 w 173612"/>
                  <a:gd name="connsiteY3" fmla="*/ 123419 h 123356"/>
                  <a:gd name="connsiteX4" fmla="*/ 38463 w 173612"/>
                  <a:gd name="connsiteY4" fmla="*/ 122597 h 123356"/>
                  <a:gd name="connsiteX5" fmla="*/ 76841 w 173612"/>
                  <a:gd name="connsiteY5" fmla="*/ 123419 h 123356"/>
                  <a:gd name="connsiteX6" fmla="*/ 76841 w 173612"/>
                  <a:gd name="connsiteY6" fmla="*/ 110535 h 123356"/>
                  <a:gd name="connsiteX7" fmla="*/ 55824 w 173612"/>
                  <a:gd name="connsiteY7" fmla="*/ 110535 h 123356"/>
                  <a:gd name="connsiteX8" fmla="*/ 55824 w 173612"/>
                  <a:gd name="connsiteY8" fmla="*/ 53243 h 123356"/>
                  <a:gd name="connsiteX9" fmla="*/ 101207 w 173612"/>
                  <a:gd name="connsiteY9" fmla="*/ 9931 h 123356"/>
                  <a:gd name="connsiteX10" fmla="*/ 117960 w 173612"/>
                  <a:gd name="connsiteY10" fmla="*/ 36521 h 123356"/>
                  <a:gd name="connsiteX11" fmla="*/ 117960 w 173612"/>
                  <a:gd name="connsiteY11" fmla="*/ 110535 h 123356"/>
                  <a:gd name="connsiteX12" fmla="*/ 96943 w 173612"/>
                  <a:gd name="connsiteY12" fmla="*/ 110535 h 123356"/>
                  <a:gd name="connsiteX13" fmla="*/ 96943 w 173612"/>
                  <a:gd name="connsiteY13" fmla="*/ 123419 h 123356"/>
                  <a:gd name="connsiteX14" fmla="*/ 135321 w 173612"/>
                  <a:gd name="connsiteY14" fmla="*/ 122597 h 123356"/>
                  <a:gd name="connsiteX15" fmla="*/ 173698 w 173612"/>
                  <a:gd name="connsiteY15" fmla="*/ 123419 h 123356"/>
                  <a:gd name="connsiteX16" fmla="*/ 173698 w 173612"/>
                  <a:gd name="connsiteY16" fmla="*/ 110535 h 123356"/>
                  <a:gd name="connsiteX17" fmla="*/ 152682 w 173612"/>
                  <a:gd name="connsiteY17" fmla="*/ 110535 h 123356"/>
                  <a:gd name="connsiteX18" fmla="*/ 152682 w 173612"/>
                  <a:gd name="connsiteY18" fmla="*/ 39537 h 123356"/>
                  <a:gd name="connsiteX19" fmla="*/ 105776 w 173612"/>
                  <a:gd name="connsiteY19" fmla="*/ 63 h 123356"/>
                  <a:gd name="connsiteX20" fmla="*/ 52474 w 173612"/>
                  <a:gd name="connsiteY20" fmla="*/ 29668 h 123356"/>
                  <a:gd name="connsiteX21" fmla="*/ 52474 w 173612"/>
                  <a:gd name="connsiteY21" fmla="*/ 63 h 123356"/>
                  <a:gd name="connsiteX22" fmla="*/ 86 w 173612"/>
                  <a:gd name="connsiteY22" fmla="*/ 2256 h 123356"/>
                  <a:gd name="connsiteX23" fmla="*/ 86 w 173612"/>
                  <a:gd name="connsiteY23" fmla="*/ 15140 h 123356"/>
                  <a:gd name="connsiteX24" fmla="*/ 21102 w 173612"/>
                  <a:gd name="connsiteY24" fmla="*/ 25831 h 12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612" h="123356">
                    <a:moveTo>
                      <a:pt x="21102" y="25831"/>
                    </a:moveTo>
                    <a:lnTo>
                      <a:pt x="21102" y="110535"/>
                    </a:lnTo>
                    <a:lnTo>
                      <a:pt x="86" y="110535"/>
                    </a:lnTo>
                    <a:lnTo>
                      <a:pt x="86" y="123419"/>
                    </a:lnTo>
                    <a:cubicBezTo>
                      <a:pt x="8614" y="123145"/>
                      <a:pt x="26889" y="122597"/>
                      <a:pt x="38463" y="122597"/>
                    </a:cubicBezTo>
                    <a:cubicBezTo>
                      <a:pt x="50342" y="122597"/>
                      <a:pt x="68312" y="123145"/>
                      <a:pt x="76841" y="123419"/>
                    </a:cubicBezTo>
                    <a:lnTo>
                      <a:pt x="76841" y="110535"/>
                    </a:lnTo>
                    <a:lnTo>
                      <a:pt x="55824" y="110535"/>
                    </a:lnTo>
                    <a:lnTo>
                      <a:pt x="55824" y="53243"/>
                    </a:lnTo>
                    <a:cubicBezTo>
                      <a:pt x="55824" y="23363"/>
                      <a:pt x="82019" y="9931"/>
                      <a:pt x="101207" y="9931"/>
                    </a:cubicBezTo>
                    <a:cubicBezTo>
                      <a:pt x="111563" y="9931"/>
                      <a:pt x="117960" y="15688"/>
                      <a:pt x="117960" y="36521"/>
                    </a:cubicBezTo>
                    <a:lnTo>
                      <a:pt x="117960" y="110535"/>
                    </a:lnTo>
                    <a:lnTo>
                      <a:pt x="96943" y="110535"/>
                    </a:lnTo>
                    <a:lnTo>
                      <a:pt x="96943" y="123419"/>
                    </a:lnTo>
                    <a:cubicBezTo>
                      <a:pt x="105472" y="123145"/>
                      <a:pt x="123747" y="122597"/>
                      <a:pt x="135321" y="122597"/>
                    </a:cubicBezTo>
                    <a:cubicBezTo>
                      <a:pt x="147200" y="122597"/>
                      <a:pt x="165170" y="123145"/>
                      <a:pt x="173698" y="123419"/>
                    </a:cubicBezTo>
                    <a:lnTo>
                      <a:pt x="173698" y="110535"/>
                    </a:lnTo>
                    <a:lnTo>
                      <a:pt x="152682" y="110535"/>
                    </a:lnTo>
                    <a:lnTo>
                      <a:pt x="152682" y="39537"/>
                    </a:lnTo>
                    <a:cubicBezTo>
                      <a:pt x="152682" y="10754"/>
                      <a:pt x="136235" y="63"/>
                      <a:pt x="105776" y="63"/>
                    </a:cubicBezTo>
                    <a:cubicBezTo>
                      <a:pt x="76536" y="63"/>
                      <a:pt x="60393" y="15688"/>
                      <a:pt x="52474" y="29668"/>
                    </a:cubicBezTo>
                    <a:lnTo>
                      <a:pt x="52474" y="63"/>
                    </a:lnTo>
                    <a:lnTo>
                      <a:pt x="86" y="2256"/>
                    </a:lnTo>
                    <a:lnTo>
                      <a:pt x="86" y="15140"/>
                    </a:lnTo>
                    <a:cubicBezTo>
                      <a:pt x="18970" y="15140"/>
                      <a:pt x="21102" y="15140"/>
                      <a:pt x="21102" y="25831"/>
                    </a:cubicBezTo>
                    <a:close/>
                  </a:path>
                </a:pathLst>
              </a:custGeom>
              <a:solidFill>
                <a:srgbClr val="9999D2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0" name="Forme libre 139">
                <a:extLst>
                  <a:ext uri="{FF2B5EF4-FFF2-40B4-BE49-F238E27FC236}">
                    <a16:creationId xmlns:a16="http://schemas.microsoft.com/office/drawing/2014/main" id="{AF9515A1-53DC-91F6-EA7E-9822AC2B1DA5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8953345" y="5821737"/>
                <a:ext cx="202548" cy="64145"/>
              </a:xfrm>
              <a:custGeom>
                <a:avLst/>
                <a:gdLst>
                  <a:gd name="connsiteX0" fmla="*/ 192287 w 202548"/>
                  <a:gd name="connsiteY0" fmla="*/ 11028 h 64145"/>
                  <a:gd name="connsiteX1" fmla="*/ 202643 w 202548"/>
                  <a:gd name="connsiteY1" fmla="*/ 5545 h 64145"/>
                  <a:gd name="connsiteX2" fmla="*/ 192592 w 202548"/>
                  <a:gd name="connsiteY2" fmla="*/ 63 h 64145"/>
                  <a:gd name="connsiteX3" fmla="*/ 10146 w 202548"/>
                  <a:gd name="connsiteY3" fmla="*/ 63 h 64145"/>
                  <a:gd name="connsiteX4" fmla="*/ 95 w 202548"/>
                  <a:gd name="connsiteY4" fmla="*/ 5545 h 64145"/>
                  <a:gd name="connsiteX5" fmla="*/ 10451 w 202548"/>
                  <a:gd name="connsiteY5" fmla="*/ 11028 h 64145"/>
                  <a:gd name="connsiteX6" fmla="*/ 192287 w 202548"/>
                  <a:gd name="connsiteY6" fmla="*/ 11028 h 64145"/>
                  <a:gd name="connsiteX7" fmla="*/ 192592 w 202548"/>
                  <a:gd name="connsiteY7" fmla="*/ 64208 h 64145"/>
                  <a:gd name="connsiteX8" fmla="*/ 202643 w 202548"/>
                  <a:gd name="connsiteY8" fmla="*/ 58726 h 64145"/>
                  <a:gd name="connsiteX9" fmla="*/ 192287 w 202548"/>
                  <a:gd name="connsiteY9" fmla="*/ 53243 h 64145"/>
                  <a:gd name="connsiteX10" fmla="*/ 10451 w 202548"/>
                  <a:gd name="connsiteY10" fmla="*/ 53243 h 64145"/>
                  <a:gd name="connsiteX11" fmla="*/ 95 w 202548"/>
                  <a:gd name="connsiteY11" fmla="*/ 58726 h 64145"/>
                  <a:gd name="connsiteX12" fmla="*/ 10146 w 202548"/>
                  <a:gd name="connsiteY12" fmla="*/ 64208 h 64145"/>
                  <a:gd name="connsiteX13" fmla="*/ 192592 w 202548"/>
                  <a:gd name="connsiteY13" fmla="*/ 64208 h 64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548" h="64145">
                    <a:moveTo>
                      <a:pt x="192287" y="11028"/>
                    </a:moveTo>
                    <a:cubicBezTo>
                      <a:pt x="196856" y="11028"/>
                      <a:pt x="202643" y="11028"/>
                      <a:pt x="202643" y="5545"/>
                    </a:cubicBezTo>
                    <a:cubicBezTo>
                      <a:pt x="202643" y="63"/>
                      <a:pt x="196856" y="63"/>
                      <a:pt x="192592" y="63"/>
                    </a:cubicBezTo>
                    <a:lnTo>
                      <a:pt x="10146" y="63"/>
                    </a:lnTo>
                    <a:cubicBezTo>
                      <a:pt x="5882" y="63"/>
                      <a:pt x="95" y="63"/>
                      <a:pt x="95" y="5545"/>
                    </a:cubicBezTo>
                    <a:cubicBezTo>
                      <a:pt x="95" y="11028"/>
                      <a:pt x="5882" y="11028"/>
                      <a:pt x="10451" y="11028"/>
                    </a:cubicBezTo>
                    <a:lnTo>
                      <a:pt x="192287" y="11028"/>
                    </a:lnTo>
                    <a:close/>
                    <a:moveTo>
                      <a:pt x="192592" y="64208"/>
                    </a:moveTo>
                    <a:cubicBezTo>
                      <a:pt x="196856" y="64208"/>
                      <a:pt x="202643" y="64208"/>
                      <a:pt x="202643" y="58726"/>
                    </a:cubicBezTo>
                    <a:cubicBezTo>
                      <a:pt x="202643" y="53243"/>
                      <a:pt x="196856" y="53243"/>
                      <a:pt x="192287" y="53243"/>
                    </a:cubicBezTo>
                    <a:lnTo>
                      <a:pt x="10451" y="53243"/>
                    </a:lnTo>
                    <a:cubicBezTo>
                      <a:pt x="5882" y="53243"/>
                      <a:pt x="95" y="53243"/>
                      <a:pt x="95" y="58726"/>
                    </a:cubicBezTo>
                    <a:cubicBezTo>
                      <a:pt x="95" y="64208"/>
                      <a:pt x="5882" y="64208"/>
                      <a:pt x="10146" y="64208"/>
                    </a:cubicBezTo>
                    <a:lnTo>
                      <a:pt x="192592" y="64208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1" name="Forme libre 140">
                <a:extLst>
                  <a:ext uri="{FF2B5EF4-FFF2-40B4-BE49-F238E27FC236}">
                    <a16:creationId xmlns:a16="http://schemas.microsoft.com/office/drawing/2014/main" id="{ECE9EF43-2584-7066-8BC2-9676BD9EF6BF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9283072" y="5848327"/>
                <a:ext cx="186100" cy="10965"/>
              </a:xfrm>
              <a:custGeom>
                <a:avLst/>
                <a:gdLst>
                  <a:gd name="connsiteX0" fmla="*/ 175546 w 186100"/>
                  <a:gd name="connsiteY0" fmla="*/ 11028 h 10965"/>
                  <a:gd name="connsiteX1" fmla="*/ 186206 w 186100"/>
                  <a:gd name="connsiteY1" fmla="*/ 5545 h 10965"/>
                  <a:gd name="connsiteX2" fmla="*/ 175546 w 186100"/>
                  <a:gd name="connsiteY2" fmla="*/ 63 h 10965"/>
                  <a:gd name="connsiteX3" fmla="*/ 10766 w 186100"/>
                  <a:gd name="connsiteY3" fmla="*/ 63 h 10965"/>
                  <a:gd name="connsiteX4" fmla="*/ 105 w 186100"/>
                  <a:gd name="connsiteY4" fmla="*/ 5545 h 10965"/>
                  <a:gd name="connsiteX5" fmla="*/ 10766 w 186100"/>
                  <a:gd name="connsiteY5" fmla="*/ 11028 h 10965"/>
                  <a:gd name="connsiteX6" fmla="*/ 175546 w 186100"/>
                  <a:gd name="connsiteY6" fmla="*/ 11028 h 1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100" h="10965">
                    <a:moveTo>
                      <a:pt x="175546" y="11028"/>
                    </a:moveTo>
                    <a:cubicBezTo>
                      <a:pt x="180723" y="11028"/>
                      <a:pt x="186206" y="11028"/>
                      <a:pt x="186206" y="5545"/>
                    </a:cubicBezTo>
                    <a:cubicBezTo>
                      <a:pt x="186206" y="63"/>
                      <a:pt x="180723" y="63"/>
                      <a:pt x="175546" y="63"/>
                    </a:cubicBezTo>
                    <a:lnTo>
                      <a:pt x="10766" y="63"/>
                    </a:lnTo>
                    <a:cubicBezTo>
                      <a:pt x="5588" y="63"/>
                      <a:pt x="105" y="63"/>
                      <a:pt x="105" y="5545"/>
                    </a:cubicBezTo>
                    <a:cubicBezTo>
                      <a:pt x="105" y="11028"/>
                      <a:pt x="5588" y="11028"/>
                      <a:pt x="10766" y="11028"/>
                    </a:cubicBezTo>
                    <a:lnTo>
                      <a:pt x="175546" y="11028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2" name="Forme libre 141">
                <a:extLst>
                  <a:ext uri="{FF2B5EF4-FFF2-40B4-BE49-F238E27FC236}">
                    <a16:creationId xmlns:a16="http://schemas.microsoft.com/office/drawing/2014/main" id="{18BAFC5B-FC2A-27EB-58E6-B74AE0F7A9D1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9510834" y="5732098"/>
                <a:ext cx="150769" cy="193806"/>
              </a:xfrm>
              <a:custGeom>
                <a:avLst/>
                <a:gdLst>
                  <a:gd name="connsiteX0" fmla="*/ 92706 w 150769"/>
                  <a:gd name="connsiteY0" fmla="*/ 110261 h 193806"/>
                  <a:gd name="connsiteX1" fmla="*/ 124688 w 150769"/>
                  <a:gd name="connsiteY1" fmla="*/ 187290 h 193806"/>
                  <a:gd name="connsiteX2" fmla="*/ 140831 w 150769"/>
                  <a:gd name="connsiteY2" fmla="*/ 193321 h 193806"/>
                  <a:gd name="connsiteX3" fmla="*/ 147532 w 150769"/>
                  <a:gd name="connsiteY3" fmla="*/ 193321 h 193806"/>
                  <a:gd name="connsiteX4" fmla="*/ 150882 w 150769"/>
                  <a:gd name="connsiteY4" fmla="*/ 190580 h 193806"/>
                  <a:gd name="connsiteX5" fmla="*/ 149359 w 150769"/>
                  <a:gd name="connsiteY5" fmla="*/ 188113 h 193806"/>
                  <a:gd name="connsiteX6" fmla="*/ 142354 w 150769"/>
                  <a:gd name="connsiteY6" fmla="*/ 175503 h 193806"/>
                  <a:gd name="connsiteX7" fmla="*/ 80218 w 150769"/>
                  <a:gd name="connsiteY7" fmla="*/ 19526 h 193806"/>
                  <a:gd name="connsiteX8" fmla="*/ 43059 w 150769"/>
                  <a:gd name="connsiteY8" fmla="*/ 63 h 193806"/>
                  <a:gd name="connsiteX9" fmla="*/ 37577 w 150769"/>
                  <a:gd name="connsiteY9" fmla="*/ 3078 h 193806"/>
                  <a:gd name="connsiteX10" fmla="*/ 40318 w 150769"/>
                  <a:gd name="connsiteY10" fmla="*/ 5819 h 193806"/>
                  <a:gd name="connsiteX11" fmla="*/ 60116 w 150769"/>
                  <a:gd name="connsiteY11" fmla="*/ 27749 h 193806"/>
                  <a:gd name="connsiteX12" fmla="*/ 89661 w 150769"/>
                  <a:gd name="connsiteY12" fmla="*/ 102311 h 193806"/>
                  <a:gd name="connsiteX13" fmla="*/ 5595 w 150769"/>
                  <a:gd name="connsiteY13" fmla="*/ 177422 h 193806"/>
                  <a:gd name="connsiteX14" fmla="*/ 113 w 150769"/>
                  <a:gd name="connsiteY14" fmla="*/ 185920 h 193806"/>
                  <a:gd name="connsiteX15" fmla="*/ 9250 w 150769"/>
                  <a:gd name="connsiteY15" fmla="*/ 193869 h 193806"/>
                  <a:gd name="connsiteX16" fmla="*/ 19302 w 150769"/>
                  <a:gd name="connsiteY16" fmla="*/ 188113 h 193806"/>
                  <a:gd name="connsiteX17" fmla="*/ 92706 w 150769"/>
                  <a:gd name="connsiteY17" fmla="*/ 110261 h 19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0769" h="193806">
                    <a:moveTo>
                      <a:pt x="92706" y="110261"/>
                    </a:moveTo>
                    <a:cubicBezTo>
                      <a:pt x="105194" y="139044"/>
                      <a:pt x="119814" y="180985"/>
                      <a:pt x="124688" y="187290"/>
                    </a:cubicBezTo>
                    <a:cubicBezTo>
                      <a:pt x="129561" y="193321"/>
                      <a:pt x="132607" y="193321"/>
                      <a:pt x="140831" y="193321"/>
                    </a:cubicBezTo>
                    <a:lnTo>
                      <a:pt x="147532" y="193321"/>
                    </a:lnTo>
                    <a:cubicBezTo>
                      <a:pt x="150577" y="193047"/>
                      <a:pt x="150882" y="191402"/>
                      <a:pt x="150882" y="190580"/>
                    </a:cubicBezTo>
                    <a:cubicBezTo>
                      <a:pt x="150882" y="189757"/>
                      <a:pt x="150273" y="189209"/>
                      <a:pt x="149359" y="188113"/>
                    </a:cubicBezTo>
                    <a:cubicBezTo>
                      <a:pt x="146313" y="185097"/>
                      <a:pt x="144486" y="180985"/>
                      <a:pt x="142354" y="175503"/>
                    </a:cubicBezTo>
                    <a:lnTo>
                      <a:pt x="80218" y="19526"/>
                    </a:lnTo>
                    <a:cubicBezTo>
                      <a:pt x="73822" y="3626"/>
                      <a:pt x="57375" y="63"/>
                      <a:pt x="43059" y="63"/>
                    </a:cubicBezTo>
                    <a:cubicBezTo>
                      <a:pt x="41536" y="63"/>
                      <a:pt x="37577" y="63"/>
                      <a:pt x="37577" y="3078"/>
                    </a:cubicBezTo>
                    <a:cubicBezTo>
                      <a:pt x="37577" y="5271"/>
                      <a:pt x="40013" y="5819"/>
                      <a:pt x="40318" y="5819"/>
                    </a:cubicBezTo>
                    <a:cubicBezTo>
                      <a:pt x="50369" y="7464"/>
                      <a:pt x="52501" y="9109"/>
                      <a:pt x="60116" y="27749"/>
                    </a:cubicBezTo>
                    <a:lnTo>
                      <a:pt x="89661" y="102311"/>
                    </a:lnTo>
                    <a:lnTo>
                      <a:pt x="5595" y="177422"/>
                    </a:lnTo>
                    <a:cubicBezTo>
                      <a:pt x="1940" y="180711"/>
                      <a:pt x="113" y="182356"/>
                      <a:pt x="113" y="185920"/>
                    </a:cubicBezTo>
                    <a:cubicBezTo>
                      <a:pt x="113" y="190580"/>
                      <a:pt x="4377" y="193869"/>
                      <a:pt x="9250" y="193869"/>
                    </a:cubicBezTo>
                    <a:cubicBezTo>
                      <a:pt x="14124" y="193869"/>
                      <a:pt x="16865" y="190854"/>
                      <a:pt x="19302" y="188113"/>
                    </a:cubicBezTo>
                    <a:lnTo>
                      <a:pt x="92706" y="110261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3" name="Forme libre 142">
                <a:extLst>
                  <a:ext uri="{FF2B5EF4-FFF2-40B4-BE49-F238E27FC236}">
                    <a16:creationId xmlns:a16="http://schemas.microsoft.com/office/drawing/2014/main" id="{9D8407A3-5780-809F-7E5B-004857C12D5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9732876" y="5797614"/>
                <a:ext cx="160211" cy="179826"/>
              </a:xfrm>
              <a:custGeom>
                <a:avLst/>
                <a:gdLst>
                  <a:gd name="connsiteX0" fmla="*/ 68043 w 160211"/>
                  <a:gd name="connsiteY0" fmla="*/ 72706 h 179826"/>
                  <a:gd name="connsiteX1" fmla="*/ 41239 w 160211"/>
                  <a:gd name="connsiteY1" fmla="*/ 42004 h 179826"/>
                  <a:gd name="connsiteX2" fmla="*/ 68043 w 160211"/>
                  <a:gd name="connsiteY2" fmla="*/ 11302 h 179826"/>
                  <a:gd name="connsiteX3" fmla="*/ 94846 w 160211"/>
                  <a:gd name="connsiteY3" fmla="*/ 42004 h 179826"/>
                  <a:gd name="connsiteX4" fmla="*/ 68043 w 160211"/>
                  <a:gd name="connsiteY4" fmla="*/ 72706 h 179826"/>
                  <a:gd name="connsiteX5" fmla="*/ 30883 w 160211"/>
                  <a:gd name="connsiteY5" fmla="*/ 75447 h 179826"/>
                  <a:gd name="connsiteX6" fmla="*/ 68043 w 160211"/>
                  <a:gd name="connsiteY6" fmla="*/ 82574 h 179826"/>
                  <a:gd name="connsiteX7" fmla="*/ 128655 w 160211"/>
                  <a:gd name="connsiteY7" fmla="*/ 42004 h 179826"/>
                  <a:gd name="connsiteX8" fmla="*/ 116471 w 160211"/>
                  <a:gd name="connsiteY8" fmla="*/ 15688 h 179826"/>
                  <a:gd name="connsiteX9" fmla="*/ 135356 w 160211"/>
                  <a:gd name="connsiteY9" fmla="*/ 10480 h 179826"/>
                  <a:gd name="connsiteX10" fmla="*/ 134137 w 160211"/>
                  <a:gd name="connsiteY10" fmla="*/ 15962 h 179826"/>
                  <a:gd name="connsiteX11" fmla="*/ 147234 w 160211"/>
                  <a:gd name="connsiteY11" fmla="*/ 27749 h 179826"/>
                  <a:gd name="connsiteX12" fmla="*/ 160332 w 160211"/>
                  <a:gd name="connsiteY12" fmla="*/ 15962 h 179826"/>
                  <a:gd name="connsiteX13" fmla="*/ 141143 w 160211"/>
                  <a:gd name="connsiteY13" fmla="*/ 63 h 179826"/>
                  <a:gd name="connsiteX14" fmla="*/ 108857 w 160211"/>
                  <a:gd name="connsiteY14" fmla="*/ 10480 h 179826"/>
                  <a:gd name="connsiteX15" fmla="*/ 68043 w 160211"/>
                  <a:gd name="connsiteY15" fmla="*/ 1433 h 179826"/>
                  <a:gd name="connsiteX16" fmla="*/ 7430 w 160211"/>
                  <a:gd name="connsiteY16" fmla="*/ 42004 h 179826"/>
                  <a:gd name="connsiteX17" fmla="*/ 23269 w 160211"/>
                  <a:gd name="connsiteY17" fmla="*/ 70787 h 179826"/>
                  <a:gd name="connsiteX18" fmla="*/ 12913 w 160211"/>
                  <a:gd name="connsiteY18" fmla="*/ 95184 h 179826"/>
                  <a:gd name="connsiteX19" fmla="*/ 26315 w 160211"/>
                  <a:gd name="connsiteY19" fmla="*/ 121500 h 179826"/>
                  <a:gd name="connsiteX20" fmla="*/ 120 w 160211"/>
                  <a:gd name="connsiteY20" fmla="*/ 145349 h 179826"/>
                  <a:gd name="connsiteX21" fmla="*/ 77789 w 160211"/>
                  <a:gd name="connsiteY21" fmla="*/ 179889 h 179826"/>
                  <a:gd name="connsiteX22" fmla="*/ 155458 w 160211"/>
                  <a:gd name="connsiteY22" fmla="*/ 144527 h 179826"/>
                  <a:gd name="connsiteX23" fmla="*/ 132614 w 160211"/>
                  <a:gd name="connsiteY23" fmla="*/ 109713 h 179826"/>
                  <a:gd name="connsiteX24" fmla="*/ 68043 w 160211"/>
                  <a:gd name="connsiteY24" fmla="*/ 102037 h 179826"/>
                  <a:gd name="connsiteX25" fmla="*/ 44590 w 160211"/>
                  <a:gd name="connsiteY25" fmla="*/ 101763 h 179826"/>
                  <a:gd name="connsiteX26" fmla="*/ 27838 w 160211"/>
                  <a:gd name="connsiteY26" fmla="*/ 84493 h 179826"/>
                  <a:gd name="connsiteX27" fmla="*/ 30883 w 160211"/>
                  <a:gd name="connsiteY27" fmla="*/ 75447 h 179826"/>
                  <a:gd name="connsiteX28" fmla="*/ 49768 w 160211"/>
                  <a:gd name="connsiteY28" fmla="*/ 128353 h 179826"/>
                  <a:gd name="connsiteX29" fmla="*/ 85404 w 160211"/>
                  <a:gd name="connsiteY29" fmla="*/ 128353 h 179826"/>
                  <a:gd name="connsiteX30" fmla="*/ 129264 w 160211"/>
                  <a:gd name="connsiteY30" fmla="*/ 145349 h 179826"/>
                  <a:gd name="connsiteX31" fmla="*/ 77789 w 160211"/>
                  <a:gd name="connsiteY31" fmla="*/ 170020 h 179826"/>
                  <a:gd name="connsiteX32" fmla="*/ 26315 w 160211"/>
                  <a:gd name="connsiteY32" fmla="*/ 144801 h 179826"/>
                  <a:gd name="connsiteX33" fmla="*/ 49768 w 160211"/>
                  <a:gd name="connsiteY33" fmla="*/ 128353 h 17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0211" h="179826">
                    <a:moveTo>
                      <a:pt x="68043" y="72706"/>
                    </a:moveTo>
                    <a:cubicBezTo>
                      <a:pt x="41239" y="72706"/>
                      <a:pt x="41239" y="54339"/>
                      <a:pt x="41239" y="42004"/>
                    </a:cubicBezTo>
                    <a:cubicBezTo>
                      <a:pt x="41239" y="29668"/>
                      <a:pt x="41239" y="11302"/>
                      <a:pt x="68043" y="11302"/>
                    </a:cubicBezTo>
                    <a:cubicBezTo>
                      <a:pt x="94846" y="11302"/>
                      <a:pt x="94846" y="29668"/>
                      <a:pt x="94846" y="42004"/>
                    </a:cubicBezTo>
                    <a:cubicBezTo>
                      <a:pt x="94846" y="54340"/>
                      <a:pt x="94846" y="72706"/>
                      <a:pt x="68043" y="72706"/>
                    </a:cubicBezTo>
                    <a:close/>
                    <a:moveTo>
                      <a:pt x="30883" y="75447"/>
                    </a:moveTo>
                    <a:cubicBezTo>
                      <a:pt x="44894" y="82026"/>
                      <a:pt x="60428" y="82574"/>
                      <a:pt x="68043" y="82574"/>
                    </a:cubicBezTo>
                    <a:cubicBezTo>
                      <a:pt x="111903" y="82574"/>
                      <a:pt x="128655" y="61193"/>
                      <a:pt x="128655" y="42004"/>
                    </a:cubicBezTo>
                    <a:cubicBezTo>
                      <a:pt x="128655" y="29120"/>
                      <a:pt x="121040" y="20074"/>
                      <a:pt x="116471" y="15688"/>
                    </a:cubicBezTo>
                    <a:cubicBezTo>
                      <a:pt x="125609" y="11302"/>
                      <a:pt x="132005" y="10754"/>
                      <a:pt x="135356" y="10480"/>
                    </a:cubicBezTo>
                    <a:cubicBezTo>
                      <a:pt x="134746" y="11850"/>
                      <a:pt x="134137" y="14317"/>
                      <a:pt x="134137" y="15962"/>
                    </a:cubicBezTo>
                    <a:cubicBezTo>
                      <a:pt x="134137" y="22815"/>
                      <a:pt x="139315" y="27749"/>
                      <a:pt x="147234" y="27749"/>
                    </a:cubicBezTo>
                    <a:cubicBezTo>
                      <a:pt x="155154" y="27749"/>
                      <a:pt x="160332" y="22541"/>
                      <a:pt x="160332" y="15962"/>
                    </a:cubicBezTo>
                    <a:cubicBezTo>
                      <a:pt x="160332" y="9657"/>
                      <a:pt x="155154" y="63"/>
                      <a:pt x="141143" y="63"/>
                    </a:cubicBezTo>
                    <a:cubicBezTo>
                      <a:pt x="136574" y="63"/>
                      <a:pt x="122259" y="885"/>
                      <a:pt x="108857" y="10480"/>
                    </a:cubicBezTo>
                    <a:cubicBezTo>
                      <a:pt x="103374" y="7190"/>
                      <a:pt x="90582" y="1433"/>
                      <a:pt x="68043" y="1433"/>
                    </a:cubicBezTo>
                    <a:cubicBezTo>
                      <a:pt x="24183" y="1433"/>
                      <a:pt x="7430" y="22815"/>
                      <a:pt x="7430" y="42004"/>
                    </a:cubicBezTo>
                    <a:cubicBezTo>
                      <a:pt x="7430" y="53243"/>
                      <a:pt x="13522" y="64482"/>
                      <a:pt x="23269" y="70787"/>
                    </a:cubicBezTo>
                    <a:cubicBezTo>
                      <a:pt x="14740" y="80381"/>
                      <a:pt x="12913" y="89428"/>
                      <a:pt x="12913" y="95184"/>
                    </a:cubicBezTo>
                    <a:cubicBezTo>
                      <a:pt x="12913" y="99296"/>
                      <a:pt x="14131" y="112728"/>
                      <a:pt x="26315" y="121500"/>
                    </a:cubicBezTo>
                    <a:cubicBezTo>
                      <a:pt x="22355" y="122323"/>
                      <a:pt x="120" y="128079"/>
                      <a:pt x="120" y="145349"/>
                    </a:cubicBezTo>
                    <a:cubicBezTo>
                      <a:pt x="120" y="159329"/>
                      <a:pt x="16873" y="179889"/>
                      <a:pt x="77789" y="179889"/>
                    </a:cubicBezTo>
                    <a:cubicBezTo>
                      <a:pt x="131701" y="179889"/>
                      <a:pt x="155458" y="163715"/>
                      <a:pt x="155458" y="144527"/>
                    </a:cubicBezTo>
                    <a:cubicBezTo>
                      <a:pt x="155458" y="136303"/>
                      <a:pt x="153022" y="119033"/>
                      <a:pt x="132614" y="109713"/>
                    </a:cubicBezTo>
                    <a:cubicBezTo>
                      <a:pt x="115558" y="102037"/>
                      <a:pt x="97283" y="102037"/>
                      <a:pt x="68043" y="102037"/>
                    </a:cubicBezTo>
                    <a:cubicBezTo>
                      <a:pt x="60123" y="102037"/>
                      <a:pt x="46113" y="102037"/>
                      <a:pt x="44590" y="101763"/>
                    </a:cubicBezTo>
                    <a:cubicBezTo>
                      <a:pt x="31188" y="99844"/>
                      <a:pt x="27838" y="89428"/>
                      <a:pt x="27838" y="84493"/>
                    </a:cubicBezTo>
                    <a:cubicBezTo>
                      <a:pt x="27838" y="81752"/>
                      <a:pt x="29056" y="77640"/>
                      <a:pt x="30883" y="75447"/>
                    </a:cubicBezTo>
                    <a:close/>
                    <a:moveTo>
                      <a:pt x="49768" y="128353"/>
                    </a:moveTo>
                    <a:lnTo>
                      <a:pt x="85404" y="128353"/>
                    </a:lnTo>
                    <a:cubicBezTo>
                      <a:pt x="94846" y="128353"/>
                      <a:pt x="129264" y="128353"/>
                      <a:pt x="129264" y="145349"/>
                    </a:cubicBezTo>
                    <a:cubicBezTo>
                      <a:pt x="129264" y="155218"/>
                      <a:pt x="117385" y="170020"/>
                      <a:pt x="77789" y="170020"/>
                    </a:cubicBezTo>
                    <a:cubicBezTo>
                      <a:pt x="41239" y="170020"/>
                      <a:pt x="26315" y="157411"/>
                      <a:pt x="26315" y="144801"/>
                    </a:cubicBezTo>
                    <a:cubicBezTo>
                      <a:pt x="26315" y="128353"/>
                      <a:pt x="45503" y="128353"/>
                      <a:pt x="49768" y="1283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4" name="Forme libre 143">
                <a:extLst>
                  <a:ext uri="{FF2B5EF4-FFF2-40B4-BE49-F238E27FC236}">
                    <a16:creationId xmlns:a16="http://schemas.microsoft.com/office/drawing/2014/main" id="{94E714E1-CCC2-5101-BD3C-E639F95A605B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9909533" y="5798985"/>
                <a:ext cx="123356" cy="123356"/>
              </a:xfrm>
              <a:custGeom>
                <a:avLst/>
                <a:gdLst>
                  <a:gd name="connsiteX0" fmla="*/ 50687 w 123356"/>
                  <a:gd name="connsiteY0" fmla="*/ 31039 h 123356"/>
                  <a:gd name="connsiteX1" fmla="*/ 50687 w 123356"/>
                  <a:gd name="connsiteY1" fmla="*/ 63 h 123356"/>
                  <a:gd name="connsiteX2" fmla="*/ 126 w 123356"/>
                  <a:gd name="connsiteY2" fmla="*/ 2256 h 123356"/>
                  <a:gd name="connsiteX3" fmla="*/ 126 w 123356"/>
                  <a:gd name="connsiteY3" fmla="*/ 15140 h 123356"/>
                  <a:gd name="connsiteX4" fmla="*/ 21142 w 123356"/>
                  <a:gd name="connsiteY4" fmla="*/ 25831 h 123356"/>
                  <a:gd name="connsiteX5" fmla="*/ 21142 w 123356"/>
                  <a:gd name="connsiteY5" fmla="*/ 110535 h 123356"/>
                  <a:gd name="connsiteX6" fmla="*/ 126 w 123356"/>
                  <a:gd name="connsiteY6" fmla="*/ 110535 h 123356"/>
                  <a:gd name="connsiteX7" fmla="*/ 126 w 123356"/>
                  <a:gd name="connsiteY7" fmla="*/ 123419 h 123356"/>
                  <a:gd name="connsiteX8" fmla="*/ 38504 w 123356"/>
                  <a:gd name="connsiteY8" fmla="*/ 122597 h 123356"/>
                  <a:gd name="connsiteX9" fmla="*/ 80536 w 123356"/>
                  <a:gd name="connsiteY9" fmla="*/ 123419 h 123356"/>
                  <a:gd name="connsiteX10" fmla="*/ 80536 w 123356"/>
                  <a:gd name="connsiteY10" fmla="*/ 110535 h 123356"/>
                  <a:gd name="connsiteX11" fmla="*/ 54037 w 123356"/>
                  <a:gd name="connsiteY11" fmla="*/ 110535 h 123356"/>
                  <a:gd name="connsiteX12" fmla="*/ 54037 w 123356"/>
                  <a:gd name="connsiteY12" fmla="*/ 62563 h 123356"/>
                  <a:gd name="connsiteX13" fmla="*/ 92110 w 123356"/>
                  <a:gd name="connsiteY13" fmla="*/ 9931 h 123356"/>
                  <a:gd name="connsiteX14" fmla="*/ 86323 w 123356"/>
                  <a:gd name="connsiteY14" fmla="*/ 22541 h 123356"/>
                  <a:gd name="connsiteX15" fmla="*/ 104903 w 123356"/>
                  <a:gd name="connsiteY15" fmla="*/ 39263 h 123356"/>
                  <a:gd name="connsiteX16" fmla="*/ 123483 w 123356"/>
                  <a:gd name="connsiteY16" fmla="*/ 22541 h 123356"/>
                  <a:gd name="connsiteX17" fmla="*/ 91197 w 123356"/>
                  <a:gd name="connsiteY17" fmla="*/ 63 h 123356"/>
                  <a:gd name="connsiteX18" fmla="*/ 50687 w 123356"/>
                  <a:gd name="connsiteY18" fmla="*/ 31039 h 12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356" h="123356">
                    <a:moveTo>
                      <a:pt x="50687" y="31039"/>
                    </a:moveTo>
                    <a:lnTo>
                      <a:pt x="50687" y="63"/>
                    </a:lnTo>
                    <a:lnTo>
                      <a:pt x="126" y="2256"/>
                    </a:lnTo>
                    <a:lnTo>
                      <a:pt x="126" y="15140"/>
                    </a:lnTo>
                    <a:cubicBezTo>
                      <a:pt x="19010" y="15140"/>
                      <a:pt x="21142" y="15140"/>
                      <a:pt x="21142" y="25831"/>
                    </a:cubicBezTo>
                    <a:lnTo>
                      <a:pt x="21142" y="110535"/>
                    </a:lnTo>
                    <a:lnTo>
                      <a:pt x="126" y="110535"/>
                    </a:lnTo>
                    <a:lnTo>
                      <a:pt x="126" y="123419"/>
                    </a:lnTo>
                    <a:cubicBezTo>
                      <a:pt x="10787" y="123145"/>
                      <a:pt x="24493" y="122597"/>
                      <a:pt x="38504" y="122597"/>
                    </a:cubicBezTo>
                    <a:cubicBezTo>
                      <a:pt x="50078" y="122597"/>
                      <a:pt x="69571" y="122597"/>
                      <a:pt x="80536" y="123419"/>
                    </a:cubicBezTo>
                    <a:lnTo>
                      <a:pt x="80536" y="110535"/>
                    </a:lnTo>
                    <a:lnTo>
                      <a:pt x="54037" y="110535"/>
                    </a:lnTo>
                    <a:lnTo>
                      <a:pt x="54037" y="62563"/>
                    </a:lnTo>
                    <a:cubicBezTo>
                      <a:pt x="54037" y="43375"/>
                      <a:pt x="61652" y="9931"/>
                      <a:pt x="92110" y="9931"/>
                    </a:cubicBezTo>
                    <a:cubicBezTo>
                      <a:pt x="91806" y="10205"/>
                      <a:pt x="86323" y="14591"/>
                      <a:pt x="86323" y="22541"/>
                    </a:cubicBezTo>
                    <a:cubicBezTo>
                      <a:pt x="86323" y="33780"/>
                      <a:pt x="96070" y="39263"/>
                      <a:pt x="104903" y="39263"/>
                    </a:cubicBezTo>
                    <a:cubicBezTo>
                      <a:pt x="113736" y="39263"/>
                      <a:pt x="123483" y="33506"/>
                      <a:pt x="123483" y="22541"/>
                    </a:cubicBezTo>
                    <a:cubicBezTo>
                      <a:pt x="123483" y="8012"/>
                      <a:pt x="107035" y="63"/>
                      <a:pt x="91197" y="63"/>
                    </a:cubicBezTo>
                    <a:cubicBezTo>
                      <a:pt x="69876" y="63"/>
                      <a:pt x="57692" y="13769"/>
                      <a:pt x="50687" y="310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5" name="Forme libre 144">
                <a:extLst>
                  <a:ext uri="{FF2B5EF4-FFF2-40B4-BE49-F238E27FC236}">
                    <a16:creationId xmlns:a16="http://schemas.microsoft.com/office/drawing/2014/main" id="{54C2FD54-59F8-C015-2883-FA7EF0279A58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0052264" y="5798163"/>
                <a:ext cx="160211" cy="125823"/>
              </a:xfrm>
              <a:custGeom>
                <a:avLst/>
                <a:gdLst>
                  <a:gd name="connsiteX0" fmla="*/ 104299 w 160211"/>
                  <a:gd name="connsiteY0" fmla="*/ 103134 h 125823"/>
                  <a:gd name="connsiteX1" fmla="*/ 135975 w 160211"/>
                  <a:gd name="connsiteY1" fmla="*/ 124241 h 125823"/>
                  <a:gd name="connsiteX2" fmla="*/ 150595 w 160211"/>
                  <a:gd name="connsiteY2" fmla="*/ 124241 h 125823"/>
                  <a:gd name="connsiteX3" fmla="*/ 160342 w 160211"/>
                  <a:gd name="connsiteY3" fmla="*/ 117662 h 125823"/>
                  <a:gd name="connsiteX4" fmla="*/ 152423 w 160211"/>
                  <a:gd name="connsiteY4" fmla="*/ 111358 h 125823"/>
                  <a:gd name="connsiteX5" fmla="*/ 133843 w 160211"/>
                  <a:gd name="connsiteY5" fmla="*/ 101215 h 125823"/>
                  <a:gd name="connsiteX6" fmla="*/ 133843 w 160211"/>
                  <a:gd name="connsiteY6" fmla="*/ 42278 h 125823"/>
                  <a:gd name="connsiteX7" fmla="*/ 66835 w 160211"/>
                  <a:gd name="connsiteY7" fmla="*/ 63 h 125823"/>
                  <a:gd name="connsiteX8" fmla="*/ 12314 w 160211"/>
                  <a:gd name="connsiteY8" fmla="*/ 25282 h 125823"/>
                  <a:gd name="connsiteX9" fmla="*/ 31198 w 160211"/>
                  <a:gd name="connsiteY9" fmla="*/ 42552 h 125823"/>
                  <a:gd name="connsiteX10" fmla="*/ 50387 w 160211"/>
                  <a:gd name="connsiteY10" fmla="*/ 25282 h 125823"/>
                  <a:gd name="connsiteX11" fmla="*/ 43686 w 160211"/>
                  <a:gd name="connsiteY11" fmla="*/ 11850 h 125823"/>
                  <a:gd name="connsiteX12" fmla="*/ 65616 w 160211"/>
                  <a:gd name="connsiteY12" fmla="*/ 9931 h 125823"/>
                  <a:gd name="connsiteX13" fmla="*/ 99121 w 160211"/>
                  <a:gd name="connsiteY13" fmla="*/ 42278 h 125823"/>
                  <a:gd name="connsiteX14" fmla="*/ 99121 w 160211"/>
                  <a:gd name="connsiteY14" fmla="*/ 51598 h 125823"/>
                  <a:gd name="connsiteX15" fmla="*/ 131 w 160211"/>
                  <a:gd name="connsiteY15" fmla="*/ 94636 h 125823"/>
                  <a:gd name="connsiteX16" fmla="*/ 58916 w 160211"/>
                  <a:gd name="connsiteY16" fmla="*/ 125886 h 125823"/>
                  <a:gd name="connsiteX17" fmla="*/ 104299 w 160211"/>
                  <a:gd name="connsiteY17" fmla="*/ 103134 h 125823"/>
                  <a:gd name="connsiteX18" fmla="*/ 99121 w 160211"/>
                  <a:gd name="connsiteY18" fmla="*/ 60096 h 125823"/>
                  <a:gd name="connsiteX19" fmla="*/ 99121 w 160211"/>
                  <a:gd name="connsiteY19" fmla="*/ 86138 h 125823"/>
                  <a:gd name="connsiteX20" fmla="*/ 63484 w 160211"/>
                  <a:gd name="connsiteY20" fmla="*/ 116018 h 125823"/>
                  <a:gd name="connsiteX21" fmla="*/ 35767 w 160211"/>
                  <a:gd name="connsiteY21" fmla="*/ 94362 h 125823"/>
                  <a:gd name="connsiteX22" fmla="*/ 99121 w 160211"/>
                  <a:gd name="connsiteY22" fmla="*/ 60096 h 12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0211" h="125823">
                    <a:moveTo>
                      <a:pt x="104299" y="103134"/>
                    </a:moveTo>
                    <a:cubicBezTo>
                      <a:pt x="104299" y="111632"/>
                      <a:pt x="104299" y="124241"/>
                      <a:pt x="135975" y="124241"/>
                    </a:cubicBezTo>
                    <a:lnTo>
                      <a:pt x="150595" y="124241"/>
                    </a:lnTo>
                    <a:cubicBezTo>
                      <a:pt x="156687" y="124241"/>
                      <a:pt x="160342" y="124241"/>
                      <a:pt x="160342" y="117662"/>
                    </a:cubicBezTo>
                    <a:cubicBezTo>
                      <a:pt x="160342" y="111358"/>
                      <a:pt x="156382" y="111358"/>
                      <a:pt x="152423" y="111358"/>
                    </a:cubicBezTo>
                    <a:cubicBezTo>
                      <a:pt x="133843" y="111083"/>
                      <a:pt x="133843" y="107520"/>
                      <a:pt x="133843" y="101215"/>
                    </a:cubicBezTo>
                    <a:lnTo>
                      <a:pt x="133843" y="42278"/>
                    </a:lnTo>
                    <a:cubicBezTo>
                      <a:pt x="133843" y="17881"/>
                      <a:pt x="112218" y="63"/>
                      <a:pt x="66835" y="63"/>
                    </a:cubicBezTo>
                    <a:cubicBezTo>
                      <a:pt x="49473" y="63"/>
                      <a:pt x="12314" y="1159"/>
                      <a:pt x="12314" y="25282"/>
                    </a:cubicBezTo>
                    <a:cubicBezTo>
                      <a:pt x="12314" y="37344"/>
                      <a:pt x="22975" y="42552"/>
                      <a:pt x="31198" y="42552"/>
                    </a:cubicBezTo>
                    <a:cubicBezTo>
                      <a:pt x="40641" y="42552"/>
                      <a:pt x="50387" y="36796"/>
                      <a:pt x="50387" y="25282"/>
                    </a:cubicBezTo>
                    <a:cubicBezTo>
                      <a:pt x="50387" y="17059"/>
                      <a:pt x="44600" y="12398"/>
                      <a:pt x="43686" y="11850"/>
                    </a:cubicBezTo>
                    <a:cubicBezTo>
                      <a:pt x="52215" y="10205"/>
                      <a:pt x="61961" y="9931"/>
                      <a:pt x="65616" y="9931"/>
                    </a:cubicBezTo>
                    <a:cubicBezTo>
                      <a:pt x="88460" y="9931"/>
                      <a:pt x="99121" y="21445"/>
                      <a:pt x="99121" y="42278"/>
                    </a:cubicBezTo>
                    <a:lnTo>
                      <a:pt x="99121" y="51598"/>
                    </a:lnTo>
                    <a:cubicBezTo>
                      <a:pt x="77495" y="52421"/>
                      <a:pt x="131" y="54888"/>
                      <a:pt x="131" y="94636"/>
                    </a:cubicBezTo>
                    <a:cubicBezTo>
                      <a:pt x="131" y="120952"/>
                      <a:pt x="37899" y="125886"/>
                      <a:pt x="58916" y="125886"/>
                    </a:cubicBezTo>
                    <a:cubicBezTo>
                      <a:pt x="83282" y="125886"/>
                      <a:pt x="97598" y="114647"/>
                      <a:pt x="104299" y="103134"/>
                    </a:cubicBezTo>
                    <a:close/>
                    <a:moveTo>
                      <a:pt x="99121" y="60096"/>
                    </a:moveTo>
                    <a:lnTo>
                      <a:pt x="99121" y="86138"/>
                    </a:lnTo>
                    <a:cubicBezTo>
                      <a:pt x="99121" y="112454"/>
                      <a:pt x="71099" y="116018"/>
                      <a:pt x="63484" y="116018"/>
                    </a:cubicBezTo>
                    <a:cubicBezTo>
                      <a:pt x="47951" y="116018"/>
                      <a:pt x="35767" y="106423"/>
                      <a:pt x="35767" y="94362"/>
                    </a:cubicBezTo>
                    <a:cubicBezTo>
                      <a:pt x="35767" y="64756"/>
                      <a:pt x="83891" y="60919"/>
                      <a:pt x="99121" y="600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6" name="Forme libre 145">
                <a:extLst>
                  <a:ext uri="{FF2B5EF4-FFF2-40B4-BE49-F238E27FC236}">
                    <a16:creationId xmlns:a16="http://schemas.microsoft.com/office/drawing/2014/main" id="{66109491-A81A-CD77-9CC6-69CDB8107655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0224362" y="5732098"/>
                <a:ext cx="171480" cy="191887"/>
              </a:xfrm>
              <a:custGeom>
                <a:avLst/>
                <a:gdLst>
                  <a:gd name="connsiteX0" fmla="*/ 115878 w 171480"/>
                  <a:gd name="connsiteY0" fmla="*/ 178518 h 191887"/>
                  <a:gd name="connsiteX1" fmla="*/ 115878 w 171480"/>
                  <a:gd name="connsiteY1" fmla="*/ 191950 h 191887"/>
                  <a:gd name="connsiteX2" fmla="*/ 171617 w 171480"/>
                  <a:gd name="connsiteY2" fmla="*/ 190306 h 191887"/>
                  <a:gd name="connsiteX3" fmla="*/ 171617 w 171480"/>
                  <a:gd name="connsiteY3" fmla="*/ 177422 h 191887"/>
                  <a:gd name="connsiteX4" fmla="*/ 150601 w 171480"/>
                  <a:gd name="connsiteY4" fmla="*/ 166731 h 191887"/>
                  <a:gd name="connsiteX5" fmla="*/ 150601 w 171480"/>
                  <a:gd name="connsiteY5" fmla="*/ 63 h 191887"/>
                  <a:gd name="connsiteX6" fmla="*/ 96690 w 171480"/>
                  <a:gd name="connsiteY6" fmla="*/ 2256 h 191887"/>
                  <a:gd name="connsiteX7" fmla="*/ 96690 w 171480"/>
                  <a:gd name="connsiteY7" fmla="*/ 15140 h 191887"/>
                  <a:gd name="connsiteX8" fmla="*/ 117706 w 171480"/>
                  <a:gd name="connsiteY8" fmla="*/ 25831 h 191887"/>
                  <a:gd name="connsiteX9" fmla="*/ 117706 w 171480"/>
                  <a:gd name="connsiteY9" fmla="*/ 79285 h 191887"/>
                  <a:gd name="connsiteX10" fmla="*/ 76587 w 171480"/>
                  <a:gd name="connsiteY10" fmla="*/ 66949 h 191887"/>
                  <a:gd name="connsiteX11" fmla="*/ 136 w 171480"/>
                  <a:gd name="connsiteY11" fmla="*/ 129724 h 191887"/>
                  <a:gd name="connsiteX12" fmla="*/ 73237 w 171480"/>
                  <a:gd name="connsiteY12" fmla="*/ 191950 h 191887"/>
                  <a:gd name="connsiteX13" fmla="*/ 115878 w 171480"/>
                  <a:gd name="connsiteY13" fmla="*/ 178518 h 191887"/>
                  <a:gd name="connsiteX14" fmla="*/ 115878 w 171480"/>
                  <a:gd name="connsiteY14" fmla="*/ 93539 h 191887"/>
                  <a:gd name="connsiteX15" fmla="*/ 115878 w 171480"/>
                  <a:gd name="connsiteY15" fmla="*/ 162071 h 191887"/>
                  <a:gd name="connsiteX16" fmla="*/ 76282 w 171480"/>
                  <a:gd name="connsiteY16" fmla="*/ 182082 h 191887"/>
                  <a:gd name="connsiteX17" fmla="*/ 39123 w 171480"/>
                  <a:gd name="connsiteY17" fmla="*/ 129724 h 191887"/>
                  <a:gd name="connsiteX18" fmla="*/ 47042 w 171480"/>
                  <a:gd name="connsiteY18" fmla="*/ 91072 h 191887"/>
                  <a:gd name="connsiteX19" fmla="*/ 79633 w 171480"/>
                  <a:gd name="connsiteY19" fmla="*/ 76818 h 191887"/>
                  <a:gd name="connsiteX20" fmla="*/ 115878 w 171480"/>
                  <a:gd name="connsiteY20" fmla="*/ 93539 h 191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1480" h="191887">
                    <a:moveTo>
                      <a:pt x="115878" y="178518"/>
                    </a:moveTo>
                    <a:lnTo>
                      <a:pt x="115878" y="191950"/>
                    </a:lnTo>
                    <a:lnTo>
                      <a:pt x="171617" y="190306"/>
                    </a:lnTo>
                    <a:lnTo>
                      <a:pt x="171617" y="177422"/>
                    </a:lnTo>
                    <a:cubicBezTo>
                      <a:pt x="152733" y="177422"/>
                      <a:pt x="150601" y="177422"/>
                      <a:pt x="150601" y="166731"/>
                    </a:cubicBezTo>
                    <a:lnTo>
                      <a:pt x="150601" y="63"/>
                    </a:lnTo>
                    <a:lnTo>
                      <a:pt x="96690" y="2256"/>
                    </a:lnTo>
                    <a:lnTo>
                      <a:pt x="96690" y="15140"/>
                    </a:lnTo>
                    <a:cubicBezTo>
                      <a:pt x="115574" y="15140"/>
                      <a:pt x="117706" y="15140"/>
                      <a:pt x="117706" y="25831"/>
                    </a:cubicBezTo>
                    <a:lnTo>
                      <a:pt x="117706" y="79285"/>
                    </a:lnTo>
                    <a:cubicBezTo>
                      <a:pt x="102477" y="68594"/>
                      <a:pt x="86638" y="66949"/>
                      <a:pt x="76587" y="66949"/>
                    </a:cubicBezTo>
                    <a:cubicBezTo>
                      <a:pt x="32118" y="66949"/>
                      <a:pt x="136" y="91072"/>
                      <a:pt x="136" y="129724"/>
                    </a:cubicBezTo>
                    <a:cubicBezTo>
                      <a:pt x="136" y="165908"/>
                      <a:pt x="28158" y="191950"/>
                      <a:pt x="73237" y="191950"/>
                    </a:cubicBezTo>
                    <a:cubicBezTo>
                      <a:pt x="91816" y="191950"/>
                      <a:pt x="106436" y="185371"/>
                      <a:pt x="115878" y="178518"/>
                    </a:cubicBezTo>
                    <a:close/>
                    <a:moveTo>
                      <a:pt x="115878" y="93539"/>
                    </a:moveTo>
                    <a:lnTo>
                      <a:pt x="115878" y="162071"/>
                    </a:lnTo>
                    <a:cubicBezTo>
                      <a:pt x="111919" y="167005"/>
                      <a:pt x="99431" y="182082"/>
                      <a:pt x="76282" y="182082"/>
                    </a:cubicBezTo>
                    <a:cubicBezTo>
                      <a:pt x="39123" y="182082"/>
                      <a:pt x="39123" y="148913"/>
                      <a:pt x="39123" y="129724"/>
                    </a:cubicBezTo>
                    <a:cubicBezTo>
                      <a:pt x="39123" y="116566"/>
                      <a:pt x="39123" y="101763"/>
                      <a:pt x="47042" y="91072"/>
                    </a:cubicBezTo>
                    <a:cubicBezTo>
                      <a:pt x="55875" y="79559"/>
                      <a:pt x="70191" y="76818"/>
                      <a:pt x="79633" y="76818"/>
                    </a:cubicBezTo>
                    <a:cubicBezTo>
                      <a:pt x="96994" y="76818"/>
                      <a:pt x="109177" y="85590"/>
                      <a:pt x="115878" y="935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7" name="Forme libre 146">
                <a:extLst>
                  <a:ext uri="{FF2B5EF4-FFF2-40B4-BE49-F238E27FC236}">
                    <a16:creationId xmlns:a16="http://schemas.microsoft.com/office/drawing/2014/main" id="{0515A32C-9CFA-7E4E-5385-5BAFF4B53111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0482375" y="5736759"/>
                <a:ext cx="207117" cy="185582"/>
              </a:xfrm>
              <a:custGeom>
                <a:avLst/>
                <a:gdLst>
                  <a:gd name="connsiteX0" fmla="*/ 122892 w 207117"/>
                  <a:gd name="connsiteY0" fmla="*/ 19251 h 185582"/>
                  <a:gd name="connsiteX1" fmla="*/ 129898 w 207117"/>
                  <a:gd name="connsiteY1" fmla="*/ 9109 h 185582"/>
                  <a:gd name="connsiteX2" fmla="*/ 149087 w 207117"/>
                  <a:gd name="connsiteY2" fmla="*/ 8561 h 185582"/>
                  <a:gd name="connsiteX3" fmla="*/ 193556 w 207117"/>
                  <a:gd name="connsiteY3" fmla="*/ 31039 h 185582"/>
                  <a:gd name="connsiteX4" fmla="*/ 191119 w 207117"/>
                  <a:gd name="connsiteY4" fmla="*/ 52969 h 185582"/>
                  <a:gd name="connsiteX5" fmla="*/ 190205 w 207117"/>
                  <a:gd name="connsiteY5" fmla="*/ 58177 h 185582"/>
                  <a:gd name="connsiteX6" fmla="*/ 193860 w 207117"/>
                  <a:gd name="connsiteY6" fmla="*/ 61741 h 185582"/>
                  <a:gd name="connsiteX7" fmla="*/ 198429 w 207117"/>
                  <a:gd name="connsiteY7" fmla="*/ 55436 h 185582"/>
                  <a:gd name="connsiteX8" fmla="*/ 206653 w 207117"/>
                  <a:gd name="connsiteY8" fmla="*/ 7738 h 185582"/>
                  <a:gd name="connsiteX9" fmla="*/ 207262 w 207117"/>
                  <a:gd name="connsiteY9" fmla="*/ 3078 h 185582"/>
                  <a:gd name="connsiteX10" fmla="*/ 199038 w 207117"/>
                  <a:gd name="connsiteY10" fmla="*/ 63 h 185582"/>
                  <a:gd name="connsiteX11" fmla="*/ 29994 w 207117"/>
                  <a:gd name="connsiteY11" fmla="*/ 63 h 185582"/>
                  <a:gd name="connsiteX12" fmla="*/ 20248 w 207117"/>
                  <a:gd name="connsiteY12" fmla="*/ 5545 h 185582"/>
                  <a:gd name="connsiteX13" fmla="*/ 1972 w 207117"/>
                  <a:gd name="connsiteY13" fmla="*/ 53791 h 185582"/>
                  <a:gd name="connsiteX14" fmla="*/ 145 w 207117"/>
                  <a:gd name="connsiteY14" fmla="*/ 58726 h 185582"/>
                  <a:gd name="connsiteX15" fmla="*/ 3800 w 207117"/>
                  <a:gd name="connsiteY15" fmla="*/ 61741 h 185582"/>
                  <a:gd name="connsiteX16" fmla="*/ 8978 w 207117"/>
                  <a:gd name="connsiteY16" fmla="*/ 55984 h 185582"/>
                  <a:gd name="connsiteX17" fmla="*/ 78423 w 207117"/>
                  <a:gd name="connsiteY17" fmla="*/ 8561 h 185582"/>
                  <a:gd name="connsiteX18" fmla="*/ 90302 w 207117"/>
                  <a:gd name="connsiteY18" fmla="*/ 8561 h 185582"/>
                  <a:gd name="connsiteX19" fmla="*/ 98830 w 207117"/>
                  <a:gd name="connsiteY19" fmla="*/ 11850 h 185582"/>
                  <a:gd name="connsiteX20" fmla="*/ 97612 w 207117"/>
                  <a:gd name="connsiteY20" fmla="*/ 17607 h 185582"/>
                  <a:gd name="connsiteX21" fmla="*/ 56798 w 207117"/>
                  <a:gd name="connsiteY21" fmla="*/ 163990 h 185582"/>
                  <a:gd name="connsiteX22" fmla="*/ 20552 w 207117"/>
                  <a:gd name="connsiteY22" fmla="*/ 177148 h 185582"/>
                  <a:gd name="connsiteX23" fmla="*/ 7760 w 207117"/>
                  <a:gd name="connsiteY23" fmla="*/ 182356 h 185582"/>
                  <a:gd name="connsiteX24" fmla="*/ 12938 w 207117"/>
                  <a:gd name="connsiteY24" fmla="*/ 185645 h 185582"/>
                  <a:gd name="connsiteX25" fmla="*/ 37913 w 207117"/>
                  <a:gd name="connsiteY25" fmla="*/ 185097 h 185582"/>
                  <a:gd name="connsiteX26" fmla="*/ 63803 w 207117"/>
                  <a:gd name="connsiteY26" fmla="*/ 184823 h 185582"/>
                  <a:gd name="connsiteX27" fmla="*/ 89084 w 207117"/>
                  <a:gd name="connsiteY27" fmla="*/ 185097 h 185582"/>
                  <a:gd name="connsiteX28" fmla="*/ 115582 w 207117"/>
                  <a:gd name="connsiteY28" fmla="*/ 185645 h 185582"/>
                  <a:gd name="connsiteX29" fmla="*/ 122283 w 207117"/>
                  <a:gd name="connsiteY29" fmla="*/ 180163 h 185582"/>
                  <a:gd name="connsiteX30" fmla="*/ 111927 w 207117"/>
                  <a:gd name="connsiteY30" fmla="*/ 177148 h 185582"/>
                  <a:gd name="connsiteX31" fmla="*/ 92434 w 207117"/>
                  <a:gd name="connsiteY31" fmla="*/ 176599 h 185582"/>
                  <a:gd name="connsiteX32" fmla="*/ 81164 w 207117"/>
                  <a:gd name="connsiteY32" fmla="*/ 170569 h 185582"/>
                  <a:gd name="connsiteX33" fmla="*/ 82383 w 207117"/>
                  <a:gd name="connsiteY33" fmla="*/ 164812 h 185582"/>
                  <a:gd name="connsiteX34" fmla="*/ 122892 w 207117"/>
                  <a:gd name="connsiteY34" fmla="*/ 19251 h 18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7117" h="185582">
                    <a:moveTo>
                      <a:pt x="122892" y="19251"/>
                    </a:moveTo>
                    <a:cubicBezTo>
                      <a:pt x="125024" y="11576"/>
                      <a:pt x="126243" y="9931"/>
                      <a:pt x="129898" y="9109"/>
                    </a:cubicBezTo>
                    <a:cubicBezTo>
                      <a:pt x="132639" y="8561"/>
                      <a:pt x="142690" y="8561"/>
                      <a:pt x="149087" y="8561"/>
                    </a:cubicBezTo>
                    <a:cubicBezTo>
                      <a:pt x="179850" y="8561"/>
                      <a:pt x="193556" y="9657"/>
                      <a:pt x="193556" y="31039"/>
                    </a:cubicBezTo>
                    <a:cubicBezTo>
                      <a:pt x="193556" y="35151"/>
                      <a:pt x="192337" y="45842"/>
                      <a:pt x="191119" y="52969"/>
                    </a:cubicBezTo>
                    <a:cubicBezTo>
                      <a:pt x="190815" y="54065"/>
                      <a:pt x="190205" y="57355"/>
                      <a:pt x="190205" y="58177"/>
                    </a:cubicBezTo>
                    <a:cubicBezTo>
                      <a:pt x="190205" y="59822"/>
                      <a:pt x="191119" y="61741"/>
                      <a:pt x="193860" y="61741"/>
                    </a:cubicBezTo>
                    <a:cubicBezTo>
                      <a:pt x="197211" y="61741"/>
                      <a:pt x="197820" y="59548"/>
                      <a:pt x="198429" y="55436"/>
                    </a:cubicBezTo>
                    <a:lnTo>
                      <a:pt x="206653" y="7738"/>
                    </a:lnTo>
                    <a:cubicBezTo>
                      <a:pt x="206957" y="6642"/>
                      <a:pt x="207262" y="3901"/>
                      <a:pt x="207262" y="3078"/>
                    </a:cubicBezTo>
                    <a:cubicBezTo>
                      <a:pt x="207262" y="63"/>
                      <a:pt x="204216" y="63"/>
                      <a:pt x="199038" y="63"/>
                    </a:cubicBezTo>
                    <a:lnTo>
                      <a:pt x="29994" y="63"/>
                    </a:lnTo>
                    <a:cubicBezTo>
                      <a:pt x="22684" y="63"/>
                      <a:pt x="22380" y="337"/>
                      <a:pt x="20248" y="5545"/>
                    </a:cubicBezTo>
                    <a:lnTo>
                      <a:pt x="1972" y="53791"/>
                    </a:lnTo>
                    <a:cubicBezTo>
                      <a:pt x="1668" y="54339"/>
                      <a:pt x="145" y="58177"/>
                      <a:pt x="145" y="58726"/>
                    </a:cubicBezTo>
                    <a:cubicBezTo>
                      <a:pt x="145" y="60370"/>
                      <a:pt x="1668" y="61741"/>
                      <a:pt x="3800" y="61741"/>
                    </a:cubicBezTo>
                    <a:cubicBezTo>
                      <a:pt x="6846" y="61741"/>
                      <a:pt x="7150" y="60370"/>
                      <a:pt x="8978" y="55984"/>
                    </a:cubicBezTo>
                    <a:cubicBezTo>
                      <a:pt x="25425" y="13495"/>
                      <a:pt x="33345" y="8561"/>
                      <a:pt x="78423" y="8561"/>
                    </a:cubicBezTo>
                    <a:lnTo>
                      <a:pt x="90302" y="8561"/>
                    </a:lnTo>
                    <a:cubicBezTo>
                      <a:pt x="98830" y="8561"/>
                      <a:pt x="98830" y="9657"/>
                      <a:pt x="98830" y="11850"/>
                    </a:cubicBezTo>
                    <a:cubicBezTo>
                      <a:pt x="98830" y="13495"/>
                      <a:pt x="97916" y="16784"/>
                      <a:pt x="97612" y="17607"/>
                    </a:cubicBezTo>
                    <a:lnTo>
                      <a:pt x="56798" y="163990"/>
                    </a:lnTo>
                    <a:cubicBezTo>
                      <a:pt x="54056" y="174132"/>
                      <a:pt x="53143" y="177148"/>
                      <a:pt x="20552" y="177148"/>
                    </a:cubicBezTo>
                    <a:cubicBezTo>
                      <a:pt x="9587" y="177148"/>
                      <a:pt x="7760" y="177148"/>
                      <a:pt x="7760" y="182356"/>
                    </a:cubicBezTo>
                    <a:cubicBezTo>
                      <a:pt x="7760" y="185645"/>
                      <a:pt x="11110" y="185645"/>
                      <a:pt x="12938" y="185645"/>
                    </a:cubicBezTo>
                    <a:cubicBezTo>
                      <a:pt x="21161" y="185645"/>
                      <a:pt x="29690" y="185097"/>
                      <a:pt x="37913" y="185097"/>
                    </a:cubicBezTo>
                    <a:cubicBezTo>
                      <a:pt x="46442" y="185097"/>
                      <a:pt x="55275" y="184823"/>
                      <a:pt x="63803" y="184823"/>
                    </a:cubicBezTo>
                    <a:cubicBezTo>
                      <a:pt x="72331" y="184823"/>
                      <a:pt x="80860" y="185097"/>
                      <a:pt x="89084" y="185097"/>
                    </a:cubicBezTo>
                    <a:cubicBezTo>
                      <a:pt x="97916" y="185097"/>
                      <a:pt x="107054" y="185645"/>
                      <a:pt x="115582" y="185645"/>
                    </a:cubicBezTo>
                    <a:cubicBezTo>
                      <a:pt x="118628" y="185645"/>
                      <a:pt x="122283" y="185645"/>
                      <a:pt x="122283" y="180163"/>
                    </a:cubicBezTo>
                    <a:cubicBezTo>
                      <a:pt x="122283" y="177148"/>
                      <a:pt x="119846" y="177148"/>
                      <a:pt x="111927" y="177148"/>
                    </a:cubicBezTo>
                    <a:cubicBezTo>
                      <a:pt x="104313" y="177148"/>
                      <a:pt x="100353" y="177148"/>
                      <a:pt x="92434" y="176599"/>
                    </a:cubicBezTo>
                    <a:cubicBezTo>
                      <a:pt x="83601" y="175777"/>
                      <a:pt x="81164" y="174955"/>
                      <a:pt x="81164" y="170569"/>
                    </a:cubicBezTo>
                    <a:cubicBezTo>
                      <a:pt x="81164" y="170294"/>
                      <a:pt x="81164" y="168924"/>
                      <a:pt x="82383" y="164812"/>
                    </a:cubicBezTo>
                    <a:lnTo>
                      <a:pt x="122892" y="19251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8" name="Forme libre 147">
                <a:extLst>
                  <a:ext uri="{FF2B5EF4-FFF2-40B4-BE49-F238E27FC236}">
                    <a16:creationId xmlns:a16="http://schemas.microsoft.com/office/drawing/2014/main" id="{056CD140-1224-6089-7E2A-644DC2F3710F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0704633" y="5893284"/>
                <a:ext cx="32285" cy="29057"/>
              </a:xfrm>
              <a:custGeom>
                <a:avLst/>
                <a:gdLst>
                  <a:gd name="connsiteX0" fmla="*/ 32438 w 32285"/>
                  <a:gd name="connsiteY0" fmla="*/ 14591 h 29057"/>
                  <a:gd name="connsiteX1" fmla="*/ 16295 w 32285"/>
                  <a:gd name="connsiteY1" fmla="*/ 63 h 29057"/>
                  <a:gd name="connsiteX2" fmla="*/ 152 w 32285"/>
                  <a:gd name="connsiteY2" fmla="*/ 14591 h 29057"/>
                  <a:gd name="connsiteX3" fmla="*/ 16295 w 32285"/>
                  <a:gd name="connsiteY3" fmla="*/ 29120 h 29057"/>
                  <a:gd name="connsiteX4" fmla="*/ 32438 w 32285"/>
                  <a:gd name="connsiteY4" fmla="*/ 14591 h 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5" h="29057">
                    <a:moveTo>
                      <a:pt x="32438" y="14591"/>
                    </a:moveTo>
                    <a:cubicBezTo>
                      <a:pt x="32438" y="6642"/>
                      <a:pt x="25128" y="63"/>
                      <a:pt x="16295" y="63"/>
                    </a:cubicBezTo>
                    <a:cubicBezTo>
                      <a:pt x="7462" y="63"/>
                      <a:pt x="152" y="6642"/>
                      <a:pt x="152" y="14591"/>
                    </a:cubicBezTo>
                    <a:cubicBezTo>
                      <a:pt x="152" y="22541"/>
                      <a:pt x="7462" y="29120"/>
                      <a:pt x="16295" y="29120"/>
                    </a:cubicBezTo>
                    <a:cubicBezTo>
                      <a:pt x="25128" y="29120"/>
                      <a:pt x="32438" y="22541"/>
                      <a:pt x="32438" y="145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" name="Forme libre 148">
                <a:extLst>
                  <a:ext uri="{FF2B5EF4-FFF2-40B4-BE49-F238E27FC236}">
                    <a16:creationId xmlns:a16="http://schemas.microsoft.com/office/drawing/2014/main" id="{FACCC3A0-E2A2-EAF5-5CD4-B2BC2A6DE7E0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0776752" y="5798985"/>
                <a:ext cx="173612" cy="123356"/>
              </a:xfrm>
              <a:custGeom>
                <a:avLst/>
                <a:gdLst>
                  <a:gd name="connsiteX0" fmla="*/ 21171 w 173612"/>
                  <a:gd name="connsiteY0" fmla="*/ 25831 h 123356"/>
                  <a:gd name="connsiteX1" fmla="*/ 21171 w 173612"/>
                  <a:gd name="connsiteY1" fmla="*/ 110535 h 123356"/>
                  <a:gd name="connsiteX2" fmla="*/ 154 w 173612"/>
                  <a:gd name="connsiteY2" fmla="*/ 110535 h 123356"/>
                  <a:gd name="connsiteX3" fmla="*/ 154 w 173612"/>
                  <a:gd name="connsiteY3" fmla="*/ 123419 h 123356"/>
                  <a:gd name="connsiteX4" fmla="*/ 38532 w 173612"/>
                  <a:gd name="connsiteY4" fmla="*/ 122597 h 123356"/>
                  <a:gd name="connsiteX5" fmla="*/ 76910 w 173612"/>
                  <a:gd name="connsiteY5" fmla="*/ 123419 h 123356"/>
                  <a:gd name="connsiteX6" fmla="*/ 76910 w 173612"/>
                  <a:gd name="connsiteY6" fmla="*/ 110535 h 123356"/>
                  <a:gd name="connsiteX7" fmla="*/ 55893 w 173612"/>
                  <a:gd name="connsiteY7" fmla="*/ 110535 h 123356"/>
                  <a:gd name="connsiteX8" fmla="*/ 55893 w 173612"/>
                  <a:gd name="connsiteY8" fmla="*/ 53243 h 123356"/>
                  <a:gd name="connsiteX9" fmla="*/ 101276 w 173612"/>
                  <a:gd name="connsiteY9" fmla="*/ 9931 h 123356"/>
                  <a:gd name="connsiteX10" fmla="*/ 118028 w 173612"/>
                  <a:gd name="connsiteY10" fmla="*/ 36521 h 123356"/>
                  <a:gd name="connsiteX11" fmla="*/ 118028 w 173612"/>
                  <a:gd name="connsiteY11" fmla="*/ 110535 h 123356"/>
                  <a:gd name="connsiteX12" fmla="*/ 97012 w 173612"/>
                  <a:gd name="connsiteY12" fmla="*/ 110535 h 123356"/>
                  <a:gd name="connsiteX13" fmla="*/ 97012 w 173612"/>
                  <a:gd name="connsiteY13" fmla="*/ 123419 h 123356"/>
                  <a:gd name="connsiteX14" fmla="*/ 135390 w 173612"/>
                  <a:gd name="connsiteY14" fmla="*/ 122597 h 123356"/>
                  <a:gd name="connsiteX15" fmla="*/ 173767 w 173612"/>
                  <a:gd name="connsiteY15" fmla="*/ 123419 h 123356"/>
                  <a:gd name="connsiteX16" fmla="*/ 173767 w 173612"/>
                  <a:gd name="connsiteY16" fmla="*/ 110535 h 123356"/>
                  <a:gd name="connsiteX17" fmla="*/ 152751 w 173612"/>
                  <a:gd name="connsiteY17" fmla="*/ 110535 h 123356"/>
                  <a:gd name="connsiteX18" fmla="*/ 152751 w 173612"/>
                  <a:gd name="connsiteY18" fmla="*/ 39537 h 123356"/>
                  <a:gd name="connsiteX19" fmla="*/ 105845 w 173612"/>
                  <a:gd name="connsiteY19" fmla="*/ 63 h 123356"/>
                  <a:gd name="connsiteX20" fmla="*/ 52543 w 173612"/>
                  <a:gd name="connsiteY20" fmla="*/ 29668 h 123356"/>
                  <a:gd name="connsiteX21" fmla="*/ 52543 w 173612"/>
                  <a:gd name="connsiteY21" fmla="*/ 63 h 123356"/>
                  <a:gd name="connsiteX22" fmla="*/ 154 w 173612"/>
                  <a:gd name="connsiteY22" fmla="*/ 2256 h 123356"/>
                  <a:gd name="connsiteX23" fmla="*/ 154 w 173612"/>
                  <a:gd name="connsiteY23" fmla="*/ 15140 h 123356"/>
                  <a:gd name="connsiteX24" fmla="*/ 21171 w 173612"/>
                  <a:gd name="connsiteY24" fmla="*/ 25831 h 12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612" h="123356">
                    <a:moveTo>
                      <a:pt x="21171" y="25831"/>
                    </a:moveTo>
                    <a:lnTo>
                      <a:pt x="21171" y="110535"/>
                    </a:lnTo>
                    <a:lnTo>
                      <a:pt x="154" y="110535"/>
                    </a:lnTo>
                    <a:lnTo>
                      <a:pt x="154" y="123419"/>
                    </a:lnTo>
                    <a:cubicBezTo>
                      <a:pt x="8683" y="123145"/>
                      <a:pt x="26958" y="122597"/>
                      <a:pt x="38532" y="122597"/>
                    </a:cubicBezTo>
                    <a:cubicBezTo>
                      <a:pt x="50411" y="122597"/>
                      <a:pt x="68381" y="123145"/>
                      <a:pt x="76910" y="123419"/>
                    </a:cubicBezTo>
                    <a:lnTo>
                      <a:pt x="76910" y="110535"/>
                    </a:lnTo>
                    <a:lnTo>
                      <a:pt x="55893" y="110535"/>
                    </a:lnTo>
                    <a:lnTo>
                      <a:pt x="55893" y="53243"/>
                    </a:lnTo>
                    <a:cubicBezTo>
                      <a:pt x="55893" y="23363"/>
                      <a:pt x="82087" y="9931"/>
                      <a:pt x="101276" y="9931"/>
                    </a:cubicBezTo>
                    <a:cubicBezTo>
                      <a:pt x="111632" y="9931"/>
                      <a:pt x="118028" y="15688"/>
                      <a:pt x="118028" y="36521"/>
                    </a:cubicBezTo>
                    <a:lnTo>
                      <a:pt x="118028" y="110535"/>
                    </a:lnTo>
                    <a:lnTo>
                      <a:pt x="97012" y="110535"/>
                    </a:lnTo>
                    <a:lnTo>
                      <a:pt x="97012" y="123419"/>
                    </a:lnTo>
                    <a:cubicBezTo>
                      <a:pt x="105540" y="123145"/>
                      <a:pt x="123815" y="122597"/>
                      <a:pt x="135390" y="122597"/>
                    </a:cubicBezTo>
                    <a:cubicBezTo>
                      <a:pt x="147268" y="122597"/>
                      <a:pt x="165239" y="123145"/>
                      <a:pt x="173767" y="123419"/>
                    </a:cubicBezTo>
                    <a:lnTo>
                      <a:pt x="173767" y="110535"/>
                    </a:lnTo>
                    <a:lnTo>
                      <a:pt x="152751" y="110535"/>
                    </a:lnTo>
                    <a:lnTo>
                      <a:pt x="152751" y="39537"/>
                    </a:lnTo>
                    <a:cubicBezTo>
                      <a:pt x="152751" y="10754"/>
                      <a:pt x="136303" y="63"/>
                      <a:pt x="105845" y="63"/>
                    </a:cubicBezTo>
                    <a:cubicBezTo>
                      <a:pt x="76605" y="63"/>
                      <a:pt x="60462" y="15688"/>
                      <a:pt x="52543" y="29668"/>
                    </a:cubicBezTo>
                    <a:lnTo>
                      <a:pt x="52543" y="63"/>
                    </a:lnTo>
                    <a:lnTo>
                      <a:pt x="154" y="2256"/>
                    </a:lnTo>
                    <a:lnTo>
                      <a:pt x="154" y="15140"/>
                    </a:lnTo>
                    <a:cubicBezTo>
                      <a:pt x="19039" y="15140"/>
                      <a:pt x="21171" y="15140"/>
                      <a:pt x="21171" y="25831"/>
                    </a:cubicBezTo>
                    <a:close/>
                  </a:path>
                </a:pathLst>
              </a:custGeom>
              <a:solidFill>
                <a:srgbClr val="9999D2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" name="Forme libre 149">
                <a:extLst>
                  <a:ext uri="{FF2B5EF4-FFF2-40B4-BE49-F238E27FC236}">
                    <a16:creationId xmlns:a16="http://schemas.microsoft.com/office/drawing/2014/main" id="{8933D4B9-E6A5-052F-C30A-DDB5024299EA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1059301" y="5821737"/>
                <a:ext cx="202548" cy="64145"/>
              </a:xfrm>
              <a:custGeom>
                <a:avLst/>
                <a:gdLst>
                  <a:gd name="connsiteX0" fmla="*/ 192356 w 202548"/>
                  <a:gd name="connsiteY0" fmla="*/ 11028 h 64145"/>
                  <a:gd name="connsiteX1" fmla="*/ 202712 w 202548"/>
                  <a:gd name="connsiteY1" fmla="*/ 5545 h 64145"/>
                  <a:gd name="connsiteX2" fmla="*/ 192661 w 202548"/>
                  <a:gd name="connsiteY2" fmla="*/ 63 h 64145"/>
                  <a:gd name="connsiteX3" fmla="*/ 10215 w 202548"/>
                  <a:gd name="connsiteY3" fmla="*/ 63 h 64145"/>
                  <a:gd name="connsiteX4" fmla="*/ 164 w 202548"/>
                  <a:gd name="connsiteY4" fmla="*/ 5545 h 64145"/>
                  <a:gd name="connsiteX5" fmla="*/ 10519 w 202548"/>
                  <a:gd name="connsiteY5" fmla="*/ 11028 h 64145"/>
                  <a:gd name="connsiteX6" fmla="*/ 192356 w 202548"/>
                  <a:gd name="connsiteY6" fmla="*/ 11028 h 64145"/>
                  <a:gd name="connsiteX7" fmla="*/ 192661 w 202548"/>
                  <a:gd name="connsiteY7" fmla="*/ 64208 h 64145"/>
                  <a:gd name="connsiteX8" fmla="*/ 202712 w 202548"/>
                  <a:gd name="connsiteY8" fmla="*/ 58726 h 64145"/>
                  <a:gd name="connsiteX9" fmla="*/ 192356 w 202548"/>
                  <a:gd name="connsiteY9" fmla="*/ 53243 h 64145"/>
                  <a:gd name="connsiteX10" fmla="*/ 10519 w 202548"/>
                  <a:gd name="connsiteY10" fmla="*/ 53243 h 64145"/>
                  <a:gd name="connsiteX11" fmla="*/ 164 w 202548"/>
                  <a:gd name="connsiteY11" fmla="*/ 58726 h 64145"/>
                  <a:gd name="connsiteX12" fmla="*/ 10215 w 202548"/>
                  <a:gd name="connsiteY12" fmla="*/ 64208 h 64145"/>
                  <a:gd name="connsiteX13" fmla="*/ 192661 w 202548"/>
                  <a:gd name="connsiteY13" fmla="*/ 64208 h 64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548" h="64145">
                    <a:moveTo>
                      <a:pt x="192356" y="11028"/>
                    </a:moveTo>
                    <a:cubicBezTo>
                      <a:pt x="196925" y="11028"/>
                      <a:pt x="202712" y="11028"/>
                      <a:pt x="202712" y="5545"/>
                    </a:cubicBezTo>
                    <a:cubicBezTo>
                      <a:pt x="202712" y="63"/>
                      <a:pt x="196925" y="63"/>
                      <a:pt x="192661" y="63"/>
                    </a:cubicBezTo>
                    <a:lnTo>
                      <a:pt x="10215" y="63"/>
                    </a:lnTo>
                    <a:cubicBezTo>
                      <a:pt x="5951" y="63"/>
                      <a:pt x="164" y="63"/>
                      <a:pt x="164" y="5545"/>
                    </a:cubicBezTo>
                    <a:cubicBezTo>
                      <a:pt x="164" y="11028"/>
                      <a:pt x="5951" y="11028"/>
                      <a:pt x="10519" y="11028"/>
                    </a:cubicBezTo>
                    <a:lnTo>
                      <a:pt x="192356" y="11028"/>
                    </a:lnTo>
                    <a:close/>
                    <a:moveTo>
                      <a:pt x="192661" y="64208"/>
                    </a:moveTo>
                    <a:cubicBezTo>
                      <a:pt x="196925" y="64208"/>
                      <a:pt x="202712" y="64208"/>
                      <a:pt x="202712" y="58726"/>
                    </a:cubicBezTo>
                    <a:cubicBezTo>
                      <a:pt x="202712" y="53243"/>
                      <a:pt x="196925" y="53243"/>
                      <a:pt x="192356" y="53243"/>
                    </a:cubicBezTo>
                    <a:lnTo>
                      <a:pt x="10519" y="53243"/>
                    </a:lnTo>
                    <a:cubicBezTo>
                      <a:pt x="5951" y="53243"/>
                      <a:pt x="164" y="53243"/>
                      <a:pt x="164" y="58726"/>
                    </a:cubicBezTo>
                    <a:cubicBezTo>
                      <a:pt x="164" y="64208"/>
                      <a:pt x="5951" y="64208"/>
                      <a:pt x="10215" y="64208"/>
                    </a:cubicBezTo>
                    <a:lnTo>
                      <a:pt x="192661" y="64208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1" name="Forme libre 150">
                <a:extLst>
                  <a:ext uri="{FF2B5EF4-FFF2-40B4-BE49-F238E27FC236}">
                    <a16:creationId xmlns:a16="http://schemas.microsoft.com/office/drawing/2014/main" id="{27F402E9-CE05-A8BE-D4A1-9619ED99D95E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1380501" y="5732098"/>
                <a:ext cx="149550" cy="193258"/>
              </a:xfrm>
              <a:custGeom>
                <a:avLst/>
                <a:gdLst>
                  <a:gd name="connsiteX0" fmla="*/ 70838 w 149550"/>
                  <a:gd name="connsiteY0" fmla="*/ 3078 h 193258"/>
                  <a:gd name="connsiteX1" fmla="*/ 66878 w 149550"/>
                  <a:gd name="connsiteY1" fmla="*/ 63 h 193258"/>
                  <a:gd name="connsiteX2" fmla="*/ 29719 w 149550"/>
                  <a:gd name="connsiteY2" fmla="*/ 2804 h 193258"/>
                  <a:gd name="connsiteX3" fmla="*/ 23932 w 149550"/>
                  <a:gd name="connsiteY3" fmla="*/ 8287 h 193258"/>
                  <a:gd name="connsiteX4" fmla="*/ 31242 w 149550"/>
                  <a:gd name="connsiteY4" fmla="*/ 11576 h 193258"/>
                  <a:gd name="connsiteX5" fmla="*/ 46471 w 149550"/>
                  <a:gd name="connsiteY5" fmla="*/ 16236 h 193258"/>
                  <a:gd name="connsiteX6" fmla="*/ 45557 w 149550"/>
                  <a:gd name="connsiteY6" fmla="*/ 21719 h 193258"/>
                  <a:gd name="connsiteX7" fmla="*/ 1392 w 149550"/>
                  <a:gd name="connsiteY7" fmla="*/ 179615 h 193258"/>
                  <a:gd name="connsiteX8" fmla="*/ 174 w 149550"/>
                  <a:gd name="connsiteY8" fmla="*/ 185645 h 193258"/>
                  <a:gd name="connsiteX9" fmla="*/ 9007 w 149550"/>
                  <a:gd name="connsiteY9" fmla="*/ 193321 h 193258"/>
                  <a:gd name="connsiteX10" fmla="*/ 20277 w 149550"/>
                  <a:gd name="connsiteY10" fmla="*/ 186194 h 193258"/>
                  <a:gd name="connsiteX11" fmla="*/ 26064 w 149550"/>
                  <a:gd name="connsiteY11" fmla="*/ 165360 h 193258"/>
                  <a:gd name="connsiteX12" fmla="*/ 32765 w 149550"/>
                  <a:gd name="connsiteY12" fmla="*/ 140689 h 193258"/>
                  <a:gd name="connsiteX13" fmla="*/ 37942 w 149550"/>
                  <a:gd name="connsiteY13" fmla="*/ 122323 h 193258"/>
                  <a:gd name="connsiteX14" fmla="*/ 41293 w 149550"/>
                  <a:gd name="connsiteY14" fmla="*/ 109987 h 193258"/>
                  <a:gd name="connsiteX15" fmla="*/ 62005 w 149550"/>
                  <a:gd name="connsiteY15" fmla="*/ 84767 h 193258"/>
                  <a:gd name="connsiteX16" fmla="*/ 91245 w 149550"/>
                  <a:gd name="connsiteY16" fmla="*/ 75173 h 193258"/>
                  <a:gd name="connsiteX17" fmla="*/ 107692 w 149550"/>
                  <a:gd name="connsiteY17" fmla="*/ 94362 h 193258"/>
                  <a:gd name="connsiteX18" fmla="*/ 88808 w 149550"/>
                  <a:gd name="connsiteY18" fmla="*/ 155766 h 193258"/>
                  <a:gd name="connsiteX19" fmla="*/ 84848 w 149550"/>
                  <a:gd name="connsiteY19" fmla="*/ 170843 h 193258"/>
                  <a:gd name="connsiteX20" fmla="*/ 109824 w 149550"/>
                  <a:gd name="connsiteY20" fmla="*/ 193321 h 193258"/>
                  <a:gd name="connsiteX21" fmla="*/ 149725 w 149550"/>
                  <a:gd name="connsiteY21" fmla="*/ 151106 h 193258"/>
                  <a:gd name="connsiteX22" fmla="*/ 146070 w 149550"/>
                  <a:gd name="connsiteY22" fmla="*/ 148364 h 193258"/>
                  <a:gd name="connsiteX23" fmla="*/ 141501 w 149550"/>
                  <a:gd name="connsiteY23" fmla="*/ 153299 h 193258"/>
                  <a:gd name="connsiteX24" fmla="*/ 110433 w 149550"/>
                  <a:gd name="connsiteY24" fmla="*/ 187290 h 193258"/>
                  <a:gd name="connsiteX25" fmla="*/ 103123 w 149550"/>
                  <a:gd name="connsiteY25" fmla="*/ 178244 h 193258"/>
                  <a:gd name="connsiteX26" fmla="*/ 108606 w 149550"/>
                  <a:gd name="connsiteY26" fmla="*/ 158781 h 193258"/>
                  <a:gd name="connsiteX27" fmla="*/ 127186 w 149550"/>
                  <a:gd name="connsiteY27" fmla="*/ 98474 h 193258"/>
                  <a:gd name="connsiteX28" fmla="*/ 92158 w 149550"/>
                  <a:gd name="connsiteY28" fmla="*/ 69142 h 193258"/>
                  <a:gd name="connsiteX29" fmla="*/ 47080 w 149550"/>
                  <a:gd name="connsiteY29" fmla="*/ 90250 h 193258"/>
                  <a:gd name="connsiteX30" fmla="*/ 70838 w 149550"/>
                  <a:gd name="connsiteY30" fmla="*/ 3078 h 19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550" h="193258">
                    <a:moveTo>
                      <a:pt x="70838" y="3078"/>
                    </a:moveTo>
                    <a:cubicBezTo>
                      <a:pt x="70838" y="2804"/>
                      <a:pt x="70838" y="63"/>
                      <a:pt x="66878" y="63"/>
                    </a:cubicBezTo>
                    <a:cubicBezTo>
                      <a:pt x="59873" y="63"/>
                      <a:pt x="37638" y="2256"/>
                      <a:pt x="29719" y="2804"/>
                    </a:cubicBezTo>
                    <a:cubicBezTo>
                      <a:pt x="27282" y="3078"/>
                      <a:pt x="23932" y="3352"/>
                      <a:pt x="23932" y="8287"/>
                    </a:cubicBezTo>
                    <a:cubicBezTo>
                      <a:pt x="23932" y="11576"/>
                      <a:pt x="26673" y="11576"/>
                      <a:pt x="31242" y="11576"/>
                    </a:cubicBezTo>
                    <a:cubicBezTo>
                      <a:pt x="45862" y="11576"/>
                      <a:pt x="46471" y="13495"/>
                      <a:pt x="46471" y="16236"/>
                    </a:cubicBezTo>
                    <a:lnTo>
                      <a:pt x="45557" y="21719"/>
                    </a:lnTo>
                    <a:lnTo>
                      <a:pt x="1392" y="179615"/>
                    </a:lnTo>
                    <a:cubicBezTo>
                      <a:pt x="174" y="183452"/>
                      <a:pt x="174" y="184001"/>
                      <a:pt x="174" y="185645"/>
                    </a:cubicBezTo>
                    <a:cubicBezTo>
                      <a:pt x="174" y="191950"/>
                      <a:pt x="6266" y="193321"/>
                      <a:pt x="9007" y="193321"/>
                    </a:cubicBezTo>
                    <a:cubicBezTo>
                      <a:pt x="13880" y="193321"/>
                      <a:pt x="18754" y="190031"/>
                      <a:pt x="20277" y="186194"/>
                    </a:cubicBezTo>
                    <a:lnTo>
                      <a:pt x="26064" y="165360"/>
                    </a:lnTo>
                    <a:lnTo>
                      <a:pt x="32765" y="140689"/>
                    </a:lnTo>
                    <a:cubicBezTo>
                      <a:pt x="34592" y="134658"/>
                      <a:pt x="36420" y="128627"/>
                      <a:pt x="37942" y="122323"/>
                    </a:cubicBezTo>
                    <a:cubicBezTo>
                      <a:pt x="38552" y="120678"/>
                      <a:pt x="40988" y="111632"/>
                      <a:pt x="41293" y="109987"/>
                    </a:cubicBezTo>
                    <a:cubicBezTo>
                      <a:pt x="42207" y="107520"/>
                      <a:pt x="51649" y="92169"/>
                      <a:pt x="62005" y="84767"/>
                    </a:cubicBezTo>
                    <a:cubicBezTo>
                      <a:pt x="68705" y="80381"/>
                      <a:pt x="78148" y="75173"/>
                      <a:pt x="91245" y="75173"/>
                    </a:cubicBezTo>
                    <a:cubicBezTo>
                      <a:pt x="104342" y="75173"/>
                      <a:pt x="107692" y="84493"/>
                      <a:pt x="107692" y="94362"/>
                    </a:cubicBezTo>
                    <a:cubicBezTo>
                      <a:pt x="107692" y="109165"/>
                      <a:pt x="96118" y="139044"/>
                      <a:pt x="88808" y="155766"/>
                    </a:cubicBezTo>
                    <a:cubicBezTo>
                      <a:pt x="86371" y="162071"/>
                      <a:pt x="84848" y="165360"/>
                      <a:pt x="84848" y="170843"/>
                    </a:cubicBezTo>
                    <a:cubicBezTo>
                      <a:pt x="84848" y="183727"/>
                      <a:pt x="95509" y="193321"/>
                      <a:pt x="109824" y="193321"/>
                    </a:cubicBezTo>
                    <a:cubicBezTo>
                      <a:pt x="138455" y="193321"/>
                      <a:pt x="149725" y="153299"/>
                      <a:pt x="149725" y="151106"/>
                    </a:cubicBezTo>
                    <a:cubicBezTo>
                      <a:pt x="149725" y="148364"/>
                      <a:pt x="146984" y="148364"/>
                      <a:pt x="146070" y="148364"/>
                    </a:cubicBezTo>
                    <a:cubicBezTo>
                      <a:pt x="143024" y="148364"/>
                      <a:pt x="143024" y="149187"/>
                      <a:pt x="141501" y="153299"/>
                    </a:cubicBezTo>
                    <a:cubicBezTo>
                      <a:pt x="136932" y="167827"/>
                      <a:pt x="127186" y="187290"/>
                      <a:pt x="110433" y="187290"/>
                    </a:cubicBezTo>
                    <a:cubicBezTo>
                      <a:pt x="105256" y="187290"/>
                      <a:pt x="103123" y="184549"/>
                      <a:pt x="103123" y="178244"/>
                    </a:cubicBezTo>
                    <a:cubicBezTo>
                      <a:pt x="103123" y="171391"/>
                      <a:pt x="105865" y="164812"/>
                      <a:pt x="108606" y="158781"/>
                    </a:cubicBezTo>
                    <a:cubicBezTo>
                      <a:pt x="113479" y="146994"/>
                      <a:pt x="127186" y="114373"/>
                      <a:pt x="127186" y="98474"/>
                    </a:cubicBezTo>
                    <a:cubicBezTo>
                      <a:pt x="127186" y="80656"/>
                      <a:pt x="115002" y="69142"/>
                      <a:pt x="92158" y="69142"/>
                    </a:cubicBezTo>
                    <a:cubicBezTo>
                      <a:pt x="72970" y="69142"/>
                      <a:pt x="58350" y="77640"/>
                      <a:pt x="47080" y="90250"/>
                    </a:cubicBezTo>
                    <a:lnTo>
                      <a:pt x="70838" y="3078"/>
                    </a:lnTo>
                    <a:close/>
                  </a:path>
                </a:pathLst>
              </a:custGeom>
              <a:solidFill>
                <a:srgbClr val="9999D2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2" name="Forme libre 151">
                <a:extLst>
                  <a:ext uri="{FF2B5EF4-FFF2-40B4-BE49-F238E27FC236}">
                    <a16:creationId xmlns:a16="http://schemas.microsoft.com/office/drawing/2014/main" id="{0ECE2D4F-7EDE-1363-DC05-4D0A08144A2E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1569391" y="5716747"/>
                <a:ext cx="70663" cy="274125"/>
              </a:xfrm>
              <a:custGeom>
                <a:avLst/>
                <a:gdLst>
                  <a:gd name="connsiteX0" fmla="*/ 70843 w 70663"/>
                  <a:gd name="connsiteY0" fmla="*/ 271447 h 274125"/>
                  <a:gd name="connsiteX1" fmla="*/ 65665 w 70663"/>
                  <a:gd name="connsiteY1" fmla="*/ 265416 h 274125"/>
                  <a:gd name="connsiteX2" fmla="*/ 17846 w 70663"/>
                  <a:gd name="connsiteY2" fmla="*/ 137125 h 274125"/>
                  <a:gd name="connsiteX3" fmla="*/ 66884 w 70663"/>
                  <a:gd name="connsiteY3" fmla="*/ 7464 h 274125"/>
                  <a:gd name="connsiteX4" fmla="*/ 70843 w 70663"/>
                  <a:gd name="connsiteY4" fmla="*/ 2804 h 274125"/>
                  <a:gd name="connsiteX5" fmla="*/ 67797 w 70663"/>
                  <a:gd name="connsiteY5" fmla="*/ 63 h 274125"/>
                  <a:gd name="connsiteX6" fmla="*/ 19369 w 70663"/>
                  <a:gd name="connsiteY6" fmla="*/ 53517 h 274125"/>
                  <a:gd name="connsiteX7" fmla="*/ 180 w 70663"/>
                  <a:gd name="connsiteY7" fmla="*/ 137125 h 274125"/>
                  <a:gd name="connsiteX8" fmla="*/ 20282 w 70663"/>
                  <a:gd name="connsiteY8" fmla="*/ 222652 h 274125"/>
                  <a:gd name="connsiteX9" fmla="*/ 67797 w 70663"/>
                  <a:gd name="connsiteY9" fmla="*/ 274188 h 274125"/>
                  <a:gd name="connsiteX10" fmla="*/ 70843 w 70663"/>
                  <a:gd name="connsiteY10" fmla="*/ 271447 h 27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663" h="274125">
                    <a:moveTo>
                      <a:pt x="70843" y="271447"/>
                    </a:moveTo>
                    <a:cubicBezTo>
                      <a:pt x="70843" y="270624"/>
                      <a:pt x="70843" y="270076"/>
                      <a:pt x="65665" y="265416"/>
                    </a:cubicBezTo>
                    <a:cubicBezTo>
                      <a:pt x="27592" y="230876"/>
                      <a:pt x="17846" y="179066"/>
                      <a:pt x="17846" y="137125"/>
                    </a:cubicBezTo>
                    <a:cubicBezTo>
                      <a:pt x="17846" y="89428"/>
                      <a:pt x="29420" y="41730"/>
                      <a:pt x="66884" y="7464"/>
                    </a:cubicBezTo>
                    <a:cubicBezTo>
                      <a:pt x="70843" y="4175"/>
                      <a:pt x="70843" y="3626"/>
                      <a:pt x="70843" y="2804"/>
                    </a:cubicBezTo>
                    <a:cubicBezTo>
                      <a:pt x="70843" y="885"/>
                      <a:pt x="69625" y="63"/>
                      <a:pt x="67797" y="63"/>
                    </a:cubicBezTo>
                    <a:cubicBezTo>
                      <a:pt x="64752" y="63"/>
                      <a:pt x="37339" y="18703"/>
                      <a:pt x="19369" y="53517"/>
                    </a:cubicBezTo>
                    <a:cubicBezTo>
                      <a:pt x="3835" y="83671"/>
                      <a:pt x="180" y="114099"/>
                      <a:pt x="180" y="137125"/>
                    </a:cubicBezTo>
                    <a:cubicBezTo>
                      <a:pt x="180" y="158507"/>
                      <a:pt x="3530" y="191676"/>
                      <a:pt x="20282" y="222652"/>
                    </a:cubicBezTo>
                    <a:cubicBezTo>
                      <a:pt x="38557" y="256370"/>
                      <a:pt x="64752" y="274188"/>
                      <a:pt x="67797" y="274188"/>
                    </a:cubicBezTo>
                    <a:cubicBezTo>
                      <a:pt x="69625" y="274188"/>
                      <a:pt x="70843" y="273365"/>
                      <a:pt x="70843" y="2714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" name="Forme libre 152">
                <a:extLst>
                  <a:ext uri="{FF2B5EF4-FFF2-40B4-BE49-F238E27FC236}">
                    <a16:creationId xmlns:a16="http://schemas.microsoft.com/office/drawing/2014/main" id="{1CE45D12-480D-FB88-668B-0B55D767F537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1664997" y="5736759"/>
                <a:ext cx="207117" cy="185582"/>
              </a:xfrm>
              <a:custGeom>
                <a:avLst/>
                <a:gdLst>
                  <a:gd name="connsiteX0" fmla="*/ 122931 w 207117"/>
                  <a:gd name="connsiteY0" fmla="*/ 19251 h 185582"/>
                  <a:gd name="connsiteX1" fmla="*/ 129936 w 207117"/>
                  <a:gd name="connsiteY1" fmla="*/ 9109 h 185582"/>
                  <a:gd name="connsiteX2" fmla="*/ 149125 w 207117"/>
                  <a:gd name="connsiteY2" fmla="*/ 8561 h 185582"/>
                  <a:gd name="connsiteX3" fmla="*/ 193594 w 207117"/>
                  <a:gd name="connsiteY3" fmla="*/ 31039 h 185582"/>
                  <a:gd name="connsiteX4" fmla="*/ 191158 w 207117"/>
                  <a:gd name="connsiteY4" fmla="*/ 52969 h 185582"/>
                  <a:gd name="connsiteX5" fmla="*/ 190244 w 207117"/>
                  <a:gd name="connsiteY5" fmla="*/ 58177 h 185582"/>
                  <a:gd name="connsiteX6" fmla="*/ 193899 w 207117"/>
                  <a:gd name="connsiteY6" fmla="*/ 61741 h 185582"/>
                  <a:gd name="connsiteX7" fmla="*/ 198468 w 207117"/>
                  <a:gd name="connsiteY7" fmla="*/ 55436 h 185582"/>
                  <a:gd name="connsiteX8" fmla="*/ 206692 w 207117"/>
                  <a:gd name="connsiteY8" fmla="*/ 7738 h 185582"/>
                  <a:gd name="connsiteX9" fmla="*/ 207301 w 207117"/>
                  <a:gd name="connsiteY9" fmla="*/ 3078 h 185582"/>
                  <a:gd name="connsiteX10" fmla="*/ 199077 w 207117"/>
                  <a:gd name="connsiteY10" fmla="*/ 63 h 185582"/>
                  <a:gd name="connsiteX11" fmla="*/ 30033 w 207117"/>
                  <a:gd name="connsiteY11" fmla="*/ 63 h 185582"/>
                  <a:gd name="connsiteX12" fmla="*/ 20286 w 207117"/>
                  <a:gd name="connsiteY12" fmla="*/ 5545 h 185582"/>
                  <a:gd name="connsiteX13" fmla="*/ 2011 w 207117"/>
                  <a:gd name="connsiteY13" fmla="*/ 53791 h 185582"/>
                  <a:gd name="connsiteX14" fmla="*/ 184 w 207117"/>
                  <a:gd name="connsiteY14" fmla="*/ 58726 h 185582"/>
                  <a:gd name="connsiteX15" fmla="*/ 3839 w 207117"/>
                  <a:gd name="connsiteY15" fmla="*/ 61741 h 185582"/>
                  <a:gd name="connsiteX16" fmla="*/ 9017 w 207117"/>
                  <a:gd name="connsiteY16" fmla="*/ 55984 h 185582"/>
                  <a:gd name="connsiteX17" fmla="*/ 78462 w 207117"/>
                  <a:gd name="connsiteY17" fmla="*/ 8561 h 185582"/>
                  <a:gd name="connsiteX18" fmla="*/ 90341 w 207117"/>
                  <a:gd name="connsiteY18" fmla="*/ 8561 h 185582"/>
                  <a:gd name="connsiteX19" fmla="*/ 98869 w 207117"/>
                  <a:gd name="connsiteY19" fmla="*/ 11850 h 185582"/>
                  <a:gd name="connsiteX20" fmla="*/ 97651 w 207117"/>
                  <a:gd name="connsiteY20" fmla="*/ 17607 h 185582"/>
                  <a:gd name="connsiteX21" fmla="*/ 56836 w 207117"/>
                  <a:gd name="connsiteY21" fmla="*/ 163990 h 185582"/>
                  <a:gd name="connsiteX22" fmla="*/ 20591 w 207117"/>
                  <a:gd name="connsiteY22" fmla="*/ 177148 h 185582"/>
                  <a:gd name="connsiteX23" fmla="*/ 7798 w 207117"/>
                  <a:gd name="connsiteY23" fmla="*/ 182356 h 185582"/>
                  <a:gd name="connsiteX24" fmla="*/ 12976 w 207117"/>
                  <a:gd name="connsiteY24" fmla="*/ 185645 h 185582"/>
                  <a:gd name="connsiteX25" fmla="*/ 37952 w 207117"/>
                  <a:gd name="connsiteY25" fmla="*/ 185097 h 185582"/>
                  <a:gd name="connsiteX26" fmla="*/ 63842 w 207117"/>
                  <a:gd name="connsiteY26" fmla="*/ 184823 h 185582"/>
                  <a:gd name="connsiteX27" fmla="*/ 89122 w 207117"/>
                  <a:gd name="connsiteY27" fmla="*/ 185097 h 185582"/>
                  <a:gd name="connsiteX28" fmla="*/ 115621 w 207117"/>
                  <a:gd name="connsiteY28" fmla="*/ 185645 h 185582"/>
                  <a:gd name="connsiteX29" fmla="*/ 122322 w 207117"/>
                  <a:gd name="connsiteY29" fmla="*/ 180163 h 185582"/>
                  <a:gd name="connsiteX30" fmla="*/ 111966 w 207117"/>
                  <a:gd name="connsiteY30" fmla="*/ 177148 h 185582"/>
                  <a:gd name="connsiteX31" fmla="*/ 92473 w 207117"/>
                  <a:gd name="connsiteY31" fmla="*/ 176599 h 185582"/>
                  <a:gd name="connsiteX32" fmla="*/ 81203 w 207117"/>
                  <a:gd name="connsiteY32" fmla="*/ 170569 h 185582"/>
                  <a:gd name="connsiteX33" fmla="*/ 82421 w 207117"/>
                  <a:gd name="connsiteY33" fmla="*/ 164812 h 185582"/>
                  <a:gd name="connsiteX34" fmla="*/ 122931 w 207117"/>
                  <a:gd name="connsiteY34" fmla="*/ 19251 h 18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7117" h="185582">
                    <a:moveTo>
                      <a:pt x="122931" y="19251"/>
                    </a:moveTo>
                    <a:cubicBezTo>
                      <a:pt x="125063" y="11576"/>
                      <a:pt x="126281" y="9931"/>
                      <a:pt x="129936" y="9109"/>
                    </a:cubicBezTo>
                    <a:cubicBezTo>
                      <a:pt x="132678" y="8561"/>
                      <a:pt x="142729" y="8561"/>
                      <a:pt x="149125" y="8561"/>
                    </a:cubicBezTo>
                    <a:cubicBezTo>
                      <a:pt x="179888" y="8561"/>
                      <a:pt x="193594" y="9657"/>
                      <a:pt x="193594" y="31039"/>
                    </a:cubicBezTo>
                    <a:cubicBezTo>
                      <a:pt x="193594" y="35151"/>
                      <a:pt x="192376" y="45842"/>
                      <a:pt x="191158" y="52969"/>
                    </a:cubicBezTo>
                    <a:cubicBezTo>
                      <a:pt x="190853" y="54065"/>
                      <a:pt x="190244" y="57355"/>
                      <a:pt x="190244" y="58177"/>
                    </a:cubicBezTo>
                    <a:cubicBezTo>
                      <a:pt x="190244" y="59822"/>
                      <a:pt x="191158" y="61741"/>
                      <a:pt x="193899" y="61741"/>
                    </a:cubicBezTo>
                    <a:cubicBezTo>
                      <a:pt x="197250" y="61741"/>
                      <a:pt x="197859" y="59548"/>
                      <a:pt x="198468" y="55436"/>
                    </a:cubicBezTo>
                    <a:lnTo>
                      <a:pt x="206692" y="7738"/>
                    </a:lnTo>
                    <a:cubicBezTo>
                      <a:pt x="206996" y="6642"/>
                      <a:pt x="207301" y="3901"/>
                      <a:pt x="207301" y="3078"/>
                    </a:cubicBezTo>
                    <a:cubicBezTo>
                      <a:pt x="207301" y="63"/>
                      <a:pt x="204255" y="63"/>
                      <a:pt x="199077" y="63"/>
                    </a:cubicBezTo>
                    <a:lnTo>
                      <a:pt x="30033" y="63"/>
                    </a:lnTo>
                    <a:cubicBezTo>
                      <a:pt x="22723" y="63"/>
                      <a:pt x="22418" y="337"/>
                      <a:pt x="20286" y="5545"/>
                    </a:cubicBezTo>
                    <a:lnTo>
                      <a:pt x="2011" y="53791"/>
                    </a:lnTo>
                    <a:cubicBezTo>
                      <a:pt x="1707" y="54339"/>
                      <a:pt x="184" y="58177"/>
                      <a:pt x="184" y="58726"/>
                    </a:cubicBezTo>
                    <a:cubicBezTo>
                      <a:pt x="184" y="60370"/>
                      <a:pt x="1707" y="61741"/>
                      <a:pt x="3839" y="61741"/>
                    </a:cubicBezTo>
                    <a:cubicBezTo>
                      <a:pt x="6885" y="61741"/>
                      <a:pt x="7189" y="60370"/>
                      <a:pt x="9017" y="55984"/>
                    </a:cubicBezTo>
                    <a:cubicBezTo>
                      <a:pt x="25464" y="13495"/>
                      <a:pt x="33383" y="8561"/>
                      <a:pt x="78462" y="8561"/>
                    </a:cubicBezTo>
                    <a:lnTo>
                      <a:pt x="90341" y="8561"/>
                    </a:lnTo>
                    <a:cubicBezTo>
                      <a:pt x="98869" y="8561"/>
                      <a:pt x="98869" y="9657"/>
                      <a:pt x="98869" y="11850"/>
                    </a:cubicBezTo>
                    <a:cubicBezTo>
                      <a:pt x="98869" y="13495"/>
                      <a:pt x="97955" y="16784"/>
                      <a:pt x="97651" y="17607"/>
                    </a:cubicBezTo>
                    <a:lnTo>
                      <a:pt x="56836" y="163990"/>
                    </a:lnTo>
                    <a:cubicBezTo>
                      <a:pt x="54095" y="174132"/>
                      <a:pt x="53181" y="177148"/>
                      <a:pt x="20591" y="177148"/>
                    </a:cubicBezTo>
                    <a:cubicBezTo>
                      <a:pt x="9626" y="177148"/>
                      <a:pt x="7798" y="177148"/>
                      <a:pt x="7798" y="182356"/>
                    </a:cubicBezTo>
                    <a:cubicBezTo>
                      <a:pt x="7798" y="185645"/>
                      <a:pt x="11149" y="185645"/>
                      <a:pt x="12976" y="185645"/>
                    </a:cubicBezTo>
                    <a:cubicBezTo>
                      <a:pt x="21200" y="185645"/>
                      <a:pt x="29728" y="185097"/>
                      <a:pt x="37952" y="185097"/>
                    </a:cubicBezTo>
                    <a:cubicBezTo>
                      <a:pt x="46480" y="185097"/>
                      <a:pt x="55313" y="184823"/>
                      <a:pt x="63842" y="184823"/>
                    </a:cubicBezTo>
                    <a:cubicBezTo>
                      <a:pt x="72370" y="184823"/>
                      <a:pt x="80898" y="185097"/>
                      <a:pt x="89122" y="185097"/>
                    </a:cubicBezTo>
                    <a:cubicBezTo>
                      <a:pt x="97955" y="185097"/>
                      <a:pt x="107093" y="185645"/>
                      <a:pt x="115621" y="185645"/>
                    </a:cubicBezTo>
                    <a:cubicBezTo>
                      <a:pt x="118667" y="185645"/>
                      <a:pt x="122322" y="185645"/>
                      <a:pt x="122322" y="180163"/>
                    </a:cubicBezTo>
                    <a:cubicBezTo>
                      <a:pt x="122322" y="177148"/>
                      <a:pt x="119885" y="177148"/>
                      <a:pt x="111966" y="177148"/>
                    </a:cubicBezTo>
                    <a:cubicBezTo>
                      <a:pt x="104351" y="177148"/>
                      <a:pt x="100392" y="177148"/>
                      <a:pt x="92473" y="176599"/>
                    </a:cubicBezTo>
                    <a:cubicBezTo>
                      <a:pt x="83640" y="175777"/>
                      <a:pt x="81203" y="174955"/>
                      <a:pt x="81203" y="170569"/>
                    </a:cubicBezTo>
                    <a:cubicBezTo>
                      <a:pt x="81203" y="170294"/>
                      <a:pt x="81203" y="168924"/>
                      <a:pt x="82421" y="164812"/>
                    </a:cubicBezTo>
                    <a:lnTo>
                      <a:pt x="122931" y="19251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" name="Forme libre 153">
                <a:extLst>
                  <a:ext uri="{FF2B5EF4-FFF2-40B4-BE49-F238E27FC236}">
                    <a16:creationId xmlns:a16="http://schemas.microsoft.com/office/drawing/2014/main" id="{D662C1D3-DE30-EC14-1BA6-99CEE7EC30AA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11970946" y="5848327"/>
                <a:ext cx="186100" cy="10965"/>
              </a:xfrm>
              <a:custGeom>
                <a:avLst/>
                <a:gdLst>
                  <a:gd name="connsiteX0" fmla="*/ 175633 w 186100"/>
                  <a:gd name="connsiteY0" fmla="*/ 11028 h 10965"/>
                  <a:gd name="connsiteX1" fmla="*/ 186294 w 186100"/>
                  <a:gd name="connsiteY1" fmla="*/ 5545 h 10965"/>
                  <a:gd name="connsiteX2" fmla="*/ 175633 w 186100"/>
                  <a:gd name="connsiteY2" fmla="*/ 63 h 10965"/>
                  <a:gd name="connsiteX3" fmla="*/ 10854 w 186100"/>
                  <a:gd name="connsiteY3" fmla="*/ 63 h 10965"/>
                  <a:gd name="connsiteX4" fmla="*/ 193 w 186100"/>
                  <a:gd name="connsiteY4" fmla="*/ 5545 h 10965"/>
                  <a:gd name="connsiteX5" fmla="*/ 10854 w 186100"/>
                  <a:gd name="connsiteY5" fmla="*/ 11028 h 10965"/>
                  <a:gd name="connsiteX6" fmla="*/ 175633 w 186100"/>
                  <a:gd name="connsiteY6" fmla="*/ 11028 h 10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100" h="10965">
                    <a:moveTo>
                      <a:pt x="175633" y="11028"/>
                    </a:moveTo>
                    <a:cubicBezTo>
                      <a:pt x="180811" y="11028"/>
                      <a:pt x="186294" y="11028"/>
                      <a:pt x="186294" y="5545"/>
                    </a:cubicBezTo>
                    <a:cubicBezTo>
                      <a:pt x="186294" y="63"/>
                      <a:pt x="180811" y="63"/>
                      <a:pt x="175633" y="63"/>
                    </a:cubicBezTo>
                    <a:lnTo>
                      <a:pt x="10854" y="63"/>
                    </a:lnTo>
                    <a:cubicBezTo>
                      <a:pt x="5676" y="63"/>
                      <a:pt x="193" y="63"/>
                      <a:pt x="193" y="5545"/>
                    </a:cubicBezTo>
                    <a:cubicBezTo>
                      <a:pt x="193" y="11028"/>
                      <a:pt x="5676" y="11028"/>
                      <a:pt x="10854" y="11028"/>
                    </a:cubicBezTo>
                    <a:lnTo>
                      <a:pt x="175633" y="11028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5" name="Forme libre 154">
                <a:extLst>
                  <a:ext uri="{FF2B5EF4-FFF2-40B4-BE49-F238E27FC236}">
                    <a16:creationId xmlns:a16="http://schemas.microsoft.com/office/drawing/2014/main" id="{DA9A214A-5AF8-256D-D287-FEB2EB77D8B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12257559" y="5736759"/>
                <a:ext cx="207117" cy="185582"/>
              </a:xfrm>
              <a:custGeom>
                <a:avLst/>
                <a:gdLst>
                  <a:gd name="connsiteX0" fmla="*/ 122950 w 207117"/>
                  <a:gd name="connsiteY0" fmla="*/ 19251 h 185582"/>
                  <a:gd name="connsiteX1" fmla="*/ 129956 w 207117"/>
                  <a:gd name="connsiteY1" fmla="*/ 9109 h 185582"/>
                  <a:gd name="connsiteX2" fmla="*/ 149145 w 207117"/>
                  <a:gd name="connsiteY2" fmla="*/ 8561 h 185582"/>
                  <a:gd name="connsiteX3" fmla="*/ 193614 w 207117"/>
                  <a:gd name="connsiteY3" fmla="*/ 31039 h 185582"/>
                  <a:gd name="connsiteX4" fmla="*/ 191177 w 207117"/>
                  <a:gd name="connsiteY4" fmla="*/ 52969 h 185582"/>
                  <a:gd name="connsiteX5" fmla="*/ 190263 w 207117"/>
                  <a:gd name="connsiteY5" fmla="*/ 58177 h 185582"/>
                  <a:gd name="connsiteX6" fmla="*/ 193918 w 207117"/>
                  <a:gd name="connsiteY6" fmla="*/ 61741 h 185582"/>
                  <a:gd name="connsiteX7" fmla="*/ 198487 w 207117"/>
                  <a:gd name="connsiteY7" fmla="*/ 55436 h 185582"/>
                  <a:gd name="connsiteX8" fmla="*/ 206711 w 207117"/>
                  <a:gd name="connsiteY8" fmla="*/ 7738 h 185582"/>
                  <a:gd name="connsiteX9" fmla="*/ 207320 w 207117"/>
                  <a:gd name="connsiteY9" fmla="*/ 3078 h 185582"/>
                  <a:gd name="connsiteX10" fmla="*/ 199096 w 207117"/>
                  <a:gd name="connsiteY10" fmla="*/ 63 h 185582"/>
                  <a:gd name="connsiteX11" fmla="*/ 30052 w 207117"/>
                  <a:gd name="connsiteY11" fmla="*/ 63 h 185582"/>
                  <a:gd name="connsiteX12" fmla="*/ 20306 w 207117"/>
                  <a:gd name="connsiteY12" fmla="*/ 5545 h 185582"/>
                  <a:gd name="connsiteX13" fmla="*/ 2031 w 207117"/>
                  <a:gd name="connsiteY13" fmla="*/ 53791 h 185582"/>
                  <a:gd name="connsiteX14" fmla="*/ 203 w 207117"/>
                  <a:gd name="connsiteY14" fmla="*/ 58726 h 185582"/>
                  <a:gd name="connsiteX15" fmla="*/ 3858 w 207117"/>
                  <a:gd name="connsiteY15" fmla="*/ 61741 h 185582"/>
                  <a:gd name="connsiteX16" fmla="*/ 9036 w 207117"/>
                  <a:gd name="connsiteY16" fmla="*/ 55984 h 185582"/>
                  <a:gd name="connsiteX17" fmla="*/ 78481 w 207117"/>
                  <a:gd name="connsiteY17" fmla="*/ 8561 h 185582"/>
                  <a:gd name="connsiteX18" fmla="*/ 90360 w 207117"/>
                  <a:gd name="connsiteY18" fmla="*/ 8561 h 185582"/>
                  <a:gd name="connsiteX19" fmla="*/ 98888 w 207117"/>
                  <a:gd name="connsiteY19" fmla="*/ 11850 h 185582"/>
                  <a:gd name="connsiteX20" fmla="*/ 97670 w 207117"/>
                  <a:gd name="connsiteY20" fmla="*/ 17607 h 185582"/>
                  <a:gd name="connsiteX21" fmla="*/ 56856 w 207117"/>
                  <a:gd name="connsiteY21" fmla="*/ 163990 h 185582"/>
                  <a:gd name="connsiteX22" fmla="*/ 20610 w 207117"/>
                  <a:gd name="connsiteY22" fmla="*/ 177148 h 185582"/>
                  <a:gd name="connsiteX23" fmla="*/ 7818 w 207117"/>
                  <a:gd name="connsiteY23" fmla="*/ 182356 h 185582"/>
                  <a:gd name="connsiteX24" fmla="*/ 12996 w 207117"/>
                  <a:gd name="connsiteY24" fmla="*/ 185645 h 185582"/>
                  <a:gd name="connsiteX25" fmla="*/ 37971 w 207117"/>
                  <a:gd name="connsiteY25" fmla="*/ 185097 h 185582"/>
                  <a:gd name="connsiteX26" fmla="*/ 63861 w 207117"/>
                  <a:gd name="connsiteY26" fmla="*/ 184823 h 185582"/>
                  <a:gd name="connsiteX27" fmla="*/ 89142 w 207117"/>
                  <a:gd name="connsiteY27" fmla="*/ 185097 h 185582"/>
                  <a:gd name="connsiteX28" fmla="*/ 115640 w 207117"/>
                  <a:gd name="connsiteY28" fmla="*/ 185645 h 185582"/>
                  <a:gd name="connsiteX29" fmla="*/ 122341 w 207117"/>
                  <a:gd name="connsiteY29" fmla="*/ 180163 h 185582"/>
                  <a:gd name="connsiteX30" fmla="*/ 111985 w 207117"/>
                  <a:gd name="connsiteY30" fmla="*/ 177148 h 185582"/>
                  <a:gd name="connsiteX31" fmla="*/ 92492 w 207117"/>
                  <a:gd name="connsiteY31" fmla="*/ 176599 h 185582"/>
                  <a:gd name="connsiteX32" fmla="*/ 81222 w 207117"/>
                  <a:gd name="connsiteY32" fmla="*/ 170569 h 185582"/>
                  <a:gd name="connsiteX33" fmla="*/ 82441 w 207117"/>
                  <a:gd name="connsiteY33" fmla="*/ 164812 h 185582"/>
                  <a:gd name="connsiteX34" fmla="*/ 122950 w 207117"/>
                  <a:gd name="connsiteY34" fmla="*/ 19251 h 18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7117" h="185582">
                    <a:moveTo>
                      <a:pt x="122950" y="19251"/>
                    </a:moveTo>
                    <a:cubicBezTo>
                      <a:pt x="125082" y="11576"/>
                      <a:pt x="126301" y="9931"/>
                      <a:pt x="129956" y="9109"/>
                    </a:cubicBezTo>
                    <a:cubicBezTo>
                      <a:pt x="132697" y="8561"/>
                      <a:pt x="142748" y="8561"/>
                      <a:pt x="149145" y="8561"/>
                    </a:cubicBezTo>
                    <a:cubicBezTo>
                      <a:pt x="179908" y="8561"/>
                      <a:pt x="193614" y="9657"/>
                      <a:pt x="193614" y="31039"/>
                    </a:cubicBezTo>
                    <a:cubicBezTo>
                      <a:pt x="193614" y="35151"/>
                      <a:pt x="192396" y="45842"/>
                      <a:pt x="191177" y="52969"/>
                    </a:cubicBezTo>
                    <a:cubicBezTo>
                      <a:pt x="190873" y="54065"/>
                      <a:pt x="190263" y="57355"/>
                      <a:pt x="190263" y="58177"/>
                    </a:cubicBezTo>
                    <a:cubicBezTo>
                      <a:pt x="190263" y="59822"/>
                      <a:pt x="191177" y="61741"/>
                      <a:pt x="193918" y="61741"/>
                    </a:cubicBezTo>
                    <a:cubicBezTo>
                      <a:pt x="197269" y="61741"/>
                      <a:pt x="197878" y="59548"/>
                      <a:pt x="198487" y="55436"/>
                    </a:cubicBezTo>
                    <a:lnTo>
                      <a:pt x="206711" y="7738"/>
                    </a:lnTo>
                    <a:cubicBezTo>
                      <a:pt x="207016" y="6642"/>
                      <a:pt x="207320" y="3901"/>
                      <a:pt x="207320" y="3078"/>
                    </a:cubicBezTo>
                    <a:cubicBezTo>
                      <a:pt x="207320" y="63"/>
                      <a:pt x="204274" y="63"/>
                      <a:pt x="199096" y="63"/>
                    </a:cubicBezTo>
                    <a:lnTo>
                      <a:pt x="30052" y="63"/>
                    </a:lnTo>
                    <a:cubicBezTo>
                      <a:pt x="22742" y="63"/>
                      <a:pt x="22438" y="337"/>
                      <a:pt x="20306" y="5545"/>
                    </a:cubicBezTo>
                    <a:lnTo>
                      <a:pt x="2031" y="53791"/>
                    </a:lnTo>
                    <a:cubicBezTo>
                      <a:pt x="1726" y="54339"/>
                      <a:pt x="203" y="58177"/>
                      <a:pt x="203" y="58726"/>
                    </a:cubicBezTo>
                    <a:cubicBezTo>
                      <a:pt x="203" y="60370"/>
                      <a:pt x="1726" y="61741"/>
                      <a:pt x="3858" y="61741"/>
                    </a:cubicBezTo>
                    <a:cubicBezTo>
                      <a:pt x="6904" y="61741"/>
                      <a:pt x="7208" y="60370"/>
                      <a:pt x="9036" y="55984"/>
                    </a:cubicBezTo>
                    <a:cubicBezTo>
                      <a:pt x="25484" y="13495"/>
                      <a:pt x="33403" y="8561"/>
                      <a:pt x="78481" y="8561"/>
                    </a:cubicBezTo>
                    <a:lnTo>
                      <a:pt x="90360" y="8561"/>
                    </a:lnTo>
                    <a:cubicBezTo>
                      <a:pt x="98888" y="8561"/>
                      <a:pt x="98888" y="9657"/>
                      <a:pt x="98888" y="11850"/>
                    </a:cubicBezTo>
                    <a:cubicBezTo>
                      <a:pt x="98888" y="13495"/>
                      <a:pt x="97975" y="16784"/>
                      <a:pt x="97670" y="17607"/>
                    </a:cubicBezTo>
                    <a:lnTo>
                      <a:pt x="56856" y="163990"/>
                    </a:lnTo>
                    <a:cubicBezTo>
                      <a:pt x="54114" y="174132"/>
                      <a:pt x="53201" y="177148"/>
                      <a:pt x="20610" y="177148"/>
                    </a:cubicBezTo>
                    <a:cubicBezTo>
                      <a:pt x="9645" y="177148"/>
                      <a:pt x="7818" y="177148"/>
                      <a:pt x="7818" y="182356"/>
                    </a:cubicBezTo>
                    <a:cubicBezTo>
                      <a:pt x="7818" y="185645"/>
                      <a:pt x="11168" y="185645"/>
                      <a:pt x="12996" y="185645"/>
                    </a:cubicBezTo>
                    <a:cubicBezTo>
                      <a:pt x="21219" y="185645"/>
                      <a:pt x="29748" y="185097"/>
                      <a:pt x="37971" y="185097"/>
                    </a:cubicBezTo>
                    <a:cubicBezTo>
                      <a:pt x="46500" y="185097"/>
                      <a:pt x="55333" y="184823"/>
                      <a:pt x="63861" y="184823"/>
                    </a:cubicBezTo>
                    <a:cubicBezTo>
                      <a:pt x="72389" y="184823"/>
                      <a:pt x="80918" y="185097"/>
                      <a:pt x="89142" y="185097"/>
                    </a:cubicBezTo>
                    <a:cubicBezTo>
                      <a:pt x="97975" y="185097"/>
                      <a:pt x="107112" y="185645"/>
                      <a:pt x="115640" y="185645"/>
                    </a:cubicBezTo>
                    <a:cubicBezTo>
                      <a:pt x="118686" y="185645"/>
                      <a:pt x="122341" y="185645"/>
                      <a:pt x="122341" y="180163"/>
                    </a:cubicBezTo>
                    <a:cubicBezTo>
                      <a:pt x="122341" y="177148"/>
                      <a:pt x="119905" y="177148"/>
                      <a:pt x="111985" y="177148"/>
                    </a:cubicBezTo>
                    <a:cubicBezTo>
                      <a:pt x="104371" y="177148"/>
                      <a:pt x="100411" y="177148"/>
                      <a:pt x="92492" y="176599"/>
                    </a:cubicBezTo>
                    <a:cubicBezTo>
                      <a:pt x="83659" y="175777"/>
                      <a:pt x="81222" y="174955"/>
                      <a:pt x="81222" y="170569"/>
                    </a:cubicBezTo>
                    <a:cubicBezTo>
                      <a:pt x="81222" y="170294"/>
                      <a:pt x="81222" y="168924"/>
                      <a:pt x="82441" y="164812"/>
                    </a:cubicBezTo>
                    <a:lnTo>
                      <a:pt x="122950" y="19251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6" name="Forme libre 155">
                <a:extLst>
                  <a:ext uri="{FF2B5EF4-FFF2-40B4-BE49-F238E27FC236}">
                    <a16:creationId xmlns:a16="http://schemas.microsoft.com/office/drawing/2014/main" id="{1F51C219-A847-7100-0B2A-D3CD2C021B00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2444658" y="5878837"/>
                <a:ext cx="209797" cy="86541"/>
              </a:xfrm>
              <a:custGeom>
                <a:avLst/>
                <a:gdLst>
                  <a:gd name="connsiteX0" fmla="*/ 107026 w 209797"/>
                  <a:gd name="connsiteY0" fmla="*/ 32109 h 86541"/>
                  <a:gd name="connsiteX1" fmla="*/ 84213 w 209797"/>
                  <a:gd name="connsiteY1" fmla="*/ 11769 h 86541"/>
                  <a:gd name="connsiteX2" fmla="*/ 45836 w 209797"/>
                  <a:gd name="connsiteY2" fmla="*/ 64 h 86541"/>
                  <a:gd name="connsiteX3" fmla="*/ 209 w 209797"/>
                  <a:gd name="connsiteY3" fmla="*/ 43431 h 86541"/>
                  <a:gd name="connsiteX4" fmla="*/ 45196 w 209797"/>
                  <a:gd name="connsiteY4" fmla="*/ 86606 h 86541"/>
                  <a:gd name="connsiteX5" fmla="*/ 103189 w 209797"/>
                  <a:gd name="connsiteY5" fmla="*/ 54560 h 86541"/>
                  <a:gd name="connsiteX6" fmla="*/ 126002 w 209797"/>
                  <a:gd name="connsiteY6" fmla="*/ 74900 h 86541"/>
                  <a:gd name="connsiteX7" fmla="*/ 164380 w 209797"/>
                  <a:gd name="connsiteY7" fmla="*/ 86606 h 86541"/>
                  <a:gd name="connsiteX8" fmla="*/ 210006 w 209797"/>
                  <a:gd name="connsiteY8" fmla="*/ 43239 h 86541"/>
                  <a:gd name="connsiteX9" fmla="*/ 165019 w 209797"/>
                  <a:gd name="connsiteY9" fmla="*/ 64 h 86541"/>
                  <a:gd name="connsiteX10" fmla="*/ 107026 w 209797"/>
                  <a:gd name="connsiteY10" fmla="*/ 32109 h 86541"/>
                  <a:gd name="connsiteX11" fmla="*/ 113849 w 209797"/>
                  <a:gd name="connsiteY11" fmla="*/ 39209 h 86541"/>
                  <a:gd name="connsiteX12" fmla="*/ 166938 w 209797"/>
                  <a:gd name="connsiteY12" fmla="*/ 7356 h 86541"/>
                  <a:gd name="connsiteX13" fmla="*/ 204036 w 209797"/>
                  <a:gd name="connsiteY13" fmla="*/ 43239 h 86541"/>
                  <a:gd name="connsiteX14" fmla="*/ 167791 w 209797"/>
                  <a:gd name="connsiteY14" fmla="*/ 76052 h 86541"/>
                  <a:gd name="connsiteX15" fmla="*/ 113849 w 209797"/>
                  <a:gd name="connsiteY15" fmla="*/ 39209 h 86541"/>
                  <a:gd name="connsiteX16" fmla="*/ 96366 w 209797"/>
                  <a:gd name="connsiteY16" fmla="*/ 47460 h 86541"/>
                  <a:gd name="connsiteX17" fmla="*/ 43277 w 209797"/>
                  <a:gd name="connsiteY17" fmla="*/ 79314 h 86541"/>
                  <a:gd name="connsiteX18" fmla="*/ 6179 w 209797"/>
                  <a:gd name="connsiteY18" fmla="*/ 43431 h 86541"/>
                  <a:gd name="connsiteX19" fmla="*/ 42424 w 209797"/>
                  <a:gd name="connsiteY19" fmla="*/ 10618 h 86541"/>
                  <a:gd name="connsiteX20" fmla="*/ 96366 w 209797"/>
                  <a:gd name="connsiteY20" fmla="*/ 47460 h 86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9797" h="86541">
                    <a:moveTo>
                      <a:pt x="107026" y="32109"/>
                    </a:moveTo>
                    <a:cubicBezTo>
                      <a:pt x="95726" y="20212"/>
                      <a:pt x="92315" y="16950"/>
                      <a:pt x="84213" y="11769"/>
                    </a:cubicBezTo>
                    <a:cubicBezTo>
                      <a:pt x="71207" y="3326"/>
                      <a:pt x="57562" y="64"/>
                      <a:pt x="45836" y="64"/>
                    </a:cubicBezTo>
                    <a:cubicBezTo>
                      <a:pt x="19398" y="64"/>
                      <a:pt x="209" y="20404"/>
                      <a:pt x="209" y="43431"/>
                    </a:cubicBezTo>
                    <a:cubicBezTo>
                      <a:pt x="209" y="65882"/>
                      <a:pt x="18545" y="86606"/>
                      <a:pt x="45196" y="86606"/>
                    </a:cubicBezTo>
                    <a:cubicBezTo>
                      <a:pt x="74832" y="86606"/>
                      <a:pt x="95513" y="64730"/>
                      <a:pt x="103189" y="54560"/>
                    </a:cubicBezTo>
                    <a:cubicBezTo>
                      <a:pt x="114489" y="66457"/>
                      <a:pt x="117900" y="69719"/>
                      <a:pt x="126002" y="74900"/>
                    </a:cubicBezTo>
                    <a:cubicBezTo>
                      <a:pt x="139008" y="83343"/>
                      <a:pt x="152653" y="86606"/>
                      <a:pt x="164380" y="86606"/>
                    </a:cubicBezTo>
                    <a:cubicBezTo>
                      <a:pt x="190817" y="86606"/>
                      <a:pt x="210006" y="66265"/>
                      <a:pt x="210006" y="43239"/>
                    </a:cubicBezTo>
                    <a:cubicBezTo>
                      <a:pt x="210006" y="20788"/>
                      <a:pt x="191670" y="64"/>
                      <a:pt x="165019" y="64"/>
                    </a:cubicBezTo>
                    <a:cubicBezTo>
                      <a:pt x="135383" y="64"/>
                      <a:pt x="114702" y="21939"/>
                      <a:pt x="107026" y="32109"/>
                    </a:cubicBezTo>
                    <a:close/>
                    <a:moveTo>
                      <a:pt x="113849" y="39209"/>
                    </a:moveTo>
                    <a:cubicBezTo>
                      <a:pt x="122377" y="26737"/>
                      <a:pt x="140927" y="7356"/>
                      <a:pt x="166938" y="7356"/>
                    </a:cubicBezTo>
                    <a:cubicBezTo>
                      <a:pt x="188899" y="7356"/>
                      <a:pt x="204036" y="24818"/>
                      <a:pt x="204036" y="43239"/>
                    </a:cubicBezTo>
                    <a:cubicBezTo>
                      <a:pt x="204036" y="61660"/>
                      <a:pt x="187406" y="76052"/>
                      <a:pt x="167791" y="76052"/>
                    </a:cubicBezTo>
                    <a:cubicBezTo>
                      <a:pt x="147963" y="76052"/>
                      <a:pt x="134317" y="61468"/>
                      <a:pt x="113849" y="39209"/>
                    </a:cubicBezTo>
                    <a:close/>
                    <a:moveTo>
                      <a:pt x="96366" y="47460"/>
                    </a:moveTo>
                    <a:cubicBezTo>
                      <a:pt x="87838" y="59933"/>
                      <a:pt x="69289" y="79314"/>
                      <a:pt x="43277" y="79314"/>
                    </a:cubicBezTo>
                    <a:cubicBezTo>
                      <a:pt x="21317" y="79314"/>
                      <a:pt x="6179" y="61852"/>
                      <a:pt x="6179" y="43431"/>
                    </a:cubicBezTo>
                    <a:cubicBezTo>
                      <a:pt x="6179" y="25010"/>
                      <a:pt x="22809" y="10618"/>
                      <a:pt x="42424" y="10618"/>
                    </a:cubicBezTo>
                    <a:cubicBezTo>
                      <a:pt x="62253" y="10618"/>
                      <a:pt x="75898" y="25202"/>
                      <a:pt x="96366" y="474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7" name="Forme libre 156">
                <a:extLst>
                  <a:ext uri="{FF2B5EF4-FFF2-40B4-BE49-F238E27FC236}">
                    <a16:creationId xmlns:a16="http://schemas.microsoft.com/office/drawing/2014/main" id="{9C3F2170-6DC5-692F-FDDA-58AFFD7C9156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12703653" y="5716747"/>
                <a:ext cx="70663" cy="274125"/>
              </a:xfrm>
              <a:custGeom>
                <a:avLst/>
                <a:gdLst>
                  <a:gd name="connsiteX0" fmla="*/ 70881 w 70663"/>
                  <a:gd name="connsiteY0" fmla="*/ 137125 h 274125"/>
                  <a:gd name="connsiteX1" fmla="*/ 50778 w 70663"/>
                  <a:gd name="connsiteY1" fmla="*/ 51598 h 274125"/>
                  <a:gd name="connsiteX2" fmla="*/ 3263 w 70663"/>
                  <a:gd name="connsiteY2" fmla="*/ 63 h 274125"/>
                  <a:gd name="connsiteX3" fmla="*/ 217 w 70663"/>
                  <a:gd name="connsiteY3" fmla="*/ 2804 h 274125"/>
                  <a:gd name="connsiteX4" fmla="*/ 6004 w 70663"/>
                  <a:gd name="connsiteY4" fmla="*/ 9109 h 274125"/>
                  <a:gd name="connsiteX5" fmla="*/ 53215 w 70663"/>
                  <a:gd name="connsiteY5" fmla="*/ 137125 h 274125"/>
                  <a:gd name="connsiteX6" fmla="*/ 4177 w 70663"/>
                  <a:gd name="connsiteY6" fmla="*/ 266786 h 274125"/>
                  <a:gd name="connsiteX7" fmla="*/ 217 w 70663"/>
                  <a:gd name="connsiteY7" fmla="*/ 271447 h 274125"/>
                  <a:gd name="connsiteX8" fmla="*/ 3263 w 70663"/>
                  <a:gd name="connsiteY8" fmla="*/ 274188 h 274125"/>
                  <a:gd name="connsiteX9" fmla="*/ 51692 w 70663"/>
                  <a:gd name="connsiteY9" fmla="*/ 220733 h 274125"/>
                  <a:gd name="connsiteX10" fmla="*/ 70881 w 70663"/>
                  <a:gd name="connsiteY10" fmla="*/ 137125 h 27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663" h="274125">
                    <a:moveTo>
                      <a:pt x="70881" y="137125"/>
                    </a:moveTo>
                    <a:cubicBezTo>
                      <a:pt x="70881" y="115744"/>
                      <a:pt x="67530" y="82574"/>
                      <a:pt x="50778" y="51598"/>
                    </a:cubicBezTo>
                    <a:cubicBezTo>
                      <a:pt x="32503" y="17881"/>
                      <a:pt x="6309" y="63"/>
                      <a:pt x="3263" y="63"/>
                    </a:cubicBezTo>
                    <a:cubicBezTo>
                      <a:pt x="1436" y="63"/>
                      <a:pt x="217" y="1159"/>
                      <a:pt x="217" y="2804"/>
                    </a:cubicBezTo>
                    <a:cubicBezTo>
                      <a:pt x="217" y="3626"/>
                      <a:pt x="217" y="4175"/>
                      <a:pt x="6004" y="9109"/>
                    </a:cubicBezTo>
                    <a:cubicBezTo>
                      <a:pt x="35854" y="36247"/>
                      <a:pt x="53215" y="79833"/>
                      <a:pt x="53215" y="137125"/>
                    </a:cubicBezTo>
                    <a:cubicBezTo>
                      <a:pt x="53215" y="184001"/>
                      <a:pt x="41945" y="232247"/>
                      <a:pt x="4177" y="266786"/>
                    </a:cubicBezTo>
                    <a:cubicBezTo>
                      <a:pt x="217" y="270076"/>
                      <a:pt x="217" y="270624"/>
                      <a:pt x="217" y="271447"/>
                    </a:cubicBezTo>
                    <a:cubicBezTo>
                      <a:pt x="217" y="273091"/>
                      <a:pt x="1436" y="274188"/>
                      <a:pt x="3263" y="274188"/>
                    </a:cubicBezTo>
                    <a:cubicBezTo>
                      <a:pt x="6309" y="274188"/>
                      <a:pt x="33722" y="255547"/>
                      <a:pt x="51692" y="220733"/>
                    </a:cubicBezTo>
                    <a:cubicBezTo>
                      <a:pt x="67226" y="190580"/>
                      <a:pt x="70881" y="160152"/>
                      <a:pt x="70881" y="1371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77" name="Groupe 176">
            <a:extLst>
              <a:ext uri="{FF2B5EF4-FFF2-40B4-BE49-F238E27FC236}">
                <a16:creationId xmlns:a16="http://schemas.microsoft.com/office/drawing/2014/main" id="{584862C2-8ED3-B150-A69D-861156CE07CE}"/>
              </a:ext>
            </a:extLst>
          </p:cNvPr>
          <p:cNvGrpSpPr/>
          <p:nvPr/>
        </p:nvGrpSpPr>
        <p:grpSpPr>
          <a:xfrm>
            <a:off x="6997700" y="4645211"/>
            <a:ext cx="2453460" cy="461665"/>
            <a:chOff x="6997700" y="4645211"/>
            <a:chExt cx="2453460" cy="461665"/>
          </a:xfrm>
        </p:grpSpPr>
        <p:sp>
          <p:nvSpPr>
            <p:cNvPr id="163" name="Graphique 16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h}&#10;$$&#10;\end{document}&#10;" title="IguanaTex Vector Display">
              <a:extLst>
                <a:ext uri="{FF2B5EF4-FFF2-40B4-BE49-F238E27FC236}">
                  <a16:creationId xmlns:a16="http://schemas.microsoft.com/office/drawing/2014/main" id="{43FB2811-83C2-060C-0995-35209C258B46}"/>
                </a:ext>
              </a:extLst>
            </p:cNvPr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6997700" y="4737100"/>
              <a:ext cx="200351" cy="280489"/>
            </a:xfrm>
            <a:custGeom>
              <a:avLst/>
              <a:gdLst>
                <a:gd name="connsiteX0" fmla="*/ 92846 w 196009"/>
                <a:gd name="connsiteY0" fmla="*/ 3839 h 241231"/>
                <a:gd name="connsiteX1" fmla="*/ 87656 w 196009"/>
                <a:gd name="connsiteY1" fmla="*/ 75 h 241231"/>
                <a:gd name="connsiteX2" fmla="*/ 38954 w 196009"/>
                <a:gd name="connsiteY2" fmla="*/ 3496 h 241231"/>
                <a:gd name="connsiteX3" fmla="*/ 31369 w 196009"/>
                <a:gd name="connsiteY3" fmla="*/ 10340 h 241231"/>
                <a:gd name="connsiteX4" fmla="*/ 40949 w 196009"/>
                <a:gd name="connsiteY4" fmla="*/ 14446 h 241231"/>
                <a:gd name="connsiteX5" fmla="*/ 60910 w 196009"/>
                <a:gd name="connsiteY5" fmla="*/ 20263 h 241231"/>
                <a:gd name="connsiteX6" fmla="*/ 59712 w 196009"/>
                <a:gd name="connsiteY6" fmla="*/ 27106 h 241231"/>
                <a:gd name="connsiteX7" fmla="*/ 1828 w 196009"/>
                <a:gd name="connsiteY7" fmla="*/ 224198 h 241231"/>
                <a:gd name="connsiteX8" fmla="*/ 231 w 196009"/>
                <a:gd name="connsiteY8" fmla="*/ 231725 h 241231"/>
                <a:gd name="connsiteX9" fmla="*/ 11808 w 196009"/>
                <a:gd name="connsiteY9" fmla="*/ 241306 h 241231"/>
                <a:gd name="connsiteX10" fmla="*/ 26578 w 196009"/>
                <a:gd name="connsiteY10" fmla="*/ 232410 h 241231"/>
                <a:gd name="connsiteX11" fmla="*/ 34163 w 196009"/>
                <a:gd name="connsiteY11" fmla="*/ 206405 h 241231"/>
                <a:gd name="connsiteX12" fmla="*/ 42946 w 196009"/>
                <a:gd name="connsiteY12" fmla="*/ 175609 h 241231"/>
                <a:gd name="connsiteX13" fmla="*/ 49732 w 196009"/>
                <a:gd name="connsiteY13" fmla="*/ 152683 h 241231"/>
                <a:gd name="connsiteX14" fmla="*/ 54123 w 196009"/>
                <a:gd name="connsiteY14" fmla="*/ 137286 h 241231"/>
                <a:gd name="connsiteX15" fmla="*/ 81269 w 196009"/>
                <a:gd name="connsiteY15" fmla="*/ 105806 h 241231"/>
                <a:gd name="connsiteX16" fmla="*/ 119593 w 196009"/>
                <a:gd name="connsiteY16" fmla="*/ 93830 h 241231"/>
                <a:gd name="connsiteX17" fmla="*/ 141150 w 196009"/>
                <a:gd name="connsiteY17" fmla="*/ 117782 h 241231"/>
                <a:gd name="connsiteX18" fmla="*/ 116399 w 196009"/>
                <a:gd name="connsiteY18" fmla="*/ 194429 h 241231"/>
                <a:gd name="connsiteX19" fmla="*/ 111210 w 196009"/>
                <a:gd name="connsiteY19" fmla="*/ 213248 h 241231"/>
                <a:gd name="connsiteX20" fmla="*/ 143945 w 196009"/>
                <a:gd name="connsiteY20" fmla="*/ 241306 h 241231"/>
                <a:gd name="connsiteX21" fmla="*/ 196240 w 196009"/>
                <a:gd name="connsiteY21" fmla="*/ 188612 h 241231"/>
                <a:gd name="connsiteX22" fmla="*/ 191450 w 196009"/>
                <a:gd name="connsiteY22" fmla="*/ 185190 h 241231"/>
                <a:gd name="connsiteX23" fmla="*/ 185462 w 196009"/>
                <a:gd name="connsiteY23" fmla="*/ 191349 h 241231"/>
                <a:gd name="connsiteX24" fmla="*/ 144743 w 196009"/>
                <a:gd name="connsiteY24" fmla="*/ 233779 h 241231"/>
                <a:gd name="connsiteX25" fmla="*/ 135162 w 196009"/>
                <a:gd name="connsiteY25" fmla="*/ 222487 h 241231"/>
                <a:gd name="connsiteX26" fmla="*/ 142348 w 196009"/>
                <a:gd name="connsiteY26" fmla="*/ 198193 h 241231"/>
                <a:gd name="connsiteX27" fmla="*/ 166699 w 196009"/>
                <a:gd name="connsiteY27" fmla="*/ 122915 h 241231"/>
                <a:gd name="connsiteX28" fmla="*/ 120790 w 196009"/>
                <a:gd name="connsiteY28" fmla="*/ 86302 h 241231"/>
                <a:gd name="connsiteX29" fmla="*/ 61708 w 196009"/>
                <a:gd name="connsiteY29" fmla="*/ 112650 h 241231"/>
                <a:gd name="connsiteX30" fmla="*/ 92846 w 196009"/>
                <a:gd name="connsiteY30" fmla="*/ 3839 h 241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6009" h="241231">
                  <a:moveTo>
                    <a:pt x="92846" y="3839"/>
                  </a:moveTo>
                  <a:cubicBezTo>
                    <a:pt x="92846" y="3496"/>
                    <a:pt x="92846" y="75"/>
                    <a:pt x="87656" y="75"/>
                  </a:cubicBezTo>
                  <a:cubicBezTo>
                    <a:pt x="78475" y="75"/>
                    <a:pt x="49333" y="2812"/>
                    <a:pt x="38954" y="3496"/>
                  </a:cubicBezTo>
                  <a:cubicBezTo>
                    <a:pt x="35760" y="3839"/>
                    <a:pt x="31369" y="4181"/>
                    <a:pt x="31369" y="10340"/>
                  </a:cubicBezTo>
                  <a:cubicBezTo>
                    <a:pt x="31369" y="14446"/>
                    <a:pt x="34962" y="14446"/>
                    <a:pt x="40949" y="14446"/>
                  </a:cubicBezTo>
                  <a:cubicBezTo>
                    <a:pt x="60111" y="14446"/>
                    <a:pt x="60910" y="16841"/>
                    <a:pt x="60910" y="20263"/>
                  </a:cubicBezTo>
                  <a:lnTo>
                    <a:pt x="59712" y="27106"/>
                  </a:lnTo>
                  <a:lnTo>
                    <a:pt x="1828" y="224198"/>
                  </a:lnTo>
                  <a:cubicBezTo>
                    <a:pt x="231" y="228988"/>
                    <a:pt x="231" y="229672"/>
                    <a:pt x="231" y="231725"/>
                  </a:cubicBezTo>
                  <a:cubicBezTo>
                    <a:pt x="231" y="239595"/>
                    <a:pt x="8215" y="241306"/>
                    <a:pt x="11808" y="241306"/>
                  </a:cubicBezTo>
                  <a:cubicBezTo>
                    <a:pt x="18195" y="241306"/>
                    <a:pt x="24582" y="237200"/>
                    <a:pt x="26578" y="232410"/>
                  </a:cubicBezTo>
                  <a:lnTo>
                    <a:pt x="34163" y="206405"/>
                  </a:lnTo>
                  <a:lnTo>
                    <a:pt x="42946" y="175609"/>
                  </a:lnTo>
                  <a:cubicBezTo>
                    <a:pt x="45341" y="168081"/>
                    <a:pt x="47736" y="160554"/>
                    <a:pt x="49732" y="152683"/>
                  </a:cubicBezTo>
                  <a:cubicBezTo>
                    <a:pt x="50531" y="150631"/>
                    <a:pt x="53724" y="139339"/>
                    <a:pt x="54123" y="137286"/>
                  </a:cubicBezTo>
                  <a:cubicBezTo>
                    <a:pt x="55321" y="134206"/>
                    <a:pt x="67696" y="115044"/>
                    <a:pt x="81269" y="105806"/>
                  </a:cubicBezTo>
                  <a:cubicBezTo>
                    <a:pt x="90052" y="100331"/>
                    <a:pt x="102427" y="93830"/>
                    <a:pt x="119593" y="93830"/>
                  </a:cubicBezTo>
                  <a:cubicBezTo>
                    <a:pt x="136759" y="93830"/>
                    <a:pt x="141150" y="105464"/>
                    <a:pt x="141150" y="117782"/>
                  </a:cubicBezTo>
                  <a:cubicBezTo>
                    <a:pt x="141150" y="136259"/>
                    <a:pt x="125980" y="173556"/>
                    <a:pt x="116399" y="194429"/>
                  </a:cubicBezTo>
                  <a:cubicBezTo>
                    <a:pt x="113206" y="202299"/>
                    <a:pt x="111210" y="206405"/>
                    <a:pt x="111210" y="213248"/>
                  </a:cubicBezTo>
                  <a:cubicBezTo>
                    <a:pt x="111210" y="229330"/>
                    <a:pt x="125182" y="241306"/>
                    <a:pt x="143945" y="241306"/>
                  </a:cubicBezTo>
                  <a:cubicBezTo>
                    <a:pt x="181470" y="241306"/>
                    <a:pt x="196240" y="191349"/>
                    <a:pt x="196240" y="188612"/>
                  </a:cubicBezTo>
                  <a:cubicBezTo>
                    <a:pt x="196240" y="185190"/>
                    <a:pt x="192647" y="185190"/>
                    <a:pt x="191450" y="185190"/>
                  </a:cubicBezTo>
                  <a:cubicBezTo>
                    <a:pt x="187458" y="185190"/>
                    <a:pt x="187458" y="186216"/>
                    <a:pt x="185462" y="191349"/>
                  </a:cubicBezTo>
                  <a:cubicBezTo>
                    <a:pt x="179474" y="209484"/>
                    <a:pt x="166699" y="233779"/>
                    <a:pt x="144743" y="233779"/>
                  </a:cubicBezTo>
                  <a:cubicBezTo>
                    <a:pt x="137957" y="233779"/>
                    <a:pt x="135162" y="230357"/>
                    <a:pt x="135162" y="222487"/>
                  </a:cubicBezTo>
                  <a:cubicBezTo>
                    <a:pt x="135162" y="213933"/>
                    <a:pt x="138755" y="205720"/>
                    <a:pt x="142348" y="198193"/>
                  </a:cubicBezTo>
                  <a:cubicBezTo>
                    <a:pt x="148735" y="183479"/>
                    <a:pt x="166699" y="142761"/>
                    <a:pt x="166699" y="122915"/>
                  </a:cubicBezTo>
                  <a:cubicBezTo>
                    <a:pt x="166699" y="100673"/>
                    <a:pt x="150731" y="86302"/>
                    <a:pt x="120790" y="86302"/>
                  </a:cubicBezTo>
                  <a:cubicBezTo>
                    <a:pt x="95641" y="86302"/>
                    <a:pt x="76479" y="96909"/>
                    <a:pt x="61708" y="112650"/>
                  </a:cubicBezTo>
                  <a:lnTo>
                    <a:pt x="92846" y="3839"/>
                  </a:lnTo>
                  <a:close/>
                </a:path>
              </a:pathLst>
            </a:custGeom>
            <a:solidFill>
              <a:srgbClr val="9999D2"/>
            </a:solidFill>
            <a:ln w="396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76" name="Groupe 175">
              <a:extLst>
                <a:ext uri="{FF2B5EF4-FFF2-40B4-BE49-F238E27FC236}">
                  <a16:creationId xmlns:a16="http://schemas.microsoft.com/office/drawing/2014/main" id="{C7A755AA-145F-2E24-178D-1721E9E88443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7835900" y="4724399"/>
              <a:ext cx="1615260" cy="290744"/>
              <a:chOff x="14564238" y="6625191"/>
              <a:chExt cx="1608526" cy="257385"/>
            </a:xfrm>
          </p:grpSpPr>
          <p:sp>
            <p:nvSpPr>
              <p:cNvPr id="169" name="Forme libre 168">
                <a:extLst>
                  <a:ext uri="{FF2B5EF4-FFF2-40B4-BE49-F238E27FC236}">
                    <a16:creationId xmlns:a16="http://schemas.microsoft.com/office/drawing/2014/main" id="{FDB59616-E98B-DBFB-51B5-20C3519EB88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564238" y="6680889"/>
                <a:ext cx="318948" cy="201687"/>
              </a:xfrm>
              <a:custGeom>
                <a:avLst/>
                <a:gdLst>
                  <a:gd name="connsiteX0" fmla="*/ 286972 w 318948"/>
                  <a:gd name="connsiteY0" fmla="*/ 28111 h 201687"/>
                  <a:gd name="connsiteX1" fmla="*/ 319157 w 318948"/>
                  <a:gd name="connsiteY1" fmla="*/ 8943 h 201687"/>
                  <a:gd name="connsiteX2" fmla="*/ 319157 w 318948"/>
                  <a:gd name="connsiteY2" fmla="*/ 75 h 201687"/>
                  <a:gd name="connsiteX3" fmla="*/ 289869 w 318948"/>
                  <a:gd name="connsiteY3" fmla="*/ 933 h 201687"/>
                  <a:gd name="connsiteX4" fmla="*/ 251569 w 318948"/>
                  <a:gd name="connsiteY4" fmla="*/ 75 h 201687"/>
                  <a:gd name="connsiteX5" fmla="*/ 251569 w 318948"/>
                  <a:gd name="connsiteY5" fmla="*/ 8943 h 201687"/>
                  <a:gd name="connsiteX6" fmla="*/ 279570 w 318948"/>
                  <a:gd name="connsiteY6" fmla="*/ 24106 h 201687"/>
                  <a:gd name="connsiteX7" fmla="*/ 277960 w 318948"/>
                  <a:gd name="connsiteY7" fmla="*/ 29827 h 201687"/>
                  <a:gd name="connsiteX8" fmla="*/ 229684 w 318948"/>
                  <a:gd name="connsiteY8" fmla="*/ 161997 h 201687"/>
                  <a:gd name="connsiteX9" fmla="*/ 178188 w 318948"/>
                  <a:gd name="connsiteY9" fmla="*/ 21817 h 201687"/>
                  <a:gd name="connsiteX10" fmla="*/ 177223 w 318948"/>
                  <a:gd name="connsiteY10" fmla="*/ 17526 h 201687"/>
                  <a:gd name="connsiteX11" fmla="*/ 204258 w 318948"/>
                  <a:gd name="connsiteY11" fmla="*/ 8943 h 201687"/>
                  <a:gd name="connsiteX12" fmla="*/ 204258 w 318948"/>
                  <a:gd name="connsiteY12" fmla="*/ 75 h 201687"/>
                  <a:gd name="connsiteX13" fmla="*/ 158556 w 318948"/>
                  <a:gd name="connsiteY13" fmla="*/ 933 h 201687"/>
                  <a:gd name="connsiteX14" fmla="*/ 119291 w 318948"/>
                  <a:gd name="connsiteY14" fmla="*/ 75 h 201687"/>
                  <a:gd name="connsiteX15" fmla="*/ 119291 w 318948"/>
                  <a:gd name="connsiteY15" fmla="*/ 8943 h 201687"/>
                  <a:gd name="connsiteX16" fmla="*/ 148257 w 318948"/>
                  <a:gd name="connsiteY16" fmla="*/ 19242 h 201687"/>
                  <a:gd name="connsiteX17" fmla="*/ 155337 w 318948"/>
                  <a:gd name="connsiteY17" fmla="*/ 39268 h 201687"/>
                  <a:gd name="connsiteX18" fmla="*/ 110601 w 318948"/>
                  <a:gd name="connsiteY18" fmla="*/ 161997 h 201687"/>
                  <a:gd name="connsiteX19" fmla="*/ 58784 w 318948"/>
                  <a:gd name="connsiteY19" fmla="*/ 21245 h 201687"/>
                  <a:gd name="connsiteX20" fmla="*/ 58140 w 318948"/>
                  <a:gd name="connsiteY20" fmla="*/ 17526 h 201687"/>
                  <a:gd name="connsiteX21" fmla="*/ 85175 w 318948"/>
                  <a:gd name="connsiteY21" fmla="*/ 8943 h 201687"/>
                  <a:gd name="connsiteX22" fmla="*/ 85175 w 318948"/>
                  <a:gd name="connsiteY22" fmla="*/ 75 h 201687"/>
                  <a:gd name="connsiteX23" fmla="*/ 39473 w 318948"/>
                  <a:gd name="connsiteY23" fmla="*/ 933 h 201687"/>
                  <a:gd name="connsiteX24" fmla="*/ 208 w 318948"/>
                  <a:gd name="connsiteY24" fmla="*/ 75 h 201687"/>
                  <a:gd name="connsiteX25" fmla="*/ 208 w 318948"/>
                  <a:gd name="connsiteY25" fmla="*/ 8943 h 201687"/>
                  <a:gd name="connsiteX26" fmla="*/ 29496 w 318948"/>
                  <a:gd name="connsiteY26" fmla="*/ 20959 h 201687"/>
                  <a:gd name="connsiteX27" fmla="*/ 93865 w 318948"/>
                  <a:gd name="connsiteY27" fmla="*/ 196327 h 201687"/>
                  <a:gd name="connsiteX28" fmla="*/ 99980 w 318948"/>
                  <a:gd name="connsiteY28" fmla="*/ 201762 h 201687"/>
                  <a:gd name="connsiteX29" fmla="*/ 106417 w 318948"/>
                  <a:gd name="connsiteY29" fmla="*/ 196041 h 201687"/>
                  <a:gd name="connsiteX30" fmla="*/ 159521 w 318948"/>
                  <a:gd name="connsiteY30" fmla="*/ 50711 h 201687"/>
                  <a:gd name="connsiteX31" fmla="*/ 212948 w 318948"/>
                  <a:gd name="connsiteY31" fmla="*/ 196327 h 201687"/>
                  <a:gd name="connsiteX32" fmla="*/ 219063 w 318948"/>
                  <a:gd name="connsiteY32" fmla="*/ 201762 h 201687"/>
                  <a:gd name="connsiteX33" fmla="*/ 225500 w 318948"/>
                  <a:gd name="connsiteY33" fmla="*/ 196041 h 201687"/>
                  <a:gd name="connsiteX34" fmla="*/ 286972 w 318948"/>
                  <a:gd name="connsiteY34" fmla="*/ 28111 h 20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18948" h="201687">
                    <a:moveTo>
                      <a:pt x="286972" y="28111"/>
                    </a:moveTo>
                    <a:cubicBezTo>
                      <a:pt x="292765" y="11804"/>
                      <a:pt x="306605" y="8943"/>
                      <a:pt x="319157" y="8943"/>
                    </a:cubicBezTo>
                    <a:lnTo>
                      <a:pt x="319157" y="75"/>
                    </a:lnTo>
                    <a:cubicBezTo>
                      <a:pt x="309501" y="647"/>
                      <a:pt x="299524" y="933"/>
                      <a:pt x="289869" y="933"/>
                    </a:cubicBezTo>
                    <a:cubicBezTo>
                      <a:pt x="280535" y="933"/>
                      <a:pt x="259937" y="361"/>
                      <a:pt x="251569" y="75"/>
                    </a:cubicBezTo>
                    <a:lnTo>
                      <a:pt x="251569" y="8943"/>
                    </a:lnTo>
                    <a:cubicBezTo>
                      <a:pt x="273133" y="9229"/>
                      <a:pt x="279570" y="18670"/>
                      <a:pt x="279570" y="24106"/>
                    </a:cubicBezTo>
                    <a:cubicBezTo>
                      <a:pt x="279570" y="25822"/>
                      <a:pt x="278604" y="28111"/>
                      <a:pt x="277960" y="29827"/>
                    </a:cubicBezTo>
                    <a:lnTo>
                      <a:pt x="229684" y="161997"/>
                    </a:lnTo>
                    <a:lnTo>
                      <a:pt x="178188" y="21817"/>
                    </a:lnTo>
                    <a:cubicBezTo>
                      <a:pt x="177867" y="20673"/>
                      <a:pt x="177223" y="18956"/>
                      <a:pt x="177223" y="17526"/>
                    </a:cubicBezTo>
                    <a:cubicBezTo>
                      <a:pt x="177223" y="8943"/>
                      <a:pt x="195890" y="8943"/>
                      <a:pt x="204258" y="8943"/>
                    </a:cubicBezTo>
                    <a:lnTo>
                      <a:pt x="204258" y="75"/>
                    </a:lnTo>
                    <a:cubicBezTo>
                      <a:pt x="192671" y="933"/>
                      <a:pt x="170786" y="933"/>
                      <a:pt x="158556" y="933"/>
                    </a:cubicBezTo>
                    <a:cubicBezTo>
                      <a:pt x="146326" y="933"/>
                      <a:pt x="132486" y="361"/>
                      <a:pt x="119291" y="75"/>
                    </a:cubicBezTo>
                    <a:lnTo>
                      <a:pt x="119291" y="8943"/>
                    </a:lnTo>
                    <a:cubicBezTo>
                      <a:pt x="137636" y="8943"/>
                      <a:pt x="144395" y="8943"/>
                      <a:pt x="148257" y="19242"/>
                    </a:cubicBezTo>
                    <a:lnTo>
                      <a:pt x="155337" y="39268"/>
                    </a:lnTo>
                    <a:lnTo>
                      <a:pt x="110601" y="161997"/>
                    </a:lnTo>
                    <a:lnTo>
                      <a:pt x="58784" y="21245"/>
                    </a:lnTo>
                    <a:cubicBezTo>
                      <a:pt x="58462" y="20387"/>
                      <a:pt x="58140" y="18384"/>
                      <a:pt x="58140" y="17526"/>
                    </a:cubicBezTo>
                    <a:cubicBezTo>
                      <a:pt x="58140" y="8943"/>
                      <a:pt x="76807" y="8943"/>
                      <a:pt x="85175" y="8943"/>
                    </a:cubicBezTo>
                    <a:lnTo>
                      <a:pt x="85175" y="75"/>
                    </a:lnTo>
                    <a:cubicBezTo>
                      <a:pt x="73589" y="933"/>
                      <a:pt x="51703" y="933"/>
                      <a:pt x="39473" y="933"/>
                    </a:cubicBezTo>
                    <a:cubicBezTo>
                      <a:pt x="27243" y="933"/>
                      <a:pt x="13404" y="361"/>
                      <a:pt x="208" y="75"/>
                    </a:cubicBezTo>
                    <a:lnTo>
                      <a:pt x="208" y="8943"/>
                    </a:lnTo>
                    <a:cubicBezTo>
                      <a:pt x="24346" y="8943"/>
                      <a:pt x="25634" y="10374"/>
                      <a:pt x="29496" y="20959"/>
                    </a:cubicBezTo>
                    <a:lnTo>
                      <a:pt x="93865" y="196327"/>
                    </a:lnTo>
                    <a:cubicBezTo>
                      <a:pt x="94830" y="198901"/>
                      <a:pt x="95796" y="201762"/>
                      <a:pt x="99980" y="201762"/>
                    </a:cubicBezTo>
                    <a:cubicBezTo>
                      <a:pt x="104486" y="201762"/>
                      <a:pt x="105130" y="199760"/>
                      <a:pt x="106417" y="196041"/>
                    </a:cubicBezTo>
                    <a:lnTo>
                      <a:pt x="159521" y="50711"/>
                    </a:lnTo>
                    <a:lnTo>
                      <a:pt x="212948" y="196327"/>
                    </a:lnTo>
                    <a:cubicBezTo>
                      <a:pt x="213913" y="198901"/>
                      <a:pt x="214879" y="201762"/>
                      <a:pt x="219063" y="201762"/>
                    </a:cubicBezTo>
                    <a:cubicBezTo>
                      <a:pt x="223569" y="201762"/>
                      <a:pt x="224212" y="199760"/>
                      <a:pt x="225500" y="196041"/>
                    </a:cubicBezTo>
                    <a:lnTo>
                      <a:pt x="286972" y="28111"/>
                    </a:lnTo>
                    <a:close/>
                  </a:path>
                </a:pathLst>
              </a:custGeom>
              <a:solidFill>
                <a:srgbClr val="9999D2"/>
              </a:solidFill>
              <a:ln w="32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0" name="Forme libre 169">
                <a:extLst>
                  <a:ext uri="{FF2B5EF4-FFF2-40B4-BE49-F238E27FC236}">
                    <a16:creationId xmlns:a16="http://schemas.microsoft.com/office/drawing/2014/main" id="{4A0B09A2-FAA2-974B-9C64-FEED593C646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4957639" y="6749835"/>
                <a:ext cx="251360" cy="126448"/>
              </a:xfrm>
              <a:custGeom>
                <a:avLst/>
                <a:gdLst>
                  <a:gd name="connsiteX0" fmla="*/ 25324 w 251360"/>
                  <a:gd name="connsiteY0" fmla="*/ 28111 h 126448"/>
                  <a:gd name="connsiteX1" fmla="*/ 25324 w 251360"/>
                  <a:gd name="connsiteY1" fmla="*/ 104781 h 126448"/>
                  <a:gd name="connsiteX2" fmla="*/ 220 w 251360"/>
                  <a:gd name="connsiteY2" fmla="*/ 117654 h 126448"/>
                  <a:gd name="connsiteX3" fmla="*/ 220 w 251360"/>
                  <a:gd name="connsiteY3" fmla="*/ 126523 h 126448"/>
                  <a:gd name="connsiteX4" fmla="*/ 36589 w 251360"/>
                  <a:gd name="connsiteY4" fmla="*/ 125665 h 126448"/>
                  <a:gd name="connsiteX5" fmla="*/ 72635 w 251360"/>
                  <a:gd name="connsiteY5" fmla="*/ 126523 h 126448"/>
                  <a:gd name="connsiteX6" fmla="*/ 72635 w 251360"/>
                  <a:gd name="connsiteY6" fmla="*/ 117654 h 126448"/>
                  <a:gd name="connsiteX7" fmla="*/ 47531 w 251360"/>
                  <a:gd name="connsiteY7" fmla="*/ 104781 h 126448"/>
                  <a:gd name="connsiteX8" fmla="*/ 47531 w 251360"/>
                  <a:gd name="connsiteY8" fmla="*/ 52142 h 126448"/>
                  <a:gd name="connsiteX9" fmla="*/ 90980 w 251360"/>
                  <a:gd name="connsiteY9" fmla="*/ 6369 h 126448"/>
                  <a:gd name="connsiteX10" fmla="*/ 114797 w 251360"/>
                  <a:gd name="connsiteY10" fmla="*/ 38124 h 126448"/>
                  <a:gd name="connsiteX11" fmla="*/ 114797 w 251360"/>
                  <a:gd name="connsiteY11" fmla="*/ 104781 h 126448"/>
                  <a:gd name="connsiteX12" fmla="*/ 89693 w 251360"/>
                  <a:gd name="connsiteY12" fmla="*/ 117654 h 126448"/>
                  <a:gd name="connsiteX13" fmla="*/ 89693 w 251360"/>
                  <a:gd name="connsiteY13" fmla="*/ 126523 h 126448"/>
                  <a:gd name="connsiteX14" fmla="*/ 126062 w 251360"/>
                  <a:gd name="connsiteY14" fmla="*/ 125665 h 126448"/>
                  <a:gd name="connsiteX15" fmla="*/ 162108 w 251360"/>
                  <a:gd name="connsiteY15" fmla="*/ 126523 h 126448"/>
                  <a:gd name="connsiteX16" fmla="*/ 162108 w 251360"/>
                  <a:gd name="connsiteY16" fmla="*/ 117654 h 126448"/>
                  <a:gd name="connsiteX17" fmla="*/ 137004 w 251360"/>
                  <a:gd name="connsiteY17" fmla="*/ 104781 h 126448"/>
                  <a:gd name="connsiteX18" fmla="*/ 137004 w 251360"/>
                  <a:gd name="connsiteY18" fmla="*/ 52142 h 126448"/>
                  <a:gd name="connsiteX19" fmla="*/ 180453 w 251360"/>
                  <a:gd name="connsiteY19" fmla="*/ 6369 h 126448"/>
                  <a:gd name="connsiteX20" fmla="*/ 204270 w 251360"/>
                  <a:gd name="connsiteY20" fmla="*/ 38124 h 126448"/>
                  <a:gd name="connsiteX21" fmla="*/ 204270 w 251360"/>
                  <a:gd name="connsiteY21" fmla="*/ 104781 h 126448"/>
                  <a:gd name="connsiteX22" fmla="*/ 179166 w 251360"/>
                  <a:gd name="connsiteY22" fmla="*/ 117654 h 126448"/>
                  <a:gd name="connsiteX23" fmla="*/ 179166 w 251360"/>
                  <a:gd name="connsiteY23" fmla="*/ 126523 h 126448"/>
                  <a:gd name="connsiteX24" fmla="*/ 215534 w 251360"/>
                  <a:gd name="connsiteY24" fmla="*/ 125665 h 126448"/>
                  <a:gd name="connsiteX25" fmla="*/ 251581 w 251360"/>
                  <a:gd name="connsiteY25" fmla="*/ 126523 h 126448"/>
                  <a:gd name="connsiteX26" fmla="*/ 251581 w 251360"/>
                  <a:gd name="connsiteY26" fmla="*/ 117654 h 126448"/>
                  <a:gd name="connsiteX27" fmla="*/ 226477 w 251360"/>
                  <a:gd name="connsiteY27" fmla="*/ 109072 h 126448"/>
                  <a:gd name="connsiteX28" fmla="*/ 226477 w 251360"/>
                  <a:gd name="connsiteY28" fmla="*/ 54430 h 126448"/>
                  <a:gd name="connsiteX29" fmla="*/ 216500 w 251360"/>
                  <a:gd name="connsiteY29" fmla="*/ 10660 h 126448"/>
                  <a:gd name="connsiteX30" fmla="*/ 182706 w 251360"/>
                  <a:gd name="connsiteY30" fmla="*/ 75 h 126448"/>
                  <a:gd name="connsiteX31" fmla="*/ 136039 w 251360"/>
                  <a:gd name="connsiteY31" fmla="*/ 28111 h 126448"/>
                  <a:gd name="connsiteX32" fmla="*/ 93233 w 251360"/>
                  <a:gd name="connsiteY32" fmla="*/ 75 h 126448"/>
                  <a:gd name="connsiteX33" fmla="*/ 45600 w 251360"/>
                  <a:gd name="connsiteY33" fmla="*/ 30113 h 126448"/>
                  <a:gd name="connsiteX34" fmla="*/ 45600 w 251360"/>
                  <a:gd name="connsiteY34" fmla="*/ 75 h 126448"/>
                  <a:gd name="connsiteX35" fmla="*/ 220 w 251360"/>
                  <a:gd name="connsiteY35" fmla="*/ 3222 h 126448"/>
                  <a:gd name="connsiteX36" fmla="*/ 220 w 251360"/>
                  <a:gd name="connsiteY36" fmla="*/ 12090 h 126448"/>
                  <a:gd name="connsiteX37" fmla="*/ 25324 w 251360"/>
                  <a:gd name="connsiteY37" fmla="*/ 28111 h 126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1360" h="126448">
                    <a:moveTo>
                      <a:pt x="25324" y="28111"/>
                    </a:moveTo>
                    <a:lnTo>
                      <a:pt x="25324" y="104781"/>
                    </a:lnTo>
                    <a:cubicBezTo>
                      <a:pt x="25324" y="117654"/>
                      <a:pt x="21784" y="117654"/>
                      <a:pt x="220" y="117654"/>
                    </a:cubicBezTo>
                    <a:lnTo>
                      <a:pt x="220" y="126523"/>
                    </a:lnTo>
                    <a:cubicBezTo>
                      <a:pt x="11485" y="126237"/>
                      <a:pt x="27899" y="125665"/>
                      <a:pt x="36589" y="125665"/>
                    </a:cubicBezTo>
                    <a:cubicBezTo>
                      <a:pt x="44957" y="125665"/>
                      <a:pt x="61693" y="126237"/>
                      <a:pt x="72635" y="126523"/>
                    </a:cubicBezTo>
                    <a:lnTo>
                      <a:pt x="72635" y="117654"/>
                    </a:lnTo>
                    <a:cubicBezTo>
                      <a:pt x="51072" y="117654"/>
                      <a:pt x="47531" y="117654"/>
                      <a:pt x="47531" y="104781"/>
                    </a:cubicBezTo>
                    <a:lnTo>
                      <a:pt x="47531" y="52142"/>
                    </a:lnTo>
                    <a:cubicBezTo>
                      <a:pt x="47531" y="22389"/>
                      <a:pt x="70382" y="6369"/>
                      <a:pt x="90980" y="6369"/>
                    </a:cubicBezTo>
                    <a:cubicBezTo>
                      <a:pt x="111257" y="6369"/>
                      <a:pt x="114797" y="21817"/>
                      <a:pt x="114797" y="38124"/>
                    </a:cubicBezTo>
                    <a:lnTo>
                      <a:pt x="114797" y="104781"/>
                    </a:lnTo>
                    <a:cubicBezTo>
                      <a:pt x="114797" y="117654"/>
                      <a:pt x="111257" y="117654"/>
                      <a:pt x="89693" y="117654"/>
                    </a:cubicBezTo>
                    <a:lnTo>
                      <a:pt x="89693" y="126523"/>
                    </a:lnTo>
                    <a:cubicBezTo>
                      <a:pt x="100958" y="126237"/>
                      <a:pt x="117372" y="125665"/>
                      <a:pt x="126062" y="125665"/>
                    </a:cubicBezTo>
                    <a:cubicBezTo>
                      <a:pt x="134429" y="125665"/>
                      <a:pt x="151165" y="126237"/>
                      <a:pt x="162108" y="126523"/>
                    </a:cubicBezTo>
                    <a:lnTo>
                      <a:pt x="162108" y="117654"/>
                    </a:lnTo>
                    <a:cubicBezTo>
                      <a:pt x="140545" y="117654"/>
                      <a:pt x="137004" y="117654"/>
                      <a:pt x="137004" y="104781"/>
                    </a:cubicBezTo>
                    <a:lnTo>
                      <a:pt x="137004" y="52142"/>
                    </a:lnTo>
                    <a:cubicBezTo>
                      <a:pt x="137004" y="22389"/>
                      <a:pt x="159855" y="6369"/>
                      <a:pt x="180453" y="6369"/>
                    </a:cubicBezTo>
                    <a:cubicBezTo>
                      <a:pt x="200730" y="6369"/>
                      <a:pt x="204270" y="21817"/>
                      <a:pt x="204270" y="38124"/>
                    </a:cubicBezTo>
                    <a:lnTo>
                      <a:pt x="204270" y="104781"/>
                    </a:lnTo>
                    <a:cubicBezTo>
                      <a:pt x="204270" y="117654"/>
                      <a:pt x="200730" y="117654"/>
                      <a:pt x="179166" y="117654"/>
                    </a:cubicBezTo>
                    <a:lnTo>
                      <a:pt x="179166" y="126523"/>
                    </a:lnTo>
                    <a:cubicBezTo>
                      <a:pt x="190431" y="126237"/>
                      <a:pt x="206845" y="125665"/>
                      <a:pt x="215534" y="125665"/>
                    </a:cubicBezTo>
                    <a:cubicBezTo>
                      <a:pt x="223902" y="125665"/>
                      <a:pt x="240638" y="126237"/>
                      <a:pt x="251581" y="126523"/>
                    </a:cubicBezTo>
                    <a:lnTo>
                      <a:pt x="251581" y="117654"/>
                    </a:lnTo>
                    <a:cubicBezTo>
                      <a:pt x="234845" y="117654"/>
                      <a:pt x="226799" y="117654"/>
                      <a:pt x="226477" y="109072"/>
                    </a:cubicBezTo>
                    <a:lnTo>
                      <a:pt x="226477" y="54430"/>
                    </a:lnTo>
                    <a:cubicBezTo>
                      <a:pt x="226477" y="29827"/>
                      <a:pt x="226477" y="20959"/>
                      <a:pt x="216500" y="10660"/>
                    </a:cubicBezTo>
                    <a:cubicBezTo>
                      <a:pt x="211994" y="5796"/>
                      <a:pt x="201373" y="75"/>
                      <a:pt x="182706" y="75"/>
                    </a:cubicBezTo>
                    <a:cubicBezTo>
                      <a:pt x="155671" y="75"/>
                      <a:pt x="141510" y="17240"/>
                      <a:pt x="136039" y="28111"/>
                    </a:cubicBezTo>
                    <a:cubicBezTo>
                      <a:pt x="131533" y="3222"/>
                      <a:pt x="107716" y="75"/>
                      <a:pt x="93233" y="75"/>
                    </a:cubicBezTo>
                    <a:cubicBezTo>
                      <a:pt x="69739" y="75"/>
                      <a:pt x="54612" y="12376"/>
                      <a:pt x="45600" y="30113"/>
                    </a:cubicBezTo>
                    <a:lnTo>
                      <a:pt x="45600" y="75"/>
                    </a:lnTo>
                    <a:lnTo>
                      <a:pt x="220" y="3222"/>
                    </a:lnTo>
                    <a:lnTo>
                      <a:pt x="220" y="12090"/>
                    </a:lnTo>
                    <a:cubicBezTo>
                      <a:pt x="22749" y="12090"/>
                      <a:pt x="25324" y="14093"/>
                      <a:pt x="25324" y="28111"/>
                    </a:cubicBezTo>
                    <a:close/>
                  </a:path>
                </a:pathLst>
              </a:custGeom>
              <a:solidFill>
                <a:srgbClr val="9999D2"/>
              </a:solidFill>
              <a:ln w="32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1" name="Forme libre 170">
                <a:extLst>
                  <a:ext uri="{FF2B5EF4-FFF2-40B4-BE49-F238E27FC236}">
                    <a16:creationId xmlns:a16="http://schemas.microsoft.com/office/drawing/2014/main" id="{FC2974E9-F4B4-60EB-3EF8-A36C9CD5331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5239877" y="6703091"/>
                <a:ext cx="152297" cy="9812"/>
              </a:xfrm>
              <a:custGeom>
                <a:avLst/>
                <a:gdLst>
                  <a:gd name="connsiteX0" fmla="*/ 143514 w 152297"/>
                  <a:gd name="connsiteY0" fmla="*/ 9883 h 9812"/>
                  <a:gd name="connsiteX1" fmla="*/ 152525 w 152297"/>
                  <a:gd name="connsiteY1" fmla="*/ 5077 h 9812"/>
                  <a:gd name="connsiteX2" fmla="*/ 143514 w 152297"/>
                  <a:gd name="connsiteY2" fmla="*/ 71 h 9812"/>
                  <a:gd name="connsiteX3" fmla="*/ 9240 w 152297"/>
                  <a:gd name="connsiteY3" fmla="*/ 71 h 9812"/>
                  <a:gd name="connsiteX4" fmla="*/ 228 w 152297"/>
                  <a:gd name="connsiteY4" fmla="*/ 4877 h 9812"/>
                  <a:gd name="connsiteX5" fmla="*/ 9240 w 152297"/>
                  <a:gd name="connsiteY5" fmla="*/ 9883 h 9812"/>
                  <a:gd name="connsiteX6" fmla="*/ 143514 w 152297"/>
                  <a:gd name="connsiteY6" fmla="*/ 9883 h 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297" h="9812">
                    <a:moveTo>
                      <a:pt x="143514" y="9883"/>
                    </a:moveTo>
                    <a:cubicBezTo>
                      <a:pt x="147118" y="9883"/>
                      <a:pt x="152525" y="9883"/>
                      <a:pt x="152525" y="5077"/>
                    </a:cubicBezTo>
                    <a:cubicBezTo>
                      <a:pt x="152525" y="71"/>
                      <a:pt x="147344" y="71"/>
                      <a:pt x="143514" y="71"/>
                    </a:cubicBezTo>
                    <a:lnTo>
                      <a:pt x="9240" y="71"/>
                    </a:lnTo>
                    <a:cubicBezTo>
                      <a:pt x="5635" y="71"/>
                      <a:pt x="228" y="71"/>
                      <a:pt x="228" y="4877"/>
                    </a:cubicBezTo>
                    <a:cubicBezTo>
                      <a:pt x="228" y="9883"/>
                      <a:pt x="5410" y="9883"/>
                      <a:pt x="9240" y="9883"/>
                    </a:cubicBezTo>
                    <a:lnTo>
                      <a:pt x="143514" y="9883"/>
                    </a:lnTo>
                    <a:close/>
                  </a:path>
                </a:pathLst>
              </a:custGeom>
              <a:solidFill>
                <a:srgbClr val="9999D2"/>
              </a:solidFill>
              <a:ln w="32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2" name="Forme libre 171">
                <a:extLst>
                  <a:ext uri="{FF2B5EF4-FFF2-40B4-BE49-F238E27FC236}">
                    <a16:creationId xmlns:a16="http://schemas.microsoft.com/office/drawing/2014/main" id="{F383EA11-4C81-ED4E-1416-97318F365CA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5430893" y="6625191"/>
                <a:ext cx="99578" cy="132970"/>
              </a:xfrm>
              <a:custGeom>
                <a:avLst/>
                <a:gdLst>
                  <a:gd name="connsiteX0" fmla="*/ 99813 w 99578"/>
                  <a:gd name="connsiteY0" fmla="*/ 96595 h 132970"/>
                  <a:gd name="connsiteX1" fmla="*/ 92154 w 99578"/>
                  <a:gd name="connsiteY1" fmla="*/ 96595 h 132970"/>
                  <a:gd name="connsiteX2" fmla="*/ 86296 w 99578"/>
                  <a:gd name="connsiteY2" fmla="*/ 114818 h 132970"/>
                  <a:gd name="connsiteX3" fmla="*/ 63992 w 99578"/>
                  <a:gd name="connsiteY3" fmla="*/ 116019 h 132970"/>
                  <a:gd name="connsiteX4" fmla="*/ 22538 w 99578"/>
                  <a:gd name="connsiteY4" fmla="*/ 116019 h 132970"/>
                  <a:gd name="connsiteX5" fmla="*/ 67597 w 99578"/>
                  <a:gd name="connsiteY5" fmla="*/ 82376 h 132970"/>
                  <a:gd name="connsiteX6" fmla="*/ 99813 w 99578"/>
                  <a:gd name="connsiteY6" fmla="*/ 39121 h 132970"/>
                  <a:gd name="connsiteX7" fmla="*/ 47095 w 99578"/>
                  <a:gd name="connsiteY7" fmla="*/ 71 h 132970"/>
                  <a:gd name="connsiteX8" fmla="*/ 235 w 99578"/>
                  <a:gd name="connsiteY8" fmla="*/ 35917 h 132970"/>
                  <a:gd name="connsiteX9" fmla="*/ 12175 w 99578"/>
                  <a:gd name="connsiteY9" fmla="*/ 47131 h 132970"/>
                  <a:gd name="connsiteX10" fmla="*/ 24116 w 99578"/>
                  <a:gd name="connsiteY10" fmla="*/ 36517 h 132970"/>
                  <a:gd name="connsiteX11" fmla="*/ 10823 w 99578"/>
                  <a:gd name="connsiteY11" fmla="*/ 25904 h 132970"/>
                  <a:gd name="connsiteX12" fmla="*/ 43716 w 99578"/>
                  <a:gd name="connsiteY12" fmla="*/ 7280 h 132970"/>
                  <a:gd name="connsiteX13" fmla="*/ 77960 w 99578"/>
                  <a:gd name="connsiteY13" fmla="*/ 39121 h 132970"/>
                  <a:gd name="connsiteX14" fmla="*/ 56783 w 99578"/>
                  <a:gd name="connsiteY14" fmla="*/ 77570 h 132970"/>
                  <a:gd name="connsiteX15" fmla="*/ 2488 w 99578"/>
                  <a:gd name="connsiteY15" fmla="*/ 125231 h 132970"/>
                  <a:gd name="connsiteX16" fmla="*/ 235 w 99578"/>
                  <a:gd name="connsiteY16" fmla="*/ 133041 h 132970"/>
                  <a:gd name="connsiteX17" fmla="*/ 93055 w 99578"/>
                  <a:gd name="connsiteY17" fmla="*/ 133041 h 132970"/>
                  <a:gd name="connsiteX18" fmla="*/ 99813 w 99578"/>
                  <a:gd name="connsiteY18" fmla="*/ 96595 h 13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578" h="132970">
                    <a:moveTo>
                      <a:pt x="99813" y="96595"/>
                    </a:moveTo>
                    <a:lnTo>
                      <a:pt x="92154" y="96595"/>
                    </a:lnTo>
                    <a:cubicBezTo>
                      <a:pt x="91478" y="101000"/>
                      <a:pt x="89225" y="112815"/>
                      <a:pt x="86296" y="114818"/>
                    </a:cubicBezTo>
                    <a:cubicBezTo>
                      <a:pt x="84494" y="116019"/>
                      <a:pt x="67146" y="116019"/>
                      <a:pt x="63992" y="116019"/>
                    </a:cubicBezTo>
                    <a:lnTo>
                      <a:pt x="22538" y="116019"/>
                    </a:lnTo>
                    <a:cubicBezTo>
                      <a:pt x="46194" y="97396"/>
                      <a:pt x="54079" y="91788"/>
                      <a:pt x="67597" y="82376"/>
                    </a:cubicBezTo>
                    <a:cubicBezTo>
                      <a:pt x="84268" y="70561"/>
                      <a:pt x="99813" y="58145"/>
                      <a:pt x="99813" y="39121"/>
                    </a:cubicBezTo>
                    <a:cubicBezTo>
                      <a:pt x="99813" y="14890"/>
                      <a:pt x="75933" y="71"/>
                      <a:pt x="47095" y="71"/>
                    </a:cubicBezTo>
                    <a:cubicBezTo>
                      <a:pt x="19159" y="71"/>
                      <a:pt x="235" y="17493"/>
                      <a:pt x="235" y="35917"/>
                    </a:cubicBezTo>
                    <a:cubicBezTo>
                      <a:pt x="235" y="46130"/>
                      <a:pt x="9922" y="47131"/>
                      <a:pt x="12175" y="47131"/>
                    </a:cubicBezTo>
                    <a:cubicBezTo>
                      <a:pt x="17582" y="47131"/>
                      <a:pt x="24116" y="43727"/>
                      <a:pt x="24116" y="36517"/>
                    </a:cubicBezTo>
                    <a:cubicBezTo>
                      <a:pt x="24116" y="32913"/>
                      <a:pt x="22538" y="25904"/>
                      <a:pt x="10823" y="25904"/>
                    </a:cubicBezTo>
                    <a:cubicBezTo>
                      <a:pt x="17807" y="11686"/>
                      <a:pt x="33127" y="7280"/>
                      <a:pt x="43716" y="7280"/>
                    </a:cubicBezTo>
                    <a:cubicBezTo>
                      <a:pt x="66245" y="7280"/>
                      <a:pt x="77960" y="22900"/>
                      <a:pt x="77960" y="39121"/>
                    </a:cubicBezTo>
                    <a:cubicBezTo>
                      <a:pt x="77960" y="56543"/>
                      <a:pt x="63992" y="70361"/>
                      <a:pt x="56783" y="77570"/>
                    </a:cubicBezTo>
                    <a:lnTo>
                      <a:pt x="2488" y="125231"/>
                    </a:lnTo>
                    <a:cubicBezTo>
                      <a:pt x="235" y="127034"/>
                      <a:pt x="235" y="127434"/>
                      <a:pt x="235" y="133041"/>
                    </a:cubicBezTo>
                    <a:lnTo>
                      <a:pt x="93055" y="133041"/>
                    </a:lnTo>
                    <a:lnTo>
                      <a:pt x="99813" y="96595"/>
                    </a:lnTo>
                    <a:close/>
                  </a:path>
                </a:pathLst>
              </a:custGeom>
              <a:solidFill>
                <a:srgbClr val="9999D2"/>
              </a:solidFill>
              <a:ln w="32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3" name="Forme libre 172">
                <a:extLst>
                  <a:ext uri="{FF2B5EF4-FFF2-40B4-BE49-F238E27FC236}">
                    <a16:creationId xmlns:a16="http://schemas.microsoft.com/office/drawing/2014/main" id="{57E25F76-360F-07C2-971F-06EB9E1EEA2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625343" y="6680889"/>
                <a:ext cx="226257" cy="195393"/>
              </a:xfrm>
              <a:custGeom>
                <a:avLst/>
                <a:gdLst>
                  <a:gd name="connsiteX0" fmla="*/ 118358 w 226257"/>
                  <a:gd name="connsiteY0" fmla="*/ 75600 h 195393"/>
                  <a:gd name="connsiteX1" fmla="*/ 176290 w 226257"/>
                  <a:gd name="connsiteY1" fmla="*/ 26108 h 195393"/>
                  <a:gd name="connsiteX2" fmla="*/ 221992 w 226257"/>
                  <a:gd name="connsiteY2" fmla="*/ 8943 h 195393"/>
                  <a:gd name="connsiteX3" fmla="*/ 221992 w 226257"/>
                  <a:gd name="connsiteY3" fmla="*/ 75 h 195393"/>
                  <a:gd name="connsiteX4" fmla="*/ 194635 w 226257"/>
                  <a:gd name="connsiteY4" fmla="*/ 933 h 195393"/>
                  <a:gd name="connsiteX5" fmla="*/ 153761 w 226257"/>
                  <a:gd name="connsiteY5" fmla="*/ 75 h 195393"/>
                  <a:gd name="connsiteX6" fmla="*/ 153761 w 226257"/>
                  <a:gd name="connsiteY6" fmla="*/ 8943 h 195393"/>
                  <a:gd name="connsiteX7" fmla="*/ 168566 w 226257"/>
                  <a:gd name="connsiteY7" fmla="*/ 18384 h 195393"/>
                  <a:gd name="connsiteX8" fmla="*/ 162772 w 226257"/>
                  <a:gd name="connsiteY8" fmla="*/ 27825 h 195393"/>
                  <a:gd name="connsiteX9" fmla="*/ 62035 w 226257"/>
                  <a:gd name="connsiteY9" fmla="*/ 113363 h 195393"/>
                  <a:gd name="connsiteX10" fmla="*/ 62035 w 226257"/>
                  <a:gd name="connsiteY10" fmla="*/ 22389 h 195393"/>
                  <a:gd name="connsiteX11" fmla="*/ 87461 w 226257"/>
                  <a:gd name="connsiteY11" fmla="*/ 8943 h 195393"/>
                  <a:gd name="connsiteX12" fmla="*/ 95185 w 226257"/>
                  <a:gd name="connsiteY12" fmla="*/ 8943 h 195393"/>
                  <a:gd name="connsiteX13" fmla="*/ 95185 w 226257"/>
                  <a:gd name="connsiteY13" fmla="*/ 75 h 195393"/>
                  <a:gd name="connsiteX14" fmla="*/ 47874 w 226257"/>
                  <a:gd name="connsiteY14" fmla="*/ 933 h 195393"/>
                  <a:gd name="connsiteX15" fmla="*/ 241 w 226257"/>
                  <a:gd name="connsiteY15" fmla="*/ 75 h 195393"/>
                  <a:gd name="connsiteX16" fmla="*/ 241 w 226257"/>
                  <a:gd name="connsiteY16" fmla="*/ 8943 h 195393"/>
                  <a:gd name="connsiteX17" fmla="*/ 7965 w 226257"/>
                  <a:gd name="connsiteY17" fmla="*/ 8943 h 195393"/>
                  <a:gd name="connsiteX18" fmla="*/ 33391 w 226257"/>
                  <a:gd name="connsiteY18" fmla="*/ 22389 h 195393"/>
                  <a:gd name="connsiteX19" fmla="*/ 33391 w 226257"/>
                  <a:gd name="connsiteY19" fmla="*/ 173154 h 195393"/>
                  <a:gd name="connsiteX20" fmla="*/ 7965 w 226257"/>
                  <a:gd name="connsiteY20" fmla="*/ 186600 h 195393"/>
                  <a:gd name="connsiteX21" fmla="*/ 241 w 226257"/>
                  <a:gd name="connsiteY21" fmla="*/ 186600 h 195393"/>
                  <a:gd name="connsiteX22" fmla="*/ 241 w 226257"/>
                  <a:gd name="connsiteY22" fmla="*/ 195468 h 195393"/>
                  <a:gd name="connsiteX23" fmla="*/ 47552 w 226257"/>
                  <a:gd name="connsiteY23" fmla="*/ 194610 h 195393"/>
                  <a:gd name="connsiteX24" fmla="*/ 95185 w 226257"/>
                  <a:gd name="connsiteY24" fmla="*/ 195468 h 195393"/>
                  <a:gd name="connsiteX25" fmla="*/ 95185 w 226257"/>
                  <a:gd name="connsiteY25" fmla="*/ 186600 h 195393"/>
                  <a:gd name="connsiteX26" fmla="*/ 87461 w 226257"/>
                  <a:gd name="connsiteY26" fmla="*/ 186600 h 195393"/>
                  <a:gd name="connsiteX27" fmla="*/ 62035 w 226257"/>
                  <a:gd name="connsiteY27" fmla="*/ 173154 h 195393"/>
                  <a:gd name="connsiteX28" fmla="*/ 62035 w 226257"/>
                  <a:gd name="connsiteY28" fmla="*/ 123090 h 195393"/>
                  <a:gd name="connsiteX29" fmla="*/ 99369 w 226257"/>
                  <a:gd name="connsiteY29" fmla="*/ 91621 h 195393"/>
                  <a:gd name="connsiteX30" fmla="*/ 157623 w 226257"/>
                  <a:gd name="connsiteY30" fmla="*/ 168291 h 195393"/>
                  <a:gd name="connsiteX31" fmla="*/ 162451 w 226257"/>
                  <a:gd name="connsiteY31" fmla="*/ 178018 h 195393"/>
                  <a:gd name="connsiteX32" fmla="*/ 143462 w 226257"/>
                  <a:gd name="connsiteY32" fmla="*/ 186600 h 195393"/>
                  <a:gd name="connsiteX33" fmla="*/ 143462 w 226257"/>
                  <a:gd name="connsiteY33" fmla="*/ 195468 h 195393"/>
                  <a:gd name="connsiteX34" fmla="*/ 189486 w 226257"/>
                  <a:gd name="connsiteY34" fmla="*/ 194610 h 195393"/>
                  <a:gd name="connsiteX35" fmla="*/ 226498 w 226257"/>
                  <a:gd name="connsiteY35" fmla="*/ 195468 h 195393"/>
                  <a:gd name="connsiteX36" fmla="*/ 226498 w 226257"/>
                  <a:gd name="connsiteY36" fmla="*/ 186600 h 195393"/>
                  <a:gd name="connsiteX37" fmla="*/ 192704 w 226257"/>
                  <a:gd name="connsiteY37" fmla="*/ 172868 h 195393"/>
                  <a:gd name="connsiteX38" fmla="*/ 118358 w 226257"/>
                  <a:gd name="connsiteY38" fmla="*/ 75600 h 19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6257" h="195393">
                    <a:moveTo>
                      <a:pt x="118358" y="75600"/>
                    </a:moveTo>
                    <a:lnTo>
                      <a:pt x="176290" y="26108"/>
                    </a:lnTo>
                    <a:cubicBezTo>
                      <a:pt x="178865" y="23819"/>
                      <a:pt x="195923" y="9229"/>
                      <a:pt x="221992" y="8943"/>
                    </a:cubicBezTo>
                    <a:lnTo>
                      <a:pt x="221992" y="75"/>
                    </a:lnTo>
                    <a:cubicBezTo>
                      <a:pt x="213624" y="933"/>
                      <a:pt x="203325" y="933"/>
                      <a:pt x="194635" y="933"/>
                    </a:cubicBezTo>
                    <a:cubicBezTo>
                      <a:pt x="183049" y="933"/>
                      <a:pt x="164704" y="933"/>
                      <a:pt x="153761" y="75"/>
                    </a:cubicBezTo>
                    <a:lnTo>
                      <a:pt x="153761" y="8943"/>
                    </a:lnTo>
                    <a:cubicBezTo>
                      <a:pt x="166635" y="9229"/>
                      <a:pt x="168566" y="15809"/>
                      <a:pt x="168566" y="18384"/>
                    </a:cubicBezTo>
                    <a:cubicBezTo>
                      <a:pt x="168566" y="22961"/>
                      <a:pt x="165347" y="25822"/>
                      <a:pt x="162772" y="27825"/>
                    </a:cubicBezTo>
                    <a:lnTo>
                      <a:pt x="62035" y="113363"/>
                    </a:lnTo>
                    <a:lnTo>
                      <a:pt x="62035" y="22389"/>
                    </a:lnTo>
                    <a:cubicBezTo>
                      <a:pt x="62035" y="12090"/>
                      <a:pt x="62679" y="8943"/>
                      <a:pt x="87461" y="8943"/>
                    </a:cubicBezTo>
                    <a:lnTo>
                      <a:pt x="95185" y="8943"/>
                    </a:lnTo>
                    <a:lnTo>
                      <a:pt x="95185" y="75"/>
                    </a:lnTo>
                    <a:cubicBezTo>
                      <a:pt x="83920" y="933"/>
                      <a:pt x="60104" y="933"/>
                      <a:pt x="47874" y="933"/>
                    </a:cubicBezTo>
                    <a:cubicBezTo>
                      <a:pt x="35644" y="933"/>
                      <a:pt x="11505" y="933"/>
                      <a:pt x="241" y="75"/>
                    </a:cubicBezTo>
                    <a:lnTo>
                      <a:pt x="241" y="8943"/>
                    </a:lnTo>
                    <a:lnTo>
                      <a:pt x="7965" y="8943"/>
                    </a:lnTo>
                    <a:cubicBezTo>
                      <a:pt x="32747" y="8943"/>
                      <a:pt x="33391" y="12090"/>
                      <a:pt x="33391" y="22389"/>
                    </a:cubicBezTo>
                    <a:lnTo>
                      <a:pt x="33391" y="173154"/>
                    </a:lnTo>
                    <a:cubicBezTo>
                      <a:pt x="33391" y="183453"/>
                      <a:pt x="32747" y="186600"/>
                      <a:pt x="7965" y="186600"/>
                    </a:cubicBezTo>
                    <a:lnTo>
                      <a:pt x="241" y="186600"/>
                    </a:lnTo>
                    <a:lnTo>
                      <a:pt x="241" y="195468"/>
                    </a:lnTo>
                    <a:cubicBezTo>
                      <a:pt x="11505" y="194610"/>
                      <a:pt x="35322" y="194610"/>
                      <a:pt x="47552" y="194610"/>
                    </a:cubicBezTo>
                    <a:cubicBezTo>
                      <a:pt x="59782" y="194610"/>
                      <a:pt x="83920" y="194610"/>
                      <a:pt x="95185" y="195468"/>
                    </a:cubicBezTo>
                    <a:lnTo>
                      <a:pt x="95185" y="186600"/>
                    </a:lnTo>
                    <a:lnTo>
                      <a:pt x="87461" y="186600"/>
                    </a:lnTo>
                    <a:cubicBezTo>
                      <a:pt x="62679" y="186600"/>
                      <a:pt x="62035" y="183453"/>
                      <a:pt x="62035" y="173154"/>
                    </a:cubicBezTo>
                    <a:lnTo>
                      <a:pt x="62035" y="123090"/>
                    </a:lnTo>
                    <a:lnTo>
                      <a:pt x="99369" y="91621"/>
                    </a:lnTo>
                    <a:lnTo>
                      <a:pt x="157623" y="168291"/>
                    </a:lnTo>
                    <a:cubicBezTo>
                      <a:pt x="159554" y="170865"/>
                      <a:pt x="162451" y="174585"/>
                      <a:pt x="162451" y="178018"/>
                    </a:cubicBezTo>
                    <a:cubicBezTo>
                      <a:pt x="162451" y="186600"/>
                      <a:pt x="149899" y="186600"/>
                      <a:pt x="143462" y="186600"/>
                    </a:cubicBezTo>
                    <a:lnTo>
                      <a:pt x="143462" y="195468"/>
                    </a:lnTo>
                    <a:cubicBezTo>
                      <a:pt x="154726" y="194610"/>
                      <a:pt x="177256" y="194610"/>
                      <a:pt x="189486" y="194610"/>
                    </a:cubicBezTo>
                    <a:cubicBezTo>
                      <a:pt x="200750" y="194610"/>
                      <a:pt x="212980" y="194896"/>
                      <a:pt x="226498" y="195468"/>
                    </a:cubicBezTo>
                    <a:lnTo>
                      <a:pt x="226498" y="186600"/>
                    </a:lnTo>
                    <a:cubicBezTo>
                      <a:pt x="209118" y="186600"/>
                      <a:pt x="202359" y="185456"/>
                      <a:pt x="192704" y="172868"/>
                    </a:cubicBezTo>
                    <a:lnTo>
                      <a:pt x="118358" y="75600"/>
                    </a:lnTo>
                    <a:close/>
                  </a:path>
                </a:pathLst>
              </a:custGeom>
              <a:solidFill>
                <a:srgbClr val="9999D2"/>
              </a:solidFill>
              <a:ln w="32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4" name="Forme libre 173">
                <a:extLst>
                  <a:ext uri="{FF2B5EF4-FFF2-40B4-BE49-F238E27FC236}">
                    <a16:creationId xmlns:a16="http://schemas.microsoft.com/office/drawing/2014/main" id="{F3ED8741-1299-6508-0924-94BBCF3F2309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5889379" y="6703091"/>
                <a:ext cx="152297" cy="9812"/>
              </a:xfrm>
              <a:custGeom>
                <a:avLst/>
                <a:gdLst>
                  <a:gd name="connsiteX0" fmla="*/ 143534 w 152297"/>
                  <a:gd name="connsiteY0" fmla="*/ 9883 h 9812"/>
                  <a:gd name="connsiteX1" fmla="*/ 152546 w 152297"/>
                  <a:gd name="connsiteY1" fmla="*/ 5077 h 9812"/>
                  <a:gd name="connsiteX2" fmla="*/ 143534 w 152297"/>
                  <a:gd name="connsiteY2" fmla="*/ 71 h 9812"/>
                  <a:gd name="connsiteX3" fmla="*/ 9260 w 152297"/>
                  <a:gd name="connsiteY3" fmla="*/ 71 h 9812"/>
                  <a:gd name="connsiteX4" fmla="*/ 248 w 152297"/>
                  <a:gd name="connsiteY4" fmla="*/ 4877 h 9812"/>
                  <a:gd name="connsiteX5" fmla="*/ 9260 w 152297"/>
                  <a:gd name="connsiteY5" fmla="*/ 9883 h 9812"/>
                  <a:gd name="connsiteX6" fmla="*/ 143534 w 152297"/>
                  <a:gd name="connsiteY6" fmla="*/ 9883 h 9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297" h="9812">
                    <a:moveTo>
                      <a:pt x="143534" y="9883"/>
                    </a:moveTo>
                    <a:cubicBezTo>
                      <a:pt x="147139" y="9883"/>
                      <a:pt x="152546" y="9883"/>
                      <a:pt x="152546" y="5077"/>
                    </a:cubicBezTo>
                    <a:cubicBezTo>
                      <a:pt x="152546" y="71"/>
                      <a:pt x="147364" y="71"/>
                      <a:pt x="143534" y="71"/>
                    </a:cubicBezTo>
                    <a:lnTo>
                      <a:pt x="9260" y="71"/>
                    </a:lnTo>
                    <a:cubicBezTo>
                      <a:pt x="5655" y="71"/>
                      <a:pt x="248" y="71"/>
                      <a:pt x="248" y="4877"/>
                    </a:cubicBezTo>
                    <a:cubicBezTo>
                      <a:pt x="248" y="9883"/>
                      <a:pt x="5430" y="9883"/>
                      <a:pt x="9260" y="9883"/>
                    </a:cubicBezTo>
                    <a:lnTo>
                      <a:pt x="143534" y="9883"/>
                    </a:lnTo>
                    <a:close/>
                  </a:path>
                </a:pathLst>
              </a:custGeom>
              <a:solidFill>
                <a:srgbClr val="9999D2"/>
              </a:solidFill>
              <a:ln w="32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5" name="Forme libre 174">
                <a:extLst>
                  <a:ext uri="{FF2B5EF4-FFF2-40B4-BE49-F238E27FC236}">
                    <a16:creationId xmlns:a16="http://schemas.microsoft.com/office/drawing/2014/main" id="{2880CF0B-69AA-A987-A955-BB7970D64B02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6090758" y="6625191"/>
                <a:ext cx="82006" cy="132970"/>
              </a:xfrm>
              <a:custGeom>
                <a:avLst/>
                <a:gdLst>
                  <a:gd name="connsiteX0" fmla="*/ 51171 w 82006"/>
                  <a:gd name="connsiteY0" fmla="*/ 5678 h 132970"/>
                  <a:gd name="connsiteX1" fmla="*/ 44412 w 82006"/>
                  <a:gd name="connsiteY1" fmla="*/ 71 h 132970"/>
                  <a:gd name="connsiteX2" fmla="*/ 255 w 82006"/>
                  <a:gd name="connsiteY2" fmla="*/ 12887 h 132970"/>
                  <a:gd name="connsiteX3" fmla="*/ 255 w 82006"/>
                  <a:gd name="connsiteY3" fmla="*/ 20096 h 132970"/>
                  <a:gd name="connsiteX4" fmla="*/ 32922 w 82006"/>
                  <a:gd name="connsiteY4" fmla="*/ 14489 h 132970"/>
                  <a:gd name="connsiteX5" fmla="*/ 32922 w 82006"/>
                  <a:gd name="connsiteY5" fmla="*/ 116620 h 132970"/>
                  <a:gd name="connsiteX6" fmla="*/ 10393 w 82006"/>
                  <a:gd name="connsiteY6" fmla="*/ 125832 h 132970"/>
                  <a:gd name="connsiteX7" fmla="*/ 1832 w 82006"/>
                  <a:gd name="connsiteY7" fmla="*/ 125832 h 132970"/>
                  <a:gd name="connsiteX8" fmla="*/ 1832 w 82006"/>
                  <a:gd name="connsiteY8" fmla="*/ 133041 h 132970"/>
                  <a:gd name="connsiteX9" fmla="*/ 41934 w 82006"/>
                  <a:gd name="connsiteY9" fmla="*/ 132240 h 132970"/>
                  <a:gd name="connsiteX10" fmla="*/ 82261 w 82006"/>
                  <a:gd name="connsiteY10" fmla="*/ 133041 h 132970"/>
                  <a:gd name="connsiteX11" fmla="*/ 82261 w 82006"/>
                  <a:gd name="connsiteY11" fmla="*/ 125832 h 132970"/>
                  <a:gd name="connsiteX12" fmla="*/ 73700 w 82006"/>
                  <a:gd name="connsiteY12" fmla="*/ 125832 h 132970"/>
                  <a:gd name="connsiteX13" fmla="*/ 51171 w 82006"/>
                  <a:gd name="connsiteY13" fmla="*/ 116620 h 132970"/>
                  <a:gd name="connsiteX14" fmla="*/ 51171 w 82006"/>
                  <a:gd name="connsiteY14" fmla="*/ 5678 h 13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2006" h="132970">
                    <a:moveTo>
                      <a:pt x="51171" y="5678"/>
                    </a:moveTo>
                    <a:cubicBezTo>
                      <a:pt x="51171" y="271"/>
                      <a:pt x="50720" y="71"/>
                      <a:pt x="44412" y="71"/>
                    </a:cubicBezTo>
                    <a:cubicBezTo>
                      <a:pt x="29993" y="12687"/>
                      <a:pt x="9492" y="12887"/>
                      <a:pt x="255" y="12887"/>
                    </a:cubicBezTo>
                    <a:lnTo>
                      <a:pt x="255" y="20096"/>
                    </a:lnTo>
                    <a:cubicBezTo>
                      <a:pt x="5662" y="20096"/>
                      <a:pt x="20531" y="20096"/>
                      <a:pt x="32922" y="14489"/>
                    </a:cubicBezTo>
                    <a:lnTo>
                      <a:pt x="32922" y="116620"/>
                    </a:lnTo>
                    <a:cubicBezTo>
                      <a:pt x="32922" y="123229"/>
                      <a:pt x="32922" y="125832"/>
                      <a:pt x="10393" y="125832"/>
                    </a:cubicBezTo>
                    <a:lnTo>
                      <a:pt x="1832" y="125832"/>
                    </a:lnTo>
                    <a:lnTo>
                      <a:pt x="1832" y="133041"/>
                    </a:lnTo>
                    <a:cubicBezTo>
                      <a:pt x="5887" y="132841"/>
                      <a:pt x="33598" y="132240"/>
                      <a:pt x="41934" y="132240"/>
                    </a:cubicBezTo>
                    <a:cubicBezTo>
                      <a:pt x="48918" y="132240"/>
                      <a:pt x="77304" y="132841"/>
                      <a:pt x="82261" y="133041"/>
                    </a:cubicBezTo>
                    <a:lnTo>
                      <a:pt x="82261" y="125832"/>
                    </a:lnTo>
                    <a:lnTo>
                      <a:pt x="73700" y="125832"/>
                    </a:lnTo>
                    <a:cubicBezTo>
                      <a:pt x="51171" y="125832"/>
                      <a:pt x="51171" y="123229"/>
                      <a:pt x="51171" y="116620"/>
                    </a:cubicBezTo>
                    <a:lnTo>
                      <a:pt x="51171" y="5678"/>
                    </a:lnTo>
                    <a:close/>
                  </a:path>
                </a:pathLst>
              </a:custGeom>
              <a:solidFill>
                <a:srgbClr val="9999D2"/>
              </a:solidFill>
              <a:ln w="32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14C0D3D1-2779-1932-56AB-B6512F73965D}"/>
                </a:ext>
              </a:extLst>
            </p:cNvPr>
            <p:cNvSpPr txBox="1"/>
            <p:nvPr/>
          </p:nvSpPr>
          <p:spPr>
            <a:xfrm>
              <a:off x="7276627" y="4645211"/>
              <a:ext cx="5698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/>
                <a:t>en</a:t>
              </a: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957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39 1 2 2 2">
            <a:extLst>
              <a:ext uri="{FF2B5EF4-FFF2-40B4-BE49-F238E27FC236}">
                <a16:creationId xmlns:a16="http://schemas.microsoft.com/office/drawing/2014/main" id="{84D1A327-DD3F-F4E3-E27F-AEC66D39D05A}"/>
              </a:ext>
            </a:extLst>
          </p:cNvPr>
          <p:cNvSpPr/>
          <p:nvPr/>
        </p:nvSpPr>
        <p:spPr bwMode="auto">
          <a:xfrm>
            <a:off x="2613084" y="5854926"/>
            <a:ext cx="7872866" cy="142646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E68C56-3B8E-F4F8-3A1E-476220AB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Delta T log (conduites, échangeurs)</a:t>
            </a:r>
          </a:p>
        </p:txBody>
      </p:sp>
      <p:grpSp>
        <p:nvGrpSpPr>
          <p:cNvPr id="162" name="Groupe 16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elta T_{\log} = \frac{ (\Tparoi - \red{\Ts}) - (\Tparoi - \blue{\Te}) }%&#10;    {\displaystyle \ln \frac{\Tparoi - \red{\Ts}}{\Tparoi - \blue{\Te}}}&#10;$$&#10;\end{document}&#10;" title="IguanaTex Vector Display">
            <a:extLst>
              <a:ext uri="{FF2B5EF4-FFF2-40B4-BE49-F238E27FC236}">
                <a16:creationId xmlns:a16="http://schemas.microsoft.com/office/drawing/2014/main" id="{D0A4A51F-9F2E-BC17-E526-E853B444365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248399" y="6210300"/>
            <a:ext cx="3911600" cy="977900"/>
            <a:chOff x="10779689" y="7993157"/>
            <a:chExt cx="3884969" cy="977666"/>
          </a:xfrm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14681889-BCC5-2C22-2174-58AA524411A4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0779689" y="8190931"/>
              <a:ext cx="203969" cy="199303"/>
            </a:xfrm>
            <a:custGeom>
              <a:avLst/>
              <a:gdLst>
                <a:gd name="connsiteX0" fmla="*/ 109334 w 203969"/>
                <a:gd name="connsiteY0" fmla="*/ 5088 h 199303"/>
                <a:gd name="connsiteX1" fmla="*/ 102148 w 203969"/>
                <a:gd name="connsiteY1" fmla="*/ 78 h 199303"/>
                <a:gd name="connsiteX2" fmla="*/ 94962 w 203969"/>
                <a:gd name="connsiteY2" fmla="*/ 5088 h 199303"/>
                <a:gd name="connsiteX3" fmla="*/ 1545 w 203969"/>
                <a:gd name="connsiteY3" fmla="*/ 193814 h 199303"/>
                <a:gd name="connsiteX4" fmla="*/ 163 w 203969"/>
                <a:gd name="connsiteY4" fmla="*/ 197154 h 199303"/>
                <a:gd name="connsiteX5" fmla="*/ 6243 w 203969"/>
                <a:gd name="connsiteY5" fmla="*/ 199381 h 199303"/>
                <a:gd name="connsiteX6" fmla="*/ 198052 w 203969"/>
                <a:gd name="connsiteY6" fmla="*/ 199381 h 199303"/>
                <a:gd name="connsiteX7" fmla="*/ 204133 w 203969"/>
                <a:gd name="connsiteY7" fmla="*/ 197154 h 199303"/>
                <a:gd name="connsiteX8" fmla="*/ 202751 w 203969"/>
                <a:gd name="connsiteY8" fmla="*/ 193814 h 199303"/>
                <a:gd name="connsiteX9" fmla="*/ 109334 w 203969"/>
                <a:gd name="connsiteY9" fmla="*/ 5088 h 199303"/>
                <a:gd name="connsiteX10" fmla="*/ 93304 w 203969"/>
                <a:gd name="connsiteY10" fmla="*/ 27914 h 199303"/>
                <a:gd name="connsiteX11" fmla="*/ 167650 w 203969"/>
                <a:gd name="connsiteY11" fmla="*/ 178226 h 199303"/>
                <a:gd name="connsiteX12" fmla="*/ 18680 w 203969"/>
                <a:gd name="connsiteY12" fmla="*/ 178226 h 199303"/>
                <a:gd name="connsiteX13" fmla="*/ 93304 w 203969"/>
                <a:gd name="connsiteY13" fmla="*/ 27914 h 1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969" h="199303">
                  <a:moveTo>
                    <a:pt x="109334" y="5088"/>
                  </a:moveTo>
                  <a:cubicBezTo>
                    <a:pt x="107399" y="1470"/>
                    <a:pt x="106846" y="78"/>
                    <a:pt x="102148" y="78"/>
                  </a:cubicBezTo>
                  <a:cubicBezTo>
                    <a:pt x="97449" y="78"/>
                    <a:pt x="96896" y="1470"/>
                    <a:pt x="94962" y="5088"/>
                  </a:cubicBezTo>
                  <a:lnTo>
                    <a:pt x="1545" y="193814"/>
                  </a:lnTo>
                  <a:cubicBezTo>
                    <a:pt x="163" y="196319"/>
                    <a:pt x="163" y="196876"/>
                    <a:pt x="163" y="197154"/>
                  </a:cubicBezTo>
                  <a:cubicBezTo>
                    <a:pt x="163" y="199381"/>
                    <a:pt x="1821" y="199381"/>
                    <a:pt x="6243" y="199381"/>
                  </a:cubicBezTo>
                  <a:lnTo>
                    <a:pt x="198052" y="199381"/>
                  </a:lnTo>
                  <a:cubicBezTo>
                    <a:pt x="202474" y="199381"/>
                    <a:pt x="204133" y="199381"/>
                    <a:pt x="204133" y="197154"/>
                  </a:cubicBezTo>
                  <a:cubicBezTo>
                    <a:pt x="204133" y="196876"/>
                    <a:pt x="204133" y="196319"/>
                    <a:pt x="202751" y="193814"/>
                  </a:cubicBezTo>
                  <a:lnTo>
                    <a:pt x="109334" y="5088"/>
                  </a:lnTo>
                  <a:close/>
                  <a:moveTo>
                    <a:pt x="93304" y="27914"/>
                  </a:moveTo>
                  <a:lnTo>
                    <a:pt x="167650" y="178226"/>
                  </a:lnTo>
                  <a:lnTo>
                    <a:pt x="18680" y="178226"/>
                  </a:lnTo>
                  <a:lnTo>
                    <a:pt x="93304" y="27914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FE700D6A-F585-8940-A259-DB7F48EFADF2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003652" y="8201787"/>
              <a:ext cx="187939" cy="188447"/>
            </a:xfrm>
            <a:custGeom>
              <a:avLst/>
              <a:gdLst>
                <a:gd name="connsiteX0" fmla="*/ 111553 w 187939"/>
                <a:gd name="connsiteY0" fmla="*/ 19563 h 188447"/>
                <a:gd name="connsiteX1" fmla="*/ 117910 w 187939"/>
                <a:gd name="connsiteY1" fmla="*/ 9264 h 188447"/>
                <a:gd name="connsiteX2" fmla="*/ 135322 w 187939"/>
                <a:gd name="connsiteY2" fmla="*/ 8707 h 188447"/>
                <a:gd name="connsiteX3" fmla="*/ 175674 w 187939"/>
                <a:gd name="connsiteY3" fmla="*/ 31532 h 188447"/>
                <a:gd name="connsiteX4" fmla="*/ 173463 w 187939"/>
                <a:gd name="connsiteY4" fmla="*/ 53801 h 188447"/>
                <a:gd name="connsiteX5" fmla="*/ 172633 w 187939"/>
                <a:gd name="connsiteY5" fmla="*/ 59089 h 188447"/>
                <a:gd name="connsiteX6" fmla="*/ 175950 w 187939"/>
                <a:gd name="connsiteY6" fmla="*/ 62708 h 188447"/>
                <a:gd name="connsiteX7" fmla="*/ 180096 w 187939"/>
                <a:gd name="connsiteY7" fmla="*/ 56306 h 188447"/>
                <a:gd name="connsiteX8" fmla="*/ 187558 w 187939"/>
                <a:gd name="connsiteY8" fmla="*/ 7872 h 188447"/>
                <a:gd name="connsiteX9" fmla="*/ 188111 w 187939"/>
                <a:gd name="connsiteY9" fmla="*/ 3140 h 188447"/>
                <a:gd name="connsiteX10" fmla="*/ 180649 w 187939"/>
                <a:gd name="connsiteY10" fmla="*/ 78 h 188447"/>
                <a:gd name="connsiteX11" fmla="*/ 27257 w 187939"/>
                <a:gd name="connsiteY11" fmla="*/ 78 h 188447"/>
                <a:gd name="connsiteX12" fmla="*/ 18412 w 187939"/>
                <a:gd name="connsiteY12" fmla="*/ 5645 h 188447"/>
                <a:gd name="connsiteX13" fmla="*/ 1829 w 187939"/>
                <a:gd name="connsiteY13" fmla="*/ 54636 h 188447"/>
                <a:gd name="connsiteX14" fmla="*/ 171 w 187939"/>
                <a:gd name="connsiteY14" fmla="*/ 59646 h 188447"/>
                <a:gd name="connsiteX15" fmla="*/ 3488 w 187939"/>
                <a:gd name="connsiteY15" fmla="*/ 62708 h 188447"/>
                <a:gd name="connsiteX16" fmla="*/ 8186 w 187939"/>
                <a:gd name="connsiteY16" fmla="*/ 56863 h 188447"/>
                <a:gd name="connsiteX17" fmla="*/ 71201 w 187939"/>
                <a:gd name="connsiteY17" fmla="*/ 8707 h 188447"/>
                <a:gd name="connsiteX18" fmla="*/ 81980 w 187939"/>
                <a:gd name="connsiteY18" fmla="*/ 8707 h 188447"/>
                <a:gd name="connsiteX19" fmla="*/ 89719 w 187939"/>
                <a:gd name="connsiteY19" fmla="*/ 12047 h 188447"/>
                <a:gd name="connsiteX20" fmla="*/ 88613 w 187939"/>
                <a:gd name="connsiteY20" fmla="*/ 17893 h 188447"/>
                <a:gd name="connsiteX21" fmla="*/ 51578 w 187939"/>
                <a:gd name="connsiteY21" fmla="*/ 166535 h 188447"/>
                <a:gd name="connsiteX22" fmla="*/ 18689 w 187939"/>
                <a:gd name="connsiteY22" fmla="*/ 179896 h 188447"/>
                <a:gd name="connsiteX23" fmla="*/ 7081 w 187939"/>
                <a:gd name="connsiteY23" fmla="*/ 185185 h 188447"/>
                <a:gd name="connsiteX24" fmla="*/ 11779 w 187939"/>
                <a:gd name="connsiteY24" fmla="*/ 188525 h 188447"/>
                <a:gd name="connsiteX25" fmla="*/ 34442 w 187939"/>
                <a:gd name="connsiteY25" fmla="*/ 187968 h 188447"/>
                <a:gd name="connsiteX26" fmla="*/ 57935 w 187939"/>
                <a:gd name="connsiteY26" fmla="*/ 187690 h 188447"/>
                <a:gd name="connsiteX27" fmla="*/ 80875 w 187939"/>
                <a:gd name="connsiteY27" fmla="*/ 187968 h 188447"/>
                <a:gd name="connsiteX28" fmla="*/ 104920 w 187939"/>
                <a:gd name="connsiteY28" fmla="*/ 188525 h 188447"/>
                <a:gd name="connsiteX29" fmla="*/ 111000 w 187939"/>
                <a:gd name="connsiteY29" fmla="*/ 182958 h 188447"/>
                <a:gd name="connsiteX30" fmla="*/ 101603 w 187939"/>
                <a:gd name="connsiteY30" fmla="*/ 179896 h 188447"/>
                <a:gd name="connsiteX31" fmla="*/ 83915 w 187939"/>
                <a:gd name="connsiteY31" fmla="*/ 179339 h 188447"/>
                <a:gd name="connsiteX32" fmla="*/ 73689 w 187939"/>
                <a:gd name="connsiteY32" fmla="*/ 173216 h 188447"/>
                <a:gd name="connsiteX33" fmla="*/ 74794 w 187939"/>
                <a:gd name="connsiteY33" fmla="*/ 167370 h 188447"/>
                <a:gd name="connsiteX34" fmla="*/ 111553 w 187939"/>
                <a:gd name="connsiteY34" fmla="*/ 19563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553" y="19563"/>
                  </a:moveTo>
                  <a:cubicBezTo>
                    <a:pt x="113488" y="11769"/>
                    <a:pt x="114593" y="10099"/>
                    <a:pt x="117910" y="9264"/>
                  </a:cubicBezTo>
                  <a:cubicBezTo>
                    <a:pt x="120397" y="8707"/>
                    <a:pt x="129518" y="8707"/>
                    <a:pt x="135322" y="8707"/>
                  </a:cubicBezTo>
                  <a:cubicBezTo>
                    <a:pt x="163236" y="8707"/>
                    <a:pt x="175674" y="9820"/>
                    <a:pt x="175674" y="31532"/>
                  </a:cubicBezTo>
                  <a:cubicBezTo>
                    <a:pt x="175674" y="35708"/>
                    <a:pt x="174568" y="46563"/>
                    <a:pt x="173463" y="53801"/>
                  </a:cubicBezTo>
                  <a:cubicBezTo>
                    <a:pt x="173186" y="54914"/>
                    <a:pt x="172633" y="58254"/>
                    <a:pt x="172633" y="59089"/>
                  </a:cubicBezTo>
                  <a:cubicBezTo>
                    <a:pt x="172633" y="60760"/>
                    <a:pt x="173463" y="62708"/>
                    <a:pt x="175950" y="62708"/>
                  </a:cubicBezTo>
                  <a:cubicBezTo>
                    <a:pt x="178990" y="62708"/>
                    <a:pt x="179543" y="60481"/>
                    <a:pt x="180096" y="56306"/>
                  </a:cubicBezTo>
                  <a:lnTo>
                    <a:pt x="187558" y="7872"/>
                  </a:lnTo>
                  <a:cubicBezTo>
                    <a:pt x="187834" y="6759"/>
                    <a:pt x="188111" y="3975"/>
                    <a:pt x="188111" y="3140"/>
                  </a:cubicBezTo>
                  <a:cubicBezTo>
                    <a:pt x="188111" y="78"/>
                    <a:pt x="185347" y="78"/>
                    <a:pt x="180649" y="78"/>
                  </a:cubicBezTo>
                  <a:lnTo>
                    <a:pt x="27257" y="78"/>
                  </a:lnTo>
                  <a:cubicBezTo>
                    <a:pt x="20623" y="78"/>
                    <a:pt x="20347" y="356"/>
                    <a:pt x="18412" y="5645"/>
                  </a:cubicBezTo>
                  <a:lnTo>
                    <a:pt x="1829" y="54636"/>
                  </a:lnTo>
                  <a:cubicBezTo>
                    <a:pt x="1553" y="55192"/>
                    <a:pt x="171" y="59089"/>
                    <a:pt x="171" y="59646"/>
                  </a:cubicBezTo>
                  <a:cubicBezTo>
                    <a:pt x="171" y="61316"/>
                    <a:pt x="1553" y="62708"/>
                    <a:pt x="3488" y="62708"/>
                  </a:cubicBezTo>
                  <a:cubicBezTo>
                    <a:pt x="6251" y="62708"/>
                    <a:pt x="6528" y="61316"/>
                    <a:pt x="8186" y="56863"/>
                  </a:cubicBezTo>
                  <a:cubicBezTo>
                    <a:pt x="23111" y="13717"/>
                    <a:pt x="30297" y="8707"/>
                    <a:pt x="71201" y="8707"/>
                  </a:cubicBezTo>
                  <a:lnTo>
                    <a:pt x="81980" y="8707"/>
                  </a:lnTo>
                  <a:cubicBezTo>
                    <a:pt x="89719" y="8707"/>
                    <a:pt x="89719" y="9820"/>
                    <a:pt x="89719" y="12047"/>
                  </a:cubicBezTo>
                  <a:cubicBezTo>
                    <a:pt x="89719" y="13717"/>
                    <a:pt x="88890" y="17058"/>
                    <a:pt x="88613" y="17893"/>
                  </a:cubicBezTo>
                  <a:lnTo>
                    <a:pt x="51578" y="166535"/>
                  </a:lnTo>
                  <a:cubicBezTo>
                    <a:pt x="49091" y="176834"/>
                    <a:pt x="48262" y="179896"/>
                    <a:pt x="18689" y="179896"/>
                  </a:cubicBezTo>
                  <a:cubicBezTo>
                    <a:pt x="8739" y="179896"/>
                    <a:pt x="7081" y="179896"/>
                    <a:pt x="7081" y="185185"/>
                  </a:cubicBezTo>
                  <a:cubicBezTo>
                    <a:pt x="7081" y="188525"/>
                    <a:pt x="10121" y="188525"/>
                    <a:pt x="11779" y="188525"/>
                  </a:cubicBezTo>
                  <a:cubicBezTo>
                    <a:pt x="19241" y="188525"/>
                    <a:pt x="26980" y="187968"/>
                    <a:pt x="34442" y="187968"/>
                  </a:cubicBezTo>
                  <a:cubicBezTo>
                    <a:pt x="42181" y="187968"/>
                    <a:pt x="50196" y="187690"/>
                    <a:pt x="57935" y="187690"/>
                  </a:cubicBezTo>
                  <a:cubicBezTo>
                    <a:pt x="65674" y="187690"/>
                    <a:pt x="73412" y="187968"/>
                    <a:pt x="80875" y="187968"/>
                  </a:cubicBezTo>
                  <a:cubicBezTo>
                    <a:pt x="88890" y="187968"/>
                    <a:pt x="97181" y="188525"/>
                    <a:pt x="104920" y="188525"/>
                  </a:cubicBezTo>
                  <a:cubicBezTo>
                    <a:pt x="107684" y="188525"/>
                    <a:pt x="111000" y="188525"/>
                    <a:pt x="111000" y="182958"/>
                  </a:cubicBezTo>
                  <a:cubicBezTo>
                    <a:pt x="111000" y="179896"/>
                    <a:pt x="108789" y="179896"/>
                    <a:pt x="101603" y="179896"/>
                  </a:cubicBezTo>
                  <a:cubicBezTo>
                    <a:pt x="94694" y="179896"/>
                    <a:pt x="91101" y="179896"/>
                    <a:pt x="83915" y="179339"/>
                  </a:cubicBezTo>
                  <a:cubicBezTo>
                    <a:pt x="75900" y="178504"/>
                    <a:pt x="73689" y="177669"/>
                    <a:pt x="73689" y="173216"/>
                  </a:cubicBezTo>
                  <a:cubicBezTo>
                    <a:pt x="73689" y="172937"/>
                    <a:pt x="73689" y="171545"/>
                    <a:pt x="74794" y="167370"/>
                  </a:cubicBezTo>
                  <a:lnTo>
                    <a:pt x="111553" y="19563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1BB4D1DA-6169-41CF-9BA6-4573D2EF7BEE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1169364" y="8296762"/>
              <a:ext cx="43530" cy="135225"/>
            </a:xfrm>
            <a:custGeom>
              <a:avLst/>
              <a:gdLst>
                <a:gd name="connsiteX0" fmla="*/ 29197 w 43530"/>
                <a:gd name="connsiteY0" fmla="*/ 79 h 135225"/>
                <a:gd name="connsiteX1" fmla="*/ 177 w 43530"/>
                <a:gd name="connsiteY1" fmla="*/ 2223 h 135225"/>
                <a:gd name="connsiteX2" fmla="*/ 177 w 43530"/>
                <a:gd name="connsiteY2" fmla="*/ 9237 h 135225"/>
                <a:gd name="connsiteX3" fmla="*/ 14687 w 43530"/>
                <a:gd name="connsiteY3" fmla="*/ 20149 h 135225"/>
                <a:gd name="connsiteX4" fmla="*/ 14687 w 43530"/>
                <a:gd name="connsiteY4" fmla="*/ 119912 h 135225"/>
                <a:gd name="connsiteX5" fmla="*/ 177 w 43530"/>
                <a:gd name="connsiteY5" fmla="*/ 128290 h 135225"/>
                <a:gd name="connsiteX6" fmla="*/ 177 w 43530"/>
                <a:gd name="connsiteY6" fmla="*/ 135305 h 135225"/>
                <a:gd name="connsiteX7" fmla="*/ 21845 w 43530"/>
                <a:gd name="connsiteY7" fmla="*/ 134526 h 135225"/>
                <a:gd name="connsiteX8" fmla="*/ 43707 w 43530"/>
                <a:gd name="connsiteY8" fmla="*/ 135305 h 135225"/>
                <a:gd name="connsiteX9" fmla="*/ 43707 w 43530"/>
                <a:gd name="connsiteY9" fmla="*/ 128290 h 135225"/>
                <a:gd name="connsiteX10" fmla="*/ 29197 w 43530"/>
                <a:gd name="connsiteY10" fmla="*/ 119912 h 135225"/>
                <a:gd name="connsiteX11" fmla="*/ 29197 w 43530"/>
                <a:gd name="connsiteY11" fmla="*/ 79 h 13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530" h="135225">
                  <a:moveTo>
                    <a:pt x="29197" y="79"/>
                  </a:moveTo>
                  <a:lnTo>
                    <a:pt x="177" y="2223"/>
                  </a:lnTo>
                  <a:lnTo>
                    <a:pt x="177" y="9237"/>
                  </a:lnTo>
                  <a:cubicBezTo>
                    <a:pt x="13139" y="9237"/>
                    <a:pt x="14687" y="10601"/>
                    <a:pt x="14687" y="20149"/>
                  </a:cubicBezTo>
                  <a:lnTo>
                    <a:pt x="14687" y="119912"/>
                  </a:lnTo>
                  <a:cubicBezTo>
                    <a:pt x="14687" y="128290"/>
                    <a:pt x="12752" y="128290"/>
                    <a:pt x="177" y="128290"/>
                  </a:cubicBezTo>
                  <a:lnTo>
                    <a:pt x="177" y="135305"/>
                  </a:lnTo>
                  <a:cubicBezTo>
                    <a:pt x="564" y="135305"/>
                    <a:pt x="14107" y="134526"/>
                    <a:pt x="21845" y="134526"/>
                  </a:cubicBezTo>
                  <a:cubicBezTo>
                    <a:pt x="29197" y="134526"/>
                    <a:pt x="36355" y="134720"/>
                    <a:pt x="43707" y="135305"/>
                  </a:cubicBezTo>
                  <a:lnTo>
                    <a:pt x="43707" y="128290"/>
                  </a:lnTo>
                  <a:cubicBezTo>
                    <a:pt x="31132" y="128290"/>
                    <a:pt x="29197" y="128290"/>
                    <a:pt x="29197" y="119912"/>
                  </a:cubicBezTo>
                  <a:lnTo>
                    <a:pt x="29197" y="79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EB7E7DD4-9DDF-844A-C945-77366CBE08DA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1228645" y="8345084"/>
              <a:ext cx="94799" cy="88851"/>
            </a:xfrm>
            <a:custGeom>
              <a:avLst/>
              <a:gdLst>
                <a:gd name="connsiteX0" fmla="*/ 94978 w 94799"/>
                <a:gd name="connsiteY0" fmla="*/ 45479 h 88851"/>
                <a:gd name="connsiteX1" fmla="*/ 47579 w 94799"/>
                <a:gd name="connsiteY1" fmla="*/ 79 h 88851"/>
                <a:gd name="connsiteX2" fmla="*/ 179 w 94799"/>
                <a:gd name="connsiteY2" fmla="*/ 45479 h 88851"/>
                <a:gd name="connsiteX3" fmla="*/ 47579 w 94799"/>
                <a:gd name="connsiteY3" fmla="*/ 88931 h 88851"/>
                <a:gd name="connsiteX4" fmla="*/ 94978 w 94799"/>
                <a:gd name="connsiteY4" fmla="*/ 45479 h 88851"/>
                <a:gd name="connsiteX5" fmla="*/ 47579 w 94799"/>
                <a:gd name="connsiteY5" fmla="*/ 82696 h 88851"/>
                <a:gd name="connsiteX6" fmla="*/ 23589 w 94799"/>
                <a:gd name="connsiteY6" fmla="*/ 70810 h 88851"/>
                <a:gd name="connsiteX7" fmla="*/ 17785 w 94799"/>
                <a:gd name="connsiteY7" fmla="*/ 43726 h 88851"/>
                <a:gd name="connsiteX8" fmla="*/ 24750 w 94799"/>
                <a:gd name="connsiteY8" fmla="*/ 15473 h 88851"/>
                <a:gd name="connsiteX9" fmla="*/ 47579 w 94799"/>
                <a:gd name="connsiteY9" fmla="*/ 5535 h 88851"/>
                <a:gd name="connsiteX10" fmla="*/ 71375 w 94799"/>
                <a:gd name="connsiteY10" fmla="*/ 17031 h 88851"/>
                <a:gd name="connsiteX11" fmla="*/ 77373 w 94799"/>
                <a:gd name="connsiteY11" fmla="*/ 43726 h 88851"/>
                <a:gd name="connsiteX12" fmla="*/ 71182 w 94799"/>
                <a:gd name="connsiteY12" fmla="*/ 71394 h 88851"/>
                <a:gd name="connsiteX13" fmla="*/ 47579 w 94799"/>
                <a:gd name="connsiteY13" fmla="*/ 82696 h 8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799" h="88851">
                  <a:moveTo>
                    <a:pt x="94978" y="45479"/>
                  </a:moveTo>
                  <a:cubicBezTo>
                    <a:pt x="94978" y="21123"/>
                    <a:pt x="74277" y="79"/>
                    <a:pt x="47579" y="79"/>
                  </a:cubicBezTo>
                  <a:cubicBezTo>
                    <a:pt x="20880" y="79"/>
                    <a:pt x="179" y="21123"/>
                    <a:pt x="179" y="45479"/>
                  </a:cubicBezTo>
                  <a:cubicBezTo>
                    <a:pt x="179" y="69641"/>
                    <a:pt x="21461" y="88931"/>
                    <a:pt x="47579" y="88931"/>
                  </a:cubicBezTo>
                  <a:cubicBezTo>
                    <a:pt x="73697" y="88931"/>
                    <a:pt x="94978" y="69641"/>
                    <a:pt x="94978" y="45479"/>
                  </a:cubicBezTo>
                  <a:close/>
                  <a:moveTo>
                    <a:pt x="47579" y="82696"/>
                  </a:moveTo>
                  <a:cubicBezTo>
                    <a:pt x="40420" y="82696"/>
                    <a:pt x="29973" y="80357"/>
                    <a:pt x="23589" y="70810"/>
                  </a:cubicBezTo>
                  <a:cubicBezTo>
                    <a:pt x="18365" y="62821"/>
                    <a:pt x="17785" y="52689"/>
                    <a:pt x="17785" y="43726"/>
                  </a:cubicBezTo>
                  <a:cubicBezTo>
                    <a:pt x="17785" y="35347"/>
                    <a:pt x="17978" y="23851"/>
                    <a:pt x="24750" y="15473"/>
                  </a:cubicBezTo>
                  <a:cubicBezTo>
                    <a:pt x="29586" y="9822"/>
                    <a:pt x="37712" y="5535"/>
                    <a:pt x="47579" y="5535"/>
                  </a:cubicBezTo>
                  <a:cubicBezTo>
                    <a:pt x="58993" y="5535"/>
                    <a:pt x="67119" y="10991"/>
                    <a:pt x="71375" y="17031"/>
                  </a:cubicBezTo>
                  <a:cubicBezTo>
                    <a:pt x="76792" y="24630"/>
                    <a:pt x="77373" y="34373"/>
                    <a:pt x="77373" y="43726"/>
                  </a:cubicBezTo>
                  <a:cubicBezTo>
                    <a:pt x="77373" y="53078"/>
                    <a:pt x="76792" y="63405"/>
                    <a:pt x="71182" y="71394"/>
                  </a:cubicBezTo>
                  <a:cubicBezTo>
                    <a:pt x="65958" y="78799"/>
                    <a:pt x="57059" y="82696"/>
                    <a:pt x="47579" y="82696"/>
                  </a:cubicBez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9C18CBB4-B280-56E4-D759-AE57A99BB70D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1338815" y="8344110"/>
              <a:ext cx="97894" cy="127821"/>
            </a:xfrm>
            <a:custGeom>
              <a:avLst/>
              <a:gdLst>
                <a:gd name="connsiteX0" fmla="*/ 20497 w 97894"/>
                <a:gd name="connsiteY0" fmla="*/ 53273 h 127821"/>
                <a:gd name="connsiteX1" fmla="*/ 41585 w 97894"/>
                <a:gd name="connsiteY1" fmla="*/ 59314 h 127821"/>
                <a:gd name="connsiteX2" fmla="*/ 76022 w 97894"/>
                <a:gd name="connsiteY2" fmla="*/ 30671 h 127821"/>
                <a:gd name="connsiteX3" fmla="*/ 67897 w 97894"/>
                <a:gd name="connsiteY3" fmla="*/ 11965 h 127821"/>
                <a:gd name="connsiteX4" fmla="*/ 87437 w 97894"/>
                <a:gd name="connsiteY4" fmla="*/ 5535 h 127821"/>
                <a:gd name="connsiteX5" fmla="*/ 85696 w 97894"/>
                <a:gd name="connsiteY5" fmla="*/ 10212 h 127821"/>
                <a:gd name="connsiteX6" fmla="*/ 91887 w 97894"/>
                <a:gd name="connsiteY6" fmla="*/ 16447 h 127821"/>
                <a:gd name="connsiteX7" fmla="*/ 98078 w 97894"/>
                <a:gd name="connsiteY7" fmla="*/ 10017 h 127821"/>
                <a:gd name="connsiteX8" fmla="*/ 86663 w 97894"/>
                <a:gd name="connsiteY8" fmla="*/ 79 h 127821"/>
                <a:gd name="connsiteX9" fmla="*/ 64221 w 97894"/>
                <a:gd name="connsiteY9" fmla="*/ 9043 h 127821"/>
                <a:gd name="connsiteX10" fmla="*/ 41779 w 97894"/>
                <a:gd name="connsiteY10" fmla="*/ 2028 h 127821"/>
                <a:gd name="connsiteX11" fmla="*/ 7341 w 97894"/>
                <a:gd name="connsiteY11" fmla="*/ 30671 h 127821"/>
                <a:gd name="connsiteX12" fmla="*/ 16628 w 97894"/>
                <a:gd name="connsiteY12" fmla="*/ 50351 h 127821"/>
                <a:gd name="connsiteX13" fmla="*/ 10824 w 97894"/>
                <a:gd name="connsiteY13" fmla="*/ 66133 h 127821"/>
                <a:gd name="connsiteX14" fmla="*/ 18949 w 97894"/>
                <a:gd name="connsiteY14" fmla="*/ 83475 h 127821"/>
                <a:gd name="connsiteX15" fmla="*/ 183 w 97894"/>
                <a:gd name="connsiteY15" fmla="*/ 102960 h 127821"/>
                <a:gd name="connsiteX16" fmla="*/ 47583 w 97894"/>
                <a:gd name="connsiteY16" fmla="*/ 127901 h 127821"/>
                <a:gd name="connsiteX17" fmla="*/ 94982 w 97894"/>
                <a:gd name="connsiteY17" fmla="*/ 102570 h 127821"/>
                <a:gd name="connsiteX18" fmla="*/ 82020 w 97894"/>
                <a:gd name="connsiteY18" fmla="*/ 80357 h 127821"/>
                <a:gd name="connsiteX19" fmla="*/ 40424 w 97894"/>
                <a:gd name="connsiteY19" fmla="*/ 74317 h 127821"/>
                <a:gd name="connsiteX20" fmla="*/ 27656 w 97894"/>
                <a:gd name="connsiteY20" fmla="*/ 74122 h 127821"/>
                <a:gd name="connsiteX21" fmla="*/ 17982 w 97894"/>
                <a:gd name="connsiteY21" fmla="*/ 61262 h 127821"/>
                <a:gd name="connsiteX22" fmla="*/ 20497 w 97894"/>
                <a:gd name="connsiteY22" fmla="*/ 53273 h 127821"/>
                <a:gd name="connsiteX23" fmla="*/ 41779 w 97894"/>
                <a:gd name="connsiteY23" fmla="*/ 53468 h 127821"/>
                <a:gd name="connsiteX24" fmla="*/ 22819 w 97894"/>
                <a:gd name="connsiteY24" fmla="*/ 30671 h 127821"/>
                <a:gd name="connsiteX25" fmla="*/ 26688 w 97894"/>
                <a:gd name="connsiteY25" fmla="*/ 14693 h 127821"/>
                <a:gd name="connsiteX26" fmla="*/ 41585 w 97894"/>
                <a:gd name="connsiteY26" fmla="*/ 7873 h 127821"/>
                <a:gd name="connsiteX27" fmla="*/ 60545 w 97894"/>
                <a:gd name="connsiteY27" fmla="*/ 30671 h 127821"/>
                <a:gd name="connsiteX28" fmla="*/ 56676 w 97894"/>
                <a:gd name="connsiteY28" fmla="*/ 46648 h 127821"/>
                <a:gd name="connsiteX29" fmla="*/ 41779 w 97894"/>
                <a:gd name="connsiteY29" fmla="*/ 53468 h 127821"/>
                <a:gd name="connsiteX30" fmla="*/ 41779 w 97894"/>
                <a:gd name="connsiteY30" fmla="*/ 87372 h 127821"/>
                <a:gd name="connsiteX31" fmla="*/ 83181 w 97894"/>
                <a:gd name="connsiteY31" fmla="*/ 102765 h 127821"/>
                <a:gd name="connsiteX32" fmla="*/ 47583 w 97894"/>
                <a:gd name="connsiteY32" fmla="*/ 122055 h 127821"/>
                <a:gd name="connsiteX33" fmla="*/ 11985 w 97894"/>
                <a:gd name="connsiteY33" fmla="*/ 102765 h 127821"/>
                <a:gd name="connsiteX34" fmla="*/ 30558 w 97894"/>
                <a:gd name="connsiteY34" fmla="*/ 87372 h 127821"/>
                <a:gd name="connsiteX35" fmla="*/ 41779 w 97894"/>
                <a:gd name="connsiteY35" fmla="*/ 87372 h 12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7894" h="127821">
                  <a:moveTo>
                    <a:pt x="20497" y="53273"/>
                  </a:moveTo>
                  <a:cubicBezTo>
                    <a:pt x="23399" y="55027"/>
                    <a:pt x="30364" y="59314"/>
                    <a:pt x="41585" y="59314"/>
                  </a:cubicBezTo>
                  <a:cubicBezTo>
                    <a:pt x="61512" y="59314"/>
                    <a:pt x="76022" y="45869"/>
                    <a:pt x="76022" y="30671"/>
                  </a:cubicBezTo>
                  <a:cubicBezTo>
                    <a:pt x="76022" y="23072"/>
                    <a:pt x="72540" y="17031"/>
                    <a:pt x="67897" y="11965"/>
                  </a:cubicBezTo>
                  <a:cubicBezTo>
                    <a:pt x="76603" y="5730"/>
                    <a:pt x="84148" y="5535"/>
                    <a:pt x="87437" y="5535"/>
                  </a:cubicBezTo>
                  <a:cubicBezTo>
                    <a:pt x="86663" y="6315"/>
                    <a:pt x="85696" y="7094"/>
                    <a:pt x="85696" y="10212"/>
                  </a:cubicBezTo>
                  <a:cubicBezTo>
                    <a:pt x="85696" y="14109"/>
                    <a:pt x="88598" y="16447"/>
                    <a:pt x="91887" y="16447"/>
                  </a:cubicBezTo>
                  <a:cubicBezTo>
                    <a:pt x="94595" y="16447"/>
                    <a:pt x="98078" y="14498"/>
                    <a:pt x="98078" y="10017"/>
                  </a:cubicBezTo>
                  <a:cubicBezTo>
                    <a:pt x="98078" y="5535"/>
                    <a:pt x="94402" y="79"/>
                    <a:pt x="86663" y="79"/>
                  </a:cubicBezTo>
                  <a:cubicBezTo>
                    <a:pt x="83761" y="79"/>
                    <a:pt x="73314" y="664"/>
                    <a:pt x="64221" y="9043"/>
                  </a:cubicBezTo>
                  <a:cubicBezTo>
                    <a:pt x="58417" y="4756"/>
                    <a:pt x="50291" y="2028"/>
                    <a:pt x="41779" y="2028"/>
                  </a:cubicBezTo>
                  <a:cubicBezTo>
                    <a:pt x="21851" y="2028"/>
                    <a:pt x="7341" y="15473"/>
                    <a:pt x="7341" y="30671"/>
                  </a:cubicBezTo>
                  <a:cubicBezTo>
                    <a:pt x="7341" y="38270"/>
                    <a:pt x="11211" y="45284"/>
                    <a:pt x="16628" y="50351"/>
                  </a:cubicBezTo>
                  <a:cubicBezTo>
                    <a:pt x="15080" y="52104"/>
                    <a:pt x="10824" y="58534"/>
                    <a:pt x="10824" y="66133"/>
                  </a:cubicBezTo>
                  <a:cubicBezTo>
                    <a:pt x="10824" y="68666"/>
                    <a:pt x="11404" y="77824"/>
                    <a:pt x="18949" y="83475"/>
                  </a:cubicBezTo>
                  <a:cubicBezTo>
                    <a:pt x="10243" y="86398"/>
                    <a:pt x="183" y="92828"/>
                    <a:pt x="183" y="102960"/>
                  </a:cubicBezTo>
                  <a:cubicBezTo>
                    <a:pt x="183" y="117184"/>
                    <a:pt x="21465" y="127901"/>
                    <a:pt x="47583" y="127901"/>
                  </a:cubicBezTo>
                  <a:cubicBezTo>
                    <a:pt x="72153" y="127901"/>
                    <a:pt x="94982" y="118158"/>
                    <a:pt x="94982" y="102570"/>
                  </a:cubicBezTo>
                  <a:cubicBezTo>
                    <a:pt x="94982" y="96725"/>
                    <a:pt x="92661" y="86203"/>
                    <a:pt x="82020" y="80357"/>
                  </a:cubicBezTo>
                  <a:cubicBezTo>
                    <a:pt x="70605" y="74317"/>
                    <a:pt x="59191" y="74317"/>
                    <a:pt x="40424" y="74317"/>
                  </a:cubicBezTo>
                  <a:cubicBezTo>
                    <a:pt x="36168" y="74317"/>
                    <a:pt x="29203" y="74317"/>
                    <a:pt x="27656" y="74122"/>
                  </a:cubicBezTo>
                  <a:cubicBezTo>
                    <a:pt x="21465" y="72758"/>
                    <a:pt x="17982" y="66913"/>
                    <a:pt x="17982" y="61262"/>
                  </a:cubicBezTo>
                  <a:cubicBezTo>
                    <a:pt x="17982" y="56391"/>
                    <a:pt x="19336" y="54832"/>
                    <a:pt x="20497" y="53273"/>
                  </a:cubicBezTo>
                  <a:close/>
                  <a:moveTo>
                    <a:pt x="41779" y="53468"/>
                  </a:moveTo>
                  <a:cubicBezTo>
                    <a:pt x="22819" y="53468"/>
                    <a:pt x="22819" y="34763"/>
                    <a:pt x="22819" y="30671"/>
                  </a:cubicBezTo>
                  <a:cubicBezTo>
                    <a:pt x="22819" y="27553"/>
                    <a:pt x="22819" y="19759"/>
                    <a:pt x="26688" y="14693"/>
                  </a:cubicBezTo>
                  <a:cubicBezTo>
                    <a:pt x="29397" y="11381"/>
                    <a:pt x="34620" y="7873"/>
                    <a:pt x="41585" y="7873"/>
                  </a:cubicBezTo>
                  <a:cubicBezTo>
                    <a:pt x="60545" y="7873"/>
                    <a:pt x="60545" y="26579"/>
                    <a:pt x="60545" y="30671"/>
                  </a:cubicBezTo>
                  <a:cubicBezTo>
                    <a:pt x="60545" y="33788"/>
                    <a:pt x="60545" y="41582"/>
                    <a:pt x="56676" y="46648"/>
                  </a:cubicBezTo>
                  <a:cubicBezTo>
                    <a:pt x="53967" y="49961"/>
                    <a:pt x="48743" y="53468"/>
                    <a:pt x="41779" y="53468"/>
                  </a:cubicBezTo>
                  <a:close/>
                  <a:moveTo>
                    <a:pt x="41779" y="87372"/>
                  </a:moveTo>
                  <a:cubicBezTo>
                    <a:pt x="58997" y="87372"/>
                    <a:pt x="83181" y="87372"/>
                    <a:pt x="83181" y="102765"/>
                  </a:cubicBezTo>
                  <a:cubicBezTo>
                    <a:pt x="83181" y="113092"/>
                    <a:pt x="67897" y="122055"/>
                    <a:pt x="47583" y="122055"/>
                  </a:cubicBezTo>
                  <a:cubicBezTo>
                    <a:pt x="27269" y="122055"/>
                    <a:pt x="11985" y="112897"/>
                    <a:pt x="11985" y="102765"/>
                  </a:cubicBezTo>
                  <a:cubicBezTo>
                    <a:pt x="11985" y="95945"/>
                    <a:pt x="18176" y="87567"/>
                    <a:pt x="30558" y="87372"/>
                  </a:cubicBezTo>
                  <a:lnTo>
                    <a:pt x="41779" y="87372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59575C50-5C7C-DA01-B944-737ECFB6D5A6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550481" y="8288077"/>
              <a:ext cx="183794" cy="65135"/>
            </a:xfrm>
            <a:custGeom>
              <a:avLst/>
              <a:gdLst>
                <a:gd name="connsiteX0" fmla="*/ 174588 w 183794"/>
                <a:gd name="connsiteY0" fmla="*/ 11212 h 65135"/>
                <a:gd name="connsiteX1" fmla="*/ 183985 w 183794"/>
                <a:gd name="connsiteY1" fmla="*/ 5645 h 65135"/>
                <a:gd name="connsiteX2" fmla="*/ 174864 w 183794"/>
                <a:gd name="connsiteY2" fmla="*/ 78 h 65135"/>
                <a:gd name="connsiteX3" fmla="*/ 9311 w 183794"/>
                <a:gd name="connsiteY3" fmla="*/ 78 h 65135"/>
                <a:gd name="connsiteX4" fmla="*/ 190 w 183794"/>
                <a:gd name="connsiteY4" fmla="*/ 5645 h 65135"/>
                <a:gd name="connsiteX5" fmla="*/ 9587 w 183794"/>
                <a:gd name="connsiteY5" fmla="*/ 11212 h 65135"/>
                <a:gd name="connsiteX6" fmla="*/ 174588 w 183794"/>
                <a:gd name="connsiteY6" fmla="*/ 11212 h 65135"/>
                <a:gd name="connsiteX7" fmla="*/ 174864 w 183794"/>
                <a:gd name="connsiteY7" fmla="*/ 65213 h 65135"/>
                <a:gd name="connsiteX8" fmla="*/ 183985 w 183794"/>
                <a:gd name="connsiteY8" fmla="*/ 59646 h 65135"/>
                <a:gd name="connsiteX9" fmla="*/ 174588 w 183794"/>
                <a:gd name="connsiteY9" fmla="*/ 54079 h 65135"/>
                <a:gd name="connsiteX10" fmla="*/ 9587 w 183794"/>
                <a:gd name="connsiteY10" fmla="*/ 54079 h 65135"/>
                <a:gd name="connsiteX11" fmla="*/ 190 w 183794"/>
                <a:gd name="connsiteY11" fmla="*/ 59646 h 65135"/>
                <a:gd name="connsiteX12" fmla="*/ 9311 w 183794"/>
                <a:gd name="connsiteY12" fmla="*/ 65213 h 65135"/>
                <a:gd name="connsiteX13" fmla="*/ 174864 w 183794"/>
                <a:gd name="connsiteY13" fmla="*/ 65213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794" h="65135">
                  <a:moveTo>
                    <a:pt x="174588" y="11212"/>
                  </a:moveTo>
                  <a:cubicBezTo>
                    <a:pt x="178733" y="11212"/>
                    <a:pt x="183985" y="11212"/>
                    <a:pt x="183985" y="5645"/>
                  </a:cubicBezTo>
                  <a:cubicBezTo>
                    <a:pt x="183985" y="78"/>
                    <a:pt x="178733" y="78"/>
                    <a:pt x="174864" y="78"/>
                  </a:cubicBezTo>
                  <a:lnTo>
                    <a:pt x="9311" y="78"/>
                  </a:lnTo>
                  <a:cubicBezTo>
                    <a:pt x="5442" y="78"/>
                    <a:pt x="190" y="78"/>
                    <a:pt x="190" y="5645"/>
                  </a:cubicBezTo>
                  <a:cubicBezTo>
                    <a:pt x="190" y="11212"/>
                    <a:pt x="5442" y="11212"/>
                    <a:pt x="9587" y="11212"/>
                  </a:cubicBezTo>
                  <a:lnTo>
                    <a:pt x="174588" y="11212"/>
                  </a:lnTo>
                  <a:close/>
                  <a:moveTo>
                    <a:pt x="174864" y="65213"/>
                  </a:moveTo>
                  <a:cubicBezTo>
                    <a:pt x="178733" y="65213"/>
                    <a:pt x="183985" y="65213"/>
                    <a:pt x="183985" y="59646"/>
                  </a:cubicBezTo>
                  <a:cubicBezTo>
                    <a:pt x="183985" y="54079"/>
                    <a:pt x="178733" y="54079"/>
                    <a:pt x="174588" y="54079"/>
                  </a:cubicBezTo>
                  <a:lnTo>
                    <a:pt x="9587" y="54079"/>
                  </a:lnTo>
                  <a:cubicBezTo>
                    <a:pt x="5442" y="54079"/>
                    <a:pt x="190" y="54079"/>
                    <a:pt x="190" y="59646"/>
                  </a:cubicBezTo>
                  <a:cubicBezTo>
                    <a:pt x="190" y="65213"/>
                    <a:pt x="5442" y="65213"/>
                    <a:pt x="9311" y="65213"/>
                  </a:cubicBezTo>
                  <a:lnTo>
                    <a:pt x="174864" y="65213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14FA2F59-A256-C040-FE02-D90804719F06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887266" y="7993157"/>
              <a:ext cx="64120" cy="278356"/>
            </a:xfrm>
            <a:custGeom>
              <a:avLst/>
              <a:gdLst>
                <a:gd name="connsiteX0" fmla="*/ 64323 w 64120"/>
                <a:gd name="connsiteY0" fmla="*/ 275644 h 278356"/>
                <a:gd name="connsiteX1" fmla="*/ 59624 w 64120"/>
                <a:gd name="connsiteY1" fmla="*/ 269520 h 278356"/>
                <a:gd name="connsiteX2" fmla="*/ 16232 w 64120"/>
                <a:gd name="connsiteY2" fmla="*/ 139249 h 278356"/>
                <a:gd name="connsiteX3" fmla="*/ 60730 w 64120"/>
                <a:gd name="connsiteY3" fmla="*/ 7587 h 278356"/>
                <a:gd name="connsiteX4" fmla="*/ 64323 w 64120"/>
                <a:gd name="connsiteY4" fmla="*/ 2855 h 278356"/>
                <a:gd name="connsiteX5" fmla="*/ 61559 w 64120"/>
                <a:gd name="connsiteY5" fmla="*/ 71 h 278356"/>
                <a:gd name="connsiteX6" fmla="*/ 17614 w 64120"/>
                <a:gd name="connsiteY6" fmla="*/ 54351 h 278356"/>
                <a:gd name="connsiteX7" fmla="*/ 202 w 64120"/>
                <a:gd name="connsiteY7" fmla="*/ 139249 h 278356"/>
                <a:gd name="connsiteX8" fmla="*/ 18443 w 64120"/>
                <a:gd name="connsiteY8" fmla="*/ 226096 h 278356"/>
                <a:gd name="connsiteX9" fmla="*/ 61559 w 64120"/>
                <a:gd name="connsiteY9" fmla="*/ 278427 h 278356"/>
                <a:gd name="connsiteX10" fmla="*/ 64323 w 64120"/>
                <a:gd name="connsiteY10" fmla="*/ 275644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20" h="278356">
                  <a:moveTo>
                    <a:pt x="64323" y="275644"/>
                  </a:moveTo>
                  <a:cubicBezTo>
                    <a:pt x="64323" y="274809"/>
                    <a:pt x="64323" y="274252"/>
                    <a:pt x="59624" y="269520"/>
                  </a:cubicBezTo>
                  <a:cubicBezTo>
                    <a:pt x="25077" y="234447"/>
                    <a:pt x="16232" y="181838"/>
                    <a:pt x="16232" y="139249"/>
                  </a:cubicBezTo>
                  <a:cubicBezTo>
                    <a:pt x="16232" y="90815"/>
                    <a:pt x="26735" y="42381"/>
                    <a:pt x="60730" y="7587"/>
                  </a:cubicBezTo>
                  <a:cubicBezTo>
                    <a:pt x="64323" y="4247"/>
                    <a:pt x="64323" y="3690"/>
                    <a:pt x="64323" y="2855"/>
                  </a:cubicBezTo>
                  <a:cubicBezTo>
                    <a:pt x="64323" y="906"/>
                    <a:pt x="63217" y="71"/>
                    <a:pt x="61559" y="71"/>
                  </a:cubicBezTo>
                  <a:cubicBezTo>
                    <a:pt x="58795" y="71"/>
                    <a:pt x="33921" y="18999"/>
                    <a:pt x="17614" y="54351"/>
                  </a:cubicBezTo>
                  <a:cubicBezTo>
                    <a:pt x="3519" y="84970"/>
                    <a:pt x="202" y="115867"/>
                    <a:pt x="202" y="139249"/>
                  </a:cubicBezTo>
                  <a:cubicBezTo>
                    <a:pt x="202" y="160961"/>
                    <a:pt x="3242" y="194642"/>
                    <a:pt x="18443" y="226096"/>
                  </a:cubicBezTo>
                  <a:cubicBezTo>
                    <a:pt x="35026" y="260334"/>
                    <a:pt x="58795" y="278427"/>
                    <a:pt x="61559" y="278427"/>
                  </a:cubicBezTo>
                  <a:cubicBezTo>
                    <a:pt x="63217" y="278427"/>
                    <a:pt x="64323" y="277592"/>
                    <a:pt x="64323" y="275644"/>
                  </a:cubicBez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CC5D262E-74EA-7E84-8A34-782739BAE8E1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974020" y="8013477"/>
              <a:ext cx="187939" cy="188447"/>
            </a:xfrm>
            <a:custGeom>
              <a:avLst/>
              <a:gdLst>
                <a:gd name="connsiteX0" fmla="*/ 111588 w 187939"/>
                <a:gd name="connsiteY0" fmla="*/ 19556 h 188447"/>
                <a:gd name="connsiteX1" fmla="*/ 117945 w 187939"/>
                <a:gd name="connsiteY1" fmla="*/ 9257 h 188447"/>
                <a:gd name="connsiteX2" fmla="*/ 135357 w 187939"/>
                <a:gd name="connsiteY2" fmla="*/ 8700 h 188447"/>
                <a:gd name="connsiteX3" fmla="*/ 175709 w 187939"/>
                <a:gd name="connsiteY3" fmla="*/ 31525 h 188447"/>
                <a:gd name="connsiteX4" fmla="*/ 173498 w 187939"/>
                <a:gd name="connsiteY4" fmla="*/ 53794 h 188447"/>
                <a:gd name="connsiteX5" fmla="*/ 172668 w 187939"/>
                <a:gd name="connsiteY5" fmla="*/ 59083 h 188447"/>
                <a:gd name="connsiteX6" fmla="*/ 175985 w 187939"/>
                <a:gd name="connsiteY6" fmla="*/ 62701 h 188447"/>
                <a:gd name="connsiteX7" fmla="*/ 180131 w 187939"/>
                <a:gd name="connsiteY7" fmla="*/ 56299 h 188447"/>
                <a:gd name="connsiteX8" fmla="*/ 187593 w 187939"/>
                <a:gd name="connsiteY8" fmla="*/ 7865 h 188447"/>
                <a:gd name="connsiteX9" fmla="*/ 188146 w 187939"/>
                <a:gd name="connsiteY9" fmla="*/ 3133 h 188447"/>
                <a:gd name="connsiteX10" fmla="*/ 180684 w 187939"/>
                <a:gd name="connsiteY10" fmla="*/ 71 h 188447"/>
                <a:gd name="connsiteX11" fmla="*/ 27291 w 187939"/>
                <a:gd name="connsiteY11" fmla="*/ 71 h 188447"/>
                <a:gd name="connsiteX12" fmla="*/ 18447 w 187939"/>
                <a:gd name="connsiteY12" fmla="*/ 5638 h 188447"/>
                <a:gd name="connsiteX13" fmla="*/ 1864 w 187939"/>
                <a:gd name="connsiteY13" fmla="*/ 54629 h 188447"/>
                <a:gd name="connsiteX14" fmla="*/ 206 w 187939"/>
                <a:gd name="connsiteY14" fmla="*/ 59639 h 188447"/>
                <a:gd name="connsiteX15" fmla="*/ 3523 w 187939"/>
                <a:gd name="connsiteY15" fmla="*/ 62701 h 188447"/>
                <a:gd name="connsiteX16" fmla="*/ 8221 w 187939"/>
                <a:gd name="connsiteY16" fmla="*/ 56856 h 188447"/>
                <a:gd name="connsiteX17" fmla="*/ 71236 w 187939"/>
                <a:gd name="connsiteY17" fmla="*/ 8700 h 188447"/>
                <a:gd name="connsiteX18" fmla="*/ 82015 w 187939"/>
                <a:gd name="connsiteY18" fmla="*/ 8700 h 188447"/>
                <a:gd name="connsiteX19" fmla="*/ 89754 w 187939"/>
                <a:gd name="connsiteY19" fmla="*/ 12041 h 188447"/>
                <a:gd name="connsiteX20" fmla="*/ 88648 w 187939"/>
                <a:gd name="connsiteY20" fmla="*/ 17886 h 188447"/>
                <a:gd name="connsiteX21" fmla="*/ 51613 w 187939"/>
                <a:gd name="connsiteY21" fmla="*/ 166528 h 188447"/>
                <a:gd name="connsiteX22" fmla="*/ 18724 w 187939"/>
                <a:gd name="connsiteY22" fmla="*/ 179889 h 188447"/>
                <a:gd name="connsiteX23" fmla="*/ 7116 w 187939"/>
                <a:gd name="connsiteY23" fmla="*/ 185178 h 188447"/>
                <a:gd name="connsiteX24" fmla="*/ 11814 w 187939"/>
                <a:gd name="connsiteY24" fmla="*/ 188518 h 188447"/>
                <a:gd name="connsiteX25" fmla="*/ 34477 w 187939"/>
                <a:gd name="connsiteY25" fmla="*/ 187962 h 188447"/>
                <a:gd name="connsiteX26" fmla="*/ 57970 w 187939"/>
                <a:gd name="connsiteY26" fmla="*/ 187683 h 188447"/>
                <a:gd name="connsiteX27" fmla="*/ 80910 w 187939"/>
                <a:gd name="connsiteY27" fmla="*/ 187962 h 188447"/>
                <a:gd name="connsiteX28" fmla="*/ 104955 w 187939"/>
                <a:gd name="connsiteY28" fmla="*/ 188518 h 188447"/>
                <a:gd name="connsiteX29" fmla="*/ 111035 w 187939"/>
                <a:gd name="connsiteY29" fmla="*/ 182951 h 188447"/>
                <a:gd name="connsiteX30" fmla="*/ 101638 w 187939"/>
                <a:gd name="connsiteY30" fmla="*/ 179889 h 188447"/>
                <a:gd name="connsiteX31" fmla="*/ 83950 w 187939"/>
                <a:gd name="connsiteY31" fmla="*/ 179333 h 188447"/>
                <a:gd name="connsiteX32" fmla="*/ 73724 w 187939"/>
                <a:gd name="connsiteY32" fmla="*/ 173209 h 188447"/>
                <a:gd name="connsiteX33" fmla="*/ 74829 w 187939"/>
                <a:gd name="connsiteY33" fmla="*/ 167363 h 188447"/>
                <a:gd name="connsiteX34" fmla="*/ 111588 w 187939"/>
                <a:gd name="connsiteY34" fmla="*/ 19556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588" y="19556"/>
                  </a:moveTo>
                  <a:cubicBezTo>
                    <a:pt x="113523" y="11762"/>
                    <a:pt x="114628" y="10092"/>
                    <a:pt x="117945" y="9257"/>
                  </a:cubicBezTo>
                  <a:cubicBezTo>
                    <a:pt x="120432" y="8700"/>
                    <a:pt x="129553" y="8700"/>
                    <a:pt x="135357" y="8700"/>
                  </a:cubicBezTo>
                  <a:cubicBezTo>
                    <a:pt x="163271" y="8700"/>
                    <a:pt x="175709" y="9814"/>
                    <a:pt x="175709" y="31525"/>
                  </a:cubicBezTo>
                  <a:cubicBezTo>
                    <a:pt x="175709" y="35701"/>
                    <a:pt x="174603" y="46557"/>
                    <a:pt x="173498" y="53794"/>
                  </a:cubicBezTo>
                  <a:cubicBezTo>
                    <a:pt x="173221" y="54907"/>
                    <a:pt x="172668" y="58248"/>
                    <a:pt x="172668" y="59083"/>
                  </a:cubicBezTo>
                  <a:cubicBezTo>
                    <a:pt x="172668" y="60753"/>
                    <a:pt x="173498" y="62701"/>
                    <a:pt x="175985" y="62701"/>
                  </a:cubicBezTo>
                  <a:cubicBezTo>
                    <a:pt x="179025" y="62701"/>
                    <a:pt x="179578" y="60475"/>
                    <a:pt x="180131" y="56299"/>
                  </a:cubicBezTo>
                  <a:lnTo>
                    <a:pt x="187593" y="7865"/>
                  </a:lnTo>
                  <a:cubicBezTo>
                    <a:pt x="187869" y="6752"/>
                    <a:pt x="188146" y="3968"/>
                    <a:pt x="188146" y="3133"/>
                  </a:cubicBezTo>
                  <a:cubicBezTo>
                    <a:pt x="188146" y="71"/>
                    <a:pt x="185382" y="71"/>
                    <a:pt x="180684" y="71"/>
                  </a:cubicBezTo>
                  <a:lnTo>
                    <a:pt x="27291" y="71"/>
                  </a:lnTo>
                  <a:cubicBezTo>
                    <a:pt x="20658" y="71"/>
                    <a:pt x="20382" y="350"/>
                    <a:pt x="18447" y="5638"/>
                  </a:cubicBezTo>
                  <a:lnTo>
                    <a:pt x="1864" y="54629"/>
                  </a:lnTo>
                  <a:cubicBezTo>
                    <a:pt x="1588" y="55186"/>
                    <a:pt x="206" y="59083"/>
                    <a:pt x="206" y="59639"/>
                  </a:cubicBezTo>
                  <a:cubicBezTo>
                    <a:pt x="206" y="61310"/>
                    <a:pt x="1588" y="62701"/>
                    <a:pt x="3523" y="62701"/>
                  </a:cubicBezTo>
                  <a:cubicBezTo>
                    <a:pt x="6286" y="62701"/>
                    <a:pt x="6563" y="61310"/>
                    <a:pt x="8221" y="56856"/>
                  </a:cubicBezTo>
                  <a:cubicBezTo>
                    <a:pt x="23146" y="13711"/>
                    <a:pt x="30332" y="8700"/>
                    <a:pt x="71236" y="8700"/>
                  </a:cubicBezTo>
                  <a:lnTo>
                    <a:pt x="82015" y="8700"/>
                  </a:lnTo>
                  <a:cubicBezTo>
                    <a:pt x="89754" y="8700"/>
                    <a:pt x="89754" y="9814"/>
                    <a:pt x="89754" y="12041"/>
                  </a:cubicBezTo>
                  <a:cubicBezTo>
                    <a:pt x="89754" y="13711"/>
                    <a:pt x="88925" y="17051"/>
                    <a:pt x="88648" y="17886"/>
                  </a:cubicBezTo>
                  <a:lnTo>
                    <a:pt x="51613" y="166528"/>
                  </a:lnTo>
                  <a:cubicBezTo>
                    <a:pt x="49126" y="176827"/>
                    <a:pt x="48297" y="179889"/>
                    <a:pt x="18724" y="179889"/>
                  </a:cubicBezTo>
                  <a:cubicBezTo>
                    <a:pt x="8774" y="179889"/>
                    <a:pt x="7116" y="179889"/>
                    <a:pt x="7116" y="185178"/>
                  </a:cubicBezTo>
                  <a:cubicBezTo>
                    <a:pt x="7116" y="188518"/>
                    <a:pt x="10156" y="188518"/>
                    <a:pt x="11814" y="188518"/>
                  </a:cubicBezTo>
                  <a:cubicBezTo>
                    <a:pt x="19276" y="188518"/>
                    <a:pt x="27015" y="187962"/>
                    <a:pt x="34477" y="187962"/>
                  </a:cubicBezTo>
                  <a:cubicBezTo>
                    <a:pt x="42216" y="187962"/>
                    <a:pt x="50231" y="187683"/>
                    <a:pt x="57970" y="187683"/>
                  </a:cubicBezTo>
                  <a:cubicBezTo>
                    <a:pt x="65709" y="187683"/>
                    <a:pt x="73447" y="187962"/>
                    <a:pt x="80910" y="187962"/>
                  </a:cubicBezTo>
                  <a:cubicBezTo>
                    <a:pt x="88925" y="187962"/>
                    <a:pt x="97216" y="188518"/>
                    <a:pt x="104955" y="188518"/>
                  </a:cubicBezTo>
                  <a:cubicBezTo>
                    <a:pt x="107719" y="188518"/>
                    <a:pt x="111035" y="188518"/>
                    <a:pt x="111035" y="182951"/>
                  </a:cubicBezTo>
                  <a:cubicBezTo>
                    <a:pt x="111035" y="179889"/>
                    <a:pt x="108824" y="179889"/>
                    <a:pt x="101638" y="179889"/>
                  </a:cubicBezTo>
                  <a:cubicBezTo>
                    <a:pt x="94729" y="179889"/>
                    <a:pt x="91136" y="179889"/>
                    <a:pt x="83950" y="179333"/>
                  </a:cubicBezTo>
                  <a:cubicBezTo>
                    <a:pt x="75935" y="178498"/>
                    <a:pt x="73724" y="177662"/>
                    <a:pt x="73724" y="173209"/>
                  </a:cubicBezTo>
                  <a:cubicBezTo>
                    <a:pt x="73724" y="172930"/>
                    <a:pt x="73724" y="171539"/>
                    <a:pt x="74829" y="167363"/>
                  </a:cubicBezTo>
                  <a:lnTo>
                    <a:pt x="111588" y="19556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DCE5F254-8831-C98C-7D44-BF80E681BEFC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2142634" y="8110595"/>
              <a:ext cx="147615" cy="133082"/>
            </a:xfrm>
            <a:custGeom>
              <a:avLst/>
              <a:gdLst>
                <a:gd name="connsiteX0" fmla="*/ 52448 w 147615"/>
                <a:gd name="connsiteY0" fmla="*/ 72752 h 133082"/>
                <a:gd name="connsiteX1" fmla="*/ 87466 w 147615"/>
                <a:gd name="connsiteY1" fmla="*/ 72752 h 133082"/>
                <a:gd name="connsiteX2" fmla="*/ 147828 w 147615"/>
                <a:gd name="connsiteY2" fmla="*/ 30469 h 133082"/>
                <a:gd name="connsiteX3" fmla="*/ 105458 w 147615"/>
                <a:gd name="connsiteY3" fmla="*/ 73 h 133082"/>
                <a:gd name="connsiteX4" fmla="*/ 37745 w 147615"/>
                <a:gd name="connsiteY4" fmla="*/ 73 h 133082"/>
                <a:gd name="connsiteX5" fmla="*/ 31554 w 147615"/>
                <a:gd name="connsiteY5" fmla="*/ 4359 h 133082"/>
                <a:gd name="connsiteX6" fmla="*/ 37938 w 147615"/>
                <a:gd name="connsiteY6" fmla="*/ 7087 h 133082"/>
                <a:gd name="connsiteX7" fmla="*/ 45290 w 147615"/>
                <a:gd name="connsiteY7" fmla="*/ 7477 h 133082"/>
                <a:gd name="connsiteX8" fmla="*/ 49546 w 147615"/>
                <a:gd name="connsiteY8" fmla="*/ 10205 h 133082"/>
                <a:gd name="connsiteX9" fmla="*/ 48772 w 147615"/>
                <a:gd name="connsiteY9" fmla="*/ 14492 h 133082"/>
                <a:gd name="connsiteX10" fmla="*/ 23235 w 147615"/>
                <a:gd name="connsiteY10" fmla="*/ 117177 h 133082"/>
                <a:gd name="connsiteX11" fmla="*/ 6016 w 147615"/>
                <a:gd name="connsiteY11" fmla="*/ 126140 h 133082"/>
                <a:gd name="connsiteX12" fmla="*/ 212 w 147615"/>
                <a:gd name="connsiteY12" fmla="*/ 130427 h 133082"/>
                <a:gd name="connsiteX13" fmla="*/ 3307 w 147615"/>
                <a:gd name="connsiteY13" fmla="*/ 133155 h 133082"/>
                <a:gd name="connsiteX14" fmla="*/ 28458 w 147615"/>
                <a:gd name="connsiteY14" fmla="*/ 132375 h 133082"/>
                <a:gd name="connsiteX15" fmla="*/ 41807 w 147615"/>
                <a:gd name="connsiteY15" fmla="*/ 132570 h 133082"/>
                <a:gd name="connsiteX16" fmla="*/ 54189 w 147615"/>
                <a:gd name="connsiteY16" fmla="*/ 133155 h 133082"/>
                <a:gd name="connsiteX17" fmla="*/ 58252 w 147615"/>
                <a:gd name="connsiteY17" fmla="*/ 128868 h 133082"/>
                <a:gd name="connsiteX18" fmla="*/ 52061 w 147615"/>
                <a:gd name="connsiteY18" fmla="*/ 126140 h 133082"/>
                <a:gd name="connsiteX19" fmla="*/ 44709 w 147615"/>
                <a:gd name="connsiteY19" fmla="*/ 125751 h 133082"/>
                <a:gd name="connsiteX20" fmla="*/ 40260 w 147615"/>
                <a:gd name="connsiteY20" fmla="*/ 122828 h 133082"/>
                <a:gd name="connsiteX21" fmla="*/ 41034 w 147615"/>
                <a:gd name="connsiteY21" fmla="*/ 118541 h 133082"/>
                <a:gd name="connsiteX22" fmla="*/ 52448 w 147615"/>
                <a:gd name="connsiteY22" fmla="*/ 72752 h 133082"/>
                <a:gd name="connsiteX23" fmla="*/ 66378 w 147615"/>
                <a:gd name="connsiteY23" fmla="*/ 13712 h 133082"/>
                <a:gd name="connsiteX24" fmla="*/ 76245 w 147615"/>
                <a:gd name="connsiteY24" fmla="*/ 7087 h 133082"/>
                <a:gd name="connsiteX25" fmla="*/ 98880 w 147615"/>
                <a:gd name="connsiteY25" fmla="*/ 7087 h 133082"/>
                <a:gd name="connsiteX26" fmla="*/ 128094 w 147615"/>
                <a:gd name="connsiteY26" fmla="*/ 26377 h 133082"/>
                <a:gd name="connsiteX27" fmla="*/ 116099 w 147615"/>
                <a:gd name="connsiteY27" fmla="*/ 56579 h 133082"/>
                <a:gd name="connsiteX28" fmla="*/ 84177 w 147615"/>
                <a:gd name="connsiteY28" fmla="*/ 66516 h 133082"/>
                <a:gd name="connsiteX29" fmla="*/ 53222 w 147615"/>
                <a:gd name="connsiteY29" fmla="*/ 66516 h 133082"/>
                <a:gd name="connsiteX30" fmla="*/ 66378 w 147615"/>
                <a:gd name="connsiteY30" fmla="*/ 13712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7615" h="133082">
                  <a:moveTo>
                    <a:pt x="52448" y="72752"/>
                  </a:moveTo>
                  <a:lnTo>
                    <a:pt x="87466" y="72752"/>
                  </a:lnTo>
                  <a:cubicBezTo>
                    <a:pt x="120162" y="72752"/>
                    <a:pt x="147828" y="51708"/>
                    <a:pt x="147828" y="30469"/>
                  </a:cubicBezTo>
                  <a:cubicBezTo>
                    <a:pt x="147828" y="14102"/>
                    <a:pt x="131963" y="73"/>
                    <a:pt x="105458" y="73"/>
                  </a:cubicBezTo>
                  <a:lnTo>
                    <a:pt x="37745" y="73"/>
                  </a:lnTo>
                  <a:cubicBezTo>
                    <a:pt x="33875" y="73"/>
                    <a:pt x="31554" y="73"/>
                    <a:pt x="31554" y="4359"/>
                  </a:cubicBezTo>
                  <a:cubicBezTo>
                    <a:pt x="31554" y="7087"/>
                    <a:pt x="33682" y="7087"/>
                    <a:pt x="37938" y="7087"/>
                  </a:cubicBezTo>
                  <a:cubicBezTo>
                    <a:pt x="41034" y="7087"/>
                    <a:pt x="41807" y="7087"/>
                    <a:pt x="45290" y="7477"/>
                  </a:cubicBezTo>
                  <a:cubicBezTo>
                    <a:pt x="49159" y="7867"/>
                    <a:pt x="49546" y="8256"/>
                    <a:pt x="49546" y="10205"/>
                  </a:cubicBezTo>
                  <a:cubicBezTo>
                    <a:pt x="49546" y="10595"/>
                    <a:pt x="49546" y="11569"/>
                    <a:pt x="48772" y="14492"/>
                  </a:cubicBezTo>
                  <a:lnTo>
                    <a:pt x="23235" y="117177"/>
                  </a:lnTo>
                  <a:cubicBezTo>
                    <a:pt x="21300" y="124776"/>
                    <a:pt x="21106" y="126140"/>
                    <a:pt x="6016" y="126140"/>
                  </a:cubicBezTo>
                  <a:cubicBezTo>
                    <a:pt x="2533" y="126140"/>
                    <a:pt x="212" y="126140"/>
                    <a:pt x="212" y="130427"/>
                  </a:cubicBezTo>
                  <a:cubicBezTo>
                    <a:pt x="212" y="130622"/>
                    <a:pt x="212" y="133155"/>
                    <a:pt x="3307" y="133155"/>
                  </a:cubicBezTo>
                  <a:cubicBezTo>
                    <a:pt x="8918" y="133155"/>
                    <a:pt x="22848" y="132375"/>
                    <a:pt x="28458" y="132375"/>
                  </a:cubicBezTo>
                  <a:cubicBezTo>
                    <a:pt x="31747" y="132375"/>
                    <a:pt x="38518" y="132375"/>
                    <a:pt x="41807" y="132570"/>
                  </a:cubicBezTo>
                  <a:cubicBezTo>
                    <a:pt x="45677" y="132765"/>
                    <a:pt x="50513" y="133155"/>
                    <a:pt x="54189" y="133155"/>
                  </a:cubicBezTo>
                  <a:cubicBezTo>
                    <a:pt x="55350" y="133155"/>
                    <a:pt x="58252" y="133155"/>
                    <a:pt x="58252" y="128868"/>
                  </a:cubicBezTo>
                  <a:cubicBezTo>
                    <a:pt x="58252" y="126140"/>
                    <a:pt x="55930" y="126140"/>
                    <a:pt x="52061" y="126140"/>
                  </a:cubicBezTo>
                  <a:cubicBezTo>
                    <a:pt x="51868" y="126140"/>
                    <a:pt x="48192" y="126140"/>
                    <a:pt x="44709" y="125751"/>
                  </a:cubicBezTo>
                  <a:cubicBezTo>
                    <a:pt x="40260" y="125361"/>
                    <a:pt x="40260" y="124776"/>
                    <a:pt x="40260" y="122828"/>
                  </a:cubicBezTo>
                  <a:cubicBezTo>
                    <a:pt x="40260" y="122633"/>
                    <a:pt x="40260" y="121464"/>
                    <a:pt x="41034" y="118541"/>
                  </a:cubicBezTo>
                  <a:lnTo>
                    <a:pt x="52448" y="72752"/>
                  </a:lnTo>
                  <a:close/>
                  <a:moveTo>
                    <a:pt x="66378" y="13712"/>
                  </a:moveTo>
                  <a:cubicBezTo>
                    <a:pt x="67925" y="7672"/>
                    <a:pt x="68119" y="7087"/>
                    <a:pt x="76245" y="7087"/>
                  </a:cubicBezTo>
                  <a:lnTo>
                    <a:pt x="98880" y="7087"/>
                  </a:lnTo>
                  <a:cubicBezTo>
                    <a:pt x="116873" y="7087"/>
                    <a:pt x="128094" y="12543"/>
                    <a:pt x="128094" y="26377"/>
                  </a:cubicBezTo>
                  <a:cubicBezTo>
                    <a:pt x="128094" y="32418"/>
                    <a:pt x="125772" y="47811"/>
                    <a:pt x="116099" y="56579"/>
                  </a:cubicBezTo>
                  <a:cubicBezTo>
                    <a:pt x="109134" y="62814"/>
                    <a:pt x="98106" y="66516"/>
                    <a:pt x="84177" y="66516"/>
                  </a:cubicBezTo>
                  <a:lnTo>
                    <a:pt x="53222" y="66516"/>
                  </a:lnTo>
                  <a:lnTo>
                    <a:pt x="66378" y="13712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7CF10464-D0A7-E4A9-6BBD-D21DCF961B85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2397538" y="8126768"/>
              <a:ext cx="168869" cy="11134"/>
            </a:xfrm>
            <a:custGeom>
              <a:avLst/>
              <a:gdLst>
                <a:gd name="connsiteX0" fmla="*/ 159417 w 168869"/>
                <a:gd name="connsiteY0" fmla="*/ 11205 h 11134"/>
                <a:gd name="connsiteX1" fmla="*/ 169090 w 168869"/>
                <a:gd name="connsiteY1" fmla="*/ 5638 h 11134"/>
                <a:gd name="connsiteX2" fmla="*/ 159417 w 168869"/>
                <a:gd name="connsiteY2" fmla="*/ 71 h 11134"/>
                <a:gd name="connsiteX3" fmla="*/ 9894 w 168869"/>
                <a:gd name="connsiteY3" fmla="*/ 71 h 11134"/>
                <a:gd name="connsiteX4" fmla="*/ 221 w 168869"/>
                <a:gd name="connsiteY4" fmla="*/ 5638 h 11134"/>
                <a:gd name="connsiteX5" fmla="*/ 9894 w 168869"/>
                <a:gd name="connsiteY5" fmla="*/ 11205 h 11134"/>
                <a:gd name="connsiteX6" fmla="*/ 159417 w 168869"/>
                <a:gd name="connsiteY6" fmla="*/ 11205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869" h="11134">
                  <a:moveTo>
                    <a:pt x="159417" y="11205"/>
                  </a:moveTo>
                  <a:cubicBezTo>
                    <a:pt x="164115" y="11205"/>
                    <a:pt x="169090" y="11205"/>
                    <a:pt x="169090" y="5638"/>
                  </a:cubicBezTo>
                  <a:cubicBezTo>
                    <a:pt x="169090" y="71"/>
                    <a:pt x="164115" y="71"/>
                    <a:pt x="159417" y="71"/>
                  </a:cubicBezTo>
                  <a:lnTo>
                    <a:pt x="9894" y="71"/>
                  </a:lnTo>
                  <a:cubicBezTo>
                    <a:pt x="5196" y="71"/>
                    <a:pt x="221" y="71"/>
                    <a:pt x="221" y="5638"/>
                  </a:cubicBezTo>
                  <a:cubicBezTo>
                    <a:pt x="221" y="11205"/>
                    <a:pt x="5196" y="11205"/>
                    <a:pt x="9894" y="11205"/>
                  </a:cubicBezTo>
                  <a:lnTo>
                    <a:pt x="159417" y="11205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AFA1EA25-00C8-3D07-29B2-70377DC8D3F7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2657612" y="8013477"/>
              <a:ext cx="187939" cy="188447"/>
            </a:xfrm>
            <a:custGeom>
              <a:avLst/>
              <a:gdLst>
                <a:gd name="connsiteX0" fmla="*/ 111613 w 187939"/>
                <a:gd name="connsiteY0" fmla="*/ 19556 h 188447"/>
                <a:gd name="connsiteX1" fmla="*/ 117969 w 187939"/>
                <a:gd name="connsiteY1" fmla="*/ 9257 h 188447"/>
                <a:gd name="connsiteX2" fmla="*/ 135382 w 187939"/>
                <a:gd name="connsiteY2" fmla="*/ 8700 h 188447"/>
                <a:gd name="connsiteX3" fmla="*/ 175733 w 187939"/>
                <a:gd name="connsiteY3" fmla="*/ 31525 h 188447"/>
                <a:gd name="connsiteX4" fmla="*/ 173522 w 187939"/>
                <a:gd name="connsiteY4" fmla="*/ 53794 h 188447"/>
                <a:gd name="connsiteX5" fmla="*/ 172693 w 187939"/>
                <a:gd name="connsiteY5" fmla="*/ 59083 h 188447"/>
                <a:gd name="connsiteX6" fmla="*/ 176010 w 187939"/>
                <a:gd name="connsiteY6" fmla="*/ 62701 h 188447"/>
                <a:gd name="connsiteX7" fmla="*/ 180155 w 187939"/>
                <a:gd name="connsiteY7" fmla="*/ 56299 h 188447"/>
                <a:gd name="connsiteX8" fmla="*/ 187618 w 187939"/>
                <a:gd name="connsiteY8" fmla="*/ 7865 h 188447"/>
                <a:gd name="connsiteX9" fmla="*/ 188170 w 187939"/>
                <a:gd name="connsiteY9" fmla="*/ 3133 h 188447"/>
                <a:gd name="connsiteX10" fmla="*/ 180708 w 187939"/>
                <a:gd name="connsiteY10" fmla="*/ 71 h 188447"/>
                <a:gd name="connsiteX11" fmla="*/ 27316 w 187939"/>
                <a:gd name="connsiteY11" fmla="*/ 71 h 188447"/>
                <a:gd name="connsiteX12" fmla="*/ 18472 w 187939"/>
                <a:gd name="connsiteY12" fmla="*/ 5638 h 188447"/>
                <a:gd name="connsiteX13" fmla="*/ 1889 w 187939"/>
                <a:gd name="connsiteY13" fmla="*/ 54629 h 188447"/>
                <a:gd name="connsiteX14" fmla="*/ 231 w 187939"/>
                <a:gd name="connsiteY14" fmla="*/ 59639 h 188447"/>
                <a:gd name="connsiteX15" fmla="*/ 3547 w 187939"/>
                <a:gd name="connsiteY15" fmla="*/ 62701 h 188447"/>
                <a:gd name="connsiteX16" fmla="*/ 8246 w 187939"/>
                <a:gd name="connsiteY16" fmla="*/ 56856 h 188447"/>
                <a:gd name="connsiteX17" fmla="*/ 71261 w 187939"/>
                <a:gd name="connsiteY17" fmla="*/ 8700 h 188447"/>
                <a:gd name="connsiteX18" fmla="*/ 82040 w 187939"/>
                <a:gd name="connsiteY18" fmla="*/ 8700 h 188447"/>
                <a:gd name="connsiteX19" fmla="*/ 89778 w 187939"/>
                <a:gd name="connsiteY19" fmla="*/ 12041 h 188447"/>
                <a:gd name="connsiteX20" fmla="*/ 88673 w 187939"/>
                <a:gd name="connsiteY20" fmla="*/ 17886 h 188447"/>
                <a:gd name="connsiteX21" fmla="*/ 51638 w 187939"/>
                <a:gd name="connsiteY21" fmla="*/ 166528 h 188447"/>
                <a:gd name="connsiteX22" fmla="*/ 18748 w 187939"/>
                <a:gd name="connsiteY22" fmla="*/ 179889 h 188447"/>
                <a:gd name="connsiteX23" fmla="*/ 7140 w 187939"/>
                <a:gd name="connsiteY23" fmla="*/ 185178 h 188447"/>
                <a:gd name="connsiteX24" fmla="*/ 11839 w 187939"/>
                <a:gd name="connsiteY24" fmla="*/ 188518 h 188447"/>
                <a:gd name="connsiteX25" fmla="*/ 34502 w 187939"/>
                <a:gd name="connsiteY25" fmla="*/ 187962 h 188447"/>
                <a:gd name="connsiteX26" fmla="*/ 57995 w 187939"/>
                <a:gd name="connsiteY26" fmla="*/ 187683 h 188447"/>
                <a:gd name="connsiteX27" fmla="*/ 80934 w 187939"/>
                <a:gd name="connsiteY27" fmla="*/ 187962 h 188447"/>
                <a:gd name="connsiteX28" fmla="*/ 104979 w 187939"/>
                <a:gd name="connsiteY28" fmla="*/ 188518 h 188447"/>
                <a:gd name="connsiteX29" fmla="*/ 111060 w 187939"/>
                <a:gd name="connsiteY29" fmla="*/ 182951 h 188447"/>
                <a:gd name="connsiteX30" fmla="*/ 101663 w 187939"/>
                <a:gd name="connsiteY30" fmla="*/ 179889 h 188447"/>
                <a:gd name="connsiteX31" fmla="*/ 83974 w 187939"/>
                <a:gd name="connsiteY31" fmla="*/ 179333 h 188447"/>
                <a:gd name="connsiteX32" fmla="*/ 73748 w 187939"/>
                <a:gd name="connsiteY32" fmla="*/ 173209 h 188447"/>
                <a:gd name="connsiteX33" fmla="*/ 74854 w 187939"/>
                <a:gd name="connsiteY33" fmla="*/ 167363 h 188447"/>
                <a:gd name="connsiteX34" fmla="*/ 111613 w 187939"/>
                <a:gd name="connsiteY34" fmla="*/ 19556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613" y="19556"/>
                  </a:moveTo>
                  <a:cubicBezTo>
                    <a:pt x="113547" y="11762"/>
                    <a:pt x="114653" y="10092"/>
                    <a:pt x="117969" y="9257"/>
                  </a:cubicBezTo>
                  <a:cubicBezTo>
                    <a:pt x="120457" y="8700"/>
                    <a:pt x="129577" y="8700"/>
                    <a:pt x="135382" y="8700"/>
                  </a:cubicBezTo>
                  <a:cubicBezTo>
                    <a:pt x="163296" y="8700"/>
                    <a:pt x="175733" y="9814"/>
                    <a:pt x="175733" y="31525"/>
                  </a:cubicBezTo>
                  <a:cubicBezTo>
                    <a:pt x="175733" y="35701"/>
                    <a:pt x="174628" y="46557"/>
                    <a:pt x="173522" y="53794"/>
                  </a:cubicBezTo>
                  <a:cubicBezTo>
                    <a:pt x="173246" y="54907"/>
                    <a:pt x="172693" y="58248"/>
                    <a:pt x="172693" y="59083"/>
                  </a:cubicBezTo>
                  <a:cubicBezTo>
                    <a:pt x="172693" y="60753"/>
                    <a:pt x="173522" y="62701"/>
                    <a:pt x="176010" y="62701"/>
                  </a:cubicBezTo>
                  <a:cubicBezTo>
                    <a:pt x="179050" y="62701"/>
                    <a:pt x="179603" y="60475"/>
                    <a:pt x="180155" y="56299"/>
                  </a:cubicBezTo>
                  <a:lnTo>
                    <a:pt x="187618" y="7865"/>
                  </a:lnTo>
                  <a:cubicBezTo>
                    <a:pt x="187894" y="6752"/>
                    <a:pt x="188170" y="3968"/>
                    <a:pt x="188170" y="3133"/>
                  </a:cubicBezTo>
                  <a:cubicBezTo>
                    <a:pt x="188170" y="71"/>
                    <a:pt x="185407" y="71"/>
                    <a:pt x="180708" y="71"/>
                  </a:cubicBezTo>
                  <a:lnTo>
                    <a:pt x="27316" y="71"/>
                  </a:lnTo>
                  <a:cubicBezTo>
                    <a:pt x="20683" y="71"/>
                    <a:pt x="20407" y="350"/>
                    <a:pt x="18472" y="5638"/>
                  </a:cubicBezTo>
                  <a:lnTo>
                    <a:pt x="1889" y="54629"/>
                  </a:lnTo>
                  <a:cubicBezTo>
                    <a:pt x="1613" y="55186"/>
                    <a:pt x="231" y="59083"/>
                    <a:pt x="231" y="59639"/>
                  </a:cubicBezTo>
                  <a:cubicBezTo>
                    <a:pt x="231" y="61310"/>
                    <a:pt x="1613" y="62701"/>
                    <a:pt x="3547" y="62701"/>
                  </a:cubicBezTo>
                  <a:cubicBezTo>
                    <a:pt x="6311" y="62701"/>
                    <a:pt x="6587" y="61310"/>
                    <a:pt x="8246" y="56856"/>
                  </a:cubicBezTo>
                  <a:cubicBezTo>
                    <a:pt x="23170" y="13711"/>
                    <a:pt x="30356" y="8700"/>
                    <a:pt x="71261" y="8700"/>
                  </a:cubicBezTo>
                  <a:lnTo>
                    <a:pt x="82040" y="8700"/>
                  </a:lnTo>
                  <a:cubicBezTo>
                    <a:pt x="89778" y="8700"/>
                    <a:pt x="89778" y="9814"/>
                    <a:pt x="89778" y="12041"/>
                  </a:cubicBezTo>
                  <a:cubicBezTo>
                    <a:pt x="89778" y="13711"/>
                    <a:pt x="88949" y="17051"/>
                    <a:pt x="88673" y="17886"/>
                  </a:cubicBezTo>
                  <a:lnTo>
                    <a:pt x="51638" y="166528"/>
                  </a:lnTo>
                  <a:cubicBezTo>
                    <a:pt x="49150" y="176827"/>
                    <a:pt x="48321" y="179889"/>
                    <a:pt x="18748" y="179889"/>
                  </a:cubicBezTo>
                  <a:cubicBezTo>
                    <a:pt x="8799" y="179889"/>
                    <a:pt x="7140" y="179889"/>
                    <a:pt x="7140" y="185178"/>
                  </a:cubicBezTo>
                  <a:cubicBezTo>
                    <a:pt x="7140" y="188518"/>
                    <a:pt x="10180" y="188518"/>
                    <a:pt x="11839" y="188518"/>
                  </a:cubicBezTo>
                  <a:cubicBezTo>
                    <a:pt x="19301" y="188518"/>
                    <a:pt x="27040" y="187962"/>
                    <a:pt x="34502" y="187962"/>
                  </a:cubicBezTo>
                  <a:cubicBezTo>
                    <a:pt x="42241" y="187962"/>
                    <a:pt x="50256" y="187683"/>
                    <a:pt x="57995" y="187683"/>
                  </a:cubicBezTo>
                  <a:cubicBezTo>
                    <a:pt x="65733" y="187683"/>
                    <a:pt x="73472" y="187962"/>
                    <a:pt x="80934" y="187962"/>
                  </a:cubicBezTo>
                  <a:cubicBezTo>
                    <a:pt x="88949" y="187962"/>
                    <a:pt x="97241" y="188518"/>
                    <a:pt x="104979" y="188518"/>
                  </a:cubicBezTo>
                  <a:cubicBezTo>
                    <a:pt x="107743" y="188518"/>
                    <a:pt x="111060" y="188518"/>
                    <a:pt x="111060" y="182951"/>
                  </a:cubicBezTo>
                  <a:cubicBezTo>
                    <a:pt x="111060" y="179889"/>
                    <a:pt x="108849" y="179889"/>
                    <a:pt x="101663" y="179889"/>
                  </a:cubicBezTo>
                  <a:cubicBezTo>
                    <a:pt x="94753" y="179889"/>
                    <a:pt x="91160" y="179889"/>
                    <a:pt x="83974" y="179333"/>
                  </a:cubicBezTo>
                  <a:cubicBezTo>
                    <a:pt x="75959" y="178498"/>
                    <a:pt x="73748" y="177662"/>
                    <a:pt x="73748" y="173209"/>
                  </a:cubicBezTo>
                  <a:cubicBezTo>
                    <a:pt x="73748" y="172930"/>
                    <a:pt x="73748" y="171539"/>
                    <a:pt x="74854" y="167363"/>
                  </a:cubicBezTo>
                  <a:lnTo>
                    <a:pt x="111613" y="19556"/>
                  </a:lnTo>
                  <a:close/>
                </a:path>
              </a:pathLst>
            </a:custGeom>
            <a:solidFill>
              <a:srgbClr val="FF1A1A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A560CA29-B4EE-0513-3065-59DCE34C38EF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2827000" y="8106698"/>
              <a:ext cx="122851" cy="140876"/>
            </a:xfrm>
            <a:custGeom>
              <a:avLst/>
              <a:gdLst>
                <a:gd name="connsiteX0" fmla="*/ 123088 w 122851"/>
                <a:gd name="connsiteY0" fmla="*/ 2606 h 140876"/>
                <a:gd name="connsiteX1" fmla="*/ 120573 w 122851"/>
                <a:gd name="connsiteY1" fmla="*/ 73 h 140876"/>
                <a:gd name="connsiteX2" fmla="*/ 116704 w 122851"/>
                <a:gd name="connsiteY2" fmla="*/ 2801 h 140876"/>
                <a:gd name="connsiteX3" fmla="*/ 107224 w 122851"/>
                <a:gd name="connsiteY3" fmla="*/ 13907 h 140876"/>
                <a:gd name="connsiteX4" fmla="*/ 75882 w 122851"/>
                <a:gd name="connsiteY4" fmla="*/ 73 h 140876"/>
                <a:gd name="connsiteX5" fmla="*/ 24420 w 122851"/>
                <a:gd name="connsiteY5" fmla="*/ 44693 h 140876"/>
                <a:gd name="connsiteX6" fmla="*/ 30804 w 122851"/>
                <a:gd name="connsiteY6" fmla="*/ 62619 h 140876"/>
                <a:gd name="connsiteX7" fmla="*/ 57696 w 122851"/>
                <a:gd name="connsiteY7" fmla="*/ 75285 h 140876"/>
                <a:gd name="connsiteX8" fmla="*/ 74141 w 122851"/>
                <a:gd name="connsiteY8" fmla="*/ 79182 h 140876"/>
                <a:gd name="connsiteX9" fmla="*/ 92134 w 122851"/>
                <a:gd name="connsiteY9" fmla="*/ 99641 h 140876"/>
                <a:gd name="connsiteX10" fmla="*/ 53634 w 122851"/>
                <a:gd name="connsiteY10" fmla="*/ 133934 h 140876"/>
                <a:gd name="connsiteX11" fmla="*/ 16101 w 122851"/>
                <a:gd name="connsiteY11" fmla="*/ 106266 h 140876"/>
                <a:gd name="connsiteX12" fmla="*/ 17262 w 122851"/>
                <a:gd name="connsiteY12" fmla="*/ 96523 h 140876"/>
                <a:gd name="connsiteX13" fmla="*/ 17455 w 122851"/>
                <a:gd name="connsiteY13" fmla="*/ 95354 h 140876"/>
                <a:gd name="connsiteX14" fmla="*/ 14360 w 122851"/>
                <a:gd name="connsiteY14" fmla="*/ 92821 h 140876"/>
                <a:gd name="connsiteX15" fmla="*/ 10684 w 122851"/>
                <a:gd name="connsiteY15" fmla="*/ 96718 h 140876"/>
                <a:gd name="connsiteX16" fmla="*/ 817 w 122851"/>
                <a:gd name="connsiteY16" fmla="*/ 135688 h 140876"/>
                <a:gd name="connsiteX17" fmla="*/ 237 w 122851"/>
                <a:gd name="connsiteY17" fmla="*/ 138611 h 140876"/>
                <a:gd name="connsiteX18" fmla="*/ 2945 w 122851"/>
                <a:gd name="connsiteY18" fmla="*/ 140949 h 140876"/>
                <a:gd name="connsiteX19" fmla="*/ 6814 w 122851"/>
                <a:gd name="connsiteY19" fmla="*/ 138221 h 140876"/>
                <a:gd name="connsiteX20" fmla="*/ 16101 w 122851"/>
                <a:gd name="connsiteY20" fmla="*/ 127309 h 140876"/>
                <a:gd name="connsiteX21" fmla="*/ 53053 w 122851"/>
                <a:gd name="connsiteY21" fmla="*/ 140949 h 140876"/>
                <a:gd name="connsiteX22" fmla="*/ 105870 w 122851"/>
                <a:gd name="connsiteY22" fmla="*/ 92626 h 140876"/>
                <a:gd name="connsiteX23" fmla="*/ 98131 w 122851"/>
                <a:gd name="connsiteY23" fmla="*/ 71777 h 140876"/>
                <a:gd name="connsiteX24" fmla="*/ 63500 w 122851"/>
                <a:gd name="connsiteY24" fmla="*/ 58138 h 140876"/>
                <a:gd name="connsiteX25" fmla="*/ 51312 w 122851"/>
                <a:gd name="connsiteY25" fmla="*/ 55020 h 140876"/>
                <a:gd name="connsiteX26" fmla="*/ 38350 w 122851"/>
                <a:gd name="connsiteY26" fmla="*/ 37289 h 140876"/>
                <a:gd name="connsiteX27" fmla="*/ 75689 w 122851"/>
                <a:gd name="connsiteY27" fmla="*/ 6308 h 140876"/>
                <a:gd name="connsiteX28" fmla="*/ 106644 w 122851"/>
                <a:gd name="connsiteY28" fmla="*/ 36704 h 140876"/>
                <a:gd name="connsiteX29" fmla="*/ 105870 w 122851"/>
                <a:gd name="connsiteY29" fmla="*/ 45473 h 140876"/>
                <a:gd name="connsiteX30" fmla="*/ 109159 w 122851"/>
                <a:gd name="connsiteY30" fmla="*/ 48201 h 140876"/>
                <a:gd name="connsiteX31" fmla="*/ 113028 w 122851"/>
                <a:gd name="connsiteY31" fmla="*/ 43914 h 140876"/>
                <a:gd name="connsiteX32" fmla="*/ 123088 w 122851"/>
                <a:gd name="connsiteY32" fmla="*/ 2606 h 14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2851" h="140876">
                  <a:moveTo>
                    <a:pt x="123088" y="2606"/>
                  </a:moveTo>
                  <a:cubicBezTo>
                    <a:pt x="123088" y="1632"/>
                    <a:pt x="122508" y="73"/>
                    <a:pt x="120573" y="73"/>
                  </a:cubicBezTo>
                  <a:cubicBezTo>
                    <a:pt x="119412" y="73"/>
                    <a:pt x="119219" y="268"/>
                    <a:pt x="116704" y="2801"/>
                  </a:cubicBezTo>
                  <a:lnTo>
                    <a:pt x="107224" y="13907"/>
                  </a:lnTo>
                  <a:cubicBezTo>
                    <a:pt x="99872" y="3580"/>
                    <a:pt x="87684" y="73"/>
                    <a:pt x="75882" y="73"/>
                  </a:cubicBezTo>
                  <a:cubicBezTo>
                    <a:pt x="48603" y="73"/>
                    <a:pt x="24420" y="22286"/>
                    <a:pt x="24420" y="44693"/>
                  </a:cubicBezTo>
                  <a:cubicBezTo>
                    <a:pt x="24420" y="47616"/>
                    <a:pt x="25000" y="55410"/>
                    <a:pt x="30804" y="62619"/>
                  </a:cubicBezTo>
                  <a:cubicBezTo>
                    <a:pt x="37382" y="70413"/>
                    <a:pt x="44541" y="72167"/>
                    <a:pt x="57696" y="75285"/>
                  </a:cubicBezTo>
                  <a:cubicBezTo>
                    <a:pt x="61566" y="76259"/>
                    <a:pt x="71239" y="78402"/>
                    <a:pt x="74141" y="79182"/>
                  </a:cubicBezTo>
                  <a:cubicBezTo>
                    <a:pt x="80332" y="80740"/>
                    <a:pt x="92134" y="85027"/>
                    <a:pt x="92134" y="99641"/>
                  </a:cubicBezTo>
                  <a:cubicBezTo>
                    <a:pt x="92134" y="115424"/>
                    <a:pt x="75689" y="133934"/>
                    <a:pt x="53634" y="133934"/>
                  </a:cubicBezTo>
                  <a:cubicBezTo>
                    <a:pt x="36608" y="133934"/>
                    <a:pt x="16101" y="127894"/>
                    <a:pt x="16101" y="106266"/>
                  </a:cubicBezTo>
                  <a:cubicBezTo>
                    <a:pt x="16101" y="104317"/>
                    <a:pt x="16488" y="100030"/>
                    <a:pt x="17262" y="96523"/>
                  </a:cubicBezTo>
                  <a:cubicBezTo>
                    <a:pt x="17455" y="95744"/>
                    <a:pt x="17455" y="95549"/>
                    <a:pt x="17455" y="95354"/>
                  </a:cubicBezTo>
                  <a:cubicBezTo>
                    <a:pt x="17455" y="92821"/>
                    <a:pt x="15133" y="92821"/>
                    <a:pt x="14360" y="92821"/>
                  </a:cubicBezTo>
                  <a:cubicBezTo>
                    <a:pt x="11651" y="92821"/>
                    <a:pt x="11458" y="93211"/>
                    <a:pt x="10684" y="96718"/>
                  </a:cubicBezTo>
                  <a:lnTo>
                    <a:pt x="817" y="135688"/>
                  </a:lnTo>
                  <a:cubicBezTo>
                    <a:pt x="623" y="136467"/>
                    <a:pt x="237" y="137636"/>
                    <a:pt x="237" y="138611"/>
                  </a:cubicBezTo>
                  <a:cubicBezTo>
                    <a:pt x="237" y="139780"/>
                    <a:pt x="1010" y="140949"/>
                    <a:pt x="2945" y="140949"/>
                  </a:cubicBezTo>
                  <a:cubicBezTo>
                    <a:pt x="4106" y="140949"/>
                    <a:pt x="4299" y="140754"/>
                    <a:pt x="6814" y="138221"/>
                  </a:cubicBezTo>
                  <a:cubicBezTo>
                    <a:pt x="8943" y="135883"/>
                    <a:pt x="13973" y="129648"/>
                    <a:pt x="16101" y="127309"/>
                  </a:cubicBezTo>
                  <a:cubicBezTo>
                    <a:pt x="26355" y="138611"/>
                    <a:pt x="41445" y="140949"/>
                    <a:pt x="53053" y="140949"/>
                  </a:cubicBezTo>
                  <a:cubicBezTo>
                    <a:pt x="82267" y="140949"/>
                    <a:pt x="105870" y="115618"/>
                    <a:pt x="105870" y="92626"/>
                  </a:cubicBezTo>
                  <a:cubicBezTo>
                    <a:pt x="105870" y="84053"/>
                    <a:pt x="102387" y="76259"/>
                    <a:pt x="98131" y="71777"/>
                  </a:cubicBezTo>
                  <a:cubicBezTo>
                    <a:pt x="91360" y="64763"/>
                    <a:pt x="88458" y="63983"/>
                    <a:pt x="63500" y="58138"/>
                  </a:cubicBezTo>
                  <a:cubicBezTo>
                    <a:pt x="59438" y="57164"/>
                    <a:pt x="53053" y="55605"/>
                    <a:pt x="51312" y="55020"/>
                  </a:cubicBezTo>
                  <a:cubicBezTo>
                    <a:pt x="46475" y="53267"/>
                    <a:pt x="38350" y="48395"/>
                    <a:pt x="38350" y="37289"/>
                  </a:cubicBezTo>
                  <a:cubicBezTo>
                    <a:pt x="38350" y="21896"/>
                    <a:pt x="55568" y="6308"/>
                    <a:pt x="75689" y="6308"/>
                  </a:cubicBezTo>
                  <a:cubicBezTo>
                    <a:pt x="96583" y="6308"/>
                    <a:pt x="106644" y="18194"/>
                    <a:pt x="106644" y="36704"/>
                  </a:cubicBezTo>
                  <a:cubicBezTo>
                    <a:pt x="106644" y="39237"/>
                    <a:pt x="105870" y="43719"/>
                    <a:pt x="105870" y="45473"/>
                  </a:cubicBezTo>
                  <a:cubicBezTo>
                    <a:pt x="105870" y="48201"/>
                    <a:pt x="108191" y="48201"/>
                    <a:pt x="109159" y="48201"/>
                  </a:cubicBezTo>
                  <a:cubicBezTo>
                    <a:pt x="112061" y="48201"/>
                    <a:pt x="112254" y="47226"/>
                    <a:pt x="113028" y="43914"/>
                  </a:cubicBezTo>
                  <a:lnTo>
                    <a:pt x="123088" y="2606"/>
                  </a:lnTo>
                  <a:close/>
                </a:path>
              </a:pathLst>
            </a:custGeom>
            <a:solidFill>
              <a:srgbClr val="FF1A1A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BF5F4E99-5084-FD66-5CF4-83B0D01F74A7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2988354" y="7993157"/>
              <a:ext cx="64120" cy="278356"/>
            </a:xfrm>
            <a:custGeom>
              <a:avLst/>
              <a:gdLst>
                <a:gd name="connsiteX0" fmla="*/ 64363 w 64120"/>
                <a:gd name="connsiteY0" fmla="*/ 139249 h 278356"/>
                <a:gd name="connsiteX1" fmla="*/ 46122 w 64120"/>
                <a:gd name="connsiteY1" fmla="*/ 52402 h 278356"/>
                <a:gd name="connsiteX2" fmla="*/ 3006 w 64120"/>
                <a:gd name="connsiteY2" fmla="*/ 71 h 278356"/>
                <a:gd name="connsiteX3" fmla="*/ 242 w 64120"/>
                <a:gd name="connsiteY3" fmla="*/ 2855 h 278356"/>
                <a:gd name="connsiteX4" fmla="*/ 5494 w 64120"/>
                <a:gd name="connsiteY4" fmla="*/ 9257 h 278356"/>
                <a:gd name="connsiteX5" fmla="*/ 48333 w 64120"/>
                <a:gd name="connsiteY5" fmla="*/ 139249 h 278356"/>
                <a:gd name="connsiteX6" fmla="*/ 3835 w 64120"/>
                <a:gd name="connsiteY6" fmla="*/ 270912 h 278356"/>
                <a:gd name="connsiteX7" fmla="*/ 242 w 64120"/>
                <a:gd name="connsiteY7" fmla="*/ 275644 h 278356"/>
                <a:gd name="connsiteX8" fmla="*/ 3006 w 64120"/>
                <a:gd name="connsiteY8" fmla="*/ 278427 h 278356"/>
                <a:gd name="connsiteX9" fmla="*/ 46951 w 64120"/>
                <a:gd name="connsiteY9" fmla="*/ 224148 h 278356"/>
                <a:gd name="connsiteX10" fmla="*/ 64363 w 64120"/>
                <a:gd name="connsiteY10" fmla="*/ 139249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20" h="278356">
                  <a:moveTo>
                    <a:pt x="64363" y="139249"/>
                  </a:moveTo>
                  <a:cubicBezTo>
                    <a:pt x="64363" y="117538"/>
                    <a:pt x="61323" y="83856"/>
                    <a:pt x="46122" y="52402"/>
                  </a:cubicBezTo>
                  <a:cubicBezTo>
                    <a:pt x="29539" y="18164"/>
                    <a:pt x="5770" y="71"/>
                    <a:pt x="3006" y="71"/>
                  </a:cubicBezTo>
                  <a:cubicBezTo>
                    <a:pt x="1348" y="71"/>
                    <a:pt x="242" y="1185"/>
                    <a:pt x="242" y="2855"/>
                  </a:cubicBezTo>
                  <a:cubicBezTo>
                    <a:pt x="242" y="3690"/>
                    <a:pt x="242" y="4247"/>
                    <a:pt x="5494" y="9257"/>
                  </a:cubicBezTo>
                  <a:cubicBezTo>
                    <a:pt x="32579" y="36814"/>
                    <a:pt x="48333" y="81073"/>
                    <a:pt x="48333" y="139249"/>
                  </a:cubicBezTo>
                  <a:cubicBezTo>
                    <a:pt x="48333" y="186848"/>
                    <a:pt x="38107" y="235839"/>
                    <a:pt x="3835" y="270912"/>
                  </a:cubicBezTo>
                  <a:cubicBezTo>
                    <a:pt x="242" y="274252"/>
                    <a:pt x="242" y="274809"/>
                    <a:pt x="242" y="275644"/>
                  </a:cubicBezTo>
                  <a:cubicBezTo>
                    <a:pt x="242" y="277314"/>
                    <a:pt x="1348" y="278427"/>
                    <a:pt x="3006" y="278427"/>
                  </a:cubicBezTo>
                  <a:cubicBezTo>
                    <a:pt x="5770" y="278427"/>
                    <a:pt x="30644" y="259499"/>
                    <a:pt x="46951" y="224148"/>
                  </a:cubicBezTo>
                  <a:cubicBezTo>
                    <a:pt x="61046" y="193529"/>
                    <a:pt x="64363" y="162631"/>
                    <a:pt x="64363" y="139249"/>
                  </a:cubicBez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F8090103-4407-7F3C-2886-4DA4C73C9205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3164439" y="8126768"/>
              <a:ext cx="168869" cy="11134"/>
            </a:xfrm>
            <a:custGeom>
              <a:avLst/>
              <a:gdLst>
                <a:gd name="connsiteX0" fmla="*/ 159444 w 168869"/>
                <a:gd name="connsiteY0" fmla="*/ 11205 h 11134"/>
                <a:gd name="connsiteX1" fmla="*/ 169118 w 168869"/>
                <a:gd name="connsiteY1" fmla="*/ 5638 h 11134"/>
                <a:gd name="connsiteX2" fmla="*/ 159444 w 168869"/>
                <a:gd name="connsiteY2" fmla="*/ 71 h 11134"/>
                <a:gd name="connsiteX3" fmla="*/ 9922 w 168869"/>
                <a:gd name="connsiteY3" fmla="*/ 71 h 11134"/>
                <a:gd name="connsiteX4" fmla="*/ 248 w 168869"/>
                <a:gd name="connsiteY4" fmla="*/ 5638 h 11134"/>
                <a:gd name="connsiteX5" fmla="*/ 9922 w 168869"/>
                <a:gd name="connsiteY5" fmla="*/ 11205 h 11134"/>
                <a:gd name="connsiteX6" fmla="*/ 159444 w 168869"/>
                <a:gd name="connsiteY6" fmla="*/ 11205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869" h="11134">
                  <a:moveTo>
                    <a:pt x="159444" y="11205"/>
                  </a:moveTo>
                  <a:cubicBezTo>
                    <a:pt x="164143" y="11205"/>
                    <a:pt x="169118" y="11205"/>
                    <a:pt x="169118" y="5638"/>
                  </a:cubicBezTo>
                  <a:cubicBezTo>
                    <a:pt x="169118" y="71"/>
                    <a:pt x="164143" y="71"/>
                    <a:pt x="159444" y="71"/>
                  </a:cubicBezTo>
                  <a:lnTo>
                    <a:pt x="9922" y="71"/>
                  </a:lnTo>
                  <a:cubicBezTo>
                    <a:pt x="5223" y="71"/>
                    <a:pt x="248" y="71"/>
                    <a:pt x="248" y="5638"/>
                  </a:cubicBezTo>
                  <a:cubicBezTo>
                    <a:pt x="248" y="11205"/>
                    <a:pt x="5223" y="11205"/>
                    <a:pt x="9922" y="11205"/>
                  </a:cubicBezTo>
                  <a:lnTo>
                    <a:pt x="159444" y="11205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EB187D0E-F2BD-8903-8DF2-34886B01189D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3445242" y="7993157"/>
              <a:ext cx="64120" cy="278356"/>
            </a:xfrm>
            <a:custGeom>
              <a:avLst/>
              <a:gdLst>
                <a:gd name="connsiteX0" fmla="*/ 64379 w 64120"/>
                <a:gd name="connsiteY0" fmla="*/ 275644 h 278356"/>
                <a:gd name="connsiteX1" fmla="*/ 59680 w 64120"/>
                <a:gd name="connsiteY1" fmla="*/ 269520 h 278356"/>
                <a:gd name="connsiteX2" fmla="*/ 16288 w 64120"/>
                <a:gd name="connsiteY2" fmla="*/ 139249 h 278356"/>
                <a:gd name="connsiteX3" fmla="*/ 60786 w 64120"/>
                <a:gd name="connsiteY3" fmla="*/ 7587 h 278356"/>
                <a:gd name="connsiteX4" fmla="*/ 64379 w 64120"/>
                <a:gd name="connsiteY4" fmla="*/ 2855 h 278356"/>
                <a:gd name="connsiteX5" fmla="*/ 61615 w 64120"/>
                <a:gd name="connsiteY5" fmla="*/ 71 h 278356"/>
                <a:gd name="connsiteX6" fmla="*/ 17670 w 64120"/>
                <a:gd name="connsiteY6" fmla="*/ 54351 h 278356"/>
                <a:gd name="connsiteX7" fmla="*/ 258 w 64120"/>
                <a:gd name="connsiteY7" fmla="*/ 139249 h 278356"/>
                <a:gd name="connsiteX8" fmla="*/ 18500 w 64120"/>
                <a:gd name="connsiteY8" fmla="*/ 226096 h 278356"/>
                <a:gd name="connsiteX9" fmla="*/ 61615 w 64120"/>
                <a:gd name="connsiteY9" fmla="*/ 278427 h 278356"/>
                <a:gd name="connsiteX10" fmla="*/ 64379 w 64120"/>
                <a:gd name="connsiteY10" fmla="*/ 275644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20" h="278356">
                  <a:moveTo>
                    <a:pt x="64379" y="275644"/>
                  </a:moveTo>
                  <a:cubicBezTo>
                    <a:pt x="64379" y="274809"/>
                    <a:pt x="64379" y="274252"/>
                    <a:pt x="59680" y="269520"/>
                  </a:cubicBezTo>
                  <a:cubicBezTo>
                    <a:pt x="25133" y="234447"/>
                    <a:pt x="16288" y="181838"/>
                    <a:pt x="16288" y="139249"/>
                  </a:cubicBezTo>
                  <a:cubicBezTo>
                    <a:pt x="16288" y="90815"/>
                    <a:pt x="26791" y="42381"/>
                    <a:pt x="60786" y="7587"/>
                  </a:cubicBezTo>
                  <a:cubicBezTo>
                    <a:pt x="64379" y="4247"/>
                    <a:pt x="64379" y="3690"/>
                    <a:pt x="64379" y="2855"/>
                  </a:cubicBezTo>
                  <a:cubicBezTo>
                    <a:pt x="64379" y="906"/>
                    <a:pt x="63273" y="71"/>
                    <a:pt x="61615" y="71"/>
                  </a:cubicBezTo>
                  <a:cubicBezTo>
                    <a:pt x="58851" y="71"/>
                    <a:pt x="33977" y="18999"/>
                    <a:pt x="17670" y="54351"/>
                  </a:cubicBezTo>
                  <a:cubicBezTo>
                    <a:pt x="3575" y="84970"/>
                    <a:pt x="258" y="115867"/>
                    <a:pt x="258" y="139249"/>
                  </a:cubicBezTo>
                  <a:cubicBezTo>
                    <a:pt x="258" y="160961"/>
                    <a:pt x="3299" y="194642"/>
                    <a:pt x="18500" y="226096"/>
                  </a:cubicBezTo>
                  <a:cubicBezTo>
                    <a:pt x="35082" y="260334"/>
                    <a:pt x="58851" y="278427"/>
                    <a:pt x="61615" y="278427"/>
                  </a:cubicBezTo>
                  <a:cubicBezTo>
                    <a:pt x="63273" y="278427"/>
                    <a:pt x="64379" y="277592"/>
                    <a:pt x="64379" y="275644"/>
                  </a:cubicBez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1D34C20D-1AC1-591C-552D-4B31C575BCC1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3531996" y="8013477"/>
              <a:ext cx="187939" cy="188447"/>
            </a:xfrm>
            <a:custGeom>
              <a:avLst/>
              <a:gdLst>
                <a:gd name="connsiteX0" fmla="*/ 111644 w 187939"/>
                <a:gd name="connsiteY0" fmla="*/ 19556 h 188447"/>
                <a:gd name="connsiteX1" fmla="*/ 118001 w 187939"/>
                <a:gd name="connsiteY1" fmla="*/ 9257 h 188447"/>
                <a:gd name="connsiteX2" fmla="*/ 135413 w 187939"/>
                <a:gd name="connsiteY2" fmla="*/ 8700 h 188447"/>
                <a:gd name="connsiteX3" fmla="*/ 175765 w 187939"/>
                <a:gd name="connsiteY3" fmla="*/ 31525 h 188447"/>
                <a:gd name="connsiteX4" fmla="*/ 173554 w 187939"/>
                <a:gd name="connsiteY4" fmla="*/ 53794 h 188447"/>
                <a:gd name="connsiteX5" fmla="*/ 172725 w 187939"/>
                <a:gd name="connsiteY5" fmla="*/ 59083 h 188447"/>
                <a:gd name="connsiteX6" fmla="*/ 176041 w 187939"/>
                <a:gd name="connsiteY6" fmla="*/ 62701 h 188447"/>
                <a:gd name="connsiteX7" fmla="*/ 180187 w 187939"/>
                <a:gd name="connsiteY7" fmla="*/ 56299 h 188447"/>
                <a:gd name="connsiteX8" fmla="*/ 187649 w 187939"/>
                <a:gd name="connsiteY8" fmla="*/ 7865 h 188447"/>
                <a:gd name="connsiteX9" fmla="*/ 188202 w 187939"/>
                <a:gd name="connsiteY9" fmla="*/ 3133 h 188447"/>
                <a:gd name="connsiteX10" fmla="*/ 180740 w 187939"/>
                <a:gd name="connsiteY10" fmla="*/ 71 h 188447"/>
                <a:gd name="connsiteX11" fmla="*/ 27348 w 187939"/>
                <a:gd name="connsiteY11" fmla="*/ 71 h 188447"/>
                <a:gd name="connsiteX12" fmla="*/ 18503 w 187939"/>
                <a:gd name="connsiteY12" fmla="*/ 5638 h 188447"/>
                <a:gd name="connsiteX13" fmla="*/ 1921 w 187939"/>
                <a:gd name="connsiteY13" fmla="*/ 54629 h 188447"/>
                <a:gd name="connsiteX14" fmla="*/ 262 w 187939"/>
                <a:gd name="connsiteY14" fmla="*/ 59639 h 188447"/>
                <a:gd name="connsiteX15" fmla="*/ 3579 w 187939"/>
                <a:gd name="connsiteY15" fmla="*/ 62701 h 188447"/>
                <a:gd name="connsiteX16" fmla="*/ 8277 w 187939"/>
                <a:gd name="connsiteY16" fmla="*/ 56856 h 188447"/>
                <a:gd name="connsiteX17" fmla="*/ 71292 w 187939"/>
                <a:gd name="connsiteY17" fmla="*/ 8700 h 188447"/>
                <a:gd name="connsiteX18" fmla="*/ 82071 w 187939"/>
                <a:gd name="connsiteY18" fmla="*/ 8700 h 188447"/>
                <a:gd name="connsiteX19" fmla="*/ 89810 w 187939"/>
                <a:gd name="connsiteY19" fmla="*/ 12041 h 188447"/>
                <a:gd name="connsiteX20" fmla="*/ 88704 w 187939"/>
                <a:gd name="connsiteY20" fmla="*/ 17886 h 188447"/>
                <a:gd name="connsiteX21" fmla="*/ 51669 w 187939"/>
                <a:gd name="connsiteY21" fmla="*/ 166528 h 188447"/>
                <a:gd name="connsiteX22" fmla="*/ 18780 w 187939"/>
                <a:gd name="connsiteY22" fmla="*/ 179889 h 188447"/>
                <a:gd name="connsiteX23" fmla="*/ 7172 w 187939"/>
                <a:gd name="connsiteY23" fmla="*/ 185178 h 188447"/>
                <a:gd name="connsiteX24" fmla="*/ 11870 w 187939"/>
                <a:gd name="connsiteY24" fmla="*/ 188518 h 188447"/>
                <a:gd name="connsiteX25" fmla="*/ 34534 w 187939"/>
                <a:gd name="connsiteY25" fmla="*/ 187962 h 188447"/>
                <a:gd name="connsiteX26" fmla="*/ 58026 w 187939"/>
                <a:gd name="connsiteY26" fmla="*/ 187683 h 188447"/>
                <a:gd name="connsiteX27" fmla="*/ 80966 w 187939"/>
                <a:gd name="connsiteY27" fmla="*/ 187962 h 188447"/>
                <a:gd name="connsiteX28" fmla="*/ 105011 w 187939"/>
                <a:gd name="connsiteY28" fmla="*/ 188518 h 188447"/>
                <a:gd name="connsiteX29" fmla="*/ 111091 w 187939"/>
                <a:gd name="connsiteY29" fmla="*/ 182951 h 188447"/>
                <a:gd name="connsiteX30" fmla="*/ 101694 w 187939"/>
                <a:gd name="connsiteY30" fmla="*/ 179889 h 188447"/>
                <a:gd name="connsiteX31" fmla="*/ 84006 w 187939"/>
                <a:gd name="connsiteY31" fmla="*/ 179333 h 188447"/>
                <a:gd name="connsiteX32" fmla="*/ 73780 w 187939"/>
                <a:gd name="connsiteY32" fmla="*/ 173209 h 188447"/>
                <a:gd name="connsiteX33" fmla="*/ 74885 w 187939"/>
                <a:gd name="connsiteY33" fmla="*/ 167363 h 188447"/>
                <a:gd name="connsiteX34" fmla="*/ 111644 w 187939"/>
                <a:gd name="connsiteY34" fmla="*/ 19556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644" y="19556"/>
                  </a:moveTo>
                  <a:cubicBezTo>
                    <a:pt x="113579" y="11762"/>
                    <a:pt x="114684" y="10092"/>
                    <a:pt x="118001" y="9257"/>
                  </a:cubicBezTo>
                  <a:cubicBezTo>
                    <a:pt x="120488" y="8700"/>
                    <a:pt x="129609" y="8700"/>
                    <a:pt x="135413" y="8700"/>
                  </a:cubicBezTo>
                  <a:cubicBezTo>
                    <a:pt x="163328" y="8700"/>
                    <a:pt x="175765" y="9814"/>
                    <a:pt x="175765" y="31525"/>
                  </a:cubicBezTo>
                  <a:cubicBezTo>
                    <a:pt x="175765" y="35701"/>
                    <a:pt x="174659" y="46557"/>
                    <a:pt x="173554" y="53794"/>
                  </a:cubicBezTo>
                  <a:cubicBezTo>
                    <a:pt x="173277" y="54907"/>
                    <a:pt x="172725" y="58248"/>
                    <a:pt x="172725" y="59083"/>
                  </a:cubicBezTo>
                  <a:cubicBezTo>
                    <a:pt x="172725" y="60753"/>
                    <a:pt x="173554" y="62701"/>
                    <a:pt x="176041" y="62701"/>
                  </a:cubicBezTo>
                  <a:cubicBezTo>
                    <a:pt x="179081" y="62701"/>
                    <a:pt x="179634" y="60475"/>
                    <a:pt x="180187" y="56299"/>
                  </a:cubicBezTo>
                  <a:lnTo>
                    <a:pt x="187649" y="7865"/>
                  </a:lnTo>
                  <a:cubicBezTo>
                    <a:pt x="187926" y="6752"/>
                    <a:pt x="188202" y="3968"/>
                    <a:pt x="188202" y="3133"/>
                  </a:cubicBezTo>
                  <a:cubicBezTo>
                    <a:pt x="188202" y="71"/>
                    <a:pt x="185438" y="71"/>
                    <a:pt x="180740" y="71"/>
                  </a:cubicBezTo>
                  <a:lnTo>
                    <a:pt x="27348" y="71"/>
                  </a:lnTo>
                  <a:cubicBezTo>
                    <a:pt x="20714" y="71"/>
                    <a:pt x="20438" y="350"/>
                    <a:pt x="18503" y="5638"/>
                  </a:cubicBezTo>
                  <a:lnTo>
                    <a:pt x="1921" y="54629"/>
                  </a:lnTo>
                  <a:cubicBezTo>
                    <a:pt x="1644" y="55186"/>
                    <a:pt x="262" y="59083"/>
                    <a:pt x="262" y="59639"/>
                  </a:cubicBezTo>
                  <a:cubicBezTo>
                    <a:pt x="262" y="61310"/>
                    <a:pt x="1644" y="62701"/>
                    <a:pt x="3579" y="62701"/>
                  </a:cubicBezTo>
                  <a:cubicBezTo>
                    <a:pt x="6343" y="62701"/>
                    <a:pt x="6619" y="61310"/>
                    <a:pt x="8277" y="56856"/>
                  </a:cubicBezTo>
                  <a:cubicBezTo>
                    <a:pt x="23202" y="13711"/>
                    <a:pt x="30388" y="8700"/>
                    <a:pt x="71292" y="8700"/>
                  </a:cubicBezTo>
                  <a:lnTo>
                    <a:pt x="82071" y="8700"/>
                  </a:lnTo>
                  <a:cubicBezTo>
                    <a:pt x="89810" y="8700"/>
                    <a:pt x="89810" y="9814"/>
                    <a:pt x="89810" y="12041"/>
                  </a:cubicBezTo>
                  <a:cubicBezTo>
                    <a:pt x="89810" y="13711"/>
                    <a:pt x="88981" y="17051"/>
                    <a:pt x="88704" y="17886"/>
                  </a:cubicBezTo>
                  <a:lnTo>
                    <a:pt x="51669" y="166528"/>
                  </a:lnTo>
                  <a:cubicBezTo>
                    <a:pt x="49182" y="176827"/>
                    <a:pt x="48353" y="179889"/>
                    <a:pt x="18780" y="179889"/>
                  </a:cubicBezTo>
                  <a:cubicBezTo>
                    <a:pt x="8830" y="179889"/>
                    <a:pt x="7172" y="179889"/>
                    <a:pt x="7172" y="185178"/>
                  </a:cubicBezTo>
                  <a:cubicBezTo>
                    <a:pt x="7172" y="188518"/>
                    <a:pt x="10212" y="188518"/>
                    <a:pt x="11870" y="188518"/>
                  </a:cubicBezTo>
                  <a:cubicBezTo>
                    <a:pt x="19333" y="188518"/>
                    <a:pt x="27071" y="187962"/>
                    <a:pt x="34534" y="187962"/>
                  </a:cubicBezTo>
                  <a:cubicBezTo>
                    <a:pt x="42272" y="187962"/>
                    <a:pt x="50287" y="187683"/>
                    <a:pt x="58026" y="187683"/>
                  </a:cubicBezTo>
                  <a:cubicBezTo>
                    <a:pt x="65765" y="187683"/>
                    <a:pt x="73503" y="187962"/>
                    <a:pt x="80966" y="187962"/>
                  </a:cubicBezTo>
                  <a:cubicBezTo>
                    <a:pt x="88981" y="187962"/>
                    <a:pt x="97272" y="188518"/>
                    <a:pt x="105011" y="188518"/>
                  </a:cubicBezTo>
                  <a:cubicBezTo>
                    <a:pt x="107775" y="188518"/>
                    <a:pt x="111091" y="188518"/>
                    <a:pt x="111091" y="182951"/>
                  </a:cubicBezTo>
                  <a:cubicBezTo>
                    <a:pt x="111091" y="179889"/>
                    <a:pt x="108880" y="179889"/>
                    <a:pt x="101694" y="179889"/>
                  </a:cubicBezTo>
                  <a:cubicBezTo>
                    <a:pt x="94785" y="179889"/>
                    <a:pt x="91192" y="179889"/>
                    <a:pt x="84006" y="179333"/>
                  </a:cubicBezTo>
                  <a:cubicBezTo>
                    <a:pt x="75991" y="178498"/>
                    <a:pt x="73780" y="177662"/>
                    <a:pt x="73780" y="173209"/>
                  </a:cubicBezTo>
                  <a:cubicBezTo>
                    <a:pt x="73780" y="172930"/>
                    <a:pt x="73780" y="171539"/>
                    <a:pt x="74885" y="167363"/>
                  </a:cubicBezTo>
                  <a:lnTo>
                    <a:pt x="111644" y="19556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2896F46C-CF9E-023D-0F8A-774EFE780D7B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3700610" y="8110595"/>
              <a:ext cx="147615" cy="133082"/>
            </a:xfrm>
            <a:custGeom>
              <a:avLst/>
              <a:gdLst>
                <a:gd name="connsiteX0" fmla="*/ 52504 w 147615"/>
                <a:gd name="connsiteY0" fmla="*/ 72752 h 133082"/>
                <a:gd name="connsiteX1" fmla="*/ 87522 w 147615"/>
                <a:gd name="connsiteY1" fmla="*/ 72752 h 133082"/>
                <a:gd name="connsiteX2" fmla="*/ 147884 w 147615"/>
                <a:gd name="connsiteY2" fmla="*/ 30469 h 133082"/>
                <a:gd name="connsiteX3" fmla="*/ 105514 w 147615"/>
                <a:gd name="connsiteY3" fmla="*/ 73 h 133082"/>
                <a:gd name="connsiteX4" fmla="*/ 37801 w 147615"/>
                <a:gd name="connsiteY4" fmla="*/ 73 h 133082"/>
                <a:gd name="connsiteX5" fmla="*/ 31610 w 147615"/>
                <a:gd name="connsiteY5" fmla="*/ 4359 h 133082"/>
                <a:gd name="connsiteX6" fmla="*/ 37994 w 147615"/>
                <a:gd name="connsiteY6" fmla="*/ 7087 h 133082"/>
                <a:gd name="connsiteX7" fmla="*/ 45346 w 147615"/>
                <a:gd name="connsiteY7" fmla="*/ 7477 h 133082"/>
                <a:gd name="connsiteX8" fmla="*/ 49602 w 147615"/>
                <a:gd name="connsiteY8" fmla="*/ 10205 h 133082"/>
                <a:gd name="connsiteX9" fmla="*/ 48828 w 147615"/>
                <a:gd name="connsiteY9" fmla="*/ 14492 h 133082"/>
                <a:gd name="connsiteX10" fmla="*/ 23291 w 147615"/>
                <a:gd name="connsiteY10" fmla="*/ 117177 h 133082"/>
                <a:gd name="connsiteX11" fmla="*/ 6072 w 147615"/>
                <a:gd name="connsiteY11" fmla="*/ 126140 h 133082"/>
                <a:gd name="connsiteX12" fmla="*/ 268 w 147615"/>
                <a:gd name="connsiteY12" fmla="*/ 130427 h 133082"/>
                <a:gd name="connsiteX13" fmla="*/ 3364 w 147615"/>
                <a:gd name="connsiteY13" fmla="*/ 133155 h 133082"/>
                <a:gd name="connsiteX14" fmla="*/ 28514 w 147615"/>
                <a:gd name="connsiteY14" fmla="*/ 132375 h 133082"/>
                <a:gd name="connsiteX15" fmla="*/ 41864 w 147615"/>
                <a:gd name="connsiteY15" fmla="*/ 132570 h 133082"/>
                <a:gd name="connsiteX16" fmla="*/ 54245 w 147615"/>
                <a:gd name="connsiteY16" fmla="*/ 133155 h 133082"/>
                <a:gd name="connsiteX17" fmla="*/ 58308 w 147615"/>
                <a:gd name="connsiteY17" fmla="*/ 128868 h 133082"/>
                <a:gd name="connsiteX18" fmla="*/ 52117 w 147615"/>
                <a:gd name="connsiteY18" fmla="*/ 126140 h 133082"/>
                <a:gd name="connsiteX19" fmla="*/ 44766 w 147615"/>
                <a:gd name="connsiteY19" fmla="*/ 125751 h 133082"/>
                <a:gd name="connsiteX20" fmla="*/ 40316 w 147615"/>
                <a:gd name="connsiteY20" fmla="*/ 122828 h 133082"/>
                <a:gd name="connsiteX21" fmla="*/ 41090 w 147615"/>
                <a:gd name="connsiteY21" fmla="*/ 118541 h 133082"/>
                <a:gd name="connsiteX22" fmla="*/ 52504 w 147615"/>
                <a:gd name="connsiteY22" fmla="*/ 72752 h 133082"/>
                <a:gd name="connsiteX23" fmla="*/ 66434 w 147615"/>
                <a:gd name="connsiteY23" fmla="*/ 13712 h 133082"/>
                <a:gd name="connsiteX24" fmla="*/ 76301 w 147615"/>
                <a:gd name="connsiteY24" fmla="*/ 7087 h 133082"/>
                <a:gd name="connsiteX25" fmla="*/ 98936 w 147615"/>
                <a:gd name="connsiteY25" fmla="*/ 7087 h 133082"/>
                <a:gd name="connsiteX26" fmla="*/ 128150 w 147615"/>
                <a:gd name="connsiteY26" fmla="*/ 26377 h 133082"/>
                <a:gd name="connsiteX27" fmla="*/ 116155 w 147615"/>
                <a:gd name="connsiteY27" fmla="*/ 56579 h 133082"/>
                <a:gd name="connsiteX28" fmla="*/ 84233 w 147615"/>
                <a:gd name="connsiteY28" fmla="*/ 66516 h 133082"/>
                <a:gd name="connsiteX29" fmla="*/ 53278 w 147615"/>
                <a:gd name="connsiteY29" fmla="*/ 66516 h 133082"/>
                <a:gd name="connsiteX30" fmla="*/ 66434 w 147615"/>
                <a:gd name="connsiteY30" fmla="*/ 13712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7615" h="133082">
                  <a:moveTo>
                    <a:pt x="52504" y="72752"/>
                  </a:moveTo>
                  <a:lnTo>
                    <a:pt x="87522" y="72752"/>
                  </a:lnTo>
                  <a:cubicBezTo>
                    <a:pt x="120218" y="72752"/>
                    <a:pt x="147884" y="51708"/>
                    <a:pt x="147884" y="30469"/>
                  </a:cubicBezTo>
                  <a:cubicBezTo>
                    <a:pt x="147884" y="14102"/>
                    <a:pt x="132019" y="73"/>
                    <a:pt x="105514" y="73"/>
                  </a:cubicBezTo>
                  <a:lnTo>
                    <a:pt x="37801" y="73"/>
                  </a:lnTo>
                  <a:cubicBezTo>
                    <a:pt x="33931" y="73"/>
                    <a:pt x="31610" y="73"/>
                    <a:pt x="31610" y="4359"/>
                  </a:cubicBezTo>
                  <a:cubicBezTo>
                    <a:pt x="31610" y="7087"/>
                    <a:pt x="33738" y="7087"/>
                    <a:pt x="37994" y="7087"/>
                  </a:cubicBezTo>
                  <a:cubicBezTo>
                    <a:pt x="41090" y="7087"/>
                    <a:pt x="41864" y="7087"/>
                    <a:pt x="45346" y="7477"/>
                  </a:cubicBezTo>
                  <a:cubicBezTo>
                    <a:pt x="49215" y="7867"/>
                    <a:pt x="49602" y="8256"/>
                    <a:pt x="49602" y="10205"/>
                  </a:cubicBezTo>
                  <a:cubicBezTo>
                    <a:pt x="49602" y="10595"/>
                    <a:pt x="49602" y="11569"/>
                    <a:pt x="48828" y="14492"/>
                  </a:cubicBezTo>
                  <a:lnTo>
                    <a:pt x="23291" y="117177"/>
                  </a:lnTo>
                  <a:cubicBezTo>
                    <a:pt x="21356" y="124776"/>
                    <a:pt x="21163" y="126140"/>
                    <a:pt x="6072" y="126140"/>
                  </a:cubicBezTo>
                  <a:cubicBezTo>
                    <a:pt x="2590" y="126140"/>
                    <a:pt x="268" y="126140"/>
                    <a:pt x="268" y="130427"/>
                  </a:cubicBezTo>
                  <a:cubicBezTo>
                    <a:pt x="268" y="130622"/>
                    <a:pt x="268" y="133155"/>
                    <a:pt x="3364" y="133155"/>
                  </a:cubicBezTo>
                  <a:cubicBezTo>
                    <a:pt x="8974" y="133155"/>
                    <a:pt x="22904" y="132375"/>
                    <a:pt x="28514" y="132375"/>
                  </a:cubicBezTo>
                  <a:cubicBezTo>
                    <a:pt x="31803" y="132375"/>
                    <a:pt x="38575" y="132375"/>
                    <a:pt x="41864" y="132570"/>
                  </a:cubicBezTo>
                  <a:cubicBezTo>
                    <a:pt x="45733" y="132765"/>
                    <a:pt x="50570" y="133155"/>
                    <a:pt x="54245" y="133155"/>
                  </a:cubicBezTo>
                  <a:cubicBezTo>
                    <a:pt x="55406" y="133155"/>
                    <a:pt x="58308" y="133155"/>
                    <a:pt x="58308" y="128868"/>
                  </a:cubicBezTo>
                  <a:cubicBezTo>
                    <a:pt x="58308" y="126140"/>
                    <a:pt x="55987" y="126140"/>
                    <a:pt x="52117" y="126140"/>
                  </a:cubicBezTo>
                  <a:cubicBezTo>
                    <a:pt x="51924" y="126140"/>
                    <a:pt x="48248" y="126140"/>
                    <a:pt x="44766" y="125751"/>
                  </a:cubicBezTo>
                  <a:cubicBezTo>
                    <a:pt x="40316" y="125361"/>
                    <a:pt x="40316" y="124776"/>
                    <a:pt x="40316" y="122828"/>
                  </a:cubicBezTo>
                  <a:cubicBezTo>
                    <a:pt x="40316" y="122633"/>
                    <a:pt x="40316" y="121464"/>
                    <a:pt x="41090" y="118541"/>
                  </a:cubicBezTo>
                  <a:lnTo>
                    <a:pt x="52504" y="72752"/>
                  </a:lnTo>
                  <a:close/>
                  <a:moveTo>
                    <a:pt x="66434" y="13712"/>
                  </a:moveTo>
                  <a:cubicBezTo>
                    <a:pt x="67982" y="7672"/>
                    <a:pt x="68175" y="7087"/>
                    <a:pt x="76301" y="7087"/>
                  </a:cubicBezTo>
                  <a:lnTo>
                    <a:pt x="98936" y="7087"/>
                  </a:lnTo>
                  <a:cubicBezTo>
                    <a:pt x="116929" y="7087"/>
                    <a:pt x="128150" y="12543"/>
                    <a:pt x="128150" y="26377"/>
                  </a:cubicBezTo>
                  <a:cubicBezTo>
                    <a:pt x="128150" y="32418"/>
                    <a:pt x="125828" y="47811"/>
                    <a:pt x="116155" y="56579"/>
                  </a:cubicBezTo>
                  <a:cubicBezTo>
                    <a:pt x="109190" y="62814"/>
                    <a:pt x="98163" y="66516"/>
                    <a:pt x="84233" y="66516"/>
                  </a:cubicBezTo>
                  <a:lnTo>
                    <a:pt x="53278" y="66516"/>
                  </a:lnTo>
                  <a:lnTo>
                    <a:pt x="66434" y="13712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BBDE7643-C7D9-68AB-BC23-41BE06991D88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3955514" y="8126768"/>
              <a:ext cx="168869" cy="11134"/>
            </a:xfrm>
            <a:custGeom>
              <a:avLst/>
              <a:gdLst>
                <a:gd name="connsiteX0" fmla="*/ 159473 w 168869"/>
                <a:gd name="connsiteY0" fmla="*/ 11205 h 11134"/>
                <a:gd name="connsiteX1" fmla="*/ 169146 w 168869"/>
                <a:gd name="connsiteY1" fmla="*/ 5638 h 11134"/>
                <a:gd name="connsiteX2" fmla="*/ 159473 w 168869"/>
                <a:gd name="connsiteY2" fmla="*/ 71 h 11134"/>
                <a:gd name="connsiteX3" fmla="*/ 9950 w 168869"/>
                <a:gd name="connsiteY3" fmla="*/ 71 h 11134"/>
                <a:gd name="connsiteX4" fmla="*/ 277 w 168869"/>
                <a:gd name="connsiteY4" fmla="*/ 5638 h 11134"/>
                <a:gd name="connsiteX5" fmla="*/ 9950 w 168869"/>
                <a:gd name="connsiteY5" fmla="*/ 11205 h 11134"/>
                <a:gd name="connsiteX6" fmla="*/ 159473 w 168869"/>
                <a:gd name="connsiteY6" fmla="*/ 11205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869" h="11134">
                  <a:moveTo>
                    <a:pt x="159473" y="11205"/>
                  </a:moveTo>
                  <a:cubicBezTo>
                    <a:pt x="164171" y="11205"/>
                    <a:pt x="169146" y="11205"/>
                    <a:pt x="169146" y="5638"/>
                  </a:cubicBezTo>
                  <a:cubicBezTo>
                    <a:pt x="169146" y="71"/>
                    <a:pt x="164171" y="71"/>
                    <a:pt x="159473" y="71"/>
                  </a:cubicBezTo>
                  <a:lnTo>
                    <a:pt x="9950" y="71"/>
                  </a:lnTo>
                  <a:cubicBezTo>
                    <a:pt x="5252" y="71"/>
                    <a:pt x="277" y="71"/>
                    <a:pt x="277" y="5638"/>
                  </a:cubicBezTo>
                  <a:cubicBezTo>
                    <a:pt x="277" y="11205"/>
                    <a:pt x="5252" y="11205"/>
                    <a:pt x="9950" y="11205"/>
                  </a:cubicBezTo>
                  <a:lnTo>
                    <a:pt x="159473" y="11205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134A8589-E6A9-27B3-4A4C-D692E7BB29BA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4215588" y="8013477"/>
              <a:ext cx="187939" cy="188447"/>
            </a:xfrm>
            <a:custGeom>
              <a:avLst/>
              <a:gdLst>
                <a:gd name="connsiteX0" fmla="*/ 111669 w 187939"/>
                <a:gd name="connsiteY0" fmla="*/ 19556 h 188447"/>
                <a:gd name="connsiteX1" fmla="*/ 118026 w 187939"/>
                <a:gd name="connsiteY1" fmla="*/ 9257 h 188447"/>
                <a:gd name="connsiteX2" fmla="*/ 135438 w 187939"/>
                <a:gd name="connsiteY2" fmla="*/ 8700 h 188447"/>
                <a:gd name="connsiteX3" fmla="*/ 175789 w 187939"/>
                <a:gd name="connsiteY3" fmla="*/ 31525 h 188447"/>
                <a:gd name="connsiteX4" fmla="*/ 173578 w 187939"/>
                <a:gd name="connsiteY4" fmla="*/ 53794 h 188447"/>
                <a:gd name="connsiteX5" fmla="*/ 172749 w 187939"/>
                <a:gd name="connsiteY5" fmla="*/ 59083 h 188447"/>
                <a:gd name="connsiteX6" fmla="*/ 176066 w 187939"/>
                <a:gd name="connsiteY6" fmla="*/ 62701 h 188447"/>
                <a:gd name="connsiteX7" fmla="*/ 180212 w 187939"/>
                <a:gd name="connsiteY7" fmla="*/ 56299 h 188447"/>
                <a:gd name="connsiteX8" fmla="*/ 187674 w 187939"/>
                <a:gd name="connsiteY8" fmla="*/ 7865 h 188447"/>
                <a:gd name="connsiteX9" fmla="*/ 188227 w 187939"/>
                <a:gd name="connsiteY9" fmla="*/ 3133 h 188447"/>
                <a:gd name="connsiteX10" fmla="*/ 180764 w 187939"/>
                <a:gd name="connsiteY10" fmla="*/ 71 h 188447"/>
                <a:gd name="connsiteX11" fmla="*/ 27372 w 187939"/>
                <a:gd name="connsiteY11" fmla="*/ 71 h 188447"/>
                <a:gd name="connsiteX12" fmla="*/ 18528 w 187939"/>
                <a:gd name="connsiteY12" fmla="*/ 5638 h 188447"/>
                <a:gd name="connsiteX13" fmla="*/ 1945 w 187939"/>
                <a:gd name="connsiteY13" fmla="*/ 54629 h 188447"/>
                <a:gd name="connsiteX14" fmla="*/ 287 w 187939"/>
                <a:gd name="connsiteY14" fmla="*/ 59639 h 188447"/>
                <a:gd name="connsiteX15" fmla="*/ 3603 w 187939"/>
                <a:gd name="connsiteY15" fmla="*/ 62701 h 188447"/>
                <a:gd name="connsiteX16" fmla="*/ 8302 w 187939"/>
                <a:gd name="connsiteY16" fmla="*/ 56856 h 188447"/>
                <a:gd name="connsiteX17" fmla="*/ 71317 w 187939"/>
                <a:gd name="connsiteY17" fmla="*/ 8700 h 188447"/>
                <a:gd name="connsiteX18" fmla="*/ 82096 w 187939"/>
                <a:gd name="connsiteY18" fmla="*/ 8700 h 188447"/>
                <a:gd name="connsiteX19" fmla="*/ 89835 w 187939"/>
                <a:gd name="connsiteY19" fmla="*/ 12041 h 188447"/>
                <a:gd name="connsiteX20" fmla="*/ 88729 w 187939"/>
                <a:gd name="connsiteY20" fmla="*/ 17886 h 188447"/>
                <a:gd name="connsiteX21" fmla="*/ 51694 w 187939"/>
                <a:gd name="connsiteY21" fmla="*/ 166528 h 188447"/>
                <a:gd name="connsiteX22" fmla="*/ 18804 w 187939"/>
                <a:gd name="connsiteY22" fmla="*/ 179889 h 188447"/>
                <a:gd name="connsiteX23" fmla="*/ 7196 w 187939"/>
                <a:gd name="connsiteY23" fmla="*/ 185178 h 188447"/>
                <a:gd name="connsiteX24" fmla="*/ 11895 w 187939"/>
                <a:gd name="connsiteY24" fmla="*/ 188518 h 188447"/>
                <a:gd name="connsiteX25" fmla="*/ 34558 w 187939"/>
                <a:gd name="connsiteY25" fmla="*/ 187962 h 188447"/>
                <a:gd name="connsiteX26" fmla="*/ 58051 w 187939"/>
                <a:gd name="connsiteY26" fmla="*/ 187683 h 188447"/>
                <a:gd name="connsiteX27" fmla="*/ 80990 w 187939"/>
                <a:gd name="connsiteY27" fmla="*/ 187962 h 188447"/>
                <a:gd name="connsiteX28" fmla="*/ 105036 w 187939"/>
                <a:gd name="connsiteY28" fmla="*/ 188518 h 188447"/>
                <a:gd name="connsiteX29" fmla="*/ 111116 w 187939"/>
                <a:gd name="connsiteY29" fmla="*/ 182951 h 188447"/>
                <a:gd name="connsiteX30" fmla="*/ 101719 w 187939"/>
                <a:gd name="connsiteY30" fmla="*/ 179889 h 188447"/>
                <a:gd name="connsiteX31" fmla="*/ 84031 w 187939"/>
                <a:gd name="connsiteY31" fmla="*/ 179333 h 188447"/>
                <a:gd name="connsiteX32" fmla="*/ 73804 w 187939"/>
                <a:gd name="connsiteY32" fmla="*/ 173209 h 188447"/>
                <a:gd name="connsiteX33" fmla="*/ 74910 w 187939"/>
                <a:gd name="connsiteY33" fmla="*/ 167363 h 188447"/>
                <a:gd name="connsiteX34" fmla="*/ 111669 w 187939"/>
                <a:gd name="connsiteY34" fmla="*/ 19556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669" y="19556"/>
                  </a:moveTo>
                  <a:cubicBezTo>
                    <a:pt x="113603" y="11762"/>
                    <a:pt x="114709" y="10092"/>
                    <a:pt x="118026" y="9257"/>
                  </a:cubicBezTo>
                  <a:cubicBezTo>
                    <a:pt x="120513" y="8700"/>
                    <a:pt x="129634" y="8700"/>
                    <a:pt x="135438" y="8700"/>
                  </a:cubicBezTo>
                  <a:cubicBezTo>
                    <a:pt x="163352" y="8700"/>
                    <a:pt x="175789" y="9814"/>
                    <a:pt x="175789" y="31525"/>
                  </a:cubicBezTo>
                  <a:cubicBezTo>
                    <a:pt x="175789" y="35701"/>
                    <a:pt x="174684" y="46557"/>
                    <a:pt x="173578" y="53794"/>
                  </a:cubicBezTo>
                  <a:cubicBezTo>
                    <a:pt x="173302" y="54907"/>
                    <a:pt x="172749" y="58248"/>
                    <a:pt x="172749" y="59083"/>
                  </a:cubicBezTo>
                  <a:cubicBezTo>
                    <a:pt x="172749" y="60753"/>
                    <a:pt x="173578" y="62701"/>
                    <a:pt x="176066" y="62701"/>
                  </a:cubicBezTo>
                  <a:cubicBezTo>
                    <a:pt x="179106" y="62701"/>
                    <a:pt x="179659" y="60475"/>
                    <a:pt x="180212" y="56299"/>
                  </a:cubicBezTo>
                  <a:lnTo>
                    <a:pt x="187674" y="7865"/>
                  </a:lnTo>
                  <a:cubicBezTo>
                    <a:pt x="187950" y="6752"/>
                    <a:pt x="188227" y="3968"/>
                    <a:pt x="188227" y="3133"/>
                  </a:cubicBezTo>
                  <a:cubicBezTo>
                    <a:pt x="188227" y="71"/>
                    <a:pt x="185463" y="71"/>
                    <a:pt x="180764" y="71"/>
                  </a:cubicBezTo>
                  <a:lnTo>
                    <a:pt x="27372" y="71"/>
                  </a:lnTo>
                  <a:cubicBezTo>
                    <a:pt x="20739" y="71"/>
                    <a:pt x="20463" y="350"/>
                    <a:pt x="18528" y="5638"/>
                  </a:cubicBezTo>
                  <a:lnTo>
                    <a:pt x="1945" y="54629"/>
                  </a:lnTo>
                  <a:cubicBezTo>
                    <a:pt x="1669" y="55186"/>
                    <a:pt x="287" y="59083"/>
                    <a:pt x="287" y="59639"/>
                  </a:cubicBezTo>
                  <a:cubicBezTo>
                    <a:pt x="287" y="61310"/>
                    <a:pt x="1669" y="62701"/>
                    <a:pt x="3603" y="62701"/>
                  </a:cubicBezTo>
                  <a:cubicBezTo>
                    <a:pt x="6367" y="62701"/>
                    <a:pt x="6644" y="61310"/>
                    <a:pt x="8302" y="56856"/>
                  </a:cubicBezTo>
                  <a:cubicBezTo>
                    <a:pt x="23227" y="13711"/>
                    <a:pt x="30413" y="8700"/>
                    <a:pt x="71317" y="8700"/>
                  </a:cubicBezTo>
                  <a:lnTo>
                    <a:pt x="82096" y="8700"/>
                  </a:lnTo>
                  <a:cubicBezTo>
                    <a:pt x="89835" y="8700"/>
                    <a:pt x="89835" y="9814"/>
                    <a:pt x="89835" y="12041"/>
                  </a:cubicBezTo>
                  <a:cubicBezTo>
                    <a:pt x="89835" y="13711"/>
                    <a:pt x="89005" y="17051"/>
                    <a:pt x="88729" y="17886"/>
                  </a:cubicBezTo>
                  <a:lnTo>
                    <a:pt x="51694" y="166528"/>
                  </a:lnTo>
                  <a:cubicBezTo>
                    <a:pt x="49206" y="176827"/>
                    <a:pt x="48377" y="179889"/>
                    <a:pt x="18804" y="179889"/>
                  </a:cubicBezTo>
                  <a:cubicBezTo>
                    <a:pt x="8855" y="179889"/>
                    <a:pt x="7196" y="179889"/>
                    <a:pt x="7196" y="185178"/>
                  </a:cubicBezTo>
                  <a:cubicBezTo>
                    <a:pt x="7196" y="188518"/>
                    <a:pt x="10237" y="188518"/>
                    <a:pt x="11895" y="188518"/>
                  </a:cubicBezTo>
                  <a:cubicBezTo>
                    <a:pt x="19357" y="188518"/>
                    <a:pt x="27096" y="187962"/>
                    <a:pt x="34558" y="187962"/>
                  </a:cubicBezTo>
                  <a:cubicBezTo>
                    <a:pt x="42297" y="187962"/>
                    <a:pt x="50312" y="187683"/>
                    <a:pt x="58051" y="187683"/>
                  </a:cubicBezTo>
                  <a:cubicBezTo>
                    <a:pt x="65789" y="187683"/>
                    <a:pt x="73528" y="187962"/>
                    <a:pt x="80990" y="187962"/>
                  </a:cubicBezTo>
                  <a:cubicBezTo>
                    <a:pt x="89005" y="187962"/>
                    <a:pt x="97297" y="188518"/>
                    <a:pt x="105036" y="188518"/>
                  </a:cubicBezTo>
                  <a:cubicBezTo>
                    <a:pt x="107799" y="188518"/>
                    <a:pt x="111116" y="188518"/>
                    <a:pt x="111116" y="182951"/>
                  </a:cubicBezTo>
                  <a:cubicBezTo>
                    <a:pt x="111116" y="179889"/>
                    <a:pt x="108905" y="179889"/>
                    <a:pt x="101719" y="179889"/>
                  </a:cubicBezTo>
                  <a:cubicBezTo>
                    <a:pt x="94810" y="179889"/>
                    <a:pt x="91217" y="179889"/>
                    <a:pt x="84031" y="179333"/>
                  </a:cubicBezTo>
                  <a:cubicBezTo>
                    <a:pt x="76016" y="178498"/>
                    <a:pt x="73804" y="177662"/>
                    <a:pt x="73804" y="173209"/>
                  </a:cubicBezTo>
                  <a:cubicBezTo>
                    <a:pt x="73804" y="172930"/>
                    <a:pt x="73804" y="171539"/>
                    <a:pt x="74910" y="167363"/>
                  </a:cubicBezTo>
                  <a:lnTo>
                    <a:pt x="111669" y="19556"/>
                  </a:lnTo>
                  <a:close/>
                </a:path>
              </a:pathLst>
            </a:custGeom>
            <a:solidFill>
              <a:srgbClr val="1A1AFF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9B3692D-C3BA-81D2-0F6D-07F67C42FF8C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4383816" y="8111374"/>
              <a:ext cx="149482" cy="132302"/>
            </a:xfrm>
            <a:custGeom>
              <a:avLst/>
              <a:gdLst>
                <a:gd name="connsiteX0" fmla="*/ 140170 w 149482"/>
                <a:gd name="connsiteY0" fmla="*/ 87365 h 132302"/>
                <a:gd name="connsiteX1" fmla="*/ 141330 w 149482"/>
                <a:gd name="connsiteY1" fmla="*/ 83858 h 132302"/>
                <a:gd name="connsiteX2" fmla="*/ 138041 w 149482"/>
                <a:gd name="connsiteY2" fmla="*/ 81130 h 132302"/>
                <a:gd name="connsiteX3" fmla="*/ 135913 w 149482"/>
                <a:gd name="connsiteY3" fmla="*/ 81909 h 132302"/>
                <a:gd name="connsiteX4" fmla="*/ 133011 w 149482"/>
                <a:gd name="connsiteY4" fmla="*/ 87560 h 132302"/>
                <a:gd name="connsiteX5" fmla="*/ 79034 w 149482"/>
                <a:gd name="connsiteY5" fmla="*/ 125361 h 132302"/>
                <a:gd name="connsiteX6" fmla="*/ 46144 w 149482"/>
                <a:gd name="connsiteY6" fmla="*/ 125361 h 132302"/>
                <a:gd name="connsiteX7" fmla="*/ 39953 w 149482"/>
                <a:gd name="connsiteY7" fmla="*/ 123412 h 132302"/>
                <a:gd name="connsiteX8" fmla="*/ 40727 w 149482"/>
                <a:gd name="connsiteY8" fmla="*/ 119321 h 132302"/>
                <a:gd name="connsiteX9" fmla="*/ 53690 w 149482"/>
                <a:gd name="connsiteY9" fmla="*/ 67101 h 132302"/>
                <a:gd name="connsiteX10" fmla="*/ 75358 w 149482"/>
                <a:gd name="connsiteY10" fmla="*/ 67101 h 132302"/>
                <a:gd name="connsiteX11" fmla="*/ 92964 w 149482"/>
                <a:gd name="connsiteY11" fmla="*/ 76064 h 132302"/>
                <a:gd name="connsiteX12" fmla="*/ 91609 w 149482"/>
                <a:gd name="connsiteY12" fmla="*/ 84832 h 132302"/>
                <a:gd name="connsiteX13" fmla="*/ 91029 w 149482"/>
                <a:gd name="connsiteY13" fmla="*/ 87170 h 132302"/>
                <a:gd name="connsiteX14" fmla="*/ 94318 w 149482"/>
                <a:gd name="connsiteY14" fmla="*/ 89898 h 132302"/>
                <a:gd name="connsiteX15" fmla="*/ 97994 w 149482"/>
                <a:gd name="connsiteY15" fmla="*/ 85612 h 132302"/>
                <a:gd name="connsiteX16" fmla="*/ 108634 w 149482"/>
                <a:gd name="connsiteY16" fmla="*/ 42940 h 132302"/>
                <a:gd name="connsiteX17" fmla="*/ 109215 w 149482"/>
                <a:gd name="connsiteY17" fmla="*/ 40017 h 132302"/>
                <a:gd name="connsiteX18" fmla="*/ 105926 w 149482"/>
                <a:gd name="connsiteY18" fmla="*/ 37289 h 132302"/>
                <a:gd name="connsiteX19" fmla="*/ 102057 w 149482"/>
                <a:gd name="connsiteY19" fmla="*/ 42355 h 132302"/>
                <a:gd name="connsiteX20" fmla="*/ 75745 w 149482"/>
                <a:gd name="connsiteY20" fmla="*/ 60086 h 132302"/>
                <a:gd name="connsiteX21" fmla="*/ 55431 w 149482"/>
                <a:gd name="connsiteY21" fmla="*/ 60086 h 132302"/>
                <a:gd name="connsiteX22" fmla="*/ 67039 w 149482"/>
                <a:gd name="connsiteY22" fmla="*/ 13712 h 132302"/>
                <a:gd name="connsiteX23" fmla="*/ 76906 w 149482"/>
                <a:gd name="connsiteY23" fmla="*/ 7087 h 132302"/>
                <a:gd name="connsiteX24" fmla="*/ 108441 w 149482"/>
                <a:gd name="connsiteY24" fmla="*/ 7087 h 132302"/>
                <a:gd name="connsiteX25" fmla="*/ 140170 w 149482"/>
                <a:gd name="connsiteY25" fmla="*/ 29690 h 132302"/>
                <a:gd name="connsiteX26" fmla="*/ 139396 w 149482"/>
                <a:gd name="connsiteY26" fmla="*/ 41576 h 132302"/>
                <a:gd name="connsiteX27" fmla="*/ 142685 w 149482"/>
                <a:gd name="connsiteY27" fmla="*/ 44888 h 132302"/>
                <a:gd name="connsiteX28" fmla="*/ 146167 w 149482"/>
                <a:gd name="connsiteY28" fmla="*/ 39822 h 132302"/>
                <a:gd name="connsiteX29" fmla="*/ 149650 w 149482"/>
                <a:gd name="connsiteY29" fmla="*/ 5918 h 132302"/>
                <a:gd name="connsiteX30" fmla="*/ 144039 w 149482"/>
                <a:gd name="connsiteY30" fmla="*/ 73 h 132302"/>
                <a:gd name="connsiteX31" fmla="*/ 37632 w 149482"/>
                <a:gd name="connsiteY31" fmla="*/ 73 h 132302"/>
                <a:gd name="connsiteX32" fmla="*/ 31441 w 149482"/>
                <a:gd name="connsiteY32" fmla="*/ 4359 h 132302"/>
                <a:gd name="connsiteX33" fmla="*/ 37825 w 149482"/>
                <a:gd name="connsiteY33" fmla="*/ 7087 h 132302"/>
                <a:gd name="connsiteX34" fmla="*/ 45177 w 149482"/>
                <a:gd name="connsiteY34" fmla="*/ 7477 h 132302"/>
                <a:gd name="connsiteX35" fmla="*/ 49433 w 149482"/>
                <a:gd name="connsiteY35" fmla="*/ 10205 h 132302"/>
                <a:gd name="connsiteX36" fmla="*/ 48660 w 149482"/>
                <a:gd name="connsiteY36" fmla="*/ 14492 h 132302"/>
                <a:gd name="connsiteX37" fmla="*/ 23315 w 149482"/>
                <a:gd name="connsiteY37" fmla="*/ 116398 h 132302"/>
                <a:gd name="connsiteX38" fmla="*/ 6097 w 149482"/>
                <a:gd name="connsiteY38" fmla="*/ 125361 h 132302"/>
                <a:gd name="connsiteX39" fmla="*/ 293 w 149482"/>
                <a:gd name="connsiteY39" fmla="*/ 129648 h 132302"/>
                <a:gd name="connsiteX40" fmla="*/ 6097 w 149482"/>
                <a:gd name="connsiteY40" fmla="*/ 132375 h 132302"/>
                <a:gd name="connsiteX41" fmla="*/ 115406 w 149482"/>
                <a:gd name="connsiteY41" fmla="*/ 132375 h 132302"/>
                <a:gd name="connsiteX42" fmla="*/ 121984 w 149482"/>
                <a:gd name="connsiteY42" fmla="*/ 128868 h 132302"/>
                <a:gd name="connsiteX43" fmla="*/ 140170 w 149482"/>
                <a:gd name="connsiteY43" fmla="*/ 87365 h 13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9482" h="132302">
                  <a:moveTo>
                    <a:pt x="140170" y="87365"/>
                  </a:moveTo>
                  <a:cubicBezTo>
                    <a:pt x="141330" y="84832"/>
                    <a:pt x="141330" y="84053"/>
                    <a:pt x="141330" y="83858"/>
                  </a:cubicBezTo>
                  <a:cubicBezTo>
                    <a:pt x="141330" y="82689"/>
                    <a:pt x="140557" y="81130"/>
                    <a:pt x="138041" y="81130"/>
                  </a:cubicBezTo>
                  <a:cubicBezTo>
                    <a:pt x="137655" y="81130"/>
                    <a:pt x="136687" y="81130"/>
                    <a:pt x="135913" y="81909"/>
                  </a:cubicBezTo>
                  <a:cubicBezTo>
                    <a:pt x="135526" y="82299"/>
                    <a:pt x="135333" y="82494"/>
                    <a:pt x="133011" y="87560"/>
                  </a:cubicBezTo>
                  <a:cubicBezTo>
                    <a:pt x="120436" y="115618"/>
                    <a:pt x="110569" y="125361"/>
                    <a:pt x="79034" y="125361"/>
                  </a:cubicBezTo>
                  <a:lnTo>
                    <a:pt x="46144" y="125361"/>
                  </a:lnTo>
                  <a:cubicBezTo>
                    <a:pt x="40147" y="125361"/>
                    <a:pt x="39953" y="125166"/>
                    <a:pt x="39953" y="123412"/>
                  </a:cubicBezTo>
                  <a:cubicBezTo>
                    <a:pt x="39953" y="123217"/>
                    <a:pt x="39953" y="122243"/>
                    <a:pt x="40727" y="119321"/>
                  </a:cubicBezTo>
                  <a:lnTo>
                    <a:pt x="53690" y="67101"/>
                  </a:lnTo>
                  <a:lnTo>
                    <a:pt x="75358" y="67101"/>
                  </a:lnTo>
                  <a:cubicBezTo>
                    <a:pt x="90642" y="67101"/>
                    <a:pt x="92964" y="69634"/>
                    <a:pt x="92964" y="76064"/>
                  </a:cubicBezTo>
                  <a:cubicBezTo>
                    <a:pt x="92964" y="78207"/>
                    <a:pt x="92383" y="81520"/>
                    <a:pt x="91609" y="84832"/>
                  </a:cubicBezTo>
                  <a:cubicBezTo>
                    <a:pt x="91029" y="86586"/>
                    <a:pt x="91029" y="86781"/>
                    <a:pt x="91029" y="87170"/>
                  </a:cubicBezTo>
                  <a:cubicBezTo>
                    <a:pt x="91029" y="87560"/>
                    <a:pt x="91222" y="89898"/>
                    <a:pt x="94318" y="89898"/>
                  </a:cubicBezTo>
                  <a:cubicBezTo>
                    <a:pt x="97026" y="89898"/>
                    <a:pt x="97220" y="88924"/>
                    <a:pt x="97994" y="85612"/>
                  </a:cubicBezTo>
                  <a:lnTo>
                    <a:pt x="108634" y="42940"/>
                  </a:lnTo>
                  <a:cubicBezTo>
                    <a:pt x="109215" y="40601"/>
                    <a:pt x="109215" y="40212"/>
                    <a:pt x="109215" y="40017"/>
                  </a:cubicBezTo>
                  <a:cubicBezTo>
                    <a:pt x="109215" y="38068"/>
                    <a:pt x="107667" y="37289"/>
                    <a:pt x="105926" y="37289"/>
                  </a:cubicBezTo>
                  <a:cubicBezTo>
                    <a:pt x="103411" y="37289"/>
                    <a:pt x="103217" y="38263"/>
                    <a:pt x="102057" y="42355"/>
                  </a:cubicBezTo>
                  <a:cubicBezTo>
                    <a:pt x="97994" y="57553"/>
                    <a:pt x="92190" y="60086"/>
                    <a:pt x="75745" y="60086"/>
                  </a:cubicBezTo>
                  <a:lnTo>
                    <a:pt x="55431" y="60086"/>
                  </a:lnTo>
                  <a:lnTo>
                    <a:pt x="67039" y="13712"/>
                  </a:lnTo>
                  <a:cubicBezTo>
                    <a:pt x="68587" y="7672"/>
                    <a:pt x="68780" y="7087"/>
                    <a:pt x="76906" y="7087"/>
                  </a:cubicBezTo>
                  <a:lnTo>
                    <a:pt x="108441" y="7087"/>
                  </a:lnTo>
                  <a:cubicBezTo>
                    <a:pt x="133785" y="7087"/>
                    <a:pt x="140170" y="12348"/>
                    <a:pt x="140170" y="29690"/>
                  </a:cubicBezTo>
                  <a:cubicBezTo>
                    <a:pt x="140170" y="34756"/>
                    <a:pt x="139396" y="40601"/>
                    <a:pt x="139396" y="41576"/>
                  </a:cubicBezTo>
                  <a:cubicBezTo>
                    <a:pt x="139396" y="43134"/>
                    <a:pt x="139976" y="44888"/>
                    <a:pt x="142685" y="44888"/>
                  </a:cubicBezTo>
                  <a:cubicBezTo>
                    <a:pt x="145587" y="44888"/>
                    <a:pt x="145780" y="43134"/>
                    <a:pt x="146167" y="39822"/>
                  </a:cubicBezTo>
                  <a:lnTo>
                    <a:pt x="149650" y="5918"/>
                  </a:lnTo>
                  <a:cubicBezTo>
                    <a:pt x="150230" y="73"/>
                    <a:pt x="148876" y="73"/>
                    <a:pt x="144039" y="73"/>
                  </a:cubicBezTo>
                  <a:lnTo>
                    <a:pt x="37632" y="73"/>
                  </a:lnTo>
                  <a:cubicBezTo>
                    <a:pt x="33763" y="73"/>
                    <a:pt x="31441" y="73"/>
                    <a:pt x="31441" y="4359"/>
                  </a:cubicBezTo>
                  <a:cubicBezTo>
                    <a:pt x="31441" y="7087"/>
                    <a:pt x="33569" y="7087"/>
                    <a:pt x="37825" y="7087"/>
                  </a:cubicBezTo>
                  <a:cubicBezTo>
                    <a:pt x="40921" y="7087"/>
                    <a:pt x="41695" y="7087"/>
                    <a:pt x="45177" y="7477"/>
                  </a:cubicBezTo>
                  <a:cubicBezTo>
                    <a:pt x="49046" y="7867"/>
                    <a:pt x="49433" y="8256"/>
                    <a:pt x="49433" y="10205"/>
                  </a:cubicBezTo>
                  <a:cubicBezTo>
                    <a:pt x="49433" y="11569"/>
                    <a:pt x="48853" y="13517"/>
                    <a:pt x="48660" y="14492"/>
                  </a:cubicBezTo>
                  <a:lnTo>
                    <a:pt x="23315" y="116398"/>
                  </a:lnTo>
                  <a:cubicBezTo>
                    <a:pt x="21381" y="123997"/>
                    <a:pt x="21187" y="125361"/>
                    <a:pt x="6097" y="125361"/>
                  </a:cubicBezTo>
                  <a:cubicBezTo>
                    <a:pt x="2614" y="125361"/>
                    <a:pt x="293" y="125361"/>
                    <a:pt x="293" y="129648"/>
                  </a:cubicBezTo>
                  <a:cubicBezTo>
                    <a:pt x="293" y="132375"/>
                    <a:pt x="2614" y="132375"/>
                    <a:pt x="6097" y="132375"/>
                  </a:cubicBezTo>
                  <a:lnTo>
                    <a:pt x="115406" y="132375"/>
                  </a:lnTo>
                  <a:cubicBezTo>
                    <a:pt x="120242" y="132375"/>
                    <a:pt x="120436" y="132375"/>
                    <a:pt x="121984" y="128868"/>
                  </a:cubicBezTo>
                  <a:lnTo>
                    <a:pt x="140170" y="87365"/>
                  </a:lnTo>
                  <a:close/>
                </a:path>
              </a:pathLst>
            </a:custGeom>
            <a:solidFill>
              <a:srgbClr val="1A1AFF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B251564F-FB89-7FB9-DF41-4E7F21CABD9A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4572932" y="7993157"/>
              <a:ext cx="64120" cy="278356"/>
            </a:xfrm>
            <a:custGeom>
              <a:avLst/>
              <a:gdLst>
                <a:gd name="connsiteX0" fmla="*/ 64420 w 64120"/>
                <a:gd name="connsiteY0" fmla="*/ 139249 h 278356"/>
                <a:gd name="connsiteX1" fmla="*/ 46179 w 64120"/>
                <a:gd name="connsiteY1" fmla="*/ 52402 h 278356"/>
                <a:gd name="connsiteX2" fmla="*/ 3063 w 64120"/>
                <a:gd name="connsiteY2" fmla="*/ 71 h 278356"/>
                <a:gd name="connsiteX3" fmla="*/ 299 w 64120"/>
                <a:gd name="connsiteY3" fmla="*/ 2855 h 278356"/>
                <a:gd name="connsiteX4" fmla="*/ 5551 w 64120"/>
                <a:gd name="connsiteY4" fmla="*/ 9257 h 278356"/>
                <a:gd name="connsiteX5" fmla="*/ 48390 w 64120"/>
                <a:gd name="connsiteY5" fmla="*/ 139249 h 278356"/>
                <a:gd name="connsiteX6" fmla="*/ 3892 w 64120"/>
                <a:gd name="connsiteY6" fmla="*/ 270912 h 278356"/>
                <a:gd name="connsiteX7" fmla="*/ 299 w 64120"/>
                <a:gd name="connsiteY7" fmla="*/ 275644 h 278356"/>
                <a:gd name="connsiteX8" fmla="*/ 3063 w 64120"/>
                <a:gd name="connsiteY8" fmla="*/ 278427 h 278356"/>
                <a:gd name="connsiteX9" fmla="*/ 47008 w 64120"/>
                <a:gd name="connsiteY9" fmla="*/ 224148 h 278356"/>
                <a:gd name="connsiteX10" fmla="*/ 64420 w 64120"/>
                <a:gd name="connsiteY10" fmla="*/ 139249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20" h="278356">
                  <a:moveTo>
                    <a:pt x="64420" y="139249"/>
                  </a:moveTo>
                  <a:cubicBezTo>
                    <a:pt x="64420" y="117538"/>
                    <a:pt x="61380" y="83856"/>
                    <a:pt x="46179" y="52402"/>
                  </a:cubicBezTo>
                  <a:cubicBezTo>
                    <a:pt x="29596" y="18164"/>
                    <a:pt x="5827" y="71"/>
                    <a:pt x="3063" y="71"/>
                  </a:cubicBezTo>
                  <a:cubicBezTo>
                    <a:pt x="1405" y="71"/>
                    <a:pt x="299" y="1185"/>
                    <a:pt x="299" y="2855"/>
                  </a:cubicBezTo>
                  <a:cubicBezTo>
                    <a:pt x="299" y="3690"/>
                    <a:pt x="299" y="4247"/>
                    <a:pt x="5551" y="9257"/>
                  </a:cubicBezTo>
                  <a:cubicBezTo>
                    <a:pt x="32636" y="36814"/>
                    <a:pt x="48390" y="81073"/>
                    <a:pt x="48390" y="139249"/>
                  </a:cubicBezTo>
                  <a:cubicBezTo>
                    <a:pt x="48390" y="186848"/>
                    <a:pt x="38164" y="235839"/>
                    <a:pt x="3892" y="270912"/>
                  </a:cubicBezTo>
                  <a:cubicBezTo>
                    <a:pt x="299" y="274252"/>
                    <a:pt x="299" y="274809"/>
                    <a:pt x="299" y="275644"/>
                  </a:cubicBezTo>
                  <a:cubicBezTo>
                    <a:pt x="299" y="277314"/>
                    <a:pt x="1405" y="278427"/>
                    <a:pt x="3063" y="278427"/>
                  </a:cubicBezTo>
                  <a:cubicBezTo>
                    <a:pt x="5827" y="278427"/>
                    <a:pt x="30701" y="259499"/>
                    <a:pt x="47008" y="224148"/>
                  </a:cubicBezTo>
                  <a:cubicBezTo>
                    <a:pt x="61103" y="193529"/>
                    <a:pt x="64420" y="162631"/>
                    <a:pt x="64420" y="139249"/>
                  </a:cubicBez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AB5C1BD-5F99-97F3-F10B-BBABEF377FE6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1859904" y="8315078"/>
              <a:ext cx="2804754" cy="11133"/>
            </a:xfrm>
            <a:custGeom>
              <a:avLst/>
              <a:gdLst>
                <a:gd name="connsiteX0" fmla="*/ 0 w 2804754"/>
                <a:gd name="connsiteY0" fmla="*/ 0 h 11133"/>
                <a:gd name="connsiteX1" fmla="*/ 2804755 w 2804754"/>
                <a:gd name="connsiteY1" fmla="*/ 0 h 11133"/>
                <a:gd name="connsiteX2" fmla="*/ 2804755 w 2804754"/>
                <a:gd name="connsiteY2" fmla="*/ 11134 h 11133"/>
                <a:gd name="connsiteX3" fmla="*/ 1 w 2804754"/>
                <a:gd name="connsiteY3" fmla="*/ 11134 h 1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4754" h="11133">
                  <a:moveTo>
                    <a:pt x="0" y="0"/>
                  </a:moveTo>
                  <a:lnTo>
                    <a:pt x="2804755" y="0"/>
                  </a:lnTo>
                  <a:lnTo>
                    <a:pt x="2804755" y="11134"/>
                  </a:lnTo>
                  <a:lnTo>
                    <a:pt x="1" y="11134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79D63268-E7AB-7DC9-51B6-A2E992725804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2584139" y="8544953"/>
              <a:ext cx="61356" cy="193179"/>
            </a:xfrm>
            <a:custGeom>
              <a:avLst/>
              <a:gdLst>
                <a:gd name="connsiteX0" fmla="*/ 40027 w 61356"/>
                <a:gd name="connsiteY0" fmla="*/ 90 h 193179"/>
                <a:gd name="connsiteX1" fmla="*/ 228 w 61356"/>
                <a:gd name="connsiteY1" fmla="*/ 3152 h 193179"/>
                <a:gd name="connsiteX2" fmla="*/ 228 w 61356"/>
                <a:gd name="connsiteY2" fmla="*/ 11781 h 193179"/>
                <a:gd name="connsiteX3" fmla="*/ 21786 w 61356"/>
                <a:gd name="connsiteY3" fmla="*/ 27369 h 193179"/>
                <a:gd name="connsiteX4" fmla="*/ 21786 w 61356"/>
                <a:gd name="connsiteY4" fmla="*/ 172115 h 193179"/>
                <a:gd name="connsiteX5" fmla="*/ 228 w 61356"/>
                <a:gd name="connsiteY5" fmla="*/ 184641 h 193179"/>
                <a:gd name="connsiteX6" fmla="*/ 228 w 61356"/>
                <a:gd name="connsiteY6" fmla="*/ 193270 h 193179"/>
                <a:gd name="connsiteX7" fmla="*/ 30906 w 61356"/>
                <a:gd name="connsiteY7" fmla="*/ 192435 h 193179"/>
                <a:gd name="connsiteX8" fmla="*/ 61585 w 61356"/>
                <a:gd name="connsiteY8" fmla="*/ 193270 h 193179"/>
                <a:gd name="connsiteX9" fmla="*/ 61585 w 61356"/>
                <a:gd name="connsiteY9" fmla="*/ 184641 h 193179"/>
                <a:gd name="connsiteX10" fmla="*/ 40027 w 61356"/>
                <a:gd name="connsiteY10" fmla="*/ 172115 h 193179"/>
                <a:gd name="connsiteX11" fmla="*/ 40027 w 61356"/>
                <a:gd name="connsiteY11" fmla="*/ 90 h 19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356" h="193179">
                  <a:moveTo>
                    <a:pt x="40027" y="90"/>
                  </a:moveTo>
                  <a:lnTo>
                    <a:pt x="228" y="3152"/>
                  </a:lnTo>
                  <a:lnTo>
                    <a:pt x="228" y="11781"/>
                  </a:lnTo>
                  <a:cubicBezTo>
                    <a:pt x="19575" y="11781"/>
                    <a:pt x="21786" y="13730"/>
                    <a:pt x="21786" y="27369"/>
                  </a:cubicBezTo>
                  <a:lnTo>
                    <a:pt x="21786" y="172115"/>
                  </a:lnTo>
                  <a:cubicBezTo>
                    <a:pt x="21786" y="184641"/>
                    <a:pt x="18746" y="184641"/>
                    <a:pt x="228" y="184641"/>
                  </a:cubicBezTo>
                  <a:lnTo>
                    <a:pt x="228" y="193270"/>
                  </a:lnTo>
                  <a:cubicBezTo>
                    <a:pt x="9349" y="192991"/>
                    <a:pt x="23997" y="192435"/>
                    <a:pt x="30906" y="192435"/>
                  </a:cubicBezTo>
                  <a:cubicBezTo>
                    <a:pt x="37816" y="192435"/>
                    <a:pt x="51359" y="192991"/>
                    <a:pt x="61585" y="193270"/>
                  </a:cubicBezTo>
                  <a:lnTo>
                    <a:pt x="61585" y="184641"/>
                  </a:lnTo>
                  <a:cubicBezTo>
                    <a:pt x="43067" y="184641"/>
                    <a:pt x="40027" y="184641"/>
                    <a:pt x="40027" y="172115"/>
                  </a:cubicBezTo>
                  <a:lnTo>
                    <a:pt x="40027" y="90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5CF18BE7-7B1F-4288-7CC9-F0C54AB46C14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2660635" y="8615099"/>
              <a:ext cx="139020" cy="123033"/>
            </a:xfrm>
            <a:custGeom>
              <a:avLst/>
              <a:gdLst>
                <a:gd name="connsiteX0" fmla="*/ 21789 w 139020"/>
                <a:gd name="connsiteY0" fmla="*/ 27369 h 123033"/>
                <a:gd name="connsiteX1" fmla="*/ 21789 w 139020"/>
                <a:gd name="connsiteY1" fmla="*/ 101969 h 123033"/>
                <a:gd name="connsiteX2" fmla="*/ 231 w 139020"/>
                <a:gd name="connsiteY2" fmla="*/ 114495 h 123033"/>
                <a:gd name="connsiteX3" fmla="*/ 231 w 139020"/>
                <a:gd name="connsiteY3" fmla="*/ 123124 h 123033"/>
                <a:gd name="connsiteX4" fmla="*/ 31462 w 139020"/>
                <a:gd name="connsiteY4" fmla="*/ 122289 h 123033"/>
                <a:gd name="connsiteX5" fmla="*/ 62417 w 139020"/>
                <a:gd name="connsiteY5" fmla="*/ 123124 h 123033"/>
                <a:gd name="connsiteX6" fmla="*/ 62417 w 139020"/>
                <a:gd name="connsiteY6" fmla="*/ 114495 h 123033"/>
                <a:gd name="connsiteX7" fmla="*/ 40859 w 139020"/>
                <a:gd name="connsiteY7" fmla="*/ 101969 h 123033"/>
                <a:gd name="connsiteX8" fmla="*/ 40859 w 139020"/>
                <a:gd name="connsiteY8" fmla="*/ 50751 h 123033"/>
                <a:gd name="connsiteX9" fmla="*/ 78170 w 139020"/>
                <a:gd name="connsiteY9" fmla="*/ 6214 h 123033"/>
                <a:gd name="connsiteX10" fmla="*/ 98623 w 139020"/>
                <a:gd name="connsiteY10" fmla="*/ 37112 h 123033"/>
                <a:gd name="connsiteX11" fmla="*/ 98623 w 139020"/>
                <a:gd name="connsiteY11" fmla="*/ 101969 h 123033"/>
                <a:gd name="connsiteX12" fmla="*/ 77065 w 139020"/>
                <a:gd name="connsiteY12" fmla="*/ 114495 h 123033"/>
                <a:gd name="connsiteX13" fmla="*/ 77065 w 139020"/>
                <a:gd name="connsiteY13" fmla="*/ 123124 h 123033"/>
                <a:gd name="connsiteX14" fmla="*/ 108296 w 139020"/>
                <a:gd name="connsiteY14" fmla="*/ 122289 h 123033"/>
                <a:gd name="connsiteX15" fmla="*/ 139251 w 139020"/>
                <a:gd name="connsiteY15" fmla="*/ 123124 h 123033"/>
                <a:gd name="connsiteX16" fmla="*/ 139251 w 139020"/>
                <a:gd name="connsiteY16" fmla="*/ 114495 h 123033"/>
                <a:gd name="connsiteX17" fmla="*/ 117693 w 139020"/>
                <a:gd name="connsiteY17" fmla="*/ 106144 h 123033"/>
                <a:gd name="connsiteX18" fmla="*/ 117693 w 139020"/>
                <a:gd name="connsiteY18" fmla="*/ 52978 h 123033"/>
                <a:gd name="connsiteX19" fmla="*/ 109125 w 139020"/>
                <a:gd name="connsiteY19" fmla="*/ 10390 h 123033"/>
                <a:gd name="connsiteX20" fmla="*/ 80105 w 139020"/>
                <a:gd name="connsiteY20" fmla="*/ 90 h 123033"/>
                <a:gd name="connsiteX21" fmla="*/ 39201 w 139020"/>
                <a:gd name="connsiteY21" fmla="*/ 29318 h 123033"/>
                <a:gd name="connsiteX22" fmla="*/ 39201 w 139020"/>
                <a:gd name="connsiteY22" fmla="*/ 90 h 123033"/>
                <a:gd name="connsiteX23" fmla="*/ 231 w 139020"/>
                <a:gd name="connsiteY23" fmla="*/ 3152 h 123033"/>
                <a:gd name="connsiteX24" fmla="*/ 231 w 139020"/>
                <a:gd name="connsiteY24" fmla="*/ 11781 h 123033"/>
                <a:gd name="connsiteX25" fmla="*/ 21789 w 139020"/>
                <a:gd name="connsiteY25" fmla="*/ 27369 h 12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020" h="123033">
                  <a:moveTo>
                    <a:pt x="21789" y="27369"/>
                  </a:moveTo>
                  <a:lnTo>
                    <a:pt x="21789" y="101969"/>
                  </a:lnTo>
                  <a:cubicBezTo>
                    <a:pt x="21789" y="114495"/>
                    <a:pt x="18748" y="114495"/>
                    <a:pt x="231" y="114495"/>
                  </a:cubicBezTo>
                  <a:lnTo>
                    <a:pt x="231" y="123124"/>
                  </a:lnTo>
                  <a:cubicBezTo>
                    <a:pt x="9904" y="122845"/>
                    <a:pt x="24000" y="122289"/>
                    <a:pt x="31462" y="122289"/>
                  </a:cubicBezTo>
                  <a:cubicBezTo>
                    <a:pt x="38648" y="122289"/>
                    <a:pt x="53020" y="122845"/>
                    <a:pt x="62417" y="123124"/>
                  </a:cubicBezTo>
                  <a:lnTo>
                    <a:pt x="62417" y="114495"/>
                  </a:lnTo>
                  <a:cubicBezTo>
                    <a:pt x="43899" y="114495"/>
                    <a:pt x="40859" y="114495"/>
                    <a:pt x="40859" y="101969"/>
                  </a:cubicBezTo>
                  <a:lnTo>
                    <a:pt x="40859" y="50751"/>
                  </a:lnTo>
                  <a:cubicBezTo>
                    <a:pt x="40859" y="21802"/>
                    <a:pt x="60482" y="6214"/>
                    <a:pt x="78170" y="6214"/>
                  </a:cubicBezTo>
                  <a:cubicBezTo>
                    <a:pt x="95583" y="6214"/>
                    <a:pt x="98623" y="21246"/>
                    <a:pt x="98623" y="37112"/>
                  </a:cubicBezTo>
                  <a:lnTo>
                    <a:pt x="98623" y="101969"/>
                  </a:lnTo>
                  <a:cubicBezTo>
                    <a:pt x="98623" y="114495"/>
                    <a:pt x="95583" y="114495"/>
                    <a:pt x="77065" y="114495"/>
                  </a:cubicBezTo>
                  <a:lnTo>
                    <a:pt x="77065" y="123124"/>
                  </a:lnTo>
                  <a:cubicBezTo>
                    <a:pt x="86738" y="122845"/>
                    <a:pt x="100834" y="122289"/>
                    <a:pt x="108296" y="122289"/>
                  </a:cubicBezTo>
                  <a:cubicBezTo>
                    <a:pt x="115482" y="122289"/>
                    <a:pt x="129854" y="122845"/>
                    <a:pt x="139251" y="123124"/>
                  </a:cubicBezTo>
                  <a:lnTo>
                    <a:pt x="139251" y="114495"/>
                  </a:lnTo>
                  <a:cubicBezTo>
                    <a:pt x="124879" y="114495"/>
                    <a:pt x="117969" y="114495"/>
                    <a:pt x="117693" y="106144"/>
                  </a:cubicBezTo>
                  <a:lnTo>
                    <a:pt x="117693" y="52978"/>
                  </a:lnTo>
                  <a:cubicBezTo>
                    <a:pt x="117693" y="29039"/>
                    <a:pt x="117693" y="20410"/>
                    <a:pt x="109125" y="10390"/>
                  </a:cubicBezTo>
                  <a:cubicBezTo>
                    <a:pt x="105256" y="5658"/>
                    <a:pt x="96135" y="90"/>
                    <a:pt x="80105" y="90"/>
                  </a:cubicBezTo>
                  <a:cubicBezTo>
                    <a:pt x="59929" y="90"/>
                    <a:pt x="46939" y="12060"/>
                    <a:pt x="39201" y="29318"/>
                  </a:cubicBezTo>
                  <a:lnTo>
                    <a:pt x="39201" y="90"/>
                  </a:lnTo>
                  <a:lnTo>
                    <a:pt x="231" y="3152"/>
                  </a:lnTo>
                  <a:lnTo>
                    <a:pt x="231" y="11781"/>
                  </a:lnTo>
                  <a:cubicBezTo>
                    <a:pt x="19577" y="11781"/>
                    <a:pt x="21789" y="13730"/>
                    <a:pt x="21789" y="27369"/>
                  </a:cubicBez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3F8E6EF2-3598-9230-AAB1-4FFA80BAA611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2904499" y="8361375"/>
              <a:ext cx="187939" cy="188447"/>
            </a:xfrm>
            <a:custGeom>
              <a:avLst/>
              <a:gdLst>
                <a:gd name="connsiteX0" fmla="*/ 111622 w 187939"/>
                <a:gd name="connsiteY0" fmla="*/ 19569 h 188447"/>
                <a:gd name="connsiteX1" fmla="*/ 117978 w 187939"/>
                <a:gd name="connsiteY1" fmla="*/ 9269 h 188447"/>
                <a:gd name="connsiteX2" fmla="*/ 135390 w 187939"/>
                <a:gd name="connsiteY2" fmla="*/ 8713 h 188447"/>
                <a:gd name="connsiteX3" fmla="*/ 175742 w 187939"/>
                <a:gd name="connsiteY3" fmla="*/ 31538 h 188447"/>
                <a:gd name="connsiteX4" fmla="*/ 173531 w 187939"/>
                <a:gd name="connsiteY4" fmla="*/ 53806 h 188447"/>
                <a:gd name="connsiteX5" fmla="*/ 172702 w 187939"/>
                <a:gd name="connsiteY5" fmla="*/ 59095 h 188447"/>
                <a:gd name="connsiteX6" fmla="*/ 176019 w 187939"/>
                <a:gd name="connsiteY6" fmla="*/ 62714 h 188447"/>
                <a:gd name="connsiteX7" fmla="*/ 180164 w 187939"/>
                <a:gd name="connsiteY7" fmla="*/ 56312 h 188447"/>
                <a:gd name="connsiteX8" fmla="*/ 187627 w 187939"/>
                <a:gd name="connsiteY8" fmla="*/ 7878 h 188447"/>
                <a:gd name="connsiteX9" fmla="*/ 188179 w 187939"/>
                <a:gd name="connsiteY9" fmla="*/ 3146 h 188447"/>
                <a:gd name="connsiteX10" fmla="*/ 180717 w 187939"/>
                <a:gd name="connsiteY10" fmla="*/ 84 h 188447"/>
                <a:gd name="connsiteX11" fmla="*/ 27325 w 187939"/>
                <a:gd name="connsiteY11" fmla="*/ 84 h 188447"/>
                <a:gd name="connsiteX12" fmla="*/ 18481 w 187939"/>
                <a:gd name="connsiteY12" fmla="*/ 5651 h 188447"/>
                <a:gd name="connsiteX13" fmla="*/ 1898 w 187939"/>
                <a:gd name="connsiteY13" fmla="*/ 54641 h 188447"/>
                <a:gd name="connsiteX14" fmla="*/ 240 w 187939"/>
                <a:gd name="connsiteY14" fmla="*/ 59652 h 188447"/>
                <a:gd name="connsiteX15" fmla="*/ 3556 w 187939"/>
                <a:gd name="connsiteY15" fmla="*/ 62714 h 188447"/>
                <a:gd name="connsiteX16" fmla="*/ 8255 w 187939"/>
                <a:gd name="connsiteY16" fmla="*/ 56868 h 188447"/>
                <a:gd name="connsiteX17" fmla="*/ 71270 w 187939"/>
                <a:gd name="connsiteY17" fmla="*/ 8713 h 188447"/>
                <a:gd name="connsiteX18" fmla="*/ 82049 w 187939"/>
                <a:gd name="connsiteY18" fmla="*/ 8713 h 188447"/>
                <a:gd name="connsiteX19" fmla="*/ 89787 w 187939"/>
                <a:gd name="connsiteY19" fmla="*/ 12053 h 188447"/>
                <a:gd name="connsiteX20" fmla="*/ 88682 w 187939"/>
                <a:gd name="connsiteY20" fmla="*/ 17898 h 188447"/>
                <a:gd name="connsiteX21" fmla="*/ 51647 w 187939"/>
                <a:gd name="connsiteY21" fmla="*/ 166541 h 188447"/>
                <a:gd name="connsiteX22" fmla="*/ 18757 w 187939"/>
                <a:gd name="connsiteY22" fmla="*/ 179902 h 188447"/>
                <a:gd name="connsiteX23" fmla="*/ 7149 w 187939"/>
                <a:gd name="connsiteY23" fmla="*/ 185191 h 188447"/>
                <a:gd name="connsiteX24" fmla="*/ 11848 w 187939"/>
                <a:gd name="connsiteY24" fmla="*/ 188531 h 188447"/>
                <a:gd name="connsiteX25" fmla="*/ 34511 w 187939"/>
                <a:gd name="connsiteY25" fmla="*/ 187974 h 188447"/>
                <a:gd name="connsiteX26" fmla="*/ 58003 w 187939"/>
                <a:gd name="connsiteY26" fmla="*/ 187696 h 188447"/>
                <a:gd name="connsiteX27" fmla="*/ 80943 w 187939"/>
                <a:gd name="connsiteY27" fmla="*/ 187974 h 188447"/>
                <a:gd name="connsiteX28" fmla="*/ 104988 w 187939"/>
                <a:gd name="connsiteY28" fmla="*/ 188531 h 188447"/>
                <a:gd name="connsiteX29" fmla="*/ 111069 w 187939"/>
                <a:gd name="connsiteY29" fmla="*/ 182964 h 188447"/>
                <a:gd name="connsiteX30" fmla="*/ 101672 w 187939"/>
                <a:gd name="connsiteY30" fmla="*/ 179902 h 188447"/>
                <a:gd name="connsiteX31" fmla="*/ 83983 w 187939"/>
                <a:gd name="connsiteY31" fmla="*/ 179345 h 188447"/>
                <a:gd name="connsiteX32" fmla="*/ 73757 w 187939"/>
                <a:gd name="connsiteY32" fmla="*/ 173221 h 188447"/>
                <a:gd name="connsiteX33" fmla="*/ 74863 w 187939"/>
                <a:gd name="connsiteY33" fmla="*/ 167376 h 188447"/>
                <a:gd name="connsiteX34" fmla="*/ 111622 w 187939"/>
                <a:gd name="connsiteY34" fmla="*/ 19569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622" y="19569"/>
                  </a:moveTo>
                  <a:cubicBezTo>
                    <a:pt x="113556" y="11775"/>
                    <a:pt x="114662" y="10105"/>
                    <a:pt x="117978" y="9269"/>
                  </a:cubicBezTo>
                  <a:cubicBezTo>
                    <a:pt x="120466" y="8713"/>
                    <a:pt x="129586" y="8713"/>
                    <a:pt x="135390" y="8713"/>
                  </a:cubicBezTo>
                  <a:cubicBezTo>
                    <a:pt x="163305" y="8713"/>
                    <a:pt x="175742" y="9826"/>
                    <a:pt x="175742" y="31538"/>
                  </a:cubicBezTo>
                  <a:cubicBezTo>
                    <a:pt x="175742" y="35713"/>
                    <a:pt x="174637" y="46569"/>
                    <a:pt x="173531" y="53806"/>
                  </a:cubicBezTo>
                  <a:cubicBezTo>
                    <a:pt x="173255" y="54920"/>
                    <a:pt x="172702" y="58260"/>
                    <a:pt x="172702" y="59095"/>
                  </a:cubicBezTo>
                  <a:cubicBezTo>
                    <a:pt x="172702" y="60765"/>
                    <a:pt x="173531" y="62714"/>
                    <a:pt x="176019" y="62714"/>
                  </a:cubicBezTo>
                  <a:cubicBezTo>
                    <a:pt x="179059" y="62714"/>
                    <a:pt x="179612" y="60487"/>
                    <a:pt x="180164" y="56312"/>
                  </a:cubicBezTo>
                  <a:lnTo>
                    <a:pt x="187627" y="7878"/>
                  </a:lnTo>
                  <a:cubicBezTo>
                    <a:pt x="187903" y="6764"/>
                    <a:pt x="188179" y="3981"/>
                    <a:pt x="188179" y="3146"/>
                  </a:cubicBezTo>
                  <a:cubicBezTo>
                    <a:pt x="188179" y="84"/>
                    <a:pt x="185416" y="84"/>
                    <a:pt x="180717" y="84"/>
                  </a:cubicBezTo>
                  <a:lnTo>
                    <a:pt x="27325" y="84"/>
                  </a:lnTo>
                  <a:cubicBezTo>
                    <a:pt x="20692" y="84"/>
                    <a:pt x="20415" y="362"/>
                    <a:pt x="18481" y="5651"/>
                  </a:cubicBezTo>
                  <a:lnTo>
                    <a:pt x="1898" y="54641"/>
                  </a:lnTo>
                  <a:cubicBezTo>
                    <a:pt x="1622" y="55198"/>
                    <a:pt x="240" y="59095"/>
                    <a:pt x="240" y="59652"/>
                  </a:cubicBezTo>
                  <a:cubicBezTo>
                    <a:pt x="240" y="61322"/>
                    <a:pt x="1622" y="62714"/>
                    <a:pt x="3556" y="62714"/>
                  </a:cubicBezTo>
                  <a:cubicBezTo>
                    <a:pt x="6320" y="62714"/>
                    <a:pt x="6596" y="61322"/>
                    <a:pt x="8255" y="56868"/>
                  </a:cubicBezTo>
                  <a:cubicBezTo>
                    <a:pt x="23179" y="13723"/>
                    <a:pt x="30365" y="8713"/>
                    <a:pt x="71270" y="8713"/>
                  </a:cubicBezTo>
                  <a:lnTo>
                    <a:pt x="82049" y="8713"/>
                  </a:lnTo>
                  <a:cubicBezTo>
                    <a:pt x="89787" y="8713"/>
                    <a:pt x="89787" y="9826"/>
                    <a:pt x="89787" y="12053"/>
                  </a:cubicBezTo>
                  <a:cubicBezTo>
                    <a:pt x="89787" y="13723"/>
                    <a:pt x="88958" y="17063"/>
                    <a:pt x="88682" y="17898"/>
                  </a:cubicBezTo>
                  <a:lnTo>
                    <a:pt x="51647" y="166541"/>
                  </a:lnTo>
                  <a:cubicBezTo>
                    <a:pt x="49159" y="176840"/>
                    <a:pt x="48330" y="179902"/>
                    <a:pt x="18757" y="179902"/>
                  </a:cubicBezTo>
                  <a:cubicBezTo>
                    <a:pt x="8807" y="179902"/>
                    <a:pt x="7149" y="179902"/>
                    <a:pt x="7149" y="185191"/>
                  </a:cubicBezTo>
                  <a:cubicBezTo>
                    <a:pt x="7149" y="188531"/>
                    <a:pt x="10189" y="188531"/>
                    <a:pt x="11848" y="188531"/>
                  </a:cubicBezTo>
                  <a:cubicBezTo>
                    <a:pt x="19310" y="188531"/>
                    <a:pt x="27049" y="187974"/>
                    <a:pt x="34511" y="187974"/>
                  </a:cubicBezTo>
                  <a:cubicBezTo>
                    <a:pt x="42250" y="187974"/>
                    <a:pt x="50265" y="187696"/>
                    <a:pt x="58003" y="187696"/>
                  </a:cubicBezTo>
                  <a:cubicBezTo>
                    <a:pt x="65742" y="187696"/>
                    <a:pt x="73481" y="187974"/>
                    <a:pt x="80943" y="187974"/>
                  </a:cubicBezTo>
                  <a:cubicBezTo>
                    <a:pt x="88958" y="187974"/>
                    <a:pt x="97250" y="188531"/>
                    <a:pt x="104988" y="188531"/>
                  </a:cubicBezTo>
                  <a:cubicBezTo>
                    <a:pt x="107752" y="188531"/>
                    <a:pt x="111069" y="188531"/>
                    <a:pt x="111069" y="182964"/>
                  </a:cubicBezTo>
                  <a:cubicBezTo>
                    <a:pt x="111069" y="179902"/>
                    <a:pt x="108858" y="179902"/>
                    <a:pt x="101672" y="179902"/>
                  </a:cubicBezTo>
                  <a:cubicBezTo>
                    <a:pt x="94762" y="179902"/>
                    <a:pt x="91169" y="179902"/>
                    <a:pt x="83983" y="179345"/>
                  </a:cubicBezTo>
                  <a:cubicBezTo>
                    <a:pt x="75968" y="178510"/>
                    <a:pt x="73757" y="177675"/>
                    <a:pt x="73757" y="173221"/>
                  </a:cubicBezTo>
                  <a:cubicBezTo>
                    <a:pt x="73757" y="172943"/>
                    <a:pt x="73757" y="171551"/>
                    <a:pt x="74863" y="167376"/>
                  </a:cubicBezTo>
                  <a:lnTo>
                    <a:pt x="111622" y="19569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9242C45E-32D6-B079-B786-90D203564D03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3073113" y="8458493"/>
              <a:ext cx="147615" cy="133082"/>
            </a:xfrm>
            <a:custGeom>
              <a:avLst/>
              <a:gdLst>
                <a:gd name="connsiteX0" fmla="*/ 52482 w 147615"/>
                <a:gd name="connsiteY0" fmla="*/ 72764 h 133082"/>
                <a:gd name="connsiteX1" fmla="*/ 87499 w 147615"/>
                <a:gd name="connsiteY1" fmla="*/ 72764 h 133082"/>
                <a:gd name="connsiteX2" fmla="*/ 147861 w 147615"/>
                <a:gd name="connsiteY2" fmla="*/ 30482 h 133082"/>
                <a:gd name="connsiteX3" fmla="*/ 105492 w 147615"/>
                <a:gd name="connsiteY3" fmla="*/ 85 h 133082"/>
                <a:gd name="connsiteX4" fmla="*/ 37778 w 147615"/>
                <a:gd name="connsiteY4" fmla="*/ 85 h 133082"/>
                <a:gd name="connsiteX5" fmla="*/ 31587 w 147615"/>
                <a:gd name="connsiteY5" fmla="*/ 4372 h 133082"/>
                <a:gd name="connsiteX6" fmla="*/ 37972 w 147615"/>
                <a:gd name="connsiteY6" fmla="*/ 7100 h 133082"/>
                <a:gd name="connsiteX7" fmla="*/ 45323 w 147615"/>
                <a:gd name="connsiteY7" fmla="*/ 7489 h 133082"/>
                <a:gd name="connsiteX8" fmla="*/ 49580 w 147615"/>
                <a:gd name="connsiteY8" fmla="*/ 10217 h 133082"/>
                <a:gd name="connsiteX9" fmla="*/ 48806 w 147615"/>
                <a:gd name="connsiteY9" fmla="*/ 14504 h 133082"/>
                <a:gd name="connsiteX10" fmla="*/ 23268 w 147615"/>
                <a:gd name="connsiteY10" fmla="*/ 117190 h 133082"/>
                <a:gd name="connsiteX11" fmla="*/ 6049 w 147615"/>
                <a:gd name="connsiteY11" fmla="*/ 126153 h 133082"/>
                <a:gd name="connsiteX12" fmla="*/ 245 w 147615"/>
                <a:gd name="connsiteY12" fmla="*/ 130439 h 133082"/>
                <a:gd name="connsiteX13" fmla="*/ 3341 w 147615"/>
                <a:gd name="connsiteY13" fmla="*/ 133167 h 133082"/>
                <a:gd name="connsiteX14" fmla="*/ 28492 w 147615"/>
                <a:gd name="connsiteY14" fmla="*/ 132388 h 133082"/>
                <a:gd name="connsiteX15" fmla="*/ 41841 w 147615"/>
                <a:gd name="connsiteY15" fmla="*/ 132583 h 133082"/>
                <a:gd name="connsiteX16" fmla="*/ 54223 w 147615"/>
                <a:gd name="connsiteY16" fmla="*/ 133167 h 133082"/>
                <a:gd name="connsiteX17" fmla="*/ 58286 w 147615"/>
                <a:gd name="connsiteY17" fmla="*/ 128881 h 133082"/>
                <a:gd name="connsiteX18" fmla="*/ 52095 w 147615"/>
                <a:gd name="connsiteY18" fmla="*/ 126153 h 133082"/>
                <a:gd name="connsiteX19" fmla="*/ 44743 w 147615"/>
                <a:gd name="connsiteY19" fmla="*/ 125763 h 133082"/>
                <a:gd name="connsiteX20" fmla="*/ 40293 w 147615"/>
                <a:gd name="connsiteY20" fmla="*/ 122840 h 133082"/>
                <a:gd name="connsiteX21" fmla="*/ 41067 w 147615"/>
                <a:gd name="connsiteY21" fmla="*/ 118554 h 133082"/>
                <a:gd name="connsiteX22" fmla="*/ 52482 w 147615"/>
                <a:gd name="connsiteY22" fmla="*/ 72764 h 133082"/>
                <a:gd name="connsiteX23" fmla="*/ 66411 w 147615"/>
                <a:gd name="connsiteY23" fmla="*/ 13725 h 133082"/>
                <a:gd name="connsiteX24" fmla="*/ 76278 w 147615"/>
                <a:gd name="connsiteY24" fmla="*/ 7100 h 133082"/>
                <a:gd name="connsiteX25" fmla="*/ 98914 w 147615"/>
                <a:gd name="connsiteY25" fmla="*/ 7100 h 133082"/>
                <a:gd name="connsiteX26" fmla="*/ 128127 w 147615"/>
                <a:gd name="connsiteY26" fmla="*/ 26390 h 133082"/>
                <a:gd name="connsiteX27" fmla="*/ 116132 w 147615"/>
                <a:gd name="connsiteY27" fmla="*/ 56591 h 133082"/>
                <a:gd name="connsiteX28" fmla="*/ 84210 w 147615"/>
                <a:gd name="connsiteY28" fmla="*/ 66529 h 133082"/>
                <a:gd name="connsiteX29" fmla="*/ 53256 w 147615"/>
                <a:gd name="connsiteY29" fmla="*/ 66529 h 133082"/>
                <a:gd name="connsiteX30" fmla="*/ 66411 w 147615"/>
                <a:gd name="connsiteY30" fmla="*/ 13725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7615" h="133082">
                  <a:moveTo>
                    <a:pt x="52482" y="72764"/>
                  </a:moveTo>
                  <a:lnTo>
                    <a:pt x="87499" y="72764"/>
                  </a:lnTo>
                  <a:cubicBezTo>
                    <a:pt x="120195" y="72764"/>
                    <a:pt x="147861" y="51720"/>
                    <a:pt x="147861" y="30482"/>
                  </a:cubicBezTo>
                  <a:cubicBezTo>
                    <a:pt x="147861" y="14114"/>
                    <a:pt x="131997" y="85"/>
                    <a:pt x="105492" y="85"/>
                  </a:cubicBezTo>
                  <a:lnTo>
                    <a:pt x="37778" y="85"/>
                  </a:lnTo>
                  <a:cubicBezTo>
                    <a:pt x="33909" y="85"/>
                    <a:pt x="31587" y="85"/>
                    <a:pt x="31587" y="4372"/>
                  </a:cubicBezTo>
                  <a:cubicBezTo>
                    <a:pt x="31587" y="7100"/>
                    <a:pt x="33715" y="7100"/>
                    <a:pt x="37972" y="7100"/>
                  </a:cubicBezTo>
                  <a:cubicBezTo>
                    <a:pt x="41067" y="7100"/>
                    <a:pt x="41841" y="7100"/>
                    <a:pt x="45323" y="7489"/>
                  </a:cubicBezTo>
                  <a:cubicBezTo>
                    <a:pt x="49193" y="7879"/>
                    <a:pt x="49580" y="8269"/>
                    <a:pt x="49580" y="10217"/>
                  </a:cubicBezTo>
                  <a:cubicBezTo>
                    <a:pt x="49580" y="10607"/>
                    <a:pt x="49580" y="11581"/>
                    <a:pt x="48806" y="14504"/>
                  </a:cubicBezTo>
                  <a:lnTo>
                    <a:pt x="23268" y="117190"/>
                  </a:lnTo>
                  <a:cubicBezTo>
                    <a:pt x="21333" y="124789"/>
                    <a:pt x="21140" y="126153"/>
                    <a:pt x="6049" y="126153"/>
                  </a:cubicBezTo>
                  <a:cubicBezTo>
                    <a:pt x="2567" y="126153"/>
                    <a:pt x="245" y="126153"/>
                    <a:pt x="245" y="130439"/>
                  </a:cubicBezTo>
                  <a:cubicBezTo>
                    <a:pt x="245" y="130634"/>
                    <a:pt x="245" y="133167"/>
                    <a:pt x="3341" y="133167"/>
                  </a:cubicBezTo>
                  <a:cubicBezTo>
                    <a:pt x="8951" y="133167"/>
                    <a:pt x="22881" y="132388"/>
                    <a:pt x="28492" y="132388"/>
                  </a:cubicBezTo>
                  <a:cubicBezTo>
                    <a:pt x="31781" y="132388"/>
                    <a:pt x="38552" y="132388"/>
                    <a:pt x="41841" y="132583"/>
                  </a:cubicBezTo>
                  <a:cubicBezTo>
                    <a:pt x="45710" y="132778"/>
                    <a:pt x="50547" y="133167"/>
                    <a:pt x="54223" y="133167"/>
                  </a:cubicBezTo>
                  <a:cubicBezTo>
                    <a:pt x="55384" y="133167"/>
                    <a:pt x="58286" y="133167"/>
                    <a:pt x="58286" y="128881"/>
                  </a:cubicBezTo>
                  <a:cubicBezTo>
                    <a:pt x="58286" y="126153"/>
                    <a:pt x="55964" y="126153"/>
                    <a:pt x="52095" y="126153"/>
                  </a:cubicBezTo>
                  <a:cubicBezTo>
                    <a:pt x="51901" y="126153"/>
                    <a:pt x="48225" y="126153"/>
                    <a:pt x="44743" y="125763"/>
                  </a:cubicBezTo>
                  <a:cubicBezTo>
                    <a:pt x="40293" y="125373"/>
                    <a:pt x="40293" y="124789"/>
                    <a:pt x="40293" y="122840"/>
                  </a:cubicBezTo>
                  <a:cubicBezTo>
                    <a:pt x="40293" y="122645"/>
                    <a:pt x="40293" y="121476"/>
                    <a:pt x="41067" y="118554"/>
                  </a:cubicBezTo>
                  <a:lnTo>
                    <a:pt x="52482" y="72764"/>
                  </a:lnTo>
                  <a:close/>
                  <a:moveTo>
                    <a:pt x="66411" y="13725"/>
                  </a:moveTo>
                  <a:cubicBezTo>
                    <a:pt x="67959" y="7684"/>
                    <a:pt x="68152" y="7100"/>
                    <a:pt x="76278" y="7100"/>
                  </a:cubicBezTo>
                  <a:lnTo>
                    <a:pt x="98914" y="7100"/>
                  </a:lnTo>
                  <a:cubicBezTo>
                    <a:pt x="116906" y="7100"/>
                    <a:pt x="128127" y="12556"/>
                    <a:pt x="128127" y="26390"/>
                  </a:cubicBezTo>
                  <a:cubicBezTo>
                    <a:pt x="128127" y="32430"/>
                    <a:pt x="125806" y="47823"/>
                    <a:pt x="116132" y="56591"/>
                  </a:cubicBezTo>
                  <a:cubicBezTo>
                    <a:pt x="109168" y="62827"/>
                    <a:pt x="98140" y="66529"/>
                    <a:pt x="84210" y="66529"/>
                  </a:cubicBezTo>
                  <a:lnTo>
                    <a:pt x="53256" y="66529"/>
                  </a:lnTo>
                  <a:lnTo>
                    <a:pt x="66411" y="13725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75929DF4-B66C-B192-59AB-4FDF6CA8EF2D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3328017" y="8474666"/>
              <a:ext cx="168869" cy="11134"/>
            </a:xfrm>
            <a:custGeom>
              <a:avLst/>
              <a:gdLst>
                <a:gd name="connsiteX0" fmla="*/ 159450 w 168869"/>
                <a:gd name="connsiteY0" fmla="*/ 11218 h 11134"/>
                <a:gd name="connsiteX1" fmla="*/ 169124 w 168869"/>
                <a:gd name="connsiteY1" fmla="*/ 5651 h 11134"/>
                <a:gd name="connsiteX2" fmla="*/ 159450 w 168869"/>
                <a:gd name="connsiteY2" fmla="*/ 84 h 11134"/>
                <a:gd name="connsiteX3" fmla="*/ 9928 w 168869"/>
                <a:gd name="connsiteY3" fmla="*/ 84 h 11134"/>
                <a:gd name="connsiteX4" fmla="*/ 254 w 168869"/>
                <a:gd name="connsiteY4" fmla="*/ 5651 h 11134"/>
                <a:gd name="connsiteX5" fmla="*/ 9928 w 168869"/>
                <a:gd name="connsiteY5" fmla="*/ 11218 h 11134"/>
                <a:gd name="connsiteX6" fmla="*/ 159450 w 168869"/>
                <a:gd name="connsiteY6" fmla="*/ 11218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869" h="11134">
                  <a:moveTo>
                    <a:pt x="159450" y="11218"/>
                  </a:moveTo>
                  <a:cubicBezTo>
                    <a:pt x="164149" y="11218"/>
                    <a:pt x="169124" y="11218"/>
                    <a:pt x="169124" y="5651"/>
                  </a:cubicBezTo>
                  <a:cubicBezTo>
                    <a:pt x="169124" y="84"/>
                    <a:pt x="164149" y="84"/>
                    <a:pt x="159450" y="84"/>
                  </a:cubicBezTo>
                  <a:lnTo>
                    <a:pt x="9928" y="84"/>
                  </a:lnTo>
                  <a:cubicBezTo>
                    <a:pt x="5229" y="84"/>
                    <a:pt x="254" y="84"/>
                    <a:pt x="254" y="5651"/>
                  </a:cubicBezTo>
                  <a:cubicBezTo>
                    <a:pt x="254" y="11218"/>
                    <a:pt x="5229" y="11218"/>
                    <a:pt x="9928" y="11218"/>
                  </a:cubicBezTo>
                  <a:lnTo>
                    <a:pt x="159450" y="11218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76432CAD-F07F-C022-4ECF-5E74667825D1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3588092" y="8361375"/>
              <a:ext cx="187939" cy="188447"/>
            </a:xfrm>
            <a:custGeom>
              <a:avLst/>
              <a:gdLst>
                <a:gd name="connsiteX0" fmla="*/ 111646 w 187939"/>
                <a:gd name="connsiteY0" fmla="*/ 19569 h 188447"/>
                <a:gd name="connsiteX1" fmla="*/ 118003 w 187939"/>
                <a:gd name="connsiteY1" fmla="*/ 9269 h 188447"/>
                <a:gd name="connsiteX2" fmla="*/ 135415 w 187939"/>
                <a:gd name="connsiteY2" fmla="*/ 8713 h 188447"/>
                <a:gd name="connsiteX3" fmla="*/ 175767 w 187939"/>
                <a:gd name="connsiteY3" fmla="*/ 31538 h 188447"/>
                <a:gd name="connsiteX4" fmla="*/ 173556 w 187939"/>
                <a:gd name="connsiteY4" fmla="*/ 53806 h 188447"/>
                <a:gd name="connsiteX5" fmla="*/ 172727 w 187939"/>
                <a:gd name="connsiteY5" fmla="*/ 59095 h 188447"/>
                <a:gd name="connsiteX6" fmla="*/ 176043 w 187939"/>
                <a:gd name="connsiteY6" fmla="*/ 62714 h 188447"/>
                <a:gd name="connsiteX7" fmla="*/ 180189 w 187939"/>
                <a:gd name="connsiteY7" fmla="*/ 56312 h 188447"/>
                <a:gd name="connsiteX8" fmla="*/ 187651 w 187939"/>
                <a:gd name="connsiteY8" fmla="*/ 7878 h 188447"/>
                <a:gd name="connsiteX9" fmla="*/ 188204 w 187939"/>
                <a:gd name="connsiteY9" fmla="*/ 3146 h 188447"/>
                <a:gd name="connsiteX10" fmla="*/ 180742 w 187939"/>
                <a:gd name="connsiteY10" fmla="*/ 84 h 188447"/>
                <a:gd name="connsiteX11" fmla="*/ 27350 w 187939"/>
                <a:gd name="connsiteY11" fmla="*/ 84 h 188447"/>
                <a:gd name="connsiteX12" fmla="*/ 18505 w 187939"/>
                <a:gd name="connsiteY12" fmla="*/ 5651 h 188447"/>
                <a:gd name="connsiteX13" fmla="*/ 1923 w 187939"/>
                <a:gd name="connsiteY13" fmla="*/ 54641 h 188447"/>
                <a:gd name="connsiteX14" fmla="*/ 264 w 187939"/>
                <a:gd name="connsiteY14" fmla="*/ 59652 h 188447"/>
                <a:gd name="connsiteX15" fmla="*/ 3581 w 187939"/>
                <a:gd name="connsiteY15" fmla="*/ 62714 h 188447"/>
                <a:gd name="connsiteX16" fmla="*/ 8279 w 187939"/>
                <a:gd name="connsiteY16" fmla="*/ 56868 h 188447"/>
                <a:gd name="connsiteX17" fmla="*/ 71294 w 187939"/>
                <a:gd name="connsiteY17" fmla="*/ 8713 h 188447"/>
                <a:gd name="connsiteX18" fmla="*/ 82073 w 187939"/>
                <a:gd name="connsiteY18" fmla="*/ 8713 h 188447"/>
                <a:gd name="connsiteX19" fmla="*/ 89812 w 187939"/>
                <a:gd name="connsiteY19" fmla="*/ 12053 h 188447"/>
                <a:gd name="connsiteX20" fmla="*/ 88706 w 187939"/>
                <a:gd name="connsiteY20" fmla="*/ 17898 h 188447"/>
                <a:gd name="connsiteX21" fmla="*/ 51671 w 187939"/>
                <a:gd name="connsiteY21" fmla="*/ 166541 h 188447"/>
                <a:gd name="connsiteX22" fmla="*/ 18782 w 187939"/>
                <a:gd name="connsiteY22" fmla="*/ 179902 h 188447"/>
                <a:gd name="connsiteX23" fmla="*/ 7174 w 187939"/>
                <a:gd name="connsiteY23" fmla="*/ 185191 h 188447"/>
                <a:gd name="connsiteX24" fmla="*/ 11872 w 187939"/>
                <a:gd name="connsiteY24" fmla="*/ 188531 h 188447"/>
                <a:gd name="connsiteX25" fmla="*/ 34536 w 187939"/>
                <a:gd name="connsiteY25" fmla="*/ 187974 h 188447"/>
                <a:gd name="connsiteX26" fmla="*/ 58028 w 187939"/>
                <a:gd name="connsiteY26" fmla="*/ 187696 h 188447"/>
                <a:gd name="connsiteX27" fmla="*/ 80968 w 187939"/>
                <a:gd name="connsiteY27" fmla="*/ 187974 h 188447"/>
                <a:gd name="connsiteX28" fmla="*/ 105013 w 187939"/>
                <a:gd name="connsiteY28" fmla="*/ 188531 h 188447"/>
                <a:gd name="connsiteX29" fmla="*/ 111093 w 187939"/>
                <a:gd name="connsiteY29" fmla="*/ 182964 h 188447"/>
                <a:gd name="connsiteX30" fmla="*/ 101696 w 187939"/>
                <a:gd name="connsiteY30" fmla="*/ 179902 h 188447"/>
                <a:gd name="connsiteX31" fmla="*/ 84008 w 187939"/>
                <a:gd name="connsiteY31" fmla="*/ 179345 h 188447"/>
                <a:gd name="connsiteX32" fmla="*/ 73782 w 187939"/>
                <a:gd name="connsiteY32" fmla="*/ 173221 h 188447"/>
                <a:gd name="connsiteX33" fmla="*/ 74887 w 187939"/>
                <a:gd name="connsiteY33" fmla="*/ 167376 h 188447"/>
                <a:gd name="connsiteX34" fmla="*/ 111646 w 187939"/>
                <a:gd name="connsiteY34" fmla="*/ 19569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646" y="19569"/>
                  </a:moveTo>
                  <a:cubicBezTo>
                    <a:pt x="113581" y="11775"/>
                    <a:pt x="114686" y="10105"/>
                    <a:pt x="118003" y="9269"/>
                  </a:cubicBezTo>
                  <a:cubicBezTo>
                    <a:pt x="120490" y="8713"/>
                    <a:pt x="129611" y="8713"/>
                    <a:pt x="135415" y="8713"/>
                  </a:cubicBezTo>
                  <a:cubicBezTo>
                    <a:pt x="163330" y="8713"/>
                    <a:pt x="175767" y="9826"/>
                    <a:pt x="175767" y="31538"/>
                  </a:cubicBezTo>
                  <a:cubicBezTo>
                    <a:pt x="175767" y="35713"/>
                    <a:pt x="174661" y="46569"/>
                    <a:pt x="173556" y="53806"/>
                  </a:cubicBezTo>
                  <a:cubicBezTo>
                    <a:pt x="173279" y="54920"/>
                    <a:pt x="172727" y="58260"/>
                    <a:pt x="172727" y="59095"/>
                  </a:cubicBezTo>
                  <a:cubicBezTo>
                    <a:pt x="172727" y="60765"/>
                    <a:pt x="173556" y="62714"/>
                    <a:pt x="176043" y="62714"/>
                  </a:cubicBezTo>
                  <a:cubicBezTo>
                    <a:pt x="179083" y="62714"/>
                    <a:pt x="179636" y="60487"/>
                    <a:pt x="180189" y="56312"/>
                  </a:cubicBezTo>
                  <a:lnTo>
                    <a:pt x="187651" y="7878"/>
                  </a:lnTo>
                  <a:cubicBezTo>
                    <a:pt x="187928" y="6764"/>
                    <a:pt x="188204" y="3981"/>
                    <a:pt x="188204" y="3146"/>
                  </a:cubicBezTo>
                  <a:cubicBezTo>
                    <a:pt x="188204" y="84"/>
                    <a:pt x="185440" y="84"/>
                    <a:pt x="180742" y="84"/>
                  </a:cubicBezTo>
                  <a:lnTo>
                    <a:pt x="27350" y="84"/>
                  </a:lnTo>
                  <a:cubicBezTo>
                    <a:pt x="20717" y="84"/>
                    <a:pt x="20440" y="362"/>
                    <a:pt x="18505" y="5651"/>
                  </a:cubicBezTo>
                  <a:lnTo>
                    <a:pt x="1923" y="54641"/>
                  </a:lnTo>
                  <a:cubicBezTo>
                    <a:pt x="1646" y="55198"/>
                    <a:pt x="264" y="59095"/>
                    <a:pt x="264" y="59652"/>
                  </a:cubicBezTo>
                  <a:cubicBezTo>
                    <a:pt x="264" y="61322"/>
                    <a:pt x="1646" y="62714"/>
                    <a:pt x="3581" y="62714"/>
                  </a:cubicBezTo>
                  <a:cubicBezTo>
                    <a:pt x="6345" y="62714"/>
                    <a:pt x="6621" y="61322"/>
                    <a:pt x="8279" y="56868"/>
                  </a:cubicBezTo>
                  <a:cubicBezTo>
                    <a:pt x="23204" y="13723"/>
                    <a:pt x="30390" y="8713"/>
                    <a:pt x="71294" y="8713"/>
                  </a:cubicBezTo>
                  <a:lnTo>
                    <a:pt x="82073" y="8713"/>
                  </a:lnTo>
                  <a:cubicBezTo>
                    <a:pt x="89812" y="8713"/>
                    <a:pt x="89812" y="9826"/>
                    <a:pt x="89812" y="12053"/>
                  </a:cubicBezTo>
                  <a:cubicBezTo>
                    <a:pt x="89812" y="13723"/>
                    <a:pt x="88983" y="17063"/>
                    <a:pt x="88706" y="17898"/>
                  </a:cubicBezTo>
                  <a:lnTo>
                    <a:pt x="51671" y="166541"/>
                  </a:lnTo>
                  <a:cubicBezTo>
                    <a:pt x="49184" y="176840"/>
                    <a:pt x="48355" y="179902"/>
                    <a:pt x="18782" y="179902"/>
                  </a:cubicBezTo>
                  <a:cubicBezTo>
                    <a:pt x="8832" y="179902"/>
                    <a:pt x="7174" y="179902"/>
                    <a:pt x="7174" y="185191"/>
                  </a:cubicBezTo>
                  <a:cubicBezTo>
                    <a:pt x="7174" y="188531"/>
                    <a:pt x="10214" y="188531"/>
                    <a:pt x="11872" y="188531"/>
                  </a:cubicBezTo>
                  <a:cubicBezTo>
                    <a:pt x="19335" y="188531"/>
                    <a:pt x="27073" y="187974"/>
                    <a:pt x="34536" y="187974"/>
                  </a:cubicBezTo>
                  <a:cubicBezTo>
                    <a:pt x="42274" y="187974"/>
                    <a:pt x="50289" y="187696"/>
                    <a:pt x="58028" y="187696"/>
                  </a:cubicBezTo>
                  <a:cubicBezTo>
                    <a:pt x="65767" y="187696"/>
                    <a:pt x="73505" y="187974"/>
                    <a:pt x="80968" y="187974"/>
                  </a:cubicBezTo>
                  <a:cubicBezTo>
                    <a:pt x="88983" y="187974"/>
                    <a:pt x="97274" y="188531"/>
                    <a:pt x="105013" y="188531"/>
                  </a:cubicBezTo>
                  <a:cubicBezTo>
                    <a:pt x="107777" y="188531"/>
                    <a:pt x="111093" y="188531"/>
                    <a:pt x="111093" y="182964"/>
                  </a:cubicBezTo>
                  <a:cubicBezTo>
                    <a:pt x="111093" y="179902"/>
                    <a:pt x="108882" y="179902"/>
                    <a:pt x="101696" y="179902"/>
                  </a:cubicBezTo>
                  <a:cubicBezTo>
                    <a:pt x="94787" y="179902"/>
                    <a:pt x="91194" y="179902"/>
                    <a:pt x="84008" y="179345"/>
                  </a:cubicBezTo>
                  <a:cubicBezTo>
                    <a:pt x="75993" y="178510"/>
                    <a:pt x="73782" y="177675"/>
                    <a:pt x="73782" y="173221"/>
                  </a:cubicBezTo>
                  <a:cubicBezTo>
                    <a:pt x="73782" y="172943"/>
                    <a:pt x="73782" y="171551"/>
                    <a:pt x="74887" y="167376"/>
                  </a:cubicBezTo>
                  <a:lnTo>
                    <a:pt x="111646" y="19569"/>
                  </a:lnTo>
                  <a:close/>
                </a:path>
              </a:pathLst>
            </a:custGeom>
            <a:solidFill>
              <a:srgbClr val="FF1A1A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DF36A5A5-3232-D4F9-102C-F381D7E6765F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3757480" y="8454596"/>
              <a:ext cx="122851" cy="140876"/>
            </a:xfrm>
            <a:custGeom>
              <a:avLst/>
              <a:gdLst>
                <a:gd name="connsiteX0" fmla="*/ 123122 w 122851"/>
                <a:gd name="connsiteY0" fmla="*/ 2618 h 140876"/>
                <a:gd name="connsiteX1" fmla="*/ 120607 w 122851"/>
                <a:gd name="connsiteY1" fmla="*/ 85 h 140876"/>
                <a:gd name="connsiteX2" fmla="*/ 116737 w 122851"/>
                <a:gd name="connsiteY2" fmla="*/ 2813 h 140876"/>
                <a:gd name="connsiteX3" fmla="*/ 107258 w 122851"/>
                <a:gd name="connsiteY3" fmla="*/ 13919 h 140876"/>
                <a:gd name="connsiteX4" fmla="*/ 75916 w 122851"/>
                <a:gd name="connsiteY4" fmla="*/ 85 h 140876"/>
                <a:gd name="connsiteX5" fmla="*/ 24453 w 122851"/>
                <a:gd name="connsiteY5" fmla="*/ 44706 h 140876"/>
                <a:gd name="connsiteX6" fmla="*/ 30838 w 122851"/>
                <a:gd name="connsiteY6" fmla="*/ 62632 h 140876"/>
                <a:gd name="connsiteX7" fmla="*/ 57730 w 122851"/>
                <a:gd name="connsiteY7" fmla="*/ 75297 h 140876"/>
                <a:gd name="connsiteX8" fmla="*/ 74175 w 122851"/>
                <a:gd name="connsiteY8" fmla="*/ 79194 h 140876"/>
                <a:gd name="connsiteX9" fmla="*/ 92167 w 122851"/>
                <a:gd name="connsiteY9" fmla="*/ 99653 h 140876"/>
                <a:gd name="connsiteX10" fmla="*/ 53667 w 122851"/>
                <a:gd name="connsiteY10" fmla="*/ 133947 h 140876"/>
                <a:gd name="connsiteX11" fmla="*/ 16134 w 122851"/>
                <a:gd name="connsiteY11" fmla="*/ 106278 h 140876"/>
                <a:gd name="connsiteX12" fmla="*/ 17295 w 122851"/>
                <a:gd name="connsiteY12" fmla="*/ 96536 h 140876"/>
                <a:gd name="connsiteX13" fmla="*/ 17489 w 122851"/>
                <a:gd name="connsiteY13" fmla="*/ 95367 h 140876"/>
                <a:gd name="connsiteX14" fmla="*/ 14393 w 122851"/>
                <a:gd name="connsiteY14" fmla="*/ 92833 h 140876"/>
                <a:gd name="connsiteX15" fmla="*/ 10717 w 122851"/>
                <a:gd name="connsiteY15" fmla="*/ 96730 h 140876"/>
                <a:gd name="connsiteX16" fmla="*/ 850 w 122851"/>
                <a:gd name="connsiteY16" fmla="*/ 135700 h 140876"/>
                <a:gd name="connsiteX17" fmla="*/ 270 w 122851"/>
                <a:gd name="connsiteY17" fmla="*/ 138623 h 140876"/>
                <a:gd name="connsiteX18" fmla="*/ 2979 w 122851"/>
                <a:gd name="connsiteY18" fmla="*/ 140961 h 140876"/>
                <a:gd name="connsiteX19" fmla="*/ 6848 w 122851"/>
                <a:gd name="connsiteY19" fmla="*/ 138233 h 140876"/>
                <a:gd name="connsiteX20" fmla="*/ 16134 w 122851"/>
                <a:gd name="connsiteY20" fmla="*/ 127322 h 140876"/>
                <a:gd name="connsiteX21" fmla="*/ 53087 w 122851"/>
                <a:gd name="connsiteY21" fmla="*/ 140961 h 140876"/>
                <a:gd name="connsiteX22" fmla="*/ 105903 w 122851"/>
                <a:gd name="connsiteY22" fmla="*/ 92639 h 140876"/>
                <a:gd name="connsiteX23" fmla="*/ 98165 w 122851"/>
                <a:gd name="connsiteY23" fmla="*/ 71790 h 140876"/>
                <a:gd name="connsiteX24" fmla="*/ 63534 w 122851"/>
                <a:gd name="connsiteY24" fmla="*/ 58150 h 140876"/>
                <a:gd name="connsiteX25" fmla="*/ 51345 w 122851"/>
                <a:gd name="connsiteY25" fmla="*/ 55033 h 140876"/>
                <a:gd name="connsiteX26" fmla="*/ 38383 w 122851"/>
                <a:gd name="connsiteY26" fmla="*/ 37301 h 140876"/>
                <a:gd name="connsiteX27" fmla="*/ 75722 w 122851"/>
                <a:gd name="connsiteY27" fmla="*/ 6320 h 140876"/>
                <a:gd name="connsiteX28" fmla="*/ 106677 w 122851"/>
                <a:gd name="connsiteY28" fmla="*/ 36717 h 140876"/>
                <a:gd name="connsiteX29" fmla="*/ 105903 w 122851"/>
                <a:gd name="connsiteY29" fmla="*/ 45485 h 140876"/>
                <a:gd name="connsiteX30" fmla="*/ 109192 w 122851"/>
                <a:gd name="connsiteY30" fmla="*/ 48213 h 140876"/>
                <a:gd name="connsiteX31" fmla="*/ 113062 w 122851"/>
                <a:gd name="connsiteY31" fmla="*/ 43926 h 140876"/>
                <a:gd name="connsiteX32" fmla="*/ 123122 w 122851"/>
                <a:gd name="connsiteY32" fmla="*/ 2618 h 14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2851" h="140876">
                  <a:moveTo>
                    <a:pt x="123122" y="2618"/>
                  </a:moveTo>
                  <a:cubicBezTo>
                    <a:pt x="123122" y="1644"/>
                    <a:pt x="122541" y="85"/>
                    <a:pt x="120607" y="85"/>
                  </a:cubicBezTo>
                  <a:cubicBezTo>
                    <a:pt x="119446" y="85"/>
                    <a:pt x="119252" y="280"/>
                    <a:pt x="116737" y="2813"/>
                  </a:cubicBezTo>
                  <a:lnTo>
                    <a:pt x="107258" y="13919"/>
                  </a:lnTo>
                  <a:cubicBezTo>
                    <a:pt x="99906" y="3592"/>
                    <a:pt x="87717" y="85"/>
                    <a:pt x="75916" y="85"/>
                  </a:cubicBezTo>
                  <a:cubicBezTo>
                    <a:pt x="48637" y="85"/>
                    <a:pt x="24453" y="22298"/>
                    <a:pt x="24453" y="44706"/>
                  </a:cubicBezTo>
                  <a:cubicBezTo>
                    <a:pt x="24453" y="47628"/>
                    <a:pt x="25034" y="55422"/>
                    <a:pt x="30838" y="62632"/>
                  </a:cubicBezTo>
                  <a:cubicBezTo>
                    <a:pt x="37416" y="70426"/>
                    <a:pt x="44574" y="72179"/>
                    <a:pt x="57730" y="75297"/>
                  </a:cubicBezTo>
                  <a:cubicBezTo>
                    <a:pt x="61599" y="76271"/>
                    <a:pt x="71273" y="78415"/>
                    <a:pt x="74175" y="79194"/>
                  </a:cubicBezTo>
                  <a:cubicBezTo>
                    <a:pt x="80366" y="80753"/>
                    <a:pt x="92167" y="85039"/>
                    <a:pt x="92167" y="99653"/>
                  </a:cubicBezTo>
                  <a:cubicBezTo>
                    <a:pt x="92167" y="115436"/>
                    <a:pt x="75722" y="133947"/>
                    <a:pt x="53667" y="133947"/>
                  </a:cubicBezTo>
                  <a:cubicBezTo>
                    <a:pt x="36642" y="133947"/>
                    <a:pt x="16134" y="127906"/>
                    <a:pt x="16134" y="106278"/>
                  </a:cubicBezTo>
                  <a:cubicBezTo>
                    <a:pt x="16134" y="104330"/>
                    <a:pt x="16521" y="100043"/>
                    <a:pt x="17295" y="96536"/>
                  </a:cubicBezTo>
                  <a:cubicBezTo>
                    <a:pt x="17489" y="95756"/>
                    <a:pt x="17489" y="95561"/>
                    <a:pt x="17489" y="95367"/>
                  </a:cubicBezTo>
                  <a:cubicBezTo>
                    <a:pt x="17489" y="92833"/>
                    <a:pt x="15167" y="92833"/>
                    <a:pt x="14393" y="92833"/>
                  </a:cubicBezTo>
                  <a:cubicBezTo>
                    <a:pt x="11685" y="92833"/>
                    <a:pt x="11491" y="93223"/>
                    <a:pt x="10717" y="96730"/>
                  </a:cubicBezTo>
                  <a:lnTo>
                    <a:pt x="850" y="135700"/>
                  </a:lnTo>
                  <a:cubicBezTo>
                    <a:pt x="657" y="136480"/>
                    <a:pt x="270" y="137649"/>
                    <a:pt x="270" y="138623"/>
                  </a:cubicBezTo>
                  <a:cubicBezTo>
                    <a:pt x="270" y="139792"/>
                    <a:pt x="1044" y="140961"/>
                    <a:pt x="2979" y="140961"/>
                  </a:cubicBezTo>
                  <a:cubicBezTo>
                    <a:pt x="4139" y="140961"/>
                    <a:pt x="4333" y="140766"/>
                    <a:pt x="6848" y="138233"/>
                  </a:cubicBezTo>
                  <a:cubicBezTo>
                    <a:pt x="8976" y="135895"/>
                    <a:pt x="14006" y="129660"/>
                    <a:pt x="16134" y="127322"/>
                  </a:cubicBezTo>
                  <a:cubicBezTo>
                    <a:pt x="26388" y="138623"/>
                    <a:pt x="41479" y="140961"/>
                    <a:pt x="53087" y="140961"/>
                  </a:cubicBezTo>
                  <a:cubicBezTo>
                    <a:pt x="82300" y="140961"/>
                    <a:pt x="105903" y="115631"/>
                    <a:pt x="105903" y="92639"/>
                  </a:cubicBezTo>
                  <a:cubicBezTo>
                    <a:pt x="105903" y="84065"/>
                    <a:pt x="102421" y="76271"/>
                    <a:pt x="98165" y="71790"/>
                  </a:cubicBezTo>
                  <a:cubicBezTo>
                    <a:pt x="91393" y="64775"/>
                    <a:pt x="88491" y="63996"/>
                    <a:pt x="63534" y="58150"/>
                  </a:cubicBezTo>
                  <a:cubicBezTo>
                    <a:pt x="59471" y="57176"/>
                    <a:pt x="53087" y="55617"/>
                    <a:pt x="51345" y="55033"/>
                  </a:cubicBezTo>
                  <a:cubicBezTo>
                    <a:pt x="46509" y="53279"/>
                    <a:pt x="38383" y="48408"/>
                    <a:pt x="38383" y="37301"/>
                  </a:cubicBezTo>
                  <a:cubicBezTo>
                    <a:pt x="38383" y="21908"/>
                    <a:pt x="55602" y="6320"/>
                    <a:pt x="75722" y="6320"/>
                  </a:cubicBezTo>
                  <a:cubicBezTo>
                    <a:pt x="96617" y="6320"/>
                    <a:pt x="106677" y="18206"/>
                    <a:pt x="106677" y="36717"/>
                  </a:cubicBezTo>
                  <a:cubicBezTo>
                    <a:pt x="106677" y="39250"/>
                    <a:pt x="105903" y="43731"/>
                    <a:pt x="105903" y="45485"/>
                  </a:cubicBezTo>
                  <a:cubicBezTo>
                    <a:pt x="105903" y="48213"/>
                    <a:pt x="108225" y="48213"/>
                    <a:pt x="109192" y="48213"/>
                  </a:cubicBezTo>
                  <a:cubicBezTo>
                    <a:pt x="112094" y="48213"/>
                    <a:pt x="112288" y="47239"/>
                    <a:pt x="113062" y="43926"/>
                  </a:cubicBezTo>
                  <a:lnTo>
                    <a:pt x="123122" y="2618"/>
                  </a:lnTo>
                  <a:close/>
                </a:path>
              </a:pathLst>
            </a:custGeom>
            <a:solidFill>
              <a:srgbClr val="FF1A1A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EB20977C-D947-AFD6-056D-6374D0664326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2884565" y="8662976"/>
              <a:ext cx="1031814" cy="11133"/>
            </a:xfrm>
            <a:custGeom>
              <a:avLst/>
              <a:gdLst>
                <a:gd name="connsiteX0" fmla="*/ 0 w 1031814"/>
                <a:gd name="connsiteY0" fmla="*/ 0 h 11133"/>
                <a:gd name="connsiteX1" fmla="*/ 1031814 w 1031814"/>
                <a:gd name="connsiteY1" fmla="*/ 0 h 11133"/>
                <a:gd name="connsiteX2" fmla="*/ 1031814 w 1031814"/>
                <a:gd name="connsiteY2" fmla="*/ 11134 h 11133"/>
                <a:gd name="connsiteX3" fmla="*/ 0 w 1031814"/>
                <a:gd name="connsiteY3" fmla="*/ 11134 h 1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814" h="11133">
                  <a:moveTo>
                    <a:pt x="0" y="0"/>
                  </a:moveTo>
                  <a:lnTo>
                    <a:pt x="1031814" y="0"/>
                  </a:lnTo>
                  <a:lnTo>
                    <a:pt x="1031814" y="11134"/>
                  </a:lnTo>
                  <a:lnTo>
                    <a:pt x="0" y="11134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870BD662-2BC5-92B8-846A-A6AEE0D975DF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2891198" y="8740623"/>
              <a:ext cx="187939" cy="188447"/>
            </a:xfrm>
            <a:custGeom>
              <a:avLst/>
              <a:gdLst>
                <a:gd name="connsiteX0" fmla="*/ 111621 w 187939"/>
                <a:gd name="connsiteY0" fmla="*/ 19582 h 188447"/>
                <a:gd name="connsiteX1" fmla="*/ 117978 w 187939"/>
                <a:gd name="connsiteY1" fmla="*/ 9283 h 188447"/>
                <a:gd name="connsiteX2" fmla="*/ 135390 w 187939"/>
                <a:gd name="connsiteY2" fmla="*/ 8726 h 188447"/>
                <a:gd name="connsiteX3" fmla="*/ 175742 w 187939"/>
                <a:gd name="connsiteY3" fmla="*/ 31552 h 188447"/>
                <a:gd name="connsiteX4" fmla="*/ 173531 w 187939"/>
                <a:gd name="connsiteY4" fmla="*/ 53820 h 188447"/>
                <a:gd name="connsiteX5" fmla="*/ 172702 w 187939"/>
                <a:gd name="connsiteY5" fmla="*/ 59109 h 188447"/>
                <a:gd name="connsiteX6" fmla="*/ 176018 w 187939"/>
                <a:gd name="connsiteY6" fmla="*/ 62727 h 188447"/>
                <a:gd name="connsiteX7" fmla="*/ 180164 w 187939"/>
                <a:gd name="connsiteY7" fmla="*/ 56325 h 188447"/>
                <a:gd name="connsiteX8" fmla="*/ 187626 w 187939"/>
                <a:gd name="connsiteY8" fmla="*/ 7891 h 188447"/>
                <a:gd name="connsiteX9" fmla="*/ 188179 w 187939"/>
                <a:gd name="connsiteY9" fmla="*/ 3159 h 188447"/>
                <a:gd name="connsiteX10" fmla="*/ 180717 w 187939"/>
                <a:gd name="connsiteY10" fmla="*/ 97 h 188447"/>
                <a:gd name="connsiteX11" fmla="*/ 27325 w 187939"/>
                <a:gd name="connsiteY11" fmla="*/ 97 h 188447"/>
                <a:gd name="connsiteX12" fmla="*/ 18480 w 187939"/>
                <a:gd name="connsiteY12" fmla="*/ 5664 h 188447"/>
                <a:gd name="connsiteX13" fmla="*/ 1897 w 187939"/>
                <a:gd name="connsiteY13" fmla="*/ 54655 h 188447"/>
                <a:gd name="connsiteX14" fmla="*/ 239 w 187939"/>
                <a:gd name="connsiteY14" fmla="*/ 59665 h 188447"/>
                <a:gd name="connsiteX15" fmla="*/ 3556 w 187939"/>
                <a:gd name="connsiteY15" fmla="*/ 62727 h 188447"/>
                <a:gd name="connsiteX16" fmla="*/ 8254 w 187939"/>
                <a:gd name="connsiteY16" fmla="*/ 56882 h 188447"/>
                <a:gd name="connsiteX17" fmla="*/ 71269 w 187939"/>
                <a:gd name="connsiteY17" fmla="*/ 8726 h 188447"/>
                <a:gd name="connsiteX18" fmla="*/ 82048 w 187939"/>
                <a:gd name="connsiteY18" fmla="*/ 8726 h 188447"/>
                <a:gd name="connsiteX19" fmla="*/ 89787 w 187939"/>
                <a:gd name="connsiteY19" fmla="*/ 12067 h 188447"/>
                <a:gd name="connsiteX20" fmla="*/ 88681 w 187939"/>
                <a:gd name="connsiteY20" fmla="*/ 17912 h 188447"/>
                <a:gd name="connsiteX21" fmla="*/ 51646 w 187939"/>
                <a:gd name="connsiteY21" fmla="*/ 166554 h 188447"/>
                <a:gd name="connsiteX22" fmla="*/ 18757 w 187939"/>
                <a:gd name="connsiteY22" fmla="*/ 179915 h 188447"/>
                <a:gd name="connsiteX23" fmla="*/ 7149 w 187939"/>
                <a:gd name="connsiteY23" fmla="*/ 185204 h 188447"/>
                <a:gd name="connsiteX24" fmla="*/ 11847 w 187939"/>
                <a:gd name="connsiteY24" fmla="*/ 188544 h 188447"/>
                <a:gd name="connsiteX25" fmla="*/ 34511 w 187939"/>
                <a:gd name="connsiteY25" fmla="*/ 187988 h 188447"/>
                <a:gd name="connsiteX26" fmla="*/ 58003 w 187939"/>
                <a:gd name="connsiteY26" fmla="*/ 187709 h 188447"/>
                <a:gd name="connsiteX27" fmla="*/ 80943 w 187939"/>
                <a:gd name="connsiteY27" fmla="*/ 187988 h 188447"/>
                <a:gd name="connsiteX28" fmla="*/ 104988 w 187939"/>
                <a:gd name="connsiteY28" fmla="*/ 188544 h 188447"/>
                <a:gd name="connsiteX29" fmla="*/ 111068 w 187939"/>
                <a:gd name="connsiteY29" fmla="*/ 182977 h 188447"/>
                <a:gd name="connsiteX30" fmla="*/ 101671 w 187939"/>
                <a:gd name="connsiteY30" fmla="*/ 179915 h 188447"/>
                <a:gd name="connsiteX31" fmla="*/ 83983 w 187939"/>
                <a:gd name="connsiteY31" fmla="*/ 179359 h 188447"/>
                <a:gd name="connsiteX32" fmla="*/ 73757 w 187939"/>
                <a:gd name="connsiteY32" fmla="*/ 173235 h 188447"/>
                <a:gd name="connsiteX33" fmla="*/ 74862 w 187939"/>
                <a:gd name="connsiteY33" fmla="*/ 167389 h 188447"/>
                <a:gd name="connsiteX34" fmla="*/ 111621 w 187939"/>
                <a:gd name="connsiteY34" fmla="*/ 19582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621" y="19582"/>
                  </a:moveTo>
                  <a:cubicBezTo>
                    <a:pt x="113556" y="11788"/>
                    <a:pt x="114661" y="10118"/>
                    <a:pt x="117978" y="9283"/>
                  </a:cubicBezTo>
                  <a:cubicBezTo>
                    <a:pt x="120465" y="8726"/>
                    <a:pt x="129586" y="8726"/>
                    <a:pt x="135390" y="8726"/>
                  </a:cubicBezTo>
                  <a:cubicBezTo>
                    <a:pt x="163305" y="8726"/>
                    <a:pt x="175742" y="9840"/>
                    <a:pt x="175742" y="31552"/>
                  </a:cubicBezTo>
                  <a:cubicBezTo>
                    <a:pt x="175742" y="35727"/>
                    <a:pt x="174636" y="46583"/>
                    <a:pt x="173531" y="53820"/>
                  </a:cubicBezTo>
                  <a:cubicBezTo>
                    <a:pt x="173254" y="54933"/>
                    <a:pt x="172702" y="58274"/>
                    <a:pt x="172702" y="59109"/>
                  </a:cubicBezTo>
                  <a:cubicBezTo>
                    <a:pt x="172702" y="60779"/>
                    <a:pt x="173531" y="62727"/>
                    <a:pt x="176018" y="62727"/>
                  </a:cubicBezTo>
                  <a:cubicBezTo>
                    <a:pt x="179058" y="62727"/>
                    <a:pt x="179611" y="60501"/>
                    <a:pt x="180164" y="56325"/>
                  </a:cubicBezTo>
                  <a:lnTo>
                    <a:pt x="187626" y="7891"/>
                  </a:lnTo>
                  <a:cubicBezTo>
                    <a:pt x="187903" y="6778"/>
                    <a:pt x="188179" y="3994"/>
                    <a:pt x="188179" y="3159"/>
                  </a:cubicBezTo>
                  <a:cubicBezTo>
                    <a:pt x="188179" y="97"/>
                    <a:pt x="185415" y="97"/>
                    <a:pt x="180717" y="97"/>
                  </a:cubicBezTo>
                  <a:lnTo>
                    <a:pt x="27325" y="97"/>
                  </a:lnTo>
                  <a:cubicBezTo>
                    <a:pt x="20691" y="97"/>
                    <a:pt x="20415" y="376"/>
                    <a:pt x="18480" y="5664"/>
                  </a:cubicBezTo>
                  <a:lnTo>
                    <a:pt x="1897" y="54655"/>
                  </a:lnTo>
                  <a:cubicBezTo>
                    <a:pt x="1621" y="55212"/>
                    <a:pt x="239" y="59109"/>
                    <a:pt x="239" y="59665"/>
                  </a:cubicBezTo>
                  <a:cubicBezTo>
                    <a:pt x="239" y="61336"/>
                    <a:pt x="1621" y="62727"/>
                    <a:pt x="3556" y="62727"/>
                  </a:cubicBezTo>
                  <a:cubicBezTo>
                    <a:pt x="6320" y="62727"/>
                    <a:pt x="6596" y="61336"/>
                    <a:pt x="8254" y="56882"/>
                  </a:cubicBezTo>
                  <a:cubicBezTo>
                    <a:pt x="23179" y="13737"/>
                    <a:pt x="30365" y="8726"/>
                    <a:pt x="71269" y="8726"/>
                  </a:cubicBezTo>
                  <a:lnTo>
                    <a:pt x="82048" y="8726"/>
                  </a:lnTo>
                  <a:cubicBezTo>
                    <a:pt x="89787" y="8726"/>
                    <a:pt x="89787" y="9840"/>
                    <a:pt x="89787" y="12067"/>
                  </a:cubicBezTo>
                  <a:cubicBezTo>
                    <a:pt x="89787" y="13737"/>
                    <a:pt x="88958" y="17077"/>
                    <a:pt x="88681" y="17912"/>
                  </a:cubicBezTo>
                  <a:lnTo>
                    <a:pt x="51646" y="166554"/>
                  </a:lnTo>
                  <a:cubicBezTo>
                    <a:pt x="49159" y="176853"/>
                    <a:pt x="48330" y="179915"/>
                    <a:pt x="18757" y="179915"/>
                  </a:cubicBezTo>
                  <a:cubicBezTo>
                    <a:pt x="8807" y="179915"/>
                    <a:pt x="7149" y="179915"/>
                    <a:pt x="7149" y="185204"/>
                  </a:cubicBezTo>
                  <a:cubicBezTo>
                    <a:pt x="7149" y="188544"/>
                    <a:pt x="10189" y="188544"/>
                    <a:pt x="11847" y="188544"/>
                  </a:cubicBezTo>
                  <a:cubicBezTo>
                    <a:pt x="19309" y="188544"/>
                    <a:pt x="27048" y="187988"/>
                    <a:pt x="34511" y="187988"/>
                  </a:cubicBezTo>
                  <a:cubicBezTo>
                    <a:pt x="42249" y="187988"/>
                    <a:pt x="50264" y="187709"/>
                    <a:pt x="58003" y="187709"/>
                  </a:cubicBezTo>
                  <a:cubicBezTo>
                    <a:pt x="65742" y="187709"/>
                    <a:pt x="73480" y="187988"/>
                    <a:pt x="80943" y="187988"/>
                  </a:cubicBezTo>
                  <a:cubicBezTo>
                    <a:pt x="88958" y="187988"/>
                    <a:pt x="97249" y="188544"/>
                    <a:pt x="104988" y="188544"/>
                  </a:cubicBezTo>
                  <a:cubicBezTo>
                    <a:pt x="107752" y="188544"/>
                    <a:pt x="111068" y="188544"/>
                    <a:pt x="111068" y="182977"/>
                  </a:cubicBezTo>
                  <a:cubicBezTo>
                    <a:pt x="111068" y="179915"/>
                    <a:pt x="108857" y="179915"/>
                    <a:pt x="101671" y="179915"/>
                  </a:cubicBezTo>
                  <a:cubicBezTo>
                    <a:pt x="94762" y="179915"/>
                    <a:pt x="91169" y="179915"/>
                    <a:pt x="83983" y="179359"/>
                  </a:cubicBezTo>
                  <a:cubicBezTo>
                    <a:pt x="75968" y="178524"/>
                    <a:pt x="73757" y="177688"/>
                    <a:pt x="73757" y="173235"/>
                  </a:cubicBezTo>
                  <a:cubicBezTo>
                    <a:pt x="73757" y="172956"/>
                    <a:pt x="73757" y="171565"/>
                    <a:pt x="74862" y="167389"/>
                  </a:cubicBezTo>
                  <a:lnTo>
                    <a:pt x="111621" y="19582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2757197C-CBA6-3053-FE0C-85393DBFC95E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3059813" y="8837741"/>
              <a:ext cx="147615" cy="133082"/>
            </a:xfrm>
            <a:custGeom>
              <a:avLst/>
              <a:gdLst>
                <a:gd name="connsiteX0" fmla="*/ 52481 w 147615"/>
                <a:gd name="connsiteY0" fmla="*/ 72778 h 133082"/>
                <a:gd name="connsiteX1" fmla="*/ 87499 w 147615"/>
                <a:gd name="connsiteY1" fmla="*/ 72778 h 133082"/>
                <a:gd name="connsiteX2" fmla="*/ 147861 w 147615"/>
                <a:gd name="connsiteY2" fmla="*/ 30495 h 133082"/>
                <a:gd name="connsiteX3" fmla="*/ 105491 w 147615"/>
                <a:gd name="connsiteY3" fmla="*/ 99 h 133082"/>
                <a:gd name="connsiteX4" fmla="*/ 37778 w 147615"/>
                <a:gd name="connsiteY4" fmla="*/ 99 h 133082"/>
                <a:gd name="connsiteX5" fmla="*/ 31587 w 147615"/>
                <a:gd name="connsiteY5" fmla="*/ 4385 h 133082"/>
                <a:gd name="connsiteX6" fmla="*/ 37971 w 147615"/>
                <a:gd name="connsiteY6" fmla="*/ 7113 h 133082"/>
                <a:gd name="connsiteX7" fmla="*/ 45323 w 147615"/>
                <a:gd name="connsiteY7" fmla="*/ 7503 h 133082"/>
                <a:gd name="connsiteX8" fmla="*/ 49579 w 147615"/>
                <a:gd name="connsiteY8" fmla="*/ 10231 h 133082"/>
                <a:gd name="connsiteX9" fmla="*/ 48805 w 147615"/>
                <a:gd name="connsiteY9" fmla="*/ 14518 h 133082"/>
                <a:gd name="connsiteX10" fmla="*/ 23268 w 147615"/>
                <a:gd name="connsiteY10" fmla="*/ 117203 h 133082"/>
                <a:gd name="connsiteX11" fmla="*/ 6049 w 147615"/>
                <a:gd name="connsiteY11" fmla="*/ 126166 h 133082"/>
                <a:gd name="connsiteX12" fmla="*/ 245 w 147615"/>
                <a:gd name="connsiteY12" fmla="*/ 130453 h 133082"/>
                <a:gd name="connsiteX13" fmla="*/ 3340 w 147615"/>
                <a:gd name="connsiteY13" fmla="*/ 133181 h 133082"/>
                <a:gd name="connsiteX14" fmla="*/ 28491 w 147615"/>
                <a:gd name="connsiteY14" fmla="*/ 132401 h 133082"/>
                <a:gd name="connsiteX15" fmla="*/ 41840 w 147615"/>
                <a:gd name="connsiteY15" fmla="*/ 132596 h 133082"/>
                <a:gd name="connsiteX16" fmla="*/ 54222 w 147615"/>
                <a:gd name="connsiteY16" fmla="*/ 133181 h 133082"/>
                <a:gd name="connsiteX17" fmla="*/ 58285 w 147615"/>
                <a:gd name="connsiteY17" fmla="*/ 128894 h 133082"/>
                <a:gd name="connsiteX18" fmla="*/ 52094 w 147615"/>
                <a:gd name="connsiteY18" fmla="*/ 126166 h 133082"/>
                <a:gd name="connsiteX19" fmla="*/ 44742 w 147615"/>
                <a:gd name="connsiteY19" fmla="*/ 125777 h 133082"/>
                <a:gd name="connsiteX20" fmla="*/ 40293 w 147615"/>
                <a:gd name="connsiteY20" fmla="*/ 122854 h 133082"/>
                <a:gd name="connsiteX21" fmla="*/ 41067 w 147615"/>
                <a:gd name="connsiteY21" fmla="*/ 118567 h 133082"/>
                <a:gd name="connsiteX22" fmla="*/ 52481 w 147615"/>
                <a:gd name="connsiteY22" fmla="*/ 72778 h 133082"/>
                <a:gd name="connsiteX23" fmla="*/ 66411 w 147615"/>
                <a:gd name="connsiteY23" fmla="*/ 13738 h 133082"/>
                <a:gd name="connsiteX24" fmla="*/ 76278 w 147615"/>
                <a:gd name="connsiteY24" fmla="*/ 7113 h 133082"/>
                <a:gd name="connsiteX25" fmla="*/ 98913 w 147615"/>
                <a:gd name="connsiteY25" fmla="*/ 7113 h 133082"/>
                <a:gd name="connsiteX26" fmla="*/ 128127 w 147615"/>
                <a:gd name="connsiteY26" fmla="*/ 26403 h 133082"/>
                <a:gd name="connsiteX27" fmla="*/ 116132 w 147615"/>
                <a:gd name="connsiteY27" fmla="*/ 56605 h 133082"/>
                <a:gd name="connsiteX28" fmla="*/ 84210 w 147615"/>
                <a:gd name="connsiteY28" fmla="*/ 66542 h 133082"/>
                <a:gd name="connsiteX29" fmla="*/ 53255 w 147615"/>
                <a:gd name="connsiteY29" fmla="*/ 66542 h 133082"/>
                <a:gd name="connsiteX30" fmla="*/ 66411 w 147615"/>
                <a:gd name="connsiteY30" fmla="*/ 13738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7615" h="133082">
                  <a:moveTo>
                    <a:pt x="52481" y="72778"/>
                  </a:moveTo>
                  <a:lnTo>
                    <a:pt x="87499" y="72778"/>
                  </a:lnTo>
                  <a:cubicBezTo>
                    <a:pt x="120195" y="72778"/>
                    <a:pt x="147861" y="51734"/>
                    <a:pt x="147861" y="30495"/>
                  </a:cubicBezTo>
                  <a:cubicBezTo>
                    <a:pt x="147861" y="14128"/>
                    <a:pt x="131996" y="99"/>
                    <a:pt x="105491" y="99"/>
                  </a:cubicBezTo>
                  <a:lnTo>
                    <a:pt x="37778" y="99"/>
                  </a:lnTo>
                  <a:cubicBezTo>
                    <a:pt x="33908" y="99"/>
                    <a:pt x="31587" y="99"/>
                    <a:pt x="31587" y="4385"/>
                  </a:cubicBezTo>
                  <a:cubicBezTo>
                    <a:pt x="31587" y="7113"/>
                    <a:pt x="33715" y="7113"/>
                    <a:pt x="37971" y="7113"/>
                  </a:cubicBezTo>
                  <a:cubicBezTo>
                    <a:pt x="41067" y="7113"/>
                    <a:pt x="41840" y="7113"/>
                    <a:pt x="45323" y="7503"/>
                  </a:cubicBezTo>
                  <a:cubicBezTo>
                    <a:pt x="49192" y="7893"/>
                    <a:pt x="49579" y="8282"/>
                    <a:pt x="49579" y="10231"/>
                  </a:cubicBezTo>
                  <a:cubicBezTo>
                    <a:pt x="49579" y="10621"/>
                    <a:pt x="49579" y="11595"/>
                    <a:pt x="48805" y="14518"/>
                  </a:cubicBezTo>
                  <a:lnTo>
                    <a:pt x="23268" y="117203"/>
                  </a:lnTo>
                  <a:cubicBezTo>
                    <a:pt x="21333" y="124802"/>
                    <a:pt x="21139" y="126166"/>
                    <a:pt x="6049" y="126166"/>
                  </a:cubicBezTo>
                  <a:cubicBezTo>
                    <a:pt x="2567" y="126166"/>
                    <a:pt x="245" y="126166"/>
                    <a:pt x="245" y="130453"/>
                  </a:cubicBezTo>
                  <a:cubicBezTo>
                    <a:pt x="245" y="130648"/>
                    <a:pt x="245" y="133181"/>
                    <a:pt x="3340" y="133181"/>
                  </a:cubicBezTo>
                  <a:cubicBezTo>
                    <a:pt x="8951" y="133181"/>
                    <a:pt x="22881" y="132401"/>
                    <a:pt x="28491" y="132401"/>
                  </a:cubicBezTo>
                  <a:cubicBezTo>
                    <a:pt x="31780" y="132401"/>
                    <a:pt x="38551" y="132401"/>
                    <a:pt x="41840" y="132596"/>
                  </a:cubicBezTo>
                  <a:cubicBezTo>
                    <a:pt x="45710" y="132791"/>
                    <a:pt x="50546" y="133181"/>
                    <a:pt x="54222" y="133181"/>
                  </a:cubicBezTo>
                  <a:cubicBezTo>
                    <a:pt x="55383" y="133181"/>
                    <a:pt x="58285" y="133181"/>
                    <a:pt x="58285" y="128894"/>
                  </a:cubicBezTo>
                  <a:cubicBezTo>
                    <a:pt x="58285" y="126166"/>
                    <a:pt x="55964" y="126166"/>
                    <a:pt x="52094" y="126166"/>
                  </a:cubicBezTo>
                  <a:cubicBezTo>
                    <a:pt x="51901" y="126166"/>
                    <a:pt x="48225" y="126166"/>
                    <a:pt x="44742" y="125777"/>
                  </a:cubicBezTo>
                  <a:cubicBezTo>
                    <a:pt x="40293" y="125387"/>
                    <a:pt x="40293" y="124802"/>
                    <a:pt x="40293" y="122854"/>
                  </a:cubicBezTo>
                  <a:cubicBezTo>
                    <a:pt x="40293" y="122659"/>
                    <a:pt x="40293" y="121490"/>
                    <a:pt x="41067" y="118567"/>
                  </a:cubicBezTo>
                  <a:lnTo>
                    <a:pt x="52481" y="72778"/>
                  </a:lnTo>
                  <a:close/>
                  <a:moveTo>
                    <a:pt x="66411" y="13738"/>
                  </a:moveTo>
                  <a:cubicBezTo>
                    <a:pt x="67959" y="7698"/>
                    <a:pt x="68152" y="7113"/>
                    <a:pt x="76278" y="7113"/>
                  </a:cubicBezTo>
                  <a:lnTo>
                    <a:pt x="98913" y="7113"/>
                  </a:lnTo>
                  <a:cubicBezTo>
                    <a:pt x="116906" y="7113"/>
                    <a:pt x="128127" y="12569"/>
                    <a:pt x="128127" y="26403"/>
                  </a:cubicBezTo>
                  <a:cubicBezTo>
                    <a:pt x="128127" y="32444"/>
                    <a:pt x="125805" y="47837"/>
                    <a:pt x="116132" y="56605"/>
                  </a:cubicBezTo>
                  <a:cubicBezTo>
                    <a:pt x="109167" y="62840"/>
                    <a:pt x="98139" y="66542"/>
                    <a:pt x="84210" y="66542"/>
                  </a:cubicBezTo>
                  <a:lnTo>
                    <a:pt x="53255" y="66542"/>
                  </a:lnTo>
                  <a:lnTo>
                    <a:pt x="66411" y="13738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098E10A4-A502-DD59-BD87-3FEEFA2A8675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3314716" y="8853914"/>
              <a:ext cx="168869" cy="11134"/>
            </a:xfrm>
            <a:custGeom>
              <a:avLst/>
              <a:gdLst>
                <a:gd name="connsiteX0" fmla="*/ 159450 w 168869"/>
                <a:gd name="connsiteY0" fmla="*/ 11232 h 11134"/>
                <a:gd name="connsiteX1" fmla="*/ 169123 w 168869"/>
                <a:gd name="connsiteY1" fmla="*/ 5664 h 11134"/>
                <a:gd name="connsiteX2" fmla="*/ 159450 w 168869"/>
                <a:gd name="connsiteY2" fmla="*/ 97 h 11134"/>
                <a:gd name="connsiteX3" fmla="*/ 9927 w 168869"/>
                <a:gd name="connsiteY3" fmla="*/ 97 h 11134"/>
                <a:gd name="connsiteX4" fmla="*/ 254 w 168869"/>
                <a:gd name="connsiteY4" fmla="*/ 5664 h 11134"/>
                <a:gd name="connsiteX5" fmla="*/ 9927 w 168869"/>
                <a:gd name="connsiteY5" fmla="*/ 11232 h 11134"/>
                <a:gd name="connsiteX6" fmla="*/ 159450 w 168869"/>
                <a:gd name="connsiteY6" fmla="*/ 11232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869" h="11134">
                  <a:moveTo>
                    <a:pt x="159450" y="11232"/>
                  </a:moveTo>
                  <a:cubicBezTo>
                    <a:pt x="164148" y="11232"/>
                    <a:pt x="169123" y="11232"/>
                    <a:pt x="169123" y="5664"/>
                  </a:cubicBezTo>
                  <a:cubicBezTo>
                    <a:pt x="169123" y="97"/>
                    <a:pt x="164148" y="97"/>
                    <a:pt x="159450" y="97"/>
                  </a:cubicBezTo>
                  <a:lnTo>
                    <a:pt x="9927" y="97"/>
                  </a:lnTo>
                  <a:cubicBezTo>
                    <a:pt x="5229" y="97"/>
                    <a:pt x="254" y="97"/>
                    <a:pt x="254" y="5664"/>
                  </a:cubicBezTo>
                  <a:cubicBezTo>
                    <a:pt x="254" y="11232"/>
                    <a:pt x="5229" y="11232"/>
                    <a:pt x="9927" y="11232"/>
                  </a:cubicBezTo>
                  <a:lnTo>
                    <a:pt x="159450" y="11232"/>
                  </a:lnTo>
                  <a:close/>
                </a:path>
              </a:pathLst>
            </a:custGeom>
            <a:solidFill>
              <a:srgbClr val="000000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4624E370-3551-EFFD-0D9D-77E1562D9D81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3574791" y="8740623"/>
              <a:ext cx="187939" cy="188447"/>
            </a:xfrm>
            <a:custGeom>
              <a:avLst/>
              <a:gdLst>
                <a:gd name="connsiteX0" fmla="*/ 111646 w 187939"/>
                <a:gd name="connsiteY0" fmla="*/ 19582 h 188447"/>
                <a:gd name="connsiteX1" fmla="*/ 118003 w 187939"/>
                <a:gd name="connsiteY1" fmla="*/ 9283 h 188447"/>
                <a:gd name="connsiteX2" fmla="*/ 135415 w 187939"/>
                <a:gd name="connsiteY2" fmla="*/ 8726 h 188447"/>
                <a:gd name="connsiteX3" fmla="*/ 175766 w 187939"/>
                <a:gd name="connsiteY3" fmla="*/ 31552 h 188447"/>
                <a:gd name="connsiteX4" fmla="*/ 173555 w 187939"/>
                <a:gd name="connsiteY4" fmla="*/ 53820 h 188447"/>
                <a:gd name="connsiteX5" fmla="*/ 172726 w 187939"/>
                <a:gd name="connsiteY5" fmla="*/ 59109 h 188447"/>
                <a:gd name="connsiteX6" fmla="*/ 176043 w 187939"/>
                <a:gd name="connsiteY6" fmla="*/ 62727 h 188447"/>
                <a:gd name="connsiteX7" fmla="*/ 180188 w 187939"/>
                <a:gd name="connsiteY7" fmla="*/ 56325 h 188447"/>
                <a:gd name="connsiteX8" fmla="*/ 187651 w 187939"/>
                <a:gd name="connsiteY8" fmla="*/ 7891 h 188447"/>
                <a:gd name="connsiteX9" fmla="*/ 188204 w 187939"/>
                <a:gd name="connsiteY9" fmla="*/ 3159 h 188447"/>
                <a:gd name="connsiteX10" fmla="*/ 180741 w 187939"/>
                <a:gd name="connsiteY10" fmla="*/ 97 h 188447"/>
                <a:gd name="connsiteX11" fmla="*/ 27349 w 187939"/>
                <a:gd name="connsiteY11" fmla="*/ 97 h 188447"/>
                <a:gd name="connsiteX12" fmla="*/ 18505 w 187939"/>
                <a:gd name="connsiteY12" fmla="*/ 5664 h 188447"/>
                <a:gd name="connsiteX13" fmla="*/ 1922 w 187939"/>
                <a:gd name="connsiteY13" fmla="*/ 54655 h 188447"/>
                <a:gd name="connsiteX14" fmla="*/ 264 w 187939"/>
                <a:gd name="connsiteY14" fmla="*/ 59665 h 188447"/>
                <a:gd name="connsiteX15" fmla="*/ 3580 w 187939"/>
                <a:gd name="connsiteY15" fmla="*/ 62727 h 188447"/>
                <a:gd name="connsiteX16" fmla="*/ 8279 w 187939"/>
                <a:gd name="connsiteY16" fmla="*/ 56882 h 188447"/>
                <a:gd name="connsiteX17" fmla="*/ 71294 w 187939"/>
                <a:gd name="connsiteY17" fmla="*/ 8726 h 188447"/>
                <a:gd name="connsiteX18" fmla="*/ 82073 w 187939"/>
                <a:gd name="connsiteY18" fmla="*/ 8726 h 188447"/>
                <a:gd name="connsiteX19" fmla="*/ 89812 w 187939"/>
                <a:gd name="connsiteY19" fmla="*/ 12067 h 188447"/>
                <a:gd name="connsiteX20" fmla="*/ 88706 w 187939"/>
                <a:gd name="connsiteY20" fmla="*/ 17912 h 188447"/>
                <a:gd name="connsiteX21" fmla="*/ 51671 w 187939"/>
                <a:gd name="connsiteY21" fmla="*/ 166554 h 188447"/>
                <a:gd name="connsiteX22" fmla="*/ 18781 w 187939"/>
                <a:gd name="connsiteY22" fmla="*/ 179915 h 188447"/>
                <a:gd name="connsiteX23" fmla="*/ 7173 w 187939"/>
                <a:gd name="connsiteY23" fmla="*/ 185204 h 188447"/>
                <a:gd name="connsiteX24" fmla="*/ 11872 w 187939"/>
                <a:gd name="connsiteY24" fmla="*/ 188544 h 188447"/>
                <a:gd name="connsiteX25" fmla="*/ 34535 w 187939"/>
                <a:gd name="connsiteY25" fmla="*/ 187988 h 188447"/>
                <a:gd name="connsiteX26" fmla="*/ 58028 w 187939"/>
                <a:gd name="connsiteY26" fmla="*/ 187709 h 188447"/>
                <a:gd name="connsiteX27" fmla="*/ 80967 w 187939"/>
                <a:gd name="connsiteY27" fmla="*/ 187988 h 188447"/>
                <a:gd name="connsiteX28" fmla="*/ 105013 w 187939"/>
                <a:gd name="connsiteY28" fmla="*/ 188544 h 188447"/>
                <a:gd name="connsiteX29" fmla="*/ 111093 w 187939"/>
                <a:gd name="connsiteY29" fmla="*/ 182977 h 188447"/>
                <a:gd name="connsiteX30" fmla="*/ 101696 w 187939"/>
                <a:gd name="connsiteY30" fmla="*/ 179915 h 188447"/>
                <a:gd name="connsiteX31" fmla="*/ 84008 w 187939"/>
                <a:gd name="connsiteY31" fmla="*/ 179359 h 188447"/>
                <a:gd name="connsiteX32" fmla="*/ 73781 w 187939"/>
                <a:gd name="connsiteY32" fmla="*/ 173235 h 188447"/>
                <a:gd name="connsiteX33" fmla="*/ 74887 w 187939"/>
                <a:gd name="connsiteY33" fmla="*/ 167389 h 188447"/>
                <a:gd name="connsiteX34" fmla="*/ 111646 w 187939"/>
                <a:gd name="connsiteY34" fmla="*/ 19582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39" h="188447">
                  <a:moveTo>
                    <a:pt x="111646" y="19582"/>
                  </a:moveTo>
                  <a:cubicBezTo>
                    <a:pt x="113580" y="11788"/>
                    <a:pt x="114686" y="10118"/>
                    <a:pt x="118003" y="9283"/>
                  </a:cubicBezTo>
                  <a:cubicBezTo>
                    <a:pt x="120490" y="8726"/>
                    <a:pt x="129611" y="8726"/>
                    <a:pt x="135415" y="8726"/>
                  </a:cubicBezTo>
                  <a:cubicBezTo>
                    <a:pt x="163329" y="8726"/>
                    <a:pt x="175766" y="9840"/>
                    <a:pt x="175766" y="31552"/>
                  </a:cubicBezTo>
                  <a:cubicBezTo>
                    <a:pt x="175766" y="35727"/>
                    <a:pt x="174661" y="46583"/>
                    <a:pt x="173555" y="53820"/>
                  </a:cubicBezTo>
                  <a:cubicBezTo>
                    <a:pt x="173279" y="54933"/>
                    <a:pt x="172726" y="58274"/>
                    <a:pt x="172726" y="59109"/>
                  </a:cubicBezTo>
                  <a:cubicBezTo>
                    <a:pt x="172726" y="60779"/>
                    <a:pt x="173555" y="62727"/>
                    <a:pt x="176043" y="62727"/>
                  </a:cubicBezTo>
                  <a:cubicBezTo>
                    <a:pt x="179083" y="62727"/>
                    <a:pt x="179636" y="60501"/>
                    <a:pt x="180188" y="56325"/>
                  </a:cubicBezTo>
                  <a:lnTo>
                    <a:pt x="187651" y="7891"/>
                  </a:lnTo>
                  <a:cubicBezTo>
                    <a:pt x="187927" y="6778"/>
                    <a:pt x="188204" y="3994"/>
                    <a:pt x="188204" y="3159"/>
                  </a:cubicBezTo>
                  <a:cubicBezTo>
                    <a:pt x="188204" y="97"/>
                    <a:pt x="185440" y="97"/>
                    <a:pt x="180741" y="97"/>
                  </a:cubicBezTo>
                  <a:lnTo>
                    <a:pt x="27349" y="97"/>
                  </a:lnTo>
                  <a:cubicBezTo>
                    <a:pt x="20716" y="97"/>
                    <a:pt x="20440" y="376"/>
                    <a:pt x="18505" y="5664"/>
                  </a:cubicBezTo>
                  <a:lnTo>
                    <a:pt x="1922" y="54655"/>
                  </a:lnTo>
                  <a:cubicBezTo>
                    <a:pt x="1646" y="55212"/>
                    <a:pt x="264" y="59109"/>
                    <a:pt x="264" y="59665"/>
                  </a:cubicBezTo>
                  <a:cubicBezTo>
                    <a:pt x="264" y="61336"/>
                    <a:pt x="1646" y="62727"/>
                    <a:pt x="3580" y="62727"/>
                  </a:cubicBezTo>
                  <a:cubicBezTo>
                    <a:pt x="6344" y="62727"/>
                    <a:pt x="6621" y="61336"/>
                    <a:pt x="8279" y="56882"/>
                  </a:cubicBezTo>
                  <a:cubicBezTo>
                    <a:pt x="23203" y="13737"/>
                    <a:pt x="30389" y="8726"/>
                    <a:pt x="71294" y="8726"/>
                  </a:cubicBezTo>
                  <a:lnTo>
                    <a:pt x="82073" y="8726"/>
                  </a:lnTo>
                  <a:cubicBezTo>
                    <a:pt x="89812" y="8726"/>
                    <a:pt x="89812" y="9840"/>
                    <a:pt x="89812" y="12067"/>
                  </a:cubicBezTo>
                  <a:cubicBezTo>
                    <a:pt x="89812" y="13737"/>
                    <a:pt x="88982" y="17077"/>
                    <a:pt x="88706" y="17912"/>
                  </a:cubicBezTo>
                  <a:lnTo>
                    <a:pt x="51671" y="166554"/>
                  </a:lnTo>
                  <a:cubicBezTo>
                    <a:pt x="49183" y="176853"/>
                    <a:pt x="48354" y="179915"/>
                    <a:pt x="18781" y="179915"/>
                  </a:cubicBezTo>
                  <a:cubicBezTo>
                    <a:pt x="8832" y="179915"/>
                    <a:pt x="7173" y="179915"/>
                    <a:pt x="7173" y="185204"/>
                  </a:cubicBezTo>
                  <a:cubicBezTo>
                    <a:pt x="7173" y="188544"/>
                    <a:pt x="10214" y="188544"/>
                    <a:pt x="11872" y="188544"/>
                  </a:cubicBezTo>
                  <a:cubicBezTo>
                    <a:pt x="19334" y="188544"/>
                    <a:pt x="27073" y="187988"/>
                    <a:pt x="34535" y="187988"/>
                  </a:cubicBezTo>
                  <a:cubicBezTo>
                    <a:pt x="42274" y="187988"/>
                    <a:pt x="50289" y="187709"/>
                    <a:pt x="58028" y="187709"/>
                  </a:cubicBezTo>
                  <a:cubicBezTo>
                    <a:pt x="65766" y="187709"/>
                    <a:pt x="73505" y="187988"/>
                    <a:pt x="80967" y="187988"/>
                  </a:cubicBezTo>
                  <a:cubicBezTo>
                    <a:pt x="88982" y="187988"/>
                    <a:pt x="97274" y="188544"/>
                    <a:pt x="105013" y="188544"/>
                  </a:cubicBezTo>
                  <a:cubicBezTo>
                    <a:pt x="107776" y="188544"/>
                    <a:pt x="111093" y="188544"/>
                    <a:pt x="111093" y="182977"/>
                  </a:cubicBezTo>
                  <a:cubicBezTo>
                    <a:pt x="111093" y="179915"/>
                    <a:pt x="108882" y="179915"/>
                    <a:pt x="101696" y="179915"/>
                  </a:cubicBezTo>
                  <a:cubicBezTo>
                    <a:pt x="94786" y="179915"/>
                    <a:pt x="91193" y="179915"/>
                    <a:pt x="84008" y="179359"/>
                  </a:cubicBezTo>
                  <a:cubicBezTo>
                    <a:pt x="75992" y="178524"/>
                    <a:pt x="73781" y="177688"/>
                    <a:pt x="73781" y="173235"/>
                  </a:cubicBezTo>
                  <a:cubicBezTo>
                    <a:pt x="73781" y="172956"/>
                    <a:pt x="73781" y="171565"/>
                    <a:pt x="74887" y="167389"/>
                  </a:cubicBezTo>
                  <a:lnTo>
                    <a:pt x="111646" y="19582"/>
                  </a:lnTo>
                  <a:close/>
                </a:path>
              </a:pathLst>
            </a:custGeom>
            <a:solidFill>
              <a:srgbClr val="1A1AFF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8392276B-B178-8471-DB37-5CF67853EAB6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3743018" y="8838521"/>
              <a:ext cx="149482" cy="132302"/>
            </a:xfrm>
            <a:custGeom>
              <a:avLst/>
              <a:gdLst>
                <a:gd name="connsiteX0" fmla="*/ 140147 w 149482"/>
                <a:gd name="connsiteY0" fmla="*/ 87391 h 132302"/>
                <a:gd name="connsiteX1" fmla="*/ 141307 w 149482"/>
                <a:gd name="connsiteY1" fmla="*/ 83884 h 132302"/>
                <a:gd name="connsiteX2" fmla="*/ 138018 w 149482"/>
                <a:gd name="connsiteY2" fmla="*/ 81156 h 132302"/>
                <a:gd name="connsiteX3" fmla="*/ 135890 w 149482"/>
                <a:gd name="connsiteY3" fmla="*/ 81935 h 132302"/>
                <a:gd name="connsiteX4" fmla="*/ 132988 w 149482"/>
                <a:gd name="connsiteY4" fmla="*/ 87586 h 132302"/>
                <a:gd name="connsiteX5" fmla="*/ 79011 w 149482"/>
                <a:gd name="connsiteY5" fmla="*/ 125387 h 132302"/>
                <a:gd name="connsiteX6" fmla="*/ 46121 w 149482"/>
                <a:gd name="connsiteY6" fmla="*/ 125387 h 132302"/>
                <a:gd name="connsiteX7" fmla="*/ 39930 w 149482"/>
                <a:gd name="connsiteY7" fmla="*/ 123438 h 132302"/>
                <a:gd name="connsiteX8" fmla="*/ 40704 w 149482"/>
                <a:gd name="connsiteY8" fmla="*/ 119347 h 132302"/>
                <a:gd name="connsiteX9" fmla="*/ 53667 w 149482"/>
                <a:gd name="connsiteY9" fmla="*/ 67127 h 132302"/>
                <a:gd name="connsiteX10" fmla="*/ 75335 w 149482"/>
                <a:gd name="connsiteY10" fmla="*/ 67127 h 132302"/>
                <a:gd name="connsiteX11" fmla="*/ 92940 w 149482"/>
                <a:gd name="connsiteY11" fmla="*/ 76090 h 132302"/>
                <a:gd name="connsiteX12" fmla="*/ 91586 w 149482"/>
                <a:gd name="connsiteY12" fmla="*/ 84858 h 132302"/>
                <a:gd name="connsiteX13" fmla="*/ 91006 w 149482"/>
                <a:gd name="connsiteY13" fmla="*/ 87196 h 132302"/>
                <a:gd name="connsiteX14" fmla="*/ 94295 w 149482"/>
                <a:gd name="connsiteY14" fmla="*/ 89924 h 132302"/>
                <a:gd name="connsiteX15" fmla="*/ 97971 w 149482"/>
                <a:gd name="connsiteY15" fmla="*/ 85638 h 132302"/>
                <a:gd name="connsiteX16" fmla="*/ 108611 w 149482"/>
                <a:gd name="connsiteY16" fmla="*/ 42966 h 132302"/>
                <a:gd name="connsiteX17" fmla="*/ 109192 w 149482"/>
                <a:gd name="connsiteY17" fmla="*/ 40043 h 132302"/>
                <a:gd name="connsiteX18" fmla="*/ 105903 w 149482"/>
                <a:gd name="connsiteY18" fmla="*/ 37315 h 132302"/>
                <a:gd name="connsiteX19" fmla="*/ 102033 w 149482"/>
                <a:gd name="connsiteY19" fmla="*/ 42381 h 132302"/>
                <a:gd name="connsiteX20" fmla="*/ 75722 w 149482"/>
                <a:gd name="connsiteY20" fmla="*/ 60112 h 132302"/>
                <a:gd name="connsiteX21" fmla="*/ 55408 w 149482"/>
                <a:gd name="connsiteY21" fmla="*/ 60112 h 132302"/>
                <a:gd name="connsiteX22" fmla="*/ 67016 w 149482"/>
                <a:gd name="connsiteY22" fmla="*/ 13738 h 132302"/>
                <a:gd name="connsiteX23" fmla="*/ 76883 w 149482"/>
                <a:gd name="connsiteY23" fmla="*/ 7113 h 132302"/>
                <a:gd name="connsiteX24" fmla="*/ 108418 w 149482"/>
                <a:gd name="connsiteY24" fmla="*/ 7113 h 132302"/>
                <a:gd name="connsiteX25" fmla="*/ 140147 w 149482"/>
                <a:gd name="connsiteY25" fmla="*/ 29716 h 132302"/>
                <a:gd name="connsiteX26" fmla="*/ 139373 w 149482"/>
                <a:gd name="connsiteY26" fmla="*/ 41602 h 132302"/>
                <a:gd name="connsiteX27" fmla="*/ 142662 w 149482"/>
                <a:gd name="connsiteY27" fmla="*/ 44914 h 132302"/>
                <a:gd name="connsiteX28" fmla="*/ 146144 w 149482"/>
                <a:gd name="connsiteY28" fmla="*/ 39848 h 132302"/>
                <a:gd name="connsiteX29" fmla="*/ 149626 w 149482"/>
                <a:gd name="connsiteY29" fmla="*/ 5944 h 132302"/>
                <a:gd name="connsiteX30" fmla="*/ 144016 w 149482"/>
                <a:gd name="connsiteY30" fmla="*/ 99 h 132302"/>
                <a:gd name="connsiteX31" fmla="*/ 37609 w 149482"/>
                <a:gd name="connsiteY31" fmla="*/ 99 h 132302"/>
                <a:gd name="connsiteX32" fmla="*/ 31418 w 149482"/>
                <a:gd name="connsiteY32" fmla="*/ 4385 h 132302"/>
                <a:gd name="connsiteX33" fmla="*/ 37802 w 149482"/>
                <a:gd name="connsiteY33" fmla="*/ 7113 h 132302"/>
                <a:gd name="connsiteX34" fmla="*/ 45154 w 149482"/>
                <a:gd name="connsiteY34" fmla="*/ 7503 h 132302"/>
                <a:gd name="connsiteX35" fmla="*/ 49410 w 149482"/>
                <a:gd name="connsiteY35" fmla="*/ 10231 h 132302"/>
                <a:gd name="connsiteX36" fmla="*/ 48636 w 149482"/>
                <a:gd name="connsiteY36" fmla="*/ 14518 h 132302"/>
                <a:gd name="connsiteX37" fmla="*/ 23292 w 149482"/>
                <a:gd name="connsiteY37" fmla="*/ 116424 h 132302"/>
                <a:gd name="connsiteX38" fmla="*/ 6074 w 149482"/>
                <a:gd name="connsiteY38" fmla="*/ 125387 h 132302"/>
                <a:gd name="connsiteX39" fmla="*/ 270 w 149482"/>
                <a:gd name="connsiteY39" fmla="*/ 129674 h 132302"/>
                <a:gd name="connsiteX40" fmla="*/ 6074 w 149482"/>
                <a:gd name="connsiteY40" fmla="*/ 132401 h 132302"/>
                <a:gd name="connsiteX41" fmla="*/ 115383 w 149482"/>
                <a:gd name="connsiteY41" fmla="*/ 132401 h 132302"/>
                <a:gd name="connsiteX42" fmla="*/ 121961 w 149482"/>
                <a:gd name="connsiteY42" fmla="*/ 128894 h 132302"/>
                <a:gd name="connsiteX43" fmla="*/ 140147 w 149482"/>
                <a:gd name="connsiteY43" fmla="*/ 87391 h 13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9482" h="132302">
                  <a:moveTo>
                    <a:pt x="140147" y="87391"/>
                  </a:moveTo>
                  <a:cubicBezTo>
                    <a:pt x="141307" y="84858"/>
                    <a:pt x="141307" y="84079"/>
                    <a:pt x="141307" y="83884"/>
                  </a:cubicBezTo>
                  <a:cubicBezTo>
                    <a:pt x="141307" y="82715"/>
                    <a:pt x="140533" y="81156"/>
                    <a:pt x="138018" y="81156"/>
                  </a:cubicBezTo>
                  <a:cubicBezTo>
                    <a:pt x="137631" y="81156"/>
                    <a:pt x="136664" y="81156"/>
                    <a:pt x="135890" y="81935"/>
                  </a:cubicBezTo>
                  <a:cubicBezTo>
                    <a:pt x="135503" y="82325"/>
                    <a:pt x="135310" y="82520"/>
                    <a:pt x="132988" y="87586"/>
                  </a:cubicBezTo>
                  <a:cubicBezTo>
                    <a:pt x="120413" y="115644"/>
                    <a:pt x="110546" y="125387"/>
                    <a:pt x="79011" y="125387"/>
                  </a:cubicBezTo>
                  <a:lnTo>
                    <a:pt x="46121" y="125387"/>
                  </a:lnTo>
                  <a:cubicBezTo>
                    <a:pt x="40124" y="125387"/>
                    <a:pt x="39930" y="125192"/>
                    <a:pt x="39930" y="123438"/>
                  </a:cubicBezTo>
                  <a:cubicBezTo>
                    <a:pt x="39930" y="123244"/>
                    <a:pt x="39930" y="122269"/>
                    <a:pt x="40704" y="119347"/>
                  </a:cubicBezTo>
                  <a:lnTo>
                    <a:pt x="53667" y="67127"/>
                  </a:lnTo>
                  <a:lnTo>
                    <a:pt x="75335" y="67127"/>
                  </a:lnTo>
                  <a:cubicBezTo>
                    <a:pt x="90619" y="67127"/>
                    <a:pt x="92940" y="69660"/>
                    <a:pt x="92940" y="76090"/>
                  </a:cubicBezTo>
                  <a:cubicBezTo>
                    <a:pt x="92940" y="78233"/>
                    <a:pt x="92360" y="81546"/>
                    <a:pt x="91586" y="84858"/>
                  </a:cubicBezTo>
                  <a:cubicBezTo>
                    <a:pt x="91006" y="86612"/>
                    <a:pt x="91006" y="86807"/>
                    <a:pt x="91006" y="87196"/>
                  </a:cubicBezTo>
                  <a:cubicBezTo>
                    <a:pt x="91006" y="87586"/>
                    <a:pt x="91199" y="89924"/>
                    <a:pt x="94295" y="89924"/>
                  </a:cubicBezTo>
                  <a:cubicBezTo>
                    <a:pt x="97003" y="89924"/>
                    <a:pt x="97197" y="88950"/>
                    <a:pt x="97971" y="85638"/>
                  </a:cubicBezTo>
                  <a:lnTo>
                    <a:pt x="108611" y="42966"/>
                  </a:lnTo>
                  <a:cubicBezTo>
                    <a:pt x="109192" y="40627"/>
                    <a:pt x="109192" y="40238"/>
                    <a:pt x="109192" y="40043"/>
                  </a:cubicBezTo>
                  <a:cubicBezTo>
                    <a:pt x="109192" y="38094"/>
                    <a:pt x="107644" y="37315"/>
                    <a:pt x="105903" y="37315"/>
                  </a:cubicBezTo>
                  <a:cubicBezTo>
                    <a:pt x="103388" y="37315"/>
                    <a:pt x="103194" y="38289"/>
                    <a:pt x="102033" y="42381"/>
                  </a:cubicBezTo>
                  <a:cubicBezTo>
                    <a:pt x="97971" y="57579"/>
                    <a:pt x="92167" y="60112"/>
                    <a:pt x="75722" y="60112"/>
                  </a:cubicBezTo>
                  <a:lnTo>
                    <a:pt x="55408" y="60112"/>
                  </a:lnTo>
                  <a:lnTo>
                    <a:pt x="67016" y="13738"/>
                  </a:lnTo>
                  <a:cubicBezTo>
                    <a:pt x="68564" y="7698"/>
                    <a:pt x="68757" y="7113"/>
                    <a:pt x="76883" y="7113"/>
                  </a:cubicBezTo>
                  <a:lnTo>
                    <a:pt x="108418" y="7113"/>
                  </a:lnTo>
                  <a:cubicBezTo>
                    <a:pt x="133762" y="7113"/>
                    <a:pt x="140147" y="12374"/>
                    <a:pt x="140147" y="29716"/>
                  </a:cubicBezTo>
                  <a:cubicBezTo>
                    <a:pt x="140147" y="34782"/>
                    <a:pt x="139373" y="40627"/>
                    <a:pt x="139373" y="41602"/>
                  </a:cubicBezTo>
                  <a:cubicBezTo>
                    <a:pt x="139373" y="43160"/>
                    <a:pt x="139953" y="44914"/>
                    <a:pt x="142662" y="44914"/>
                  </a:cubicBezTo>
                  <a:cubicBezTo>
                    <a:pt x="145564" y="44914"/>
                    <a:pt x="145757" y="43160"/>
                    <a:pt x="146144" y="39848"/>
                  </a:cubicBezTo>
                  <a:lnTo>
                    <a:pt x="149626" y="5944"/>
                  </a:lnTo>
                  <a:cubicBezTo>
                    <a:pt x="150207" y="99"/>
                    <a:pt x="148853" y="99"/>
                    <a:pt x="144016" y="99"/>
                  </a:cubicBezTo>
                  <a:lnTo>
                    <a:pt x="37609" y="99"/>
                  </a:lnTo>
                  <a:cubicBezTo>
                    <a:pt x="33739" y="99"/>
                    <a:pt x="31418" y="99"/>
                    <a:pt x="31418" y="4385"/>
                  </a:cubicBezTo>
                  <a:cubicBezTo>
                    <a:pt x="31418" y="7113"/>
                    <a:pt x="33546" y="7113"/>
                    <a:pt x="37802" y="7113"/>
                  </a:cubicBezTo>
                  <a:cubicBezTo>
                    <a:pt x="40898" y="7113"/>
                    <a:pt x="41672" y="7113"/>
                    <a:pt x="45154" y="7503"/>
                  </a:cubicBezTo>
                  <a:cubicBezTo>
                    <a:pt x="49023" y="7893"/>
                    <a:pt x="49410" y="8282"/>
                    <a:pt x="49410" y="10231"/>
                  </a:cubicBezTo>
                  <a:cubicBezTo>
                    <a:pt x="49410" y="11595"/>
                    <a:pt x="48830" y="13543"/>
                    <a:pt x="48636" y="14518"/>
                  </a:cubicBezTo>
                  <a:lnTo>
                    <a:pt x="23292" y="116424"/>
                  </a:lnTo>
                  <a:cubicBezTo>
                    <a:pt x="21358" y="124023"/>
                    <a:pt x="21164" y="125387"/>
                    <a:pt x="6074" y="125387"/>
                  </a:cubicBezTo>
                  <a:cubicBezTo>
                    <a:pt x="2591" y="125387"/>
                    <a:pt x="270" y="125387"/>
                    <a:pt x="270" y="129674"/>
                  </a:cubicBezTo>
                  <a:cubicBezTo>
                    <a:pt x="270" y="132401"/>
                    <a:pt x="2591" y="132401"/>
                    <a:pt x="6074" y="132401"/>
                  </a:cubicBezTo>
                  <a:lnTo>
                    <a:pt x="115383" y="132401"/>
                  </a:lnTo>
                  <a:cubicBezTo>
                    <a:pt x="120219" y="132401"/>
                    <a:pt x="120413" y="132401"/>
                    <a:pt x="121961" y="128894"/>
                  </a:cubicBezTo>
                  <a:lnTo>
                    <a:pt x="140147" y="87391"/>
                  </a:lnTo>
                  <a:close/>
                </a:path>
              </a:pathLst>
            </a:custGeom>
            <a:solidFill>
              <a:srgbClr val="1A1AFF"/>
            </a:solidFill>
            <a:ln w="27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78" name="Groupe 17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ot{Q} = \dot{m} (h_S - h_E)&#10;$$&#10;\end{document}&#10;" title="IguanaTex Vector Display">
            <a:extLst>
              <a:ext uri="{FF2B5EF4-FFF2-40B4-BE49-F238E27FC236}">
                <a16:creationId xmlns:a16="http://schemas.microsoft.com/office/drawing/2014/main" id="{0991B8E1-07AA-D110-9F1D-F0F6EB1F5DB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74699" y="5219700"/>
            <a:ext cx="2039620" cy="335280"/>
            <a:chOff x="6214479" y="7051188"/>
            <a:chExt cx="1993605" cy="326172"/>
          </a:xfrm>
        </p:grpSpPr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78EFA380-2EE7-4CEF-07FC-6B764D38A468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6317651" y="7051188"/>
              <a:ext cx="29381" cy="29505"/>
            </a:xfrm>
            <a:custGeom>
              <a:avLst/>
              <a:gdLst>
                <a:gd name="connsiteX0" fmla="*/ 29582 w 29381"/>
                <a:gd name="connsiteY0" fmla="*/ 14825 h 29505"/>
                <a:gd name="connsiteX1" fmla="*/ 15028 w 29381"/>
                <a:gd name="connsiteY1" fmla="*/ 72 h 29505"/>
                <a:gd name="connsiteX2" fmla="*/ 200 w 29381"/>
                <a:gd name="connsiteY2" fmla="*/ 14825 h 29505"/>
                <a:gd name="connsiteX3" fmla="*/ 14754 w 29381"/>
                <a:gd name="connsiteY3" fmla="*/ 29578 h 29505"/>
                <a:gd name="connsiteX4" fmla="*/ 29582 w 29381"/>
                <a:gd name="connsiteY4" fmla="*/ 14825 h 2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81" h="29505">
                  <a:moveTo>
                    <a:pt x="29582" y="14825"/>
                  </a:moveTo>
                  <a:cubicBezTo>
                    <a:pt x="29582" y="7309"/>
                    <a:pt x="23266" y="72"/>
                    <a:pt x="15028" y="72"/>
                  </a:cubicBezTo>
                  <a:cubicBezTo>
                    <a:pt x="5692" y="72"/>
                    <a:pt x="200" y="7866"/>
                    <a:pt x="200" y="14825"/>
                  </a:cubicBezTo>
                  <a:cubicBezTo>
                    <a:pt x="200" y="22341"/>
                    <a:pt x="6516" y="29578"/>
                    <a:pt x="14754" y="29578"/>
                  </a:cubicBezTo>
                  <a:cubicBezTo>
                    <a:pt x="24090" y="29578"/>
                    <a:pt x="29582" y="21784"/>
                    <a:pt x="29582" y="14825"/>
                  </a:cubicBez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F7AE7400-B4A7-BFF4-82CA-3F08DC212ACB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6214479" y="7111530"/>
              <a:ext cx="189744" cy="250242"/>
            </a:xfrm>
            <a:custGeom>
              <a:avLst/>
              <a:gdLst>
                <a:gd name="connsiteX0" fmla="*/ 107014 w 189744"/>
                <a:gd name="connsiteY0" fmla="*/ 194646 h 250242"/>
                <a:gd name="connsiteX1" fmla="*/ 189942 w 189744"/>
                <a:gd name="connsiteY1" fmla="*/ 74953 h 250242"/>
                <a:gd name="connsiteX2" fmla="*/ 119920 w 189744"/>
                <a:gd name="connsiteY2" fmla="*/ 75 h 250242"/>
                <a:gd name="connsiteX3" fmla="*/ 197 w 189744"/>
                <a:gd name="connsiteY3" fmla="*/ 128119 h 250242"/>
                <a:gd name="connsiteX4" fmla="*/ 70493 w 189744"/>
                <a:gd name="connsiteY4" fmla="*/ 202440 h 250242"/>
                <a:gd name="connsiteX5" fmla="*/ 97403 w 189744"/>
                <a:gd name="connsiteY5" fmla="*/ 198264 h 250242"/>
                <a:gd name="connsiteX6" fmla="*/ 96305 w 189744"/>
                <a:gd name="connsiteY6" fmla="*/ 219698 h 250242"/>
                <a:gd name="connsiteX7" fmla="*/ 119096 w 189744"/>
                <a:gd name="connsiteY7" fmla="*/ 250317 h 250242"/>
                <a:gd name="connsiteX8" fmla="*/ 164953 w 189744"/>
                <a:gd name="connsiteY8" fmla="*/ 196316 h 250242"/>
                <a:gd name="connsiteX9" fmla="*/ 161933 w 189744"/>
                <a:gd name="connsiteY9" fmla="*/ 193532 h 250242"/>
                <a:gd name="connsiteX10" fmla="*/ 158638 w 189744"/>
                <a:gd name="connsiteY10" fmla="*/ 196594 h 250242"/>
                <a:gd name="connsiteX11" fmla="*/ 126510 w 189744"/>
                <a:gd name="connsiteY11" fmla="*/ 223316 h 250242"/>
                <a:gd name="connsiteX12" fmla="*/ 107014 w 189744"/>
                <a:gd name="connsiteY12" fmla="*/ 194646 h 250242"/>
                <a:gd name="connsiteX13" fmla="*/ 55116 w 189744"/>
                <a:gd name="connsiteY13" fmla="*/ 192419 h 250242"/>
                <a:gd name="connsiteX14" fmla="*/ 24361 w 189744"/>
                <a:gd name="connsiteY14" fmla="*/ 137026 h 250242"/>
                <a:gd name="connsiteX15" fmla="*/ 52370 w 189744"/>
                <a:gd name="connsiteY15" fmla="*/ 48230 h 250242"/>
                <a:gd name="connsiteX16" fmla="*/ 118272 w 189744"/>
                <a:gd name="connsiteY16" fmla="*/ 7034 h 250242"/>
                <a:gd name="connsiteX17" fmla="*/ 165777 w 189744"/>
                <a:gd name="connsiteY17" fmla="*/ 66045 h 250242"/>
                <a:gd name="connsiteX18" fmla="*/ 105641 w 189744"/>
                <a:gd name="connsiteY18" fmla="*/ 185182 h 250242"/>
                <a:gd name="connsiteX19" fmla="*/ 81477 w 189744"/>
                <a:gd name="connsiteY19" fmla="*/ 155119 h 250242"/>
                <a:gd name="connsiteX20" fmla="*/ 53468 w 189744"/>
                <a:gd name="connsiteY20" fmla="*/ 183511 h 250242"/>
                <a:gd name="connsiteX21" fmla="*/ 55116 w 189744"/>
                <a:gd name="connsiteY21" fmla="*/ 192419 h 250242"/>
                <a:gd name="connsiteX22" fmla="*/ 72141 w 189744"/>
                <a:gd name="connsiteY22" fmla="*/ 195481 h 250242"/>
                <a:gd name="connsiteX23" fmla="*/ 59509 w 189744"/>
                <a:gd name="connsiteY23" fmla="*/ 183511 h 250242"/>
                <a:gd name="connsiteX24" fmla="*/ 81477 w 189744"/>
                <a:gd name="connsiteY24" fmla="*/ 161243 h 250242"/>
                <a:gd name="connsiteX25" fmla="*/ 98227 w 189744"/>
                <a:gd name="connsiteY25" fmla="*/ 184903 h 250242"/>
                <a:gd name="connsiteX26" fmla="*/ 95206 w 189744"/>
                <a:gd name="connsiteY26" fmla="*/ 190470 h 250242"/>
                <a:gd name="connsiteX27" fmla="*/ 72141 w 189744"/>
                <a:gd name="connsiteY27" fmla="*/ 195481 h 25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9744" h="250242">
                  <a:moveTo>
                    <a:pt x="107014" y="194646"/>
                  </a:moveTo>
                  <a:cubicBezTo>
                    <a:pt x="149576" y="178223"/>
                    <a:pt x="189942" y="128675"/>
                    <a:pt x="189942" y="74953"/>
                  </a:cubicBezTo>
                  <a:cubicBezTo>
                    <a:pt x="189942" y="30137"/>
                    <a:pt x="160835" y="75"/>
                    <a:pt x="119920" y="75"/>
                  </a:cubicBezTo>
                  <a:cubicBezTo>
                    <a:pt x="60608" y="75"/>
                    <a:pt x="197" y="63262"/>
                    <a:pt x="197" y="128119"/>
                  </a:cubicBezTo>
                  <a:cubicBezTo>
                    <a:pt x="197" y="174326"/>
                    <a:pt x="30951" y="202440"/>
                    <a:pt x="70493" y="202440"/>
                  </a:cubicBezTo>
                  <a:cubicBezTo>
                    <a:pt x="77358" y="202440"/>
                    <a:pt x="86694" y="201326"/>
                    <a:pt x="97403" y="198264"/>
                  </a:cubicBezTo>
                  <a:cubicBezTo>
                    <a:pt x="96305" y="215522"/>
                    <a:pt x="96305" y="216079"/>
                    <a:pt x="96305" y="219698"/>
                  </a:cubicBezTo>
                  <a:cubicBezTo>
                    <a:pt x="96305" y="228605"/>
                    <a:pt x="96305" y="250317"/>
                    <a:pt x="119096" y="250317"/>
                  </a:cubicBezTo>
                  <a:cubicBezTo>
                    <a:pt x="151773" y="250317"/>
                    <a:pt x="164953" y="199378"/>
                    <a:pt x="164953" y="196316"/>
                  </a:cubicBezTo>
                  <a:cubicBezTo>
                    <a:pt x="164953" y="194367"/>
                    <a:pt x="163031" y="193532"/>
                    <a:pt x="161933" y="193532"/>
                  </a:cubicBezTo>
                  <a:cubicBezTo>
                    <a:pt x="159736" y="193532"/>
                    <a:pt x="159187" y="194924"/>
                    <a:pt x="158638" y="196594"/>
                  </a:cubicBezTo>
                  <a:cubicBezTo>
                    <a:pt x="152048" y="216357"/>
                    <a:pt x="136121" y="223316"/>
                    <a:pt x="126510" y="223316"/>
                  </a:cubicBezTo>
                  <a:cubicBezTo>
                    <a:pt x="113879" y="223316"/>
                    <a:pt x="109760" y="215801"/>
                    <a:pt x="107014" y="194646"/>
                  </a:cubicBezTo>
                  <a:close/>
                  <a:moveTo>
                    <a:pt x="55116" y="192419"/>
                  </a:moveTo>
                  <a:cubicBezTo>
                    <a:pt x="33697" y="183790"/>
                    <a:pt x="24361" y="162078"/>
                    <a:pt x="24361" y="137026"/>
                  </a:cubicBezTo>
                  <a:cubicBezTo>
                    <a:pt x="24361" y="117819"/>
                    <a:pt x="31501" y="78293"/>
                    <a:pt x="52370" y="48230"/>
                  </a:cubicBezTo>
                  <a:cubicBezTo>
                    <a:pt x="72415" y="19838"/>
                    <a:pt x="98227" y="7034"/>
                    <a:pt x="118272" y="7034"/>
                  </a:cubicBezTo>
                  <a:cubicBezTo>
                    <a:pt x="145732" y="7034"/>
                    <a:pt x="165777" y="28745"/>
                    <a:pt x="165777" y="66045"/>
                  </a:cubicBezTo>
                  <a:cubicBezTo>
                    <a:pt x="165777" y="93881"/>
                    <a:pt x="151773" y="159016"/>
                    <a:pt x="105641" y="185182"/>
                  </a:cubicBezTo>
                  <a:cubicBezTo>
                    <a:pt x="104268" y="175439"/>
                    <a:pt x="101522" y="155119"/>
                    <a:pt x="81477" y="155119"/>
                  </a:cubicBezTo>
                  <a:cubicBezTo>
                    <a:pt x="66923" y="155119"/>
                    <a:pt x="53468" y="169037"/>
                    <a:pt x="53468" y="183511"/>
                  </a:cubicBezTo>
                  <a:cubicBezTo>
                    <a:pt x="53468" y="189079"/>
                    <a:pt x="55116" y="192140"/>
                    <a:pt x="55116" y="192419"/>
                  </a:cubicBezTo>
                  <a:close/>
                  <a:moveTo>
                    <a:pt x="72141" y="195481"/>
                  </a:moveTo>
                  <a:cubicBezTo>
                    <a:pt x="68296" y="195481"/>
                    <a:pt x="59509" y="195481"/>
                    <a:pt x="59509" y="183511"/>
                  </a:cubicBezTo>
                  <a:cubicBezTo>
                    <a:pt x="59509" y="172377"/>
                    <a:pt x="69944" y="161243"/>
                    <a:pt x="81477" y="161243"/>
                  </a:cubicBezTo>
                  <a:cubicBezTo>
                    <a:pt x="93010" y="161243"/>
                    <a:pt x="98227" y="167923"/>
                    <a:pt x="98227" y="184903"/>
                  </a:cubicBezTo>
                  <a:cubicBezTo>
                    <a:pt x="98227" y="189079"/>
                    <a:pt x="97952" y="189357"/>
                    <a:pt x="95206" y="190470"/>
                  </a:cubicBezTo>
                  <a:cubicBezTo>
                    <a:pt x="88067" y="193532"/>
                    <a:pt x="79829" y="195481"/>
                    <a:pt x="72141" y="195481"/>
                  </a:cubicBez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6D1C7BDE-662E-22A4-D78B-EEE10C3F66F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6509758" y="7205614"/>
              <a:ext cx="182605" cy="65135"/>
            </a:xfrm>
            <a:custGeom>
              <a:avLst/>
              <a:gdLst>
                <a:gd name="connsiteX0" fmla="*/ 173477 w 182605"/>
                <a:gd name="connsiteY0" fmla="*/ 11209 h 65135"/>
                <a:gd name="connsiteX1" fmla="*/ 182813 w 182605"/>
                <a:gd name="connsiteY1" fmla="*/ 5642 h 65135"/>
                <a:gd name="connsiteX2" fmla="*/ 173751 w 182605"/>
                <a:gd name="connsiteY2" fmla="*/ 75 h 65135"/>
                <a:gd name="connsiteX3" fmla="*/ 9269 w 182605"/>
                <a:gd name="connsiteY3" fmla="*/ 75 h 65135"/>
                <a:gd name="connsiteX4" fmla="*/ 207 w 182605"/>
                <a:gd name="connsiteY4" fmla="*/ 5642 h 65135"/>
                <a:gd name="connsiteX5" fmla="*/ 9544 w 182605"/>
                <a:gd name="connsiteY5" fmla="*/ 11209 h 65135"/>
                <a:gd name="connsiteX6" fmla="*/ 173477 w 182605"/>
                <a:gd name="connsiteY6" fmla="*/ 11209 h 65135"/>
                <a:gd name="connsiteX7" fmla="*/ 173751 w 182605"/>
                <a:gd name="connsiteY7" fmla="*/ 65210 h 65135"/>
                <a:gd name="connsiteX8" fmla="*/ 182813 w 182605"/>
                <a:gd name="connsiteY8" fmla="*/ 59643 h 65135"/>
                <a:gd name="connsiteX9" fmla="*/ 173477 w 182605"/>
                <a:gd name="connsiteY9" fmla="*/ 54076 h 65135"/>
                <a:gd name="connsiteX10" fmla="*/ 9544 w 182605"/>
                <a:gd name="connsiteY10" fmla="*/ 54076 h 65135"/>
                <a:gd name="connsiteX11" fmla="*/ 207 w 182605"/>
                <a:gd name="connsiteY11" fmla="*/ 59643 h 65135"/>
                <a:gd name="connsiteX12" fmla="*/ 9269 w 182605"/>
                <a:gd name="connsiteY12" fmla="*/ 65210 h 65135"/>
                <a:gd name="connsiteX13" fmla="*/ 173751 w 182605"/>
                <a:gd name="connsiteY13" fmla="*/ 65210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605" h="65135">
                  <a:moveTo>
                    <a:pt x="173477" y="11209"/>
                  </a:moveTo>
                  <a:cubicBezTo>
                    <a:pt x="177595" y="11209"/>
                    <a:pt x="182813" y="11209"/>
                    <a:pt x="182813" y="5642"/>
                  </a:cubicBezTo>
                  <a:cubicBezTo>
                    <a:pt x="182813" y="75"/>
                    <a:pt x="177595" y="75"/>
                    <a:pt x="173751" y="75"/>
                  </a:cubicBezTo>
                  <a:lnTo>
                    <a:pt x="9269" y="75"/>
                  </a:lnTo>
                  <a:cubicBezTo>
                    <a:pt x="5425" y="75"/>
                    <a:pt x="207" y="75"/>
                    <a:pt x="207" y="5642"/>
                  </a:cubicBezTo>
                  <a:cubicBezTo>
                    <a:pt x="207" y="11209"/>
                    <a:pt x="5425" y="11209"/>
                    <a:pt x="9544" y="11209"/>
                  </a:cubicBezTo>
                  <a:lnTo>
                    <a:pt x="173477" y="11209"/>
                  </a:lnTo>
                  <a:close/>
                  <a:moveTo>
                    <a:pt x="173751" y="65210"/>
                  </a:moveTo>
                  <a:cubicBezTo>
                    <a:pt x="177595" y="65210"/>
                    <a:pt x="182813" y="65210"/>
                    <a:pt x="182813" y="59643"/>
                  </a:cubicBezTo>
                  <a:cubicBezTo>
                    <a:pt x="182813" y="54076"/>
                    <a:pt x="177595" y="54076"/>
                    <a:pt x="173477" y="54076"/>
                  </a:cubicBezTo>
                  <a:lnTo>
                    <a:pt x="9544" y="54076"/>
                  </a:lnTo>
                  <a:cubicBezTo>
                    <a:pt x="5425" y="54076"/>
                    <a:pt x="207" y="54076"/>
                    <a:pt x="207" y="59643"/>
                  </a:cubicBezTo>
                  <a:cubicBezTo>
                    <a:pt x="207" y="65210"/>
                    <a:pt x="5425" y="65210"/>
                    <a:pt x="9269" y="65210"/>
                  </a:cubicBezTo>
                  <a:lnTo>
                    <a:pt x="173751" y="65210"/>
                  </a:ln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49A7830-1CDB-63C0-9E92-E55683565A7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6889981" y="7121550"/>
              <a:ext cx="29381" cy="29505"/>
            </a:xfrm>
            <a:custGeom>
              <a:avLst/>
              <a:gdLst>
                <a:gd name="connsiteX0" fmla="*/ 29603 w 29381"/>
                <a:gd name="connsiteY0" fmla="*/ 14828 h 29505"/>
                <a:gd name="connsiteX1" fmla="*/ 15049 w 29381"/>
                <a:gd name="connsiteY1" fmla="*/ 75 h 29505"/>
                <a:gd name="connsiteX2" fmla="*/ 221 w 29381"/>
                <a:gd name="connsiteY2" fmla="*/ 14828 h 29505"/>
                <a:gd name="connsiteX3" fmla="*/ 14774 w 29381"/>
                <a:gd name="connsiteY3" fmla="*/ 29580 h 29505"/>
                <a:gd name="connsiteX4" fmla="*/ 29603 w 29381"/>
                <a:gd name="connsiteY4" fmla="*/ 14828 h 2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81" h="29505">
                  <a:moveTo>
                    <a:pt x="29603" y="14828"/>
                  </a:moveTo>
                  <a:cubicBezTo>
                    <a:pt x="29603" y="7312"/>
                    <a:pt x="23287" y="75"/>
                    <a:pt x="15049" y="75"/>
                  </a:cubicBezTo>
                  <a:cubicBezTo>
                    <a:pt x="5713" y="75"/>
                    <a:pt x="221" y="7869"/>
                    <a:pt x="221" y="14828"/>
                  </a:cubicBezTo>
                  <a:cubicBezTo>
                    <a:pt x="221" y="22343"/>
                    <a:pt x="6537" y="29580"/>
                    <a:pt x="14774" y="29580"/>
                  </a:cubicBezTo>
                  <a:cubicBezTo>
                    <a:pt x="24111" y="29580"/>
                    <a:pt x="29603" y="21787"/>
                    <a:pt x="29603" y="14828"/>
                  </a:cubicBez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D63B2F32-7ECE-1E06-8A7A-DA3330B4E7FF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792193" y="7184737"/>
              <a:ext cx="224892" cy="126095"/>
            </a:xfrm>
            <a:custGeom>
              <a:avLst/>
              <a:gdLst>
                <a:gd name="connsiteX0" fmla="*/ 16419 w 224892"/>
                <a:gd name="connsiteY0" fmla="*/ 106685 h 126095"/>
                <a:gd name="connsiteX1" fmla="*/ 13948 w 224892"/>
                <a:gd name="connsiteY1" fmla="*/ 118654 h 126095"/>
                <a:gd name="connsiteX2" fmla="*/ 21911 w 224892"/>
                <a:gd name="connsiteY2" fmla="*/ 126170 h 126095"/>
                <a:gd name="connsiteX3" fmla="*/ 32071 w 224892"/>
                <a:gd name="connsiteY3" fmla="*/ 118376 h 126095"/>
                <a:gd name="connsiteX4" fmla="*/ 37288 w 224892"/>
                <a:gd name="connsiteY4" fmla="*/ 97778 h 126095"/>
                <a:gd name="connsiteX5" fmla="*/ 43329 w 224892"/>
                <a:gd name="connsiteY5" fmla="*/ 72726 h 126095"/>
                <a:gd name="connsiteX6" fmla="*/ 47997 w 224892"/>
                <a:gd name="connsiteY6" fmla="*/ 54076 h 126095"/>
                <a:gd name="connsiteX7" fmla="*/ 51567 w 224892"/>
                <a:gd name="connsiteY7" fmla="*/ 40158 h 126095"/>
                <a:gd name="connsiteX8" fmla="*/ 96326 w 224892"/>
                <a:gd name="connsiteY8" fmla="*/ 6199 h 126095"/>
                <a:gd name="connsiteX9" fmla="*/ 111154 w 224892"/>
                <a:gd name="connsiteY9" fmla="*/ 25683 h 126095"/>
                <a:gd name="connsiteX10" fmla="*/ 107035 w 224892"/>
                <a:gd name="connsiteY10" fmla="*/ 48787 h 126095"/>
                <a:gd name="connsiteX11" fmla="*/ 99347 w 224892"/>
                <a:gd name="connsiteY11" fmla="*/ 81076 h 126095"/>
                <a:gd name="connsiteX12" fmla="*/ 93855 w 224892"/>
                <a:gd name="connsiteY12" fmla="*/ 102231 h 126095"/>
                <a:gd name="connsiteX13" fmla="*/ 90285 w 224892"/>
                <a:gd name="connsiteY13" fmla="*/ 118654 h 126095"/>
                <a:gd name="connsiteX14" fmla="*/ 98248 w 224892"/>
                <a:gd name="connsiteY14" fmla="*/ 126170 h 126095"/>
                <a:gd name="connsiteX15" fmla="*/ 110605 w 224892"/>
                <a:gd name="connsiteY15" fmla="*/ 110304 h 126095"/>
                <a:gd name="connsiteX16" fmla="*/ 127081 w 224892"/>
                <a:gd name="connsiteY16" fmla="*/ 43220 h 126095"/>
                <a:gd name="connsiteX17" fmla="*/ 172389 w 224892"/>
                <a:gd name="connsiteY17" fmla="*/ 6199 h 126095"/>
                <a:gd name="connsiteX18" fmla="*/ 187217 w 224892"/>
                <a:gd name="connsiteY18" fmla="*/ 25683 h 126095"/>
                <a:gd name="connsiteX19" fmla="*/ 170192 w 224892"/>
                <a:gd name="connsiteY19" fmla="*/ 88035 h 126095"/>
                <a:gd name="connsiteX20" fmla="*/ 166622 w 224892"/>
                <a:gd name="connsiteY20" fmla="*/ 103345 h 126095"/>
                <a:gd name="connsiteX21" fmla="*/ 189139 w 224892"/>
                <a:gd name="connsiteY21" fmla="*/ 126170 h 126095"/>
                <a:gd name="connsiteX22" fmla="*/ 225111 w 224892"/>
                <a:gd name="connsiteY22" fmla="*/ 83303 h 126095"/>
                <a:gd name="connsiteX23" fmla="*/ 221816 w 224892"/>
                <a:gd name="connsiteY23" fmla="*/ 80520 h 126095"/>
                <a:gd name="connsiteX24" fmla="*/ 217697 w 224892"/>
                <a:gd name="connsiteY24" fmla="*/ 85530 h 126095"/>
                <a:gd name="connsiteX25" fmla="*/ 189688 w 224892"/>
                <a:gd name="connsiteY25" fmla="*/ 120046 h 126095"/>
                <a:gd name="connsiteX26" fmla="*/ 183098 w 224892"/>
                <a:gd name="connsiteY26" fmla="*/ 110860 h 126095"/>
                <a:gd name="connsiteX27" fmla="*/ 188041 w 224892"/>
                <a:gd name="connsiteY27" fmla="*/ 91097 h 126095"/>
                <a:gd name="connsiteX28" fmla="*/ 204791 w 224892"/>
                <a:gd name="connsiteY28" fmla="*/ 29859 h 126095"/>
                <a:gd name="connsiteX29" fmla="*/ 173212 w 224892"/>
                <a:gd name="connsiteY29" fmla="*/ 75 h 126095"/>
                <a:gd name="connsiteX30" fmla="*/ 128454 w 224892"/>
                <a:gd name="connsiteY30" fmla="*/ 27075 h 126095"/>
                <a:gd name="connsiteX31" fmla="*/ 119667 w 224892"/>
                <a:gd name="connsiteY31" fmla="*/ 7312 h 126095"/>
                <a:gd name="connsiteX32" fmla="*/ 97150 w 224892"/>
                <a:gd name="connsiteY32" fmla="*/ 75 h 126095"/>
                <a:gd name="connsiteX33" fmla="*/ 54313 w 224892"/>
                <a:gd name="connsiteY33" fmla="*/ 24292 h 126095"/>
                <a:gd name="connsiteX34" fmla="*/ 29050 w 224892"/>
                <a:gd name="connsiteY34" fmla="*/ 75 h 126095"/>
                <a:gd name="connsiteX35" fmla="*/ 8730 w 224892"/>
                <a:gd name="connsiteY35" fmla="*/ 15941 h 126095"/>
                <a:gd name="connsiteX36" fmla="*/ 218 w 224892"/>
                <a:gd name="connsiteY36" fmla="*/ 42942 h 126095"/>
                <a:gd name="connsiteX37" fmla="*/ 3513 w 224892"/>
                <a:gd name="connsiteY37" fmla="*/ 45725 h 126095"/>
                <a:gd name="connsiteX38" fmla="*/ 8181 w 224892"/>
                <a:gd name="connsiteY38" fmla="*/ 39323 h 126095"/>
                <a:gd name="connsiteX39" fmla="*/ 28227 w 224892"/>
                <a:gd name="connsiteY39" fmla="*/ 6199 h 126095"/>
                <a:gd name="connsiteX40" fmla="*/ 36739 w 224892"/>
                <a:gd name="connsiteY40" fmla="*/ 19003 h 126095"/>
                <a:gd name="connsiteX41" fmla="*/ 32345 w 224892"/>
                <a:gd name="connsiteY41" fmla="*/ 42385 h 126095"/>
                <a:gd name="connsiteX42" fmla="*/ 16419 w 224892"/>
                <a:gd name="connsiteY42" fmla="*/ 106685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4892" h="126095">
                  <a:moveTo>
                    <a:pt x="16419" y="106685"/>
                  </a:moveTo>
                  <a:cubicBezTo>
                    <a:pt x="15595" y="110860"/>
                    <a:pt x="13948" y="117263"/>
                    <a:pt x="13948" y="118654"/>
                  </a:cubicBezTo>
                  <a:cubicBezTo>
                    <a:pt x="13948" y="123665"/>
                    <a:pt x="17792" y="126170"/>
                    <a:pt x="21911" y="126170"/>
                  </a:cubicBezTo>
                  <a:cubicBezTo>
                    <a:pt x="25206" y="126170"/>
                    <a:pt x="30149" y="123943"/>
                    <a:pt x="32071" y="118376"/>
                  </a:cubicBezTo>
                  <a:cubicBezTo>
                    <a:pt x="32345" y="117819"/>
                    <a:pt x="35641" y="104737"/>
                    <a:pt x="37288" y="97778"/>
                  </a:cubicBezTo>
                  <a:lnTo>
                    <a:pt x="43329" y="72726"/>
                  </a:lnTo>
                  <a:cubicBezTo>
                    <a:pt x="44977" y="66602"/>
                    <a:pt x="46624" y="60478"/>
                    <a:pt x="47997" y="54076"/>
                  </a:cubicBezTo>
                  <a:cubicBezTo>
                    <a:pt x="49096" y="49344"/>
                    <a:pt x="51292" y="41271"/>
                    <a:pt x="51567" y="40158"/>
                  </a:cubicBezTo>
                  <a:cubicBezTo>
                    <a:pt x="55686" y="31529"/>
                    <a:pt x="70239" y="6199"/>
                    <a:pt x="96326" y="6199"/>
                  </a:cubicBezTo>
                  <a:cubicBezTo>
                    <a:pt x="108683" y="6199"/>
                    <a:pt x="111154" y="16498"/>
                    <a:pt x="111154" y="25683"/>
                  </a:cubicBezTo>
                  <a:cubicBezTo>
                    <a:pt x="111154" y="32642"/>
                    <a:pt x="109232" y="40436"/>
                    <a:pt x="107035" y="48787"/>
                  </a:cubicBezTo>
                  <a:lnTo>
                    <a:pt x="99347" y="81076"/>
                  </a:lnTo>
                  <a:lnTo>
                    <a:pt x="93855" y="102231"/>
                  </a:lnTo>
                  <a:cubicBezTo>
                    <a:pt x="92756" y="107799"/>
                    <a:pt x="90285" y="117263"/>
                    <a:pt x="90285" y="118654"/>
                  </a:cubicBezTo>
                  <a:cubicBezTo>
                    <a:pt x="90285" y="123665"/>
                    <a:pt x="94129" y="126170"/>
                    <a:pt x="98248" y="126170"/>
                  </a:cubicBezTo>
                  <a:cubicBezTo>
                    <a:pt x="106761" y="126170"/>
                    <a:pt x="108408" y="119211"/>
                    <a:pt x="110605" y="110304"/>
                  </a:cubicBezTo>
                  <a:cubicBezTo>
                    <a:pt x="114449" y="94716"/>
                    <a:pt x="124609" y="54076"/>
                    <a:pt x="127081" y="43220"/>
                  </a:cubicBezTo>
                  <a:cubicBezTo>
                    <a:pt x="127904" y="39601"/>
                    <a:pt x="142458" y="6199"/>
                    <a:pt x="172389" y="6199"/>
                  </a:cubicBezTo>
                  <a:cubicBezTo>
                    <a:pt x="184196" y="6199"/>
                    <a:pt x="187217" y="15663"/>
                    <a:pt x="187217" y="25683"/>
                  </a:cubicBezTo>
                  <a:cubicBezTo>
                    <a:pt x="187217" y="41550"/>
                    <a:pt x="175684" y="73282"/>
                    <a:pt x="170192" y="88035"/>
                  </a:cubicBezTo>
                  <a:cubicBezTo>
                    <a:pt x="167721" y="94716"/>
                    <a:pt x="166622" y="97778"/>
                    <a:pt x="166622" y="103345"/>
                  </a:cubicBezTo>
                  <a:cubicBezTo>
                    <a:pt x="166622" y="116428"/>
                    <a:pt x="176233" y="126170"/>
                    <a:pt x="189139" y="126170"/>
                  </a:cubicBezTo>
                  <a:cubicBezTo>
                    <a:pt x="214951" y="126170"/>
                    <a:pt x="225111" y="85530"/>
                    <a:pt x="225111" y="83303"/>
                  </a:cubicBezTo>
                  <a:cubicBezTo>
                    <a:pt x="225111" y="80520"/>
                    <a:pt x="222639" y="80520"/>
                    <a:pt x="221816" y="80520"/>
                  </a:cubicBezTo>
                  <a:cubicBezTo>
                    <a:pt x="219070" y="80520"/>
                    <a:pt x="219070" y="81355"/>
                    <a:pt x="217697" y="85530"/>
                  </a:cubicBezTo>
                  <a:cubicBezTo>
                    <a:pt x="213578" y="100283"/>
                    <a:pt x="204791" y="120046"/>
                    <a:pt x="189688" y="120046"/>
                  </a:cubicBezTo>
                  <a:cubicBezTo>
                    <a:pt x="185020" y="120046"/>
                    <a:pt x="183098" y="117263"/>
                    <a:pt x="183098" y="110860"/>
                  </a:cubicBezTo>
                  <a:cubicBezTo>
                    <a:pt x="183098" y="103902"/>
                    <a:pt x="185569" y="97221"/>
                    <a:pt x="188041" y="91097"/>
                  </a:cubicBezTo>
                  <a:cubicBezTo>
                    <a:pt x="193258" y="76623"/>
                    <a:pt x="204791" y="45725"/>
                    <a:pt x="204791" y="29859"/>
                  </a:cubicBezTo>
                  <a:cubicBezTo>
                    <a:pt x="204791" y="11766"/>
                    <a:pt x="193807" y="75"/>
                    <a:pt x="173212" y="75"/>
                  </a:cubicBezTo>
                  <a:cubicBezTo>
                    <a:pt x="152618" y="75"/>
                    <a:pt x="138614" y="12322"/>
                    <a:pt x="128454" y="27075"/>
                  </a:cubicBezTo>
                  <a:cubicBezTo>
                    <a:pt x="128179" y="23457"/>
                    <a:pt x="127355" y="13993"/>
                    <a:pt x="119667" y="7312"/>
                  </a:cubicBezTo>
                  <a:cubicBezTo>
                    <a:pt x="112802" y="1467"/>
                    <a:pt x="104015" y="75"/>
                    <a:pt x="97150" y="75"/>
                  </a:cubicBezTo>
                  <a:cubicBezTo>
                    <a:pt x="72436" y="75"/>
                    <a:pt x="58981" y="17890"/>
                    <a:pt x="54313" y="24292"/>
                  </a:cubicBezTo>
                  <a:cubicBezTo>
                    <a:pt x="52940" y="8425"/>
                    <a:pt x="41407" y="75"/>
                    <a:pt x="29050" y="75"/>
                  </a:cubicBezTo>
                  <a:cubicBezTo>
                    <a:pt x="16419" y="75"/>
                    <a:pt x="11202" y="10931"/>
                    <a:pt x="8730" y="15941"/>
                  </a:cubicBezTo>
                  <a:cubicBezTo>
                    <a:pt x="3788" y="25683"/>
                    <a:pt x="218" y="42107"/>
                    <a:pt x="218" y="42942"/>
                  </a:cubicBezTo>
                  <a:cubicBezTo>
                    <a:pt x="218" y="45725"/>
                    <a:pt x="2964" y="45725"/>
                    <a:pt x="3513" y="45725"/>
                  </a:cubicBezTo>
                  <a:cubicBezTo>
                    <a:pt x="6259" y="45725"/>
                    <a:pt x="6534" y="45447"/>
                    <a:pt x="8181" y="39323"/>
                  </a:cubicBezTo>
                  <a:cubicBezTo>
                    <a:pt x="12849" y="19560"/>
                    <a:pt x="18341" y="6199"/>
                    <a:pt x="28227" y="6199"/>
                  </a:cubicBezTo>
                  <a:cubicBezTo>
                    <a:pt x="32620" y="6199"/>
                    <a:pt x="36739" y="8425"/>
                    <a:pt x="36739" y="19003"/>
                  </a:cubicBezTo>
                  <a:cubicBezTo>
                    <a:pt x="36739" y="24848"/>
                    <a:pt x="35915" y="27910"/>
                    <a:pt x="32345" y="42385"/>
                  </a:cubicBezTo>
                  <a:lnTo>
                    <a:pt x="16419" y="106685"/>
                  </a:ln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D4185A6E-71F6-72BC-1DFB-C1D2A417A84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7052512" y="7099004"/>
              <a:ext cx="63705" cy="278356"/>
            </a:xfrm>
            <a:custGeom>
              <a:avLst/>
              <a:gdLst>
                <a:gd name="connsiteX0" fmla="*/ 63933 w 63705"/>
                <a:gd name="connsiteY0" fmla="*/ 275647 h 278356"/>
                <a:gd name="connsiteX1" fmla="*/ 59264 w 63705"/>
                <a:gd name="connsiteY1" fmla="*/ 269524 h 278356"/>
                <a:gd name="connsiteX2" fmla="*/ 16153 w 63705"/>
                <a:gd name="connsiteY2" fmla="*/ 139253 h 278356"/>
                <a:gd name="connsiteX3" fmla="*/ 60363 w 63705"/>
                <a:gd name="connsiteY3" fmla="*/ 7590 h 278356"/>
                <a:gd name="connsiteX4" fmla="*/ 63933 w 63705"/>
                <a:gd name="connsiteY4" fmla="*/ 2858 h 278356"/>
                <a:gd name="connsiteX5" fmla="*/ 61187 w 63705"/>
                <a:gd name="connsiteY5" fmla="*/ 75 h 278356"/>
                <a:gd name="connsiteX6" fmla="*/ 17526 w 63705"/>
                <a:gd name="connsiteY6" fmla="*/ 54354 h 278356"/>
                <a:gd name="connsiteX7" fmla="*/ 227 w 63705"/>
                <a:gd name="connsiteY7" fmla="*/ 139253 h 278356"/>
                <a:gd name="connsiteX8" fmla="*/ 18350 w 63705"/>
                <a:gd name="connsiteY8" fmla="*/ 226100 h 278356"/>
                <a:gd name="connsiteX9" fmla="*/ 61187 w 63705"/>
                <a:gd name="connsiteY9" fmla="*/ 278431 h 278356"/>
                <a:gd name="connsiteX10" fmla="*/ 63933 w 63705"/>
                <a:gd name="connsiteY10" fmla="*/ 275647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05" h="278356">
                  <a:moveTo>
                    <a:pt x="63933" y="275647"/>
                  </a:moveTo>
                  <a:cubicBezTo>
                    <a:pt x="63933" y="274812"/>
                    <a:pt x="63933" y="274256"/>
                    <a:pt x="59264" y="269524"/>
                  </a:cubicBezTo>
                  <a:cubicBezTo>
                    <a:pt x="24940" y="234451"/>
                    <a:pt x="16153" y="181841"/>
                    <a:pt x="16153" y="139253"/>
                  </a:cubicBezTo>
                  <a:cubicBezTo>
                    <a:pt x="16153" y="90819"/>
                    <a:pt x="26588" y="42385"/>
                    <a:pt x="60363" y="7590"/>
                  </a:cubicBezTo>
                  <a:cubicBezTo>
                    <a:pt x="63933" y="4250"/>
                    <a:pt x="63933" y="3693"/>
                    <a:pt x="63933" y="2858"/>
                  </a:cubicBezTo>
                  <a:cubicBezTo>
                    <a:pt x="63933" y="910"/>
                    <a:pt x="62834" y="75"/>
                    <a:pt x="61187" y="75"/>
                  </a:cubicBezTo>
                  <a:cubicBezTo>
                    <a:pt x="58441" y="75"/>
                    <a:pt x="33727" y="19003"/>
                    <a:pt x="17526" y="54354"/>
                  </a:cubicBezTo>
                  <a:cubicBezTo>
                    <a:pt x="3522" y="84973"/>
                    <a:pt x="227" y="115871"/>
                    <a:pt x="227" y="139253"/>
                  </a:cubicBezTo>
                  <a:cubicBezTo>
                    <a:pt x="227" y="160965"/>
                    <a:pt x="3247" y="194646"/>
                    <a:pt x="18350" y="226100"/>
                  </a:cubicBezTo>
                  <a:cubicBezTo>
                    <a:pt x="34826" y="260338"/>
                    <a:pt x="58441" y="278431"/>
                    <a:pt x="61187" y="278431"/>
                  </a:cubicBezTo>
                  <a:cubicBezTo>
                    <a:pt x="62834" y="278431"/>
                    <a:pt x="63933" y="277596"/>
                    <a:pt x="63933" y="275647"/>
                  </a:cubicBez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C9390D0C-606B-18C7-C8BE-5E933ABC6DF0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7147217" y="7114592"/>
              <a:ext cx="134825" cy="196241"/>
            </a:xfrm>
            <a:custGeom>
              <a:avLst/>
              <a:gdLst>
                <a:gd name="connsiteX0" fmla="*/ 63936 w 134825"/>
                <a:gd name="connsiteY0" fmla="*/ 3137 h 196241"/>
                <a:gd name="connsiteX1" fmla="*/ 60367 w 134825"/>
                <a:gd name="connsiteY1" fmla="*/ 75 h 196241"/>
                <a:gd name="connsiteX2" fmla="*/ 26866 w 134825"/>
                <a:gd name="connsiteY2" fmla="*/ 2858 h 196241"/>
                <a:gd name="connsiteX3" fmla="*/ 21649 w 134825"/>
                <a:gd name="connsiteY3" fmla="*/ 8425 h 196241"/>
                <a:gd name="connsiteX4" fmla="*/ 28239 w 134825"/>
                <a:gd name="connsiteY4" fmla="*/ 11766 h 196241"/>
                <a:gd name="connsiteX5" fmla="*/ 41969 w 134825"/>
                <a:gd name="connsiteY5" fmla="*/ 16498 h 196241"/>
                <a:gd name="connsiteX6" fmla="*/ 41145 w 134825"/>
                <a:gd name="connsiteY6" fmla="*/ 22065 h 196241"/>
                <a:gd name="connsiteX7" fmla="*/ 1329 w 134825"/>
                <a:gd name="connsiteY7" fmla="*/ 182398 h 196241"/>
                <a:gd name="connsiteX8" fmla="*/ 230 w 134825"/>
                <a:gd name="connsiteY8" fmla="*/ 188522 h 196241"/>
                <a:gd name="connsiteX9" fmla="*/ 8194 w 134825"/>
                <a:gd name="connsiteY9" fmla="*/ 196316 h 196241"/>
                <a:gd name="connsiteX10" fmla="*/ 18354 w 134825"/>
                <a:gd name="connsiteY10" fmla="*/ 189079 h 196241"/>
                <a:gd name="connsiteX11" fmla="*/ 23571 w 134825"/>
                <a:gd name="connsiteY11" fmla="*/ 167923 h 196241"/>
                <a:gd name="connsiteX12" fmla="*/ 29612 w 134825"/>
                <a:gd name="connsiteY12" fmla="*/ 142871 h 196241"/>
                <a:gd name="connsiteX13" fmla="*/ 34280 w 134825"/>
                <a:gd name="connsiteY13" fmla="*/ 124222 h 196241"/>
                <a:gd name="connsiteX14" fmla="*/ 37301 w 134825"/>
                <a:gd name="connsiteY14" fmla="*/ 111696 h 196241"/>
                <a:gd name="connsiteX15" fmla="*/ 55973 w 134825"/>
                <a:gd name="connsiteY15" fmla="*/ 86087 h 196241"/>
                <a:gd name="connsiteX16" fmla="*/ 82334 w 134825"/>
                <a:gd name="connsiteY16" fmla="*/ 76344 h 196241"/>
                <a:gd name="connsiteX17" fmla="*/ 97162 w 134825"/>
                <a:gd name="connsiteY17" fmla="*/ 95829 h 196241"/>
                <a:gd name="connsiteX18" fmla="*/ 80138 w 134825"/>
                <a:gd name="connsiteY18" fmla="*/ 158181 h 196241"/>
                <a:gd name="connsiteX19" fmla="*/ 76568 w 134825"/>
                <a:gd name="connsiteY19" fmla="*/ 173491 h 196241"/>
                <a:gd name="connsiteX20" fmla="*/ 99085 w 134825"/>
                <a:gd name="connsiteY20" fmla="*/ 196316 h 196241"/>
                <a:gd name="connsiteX21" fmla="*/ 135056 w 134825"/>
                <a:gd name="connsiteY21" fmla="*/ 153449 h 196241"/>
                <a:gd name="connsiteX22" fmla="*/ 131761 w 134825"/>
                <a:gd name="connsiteY22" fmla="*/ 150665 h 196241"/>
                <a:gd name="connsiteX23" fmla="*/ 127642 w 134825"/>
                <a:gd name="connsiteY23" fmla="*/ 155676 h 196241"/>
                <a:gd name="connsiteX24" fmla="*/ 99634 w 134825"/>
                <a:gd name="connsiteY24" fmla="*/ 190192 h 196241"/>
                <a:gd name="connsiteX25" fmla="*/ 93043 w 134825"/>
                <a:gd name="connsiteY25" fmla="*/ 181006 h 196241"/>
                <a:gd name="connsiteX26" fmla="*/ 97986 w 134825"/>
                <a:gd name="connsiteY26" fmla="*/ 161243 h 196241"/>
                <a:gd name="connsiteX27" fmla="*/ 114736 w 134825"/>
                <a:gd name="connsiteY27" fmla="*/ 100005 h 196241"/>
                <a:gd name="connsiteX28" fmla="*/ 83158 w 134825"/>
                <a:gd name="connsiteY28" fmla="*/ 70220 h 196241"/>
                <a:gd name="connsiteX29" fmla="*/ 42518 w 134825"/>
                <a:gd name="connsiteY29" fmla="*/ 91654 h 196241"/>
                <a:gd name="connsiteX30" fmla="*/ 63936 w 134825"/>
                <a:gd name="connsiteY30" fmla="*/ 3137 h 1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825" h="196241">
                  <a:moveTo>
                    <a:pt x="63936" y="3137"/>
                  </a:moveTo>
                  <a:cubicBezTo>
                    <a:pt x="63936" y="2858"/>
                    <a:pt x="63936" y="75"/>
                    <a:pt x="60367" y="75"/>
                  </a:cubicBezTo>
                  <a:cubicBezTo>
                    <a:pt x="54051" y="75"/>
                    <a:pt x="34006" y="2302"/>
                    <a:pt x="26866" y="2858"/>
                  </a:cubicBezTo>
                  <a:cubicBezTo>
                    <a:pt x="24669" y="3137"/>
                    <a:pt x="21649" y="3415"/>
                    <a:pt x="21649" y="8425"/>
                  </a:cubicBezTo>
                  <a:cubicBezTo>
                    <a:pt x="21649" y="11766"/>
                    <a:pt x="24120" y="11766"/>
                    <a:pt x="28239" y="11766"/>
                  </a:cubicBezTo>
                  <a:cubicBezTo>
                    <a:pt x="41420" y="11766"/>
                    <a:pt x="41969" y="13714"/>
                    <a:pt x="41969" y="16498"/>
                  </a:cubicBezTo>
                  <a:lnTo>
                    <a:pt x="41145" y="22065"/>
                  </a:lnTo>
                  <a:lnTo>
                    <a:pt x="1329" y="182398"/>
                  </a:lnTo>
                  <a:cubicBezTo>
                    <a:pt x="230" y="186295"/>
                    <a:pt x="230" y="186852"/>
                    <a:pt x="230" y="188522"/>
                  </a:cubicBezTo>
                  <a:cubicBezTo>
                    <a:pt x="230" y="194924"/>
                    <a:pt x="5722" y="196316"/>
                    <a:pt x="8194" y="196316"/>
                  </a:cubicBezTo>
                  <a:cubicBezTo>
                    <a:pt x="12587" y="196316"/>
                    <a:pt x="16981" y="192976"/>
                    <a:pt x="18354" y="189079"/>
                  </a:cubicBezTo>
                  <a:lnTo>
                    <a:pt x="23571" y="167923"/>
                  </a:lnTo>
                  <a:lnTo>
                    <a:pt x="29612" y="142871"/>
                  </a:lnTo>
                  <a:cubicBezTo>
                    <a:pt x="31260" y="136748"/>
                    <a:pt x="32907" y="130624"/>
                    <a:pt x="34280" y="124222"/>
                  </a:cubicBezTo>
                  <a:cubicBezTo>
                    <a:pt x="34829" y="122551"/>
                    <a:pt x="37026" y="113366"/>
                    <a:pt x="37301" y="111696"/>
                  </a:cubicBezTo>
                  <a:cubicBezTo>
                    <a:pt x="38125" y="109190"/>
                    <a:pt x="46637" y="93602"/>
                    <a:pt x="55973" y="86087"/>
                  </a:cubicBezTo>
                  <a:cubicBezTo>
                    <a:pt x="62014" y="81633"/>
                    <a:pt x="70527" y="76344"/>
                    <a:pt x="82334" y="76344"/>
                  </a:cubicBezTo>
                  <a:cubicBezTo>
                    <a:pt x="94142" y="76344"/>
                    <a:pt x="97162" y="85808"/>
                    <a:pt x="97162" y="95829"/>
                  </a:cubicBezTo>
                  <a:cubicBezTo>
                    <a:pt x="97162" y="110860"/>
                    <a:pt x="86728" y="141201"/>
                    <a:pt x="80138" y="158181"/>
                  </a:cubicBezTo>
                  <a:cubicBezTo>
                    <a:pt x="77941" y="164583"/>
                    <a:pt x="76568" y="167923"/>
                    <a:pt x="76568" y="173491"/>
                  </a:cubicBezTo>
                  <a:cubicBezTo>
                    <a:pt x="76568" y="186573"/>
                    <a:pt x="86179" y="196316"/>
                    <a:pt x="99085" y="196316"/>
                  </a:cubicBezTo>
                  <a:cubicBezTo>
                    <a:pt x="124896" y="196316"/>
                    <a:pt x="135056" y="155676"/>
                    <a:pt x="135056" y="153449"/>
                  </a:cubicBezTo>
                  <a:cubicBezTo>
                    <a:pt x="135056" y="150665"/>
                    <a:pt x="132585" y="150665"/>
                    <a:pt x="131761" y="150665"/>
                  </a:cubicBezTo>
                  <a:cubicBezTo>
                    <a:pt x="129015" y="150665"/>
                    <a:pt x="129015" y="151500"/>
                    <a:pt x="127642" y="155676"/>
                  </a:cubicBezTo>
                  <a:cubicBezTo>
                    <a:pt x="123523" y="170429"/>
                    <a:pt x="114736" y="190192"/>
                    <a:pt x="99634" y="190192"/>
                  </a:cubicBezTo>
                  <a:cubicBezTo>
                    <a:pt x="94966" y="190192"/>
                    <a:pt x="93043" y="187408"/>
                    <a:pt x="93043" y="181006"/>
                  </a:cubicBezTo>
                  <a:cubicBezTo>
                    <a:pt x="93043" y="174047"/>
                    <a:pt x="95515" y="167367"/>
                    <a:pt x="97986" y="161243"/>
                  </a:cubicBezTo>
                  <a:cubicBezTo>
                    <a:pt x="102380" y="149274"/>
                    <a:pt x="114736" y="116149"/>
                    <a:pt x="114736" y="100005"/>
                  </a:cubicBezTo>
                  <a:cubicBezTo>
                    <a:pt x="114736" y="81911"/>
                    <a:pt x="103753" y="70220"/>
                    <a:pt x="83158" y="70220"/>
                  </a:cubicBezTo>
                  <a:cubicBezTo>
                    <a:pt x="65859" y="70220"/>
                    <a:pt x="52678" y="78850"/>
                    <a:pt x="42518" y="91654"/>
                  </a:cubicBezTo>
                  <a:lnTo>
                    <a:pt x="63936" y="3137"/>
                  </a:ln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91F719D0-E6A4-219A-804E-D5E4846A39AA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304741" y="7212545"/>
              <a:ext cx="122057" cy="140876"/>
            </a:xfrm>
            <a:custGeom>
              <a:avLst/>
              <a:gdLst>
                <a:gd name="connsiteX0" fmla="*/ 122294 w 122057"/>
                <a:gd name="connsiteY0" fmla="*/ 2609 h 140876"/>
                <a:gd name="connsiteX1" fmla="*/ 119795 w 122057"/>
                <a:gd name="connsiteY1" fmla="*/ 76 h 140876"/>
                <a:gd name="connsiteX2" fmla="*/ 115950 w 122057"/>
                <a:gd name="connsiteY2" fmla="*/ 2804 h 140876"/>
                <a:gd name="connsiteX3" fmla="*/ 106532 w 122057"/>
                <a:gd name="connsiteY3" fmla="*/ 13911 h 140876"/>
                <a:gd name="connsiteX4" fmla="*/ 75393 w 122057"/>
                <a:gd name="connsiteY4" fmla="*/ 76 h 140876"/>
                <a:gd name="connsiteX5" fmla="*/ 24263 w 122057"/>
                <a:gd name="connsiteY5" fmla="*/ 44697 h 140876"/>
                <a:gd name="connsiteX6" fmla="*/ 30606 w 122057"/>
                <a:gd name="connsiteY6" fmla="*/ 62623 h 140876"/>
                <a:gd name="connsiteX7" fmla="*/ 57324 w 122057"/>
                <a:gd name="connsiteY7" fmla="*/ 75288 h 140876"/>
                <a:gd name="connsiteX8" fmla="*/ 73663 w 122057"/>
                <a:gd name="connsiteY8" fmla="*/ 79185 h 140876"/>
                <a:gd name="connsiteX9" fmla="*/ 91539 w 122057"/>
                <a:gd name="connsiteY9" fmla="*/ 99644 h 140876"/>
                <a:gd name="connsiteX10" fmla="*/ 53288 w 122057"/>
                <a:gd name="connsiteY10" fmla="*/ 133938 h 140876"/>
                <a:gd name="connsiteX11" fmla="*/ 15998 w 122057"/>
                <a:gd name="connsiteY11" fmla="*/ 106269 h 140876"/>
                <a:gd name="connsiteX12" fmla="*/ 17151 w 122057"/>
                <a:gd name="connsiteY12" fmla="*/ 96527 h 140876"/>
                <a:gd name="connsiteX13" fmla="*/ 17343 w 122057"/>
                <a:gd name="connsiteY13" fmla="*/ 95358 h 140876"/>
                <a:gd name="connsiteX14" fmla="*/ 14268 w 122057"/>
                <a:gd name="connsiteY14" fmla="*/ 92824 h 140876"/>
                <a:gd name="connsiteX15" fmla="*/ 10616 w 122057"/>
                <a:gd name="connsiteY15" fmla="*/ 96721 h 140876"/>
                <a:gd name="connsiteX16" fmla="*/ 813 w 122057"/>
                <a:gd name="connsiteY16" fmla="*/ 135691 h 140876"/>
                <a:gd name="connsiteX17" fmla="*/ 236 w 122057"/>
                <a:gd name="connsiteY17" fmla="*/ 138614 h 140876"/>
                <a:gd name="connsiteX18" fmla="*/ 2927 w 122057"/>
                <a:gd name="connsiteY18" fmla="*/ 140952 h 140876"/>
                <a:gd name="connsiteX19" fmla="*/ 6772 w 122057"/>
                <a:gd name="connsiteY19" fmla="*/ 138224 h 140876"/>
                <a:gd name="connsiteX20" fmla="*/ 15998 w 122057"/>
                <a:gd name="connsiteY20" fmla="*/ 127313 h 140876"/>
                <a:gd name="connsiteX21" fmla="*/ 52711 w 122057"/>
                <a:gd name="connsiteY21" fmla="*/ 140952 h 140876"/>
                <a:gd name="connsiteX22" fmla="*/ 105186 w 122057"/>
                <a:gd name="connsiteY22" fmla="*/ 92630 h 140876"/>
                <a:gd name="connsiteX23" fmla="*/ 97498 w 122057"/>
                <a:gd name="connsiteY23" fmla="*/ 71781 h 140876"/>
                <a:gd name="connsiteX24" fmla="*/ 63091 w 122057"/>
                <a:gd name="connsiteY24" fmla="*/ 58141 h 140876"/>
                <a:gd name="connsiteX25" fmla="*/ 50981 w 122057"/>
                <a:gd name="connsiteY25" fmla="*/ 55024 h 140876"/>
                <a:gd name="connsiteX26" fmla="*/ 38103 w 122057"/>
                <a:gd name="connsiteY26" fmla="*/ 37292 h 140876"/>
                <a:gd name="connsiteX27" fmla="*/ 75201 w 122057"/>
                <a:gd name="connsiteY27" fmla="*/ 6311 h 140876"/>
                <a:gd name="connsiteX28" fmla="*/ 105955 w 122057"/>
                <a:gd name="connsiteY28" fmla="*/ 36708 h 140876"/>
                <a:gd name="connsiteX29" fmla="*/ 105186 w 122057"/>
                <a:gd name="connsiteY29" fmla="*/ 45476 h 140876"/>
                <a:gd name="connsiteX30" fmla="*/ 108454 w 122057"/>
                <a:gd name="connsiteY30" fmla="*/ 48204 h 140876"/>
                <a:gd name="connsiteX31" fmla="*/ 112298 w 122057"/>
                <a:gd name="connsiteY31" fmla="*/ 43917 h 140876"/>
                <a:gd name="connsiteX32" fmla="*/ 122294 w 122057"/>
                <a:gd name="connsiteY32" fmla="*/ 2609 h 14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2057" h="140876">
                  <a:moveTo>
                    <a:pt x="122294" y="2609"/>
                  </a:moveTo>
                  <a:cubicBezTo>
                    <a:pt x="122294" y="1635"/>
                    <a:pt x="121717" y="76"/>
                    <a:pt x="119795" y="76"/>
                  </a:cubicBezTo>
                  <a:cubicBezTo>
                    <a:pt x="118641" y="76"/>
                    <a:pt x="118449" y="271"/>
                    <a:pt x="115950" y="2804"/>
                  </a:cubicBezTo>
                  <a:lnTo>
                    <a:pt x="106532" y="13911"/>
                  </a:lnTo>
                  <a:cubicBezTo>
                    <a:pt x="99228" y="3584"/>
                    <a:pt x="87118" y="76"/>
                    <a:pt x="75393" y="76"/>
                  </a:cubicBezTo>
                  <a:cubicBezTo>
                    <a:pt x="48290" y="76"/>
                    <a:pt x="24263" y="22289"/>
                    <a:pt x="24263" y="44697"/>
                  </a:cubicBezTo>
                  <a:cubicBezTo>
                    <a:pt x="24263" y="47619"/>
                    <a:pt x="24840" y="55413"/>
                    <a:pt x="30606" y="62623"/>
                  </a:cubicBezTo>
                  <a:cubicBezTo>
                    <a:pt x="37142" y="70417"/>
                    <a:pt x="44254" y="72170"/>
                    <a:pt x="57324" y="75288"/>
                  </a:cubicBezTo>
                  <a:cubicBezTo>
                    <a:pt x="61169" y="76262"/>
                    <a:pt x="70780" y="78406"/>
                    <a:pt x="73663" y="79185"/>
                  </a:cubicBezTo>
                  <a:cubicBezTo>
                    <a:pt x="79814" y="80744"/>
                    <a:pt x="91539" y="85031"/>
                    <a:pt x="91539" y="99644"/>
                  </a:cubicBezTo>
                  <a:cubicBezTo>
                    <a:pt x="91539" y="115427"/>
                    <a:pt x="75201" y="133938"/>
                    <a:pt x="53288" y="133938"/>
                  </a:cubicBezTo>
                  <a:cubicBezTo>
                    <a:pt x="36373" y="133938"/>
                    <a:pt x="15998" y="127897"/>
                    <a:pt x="15998" y="106269"/>
                  </a:cubicBezTo>
                  <a:cubicBezTo>
                    <a:pt x="15998" y="104321"/>
                    <a:pt x="16382" y="100034"/>
                    <a:pt x="17151" y="96527"/>
                  </a:cubicBezTo>
                  <a:cubicBezTo>
                    <a:pt x="17343" y="95747"/>
                    <a:pt x="17343" y="95552"/>
                    <a:pt x="17343" y="95358"/>
                  </a:cubicBezTo>
                  <a:cubicBezTo>
                    <a:pt x="17343" y="92824"/>
                    <a:pt x="15037" y="92824"/>
                    <a:pt x="14268" y="92824"/>
                  </a:cubicBezTo>
                  <a:cubicBezTo>
                    <a:pt x="11577" y="92824"/>
                    <a:pt x="11385" y="93214"/>
                    <a:pt x="10616" y="96721"/>
                  </a:cubicBezTo>
                  <a:lnTo>
                    <a:pt x="813" y="135691"/>
                  </a:lnTo>
                  <a:cubicBezTo>
                    <a:pt x="621" y="136471"/>
                    <a:pt x="236" y="137640"/>
                    <a:pt x="236" y="138614"/>
                  </a:cubicBezTo>
                  <a:cubicBezTo>
                    <a:pt x="236" y="139783"/>
                    <a:pt x="1005" y="140952"/>
                    <a:pt x="2927" y="140952"/>
                  </a:cubicBezTo>
                  <a:cubicBezTo>
                    <a:pt x="4081" y="140952"/>
                    <a:pt x="4273" y="140757"/>
                    <a:pt x="6772" y="138224"/>
                  </a:cubicBezTo>
                  <a:cubicBezTo>
                    <a:pt x="8886" y="135886"/>
                    <a:pt x="13884" y="129651"/>
                    <a:pt x="15998" y="127313"/>
                  </a:cubicBezTo>
                  <a:cubicBezTo>
                    <a:pt x="26185" y="138614"/>
                    <a:pt x="41178" y="140952"/>
                    <a:pt x="52711" y="140952"/>
                  </a:cubicBezTo>
                  <a:cubicBezTo>
                    <a:pt x="81736" y="140952"/>
                    <a:pt x="105186" y="115622"/>
                    <a:pt x="105186" y="92630"/>
                  </a:cubicBezTo>
                  <a:cubicBezTo>
                    <a:pt x="105186" y="84056"/>
                    <a:pt x="101726" y="76262"/>
                    <a:pt x="97498" y="71781"/>
                  </a:cubicBezTo>
                  <a:cubicBezTo>
                    <a:pt x="90770" y="64766"/>
                    <a:pt x="87887" y="63987"/>
                    <a:pt x="63091" y="58141"/>
                  </a:cubicBezTo>
                  <a:cubicBezTo>
                    <a:pt x="59054" y="57167"/>
                    <a:pt x="52711" y="55608"/>
                    <a:pt x="50981" y="55024"/>
                  </a:cubicBezTo>
                  <a:cubicBezTo>
                    <a:pt x="46176" y="53270"/>
                    <a:pt x="38103" y="48399"/>
                    <a:pt x="38103" y="37292"/>
                  </a:cubicBezTo>
                  <a:cubicBezTo>
                    <a:pt x="38103" y="21899"/>
                    <a:pt x="55210" y="6311"/>
                    <a:pt x="75201" y="6311"/>
                  </a:cubicBezTo>
                  <a:cubicBezTo>
                    <a:pt x="95960" y="6311"/>
                    <a:pt x="105955" y="18197"/>
                    <a:pt x="105955" y="36708"/>
                  </a:cubicBezTo>
                  <a:cubicBezTo>
                    <a:pt x="105955" y="39241"/>
                    <a:pt x="105186" y="43722"/>
                    <a:pt x="105186" y="45476"/>
                  </a:cubicBezTo>
                  <a:cubicBezTo>
                    <a:pt x="105186" y="48204"/>
                    <a:pt x="107493" y="48204"/>
                    <a:pt x="108454" y="48204"/>
                  </a:cubicBezTo>
                  <a:cubicBezTo>
                    <a:pt x="111337" y="48204"/>
                    <a:pt x="111529" y="47230"/>
                    <a:pt x="112298" y="43917"/>
                  </a:cubicBezTo>
                  <a:lnTo>
                    <a:pt x="122294" y="2609"/>
                  </a:ln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74C40098-A996-FBCB-006C-5BBAC5E37D1B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533210" y="7232615"/>
              <a:ext cx="167777" cy="11134"/>
            </a:xfrm>
            <a:custGeom>
              <a:avLst/>
              <a:gdLst>
                <a:gd name="connsiteX0" fmla="*/ 158411 w 167777"/>
                <a:gd name="connsiteY0" fmla="*/ 11209 h 11134"/>
                <a:gd name="connsiteX1" fmla="*/ 168022 w 167777"/>
                <a:gd name="connsiteY1" fmla="*/ 5642 h 11134"/>
                <a:gd name="connsiteX2" fmla="*/ 158411 w 167777"/>
                <a:gd name="connsiteY2" fmla="*/ 75 h 11134"/>
                <a:gd name="connsiteX3" fmla="*/ 9855 w 167777"/>
                <a:gd name="connsiteY3" fmla="*/ 75 h 11134"/>
                <a:gd name="connsiteX4" fmla="*/ 244 w 167777"/>
                <a:gd name="connsiteY4" fmla="*/ 5642 h 11134"/>
                <a:gd name="connsiteX5" fmla="*/ 9855 w 167777"/>
                <a:gd name="connsiteY5" fmla="*/ 11209 h 11134"/>
                <a:gd name="connsiteX6" fmla="*/ 158411 w 167777"/>
                <a:gd name="connsiteY6" fmla="*/ 11209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777" h="11134">
                  <a:moveTo>
                    <a:pt x="158411" y="11209"/>
                  </a:moveTo>
                  <a:cubicBezTo>
                    <a:pt x="163079" y="11209"/>
                    <a:pt x="168022" y="11209"/>
                    <a:pt x="168022" y="5642"/>
                  </a:cubicBezTo>
                  <a:cubicBezTo>
                    <a:pt x="168022" y="75"/>
                    <a:pt x="163079" y="75"/>
                    <a:pt x="158411" y="75"/>
                  </a:cubicBezTo>
                  <a:lnTo>
                    <a:pt x="9855" y="75"/>
                  </a:lnTo>
                  <a:cubicBezTo>
                    <a:pt x="5187" y="75"/>
                    <a:pt x="244" y="75"/>
                    <a:pt x="244" y="5642"/>
                  </a:cubicBezTo>
                  <a:cubicBezTo>
                    <a:pt x="244" y="11209"/>
                    <a:pt x="5187" y="11209"/>
                    <a:pt x="9855" y="11209"/>
                  </a:cubicBezTo>
                  <a:lnTo>
                    <a:pt x="158411" y="11209"/>
                  </a:ln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9261EE46-BCFA-7BF9-6CA4-A91F19CFC472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7800116" y="7114592"/>
              <a:ext cx="134825" cy="196241"/>
            </a:xfrm>
            <a:custGeom>
              <a:avLst/>
              <a:gdLst>
                <a:gd name="connsiteX0" fmla="*/ 63960 w 134825"/>
                <a:gd name="connsiteY0" fmla="*/ 3137 h 196241"/>
                <a:gd name="connsiteX1" fmla="*/ 60390 w 134825"/>
                <a:gd name="connsiteY1" fmla="*/ 75 h 196241"/>
                <a:gd name="connsiteX2" fmla="*/ 26890 w 134825"/>
                <a:gd name="connsiteY2" fmla="*/ 2858 h 196241"/>
                <a:gd name="connsiteX3" fmla="*/ 21673 w 134825"/>
                <a:gd name="connsiteY3" fmla="*/ 8425 h 196241"/>
                <a:gd name="connsiteX4" fmla="*/ 28263 w 134825"/>
                <a:gd name="connsiteY4" fmla="*/ 11766 h 196241"/>
                <a:gd name="connsiteX5" fmla="*/ 41993 w 134825"/>
                <a:gd name="connsiteY5" fmla="*/ 16498 h 196241"/>
                <a:gd name="connsiteX6" fmla="*/ 41169 w 134825"/>
                <a:gd name="connsiteY6" fmla="*/ 22065 h 196241"/>
                <a:gd name="connsiteX7" fmla="*/ 1353 w 134825"/>
                <a:gd name="connsiteY7" fmla="*/ 182398 h 196241"/>
                <a:gd name="connsiteX8" fmla="*/ 254 w 134825"/>
                <a:gd name="connsiteY8" fmla="*/ 188522 h 196241"/>
                <a:gd name="connsiteX9" fmla="*/ 8217 w 134825"/>
                <a:gd name="connsiteY9" fmla="*/ 196316 h 196241"/>
                <a:gd name="connsiteX10" fmla="*/ 18377 w 134825"/>
                <a:gd name="connsiteY10" fmla="*/ 189079 h 196241"/>
                <a:gd name="connsiteX11" fmla="*/ 23595 w 134825"/>
                <a:gd name="connsiteY11" fmla="*/ 167923 h 196241"/>
                <a:gd name="connsiteX12" fmla="*/ 29636 w 134825"/>
                <a:gd name="connsiteY12" fmla="*/ 142871 h 196241"/>
                <a:gd name="connsiteX13" fmla="*/ 34304 w 134825"/>
                <a:gd name="connsiteY13" fmla="*/ 124222 h 196241"/>
                <a:gd name="connsiteX14" fmla="*/ 37324 w 134825"/>
                <a:gd name="connsiteY14" fmla="*/ 111696 h 196241"/>
                <a:gd name="connsiteX15" fmla="*/ 55997 w 134825"/>
                <a:gd name="connsiteY15" fmla="*/ 86087 h 196241"/>
                <a:gd name="connsiteX16" fmla="*/ 82358 w 134825"/>
                <a:gd name="connsiteY16" fmla="*/ 76344 h 196241"/>
                <a:gd name="connsiteX17" fmla="*/ 97186 w 134825"/>
                <a:gd name="connsiteY17" fmla="*/ 95829 h 196241"/>
                <a:gd name="connsiteX18" fmla="*/ 80161 w 134825"/>
                <a:gd name="connsiteY18" fmla="*/ 158181 h 196241"/>
                <a:gd name="connsiteX19" fmla="*/ 76591 w 134825"/>
                <a:gd name="connsiteY19" fmla="*/ 173491 h 196241"/>
                <a:gd name="connsiteX20" fmla="*/ 99108 w 134825"/>
                <a:gd name="connsiteY20" fmla="*/ 196316 h 196241"/>
                <a:gd name="connsiteX21" fmla="*/ 135080 w 134825"/>
                <a:gd name="connsiteY21" fmla="*/ 153449 h 196241"/>
                <a:gd name="connsiteX22" fmla="*/ 131785 w 134825"/>
                <a:gd name="connsiteY22" fmla="*/ 150665 h 196241"/>
                <a:gd name="connsiteX23" fmla="*/ 127666 w 134825"/>
                <a:gd name="connsiteY23" fmla="*/ 155676 h 196241"/>
                <a:gd name="connsiteX24" fmla="*/ 99657 w 134825"/>
                <a:gd name="connsiteY24" fmla="*/ 190192 h 196241"/>
                <a:gd name="connsiteX25" fmla="*/ 93067 w 134825"/>
                <a:gd name="connsiteY25" fmla="*/ 181006 h 196241"/>
                <a:gd name="connsiteX26" fmla="*/ 98010 w 134825"/>
                <a:gd name="connsiteY26" fmla="*/ 161243 h 196241"/>
                <a:gd name="connsiteX27" fmla="*/ 114760 w 134825"/>
                <a:gd name="connsiteY27" fmla="*/ 100005 h 196241"/>
                <a:gd name="connsiteX28" fmla="*/ 83182 w 134825"/>
                <a:gd name="connsiteY28" fmla="*/ 70220 h 196241"/>
                <a:gd name="connsiteX29" fmla="*/ 42542 w 134825"/>
                <a:gd name="connsiteY29" fmla="*/ 91654 h 196241"/>
                <a:gd name="connsiteX30" fmla="*/ 63960 w 134825"/>
                <a:gd name="connsiteY30" fmla="*/ 3137 h 1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825" h="196241">
                  <a:moveTo>
                    <a:pt x="63960" y="3137"/>
                  </a:moveTo>
                  <a:cubicBezTo>
                    <a:pt x="63960" y="2858"/>
                    <a:pt x="63960" y="75"/>
                    <a:pt x="60390" y="75"/>
                  </a:cubicBezTo>
                  <a:cubicBezTo>
                    <a:pt x="54075" y="75"/>
                    <a:pt x="34029" y="2302"/>
                    <a:pt x="26890" y="2858"/>
                  </a:cubicBezTo>
                  <a:cubicBezTo>
                    <a:pt x="24693" y="3137"/>
                    <a:pt x="21673" y="3415"/>
                    <a:pt x="21673" y="8425"/>
                  </a:cubicBezTo>
                  <a:cubicBezTo>
                    <a:pt x="21673" y="11766"/>
                    <a:pt x="24144" y="11766"/>
                    <a:pt x="28263" y="11766"/>
                  </a:cubicBezTo>
                  <a:cubicBezTo>
                    <a:pt x="41443" y="11766"/>
                    <a:pt x="41993" y="13714"/>
                    <a:pt x="41993" y="16498"/>
                  </a:cubicBezTo>
                  <a:lnTo>
                    <a:pt x="41169" y="22065"/>
                  </a:lnTo>
                  <a:lnTo>
                    <a:pt x="1353" y="182398"/>
                  </a:lnTo>
                  <a:cubicBezTo>
                    <a:pt x="254" y="186295"/>
                    <a:pt x="254" y="186852"/>
                    <a:pt x="254" y="188522"/>
                  </a:cubicBezTo>
                  <a:cubicBezTo>
                    <a:pt x="254" y="194924"/>
                    <a:pt x="5746" y="196316"/>
                    <a:pt x="8217" y="196316"/>
                  </a:cubicBezTo>
                  <a:cubicBezTo>
                    <a:pt x="12611" y="196316"/>
                    <a:pt x="17004" y="192976"/>
                    <a:pt x="18377" y="189079"/>
                  </a:cubicBezTo>
                  <a:lnTo>
                    <a:pt x="23595" y="167923"/>
                  </a:lnTo>
                  <a:lnTo>
                    <a:pt x="29636" y="142871"/>
                  </a:lnTo>
                  <a:cubicBezTo>
                    <a:pt x="31283" y="136748"/>
                    <a:pt x="32931" y="130624"/>
                    <a:pt x="34304" y="124222"/>
                  </a:cubicBezTo>
                  <a:cubicBezTo>
                    <a:pt x="34853" y="122551"/>
                    <a:pt x="37050" y="113366"/>
                    <a:pt x="37324" y="111696"/>
                  </a:cubicBezTo>
                  <a:cubicBezTo>
                    <a:pt x="38148" y="109190"/>
                    <a:pt x="46661" y="93602"/>
                    <a:pt x="55997" y="86087"/>
                  </a:cubicBezTo>
                  <a:cubicBezTo>
                    <a:pt x="62038" y="81633"/>
                    <a:pt x="70550" y="76344"/>
                    <a:pt x="82358" y="76344"/>
                  </a:cubicBezTo>
                  <a:cubicBezTo>
                    <a:pt x="94166" y="76344"/>
                    <a:pt x="97186" y="85808"/>
                    <a:pt x="97186" y="95829"/>
                  </a:cubicBezTo>
                  <a:cubicBezTo>
                    <a:pt x="97186" y="110860"/>
                    <a:pt x="86751" y="141201"/>
                    <a:pt x="80161" y="158181"/>
                  </a:cubicBezTo>
                  <a:cubicBezTo>
                    <a:pt x="77964" y="164583"/>
                    <a:pt x="76591" y="167923"/>
                    <a:pt x="76591" y="173491"/>
                  </a:cubicBezTo>
                  <a:cubicBezTo>
                    <a:pt x="76591" y="186573"/>
                    <a:pt x="86202" y="196316"/>
                    <a:pt x="99108" y="196316"/>
                  </a:cubicBezTo>
                  <a:cubicBezTo>
                    <a:pt x="124920" y="196316"/>
                    <a:pt x="135080" y="155676"/>
                    <a:pt x="135080" y="153449"/>
                  </a:cubicBezTo>
                  <a:cubicBezTo>
                    <a:pt x="135080" y="150665"/>
                    <a:pt x="132609" y="150665"/>
                    <a:pt x="131785" y="150665"/>
                  </a:cubicBezTo>
                  <a:cubicBezTo>
                    <a:pt x="129039" y="150665"/>
                    <a:pt x="129039" y="151500"/>
                    <a:pt x="127666" y="155676"/>
                  </a:cubicBezTo>
                  <a:cubicBezTo>
                    <a:pt x="123547" y="170429"/>
                    <a:pt x="114760" y="190192"/>
                    <a:pt x="99657" y="190192"/>
                  </a:cubicBezTo>
                  <a:cubicBezTo>
                    <a:pt x="94989" y="190192"/>
                    <a:pt x="93067" y="187408"/>
                    <a:pt x="93067" y="181006"/>
                  </a:cubicBezTo>
                  <a:cubicBezTo>
                    <a:pt x="93067" y="174047"/>
                    <a:pt x="95539" y="167367"/>
                    <a:pt x="98010" y="161243"/>
                  </a:cubicBezTo>
                  <a:cubicBezTo>
                    <a:pt x="102403" y="149274"/>
                    <a:pt x="114760" y="116149"/>
                    <a:pt x="114760" y="100005"/>
                  </a:cubicBezTo>
                  <a:cubicBezTo>
                    <a:pt x="114760" y="81911"/>
                    <a:pt x="103776" y="70220"/>
                    <a:pt x="83182" y="70220"/>
                  </a:cubicBezTo>
                  <a:cubicBezTo>
                    <a:pt x="65882" y="70220"/>
                    <a:pt x="52702" y="78850"/>
                    <a:pt x="42542" y="91654"/>
                  </a:cubicBezTo>
                  <a:lnTo>
                    <a:pt x="63960" y="3137"/>
                  </a:ln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06D36E2C-F880-B0A1-F887-799A031F6212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956486" y="7217221"/>
              <a:ext cx="148515" cy="132302"/>
            </a:xfrm>
            <a:custGeom>
              <a:avLst/>
              <a:gdLst>
                <a:gd name="connsiteX0" fmla="*/ 139232 w 148515"/>
                <a:gd name="connsiteY0" fmla="*/ 87369 h 132302"/>
                <a:gd name="connsiteX1" fmla="*/ 140386 w 148515"/>
                <a:gd name="connsiteY1" fmla="*/ 83861 h 132302"/>
                <a:gd name="connsiteX2" fmla="*/ 137118 w 148515"/>
                <a:gd name="connsiteY2" fmla="*/ 81134 h 132302"/>
                <a:gd name="connsiteX3" fmla="*/ 135003 w 148515"/>
                <a:gd name="connsiteY3" fmla="*/ 81913 h 132302"/>
                <a:gd name="connsiteX4" fmla="*/ 132120 w 148515"/>
                <a:gd name="connsiteY4" fmla="*/ 87564 h 132302"/>
                <a:gd name="connsiteX5" fmla="*/ 78492 w 148515"/>
                <a:gd name="connsiteY5" fmla="*/ 125364 h 132302"/>
                <a:gd name="connsiteX6" fmla="*/ 45815 w 148515"/>
                <a:gd name="connsiteY6" fmla="*/ 125364 h 132302"/>
                <a:gd name="connsiteX7" fmla="*/ 39664 w 148515"/>
                <a:gd name="connsiteY7" fmla="*/ 123416 h 132302"/>
                <a:gd name="connsiteX8" fmla="*/ 40433 w 148515"/>
                <a:gd name="connsiteY8" fmla="*/ 119324 h 132302"/>
                <a:gd name="connsiteX9" fmla="*/ 53312 w 148515"/>
                <a:gd name="connsiteY9" fmla="*/ 67104 h 132302"/>
                <a:gd name="connsiteX10" fmla="*/ 74840 w 148515"/>
                <a:gd name="connsiteY10" fmla="*/ 67104 h 132302"/>
                <a:gd name="connsiteX11" fmla="*/ 92331 w 148515"/>
                <a:gd name="connsiteY11" fmla="*/ 76067 h 132302"/>
                <a:gd name="connsiteX12" fmla="*/ 90986 w 148515"/>
                <a:gd name="connsiteY12" fmla="*/ 84836 h 132302"/>
                <a:gd name="connsiteX13" fmla="*/ 90409 w 148515"/>
                <a:gd name="connsiteY13" fmla="*/ 87174 h 132302"/>
                <a:gd name="connsiteX14" fmla="*/ 93677 w 148515"/>
                <a:gd name="connsiteY14" fmla="*/ 89902 h 132302"/>
                <a:gd name="connsiteX15" fmla="*/ 97329 w 148515"/>
                <a:gd name="connsiteY15" fmla="*/ 85615 h 132302"/>
                <a:gd name="connsiteX16" fmla="*/ 107901 w 148515"/>
                <a:gd name="connsiteY16" fmla="*/ 42943 h 132302"/>
                <a:gd name="connsiteX17" fmla="*/ 108478 w 148515"/>
                <a:gd name="connsiteY17" fmla="*/ 40020 h 132302"/>
                <a:gd name="connsiteX18" fmla="*/ 105210 w 148515"/>
                <a:gd name="connsiteY18" fmla="*/ 37292 h 132302"/>
                <a:gd name="connsiteX19" fmla="*/ 101366 w 148515"/>
                <a:gd name="connsiteY19" fmla="*/ 42359 h 132302"/>
                <a:gd name="connsiteX20" fmla="*/ 75224 w 148515"/>
                <a:gd name="connsiteY20" fmla="*/ 60090 h 132302"/>
                <a:gd name="connsiteX21" fmla="*/ 55042 w 148515"/>
                <a:gd name="connsiteY21" fmla="*/ 60090 h 132302"/>
                <a:gd name="connsiteX22" fmla="*/ 66575 w 148515"/>
                <a:gd name="connsiteY22" fmla="*/ 13716 h 132302"/>
                <a:gd name="connsiteX23" fmla="*/ 76378 w 148515"/>
                <a:gd name="connsiteY23" fmla="*/ 7091 h 132302"/>
                <a:gd name="connsiteX24" fmla="*/ 107709 w 148515"/>
                <a:gd name="connsiteY24" fmla="*/ 7091 h 132302"/>
                <a:gd name="connsiteX25" fmla="*/ 139232 w 148515"/>
                <a:gd name="connsiteY25" fmla="*/ 29693 h 132302"/>
                <a:gd name="connsiteX26" fmla="*/ 138463 w 148515"/>
                <a:gd name="connsiteY26" fmla="*/ 41579 h 132302"/>
                <a:gd name="connsiteX27" fmla="*/ 141731 w 148515"/>
                <a:gd name="connsiteY27" fmla="*/ 44892 h 132302"/>
                <a:gd name="connsiteX28" fmla="*/ 145191 w 148515"/>
                <a:gd name="connsiteY28" fmla="*/ 39825 h 132302"/>
                <a:gd name="connsiteX29" fmla="*/ 148651 w 148515"/>
                <a:gd name="connsiteY29" fmla="*/ 5922 h 132302"/>
                <a:gd name="connsiteX30" fmla="*/ 143077 w 148515"/>
                <a:gd name="connsiteY30" fmla="*/ 76 h 132302"/>
                <a:gd name="connsiteX31" fmla="*/ 37358 w 148515"/>
                <a:gd name="connsiteY31" fmla="*/ 76 h 132302"/>
                <a:gd name="connsiteX32" fmla="*/ 31207 w 148515"/>
                <a:gd name="connsiteY32" fmla="*/ 4363 h 132302"/>
                <a:gd name="connsiteX33" fmla="*/ 37550 w 148515"/>
                <a:gd name="connsiteY33" fmla="*/ 7091 h 132302"/>
                <a:gd name="connsiteX34" fmla="*/ 44854 w 148515"/>
                <a:gd name="connsiteY34" fmla="*/ 7480 h 132302"/>
                <a:gd name="connsiteX35" fmla="*/ 49083 w 148515"/>
                <a:gd name="connsiteY35" fmla="*/ 10208 h 132302"/>
                <a:gd name="connsiteX36" fmla="*/ 48314 w 148515"/>
                <a:gd name="connsiteY36" fmla="*/ 14495 h 132302"/>
                <a:gd name="connsiteX37" fmla="*/ 23134 w 148515"/>
                <a:gd name="connsiteY37" fmla="*/ 116401 h 132302"/>
                <a:gd name="connsiteX38" fmla="*/ 6026 w 148515"/>
                <a:gd name="connsiteY38" fmla="*/ 125364 h 132302"/>
                <a:gd name="connsiteX39" fmla="*/ 260 w 148515"/>
                <a:gd name="connsiteY39" fmla="*/ 129651 h 132302"/>
                <a:gd name="connsiteX40" fmla="*/ 6026 w 148515"/>
                <a:gd name="connsiteY40" fmla="*/ 132379 h 132302"/>
                <a:gd name="connsiteX41" fmla="*/ 114629 w 148515"/>
                <a:gd name="connsiteY41" fmla="*/ 132379 h 132302"/>
                <a:gd name="connsiteX42" fmla="*/ 121164 w 148515"/>
                <a:gd name="connsiteY42" fmla="*/ 128872 h 132302"/>
                <a:gd name="connsiteX43" fmla="*/ 139232 w 148515"/>
                <a:gd name="connsiteY43" fmla="*/ 87369 h 13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8515" h="132302">
                  <a:moveTo>
                    <a:pt x="139232" y="87369"/>
                  </a:moveTo>
                  <a:cubicBezTo>
                    <a:pt x="140386" y="84836"/>
                    <a:pt x="140386" y="84056"/>
                    <a:pt x="140386" y="83861"/>
                  </a:cubicBezTo>
                  <a:cubicBezTo>
                    <a:pt x="140386" y="82692"/>
                    <a:pt x="139617" y="81134"/>
                    <a:pt x="137118" y="81134"/>
                  </a:cubicBezTo>
                  <a:cubicBezTo>
                    <a:pt x="136733" y="81134"/>
                    <a:pt x="135772" y="81134"/>
                    <a:pt x="135003" y="81913"/>
                  </a:cubicBezTo>
                  <a:cubicBezTo>
                    <a:pt x="134619" y="82303"/>
                    <a:pt x="134427" y="82497"/>
                    <a:pt x="132120" y="87564"/>
                  </a:cubicBezTo>
                  <a:cubicBezTo>
                    <a:pt x="119626" y="115622"/>
                    <a:pt x="109823" y="125364"/>
                    <a:pt x="78492" y="125364"/>
                  </a:cubicBezTo>
                  <a:lnTo>
                    <a:pt x="45815" y="125364"/>
                  </a:lnTo>
                  <a:cubicBezTo>
                    <a:pt x="39856" y="125364"/>
                    <a:pt x="39664" y="125169"/>
                    <a:pt x="39664" y="123416"/>
                  </a:cubicBezTo>
                  <a:cubicBezTo>
                    <a:pt x="39664" y="123221"/>
                    <a:pt x="39664" y="122247"/>
                    <a:pt x="40433" y="119324"/>
                  </a:cubicBezTo>
                  <a:lnTo>
                    <a:pt x="53312" y="67104"/>
                  </a:lnTo>
                  <a:lnTo>
                    <a:pt x="74840" y="67104"/>
                  </a:lnTo>
                  <a:cubicBezTo>
                    <a:pt x="90025" y="67104"/>
                    <a:pt x="92331" y="69637"/>
                    <a:pt x="92331" y="76067"/>
                  </a:cubicBezTo>
                  <a:cubicBezTo>
                    <a:pt x="92331" y="78211"/>
                    <a:pt x="91755" y="81523"/>
                    <a:pt x="90986" y="84836"/>
                  </a:cubicBezTo>
                  <a:cubicBezTo>
                    <a:pt x="90409" y="86589"/>
                    <a:pt x="90409" y="86784"/>
                    <a:pt x="90409" y="87174"/>
                  </a:cubicBezTo>
                  <a:cubicBezTo>
                    <a:pt x="90409" y="87564"/>
                    <a:pt x="90602" y="89902"/>
                    <a:pt x="93677" y="89902"/>
                  </a:cubicBezTo>
                  <a:cubicBezTo>
                    <a:pt x="96368" y="89902"/>
                    <a:pt x="96560" y="88928"/>
                    <a:pt x="97329" y="85615"/>
                  </a:cubicBezTo>
                  <a:lnTo>
                    <a:pt x="107901" y="42943"/>
                  </a:lnTo>
                  <a:cubicBezTo>
                    <a:pt x="108478" y="40605"/>
                    <a:pt x="108478" y="40215"/>
                    <a:pt x="108478" y="40020"/>
                  </a:cubicBezTo>
                  <a:cubicBezTo>
                    <a:pt x="108478" y="38072"/>
                    <a:pt x="106940" y="37292"/>
                    <a:pt x="105210" y="37292"/>
                  </a:cubicBezTo>
                  <a:cubicBezTo>
                    <a:pt x="102711" y="37292"/>
                    <a:pt x="102519" y="38267"/>
                    <a:pt x="101366" y="42359"/>
                  </a:cubicBezTo>
                  <a:cubicBezTo>
                    <a:pt x="97329" y="57557"/>
                    <a:pt x="91563" y="60090"/>
                    <a:pt x="75224" y="60090"/>
                  </a:cubicBezTo>
                  <a:lnTo>
                    <a:pt x="55042" y="60090"/>
                  </a:lnTo>
                  <a:lnTo>
                    <a:pt x="66575" y="13716"/>
                  </a:lnTo>
                  <a:cubicBezTo>
                    <a:pt x="68112" y="7675"/>
                    <a:pt x="68304" y="7091"/>
                    <a:pt x="76378" y="7091"/>
                  </a:cubicBezTo>
                  <a:lnTo>
                    <a:pt x="107709" y="7091"/>
                  </a:lnTo>
                  <a:cubicBezTo>
                    <a:pt x="132889" y="7091"/>
                    <a:pt x="139232" y="12352"/>
                    <a:pt x="139232" y="29693"/>
                  </a:cubicBezTo>
                  <a:cubicBezTo>
                    <a:pt x="139232" y="34759"/>
                    <a:pt x="138463" y="40605"/>
                    <a:pt x="138463" y="41579"/>
                  </a:cubicBezTo>
                  <a:cubicBezTo>
                    <a:pt x="138463" y="43138"/>
                    <a:pt x="139040" y="44892"/>
                    <a:pt x="141731" y="44892"/>
                  </a:cubicBezTo>
                  <a:cubicBezTo>
                    <a:pt x="144614" y="44892"/>
                    <a:pt x="144807" y="43138"/>
                    <a:pt x="145191" y="39825"/>
                  </a:cubicBezTo>
                  <a:lnTo>
                    <a:pt x="148651" y="5922"/>
                  </a:lnTo>
                  <a:cubicBezTo>
                    <a:pt x="149227" y="76"/>
                    <a:pt x="147882" y="76"/>
                    <a:pt x="143077" y="76"/>
                  </a:cubicBezTo>
                  <a:lnTo>
                    <a:pt x="37358" y="76"/>
                  </a:lnTo>
                  <a:cubicBezTo>
                    <a:pt x="33513" y="76"/>
                    <a:pt x="31207" y="76"/>
                    <a:pt x="31207" y="4363"/>
                  </a:cubicBezTo>
                  <a:cubicBezTo>
                    <a:pt x="31207" y="7091"/>
                    <a:pt x="33321" y="7091"/>
                    <a:pt x="37550" y="7091"/>
                  </a:cubicBezTo>
                  <a:cubicBezTo>
                    <a:pt x="40625" y="7091"/>
                    <a:pt x="41394" y="7091"/>
                    <a:pt x="44854" y="7480"/>
                  </a:cubicBezTo>
                  <a:cubicBezTo>
                    <a:pt x="48698" y="7870"/>
                    <a:pt x="49083" y="8260"/>
                    <a:pt x="49083" y="10208"/>
                  </a:cubicBezTo>
                  <a:cubicBezTo>
                    <a:pt x="49083" y="11572"/>
                    <a:pt x="48506" y="13521"/>
                    <a:pt x="48314" y="14495"/>
                  </a:cubicBezTo>
                  <a:lnTo>
                    <a:pt x="23134" y="116401"/>
                  </a:lnTo>
                  <a:cubicBezTo>
                    <a:pt x="21211" y="124000"/>
                    <a:pt x="21019" y="125364"/>
                    <a:pt x="6026" y="125364"/>
                  </a:cubicBezTo>
                  <a:cubicBezTo>
                    <a:pt x="2567" y="125364"/>
                    <a:pt x="260" y="125364"/>
                    <a:pt x="260" y="129651"/>
                  </a:cubicBezTo>
                  <a:cubicBezTo>
                    <a:pt x="260" y="132379"/>
                    <a:pt x="2567" y="132379"/>
                    <a:pt x="6026" y="132379"/>
                  </a:cubicBezTo>
                  <a:lnTo>
                    <a:pt x="114629" y="132379"/>
                  </a:lnTo>
                  <a:cubicBezTo>
                    <a:pt x="119434" y="132379"/>
                    <a:pt x="119626" y="132379"/>
                    <a:pt x="121164" y="128872"/>
                  </a:cubicBezTo>
                  <a:lnTo>
                    <a:pt x="139232" y="87369"/>
                  </a:ln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E8C7AD63-D827-AF5B-4F08-0358A97D80C5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144379" y="7099004"/>
              <a:ext cx="63705" cy="278356"/>
            </a:xfrm>
            <a:custGeom>
              <a:avLst/>
              <a:gdLst>
                <a:gd name="connsiteX0" fmla="*/ 63973 w 63705"/>
                <a:gd name="connsiteY0" fmla="*/ 139253 h 278356"/>
                <a:gd name="connsiteX1" fmla="*/ 45849 w 63705"/>
                <a:gd name="connsiteY1" fmla="*/ 52406 h 278356"/>
                <a:gd name="connsiteX2" fmla="*/ 3013 w 63705"/>
                <a:gd name="connsiteY2" fmla="*/ 75 h 278356"/>
                <a:gd name="connsiteX3" fmla="*/ 267 w 63705"/>
                <a:gd name="connsiteY3" fmla="*/ 2858 h 278356"/>
                <a:gd name="connsiteX4" fmla="*/ 5484 w 63705"/>
                <a:gd name="connsiteY4" fmla="*/ 9260 h 278356"/>
                <a:gd name="connsiteX5" fmla="*/ 48046 w 63705"/>
                <a:gd name="connsiteY5" fmla="*/ 139253 h 278356"/>
                <a:gd name="connsiteX6" fmla="*/ 3836 w 63705"/>
                <a:gd name="connsiteY6" fmla="*/ 270915 h 278356"/>
                <a:gd name="connsiteX7" fmla="*/ 267 w 63705"/>
                <a:gd name="connsiteY7" fmla="*/ 275647 h 278356"/>
                <a:gd name="connsiteX8" fmla="*/ 3013 w 63705"/>
                <a:gd name="connsiteY8" fmla="*/ 278431 h 278356"/>
                <a:gd name="connsiteX9" fmla="*/ 46673 w 63705"/>
                <a:gd name="connsiteY9" fmla="*/ 224151 h 278356"/>
                <a:gd name="connsiteX10" fmla="*/ 63973 w 63705"/>
                <a:gd name="connsiteY10" fmla="*/ 139253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705" h="278356">
                  <a:moveTo>
                    <a:pt x="63973" y="139253"/>
                  </a:moveTo>
                  <a:cubicBezTo>
                    <a:pt x="63973" y="117541"/>
                    <a:pt x="60952" y="83860"/>
                    <a:pt x="45849" y="52406"/>
                  </a:cubicBezTo>
                  <a:cubicBezTo>
                    <a:pt x="29374" y="18168"/>
                    <a:pt x="5759" y="75"/>
                    <a:pt x="3013" y="75"/>
                  </a:cubicBezTo>
                  <a:cubicBezTo>
                    <a:pt x="1365" y="75"/>
                    <a:pt x="267" y="1188"/>
                    <a:pt x="267" y="2858"/>
                  </a:cubicBezTo>
                  <a:cubicBezTo>
                    <a:pt x="267" y="3693"/>
                    <a:pt x="267" y="4250"/>
                    <a:pt x="5484" y="9260"/>
                  </a:cubicBezTo>
                  <a:cubicBezTo>
                    <a:pt x="32394" y="36818"/>
                    <a:pt x="48046" y="81076"/>
                    <a:pt x="48046" y="139253"/>
                  </a:cubicBezTo>
                  <a:cubicBezTo>
                    <a:pt x="48046" y="186852"/>
                    <a:pt x="37886" y="235842"/>
                    <a:pt x="3836" y="270915"/>
                  </a:cubicBezTo>
                  <a:cubicBezTo>
                    <a:pt x="267" y="274256"/>
                    <a:pt x="267" y="274812"/>
                    <a:pt x="267" y="275647"/>
                  </a:cubicBezTo>
                  <a:cubicBezTo>
                    <a:pt x="267" y="277317"/>
                    <a:pt x="1365" y="278431"/>
                    <a:pt x="3013" y="278431"/>
                  </a:cubicBezTo>
                  <a:cubicBezTo>
                    <a:pt x="5759" y="278431"/>
                    <a:pt x="30472" y="259503"/>
                    <a:pt x="46673" y="224151"/>
                  </a:cubicBezTo>
                  <a:cubicBezTo>
                    <a:pt x="60677" y="193532"/>
                    <a:pt x="63973" y="162635"/>
                    <a:pt x="63973" y="139253"/>
                  </a:cubicBezTo>
                  <a:close/>
                </a:path>
              </a:pathLst>
            </a:custGeom>
            <a:solidFill>
              <a:srgbClr val="000000"/>
            </a:solidFill>
            <a:ln w="275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00FF69C2-C258-1201-6A1E-15ABF3EC68D0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724399" y="3302000"/>
            <a:ext cx="335280" cy="251460"/>
            <a:chOff x="11085107" y="5195626"/>
            <a:chExt cx="318489" cy="230200"/>
          </a:xfrm>
        </p:grpSpPr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6D54A61A-765E-5A97-1E66-658E753FA1A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085107" y="5195626"/>
              <a:ext cx="189282" cy="188447"/>
            </a:xfrm>
            <a:custGeom>
              <a:avLst/>
              <a:gdLst>
                <a:gd name="connsiteX0" fmla="*/ 112405 w 189282"/>
                <a:gd name="connsiteY0" fmla="*/ 19560 h 188447"/>
                <a:gd name="connsiteX1" fmla="*/ 118807 w 189282"/>
                <a:gd name="connsiteY1" fmla="*/ 9260 h 188447"/>
                <a:gd name="connsiteX2" fmla="*/ 136344 w 189282"/>
                <a:gd name="connsiteY2" fmla="*/ 8704 h 188447"/>
                <a:gd name="connsiteX3" fmla="*/ 176984 w 189282"/>
                <a:gd name="connsiteY3" fmla="*/ 31529 h 188447"/>
                <a:gd name="connsiteX4" fmla="*/ 174757 w 189282"/>
                <a:gd name="connsiteY4" fmla="*/ 53797 h 188447"/>
                <a:gd name="connsiteX5" fmla="*/ 173922 w 189282"/>
                <a:gd name="connsiteY5" fmla="*/ 59086 h 188447"/>
                <a:gd name="connsiteX6" fmla="*/ 177262 w 189282"/>
                <a:gd name="connsiteY6" fmla="*/ 62705 h 188447"/>
                <a:gd name="connsiteX7" fmla="*/ 181437 w 189282"/>
                <a:gd name="connsiteY7" fmla="*/ 56303 h 188447"/>
                <a:gd name="connsiteX8" fmla="*/ 188953 w 189282"/>
                <a:gd name="connsiteY8" fmla="*/ 7869 h 188447"/>
                <a:gd name="connsiteX9" fmla="*/ 189510 w 189282"/>
                <a:gd name="connsiteY9" fmla="*/ 3137 h 188447"/>
                <a:gd name="connsiteX10" fmla="*/ 181994 w 189282"/>
                <a:gd name="connsiteY10" fmla="*/ 75 h 188447"/>
                <a:gd name="connsiteX11" fmla="*/ 27506 w 189282"/>
                <a:gd name="connsiteY11" fmla="*/ 75 h 188447"/>
                <a:gd name="connsiteX12" fmla="*/ 18599 w 189282"/>
                <a:gd name="connsiteY12" fmla="*/ 5642 h 188447"/>
                <a:gd name="connsiteX13" fmla="*/ 1898 w 189282"/>
                <a:gd name="connsiteY13" fmla="*/ 54633 h 188447"/>
                <a:gd name="connsiteX14" fmla="*/ 227 w 189282"/>
                <a:gd name="connsiteY14" fmla="*/ 59643 h 188447"/>
                <a:gd name="connsiteX15" fmla="*/ 3568 w 189282"/>
                <a:gd name="connsiteY15" fmla="*/ 62705 h 188447"/>
                <a:gd name="connsiteX16" fmla="*/ 8300 w 189282"/>
                <a:gd name="connsiteY16" fmla="*/ 56859 h 188447"/>
                <a:gd name="connsiteX17" fmla="*/ 71765 w 189282"/>
                <a:gd name="connsiteY17" fmla="*/ 8704 h 188447"/>
                <a:gd name="connsiteX18" fmla="*/ 82621 w 189282"/>
                <a:gd name="connsiteY18" fmla="*/ 8704 h 188447"/>
                <a:gd name="connsiteX19" fmla="*/ 90415 w 189282"/>
                <a:gd name="connsiteY19" fmla="*/ 12044 h 188447"/>
                <a:gd name="connsiteX20" fmla="*/ 89301 w 189282"/>
                <a:gd name="connsiteY20" fmla="*/ 17890 h 188447"/>
                <a:gd name="connsiteX21" fmla="*/ 52002 w 189282"/>
                <a:gd name="connsiteY21" fmla="*/ 166532 h 188447"/>
                <a:gd name="connsiteX22" fmla="*/ 18877 w 189282"/>
                <a:gd name="connsiteY22" fmla="*/ 179893 h 188447"/>
                <a:gd name="connsiteX23" fmla="*/ 7186 w 189282"/>
                <a:gd name="connsiteY23" fmla="*/ 185182 h 188447"/>
                <a:gd name="connsiteX24" fmla="*/ 11918 w 189282"/>
                <a:gd name="connsiteY24" fmla="*/ 188522 h 188447"/>
                <a:gd name="connsiteX25" fmla="*/ 34744 w 189282"/>
                <a:gd name="connsiteY25" fmla="*/ 187965 h 188447"/>
                <a:gd name="connsiteX26" fmla="*/ 58404 w 189282"/>
                <a:gd name="connsiteY26" fmla="*/ 187687 h 188447"/>
                <a:gd name="connsiteX27" fmla="*/ 81507 w 189282"/>
                <a:gd name="connsiteY27" fmla="*/ 187965 h 188447"/>
                <a:gd name="connsiteX28" fmla="*/ 105724 w 189282"/>
                <a:gd name="connsiteY28" fmla="*/ 188522 h 188447"/>
                <a:gd name="connsiteX29" fmla="*/ 111848 w 189282"/>
                <a:gd name="connsiteY29" fmla="*/ 182955 h 188447"/>
                <a:gd name="connsiteX30" fmla="*/ 102384 w 189282"/>
                <a:gd name="connsiteY30" fmla="*/ 179893 h 188447"/>
                <a:gd name="connsiteX31" fmla="*/ 84569 w 189282"/>
                <a:gd name="connsiteY31" fmla="*/ 179336 h 188447"/>
                <a:gd name="connsiteX32" fmla="*/ 74270 w 189282"/>
                <a:gd name="connsiteY32" fmla="*/ 173212 h 188447"/>
                <a:gd name="connsiteX33" fmla="*/ 75384 w 189282"/>
                <a:gd name="connsiteY33" fmla="*/ 167367 h 188447"/>
                <a:gd name="connsiteX34" fmla="*/ 112405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05" y="19560"/>
                  </a:moveTo>
                  <a:cubicBezTo>
                    <a:pt x="114353" y="11766"/>
                    <a:pt x="115467" y="10096"/>
                    <a:pt x="118807" y="9260"/>
                  </a:cubicBezTo>
                  <a:cubicBezTo>
                    <a:pt x="121312" y="8704"/>
                    <a:pt x="130498" y="8704"/>
                    <a:pt x="136344" y="8704"/>
                  </a:cubicBezTo>
                  <a:cubicBezTo>
                    <a:pt x="164458" y="8704"/>
                    <a:pt x="176984" y="9817"/>
                    <a:pt x="176984" y="31529"/>
                  </a:cubicBezTo>
                  <a:cubicBezTo>
                    <a:pt x="176984" y="35704"/>
                    <a:pt x="175870" y="46560"/>
                    <a:pt x="174757" y="53797"/>
                  </a:cubicBezTo>
                  <a:cubicBezTo>
                    <a:pt x="174478" y="54911"/>
                    <a:pt x="173922" y="58251"/>
                    <a:pt x="173922" y="59086"/>
                  </a:cubicBezTo>
                  <a:cubicBezTo>
                    <a:pt x="173922" y="60756"/>
                    <a:pt x="174757" y="62705"/>
                    <a:pt x="177262" y="62705"/>
                  </a:cubicBezTo>
                  <a:cubicBezTo>
                    <a:pt x="180324" y="62705"/>
                    <a:pt x="180881" y="60478"/>
                    <a:pt x="181437" y="56303"/>
                  </a:cubicBezTo>
                  <a:lnTo>
                    <a:pt x="188953" y="7869"/>
                  </a:lnTo>
                  <a:cubicBezTo>
                    <a:pt x="189231" y="6755"/>
                    <a:pt x="189510" y="3972"/>
                    <a:pt x="189510" y="3137"/>
                  </a:cubicBezTo>
                  <a:cubicBezTo>
                    <a:pt x="189510" y="75"/>
                    <a:pt x="186726" y="75"/>
                    <a:pt x="181994" y="75"/>
                  </a:cubicBezTo>
                  <a:lnTo>
                    <a:pt x="27506" y="75"/>
                  </a:lnTo>
                  <a:cubicBezTo>
                    <a:pt x="20826" y="75"/>
                    <a:pt x="20547" y="353"/>
                    <a:pt x="18599" y="5642"/>
                  </a:cubicBezTo>
                  <a:lnTo>
                    <a:pt x="1898" y="54633"/>
                  </a:lnTo>
                  <a:cubicBezTo>
                    <a:pt x="1619" y="55189"/>
                    <a:pt x="227" y="59086"/>
                    <a:pt x="227" y="59643"/>
                  </a:cubicBezTo>
                  <a:cubicBezTo>
                    <a:pt x="227" y="61313"/>
                    <a:pt x="1619" y="62705"/>
                    <a:pt x="3568" y="62705"/>
                  </a:cubicBezTo>
                  <a:cubicBezTo>
                    <a:pt x="6351" y="62705"/>
                    <a:pt x="6630" y="61313"/>
                    <a:pt x="8300" y="56859"/>
                  </a:cubicBezTo>
                  <a:cubicBezTo>
                    <a:pt x="23331" y="13714"/>
                    <a:pt x="30568" y="8704"/>
                    <a:pt x="71765" y="8704"/>
                  </a:cubicBezTo>
                  <a:lnTo>
                    <a:pt x="82621" y="8704"/>
                  </a:lnTo>
                  <a:cubicBezTo>
                    <a:pt x="90415" y="8704"/>
                    <a:pt x="90415" y="9817"/>
                    <a:pt x="90415" y="12044"/>
                  </a:cubicBezTo>
                  <a:cubicBezTo>
                    <a:pt x="90415" y="13714"/>
                    <a:pt x="89580" y="17054"/>
                    <a:pt x="89301" y="17890"/>
                  </a:cubicBezTo>
                  <a:lnTo>
                    <a:pt x="52002" y="166532"/>
                  </a:lnTo>
                  <a:cubicBezTo>
                    <a:pt x="49496" y="176831"/>
                    <a:pt x="48661" y="179893"/>
                    <a:pt x="18877" y="179893"/>
                  </a:cubicBezTo>
                  <a:cubicBezTo>
                    <a:pt x="8856" y="179893"/>
                    <a:pt x="7186" y="179893"/>
                    <a:pt x="7186" y="185182"/>
                  </a:cubicBezTo>
                  <a:cubicBezTo>
                    <a:pt x="7186" y="188522"/>
                    <a:pt x="10248" y="188522"/>
                    <a:pt x="11918" y="188522"/>
                  </a:cubicBezTo>
                  <a:cubicBezTo>
                    <a:pt x="19434" y="188522"/>
                    <a:pt x="27228" y="187965"/>
                    <a:pt x="34744" y="187965"/>
                  </a:cubicBezTo>
                  <a:cubicBezTo>
                    <a:pt x="42538" y="187965"/>
                    <a:pt x="50610" y="187687"/>
                    <a:pt x="58404" y="187687"/>
                  </a:cubicBezTo>
                  <a:cubicBezTo>
                    <a:pt x="66198" y="187687"/>
                    <a:pt x="73992" y="187965"/>
                    <a:pt x="81507" y="187965"/>
                  </a:cubicBezTo>
                  <a:cubicBezTo>
                    <a:pt x="89580" y="187965"/>
                    <a:pt x="97930" y="188522"/>
                    <a:pt x="105724" y="188522"/>
                  </a:cubicBezTo>
                  <a:cubicBezTo>
                    <a:pt x="108508" y="188522"/>
                    <a:pt x="111848" y="188522"/>
                    <a:pt x="111848" y="182955"/>
                  </a:cubicBezTo>
                  <a:cubicBezTo>
                    <a:pt x="111848" y="179893"/>
                    <a:pt x="109621" y="179893"/>
                    <a:pt x="102384" y="179893"/>
                  </a:cubicBezTo>
                  <a:cubicBezTo>
                    <a:pt x="95425" y="179893"/>
                    <a:pt x="91807" y="179893"/>
                    <a:pt x="84569" y="179336"/>
                  </a:cubicBezTo>
                  <a:cubicBezTo>
                    <a:pt x="76497" y="178501"/>
                    <a:pt x="74270" y="177666"/>
                    <a:pt x="74270" y="173212"/>
                  </a:cubicBezTo>
                  <a:cubicBezTo>
                    <a:pt x="74270" y="172934"/>
                    <a:pt x="74270" y="171542"/>
                    <a:pt x="75384" y="167367"/>
                  </a:cubicBezTo>
                  <a:lnTo>
                    <a:pt x="112405" y="19560"/>
                  </a:lnTo>
                  <a:close/>
                </a:path>
              </a:pathLst>
            </a:custGeom>
            <a:solidFill>
              <a:srgbClr val="000000"/>
            </a:soli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16B13FD3-1F03-08E2-3006-0F40D3AE5844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254926" y="5292744"/>
              <a:ext cx="148670" cy="133082"/>
            </a:xfrm>
            <a:custGeom>
              <a:avLst/>
              <a:gdLst>
                <a:gd name="connsiteX0" fmla="*/ 52843 w 148670"/>
                <a:gd name="connsiteY0" fmla="*/ 72755 h 133082"/>
                <a:gd name="connsiteX1" fmla="*/ 88110 w 148670"/>
                <a:gd name="connsiteY1" fmla="*/ 72755 h 133082"/>
                <a:gd name="connsiteX2" fmla="*/ 148903 w 148670"/>
                <a:gd name="connsiteY2" fmla="*/ 30473 h 133082"/>
                <a:gd name="connsiteX3" fmla="*/ 106231 w 148670"/>
                <a:gd name="connsiteY3" fmla="*/ 76 h 133082"/>
                <a:gd name="connsiteX4" fmla="*/ 38034 w 148670"/>
                <a:gd name="connsiteY4" fmla="*/ 76 h 133082"/>
                <a:gd name="connsiteX5" fmla="*/ 31799 w 148670"/>
                <a:gd name="connsiteY5" fmla="*/ 4363 h 133082"/>
                <a:gd name="connsiteX6" fmla="*/ 38229 w 148670"/>
                <a:gd name="connsiteY6" fmla="*/ 7091 h 133082"/>
                <a:gd name="connsiteX7" fmla="*/ 45633 w 148670"/>
                <a:gd name="connsiteY7" fmla="*/ 7480 h 133082"/>
                <a:gd name="connsiteX8" fmla="*/ 49920 w 148670"/>
                <a:gd name="connsiteY8" fmla="*/ 10208 h 133082"/>
                <a:gd name="connsiteX9" fmla="*/ 49140 w 148670"/>
                <a:gd name="connsiteY9" fmla="*/ 14495 h 133082"/>
                <a:gd name="connsiteX10" fmla="*/ 23420 w 148670"/>
                <a:gd name="connsiteY10" fmla="*/ 117181 h 133082"/>
                <a:gd name="connsiteX11" fmla="*/ 6079 w 148670"/>
                <a:gd name="connsiteY11" fmla="*/ 126144 h 133082"/>
                <a:gd name="connsiteX12" fmla="*/ 233 w 148670"/>
                <a:gd name="connsiteY12" fmla="*/ 130430 h 133082"/>
                <a:gd name="connsiteX13" fmla="*/ 3351 w 148670"/>
                <a:gd name="connsiteY13" fmla="*/ 133158 h 133082"/>
                <a:gd name="connsiteX14" fmla="*/ 28681 w 148670"/>
                <a:gd name="connsiteY14" fmla="*/ 132379 h 133082"/>
                <a:gd name="connsiteX15" fmla="*/ 42126 w 148670"/>
                <a:gd name="connsiteY15" fmla="*/ 132574 h 133082"/>
                <a:gd name="connsiteX16" fmla="*/ 54596 w 148670"/>
                <a:gd name="connsiteY16" fmla="*/ 133158 h 133082"/>
                <a:gd name="connsiteX17" fmla="*/ 58688 w 148670"/>
                <a:gd name="connsiteY17" fmla="*/ 128872 h 133082"/>
                <a:gd name="connsiteX18" fmla="*/ 52453 w 148670"/>
                <a:gd name="connsiteY18" fmla="*/ 126144 h 133082"/>
                <a:gd name="connsiteX19" fmla="*/ 45049 w 148670"/>
                <a:gd name="connsiteY19" fmla="*/ 125754 h 133082"/>
                <a:gd name="connsiteX20" fmla="*/ 40567 w 148670"/>
                <a:gd name="connsiteY20" fmla="*/ 122831 h 133082"/>
                <a:gd name="connsiteX21" fmla="*/ 41346 w 148670"/>
                <a:gd name="connsiteY21" fmla="*/ 118545 h 133082"/>
                <a:gd name="connsiteX22" fmla="*/ 52843 w 148670"/>
                <a:gd name="connsiteY22" fmla="*/ 72755 h 133082"/>
                <a:gd name="connsiteX23" fmla="*/ 66872 w 148670"/>
                <a:gd name="connsiteY23" fmla="*/ 13716 h 133082"/>
                <a:gd name="connsiteX24" fmla="*/ 76809 w 148670"/>
                <a:gd name="connsiteY24" fmla="*/ 7091 h 133082"/>
                <a:gd name="connsiteX25" fmla="*/ 99606 w 148670"/>
                <a:gd name="connsiteY25" fmla="*/ 7091 h 133082"/>
                <a:gd name="connsiteX26" fmla="*/ 129029 w 148670"/>
                <a:gd name="connsiteY26" fmla="*/ 26381 h 133082"/>
                <a:gd name="connsiteX27" fmla="*/ 116948 w 148670"/>
                <a:gd name="connsiteY27" fmla="*/ 56583 h 133082"/>
                <a:gd name="connsiteX28" fmla="*/ 84798 w 148670"/>
                <a:gd name="connsiteY28" fmla="*/ 66520 h 133082"/>
                <a:gd name="connsiteX29" fmla="*/ 53622 w 148670"/>
                <a:gd name="connsiteY29" fmla="*/ 66520 h 133082"/>
                <a:gd name="connsiteX30" fmla="*/ 66872 w 148670"/>
                <a:gd name="connsiteY30" fmla="*/ 13716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8670" h="133082">
                  <a:moveTo>
                    <a:pt x="52843" y="72755"/>
                  </a:moveTo>
                  <a:lnTo>
                    <a:pt x="88110" y="72755"/>
                  </a:lnTo>
                  <a:cubicBezTo>
                    <a:pt x="121040" y="72755"/>
                    <a:pt x="148903" y="51711"/>
                    <a:pt x="148903" y="30473"/>
                  </a:cubicBezTo>
                  <a:cubicBezTo>
                    <a:pt x="148903" y="14105"/>
                    <a:pt x="132926" y="76"/>
                    <a:pt x="106231" y="76"/>
                  </a:cubicBezTo>
                  <a:lnTo>
                    <a:pt x="38034" y="76"/>
                  </a:lnTo>
                  <a:cubicBezTo>
                    <a:pt x="34137" y="76"/>
                    <a:pt x="31799" y="76"/>
                    <a:pt x="31799" y="4363"/>
                  </a:cubicBezTo>
                  <a:cubicBezTo>
                    <a:pt x="31799" y="7091"/>
                    <a:pt x="33942" y="7091"/>
                    <a:pt x="38229" y="7091"/>
                  </a:cubicBezTo>
                  <a:cubicBezTo>
                    <a:pt x="41346" y="7091"/>
                    <a:pt x="42126" y="7091"/>
                    <a:pt x="45633" y="7480"/>
                  </a:cubicBezTo>
                  <a:cubicBezTo>
                    <a:pt x="49530" y="7870"/>
                    <a:pt x="49920" y="8260"/>
                    <a:pt x="49920" y="10208"/>
                  </a:cubicBezTo>
                  <a:cubicBezTo>
                    <a:pt x="49920" y="10598"/>
                    <a:pt x="49920" y="11572"/>
                    <a:pt x="49140" y="14495"/>
                  </a:cubicBezTo>
                  <a:lnTo>
                    <a:pt x="23420" y="117181"/>
                  </a:lnTo>
                  <a:cubicBezTo>
                    <a:pt x="21472" y="124780"/>
                    <a:pt x="21277" y="126144"/>
                    <a:pt x="6079" y="126144"/>
                  </a:cubicBezTo>
                  <a:cubicBezTo>
                    <a:pt x="2571" y="126144"/>
                    <a:pt x="233" y="126144"/>
                    <a:pt x="233" y="130430"/>
                  </a:cubicBezTo>
                  <a:cubicBezTo>
                    <a:pt x="233" y="130625"/>
                    <a:pt x="233" y="133158"/>
                    <a:pt x="3351" y="133158"/>
                  </a:cubicBezTo>
                  <a:cubicBezTo>
                    <a:pt x="9001" y="133158"/>
                    <a:pt x="23031" y="132379"/>
                    <a:pt x="28681" y="132379"/>
                  </a:cubicBezTo>
                  <a:cubicBezTo>
                    <a:pt x="31994" y="132379"/>
                    <a:pt x="38813" y="132379"/>
                    <a:pt x="42126" y="132574"/>
                  </a:cubicBezTo>
                  <a:cubicBezTo>
                    <a:pt x="46023" y="132769"/>
                    <a:pt x="50894" y="133158"/>
                    <a:pt x="54596" y="133158"/>
                  </a:cubicBezTo>
                  <a:cubicBezTo>
                    <a:pt x="55765" y="133158"/>
                    <a:pt x="58688" y="133158"/>
                    <a:pt x="58688" y="128872"/>
                  </a:cubicBezTo>
                  <a:cubicBezTo>
                    <a:pt x="58688" y="126144"/>
                    <a:pt x="56350" y="126144"/>
                    <a:pt x="52453" y="126144"/>
                  </a:cubicBezTo>
                  <a:cubicBezTo>
                    <a:pt x="52258" y="126144"/>
                    <a:pt x="48556" y="126144"/>
                    <a:pt x="45049" y="125754"/>
                  </a:cubicBezTo>
                  <a:cubicBezTo>
                    <a:pt x="40567" y="125364"/>
                    <a:pt x="40567" y="124780"/>
                    <a:pt x="40567" y="122831"/>
                  </a:cubicBezTo>
                  <a:cubicBezTo>
                    <a:pt x="40567" y="122636"/>
                    <a:pt x="40567" y="121467"/>
                    <a:pt x="41346" y="118545"/>
                  </a:cubicBezTo>
                  <a:lnTo>
                    <a:pt x="52843" y="72755"/>
                  </a:lnTo>
                  <a:close/>
                  <a:moveTo>
                    <a:pt x="66872" y="13716"/>
                  </a:moveTo>
                  <a:cubicBezTo>
                    <a:pt x="68430" y="7675"/>
                    <a:pt x="68625" y="7091"/>
                    <a:pt x="76809" y="7091"/>
                  </a:cubicBezTo>
                  <a:lnTo>
                    <a:pt x="99606" y="7091"/>
                  </a:lnTo>
                  <a:cubicBezTo>
                    <a:pt x="117727" y="7091"/>
                    <a:pt x="129029" y="12547"/>
                    <a:pt x="129029" y="26381"/>
                  </a:cubicBezTo>
                  <a:cubicBezTo>
                    <a:pt x="129029" y="32421"/>
                    <a:pt x="126690" y="47814"/>
                    <a:pt x="116948" y="56583"/>
                  </a:cubicBezTo>
                  <a:cubicBezTo>
                    <a:pt x="109933" y="62818"/>
                    <a:pt x="98827" y="66520"/>
                    <a:pt x="84798" y="66520"/>
                  </a:cubicBezTo>
                  <a:lnTo>
                    <a:pt x="53622" y="66520"/>
                  </a:lnTo>
                  <a:lnTo>
                    <a:pt x="66872" y="13716"/>
                  </a:lnTo>
                  <a:close/>
                </a:path>
              </a:pathLst>
            </a:custGeom>
            <a:solidFill>
              <a:srgbClr val="000000"/>
            </a:soli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F7AE698-4611-078A-B076-805AE0CE61BB}"/>
              </a:ext>
            </a:extLst>
          </p:cNvPr>
          <p:cNvCxnSpPr>
            <a:cxnSpLocks/>
          </p:cNvCxnSpPr>
          <p:nvPr/>
        </p:nvCxnSpPr>
        <p:spPr bwMode="auto">
          <a:xfrm>
            <a:off x="5133188" y="3134384"/>
            <a:ext cx="0" cy="156617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29C0078-DC28-D4FE-F1DD-8C836D955C5C}"/>
              </a:ext>
            </a:extLst>
          </p:cNvPr>
          <p:cNvCxnSpPr>
            <a:cxnSpLocks/>
          </p:cNvCxnSpPr>
          <p:nvPr/>
        </p:nvCxnSpPr>
        <p:spPr bwMode="auto">
          <a:xfrm flipH="1">
            <a:off x="5133188" y="4700558"/>
            <a:ext cx="528206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1" name="Graphique 17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x&#10;$$&#10;\end{document}&#10;" title="IguanaTex Vector Display">
            <a:extLst>
              <a:ext uri="{FF2B5EF4-FFF2-40B4-BE49-F238E27FC236}">
                <a16:creationId xmlns:a16="http://schemas.microsoft.com/office/drawing/2014/main" id="{9E462E54-B1F1-91BE-71BE-F9C0CA86E4B5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490200" y="4622800"/>
            <a:ext cx="139700" cy="139700"/>
          </a:xfrm>
          <a:custGeom>
            <a:avLst/>
            <a:gdLst>
              <a:gd name="connsiteX0" fmla="*/ 106354 w 173276"/>
              <a:gd name="connsiteY0" fmla="*/ 48787 h 157619"/>
              <a:gd name="connsiteX1" fmla="*/ 140801 w 173276"/>
              <a:gd name="connsiteY1" fmla="*/ 7730 h 157619"/>
              <a:gd name="connsiteX2" fmla="*/ 158198 w 173276"/>
              <a:gd name="connsiteY2" fmla="*/ 12253 h 157619"/>
              <a:gd name="connsiteX3" fmla="*/ 141497 w 173276"/>
              <a:gd name="connsiteY3" fmla="*/ 31042 h 157619"/>
              <a:gd name="connsiteX4" fmla="*/ 154718 w 173276"/>
              <a:gd name="connsiteY4" fmla="*/ 43220 h 157619"/>
              <a:gd name="connsiteX5" fmla="*/ 173507 w 173276"/>
              <a:gd name="connsiteY5" fmla="*/ 23039 h 157619"/>
              <a:gd name="connsiteX6" fmla="*/ 141149 w 173276"/>
              <a:gd name="connsiteY6" fmla="*/ 75 h 157619"/>
              <a:gd name="connsiteX7" fmla="*/ 104614 w 173276"/>
              <a:gd name="connsiteY7" fmla="*/ 26519 h 157619"/>
              <a:gd name="connsiteX8" fmla="*/ 67036 w 173276"/>
              <a:gd name="connsiteY8" fmla="*/ 75 h 157619"/>
              <a:gd name="connsiteX9" fmla="*/ 11017 w 173276"/>
              <a:gd name="connsiteY9" fmla="*/ 53658 h 157619"/>
              <a:gd name="connsiteX10" fmla="*/ 15192 w 173276"/>
              <a:gd name="connsiteY10" fmla="*/ 57138 h 157619"/>
              <a:gd name="connsiteX11" fmla="*/ 19716 w 173276"/>
              <a:gd name="connsiteY11" fmla="*/ 53310 h 157619"/>
              <a:gd name="connsiteX12" fmla="*/ 66340 w 173276"/>
              <a:gd name="connsiteY12" fmla="*/ 7730 h 157619"/>
              <a:gd name="connsiteX13" fmla="*/ 85129 w 173276"/>
              <a:gd name="connsiteY13" fmla="*/ 31042 h 157619"/>
              <a:gd name="connsiteX14" fmla="*/ 66340 w 173276"/>
              <a:gd name="connsiteY14" fmla="*/ 113853 h 157619"/>
              <a:gd name="connsiteX15" fmla="*/ 33286 w 173276"/>
              <a:gd name="connsiteY15" fmla="*/ 150039 h 157619"/>
              <a:gd name="connsiteX16" fmla="*/ 15888 w 173276"/>
              <a:gd name="connsiteY16" fmla="*/ 145516 h 157619"/>
              <a:gd name="connsiteX17" fmla="*/ 32242 w 173276"/>
              <a:gd name="connsiteY17" fmla="*/ 126727 h 157619"/>
              <a:gd name="connsiteX18" fmla="*/ 19368 w 173276"/>
              <a:gd name="connsiteY18" fmla="*/ 114549 h 157619"/>
              <a:gd name="connsiteX19" fmla="*/ 231 w 173276"/>
              <a:gd name="connsiteY19" fmla="*/ 134730 h 157619"/>
              <a:gd name="connsiteX20" fmla="*/ 32938 w 173276"/>
              <a:gd name="connsiteY20" fmla="*/ 157694 h 157619"/>
              <a:gd name="connsiteX21" fmla="*/ 69472 w 173276"/>
              <a:gd name="connsiteY21" fmla="*/ 131250 h 157619"/>
              <a:gd name="connsiteX22" fmla="*/ 107050 w 173276"/>
              <a:gd name="connsiteY22" fmla="*/ 157694 h 157619"/>
              <a:gd name="connsiteX23" fmla="*/ 162721 w 173276"/>
              <a:gd name="connsiteY23" fmla="*/ 104110 h 157619"/>
              <a:gd name="connsiteX24" fmla="*/ 158546 w 173276"/>
              <a:gd name="connsiteY24" fmla="*/ 100631 h 157619"/>
              <a:gd name="connsiteX25" fmla="*/ 154023 w 173276"/>
              <a:gd name="connsiteY25" fmla="*/ 104458 h 157619"/>
              <a:gd name="connsiteX26" fmla="*/ 107746 w 173276"/>
              <a:gd name="connsiteY26" fmla="*/ 150039 h 157619"/>
              <a:gd name="connsiteX27" fmla="*/ 88609 w 173276"/>
              <a:gd name="connsiteY27" fmla="*/ 127075 h 157619"/>
              <a:gd name="connsiteX28" fmla="*/ 94524 w 173276"/>
              <a:gd name="connsiteY28" fmla="*/ 96456 h 157619"/>
              <a:gd name="connsiteX29" fmla="*/ 106354 w 173276"/>
              <a:gd name="connsiteY29" fmla="*/ 48787 h 1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3276" h="157619">
                <a:moveTo>
                  <a:pt x="106354" y="48787"/>
                </a:moveTo>
                <a:cubicBezTo>
                  <a:pt x="108442" y="39740"/>
                  <a:pt x="116444" y="7730"/>
                  <a:pt x="140801" y="7730"/>
                </a:cubicBezTo>
                <a:cubicBezTo>
                  <a:pt x="142540" y="7730"/>
                  <a:pt x="150891" y="7730"/>
                  <a:pt x="158198" y="12253"/>
                </a:cubicBezTo>
                <a:cubicBezTo>
                  <a:pt x="148455" y="13993"/>
                  <a:pt x="141497" y="22691"/>
                  <a:pt x="141497" y="31042"/>
                </a:cubicBezTo>
                <a:cubicBezTo>
                  <a:pt x="141497" y="36609"/>
                  <a:pt x="145324" y="43220"/>
                  <a:pt x="154718" y="43220"/>
                </a:cubicBezTo>
                <a:cubicBezTo>
                  <a:pt x="162373" y="43220"/>
                  <a:pt x="173507" y="36957"/>
                  <a:pt x="173507" y="23039"/>
                </a:cubicBezTo>
                <a:cubicBezTo>
                  <a:pt x="173507" y="4946"/>
                  <a:pt x="152979" y="75"/>
                  <a:pt x="141149" y="75"/>
                </a:cubicBezTo>
                <a:cubicBezTo>
                  <a:pt x="120968" y="75"/>
                  <a:pt x="108790" y="18516"/>
                  <a:pt x="104614" y="26519"/>
                </a:cubicBezTo>
                <a:cubicBezTo>
                  <a:pt x="95916" y="3554"/>
                  <a:pt x="77127" y="75"/>
                  <a:pt x="67036" y="75"/>
                </a:cubicBezTo>
                <a:cubicBezTo>
                  <a:pt x="30850" y="75"/>
                  <a:pt x="11017" y="44960"/>
                  <a:pt x="11017" y="53658"/>
                </a:cubicBezTo>
                <a:cubicBezTo>
                  <a:pt x="11017" y="57138"/>
                  <a:pt x="14497" y="57138"/>
                  <a:pt x="15192" y="57138"/>
                </a:cubicBezTo>
                <a:cubicBezTo>
                  <a:pt x="17976" y="57138"/>
                  <a:pt x="19020" y="56442"/>
                  <a:pt x="19716" y="53310"/>
                </a:cubicBezTo>
                <a:cubicBezTo>
                  <a:pt x="31546" y="16428"/>
                  <a:pt x="54510" y="7730"/>
                  <a:pt x="66340" y="7730"/>
                </a:cubicBezTo>
                <a:cubicBezTo>
                  <a:pt x="72951" y="7730"/>
                  <a:pt x="85129" y="10861"/>
                  <a:pt x="85129" y="31042"/>
                </a:cubicBezTo>
                <a:cubicBezTo>
                  <a:pt x="85129" y="41828"/>
                  <a:pt x="79214" y="65140"/>
                  <a:pt x="66340" y="113853"/>
                </a:cubicBezTo>
                <a:cubicBezTo>
                  <a:pt x="60773" y="135425"/>
                  <a:pt x="48595" y="150039"/>
                  <a:pt x="33286" y="150039"/>
                </a:cubicBezTo>
                <a:cubicBezTo>
                  <a:pt x="31198" y="150039"/>
                  <a:pt x="23195" y="150039"/>
                  <a:pt x="15888" y="145516"/>
                </a:cubicBezTo>
                <a:cubicBezTo>
                  <a:pt x="24587" y="143776"/>
                  <a:pt x="32242" y="136469"/>
                  <a:pt x="32242" y="126727"/>
                </a:cubicBezTo>
                <a:cubicBezTo>
                  <a:pt x="32242" y="117332"/>
                  <a:pt x="24587" y="114549"/>
                  <a:pt x="19368" y="114549"/>
                </a:cubicBezTo>
                <a:cubicBezTo>
                  <a:pt x="8929" y="114549"/>
                  <a:pt x="231" y="123595"/>
                  <a:pt x="231" y="134730"/>
                </a:cubicBezTo>
                <a:cubicBezTo>
                  <a:pt x="231" y="150735"/>
                  <a:pt x="17628" y="157694"/>
                  <a:pt x="32938" y="157694"/>
                </a:cubicBezTo>
                <a:cubicBezTo>
                  <a:pt x="55902" y="157694"/>
                  <a:pt x="68428" y="133338"/>
                  <a:pt x="69472" y="131250"/>
                </a:cubicBezTo>
                <a:cubicBezTo>
                  <a:pt x="73647" y="144124"/>
                  <a:pt x="86173" y="157694"/>
                  <a:pt x="107050" y="157694"/>
                </a:cubicBezTo>
                <a:cubicBezTo>
                  <a:pt x="142888" y="157694"/>
                  <a:pt x="162721" y="112809"/>
                  <a:pt x="162721" y="104110"/>
                </a:cubicBezTo>
                <a:cubicBezTo>
                  <a:pt x="162721" y="100631"/>
                  <a:pt x="159590" y="100631"/>
                  <a:pt x="158546" y="100631"/>
                </a:cubicBezTo>
                <a:cubicBezTo>
                  <a:pt x="155414" y="100631"/>
                  <a:pt x="154718" y="102023"/>
                  <a:pt x="154023" y="104458"/>
                </a:cubicBezTo>
                <a:cubicBezTo>
                  <a:pt x="142540" y="141688"/>
                  <a:pt x="118880" y="150039"/>
                  <a:pt x="107746" y="150039"/>
                </a:cubicBezTo>
                <a:cubicBezTo>
                  <a:pt x="94176" y="150039"/>
                  <a:pt x="88609" y="138905"/>
                  <a:pt x="88609" y="127075"/>
                </a:cubicBezTo>
                <a:cubicBezTo>
                  <a:pt x="88609" y="119420"/>
                  <a:pt x="90697" y="111765"/>
                  <a:pt x="94524" y="96456"/>
                </a:cubicBezTo>
                <a:lnTo>
                  <a:pt x="106354" y="48787"/>
                </a:lnTo>
                <a:close/>
              </a:path>
            </a:pathLst>
          </a:custGeom>
          <a:solidFill>
            <a:srgbClr val="000000"/>
          </a:solidFill>
          <a:ln w="269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14BF5271-3BD3-3055-0DAF-22D29BF71909}"/>
              </a:ext>
            </a:extLst>
          </p:cNvPr>
          <p:cNvSpPr/>
          <p:nvPr/>
        </p:nvSpPr>
        <p:spPr bwMode="auto">
          <a:xfrm flipV="1">
            <a:off x="5127658" y="3635420"/>
            <a:ext cx="4805083" cy="1005813"/>
          </a:xfrm>
          <a:custGeom>
            <a:avLst/>
            <a:gdLst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2211294 w 4805083"/>
              <a:gd name="connsiteY2" fmla="*/ 609600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954306 w 4805083"/>
              <a:gd name="connsiteY2" fmla="*/ 579718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954306 w 4805083"/>
              <a:gd name="connsiteY2" fmla="*/ 579718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954306 w 4805083"/>
              <a:gd name="connsiteY2" fmla="*/ 579718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954306 w 4805083"/>
              <a:gd name="connsiteY2" fmla="*/ 579718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798917 w 4805083"/>
              <a:gd name="connsiteY2" fmla="*/ 597648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786964 w 4805083"/>
              <a:gd name="connsiteY2" fmla="*/ 573742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786964 w 4805083"/>
              <a:gd name="connsiteY2" fmla="*/ 573742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651436 w 4805083"/>
              <a:gd name="connsiteY1" fmla="*/ 334682 h 717176"/>
              <a:gd name="connsiteX2" fmla="*/ 1786964 w 4805083"/>
              <a:gd name="connsiteY2" fmla="*/ 573742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549836 w 4805083"/>
              <a:gd name="connsiteY1" fmla="*/ 298823 h 717176"/>
              <a:gd name="connsiteX2" fmla="*/ 1786964 w 4805083"/>
              <a:gd name="connsiteY2" fmla="*/ 573742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549836 w 4805083"/>
              <a:gd name="connsiteY1" fmla="*/ 298823 h 717176"/>
              <a:gd name="connsiteX2" fmla="*/ 1786964 w 4805083"/>
              <a:gd name="connsiteY2" fmla="*/ 573742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549836 w 4805083"/>
              <a:gd name="connsiteY1" fmla="*/ 298823 h 717176"/>
              <a:gd name="connsiteX2" fmla="*/ 1786964 w 4805083"/>
              <a:gd name="connsiteY2" fmla="*/ 573742 h 717176"/>
              <a:gd name="connsiteX3" fmla="*/ 4805083 w 4805083"/>
              <a:gd name="connsiteY3" fmla="*/ 717176 h 717176"/>
              <a:gd name="connsiteX0" fmla="*/ 0 w 4805083"/>
              <a:gd name="connsiteY0" fmla="*/ 0 h 717176"/>
              <a:gd name="connsiteX1" fmla="*/ 561789 w 4805083"/>
              <a:gd name="connsiteY1" fmla="*/ 316753 h 717176"/>
              <a:gd name="connsiteX2" fmla="*/ 1786964 w 4805083"/>
              <a:gd name="connsiteY2" fmla="*/ 573742 h 717176"/>
              <a:gd name="connsiteX3" fmla="*/ 4805083 w 4805083"/>
              <a:gd name="connsiteY3" fmla="*/ 717176 h 71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5083" h="717176">
                <a:moveTo>
                  <a:pt x="0" y="0"/>
                </a:moveTo>
                <a:cubicBezTo>
                  <a:pt x="141443" y="116541"/>
                  <a:pt x="263962" y="221129"/>
                  <a:pt x="561789" y="316753"/>
                </a:cubicBezTo>
                <a:cubicBezTo>
                  <a:pt x="859616" y="412377"/>
                  <a:pt x="1079748" y="507005"/>
                  <a:pt x="1786964" y="573742"/>
                </a:cubicBezTo>
                <a:cubicBezTo>
                  <a:pt x="2494180" y="640479"/>
                  <a:pt x="3854325" y="695262"/>
                  <a:pt x="4805083" y="717176"/>
                </a:cubicBezTo>
              </a:path>
            </a:pathLst>
          </a:custGeom>
          <a:noFill/>
          <a:ln w="28575" cmpd="sng">
            <a:gradFill>
              <a:gsLst>
                <a:gs pos="0">
                  <a:srgbClr val="0432FF"/>
                </a:gs>
                <a:gs pos="100000">
                  <a:srgbClr val="FF0000"/>
                </a:gs>
              </a:gsLst>
              <a:lin ang="0" scaled="0"/>
            </a:gra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A981FFD-2E12-CE61-488E-32FD9597E67F}"/>
              </a:ext>
            </a:extLst>
          </p:cNvPr>
          <p:cNvCxnSpPr/>
          <p:nvPr/>
        </p:nvCxnSpPr>
        <p:spPr bwMode="auto">
          <a:xfrm>
            <a:off x="5138719" y="3430667"/>
            <a:ext cx="4807171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lg"/>
            <a:tailEnd type="non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9" name="Groupe 11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\newcommand{\Lcar}{\mathcal{L}}&#10;&#10;% \color{white}&#10;&#10;$$ &#10;  T(x) = \Tparoi + (\Te - \Tparoi)&#10;  \exp \left(- \frac{x}{\Lcar} \right)&#10;$$&#10;\end{document}&#10;" title="IguanaTex Vector Display">
            <a:extLst>
              <a:ext uri="{FF2B5EF4-FFF2-40B4-BE49-F238E27FC236}">
                <a16:creationId xmlns:a16="http://schemas.microsoft.com/office/drawing/2014/main" id="{06F58137-898B-A369-5A66-9B06EEF7AC09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222999" y="3937000"/>
            <a:ext cx="4163060" cy="530860"/>
            <a:chOff x="10616519" y="5704698"/>
            <a:chExt cx="4133359" cy="517174"/>
          </a:xfrm>
        </p:grpSpPr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B3419245-80EE-D09B-10D8-6C647F5AAA4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616519" y="5836364"/>
              <a:ext cx="188028" cy="188447"/>
            </a:xfrm>
            <a:custGeom>
              <a:avLst/>
              <a:gdLst>
                <a:gd name="connsiteX0" fmla="*/ 111593 w 188028"/>
                <a:gd name="connsiteY0" fmla="*/ 19560 h 188447"/>
                <a:gd name="connsiteX1" fmla="*/ 117953 w 188028"/>
                <a:gd name="connsiteY1" fmla="*/ 9260 h 188447"/>
                <a:gd name="connsiteX2" fmla="*/ 135373 w 188028"/>
                <a:gd name="connsiteY2" fmla="*/ 8704 h 188447"/>
                <a:gd name="connsiteX3" fmla="*/ 175744 w 188028"/>
                <a:gd name="connsiteY3" fmla="*/ 31529 h 188447"/>
                <a:gd name="connsiteX4" fmla="*/ 173532 w 188028"/>
                <a:gd name="connsiteY4" fmla="*/ 53797 h 188447"/>
                <a:gd name="connsiteX5" fmla="*/ 172702 w 188028"/>
                <a:gd name="connsiteY5" fmla="*/ 59086 h 188447"/>
                <a:gd name="connsiteX6" fmla="*/ 176020 w 188028"/>
                <a:gd name="connsiteY6" fmla="*/ 62705 h 188447"/>
                <a:gd name="connsiteX7" fmla="*/ 180168 w 188028"/>
                <a:gd name="connsiteY7" fmla="*/ 56303 h 188447"/>
                <a:gd name="connsiteX8" fmla="*/ 187634 w 188028"/>
                <a:gd name="connsiteY8" fmla="*/ 7869 h 188447"/>
                <a:gd name="connsiteX9" fmla="*/ 188187 w 188028"/>
                <a:gd name="connsiteY9" fmla="*/ 3137 h 188447"/>
                <a:gd name="connsiteX10" fmla="*/ 180721 w 188028"/>
                <a:gd name="connsiteY10" fmla="*/ 75 h 188447"/>
                <a:gd name="connsiteX11" fmla="*/ 27256 w 188028"/>
                <a:gd name="connsiteY11" fmla="*/ 75 h 188447"/>
                <a:gd name="connsiteX12" fmla="*/ 18408 w 188028"/>
                <a:gd name="connsiteY12" fmla="*/ 5642 h 188447"/>
                <a:gd name="connsiteX13" fmla="*/ 1817 w 188028"/>
                <a:gd name="connsiteY13" fmla="*/ 54633 h 188447"/>
                <a:gd name="connsiteX14" fmla="*/ 158 w 188028"/>
                <a:gd name="connsiteY14" fmla="*/ 59643 h 188447"/>
                <a:gd name="connsiteX15" fmla="*/ 3476 w 188028"/>
                <a:gd name="connsiteY15" fmla="*/ 62705 h 188447"/>
                <a:gd name="connsiteX16" fmla="*/ 8177 w 188028"/>
                <a:gd name="connsiteY16" fmla="*/ 56859 h 188447"/>
                <a:gd name="connsiteX17" fmla="*/ 71222 w 188028"/>
                <a:gd name="connsiteY17" fmla="*/ 8704 h 188447"/>
                <a:gd name="connsiteX18" fmla="*/ 82006 w 188028"/>
                <a:gd name="connsiteY18" fmla="*/ 8704 h 188447"/>
                <a:gd name="connsiteX19" fmla="*/ 89748 w 188028"/>
                <a:gd name="connsiteY19" fmla="*/ 12044 h 188447"/>
                <a:gd name="connsiteX20" fmla="*/ 88642 w 188028"/>
                <a:gd name="connsiteY20" fmla="*/ 17890 h 188447"/>
                <a:gd name="connsiteX21" fmla="*/ 51590 w 188028"/>
                <a:gd name="connsiteY21" fmla="*/ 166532 h 188447"/>
                <a:gd name="connsiteX22" fmla="*/ 18684 w 188028"/>
                <a:gd name="connsiteY22" fmla="*/ 179893 h 188447"/>
                <a:gd name="connsiteX23" fmla="*/ 7071 w 188028"/>
                <a:gd name="connsiteY23" fmla="*/ 185182 h 188447"/>
                <a:gd name="connsiteX24" fmla="*/ 11772 w 188028"/>
                <a:gd name="connsiteY24" fmla="*/ 188522 h 188447"/>
                <a:gd name="connsiteX25" fmla="*/ 34446 w 188028"/>
                <a:gd name="connsiteY25" fmla="*/ 187965 h 188447"/>
                <a:gd name="connsiteX26" fmla="*/ 57949 w 188028"/>
                <a:gd name="connsiteY26" fmla="*/ 187687 h 188447"/>
                <a:gd name="connsiteX27" fmla="*/ 80900 w 188028"/>
                <a:gd name="connsiteY27" fmla="*/ 187965 h 188447"/>
                <a:gd name="connsiteX28" fmla="*/ 104956 w 188028"/>
                <a:gd name="connsiteY28" fmla="*/ 188522 h 188447"/>
                <a:gd name="connsiteX29" fmla="*/ 111040 w 188028"/>
                <a:gd name="connsiteY29" fmla="*/ 182955 h 188447"/>
                <a:gd name="connsiteX30" fmla="*/ 101638 w 188028"/>
                <a:gd name="connsiteY30" fmla="*/ 179893 h 188447"/>
                <a:gd name="connsiteX31" fmla="*/ 83942 w 188028"/>
                <a:gd name="connsiteY31" fmla="*/ 179336 h 188447"/>
                <a:gd name="connsiteX32" fmla="*/ 73711 w 188028"/>
                <a:gd name="connsiteY32" fmla="*/ 173212 h 188447"/>
                <a:gd name="connsiteX33" fmla="*/ 74817 w 188028"/>
                <a:gd name="connsiteY33" fmla="*/ 167367 h 188447"/>
                <a:gd name="connsiteX34" fmla="*/ 111593 w 188028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8028" h="188447">
                  <a:moveTo>
                    <a:pt x="111593" y="19560"/>
                  </a:moveTo>
                  <a:cubicBezTo>
                    <a:pt x="113528" y="11766"/>
                    <a:pt x="114634" y="10096"/>
                    <a:pt x="117953" y="9260"/>
                  </a:cubicBezTo>
                  <a:cubicBezTo>
                    <a:pt x="120441" y="8704"/>
                    <a:pt x="129566" y="8704"/>
                    <a:pt x="135373" y="8704"/>
                  </a:cubicBezTo>
                  <a:cubicBezTo>
                    <a:pt x="163301" y="8704"/>
                    <a:pt x="175744" y="9817"/>
                    <a:pt x="175744" y="31529"/>
                  </a:cubicBezTo>
                  <a:cubicBezTo>
                    <a:pt x="175744" y="35704"/>
                    <a:pt x="174638" y="46560"/>
                    <a:pt x="173532" y="53797"/>
                  </a:cubicBezTo>
                  <a:cubicBezTo>
                    <a:pt x="173255" y="54911"/>
                    <a:pt x="172702" y="58251"/>
                    <a:pt x="172702" y="59086"/>
                  </a:cubicBezTo>
                  <a:cubicBezTo>
                    <a:pt x="172702" y="60756"/>
                    <a:pt x="173532" y="62705"/>
                    <a:pt x="176020" y="62705"/>
                  </a:cubicBezTo>
                  <a:cubicBezTo>
                    <a:pt x="179062" y="62705"/>
                    <a:pt x="179615" y="60478"/>
                    <a:pt x="180168" y="56303"/>
                  </a:cubicBezTo>
                  <a:lnTo>
                    <a:pt x="187634" y="7869"/>
                  </a:lnTo>
                  <a:cubicBezTo>
                    <a:pt x="187910" y="6755"/>
                    <a:pt x="188187" y="3972"/>
                    <a:pt x="188187" y="3137"/>
                  </a:cubicBezTo>
                  <a:cubicBezTo>
                    <a:pt x="188187" y="75"/>
                    <a:pt x="185422" y="75"/>
                    <a:pt x="180721" y="75"/>
                  </a:cubicBezTo>
                  <a:lnTo>
                    <a:pt x="27256" y="75"/>
                  </a:lnTo>
                  <a:cubicBezTo>
                    <a:pt x="20620" y="75"/>
                    <a:pt x="20344" y="353"/>
                    <a:pt x="18408" y="5642"/>
                  </a:cubicBezTo>
                  <a:lnTo>
                    <a:pt x="1817" y="54633"/>
                  </a:lnTo>
                  <a:cubicBezTo>
                    <a:pt x="1541" y="55189"/>
                    <a:pt x="158" y="59086"/>
                    <a:pt x="158" y="59643"/>
                  </a:cubicBezTo>
                  <a:cubicBezTo>
                    <a:pt x="158" y="61313"/>
                    <a:pt x="1541" y="62705"/>
                    <a:pt x="3476" y="62705"/>
                  </a:cubicBezTo>
                  <a:cubicBezTo>
                    <a:pt x="6241" y="62705"/>
                    <a:pt x="6518" y="61313"/>
                    <a:pt x="8177" y="56859"/>
                  </a:cubicBezTo>
                  <a:cubicBezTo>
                    <a:pt x="23109" y="13714"/>
                    <a:pt x="30298" y="8704"/>
                    <a:pt x="71222" y="8704"/>
                  </a:cubicBezTo>
                  <a:lnTo>
                    <a:pt x="82006" y="8704"/>
                  </a:lnTo>
                  <a:cubicBezTo>
                    <a:pt x="89748" y="8704"/>
                    <a:pt x="89748" y="9817"/>
                    <a:pt x="89748" y="12044"/>
                  </a:cubicBezTo>
                  <a:cubicBezTo>
                    <a:pt x="89748" y="13714"/>
                    <a:pt x="88919" y="17054"/>
                    <a:pt x="88642" y="17890"/>
                  </a:cubicBezTo>
                  <a:lnTo>
                    <a:pt x="51590" y="166532"/>
                  </a:lnTo>
                  <a:cubicBezTo>
                    <a:pt x="49101" y="176831"/>
                    <a:pt x="48271" y="179893"/>
                    <a:pt x="18684" y="179893"/>
                  </a:cubicBezTo>
                  <a:cubicBezTo>
                    <a:pt x="8730" y="179893"/>
                    <a:pt x="7071" y="179893"/>
                    <a:pt x="7071" y="185182"/>
                  </a:cubicBezTo>
                  <a:cubicBezTo>
                    <a:pt x="7071" y="188522"/>
                    <a:pt x="10113" y="188522"/>
                    <a:pt x="11772" y="188522"/>
                  </a:cubicBezTo>
                  <a:cubicBezTo>
                    <a:pt x="19238" y="188522"/>
                    <a:pt x="26980" y="187965"/>
                    <a:pt x="34446" y="187965"/>
                  </a:cubicBezTo>
                  <a:cubicBezTo>
                    <a:pt x="42188" y="187965"/>
                    <a:pt x="50207" y="187687"/>
                    <a:pt x="57949" y="187687"/>
                  </a:cubicBezTo>
                  <a:cubicBezTo>
                    <a:pt x="65692" y="187687"/>
                    <a:pt x="73434" y="187965"/>
                    <a:pt x="80900" y="187965"/>
                  </a:cubicBezTo>
                  <a:cubicBezTo>
                    <a:pt x="88919" y="187965"/>
                    <a:pt x="97214" y="188522"/>
                    <a:pt x="104956" y="188522"/>
                  </a:cubicBezTo>
                  <a:cubicBezTo>
                    <a:pt x="107722" y="188522"/>
                    <a:pt x="111040" y="188522"/>
                    <a:pt x="111040" y="182955"/>
                  </a:cubicBezTo>
                  <a:cubicBezTo>
                    <a:pt x="111040" y="179893"/>
                    <a:pt x="108828" y="179893"/>
                    <a:pt x="101638" y="179893"/>
                  </a:cubicBezTo>
                  <a:cubicBezTo>
                    <a:pt x="94726" y="179893"/>
                    <a:pt x="91131" y="179893"/>
                    <a:pt x="83942" y="179336"/>
                  </a:cubicBezTo>
                  <a:cubicBezTo>
                    <a:pt x="75923" y="178501"/>
                    <a:pt x="73711" y="177666"/>
                    <a:pt x="73711" y="173212"/>
                  </a:cubicBezTo>
                  <a:cubicBezTo>
                    <a:pt x="73711" y="172934"/>
                    <a:pt x="73711" y="171542"/>
                    <a:pt x="74817" y="167367"/>
                  </a:cubicBezTo>
                  <a:lnTo>
                    <a:pt x="111593" y="19560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C347AF8-CB05-01AD-2EC7-8C4361B3389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837250" y="5816044"/>
              <a:ext cx="64150" cy="278356"/>
            </a:xfrm>
            <a:custGeom>
              <a:avLst/>
              <a:gdLst>
                <a:gd name="connsiteX0" fmla="*/ 64316 w 64150"/>
                <a:gd name="connsiteY0" fmla="*/ 275647 h 278356"/>
                <a:gd name="connsiteX1" fmla="*/ 59616 w 64150"/>
                <a:gd name="connsiteY1" fmla="*/ 269524 h 278356"/>
                <a:gd name="connsiteX2" fmla="*/ 16203 w 64150"/>
                <a:gd name="connsiteY2" fmla="*/ 139253 h 278356"/>
                <a:gd name="connsiteX3" fmla="*/ 60722 w 64150"/>
                <a:gd name="connsiteY3" fmla="*/ 7590 h 278356"/>
                <a:gd name="connsiteX4" fmla="*/ 64316 w 64150"/>
                <a:gd name="connsiteY4" fmla="*/ 2858 h 278356"/>
                <a:gd name="connsiteX5" fmla="*/ 61551 w 64150"/>
                <a:gd name="connsiteY5" fmla="*/ 75 h 278356"/>
                <a:gd name="connsiteX6" fmla="*/ 17586 w 64150"/>
                <a:gd name="connsiteY6" fmla="*/ 54354 h 278356"/>
                <a:gd name="connsiteX7" fmla="*/ 165 w 64150"/>
                <a:gd name="connsiteY7" fmla="*/ 139253 h 278356"/>
                <a:gd name="connsiteX8" fmla="*/ 18415 w 64150"/>
                <a:gd name="connsiteY8" fmla="*/ 226100 h 278356"/>
                <a:gd name="connsiteX9" fmla="*/ 61551 w 64150"/>
                <a:gd name="connsiteY9" fmla="*/ 278431 h 278356"/>
                <a:gd name="connsiteX10" fmla="*/ 64316 w 64150"/>
                <a:gd name="connsiteY10" fmla="*/ 275647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50" h="278356">
                  <a:moveTo>
                    <a:pt x="64316" y="275647"/>
                  </a:moveTo>
                  <a:cubicBezTo>
                    <a:pt x="64316" y="274812"/>
                    <a:pt x="64316" y="274256"/>
                    <a:pt x="59616" y="269524"/>
                  </a:cubicBezTo>
                  <a:cubicBezTo>
                    <a:pt x="25052" y="234451"/>
                    <a:pt x="16203" y="181841"/>
                    <a:pt x="16203" y="139253"/>
                  </a:cubicBezTo>
                  <a:cubicBezTo>
                    <a:pt x="16203" y="90819"/>
                    <a:pt x="26711" y="42385"/>
                    <a:pt x="60722" y="7590"/>
                  </a:cubicBezTo>
                  <a:cubicBezTo>
                    <a:pt x="64316" y="4250"/>
                    <a:pt x="64316" y="3693"/>
                    <a:pt x="64316" y="2858"/>
                  </a:cubicBezTo>
                  <a:cubicBezTo>
                    <a:pt x="64316" y="910"/>
                    <a:pt x="63210" y="75"/>
                    <a:pt x="61551" y="75"/>
                  </a:cubicBezTo>
                  <a:cubicBezTo>
                    <a:pt x="58786" y="75"/>
                    <a:pt x="33900" y="19003"/>
                    <a:pt x="17586" y="54354"/>
                  </a:cubicBezTo>
                  <a:cubicBezTo>
                    <a:pt x="3484" y="84973"/>
                    <a:pt x="165" y="115871"/>
                    <a:pt x="165" y="139253"/>
                  </a:cubicBezTo>
                  <a:cubicBezTo>
                    <a:pt x="165" y="160965"/>
                    <a:pt x="3207" y="194646"/>
                    <a:pt x="18415" y="226100"/>
                  </a:cubicBezTo>
                  <a:cubicBezTo>
                    <a:pt x="35006" y="260338"/>
                    <a:pt x="58786" y="278431"/>
                    <a:pt x="61551" y="278431"/>
                  </a:cubicBezTo>
                  <a:cubicBezTo>
                    <a:pt x="63210" y="278431"/>
                    <a:pt x="64316" y="277596"/>
                    <a:pt x="64316" y="275647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4586BBD5-D857-D360-F789-8F449382192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925427" y="5901777"/>
              <a:ext cx="137703" cy="126095"/>
            </a:xfrm>
            <a:custGeom>
              <a:avLst/>
              <a:gdLst>
                <a:gd name="connsiteX0" fmla="*/ 84506 w 137703"/>
                <a:gd name="connsiteY0" fmla="*/ 39045 h 126095"/>
                <a:gd name="connsiteX1" fmla="*/ 111880 w 137703"/>
                <a:gd name="connsiteY1" fmla="*/ 6199 h 126095"/>
                <a:gd name="connsiteX2" fmla="*/ 125706 w 137703"/>
                <a:gd name="connsiteY2" fmla="*/ 9817 h 126095"/>
                <a:gd name="connsiteX3" fmla="*/ 112433 w 137703"/>
                <a:gd name="connsiteY3" fmla="*/ 24848 h 126095"/>
                <a:gd name="connsiteX4" fmla="*/ 122941 w 137703"/>
                <a:gd name="connsiteY4" fmla="*/ 34591 h 126095"/>
                <a:gd name="connsiteX5" fmla="*/ 137873 w 137703"/>
                <a:gd name="connsiteY5" fmla="*/ 18446 h 126095"/>
                <a:gd name="connsiteX6" fmla="*/ 112157 w 137703"/>
                <a:gd name="connsiteY6" fmla="*/ 75 h 126095"/>
                <a:gd name="connsiteX7" fmla="*/ 83123 w 137703"/>
                <a:gd name="connsiteY7" fmla="*/ 21230 h 126095"/>
                <a:gd name="connsiteX8" fmla="*/ 53260 w 137703"/>
                <a:gd name="connsiteY8" fmla="*/ 75 h 126095"/>
                <a:gd name="connsiteX9" fmla="*/ 8741 w 137703"/>
                <a:gd name="connsiteY9" fmla="*/ 42942 h 126095"/>
                <a:gd name="connsiteX10" fmla="*/ 12059 w 137703"/>
                <a:gd name="connsiteY10" fmla="*/ 45725 h 126095"/>
                <a:gd name="connsiteX11" fmla="*/ 15654 w 137703"/>
                <a:gd name="connsiteY11" fmla="*/ 42663 h 126095"/>
                <a:gd name="connsiteX12" fmla="*/ 52707 w 137703"/>
                <a:gd name="connsiteY12" fmla="*/ 6199 h 126095"/>
                <a:gd name="connsiteX13" fmla="*/ 67638 w 137703"/>
                <a:gd name="connsiteY13" fmla="*/ 24848 h 126095"/>
                <a:gd name="connsiteX14" fmla="*/ 52707 w 137703"/>
                <a:gd name="connsiteY14" fmla="*/ 91097 h 126095"/>
                <a:gd name="connsiteX15" fmla="*/ 26438 w 137703"/>
                <a:gd name="connsiteY15" fmla="*/ 120046 h 126095"/>
                <a:gd name="connsiteX16" fmla="*/ 12612 w 137703"/>
                <a:gd name="connsiteY16" fmla="*/ 116428 h 126095"/>
                <a:gd name="connsiteX17" fmla="*/ 25608 w 137703"/>
                <a:gd name="connsiteY17" fmla="*/ 101396 h 126095"/>
                <a:gd name="connsiteX18" fmla="*/ 15377 w 137703"/>
                <a:gd name="connsiteY18" fmla="*/ 91654 h 126095"/>
                <a:gd name="connsiteX19" fmla="*/ 169 w 137703"/>
                <a:gd name="connsiteY19" fmla="*/ 107799 h 126095"/>
                <a:gd name="connsiteX20" fmla="*/ 26161 w 137703"/>
                <a:gd name="connsiteY20" fmla="*/ 126170 h 126095"/>
                <a:gd name="connsiteX21" fmla="*/ 55195 w 137703"/>
                <a:gd name="connsiteY21" fmla="*/ 105015 h 126095"/>
                <a:gd name="connsiteX22" fmla="*/ 85059 w 137703"/>
                <a:gd name="connsiteY22" fmla="*/ 126170 h 126095"/>
                <a:gd name="connsiteX23" fmla="*/ 129301 w 137703"/>
                <a:gd name="connsiteY23" fmla="*/ 83303 h 126095"/>
                <a:gd name="connsiteX24" fmla="*/ 125983 w 137703"/>
                <a:gd name="connsiteY24" fmla="*/ 80520 h 126095"/>
                <a:gd name="connsiteX25" fmla="*/ 122388 w 137703"/>
                <a:gd name="connsiteY25" fmla="*/ 83582 h 126095"/>
                <a:gd name="connsiteX26" fmla="*/ 85612 w 137703"/>
                <a:gd name="connsiteY26" fmla="*/ 120046 h 126095"/>
                <a:gd name="connsiteX27" fmla="*/ 70403 w 137703"/>
                <a:gd name="connsiteY27" fmla="*/ 101675 h 126095"/>
                <a:gd name="connsiteX28" fmla="*/ 75104 w 137703"/>
                <a:gd name="connsiteY28" fmla="*/ 77179 h 126095"/>
                <a:gd name="connsiteX29" fmla="*/ 84506 w 137703"/>
                <a:gd name="connsiteY29" fmla="*/ 39045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703" h="126095">
                  <a:moveTo>
                    <a:pt x="84506" y="39045"/>
                  </a:moveTo>
                  <a:cubicBezTo>
                    <a:pt x="86165" y="31807"/>
                    <a:pt x="92524" y="6199"/>
                    <a:pt x="111880" y="6199"/>
                  </a:cubicBezTo>
                  <a:cubicBezTo>
                    <a:pt x="113263" y="6199"/>
                    <a:pt x="119899" y="6199"/>
                    <a:pt x="125706" y="9817"/>
                  </a:cubicBezTo>
                  <a:cubicBezTo>
                    <a:pt x="117964" y="11209"/>
                    <a:pt x="112433" y="18168"/>
                    <a:pt x="112433" y="24848"/>
                  </a:cubicBezTo>
                  <a:cubicBezTo>
                    <a:pt x="112433" y="29302"/>
                    <a:pt x="115475" y="34591"/>
                    <a:pt x="122941" y="34591"/>
                  </a:cubicBezTo>
                  <a:cubicBezTo>
                    <a:pt x="129024" y="34591"/>
                    <a:pt x="137873" y="29580"/>
                    <a:pt x="137873" y="18446"/>
                  </a:cubicBezTo>
                  <a:cubicBezTo>
                    <a:pt x="137873" y="3972"/>
                    <a:pt x="121558" y="75"/>
                    <a:pt x="112157" y="75"/>
                  </a:cubicBezTo>
                  <a:cubicBezTo>
                    <a:pt x="96119" y="75"/>
                    <a:pt x="86441" y="14828"/>
                    <a:pt x="83123" y="21230"/>
                  </a:cubicBezTo>
                  <a:cubicBezTo>
                    <a:pt x="76210" y="2858"/>
                    <a:pt x="61279" y="75"/>
                    <a:pt x="53260" y="75"/>
                  </a:cubicBezTo>
                  <a:cubicBezTo>
                    <a:pt x="24502" y="75"/>
                    <a:pt x="8741" y="35983"/>
                    <a:pt x="8741" y="42942"/>
                  </a:cubicBezTo>
                  <a:cubicBezTo>
                    <a:pt x="8741" y="45725"/>
                    <a:pt x="11506" y="45725"/>
                    <a:pt x="12059" y="45725"/>
                  </a:cubicBezTo>
                  <a:cubicBezTo>
                    <a:pt x="14271" y="45725"/>
                    <a:pt x="15101" y="45168"/>
                    <a:pt x="15654" y="42663"/>
                  </a:cubicBezTo>
                  <a:cubicBezTo>
                    <a:pt x="25055" y="13157"/>
                    <a:pt x="43305" y="6199"/>
                    <a:pt x="52707" y="6199"/>
                  </a:cubicBezTo>
                  <a:cubicBezTo>
                    <a:pt x="57960" y="6199"/>
                    <a:pt x="67638" y="8704"/>
                    <a:pt x="67638" y="24848"/>
                  </a:cubicBezTo>
                  <a:cubicBezTo>
                    <a:pt x="67638" y="33477"/>
                    <a:pt x="62938" y="52127"/>
                    <a:pt x="52707" y="91097"/>
                  </a:cubicBezTo>
                  <a:cubicBezTo>
                    <a:pt x="48282" y="108355"/>
                    <a:pt x="38604" y="120046"/>
                    <a:pt x="26438" y="120046"/>
                  </a:cubicBezTo>
                  <a:cubicBezTo>
                    <a:pt x="24779" y="120046"/>
                    <a:pt x="18419" y="120046"/>
                    <a:pt x="12612" y="116428"/>
                  </a:cubicBezTo>
                  <a:cubicBezTo>
                    <a:pt x="19525" y="115036"/>
                    <a:pt x="25608" y="109190"/>
                    <a:pt x="25608" y="101396"/>
                  </a:cubicBezTo>
                  <a:cubicBezTo>
                    <a:pt x="25608" y="93881"/>
                    <a:pt x="19525" y="91654"/>
                    <a:pt x="15377" y="91654"/>
                  </a:cubicBezTo>
                  <a:cubicBezTo>
                    <a:pt x="7082" y="91654"/>
                    <a:pt x="169" y="98891"/>
                    <a:pt x="169" y="107799"/>
                  </a:cubicBezTo>
                  <a:cubicBezTo>
                    <a:pt x="169" y="120603"/>
                    <a:pt x="13995" y="126170"/>
                    <a:pt x="26161" y="126170"/>
                  </a:cubicBezTo>
                  <a:cubicBezTo>
                    <a:pt x="44411" y="126170"/>
                    <a:pt x="54366" y="106685"/>
                    <a:pt x="55195" y="105015"/>
                  </a:cubicBezTo>
                  <a:cubicBezTo>
                    <a:pt x="58513" y="115314"/>
                    <a:pt x="68468" y="126170"/>
                    <a:pt x="85059" y="126170"/>
                  </a:cubicBezTo>
                  <a:cubicBezTo>
                    <a:pt x="113539" y="126170"/>
                    <a:pt x="129301" y="90262"/>
                    <a:pt x="129301" y="83303"/>
                  </a:cubicBezTo>
                  <a:cubicBezTo>
                    <a:pt x="129301" y="80520"/>
                    <a:pt x="126812" y="80520"/>
                    <a:pt x="125983" y="80520"/>
                  </a:cubicBezTo>
                  <a:cubicBezTo>
                    <a:pt x="123494" y="80520"/>
                    <a:pt x="122941" y="81633"/>
                    <a:pt x="122388" y="83582"/>
                  </a:cubicBezTo>
                  <a:cubicBezTo>
                    <a:pt x="113263" y="113366"/>
                    <a:pt x="94460" y="120046"/>
                    <a:pt x="85612" y="120046"/>
                  </a:cubicBezTo>
                  <a:cubicBezTo>
                    <a:pt x="74828" y="120046"/>
                    <a:pt x="70403" y="111139"/>
                    <a:pt x="70403" y="101675"/>
                  </a:cubicBezTo>
                  <a:cubicBezTo>
                    <a:pt x="70403" y="95551"/>
                    <a:pt x="72063" y="89427"/>
                    <a:pt x="75104" y="77179"/>
                  </a:cubicBezTo>
                  <a:lnTo>
                    <a:pt x="84506" y="39045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13D10FB5-5655-CCEF-5CE7-6D280CFE425E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091204" y="5816044"/>
              <a:ext cx="64150" cy="278356"/>
            </a:xfrm>
            <a:custGeom>
              <a:avLst/>
              <a:gdLst>
                <a:gd name="connsiteX0" fmla="*/ 64326 w 64150"/>
                <a:gd name="connsiteY0" fmla="*/ 139253 h 278356"/>
                <a:gd name="connsiteX1" fmla="*/ 46076 w 64150"/>
                <a:gd name="connsiteY1" fmla="*/ 52406 h 278356"/>
                <a:gd name="connsiteX2" fmla="*/ 2940 w 64150"/>
                <a:gd name="connsiteY2" fmla="*/ 75 h 278356"/>
                <a:gd name="connsiteX3" fmla="*/ 175 w 64150"/>
                <a:gd name="connsiteY3" fmla="*/ 2858 h 278356"/>
                <a:gd name="connsiteX4" fmla="*/ 5429 w 64150"/>
                <a:gd name="connsiteY4" fmla="*/ 9260 h 278356"/>
                <a:gd name="connsiteX5" fmla="*/ 48288 w 64150"/>
                <a:gd name="connsiteY5" fmla="*/ 139253 h 278356"/>
                <a:gd name="connsiteX6" fmla="*/ 3770 w 64150"/>
                <a:gd name="connsiteY6" fmla="*/ 270915 h 278356"/>
                <a:gd name="connsiteX7" fmla="*/ 175 w 64150"/>
                <a:gd name="connsiteY7" fmla="*/ 275647 h 278356"/>
                <a:gd name="connsiteX8" fmla="*/ 2940 w 64150"/>
                <a:gd name="connsiteY8" fmla="*/ 278431 h 278356"/>
                <a:gd name="connsiteX9" fmla="*/ 46906 w 64150"/>
                <a:gd name="connsiteY9" fmla="*/ 224151 h 278356"/>
                <a:gd name="connsiteX10" fmla="*/ 64326 w 64150"/>
                <a:gd name="connsiteY10" fmla="*/ 139253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50" h="278356">
                  <a:moveTo>
                    <a:pt x="64326" y="139253"/>
                  </a:moveTo>
                  <a:cubicBezTo>
                    <a:pt x="64326" y="117541"/>
                    <a:pt x="61284" y="83860"/>
                    <a:pt x="46076" y="52406"/>
                  </a:cubicBezTo>
                  <a:cubicBezTo>
                    <a:pt x="29485" y="18168"/>
                    <a:pt x="5705" y="75"/>
                    <a:pt x="2940" y="75"/>
                  </a:cubicBezTo>
                  <a:cubicBezTo>
                    <a:pt x="1281" y="75"/>
                    <a:pt x="175" y="1188"/>
                    <a:pt x="175" y="2858"/>
                  </a:cubicBezTo>
                  <a:cubicBezTo>
                    <a:pt x="175" y="3693"/>
                    <a:pt x="175" y="4250"/>
                    <a:pt x="5429" y="9260"/>
                  </a:cubicBezTo>
                  <a:cubicBezTo>
                    <a:pt x="32527" y="36818"/>
                    <a:pt x="48288" y="81076"/>
                    <a:pt x="48288" y="139253"/>
                  </a:cubicBezTo>
                  <a:cubicBezTo>
                    <a:pt x="48288" y="186852"/>
                    <a:pt x="38057" y="235842"/>
                    <a:pt x="3770" y="270915"/>
                  </a:cubicBezTo>
                  <a:cubicBezTo>
                    <a:pt x="175" y="274256"/>
                    <a:pt x="175" y="274812"/>
                    <a:pt x="175" y="275647"/>
                  </a:cubicBezTo>
                  <a:cubicBezTo>
                    <a:pt x="175" y="277317"/>
                    <a:pt x="1281" y="278431"/>
                    <a:pt x="2940" y="278431"/>
                  </a:cubicBezTo>
                  <a:cubicBezTo>
                    <a:pt x="5705" y="278431"/>
                    <a:pt x="30591" y="259503"/>
                    <a:pt x="46906" y="224151"/>
                  </a:cubicBezTo>
                  <a:cubicBezTo>
                    <a:pt x="61008" y="193532"/>
                    <a:pt x="64326" y="162635"/>
                    <a:pt x="64326" y="139253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0DF26920-0512-26F3-C143-3558682E40B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275268" y="5922654"/>
              <a:ext cx="183880" cy="65135"/>
            </a:xfrm>
            <a:custGeom>
              <a:avLst/>
              <a:gdLst>
                <a:gd name="connsiteX0" fmla="*/ 174661 w 183880"/>
                <a:gd name="connsiteY0" fmla="*/ 11209 h 65135"/>
                <a:gd name="connsiteX1" fmla="*/ 184063 w 183880"/>
                <a:gd name="connsiteY1" fmla="*/ 5642 h 65135"/>
                <a:gd name="connsiteX2" fmla="*/ 174938 w 183880"/>
                <a:gd name="connsiteY2" fmla="*/ 75 h 65135"/>
                <a:gd name="connsiteX3" fmla="*/ 9306 w 183880"/>
                <a:gd name="connsiteY3" fmla="*/ 75 h 65135"/>
                <a:gd name="connsiteX4" fmla="*/ 182 w 183880"/>
                <a:gd name="connsiteY4" fmla="*/ 5642 h 65135"/>
                <a:gd name="connsiteX5" fmla="*/ 9583 w 183880"/>
                <a:gd name="connsiteY5" fmla="*/ 11209 h 65135"/>
                <a:gd name="connsiteX6" fmla="*/ 174661 w 183880"/>
                <a:gd name="connsiteY6" fmla="*/ 11209 h 65135"/>
                <a:gd name="connsiteX7" fmla="*/ 174938 w 183880"/>
                <a:gd name="connsiteY7" fmla="*/ 65210 h 65135"/>
                <a:gd name="connsiteX8" fmla="*/ 184063 w 183880"/>
                <a:gd name="connsiteY8" fmla="*/ 59643 h 65135"/>
                <a:gd name="connsiteX9" fmla="*/ 174661 w 183880"/>
                <a:gd name="connsiteY9" fmla="*/ 54076 h 65135"/>
                <a:gd name="connsiteX10" fmla="*/ 9583 w 183880"/>
                <a:gd name="connsiteY10" fmla="*/ 54076 h 65135"/>
                <a:gd name="connsiteX11" fmla="*/ 182 w 183880"/>
                <a:gd name="connsiteY11" fmla="*/ 59643 h 65135"/>
                <a:gd name="connsiteX12" fmla="*/ 9306 w 183880"/>
                <a:gd name="connsiteY12" fmla="*/ 65210 h 65135"/>
                <a:gd name="connsiteX13" fmla="*/ 174938 w 183880"/>
                <a:gd name="connsiteY13" fmla="*/ 65210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880" h="65135">
                  <a:moveTo>
                    <a:pt x="174661" y="11209"/>
                  </a:moveTo>
                  <a:cubicBezTo>
                    <a:pt x="178809" y="11209"/>
                    <a:pt x="184063" y="11209"/>
                    <a:pt x="184063" y="5642"/>
                  </a:cubicBezTo>
                  <a:cubicBezTo>
                    <a:pt x="184063" y="75"/>
                    <a:pt x="178809" y="75"/>
                    <a:pt x="174938" y="75"/>
                  </a:cubicBezTo>
                  <a:lnTo>
                    <a:pt x="9306" y="75"/>
                  </a:lnTo>
                  <a:cubicBezTo>
                    <a:pt x="5435" y="75"/>
                    <a:pt x="182" y="75"/>
                    <a:pt x="182" y="5642"/>
                  </a:cubicBezTo>
                  <a:cubicBezTo>
                    <a:pt x="182" y="11209"/>
                    <a:pt x="5435" y="11209"/>
                    <a:pt x="9583" y="11209"/>
                  </a:cubicBezTo>
                  <a:lnTo>
                    <a:pt x="174661" y="11209"/>
                  </a:lnTo>
                  <a:close/>
                  <a:moveTo>
                    <a:pt x="174938" y="65210"/>
                  </a:moveTo>
                  <a:cubicBezTo>
                    <a:pt x="178809" y="65210"/>
                    <a:pt x="184063" y="65210"/>
                    <a:pt x="184063" y="59643"/>
                  </a:cubicBezTo>
                  <a:cubicBezTo>
                    <a:pt x="184063" y="54076"/>
                    <a:pt x="178809" y="54076"/>
                    <a:pt x="174661" y="54076"/>
                  </a:cubicBezTo>
                  <a:lnTo>
                    <a:pt x="9583" y="54076"/>
                  </a:lnTo>
                  <a:cubicBezTo>
                    <a:pt x="5435" y="54076"/>
                    <a:pt x="182" y="54076"/>
                    <a:pt x="182" y="59643"/>
                  </a:cubicBezTo>
                  <a:cubicBezTo>
                    <a:pt x="182" y="65210"/>
                    <a:pt x="5435" y="65210"/>
                    <a:pt x="9306" y="65210"/>
                  </a:cubicBezTo>
                  <a:lnTo>
                    <a:pt x="174938" y="65210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630770E4-CCE0-82C0-32D9-9BCAE5C3B44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558293" y="5836364"/>
              <a:ext cx="188028" cy="188447"/>
            </a:xfrm>
            <a:custGeom>
              <a:avLst/>
              <a:gdLst>
                <a:gd name="connsiteX0" fmla="*/ 111627 w 188028"/>
                <a:gd name="connsiteY0" fmla="*/ 19560 h 188447"/>
                <a:gd name="connsiteX1" fmla="*/ 117987 w 188028"/>
                <a:gd name="connsiteY1" fmla="*/ 9260 h 188447"/>
                <a:gd name="connsiteX2" fmla="*/ 135407 w 188028"/>
                <a:gd name="connsiteY2" fmla="*/ 8704 h 188447"/>
                <a:gd name="connsiteX3" fmla="*/ 175778 w 188028"/>
                <a:gd name="connsiteY3" fmla="*/ 31529 h 188447"/>
                <a:gd name="connsiteX4" fmla="*/ 173566 w 188028"/>
                <a:gd name="connsiteY4" fmla="*/ 53797 h 188447"/>
                <a:gd name="connsiteX5" fmla="*/ 172736 w 188028"/>
                <a:gd name="connsiteY5" fmla="*/ 59086 h 188447"/>
                <a:gd name="connsiteX6" fmla="*/ 176054 w 188028"/>
                <a:gd name="connsiteY6" fmla="*/ 62705 h 188447"/>
                <a:gd name="connsiteX7" fmla="*/ 180202 w 188028"/>
                <a:gd name="connsiteY7" fmla="*/ 56303 h 188447"/>
                <a:gd name="connsiteX8" fmla="*/ 187668 w 188028"/>
                <a:gd name="connsiteY8" fmla="*/ 7869 h 188447"/>
                <a:gd name="connsiteX9" fmla="*/ 188221 w 188028"/>
                <a:gd name="connsiteY9" fmla="*/ 3137 h 188447"/>
                <a:gd name="connsiteX10" fmla="*/ 180755 w 188028"/>
                <a:gd name="connsiteY10" fmla="*/ 75 h 188447"/>
                <a:gd name="connsiteX11" fmla="*/ 27290 w 188028"/>
                <a:gd name="connsiteY11" fmla="*/ 75 h 188447"/>
                <a:gd name="connsiteX12" fmla="*/ 18442 w 188028"/>
                <a:gd name="connsiteY12" fmla="*/ 5642 h 188447"/>
                <a:gd name="connsiteX13" fmla="*/ 1851 w 188028"/>
                <a:gd name="connsiteY13" fmla="*/ 54633 h 188447"/>
                <a:gd name="connsiteX14" fmla="*/ 192 w 188028"/>
                <a:gd name="connsiteY14" fmla="*/ 59643 h 188447"/>
                <a:gd name="connsiteX15" fmla="*/ 3510 w 188028"/>
                <a:gd name="connsiteY15" fmla="*/ 62705 h 188447"/>
                <a:gd name="connsiteX16" fmla="*/ 8211 w 188028"/>
                <a:gd name="connsiteY16" fmla="*/ 56859 h 188447"/>
                <a:gd name="connsiteX17" fmla="*/ 71256 w 188028"/>
                <a:gd name="connsiteY17" fmla="*/ 8704 h 188447"/>
                <a:gd name="connsiteX18" fmla="*/ 82040 w 188028"/>
                <a:gd name="connsiteY18" fmla="*/ 8704 h 188447"/>
                <a:gd name="connsiteX19" fmla="*/ 89782 w 188028"/>
                <a:gd name="connsiteY19" fmla="*/ 12044 h 188447"/>
                <a:gd name="connsiteX20" fmla="*/ 88676 w 188028"/>
                <a:gd name="connsiteY20" fmla="*/ 17890 h 188447"/>
                <a:gd name="connsiteX21" fmla="*/ 51623 w 188028"/>
                <a:gd name="connsiteY21" fmla="*/ 166532 h 188447"/>
                <a:gd name="connsiteX22" fmla="*/ 18718 w 188028"/>
                <a:gd name="connsiteY22" fmla="*/ 179893 h 188447"/>
                <a:gd name="connsiteX23" fmla="*/ 7105 w 188028"/>
                <a:gd name="connsiteY23" fmla="*/ 185182 h 188447"/>
                <a:gd name="connsiteX24" fmla="*/ 11806 w 188028"/>
                <a:gd name="connsiteY24" fmla="*/ 188522 h 188447"/>
                <a:gd name="connsiteX25" fmla="*/ 34480 w 188028"/>
                <a:gd name="connsiteY25" fmla="*/ 187965 h 188447"/>
                <a:gd name="connsiteX26" fmla="*/ 57983 w 188028"/>
                <a:gd name="connsiteY26" fmla="*/ 187687 h 188447"/>
                <a:gd name="connsiteX27" fmla="*/ 80934 w 188028"/>
                <a:gd name="connsiteY27" fmla="*/ 187965 h 188447"/>
                <a:gd name="connsiteX28" fmla="*/ 104990 w 188028"/>
                <a:gd name="connsiteY28" fmla="*/ 188522 h 188447"/>
                <a:gd name="connsiteX29" fmla="*/ 111074 w 188028"/>
                <a:gd name="connsiteY29" fmla="*/ 182955 h 188447"/>
                <a:gd name="connsiteX30" fmla="*/ 101672 w 188028"/>
                <a:gd name="connsiteY30" fmla="*/ 179893 h 188447"/>
                <a:gd name="connsiteX31" fmla="*/ 83975 w 188028"/>
                <a:gd name="connsiteY31" fmla="*/ 179336 h 188447"/>
                <a:gd name="connsiteX32" fmla="*/ 73744 w 188028"/>
                <a:gd name="connsiteY32" fmla="*/ 173212 h 188447"/>
                <a:gd name="connsiteX33" fmla="*/ 74851 w 188028"/>
                <a:gd name="connsiteY33" fmla="*/ 167367 h 188447"/>
                <a:gd name="connsiteX34" fmla="*/ 111627 w 188028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8028" h="188447">
                  <a:moveTo>
                    <a:pt x="111627" y="19560"/>
                  </a:moveTo>
                  <a:cubicBezTo>
                    <a:pt x="113562" y="11766"/>
                    <a:pt x="114668" y="10096"/>
                    <a:pt x="117987" y="9260"/>
                  </a:cubicBezTo>
                  <a:cubicBezTo>
                    <a:pt x="120475" y="8704"/>
                    <a:pt x="129600" y="8704"/>
                    <a:pt x="135407" y="8704"/>
                  </a:cubicBezTo>
                  <a:cubicBezTo>
                    <a:pt x="163335" y="8704"/>
                    <a:pt x="175778" y="9817"/>
                    <a:pt x="175778" y="31529"/>
                  </a:cubicBezTo>
                  <a:cubicBezTo>
                    <a:pt x="175778" y="35704"/>
                    <a:pt x="174672" y="46560"/>
                    <a:pt x="173566" y="53797"/>
                  </a:cubicBezTo>
                  <a:cubicBezTo>
                    <a:pt x="173289" y="54911"/>
                    <a:pt x="172736" y="58251"/>
                    <a:pt x="172736" y="59086"/>
                  </a:cubicBezTo>
                  <a:cubicBezTo>
                    <a:pt x="172736" y="60756"/>
                    <a:pt x="173566" y="62705"/>
                    <a:pt x="176054" y="62705"/>
                  </a:cubicBezTo>
                  <a:cubicBezTo>
                    <a:pt x="179096" y="62705"/>
                    <a:pt x="179649" y="60478"/>
                    <a:pt x="180202" y="56303"/>
                  </a:cubicBezTo>
                  <a:lnTo>
                    <a:pt x="187668" y="7869"/>
                  </a:lnTo>
                  <a:cubicBezTo>
                    <a:pt x="187944" y="6755"/>
                    <a:pt x="188221" y="3972"/>
                    <a:pt x="188221" y="3137"/>
                  </a:cubicBezTo>
                  <a:cubicBezTo>
                    <a:pt x="188221" y="75"/>
                    <a:pt x="185456" y="75"/>
                    <a:pt x="180755" y="75"/>
                  </a:cubicBezTo>
                  <a:lnTo>
                    <a:pt x="27290" y="75"/>
                  </a:lnTo>
                  <a:cubicBezTo>
                    <a:pt x="20654" y="75"/>
                    <a:pt x="20378" y="353"/>
                    <a:pt x="18442" y="5642"/>
                  </a:cubicBezTo>
                  <a:lnTo>
                    <a:pt x="1851" y="54633"/>
                  </a:lnTo>
                  <a:cubicBezTo>
                    <a:pt x="1575" y="55189"/>
                    <a:pt x="192" y="59086"/>
                    <a:pt x="192" y="59643"/>
                  </a:cubicBezTo>
                  <a:cubicBezTo>
                    <a:pt x="192" y="61313"/>
                    <a:pt x="1575" y="62705"/>
                    <a:pt x="3510" y="62705"/>
                  </a:cubicBezTo>
                  <a:cubicBezTo>
                    <a:pt x="6275" y="62705"/>
                    <a:pt x="6552" y="61313"/>
                    <a:pt x="8211" y="56859"/>
                  </a:cubicBezTo>
                  <a:cubicBezTo>
                    <a:pt x="23143" y="13714"/>
                    <a:pt x="30332" y="8704"/>
                    <a:pt x="71256" y="8704"/>
                  </a:cubicBezTo>
                  <a:lnTo>
                    <a:pt x="82040" y="8704"/>
                  </a:lnTo>
                  <a:cubicBezTo>
                    <a:pt x="89782" y="8704"/>
                    <a:pt x="89782" y="9817"/>
                    <a:pt x="89782" y="12044"/>
                  </a:cubicBezTo>
                  <a:cubicBezTo>
                    <a:pt x="89782" y="13714"/>
                    <a:pt x="88953" y="17054"/>
                    <a:pt x="88676" y="17890"/>
                  </a:cubicBezTo>
                  <a:lnTo>
                    <a:pt x="51623" y="166532"/>
                  </a:lnTo>
                  <a:cubicBezTo>
                    <a:pt x="49135" y="176831"/>
                    <a:pt x="48305" y="179893"/>
                    <a:pt x="18718" y="179893"/>
                  </a:cubicBezTo>
                  <a:cubicBezTo>
                    <a:pt x="8764" y="179893"/>
                    <a:pt x="7105" y="179893"/>
                    <a:pt x="7105" y="185182"/>
                  </a:cubicBezTo>
                  <a:cubicBezTo>
                    <a:pt x="7105" y="188522"/>
                    <a:pt x="10147" y="188522"/>
                    <a:pt x="11806" y="188522"/>
                  </a:cubicBezTo>
                  <a:cubicBezTo>
                    <a:pt x="19271" y="188522"/>
                    <a:pt x="27014" y="187965"/>
                    <a:pt x="34480" y="187965"/>
                  </a:cubicBezTo>
                  <a:cubicBezTo>
                    <a:pt x="42222" y="187965"/>
                    <a:pt x="50241" y="187687"/>
                    <a:pt x="57983" y="187687"/>
                  </a:cubicBezTo>
                  <a:cubicBezTo>
                    <a:pt x="65726" y="187687"/>
                    <a:pt x="73468" y="187965"/>
                    <a:pt x="80934" y="187965"/>
                  </a:cubicBezTo>
                  <a:cubicBezTo>
                    <a:pt x="88953" y="187965"/>
                    <a:pt x="97248" y="188522"/>
                    <a:pt x="104990" y="188522"/>
                  </a:cubicBezTo>
                  <a:cubicBezTo>
                    <a:pt x="107756" y="188522"/>
                    <a:pt x="111074" y="188522"/>
                    <a:pt x="111074" y="182955"/>
                  </a:cubicBezTo>
                  <a:cubicBezTo>
                    <a:pt x="111074" y="179893"/>
                    <a:pt x="108862" y="179893"/>
                    <a:pt x="101672" y="179893"/>
                  </a:cubicBezTo>
                  <a:cubicBezTo>
                    <a:pt x="94759" y="179893"/>
                    <a:pt x="91165" y="179893"/>
                    <a:pt x="83975" y="179336"/>
                  </a:cubicBezTo>
                  <a:cubicBezTo>
                    <a:pt x="75957" y="178501"/>
                    <a:pt x="73744" y="177666"/>
                    <a:pt x="73744" y="173212"/>
                  </a:cubicBezTo>
                  <a:cubicBezTo>
                    <a:pt x="73744" y="172934"/>
                    <a:pt x="73744" y="171542"/>
                    <a:pt x="74851" y="167367"/>
                  </a:cubicBezTo>
                  <a:lnTo>
                    <a:pt x="111627" y="19560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3B744A1E-8C26-B4A6-F611-B67BE105F56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726987" y="5933482"/>
              <a:ext cx="147685" cy="133082"/>
            </a:xfrm>
            <a:custGeom>
              <a:avLst/>
              <a:gdLst>
                <a:gd name="connsiteX0" fmla="*/ 52459 w 147685"/>
                <a:gd name="connsiteY0" fmla="*/ 72755 h 133082"/>
                <a:gd name="connsiteX1" fmla="*/ 87493 w 147685"/>
                <a:gd name="connsiteY1" fmla="*/ 72755 h 133082"/>
                <a:gd name="connsiteX2" fmla="*/ 147883 w 147685"/>
                <a:gd name="connsiteY2" fmla="*/ 30473 h 133082"/>
                <a:gd name="connsiteX3" fmla="*/ 105494 w 147685"/>
                <a:gd name="connsiteY3" fmla="*/ 76 h 133082"/>
                <a:gd name="connsiteX4" fmla="*/ 37748 w 147685"/>
                <a:gd name="connsiteY4" fmla="*/ 76 h 133082"/>
                <a:gd name="connsiteX5" fmla="*/ 31554 w 147685"/>
                <a:gd name="connsiteY5" fmla="*/ 4363 h 133082"/>
                <a:gd name="connsiteX6" fmla="*/ 37942 w 147685"/>
                <a:gd name="connsiteY6" fmla="*/ 7091 h 133082"/>
                <a:gd name="connsiteX7" fmla="*/ 45297 w 147685"/>
                <a:gd name="connsiteY7" fmla="*/ 7480 h 133082"/>
                <a:gd name="connsiteX8" fmla="*/ 49555 w 147685"/>
                <a:gd name="connsiteY8" fmla="*/ 10208 h 133082"/>
                <a:gd name="connsiteX9" fmla="*/ 48781 w 147685"/>
                <a:gd name="connsiteY9" fmla="*/ 14495 h 133082"/>
                <a:gd name="connsiteX10" fmla="*/ 23231 w 147685"/>
                <a:gd name="connsiteY10" fmla="*/ 117181 h 133082"/>
                <a:gd name="connsiteX11" fmla="*/ 6005 w 147685"/>
                <a:gd name="connsiteY11" fmla="*/ 126144 h 133082"/>
                <a:gd name="connsiteX12" fmla="*/ 198 w 147685"/>
                <a:gd name="connsiteY12" fmla="*/ 130430 h 133082"/>
                <a:gd name="connsiteX13" fmla="*/ 3295 w 147685"/>
                <a:gd name="connsiteY13" fmla="*/ 133158 h 133082"/>
                <a:gd name="connsiteX14" fmla="*/ 28458 w 147685"/>
                <a:gd name="connsiteY14" fmla="*/ 132379 h 133082"/>
                <a:gd name="connsiteX15" fmla="*/ 41813 w 147685"/>
                <a:gd name="connsiteY15" fmla="*/ 132574 h 133082"/>
                <a:gd name="connsiteX16" fmla="*/ 54201 w 147685"/>
                <a:gd name="connsiteY16" fmla="*/ 133158 h 133082"/>
                <a:gd name="connsiteX17" fmla="*/ 58266 w 147685"/>
                <a:gd name="connsiteY17" fmla="*/ 128872 h 133082"/>
                <a:gd name="connsiteX18" fmla="*/ 52072 w 147685"/>
                <a:gd name="connsiteY18" fmla="*/ 126144 h 133082"/>
                <a:gd name="connsiteX19" fmla="*/ 44716 w 147685"/>
                <a:gd name="connsiteY19" fmla="*/ 125754 h 133082"/>
                <a:gd name="connsiteX20" fmla="*/ 40265 w 147685"/>
                <a:gd name="connsiteY20" fmla="*/ 122831 h 133082"/>
                <a:gd name="connsiteX21" fmla="*/ 41039 w 147685"/>
                <a:gd name="connsiteY21" fmla="*/ 118545 h 133082"/>
                <a:gd name="connsiteX22" fmla="*/ 52459 w 147685"/>
                <a:gd name="connsiteY22" fmla="*/ 72755 h 133082"/>
                <a:gd name="connsiteX23" fmla="*/ 66395 w 147685"/>
                <a:gd name="connsiteY23" fmla="*/ 13716 h 133082"/>
                <a:gd name="connsiteX24" fmla="*/ 76267 w 147685"/>
                <a:gd name="connsiteY24" fmla="*/ 7091 h 133082"/>
                <a:gd name="connsiteX25" fmla="*/ 98913 w 147685"/>
                <a:gd name="connsiteY25" fmla="*/ 7091 h 133082"/>
                <a:gd name="connsiteX26" fmla="*/ 128140 w 147685"/>
                <a:gd name="connsiteY26" fmla="*/ 26381 h 133082"/>
                <a:gd name="connsiteX27" fmla="*/ 116140 w 147685"/>
                <a:gd name="connsiteY27" fmla="*/ 56583 h 133082"/>
                <a:gd name="connsiteX28" fmla="*/ 84202 w 147685"/>
                <a:gd name="connsiteY28" fmla="*/ 66520 h 133082"/>
                <a:gd name="connsiteX29" fmla="*/ 53233 w 147685"/>
                <a:gd name="connsiteY29" fmla="*/ 66520 h 133082"/>
                <a:gd name="connsiteX30" fmla="*/ 66395 w 147685"/>
                <a:gd name="connsiteY30" fmla="*/ 13716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7685" h="133082">
                  <a:moveTo>
                    <a:pt x="52459" y="72755"/>
                  </a:moveTo>
                  <a:lnTo>
                    <a:pt x="87493" y="72755"/>
                  </a:lnTo>
                  <a:cubicBezTo>
                    <a:pt x="120204" y="72755"/>
                    <a:pt x="147883" y="51711"/>
                    <a:pt x="147883" y="30473"/>
                  </a:cubicBezTo>
                  <a:cubicBezTo>
                    <a:pt x="147883" y="14105"/>
                    <a:pt x="132012" y="76"/>
                    <a:pt x="105494" y="76"/>
                  </a:cubicBezTo>
                  <a:lnTo>
                    <a:pt x="37748" y="76"/>
                  </a:lnTo>
                  <a:cubicBezTo>
                    <a:pt x="33877" y="76"/>
                    <a:pt x="31554" y="76"/>
                    <a:pt x="31554" y="4363"/>
                  </a:cubicBezTo>
                  <a:cubicBezTo>
                    <a:pt x="31554" y="7091"/>
                    <a:pt x="33684" y="7091"/>
                    <a:pt x="37942" y="7091"/>
                  </a:cubicBezTo>
                  <a:cubicBezTo>
                    <a:pt x="41039" y="7091"/>
                    <a:pt x="41813" y="7091"/>
                    <a:pt x="45297" y="7480"/>
                  </a:cubicBezTo>
                  <a:cubicBezTo>
                    <a:pt x="49168" y="7870"/>
                    <a:pt x="49555" y="8260"/>
                    <a:pt x="49555" y="10208"/>
                  </a:cubicBezTo>
                  <a:cubicBezTo>
                    <a:pt x="49555" y="10598"/>
                    <a:pt x="49555" y="11572"/>
                    <a:pt x="48781" y="14495"/>
                  </a:cubicBezTo>
                  <a:lnTo>
                    <a:pt x="23231" y="117181"/>
                  </a:lnTo>
                  <a:cubicBezTo>
                    <a:pt x="21296" y="124780"/>
                    <a:pt x="21102" y="126144"/>
                    <a:pt x="6005" y="126144"/>
                  </a:cubicBezTo>
                  <a:cubicBezTo>
                    <a:pt x="2521" y="126144"/>
                    <a:pt x="198" y="126144"/>
                    <a:pt x="198" y="130430"/>
                  </a:cubicBezTo>
                  <a:cubicBezTo>
                    <a:pt x="198" y="130625"/>
                    <a:pt x="198" y="133158"/>
                    <a:pt x="3295" y="133158"/>
                  </a:cubicBezTo>
                  <a:cubicBezTo>
                    <a:pt x="8908" y="133158"/>
                    <a:pt x="22844" y="132379"/>
                    <a:pt x="28458" y="132379"/>
                  </a:cubicBezTo>
                  <a:cubicBezTo>
                    <a:pt x="31748" y="132379"/>
                    <a:pt x="38523" y="132379"/>
                    <a:pt x="41813" y="132574"/>
                  </a:cubicBezTo>
                  <a:cubicBezTo>
                    <a:pt x="45684" y="132769"/>
                    <a:pt x="50523" y="133158"/>
                    <a:pt x="54201" y="133158"/>
                  </a:cubicBezTo>
                  <a:cubicBezTo>
                    <a:pt x="55362" y="133158"/>
                    <a:pt x="58266" y="133158"/>
                    <a:pt x="58266" y="128872"/>
                  </a:cubicBezTo>
                  <a:cubicBezTo>
                    <a:pt x="58266" y="126144"/>
                    <a:pt x="55943" y="126144"/>
                    <a:pt x="52072" y="126144"/>
                  </a:cubicBezTo>
                  <a:cubicBezTo>
                    <a:pt x="51878" y="126144"/>
                    <a:pt x="48201" y="126144"/>
                    <a:pt x="44716" y="125754"/>
                  </a:cubicBezTo>
                  <a:cubicBezTo>
                    <a:pt x="40265" y="125364"/>
                    <a:pt x="40265" y="124780"/>
                    <a:pt x="40265" y="122831"/>
                  </a:cubicBezTo>
                  <a:cubicBezTo>
                    <a:pt x="40265" y="122636"/>
                    <a:pt x="40265" y="121467"/>
                    <a:pt x="41039" y="118545"/>
                  </a:cubicBezTo>
                  <a:lnTo>
                    <a:pt x="52459" y="72755"/>
                  </a:lnTo>
                  <a:close/>
                  <a:moveTo>
                    <a:pt x="66395" y="13716"/>
                  </a:moveTo>
                  <a:cubicBezTo>
                    <a:pt x="67944" y="7675"/>
                    <a:pt x="68137" y="7091"/>
                    <a:pt x="76267" y="7091"/>
                  </a:cubicBezTo>
                  <a:lnTo>
                    <a:pt x="98913" y="7091"/>
                  </a:lnTo>
                  <a:cubicBezTo>
                    <a:pt x="116914" y="7091"/>
                    <a:pt x="128140" y="12547"/>
                    <a:pt x="128140" y="26381"/>
                  </a:cubicBezTo>
                  <a:cubicBezTo>
                    <a:pt x="128140" y="32421"/>
                    <a:pt x="125818" y="47814"/>
                    <a:pt x="116140" y="56583"/>
                  </a:cubicBezTo>
                  <a:cubicBezTo>
                    <a:pt x="109172" y="62818"/>
                    <a:pt x="98139" y="66520"/>
                    <a:pt x="84202" y="66520"/>
                  </a:cubicBezTo>
                  <a:lnTo>
                    <a:pt x="53233" y="66520"/>
                  </a:lnTo>
                  <a:lnTo>
                    <a:pt x="66395" y="13716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5592EED7-4FE8-C4FA-A5AA-A960365F87A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974546" y="5862529"/>
              <a:ext cx="183880" cy="185385"/>
            </a:xfrm>
            <a:custGeom>
              <a:avLst/>
              <a:gdLst>
                <a:gd name="connsiteX0" fmla="*/ 97816 w 183880"/>
                <a:gd name="connsiteY0" fmla="*/ 98334 h 185385"/>
                <a:gd name="connsiteX1" fmla="*/ 174963 w 183880"/>
                <a:gd name="connsiteY1" fmla="*/ 98334 h 185385"/>
                <a:gd name="connsiteX2" fmla="*/ 184088 w 183880"/>
                <a:gd name="connsiteY2" fmla="*/ 92767 h 185385"/>
                <a:gd name="connsiteX3" fmla="*/ 174963 w 183880"/>
                <a:gd name="connsiteY3" fmla="*/ 87200 h 185385"/>
                <a:gd name="connsiteX4" fmla="*/ 97816 w 183880"/>
                <a:gd name="connsiteY4" fmla="*/ 87200 h 185385"/>
                <a:gd name="connsiteX5" fmla="*/ 97816 w 183880"/>
                <a:gd name="connsiteY5" fmla="*/ 9260 h 185385"/>
                <a:gd name="connsiteX6" fmla="*/ 92285 w 183880"/>
                <a:gd name="connsiteY6" fmla="*/ 75 h 185385"/>
                <a:gd name="connsiteX7" fmla="*/ 86755 w 183880"/>
                <a:gd name="connsiteY7" fmla="*/ 9260 h 185385"/>
                <a:gd name="connsiteX8" fmla="*/ 86755 w 183880"/>
                <a:gd name="connsiteY8" fmla="*/ 87200 h 185385"/>
                <a:gd name="connsiteX9" fmla="*/ 9332 w 183880"/>
                <a:gd name="connsiteY9" fmla="*/ 87200 h 185385"/>
                <a:gd name="connsiteX10" fmla="*/ 207 w 183880"/>
                <a:gd name="connsiteY10" fmla="*/ 92767 h 185385"/>
                <a:gd name="connsiteX11" fmla="*/ 9332 w 183880"/>
                <a:gd name="connsiteY11" fmla="*/ 98334 h 185385"/>
                <a:gd name="connsiteX12" fmla="*/ 86755 w 183880"/>
                <a:gd name="connsiteY12" fmla="*/ 98334 h 185385"/>
                <a:gd name="connsiteX13" fmla="*/ 86755 w 183880"/>
                <a:gd name="connsiteY13" fmla="*/ 176274 h 185385"/>
                <a:gd name="connsiteX14" fmla="*/ 92285 w 183880"/>
                <a:gd name="connsiteY14" fmla="*/ 185460 h 185385"/>
                <a:gd name="connsiteX15" fmla="*/ 97816 w 183880"/>
                <a:gd name="connsiteY15" fmla="*/ 176274 h 185385"/>
                <a:gd name="connsiteX16" fmla="*/ 97816 w 183880"/>
                <a:gd name="connsiteY16" fmla="*/ 98334 h 1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880" h="185385">
                  <a:moveTo>
                    <a:pt x="97816" y="98334"/>
                  </a:moveTo>
                  <a:lnTo>
                    <a:pt x="174963" y="98334"/>
                  </a:lnTo>
                  <a:cubicBezTo>
                    <a:pt x="178834" y="98334"/>
                    <a:pt x="184088" y="98334"/>
                    <a:pt x="184088" y="92767"/>
                  </a:cubicBezTo>
                  <a:cubicBezTo>
                    <a:pt x="184088" y="87200"/>
                    <a:pt x="178834" y="87200"/>
                    <a:pt x="174963" y="87200"/>
                  </a:cubicBezTo>
                  <a:lnTo>
                    <a:pt x="97816" y="87200"/>
                  </a:lnTo>
                  <a:lnTo>
                    <a:pt x="97816" y="9260"/>
                  </a:lnTo>
                  <a:cubicBezTo>
                    <a:pt x="97816" y="5363"/>
                    <a:pt x="97816" y="75"/>
                    <a:pt x="92285" y="75"/>
                  </a:cubicBezTo>
                  <a:cubicBezTo>
                    <a:pt x="86755" y="75"/>
                    <a:pt x="86755" y="5363"/>
                    <a:pt x="86755" y="9260"/>
                  </a:cubicBezTo>
                  <a:lnTo>
                    <a:pt x="86755" y="87200"/>
                  </a:lnTo>
                  <a:lnTo>
                    <a:pt x="9332" y="87200"/>
                  </a:lnTo>
                  <a:cubicBezTo>
                    <a:pt x="5460" y="87200"/>
                    <a:pt x="207" y="87200"/>
                    <a:pt x="207" y="92767"/>
                  </a:cubicBezTo>
                  <a:cubicBezTo>
                    <a:pt x="207" y="98334"/>
                    <a:pt x="5460" y="98334"/>
                    <a:pt x="9332" y="98334"/>
                  </a:cubicBezTo>
                  <a:lnTo>
                    <a:pt x="86755" y="98334"/>
                  </a:lnTo>
                  <a:lnTo>
                    <a:pt x="86755" y="176274"/>
                  </a:lnTo>
                  <a:cubicBezTo>
                    <a:pt x="86755" y="180171"/>
                    <a:pt x="86755" y="185460"/>
                    <a:pt x="92285" y="185460"/>
                  </a:cubicBezTo>
                  <a:cubicBezTo>
                    <a:pt x="97816" y="185460"/>
                    <a:pt x="97816" y="180171"/>
                    <a:pt x="97816" y="176274"/>
                  </a:cubicBezTo>
                  <a:lnTo>
                    <a:pt x="97816" y="98334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62B00C29-C596-8371-8FC2-DAA8E6C0831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262948" y="5816044"/>
              <a:ext cx="64150" cy="278356"/>
            </a:xfrm>
            <a:custGeom>
              <a:avLst/>
              <a:gdLst>
                <a:gd name="connsiteX0" fmla="*/ 64368 w 64150"/>
                <a:gd name="connsiteY0" fmla="*/ 275647 h 278356"/>
                <a:gd name="connsiteX1" fmla="*/ 59667 w 64150"/>
                <a:gd name="connsiteY1" fmla="*/ 269524 h 278356"/>
                <a:gd name="connsiteX2" fmla="*/ 16254 w 64150"/>
                <a:gd name="connsiteY2" fmla="*/ 139253 h 278356"/>
                <a:gd name="connsiteX3" fmla="*/ 60773 w 64150"/>
                <a:gd name="connsiteY3" fmla="*/ 7590 h 278356"/>
                <a:gd name="connsiteX4" fmla="*/ 64368 w 64150"/>
                <a:gd name="connsiteY4" fmla="*/ 2858 h 278356"/>
                <a:gd name="connsiteX5" fmla="*/ 61603 w 64150"/>
                <a:gd name="connsiteY5" fmla="*/ 75 h 278356"/>
                <a:gd name="connsiteX6" fmla="*/ 17637 w 64150"/>
                <a:gd name="connsiteY6" fmla="*/ 54354 h 278356"/>
                <a:gd name="connsiteX7" fmla="*/ 217 w 64150"/>
                <a:gd name="connsiteY7" fmla="*/ 139253 h 278356"/>
                <a:gd name="connsiteX8" fmla="*/ 18467 w 64150"/>
                <a:gd name="connsiteY8" fmla="*/ 226100 h 278356"/>
                <a:gd name="connsiteX9" fmla="*/ 61603 w 64150"/>
                <a:gd name="connsiteY9" fmla="*/ 278431 h 278356"/>
                <a:gd name="connsiteX10" fmla="*/ 64368 w 64150"/>
                <a:gd name="connsiteY10" fmla="*/ 275647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50" h="278356">
                  <a:moveTo>
                    <a:pt x="64368" y="275647"/>
                  </a:moveTo>
                  <a:cubicBezTo>
                    <a:pt x="64368" y="274812"/>
                    <a:pt x="64368" y="274256"/>
                    <a:pt x="59667" y="269524"/>
                  </a:cubicBezTo>
                  <a:cubicBezTo>
                    <a:pt x="25103" y="234451"/>
                    <a:pt x="16254" y="181841"/>
                    <a:pt x="16254" y="139253"/>
                  </a:cubicBezTo>
                  <a:cubicBezTo>
                    <a:pt x="16254" y="90819"/>
                    <a:pt x="26762" y="42385"/>
                    <a:pt x="60773" y="7590"/>
                  </a:cubicBezTo>
                  <a:cubicBezTo>
                    <a:pt x="64368" y="4250"/>
                    <a:pt x="64368" y="3693"/>
                    <a:pt x="64368" y="2858"/>
                  </a:cubicBezTo>
                  <a:cubicBezTo>
                    <a:pt x="64368" y="910"/>
                    <a:pt x="63262" y="75"/>
                    <a:pt x="61603" y="75"/>
                  </a:cubicBezTo>
                  <a:cubicBezTo>
                    <a:pt x="58837" y="75"/>
                    <a:pt x="33951" y="19003"/>
                    <a:pt x="17637" y="54354"/>
                  </a:cubicBezTo>
                  <a:cubicBezTo>
                    <a:pt x="3535" y="84973"/>
                    <a:pt x="217" y="115871"/>
                    <a:pt x="217" y="139253"/>
                  </a:cubicBezTo>
                  <a:cubicBezTo>
                    <a:pt x="217" y="160965"/>
                    <a:pt x="3258" y="194646"/>
                    <a:pt x="18467" y="226100"/>
                  </a:cubicBezTo>
                  <a:cubicBezTo>
                    <a:pt x="35057" y="260338"/>
                    <a:pt x="58837" y="278431"/>
                    <a:pt x="61603" y="278431"/>
                  </a:cubicBezTo>
                  <a:cubicBezTo>
                    <a:pt x="63262" y="278431"/>
                    <a:pt x="64368" y="277596"/>
                    <a:pt x="64368" y="275647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72DA6A9D-9F48-81F1-6F38-02AE4A22586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349742" y="5836364"/>
              <a:ext cx="188028" cy="188447"/>
            </a:xfrm>
            <a:custGeom>
              <a:avLst/>
              <a:gdLst>
                <a:gd name="connsiteX0" fmla="*/ 111655 w 188028"/>
                <a:gd name="connsiteY0" fmla="*/ 19560 h 188447"/>
                <a:gd name="connsiteX1" fmla="*/ 118015 w 188028"/>
                <a:gd name="connsiteY1" fmla="*/ 9260 h 188447"/>
                <a:gd name="connsiteX2" fmla="*/ 135435 w 188028"/>
                <a:gd name="connsiteY2" fmla="*/ 8704 h 188447"/>
                <a:gd name="connsiteX3" fmla="*/ 175806 w 188028"/>
                <a:gd name="connsiteY3" fmla="*/ 31529 h 188447"/>
                <a:gd name="connsiteX4" fmla="*/ 173594 w 188028"/>
                <a:gd name="connsiteY4" fmla="*/ 53797 h 188447"/>
                <a:gd name="connsiteX5" fmla="*/ 172765 w 188028"/>
                <a:gd name="connsiteY5" fmla="*/ 59086 h 188447"/>
                <a:gd name="connsiteX6" fmla="*/ 176083 w 188028"/>
                <a:gd name="connsiteY6" fmla="*/ 62705 h 188447"/>
                <a:gd name="connsiteX7" fmla="*/ 180230 w 188028"/>
                <a:gd name="connsiteY7" fmla="*/ 56303 h 188447"/>
                <a:gd name="connsiteX8" fmla="*/ 187696 w 188028"/>
                <a:gd name="connsiteY8" fmla="*/ 7869 h 188447"/>
                <a:gd name="connsiteX9" fmla="*/ 188249 w 188028"/>
                <a:gd name="connsiteY9" fmla="*/ 3137 h 188447"/>
                <a:gd name="connsiteX10" fmla="*/ 180783 w 188028"/>
                <a:gd name="connsiteY10" fmla="*/ 75 h 188447"/>
                <a:gd name="connsiteX11" fmla="*/ 27319 w 188028"/>
                <a:gd name="connsiteY11" fmla="*/ 75 h 188447"/>
                <a:gd name="connsiteX12" fmla="*/ 18470 w 188028"/>
                <a:gd name="connsiteY12" fmla="*/ 5642 h 188447"/>
                <a:gd name="connsiteX13" fmla="*/ 1880 w 188028"/>
                <a:gd name="connsiteY13" fmla="*/ 54633 h 188447"/>
                <a:gd name="connsiteX14" fmla="*/ 221 w 188028"/>
                <a:gd name="connsiteY14" fmla="*/ 59643 h 188447"/>
                <a:gd name="connsiteX15" fmla="*/ 3539 w 188028"/>
                <a:gd name="connsiteY15" fmla="*/ 62705 h 188447"/>
                <a:gd name="connsiteX16" fmla="*/ 8239 w 188028"/>
                <a:gd name="connsiteY16" fmla="*/ 56859 h 188447"/>
                <a:gd name="connsiteX17" fmla="*/ 71284 w 188028"/>
                <a:gd name="connsiteY17" fmla="*/ 8704 h 188447"/>
                <a:gd name="connsiteX18" fmla="*/ 82068 w 188028"/>
                <a:gd name="connsiteY18" fmla="*/ 8704 h 188447"/>
                <a:gd name="connsiteX19" fmla="*/ 89811 w 188028"/>
                <a:gd name="connsiteY19" fmla="*/ 12044 h 188447"/>
                <a:gd name="connsiteX20" fmla="*/ 88705 w 188028"/>
                <a:gd name="connsiteY20" fmla="*/ 17890 h 188447"/>
                <a:gd name="connsiteX21" fmla="*/ 51652 w 188028"/>
                <a:gd name="connsiteY21" fmla="*/ 166532 h 188447"/>
                <a:gd name="connsiteX22" fmla="*/ 18747 w 188028"/>
                <a:gd name="connsiteY22" fmla="*/ 179893 h 188447"/>
                <a:gd name="connsiteX23" fmla="*/ 7133 w 188028"/>
                <a:gd name="connsiteY23" fmla="*/ 185182 h 188447"/>
                <a:gd name="connsiteX24" fmla="*/ 11834 w 188028"/>
                <a:gd name="connsiteY24" fmla="*/ 188522 h 188447"/>
                <a:gd name="connsiteX25" fmla="*/ 34508 w 188028"/>
                <a:gd name="connsiteY25" fmla="*/ 187965 h 188447"/>
                <a:gd name="connsiteX26" fmla="*/ 58012 w 188028"/>
                <a:gd name="connsiteY26" fmla="*/ 187687 h 188447"/>
                <a:gd name="connsiteX27" fmla="*/ 80962 w 188028"/>
                <a:gd name="connsiteY27" fmla="*/ 187965 h 188447"/>
                <a:gd name="connsiteX28" fmla="*/ 105019 w 188028"/>
                <a:gd name="connsiteY28" fmla="*/ 188522 h 188447"/>
                <a:gd name="connsiteX29" fmla="*/ 111102 w 188028"/>
                <a:gd name="connsiteY29" fmla="*/ 182955 h 188447"/>
                <a:gd name="connsiteX30" fmla="*/ 101701 w 188028"/>
                <a:gd name="connsiteY30" fmla="*/ 179893 h 188447"/>
                <a:gd name="connsiteX31" fmla="*/ 84004 w 188028"/>
                <a:gd name="connsiteY31" fmla="*/ 179336 h 188447"/>
                <a:gd name="connsiteX32" fmla="*/ 73773 w 188028"/>
                <a:gd name="connsiteY32" fmla="*/ 173212 h 188447"/>
                <a:gd name="connsiteX33" fmla="*/ 74879 w 188028"/>
                <a:gd name="connsiteY33" fmla="*/ 167367 h 188447"/>
                <a:gd name="connsiteX34" fmla="*/ 111655 w 188028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8028" h="188447">
                  <a:moveTo>
                    <a:pt x="111655" y="19560"/>
                  </a:moveTo>
                  <a:cubicBezTo>
                    <a:pt x="113591" y="11766"/>
                    <a:pt x="114697" y="10096"/>
                    <a:pt x="118015" y="9260"/>
                  </a:cubicBezTo>
                  <a:cubicBezTo>
                    <a:pt x="120504" y="8704"/>
                    <a:pt x="129629" y="8704"/>
                    <a:pt x="135435" y="8704"/>
                  </a:cubicBezTo>
                  <a:cubicBezTo>
                    <a:pt x="163363" y="8704"/>
                    <a:pt x="175806" y="9817"/>
                    <a:pt x="175806" y="31529"/>
                  </a:cubicBezTo>
                  <a:cubicBezTo>
                    <a:pt x="175806" y="35704"/>
                    <a:pt x="174700" y="46560"/>
                    <a:pt x="173594" y="53797"/>
                  </a:cubicBezTo>
                  <a:cubicBezTo>
                    <a:pt x="173318" y="54911"/>
                    <a:pt x="172765" y="58251"/>
                    <a:pt x="172765" y="59086"/>
                  </a:cubicBezTo>
                  <a:cubicBezTo>
                    <a:pt x="172765" y="60756"/>
                    <a:pt x="173594" y="62705"/>
                    <a:pt x="176083" y="62705"/>
                  </a:cubicBezTo>
                  <a:cubicBezTo>
                    <a:pt x="179124" y="62705"/>
                    <a:pt x="179677" y="60478"/>
                    <a:pt x="180230" y="56303"/>
                  </a:cubicBezTo>
                  <a:lnTo>
                    <a:pt x="187696" y="7869"/>
                  </a:lnTo>
                  <a:cubicBezTo>
                    <a:pt x="187973" y="6755"/>
                    <a:pt x="188249" y="3972"/>
                    <a:pt x="188249" y="3137"/>
                  </a:cubicBezTo>
                  <a:cubicBezTo>
                    <a:pt x="188249" y="75"/>
                    <a:pt x="185484" y="75"/>
                    <a:pt x="180783" y="75"/>
                  </a:cubicBezTo>
                  <a:lnTo>
                    <a:pt x="27319" y="75"/>
                  </a:lnTo>
                  <a:cubicBezTo>
                    <a:pt x="20683" y="75"/>
                    <a:pt x="20406" y="353"/>
                    <a:pt x="18470" y="5642"/>
                  </a:cubicBezTo>
                  <a:lnTo>
                    <a:pt x="1880" y="54633"/>
                  </a:lnTo>
                  <a:cubicBezTo>
                    <a:pt x="1603" y="55189"/>
                    <a:pt x="221" y="59086"/>
                    <a:pt x="221" y="59643"/>
                  </a:cubicBezTo>
                  <a:cubicBezTo>
                    <a:pt x="221" y="61313"/>
                    <a:pt x="1603" y="62705"/>
                    <a:pt x="3539" y="62705"/>
                  </a:cubicBezTo>
                  <a:cubicBezTo>
                    <a:pt x="6304" y="62705"/>
                    <a:pt x="6580" y="61313"/>
                    <a:pt x="8239" y="56859"/>
                  </a:cubicBezTo>
                  <a:cubicBezTo>
                    <a:pt x="23171" y="13714"/>
                    <a:pt x="30360" y="8704"/>
                    <a:pt x="71284" y="8704"/>
                  </a:cubicBezTo>
                  <a:lnTo>
                    <a:pt x="82068" y="8704"/>
                  </a:lnTo>
                  <a:cubicBezTo>
                    <a:pt x="89811" y="8704"/>
                    <a:pt x="89811" y="9817"/>
                    <a:pt x="89811" y="12044"/>
                  </a:cubicBezTo>
                  <a:cubicBezTo>
                    <a:pt x="89811" y="13714"/>
                    <a:pt x="88981" y="17054"/>
                    <a:pt x="88705" y="17890"/>
                  </a:cubicBezTo>
                  <a:lnTo>
                    <a:pt x="51652" y="166532"/>
                  </a:lnTo>
                  <a:cubicBezTo>
                    <a:pt x="49163" y="176831"/>
                    <a:pt x="48334" y="179893"/>
                    <a:pt x="18747" y="179893"/>
                  </a:cubicBezTo>
                  <a:cubicBezTo>
                    <a:pt x="8792" y="179893"/>
                    <a:pt x="7133" y="179893"/>
                    <a:pt x="7133" y="185182"/>
                  </a:cubicBezTo>
                  <a:cubicBezTo>
                    <a:pt x="7133" y="188522"/>
                    <a:pt x="10175" y="188522"/>
                    <a:pt x="11834" y="188522"/>
                  </a:cubicBezTo>
                  <a:cubicBezTo>
                    <a:pt x="19300" y="188522"/>
                    <a:pt x="27042" y="187965"/>
                    <a:pt x="34508" y="187965"/>
                  </a:cubicBezTo>
                  <a:cubicBezTo>
                    <a:pt x="42251" y="187965"/>
                    <a:pt x="50269" y="187687"/>
                    <a:pt x="58012" y="187687"/>
                  </a:cubicBezTo>
                  <a:cubicBezTo>
                    <a:pt x="65754" y="187687"/>
                    <a:pt x="73496" y="187965"/>
                    <a:pt x="80962" y="187965"/>
                  </a:cubicBezTo>
                  <a:cubicBezTo>
                    <a:pt x="88981" y="187965"/>
                    <a:pt x="97277" y="188522"/>
                    <a:pt x="105019" y="188522"/>
                  </a:cubicBezTo>
                  <a:cubicBezTo>
                    <a:pt x="107784" y="188522"/>
                    <a:pt x="111102" y="188522"/>
                    <a:pt x="111102" y="182955"/>
                  </a:cubicBezTo>
                  <a:cubicBezTo>
                    <a:pt x="111102" y="179893"/>
                    <a:pt x="108890" y="179893"/>
                    <a:pt x="101701" y="179893"/>
                  </a:cubicBezTo>
                  <a:cubicBezTo>
                    <a:pt x="94788" y="179893"/>
                    <a:pt x="91193" y="179893"/>
                    <a:pt x="84004" y="179336"/>
                  </a:cubicBezTo>
                  <a:cubicBezTo>
                    <a:pt x="75985" y="178501"/>
                    <a:pt x="73773" y="177666"/>
                    <a:pt x="73773" y="173212"/>
                  </a:cubicBezTo>
                  <a:cubicBezTo>
                    <a:pt x="73773" y="172934"/>
                    <a:pt x="73773" y="171542"/>
                    <a:pt x="74879" y="167367"/>
                  </a:cubicBezTo>
                  <a:lnTo>
                    <a:pt x="111655" y="19560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C31AF253-D697-FB89-4A24-78B30CE78A27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518049" y="5934261"/>
              <a:ext cx="149553" cy="132302"/>
            </a:xfrm>
            <a:custGeom>
              <a:avLst/>
              <a:gdLst>
                <a:gd name="connsiteX0" fmla="*/ 140170 w 149553"/>
                <a:gd name="connsiteY0" fmla="*/ 87369 h 132302"/>
                <a:gd name="connsiteX1" fmla="*/ 141331 w 149553"/>
                <a:gd name="connsiteY1" fmla="*/ 83861 h 132302"/>
                <a:gd name="connsiteX2" fmla="*/ 138040 w 149553"/>
                <a:gd name="connsiteY2" fmla="*/ 81134 h 132302"/>
                <a:gd name="connsiteX3" fmla="*/ 135911 w 149553"/>
                <a:gd name="connsiteY3" fmla="*/ 81913 h 132302"/>
                <a:gd name="connsiteX4" fmla="*/ 133008 w 149553"/>
                <a:gd name="connsiteY4" fmla="*/ 87564 h 132302"/>
                <a:gd name="connsiteX5" fmla="*/ 79005 w 149553"/>
                <a:gd name="connsiteY5" fmla="*/ 125364 h 132302"/>
                <a:gd name="connsiteX6" fmla="*/ 46100 w 149553"/>
                <a:gd name="connsiteY6" fmla="*/ 125364 h 132302"/>
                <a:gd name="connsiteX7" fmla="*/ 39906 w 149553"/>
                <a:gd name="connsiteY7" fmla="*/ 123416 h 132302"/>
                <a:gd name="connsiteX8" fmla="*/ 40680 w 149553"/>
                <a:gd name="connsiteY8" fmla="*/ 119324 h 132302"/>
                <a:gd name="connsiteX9" fmla="*/ 53649 w 149553"/>
                <a:gd name="connsiteY9" fmla="*/ 67104 h 132302"/>
                <a:gd name="connsiteX10" fmla="*/ 75327 w 149553"/>
                <a:gd name="connsiteY10" fmla="*/ 67104 h 132302"/>
                <a:gd name="connsiteX11" fmla="*/ 92941 w 149553"/>
                <a:gd name="connsiteY11" fmla="*/ 76067 h 132302"/>
                <a:gd name="connsiteX12" fmla="*/ 91586 w 149553"/>
                <a:gd name="connsiteY12" fmla="*/ 84836 h 132302"/>
                <a:gd name="connsiteX13" fmla="*/ 91006 w 149553"/>
                <a:gd name="connsiteY13" fmla="*/ 87174 h 132302"/>
                <a:gd name="connsiteX14" fmla="*/ 94296 w 149553"/>
                <a:gd name="connsiteY14" fmla="*/ 89902 h 132302"/>
                <a:gd name="connsiteX15" fmla="*/ 97974 w 149553"/>
                <a:gd name="connsiteY15" fmla="*/ 85615 h 132302"/>
                <a:gd name="connsiteX16" fmla="*/ 108619 w 149553"/>
                <a:gd name="connsiteY16" fmla="*/ 42943 h 132302"/>
                <a:gd name="connsiteX17" fmla="*/ 109200 w 149553"/>
                <a:gd name="connsiteY17" fmla="*/ 40020 h 132302"/>
                <a:gd name="connsiteX18" fmla="*/ 105910 w 149553"/>
                <a:gd name="connsiteY18" fmla="*/ 37292 h 132302"/>
                <a:gd name="connsiteX19" fmla="*/ 102038 w 149553"/>
                <a:gd name="connsiteY19" fmla="*/ 42359 h 132302"/>
                <a:gd name="connsiteX20" fmla="*/ 75714 w 149553"/>
                <a:gd name="connsiteY20" fmla="*/ 60090 h 132302"/>
                <a:gd name="connsiteX21" fmla="*/ 55391 w 149553"/>
                <a:gd name="connsiteY21" fmla="*/ 60090 h 132302"/>
                <a:gd name="connsiteX22" fmla="*/ 67004 w 149553"/>
                <a:gd name="connsiteY22" fmla="*/ 13716 h 132302"/>
                <a:gd name="connsiteX23" fmla="*/ 76876 w 149553"/>
                <a:gd name="connsiteY23" fmla="*/ 7091 h 132302"/>
                <a:gd name="connsiteX24" fmla="*/ 108426 w 149553"/>
                <a:gd name="connsiteY24" fmla="*/ 7091 h 132302"/>
                <a:gd name="connsiteX25" fmla="*/ 140170 w 149553"/>
                <a:gd name="connsiteY25" fmla="*/ 29693 h 132302"/>
                <a:gd name="connsiteX26" fmla="*/ 139395 w 149553"/>
                <a:gd name="connsiteY26" fmla="*/ 41579 h 132302"/>
                <a:gd name="connsiteX27" fmla="*/ 142686 w 149553"/>
                <a:gd name="connsiteY27" fmla="*/ 44892 h 132302"/>
                <a:gd name="connsiteX28" fmla="*/ 146170 w 149553"/>
                <a:gd name="connsiteY28" fmla="*/ 39825 h 132302"/>
                <a:gd name="connsiteX29" fmla="*/ 149654 w 149553"/>
                <a:gd name="connsiteY29" fmla="*/ 5922 h 132302"/>
                <a:gd name="connsiteX30" fmla="*/ 144041 w 149553"/>
                <a:gd name="connsiteY30" fmla="*/ 76 h 132302"/>
                <a:gd name="connsiteX31" fmla="*/ 37583 w 149553"/>
                <a:gd name="connsiteY31" fmla="*/ 76 h 132302"/>
                <a:gd name="connsiteX32" fmla="*/ 31389 w 149553"/>
                <a:gd name="connsiteY32" fmla="*/ 4363 h 132302"/>
                <a:gd name="connsiteX33" fmla="*/ 37777 w 149553"/>
                <a:gd name="connsiteY33" fmla="*/ 7091 h 132302"/>
                <a:gd name="connsiteX34" fmla="*/ 45132 w 149553"/>
                <a:gd name="connsiteY34" fmla="*/ 7480 h 132302"/>
                <a:gd name="connsiteX35" fmla="*/ 49390 w 149553"/>
                <a:gd name="connsiteY35" fmla="*/ 10208 h 132302"/>
                <a:gd name="connsiteX36" fmla="*/ 48616 w 149553"/>
                <a:gd name="connsiteY36" fmla="*/ 14495 h 132302"/>
                <a:gd name="connsiteX37" fmla="*/ 23260 w 149553"/>
                <a:gd name="connsiteY37" fmla="*/ 116401 h 132302"/>
                <a:gd name="connsiteX38" fmla="*/ 6033 w 149553"/>
                <a:gd name="connsiteY38" fmla="*/ 125364 h 132302"/>
                <a:gd name="connsiteX39" fmla="*/ 226 w 149553"/>
                <a:gd name="connsiteY39" fmla="*/ 129651 h 132302"/>
                <a:gd name="connsiteX40" fmla="*/ 6033 w 149553"/>
                <a:gd name="connsiteY40" fmla="*/ 132379 h 132302"/>
                <a:gd name="connsiteX41" fmla="*/ 115394 w 149553"/>
                <a:gd name="connsiteY41" fmla="*/ 132379 h 132302"/>
                <a:gd name="connsiteX42" fmla="*/ 121975 w 149553"/>
                <a:gd name="connsiteY42" fmla="*/ 128872 h 132302"/>
                <a:gd name="connsiteX43" fmla="*/ 140170 w 149553"/>
                <a:gd name="connsiteY43" fmla="*/ 87369 h 13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9553" h="132302">
                  <a:moveTo>
                    <a:pt x="140170" y="87369"/>
                  </a:moveTo>
                  <a:cubicBezTo>
                    <a:pt x="141331" y="84836"/>
                    <a:pt x="141331" y="84056"/>
                    <a:pt x="141331" y="83861"/>
                  </a:cubicBezTo>
                  <a:cubicBezTo>
                    <a:pt x="141331" y="82692"/>
                    <a:pt x="140557" y="81134"/>
                    <a:pt x="138040" y="81134"/>
                  </a:cubicBezTo>
                  <a:cubicBezTo>
                    <a:pt x="137653" y="81134"/>
                    <a:pt x="136685" y="81134"/>
                    <a:pt x="135911" y="81913"/>
                  </a:cubicBezTo>
                  <a:cubicBezTo>
                    <a:pt x="135524" y="82303"/>
                    <a:pt x="135331" y="82497"/>
                    <a:pt x="133008" y="87564"/>
                  </a:cubicBezTo>
                  <a:cubicBezTo>
                    <a:pt x="120426" y="115622"/>
                    <a:pt x="110555" y="125364"/>
                    <a:pt x="79005" y="125364"/>
                  </a:cubicBezTo>
                  <a:lnTo>
                    <a:pt x="46100" y="125364"/>
                  </a:lnTo>
                  <a:cubicBezTo>
                    <a:pt x="40100" y="125364"/>
                    <a:pt x="39906" y="125169"/>
                    <a:pt x="39906" y="123416"/>
                  </a:cubicBezTo>
                  <a:cubicBezTo>
                    <a:pt x="39906" y="123221"/>
                    <a:pt x="39906" y="122247"/>
                    <a:pt x="40680" y="119324"/>
                  </a:cubicBezTo>
                  <a:lnTo>
                    <a:pt x="53649" y="67104"/>
                  </a:lnTo>
                  <a:lnTo>
                    <a:pt x="75327" y="67104"/>
                  </a:lnTo>
                  <a:cubicBezTo>
                    <a:pt x="90618" y="67104"/>
                    <a:pt x="92941" y="69637"/>
                    <a:pt x="92941" y="76067"/>
                  </a:cubicBezTo>
                  <a:cubicBezTo>
                    <a:pt x="92941" y="78211"/>
                    <a:pt x="92360" y="81523"/>
                    <a:pt x="91586" y="84836"/>
                  </a:cubicBezTo>
                  <a:cubicBezTo>
                    <a:pt x="91006" y="86589"/>
                    <a:pt x="91006" y="86784"/>
                    <a:pt x="91006" y="87174"/>
                  </a:cubicBezTo>
                  <a:cubicBezTo>
                    <a:pt x="91006" y="87564"/>
                    <a:pt x="91199" y="89902"/>
                    <a:pt x="94296" y="89902"/>
                  </a:cubicBezTo>
                  <a:cubicBezTo>
                    <a:pt x="97006" y="89902"/>
                    <a:pt x="97199" y="88928"/>
                    <a:pt x="97974" y="85615"/>
                  </a:cubicBezTo>
                  <a:lnTo>
                    <a:pt x="108619" y="42943"/>
                  </a:lnTo>
                  <a:cubicBezTo>
                    <a:pt x="109200" y="40605"/>
                    <a:pt x="109200" y="40215"/>
                    <a:pt x="109200" y="40020"/>
                  </a:cubicBezTo>
                  <a:cubicBezTo>
                    <a:pt x="109200" y="38072"/>
                    <a:pt x="107652" y="37292"/>
                    <a:pt x="105910" y="37292"/>
                  </a:cubicBezTo>
                  <a:cubicBezTo>
                    <a:pt x="103393" y="37292"/>
                    <a:pt x="103200" y="38267"/>
                    <a:pt x="102038" y="42359"/>
                  </a:cubicBezTo>
                  <a:cubicBezTo>
                    <a:pt x="97974" y="57557"/>
                    <a:pt x="92167" y="60090"/>
                    <a:pt x="75714" y="60090"/>
                  </a:cubicBezTo>
                  <a:lnTo>
                    <a:pt x="55391" y="60090"/>
                  </a:lnTo>
                  <a:lnTo>
                    <a:pt x="67004" y="13716"/>
                  </a:lnTo>
                  <a:cubicBezTo>
                    <a:pt x="68553" y="7675"/>
                    <a:pt x="68746" y="7091"/>
                    <a:pt x="76876" y="7091"/>
                  </a:cubicBezTo>
                  <a:lnTo>
                    <a:pt x="108426" y="7091"/>
                  </a:lnTo>
                  <a:cubicBezTo>
                    <a:pt x="133782" y="7091"/>
                    <a:pt x="140170" y="12352"/>
                    <a:pt x="140170" y="29693"/>
                  </a:cubicBezTo>
                  <a:cubicBezTo>
                    <a:pt x="140170" y="34759"/>
                    <a:pt x="139395" y="40605"/>
                    <a:pt x="139395" y="41579"/>
                  </a:cubicBezTo>
                  <a:cubicBezTo>
                    <a:pt x="139395" y="43138"/>
                    <a:pt x="139976" y="44892"/>
                    <a:pt x="142686" y="44892"/>
                  </a:cubicBezTo>
                  <a:cubicBezTo>
                    <a:pt x="145589" y="44892"/>
                    <a:pt x="145783" y="43138"/>
                    <a:pt x="146170" y="39825"/>
                  </a:cubicBezTo>
                  <a:lnTo>
                    <a:pt x="149654" y="5922"/>
                  </a:lnTo>
                  <a:cubicBezTo>
                    <a:pt x="150235" y="76"/>
                    <a:pt x="148880" y="76"/>
                    <a:pt x="144041" y="76"/>
                  </a:cubicBezTo>
                  <a:lnTo>
                    <a:pt x="37583" y="76"/>
                  </a:lnTo>
                  <a:cubicBezTo>
                    <a:pt x="33712" y="76"/>
                    <a:pt x="31389" y="76"/>
                    <a:pt x="31389" y="4363"/>
                  </a:cubicBezTo>
                  <a:cubicBezTo>
                    <a:pt x="31389" y="7091"/>
                    <a:pt x="33519" y="7091"/>
                    <a:pt x="37777" y="7091"/>
                  </a:cubicBezTo>
                  <a:cubicBezTo>
                    <a:pt x="40874" y="7091"/>
                    <a:pt x="41648" y="7091"/>
                    <a:pt x="45132" y="7480"/>
                  </a:cubicBezTo>
                  <a:cubicBezTo>
                    <a:pt x="49003" y="7870"/>
                    <a:pt x="49390" y="8260"/>
                    <a:pt x="49390" y="10208"/>
                  </a:cubicBezTo>
                  <a:cubicBezTo>
                    <a:pt x="49390" y="11572"/>
                    <a:pt x="48810" y="13521"/>
                    <a:pt x="48616" y="14495"/>
                  </a:cubicBezTo>
                  <a:lnTo>
                    <a:pt x="23260" y="116401"/>
                  </a:lnTo>
                  <a:cubicBezTo>
                    <a:pt x="21324" y="124000"/>
                    <a:pt x="21131" y="125364"/>
                    <a:pt x="6033" y="125364"/>
                  </a:cubicBezTo>
                  <a:cubicBezTo>
                    <a:pt x="2549" y="125364"/>
                    <a:pt x="226" y="125364"/>
                    <a:pt x="226" y="129651"/>
                  </a:cubicBezTo>
                  <a:cubicBezTo>
                    <a:pt x="226" y="132379"/>
                    <a:pt x="2549" y="132379"/>
                    <a:pt x="6033" y="132379"/>
                  </a:cubicBezTo>
                  <a:lnTo>
                    <a:pt x="115394" y="132379"/>
                  </a:lnTo>
                  <a:cubicBezTo>
                    <a:pt x="120233" y="132379"/>
                    <a:pt x="120426" y="132379"/>
                    <a:pt x="121975" y="128872"/>
                  </a:cubicBezTo>
                  <a:lnTo>
                    <a:pt x="140170" y="87369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7FD85752-D8CC-F482-7C5D-09EE06FBCA9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775890" y="5949655"/>
              <a:ext cx="168949" cy="11134"/>
            </a:xfrm>
            <a:custGeom>
              <a:avLst/>
              <a:gdLst>
                <a:gd name="connsiteX0" fmla="*/ 159507 w 168949"/>
                <a:gd name="connsiteY0" fmla="*/ 11209 h 11134"/>
                <a:gd name="connsiteX1" fmla="*/ 169185 w 168949"/>
                <a:gd name="connsiteY1" fmla="*/ 5642 h 11134"/>
                <a:gd name="connsiteX2" fmla="*/ 159507 w 168949"/>
                <a:gd name="connsiteY2" fmla="*/ 75 h 11134"/>
                <a:gd name="connsiteX3" fmla="*/ 9913 w 168949"/>
                <a:gd name="connsiteY3" fmla="*/ 75 h 11134"/>
                <a:gd name="connsiteX4" fmla="*/ 235 w 168949"/>
                <a:gd name="connsiteY4" fmla="*/ 5642 h 11134"/>
                <a:gd name="connsiteX5" fmla="*/ 9913 w 168949"/>
                <a:gd name="connsiteY5" fmla="*/ 11209 h 11134"/>
                <a:gd name="connsiteX6" fmla="*/ 159507 w 168949"/>
                <a:gd name="connsiteY6" fmla="*/ 11209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949" h="11134">
                  <a:moveTo>
                    <a:pt x="159507" y="11209"/>
                  </a:moveTo>
                  <a:cubicBezTo>
                    <a:pt x="164207" y="11209"/>
                    <a:pt x="169185" y="11209"/>
                    <a:pt x="169185" y="5642"/>
                  </a:cubicBezTo>
                  <a:cubicBezTo>
                    <a:pt x="169185" y="75"/>
                    <a:pt x="164207" y="75"/>
                    <a:pt x="159507" y="75"/>
                  </a:cubicBezTo>
                  <a:lnTo>
                    <a:pt x="9913" y="75"/>
                  </a:lnTo>
                  <a:cubicBezTo>
                    <a:pt x="5213" y="75"/>
                    <a:pt x="235" y="75"/>
                    <a:pt x="235" y="5642"/>
                  </a:cubicBezTo>
                  <a:cubicBezTo>
                    <a:pt x="235" y="11209"/>
                    <a:pt x="5213" y="11209"/>
                    <a:pt x="9913" y="11209"/>
                  </a:cubicBezTo>
                  <a:lnTo>
                    <a:pt x="159507" y="11209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49AB5F86-9943-8153-8101-C6F184B002F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3036088" y="5836364"/>
              <a:ext cx="188028" cy="188447"/>
            </a:xfrm>
            <a:custGeom>
              <a:avLst/>
              <a:gdLst>
                <a:gd name="connsiteX0" fmla="*/ 111680 w 188028"/>
                <a:gd name="connsiteY0" fmla="*/ 19560 h 188447"/>
                <a:gd name="connsiteX1" fmla="*/ 118040 w 188028"/>
                <a:gd name="connsiteY1" fmla="*/ 9260 h 188447"/>
                <a:gd name="connsiteX2" fmla="*/ 135460 w 188028"/>
                <a:gd name="connsiteY2" fmla="*/ 8704 h 188447"/>
                <a:gd name="connsiteX3" fmla="*/ 175831 w 188028"/>
                <a:gd name="connsiteY3" fmla="*/ 31529 h 188447"/>
                <a:gd name="connsiteX4" fmla="*/ 173619 w 188028"/>
                <a:gd name="connsiteY4" fmla="*/ 53797 h 188447"/>
                <a:gd name="connsiteX5" fmla="*/ 172789 w 188028"/>
                <a:gd name="connsiteY5" fmla="*/ 59086 h 188447"/>
                <a:gd name="connsiteX6" fmla="*/ 176107 w 188028"/>
                <a:gd name="connsiteY6" fmla="*/ 62705 h 188447"/>
                <a:gd name="connsiteX7" fmla="*/ 180255 w 188028"/>
                <a:gd name="connsiteY7" fmla="*/ 56303 h 188447"/>
                <a:gd name="connsiteX8" fmla="*/ 187721 w 188028"/>
                <a:gd name="connsiteY8" fmla="*/ 7869 h 188447"/>
                <a:gd name="connsiteX9" fmla="*/ 188274 w 188028"/>
                <a:gd name="connsiteY9" fmla="*/ 3137 h 188447"/>
                <a:gd name="connsiteX10" fmla="*/ 180808 w 188028"/>
                <a:gd name="connsiteY10" fmla="*/ 75 h 188447"/>
                <a:gd name="connsiteX11" fmla="*/ 27344 w 188028"/>
                <a:gd name="connsiteY11" fmla="*/ 75 h 188447"/>
                <a:gd name="connsiteX12" fmla="*/ 18495 w 188028"/>
                <a:gd name="connsiteY12" fmla="*/ 5642 h 188447"/>
                <a:gd name="connsiteX13" fmla="*/ 1904 w 188028"/>
                <a:gd name="connsiteY13" fmla="*/ 54633 h 188447"/>
                <a:gd name="connsiteX14" fmla="*/ 245 w 188028"/>
                <a:gd name="connsiteY14" fmla="*/ 59643 h 188447"/>
                <a:gd name="connsiteX15" fmla="*/ 3563 w 188028"/>
                <a:gd name="connsiteY15" fmla="*/ 62705 h 188447"/>
                <a:gd name="connsiteX16" fmla="*/ 8264 w 188028"/>
                <a:gd name="connsiteY16" fmla="*/ 56859 h 188447"/>
                <a:gd name="connsiteX17" fmla="*/ 71309 w 188028"/>
                <a:gd name="connsiteY17" fmla="*/ 8704 h 188447"/>
                <a:gd name="connsiteX18" fmla="*/ 82093 w 188028"/>
                <a:gd name="connsiteY18" fmla="*/ 8704 h 188447"/>
                <a:gd name="connsiteX19" fmla="*/ 89835 w 188028"/>
                <a:gd name="connsiteY19" fmla="*/ 12044 h 188447"/>
                <a:gd name="connsiteX20" fmla="*/ 88729 w 188028"/>
                <a:gd name="connsiteY20" fmla="*/ 17890 h 188447"/>
                <a:gd name="connsiteX21" fmla="*/ 51677 w 188028"/>
                <a:gd name="connsiteY21" fmla="*/ 166532 h 188447"/>
                <a:gd name="connsiteX22" fmla="*/ 18772 w 188028"/>
                <a:gd name="connsiteY22" fmla="*/ 179893 h 188447"/>
                <a:gd name="connsiteX23" fmla="*/ 7158 w 188028"/>
                <a:gd name="connsiteY23" fmla="*/ 185182 h 188447"/>
                <a:gd name="connsiteX24" fmla="*/ 11859 w 188028"/>
                <a:gd name="connsiteY24" fmla="*/ 188522 h 188447"/>
                <a:gd name="connsiteX25" fmla="*/ 34533 w 188028"/>
                <a:gd name="connsiteY25" fmla="*/ 187965 h 188447"/>
                <a:gd name="connsiteX26" fmla="*/ 58036 w 188028"/>
                <a:gd name="connsiteY26" fmla="*/ 187687 h 188447"/>
                <a:gd name="connsiteX27" fmla="*/ 80987 w 188028"/>
                <a:gd name="connsiteY27" fmla="*/ 187965 h 188447"/>
                <a:gd name="connsiteX28" fmla="*/ 105044 w 188028"/>
                <a:gd name="connsiteY28" fmla="*/ 188522 h 188447"/>
                <a:gd name="connsiteX29" fmla="*/ 111127 w 188028"/>
                <a:gd name="connsiteY29" fmla="*/ 182955 h 188447"/>
                <a:gd name="connsiteX30" fmla="*/ 101725 w 188028"/>
                <a:gd name="connsiteY30" fmla="*/ 179893 h 188447"/>
                <a:gd name="connsiteX31" fmla="*/ 84029 w 188028"/>
                <a:gd name="connsiteY31" fmla="*/ 179336 h 188447"/>
                <a:gd name="connsiteX32" fmla="*/ 73798 w 188028"/>
                <a:gd name="connsiteY32" fmla="*/ 173212 h 188447"/>
                <a:gd name="connsiteX33" fmla="*/ 74904 w 188028"/>
                <a:gd name="connsiteY33" fmla="*/ 167367 h 188447"/>
                <a:gd name="connsiteX34" fmla="*/ 111680 w 188028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8028" h="188447">
                  <a:moveTo>
                    <a:pt x="111680" y="19560"/>
                  </a:moveTo>
                  <a:cubicBezTo>
                    <a:pt x="113616" y="11766"/>
                    <a:pt x="114722" y="10096"/>
                    <a:pt x="118040" y="9260"/>
                  </a:cubicBezTo>
                  <a:cubicBezTo>
                    <a:pt x="120528" y="8704"/>
                    <a:pt x="129653" y="8704"/>
                    <a:pt x="135460" y="8704"/>
                  </a:cubicBezTo>
                  <a:cubicBezTo>
                    <a:pt x="163388" y="8704"/>
                    <a:pt x="175831" y="9817"/>
                    <a:pt x="175831" y="31529"/>
                  </a:cubicBezTo>
                  <a:cubicBezTo>
                    <a:pt x="175831" y="35704"/>
                    <a:pt x="174725" y="46560"/>
                    <a:pt x="173619" y="53797"/>
                  </a:cubicBezTo>
                  <a:cubicBezTo>
                    <a:pt x="173342" y="54911"/>
                    <a:pt x="172789" y="58251"/>
                    <a:pt x="172789" y="59086"/>
                  </a:cubicBezTo>
                  <a:cubicBezTo>
                    <a:pt x="172789" y="60756"/>
                    <a:pt x="173619" y="62705"/>
                    <a:pt x="176107" y="62705"/>
                  </a:cubicBezTo>
                  <a:cubicBezTo>
                    <a:pt x="179149" y="62705"/>
                    <a:pt x="179702" y="60478"/>
                    <a:pt x="180255" y="56303"/>
                  </a:cubicBezTo>
                  <a:lnTo>
                    <a:pt x="187721" y="7869"/>
                  </a:lnTo>
                  <a:cubicBezTo>
                    <a:pt x="187997" y="6755"/>
                    <a:pt x="188274" y="3972"/>
                    <a:pt x="188274" y="3137"/>
                  </a:cubicBezTo>
                  <a:cubicBezTo>
                    <a:pt x="188274" y="75"/>
                    <a:pt x="185509" y="75"/>
                    <a:pt x="180808" y="75"/>
                  </a:cubicBezTo>
                  <a:lnTo>
                    <a:pt x="27344" y="75"/>
                  </a:lnTo>
                  <a:cubicBezTo>
                    <a:pt x="20707" y="75"/>
                    <a:pt x="20431" y="353"/>
                    <a:pt x="18495" y="5642"/>
                  </a:cubicBezTo>
                  <a:lnTo>
                    <a:pt x="1904" y="54633"/>
                  </a:lnTo>
                  <a:cubicBezTo>
                    <a:pt x="1628" y="55189"/>
                    <a:pt x="245" y="59086"/>
                    <a:pt x="245" y="59643"/>
                  </a:cubicBezTo>
                  <a:cubicBezTo>
                    <a:pt x="245" y="61313"/>
                    <a:pt x="1628" y="62705"/>
                    <a:pt x="3563" y="62705"/>
                  </a:cubicBezTo>
                  <a:cubicBezTo>
                    <a:pt x="6329" y="62705"/>
                    <a:pt x="6605" y="61313"/>
                    <a:pt x="8264" y="56859"/>
                  </a:cubicBezTo>
                  <a:cubicBezTo>
                    <a:pt x="23196" y="13714"/>
                    <a:pt x="30385" y="8704"/>
                    <a:pt x="71309" y="8704"/>
                  </a:cubicBezTo>
                  <a:lnTo>
                    <a:pt x="82093" y="8704"/>
                  </a:lnTo>
                  <a:cubicBezTo>
                    <a:pt x="89835" y="8704"/>
                    <a:pt x="89835" y="9817"/>
                    <a:pt x="89835" y="12044"/>
                  </a:cubicBezTo>
                  <a:cubicBezTo>
                    <a:pt x="89835" y="13714"/>
                    <a:pt x="89006" y="17054"/>
                    <a:pt x="88729" y="17890"/>
                  </a:cubicBezTo>
                  <a:lnTo>
                    <a:pt x="51677" y="166532"/>
                  </a:lnTo>
                  <a:cubicBezTo>
                    <a:pt x="49188" y="176831"/>
                    <a:pt x="48359" y="179893"/>
                    <a:pt x="18772" y="179893"/>
                  </a:cubicBezTo>
                  <a:cubicBezTo>
                    <a:pt x="8817" y="179893"/>
                    <a:pt x="7158" y="179893"/>
                    <a:pt x="7158" y="185182"/>
                  </a:cubicBezTo>
                  <a:cubicBezTo>
                    <a:pt x="7158" y="188522"/>
                    <a:pt x="10200" y="188522"/>
                    <a:pt x="11859" y="188522"/>
                  </a:cubicBezTo>
                  <a:cubicBezTo>
                    <a:pt x="19325" y="188522"/>
                    <a:pt x="27067" y="187965"/>
                    <a:pt x="34533" y="187965"/>
                  </a:cubicBezTo>
                  <a:cubicBezTo>
                    <a:pt x="42275" y="187965"/>
                    <a:pt x="50294" y="187687"/>
                    <a:pt x="58036" y="187687"/>
                  </a:cubicBezTo>
                  <a:cubicBezTo>
                    <a:pt x="65779" y="187687"/>
                    <a:pt x="73521" y="187965"/>
                    <a:pt x="80987" y="187965"/>
                  </a:cubicBezTo>
                  <a:cubicBezTo>
                    <a:pt x="89006" y="187965"/>
                    <a:pt x="97301" y="188522"/>
                    <a:pt x="105044" y="188522"/>
                  </a:cubicBezTo>
                  <a:cubicBezTo>
                    <a:pt x="107809" y="188522"/>
                    <a:pt x="111127" y="188522"/>
                    <a:pt x="111127" y="182955"/>
                  </a:cubicBezTo>
                  <a:cubicBezTo>
                    <a:pt x="111127" y="179893"/>
                    <a:pt x="108915" y="179893"/>
                    <a:pt x="101725" y="179893"/>
                  </a:cubicBezTo>
                  <a:cubicBezTo>
                    <a:pt x="94813" y="179893"/>
                    <a:pt x="91218" y="179893"/>
                    <a:pt x="84029" y="179336"/>
                  </a:cubicBezTo>
                  <a:cubicBezTo>
                    <a:pt x="76010" y="178501"/>
                    <a:pt x="73798" y="177666"/>
                    <a:pt x="73798" y="173212"/>
                  </a:cubicBezTo>
                  <a:cubicBezTo>
                    <a:pt x="73798" y="172934"/>
                    <a:pt x="73798" y="171542"/>
                    <a:pt x="74904" y="167367"/>
                  </a:cubicBezTo>
                  <a:lnTo>
                    <a:pt x="111680" y="19560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D9CC29CF-9837-26D8-79FE-22D23A7DEEF7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3204782" y="5933482"/>
              <a:ext cx="147685" cy="133082"/>
            </a:xfrm>
            <a:custGeom>
              <a:avLst/>
              <a:gdLst>
                <a:gd name="connsiteX0" fmla="*/ 52512 w 147685"/>
                <a:gd name="connsiteY0" fmla="*/ 72755 h 133082"/>
                <a:gd name="connsiteX1" fmla="*/ 87546 w 147685"/>
                <a:gd name="connsiteY1" fmla="*/ 72755 h 133082"/>
                <a:gd name="connsiteX2" fmla="*/ 147937 w 147685"/>
                <a:gd name="connsiteY2" fmla="*/ 30473 h 133082"/>
                <a:gd name="connsiteX3" fmla="*/ 105547 w 147685"/>
                <a:gd name="connsiteY3" fmla="*/ 76 h 133082"/>
                <a:gd name="connsiteX4" fmla="*/ 37802 w 147685"/>
                <a:gd name="connsiteY4" fmla="*/ 76 h 133082"/>
                <a:gd name="connsiteX5" fmla="*/ 31608 w 147685"/>
                <a:gd name="connsiteY5" fmla="*/ 4363 h 133082"/>
                <a:gd name="connsiteX6" fmla="*/ 37995 w 147685"/>
                <a:gd name="connsiteY6" fmla="*/ 7091 h 133082"/>
                <a:gd name="connsiteX7" fmla="*/ 45350 w 147685"/>
                <a:gd name="connsiteY7" fmla="*/ 7480 h 133082"/>
                <a:gd name="connsiteX8" fmla="*/ 49609 w 147685"/>
                <a:gd name="connsiteY8" fmla="*/ 10208 h 133082"/>
                <a:gd name="connsiteX9" fmla="*/ 48834 w 147685"/>
                <a:gd name="connsiteY9" fmla="*/ 14495 h 133082"/>
                <a:gd name="connsiteX10" fmla="*/ 23285 w 147685"/>
                <a:gd name="connsiteY10" fmla="*/ 117181 h 133082"/>
                <a:gd name="connsiteX11" fmla="*/ 6058 w 147685"/>
                <a:gd name="connsiteY11" fmla="*/ 126144 h 133082"/>
                <a:gd name="connsiteX12" fmla="*/ 251 w 147685"/>
                <a:gd name="connsiteY12" fmla="*/ 130430 h 133082"/>
                <a:gd name="connsiteX13" fmla="*/ 3348 w 147685"/>
                <a:gd name="connsiteY13" fmla="*/ 133158 h 133082"/>
                <a:gd name="connsiteX14" fmla="*/ 28511 w 147685"/>
                <a:gd name="connsiteY14" fmla="*/ 132379 h 133082"/>
                <a:gd name="connsiteX15" fmla="*/ 41866 w 147685"/>
                <a:gd name="connsiteY15" fmla="*/ 132574 h 133082"/>
                <a:gd name="connsiteX16" fmla="*/ 54254 w 147685"/>
                <a:gd name="connsiteY16" fmla="*/ 133158 h 133082"/>
                <a:gd name="connsiteX17" fmla="*/ 58319 w 147685"/>
                <a:gd name="connsiteY17" fmla="*/ 128872 h 133082"/>
                <a:gd name="connsiteX18" fmla="*/ 52125 w 147685"/>
                <a:gd name="connsiteY18" fmla="*/ 126144 h 133082"/>
                <a:gd name="connsiteX19" fmla="*/ 44770 w 147685"/>
                <a:gd name="connsiteY19" fmla="*/ 125754 h 133082"/>
                <a:gd name="connsiteX20" fmla="*/ 40318 w 147685"/>
                <a:gd name="connsiteY20" fmla="*/ 122831 h 133082"/>
                <a:gd name="connsiteX21" fmla="*/ 41092 w 147685"/>
                <a:gd name="connsiteY21" fmla="*/ 118545 h 133082"/>
                <a:gd name="connsiteX22" fmla="*/ 52512 w 147685"/>
                <a:gd name="connsiteY22" fmla="*/ 72755 h 133082"/>
                <a:gd name="connsiteX23" fmla="*/ 66448 w 147685"/>
                <a:gd name="connsiteY23" fmla="*/ 13716 h 133082"/>
                <a:gd name="connsiteX24" fmla="*/ 76320 w 147685"/>
                <a:gd name="connsiteY24" fmla="*/ 7091 h 133082"/>
                <a:gd name="connsiteX25" fmla="*/ 98966 w 147685"/>
                <a:gd name="connsiteY25" fmla="*/ 7091 h 133082"/>
                <a:gd name="connsiteX26" fmla="*/ 128194 w 147685"/>
                <a:gd name="connsiteY26" fmla="*/ 26381 h 133082"/>
                <a:gd name="connsiteX27" fmla="*/ 116193 w 147685"/>
                <a:gd name="connsiteY27" fmla="*/ 56583 h 133082"/>
                <a:gd name="connsiteX28" fmla="*/ 84256 w 147685"/>
                <a:gd name="connsiteY28" fmla="*/ 66520 h 133082"/>
                <a:gd name="connsiteX29" fmla="*/ 53286 w 147685"/>
                <a:gd name="connsiteY29" fmla="*/ 66520 h 133082"/>
                <a:gd name="connsiteX30" fmla="*/ 66448 w 147685"/>
                <a:gd name="connsiteY30" fmla="*/ 13716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7685" h="133082">
                  <a:moveTo>
                    <a:pt x="52512" y="72755"/>
                  </a:moveTo>
                  <a:lnTo>
                    <a:pt x="87546" y="72755"/>
                  </a:lnTo>
                  <a:cubicBezTo>
                    <a:pt x="120258" y="72755"/>
                    <a:pt x="147937" y="51711"/>
                    <a:pt x="147937" y="30473"/>
                  </a:cubicBezTo>
                  <a:cubicBezTo>
                    <a:pt x="147937" y="14105"/>
                    <a:pt x="132065" y="76"/>
                    <a:pt x="105547" y="76"/>
                  </a:cubicBezTo>
                  <a:lnTo>
                    <a:pt x="37802" y="76"/>
                  </a:lnTo>
                  <a:cubicBezTo>
                    <a:pt x="33930" y="76"/>
                    <a:pt x="31608" y="76"/>
                    <a:pt x="31608" y="4363"/>
                  </a:cubicBezTo>
                  <a:cubicBezTo>
                    <a:pt x="31608" y="7091"/>
                    <a:pt x="33737" y="7091"/>
                    <a:pt x="37995" y="7091"/>
                  </a:cubicBezTo>
                  <a:cubicBezTo>
                    <a:pt x="41092" y="7091"/>
                    <a:pt x="41866" y="7091"/>
                    <a:pt x="45350" y="7480"/>
                  </a:cubicBezTo>
                  <a:cubicBezTo>
                    <a:pt x="49222" y="7870"/>
                    <a:pt x="49609" y="8260"/>
                    <a:pt x="49609" y="10208"/>
                  </a:cubicBezTo>
                  <a:cubicBezTo>
                    <a:pt x="49609" y="10598"/>
                    <a:pt x="49609" y="11572"/>
                    <a:pt x="48834" y="14495"/>
                  </a:cubicBezTo>
                  <a:lnTo>
                    <a:pt x="23285" y="117181"/>
                  </a:lnTo>
                  <a:cubicBezTo>
                    <a:pt x="21349" y="124780"/>
                    <a:pt x="21156" y="126144"/>
                    <a:pt x="6058" y="126144"/>
                  </a:cubicBezTo>
                  <a:cubicBezTo>
                    <a:pt x="2574" y="126144"/>
                    <a:pt x="251" y="126144"/>
                    <a:pt x="251" y="130430"/>
                  </a:cubicBezTo>
                  <a:cubicBezTo>
                    <a:pt x="251" y="130625"/>
                    <a:pt x="251" y="133158"/>
                    <a:pt x="3348" y="133158"/>
                  </a:cubicBezTo>
                  <a:cubicBezTo>
                    <a:pt x="8961" y="133158"/>
                    <a:pt x="22898" y="132379"/>
                    <a:pt x="28511" y="132379"/>
                  </a:cubicBezTo>
                  <a:cubicBezTo>
                    <a:pt x="31801" y="132379"/>
                    <a:pt x="38576" y="132379"/>
                    <a:pt x="41866" y="132574"/>
                  </a:cubicBezTo>
                  <a:cubicBezTo>
                    <a:pt x="45738" y="132769"/>
                    <a:pt x="50576" y="133158"/>
                    <a:pt x="54254" y="133158"/>
                  </a:cubicBezTo>
                  <a:cubicBezTo>
                    <a:pt x="55415" y="133158"/>
                    <a:pt x="58319" y="133158"/>
                    <a:pt x="58319" y="128872"/>
                  </a:cubicBezTo>
                  <a:cubicBezTo>
                    <a:pt x="58319" y="126144"/>
                    <a:pt x="55996" y="126144"/>
                    <a:pt x="52125" y="126144"/>
                  </a:cubicBezTo>
                  <a:cubicBezTo>
                    <a:pt x="51931" y="126144"/>
                    <a:pt x="48254" y="126144"/>
                    <a:pt x="44770" y="125754"/>
                  </a:cubicBezTo>
                  <a:cubicBezTo>
                    <a:pt x="40318" y="125364"/>
                    <a:pt x="40318" y="124780"/>
                    <a:pt x="40318" y="122831"/>
                  </a:cubicBezTo>
                  <a:cubicBezTo>
                    <a:pt x="40318" y="122636"/>
                    <a:pt x="40318" y="121467"/>
                    <a:pt x="41092" y="118545"/>
                  </a:cubicBezTo>
                  <a:lnTo>
                    <a:pt x="52512" y="72755"/>
                  </a:lnTo>
                  <a:close/>
                  <a:moveTo>
                    <a:pt x="66448" y="13716"/>
                  </a:moveTo>
                  <a:cubicBezTo>
                    <a:pt x="67997" y="7675"/>
                    <a:pt x="68190" y="7091"/>
                    <a:pt x="76320" y="7091"/>
                  </a:cubicBezTo>
                  <a:lnTo>
                    <a:pt x="98966" y="7091"/>
                  </a:lnTo>
                  <a:cubicBezTo>
                    <a:pt x="116967" y="7091"/>
                    <a:pt x="128194" y="12547"/>
                    <a:pt x="128194" y="26381"/>
                  </a:cubicBezTo>
                  <a:cubicBezTo>
                    <a:pt x="128194" y="32421"/>
                    <a:pt x="125871" y="47814"/>
                    <a:pt x="116193" y="56583"/>
                  </a:cubicBezTo>
                  <a:cubicBezTo>
                    <a:pt x="109225" y="62818"/>
                    <a:pt x="98192" y="66520"/>
                    <a:pt x="84256" y="66520"/>
                  </a:cubicBezTo>
                  <a:lnTo>
                    <a:pt x="53286" y="66520"/>
                  </a:lnTo>
                  <a:lnTo>
                    <a:pt x="66448" y="13716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A28E8F8-0812-75BC-19F7-64C625A914E7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3391171" y="5816044"/>
              <a:ext cx="64150" cy="278356"/>
            </a:xfrm>
            <a:custGeom>
              <a:avLst/>
              <a:gdLst>
                <a:gd name="connsiteX0" fmla="*/ 64409 w 64150"/>
                <a:gd name="connsiteY0" fmla="*/ 139253 h 278356"/>
                <a:gd name="connsiteX1" fmla="*/ 46159 w 64150"/>
                <a:gd name="connsiteY1" fmla="*/ 52406 h 278356"/>
                <a:gd name="connsiteX2" fmla="*/ 3023 w 64150"/>
                <a:gd name="connsiteY2" fmla="*/ 75 h 278356"/>
                <a:gd name="connsiteX3" fmla="*/ 258 w 64150"/>
                <a:gd name="connsiteY3" fmla="*/ 2858 h 278356"/>
                <a:gd name="connsiteX4" fmla="*/ 5512 w 64150"/>
                <a:gd name="connsiteY4" fmla="*/ 9260 h 278356"/>
                <a:gd name="connsiteX5" fmla="*/ 48371 w 64150"/>
                <a:gd name="connsiteY5" fmla="*/ 139253 h 278356"/>
                <a:gd name="connsiteX6" fmla="*/ 3852 w 64150"/>
                <a:gd name="connsiteY6" fmla="*/ 270915 h 278356"/>
                <a:gd name="connsiteX7" fmla="*/ 258 w 64150"/>
                <a:gd name="connsiteY7" fmla="*/ 275647 h 278356"/>
                <a:gd name="connsiteX8" fmla="*/ 3023 w 64150"/>
                <a:gd name="connsiteY8" fmla="*/ 278431 h 278356"/>
                <a:gd name="connsiteX9" fmla="*/ 46988 w 64150"/>
                <a:gd name="connsiteY9" fmla="*/ 224151 h 278356"/>
                <a:gd name="connsiteX10" fmla="*/ 64409 w 64150"/>
                <a:gd name="connsiteY10" fmla="*/ 139253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150" h="278356">
                  <a:moveTo>
                    <a:pt x="64409" y="139253"/>
                  </a:moveTo>
                  <a:cubicBezTo>
                    <a:pt x="64409" y="117541"/>
                    <a:pt x="61367" y="83860"/>
                    <a:pt x="46159" y="52406"/>
                  </a:cubicBezTo>
                  <a:cubicBezTo>
                    <a:pt x="29568" y="18168"/>
                    <a:pt x="5788" y="75"/>
                    <a:pt x="3023" y="75"/>
                  </a:cubicBezTo>
                  <a:cubicBezTo>
                    <a:pt x="1364" y="75"/>
                    <a:pt x="258" y="1188"/>
                    <a:pt x="258" y="2858"/>
                  </a:cubicBezTo>
                  <a:cubicBezTo>
                    <a:pt x="258" y="3693"/>
                    <a:pt x="258" y="4250"/>
                    <a:pt x="5512" y="9260"/>
                  </a:cubicBezTo>
                  <a:cubicBezTo>
                    <a:pt x="32610" y="36818"/>
                    <a:pt x="48371" y="81076"/>
                    <a:pt x="48371" y="139253"/>
                  </a:cubicBezTo>
                  <a:cubicBezTo>
                    <a:pt x="48371" y="186852"/>
                    <a:pt x="38140" y="235842"/>
                    <a:pt x="3852" y="270915"/>
                  </a:cubicBezTo>
                  <a:cubicBezTo>
                    <a:pt x="258" y="274256"/>
                    <a:pt x="258" y="274812"/>
                    <a:pt x="258" y="275647"/>
                  </a:cubicBezTo>
                  <a:cubicBezTo>
                    <a:pt x="258" y="277317"/>
                    <a:pt x="1364" y="278431"/>
                    <a:pt x="3023" y="278431"/>
                  </a:cubicBezTo>
                  <a:cubicBezTo>
                    <a:pt x="5788" y="278431"/>
                    <a:pt x="30674" y="259503"/>
                    <a:pt x="46988" y="224151"/>
                  </a:cubicBezTo>
                  <a:cubicBezTo>
                    <a:pt x="61091" y="193532"/>
                    <a:pt x="64409" y="162635"/>
                    <a:pt x="64409" y="139253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990ED87-DC7D-9E62-BC3A-D11FCE7101A8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536769" y="5900107"/>
              <a:ext cx="107010" cy="127765"/>
            </a:xfrm>
            <a:custGeom>
              <a:avLst/>
              <a:gdLst>
                <a:gd name="connsiteX0" fmla="*/ 23490 w 107010"/>
                <a:gd name="connsiteY0" fmla="*/ 54633 h 127765"/>
                <a:gd name="connsiteX1" fmla="*/ 57778 w 107010"/>
                <a:gd name="connsiteY1" fmla="*/ 6199 h 127765"/>
                <a:gd name="connsiteX2" fmla="*/ 89024 w 107010"/>
                <a:gd name="connsiteY2" fmla="*/ 54633 h 127765"/>
                <a:gd name="connsiteX3" fmla="*/ 23490 w 107010"/>
                <a:gd name="connsiteY3" fmla="*/ 54633 h 127765"/>
                <a:gd name="connsiteX4" fmla="*/ 23214 w 107010"/>
                <a:gd name="connsiteY4" fmla="*/ 60478 h 127765"/>
                <a:gd name="connsiteX5" fmla="*/ 100361 w 107010"/>
                <a:gd name="connsiteY5" fmla="*/ 60478 h 127765"/>
                <a:gd name="connsiteX6" fmla="*/ 107274 w 107010"/>
                <a:gd name="connsiteY6" fmla="*/ 54633 h 127765"/>
                <a:gd name="connsiteX7" fmla="*/ 57778 w 107010"/>
                <a:gd name="connsiteY7" fmla="*/ 75 h 127765"/>
                <a:gd name="connsiteX8" fmla="*/ 263 w 107010"/>
                <a:gd name="connsiteY8" fmla="*/ 63540 h 127765"/>
                <a:gd name="connsiteX9" fmla="*/ 61096 w 107010"/>
                <a:gd name="connsiteY9" fmla="*/ 127840 h 127765"/>
                <a:gd name="connsiteX10" fmla="*/ 107274 w 107010"/>
                <a:gd name="connsiteY10" fmla="*/ 91654 h 127765"/>
                <a:gd name="connsiteX11" fmla="*/ 103679 w 107010"/>
                <a:gd name="connsiteY11" fmla="*/ 88314 h 127765"/>
                <a:gd name="connsiteX12" fmla="*/ 100084 w 107010"/>
                <a:gd name="connsiteY12" fmla="*/ 92211 h 127765"/>
                <a:gd name="connsiteX13" fmla="*/ 62755 w 107010"/>
                <a:gd name="connsiteY13" fmla="*/ 120881 h 127765"/>
                <a:gd name="connsiteX14" fmla="*/ 31509 w 107010"/>
                <a:gd name="connsiteY14" fmla="*/ 102231 h 127765"/>
                <a:gd name="connsiteX15" fmla="*/ 23214 w 107010"/>
                <a:gd name="connsiteY15" fmla="*/ 60478 h 12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010" h="127765">
                  <a:moveTo>
                    <a:pt x="23490" y="54633"/>
                  </a:moveTo>
                  <a:cubicBezTo>
                    <a:pt x="25149" y="13157"/>
                    <a:pt x="48377" y="6199"/>
                    <a:pt x="57778" y="6199"/>
                  </a:cubicBezTo>
                  <a:cubicBezTo>
                    <a:pt x="86259" y="6199"/>
                    <a:pt x="89024" y="43777"/>
                    <a:pt x="89024" y="54633"/>
                  </a:cubicBezTo>
                  <a:lnTo>
                    <a:pt x="23490" y="54633"/>
                  </a:lnTo>
                  <a:close/>
                  <a:moveTo>
                    <a:pt x="23214" y="60478"/>
                  </a:moveTo>
                  <a:lnTo>
                    <a:pt x="100361" y="60478"/>
                  </a:lnTo>
                  <a:cubicBezTo>
                    <a:pt x="106444" y="60478"/>
                    <a:pt x="107274" y="60478"/>
                    <a:pt x="107274" y="54633"/>
                  </a:cubicBezTo>
                  <a:cubicBezTo>
                    <a:pt x="107274" y="27075"/>
                    <a:pt x="92342" y="75"/>
                    <a:pt x="57778" y="75"/>
                  </a:cubicBezTo>
                  <a:cubicBezTo>
                    <a:pt x="25702" y="75"/>
                    <a:pt x="263" y="28745"/>
                    <a:pt x="263" y="63540"/>
                  </a:cubicBezTo>
                  <a:cubicBezTo>
                    <a:pt x="263" y="100840"/>
                    <a:pt x="29297" y="127840"/>
                    <a:pt x="61096" y="127840"/>
                  </a:cubicBezTo>
                  <a:cubicBezTo>
                    <a:pt x="94831" y="127840"/>
                    <a:pt x="107274" y="96943"/>
                    <a:pt x="107274" y="91654"/>
                  </a:cubicBezTo>
                  <a:cubicBezTo>
                    <a:pt x="107274" y="88870"/>
                    <a:pt x="105062" y="88314"/>
                    <a:pt x="103679" y="88314"/>
                  </a:cubicBezTo>
                  <a:cubicBezTo>
                    <a:pt x="101190" y="88314"/>
                    <a:pt x="100637" y="89984"/>
                    <a:pt x="100084" y="92211"/>
                  </a:cubicBezTo>
                  <a:cubicBezTo>
                    <a:pt x="90406" y="120881"/>
                    <a:pt x="65520" y="120881"/>
                    <a:pt x="62755" y="120881"/>
                  </a:cubicBezTo>
                  <a:cubicBezTo>
                    <a:pt x="48930" y="120881"/>
                    <a:pt x="37869" y="112531"/>
                    <a:pt x="31509" y="102231"/>
                  </a:cubicBezTo>
                  <a:cubicBezTo>
                    <a:pt x="23214" y="88870"/>
                    <a:pt x="23214" y="70499"/>
                    <a:pt x="23214" y="60478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6B8A2AED-06B1-9151-0A5B-B3F63AC98828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655240" y="5904839"/>
              <a:ext cx="139362" cy="119971"/>
            </a:xfrm>
            <a:custGeom>
              <a:avLst/>
              <a:gdLst>
                <a:gd name="connsiteX0" fmla="*/ 76309 w 139362"/>
                <a:gd name="connsiteY0" fmla="*/ 54633 h 119971"/>
                <a:gd name="connsiteX1" fmla="*/ 101748 w 139362"/>
                <a:gd name="connsiteY1" fmla="*/ 23178 h 119971"/>
                <a:gd name="connsiteX2" fmla="*/ 134653 w 139362"/>
                <a:gd name="connsiteY2" fmla="*/ 8704 h 119971"/>
                <a:gd name="connsiteX3" fmla="*/ 134653 w 139362"/>
                <a:gd name="connsiteY3" fmla="*/ 75 h 119971"/>
                <a:gd name="connsiteX4" fmla="*/ 111979 w 139362"/>
                <a:gd name="connsiteY4" fmla="*/ 910 h 119971"/>
                <a:gd name="connsiteX5" fmla="*/ 85434 w 139362"/>
                <a:gd name="connsiteY5" fmla="*/ 75 h 119971"/>
                <a:gd name="connsiteX6" fmla="*/ 85434 w 139362"/>
                <a:gd name="connsiteY6" fmla="*/ 8704 h 119971"/>
                <a:gd name="connsiteX7" fmla="*/ 93453 w 139362"/>
                <a:gd name="connsiteY7" fmla="*/ 17333 h 119971"/>
                <a:gd name="connsiteX8" fmla="*/ 89305 w 139362"/>
                <a:gd name="connsiteY8" fmla="*/ 27075 h 119971"/>
                <a:gd name="connsiteX9" fmla="*/ 72161 w 139362"/>
                <a:gd name="connsiteY9" fmla="*/ 48787 h 119971"/>
                <a:gd name="connsiteX10" fmla="*/ 50593 w 139362"/>
                <a:gd name="connsiteY10" fmla="*/ 20673 h 119971"/>
                <a:gd name="connsiteX11" fmla="*/ 48104 w 139362"/>
                <a:gd name="connsiteY11" fmla="*/ 15663 h 119971"/>
                <a:gd name="connsiteX12" fmla="*/ 57782 w 139362"/>
                <a:gd name="connsiteY12" fmla="*/ 8704 h 119971"/>
                <a:gd name="connsiteX13" fmla="*/ 57782 w 139362"/>
                <a:gd name="connsiteY13" fmla="*/ 75 h 119971"/>
                <a:gd name="connsiteX14" fmla="*/ 27919 w 139362"/>
                <a:gd name="connsiteY14" fmla="*/ 910 h 119971"/>
                <a:gd name="connsiteX15" fmla="*/ 1650 w 139362"/>
                <a:gd name="connsiteY15" fmla="*/ 75 h 119971"/>
                <a:gd name="connsiteX16" fmla="*/ 1650 w 139362"/>
                <a:gd name="connsiteY16" fmla="*/ 8704 h 119971"/>
                <a:gd name="connsiteX17" fmla="*/ 34279 w 139362"/>
                <a:gd name="connsiteY17" fmla="*/ 25683 h 119971"/>
                <a:gd name="connsiteX18" fmla="*/ 61654 w 139362"/>
                <a:gd name="connsiteY18" fmla="*/ 61591 h 119971"/>
                <a:gd name="connsiteX19" fmla="*/ 35661 w 139362"/>
                <a:gd name="connsiteY19" fmla="*/ 94716 h 119971"/>
                <a:gd name="connsiteX20" fmla="*/ 268 w 139362"/>
                <a:gd name="connsiteY20" fmla="*/ 111417 h 119971"/>
                <a:gd name="connsiteX21" fmla="*/ 268 w 139362"/>
                <a:gd name="connsiteY21" fmla="*/ 120046 h 119971"/>
                <a:gd name="connsiteX22" fmla="*/ 23218 w 139362"/>
                <a:gd name="connsiteY22" fmla="*/ 119211 h 119971"/>
                <a:gd name="connsiteX23" fmla="*/ 49487 w 139362"/>
                <a:gd name="connsiteY23" fmla="*/ 120046 h 119971"/>
                <a:gd name="connsiteX24" fmla="*/ 49487 w 139362"/>
                <a:gd name="connsiteY24" fmla="*/ 111417 h 119971"/>
                <a:gd name="connsiteX25" fmla="*/ 41468 w 139362"/>
                <a:gd name="connsiteY25" fmla="*/ 102788 h 119971"/>
                <a:gd name="connsiteX26" fmla="*/ 66354 w 139362"/>
                <a:gd name="connsiteY26" fmla="*/ 67437 h 119971"/>
                <a:gd name="connsiteX27" fmla="*/ 87369 w 139362"/>
                <a:gd name="connsiteY27" fmla="*/ 95273 h 119971"/>
                <a:gd name="connsiteX28" fmla="*/ 93176 w 139362"/>
                <a:gd name="connsiteY28" fmla="*/ 104458 h 119971"/>
                <a:gd name="connsiteX29" fmla="*/ 83222 w 139362"/>
                <a:gd name="connsiteY29" fmla="*/ 111417 h 119971"/>
                <a:gd name="connsiteX30" fmla="*/ 83222 w 139362"/>
                <a:gd name="connsiteY30" fmla="*/ 120046 h 119971"/>
                <a:gd name="connsiteX31" fmla="*/ 113085 w 139362"/>
                <a:gd name="connsiteY31" fmla="*/ 119211 h 119971"/>
                <a:gd name="connsiteX32" fmla="*/ 139630 w 139362"/>
                <a:gd name="connsiteY32" fmla="*/ 120046 h 119971"/>
                <a:gd name="connsiteX33" fmla="*/ 139630 w 139362"/>
                <a:gd name="connsiteY33" fmla="*/ 111417 h 119971"/>
                <a:gd name="connsiteX34" fmla="*/ 113361 w 139362"/>
                <a:gd name="connsiteY34" fmla="*/ 102788 h 119971"/>
                <a:gd name="connsiteX35" fmla="*/ 76309 w 139362"/>
                <a:gd name="connsiteY35" fmla="*/ 54633 h 11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362" h="119971">
                  <a:moveTo>
                    <a:pt x="76309" y="54633"/>
                  </a:moveTo>
                  <a:cubicBezTo>
                    <a:pt x="84604" y="44055"/>
                    <a:pt x="95112" y="30416"/>
                    <a:pt x="101748" y="23178"/>
                  </a:cubicBezTo>
                  <a:cubicBezTo>
                    <a:pt x="110320" y="13157"/>
                    <a:pt x="121657" y="8982"/>
                    <a:pt x="134653" y="8704"/>
                  </a:cubicBezTo>
                  <a:lnTo>
                    <a:pt x="134653" y="75"/>
                  </a:lnTo>
                  <a:cubicBezTo>
                    <a:pt x="127464" y="631"/>
                    <a:pt x="119168" y="910"/>
                    <a:pt x="111979" y="910"/>
                  </a:cubicBezTo>
                  <a:cubicBezTo>
                    <a:pt x="103684" y="910"/>
                    <a:pt x="89028" y="353"/>
                    <a:pt x="85434" y="75"/>
                  </a:cubicBezTo>
                  <a:lnTo>
                    <a:pt x="85434" y="8704"/>
                  </a:lnTo>
                  <a:cubicBezTo>
                    <a:pt x="91240" y="9260"/>
                    <a:pt x="93453" y="12879"/>
                    <a:pt x="93453" y="17333"/>
                  </a:cubicBezTo>
                  <a:cubicBezTo>
                    <a:pt x="93453" y="21787"/>
                    <a:pt x="90687" y="25405"/>
                    <a:pt x="89305" y="27075"/>
                  </a:cubicBezTo>
                  <a:lnTo>
                    <a:pt x="72161" y="48787"/>
                  </a:lnTo>
                  <a:lnTo>
                    <a:pt x="50593" y="20673"/>
                  </a:lnTo>
                  <a:cubicBezTo>
                    <a:pt x="48104" y="17890"/>
                    <a:pt x="48104" y="17333"/>
                    <a:pt x="48104" y="15663"/>
                  </a:cubicBezTo>
                  <a:cubicBezTo>
                    <a:pt x="48104" y="11487"/>
                    <a:pt x="52252" y="8982"/>
                    <a:pt x="57782" y="8704"/>
                  </a:cubicBezTo>
                  <a:lnTo>
                    <a:pt x="57782" y="75"/>
                  </a:lnTo>
                  <a:cubicBezTo>
                    <a:pt x="50593" y="353"/>
                    <a:pt x="32343" y="910"/>
                    <a:pt x="27919" y="910"/>
                  </a:cubicBezTo>
                  <a:cubicBezTo>
                    <a:pt x="22112" y="910"/>
                    <a:pt x="9116" y="631"/>
                    <a:pt x="1650" y="75"/>
                  </a:cubicBezTo>
                  <a:lnTo>
                    <a:pt x="1650" y="8704"/>
                  </a:lnTo>
                  <a:cubicBezTo>
                    <a:pt x="21006" y="8704"/>
                    <a:pt x="21283" y="8982"/>
                    <a:pt x="34279" y="25683"/>
                  </a:cubicBezTo>
                  <a:lnTo>
                    <a:pt x="61654" y="61591"/>
                  </a:lnTo>
                  <a:lnTo>
                    <a:pt x="35661" y="94716"/>
                  </a:lnTo>
                  <a:cubicBezTo>
                    <a:pt x="22389" y="110860"/>
                    <a:pt x="6074" y="111417"/>
                    <a:pt x="268" y="111417"/>
                  </a:cubicBezTo>
                  <a:lnTo>
                    <a:pt x="268" y="120046"/>
                  </a:lnTo>
                  <a:cubicBezTo>
                    <a:pt x="7457" y="119490"/>
                    <a:pt x="16029" y="119211"/>
                    <a:pt x="23218" y="119211"/>
                  </a:cubicBezTo>
                  <a:cubicBezTo>
                    <a:pt x="31237" y="119211"/>
                    <a:pt x="42851" y="119768"/>
                    <a:pt x="49487" y="120046"/>
                  </a:cubicBezTo>
                  <a:lnTo>
                    <a:pt x="49487" y="111417"/>
                  </a:lnTo>
                  <a:cubicBezTo>
                    <a:pt x="43404" y="110582"/>
                    <a:pt x="41468" y="106963"/>
                    <a:pt x="41468" y="102788"/>
                  </a:cubicBezTo>
                  <a:cubicBezTo>
                    <a:pt x="41468" y="96664"/>
                    <a:pt x="49487" y="87479"/>
                    <a:pt x="66354" y="67437"/>
                  </a:cubicBezTo>
                  <a:lnTo>
                    <a:pt x="87369" y="95273"/>
                  </a:lnTo>
                  <a:cubicBezTo>
                    <a:pt x="89581" y="98334"/>
                    <a:pt x="93176" y="102788"/>
                    <a:pt x="93176" y="104458"/>
                  </a:cubicBezTo>
                  <a:cubicBezTo>
                    <a:pt x="93176" y="106963"/>
                    <a:pt x="90687" y="111139"/>
                    <a:pt x="83222" y="111417"/>
                  </a:cubicBezTo>
                  <a:lnTo>
                    <a:pt x="83222" y="120046"/>
                  </a:lnTo>
                  <a:cubicBezTo>
                    <a:pt x="91517" y="119768"/>
                    <a:pt x="107002" y="119211"/>
                    <a:pt x="113085" y="119211"/>
                  </a:cubicBezTo>
                  <a:cubicBezTo>
                    <a:pt x="120551" y="119211"/>
                    <a:pt x="131335" y="119490"/>
                    <a:pt x="139630" y="120046"/>
                  </a:cubicBezTo>
                  <a:lnTo>
                    <a:pt x="139630" y="111417"/>
                  </a:lnTo>
                  <a:cubicBezTo>
                    <a:pt x="124698" y="111417"/>
                    <a:pt x="119721" y="110860"/>
                    <a:pt x="113361" y="102788"/>
                  </a:cubicBezTo>
                  <a:lnTo>
                    <a:pt x="76309" y="54633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A00BA48-32BF-AAC3-7E49-8857889BE5A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805602" y="5901777"/>
              <a:ext cx="136320" cy="177034"/>
            </a:xfrm>
            <a:custGeom>
              <a:avLst/>
              <a:gdLst>
                <a:gd name="connsiteX0" fmla="*/ 40091 w 136320"/>
                <a:gd name="connsiteY0" fmla="*/ 18446 h 177034"/>
                <a:gd name="connsiteX1" fmla="*/ 40091 w 136320"/>
                <a:gd name="connsiteY1" fmla="*/ 75 h 177034"/>
                <a:gd name="connsiteX2" fmla="*/ 273 w 136320"/>
                <a:gd name="connsiteY2" fmla="*/ 3137 h 177034"/>
                <a:gd name="connsiteX3" fmla="*/ 273 w 136320"/>
                <a:gd name="connsiteY3" fmla="*/ 11766 h 177034"/>
                <a:gd name="connsiteX4" fmla="*/ 21841 w 136320"/>
                <a:gd name="connsiteY4" fmla="*/ 25683 h 177034"/>
                <a:gd name="connsiteX5" fmla="*/ 21841 w 136320"/>
                <a:gd name="connsiteY5" fmla="*/ 155954 h 177034"/>
                <a:gd name="connsiteX6" fmla="*/ 273 w 136320"/>
                <a:gd name="connsiteY6" fmla="*/ 168480 h 177034"/>
                <a:gd name="connsiteX7" fmla="*/ 273 w 136320"/>
                <a:gd name="connsiteY7" fmla="*/ 177109 h 177034"/>
                <a:gd name="connsiteX8" fmla="*/ 31242 w 136320"/>
                <a:gd name="connsiteY8" fmla="*/ 176274 h 177034"/>
                <a:gd name="connsiteX9" fmla="*/ 62488 w 136320"/>
                <a:gd name="connsiteY9" fmla="*/ 177109 h 177034"/>
                <a:gd name="connsiteX10" fmla="*/ 62488 w 136320"/>
                <a:gd name="connsiteY10" fmla="*/ 168480 h 177034"/>
                <a:gd name="connsiteX11" fmla="*/ 40920 w 136320"/>
                <a:gd name="connsiteY11" fmla="*/ 155954 h 177034"/>
                <a:gd name="connsiteX12" fmla="*/ 40920 w 136320"/>
                <a:gd name="connsiteY12" fmla="*/ 109190 h 177034"/>
                <a:gd name="connsiteX13" fmla="*/ 40920 w 136320"/>
                <a:gd name="connsiteY13" fmla="*/ 106685 h 177034"/>
                <a:gd name="connsiteX14" fmla="*/ 74931 w 136320"/>
                <a:gd name="connsiteY14" fmla="*/ 126170 h 177034"/>
                <a:gd name="connsiteX15" fmla="*/ 136594 w 136320"/>
                <a:gd name="connsiteY15" fmla="*/ 62983 h 177034"/>
                <a:gd name="connsiteX16" fmla="*/ 78803 w 136320"/>
                <a:gd name="connsiteY16" fmla="*/ 75 h 177034"/>
                <a:gd name="connsiteX17" fmla="*/ 40091 w 136320"/>
                <a:gd name="connsiteY17" fmla="*/ 18446 h 177034"/>
                <a:gd name="connsiteX18" fmla="*/ 40920 w 136320"/>
                <a:gd name="connsiteY18" fmla="*/ 91376 h 177034"/>
                <a:gd name="connsiteX19" fmla="*/ 40920 w 136320"/>
                <a:gd name="connsiteY19" fmla="*/ 29302 h 177034"/>
                <a:gd name="connsiteX20" fmla="*/ 76591 w 136320"/>
                <a:gd name="connsiteY20" fmla="*/ 7034 h 177034"/>
                <a:gd name="connsiteX21" fmla="*/ 113643 w 136320"/>
                <a:gd name="connsiteY21" fmla="*/ 62983 h 177034"/>
                <a:gd name="connsiteX22" fmla="*/ 73825 w 136320"/>
                <a:gd name="connsiteY22" fmla="*/ 120046 h 177034"/>
                <a:gd name="connsiteX23" fmla="*/ 44792 w 136320"/>
                <a:gd name="connsiteY23" fmla="*/ 103067 h 177034"/>
                <a:gd name="connsiteX24" fmla="*/ 40920 w 136320"/>
                <a:gd name="connsiteY24" fmla="*/ 91376 h 17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320" h="177034">
                  <a:moveTo>
                    <a:pt x="40091" y="18446"/>
                  </a:moveTo>
                  <a:lnTo>
                    <a:pt x="40091" y="75"/>
                  </a:lnTo>
                  <a:lnTo>
                    <a:pt x="273" y="3137"/>
                  </a:lnTo>
                  <a:lnTo>
                    <a:pt x="273" y="11766"/>
                  </a:lnTo>
                  <a:cubicBezTo>
                    <a:pt x="19905" y="11766"/>
                    <a:pt x="21841" y="13436"/>
                    <a:pt x="21841" y="25683"/>
                  </a:cubicBezTo>
                  <a:lnTo>
                    <a:pt x="21841" y="155954"/>
                  </a:lnTo>
                  <a:cubicBezTo>
                    <a:pt x="21841" y="168480"/>
                    <a:pt x="18799" y="168480"/>
                    <a:pt x="273" y="168480"/>
                  </a:cubicBezTo>
                  <a:lnTo>
                    <a:pt x="273" y="177109"/>
                  </a:lnTo>
                  <a:cubicBezTo>
                    <a:pt x="9674" y="176831"/>
                    <a:pt x="24053" y="176274"/>
                    <a:pt x="31242" y="176274"/>
                  </a:cubicBezTo>
                  <a:cubicBezTo>
                    <a:pt x="38708" y="176274"/>
                    <a:pt x="52810" y="176831"/>
                    <a:pt x="62488" y="177109"/>
                  </a:cubicBezTo>
                  <a:lnTo>
                    <a:pt x="62488" y="168480"/>
                  </a:lnTo>
                  <a:cubicBezTo>
                    <a:pt x="43962" y="168480"/>
                    <a:pt x="40920" y="168480"/>
                    <a:pt x="40920" y="155954"/>
                  </a:cubicBezTo>
                  <a:lnTo>
                    <a:pt x="40920" y="109190"/>
                  </a:lnTo>
                  <a:lnTo>
                    <a:pt x="40920" y="106685"/>
                  </a:lnTo>
                  <a:cubicBezTo>
                    <a:pt x="42303" y="111139"/>
                    <a:pt x="53916" y="126170"/>
                    <a:pt x="74931" y="126170"/>
                  </a:cubicBezTo>
                  <a:cubicBezTo>
                    <a:pt x="107836" y="126170"/>
                    <a:pt x="136594" y="98891"/>
                    <a:pt x="136594" y="62983"/>
                  </a:cubicBezTo>
                  <a:cubicBezTo>
                    <a:pt x="136594" y="27632"/>
                    <a:pt x="109772" y="75"/>
                    <a:pt x="78803" y="75"/>
                  </a:cubicBezTo>
                  <a:cubicBezTo>
                    <a:pt x="57235" y="75"/>
                    <a:pt x="45621" y="12322"/>
                    <a:pt x="40091" y="18446"/>
                  </a:cubicBezTo>
                  <a:close/>
                  <a:moveTo>
                    <a:pt x="40920" y="91376"/>
                  </a:moveTo>
                  <a:lnTo>
                    <a:pt x="40920" y="29302"/>
                  </a:lnTo>
                  <a:cubicBezTo>
                    <a:pt x="48939" y="15106"/>
                    <a:pt x="62488" y="7034"/>
                    <a:pt x="76591" y="7034"/>
                  </a:cubicBezTo>
                  <a:cubicBezTo>
                    <a:pt x="96776" y="7034"/>
                    <a:pt x="113643" y="31529"/>
                    <a:pt x="113643" y="62983"/>
                  </a:cubicBezTo>
                  <a:cubicBezTo>
                    <a:pt x="113643" y="96664"/>
                    <a:pt x="94287" y="120046"/>
                    <a:pt x="73825" y="120046"/>
                  </a:cubicBezTo>
                  <a:cubicBezTo>
                    <a:pt x="62765" y="120046"/>
                    <a:pt x="52257" y="114479"/>
                    <a:pt x="44792" y="103067"/>
                  </a:cubicBezTo>
                  <a:cubicBezTo>
                    <a:pt x="40920" y="97221"/>
                    <a:pt x="40920" y="96943"/>
                    <a:pt x="40920" y="91376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4D273E2F-DBAD-D011-53B2-A8A9B4036FCC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4047335" y="5704698"/>
              <a:ext cx="105074" cy="500762"/>
            </a:xfrm>
            <a:custGeom>
              <a:avLst/>
              <a:gdLst>
                <a:gd name="connsiteX0" fmla="*/ 92912 w 105074"/>
                <a:gd name="connsiteY0" fmla="*/ 497765 h 500762"/>
                <a:gd name="connsiteX1" fmla="*/ 96230 w 105074"/>
                <a:gd name="connsiteY1" fmla="*/ 500826 h 500762"/>
                <a:gd name="connsiteX2" fmla="*/ 102313 w 105074"/>
                <a:gd name="connsiteY2" fmla="*/ 500826 h 500762"/>
                <a:gd name="connsiteX3" fmla="*/ 105355 w 105074"/>
                <a:gd name="connsiteY3" fmla="*/ 498043 h 500762"/>
                <a:gd name="connsiteX4" fmla="*/ 104249 w 105074"/>
                <a:gd name="connsiteY4" fmla="*/ 495538 h 500762"/>
                <a:gd name="connsiteX5" fmla="*/ 62219 w 105074"/>
                <a:gd name="connsiteY5" fmla="*/ 439588 h 500762"/>
                <a:gd name="connsiteX6" fmla="*/ 21295 w 105074"/>
                <a:gd name="connsiteY6" fmla="*/ 250584 h 500762"/>
                <a:gd name="connsiteX7" fmla="*/ 104526 w 105074"/>
                <a:gd name="connsiteY7" fmla="*/ 5074 h 500762"/>
                <a:gd name="connsiteX8" fmla="*/ 105355 w 105074"/>
                <a:gd name="connsiteY8" fmla="*/ 2847 h 500762"/>
                <a:gd name="connsiteX9" fmla="*/ 100101 w 105074"/>
                <a:gd name="connsiteY9" fmla="*/ 64 h 500762"/>
                <a:gd name="connsiteX10" fmla="*/ 93465 w 105074"/>
                <a:gd name="connsiteY10" fmla="*/ 2291 h 500762"/>
                <a:gd name="connsiteX11" fmla="*/ 18530 w 105074"/>
                <a:gd name="connsiteY11" fmla="*/ 122540 h 500762"/>
                <a:gd name="connsiteX12" fmla="*/ 280 w 105074"/>
                <a:gd name="connsiteY12" fmla="*/ 250306 h 500762"/>
                <a:gd name="connsiteX13" fmla="*/ 55583 w 105074"/>
                <a:gd name="connsiteY13" fmla="*/ 455454 h 500762"/>
                <a:gd name="connsiteX14" fmla="*/ 73280 w 105074"/>
                <a:gd name="connsiteY14" fmla="*/ 478001 h 500762"/>
                <a:gd name="connsiteX15" fmla="*/ 82128 w 105074"/>
                <a:gd name="connsiteY15" fmla="*/ 487744 h 500762"/>
                <a:gd name="connsiteX16" fmla="*/ 92912 w 105074"/>
                <a:gd name="connsiteY16" fmla="*/ 497765 h 500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074" h="500762">
                  <a:moveTo>
                    <a:pt x="92912" y="497765"/>
                  </a:moveTo>
                  <a:cubicBezTo>
                    <a:pt x="93465" y="498043"/>
                    <a:pt x="95954" y="500826"/>
                    <a:pt x="96230" y="500826"/>
                  </a:cubicBezTo>
                  <a:lnTo>
                    <a:pt x="102313" y="500826"/>
                  </a:lnTo>
                  <a:cubicBezTo>
                    <a:pt x="103143" y="500826"/>
                    <a:pt x="105355" y="500548"/>
                    <a:pt x="105355" y="498043"/>
                  </a:cubicBezTo>
                  <a:cubicBezTo>
                    <a:pt x="105355" y="496929"/>
                    <a:pt x="104802" y="496373"/>
                    <a:pt x="104249" y="495538"/>
                  </a:cubicBezTo>
                  <a:cubicBezTo>
                    <a:pt x="94295" y="485517"/>
                    <a:pt x="79363" y="470207"/>
                    <a:pt x="62219" y="439588"/>
                  </a:cubicBezTo>
                  <a:cubicBezTo>
                    <a:pt x="32356" y="386144"/>
                    <a:pt x="21295" y="317390"/>
                    <a:pt x="21295" y="250584"/>
                  </a:cubicBezTo>
                  <a:cubicBezTo>
                    <a:pt x="21295" y="126994"/>
                    <a:pt x="56136" y="54343"/>
                    <a:pt x="104526" y="5074"/>
                  </a:cubicBezTo>
                  <a:cubicBezTo>
                    <a:pt x="105355" y="4239"/>
                    <a:pt x="105355" y="3404"/>
                    <a:pt x="105355" y="2847"/>
                  </a:cubicBezTo>
                  <a:cubicBezTo>
                    <a:pt x="105355" y="64"/>
                    <a:pt x="103419" y="64"/>
                    <a:pt x="100101" y="64"/>
                  </a:cubicBezTo>
                  <a:cubicBezTo>
                    <a:pt x="96507" y="64"/>
                    <a:pt x="95954" y="64"/>
                    <a:pt x="93465" y="2291"/>
                  </a:cubicBezTo>
                  <a:cubicBezTo>
                    <a:pt x="67196" y="25116"/>
                    <a:pt x="37609" y="63807"/>
                    <a:pt x="18530" y="122540"/>
                  </a:cubicBezTo>
                  <a:cubicBezTo>
                    <a:pt x="6640" y="159283"/>
                    <a:pt x="280" y="204099"/>
                    <a:pt x="280" y="250306"/>
                  </a:cubicBezTo>
                  <a:cubicBezTo>
                    <a:pt x="280" y="316276"/>
                    <a:pt x="12170" y="390876"/>
                    <a:pt x="55583" y="455454"/>
                  </a:cubicBezTo>
                  <a:cubicBezTo>
                    <a:pt x="63049" y="466310"/>
                    <a:pt x="73280" y="477723"/>
                    <a:pt x="73280" y="478001"/>
                  </a:cubicBezTo>
                  <a:cubicBezTo>
                    <a:pt x="76045" y="481341"/>
                    <a:pt x="79916" y="485795"/>
                    <a:pt x="82128" y="487744"/>
                  </a:cubicBezTo>
                  <a:lnTo>
                    <a:pt x="92912" y="497765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1195F5BF-56A3-2061-0B74-702234F70ADB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4185653" y="5949655"/>
              <a:ext cx="168949" cy="11134"/>
            </a:xfrm>
            <a:custGeom>
              <a:avLst/>
              <a:gdLst>
                <a:gd name="connsiteX0" fmla="*/ 159558 w 168949"/>
                <a:gd name="connsiteY0" fmla="*/ 11209 h 11134"/>
                <a:gd name="connsiteX1" fmla="*/ 169235 w 168949"/>
                <a:gd name="connsiteY1" fmla="*/ 5642 h 11134"/>
                <a:gd name="connsiteX2" fmla="*/ 159558 w 168949"/>
                <a:gd name="connsiteY2" fmla="*/ 75 h 11134"/>
                <a:gd name="connsiteX3" fmla="*/ 9964 w 168949"/>
                <a:gd name="connsiteY3" fmla="*/ 75 h 11134"/>
                <a:gd name="connsiteX4" fmla="*/ 286 w 168949"/>
                <a:gd name="connsiteY4" fmla="*/ 5642 h 11134"/>
                <a:gd name="connsiteX5" fmla="*/ 9964 w 168949"/>
                <a:gd name="connsiteY5" fmla="*/ 11209 h 11134"/>
                <a:gd name="connsiteX6" fmla="*/ 159558 w 168949"/>
                <a:gd name="connsiteY6" fmla="*/ 11209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949" h="11134">
                  <a:moveTo>
                    <a:pt x="159558" y="11209"/>
                  </a:moveTo>
                  <a:cubicBezTo>
                    <a:pt x="164258" y="11209"/>
                    <a:pt x="169235" y="11209"/>
                    <a:pt x="169235" y="5642"/>
                  </a:cubicBezTo>
                  <a:cubicBezTo>
                    <a:pt x="169235" y="75"/>
                    <a:pt x="164258" y="75"/>
                    <a:pt x="159558" y="75"/>
                  </a:cubicBezTo>
                  <a:lnTo>
                    <a:pt x="9964" y="75"/>
                  </a:lnTo>
                  <a:cubicBezTo>
                    <a:pt x="5263" y="75"/>
                    <a:pt x="286" y="75"/>
                    <a:pt x="286" y="5642"/>
                  </a:cubicBezTo>
                  <a:cubicBezTo>
                    <a:pt x="286" y="11209"/>
                    <a:pt x="5263" y="11209"/>
                    <a:pt x="9964" y="11209"/>
                  </a:cubicBezTo>
                  <a:lnTo>
                    <a:pt x="159558" y="11209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986AED06-ED14-4C43-0430-7972DE0BB431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4435310" y="5713467"/>
              <a:ext cx="137703" cy="126095"/>
            </a:xfrm>
            <a:custGeom>
              <a:avLst/>
              <a:gdLst>
                <a:gd name="connsiteX0" fmla="*/ 84632 w 137703"/>
                <a:gd name="connsiteY0" fmla="*/ 39038 h 126095"/>
                <a:gd name="connsiteX1" fmla="*/ 112007 w 137703"/>
                <a:gd name="connsiteY1" fmla="*/ 6192 h 126095"/>
                <a:gd name="connsiteX2" fmla="*/ 125832 w 137703"/>
                <a:gd name="connsiteY2" fmla="*/ 9810 h 126095"/>
                <a:gd name="connsiteX3" fmla="*/ 112560 w 137703"/>
                <a:gd name="connsiteY3" fmla="*/ 24842 h 126095"/>
                <a:gd name="connsiteX4" fmla="*/ 123067 w 137703"/>
                <a:gd name="connsiteY4" fmla="*/ 34584 h 126095"/>
                <a:gd name="connsiteX5" fmla="*/ 137999 w 137703"/>
                <a:gd name="connsiteY5" fmla="*/ 18439 h 126095"/>
                <a:gd name="connsiteX6" fmla="*/ 112283 w 137703"/>
                <a:gd name="connsiteY6" fmla="*/ 68 h 126095"/>
                <a:gd name="connsiteX7" fmla="*/ 83250 w 137703"/>
                <a:gd name="connsiteY7" fmla="*/ 21223 h 126095"/>
                <a:gd name="connsiteX8" fmla="*/ 53386 w 137703"/>
                <a:gd name="connsiteY8" fmla="*/ 68 h 126095"/>
                <a:gd name="connsiteX9" fmla="*/ 8868 w 137703"/>
                <a:gd name="connsiteY9" fmla="*/ 42935 h 126095"/>
                <a:gd name="connsiteX10" fmla="*/ 12186 w 137703"/>
                <a:gd name="connsiteY10" fmla="*/ 45718 h 126095"/>
                <a:gd name="connsiteX11" fmla="*/ 15780 w 137703"/>
                <a:gd name="connsiteY11" fmla="*/ 42656 h 126095"/>
                <a:gd name="connsiteX12" fmla="*/ 52833 w 137703"/>
                <a:gd name="connsiteY12" fmla="*/ 6192 h 126095"/>
                <a:gd name="connsiteX13" fmla="*/ 67765 w 137703"/>
                <a:gd name="connsiteY13" fmla="*/ 24842 h 126095"/>
                <a:gd name="connsiteX14" fmla="*/ 52833 w 137703"/>
                <a:gd name="connsiteY14" fmla="*/ 91090 h 126095"/>
                <a:gd name="connsiteX15" fmla="*/ 26564 w 137703"/>
                <a:gd name="connsiteY15" fmla="*/ 120039 h 126095"/>
                <a:gd name="connsiteX16" fmla="*/ 12739 w 137703"/>
                <a:gd name="connsiteY16" fmla="*/ 116421 h 126095"/>
                <a:gd name="connsiteX17" fmla="*/ 25735 w 137703"/>
                <a:gd name="connsiteY17" fmla="*/ 101390 h 126095"/>
                <a:gd name="connsiteX18" fmla="*/ 15504 w 137703"/>
                <a:gd name="connsiteY18" fmla="*/ 91647 h 126095"/>
                <a:gd name="connsiteX19" fmla="*/ 296 w 137703"/>
                <a:gd name="connsiteY19" fmla="*/ 107792 h 126095"/>
                <a:gd name="connsiteX20" fmla="*/ 26288 w 137703"/>
                <a:gd name="connsiteY20" fmla="*/ 126163 h 126095"/>
                <a:gd name="connsiteX21" fmla="*/ 55322 w 137703"/>
                <a:gd name="connsiteY21" fmla="*/ 105008 h 126095"/>
                <a:gd name="connsiteX22" fmla="*/ 85185 w 137703"/>
                <a:gd name="connsiteY22" fmla="*/ 126163 h 126095"/>
                <a:gd name="connsiteX23" fmla="*/ 129427 w 137703"/>
                <a:gd name="connsiteY23" fmla="*/ 83296 h 126095"/>
                <a:gd name="connsiteX24" fmla="*/ 126109 w 137703"/>
                <a:gd name="connsiteY24" fmla="*/ 80513 h 126095"/>
                <a:gd name="connsiteX25" fmla="*/ 122514 w 137703"/>
                <a:gd name="connsiteY25" fmla="*/ 83575 h 126095"/>
                <a:gd name="connsiteX26" fmla="*/ 85738 w 137703"/>
                <a:gd name="connsiteY26" fmla="*/ 120039 h 126095"/>
                <a:gd name="connsiteX27" fmla="*/ 70530 w 137703"/>
                <a:gd name="connsiteY27" fmla="*/ 101668 h 126095"/>
                <a:gd name="connsiteX28" fmla="*/ 75231 w 137703"/>
                <a:gd name="connsiteY28" fmla="*/ 77173 h 126095"/>
                <a:gd name="connsiteX29" fmla="*/ 84632 w 137703"/>
                <a:gd name="connsiteY29" fmla="*/ 39038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703" h="126095">
                  <a:moveTo>
                    <a:pt x="84632" y="39038"/>
                  </a:moveTo>
                  <a:cubicBezTo>
                    <a:pt x="86291" y="31801"/>
                    <a:pt x="92651" y="6192"/>
                    <a:pt x="112007" y="6192"/>
                  </a:cubicBezTo>
                  <a:cubicBezTo>
                    <a:pt x="113389" y="6192"/>
                    <a:pt x="120026" y="6192"/>
                    <a:pt x="125832" y="9810"/>
                  </a:cubicBezTo>
                  <a:cubicBezTo>
                    <a:pt x="118090" y="11202"/>
                    <a:pt x="112560" y="18161"/>
                    <a:pt x="112560" y="24842"/>
                  </a:cubicBezTo>
                  <a:cubicBezTo>
                    <a:pt x="112560" y="29295"/>
                    <a:pt x="115601" y="34584"/>
                    <a:pt x="123067" y="34584"/>
                  </a:cubicBezTo>
                  <a:cubicBezTo>
                    <a:pt x="129151" y="34584"/>
                    <a:pt x="137999" y="29574"/>
                    <a:pt x="137999" y="18439"/>
                  </a:cubicBezTo>
                  <a:cubicBezTo>
                    <a:pt x="137999" y="3965"/>
                    <a:pt x="121685" y="68"/>
                    <a:pt x="112283" y="68"/>
                  </a:cubicBezTo>
                  <a:cubicBezTo>
                    <a:pt x="96246" y="68"/>
                    <a:pt x="86568" y="14821"/>
                    <a:pt x="83250" y="21223"/>
                  </a:cubicBezTo>
                  <a:cubicBezTo>
                    <a:pt x="76337" y="2852"/>
                    <a:pt x="61405" y="68"/>
                    <a:pt x="53386" y="68"/>
                  </a:cubicBezTo>
                  <a:cubicBezTo>
                    <a:pt x="24629" y="68"/>
                    <a:pt x="8868" y="35976"/>
                    <a:pt x="8868" y="42935"/>
                  </a:cubicBezTo>
                  <a:cubicBezTo>
                    <a:pt x="8868" y="45718"/>
                    <a:pt x="11633" y="45718"/>
                    <a:pt x="12186" y="45718"/>
                  </a:cubicBezTo>
                  <a:cubicBezTo>
                    <a:pt x="14398" y="45718"/>
                    <a:pt x="15227" y="45162"/>
                    <a:pt x="15780" y="42656"/>
                  </a:cubicBezTo>
                  <a:cubicBezTo>
                    <a:pt x="25182" y="13151"/>
                    <a:pt x="43432" y="6192"/>
                    <a:pt x="52833" y="6192"/>
                  </a:cubicBezTo>
                  <a:cubicBezTo>
                    <a:pt x="58087" y="6192"/>
                    <a:pt x="67765" y="8697"/>
                    <a:pt x="67765" y="24842"/>
                  </a:cubicBezTo>
                  <a:cubicBezTo>
                    <a:pt x="67765" y="33471"/>
                    <a:pt x="63064" y="52121"/>
                    <a:pt x="52833" y="91090"/>
                  </a:cubicBezTo>
                  <a:cubicBezTo>
                    <a:pt x="48409" y="108349"/>
                    <a:pt x="38731" y="120039"/>
                    <a:pt x="26564" y="120039"/>
                  </a:cubicBezTo>
                  <a:cubicBezTo>
                    <a:pt x="24905" y="120039"/>
                    <a:pt x="18546" y="120039"/>
                    <a:pt x="12739" y="116421"/>
                  </a:cubicBezTo>
                  <a:cubicBezTo>
                    <a:pt x="19652" y="115029"/>
                    <a:pt x="25735" y="109184"/>
                    <a:pt x="25735" y="101390"/>
                  </a:cubicBezTo>
                  <a:cubicBezTo>
                    <a:pt x="25735" y="93874"/>
                    <a:pt x="19652" y="91647"/>
                    <a:pt x="15504" y="91647"/>
                  </a:cubicBezTo>
                  <a:cubicBezTo>
                    <a:pt x="7208" y="91647"/>
                    <a:pt x="296" y="98884"/>
                    <a:pt x="296" y="107792"/>
                  </a:cubicBezTo>
                  <a:cubicBezTo>
                    <a:pt x="296" y="120596"/>
                    <a:pt x="14121" y="126163"/>
                    <a:pt x="26288" y="126163"/>
                  </a:cubicBezTo>
                  <a:cubicBezTo>
                    <a:pt x="44538" y="126163"/>
                    <a:pt x="54492" y="106678"/>
                    <a:pt x="55322" y="105008"/>
                  </a:cubicBezTo>
                  <a:cubicBezTo>
                    <a:pt x="58640" y="115307"/>
                    <a:pt x="68594" y="126163"/>
                    <a:pt x="85185" y="126163"/>
                  </a:cubicBezTo>
                  <a:cubicBezTo>
                    <a:pt x="113666" y="126163"/>
                    <a:pt x="129427" y="90255"/>
                    <a:pt x="129427" y="83296"/>
                  </a:cubicBezTo>
                  <a:cubicBezTo>
                    <a:pt x="129427" y="80513"/>
                    <a:pt x="126939" y="80513"/>
                    <a:pt x="126109" y="80513"/>
                  </a:cubicBezTo>
                  <a:cubicBezTo>
                    <a:pt x="123620" y="80513"/>
                    <a:pt x="123067" y="81626"/>
                    <a:pt x="122514" y="83575"/>
                  </a:cubicBezTo>
                  <a:cubicBezTo>
                    <a:pt x="113389" y="113359"/>
                    <a:pt x="94587" y="120039"/>
                    <a:pt x="85738" y="120039"/>
                  </a:cubicBezTo>
                  <a:cubicBezTo>
                    <a:pt x="74954" y="120039"/>
                    <a:pt x="70530" y="111132"/>
                    <a:pt x="70530" y="101668"/>
                  </a:cubicBezTo>
                  <a:cubicBezTo>
                    <a:pt x="70530" y="95544"/>
                    <a:pt x="72189" y="89420"/>
                    <a:pt x="75231" y="77173"/>
                  </a:cubicBezTo>
                  <a:lnTo>
                    <a:pt x="84632" y="39038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EF737F45-5B4F-6CA9-DE28-0887BA565AE8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4410950" y="5949655"/>
              <a:ext cx="190717" cy="11133"/>
            </a:xfrm>
            <a:custGeom>
              <a:avLst/>
              <a:gdLst>
                <a:gd name="connsiteX0" fmla="*/ 0 w 190717"/>
                <a:gd name="connsiteY0" fmla="*/ 0 h 11133"/>
                <a:gd name="connsiteX1" fmla="*/ 190718 w 190717"/>
                <a:gd name="connsiteY1" fmla="*/ 0 h 11133"/>
                <a:gd name="connsiteX2" fmla="*/ 190718 w 190717"/>
                <a:gd name="connsiteY2" fmla="*/ 11134 h 11133"/>
                <a:gd name="connsiteX3" fmla="*/ 0 w 190717"/>
                <a:gd name="connsiteY3" fmla="*/ 11134 h 1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17" h="11133">
                  <a:moveTo>
                    <a:pt x="0" y="0"/>
                  </a:moveTo>
                  <a:lnTo>
                    <a:pt x="190718" y="0"/>
                  </a:lnTo>
                  <a:lnTo>
                    <a:pt x="190718" y="11134"/>
                  </a:lnTo>
                  <a:lnTo>
                    <a:pt x="0" y="11134"/>
                  </a:ln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C4A0C20E-5382-EBEE-761D-AA1497A5FB58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4419522" y="6019508"/>
              <a:ext cx="172543" cy="202364"/>
            </a:xfrm>
            <a:custGeom>
              <a:avLst/>
              <a:gdLst>
                <a:gd name="connsiteX0" fmla="*/ 41495 w 172543"/>
                <a:gd name="connsiteY0" fmla="*/ 170436 h 202364"/>
                <a:gd name="connsiteX1" fmla="*/ 64723 w 172543"/>
                <a:gd name="connsiteY1" fmla="*/ 114486 h 202364"/>
                <a:gd name="connsiteX2" fmla="*/ 102052 w 172543"/>
                <a:gd name="connsiteY2" fmla="*/ 23463 h 202364"/>
                <a:gd name="connsiteX3" fmla="*/ 116430 w 172543"/>
                <a:gd name="connsiteY3" fmla="*/ 17340 h 202364"/>
                <a:gd name="connsiteX4" fmla="*/ 136063 w 172543"/>
                <a:gd name="connsiteY4" fmla="*/ 40443 h 202364"/>
                <a:gd name="connsiteX5" fmla="*/ 134680 w 172543"/>
                <a:gd name="connsiteY5" fmla="*/ 50742 h 202364"/>
                <a:gd name="connsiteX6" fmla="*/ 136616 w 172543"/>
                <a:gd name="connsiteY6" fmla="*/ 52691 h 202364"/>
                <a:gd name="connsiteX7" fmla="*/ 155419 w 172543"/>
                <a:gd name="connsiteY7" fmla="*/ 44619 h 202364"/>
                <a:gd name="connsiteX8" fmla="*/ 162885 w 172543"/>
                <a:gd name="connsiteY8" fmla="*/ 26525 h 202364"/>
                <a:gd name="connsiteX9" fmla="*/ 139658 w 172543"/>
                <a:gd name="connsiteY9" fmla="*/ 82 h 202364"/>
                <a:gd name="connsiteX10" fmla="*/ 79378 w 172543"/>
                <a:gd name="connsiteY10" fmla="*/ 29866 h 202364"/>
                <a:gd name="connsiteX11" fmla="*/ 39007 w 172543"/>
                <a:gd name="connsiteY11" fmla="*/ 123672 h 202364"/>
                <a:gd name="connsiteX12" fmla="*/ 23522 w 172543"/>
                <a:gd name="connsiteY12" fmla="*/ 168209 h 202364"/>
                <a:gd name="connsiteX13" fmla="*/ 10526 w 172543"/>
                <a:gd name="connsiteY13" fmla="*/ 187415 h 202364"/>
                <a:gd name="connsiteX14" fmla="*/ 295 w 172543"/>
                <a:gd name="connsiteY14" fmla="*/ 200776 h 202364"/>
                <a:gd name="connsiteX15" fmla="*/ 2784 w 172543"/>
                <a:gd name="connsiteY15" fmla="*/ 202446 h 202364"/>
                <a:gd name="connsiteX16" fmla="*/ 16886 w 172543"/>
                <a:gd name="connsiteY16" fmla="*/ 196601 h 202364"/>
                <a:gd name="connsiteX17" fmla="*/ 28499 w 172543"/>
                <a:gd name="connsiteY17" fmla="*/ 186580 h 202364"/>
                <a:gd name="connsiteX18" fmla="*/ 69423 w 172543"/>
                <a:gd name="connsiteY18" fmla="*/ 194374 h 202364"/>
                <a:gd name="connsiteX19" fmla="*/ 111730 w 172543"/>
                <a:gd name="connsiteY19" fmla="*/ 202446 h 202364"/>
                <a:gd name="connsiteX20" fmla="*/ 165650 w 172543"/>
                <a:gd name="connsiteY20" fmla="*/ 173219 h 202364"/>
                <a:gd name="connsiteX21" fmla="*/ 172839 w 172543"/>
                <a:gd name="connsiteY21" fmla="*/ 157910 h 202364"/>
                <a:gd name="connsiteX22" fmla="*/ 170903 w 172543"/>
                <a:gd name="connsiteY22" fmla="*/ 155961 h 202364"/>
                <a:gd name="connsiteX23" fmla="*/ 155142 w 172543"/>
                <a:gd name="connsiteY23" fmla="*/ 162363 h 202364"/>
                <a:gd name="connsiteX24" fmla="*/ 145464 w 172543"/>
                <a:gd name="connsiteY24" fmla="*/ 173497 h 202364"/>
                <a:gd name="connsiteX25" fmla="*/ 141317 w 172543"/>
                <a:gd name="connsiteY25" fmla="*/ 181848 h 202364"/>
                <a:gd name="connsiteX26" fmla="*/ 134680 w 172543"/>
                <a:gd name="connsiteY26" fmla="*/ 185188 h 202364"/>
                <a:gd name="connsiteX27" fmla="*/ 89332 w 172543"/>
                <a:gd name="connsiteY27" fmla="*/ 176003 h 202364"/>
                <a:gd name="connsiteX28" fmla="*/ 52556 w 172543"/>
                <a:gd name="connsiteY28" fmla="*/ 169322 h 202364"/>
                <a:gd name="connsiteX29" fmla="*/ 41495 w 172543"/>
                <a:gd name="connsiteY29" fmla="*/ 170436 h 2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2543" h="202364">
                  <a:moveTo>
                    <a:pt x="41495" y="170436"/>
                  </a:moveTo>
                  <a:cubicBezTo>
                    <a:pt x="56427" y="147054"/>
                    <a:pt x="61128" y="129239"/>
                    <a:pt x="64723" y="114486"/>
                  </a:cubicBezTo>
                  <a:cubicBezTo>
                    <a:pt x="74400" y="76073"/>
                    <a:pt x="84908" y="42670"/>
                    <a:pt x="102052" y="23463"/>
                  </a:cubicBezTo>
                  <a:cubicBezTo>
                    <a:pt x="105370" y="19845"/>
                    <a:pt x="107582" y="17340"/>
                    <a:pt x="116430" y="17340"/>
                  </a:cubicBezTo>
                  <a:cubicBezTo>
                    <a:pt x="135510" y="17340"/>
                    <a:pt x="136063" y="36546"/>
                    <a:pt x="136063" y="40443"/>
                  </a:cubicBezTo>
                  <a:cubicBezTo>
                    <a:pt x="136063" y="45454"/>
                    <a:pt x="134680" y="49351"/>
                    <a:pt x="134680" y="50742"/>
                  </a:cubicBezTo>
                  <a:cubicBezTo>
                    <a:pt x="134680" y="52691"/>
                    <a:pt x="136339" y="52691"/>
                    <a:pt x="136616" y="52691"/>
                  </a:cubicBezTo>
                  <a:cubicBezTo>
                    <a:pt x="141040" y="52691"/>
                    <a:pt x="148506" y="49629"/>
                    <a:pt x="155419" y="44619"/>
                  </a:cubicBezTo>
                  <a:cubicBezTo>
                    <a:pt x="160396" y="40722"/>
                    <a:pt x="162885" y="37938"/>
                    <a:pt x="162885" y="26525"/>
                  </a:cubicBezTo>
                  <a:cubicBezTo>
                    <a:pt x="162885" y="11494"/>
                    <a:pt x="155142" y="82"/>
                    <a:pt x="139658" y="82"/>
                  </a:cubicBezTo>
                  <a:cubicBezTo>
                    <a:pt x="130809" y="82"/>
                    <a:pt x="106476" y="2308"/>
                    <a:pt x="79378" y="29866"/>
                  </a:cubicBezTo>
                  <a:cubicBezTo>
                    <a:pt x="57257" y="52691"/>
                    <a:pt x="44261" y="102795"/>
                    <a:pt x="39007" y="123672"/>
                  </a:cubicBezTo>
                  <a:cubicBezTo>
                    <a:pt x="34030" y="142878"/>
                    <a:pt x="31818" y="151507"/>
                    <a:pt x="23522" y="168209"/>
                  </a:cubicBezTo>
                  <a:cubicBezTo>
                    <a:pt x="21587" y="171549"/>
                    <a:pt x="14397" y="183797"/>
                    <a:pt x="10526" y="187415"/>
                  </a:cubicBezTo>
                  <a:cubicBezTo>
                    <a:pt x="3060" y="194374"/>
                    <a:pt x="295" y="199385"/>
                    <a:pt x="295" y="200776"/>
                  </a:cubicBezTo>
                  <a:cubicBezTo>
                    <a:pt x="295" y="201333"/>
                    <a:pt x="848" y="202446"/>
                    <a:pt x="2784" y="202446"/>
                  </a:cubicBezTo>
                  <a:cubicBezTo>
                    <a:pt x="3890" y="202446"/>
                    <a:pt x="9697" y="201333"/>
                    <a:pt x="16886" y="196601"/>
                  </a:cubicBezTo>
                  <a:cubicBezTo>
                    <a:pt x="21587" y="193817"/>
                    <a:pt x="22140" y="193261"/>
                    <a:pt x="28499" y="186580"/>
                  </a:cubicBezTo>
                  <a:cubicBezTo>
                    <a:pt x="42325" y="186859"/>
                    <a:pt x="52003" y="189364"/>
                    <a:pt x="69423" y="194374"/>
                  </a:cubicBezTo>
                  <a:cubicBezTo>
                    <a:pt x="83525" y="198271"/>
                    <a:pt x="97628" y="202446"/>
                    <a:pt x="111730" y="202446"/>
                  </a:cubicBezTo>
                  <a:cubicBezTo>
                    <a:pt x="134127" y="202446"/>
                    <a:pt x="156801" y="185467"/>
                    <a:pt x="165650" y="173219"/>
                  </a:cubicBezTo>
                  <a:cubicBezTo>
                    <a:pt x="171180" y="165703"/>
                    <a:pt x="172839" y="158745"/>
                    <a:pt x="172839" y="157910"/>
                  </a:cubicBezTo>
                  <a:cubicBezTo>
                    <a:pt x="172839" y="155961"/>
                    <a:pt x="171180" y="155961"/>
                    <a:pt x="170903" y="155961"/>
                  </a:cubicBezTo>
                  <a:cubicBezTo>
                    <a:pt x="166479" y="155961"/>
                    <a:pt x="159843" y="159023"/>
                    <a:pt x="155142" y="162363"/>
                  </a:cubicBezTo>
                  <a:cubicBezTo>
                    <a:pt x="147676" y="167095"/>
                    <a:pt x="147123" y="168765"/>
                    <a:pt x="145464" y="173497"/>
                  </a:cubicBezTo>
                  <a:cubicBezTo>
                    <a:pt x="144082" y="177951"/>
                    <a:pt x="142423" y="180178"/>
                    <a:pt x="141317" y="181848"/>
                  </a:cubicBezTo>
                  <a:cubicBezTo>
                    <a:pt x="139104" y="185188"/>
                    <a:pt x="138828" y="185188"/>
                    <a:pt x="134680" y="185188"/>
                  </a:cubicBezTo>
                  <a:cubicBezTo>
                    <a:pt x="121408" y="185188"/>
                    <a:pt x="107582" y="181013"/>
                    <a:pt x="89332" y="176003"/>
                  </a:cubicBezTo>
                  <a:cubicBezTo>
                    <a:pt x="81590" y="173776"/>
                    <a:pt x="66382" y="169322"/>
                    <a:pt x="52556" y="169322"/>
                  </a:cubicBezTo>
                  <a:cubicBezTo>
                    <a:pt x="48961" y="169322"/>
                    <a:pt x="45090" y="169600"/>
                    <a:pt x="41495" y="170436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B9E2B262-70EF-1CFF-39DB-00ABC985F5F6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4644804" y="5704698"/>
              <a:ext cx="105074" cy="500762"/>
            </a:xfrm>
            <a:custGeom>
              <a:avLst/>
              <a:gdLst>
                <a:gd name="connsiteX0" fmla="*/ 105378 w 105074"/>
                <a:gd name="connsiteY0" fmla="*/ 250306 h 500762"/>
                <a:gd name="connsiteX1" fmla="*/ 32379 w 105074"/>
                <a:gd name="connsiteY1" fmla="*/ 22889 h 500762"/>
                <a:gd name="connsiteX2" fmla="*/ 11640 w 105074"/>
                <a:gd name="connsiteY2" fmla="*/ 1734 h 500762"/>
                <a:gd name="connsiteX3" fmla="*/ 5557 w 105074"/>
                <a:gd name="connsiteY3" fmla="*/ 64 h 500762"/>
                <a:gd name="connsiteX4" fmla="*/ 303 w 105074"/>
                <a:gd name="connsiteY4" fmla="*/ 2847 h 500762"/>
                <a:gd name="connsiteX5" fmla="*/ 1962 w 105074"/>
                <a:gd name="connsiteY5" fmla="*/ 5631 h 500762"/>
                <a:gd name="connsiteX6" fmla="*/ 43439 w 105074"/>
                <a:gd name="connsiteY6" fmla="*/ 61302 h 500762"/>
                <a:gd name="connsiteX7" fmla="*/ 84363 w 105074"/>
                <a:gd name="connsiteY7" fmla="*/ 250306 h 500762"/>
                <a:gd name="connsiteX8" fmla="*/ 1409 w 105074"/>
                <a:gd name="connsiteY8" fmla="*/ 495816 h 500762"/>
                <a:gd name="connsiteX9" fmla="*/ 303 w 105074"/>
                <a:gd name="connsiteY9" fmla="*/ 498043 h 500762"/>
                <a:gd name="connsiteX10" fmla="*/ 5557 w 105074"/>
                <a:gd name="connsiteY10" fmla="*/ 500826 h 500762"/>
                <a:gd name="connsiteX11" fmla="*/ 12193 w 105074"/>
                <a:gd name="connsiteY11" fmla="*/ 498600 h 500762"/>
                <a:gd name="connsiteX12" fmla="*/ 87128 w 105074"/>
                <a:gd name="connsiteY12" fmla="*/ 378350 h 500762"/>
                <a:gd name="connsiteX13" fmla="*/ 105378 w 105074"/>
                <a:gd name="connsiteY13" fmla="*/ 250306 h 500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74" h="500762">
                  <a:moveTo>
                    <a:pt x="105378" y="250306"/>
                  </a:moveTo>
                  <a:cubicBezTo>
                    <a:pt x="105378" y="170418"/>
                    <a:pt x="86852" y="85519"/>
                    <a:pt x="32379" y="22889"/>
                  </a:cubicBezTo>
                  <a:cubicBezTo>
                    <a:pt x="28507" y="18435"/>
                    <a:pt x="18276" y="7579"/>
                    <a:pt x="11640" y="1734"/>
                  </a:cubicBezTo>
                  <a:cubicBezTo>
                    <a:pt x="9705" y="64"/>
                    <a:pt x="9152" y="64"/>
                    <a:pt x="5557" y="64"/>
                  </a:cubicBezTo>
                  <a:cubicBezTo>
                    <a:pt x="2792" y="64"/>
                    <a:pt x="303" y="64"/>
                    <a:pt x="303" y="2847"/>
                  </a:cubicBezTo>
                  <a:cubicBezTo>
                    <a:pt x="303" y="3961"/>
                    <a:pt x="1409" y="5074"/>
                    <a:pt x="1962" y="5631"/>
                  </a:cubicBezTo>
                  <a:cubicBezTo>
                    <a:pt x="11364" y="15373"/>
                    <a:pt x="26295" y="30683"/>
                    <a:pt x="43439" y="61302"/>
                  </a:cubicBezTo>
                  <a:cubicBezTo>
                    <a:pt x="73303" y="114746"/>
                    <a:pt x="84363" y="183500"/>
                    <a:pt x="84363" y="250306"/>
                  </a:cubicBezTo>
                  <a:cubicBezTo>
                    <a:pt x="84363" y="371112"/>
                    <a:pt x="51182" y="444877"/>
                    <a:pt x="1409" y="495816"/>
                  </a:cubicBezTo>
                  <a:cubicBezTo>
                    <a:pt x="856" y="496373"/>
                    <a:pt x="303" y="497208"/>
                    <a:pt x="303" y="498043"/>
                  </a:cubicBezTo>
                  <a:cubicBezTo>
                    <a:pt x="303" y="500826"/>
                    <a:pt x="2792" y="500826"/>
                    <a:pt x="5557" y="500826"/>
                  </a:cubicBezTo>
                  <a:cubicBezTo>
                    <a:pt x="9152" y="500826"/>
                    <a:pt x="9705" y="500826"/>
                    <a:pt x="12193" y="498600"/>
                  </a:cubicBezTo>
                  <a:cubicBezTo>
                    <a:pt x="38462" y="475774"/>
                    <a:pt x="68049" y="437083"/>
                    <a:pt x="87128" y="378350"/>
                  </a:cubicBezTo>
                  <a:cubicBezTo>
                    <a:pt x="99295" y="340215"/>
                    <a:pt x="105378" y="295121"/>
                    <a:pt x="105378" y="250306"/>
                  </a:cubicBezTo>
                  <a:close/>
                </a:path>
              </a:pathLst>
            </a:custGeom>
            <a:solidFill>
              <a:srgbClr val="000000"/>
            </a:solidFill>
            <a:ln w="27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94" name="Groupe 19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\newcommand{\Lcar}{\mathcal{L}}&#10;&#10;% \color{white}&#10;&#10;$$ &#10; \Lcar = \frac{\dot{m} c_p}{h \mathcal{P}}&#10;$$&#10;\end{document}&#10;" title="IguanaTex Vector Display">
            <a:extLst>
              <a:ext uri="{FF2B5EF4-FFF2-40B4-BE49-F238E27FC236}">
                <a16:creationId xmlns:a16="http://schemas.microsoft.com/office/drawing/2014/main" id="{00A5E7E0-98C9-EB15-E6E8-3E2D8C242C3D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562599" y="4914899"/>
            <a:ext cx="1089660" cy="586740"/>
            <a:chOff x="11534127" y="6700863"/>
            <a:chExt cx="1081427" cy="579387"/>
          </a:xfrm>
        </p:grpSpPr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308B2CF6-6100-180D-DA14-9028ACA83938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534127" y="6879153"/>
              <a:ext cx="173694" cy="202364"/>
            </a:xfrm>
            <a:custGeom>
              <a:avLst/>
              <a:gdLst>
                <a:gd name="connsiteX0" fmla="*/ 41689 w 173694"/>
                <a:gd name="connsiteY0" fmla="*/ 170431 h 202364"/>
                <a:gd name="connsiteX1" fmla="*/ 65071 w 173694"/>
                <a:gd name="connsiteY1" fmla="*/ 114482 h 202364"/>
                <a:gd name="connsiteX2" fmla="*/ 102649 w 173694"/>
                <a:gd name="connsiteY2" fmla="*/ 23459 h 202364"/>
                <a:gd name="connsiteX3" fmla="*/ 117123 w 173694"/>
                <a:gd name="connsiteY3" fmla="*/ 17335 h 202364"/>
                <a:gd name="connsiteX4" fmla="*/ 136886 w 173694"/>
                <a:gd name="connsiteY4" fmla="*/ 40439 h 202364"/>
                <a:gd name="connsiteX5" fmla="*/ 135495 w 173694"/>
                <a:gd name="connsiteY5" fmla="*/ 50738 h 202364"/>
                <a:gd name="connsiteX6" fmla="*/ 137443 w 173694"/>
                <a:gd name="connsiteY6" fmla="*/ 52686 h 202364"/>
                <a:gd name="connsiteX7" fmla="*/ 156371 w 173694"/>
                <a:gd name="connsiteY7" fmla="*/ 44614 h 202364"/>
                <a:gd name="connsiteX8" fmla="*/ 163887 w 173694"/>
                <a:gd name="connsiteY8" fmla="*/ 26521 h 202364"/>
                <a:gd name="connsiteX9" fmla="*/ 140505 w 173694"/>
                <a:gd name="connsiteY9" fmla="*/ 77 h 202364"/>
                <a:gd name="connsiteX10" fmla="*/ 79823 w 173694"/>
                <a:gd name="connsiteY10" fmla="*/ 29861 h 202364"/>
                <a:gd name="connsiteX11" fmla="*/ 39183 w 173694"/>
                <a:gd name="connsiteY11" fmla="*/ 123667 h 202364"/>
                <a:gd name="connsiteX12" fmla="*/ 23595 w 173694"/>
                <a:gd name="connsiteY12" fmla="*/ 168204 h 202364"/>
                <a:gd name="connsiteX13" fmla="*/ 10513 w 173694"/>
                <a:gd name="connsiteY13" fmla="*/ 187411 h 202364"/>
                <a:gd name="connsiteX14" fmla="*/ 214 w 173694"/>
                <a:gd name="connsiteY14" fmla="*/ 200772 h 202364"/>
                <a:gd name="connsiteX15" fmla="*/ 2719 w 173694"/>
                <a:gd name="connsiteY15" fmla="*/ 202442 h 202364"/>
                <a:gd name="connsiteX16" fmla="*/ 16915 w 173694"/>
                <a:gd name="connsiteY16" fmla="*/ 196597 h 202364"/>
                <a:gd name="connsiteX17" fmla="*/ 28606 w 173694"/>
                <a:gd name="connsiteY17" fmla="*/ 186576 h 202364"/>
                <a:gd name="connsiteX18" fmla="*/ 69803 w 173694"/>
                <a:gd name="connsiteY18" fmla="*/ 194370 h 202364"/>
                <a:gd name="connsiteX19" fmla="*/ 112391 w 173694"/>
                <a:gd name="connsiteY19" fmla="*/ 202442 h 202364"/>
                <a:gd name="connsiteX20" fmla="*/ 166671 w 173694"/>
                <a:gd name="connsiteY20" fmla="*/ 173215 h 202364"/>
                <a:gd name="connsiteX21" fmla="*/ 173908 w 173694"/>
                <a:gd name="connsiteY21" fmla="*/ 157905 h 202364"/>
                <a:gd name="connsiteX22" fmla="*/ 171959 w 173694"/>
                <a:gd name="connsiteY22" fmla="*/ 155957 h 202364"/>
                <a:gd name="connsiteX23" fmla="*/ 156093 w 173694"/>
                <a:gd name="connsiteY23" fmla="*/ 162359 h 202364"/>
                <a:gd name="connsiteX24" fmla="*/ 146351 w 173694"/>
                <a:gd name="connsiteY24" fmla="*/ 173493 h 202364"/>
                <a:gd name="connsiteX25" fmla="*/ 142175 w 173694"/>
                <a:gd name="connsiteY25" fmla="*/ 181844 h 202364"/>
                <a:gd name="connsiteX26" fmla="*/ 135495 w 173694"/>
                <a:gd name="connsiteY26" fmla="*/ 185184 h 202364"/>
                <a:gd name="connsiteX27" fmla="*/ 89844 w 173694"/>
                <a:gd name="connsiteY27" fmla="*/ 175998 h 202364"/>
                <a:gd name="connsiteX28" fmla="*/ 52823 w 173694"/>
                <a:gd name="connsiteY28" fmla="*/ 169318 h 202364"/>
                <a:gd name="connsiteX29" fmla="*/ 41689 w 173694"/>
                <a:gd name="connsiteY29" fmla="*/ 170431 h 2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3694" h="202364">
                  <a:moveTo>
                    <a:pt x="41689" y="170431"/>
                  </a:moveTo>
                  <a:cubicBezTo>
                    <a:pt x="56720" y="147049"/>
                    <a:pt x="61452" y="129234"/>
                    <a:pt x="65071" y="114482"/>
                  </a:cubicBezTo>
                  <a:cubicBezTo>
                    <a:pt x="74813" y="76068"/>
                    <a:pt x="85391" y="42666"/>
                    <a:pt x="102649" y="23459"/>
                  </a:cubicBezTo>
                  <a:cubicBezTo>
                    <a:pt x="105989" y="19840"/>
                    <a:pt x="108216" y="17335"/>
                    <a:pt x="117123" y="17335"/>
                  </a:cubicBezTo>
                  <a:cubicBezTo>
                    <a:pt x="136330" y="17335"/>
                    <a:pt x="136886" y="36542"/>
                    <a:pt x="136886" y="40439"/>
                  </a:cubicBezTo>
                  <a:cubicBezTo>
                    <a:pt x="136886" y="45449"/>
                    <a:pt x="135495" y="49346"/>
                    <a:pt x="135495" y="50738"/>
                  </a:cubicBezTo>
                  <a:cubicBezTo>
                    <a:pt x="135495" y="52686"/>
                    <a:pt x="137165" y="52686"/>
                    <a:pt x="137443" y="52686"/>
                  </a:cubicBezTo>
                  <a:cubicBezTo>
                    <a:pt x="141897" y="52686"/>
                    <a:pt x="149412" y="49625"/>
                    <a:pt x="156371" y="44614"/>
                  </a:cubicBezTo>
                  <a:cubicBezTo>
                    <a:pt x="161382" y="40717"/>
                    <a:pt x="163887" y="37934"/>
                    <a:pt x="163887" y="26521"/>
                  </a:cubicBezTo>
                  <a:cubicBezTo>
                    <a:pt x="163887" y="11490"/>
                    <a:pt x="156093" y="77"/>
                    <a:pt x="140505" y="77"/>
                  </a:cubicBezTo>
                  <a:cubicBezTo>
                    <a:pt x="131598" y="77"/>
                    <a:pt x="107102" y="2304"/>
                    <a:pt x="79823" y="29861"/>
                  </a:cubicBezTo>
                  <a:cubicBezTo>
                    <a:pt x="57555" y="52686"/>
                    <a:pt x="44472" y="102791"/>
                    <a:pt x="39183" y="123667"/>
                  </a:cubicBezTo>
                  <a:cubicBezTo>
                    <a:pt x="34173" y="142874"/>
                    <a:pt x="31946" y="151503"/>
                    <a:pt x="23595" y="168204"/>
                  </a:cubicBezTo>
                  <a:cubicBezTo>
                    <a:pt x="21647" y="171545"/>
                    <a:pt x="14410" y="183792"/>
                    <a:pt x="10513" y="187411"/>
                  </a:cubicBezTo>
                  <a:cubicBezTo>
                    <a:pt x="2997" y="194370"/>
                    <a:pt x="214" y="199380"/>
                    <a:pt x="214" y="200772"/>
                  </a:cubicBezTo>
                  <a:cubicBezTo>
                    <a:pt x="214" y="201329"/>
                    <a:pt x="770" y="202442"/>
                    <a:pt x="2719" y="202442"/>
                  </a:cubicBezTo>
                  <a:cubicBezTo>
                    <a:pt x="3832" y="202442"/>
                    <a:pt x="9678" y="201329"/>
                    <a:pt x="16915" y="196597"/>
                  </a:cubicBezTo>
                  <a:cubicBezTo>
                    <a:pt x="21647" y="193813"/>
                    <a:pt x="22204" y="193256"/>
                    <a:pt x="28606" y="186576"/>
                  </a:cubicBezTo>
                  <a:cubicBezTo>
                    <a:pt x="42524" y="186854"/>
                    <a:pt x="52266" y="189359"/>
                    <a:pt x="69803" y="194370"/>
                  </a:cubicBezTo>
                  <a:cubicBezTo>
                    <a:pt x="83999" y="198267"/>
                    <a:pt x="98195" y="202442"/>
                    <a:pt x="112391" y="202442"/>
                  </a:cubicBezTo>
                  <a:cubicBezTo>
                    <a:pt x="134938" y="202442"/>
                    <a:pt x="157763" y="185462"/>
                    <a:pt x="166671" y="173215"/>
                  </a:cubicBezTo>
                  <a:cubicBezTo>
                    <a:pt x="172238" y="165699"/>
                    <a:pt x="173908" y="158740"/>
                    <a:pt x="173908" y="157905"/>
                  </a:cubicBezTo>
                  <a:cubicBezTo>
                    <a:pt x="173908" y="155957"/>
                    <a:pt x="172238" y="155957"/>
                    <a:pt x="171959" y="155957"/>
                  </a:cubicBezTo>
                  <a:cubicBezTo>
                    <a:pt x="167506" y="155957"/>
                    <a:pt x="160825" y="159019"/>
                    <a:pt x="156093" y="162359"/>
                  </a:cubicBezTo>
                  <a:cubicBezTo>
                    <a:pt x="148577" y="167091"/>
                    <a:pt x="148021" y="168761"/>
                    <a:pt x="146351" y="173493"/>
                  </a:cubicBezTo>
                  <a:cubicBezTo>
                    <a:pt x="144959" y="177947"/>
                    <a:pt x="143289" y="180174"/>
                    <a:pt x="142175" y="181844"/>
                  </a:cubicBezTo>
                  <a:cubicBezTo>
                    <a:pt x="139948" y="185184"/>
                    <a:pt x="139670" y="185184"/>
                    <a:pt x="135495" y="185184"/>
                  </a:cubicBezTo>
                  <a:cubicBezTo>
                    <a:pt x="122134" y="185184"/>
                    <a:pt x="108216" y="181009"/>
                    <a:pt x="89844" y="175998"/>
                  </a:cubicBezTo>
                  <a:cubicBezTo>
                    <a:pt x="82050" y="173771"/>
                    <a:pt x="66741" y="169318"/>
                    <a:pt x="52823" y="169318"/>
                  </a:cubicBezTo>
                  <a:cubicBezTo>
                    <a:pt x="49204" y="169318"/>
                    <a:pt x="45307" y="169596"/>
                    <a:pt x="41689" y="170431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4A3D4636-1BB8-682D-41FB-08CD67AC77D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810394" y="6973237"/>
              <a:ext cx="185106" cy="65135"/>
            </a:xfrm>
            <a:custGeom>
              <a:avLst/>
              <a:gdLst>
                <a:gd name="connsiteX0" fmla="*/ 175866 w 185106"/>
                <a:gd name="connsiteY0" fmla="*/ 11211 h 65135"/>
                <a:gd name="connsiteX1" fmla="*/ 185330 w 185106"/>
                <a:gd name="connsiteY1" fmla="*/ 5644 h 65135"/>
                <a:gd name="connsiteX2" fmla="*/ 176144 w 185106"/>
                <a:gd name="connsiteY2" fmla="*/ 77 h 65135"/>
                <a:gd name="connsiteX3" fmla="*/ 9409 w 185106"/>
                <a:gd name="connsiteY3" fmla="*/ 77 h 65135"/>
                <a:gd name="connsiteX4" fmla="*/ 223 w 185106"/>
                <a:gd name="connsiteY4" fmla="*/ 5644 h 65135"/>
                <a:gd name="connsiteX5" fmla="*/ 9687 w 185106"/>
                <a:gd name="connsiteY5" fmla="*/ 11211 h 65135"/>
                <a:gd name="connsiteX6" fmla="*/ 175866 w 185106"/>
                <a:gd name="connsiteY6" fmla="*/ 11211 h 65135"/>
                <a:gd name="connsiteX7" fmla="*/ 176144 w 185106"/>
                <a:gd name="connsiteY7" fmla="*/ 65213 h 65135"/>
                <a:gd name="connsiteX8" fmla="*/ 185330 w 185106"/>
                <a:gd name="connsiteY8" fmla="*/ 59645 h 65135"/>
                <a:gd name="connsiteX9" fmla="*/ 175866 w 185106"/>
                <a:gd name="connsiteY9" fmla="*/ 54078 h 65135"/>
                <a:gd name="connsiteX10" fmla="*/ 9687 w 185106"/>
                <a:gd name="connsiteY10" fmla="*/ 54078 h 65135"/>
                <a:gd name="connsiteX11" fmla="*/ 223 w 185106"/>
                <a:gd name="connsiteY11" fmla="*/ 59645 h 65135"/>
                <a:gd name="connsiteX12" fmla="*/ 9409 w 185106"/>
                <a:gd name="connsiteY12" fmla="*/ 65213 h 65135"/>
                <a:gd name="connsiteX13" fmla="*/ 176144 w 185106"/>
                <a:gd name="connsiteY13" fmla="*/ 65213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866" y="11211"/>
                  </a:moveTo>
                  <a:cubicBezTo>
                    <a:pt x="180041" y="11211"/>
                    <a:pt x="185330" y="11211"/>
                    <a:pt x="185330" y="5644"/>
                  </a:cubicBezTo>
                  <a:cubicBezTo>
                    <a:pt x="185330" y="77"/>
                    <a:pt x="180041" y="77"/>
                    <a:pt x="176144" y="77"/>
                  </a:cubicBezTo>
                  <a:lnTo>
                    <a:pt x="9409" y="77"/>
                  </a:lnTo>
                  <a:cubicBezTo>
                    <a:pt x="5512" y="77"/>
                    <a:pt x="223" y="77"/>
                    <a:pt x="223" y="5644"/>
                  </a:cubicBezTo>
                  <a:cubicBezTo>
                    <a:pt x="223" y="11211"/>
                    <a:pt x="5512" y="11211"/>
                    <a:pt x="9687" y="11211"/>
                  </a:cubicBezTo>
                  <a:lnTo>
                    <a:pt x="175866" y="11211"/>
                  </a:lnTo>
                  <a:close/>
                  <a:moveTo>
                    <a:pt x="176144" y="65213"/>
                  </a:moveTo>
                  <a:cubicBezTo>
                    <a:pt x="180041" y="65213"/>
                    <a:pt x="185330" y="65213"/>
                    <a:pt x="185330" y="59645"/>
                  </a:cubicBezTo>
                  <a:cubicBezTo>
                    <a:pt x="185330" y="54078"/>
                    <a:pt x="180041" y="54078"/>
                    <a:pt x="175866" y="54078"/>
                  </a:cubicBezTo>
                  <a:lnTo>
                    <a:pt x="9687" y="54078"/>
                  </a:lnTo>
                  <a:cubicBezTo>
                    <a:pt x="5512" y="54078"/>
                    <a:pt x="223" y="54078"/>
                    <a:pt x="223" y="59645"/>
                  </a:cubicBezTo>
                  <a:cubicBezTo>
                    <a:pt x="223" y="65213"/>
                    <a:pt x="5512" y="65213"/>
                    <a:pt x="9409" y="65213"/>
                  </a:cubicBezTo>
                  <a:lnTo>
                    <a:pt x="176144" y="65213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B7EAD64D-7488-9C4D-E798-11AF17A0AC1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229228" y="6700863"/>
              <a:ext cx="29784" cy="29505"/>
            </a:xfrm>
            <a:custGeom>
              <a:avLst/>
              <a:gdLst>
                <a:gd name="connsiteX0" fmla="*/ 30022 w 29784"/>
                <a:gd name="connsiteY0" fmla="*/ 14823 h 29505"/>
                <a:gd name="connsiteX1" fmla="*/ 15269 w 29784"/>
                <a:gd name="connsiteY1" fmla="*/ 70 h 29505"/>
                <a:gd name="connsiteX2" fmla="*/ 238 w 29784"/>
                <a:gd name="connsiteY2" fmla="*/ 14823 h 29505"/>
                <a:gd name="connsiteX3" fmla="*/ 14991 w 29784"/>
                <a:gd name="connsiteY3" fmla="*/ 29576 h 29505"/>
                <a:gd name="connsiteX4" fmla="*/ 30022 w 29784"/>
                <a:gd name="connsiteY4" fmla="*/ 14823 h 2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4" h="29505">
                  <a:moveTo>
                    <a:pt x="30022" y="14823"/>
                  </a:moveTo>
                  <a:cubicBezTo>
                    <a:pt x="30022" y="7308"/>
                    <a:pt x="23620" y="70"/>
                    <a:pt x="15269" y="70"/>
                  </a:cubicBezTo>
                  <a:cubicBezTo>
                    <a:pt x="5805" y="70"/>
                    <a:pt x="238" y="7864"/>
                    <a:pt x="238" y="14823"/>
                  </a:cubicBezTo>
                  <a:cubicBezTo>
                    <a:pt x="238" y="22339"/>
                    <a:pt x="6640" y="29576"/>
                    <a:pt x="14991" y="29576"/>
                  </a:cubicBezTo>
                  <a:cubicBezTo>
                    <a:pt x="24455" y="29576"/>
                    <a:pt x="30022" y="21782"/>
                    <a:pt x="30022" y="14823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8481888B-F608-43E6-3E64-659E00A5BC2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2130101" y="6764050"/>
              <a:ext cx="227973" cy="126095"/>
            </a:xfrm>
            <a:custGeom>
              <a:avLst/>
              <a:gdLst>
                <a:gd name="connsiteX0" fmla="*/ 16658 w 227973"/>
                <a:gd name="connsiteY0" fmla="*/ 106681 h 126095"/>
                <a:gd name="connsiteX1" fmla="*/ 14153 w 227973"/>
                <a:gd name="connsiteY1" fmla="*/ 118650 h 126095"/>
                <a:gd name="connsiteX2" fmla="*/ 22225 w 227973"/>
                <a:gd name="connsiteY2" fmla="*/ 126166 h 126095"/>
                <a:gd name="connsiteX3" fmla="*/ 32524 w 227973"/>
                <a:gd name="connsiteY3" fmla="*/ 118372 h 126095"/>
                <a:gd name="connsiteX4" fmla="*/ 37813 w 227973"/>
                <a:gd name="connsiteY4" fmla="*/ 97773 h 126095"/>
                <a:gd name="connsiteX5" fmla="*/ 43937 w 227973"/>
                <a:gd name="connsiteY5" fmla="*/ 72721 h 126095"/>
                <a:gd name="connsiteX6" fmla="*/ 48669 w 227973"/>
                <a:gd name="connsiteY6" fmla="*/ 54072 h 126095"/>
                <a:gd name="connsiteX7" fmla="*/ 52287 w 227973"/>
                <a:gd name="connsiteY7" fmla="*/ 40154 h 126095"/>
                <a:gd name="connsiteX8" fmla="*/ 97660 w 227973"/>
                <a:gd name="connsiteY8" fmla="*/ 6194 h 126095"/>
                <a:gd name="connsiteX9" fmla="*/ 112691 w 227973"/>
                <a:gd name="connsiteY9" fmla="*/ 25679 h 126095"/>
                <a:gd name="connsiteX10" fmla="*/ 108515 w 227973"/>
                <a:gd name="connsiteY10" fmla="*/ 48783 h 126095"/>
                <a:gd name="connsiteX11" fmla="*/ 100721 w 227973"/>
                <a:gd name="connsiteY11" fmla="*/ 81072 h 126095"/>
                <a:gd name="connsiteX12" fmla="*/ 95154 w 227973"/>
                <a:gd name="connsiteY12" fmla="*/ 102227 h 126095"/>
                <a:gd name="connsiteX13" fmla="*/ 91536 w 227973"/>
                <a:gd name="connsiteY13" fmla="*/ 118650 h 126095"/>
                <a:gd name="connsiteX14" fmla="*/ 99608 w 227973"/>
                <a:gd name="connsiteY14" fmla="*/ 126166 h 126095"/>
                <a:gd name="connsiteX15" fmla="*/ 112134 w 227973"/>
                <a:gd name="connsiteY15" fmla="*/ 110299 h 126095"/>
                <a:gd name="connsiteX16" fmla="*/ 128835 w 227973"/>
                <a:gd name="connsiteY16" fmla="*/ 43216 h 126095"/>
                <a:gd name="connsiteX17" fmla="*/ 174764 w 227973"/>
                <a:gd name="connsiteY17" fmla="*/ 6194 h 126095"/>
                <a:gd name="connsiteX18" fmla="*/ 189795 w 227973"/>
                <a:gd name="connsiteY18" fmla="*/ 25679 h 126095"/>
                <a:gd name="connsiteX19" fmla="*/ 172537 w 227973"/>
                <a:gd name="connsiteY19" fmla="*/ 88031 h 126095"/>
                <a:gd name="connsiteX20" fmla="*/ 168919 w 227973"/>
                <a:gd name="connsiteY20" fmla="*/ 103341 h 126095"/>
                <a:gd name="connsiteX21" fmla="*/ 191744 w 227973"/>
                <a:gd name="connsiteY21" fmla="*/ 126166 h 126095"/>
                <a:gd name="connsiteX22" fmla="*/ 228209 w 227973"/>
                <a:gd name="connsiteY22" fmla="*/ 83299 h 126095"/>
                <a:gd name="connsiteX23" fmla="*/ 224868 w 227973"/>
                <a:gd name="connsiteY23" fmla="*/ 80515 h 126095"/>
                <a:gd name="connsiteX24" fmla="*/ 220693 w 227973"/>
                <a:gd name="connsiteY24" fmla="*/ 85526 h 126095"/>
                <a:gd name="connsiteX25" fmla="*/ 192301 w 227973"/>
                <a:gd name="connsiteY25" fmla="*/ 120042 h 126095"/>
                <a:gd name="connsiteX26" fmla="*/ 185620 w 227973"/>
                <a:gd name="connsiteY26" fmla="*/ 110856 h 126095"/>
                <a:gd name="connsiteX27" fmla="*/ 190630 w 227973"/>
                <a:gd name="connsiteY27" fmla="*/ 91093 h 126095"/>
                <a:gd name="connsiteX28" fmla="*/ 207610 w 227973"/>
                <a:gd name="connsiteY28" fmla="*/ 29855 h 126095"/>
                <a:gd name="connsiteX29" fmla="*/ 175599 w 227973"/>
                <a:gd name="connsiteY29" fmla="*/ 70 h 126095"/>
                <a:gd name="connsiteX30" fmla="*/ 130227 w 227973"/>
                <a:gd name="connsiteY30" fmla="*/ 27071 h 126095"/>
                <a:gd name="connsiteX31" fmla="*/ 121320 w 227973"/>
                <a:gd name="connsiteY31" fmla="*/ 7308 h 126095"/>
                <a:gd name="connsiteX32" fmla="*/ 98495 w 227973"/>
                <a:gd name="connsiteY32" fmla="*/ 70 h 126095"/>
                <a:gd name="connsiteX33" fmla="*/ 55071 w 227973"/>
                <a:gd name="connsiteY33" fmla="*/ 24287 h 126095"/>
                <a:gd name="connsiteX34" fmla="*/ 29462 w 227973"/>
                <a:gd name="connsiteY34" fmla="*/ 70 h 126095"/>
                <a:gd name="connsiteX35" fmla="*/ 8864 w 227973"/>
                <a:gd name="connsiteY35" fmla="*/ 15937 h 126095"/>
                <a:gd name="connsiteX36" fmla="*/ 235 w 227973"/>
                <a:gd name="connsiteY36" fmla="*/ 42937 h 126095"/>
                <a:gd name="connsiteX37" fmla="*/ 3575 w 227973"/>
                <a:gd name="connsiteY37" fmla="*/ 45721 h 126095"/>
                <a:gd name="connsiteX38" fmla="*/ 8307 w 227973"/>
                <a:gd name="connsiteY38" fmla="*/ 39319 h 126095"/>
                <a:gd name="connsiteX39" fmla="*/ 28627 w 227973"/>
                <a:gd name="connsiteY39" fmla="*/ 6194 h 126095"/>
                <a:gd name="connsiteX40" fmla="*/ 37256 w 227973"/>
                <a:gd name="connsiteY40" fmla="*/ 18999 h 126095"/>
                <a:gd name="connsiteX41" fmla="*/ 32803 w 227973"/>
                <a:gd name="connsiteY41" fmla="*/ 42381 h 126095"/>
                <a:gd name="connsiteX42" fmla="*/ 16658 w 227973"/>
                <a:gd name="connsiteY42" fmla="*/ 106681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7973" h="126095">
                  <a:moveTo>
                    <a:pt x="16658" y="106681"/>
                  </a:moveTo>
                  <a:cubicBezTo>
                    <a:pt x="15823" y="110856"/>
                    <a:pt x="14153" y="117258"/>
                    <a:pt x="14153" y="118650"/>
                  </a:cubicBezTo>
                  <a:cubicBezTo>
                    <a:pt x="14153" y="123661"/>
                    <a:pt x="18050" y="126166"/>
                    <a:pt x="22225" y="126166"/>
                  </a:cubicBezTo>
                  <a:cubicBezTo>
                    <a:pt x="25565" y="126166"/>
                    <a:pt x="30576" y="123939"/>
                    <a:pt x="32524" y="118372"/>
                  </a:cubicBezTo>
                  <a:cubicBezTo>
                    <a:pt x="32803" y="117815"/>
                    <a:pt x="36143" y="104732"/>
                    <a:pt x="37813" y="97773"/>
                  </a:cubicBezTo>
                  <a:lnTo>
                    <a:pt x="43937" y="72721"/>
                  </a:lnTo>
                  <a:cubicBezTo>
                    <a:pt x="45607" y="66598"/>
                    <a:pt x="47277" y="60474"/>
                    <a:pt x="48669" y="54072"/>
                  </a:cubicBezTo>
                  <a:cubicBezTo>
                    <a:pt x="49782" y="49339"/>
                    <a:pt x="52009" y="41267"/>
                    <a:pt x="52287" y="40154"/>
                  </a:cubicBezTo>
                  <a:cubicBezTo>
                    <a:pt x="56463" y="31525"/>
                    <a:pt x="71216" y="6194"/>
                    <a:pt x="97660" y="6194"/>
                  </a:cubicBezTo>
                  <a:cubicBezTo>
                    <a:pt x="110186" y="6194"/>
                    <a:pt x="112691" y="16493"/>
                    <a:pt x="112691" y="25679"/>
                  </a:cubicBezTo>
                  <a:cubicBezTo>
                    <a:pt x="112691" y="32638"/>
                    <a:pt x="110742" y="40432"/>
                    <a:pt x="108515" y="48783"/>
                  </a:cubicBezTo>
                  <a:lnTo>
                    <a:pt x="100721" y="81072"/>
                  </a:lnTo>
                  <a:lnTo>
                    <a:pt x="95154" y="102227"/>
                  </a:lnTo>
                  <a:cubicBezTo>
                    <a:pt x="94041" y="107794"/>
                    <a:pt x="91536" y="117258"/>
                    <a:pt x="91536" y="118650"/>
                  </a:cubicBezTo>
                  <a:cubicBezTo>
                    <a:pt x="91536" y="123661"/>
                    <a:pt x="95433" y="126166"/>
                    <a:pt x="99608" y="126166"/>
                  </a:cubicBezTo>
                  <a:cubicBezTo>
                    <a:pt x="108237" y="126166"/>
                    <a:pt x="109907" y="119207"/>
                    <a:pt x="112134" y="110299"/>
                  </a:cubicBezTo>
                  <a:cubicBezTo>
                    <a:pt x="116031" y="94712"/>
                    <a:pt x="126330" y="54072"/>
                    <a:pt x="128835" y="43216"/>
                  </a:cubicBezTo>
                  <a:cubicBezTo>
                    <a:pt x="129670" y="39597"/>
                    <a:pt x="144423" y="6194"/>
                    <a:pt x="174764" y="6194"/>
                  </a:cubicBezTo>
                  <a:cubicBezTo>
                    <a:pt x="186733" y="6194"/>
                    <a:pt x="189795" y="15658"/>
                    <a:pt x="189795" y="25679"/>
                  </a:cubicBezTo>
                  <a:cubicBezTo>
                    <a:pt x="189795" y="41545"/>
                    <a:pt x="178104" y="73278"/>
                    <a:pt x="172537" y="88031"/>
                  </a:cubicBezTo>
                  <a:cubicBezTo>
                    <a:pt x="170032" y="94712"/>
                    <a:pt x="168919" y="97773"/>
                    <a:pt x="168919" y="103341"/>
                  </a:cubicBezTo>
                  <a:cubicBezTo>
                    <a:pt x="168919" y="116423"/>
                    <a:pt x="178661" y="126166"/>
                    <a:pt x="191744" y="126166"/>
                  </a:cubicBezTo>
                  <a:cubicBezTo>
                    <a:pt x="217909" y="126166"/>
                    <a:pt x="228209" y="85526"/>
                    <a:pt x="228209" y="83299"/>
                  </a:cubicBezTo>
                  <a:cubicBezTo>
                    <a:pt x="228209" y="80515"/>
                    <a:pt x="225703" y="80515"/>
                    <a:pt x="224868" y="80515"/>
                  </a:cubicBezTo>
                  <a:cubicBezTo>
                    <a:pt x="222085" y="80515"/>
                    <a:pt x="222085" y="81350"/>
                    <a:pt x="220693" y="85526"/>
                  </a:cubicBezTo>
                  <a:cubicBezTo>
                    <a:pt x="216518" y="100279"/>
                    <a:pt x="207610" y="120042"/>
                    <a:pt x="192301" y="120042"/>
                  </a:cubicBezTo>
                  <a:cubicBezTo>
                    <a:pt x="187569" y="120042"/>
                    <a:pt x="185620" y="117258"/>
                    <a:pt x="185620" y="110856"/>
                  </a:cubicBezTo>
                  <a:cubicBezTo>
                    <a:pt x="185620" y="103897"/>
                    <a:pt x="188125" y="97217"/>
                    <a:pt x="190630" y="91093"/>
                  </a:cubicBezTo>
                  <a:cubicBezTo>
                    <a:pt x="195919" y="76618"/>
                    <a:pt x="207610" y="45721"/>
                    <a:pt x="207610" y="29855"/>
                  </a:cubicBezTo>
                  <a:cubicBezTo>
                    <a:pt x="207610" y="11761"/>
                    <a:pt x="196476" y="70"/>
                    <a:pt x="175599" y="70"/>
                  </a:cubicBezTo>
                  <a:cubicBezTo>
                    <a:pt x="154723" y="70"/>
                    <a:pt x="140526" y="12318"/>
                    <a:pt x="130227" y="27071"/>
                  </a:cubicBezTo>
                  <a:cubicBezTo>
                    <a:pt x="129949" y="23452"/>
                    <a:pt x="129114" y="13988"/>
                    <a:pt x="121320" y="7308"/>
                  </a:cubicBezTo>
                  <a:cubicBezTo>
                    <a:pt x="114361" y="1462"/>
                    <a:pt x="105453" y="70"/>
                    <a:pt x="98495" y="70"/>
                  </a:cubicBezTo>
                  <a:cubicBezTo>
                    <a:pt x="73443" y="70"/>
                    <a:pt x="59803" y="17885"/>
                    <a:pt x="55071" y="24287"/>
                  </a:cubicBezTo>
                  <a:cubicBezTo>
                    <a:pt x="53679" y="8421"/>
                    <a:pt x="41988" y="70"/>
                    <a:pt x="29462" y="70"/>
                  </a:cubicBezTo>
                  <a:cubicBezTo>
                    <a:pt x="16658" y="70"/>
                    <a:pt x="11369" y="10926"/>
                    <a:pt x="8864" y="15937"/>
                  </a:cubicBezTo>
                  <a:cubicBezTo>
                    <a:pt x="3853" y="25679"/>
                    <a:pt x="235" y="42102"/>
                    <a:pt x="235" y="42937"/>
                  </a:cubicBezTo>
                  <a:cubicBezTo>
                    <a:pt x="235" y="45721"/>
                    <a:pt x="3018" y="45721"/>
                    <a:pt x="3575" y="45721"/>
                  </a:cubicBezTo>
                  <a:cubicBezTo>
                    <a:pt x="6359" y="45721"/>
                    <a:pt x="6637" y="45442"/>
                    <a:pt x="8307" y="39319"/>
                  </a:cubicBezTo>
                  <a:cubicBezTo>
                    <a:pt x="13039" y="19555"/>
                    <a:pt x="18606" y="6194"/>
                    <a:pt x="28627" y="6194"/>
                  </a:cubicBezTo>
                  <a:cubicBezTo>
                    <a:pt x="33081" y="6194"/>
                    <a:pt x="37256" y="8421"/>
                    <a:pt x="37256" y="18999"/>
                  </a:cubicBezTo>
                  <a:cubicBezTo>
                    <a:pt x="37256" y="24844"/>
                    <a:pt x="36421" y="27906"/>
                    <a:pt x="32803" y="42381"/>
                  </a:cubicBezTo>
                  <a:lnTo>
                    <a:pt x="16658" y="106681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B750B388-59C0-4CEB-8426-0FF04DC7329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2377841" y="6764050"/>
              <a:ext cx="108280" cy="126095"/>
            </a:xfrm>
            <a:custGeom>
              <a:avLst/>
              <a:gdLst>
                <a:gd name="connsiteX0" fmla="*/ 99060 w 108280"/>
                <a:gd name="connsiteY0" fmla="*/ 17329 h 126095"/>
                <a:gd name="connsiteX1" fmla="*/ 86812 w 108280"/>
                <a:gd name="connsiteY1" fmla="*/ 21225 h 126095"/>
                <a:gd name="connsiteX2" fmla="*/ 81802 w 108280"/>
                <a:gd name="connsiteY2" fmla="*/ 32081 h 126095"/>
                <a:gd name="connsiteX3" fmla="*/ 92101 w 108280"/>
                <a:gd name="connsiteY3" fmla="*/ 41824 h 126095"/>
                <a:gd name="connsiteX4" fmla="*/ 107689 w 108280"/>
                <a:gd name="connsiteY4" fmla="*/ 24009 h 126095"/>
                <a:gd name="connsiteX5" fmla="*/ 74843 w 108280"/>
                <a:gd name="connsiteY5" fmla="*/ 70 h 126095"/>
                <a:gd name="connsiteX6" fmla="*/ 244 w 108280"/>
                <a:gd name="connsiteY6" fmla="*/ 79124 h 126095"/>
                <a:gd name="connsiteX7" fmla="*/ 45337 w 108280"/>
                <a:gd name="connsiteY7" fmla="*/ 126166 h 126095"/>
                <a:gd name="connsiteX8" fmla="*/ 108524 w 108280"/>
                <a:gd name="connsiteY8" fmla="*/ 93320 h 126095"/>
                <a:gd name="connsiteX9" fmla="*/ 105184 w 108280"/>
                <a:gd name="connsiteY9" fmla="*/ 89701 h 126095"/>
                <a:gd name="connsiteX10" fmla="*/ 101565 w 108280"/>
                <a:gd name="connsiteY10" fmla="*/ 92485 h 126095"/>
                <a:gd name="connsiteX11" fmla="*/ 45894 w 108280"/>
                <a:gd name="connsiteY11" fmla="*/ 120042 h 126095"/>
                <a:gd name="connsiteX12" fmla="*/ 20842 w 108280"/>
                <a:gd name="connsiteY12" fmla="*/ 89701 h 126095"/>
                <a:gd name="connsiteX13" fmla="*/ 35873 w 108280"/>
                <a:gd name="connsiteY13" fmla="*/ 34030 h 126095"/>
                <a:gd name="connsiteX14" fmla="*/ 75121 w 108280"/>
                <a:gd name="connsiteY14" fmla="*/ 6194 h 126095"/>
                <a:gd name="connsiteX15" fmla="*/ 99060 w 108280"/>
                <a:gd name="connsiteY15" fmla="*/ 17329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280" h="126095">
                  <a:moveTo>
                    <a:pt x="99060" y="17329"/>
                  </a:moveTo>
                  <a:cubicBezTo>
                    <a:pt x="94606" y="17329"/>
                    <a:pt x="90709" y="17329"/>
                    <a:pt x="86812" y="21225"/>
                  </a:cubicBezTo>
                  <a:cubicBezTo>
                    <a:pt x="82359" y="25401"/>
                    <a:pt x="81802" y="30133"/>
                    <a:pt x="81802" y="32081"/>
                  </a:cubicBezTo>
                  <a:cubicBezTo>
                    <a:pt x="81802" y="38762"/>
                    <a:pt x="86812" y="41824"/>
                    <a:pt x="92101" y="41824"/>
                  </a:cubicBezTo>
                  <a:cubicBezTo>
                    <a:pt x="100173" y="41824"/>
                    <a:pt x="107689" y="35143"/>
                    <a:pt x="107689" y="24009"/>
                  </a:cubicBezTo>
                  <a:cubicBezTo>
                    <a:pt x="107689" y="10370"/>
                    <a:pt x="94606" y="70"/>
                    <a:pt x="74843" y="70"/>
                  </a:cubicBezTo>
                  <a:cubicBezTo>
                    <a:pt x="37265" y="70"/>
                    <a:pt x="244" y="39875"/>
                    <a:pt x="244" y="79124"/>
                  </a:cubicBezTo>
                  <a:cubicBezTo>
                    <a:pt x="244" y="104176"/>
                    <a:pt x="16388" y="126166"/>
                    <a:pt x="45337" y="126166"/>
                  </a:cubicBezTo>
                  <a:cubicBezTo>
                    <a:pt x="85142" y="126166"/>
                    <a:pt x="108524" y="96660"/>
                    <a:pt x="108524" y="93320"/>
                  </a:cubicBezTo>
                  <a:cubicBezTo>
                    <a:pt x="108524" y="91650"/>
                    <a:pt x="106854" y="89701"/>
                    <a:pt x="105184" y="89701"/>
                  </a:cubicBezTo>
                  <a:cubicBezTo>
                    <a:pt x="103792" y="89701"/>
                    <a:pt x="103235" y="90258"/>
                    <a:pt x="101565" y="92485"/>
                  </a:cubicBezTo>
                  <a:cubicBezTo>
                    <a:pt x="79575" y="120042"/>
                    <a:pt x="49234" y="120042"/>
                    <a:pt x="45894" y="120042"/>
                  </a:cubicBezTo>
                  <a:cubicBezTo>
                    <a:pt x="28358" y="120042"/>
                    <a:pt x="20842" y="106402"/>
                    <a:pt x="20842" y="89701"/>
                  </a:cubicBezTo>
                  <a:cubicBezTo>
                    <a:pt x="20842" y="78289"/>
                    <a:pt x="26409" y="51288"/>
                    <a:pt x="35873" y="34030"/>
                  </a:cubicBezTo>
                  <a:cubicBezTo>
                    <a:pt x="44502" y="18164"/>
                    <a:pt x="59812" y="6194"/>
                    <a:pt x="75121" y="6194"/>
                  </a:cubicBezTo>
                  <a:cubicBezTo>
                    <a:pt x="84586" y="6194"/>
                    <a:pt x="95163" y="9813"/>
                    <a:pt x="99060" y="17329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070DB0F4-58A7-76E4-D67C-D222E706B00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486694" y="6842908"/>
              <a:ext cx="108725" cy="123729"/>
            </a:xfrm>
            <a:custGeom>
              <a:avLst/>
              <a:gdLst>
                <a:gd name="connsiteX0" fmla="*/ 15056 w 108725"/>
                <a:gd name="connsiteY0" fmla="*/ 109772 h 123729"/>
                <a:gd name="connsiteX1" fmla="*/ 5509 w 108725"/>
                <a:gd name="connsiteY1" fmla="*/ 116787 h 123729"/>
                <a:gd name="connsiteX2" fmla="*/ 248 w 108725"/>
                <a:gd name="connsiteY2" fmla="*/ 120878 h 123729"/>
                <a:gd name="connsiteX3" fmla="*/ 2976 w 108725"/>
                <a:gd name="connsiteY3" fmla="*/ 123801 h 123729"/>
                <a:gd name="connsiteX4" fmla="*/ 19733 w 108725"/>
                <a:gd name="connsiteY4" fmla="*/ 123022 h 123729"/>
                <a:gd name="connsiteX5" fmla="*/ 40192 w 108725"/>
                <a:gd name="connsiteY5" fmla="*/ 123801 h 123729"/>
                <a:gd name="connsiteX6" fmla="*/ 44089 w 108725"/>
                <a:gd name="connsiteY6" fmla="*/ 119515 h 123729"/>
                <a:gd name="connsiteX7" fmla="*/ 39023 w 108725"/>
                <a:gd name="connsiteY7" fmla="*/ 116787 h 123729"/>
                <a:gd name="connsiteX8" fmla="*/ 29475 w 108725"/>
                <a:gd name="connsiteY8" fmla="*/ 114448 h 123729"/>
                <a:gd name="connsiteX9" fmla="*/ 31619 w 108725"/>
                <a:gd name="connsiteY9" fmla="*/ 105485 h 123729"/>
                <a:gd name="connsiteX10" fmla="*/ 38828 w 108725"/>
                <a:gd name="connsiteY10" fmla="*/ 76453 h 123729"/>
                <a:gd name="connsiteX11" fmla="*/ 58898 w 108725"/>
                <a:gd name="connsiteY11" fmla="*/ 87949 h 123729"/>
                <a:gd name="connsiteX12" fmla="*/ 108974 w 108725"/>
                <a:gd name="connsiteY12" fmla="*/ 32612 h 123729"/>
                <a:gd name="connsiteX13" fmla="*/ 79746 w 108725"/>
                <a:gd name="connsiteY13" fmla="*/ 72 h 123729"/>
                <a:gd name="connsiteX14" fmla="*/ 52078 w 108725"/>
                <a:gd name="connsiteY14" fmla="*/ 13711 h 123729"/>
                <a:gd name="connsiteX15" fmla="*/ 32008 w 108725"/>
                <a:gd name="connsiteY15" fmla="*/ 72 h 123729"/>
                <a:gd name="connsiteX16" fmla="*/ 16615 w 108725"/>
                <a:gd name="connsiteY16" fmla="*/ 10399 h 123729"/>
                <a:gd name="connsiteX17" fmla="*/ 9601 w 108725"/>
                <a:gd name="connsiteY17" fmla="*/ 29884 h 123729"/>
                <a:gd name="connsiteX18" fmla="*/ 12913 w 108725"/>
                <a:gd name="connsiteY18" fmla="*/ 32417 h 123729"/>
                <a:gd name="connsiteX19" fmla="*/ 17200 w 108725"/>
                <a:gd name="connsiteY19" fmla="*/ 26571 h 123729"/>
                <a:gd name="connsiteX20" fmla="*/ 31424 w 108725"/>
                <a:gd name="connsiteY20" fmla="*/ 5528 h 123729"/>
                <a:gd name="connsiteX21" fmla="*/ 37854 w 108725"/>
                <a:gd name="connsiteY21" fmla="*/ 15075 h 123729"/>
                <a:gd name="connsiteX22" fmla="*/ 37269 w 108725"/>
                <a:gd name="connsiteY22" fmla="*/ 20921 h 123729"/>
                <a:gd name="connsiteX23" fmla="*/ 15056 w 108725"/>
                <a:gd name="connsiteY23" fmla="*/ 109772 h 123729"/>
                <a:gd name="connsiteX24" fmla="*/ 51883 w 108725"/>
                <a:gd name="connsiteY24" fmla="*/ 23454 h 123729"/>
                <a:gd name="connsiteX25" fmla="*/ 79162 w 108725"/>
                <a:gd name="connsiteY25" fmla="*/ 5528 h 123729"/>
                <a:gd name="connsiteX26" fmla="*/ 93386 w 108725"/>
                <a:gd name="connsiteY26" fmla="*/ 24428 h 123729"/>
                <a:gd name="connsiteX27" fmla="*/ 83254 w 108725"/>
                <a:gd name="connsiteY27" fmla="*/ 63593 h 123729"/>
                <a:gd name="connsiteX28" fmla="*/ 58898 w 108725"/>
                <a:gd name="connsiteY28" fmla="*/ 82493 h 123729"/>
                <a:gd name="connsiteX29" fmla="*/ 41556 w 108725"/>
                <a:gd name="connsiteY29" fmla="*/ 65541 h 123729"/>
                <a:gd name="connsiteX30" fmla="*/ 42141 w 108725"/>
                <a:gd name="connsiteY30" fmla="*/ 62619 h 123729"/>
                <a:gd name="connsiteX31" fmla="*/ 51883 w 108725"/>
                <a:gd name="connsiteY31" fmla="*/ 23454 h 12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725" h="123729">
                  <a:moveTo>
                    <a:pt x="15056" y="109772"/>
                  </a:moveTo>
                  <a:cubicBezTo>
                    <a:pt x="13693" y="115228"/>
                    <a:pt x="13303" y="116787"/>
                    <a:pt x="5509" y="116787"/>
                  </a:cubicBezTo>
                  <a:cubicBezTo>
                    <a:pt x="2976" y="116787"/>
                    <a:pt x="248" y="116787"/>
                    <a:pt x="248" y="120878"/>
                  </a:cubicBezTo>
                  <a:cubicBezTo>
                    <a:pt x="248" y="123022"/>
                    <a:pt x="2002" y="123801"/>
                    <a:pt x="2976" y="123801"/>
                  </a:cubicBezTo>
                  <a:cubicBezTo>
                    <a:pt x="8042" y="123801"/>
                    <a:pt x="14472" y="123022"/>
                    <a:pt x="19733" y="123022"/>
                  </a:cubicBezTo>
                  <a:cubicBezTo>
                    <a:pt x="26358" y="123022"/>
                    <a:pt x="33762" y="123801"/>
                    <a:pt x="40192" y="123801"/>
                  </a:cubicBezTo>
                  <a:cubicBezTo>
                    <a:pt x="41946" y="123801"/>
                    <a:pt x="44089" y="123217"/>
                    <a:pt x="44089" y="119515"/>
                  </a:cubicBezTo>
                  <a:cubicBezTo>
                    <a:pt x="44089" y="116787"/>
                    <a:pt x="41361" y="116787"/>
                    <a:pt x="39023" y="116787"/>
                  </a:cubicBezTo>
                  <a:cubicBezTo>
                    <a:pt x="34736" y="116787"/>
                    <a:pt x="29475" y="116787"/>
                    <a:pt x="29475" y="114448"/>
                  </a:cubicBezTo>
                  <a:cubicBezTo>
                    <a:pt x="29475" y="113474"/>
                    <a:pt x="30839" y="108408"/>
                    <a:pt x="31619" y="105485"/>
                  </a:cubicBezTo>
                  <a:cubicBezTo>
                    <a:pt x="33957" y="95158"/>
                    <a:pt x="36685" y="84637"/>
                    <a:pt x="38828" y="76453"/>
                  </a:cubicBezTo>
                  <a:cubicBezTo>
                    <a:pt x="41166" y="80350"/>
                    <a:pt x="47207" y="87949"/>
                    <a:pt x="58898" y="87949"/>
                  </a:cubicBezTo>
                  <a:cubicBezTo>
                    <a:pt x="82669" y="87949"/>
                    <a:pt x="108974" y="61644"/>
                    <a:pt x="108974" y="32612"/>
                  </a:cubicBezTo>
                  <a:cubicBezTo>
                    <a:pt x="108974" y="9814"/>
                    <a:pt x="93191" y="72"/>
                    <a:pt x="79746" y="72"/>
                  </a:cubicBezTo>
                  <a:cubicBezTo>
                    <a:pt x="67666" y="72"/>
                    <a:pt x="57339" y="8256"/>
                    <a:pt x="52078" y="13711"/>
                  </a:cubicBezTo>
                  <a:cubicBezTo>
                    <a:pt x="48765" y="2605"/>
                    <a:pt x="37854" y="72"/>
                    <a:pt x="32008" y="72"/>
                  </a:cubicBezTo>
                  <a:cubicBezTo>
                    <a:pt x="24409" y="72"/>
                    <a:pt x="19733" y="5138"/>
                    <a:pt x="16615" y="10399"/>
                  </a:cubicBezTo>
                  <a:cubicBezTo>
                    <a:pt x="12718" y="17024"/>
                    <a:pt x="9601" y="28715"/>
                    <a:pt x="9601" y="29884"/>
                  </a:cubicBezTo>
                  <a:cubicBezTo>
                    <a:pt x="9601" y="32417"/>
                    <a:pt x="12329" y="32417"/>
                    <a:pt x="12913" y="32417"/>
                  </a:cubicBezTo>
                  <a:cubicBezTo>
                    <a:pt x="15641" y="32417"/>
                    <a:pt x="15836" y="31832"/>
                    <a:pt x="17200" y="26571"/>
                  </a:cubicBezTo>
                  <a:cubicBezTo>
                    <a:pt x="20123" y="15270"/>
                    <a:pt x="23825" y="5528"/>
                    <a:pt x="31424" y="5528"/>
                  </a:cubicBezTo>
                  <a:cubicBezTo>
                    <a:pt x="36490" y="5528"/>
                    <a:pt x="37854" y="9814"/>
                    <a:pt x="37854" y="15075"/>
                  </a:cubicBezTo>
                  <a:cubicBezTo>
                    <a:pt x="37854" y="17219"/>
                    <a:pt x="37464" y="19752"/>
                    <a:pt x="37269" y="20921"/>
                  </a:cubicBezTo>
                  <a:lnTo>
                    <a:pt x="15056" y="109772"/>
                  </a:lnTo>
                  <a:close/>
                  <a:moveTo>
                    <a:pt x="51883" y="23454"/>
                  </a:moveTo>
                  <a:cubicBezTo>
                    <a:pt x="63184" y="8450"/>
                    <a:pt x="72927" y="5528"/>
                    <a:pt x="79162" y="5528"/>
                  </a:cubicBezTo>
                  <a:cubicBezTo>
                    <a:pt x="86761" y="5528"/>
                    <a:pt x="93386" y="11178"/>
                    <a:pt x="93386" y="24428"/>
                  </a:cubicBezTo>
                  <a:cubicBezTo>
                    <a:pt x="93386" y="32417"/>
                    <a:pt x="89099" y="52292"/>
                    <a:pt x="83254" y="63593"/>
                  </a:cubicBezTo>
                  <a:cubicBezTo>
                    <a:pt x="78383" y="73140"/>
                    <a:pt x="68835" y="82493"/>
                    <a:pt x="58898" y="82493"/>
                  </a:cubicBezTo>
                  <a:cubicBezTo>
                    <a:pt x="45063" y="82493"/>
                    <a:pt x="41556" y="67490"/>
                    <a:pt x="41556" y="65541"/>
                  </a:cubicBezTo>
                  <a:cubicBezTo>
                    <a:pt x="41556" y="64762"/>
                    <a:pt x="41946" y="63398"/>
                    <a:pt x="42141" y="62619"/>
                  </a:cubicBezTo>
                  <a:lnTo>
                    <a:pt x="51883" y="23454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53D34046-792D-4CAC-F041-3A5F965EAE6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122028" y="7000238"/>
              <a:ext cx="493526" cy="11133"/>
            </a:xfrm>
            <a:custGeom>
              <a:avLst/>
              <a:gdLst>
                <a:gd name="connsiteX0" fmla="*/ 0 w 493526"/>
                <a:gd name="connsiteY0" fmla="*/ 0 h 11133"/>
                <a:gd name="connsiteX1" fmla="*/ 493527 w 493526"/>
                <a:gd name="connsiteY1" fmla="*/ 0 h 11133"/>
                <a:gd name="connsiteX2" fmla="*/ 493527 w 493526"/>
                <a:gd name="connsiteY2" fmla="*/ 11134 h 11133"/>
                <a:gd name="connsiteX3" fmla="*/ 0 w 493526"/>
                <a:gd name="connsiteY3" fmla="*/ 11134 h 1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526" h="11133">
                  <a:moveTo>
                    <a:pt x="0" y="0"/>
                  </a:moveTo>
                  <a:lnTo>
                    <a:pt x="493527" y="0"/>
                  </a:lnTo>
                  <a:lnTo>
                    <a:pt x="493527" y="11134"/>
                  </a:lnTo>
                  <a:lnTo>
                    <a:pt x="0" y="11134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1FCBE587-AEC4-7E9B-6D19-D3CC2706549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195663" y="7073153"/>
              <a:ext cx="136672" cy="196241"/>
            </a:xfrm>
            <a:custGeom>
              <a:avLst/>
              <a:gdLst>
                <a:gd name="connsiteX0" fmla="*/ 64816 w 136672"/>
                <a:gd name="connsiteY0" fmla="*/ 3146 h 196241"/>
                <a:gd name="connsiteX1" fmla="*/ 61197 w 136672"/>
                <a:gd name="connsiteY1" fmla="*/ 84 h 196241"/>
                <a:gd name="connsiteX2" fmla="*/ 27238 w 136672"/>
                <a:gd name="connsiteY2" fmla="*/ 2868 h 196241"/>
                <a:gd name="connsiteX3" fmla="*/ 21949 w 136672"/>
                <a:gd name="connsiteY3" fmla="*/ 8435 h 196241"/>
                <a:gd name="connsiteX4" fmla="*/ 28629 w 136672"/>
                <a:gd name="connsiteY4" fmla="*/ 11775 h 196241"/>
                <a:gd name="connsiteX5" fmla="*/ 42547 w 136672"/>
                <a:gd name="connsiteY5" fmla="*/ 16507 h 196241"/>
                <a:gd name="connsiteX6" fmla="*/ 41712 w 136672"/>
                <a:gd name="connsiteY6" fmla="*/ 22074 h 196241"/>
                <a:gd name="connsiteX7" fmla="*/ 1350 w 136672"/>
                <a:gd name="connsiteY7" fmla="*/ 182407 h 196241"/>
                <a:gd name="connsiteX8" fmla="*/ 237 w 136672"/>
                <a:gd name="connsiteY8" fmla="*/ 188531 h 196241"/>
                <a:gd name="connsiteX9" fmla="*/ 8309 w 136672"/>
                <a:gd name="connsiteY9" fmla="*/ 196325 h 196241"/>
                <a:gd name="connsiteX10" fmla="*/ 18608 w 136672"/>
                <a:gd name="connsiteY10" fmla="*/ 189088 h 196241"/>
                <a:gd name="connsiteX11" fmla="*/ 23897 w 136672"/>
                <a:gd name="connsiteY11" fmla="*/ 167933 h 196241"/>
                <a:gd name="connsiteX12" fmla="*/ 30021 w 136672"/>
                <a:gd name="connsiteY12" fmla="*/ 142881 h 196241"/>
                <a:gd name="connsiteX13" fmla="*/ 34753 w 136672"/>
                <a:gd name="connsiteY13" fmla="*/ 124231 h 196241"/>
                <a:gd name="connsiteX14" fmla="*/ 37815 w 136672"/>
                <a:gd name="connsiteY14" fmla="*/ 111705 h 196241"/>
                <a:gd name="connsiteX15" fmla="*/ 56743 w 136672"/>
                <a:gd name="connsiteY15" fmla="*/ 86096 h 196241"/>
                <a:gd name="connsiteX16" fmla="*/ 83465 w 136672"/>
                <a:gd name="connsiteY16" fmla="*/ 76354 h 196241"/>
                <a:gd name="connsiteX17" fmla="*/ 98497 w 136672"/>
                <a:gd name="connsiteY17" fmla="*/ 95839 h 196241"/>
                <a:gd name="connsiteX18" fmla="*/ 81239 w 136672"/>
                <a:gd name="connsiteY18" fmla="*/ 158190 h 196241"/>
                <a:gd name="connsiteX19" fmla="*/ 77620 w 136672"/>
                <a:gd name="connsiteY19" fmla="*/ 173500 h 196241"/>
                <a:gd name="connsiteX20" fmla="*/ 100445 w 136672"/>
                <a:gd name="connsiteY20" fmla="*/ 196325 h 196241"/>
                <a:gd name="connsiteX21" fmla="*/ 136910 w 136672"/>
                <a:gd name="connsiteY21" fmla="*/ 153458 h 196241"/>
                <a:gd name="connsiteX22" fmla="*/ 133570 w 136672"/>
                <a:gd name="connsiteY22" fmla="*/ 150675 h 196241"/>
                <a:gd name="connsiteX23" fmla="*/ 129394 w 136672"/>
                <a:gd name="connsiteY23" fmla="*/ 155685 h 196241"/>
                <a:gd name="connsiteX24" fmla="*/ 101002 w 136672"/>
                <a:gd name="connsiteY24" fmla="*/ 190201 h 196241"/>
                <a:gd name="connsiteX25" fmla="*/ 94321 w 136672"/>
                <a:gd name="connsiteY25" fmla="*/ 181016 h 196241"/>
                <a:gd name="connsiteX26" fmla="*/ 99332 w 136672"/>
                <a:gd name="connsiteY26" fmla="*/ 161252 h 196241"/>
                <a:gd name="connsiteX27" fmla="*/ 116311 w 136672"/>
                <a:gd name="connsiteY27" fmla="*/ 100014 h 196241"/>
                <a:gd name="connsiteX28" fmla="*/ 84301 w 136672"/>
                <a:gd name="connsiteY28" fmla="*/ 70230 h 196241"/>
                <a:gd name="connsiteX29" fmla="*/ 43104 w 136672"/>
                <a:gd name="connsiteY29" fmla="*/ 91663 h 196241"/>
                <a:gd name="connsiteX30" fmla="*/ 64816 w 136672"/>
                <a:gd name="connsiteY30" fmla="*/ 3146 h 1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6672" h="196241">
                  <a:moveTo>
                    <a:pt x="64816" y="3146"/>
                  </a:moveTo>
                  <a:cubicBezTo>
                    <a:pt x="64816" y="2868"/>
                    <a:pt x="64816" y="84"/>
                    <a:pt x="61197" y="84"/>
                  </a:cubicBezTo>
                  <a:cubicBezTo>
                    <a:pt x="54795" y="84"/>
                    <a:pt x="34475" y="2311"/>
                    <a:pt x="27238" y="2868"/>
                  </a:cubicBezTo>
                  <a:cubicBezTo>
                    <a:pt x="25011" y="3146"/>
                    <a:pt x="21949" y="3424"/>
                    <a:pt x="21949" y="8435"/>
                  </a:cubicBezTo>
                  <a:cubicBezTo>
                    <a:pt x="21949" y="11775"/>
                    <a:pt x="24454" y="11775"/>
                    <a:pt x="28629" y="11775"/>
                  </a:cubicBezTo>
                  <a:cubicBezTo>
                    <a:pt x="41990" y="11775"/>
                    <a:pt x="42547" y="13723"/>
                    <a:pt x="42547" y="16507"/>
                  </a:cubicBezTo>
                  <a:lnTo>
                    <a:pt x="41712" y="22074"/>
                  </a:lnTo>
                  <a:lnTo>
                    <a:pt x="1350" y="182407"/>
                  </a:lnTo>
                  <a:cubicBezTo>
                    <a:pt x="237" y="186304"/>
                    <a:pt x="237" y="186861"/>
                    <a:pt x="237" y="188531"/>
                  </a:cubicBezTo>
                  <a:cubicBezTo>
                    <a:pt x="237" y="194933"/>
                    <a:pt x="5804" y="196325"/>
                    <a:pt x="8309" y="196325"/>
                  </a:cubicBezTo>
                  <a:cubicBezTo>
                    <a:pt x="12763" y="196325"/>
                    <a:pt x="17217" y="192985"/>
                    <a:pt x="18608" y="189088"/>
                  </a:cubicBezTo>
                  <a:lnTo>
                    <a:pt x="23897" y="167933"/>
                  </a:lnTo>
                  <a:lnTo>
                    <a:pt x="30021" y="142881"/>
                  </a:lnTo>
                  <a:cubicBezTo>
                    <a:pt x="31691" y="136757"/>
                    <a:pt x="33361" y="130633"/>
                    <a:pt x="34753" y="124231"/>
                  </a:cubicBezTo>
                  <a:cubicBezTo>
                    <a:pt x="35310" y="122561"/>
                    <a:pt x="37537" y="113375"/>
                    <a:pt x="37815" y="111705"/>
                  </a:cubicBezTo>
                  <a:cubicBezTo>
                    <a:pt x="38650" y="109200"/>
                    <a:pt x="47279" y="93612"/>
                    <a:pt x="56743" y="86096"/>
                  </a:cubicBezTo>
                  <a:cubicBezTo>
                    <a:pt x="62867" y="81642"/>
                    <a:pt x="71496" y="76354"/>
                    <a:pt x="83465" y="76354"/>
                  </a:cubicBezTo>
                  <a:cubicBezTo>
                    <a:pt x="95435" y="76354"/>
                    <a:pt x="98497" y="85818"/>
                    <a:pt x="98497" y="95839"/>
                  </a:cubicBezTo>
                  <a:cubicBezTo>
                    <a:pt x="98497" y="110870"/>
                    <a:pt x="87919" y="141211"/>
                    <a:pt x="81239" y="158190"/>
                  </a:cubicBezTo>
                  <a:cubicBezTo>
                    <a:pt x="79012" y="164592"/>
                    <a:pt x="77620" y="167933"/>
                    <a:pt x="77620" y="173500"/>
                  </a:cubicBezTo>
                  <a:cubicBezTo>
                    <a:pt x="77620" y="186583"/>
                    <a:pt x="87362" y="196325"/>
                    <a:pt x="100445" y="196325"/>
                  </a:cubicBezTo>
                  <a:cubicBezTo>
                    <a:pt x="126611" y="196325"/>
                    <a:pt x="136910" y="155685"/>
                    <a:pt x="136910" y="153458"/>
                  </a:cubicBezTo>
                  <a:cubicBezTo>
                    <a:pt x="136910" y="150675"/>
                    <a:pt x="134405" y="150675"/>
                    <a:pt x="133570" y="150675"/>
                  </a:cubicBezTo>
                  <a:cubicBezTo>
                    <a:pt x="130786" y="150675"/>
                    <a:pt x="130786" y="151510"/>
                    <a:pt x="129394" y="155685"/>
                  </a:cubicBezTo>
                  <a:cubicBezTo>
                    <a:pt x="125219" y="170438"/>
                    <a:pt x="116311" y="190201"/>
                    <a:pt x="101002" y="190201"/>
                  </a:cubicBezTo>
                  <a:cubicBezTo>
                    <a:pt x="96270" y="190201"/>
                    <a:pt x="94321" y="187418"/>
                    <a:pt x="94321" y="181016"/>
                  </a:cubicBezTo>
                  <a:cubicBezTo>
                    <a:pt x="94321" y="174057"/>
                    <a:pt x="96827" y="167376"/>
                    <a:pt x="99332" y="161252"/>
                  </a:cubicBezTo>
                  <a:cubicBezTo>
                    <a:pt x="103785" y="149283"/>
                    <a:pt x="116311" y="116159"/>
                    <a:pt x="116311" y="100014"/>
                  </a:cubicBezTo>
                  <a:cubicBezTo>
                    <a:pt x="116311" y="81921"/>
                    <a:pt x="105177" y="70230"/>
                    <a:pt x="84301" y="70230"/>
                  </a:cubicBezTo>
                  <a:cubicBezTo>
                    <a:pt x="66764" y="70230"/>
                    <a:pt x="53403" y="78859"/>
                    <a:pt x="43104" y="91663"/>
                  </a:cubicBezTo>
                  <a:lnTo>
                    <a:pt x="64816" y="3146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97F66B6-88C2-4138-F59B-C5B7C307C60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346576" y="7076215"/>
              <a:ext cx="198189" cy="204035"/>
            </a:xfrm>
            <a:custGeom>
              <a:avLst/>
              <a:gdLst>
                <a:gd name="connsiteX0" fmla="*/ 91265 w 198189"/>
                <a:gd name="connsiteY0" fmla="*/ 84 h 204035"/>
                <a:gd name="connsiteX1" fmla="*/ 10820 w 198189"/>
                <a:gd name="connsiteY1" fmla="*/ 32095 h 204035"/>
                <a:gd name="connsiteX2" fmla="*/ 243 w 198189"/>
                <a:gd name="connsiteY2" fmla="*/ 51858 h 204035"/>
                <a:gd name="connsiteX3" fmla="*/ 3026 w 198189"/>
                <a:gd name="connsiteY3" fmla="*/ 54085 h 204035"/>
                <a:gd name="connsiteX4" fmla="*/ 16109 w 198189"/>
                <a:gd name="connsiteY4" fmla="*/ 48796 h 204035"/>
                <a:gd name="connsiteX5" fmla="*/ 24460 w 198189"/>
                <a:gd name="connsiteY5" fmla="*/ 37940 h 204035"/>
                <a:gd name="connsiteX6" fmla="*/ 71224 w 198189"/>
                <a:gd name="connsiteY6" fmla="*/ 15394 h 204035"/>
                <a:gd name="connsiteX7" fmla="*/ 26130 w 198189"/>
                <a:gd name="connsiteY7" fmla="*/ 197160 h 204035"/>
                <a:gd name="connsiteX8" fmla="*/ 24460 w 198189"/>
                <a:gd name="connsiteY8" fmla="*/ 202171 h 204035"/>
                <a:gd name="connsiteX9" fmla="*/ 27243 w 198189"/>
                <a:gd name="connsiteY9" fmla="*/ 204119 h 204035"/>
                <a:gd name="connsiteX10" fmla="*/ 48120 w 198189"/>
                <a:gd name="connsiteY10" fmla="*/ 190758 h 204035"/>
                <a:gd name="connsiteX11" fmla="*/ 93770 w 198189"/>
                <a:gd name="connsiteY11" fmla="*/ 15394 h 204035"/>
                <a:gd name="connsiteX12" fmla="*/ 108245 w 198189"/>
                <a:gd name="connsiteY12" fmla="*/ 15394 h 204035"/>
                <a:gd name="connsiteX13" fmla="*/ 174772 w 198189"/>
                <a:gd name="connsiteY13" fmla="*/ 56312 h 204035"/>
                <a:gd name="connsiteX14" fmla="*/ 100729 w 198189"/>
                <a:gd name="connsiteY14" fmla="*/ 117829 h 204035"/>
                <a:gd name="connsiteX15" fmla="*/ 84028 w 198189"/>
                <a:gd name="connsiteY15" fmla="*/ 123117 h 204035"/>
                <a:gd name="connsiteX16" fmla="*/ 76791 w 198189"/>
                <a:gd name="connsiteY16" fmla="*/ 131190 h 204035"/>
                <a:gd name="connsiteX17" fmla="*/ 82079 w 198189"/>
                <a:gd name="connsiteY17" fmla="*/ 133138 h 204035"/>
                <a:gd name="connsiteX18" fmla="*/ 198432 w 198189"/>
                <a:gd name="connsiteY18" fmla="*/ 44343 h 204035"/>
                <a:gd name="connsiteX19" fmla="*/ 128565 w 198189"/>
                <a:gd name="connsiteY19" fmla="*/ 84 h 204035"/>
                <a:gd name="connsiteX20" fmla="*/ 91265 w 198189"/>
                <a:gd name="connsiteY20" fmla="*/ 84 h 20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8189" h="204035">
                  <a:moveTo>
                    <a:pt x="91265" y="84"/>
                  </a:moveTo>
                  <a:cubicBezTo>
                    <a:pt x="52017" y="84"/>
                    <a:pt x="22233" y="19012"/>
                    <a:pt x="10820" y="32095"/>
                  </a:cubicBezTo>
                  <a:cubicBezTo>
                    <a:pt x="1078" y="43229"/>
                    <a:pt x="243" y="51302"/>
                    <a:pt x="243" y="51858"/>
                  </a:cubicBezTo>
                  <a:cubicBezTo>
                    <a:pt x="243" y="53528"/>
                    <a:pt x="1356" y="54085"/>
                    <a:pt x="3026" y="54085"/>
                  </a:cubicBezTo>
                  <a:cubicBezTo>
                    <a:pt x="7480" y="54085"/>
                    <a:pt x="13882" y="50188"/>
                    <a:pt x="16109" y="48796"/>
                  </a:cubicBezTo>
                  <a:cubicBezTo>
                    <a:pt x="21954" y="44899"/>
                    <a:pt x="22790" y="43229"/>
                    <a:pt x="24460" y="37940"/>
                  </a:cubicBezTo>
                  <a:cubicBezTo>
                    <a:pt x="28357" y="26806"/>
                    <a:pt x="36151" y="17064"/>
                    <a:pt x="71224" y="15394"/>
                  </a:cubicBezTo>
                  <a:cubicBezTo>
                    <a:pt x="66213" y="78024"/>
                    <a:pt x="49512" y="138984"/>
                    <a:pt x="26130" y="197160"/>
                  </a:cubicBezTo>
                  <a:cubicBezTo>
                    <a:pt x="24460" y="201336"/>
                    <a:pt x="24460" y="201892"/>
                    <a:pt x="24460" y="202171"/>
                  </a:cubicBezTo>
                  <a:cubicBezTo>
                    <a:pt x="24460" y="203006"/>
                    <a:pt x="25295" y="204119"/>
                    <a:pt x="27243" y="204119"/>
                  </a:cubicBezTo>
                  <a:cubicBezTo>
                    <a:pt x="31697" y="204119"/>
                    <a:pt x="45058" y="197995"/>
                    <a:pt x="48120" y="190758"/>
                  </a:cubicBezTo>
                  <a:cubicBezTo>
                    <a:pt x="62594" y="156799"/>
                    <a:pt x="85420" y="92777"/>
                    <a:pt x="93770" y="15394"/>
                  </a:cubicBezTo>
                  <a:lnTo>
                    <a:pt x="108245" y="15394"/>
                  </a:lnTo>
                  <a:cubicBezTo>
                    <a:pt x="142204" y="15394"/>
                    <a:pt x="174772" y="28476"/>
                    <a:pt x="174772" y="56312"/>
                  </a:cubicBezTo>
                  <a:cubicBezTo>
                    <a:pt x="174772" y="77189"/>
                    <a:pt x="154730" y="116159"/>
                    <a:pt x="100729" y="117829"/>
                  </a:cubicBezTo>
                  <a:cubicBezTo>
                    <a:pt x="94884" y="118107"/>
                    <a:pt x="91822" y="118107"/>
                    <a:pt x="84028" y="123117"/>
                  </a:cubicBezTo>
                  <a:cubicBezTo>
                    <a:pt x="79018" y="126458"/>
                    <a:pt x="76791" y="129520"/>
                    <a:pt x="76791" y="131190"/>
                  </a:cubicBezTo>
                  <a:cubicBezTo>
                    <a:pt x="76791" y="133138"/>
                    <a:pt x="78461" y="133138"/>
                    <a:pt x="82079" y="133138"/>
                  </a:cubicBezTo>
                  <a:cubicBezTo>
                    <a:pt x="132740" y="133138"/>
                    <a:pt x="198432" y="90271"/>
                    <a:pt x="198432" y="44343"/>
                  </a:cubicBezTo>
                  <a:cubicBezTo>
                    <a:pt x="198432" y="12610"/>
                    <a:pt x="160854" y="84"/>
                    <a:pt x="128565" y="84"/>
                  </a:cubicBezTo>
                  <a:lnTo>
                    <a:pt x="91265" y="84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F4F549F9-FF3B-8458-F75D-49C25EBEFD50}"/>
              </a:ext>
            </a:extLst>
          </p:cNvPr>
          <p:cNvGrpSpPr/>
          <p:nvPr/>
        </p:nvGrpSpPr>
        <p:grpSpPr>
          <a:xfrm>
            <a:off x="400855" y="1351379"/>
            <a:ext cx="5793536" cy="2427393"/>
            <a:chOff x="400855" y="1351379"/>
            <a:chExt cx="5793536" cy="2427393"/>
          </a:xfrm>
        </p:grpSpPr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8B623C94-1CF2-B4C8-5DA5-CDD5F018BC02}"/>
                </a:ext>
              </a:extLst>
            </p:cNvPr>
            <p:cNvSpPr/>
            <p:nvPr/>
          </p:nvSpPr>
          <p:spPr>
            <a:xfrm>
              <a:off x="5229418" y="1351379"/>
              <a:ext cx="567848" cy="773322"/>
            </a:xfrm>
            <a:custGeom>
              <a:avLst/>
              <a:gdLst>
                <a:gd name="connsiteX0" fmla="*/ 1184715 w 1258134"/>
                <a:gd name="connsiteY0" fmla="*/ 1451694 h 1451694"/>
                <a:gd name="connsiteX1" fmla="*/ 1258134 w 1258134"/>
                <a:gd name="connsiteY1" fmla="*/ 941098 h 1451694"/>
                <a:gd name="connsiteX2" fmla="*/ 86768 w 1258134"/>
                <a:gd name="connsiteY2" fmla="*/ 0 h 1451694"/>
                <a:gd name="connsiteX3" fmla="*/ 0 w 1258134"/>
                <a:gd name="connsiteY3" fmla="*/ 517270 h 1451694"/>
                <a:gd name="connsiteX4" fmla="*/ 1184715 w 1258134"/>
                <a:gd name="connsiteY4" fmla="*/ 1451694 h 1451694"/>
                <a:gd name="connsiteX0" fmla="*/ 1174703 w 1258134"/>
                <a:gd name="connsiteY0" fmla="*/ 1461706 h 1461706"/>
                <a:gd name="connsiteX1" fmla="*/ 1258134 w 1258134"/>
                <a:gd name="connsiteY1" fmla="*/ 941098 h 1461706"/>
                <a:gd name="connsiteX2" fmla="*/ 86768 w 1258134"/>
                <a:gd name="connsiteY2" fmla="*/ 0 h 1461706"/>
                <a:gd name="connsiteX3" fmla="*/ 0 w 1258134"/>
                <a:gd name="connsiteY3" fmla="*/ 517270 h 1461706"/>
                <a:gd name="connsiteX4" fmla="*/ 1174703 w 1258134"/>
                <a:gd name="connsiteY4" fmla="*/ 1461706 h 1461706"/>
                <a:gd name="connsiteX0" fmla="*/ 1174703 w 1258134"/>
                <a:gd name="connsiteY0" fmla="*/ 1458368 h 1458368"/>
                <a:gd name="connsiteX1" fmla="*/ 1258134 w 1258134"/>
                <a:gd name="connsiteY1" fmla="*/ 937760 h 1458368"/>
                <a:gd name="connsiteX2" fmla="*/ 90105 w 1258134"/>
                <a:gd name="connsiteY2" fmla="*/ 0 h 1458368"/>
                <a:gd name="connsiteX3" fmla="*/ 0 w 1258134"/>
                <a:gd name="connsiteY3" fmla="*/ 513932 h 1458368"/>
                <a:gd name="connsiteX4" fmla="*/ 1174703 w 1258134"/>
                <a:gd name="connsiteY4" fmla="*/ 1458368 h 1458368"/>
                <a:gd name="connsiteX0" fmla="*/ 1121540 w 1258134"/>
                <a:gd name="connsiteY0" fmla="*/ 1798610 h 1798610"/>
                <a:gd name="connsiteX1" fmla="*/ 1258134 w 1258134"/>
                <a:gd name="connsiteY1" fmla="*/ 937760 h 1798610"/>
                <a:gd name="connsiteX2" fmla="*/ 90105 w 1258134"/>
                <a:gd name="connsiteY2" fmla="*/ 0 h 1798610"/>
                <a:gd name="connsiteX3" fmla="*/ 0 w 1258134"/>
                <a:gd name="connsiteY3" fmla="*/ 513932 h 1798610"/>
                <a:gd name="connsiteX4" fmla="*/ 1121540 w 1258134"/>
                <a:gd name="connsiteY4" fmla="*/ 1798610 h 1798610"/>
                <a:gd name="connsiteX0" fmla="*/ 1185335 w 1321929"/>
                <a:gd name="connsiteY0" fmla="*/ 1798610 h 1798610"/>
                <a:gd name="connsiteX1" fmla="*/ 1321929 w 1321929"/>
                <a:gd name="connsiteY1" fmla="*/ 937760 h 1798610"/>
                <a:gd name="connsiteX2" fmla="*/ 153900 w 1321929"/>
                <a:gd name="connsiteY2" fmla="*/ 0 h 1798610"/>
                <a:gd name="connsiteX3" fmla="*/ 0 w 1321929"/>
                <a:gd name="connsiteY3" fmla="*/ 848858 h 1798610"/>
                <a:gd name="connsiteX4" fmla="*/ 1185335 w 1321929"/>
                <a:gd name="connsiteY4" fmla="*/ 1798610 h 17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929" h="1798610">
                  <a:moveTo>
                    <a:pt x="1185335" y="1798610"/>
                  </a:moveTo>
                  <a:lnTo>
                    <a:pt x="1321929" y="937760"/>
                  </a:lnTo>
                  <a:lnTo>
                    <a:pt x="153900" y="0"/>
                  </a:lnTo>
                  <a:lnTo>
                    <a:pt x="0" y="848858"/>
                  </a:lnTo>
                  <a:lnTo>
                    <a:pt x="1185335" y="1798610"/>
                  </a:lnTo>
                  <a:close/>
                </a:path>
              </a:pathLst>
            </a:custGeom>
            <a:solidFill>
              <a:srgbClr val="FF0000">
                <a:alpha val="54118"/>
              </a:srgbClr>
            </a:solidFill>
            <a:ln w="31750">
              <a:solidFill>
                <a:srgbClr val="FF00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CE433B-0707-C0F3-BE17-03635444357A}"/>
                </a:ext>
              </a:extLst>
            </p:cNvPr>
            <p:cNvSpPr/>
            <p:nvPr/>
          </p:nvSpPr>
          <p:spPr>
            <a:xfrm rot="14945285">
              <a:off x="3117222" y="2103713"/>
              <a:ext cx="781172" cy="421527"/>
            </a:xfrm>
            <a:prstGeom prst="rect">
              <a:avLst/>
            </a:prstGeom>
            <a:solidFill>
              <a:schemeClr val="bg1">
                <a:lumMod val="95000"/>
                <a:alpha val="31617"/>
              </a:schemeClr>
            </a:solidFill>
            <a:ln w="22225">
              <a:solidFill>
                <a:schemeClr val="tx1"/>
              </a:solidFill>
            </a:ln>
            <a:scene3d>
              <a:camera prst="isometricRightUp"/>
              <a:lightRig rig="threePt" dir="t">
                <a:rot lat="0" lon="0" rev="6600000"/>
              </a:lightRig>
            </a:scene3d>
            <a:sp3d extrusionH="482600" contourW="12700" prstMaterial="matte">
              <a:extrusionClr>
                <a:schemeClr val="bg1">
                  <a:lumMod val="7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DDF4D37F-3224-F432-3455-B6CA30DA0EE7}"/>
                </a:ext>
              </a:extLst>
            </p:cNvPr>
            <p:cNvSpPr/>
            <p:nvPr/>
          </p:nvSpPr>
          <p:spPr>
            <a:xfrm>
              <a:off x="3010545" y="2172819"/>
              <a:ext cx="576075" cy="801034"/>
            </a:xfrm>
            <a:custGeom>
              <a:avLst/>
              <a:gdLst>
                <a:gd name="connsiteX0" fmla="*/ 1184715 w 1258134"/>
                <a:gd name="connsiteY0" fmla="*/ 1451694 h 1451694"/>
                <a:gd name="connsiteX1" fmla="*/ 1258134 w 1258134"/>
                <a:gd name="connsiteY1" fmla="*/ 941098 h 1451694"/>
                <a:gd name="connsiteX2" fmla="*/ 86768 w 1258134"/>
                <a:gd name="connsiteY2" fmla="*/ 0 h 1451694"/>
                <a:gd name="connsiteX3" fmla="*/ 0 w 1258134"/>
                <a:gd name="connsiteY3" fmla="*/ 517270 h 1451694"/>
                <a:gd name="connsiteX4" fmla="*/ 1184715 w 1258134"/>
                <a:gd name="connsiteY4" fmla="*/ 1451694 h 1451694"/>
                <a:gd name="connsiteX0" fmla="*/ 1174703 w 1258134"/>
                <a:gd name="connsiteY0" fmla="*/ 1461706 h 1461706"/>
                <a:gd name="connsiteX1" fmla="*/ 1258134 w 1258134"/>
                <a:gd name="connsiteY1" fmla="*/ 941098 h 1461706"/>
                <a:gd name="connsiteX2" fmla="*/ 86768 w 1258134"/>
                <a:gd name="connsiteY2" fmla="*/ 0 h 1461706"/>
                <a:gd name="connsiteX3" fmla="*/ 0 w 1258134"/>
                <a:gd name="connsiteY3" fmla="*/ 517270 h 1461706"/>
                <a:gd name="connsiteX4" fmla="*/ 1174703 w 1258134"/>
                <a:gd name="connsiteY4" fmla="*/ 1461706 h 1461706"/>
                <a:gd name="connsiteX0" fmla="*/ 1174703 w 1258134"/>
                <a:gd name="connsiteY0" fmla="*/ 1458368 h 1458368"/>
                <a:gd name="connsiteX1" fmla="*/ 1258134 w 1258134"/>
                <a:gd name="connsiteY1" fmla="*/ 937760 h 1458368"/>
                <a:gd name="connsiteX2" fmla="*/ 90105 w 1258134"/>
                <a:gd name="connsiteY2" fmla="*/ 0 h 1458368"/>
                <a:gd name="connsiteX3" fmla="*/ 0 w 1258134"/>
                <a:gd name="connsiteY3" fmla="*/ 513932 h 1458368"/>
                <a:gd name="connsiteX4" fmla="*/ 1174703 w 1258134"/>
                <a:gd name="connsiteY4" fmla="*/ 1458368 h 1458368"/>
                <a:gd name="connsiteX0" fmla="*/ 1121540 w 1258134"/>
                <a:gd name="connsiteY0" fmla="*/ 1798610 h 1798610"/>
                <a:gd name="connsiteX1" fmla="*/ 1258134 w 1258134"/>
                <a:gd name="connsiteY1" fmla="*/ 937760 h 1798610"/>
                <a:gd name="connsiteX2" fmla="*/ 90105 w 1258134"/>
                <a:gd name="connsiteY2" fmla="*/ 0 h 1798610"/>
                <a:gd name="connsiteX3" fmla="*/ 0 w 1258134"/>
                <a:gd name="connsiteY3" fmla="*/ 513932 h 1798610"/>
                <a:gd name="connsiteX4" fmla="*/ 1121540 w 1258134"/>
                <a:gd name="connsiteY4" fmla="*/ 1798610 h 1798610"/>
                <a:gd name="connsiteX0" fmla="*/ 1185335 w 1321929"/>
                <a:gd name="connsiteY0" fmla="*/ 1798610 h 1798610"/>
                <a:gd name="connsiteX1" fmla="*/ 1321929 w 1321929"/>
                <a:gd name="connsiteY1" fmla="*/ 937760 h 1798610"/>
                <a:gd name="connsiteX2" fmla="*/ 153900 w 1321929"/>
                <a:gd name="connsiteY2" fmla="*/ 0 h 1798610"/>
                <a:gd name="connsiteX3" fmla="*/ 0 w 1321929"/>
                <a:gd name="connsiteY3" fmla="*/ 848858 h 1798610"/>
                <a:gd name="connsiteX4" fmla="*/ 1185335 w 1321929"/>
                <a:gd name="connsiteY4" fmla="*/ 1798610 h 17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929" h="1798610">
                  <a:moveTo>
                    <a:pt x="1185335" y="1798610"/>
                  </a:moveTo>
                  <a:lnTo>
                    <a:pt x="1321929" y="937760"/>
                  </a:lnTo>
                  <a:lnTo>
                    <a:pt x="153900" y="0"/>
                  </a:lnTo>
                  <a:lnTo>
                    <a:pt x="0" y="848858"/>
                  </a:lnTo>
                  <a:lnTo>
                    <a:pt x="1185335" y="1798610"/>
                  </a:lnTo>
                  <a:close/>
                </a:path>
              </a:pathLst>
            </a:custGeom>
            <a:noFill/>
            <a:ln w="31750">
              <a:solidFill>
                <a:srgbClr val="47A500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2256C716-7F62-B1E8-D78D-2AE15D78E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9782" y="2973851"/>
              <a:ext cx="372963" cy="1419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13117D-5445-FA12-F7D7-52CF084C94C0}"/>
                </a:ext>
              </a:extLst>
            </p:cNvPr>
            <p:cNvSpPr/>
            <p:nvPr/>
          </p:nvSpPr>
          <p:spPr>
            <a:xfrm rot="14945285">
              <a:off x="2990768" y="-451850"/>
              <a:ext cx="779260" cy="5627986"/>
            </a:xfrm>
            <a:prstGeom prst="rect">
              <a:avLst/>
            </a:prstGeom>
            <a:solidFill>
              <a:schemeClr val="bg2">
                <a:lumMod val="90000"/>
                <a:alpha val="56520"/>
              </a:schemeClr>
            </a:solidFill>
            <a:ln w="22225">
              <a:solidFill>
                <a:schemeClr val="tx1"/>
              </a:solidFill>
            </a:ln>
            <a:scene3d>
              <a:camera prst="isometricRightUp"/>
              <a:lightRig rig="glow" dir="t">
                <a:rot lat="0" lon="0" rev="5400000"/>
              </a:lightRig>
            </a:scene3d>
            <a:sp3d extrusionH="482600" contourW="12700" prstMaterial="translucentPowder"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40F889AE-5C57-1544-7A06-500CA94A23D7}"/>
                </a:ext>
              </a:extLst>
            </p:cNvPr>
            <p:cNvSpPr/>
            <p:nvPr/>
          </p:nvSpPr>
          <p:spPr>
            <a:xfrm>
              <a:off x="910245" y="2990065"/>
              <a:ext cx="559236" cy="788707"/>
            </a:xfrm>
            <a:custGeom>
              <a:avLst/>
              <a:gdLst>
                <a:gd name="connsiteX0" fmla="*/ 1184715 w 1258134"/>
                <a:gd name="connsiteY0" fmla="*/ 1451694 h 1451694"/>
                <a:gd name="connsiteX1" fmla="*/ 1258134 w 1258134"/>
                <a:gd name="connsiteY1" fmla="*/ 941098 h 1451694"/>
                <a:gd name="connsiteX2" fmla="*/ 86768 w 1258134"/>
                <a:gd name="connsiteY2" fmla="*/ 0 h 1451694"/>
                <a:gd name="connsiteX3" fmla="*/ 0 w 1258134"/>
                <a:gd name="connsiteY3" fmla="*/ 517270 h 1451694"/>
                <a:gd name="connsiteX4" fmla="*/ 1184715 w 1258134"/>
                <a:gd name="connsiteY4" fmla="*/ 1451694 h 1451694"/>
                <a:gd name="connsiteX0" fmla="*/ 1174703 w 1258134"/>
                <a:gd name="connsiteY0" fmla="*/ 1461706 h 1461706"/>
                <a:gd name="connsiteX1" fmla="*/ 1258134 w 1258134"/>
                <a:gd name="connsiteY1" fmla="*/ 941098 h 1461706"/>
                <a:gd name="connsiteX2" fmla="*/ 86768 w 1258134"/>
                <a:gd name="connsiteY2" fmla="*/ 0 h 1461706"/>
                <a:gd name="connsiteX3" fmla="*/ 0 w 1258134"/>
                <a:gd name="connsiteY3" fmla="*/ 517270 h 1461706"/>
                <a:gd name="connsiteX4" fmla="*/ 1174703 w 1258134"/>
                <a:gd name="connsiteY4" fmla="*/ 1461706 h 1461706"/>
                <a:gd name="connsiteX0" fmla="*/ 1174703 w 1258134"/>
                <a:gd name="connsiteY0" fmla="*/ 1458368 h 1458368"/>
                <a:gd name="connsiteX1" fmla="*/ 1258134 w 1258134"/>
                <a:gd name="connsiteY1" fmla="*/ 937760 h 1458368"/>
                <a:gd name="connsiteX2" fmla="*/ 90105 w 1258134"/>
                <a:gd name="connsiteY2" fmla="*/ 0 h 1458368"/>
                <a:gd name="connsiteX3" fmla="*/ 0 w 1258134"/>
                <a:gd name="connsiteY3" fmla="*/ 513932 h 1458368"/>
                <a:gd name="connsiteX4" fmla="*/ 1174703 w 1258134"/>
                <a:gd name="connsiteY4" fmla="*/ 1458368 h 1458368"/>
                <a:gd name="connsiteX0" fmla="*/ 1121540 w 1258134"/>
                <a:gd name="connsiteY0" fmla="*/ 1798610 h 1798610"/>
                <a:gd name="connsiteX1" fmla="*/ 1258134 w 1258134"/>
                <a:gd name="connsiteY1" fmla="*/ 937760 h 1798610"/>
                <a:gd name="connsiteX2" fmla="*/ 90105 w 1258134"/>
                <a:gd name="connsiteY2" fmla="*/ 0 h 1798610"/>
                <a:gd name="connsiteX3" fmla="*/ 0 w 1258134"/>
                <a:gd name="connsiteY3" fmla="*/ 513932 h 1798610"/>
                <a:gd name="connsiteX4" fmla="*/ 1121540 w 1258134"/>
                <a:gd name="connsiteY4" fmla="*/ 1798610 h 1798610"/>
                <a:gd name="connsiteX0" fmla="*/ 1185335 w 1321929"/>
                <a:gd name="connsiteY0" fmla="*/ 1798610 h 1798610"/>
                <a:gd name="connsiteX1" fmla="*/ 1321929 w 1321929"/>
                <a:gd name="connsiteY1" fmla="*/ 937760 h 1798610"/>
                <a:gd name="connsiteX2" fmla="*/ 153900 w 1321929"/>
                <a:gd name="connsiteY2" fmla="*/ 0 h 1798610"/>
                <a:gd name="connsiteX3" fmla="*/ 0 w 1321929"/>
                <a:gd name="connsiteY3" fmla="*/ 848858 h 1798610"/>
                <a:gd name="connsiteX4" fmla="*/ 1185335 w 1321929"/>
                <a:gd name="connsiteY4" fmla="*/ 1798610 h 179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1929" h="1798610">
                  <a:moveTo>
                    <a:pt x="1185335" y="1798610"/>
                  </a:moveTo>
                  <a:lnTo>
                    <a:pt x="1321929" y="937760"/>
                  </a:lnTo>
                  <a:lnTo>
                    <a:pt x="153900" y="0"/>
                  </a:lnTo>
                  <a:lnTo>
                    <a:pt x="0" y="848858"/>
                  </a:lnTo>
                  <a:lnTo>
                    <a:pt x="1185335" y="1798610"/>
                  </a:lnTo>
                  <a:close/>
                </a:path>
              </a:pathLst>
            </a:custGeom>
            <a:solidFill>
              <a:srgbClr val="0432FF">
                <a:alpha val="54118"/>
              </a:srgbClr>
            </a:solidFill>
            <a:ln w="31750">
              <a:solidFill>
                <a:srgbClr val="0432FF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lèche vers la droite 21">
              <a:extLst>
                <a:ext uri="{FF2B5EF4-FFF2-40B4-BE49-F238E27FC236}">
                  <a16:creationId xmlns:a16="http://schemas.microsoft.com/office/drawing/2014/main" id="{B8BBF8FA-0CA3-D298-BEA4-5872582D15C3}"/>
                </a:ext>
              </a:extLst>
            </p:cNvPr>
            <p:cNvSpPr/>
            <p:nvPr/>
          </p:nvSpPr>
          <p:spPr>
            <a:xfrm rot="483101">
              <a:off x="400855" y="3314492"/>
              <a:ext cx="802113" cy="299652"/>
            </a:xfrm>
            <a:prstGeom prst="rightArrow">
              <a:avLst>
                <a:gd name="adj1" fmla="val 26209"/>
                <a:gd name="adj2" fmla="val 73478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19007672" lon="13235196" rev="10837950"/>
              </a:camera>
              <a:lightRig rig="contrasting" dir="t">
                <a:rot lat="0" lon="0" rev="0"/>
              </a:lightRig>
            </a:scene3d>
            <a:sp3d extrusionH="146050" contourW="12700" prstMaterial="flat">
              <a:extrusionClr>
                <a:schemeClr val="bg1">
                  <a:lumMod val="95000"/>
                </a:schemeClr>
              </a:extrusionClr>
              <a:contourClr>
                <a:schemeClr val="bg2">
                  <a:lumMod val="1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Graphique 76" descr="\documentclass{article}&#10;\usepackage{amsmath}&#10;\usepackage{xcolor}&#10;&#10;\def\Re{\mathop{\rm Re}\nolimits}&#10;&#10;&#10;\pagestyle{empty}&#10;\begin{document}&#10;\definecolor{red}{RGB}{255,0,0}&#10;\definecolor{blue}{RGB}{0,0,255}&#10;\definecolor{darkred}{RGB}{90,12,16}&#10;\newcommand{\darkred}[1]{\textcolor{darkred}{#1}}&#10;&#10;&#10;\definecolor{Vcol}{RGB}{255,206,132}&#10;&#10;\newcommand{\green}[1]{{\color[rgb]{0.3,0.7,0.0}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\green{ \mathcal{P} }&#10;$&#10;&#10;&#10;\end{document}&#10;" title="IguanaTex Vector Display">
              <a:extLst>
                <a:ext uri="{FF2B5EF4-FFF2-40B4-BE49-F238E27FC236}">
                  <a16:creationId xmlns:a16="http://schemas.microsoft.com/office/drawing/2014/main" id="{40538CC3-7AA3-69DE-4735-F6801027021B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 rot="488295">
              <a:off x="3060699" y="2857500"/>
              <a:ext cx="210038" cy="229686"/>
            </a:xfrm>
            <a:custGeom>
              <a:avLst/>
              <a:gdLst>
                <a:gd name="connsiteX0" fmla="*/ 85609 w 186235"/>
                <a:gd name="connsiteY0" fmla="*/ 63 h 179712"/>
                <a:gd name="connsiteX1" fmla="*/ 10016 w 186235"/>
                <a:gd name="connsiteY1" fmla="*/ 28258 h 179712"/>
                <a:gd name="connsiteX2" fmla="*/ 77 w 186235"/>
                <a:gd name="connsiteY2" fmla="*/ 45665 h 179712"/>
                <a:gd name="connsiteX3" fmla="*/ 2692 w 186235"/>
                <a:gd name="connsiteY3" fmla="*/ 47626 h 179712"/>
                <a:gd name="connsiteX4" fmla="*/ 14986 w 186235"/>
                <a:gd name="connsiteY4" fmla="*/ 42968 h 179712"/>
                <a:gd name="connsiteX5" fmla="*/ 22833 w 186235"/>
                <a:gd name="connsiteY5" fmla="*/ 33406 h 179712"/>
                <a:gd name="connsiteX6" fmla="*/ 66776 w 186235"/>
                <a:gd name="connsiteY6" fmla="*/ 13547 h 179712"/>
                <a:gd name="connsiteX7" fmla="*/ 24402 w 186235"/>
                <a:gd name="connsiteY7" fmla="*/ 173646 h 179712"/>
                <a:gd name="connsiteX8" fmla="*/ 22833 w 186235"/>
                <a:gd name="connsiteY8" fmla="*/ 178059 h 179712"/>
                <a:gd name="connsiteX9" fmla="*/ 25449 w 186235"/>
                <a:gd name="connsiteY9" fmla="*/ 179775 h 179712"/>
                <a:gd name="connsiteX10" fmla="*/ 45066 w 186235"/>
                <a:gd name="connsiteY10" fmla="*/ 168007 h 179712"/>
                <a:gd name="connsiteX11" fmla="*/ 87963 w 186235"/>
                <a:gd name="connsiteY11" fmla="*/ 13547 h 179712"/>
                <a:gd name="connsiteX12" fmla="*/ 101565 w 186235"/>
                <a:gd name="connsiteY12" fmla="*/ 13547 h 179712"/>
                <a:gd name="connsiteX13" fmla="*/ 164079 w 186235"/>
                <a:gd name="connsiteY13" fmla="*/ 49588 h 179712"/>
                <a:gd name="connsiteX14" fmla="*/ 94502 w 186235"/>
                <a:gd name="connsiteY14" fmla="*/ 103771 h 179712"/>
                <a:gd name="connsiteX15" fmla="*/ 78808 w 186235"/>
                <a:gd name="connsiteY15" fmla="*/ 108429 h 179712"/>
                <a:gd name="connsiteX16" fmla="*/ 72008 w 186235"/>
                <a:gd name="connsiteY16" fmla="*/ 115539 h 179712"/>
                <a:gd name="connsiteX17" fmla="*/ 76977 w 186235"/>
                <a:gd name="connsiteY17" fmla="*/ 117256 h 179712"/>
                <a:gd name="connsiteX18" fmla="*/ 186312 w 186235"/>
                <a:gd name="connsiteY18" fmla="*/ 39045 h 179712"/>
                <a:gd name="connsiteX19" fmla="*/ 120659 w 186235"/>
                <a:gd name="connsiteY19" fmla="*/ 63 h 179712"/>
                <a:gd name="connsiteX20" fmla="*/ 85609 w 186235"/>
                <a:gd name="connsiteY20" fmla="*/ 63 h 17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6235" h="179712">
                  <a:moveTo>
                    <a:pt x="85609" y="63"/>
                  </a:moveTo>
                  <a:cubicBezTo>
                    <a:pt x="48728" y="63"/>
                    <a:pt x="20740" y="16735"/>
                    <a:pt x="10016" y="28258"/>
                  </a:cubicBezTo>
                  <a:cubicBezTo>
                    <a:pt x="861" y="38065"/>
                    <a:pt x="77" y="45175"/>
                    <a:pt x="77" y="45665"/>
                  </a:cubicBezTo>
                  <a:cubicBezTo>
                    <a:pt x="77" y="47136"/>
                    <a:pt x="1123" y="47626"/>
                    <a:pt x="2692" y="47626"/>
                  </a:cubicBezTo>
                  <a:cubicBezTo>
                    <a:pt x="6877" y="47626"/>
                    <a:pt x="12893" y="44194"/>
                    <a:pt x="14986" y="42968"/>
                  </a:cubicBezTo>
                  <a:cubicBezTo>
                    <a:pt x="20479" y="39536"/>
                    <a:pt x="21264" y="38065"/>
                    <a:pt x="22833" y="33406"/>
                  </a:cubicBezTo>
                  <a:cubicBezTo>
                    <a:pt x="26495" y="23599"/>
                    <a:pt x="33819" y="15018"/>
                    <a:pt x="66776" y="13547"/>
                  </a:cubicBezTo>
                  <a:cubicBezTo>
                    <a:pt x="62068" y="68711"/>
                    <a:pt x="46374" y="122404"/>
                    <a:pt x="24402" y="173646"/>
                  </a:cubicBezTo>
                  <a:cubicBezTo>
                    <a:pt x="22833" y="177323"/>
                    <a:pt x="22833" y="177814"/>
                    <a:pt x="22833" y="178059"/>
                  </a:cubicBezTo>
                  <a:cubicBezTo>
                    <a:pt x="22833" y="178794"/>
                    <a:pt x="23618" y="179775"/>
                    <a:pt x="25449" y="179775"/>
                  </a:cubicBezTo>
                  <a:cubicBezTo>
                    <a:pt x="29634" y="179775"/>
                    <a:pt x="42189" y="174381"/>
                    <a:pt x="45066" y="168007"/>
                  </a:cubicBezTo>
                  <a:cubicBezTo>
                    <a:pt x="58668" y="138095"/>
                    <a:pt x="80116" y="81706"/>
                    <a:pt x="87963" y="13547"/>
                  </a:cubicBezTo>
                  <a:lnTo>
                    <a:pt x="101565" y="13547"/>
                  </a:lnTo>
                  <a:cubicBezTo>
                    <a:pt x="133476" y="13547"/>
                    <a:pt x="164079" y="25070"/>
                    <a:pt x="164079" y="49588"/>
                  </a:cubicBezTo>
                  <a:cubicBezTo>
                    <a:pt x="164079" y="67976"/>
                    <a:pt x="145246" y="102300"/>
                    <a:pt x="94502" y="103771"/>
                  </a:cubicBezTo>
                  <a:cubicBezTo>
                    <a:pt x="89009" y="104016"/>
                    <a:pt x="86132" y="104016"/>
                    <a:pt x="78808" y="108429"/>
                  </a:cubicBezTo>
                  <a:cubicBezTo>
                    <a:pt x="74100" y="111372"/>
                    <a:pt x="72008" y="114068"/>
                    <a:pt x="72008" y="115539"/>
                  </a:cubicBezTo>
                  <a:cubicBezTo>
                    <a:pt x="72008" y="117256"/>
                    <a:pt x="73577" y="117256"/>
                    <a:pt x="76977" y="117256"/>
                  </a:cubicBezTo>
                  <a:cubicBezTo>
                    <a:pt x="124582" y="117256"/>
                    <a:pt x="186312" y="79499"/>
                    <a:pt x="186312" y="39045"/>
                  </a:cubicBezTo>
                  <a:cubicBezTo>
                    <a:pt x="186312" y="11096"/>
                    <a:pt x="151001" y="63"/>
                    <a:pt x="120659" y="63"/>
                  </a:cubicBezTo>
                  <a:lnTo>
                    <a:pt x="85609" y="63"/>
                  </a:lnTo>
                  <a:close/>
                </a:path>
              </a:pathLst>
            </a:custGeom>
            <a:solidFill>
              <a:srgbClr val="4DB300"/>
            </a:solidFill>
            <a:ln w="261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C557DA02-47A3-C680-CF10-D2C49CBD9556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71501" y="3771900"/>
            <a:ext cx="263053" cy="230171"/>
            <a:chOff x="3100471" y="5355183"/>
            <a:chExt cx="268294" cy="190936"/>
          </a:xfrm>
        </p:grpSpPr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D9EF5E2-73A0-2DF9-98B7-6D9B73F1A02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217131" y="5355183"/>
              <a:ext cx="35051" cy="29763"/>
            </a:xfrm>
            <a:custGeom>
              <a:avLst/>
              <a:gdLst>
                <a:gd name="connsiteX0" fmla="*/ 35132 w 35051"/>
                <a:gd name="connsiteY0" fmla="*/ 14945 h 29763"/>
                <a:gd name="connsiteX1" fmla="*/ 17769 w 35051"/>
                <a:gd name="connsiteY1" fmla="*/ 63 h 29763"/>
                <a:gd name="connsiteX2" fmla="*/ 80 w 35051"/>
                <a:gd name="connsiteY2" fmla="*/ 14945 h 29763"/>
                <a:gd name="connsiteX3" fmla="*/ 17442 w 35051"/>
                <a:gd name="connsiteY3" fmla="*/ 29826 h 29763"/>
                <a:gd name="connsiteX4" fmla="*/ 35132 w 35051"/>
                <a:gd name="connsiteY4" fmla="*/ 14945 h 2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1" h="29763">
                  <a:moveTo>
                    <a:pt x="35132" y="14945"/>
                  </a:moveTo>
                  <a:cubicBezTo>
                    <a:pt x="35132" y="7363"/>
                    <a:pt x="27597" y="63"/>
                    <a:pt x="17769" y="63"/>
                  </a:cubicBezTo>
                  <a:cubicBezTo>
                    <a:pt x="6631" y="63"/>
                    <a:pt x="80" y="7925"/>
                    <a:pt x="80" y="14945"/>
                  </a:cubicBezTo>
                  <a:cubicBezTo>
                    <a:pt x="80" y="22526"/>
                    <a:pt x="7614" y="29826"/>
                    <a:pt x="17442" y="29826"/>
                  </a:cubicBezTo>
                  <a:cubicBezTo>
                    <a:pt x="28580" y="29826"/>
                    <a:pt x="35132" y="21964"/>
                    <a:pt x="35132" y="14945"/>
                  </a:cubicBez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9B3CEFCF-AEDC-07E9-06CA-446DF59CAF0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100471" y="5418922"/>
              <a:ext cx="268294" cy="127197"/>
            </a:xfrm>
            <a:custGeom>
              <a:avLst/>
              <a:gdLst>
                <a:gd name="connsiteX0" fmla="*/ 19404 w 268294"/>
                <a:gd name="connsiteY0" fmla="*/ 107605 h 127197"/>
                <a:gd name="connsiteX1" fmla="*/ 16456 w 268294"/>
                <a:gd name="connsiteY1" fmla="*/ 119679 h 127197"/>
                <a:gd name="connsiteX2" fmla="*/ 25956 w 268294"/>
                <a:gd name="connsiteY2" fmla="*/ 127260 h 127197"/>
                <a:gd name="connsiteX3" fmla="*/ 38077 w 268294"/>
                <a:gd name="connsiteY3" fmla="*/ 119398 h 127197"/>
                <a:gd name="connsiteX4" fmla="*/ 44301 w 268294"/>
                <a:gd name="connsiteY4" fmla="*/ 98620 h 127197"/>
                <a:gd name="connsiteX5" fmla="*/ 51508 w 268294"/>
                <a:gd name="connsiteY5" fmla="*/ 73349 h 127197"/>
                <a:gd name="connsiteX6" fmla="*/ 57077 w 268294"/>
                <a:gd name="connsiteY6" fmla="*/ 54536 h 127197"/>
                <a:gd name="connsiteX7" fmla="*/ 61336 w 268294"/>
                <a:gd name="connsiteY7" fmla="*/ 40496 h 127197"/>
                <a:gd name="connsiteX8" fmla="*/ 114733 w 268294"/>
                <a:gd name="connsiteY8" fmla="*/ 6240 h 127197"/>
                <a:gd name="connsiteX9" fmla="*/ 132422 w 268294"/>
                <a:gd name="connsiteY9" fmla="*/ 25895 h 127197"/>
                <a:gd name="connsiteX10" fmla="*/ 127509 w 268294"/>
                <a:gd name="connsiteY10" fmla="*/ 49201 h 127197"/>
                <a:gd name="connsiteX11" fmla="*/ 118336 w 268294"/>
                <a:gd name="connsiteY11" fmla="*/ 81772 h 127197"/>
                <a:gd name="connsiteX12" fmla="*/ 111784 w 268294"/>
                <a:gd name="connsiteY12" fmla="*/ 103112 h 127197"/>
                <a:gd name="connsiteX13" fmla="*/ 107526 w 268294"/>
                <a:gd name="connsiteY13" fmla="*/ 119679 h 127197"/>
                <a:gd name="connsiteX14" fmla="*/ 117026 w 268294"/>
                <a:gd name="connsiteY14" fmla="*/ 127260 h 127197"/>
                <a:gd name="connsiteX15" fmla="*/ 131767 w 268294"/>
                <a:gd name="connsiteY15" fmla="*/ 111255 h 127197"/>
                <a:gd name="connsiteX16" fmla="*/ 151422 w 268294"/>
                <a:gd name="connsiteY16" fmla="*/ 43585 h 127197"/>
                <a:gd name="connsiteX17" fmla="*/ 205475 w 268294"/>
                <a:gd name="connsiteY17" fmla="*/ 6240 h 127197"/>
                <a:gd name="connsiteX18" fmla="*/ 223164 w 268294"/>
                <a:gd name="connsiteY18" fmla="*/ 25895 h 127197"/>
                <a:gd name="connsiteX19" fmla="*/ 202854 w 268294"/>
                <a:gd name="connsiteY19" fmla="*/ 88792 h 127197"/>
                <a:gd name="connsiteX20" fmla="*/ 198595 w 268294"/>
                <a:gd name="connsiteY20" fmla="*/ 104235 h 127197"/>
                <a:gd name="connsiteX21" fmla="*/ 225457 w 268294"/>
                <a:gd name="connsiteY21" fmla="*/ 127260 h 127197"/>
                <a:gd name="connsiteX22" fmla="*/ 268371 w 268294"/>
                <a:gd name="connsiteY22" fmla="*/ 84019 h 127197"/>
                <a:gd name="connsiteX23" fmla="*/ 264440 w 268294"/>
                <a:gd name="connsiteY23" fmla="*/ 81211 h 127197"/>
                <a:gd name="connsiteX24" fmla="*/ 259527 w 268294"/>
                <a:gd name="connsiteY24" fmla="*/ 86265 h 127197"/>
                <a:gd name="connsiteX25" fmla="*/ 226113 w 268294"/>
                <a:gd name="connsiteY25" fmla="*/ 121083 h 127197"/>
                <a:gd name="connsiteX26" fmla="*/ 218250 w 268294"/>
                <a:gd name="connsiteY26" fmla="*/ 111817 h 127197"/>
                <a:gd name="connsiteX27" fmla="*/ 224147 w 268294"/>
                <a:gd name="connsiteY27" fmla="*/ 91881 h 127197"/>
                <a:gd name="connsiteX28" fmla="*/ 244130 w 268294"/>
                <a:gd name="connsiteY28" fmla="*/ 30107 h 127197"/>
                <a:gd name="connsiteX29" fmla="*/ 206457 w 268294"/>
                <a:gd name="connsiteY29" fmla="*/ 63 h 127197"/>
                <a:gd name="connsiteX30" fmla="*/ 153060 w 268294"/>
                <a:gd name="connsiteY30" fmla="*/ 27299 h 127197"/>
                <a:gd name="connsiteX31" fmla="*/ 142578 w 268294"/>
                <a:gd name="connsiteY31" fmla="*/ 7363 h 127197"/>
                <a:gd name="connsiteX32" fmla="*/ 115715 w 268294"/>
                <a:gd name="connsiteY32" fmla="*/ 63 h 127197"/>
                <a:gd name="connsiteX33" fmla="*/ 64612 w 268294"/>
                <a:gd name="connsiteY33" fmla="*/ 24491 h 127197"/>
                <a:gd name="connsiteX34" fmla="*/ 34473 w 268294"/>
                <a:gd name="connsiteY34" fmla="*/ 63 h 127197"/>
                <a:gd name="connsiteX35" fmla="*/ 10232 w 268294"/>
                <a:gd name="connsiteY35" fmla="*/ 16068 h 127197"/>
                <a:gd name="connsiteX36" fmla="*/ 77 w 268294"/>
                <a:gd name="connsiteY36" fmla="*/ 43304 h 127197"/>
                <a:gd name="connsiteX37" fmla="*/ 4008 w 268294"/>
                <a:gd name="connsiteY37" fmla="*/ 46112 h 127197"/>
                <a:gd name="connsiteX38" fmla="*/ 9577 w 268294"/>
                <a:gd name="connsiteY38" fmla="*/ 39654 h 127197"/>
                <a:gd name="connsiteX39" fmla="*/ 33491 w 268294"/>
                <a:gd name="connsiteY39" fmla="*/ 6240 h 127197"/>
                <a:gd name="connsiteX40" fmla="*/ 43646 w 268294"/>
                <a:gd name="connsiteY40" fmla="*/ 19156 h 127197"/>
                <a:gd name="connsiteX41" fmla="*/ 38405 w 268294"/>
                <a:gd name="connsiteY41" fmla="*/ 42743 h 127197"/>
                <a:gd name="connsiteX42" fmla="*/ 19404 w 268294"/>
                <a:gd name="connsiteY42" fmla="*/ 107605 h 12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68294" h="127197">
                  <a:moveTo>
                    <a:pt x="19404" y="107605"/>
                  </a:moveTo>
                  <a:cubicBezTo>
                    <a:pt x="18422" y="111817"/>
                    <a:pt x="16456" y="118275"/>
                    <a:pt x="16456" y="119679"/>
                  </a:cubicBezTo>
                  <a:cubicBezTo>
                    <a:pt x="16456" y="124733"/>
                    <a:pt x="21042" y="127260"/>
                    <a:pt x="25956" y="127260"/>
                  </a:cubicBezTo>
                  <a:cubicBezTo>
                    <a:pt x="29887" y="127260"/>
                    <a:pt x="35784" y="125014"/>
                    <a:pt x="38077" y="119398"/>
                  </a:cubicBezTo>
                  <a:cubicBezTo>
                    <a:pt x="38405" y="118836"/>
                    <a:pt x="42336" y="105639"/>
                    <a:pt x="44301" y="98620"/>
                  </a:cubicBezTo>
                  <a:lnTo>
                    <a:pt x="51508" y="73349"/>
                  </a:lnTo>
                  <a:cubicBezTo>
                    <a:pt x="53474" y="67171"/>
                    <a:pt x="55439" y="60994"/>
                    <a:pt x="57077" y="54536"/>
                  </a:cubicBezTo>
                  <a:cubicBezTo>
                    <a:pt x="58387" y="49762"/>
                    <a:pt x="61008" y="41619"/>
                    <a:pt x="61336" y="40496"/>
                  </a:cubicBezTo>
                  <a:cubicBezTo>
                    <a:pt x="66250" y="31792"/>
                    <a:pt x="83612" y="6240"/>
                    <a:pt x="114733" y="6240"/>
                  </a:cubicBezTo>
                  <a:cubicBezTo>
                    <a:pt x="129474" y="6240"/>
                    <a:pt x="132422" y="16629"/>
                    <a:pt x="132422" y="25895"/>
                  </a:cubicBezTo>
                  <a:cubicBezTo>
                    <a:pt x="132422" y="32915"/>
                    <a:pt x="130129" y="40777"/>
                    <a:pt x="127509" y="49201"/>
                  </a:cubicBezTo>
                  <a:lnTo>
                    <a:pt x="118336" y="81772"/>
                  </a:lnTo>
                  <a:lnTo>
                    <a:pt x="111784" y="103112"/>
                  </a:lnTo>
                  <a:cubicBezTo>
                    <a:pt x="110474" y="108728"/>
                    <a:pt x="107526" y="118275"/>
                    <a:pt x="107526" y="119679"/>
                  </a:cubicBezTo>
                  <a:cubicBezTo>
                    <a:pt x="107526" y="124733"/>
                    <a:pt x="112112" y="127260"/>
                    <a:pt x="117026" y="127260"/>
                  </a:cubicBezTo>
                  <a:cubicBezTo>
                    <a:pt x="127181" y="127260"/>
                    <a:pt x="129146" y="120240"/>
                    <a:pt x="131767" y="111255"/>
                  </a:cubicBezTo>
                  <a:cubicBezTo>
                    <a:pt x="136353" y="95531"/>
                    <a:pt x="148474" y="54536"/>
                    <a:pt x="151422" y="43585"/>
                  </a:cubicBezTo>
                  <a:cubicBezTo>
                    <a:pt x="152405" y="39935"/>
                    <a:pt x="169767" y="6240"/>
                    <a:pt x="205475" y="6240"/>
                  </a:cubicBezTo>
                  <a:cubicBezTo>
                    <a:pt x="219561" y="6240"/>
                    <a:pt x="223164" y="15787"/>
                    <a:pt x="223164" y="25895"/>
                  </a:cubicBezTo>
                  <a:cubicBezTo>
                    <a:pt x="223164" y="41900"/>
                    <a:pt x="209406" y="73910"/>
                    <a:pt x="202854" y="88792"/>
                  </a:cubicBezTo>
                  <a:cubicBezTo>
                    <a:pt x="199906" y="95531"/>
                    <a:pt x="198595" y="98620"/>
                    <a:pt x="198595" y="104235"/>
                  </a:cubicBezTo>
                  <a:cubicBezTo>
                    <a:pt x="198595" y="117432"/>
                    <a:pt x="210061" y="127260"/>
                    <a:pt x="225457" y="127260"/>
                  </a:cubicBezTo>
                  <a:cubicBezTo>
                    <a:pt x="256251" y="127260"/>
                    <a:pt x="268371" y="86265"/>
                    <a:pt x="268371" y="84019"/>
                  </a:cubicBezTo>
                  <a:cubicBezTo>
                    <a:pt x="268371" y="81211"/>
                    <a:pt x="265423" y="81211"/>
                    <a:pt x="264440" y="81211"/>
                  </a:cubicBezTo>
                  <a:cubicBezTo>
                    <a:pt x="261165" y="81211"/>
                    <a:pt x="261165" y="82053"/>
                    <a:pt x="259527" y="86265"/>
                  </a:cubicBezTo>
                  <a:cubicBezTo>
                    <a:pt x="254613" y="101147"/>
                    <a:pt x="244130" y="121083"/>
                    <a:pt x="226113" y="121083"/>
                  </a:cubicBezTo>
                  <a:cubicBezTo>
                    <a:pt x="220544" y="121083"/>
                    <a:pt x="218250" y="118275"/>
                    <a:pt x="218250" y="111817"/>
                  </a:cubicBezTo>
                  <a:cubicBezTo>
                    <a:pt x="218250" y="104797"/>
                    <a:pt x="221199" y="98058"/>
                    <a:pt x="224147" y="91881"/>
                  </a:cubicBezTo>
                  <a:cubicBezTo>
                    <a:pt x="230371" y="77280"/>
                    <a:pt x="244130" y="46112"/>
                    <a:pt x="244130" y="30107"/>
                  </a:cubicBezTo>
                  <a:cubicBezTo>
                    <a:pt x="244130" y="11856"/>
                    <a:pt x="231026" y="63"/>
                    <a:pt x="206457" y="63"/>
                  </a:cubicBezTo>
                  <a:cubicBezTo>
                    <a:pt x="181888" y="63"/>
                    <a:pt x="165181" y="12417"/>
                    <a:pt x="153060" y="27299"/>
                  </a:cubicBezTo>
                  <a:cubicBezTo>
                    <a:pt x="152733" y="23649"/>
                    <a:pt x="151750" y="14102"/>
                    <a:pt x="142578" y="7363"/>
                  </a:cubicBezTo>
                  <a:cubicBezTo>
                    <a:pt x="134388" y="1467"/>
                    <a:pt x="123905" y="63"/>
                    <a:pt x="115715" y="63"/>
                  </a:cubicBezTo>
                  <a:cubicBezTo>
                    <a:pt x="86232" y="63"/>
                    <a:pt x="70181" y="18033"/>
                    <a:pt x="64612" y="24491"/>
                  </a:cubicBezTo>
                  <a:cubicBezTo>
                    <a:pt x="62974" y="8486"/>
                    <a:pt x="49215" y="63"/>
                    <a:pt x="34473" y="63"/>
                  </a:cubicBezTo>
                  <a:cubicBezTo>
                    <a:pt x="19404" y="63"/>
                    <a:pt x="13180" y="11014"/>
                    <a:pt x="10232" y="16068"/>
                  </a:cubicBezTo>
                  <a:cubicBezTo>
                    <a:pt x="4335" y="25895"/>
                    <a:pt x="77" y="42462"/>
                    <a:pt x="77" y="43304"/>
                  </a:cubicBezTo>
                  <a:cubicBezTo>
                    <a:pt x="77" y="46112"/>
                    <a:pt x="3353" y="46112"/>
                    <a:pt x="4008" y="46112"/>
                  </a:cubicBezTo>
                  <a:cubicBezTo>
                    <a:pt x="7284" y="46112"/>
                    <a:pt x="7611" y="45831"/>
                    <a:pt x="9577" y="39654"/>
                  </a:cubicBezTo>
                  <a:cubicBezTo>
                    <a:pt x="15146" y="19718"/>
                    <a:pt x="21698" y="6240"/>
                    <a:pt x="33491" y="6240"/>
                  </a:cubicBezTo>
                  <a:cubicBezTo>
                    <a:pt x="38732" y="6240"/>
                    <a:pt x="43646" y="8486"/>
                    <a:pt x="43646" y="19156"/>
                  </a:cubicBezTo>
                  <a:cubicBezTo>
                    <a:pt x="43646" y="25053"/>
                    <a:pt x="42663" y="28142"/>
                    <a:pt x="38405" y="42743"/>
                  </a:cubicBezTo>
                  <a:lnTo>
                    <a:pt x="19404" y="107605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1513E768-8179-2A10-5457-30A98044F7A9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904999" y="2222500"/>
            <a:ext cx="335280" cy="251460"/>
            <a:chOff x="8262911" y="4127395"/>
            <a:chExt cx="318489" cy="230200"/>
          </a:xfrm>
        </p:grpSpPr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709FE82-8304-7E32-1A2E-C5B597DAED0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8262911" y="4127395"/>
              <a:ext cx="189282" cy="188447"/>
            </a:xfrm>
            <a:custGeom>
              <a:avLst/>
              <a:gdLst>
                <a:gd name="connsiteX0" fmla="*/ 112405 w 189282"/>
                <a:gd name="connsiteY0" fmla="*/ 19560 h 188447"/>
                <a:gd name="connsiteX1" fmla="*/ 118807 w 189282"/>
                <a:gd name="connsiteY1" fmla="*/ 9260 h 188447"/>
                <a:gd name="connsiteX2" fmla="*/ 136344 w 189282"/>
                <a:gd name="connsiteY2" fmla="*/ 8704 h 188447"/>
                <a:gd name="connsiteX3" fmla="*/ 176984 w 189282"/>
                <a:gd name="connsiteY3" fmla="*/ 31529 h 188447"/>
                <a:gd name="connsiteX4" fmla="*/ 174757 w 189282"/>
                <a:gd name="connsiteY4" fmla="*/ 53797 h 188447"/>
                <a:gd name="connsiteX5" fmla="*/ 173922 w 189282"/>
                <a:gd name="connsiteY5" fmla="*/ 59086 h 188447"/>
                <a:gd name="connsiteX6" fmla="*/ 177262 w 189282"/>
                <a:gd name="connsiteY6" fmla="*/ 62705 h 188447"/>
                <a:gd name="connsiteX7" fmla="*/ 181437 w 189282"/>
                <a:gd name="connsiteY7" fmla="*/ 56303 h 188447"/>
                <a:gd name="connsiteX8" fmla="*/ 188953 w 189282"/>
                <a:gd name="connsiteY8" fmla="*/ 7869 h 188447"/>
                <a:gd name="connsiteX9" fmla="*/ 189510 w 189282"/>
                <a:gd name="connsiteY9" fmla="*/ 3137 h 188447"/>
                <a:gd name="connsiteX10" fmla="*/ 181994 w 189282"/>
                <a:gd name="connsiteY10" fmla="*/ 75 h 188447"/>
                <a:gd name="connsiteX11" fmla="*/ 27506 w 189282"/>
                <a:gd name="connsiteY11" fmla="*/ 75 h 188447"/>
                <a:gd name="connsiteX12" fmla="*/ 18599 w 189282"/>
                <a:gd name="connsiteY12" fmla="*/ 5642 h 188447"/>
                <a:gd name="connsiteX13" fmla="*/ 1898 w 189282"/>
                <a:gd name="connsiteY13" fmla="*/ 54633 h 188447"/>
                <a:gd name="connsiteX14" fmla="*/ 227 w 189282"/>
                <a:gd name="connsiteY14" fmla="*/ 59643 h 188447"/>
                <a:gd name="connsiteX15" fmla="*/ 3568 w 189282"/>
                <a:gd name="connsiteY15" fmla="*/ 62705 h 188447"/>
                <a:gd name="connsiteX16" fmla="*/ 8300 w 189282"/>
                <a:gd name="connsiteY16" fmla="*/ 56859 h 188447"/>
                <a:gd name="connsiteX17" fmla="*/ 71765 w 189282"/>
                <a:gd name="connsiteY17" fmla="*/ 8704 h 188447"/>
                <a:gd name="connsiteX18" fmla="*/ 82621 w 189282"/>
                <a:gd name="connsiteY18" fmla="*/ 8704 h 188447"/>
                <a:gd name="connsiteX19" fmla="*/ 90415 w 189282"/>
                <a:gd name="connsiteY19" fmla="*/ 12044 h 188447"/>
                <a:gd name="connsiteX20" fmla="*/ 89301 w 189282"/>
                <a:gd name="connsiteY20" fmla="*/ 17890 h 188447"/>
                <a:gd name="connsiteX21" fmla="*/ 52002 w 189282"/>
                <a:gd name="connsiteY21" fmla="*/ 166532 h 188447"/>
                <a:gd name="connsiteX22" fmla="*/ 18877 w 189282"/>
                <a:gd name="connsiteY22" fmla="*/ 179893 h 188447"/>
                <a:gd name="connsiteX23" fmla="*/ 7186 w 189282"/>
                <a:gd name="connsiteY23" fmla="*/ 185182 h 188447"/>
                <a:gd name="connsiteX24" fmla="*/ 11918 w 189282"/>
                <a:gd name="connsiteY24" fmla="*/ 188522 h 188447"/>
                <a:gd name="connsiteX25" fmla="*/ 34744 w 189282"/>
                <a:gd name="connsiteY25" fmla="*/ 187965 h 188447"/>
                <a:gd name="connsiteX26" fmla="*/ 58404 w 189282"/>
                <a:gd name="connsiteY26" fmla="*/ 187687 h 188447"/>
                <a:gd name="connsiteX27" fmla="*/ 81507 w 189282"/>
                <a:gd name="connsiteY27" fmla="*/ 187965 h 188447"/>
                <a:gd name="connsiteX28" fmla="*/ 105724 w 189282"/>
                <a:gd name="connsiteY28" fmla="*/ 188522 h 188447"/>
                <a:gd name="connsiteX29" fmla="*/ 111848 w 189282"/>
                <a:gd name="connsiteY29" fmla="*/ 182955 h 188447"/>
                <a:gd name="connsiteX30" fmla="*/ 102384 w 189282"/>
                <a:gd name="connsiteY30" fmla="*/ 179893 h 188447"/>
                <a:gd name="connsiteX31" fmla="*/ 84569 w 189282"/>
                <a:gd name="connsiteY31" fmla="*/ 179336 h 188447"/>
                <a:gd name="connsiteX32" fmla="*/ 74270 w 189282"/>
                <a:gd name="connsiteY32" fmla="*/ 173212 h 188447"/>
                <a:gd name="connsiteX33" fmla="*/ 75384 w 189282"/>
                <a:gd name="connsiteY33" fmla="*/ 167367 h 188447"/>
                <a:gd name="connsiteX34" fmla="*/ 112405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05" y="19560"/>
                  </a:moveTo>
                  <a:cubicBezTo>
                    <a:pt x="114353" y="11766"/>
                    <a:pt x="115467" y="10096"/>
                    <a:pt x="118807" y="9260"/>
                  </a:cubicBezTo>
                  <a:cubicBezTo>
                    <a:pt x="121312" y="8704"/>
                    <a:pt x="130498" y="8704"/>
                    <a:pt x="136344" y="8704"/>
                  </a:cubicBezTo>
                  <a:cubicBezTo>
                    <a:pt x="164458" y="8704"/>
                    <a:pt x="176984" y="9817"/>
                    <a:pt x="176984" y="31529"/>
                  </a:cubicBezTo>
                  <a:cubicBezTo>
                    <a:pt x="176984" y="35704"/>
                    <a:pt x="175870" y="46560"/>
                    <a:pt x="174757" y="53797"/>
                  </a:cubicBezTo>
                  <a:cubicBezTo>
                    <a:pt x="174478" y="54911"/>
                    <a:pt x="173922" y="58251"/>
                    <a:pt x="173922" y="59086"/>
                  </a:cubicBezTo>
                  <a:cubicBezTo>
                    <a:pt x="173922" y="60756"/>
                    <a:pt x="174757" y="62705"/>
                    <a:pt x="177262" y="62705"/>
                  </a:cubicBezTo>
                  <a:cubicBezTo>
                    <a:pt x="180324" y="62705"/>
                    <a:pt x="180881" y="60478"/>
                    <a:pt x="181437" y="56303"/>
                  </a:cubicBezTo>
                  <a:lnTo>
                    <a:pt x="188953" y="7869"/>
                  </a:lnTo>
                  <a:cubicBezTo>
                    <a:pt x="189231" y="6755"/>
                    <a:pt x="189510" y="3972"/>
                    <a:pt x="189510" y="3137"/>
                  </a:cubicBezTo>
                  <a:cubicBezTo>
                    <a:pt x="189510" y="75"/>
                    <a:pt x="186726" y="75"/>
                    <a:pt x="181994" y="75"/>
                  </a:cubicBezTo>
                  <a:lnTo>
                    <a:pt x="27506" y="75"/>
                  </a:lnTo>
                  <a:cubicBezTo>
                    <a:pt x="20826" y="75"/>
                    <a:pt x="20547" y="353"/>
                    <a:pt x="18599" y="5642"/>
                  </a:cubicBezTo>
                  <a:lnTo>
                    <a:pt x="1898" y="54633"/>
                  </a:lnTo>
                  <a:cubicBezTo>
                    <a:pt x="1619" y="55189"/>
                    <a:pt x="227" y="59086"/>
                    <a:pt x="227" y="59643"/>
                  </a:cubicBezTo>
                  <a:cubicBezTo>
                    <a:pt x="227" y="61313"/>
                    <a:pt x="1619" y="62705"/>
                    <a:pt x="3568" y="62705"/>
                  </a:cubicBezTo>
                  <a:cubicBezTo>
                    <a:pt x="6351" y="62705"/>
                    <a:pt x="6630" y="61313"/>
                    <a:pt x="8300" y="56859"/>
                  </a:cubicBezTo>
                  <a:cubicBezTo>
                    <a:pt x="23331" y="13714"/>
                    <a:pt x="30568" y="8704"/>
                    <a:pt x="71765" y="8704"/>
                  </a:cubicBezTo>
                  <a:lnTo>
                    <a:pt x="82621" y="8704"/>
                  </a:lnTo>
                  <a:cubicBezTo>
                    <a:pt x="90415" y="8704"/>
                    <a:pt x="90415" y="9817"/>
                    <a:pt x="90415" y="12044"/>
                  </a:cubicBezTo>
                  <a:cubicBezTo>
                    <a:pt x="90415" y="13714"/>
                    <a:pt x="89580" y="17054"/>
                    <a:pt x="89301" y="17890"/>
                  </a:cubicBezTo>
                  <a:lnTo>
                    <a:pt x="52002" y="166532"/>
                  </a:lnTo>
                  <a:cubicBezTo>
                    <a:pt x="49496" y="176831"/>
                    <a:pt x="48661" y="179893"/>
                    <a:pt x="18877" y="179893"/>
                  </a:cubicBezTo>
                  <a:cubicBezTo>
                    <a:pt x="8856" y="179893"/>
                    <a:pt x="7186" y="179893"/>
                    <a:pt x="7186" y="185182"/>
                  </a:cubicBezTo>
                  <a:cubicBezTo>
                    <a:pt x="7186" y="188522"/>
                    <a:pt x="10248" y="188522"/>
                    <a:pt x="11918" y="188522"/>
                  </a:cubicBezTo>
                  <a:cubicBezTo>
                    <a:pt x="19434" y="188522"/>
                    <a:pt x="27228" y="187965"/>
                    <a:pt x="34744" y="187965"/>
                  </a:cubicBezTo>
                  <a:cubicBezTo>
                    <a:pt x="42538" y="187965"/>
                    <a:pt x="50610" y="187687"/>
                    <a:pt x="58404" y="187687"/>
                  </a:cubicBezTo>
                  <a:cubicBezTo>
                    <a:pt x="66198" y="187687"/>
                    <a:pt x="73992" y="187965"/>
                    <a:pt x="81507" y="187965"/>
                  </a:cubicBezTo>
                  <a:cubicBezTo>
                    <a:pt x="89580" y="187965"/>
                    <a:pt x="97930" y="188522"/>
                    <a:pt x="105724" y="188522"/>
                  </a:cubicBezTo>
                  <a:cubicBezTo>
                    <a:pt x="108508" y="188522"/>
                    <a:pt x="111848" y="188522"/>
                    <a:pt x="111848" y="182955"/>
                  </a:cubicBezTo>
                  <a:cubicBezTo>
                    <a:pt x="111848" y="179893"/>
                    <a:pt x="109621" y="179893"/>
                    <a:pt x="102384" y="179893"/>
                  </a:cubicBezTo>
                  <a:cubicBezTo>
                    <a:pt x="95425" y="179893"/>
                    <a:pt x="91807" y="179893"/>
                    <a:pt x="84569" y="179336"/>
                  </a:cubicBezTo>
                  <a:cubicBezTo>
                    <a:pt x="76497" y="178501"/>
                    <a:pt x="74270" y="177666"/>
                    <a:pt x="74270" y="173212"/>
                  </a:cubicBezTo>
                  <a:cubicBezTo>
                    <a:pt x="74270" y="172934"/>
                    <a:pt x="74270" y="171542"/>
                    <a:pt x="75384" y="167367"/>
                  </a:cubicBezTo>
                  <a:lnTo>
                    <a:pt x="112405" y="19560"/>
                  </a:lnTo>
                  <a:close/>
                </a:path>
              </a:pathLst>
            </a:custGeom>
            <a:solidFill>
              <a:srgbClr val="000000"/>
            </a:soli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90502676-B279-C676-8146-A2B507CB665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432730" y="4224513"/>
              <a:ext cx="148670" cy="133082"/>
            </a:xfrm>
            <a:custGeom>
              <a:avLst/>
              <a:gdLst>
                <a:gd name="connsiteX0" fmla="*/ 52843 w 148670"/>
                <a:gd name="connsiteY0" fmla="*/ 72755 h 133082"/>
                <a:gd name="connsiteX1" fmla="*/ 88110 w 148670"/>
                <a:gd name="connsiteY1" fmla="*/ 72755 h 133082"/>
                <a:gd name="connsiteX2" fmla="*/ 148903 w 148670"/>
                <a:gd name="connsiteY2" fmla="*/ 30473 h 133082"/>
                <a:gd name="connsiteX3" fmla="*/ 106231 w 148670"/>
                <a:gd name="connsiteY3" fmla="*/ 76 h 133082"/>
                <a:gd name="connsiteX4" fmla="*/ 38034 w 148670"/>
                <a:gd name="connsiteY4" fmla="*/ 76 h 133082"/>
                <a:gd name="connsiteX5" fmla="*/ 31799 w 148670"/>
                <a:gd name="connsiteY5" fmla="*/ 4363 h 133082"/>
                <a:gd name="connsiteX6" fmla="*/ 38229 w 148670"/>
                <a:gd name="connsiteY6" fmla="*/ 7091 h 133082"/>
                <a:gd name="connsiteX7" fmla="*/ 45633 w 148670"/>
                <a:gd name="connsiteY7" fmla="*/ 7480 h 133082"/>
                <a:gd name="connsiteX8" fmla="*/ 49920 w 148670"/>
                <a:gd name="connsiteY8" fmla="*/ 10208 h 133082"/>
                <a:gd name="connsiteX9" fmla="*/ 49140 w 148670"/>
                <a:gd name="connsiteY9" fmla="*/ 14495 h 133082"/>
                <a:gd name="connsiteX10" fmla="*/ 23420 w 148670"/>
                <a:gd name="connsiteY10" fmla="*/ 117181 h 133082"/>
                <a:gd name="connsiteX11" fmla="*/ 6079 w 148670"/>
                <a:gd name="connsiteY11" fmla="*/ 126144 h 133082"/>
                <a:gd name="connsiteX12" fmla="*/ 233 w 148670"/>
                <a:gd name="connsiteY12" fmla="*/ 130430 h 133082"/>
                <a:gd name="connsiteX13" fmla="*/ 3351 w 148670"/>
                <a:gd name="connsiteY13" fmla="*/ 133158 h 133082"/>
                <a:gd name="connsiteX14" fmla="*/ 28681 w 148670"/>
                <a:gd name="connsiteY14" fmla="*/ 132379 h 133082"/>
                <a:gd name="connsiteX15" fmla="*/ 42126 w 148670"/>
                <a:gd name="connsiteY15" fmla="*/ 132574 h 133082"/>
                <a:gd name="connsiteX16" fmla="*/ 54596 w 148670"/>
                <a:gd name="connsiteY16" fmla="*/ 133158 h 133082"/>
                <a:gd name="connsiteX17" fmla="*/ 58688 w 148670"/>
                <a:gd name="connsiteY17" fmla="*/ 128872 h 133082"/>
                <a:gd name="connsiteX18" fmla="*/ 52453 w 148670"/>
                <a:gd name="connsiteY18" fmla="*/ 126144 h 133082"/>
                <a:gd name="connsiteX19" fmla="*/ 45049 w 148670"/>
                <a:gd name="connsiteY19" fmla="*/ 125754 h 133082"/>
                <a:gd name="connsiteX20" fmla="*/ 40567 w 148670"/>
                <a:gd name="connsiteY20" fmla="*/ 122831 h 133082"/>
                <a:gd name="connsiteX21" fmla="*/ 41346 w 148670"/>
                <a:gd name="connsiteY21" fmla="*/ 118545 h 133082"/>
                <a:gd name="connsiteX22" fmla="*/ 52843 w 148670"/>
                <a:gd name="connsiteY22" fmla="*/ 72755 h 133082"/>
                <a:gd name="connsiteX23" fmla="*/ 66872 w 148670"/>
                <a:gd name="connsiteY23" fmla="*/ 13716 h 133082"/>
                <a:gd name="connsiteX24" fmla="*/ 76809 w 148670"/>
                <a:gd name="connsiteY24" fmla="*/ 7091 h 133082"/>
                <a:gd name="connsiteX25" fmla="*/ 99606 w 148670"/>
                <a:gd name="connsiteY25" fmla="*/ 7091 h 133082"/>
                <a:gd name="connsiteX26" fmla="*/ 129029 w 148670"/>
                <a:gd name="connsiteY26" fmla="*/ 26381 h 133082"/>
                <a:gd name="connsiteX27" fmla="*/ 116948 w 148670"/>
                <a:gd name="connsiteY27" fmla="*/ 56583 h 133082"/>
                <a:gd name="connsiteX28" fmla="*/ 84798 w 148670"/>
                <a:gd name="connsiteY28" fmla="*/ 66520 h 133082"/>
                <a:gd name="connsiteX29" fmla="*/ 53622 w 148670"/>
                <a:gd name="connsiteY29" fmla="*/ 66520 h 133082"/>
                <a:gd name="connsiteX30" fmla="*/ 66872 w 148670"/>
                <a:gd name="connsiteY30" fmla="*/ 13716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8670" h="133082">
                  <a:moveTo>
                    <a:pt x="52843" y="72755"/>
                  </a:moveTo>
                  <a:lnTo>
                    <a:pt x="88110" y="72755"/>
                  </a:lnTo>
                  <a:cubicBezTo>
                    <a:pt x="121040" y="72755"/>
                    <a:pt x="148903" y="51711"/>
                    <a:pt x="148903" y="30473"/>
                  </a:cubicBezTo>
                  <a:cubicBezTo>
                    <a:pt x="148903" y="14105"/>
                    <a:pt x="132926" y="76"/>
                    <a:pt x="106231" y="76"/>
                  </a:cubicBezTo>
                  <a:lnTo>
                    <a:pt x="38034" y="76"/>
                  </a:lnTo>
                  <a:cubicBezTo>
                    <a:pt x="34137" y="76"/>
                    <a:pt x="31799" y="76"/>
                    <a:pt x="31799" y="4363"/>
                  </a:cubicBezTo>
                  <a:cubicBezTo>
                    <a:pt x="31799" y="7091"/>
                    <a:pt x="33942" y="7091"/>
                    <a:pt x="38229" y="7091"/>
                  </a:cubicBezTo>
                  <a:cubicBezTo>
                    <a:pt x="41346" y="7091"/>
                    <a:pt x="42126" y="7091"/>
                    <a:pt x="45633" y="7480"/>
                  </a:cubicBezTo>
                  <a:cubicBezTo>
                    <a:pt x="49530" y="7870"/>
                    <a:pt x="49920" y="8260"/>
                    <a:pt x="49920" y="10208"/>
                  </a:cubicBezTo>
                  <a:cubicBezTo>
                    <a:pt x="49920" y="10598"/>
                    <a:pt x="49920" y="11572"/>
                    <a:pt x="49140" y="14495"/>
                  </a:cubicBezTo>
                  <a:lnTo>
                    <a:pt x="23420" y="117181"/>
                  </a:lnTo>
                  <a:cubicBezTo>
                    <a:pt x="21472" y="124780"/>
                    <a:pt x="21277" y="126144"/>
                    <a:pt x="6079" y="126144"/>
                  </a:cubicBezTo>
                  <a:cubicBezTo>
                    <a:pt x="2571" y="126144"/>
                    <a:pt x="233" y="126144"/>
                    <a:pt x="233" y="130430"/>
                  </a:cubicBezTo>
                  <a:cubicBezTo>
                    <a:pt x="233" y="130625"/>
                    <a:pt x="233" y="133158"/>
                    <a:pt x="3351" y="133158"/>
                  </a:cubicBezTo>
                  <a:cubicBezTo>
                    <a:pt x="9001" y="133158"/>
                    <a:pt x="23031" y="132379"/>
                    <a:pt x="28681" y="132379"/>
                  </a:cubicBezTo>
                  <a:cubicBezTo>
                    <a:pt x="31994" y="132379"/>
                    <a:pt x="38813" y="132379"/>
                    <a:pt x="42126" y="132574"/>
                  </a:cubicBezTo>
                  <a:cubicBezTo>
                    <a:pt x="46023" y="132769"/>
                    <a:pt x="50894" y="133158"/>
                    <a:pt x="54596" y="133158"/>
                  </a:cubicBezTo>
                  <a:cubicBezTo>
                    <a:pt x="55765" y="133158"/>
                    <a:pt x="58688" y="133158"/>
                    <a:pt x="58688" y="128872"/>
                  </a:cubicBezTo>
                  <a:cubicBezTo>
                    <a:pt x="58688" y="126144"/>
                    <a:pt x="56350" y="126144"/>
                    <a:pt x="52453" y="126144"/>
                  </a:cubicBezTo>
                  <a:cubicBezTo>
                    <a:pt x="52258" y="126144"/>
                    <a:pt x="48556" y="126144"/>
                    <a:pt x="45049" y="125754"/>
                  </a:cubicBezTo>
                  <a:cubicBezTo>
                    <a:pt x="40567" y="125364"/>
                    <a:pt x="40567" y="124780"/>
                    <a:pt x="40567" y="122831"/>
                  </a:cubicBezTo>
                  <a:cubicBezTo>
                    <a:pt x="40567" y="122636"/>
                    <a:pt x="40567" y="121467"/>
                    <a:pt x="41346" y="118545"/>
                  </a:cubicBezTo>
                  <a:lnTo>
                    <a:pt x="52843" y="72755"/>
                  </a:lnTo>
                  <a:close/>
                  <a:moveTo>
                    <a:pt x="66872" y="13716"/>
                  </a:moveTo>
                  <a:cubicBezTo>
                    <a:pt x="68430" y="7675"/>
                    <a:pt x="68625" y="7091"/>
                    <a:pt x="76809" y="7091"/>
                  </a:cubicBezTo>
                  <a:lnTo>
                    <a:pt x="99606" y="7091"/>
                  </a:lnTo>
                  <a:cubicBezTo>
                    <a:pt x="117727" y="7091"/>
                    <a:pt x="129029" y="12547"/>
                    <a:pt x="129029" y="26381"/>
                  </a:cubicBezTo>
                  <a:cubicBezTo>
                    <a:pt x="129029" y="32421"/>
                    <a:pt x="126690" y="47814"/>
                    <a:pt x="116948" y="56583"/>
                  </a:cubicBezTo>
                  <a:cubicBezTo>
                    <a:pt x="109933" y="62818"/>
                    <a:pt x="98827" y="66520"/>
                    <a:pt x="84798" y="66520"/>
                  </a:cubicBezTo>
                  <a:lnTo>
                    <a:pt x="53622" y="66520"/>
                  </a:lnTo>
                  <a:lnTo>
                    <a:pt x="66872" y="13716"/>
                  </a:lnTo>
                  <a:close/>
                </a:path>
              </a:pathLst>
            </a:custGeom>
            <a:solidFill>
              <a:srgbClr val="000000"/>
            </a:soli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F785253-C89A-6900-261D-EF0E3863483C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1308099" y="3797299"/>
            <a:ext cx="335280" cy="251460"/>
            <a:chOff x="7660618" y="5698366"/>
            <a:chExt cx="319979" cy="230199"/>
          </a:xfrm>
        </p:grpSpPr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F804052B-FC2E-5ECF-5BDF-FC01FEBC332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60618" y="5698366"/>
              <a:ext cx="189282" cy="188447"/>
            </a:xfrm>
            <a:custGeom>
              <a:avLst/>
              <a:gdLst>
                <a:gd name="connsiteX0" fmla="*/ 112405 w 189282"/>
                <a:gd name="connsiteY0" fmla="*/ 19560 h 188447"/>
                <a:gd name="connsiteX1" fmla="*/ 118807 w 189282"/>
                <a:gd name="connsiteY1" fmla="*/ 9260 h 188447"/>
                <a:gd name="connsiteX2" fmla="*/ 136344 w 189282"/>
                <a:gd name="connsiteY2" fmla="*/ 8704 h 188447"/>
                <a:gd name="connsiteX3" fmla="*/ 176984 w 189282"/>
                <a:gd name="connsiteY3" fmla="*/ 31529 h 188447"/>
                <a:gd name="connsiteX4" fmla="*/ 174757 w 189282"/>
                <a:gd name="connsiteY4" fmla="*/ 53797 h 188447"/>
                <a:gd name="connsiteX5" fmla="*/ 173922 w 189282"/>
                <a:gd name="connsiteY5" fmla="*/ 59086 h 188447"/>
                <a:gd name="connsiteX6" fmla="*/ 177262 w 189282"/>
                <a:gd name="connsiteY6" fmla="*/ 62705 h 188447"/>
                <a:gd name="connsiteX7" fmla="*/ 181437 w 189282"/>
                <a:gd name="connsiteY7" fmla="*/ 56303 h 188447"/>
                <a:gd name="connsiteX8" fmla="*/ 188953 w 189282"/>
                <a:gd name="connsiteY8" fmla="*/ 7869 h 188447"/>
                <a:gd name="connsiteX9" fmla="*/ 189510 w 189282"/>
                <a:gd name="connsiteY9" fmla="*/ 3137 h 188447"/>
                <a:gd name="connsiteX10" fmla="*/ 181994 w 189282"/>
                <a:gd name="connsiteY10" fmla="*/ 75 h 188447"/>
                <a:gd name="connsiteX11" fmla="*/ 27506 w 189282"/>
                <a:gd name="connsiteY11" fmla="*/ 75 h 188447"/>
                <a:gd name="connsiteX12" fmla="*/ 18599 w 189282"/>
                <a:gd name="connsiteY12" fmla="*/ 5642 h 188447"/>
                <a:gd name="connsiteX13" fmla="*/ 1897 w 189282"/>
                <a:gd name="connsiteY13" fmla="*/ 54633 h 188447"/>
                <a:gd name="connsiteX14" fmla="*/ 227 w 189282"/>
                <a:gd name="connsiteY14" fmla="*/ 59643 h 188447"/>
                <a:gd name="connsiteX15" fmla="*/ 3568 w 189282"/>
                <a:gd name="connsiteY15" fmla="*/ 62705 h 188447"/>
                <a:gd name="connsiteX16" fmla="*/ 8300 w 189282"/>
                <a:gd name="connsiteY16" fmla="*/ 56859 h 188447"/>
                <a:gd name="connsiteX17" fmla="*/ 71765 w 189282"/>
                <a:gd name="connsiteY17" fmla="*/ 8704 h 188447"/>
                <a:gd name="connsiteX18" fmla="*/ 82621 w 189282"/>
                <a:gd name="connsiteY18" fmla="*/ 8704 h 188447"/>
                <a:gd name="connsiteX19" fmla="*/ 90415 w 189282"/>
                <a:gd name="connsiteY19" fmla="*/ 12044 h 188447"/>
                <a:gd name="connsiteX20" fmla="*/ 89301 w 189282"/>
                <a:gd name="connsiteY20" fmla="*/ 17890 h 188447"/>
                <a:gd name="connsiteX21" fmla="*/ 52002 w 189282"/>
                <a:gd name="connsiteY21" fmla="*/ 166532 h 188447"/>
                <a:gd name="connsiteX22" fmla="*/ 18877 w 189282"/>
                <a:gd name="connsiteY22" fmla="*/ 179893 h 188447"/>
                <a:gd name="connsiteX23" fmla="*/ 7186 w 189282"/>
                <a:gd name="connsiteY23" fmla="*/ 185182 h 188447"/>
                <a:gd name="connsiteX24" fmla="*/ 11918 w 189282"/>
                <a:gd name="connsiteY24" fmla="*/ 188522 h 188447"/>
                <a:gd name="connsiteX25" fmla="*/ 34744 w 189282"/>
                <a:gd name="connsiteY25" fmla="*/ 187965 h 188447"/>
                <a:gd name="connsiteX26" fmla="*/ 58404 w 189282"/>
                <a:gd name="connsiteY26" fmla="*/ 187687 h 188447"/>
                <a:gd name="connsiteX27" fmla="*/ 81507 w 189282"/>
                <a:gd name="connsiteY27" fmla="*/ 187965 h 188447"/>
                <a:gd name="connsiteX28" fmla="*/ 105724 w 189282"/>
                <a:gd name="connsiteY28" fmla="*/ 188522 h 188447"/>
                <a:gd name="connsiteX29" fmla="*/ 111848 w 189282"/>
                <a:gd name="connsiteY29" fmla="*/ 182955 h 188447"/>
                <a:gd name="connsiteX30" fmla="*/ 102384 w 189282"/>
                <a:gd name="connsiteY30" fmla="*/ 179893 h 188447"/>
                <a:gd name="connsiteX31" fmla="*/ 84569 w 189282"/>
                <a:gd name="connsiteY31" fmla="*/ 179336 h 188447"/>
                <a:gd name="connsiteX32" fmla="*/ 74270 w 189282"/>
                <a:gd name="connsiteY32" fmla="*/ 173212 h 188447"/>
                <a:gd name="connsiteX33" fmla="*/ 75384 w 189282"/>
                <a:gd name="connsiteY33" fmla="*/ 167367 h 188447"/>
                <a:gd name="connsiteX34" fmla="*/ 112405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05" y="19560"/>
                  </a:moveTo>
                  <a:cubicBezTo>
                    <a:pt x="114353" y="11766"/>
                    <a:pt x="115467" y="10096"/>
                    <a:pt x="118807" y="9260"/>
                  </a:cubicBezTo>
                  <a:cubicBezTo>
                    <a:pt x="121312" y="8704"/>
                    <a:pt x="130498" y="8704"/>
                    <a:pt x="136344" y="8704"/>
                  </a:cubicBezTo>
                  <a:cubicBezTo>
                    <a:pt x="164458" y="8704"/>
                    <a:pt x="176984" y="9817"/>
                    <a:pt x="176984" y="31529"/>
                  </a:cubicBezTo>
                  <a:cubicBezTo>
                    <a:pt x="176984" y="35704"/>
                    <a:pt x="175870" y="46560"/>
                    <a:pt x="174757" y="53797"/>
                  </a:cubicBezTo>
                  <a:cubicBezTo>
                    <a:pt x="174478" y="54911"/>
                    <a:pt x="173922" y="58251"/>
                    <a:pt x="173922" y="59086"/>
                  </a:cubicBezTo>
                  <a:cubicBezTo>
                    <a:pt x="173922" y="60756"/>
                    <a:pt x="174757" y="62705"/>
                    <a:pt x="177262" y="62705"/>
                  </a:cubicBezTo>
                  <a:cubicBezTo>
                    <a:pt x="180324" y="62705"/>
                    <a:pt x="180881" y="60478"/>
                    <a:pt x="181437" y="56303"/>
                  </a:cubicBezTo>
                  <a:lnTo>
                    <a:pt x="188953" y="7869"/>
                  </a:lnTo>
                  <a:cubicBezTo>
                    <a:pt x="189231" y="6755"/>
                    <a:pt x="189510" y="3972"/>
                    <a:pt x="189510" y="3137"/>
                  </a:cubicBezTo>
                  <a:cubicBezTo>
                    <a:pt x="189510" y="75"/>
                    <a:pt x="186726" y="75"/>
                    <a:pt x="181994" y="75"/>
                  </a:cubicBezTo>
                  <a:lnTo>
                    <a:pt x="27506" y="75"/>
                  </a:lnTo>
                  <a:cubicBezTo>
                    <a:pt x="20826" y="75"/>
                    <a:pt x="20547" y="353"/>
                    <a:pt x="18599" y="5642"/>
                  </a:cubicBezTo>
                  <a:lnTo>
                    <a:pt x="1897" y="54633"/>
                  </a:lnTo>
                  <a:cubicBezTo>
                    <a:pt x="1619" y="55189"/>
                    <a:pt x="227" y="59086"/>
                    <a:pt x="227" y="59643"/>
                  </a:cubicBezTo>
                  <a:cubicBezTo>
                    <a:pt x="227" y="61313"/>
                    <a:pt x="1619" y="62705"/>
                    <a:pt x="3568" y="62705"/>
                  </a:cubicBezTo>
                  <a:cubicBezTo>
                    <a:pt x="6351" y="62705"/>
                    <a:pt x="6630" y="61313"/>
                    <a:pt x="8300" y="56859"/>
                  </a:cubicBezTo>
                  <a:cubicBezTo>
                    <a:pt x="23331" y="13714"/>
                    <a:pt x="30568" y="8704"/>
                    <a:pt x="71765" y="8704"/>
                  </a:cubicBezTo>
                  <a:lnTo>
                    <a:pt x="82621" y="8704"/>
                  </a:lnTo>
                  <a:cubicBezTo>
                    <a:pt x="90415" y="8704"/>
                    <a:pt x="90415" y="9817"/>
                    <a:pt x="90415" y="12044"/>
                  </a:cubicBezTo>
                  <a:cubicBezTo>
                    <a:pt x="90415" y="13714"/>
                    <a:pt x="89580" y="17054"/>
                    <a:pt x="89301" y="17890"/>
                  </a:cubicBezTo>
                  <a:lnTo>
                    <a:pt x="52002" y="166532"/>
                  </a:lnTo>
                  <a:cubicBezTo>
                    <a:pt x="49496" y="176831"/>
                    <a:pt x="48661" y="179893"/>
                    <a:pt x="18877" y="179893"/>
                  </a:cubicBezTo>
                  <a:cubicBezTo>
                    <a:pt x="8856" y="179893"/>
                    <a:pt x="7186" y="179893"/>
                    <a:pt x="7186" y="185182"/>
                  </a:cubicBezTo>
                  <a:cubicBezTo>
                    <a:pt x="7186" y="188522"/>
                    <a:pt x="10248" y="188522"/>
                    <a:pt x="11918" y="188522"/>
                  </a:cubicBezTo>
                  <a:cubicBezTo>
                    <a:pt x="19434" y="188522"/>
                    <a:pt x="27228" y="187965"/>
                    <a:pt x="34744" y="187965"/>
                  </a:cubicBezTo>
                  <a:cubicBezTo>
                    <a:pt x="42538" y="187965"/>
                    <a:pt x="50610" y="187687"/>
                    <a:pt x="58404" y="187687"/>
                  </a:cubicBezTo>
                  <a:cubicBezTo>
                    <a:pt x="66198" y="187687"/>
                    <a:pt x="73992" y="187965"/>
                    <a:pt x="81507" y="187965"/>
                  </a:cubicBezTo>
                  <a:cubicBezTo>
                    <a:pt x="89580" y="187965"/>
                    <a:pt x="97930" y="188522"/>
                    <a:pt x="105724" y="188522"/>
                  </a:cubicBezTo>
                  <a:cubicBezTo>
                    <a:pt x="108508" y="188522"/>
                    <a:pt x="111848" y="188522"/>
                    <a:pt x="111848" y="182955"/>
                  </a:cubicBezTo>
                  <a:cubicBezTo>
                    <a:pt x="111848" y="179893"/>
                    <a:pt x="109621" y="179893"/>
                    <a:pt x="102384" y="179893"/>
                  </a:cubicBezTo>
                  <a:cubicBezTo>
                    <a:pt x="95425" y="179893"/>
                    <a:pt x="91807" y="179893"/>
                    <a:pt x="84569" y="179336"/>
                  </a:cubicBezTo>
                  <a:cubicBezTo>
                    <a:pt x="76497" y="178501"/>
                    <a:pt x="74270" y="177666"/>
                    <a:pt x="74270" y="173212"/>
                  </a:cubicBezTo>
                  <a:cubicBezTo>
                    <a:pt x="74270" y="172934"/>
                    <a:pt x="74270" y="171542"/>
                    <a:pt x="75384" y="167367"/>
                  </a:cubicBezTo>
                  <a:lnTo>
                    <a:pt x="112405" y="19560"/>
                  </a:lnTo>
                  <a:close/>
                </a:path>
              </a:pathLst>
            </a:custGeom>
            <a:solidFill>
              <a:srgbClr val="1A1AFF"/>
            </a:soli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256A8D50-8882-ACDE-D02B-C03E13DC0D67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830047" y="5796263"/>
              <a:ext cx="150550" cy="132302"/>
            </a:xfrm>
            <a:custGeom>
              <a:avLst/>
              <a:gdLst>
                <a:gd name="connsiteX0" fmla="*/ 141109 w 150550"/>
                <a:gd name="connsiteY0" fmla="*/ 87369 h 132302"/>
                <a:gd name="connsiteX1" fmla="*/ 142278 w 150550"/>
                <a:gd name="connsiteY1" fmla="*/ 83861 h 132302"/>
                <a:gd name="connsiteX2" fmla="*/ 138966 w 150550"/>
                <a:gd name="connsiteY2" fmla="*/ 81134 h 132302"/>
                <a:gd name="connsiteX3" fmla="*/ 136823 w 150550"/>
                <a:gd name="connsiteY3" fmla="*/ 81913 h 132302"/>
                <a:gd name="connsiteX4" fmla="*/ 133900 w 150550"/>
                <a:gd name="connsiteY4" fmla="*/ 87564 h 132302"/>
                <a:gd name="connsiteX5" fmla="*/ 79537 w 150550"/>
                <a:gd name="connsiteY5" fmla="*/ 125364 h 132302"/>
                <a:gd name="connsiteX6" fmla="*/ 46412 w 150550"/>
                <a:gd name="connsiteY6" fmla="*/ 125364 h 132302"/>
                <a:gd name="connsiteX7" fmla="*/ 40177 w 150550"/>
                <a:gd name="connsiteY7" fmla="*/ 123416 h 132302"/>
                <a:gd name="connsiteX8" fmla="*/ 40957 w 150550"/>
                <a:gd name="connsiteY8" fmla="*/ 119324 h 132302"/>
                <a:gd name="connsiteX9" fmla="*/ 54012 w 150550"/>
                <a:gd name="connsiteY9" fmla="*/ 67104 h 132302"/>
                <a:gd name="connsiteX10" fmla="*/ 75835 w 150550"/>
                <a:gd name="connsiteY10" fmla="*/ 67104 h 132302"/>
                <a:gd name="connsiteX11" fmla="*/ 93566 w 150550"/>
                <a:gd name="connsiteY11" fmla="*/ 76067 h 132302"/>
                <a:gd name="connsiteX12" fmla="*/ 92202 w 150550"/>
                <a:gd name="connsiteY12" fmla="*/ 84836 h 132302"/>
                <a:gd name="connsiteX13" fmla="*/ 91617 w 150550"/>
                <a:gd name="connsiteY13" fmla="*/ 87174 h 132302"/>
                <a:gd name="connsiteX14" fmla="*/ 94930 w 150550"/>
                <a:gd name="connsiteY14" fmla="*/ 89902 h 132302"/>
                <a:gd name="connsiteX15" fmla="*/ 98632 w 150550"/>
                <a:gd name="connsiteY15" fmla="*/ 85615 h 132302"/>
                <a:gd name="connsiteX16" fmla="*/ 109349 w 150550"/>
                <a:gd name="connsiteY16" fmla="*/ 42943 h 132302"/>
                <a:gd name="connsiteX17" fmla="*/ 109933 w 150550"/>
                <a:gd name="connsiteY17" fmla="*/ 40020 h 132302"/>
                <a:gd name="connsiteX18" fmla="*/ 106621 w 150550"/>
                <a:gd name="connsiteY18" fmla="*/ 37292 h 132302"/>
                <a:gd name="connsiteX19" fmla="*/ 102724 w 150550"/>
                <a:gd name="connsiteY19" fmla="*/ 42359 h 132302"/>
                <a:gd name="connsiteX20" fmla="*/ 76224 w 150550"/>
                <a:gd name="connsiteY20" fmla="*/ 60090 h 132302"/>
                <a:gd name="connsiteX21" fmla="*/ 55765 w 150550"/>
                <a:gd name="connsiteY21" fmla="*/ 60090 h 132302"/>
                <a:gd name="connsiteX22" fmla="*/ 67456 w 150550"/>
                <a:gd name="connsiteY22" fmla="*/ 13716 h 132302"/>
                <a:gd name="connsiteX23" fmla="*/ 77393 w 150550"/>
                <a:gd name="connsiteY23" fmla="*/ 7091 h 132302"/>
                <a:gd name="connsiteX24" fmla="*/ 109154 w 150550"/>
                <a:gd name="connsiteY24" fmla="*/ 7091 h 132302"/>
                <a:gd name="connsiteX25" fmla="*/ 141109 w 150550"/>
                <a:gd name="connsiteY25" fmla="*/ 29693 h 132302"/>
                <a:gd name="connsiteX26" fmla="*/ 140330 w 150550"/>
                <a:gd name="connsiteY26" fmla="*/ 41579 h 132302"/>
                <a:gd name="connsiteX27" fmla="*/ 143642 w 150550"/>
                <a:gd name="connsiteY27" fmla="*/ 44892 h 132302"/>
                <a:gd name="connsiteX28" fmla="*/ 147150 w 150550"/>
                <a:gd name="connsiteY28" fmla="*/ 39825 h 132302"/>
                <a:gd name="connsiteX29" fmla="*/ 150657 w 150550"/>
                <a:gd name="connsiteY29" fmla="*/ 5922 h 132302"/>
                <a:gd name="connsiteX30" fmla="*/ 145006 w 150550"/>
                <a:gd name="connsiteY30" fmla="*/ 76 h 132302"/>
                <a:gd name="connsiteX31" fmla="*/ 37839 w 150550"/>
                <a:gd name="connsiteY31" fmla="*/ 76 h 132302"/>
                <a:gd name="connsiteX32" fmla="*/ 31604 w 150550"/>
                <a:gd name="connsiteY32" fmla="*/ 4363 h 132302"/>
                <a:gd name="connsiteX33" fmla="*/ 38034 w 150550"/>
                <a:gd name="connsiteY33" fmla="*/ 7091 h 132302"/>
                <a:gd name="connsiteX34" fmla="*/ 45438 w 150550"/>
                <a:gd name="connsiteY34" fmla="*/ 7480 h 132302"/>
                <a:gd name="connsiteX35" fmla="*/ 49725 w 150550"/>
                <a:gd name="connsiteY35" fmla="*/ 10208 h 132302"/>
                <a:gd name="connsiteX36" fmla="*/ 48946 w 150550"/>
                <a:gd name="connsiteY36" fmla="*/ 14495 h 132302"/>
                <a:gd name="connsiteX37" fmla="*/ 23420 w 150550"/>
                <a:gd name="connsiteY37" fmla="*/ 116401 h 132302"/>
                <a:gd name="connsiteX38" fmla="*/ 6079 w 150550"/>
                <a:gd name="connsiteY38" fmla="*/ 125364 h 132302"/>
                <a:gd name="connsiteX39" fmla="*/ 233 w 150550"/>
                <a:gd name="connsiteY39" fmla="*/ 129651 h 132302"/>
                <a:gd name="connsiteX40" fmla="*/ 6079 w 150550"/>
                <a:gd name="connsiteY40" fmla="*/ 132379 h 132302"/>
                <a:gd name="connsiteX41" fmla="*/ 116168 w 150550"/>
                <a:gd name="connsiteY41" fmla="*/ 132379 h 132302"/>
                <a:gd name="connsiteX42" fmla="*/ 122793 w 150550"/>
                <a:gd name="connsiteY42" fmla="*/ 128872 h 132302"/>
                <a:gd name="connsiteX43" fmla="*/ 141109 w 150550"/>
                <a:gd name="connsiteY43" fmla="*/ 87369 h 13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50550" h="132302">
                  <a:moveTo>
                    <a:pt x="141109" y="87369"/>
                  </a:moveTo>
                  <a:cubicBezTo>
                    <a:pt x="142278" y="84836"/>
                    <a:pt x="142278" y="84056"/>
                    <a:pt x="142278" y="83861"/>
                  </a:cubicBezTo>
                  <a:cubicBezTo>
                    <a:pt x="142278" y="82692"/>
                    <a:pt x="141499" y="81134"/>
                    <a:pt x="138966" y="81134"/>
                  </a:cubicBezTo>
                  <a:cubicBezTo>
                    <a:pt x="138576" y="81134"/>
                    <a:pt x="137602" y="81134"/>
                    <a:pt x="136823" y="81913"/>
                  </a:cubicBezTo>
                  <a:cubicBezTo>
                    <a:pt x="136433" y="82303"/>
                    <a:pt x="136238" y="82497"/>
                    <a:pt x="133900" y="87564"/>
                  </a:cubicBezTo>
                  <a:cubicBezTo>
                    <a:pt x="121235" y="115622"/>
                    <a:pt x="111297" y="125364"/>
                    <a:pt x="79537" y="125364"/>
                  </a:cubicBezTo>
                  <a:lnTo>
                    <a:pt x="46412" y="125364"/>
                  </a:lnTo>
                  <a:cubicBezTo>
                    <a:pt x="40372" y="125364"/>
                    <a:pt x="40177" y="125169"/>
                    <a:pt x="40177" y="123416"/>
                  </a:cubicBezTo>
                  <a:cubicBezTo>
                    <a:pt x="40177" y="123221"/>
                    <a:pt x="40177" y="122247"/>
                    <a:pt x="40957" y="119324"/>
                  </a:cubicBezTo>
                  <a:lnTo>
                    <a:pt x="54012" y="67104"/>
                  </a:lnTo>
                  <a:lnTo>
                    <a:pt x="75835" y="67104"/>
                  </a:lnTo>
                  <a:cubicBezTo>
                    <a:pt x="91228" y="67104"/>
                    <a:pt x="93566" y="69637"/>
                    <a:pt x="93566" y="76067"/>
                  </a:cubicBezTo>
                  <a:cubicBezTo>
                    <a:pt x="93566" y="78211"/>
                    <a:pt x="92981" y="81523"/>
                    <a:pt x="92202" y="84836"/>
                  </a:cubicBezTo>
                  <a:cubicBezTo>
                    <a:pt x="91617" y="86589"/>
                    <a:pt x="91617" y="86784"/>
                    <a:pt x="91617" y="87174"/>
                  </a:cubicBezTo>
                  <a:cubicBezTo>
                    <a:pt x="91617" y="87564"/>
                    <a:pt x="91812" y="89902"/>
                    <a:pt x="94930" y="89902"/>
                  </a:cubicBezTo>
                  <a:cubicBezTo>
                    <a:pt x="97658" y="89902"/>
                    <a:pt x="97853" y="88928"/>
                    <a:pt x="98632" y="85615"/>
                  </a:cubicBezTo>
                  <a:lnTo>
                    <a:pt x="109349" y="42943"/>
                  </a:lnTo>
                  <a:cubicBezTo>
                    <a:pt x="109933" y="40605"/>
                    <a:pt x="109933" y="40215"/>
                    <a:pt x="109933" y="40020"/>
                  </a:cubicBezTo>
                  <a:cubicBezTo>
                    <a:pt x="109933" y="38072"/>
                    <a:pt x="108375" y="37292"/>
                    <a:pt x="106621" y="37292"/>
                  </a:cubicBezTo>
                  <a:cubicBezTo>
                    <a:pt x="104088" y="37292"/>
                    <a:pt x="103893" y="38267"/>
                    <a:pt x="102724" y="42359"/>
                  </a:cubicBezTo>
                  <a:cubicBezTo>
                    <a:pt x="98632" y="57557"/>
                    <a:pt x="92787" y="60090"/>
                    <a:pt x="76224" y="60090"/>
                  </a:cubicBezTo>
                  <a:lnTo>
                    <a:pt x="55765" y="60090"/>
                  </a:lnTo>
                  <a:lnTo>
                    <a:pt x="67456" y="13716"/>
                  </a:lnTo>
                  <a:cubicBezTo>
                    <a:pt x="69015" y="7675"/>
                    <a:pt x="69210" y="7091"/>
                    <a:pt x="77393" y="7091"/>
                  </a:cubicBezTo>
                  <a:lnTo>
                    <a:pt x="109154" y="7091"/>
                  </a:lnTo>
                  <a:cubicBezTo>
                    <a:pt x="134679" y="7091"/>
                    <a:pt x="141109" y="12352"/>
                    <a:pt x="141109" y="29693"/>
                  </a:cubicBezTo>
                  <a:cubicBezTo>
                    <a:pt x="141109" y="34759"/>
                    <a:pt x="140330" y="40605"/>
                    <a:pt x="140330" y="41579"/>
                  </a:cubicBezTo>
                  <a:cubicBezTo>
                    <a:pt x="140330" y="43138"/>
                    <a:pt x="140914" y="44892"/>
                    <a:pt x="143642" y="44892"/>
                  </a:cubicBezTo>
                  <a:cubicBezTo>
                    <a:pt x="146565" y="44892"/>
                    <a:pt x="146760" y="43138"/>
                    <a:pt x="147150" y="39825"/>
                  </a:cubicBezTo>
                  <a:lnTo>
                    <a:pt x="150657" y="5922"/>
                  </a:lnTo>
                  <a:cubicBezTo>
                    <a:pt x="151241" y="76"/>
                    <a:pt x="149877" y="76"/>
                    <a:pt x="145006" y="76"/>
                  </a:cubicBezTo>
                  <a:lnTo>
                    <a:pt x="37839" y="76"/>
                  </a:lnTo>
                  <a:cubicBezTo>
                    <a:pt x="33942" y="76"/>
                    <a:pt x="31604" y="76"/>
                    <a:pt x="31604" y="4363"/>
                  </a:cubicBezTo>
                  <a:cubicBezTo>
                    <a:pt x="31604" y="7091"/>
                    <a:pt x="33747" y="7091"/>
                    <a:pt x="38034" y="7091"/>
                  </a:cubicBezTo>
                  <a:cubicBezTo>
                    <a:pt x="41152" y="7091"/>
                    <a:pt x="41931" y="7091"/>
                    <a:pt x="45438" y="7480"/>
                  </a:cubicBezTo>
                  <a:cubicBezTo>
                    <a:pt x="49335" y="7870"/>
                    <a:pt x="49725" y="8260"/>
                    <a:pt x="49725" y="10208"/>
                  </a:cubicBezTo>
                  <a:cubicBezTo>
                    <a:pt x="49725" y="11572"/>
                    <a:pt x="49140" y="13521"/>
                    <a:pt x="48946" y="14495"/>
                  </a:cubicBezTo>
                  <a:lnTo>
                    <a:pt x="23420" y="116401"/>
                  </a:lnTo>
                  <a:cubicBezTo>
                    <a:pt x="21472" y="124000"/>
                    <a:pt x="21277" y="125364"/>
                    <a:pt x="6079" y="125364"/>
                  </a:cubicBezTo>
                  <a:cubicBezTo>
                    <a:pt x="2571" y="125364"/>
                    <a:pt x="233" y="125364"/>
                    <a:pt x="233" y="129651"/>
                  </a:cubicBezTo>
                  <a:cubicBezTo>
                    <a:pt x="233" y="132379"/>
                    <a:pt x="2571" y="132379"/>
                    <a:pt x="6079" y="132379"/>
                  </a:cubicBezTo>
                  <a:lnTo>
                    <a:pt x="116168" y="132379"/>
                  </a:lnTo>
                  <a:cubicBezTo>
                    <a:pt x="121040" y="132379"/>
                    <a:pt x="121235" y="132379"/>
                    <a:pt x="122793" y="128872"/>
                  </a:cubicBezTo>
                  <a:lnTo>
                    <a:pt x="141109" y="87369"/>
                  </a:lnTo>
                  <a:close/>
                </a:path>
              </a:pathLst>
            </a:custGeom>
            <a:solidFill>
              <a:srgbClr val="1A1AFF"/>
            </a:solidFill>
            <a:ln w="27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97D0D8D-1516-4DBD-37C4-256B3DA0A045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5791199" y="1485899"/>
            <a:ext cx="307340" cy="251460"/>
            <a:chOff x="12169439" y="3385804"/>
            <a:chExt cx="294327" cy="234097"/>
          </a:xfrm>
        </p:grpSpPr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242F1833-D926-898D-8C3F-ADF69019CB0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169439" y="3385804"/>
              <a:ext cx="189282" cy="188447"/>
            </a:xfrm>
            <a:custGeom>
              <a:avLst/>
              <a:gdLst>
                <a:gd name="connsiteX0" fmla="*/ 112405 w 189282"/>
                <a:gd name="connsiteY0" fmla="*/ 19560 h 188447"/>
                <a:gd name="connsiteX1" fmla="*/ 118808 w 189282"/>
                <a:gd name="connsiteY1" fmla="*/ 9260 h 188447"/>
                <a:gd name="connsiteX2" fmla="*/ 136344 w 189282"/>
                <a:gd name="connsiteY2" fmla="*/ 8704 h 188447"/>
                <a:gd name="connsiteX3" fmla="*/ 176984 w 189282"/>
                <a:gd name="connsiteY3" fmla="*/ 31529 h 188447"/>
                <a:gd name="connsiteX4" fmla="*/ 174757 w 189282"/>
                <a:gd name="connsiteY4" fmla="*/ 53797 h 188447"/>
                <a:gd name="connsiteX5" fmla="*/ 173922 w 189282"/>
                <a:gd name="connsiteY5" fmla="*/ 59086 h 188447"/>
                <a:gd name="connsiteX6" fmla="*/ 177262 w 189282"/>
                <a:gd name="connsiteY6" fmla="*/ 62705 h 188447"/>
                <a:gd name="connsiteX7" fmla="*/ 181438 w 189282"/>
                <a:gd name="connsiteY7" fmla="*/ 56303 h 188447"/>
                <a:gd name="connsiteX8" fmla="*/ 188953 w 189282"/>
                <a:gd name="connsiteY8" fmla="*/ 7869 h 188447"/>
                <a:gd name="connsiteX9" fmla="*/ 189510 w 189282"/>
                <a:gd name="connsiteY9" fmla="*/ 3137 h 188447"/>
                <a:gd name="connsiteX10" fmla="*/ 181994 w 189282"/>
                <a:gd name="connsiteY10" fmla="*/ 75 h 188447"/>
                <a:gd name="connsiteX11" fmla="*/ 27507 w 189282"/>
                <a:gd name="connsiteY11" fmla="*/ 75 h 188447"/>
                <a:gd name="connsiteX12" fmla="*/ 18599 w 189282"/>
                <a:gd name="connsiteY12" fmla="*/ 5642 h 188447"/>
                <a:gd name="connsiteX13" fmla="*/ 1898 w 189282"/>
                <a:gd name="connsiteY13" fmla="*/ 54633 h 188447"/>
                <a:gd name="connsiteX14" fmla="*/ 228 w 189282"/>
                <a:gd name="connsiteY14" fmla="*/ 59643 h 188447"/>
                <a:gd name="connsiteX15" fmla="*/ 3568 w 189282"/>
                <a:gd name="connsiteY15" fmla="*/ 62705 h 188447"/>
                <a:gd name="connsiteX16" fmla="*/ 8300 w 189282"/>
                <a:gd name="connsiteY16" fmla="*/ 56859 h 188447"/>
                <a:gd name="connsiteX17" fmla="*/ 71765 w 189282"/>
                <a:gd name="connsiteY17" fmla="*/ 8704 h 188447"/>
                <a:gd name="connsiteX18" fmla="*/ 82621 w 189282"/>
                <a:gd name="connsiteY18" fmla="*/ 8704 h 188447"/>
                <a:gd name="connsiteX19" fmla="*/ 90415 w 189282"/>
                <a:gd name="connsiteY19" fmla="*/ 12044 h 188447"/>
                <a:gd name="connsiteX20" fmla="*/ 89302 w 189282"/>
                <a:gd name="connsiteY20" fmla="*/ 17890 h 188447"/>
                <a:gd name="connsiteX21" fmla="*/ 52002 w 189282"/>
                <a:gd name="connsiteY21" fmla="*/ 166532 h 188447"/>
                <a:gd name="connsiteX22" fmla="*/ 18878 w 189282"/>
                <a:gd name="connsiteY22" fmla="*/ 179893 h 188447"/>
                <a:gd name="connsiteX23" fmla="*/ 7187 w 189282"/>
                <a:gd name="connsiteY23" fmla="*/ 185182 h 188447"/>
                <a:gd name="connsiteX24" fmla="*/ 11919 w 189282"/>
                <a:gd name="connsiteY24" fmla="*/ 188522 h 188447"/>
                <a:gd name="connsiteX25" fmla="*/ 34744 w 189282"/>
                <a:gd name="connsiteY25" fmla="*/ 187965 h 188447"/>
                <a:gd name="connsiteX26" fmla="*/ 58404 w 189282"/>
                <a:gd name="connsiteY26" fmla="*/ 187687 h 188447"/>
                <a:gd name="connsiteX27" fmla="*/ 81508 w 189282"/>
                <a:gd name="connsiteY27" fmla="*/ 187965 h 188447"/>
                <a:gd name="connsiteX28" fmla="*/ 105725 w 189282"/>
                <a:gd name="connsiteY28" fmla="*/ 188522 h 188447"/>
                <a:gd name="connsiteX29" fmla="*/ 111849 w 189282"/>
                <a:gd name="connsiteY29" fmla="*/ 182955 h 188447"/>
                <a:gd name="connsiteX30" fmla="*/ 102385 w 189282"/>
                <a:gd name="connsiteY30" fmla="*/ 179893 h 188447"/>
                <a:gd name="connsiteX31" fmla="*/ 84570 w 189282"/>
                <a:gd name="connsiteY31" fmla="*/ 179336 h 188447"/>
                <a:gd name="connsiteX32" fmla="*/ 74271 w 189282"/>
                <a:gd name="connsiteY32" fmla="*/ 173212 h 188447"/>
                <a:gd name="connsiteX33" fmla="*/ 75384 w 189282"/>
                <a:gd name="connsiteY33" fmla="*/ 167367 h 188447"/>
                <a:gd name="connsiteX34" fmla="*/ 112405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05" y="19560"/>
                  </a:moveTo>
                  <a:cubicBezTo>
                    <a:pt x="114354" y="11766"/>
                    <a:pt x="115467" y="10096"/>
                    <a:pt x="118808" y="9260"/>
                  </a:cubicBezTo>
                  <a:cubicBezTo>
                    <a:pt x="121313" y="8704"/>
                    <a:pt x="130499" y="8704"/>
                    <a:pt x="136344" y="8704"/>
                  </a:cubicBezTo>
                  <a:cubicBezTo>
                    <a:pt x="164458" y="8704"/>
                    <a:pt x="176984" y="9817"/>
                    <a:pt x="176984" y="31529"/>
                  </a:cubicBezTo>
                  <a:cubicBezTo>
                    <a:pt x="176984" y="35704"/>
                    <a:pt x="175871" y="46560"/>
                    <a:pt x="174757" y="53797"/>
                  </a:cubicBezTo>
                  <a:cubicBezTo>
                    <a:pt x="174479" y="54911"/>
                    <a:pt x="173922" y="58251"/>
                    <a:pt x="173922" y="59086"/>
                  </a:cubicBezTo>
                  <a:cubicBezTo>
                    <a:pt x="173922" y="60756"/>
                    <a:pt x="174757" y="62705"/>
                    <a:pt x="177262" y="62705"/>
                  </a:cubicBezTo>
                  <a:cubicBezTo>
                    <a:pt x="180324" y="62705"/>
                    <a:pt x="180881" y="60478"/>
                    <a:pt x="181438" y="56303"/>
                  </a:cubicBezTo>
                  <a:lnTo>
                    <a:pt x="188953" y="7869"/>
                  </a:lnTo>
                  <a:cubicBezTo>
                    <a:pt x="189232" y="6755"/>
                    <a:pt x="189510" y="3972"/>
                    <a:pt x="189510" y="3137"/>
                  </a:cubicBezTo>
                  <a:cubicBezTo>
                    <a:pt x="189510" y="75"/>
                    <a:pt x="186726" y="75"/>
                    <a:pt x="181994" y="75"/>
                  </a:cubicBezTo>
                  <a:lnTo>
                    <a:pt x="27507" y="75"/>
                  </a:lnTo>
                  <a:cubicBezTo>
                    <a:pt x="20826" y="75"/>
                    <a:pt x="20548" y="353"/>
                    <a:pt x="18599" y="5642"/>
                  </a:cubicBezTo>
                  <a:lnTo>
                    <a:pt x="1898" y="54633"/>
                  </a:lnTo>
                  <a:cubicBezTo>
                    <a:pt x="1620" y="55189"/>
                    <a:pt x="228" y="59086"/>
                    <a:pt x="228" y="59643"/>
                  </a:cubicBezTo>
                  <a:cubicBezTo>
                    <a:pt x="228" y="61313"/>
                    <a:pt x="1620" y="62705"/>
                    <a:pt x="3568" y="62705"/>
                  </a:cubicBezTo>
                  <a:cubicBezTo>
                    <a:pt x="6352" y="62705"/>
                    <a:pt x="6630" y="61313"/>
                    <a:pt x="8300" y="56859"/>
                  </a:cubicBezTo>
                  <a:cubicBezTo>
                    <a:pt x="23331" y="13714"/>
                    <a:pt x="30569" y="8704"/>
                    <a:pt x="71765" y="8704"/>
                  </a:cubicBezTo>
                  <a:lnTo>
                    <a:pt x="82621" y="8704"/>
                  </a:lnTo>
                  <a:cubicBezTo>
                    <a:pt x="90415" y="8704"/>
                    <a:pt x="90415" y="9817"/>
                    <a:pt x="90415" y="12044"/>
                  </a:cubicBezTo>
                  <a:cubicBezTo>
                    <a:pt x="90415" y="13714"/>
                    <a:pt x="89580" y="17054"/>
                    <a:pt x="89302" y="17890"/>
                  </a:cubicBezTo>
                  <a:lnTo>
                    <a:pt x="52002" y="166532"/>
                  </a:lnTo>
                  <a:cubicBezTo>
                    <a:pt x="49497" y="176831"/>
                    <a:pt x="48662" y="179893"/>
                    <a:pt x="18878" y="179893"/>
                  </a:cubicBezTo>
                  <a:cubicBezTo>
                    <a:pt x="8857" y="179893"/>
                    <a:pt x="7187" y="179893"/>
                    <a:pt x="7187" y="185182"/>
                  </a:cubicBezTo>
                  <a:cubicBezTo>
                    <a:pt x="7187" y="188522"/>
                    <a:pt x="10249" y="188522"/>
                    <a:pt x="11919" y="188522"/>
                  </a:cubicBezTo>
                  <a:cubicBezTo>
                    <a:pt x="19434" y="188522"/>
                    <a:pt x="27228" y="187965"/>
                    <a:pt x="34744" y="187965"/>
                  </a:cubicBezTo>
                  <a:cubicBezTo>
                    <a:pt x="42538" y="187965"/>
                    <a:pt x="50610" y="187687"/>
                    <a:pt x="58404" y="187687"/>
                  </a:cubicBezTo>
                  <a:cubicBezTo>
                    <a:pt x="66198" y="187687"/>
                    <a:pt x="73992" y="187965"/>
                    <a:pt x="81508" y="187965"/>
                  </a:cubicBezTo>
                  <a:cubicBezTo>
                    <a:pt x="89580" y="187965"/>
                    <a:pt x="97931" y="188522"/>
                    <a:pt x="105725" y="188522"/>
                  </a:cubicBezTo>
                  <a:cubicBezTo>
                    <a:pt x="108508" y="188522"/>
                    <a:pt x="111849" y="188522"/>
                    <a:pt x="111849" y="182955"/>
                  </a:cubicBezTo>
                  <a:cubicBezTo>
                    <a:pt x="111849" y="179893"/>
                    <a:pt x="109622" y="179893"/>
                    <a:pt x="102385" y="179893"/>
                  </a:cubicBezTo>
                  <a:cubicBezTo>
                    <a:pt x="95426" y="179893"/>
                    <a:pt x="91807" y="179893"/>
                    <a:pt x="84570" y="179336"/>
                  </a:cubicBezTo>
                  <a:cubicBezTo>
                    <a:pt x="76497" y="178501"/>
                    <a:pt x="74271" y="177666"/>
                    <a:pt x="74271" y="173212"/>
                  </a:cubicBezTo>
                  <a:cubicBezTo>
                    <a:pt x="74271" y="172934"/>
                    <a:pt x="74271" y="171542"/>
                    <a:pt x="75384" y="167367"/>
                  </a:cubicBezTo>
                  <a:lnTo>
                    <a:pt x="112405" y="19560"/>
                  </a:lnTo>
                  <a:close/>
                </a:path>
              </a:pathLst>
            </a:custGeom>
            <a:solidFill>
              <a:srgbClr val="FF1A1A"/>
            </a:solidFill>
            <a:ln w="27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D0346102-4648-C49B-B713-55FD6FE2C08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340037" y="3479025"/>
              <a:ext cx="123729" cy="140876"/>
            </a:xfrm>
            <a:custGeom>
              <a:avLst/>
              <a:gdLst>
                <a:gd name="connsiteX0" fmla="*/ 123963 w 123729"/>
                <a:gd name="connsiteY0" fmla="*/ 2609 h 140876"/>
                <a:gd name="connsiteX1" fmla="*/ 121430 w 123729"/>
                <a:gd name="connsiteY1" fmla="*/ 76 h 140876"/>
                <a:gd name="connsiteX2" fmla="*/ 117533 w 123729"/>
                <a:gd name="connsiteY2" fmla="*/ 2804 h 140876"/>
                <a:gd name="connsiteX3" fmla="*/ 107985 w 123729"/>
                <a:gd name="connsiteY3" fmla="*/ 13911 h 140876"/>
                <a:gd name="connsiteX4" fmla="*/ 76420 w 123729"/>
                <a:gd name="connsiteY4" fmla="*/ 76 h 140876"/>
                <a:gd name="connsiteX5" fmla="*/ 24590 w 123729"/>
                <a:gd name="connsiteY5" fmla="*/ 44697 h 140876"/>
                <a:gd name="connsiteX6" fmla="*/ 31020 w 123729"/>
                <a:gd name="connsiteY6" fmla="*/ 62623 h 140876"/>
                <a:gd name="connsiteX7" fmla="*/ 58104 w 123729"/>
                <a:gd name="connsiteY7" fmla="*/ 75288 h 140876"/>
                <a:gd name="connsiteX8" fmla="*/ 74666 w 123729"/>
                <a:gd name="connsiteY8" fmla="*/ 79185 h 140876"/>
                <a:gd name="connsiteX9" fmla="*/ 92787 w 123729"/>
                <a:gd name="connsiteY9" fmla="*/ 99644 h 140876"/>
                <a:gd name="connsiteX10" fmla="*/ 54012 w 123729"/>
                <a:gd name="connsiteY10" fmla="*/ 133938 h 140876"/>
                <a:gd name="connsiteX11" fmla="*/ 16211 w 123729"/>
                <a:gd name="connsiteY11" fmla="*/ 106269 h 140876"/>
                <a:gd name="connsiteX12" fmla="*/ 17380 w 123729"/>
                <a:gd name="connsiteY12" fmla="*/ 96527 h 140876"/>
                <a:gd name="connsiteX13" fmla="*/ 17575 w 123729"/>
                <a:gd name="connsiteY13" fmla="*/ 95358 h 140876"/>
                <a:gd name="connsiteX14" fmla="*/ 14458 w 123729"/>
                <a:gd name="connsiteY14" fmla="*/ 92824 h 140876"/>
                <a:gd name="connsiteX15" fmla="*/ 10755 w 123729"/>
                <a:gd name="connsiteY15" fmla="*/ 96721 h 140876"/>
                <a:gd name="connsiteX16" fmla="*/ 818 w 123729"/>
                <a:gd name="connsiteY16" fmla="*/ 135691 h 140876"/>
                <a:gd name="connsiteX17" fmla="*/ 234 w 123729"/>
                <a:gd name="connsiteY17" fmla="*/ 138614 h 140876"/>
                <a:gd name="connsiteX18" fmla="*/ 2962 w 123729"/>
                <a:gd name="connsiteY18" fmla="*/ 140952 h 140876"/>
                <a:gd name="connsiteX19" fmla="*/ 6859 w 123729"/>
                <a:gd name="connsiteY19" fmla="*/ 138224 h 140876"/>
                <a:gd name="connsiteX20" fmla="*/ 16211 w 123729"/>
                <a:gd name="connsiteY20" fmla="*/ 127313 h 140876"/>
                <a:gd name="connsiteX21" fmla="*/ 53427 w 123729"/>
                <a:gd name="connsiteY21" fmla="*/ 140952 h 140876"/>
                <a:gd name="connsiteX22" fmla="*/ 106621 w 123729"/>
                <a:gd name="connsiteY22" fmla="*/ 92630 h 140876"/>
                <a:gd name="connsiteX23" fmla="*/ 98827 w 123729"/>
                <a:gd name="connsiteY23" fmla="*/ 71781 h 140876"/>
                <a:gd name="connsiteX24" fmla="*/ 63949 w 123729"/>
                <a:gd name="connsiteY24" fmla="*/ 58141 h 140876"/>
                <a:gd name="connsiteX25" fmla="*/ 51674 w 123729"/>
                <a:gd name="connsiteY25" fmla="*/ 55024 h 140876"/>
                <a:gd name="connsiteX26" fmla="*/ 38619 w 123729"/>
                <a:gd name="connsiteY26" fmla="*/ 37292 h 140876"/>
                <a:gd name="connsiteX27" fmla="*/ 76225 w 123729"/>
                <a:gd name="connsiteY27" fmla="*/ 6311 h 140876"/>
                <a:gd name="connsiteX28" fmla="*/ 107401 w 123729"/>
                <a:gd name="connsiteY28" fmla="*/ 36708 h 140876"/>
                <a:gd name="connsiteX29" fmla="*/ 106621 w 123729"/>
                <a:gd name="connsiteY29" fmla="*/ 45476 h 140876"/>
                <a:gd name="connsiteX30" fmla="*/ 109934 w 123729"/>
                <a:gd name="connsiteY30" fmla="*/ 48204 h 140876"/>
                <a:gd name="connsiteX31" fmla="*/ 113831 w 123729"/>
                <a:gd name="connsiteY31" fmla="*/ 43917 h 140876"/>
                <a:gd name="connsiteX32" fmla="*/ 123963 w 123729"/>
                <a:gd name="connsiteY32" fmla="*/ 2609 h 14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3729" h="140876">
                  <a:moveTo>
                    <a:pt x="123963" y="2609"/>
                  </a:moveTo>
                  <a:cubicBezTo>
                    <a:pt x="123963" y="1635"/>
                    <a:pt x="123378" y="76"/>
                    <a:pt x="121430" y="76"/>
                  </a:cubicBezTo>
                  <a:cubicBezTo>
                    <a:pt x="120261" y="76"/>
                    <a:pt x="120066" y="271"/>
                    <a:pt x="117533" y="2804"/>
                  </a:cubicBezTo>
                  <a:lnTo>
                    <a:pt x="107985" y="13911"/>
                  </a:lnTo>
                  <a:cubicBezTo>
                    <a:pt x="100581" y="3584"/>
                    <a:pt x="88306" y="76"/>
                    <a:pt x="76420" y="76"/>
                  </a:cubicBezTo>
                  <a:cubicBezTo>
                    <a:pt x="48946" y="76"/>
                    <a:pt x="24590" y="22289"/>
                    <a:pt x="24590" y="44697"/>
                  </a:cubicBezTo>
                  <a:cubicBezTo>
                    <a:pt x="24590" y="47619"/>
                    <a:pt x="25174" y="55413"/>
                    <a:pt x="31020" y="62623"/>
                  </a:cubicBezTo>
                  <a:cubicBezTo>
                    <a:pt x="37645" y="70417"/>
                    <a:pt x="44854" y="72170"/>
                    <a:pt x="58104" y="75288"/>
                  </a:cubicBezTo>
                  <a:cubicBezTo>
                    <a:pt x="62001" y="76262"/>
                    <a:pt x="71743" y="78406"/>
                    <a:pt x="74666" y="79185"/>
                  </a:cubicBezTo>
                  <a:cubicBezTo>
                    <a:pt x="80901" y="80744"/>
                    <a:pt x="92787" y="85031"/>
                    <a:pt x="92787" y="99644"/>
                  </a:cubicBezTo>
                  <a:cubicBezTo>
                    <a:pt x="92787" y="115427"/>
                    <a:pt x="76225" y="133938"/>
                    <a:pt x="54012" y="133938"/>
                  </a:cubicBezTo>
                  <a:cubicBezTo>
                    <a:pt x="36865" y="133938"/>
                    <a:pt x="16211" y="127897"/>
                    <a:pt x="16211" y="106269"/>
                  </a:cubicBezTo>
                  <a:cubicBezTo>
                    <a:pt x="16211" y="104321"/>
                    <a:pt x="16601" y="100034"/>
                    <a:pt x="17380" y="96527"/>
                  </a:cubicBezTo>
                  <a:cubicBezTo>
                    <a:pt x="17575" y="95747"/>
                    <a:pt x="17575" y="95552"/>
                    <a:pt x="17575" y="95358"/>
                  </a:cubicBezTo>
                  <a:cubicBezTo>
                    <a:pt x="17575" y="92824"/>
                    <a:pt x="15237" y="92824"/>
                    <a:pt x="14458" y="92824"/>
                  </a:cubicBezTo>
                  <a:cubicBezTo>
                    <a:pt x="11730" y="92824"/>
                    <a:pt x="11535" y="93214"/>
                    <a:pt x="10755" y="96721"/>
                  </a:cubicBezTo>
                  <a:lnTo>
                    <a:pt x="818" y="135691"/>
                  </a:lnTo>
                  <a:cubicBezTo>
                    <a:pt x="623" y="136471"/>
                    <a:pt x="234" y="137640"/>
                    <a:pt x="234" y="138614"/>
                  </a:cubicBezTo>
                  <a:cubicBezTo>
                    <a:pt x="234" y="139783"/>
                    <a:pt x="1013" y="140952"/>
                    <a:pt x="2962" y="140952"/>
                  </a:cubicBezTo>
                  <a:cubicBezTo>
                    <a:pt x="4131" y="140952"/>
                    <a:pt x="4325" y="140757"/>
                    <a:pt x="6859" y="138224"/>
                  </a:cubicBezTo>
                  <a:cubicBezTo>
                    <a:pt x="9002" y="135886"/>
                    <a:pt x="14068" y="129651"/>
                    <a:pt x="16211" y="127313"/>
                  </a:cubicBezTo>
                  <a:cubicBezTo>
                    <a:pt x="26538" y="138614"/>
                    <a:pt x="41737" y="140952"/>
                    <a:pt x="53427" y="140952"/>
                  </a:cubicBezTo>
                  <a:cubicBezTo>
                    <a:pt x="82850" y="140952"/>
                    <a:pt x="106621" y="115622"/>
                    <a:pt x="106621" y="92630"/>
                  </a:cubicBezTo>
                  <a:cubicBezTo>
                    <a:pt x="106621" y="84056"/>
                    <a:pt x="103114" y="76262"/>
                    <a:pt x="98827" y="71781"/>
                  </a:cubicBezTo>
                  <a:cubicBezTo>
                    <a:pt x="92008" y="64766"/>
                    <a:pt x="89085" y="63987"/>
                    <a:pt x="63949" y="58141"/>
                  </a:cubicBezTo>
                  <a:cubicBezTo>
                    <a:pt x="59858" y="57167"/>
                    <a:pt x="53427" y="55608"/>
                    <a:pt x="51674" y="55024"/>
                  </a:cubicBezTo>
                  <a:cubicBezTo>
                    <a:pt x="46803" y="53270"/>
                    <a:pt x="38619" y="48399"/>
                    <a:pt x="38619" y="37292"/>
                  </a:cubicBezTo>
                  <a:cubicBezTo>
                    <a:pt x="38619" y="21899"/>
                    <a:pt x="55961" y="6311"/>
                    <a:pt x="76225" y="6311"/>
                  </a:cubicBezTo>
                  <a:cubicBezTo>
                    <a:pt x="97269" y="6311"/>
                    <a:pt x="107401" y="18197"/>
                    <a:pt x="107401" y="36708"/>
                  </a:cubicBezTo>
                  <a:cubicBezTo>
                    <a:pt x="107401" y="39241"/>
                    <a:pt x="106621" y="43722"/>
                    <a:pt x="106621" y="45476"/>
                  </a:cubicBezTo>
                  <a:cubicBezTo>
                    <a:pt x="106621" y="48204"/>
                    <a:pt x="108960" y="48204"/>
                    <a:pt x="109934" y="48204"/>
                  </a:cubicBezTo>
                  <a:cubicBezTo>
                    <a:pt x="112857" y="48204"/>
                    <a:pt x="113051" y="47230"/>
                    <a:pt x="113831" y="43917"/>
                  </a:cubicBezTo>
                  <a:lnTo>
                    <a:pt x="123963" y="2609"/>
                  </a:lnTo>
                  <a:close/>
                </a:path>
              </a:pathLst>
            </a:custGeom>
            <a:solidFill>
              <a:srgbClr val="FF1A1A"/>
            </a:solidFill>
            <a:ln w="27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1CE39A7-491B-EDFA-391D-67AB0A0479F7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 rot="20402058">
            <a:off x="3657601" y="3111500"/>
            <a:ext cx="319903" cy="223932"/>
            <a:chOff x="6129902" y="4644037"/>
            <a:chExt cx="321094" cy="192590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99745D01-F128-F51A-DC77-01231D6410E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129902" y="4644037"/>
              <a:ext cx="151704" cy="192590"/>
            </a:xfrm>
            <a:custGeom>
              <a:avLst/>
              <a:gdLst>
                <a:gd name="connsiteX0" fmla="*/ 151781 w 151704"/>
                <a:gd name="connsiteY0" fmla="*/ 3068 h 192590"/>
                <a:gd name="connsiteX1" fmla="*/ 147638 w 151704"/>
                <a:gd name="connsiteY1" fmla="*/ 63 h 192590"/>
                <a:gd name="connsiteX2" fmla="*/ 107162 w 151704"/>
                <a:gd name="connsiteY2" fmla="*/ 3068 h 192590"/>
                <a:gd name="connsiteX3" fmla="*/ 102701 w 151704"/>
                <a:gd name="connsiteY3" fmla="*/ 8258 h 192590"/>
                <a:gd name="connsiteX4" fmla="*/ 110350 w 151704"/>
                <a:gd name="connsiteY4" fmla="*/ 11536 h 192590"/>
                <a:gd name="connsiteX5" fmla="*/ 126285 w 151704"/>
                <a:gd name="connsiteY5" fmla="*/ 16180 h 192590"/>
                <a:gd name="connsiteX6" fmla="*/ 125329 w 151704"/>
                <a:gd name="connsiteY6" fmla="*/ 21644 h 192590"/>
                <a:gd name="connsiteX7" fmla="*/ 106206 w 151704"/>
                <a:gd name="connsiteY7" fmla="*/ 86387 h 192590"/>
                <a:gd name="connsiteX8" fmla="*/ 76885 w 151704"/>
                <a:gd name="connsiteY8" fmla="*/ 68904 h 192590"/>
                <a:gd name="connsiteX9" fmla="*/ 77 w 151704"/>
                <a:gd name="connsiteY9" fmla="*/ 148945 h 192590"/>
                <a:gd name="connsiteX10" fmla="*/ 42465 w 151704"/>
                <a:gd name="connsiteY10" fmla="*/ 192654 h 192590"/>
                <a:gd name="connsiteX11" fmla="*/ 83897 w 151704"/>
                <a:gd name="connsiteY11" fmla="*/ 172165 h 192590"/>
                <a:gd name="connsiteX12" fmla="*/ 112899 w 151704"/>
                <a:gd name="connsiteY12" fmla="*/ 192654 h 192590"/>
                <a:gd name="connsiteX13" fmla="*/ 136484 w 151704"/>
                <a:gd name="connsiteY13" fmla="*/ 177629 h 192590"/>
                <a:gd name="connsiteX14" fmla="*/ 146045 w 151704"/>
                <a:gd name="connsiteY14" fmla="*/ 150584 h 192590"/>
                <a:gd name="connsiteX15" fmla="*/ 142220 w 151704"/>
                <a:gd name="connsiteY15" fmla="*/ 147852 h 192590"/>
                <a:gd name="connsiteX16" fmla="*/ 137758 w 151704"/>
                <a:gd name="connsiteY16" fmla="*/ 152770 h 192590"/>
                <a:gd name="connsiteX17" fmla="*/ 113537 w 151704"/>
                <a:gd name="connsiteY17" fmla="*/ 186644 h 192590"/>
                <a:gd name="connsiteX18" fmla="*/ 103975 w 151704"/>
                <a:gd name="connsiteY18" fmla="*/ 174077 h 192590"/>
                <a:gd name="connsiteX19" fmla="*/ 105888 w 151704"/>
                <a:gd name="connsiteY19" fmla="*/ 160965 h 192590"/>
                <a:gd name="connsiteX20" fmla="*/ 151781 w 151704"/>
                <a:gd name="connsiteY20" fmla="*/ 3068 h 192590"/>
                <a:gd name="connsiteX21" fmla="*/ 85490 w 151704"/>
                <a:gd name="connsiteY21" fmla="*/ 157140 h 192590"/>
                <a:gd name="connsiteX22" fmla="*/ 79116 w 151704"/>
                <a:gd name="connsiteY22" fmla="*/ 167248 h 192590"/>
                <a:gd name="connsiteX23" fmla="*/ 43102 w 151704"/>
                <a:gd name="connsiteY23" fmla="*/ 186644 h 192590"/>
                <a:gd name="connsiteX24" fmla="*/ 22705 w 151704"/>
                <a:gd name="connsiteY24" fmla="*/ 160965 h 192590"/>
                <a:gd name="connsiteX25" fmla="*/ 40234 w 151704"/>
                <a:gd name="connsiteY25" fmla="*/ 101139 h 192590"/>
                <a:gd name="connsiteX26" fmla="*/ 77204 w 151704"/>
                <a:gd name="connsiteY26" fmla="*/ 74914 h 192590"/>
                <a:gd name="connsiteX27" fmla="*/ 102382 w 151704"/>
                <a:gd name="connsiteY27" fmla="*/ 98953 h 192590"/>
                <a:gd name="connsiteX28" fmla="*/ 101426 w 151704"/>
                <a:gd name="connsiteY28" fmla="*/ 103597 h 192590"/>
                <a:gd name="connsiteX29" fmla="*/ 85490 w 151704"/>
                <a:gd name="connsiteY29" fmla="*/ 157140 h 19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704" h="192590">
                  <a:moveTo>
                    <a:pt x="151781" y="3068"/>
                  </a:moveTo>
                  <a:cubicBezTo>
                    <a:pt x="151781" y="2795"/>
                    <a:pt x="151781" y="63"/>
                    <a:pt x="147638" y="63"/>
                  </a:cubicBezTo>
                  <a:cubicBezTo>
                    <a:pt x="142858" y="63"/>
                    <a:pt x="112580" y="2521"/>
                    <a:pt x="107162" y="3068"/>
                  </a:cubicBezTo>
                  <a:cubicBezTo>
                    <a:pt x="104613" y="3341"/>
                    <a:pt x="102701" y="4707"/>
                    <a:pt x="102701" y="8258"/>
                  </a:cubicBezTo>
                  <a:cubicBezTo>
                    <a:pt x="102701" y="11536"/>
                    <a:pt x="105569" y="11536"/>
                    <a:pt x="110350" y="11536"/>
                  </a:cubicBezTo>
                  <a:cubicBezTo>
                    <a:pt x="125647" y="11536"/>
                    <a:pt x="126285" y="13449"/>
                    <a:pt x="126285" y="16180"/>
                  </a:cubicBezTo>
                  <a:lnTo>
                    <a:pt x="125329" y="21644"/>
                  </a:lnTo>
                  <a:lnTo>
                    <a:pt x="106206" y="86387"/>
                  </a:lnTo>
                  <a:cubicBezTo>
                    <a:pt x="100470" y="76280"/>
                    <a:pt x="91227" y="68904"/>
                    <a:pt x="76885" y="68904"/>
                  </a:cubicBezTo>
                  <a:cubicBezTo>
                    <a:pt x="39596" y="68904"/>
                    <a:pt x="77" y="109061"/>
                    <a:pt x="77" y="148945"/>
                  </a:cubicBezTo>
                  <a:cubicBezTo>
                    <a:pt x="77" y="174624"/>
                    <a:pt x="17606" y="192654"/>
                    <a:pt x="42465" y="192654"/>
                  </a:cubicBezTo>
                  <a:cubicBezTo>
                    <a:pt x="48839" y="192654"/>
                    <a:pt x="64774" y="191561"/>
                    <a:pt x="83897" y="172165"/>
                  </a:cubicBezTo>
                  <a:cubicBezTo>
                    <a:pt x="86446" y="183639"/>
                    <a:pt x="97601" y="192654"/>
                    <a:pt x="112899" y="192654"/>
                  </a:cubicBezTo>
                  <a:cubicBezTo>
                    <a:pt x="124054" y="192654"/>
                    <a:pt x="131384" y="186370"/>
                    <a:pt x="136484" y="177629"/>
                  </a:cubicBezTo>
                  <a:cubicBezTo>
                    <a:pt x="141902" y="167794"/>
                    <a:pt x="146045" y="151130"/>
                    <a:pt x="146045" y="150584"/>
                  </a:cubicBezTo>
                  <a:cubicBezTo>
                    <a:pt x="146045" y="147852"/>
                    <a:pt x="143176" y="147852"/>
                    <a:pt x="142220" y="147852"/>
                  </a:cubicBezTo>
                  <a:cubicBezTo>
                    <a:pt x="139033" y="147852"/>
                    <a:pt x="138715" y="148945"/>
                    <a:pt x="137758" y="152770"/>
                  </a:cubicBezTo>
                  <a:cubicBezTo>
                    <a:pt x="132340" y="170526"/>
                    <a:pt x="126604" y="186644"/>
                    <a:pt x="113537" y="186644"/>
                  </a:cubicBezTo>
                  <a:cubicBezTo>
                    <a:pt x="104931" y="186644"/>
                    <a:pt x="103975" y="179541"/>
                    <a:pt x="103975" y="174077"/>
                  </a:cubicBezTo>
                  <a:cubicBezTo>
                    <a:pt x="103975" y="167521"/>
                    <a:pt x="104613" y="165609"/>
                    <a:pt x="105888" y="160965"/>
                  </a:cubicBezTo>
                  <a:lnTo>
                    <a:pt x="151781" y="3068"/>
                  </a:lnTo>
                  <a:close/>
                  <a:moveTo>
                    <a:pt x="85490" y="157140"/>
                  </a:moveTo>
                  <a:cubicBezTo>
                    <a:pt x="83897" y="162058"/>
                    <a:pt x="83897" y="162604"/>
                    <a:pt x="79116" y="167248"/>
                  </a:cubicBezTo>
                  <a:cubicBezTo>
                    <a:pt x="65093" y="182273"/>
                    <a:pt x="52026" y="186644"/>
                    <a:pt x="43102" y="186644"/>
                  </a:cubicBezTo>
                  <a:cubicBezTo>
                    <a:pt x="27167" y="186644"/>
                    <a:pt x="22705" y="171619"/>
                    <a:pt x="22705" y="160965"/>
                  </a:cubicBezTo>
                  <a:cubicBezTo>
                    <a:pt x="22705" y="147306"/>
                    <a:pt x="32904" y="113705"/>
                    <a:pt x="40234" y="101139"/>
                  </a:cubicBezTo>
                  <a:cubicBezTo>
                    <a:pt x="50114" y="85021"/>
                    <a:pt x="64456" y="74914"/>
                    <a:pt x="77204" y="74914"/>
                  </a:cubicBezTo>
                  <a:cubicBezTo>
                    <a:pt x="97920" y="74914"/>
                    <a:pt x="102382" y="97314"/>
                    <a:pt x="102382" y="98953"/>
                  </a:cubicBezTo>
                  <a:cubicBezTo>
                    <a:pt x="102382" y="100592"/>
                    <a:pt x="101744" y="102231"/>
                    <a:pt x="101426" y="103597"/>
                  </a:cubicBezTo>
                  <a:lnTo>
                    <a:pt x="85490" y="157140"/>
                  </a:lnTo>
                  <a:close/>
                </a:path>
              </a:pathLst>
            </a:custGeom>
            <a:solidFill>
              <a:srgbClr val="000000"/>
            </a:solidFill>
            <a:ln w="311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45998B3A-A76C-A810-1B40-13388766A55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292280" y="4712878"/>
              <a:ext cx="158716" cy="123749"/>
            </a:xfrm>
            <a:custGeom>
              <a:avLst/>
              <a:gdLst>
                <a:gd name="connsiteX0" fmla="*/ 97288 w 158716"/>
                <a:gd name="connsiteY0" fmla="*/ 38308 h 123749"/>
                <a:gd name="connsiteX1" fmla="*/ 128840 w 158716"/>
                <a:gd name="connsiteY1" fmla="*/ 6073 h 123749"/>
                <a:gd name="connsiteX2" fmla="*/ 144775 w 158716"/>
                <a:gd name="connsiteY2" fmla="*/ 9624 h 123749"/>
                <a:gd name="connsiteX3" fmla="*/ 129477 w 158716"/>
                <a:gd name="connsiteY3" fmla="*/ 24376 h 123749"/>
                <a:gd name="connsiteX4" fmla="*/ 141588 w 158716"/>
                <a:gd name="connsiteY4" fmla="*/ 33937 h 123749"/>
                <a:gd name="connsiteX5" fmla="*/ 158798 w 158716"/>
                <a:gd name="connsiteY5" fmla="*/ 18093 h 123749"/>
                <a:gd name="connsiteX6" fmla="*/ 129158 w 158716"/>
                <a:gd name="connsiteY6" fmla="*/ 63 h 123749"/>
                <a:gd name="connsiteX7" fmla="*/ 95694 w 158716"/>
                <a:gd name="connsiteY7" fmla="*/ 20824 h 123749"/>
                <a:gd name="connsiteX8" fmla="*/ 61274 w 158716"/>
                <a:gd name="connsiteY8" fmla="*/ 63 h 123749"/>
                <a:gd name="connsiteX9" fmla="*/ 9962 w 158716"/>
                <a:gd name="connsiteY9" fmla="*/ 42132 h 123749"/>
                <a:gd name="connsiteX10" fmla="*/ 13786 w 158716"/>
                <a:gd name="connsiteY10" fmla="*/ 44864 h 123749"/>
                <a:gd name="connsiteX11" fmla="*/ 17929 w 158716"/>
                <a:gd name="connsiteY11" fmla="*/ 41859 h 123749"/>
                <a:gd name="connsiteX12" fmla="*/ 60636 w 158716"/>
                <a:gd name="connsiteY12" fmla="*/ 6073 h 123749"/>
                <a:gd name="connsiteX13" fmla="*/ 77847 w 158716"/>
                <a:gd name="connsiteY13" fmla="*/ 24376 h 123749"/>
                <a:gd name="connsiteX14" fmla="*/ 60636 w 158716"/>
                <a:gd name="connsiteY14" fmla="*/ 89392 h 123749"/>
                <a:gd name="connsiteX15" fmla="*/ 30359 w 158716"/>
                <a:gd name="connsiteY15" fmla="*/ 117803 h 123749"/>
                <a:gd name="connsiteX16" fmla="*/ 14424 w 158716"/>
                <a:gd name="connsiteY16" fmla="*/ 114251 h 123749"/>
                <a:gd name="connsiteX17" fmla="*/ 29403 w 158716"/>
                <a:gd name="connsiteY17" fmla="*/ 99500 h 123749"/>
                <a:gd name="connsiteX18" fmla="*/ 17611 w 158716"/>
                <a:gd name="connsiteY18" fmla="*/ 89938 h 123749"/>
                <a:gd name="connsiteX19" fmla="*/ 82 w 158716"/>
                <a:gd name="connsiteY19" fmla="*/ 105783 h 123749"/>
                <a:gd name="connsiteX20" fmla="*/ 30040 w 158716"/>
                <a:gd name="connsiteY20" fmla="*/ 123813 h 123749"/>
                <a:gd name="connsiteX21" fmla="*/ 63505 w 158716"/>
                <a:gd name="connsiteY21" fmla="*/ 103051 h 123749"/>
                <a:gd name="connsiteX22" fmla="*/ 97925 w 158716"/>
                <a:gd name="connsiteY22" fmla="*/ 123813 h 123749"/>
                <a:gd name="connsiteX23" fmla="*/ 148918 w 158716"/>
                <a:gd name="connsiteY23" fmla="*/ 81743 h 123749"/>
                <a:gd name="connsiteX24" fmla="*/ 145094 w 158716"/>
                <a:gd name="connsiteY24" fmla="*/ 79011 h 123749"/>
                <a:gd name="connsiteX25" fmla="*/ 140951 w 158716"/>
                <a:gd name="connsiteY25" fmla="*/ 82016 h 123749"/>
                <a:gd name="connsiteX26" fmla="*/ 98563 w 158716"/>
                <a:gd name="connsiteY26" fmla="*/ 117803 h 123749"/>
                <a:gd name="connsiteX27" fmla="*/ 81034 w 158716"/>
                <a:gd name="connsiteY27" fmla="*/ 99773 h 123749"/>
                <a:gd name="connsiteX28" fmla="*/ 86452 w 158716"/>
                <a:gd name="connsiteY28" fmla="*/ 75733 h 123749"/>
                <a:gd name="connsiteX29" fmla="*/ 97288 w 158716"/>
                <a:gd name="connsiteY29" fmla="*/ 38308 h 12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8716" h="123749">
                  <a:moveTo>
                    <a:pt x="97288" y="38308"/>
                  </a:moveTo>
                  <a:cubicBezTo>
                    <a:pt x="99200" y="31205"/>
                    <a:pt x="106530" y="6073"/>
                    <a:pt x="128840" y="6073"/>
                  </a:cubicBezTo>
                  <a:cubicBezTo>
                    <a:pt x="130433" y="6073"/>
                    <a:pt x="138082" y="6073"/>
                    <a:pt x="144775" y="9624"/>
                  </a:cubicBezTo>
                  <a:cubicBezTo>
                    <a:pt x="135851" y="10990"/>
                    <a:pt x="129477" y="17819"/>
                    <a:pt x="129477" y="24376"/>
                  </a:cubicBezTo>
                  <a:cubicBezTo>
                    <a:pt x="129477" y="28747"/>
                    <a:pt x="132983" y="33937"/>
                    <a:pt x="141588" y="33937"/>
                  </a:cubicBezTo>
                  <a:cubicBezTo>
                    <a:pt x="148600" y="33937"/>
                    <a:pt x="158798" y="29020"/>
                    <a:pt x="158798" y="18093"/>
                  </a:cubicBezTo>
                  <a:cubicBezTo>
                    <a:pt x="158798" y="3887"/>
                    <a:pt x="139995" y="63"/>
                    <a:pt x="129158" y="63"/>
                  </a:cubicBezTo>
                  <a:cubicBezTo>
                    <a:pt x="110673" y="63"/>
                    <a:pt x="99519" y="14541"/>
                    <a:pt x="95694" y="20824"/>
                  </a:cubicBezTo>
                  <a:cubicBezTo>
                    <a:pt x="87726" y="2795"/>
                    <a:pt x="70516" y="63"/>
                    <a:pt x="61274" y="63"/>
                  </a:cubicBezTo>
                  <a:cubicBezTo>
                    <a:pt x="28128" y="63"/>
                    <a:pt x="9962" y="35303"/>
                    <a:pt x="9962" y="42132"/>
                  </a:cubicBezTo>
                  <a:cubicBezTo>
                    <a:pt x="9962" y="44864"/>
                    <a:pt x="13149" y="44864"/>
                    <a:pt x="13786" y="44864"/>
                  </a:cubicBezTo>
                  <a:cubicBezTo>
                    <a:pt x="16336" y="44864"/>
                    <a:pt x="17292" y="44318"/>
                    <a:pt x="17929" y="41859"/>
                  </a:cubicBezTo>
                  <a:cubicBezTo>
                    <a:pt x="28766" y="12902"/>
                    <a:pt x="49800" y="6073"/>
                    <a:pt x="60636" y="6073"/>
                  </a:cubicBezTo>
                  <a:cubicBezTo>
                    <a:pt x="66692" y="6073"/>
                    <a:pt x="77847" y="8531"/>
                    <a:pt x="77847" y="24376"/>
                  </a:cubicBezTo>
                  <a:cubicBezTo>
                    <a:pt x="77847" y="32844"/>
                    <a:pt x="72429" y="51147"/>
                    <a:pt x="60636" y="89392"/>
                  </a:cubicBezTo>
                  <a:cubicBezTo>
                    <a:pt x="55537" y="106329"/>
                    <a:pt x="44382" y="117803"/>
                    <a:pt x="30359" y="117803"/>
                  </a:cubicBezTo>
                  <a:cubicBezTo>
                    <a:pt x="28447" y="117803"/>
                    <a:pt x="21117" y="117803"/>
                    <a:pt x="14424" y="114251"/>
                  </a:cubicBezTo>
                  <a:cubicBezTo>
                    <a:pt x="22391" y="112885"/>
                    <a:pt x="29403" y="107149"/>
                    <a:pt x="29403" y="99500"/>
                  </a:cubicBezTo>
                  <a:cubicBezTo>
                    <a:pt x="29403" y="92124"/>
                    <a:pt x="22391" y="89938"/>
                    <a:pt x="17611" y="89938"/>
                  </a:cubicBezTo>
                  <a:cubicBezTo>
                    <a:pt x="8050" y="89938"/>
                    <a:pt x="82" y="97041"/>
                    <a:pt x="82" y="105783"/>
                  </a:cubicBezTo>
                  <a:cubicBezTo>
                    <a:pt x="82" y="118349"/>
                    <a:pt x="16017" y="123813"/>
                    <a:pt x="30040" y="123813"/>
                  </a:cubicBezTo>
                  <a:cubicBezTo>
                    <a:pt x="51075" y="123813"/>
                    <a:pt x="62549" y="104690"/>
                    <a:pt x="63505" y="103051"/>
                  </a:cubicBezTo>
                  <a:cubicBezTo>
                    <a:pt x="67329" y="113159"/>
                    <a:pt x="78803" y="123813"/>
                    <a:pt x="97925" y="123813"/>
                  </a:cubicBezTo>
                  <a:cubicBezTo>
                    <a:pt x="130752" y="123813"/>
                    <a:pt x="148918" y="88573"/>
                    <a:pt x="148918" y="81743"/>
                  </a:cubicBezTo>
                  <a:cubicBezTo>
                    <a:pt x="148918" y="79011"/>
                    <a:pt x="146050" y="79011"/>
                    <a:pt x="145094" y="79011"/>
                  </a:cubicBezTo>
                  <a:cubicBezTo>
                    <a:pt x="142225" y="79011"/>
                    <a:pt x="141588" y="80104"/>
                    <a:pt x="140951" y="82016"/>
                  </a:cubicBezTo>
                  <a:cubicBezTo>
                    <a:pt x="130433" y="111246"/>
                    <a:pt x="108761" y="117803"/>
                    <a:pt x="98563" y="117803"/>
                  </a:cubicBezTo>
                  <a:cubicBezTo>
                    <a:pt x="86133" y="117803"/>
                    <a:pt x="81034" y="109061"/>
                    <a:pt x="81034" y="99773"/>
                  </a:cubicBezTo>
                  <a:cubicBezTo>
                    <a:pt x="81034" y="93763"/>
                    <a:pt x="82946" y="87753"/>
                    <a:pt x="86452" y="75733"/>
                  </a:cubicBezTo>
                  <a:lnTo>
                    <a:pt x="97288" y="38308"/>
                  </a:lnTo>
                  <a:close/>
                </a:path>
              </a:pathLst>
            </a:custGeom>
            <a:solidFill>
              <a:srgbClr val="000000"/>
            </a:solidFill>
            <a:ln w="311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ACF6DF70-81CA-4948-1D73-F105A6628D77}"/>
              </a:ext>
            </a:extLst>
          </p:cNvPr>
          <p:cNvSpPr txBox="1"/>
          <p:nvPr/>
        </p:nvSpPr>
        <p:spPr>
          <a:xfrm>
            <a:off x="2617759" y="3953335"/>
            <a:ext cx="2342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Un bilan par tranche donne :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181F30D-D275-415A-CFD8-08B29122D09B}"/>
              </a:ext>
            </a:extLst>
          </p:cNvPr>
          <p:cNvSpPr txBox="1"/>
          <p:nvPr/>
        </p:nvSpPr>
        <p:spPr>
          <a:xfrm>
            <a:off x="494424" y="4817081"/>
            <a:ext cx="2598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Premier principe :</a:t>
            </a:r>
          </a:p>
        </p:txBody>
      </p:sp>
      <p:grpSp>
        <p:nvGrpSpPr>
          <p:cNvPr id="208" name="Groupe 20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ot{Q} = h S \;\Delta T_{\log}&#10;$$&#10;\end{document}&#10;" title="IguanaTex Vector Display">
            <a:extLst>
              <a:ext uri="{FF2B5EF4-FFF2-40B4-BE49-F238E27FC236}">
                <a16:creationId xmlns:a16="http://schemas.microsoft.com/office/drawing/2014/main" id="{7911AC3F-570F-209F-3409-D184570D9713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3035300" y="6324601"/>
            <a:ext cx="2200645" cy="440129"/>
            <a:chOff x="10381076" y="8733407"/>
            <a:chExt cx="2165056" cy="444066"/>
          </a:xfrm>
        </p:grpSpPr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1809D25D-A8FE-0181-E1F0-1F1150D5375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516116" y="8733407"/>
              <a:ext cx="38457" cy="38732"/>
            </a:xfrm>
            <a:custGeom>
              <a:avLst/>
              <a:gdLst>
                <a:gd name="connsiteX0" fmla="*/ 38664 w 38457"/>
                <a:gd name="connsiteY0" fmla="*/ 19439 h 38732"/>
                <a:gd name="connsiteX1" fmla="*/ 19615 w 38457"/>
                <a:gd name="connsiteY1" fmla="*/ 72 h 38732"/>
                <a:gd name="connsiteX2" fmla="*/ 206 w 38457"/>
                <a:gd name="connsiteY2" fmla="*/ 19439 h 38732"/>
                <a:gd name="connsiteX3" fmla="*/ 19255 w 38457"/>
                <a:gd name="connsiteY3" fmla="*/ 38805 h 38732"/>
                <a:gd name="connsiteX4" fmla="*/ 38664 w 38457"/>
                <a:gd name="connsiteY4" fmla="*/ 19439 h 3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57" h="38732">
                  <a:moveTo>
                    <a:pt x="38664" y="19439"/>
                  </a:moveTo>
                  <a:cubicBezTo>
                    <a:pt x="38664" y="9573"/>
                    <a:pt x="30397" y="72"/>
                    <a:pt x="19615" y="72"/>
                  </a:cubicBezTo>
                  <a:cubicBezTo>
                    <a:pt x="7395" y="72"/>
                    <a:pt x="206" y="10304"/>
                    <a:pt x="206" y="19439"/>
                  </a:cubicBezTo>
                  <a:cubicBezTo>
                    <a:pt x="206" y="29305"/>
                    <a:pt x="8473" y="38805"/>
                    <a:pt x="19255" y="38805"/>
                  </a:cubicBezTo>
                  <a:cubicBezTo>
                    <a:pt x="31475" y="38805"/>
                    <a:pt x="38664" y="28574"/>
                    <a:pt x="38664" y="19439"/>
                  </a:cubicBez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21F02546-7194-93B7-D851-DDEC9F659BB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381076" y="8812618"/>
              <a:ext cx="248354" cy="328498"/>
            </a:xfrm>
            <a:custGeom>
              <a:avLst/>
              <a:gdLst>
                <a:gd name="connsiteX0" fmla="*/ 140015 w 248354"/>
                <a:gd name="connsiteY0" fmla="*/ 255492 h 328498"/>
                <a:gd name="connsiteX1" fmla="*/ 248558 w 248354"/>
                <a:gd name="connsiteY1" fmla="*/ 98368 h 328498"/>
                <a:gd name="connsiteX2" fmla="*/ 156907 w 248354"/>
                <a:gd name="connsiteY2" fmla="*/ 75 h 328498"/>
                <a:gd name="connsiteX3" fmla="*/ 203 w 248354"/>
                <a:gd name="connsiteY3" fmla="*/ 168161 h 328498"/>
                <a:gd name="connsiteX4" fmla="*/ 92213 w 248354"/>
                <a:gd name="connsiteY4" fmla="*/ 265723 h 328498"/>
                <a:gd name="connsiteX5" fmla="*/ 127435 w 248354"/>
                <a:gd name="connsiteY5" fmla="*/ 260242 h 328498"/>
                <a:gd name="connsiteX6" fmla="*/ 125998 w 248354"/>
                <a:gd name="connsiteY6" fmla="*/ 288378 h 328498"/>
                <a:gd name="connsiteX7" fmla="*/ 155829 w 248354"/>
                <a:gd name="connsiteY7" fmla="*/ 328573 h 328498"/>
                <a:gd name="connsiteX8" fmla="*/ 215851 w 248354"/>
                <a:gd name="connsiteY8" fmla="*/ 257684 h 328498"/>
                <a:gd name="connsiteX9" fmla="*/ 211898 w 248354"/>
                <a:gd name="connsiteY9" fmla="*/ 254030 h 328498"/>
                <a:gd name="connsiteX10" fmla="*/ 207585 w 248354"/>
                <a:gd name="connsiteY10" fmla="*/ 258050 h 328498"/>
                <a:gd name="connsiteX11" fmla="*/ 165533 w 248354"/>
                <a:gd name="connsiteY11" fmla="*/ 293129 h 328498"/>
                <a:gd name="connsiteX12" fmla="*/ 140015 w 248354"/>
                <a:gd name="connsiteY12" fmla="*/ 255492 h 328498"/>
                <a:gd name="connsiteX13" fmla="*/ 72086 w 248354"/>
                <a:gd name="connsiteY13" fmla="*/ 252569 h 328498"/>
                <a:gd name="connsiteX14" fmla="*/ 31831 w 248354"/>
                <a:gd name="connsiteY14" fmla="*/ 179853 h 328498"/>
                <a:gd name="connsiteX15" fmla="*/ 68492 w 248354"/>
                <a:gd name="connsiteY15" fmla="*/ 63290 h 328498"/>
                <a:gd name="connsiteX16" fmla="*/ 154751 w 248354"/>
                <a:gd name="connsiteY16" fmla="*/ 9210 h 328498"/>
                <a:gd name="connsiteX17" fmla="*/ 216929 w 248354"/>
                <a:gd name="connsiteY17" fmla="*/ 86675 h 328498"/>
                <a:gd name="connsiteX18" fmla="*/ 138218 w 248354"/>
                <a:gd name="connsiteY18" fmla="*/ 243068 h 328498"/>
                <a:gd name="connsiteX19" fmla="*/ 106589 w 248354"/>
                <a:gd name="connsiteY19" fmla="*/ 203605 h 328498"/>
                <a:gd name="connsiteX20" fmla="*/ 69929 w 248354"/>
                <a:gd name="connsiteY20" fmla="*/ 240876 h 328498"/>
                <a:gd name="connsiteX21" fmla="*/ 72086 w 248354"/>
                <a:gd name="connsiteY21" fmla="*/ 252569 h 328498"/>
                <a:gd name="connsiteX22" fmla="*/ 94369 w 248354"/>
                <a:gd name="connsiteY22" fmla="*/ 256588 h 328498"/>
                <a:gd name="connsiteX23" fmla="*/ 77836 w 248354"/>
                <a:gd name="connsiteY23" fmla="*/ 240876 h 328498"/>
                <a:gd name="connsiteX24" fmla="*/ 106589 w 248354"/>
                <a:gd name="connsiteY24" fmla="*/ 211644 h 328498"/>
                <a:gd name="connsiteX25" fmla="*/ 128514 w 248354"/>
                <a:gd name="connsiteY25" fmla="*/ 242703 h 328498"/>
                <a:gd name="connsiteX26" fmla="*/ 124560 w 248354"/>
                <a:gd name="connsiteY26" fmla="*/ 250011 h 328498"/>
                <a:gd name="connsiteX27" fmla="*/ 94369 w 248354"/>
                <a:gd name="connsiteY27" fmla="*/ 256588 h 32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8354" h="328498">
                  <a:moveTo>
                    <a:pt x="140015" y="255492"/>
                  </a:moveTo>
                  <a:cubicBezTo>
                    <a:pt x="195724" y="233933"/>
                    <a:pt x="248558" y="168891"/>
                    <a:pt x="248558" y="98368"/>
                  </a:cubicBezTo>
                  <a:cubicBezTo>
                    <a:pt x="248558" y="39538"/>
                    <a:pt x="210460" y="75"/>
                    <a:pt x="156907" y="75"/>
                  </a:cubicBezTo>
                  <a:cubicBezTo>
                    <a:pt x="79274" y="75"/>
                    <a:pt x="203" y="83021"/>
                    <a:pt x="203" y="168161"/>
                  </a:cubicBezTo>
                  <a:cubicBezTo>
                    <a:pt x="203" y="228818"/>
                    <a:pt x="40457" y="265723"/>
                    <a:pt x="92213" y="265723"/>
                  </a:cubicBezTo>
                  <a:cubicBezTo>
                    <a:pt x="101198" y="265723"/>
                    <a:pt x="113418" y="264262"/>
                    <a:pt x="127435" y="260242"/>
                  </a:cubicBezTo>
                  <a:cubicBezTo>
                    <a:pt x="125998" y="282897"/>
                    <a:pt x="125998" y="283628"/>
                    <a:pt x="125998" y="288378"/>
                  </a:cubicBezTo>
                  <a:cubicBezTo>
                    <a:pt x="125998" y="300071"/>
                    <a:pt x="125998" y="328573"/>
                    <a:pt x="155829" y="328573"/>
                  </a:cubicBezTo>
                  <a:cubicBezTo>
                    <a:pt x="198599" y="328573"/>
                    <a:pt x="215851" y="261704"/>
                    <a:pt x="215851" y="257684"/>
                  </a:cubicBezTo>
                  <a:cubicBezTo>
                    <a:pt x="215851" y="255127"/>
                    <a:pt x="213335" y="254030"/>
                    <a:pt x="211898" y="254030"/>
                  </a:cubicBezTo>
                  <a:cubicBezTo>
                    <a:pt x="209022" y="254030"/>
                    <a:pt x="208304" y="255857"/>
                    <a:pt x="207585" y="258050"/>
                  </a:cubicBezTo>
                  <a:cubicBezTo>
                    <a:pt x="198959" y="283994"/>
                    <a:pt x="178113" y="293129"/>
                    <a:pt x="165533" y="293129"/>
                  </a:cubicBezTo>
                  <a:cubicBezTo>
                    <a:pt x="149000" y="293129"/>
                    <a:pt x="143609" y="283263"/>
                    <a:pt x="140015" y="255492"/>
                  </a:cubicBezTo>
                  <a:close/>
                  <a:moveTo>
                    <a:pt x="72086" y="252569"/>
                  </a:moveTo>
                  <a:cubicBezTo>
                    <a:pt x="44051" y="241241"/>
                    <a:pt x="31831" y="212740"/>
                    <a:pt x="31831" y="179853"/>
                  </a:cubicBezTo>
                  <a:cubicBezTo>
                    <a:pt x="31831" y="154641"/>
                    <a:pt x="41176" y="102753"/>
                    <a:pt x="68492" y="63290"/>
                  </a:cubicBezTo>
                  <a:cubicBezTo>
                    <a:pt x="94729" y="26018"/>
                    <a:pt x="128514" y="9210"/>
                    <a:pt x="154751" y="9210"/>
                  </a:cubicBezTo>
                  <a:cubicBezTo>
                    <a:pt x="190692" y="9210"/>
                    <a:pt x="216929" y="37711"/>
                    <a:pt x="216929" y="86675"/>
                  </a:cubicBezTo>
                  <a:cubicBezTo>
                    <a:pt x="216929" y="123216"/>
                    <a:pt x="198599" y="208720"/>
                    <a:pt x="138218" y="243068"/>
                  </a:cubicBezTo>
                  <a:cubicBezTo>
                    <a:pt x="136421" y="230279"/>
                    <a:pt x="132827" y="203605"/>
                    <a:pt x="106589" y="203605"/>
                  </a:cubicBezTo>
                  <a:cubicBezTo>
                    <a:pt x="87541" y="203605"/>
                    <a:pt x="69929" y="221875"/>
                    <a:pt x="69929" y="240876"/>
                  </a:cubicBezTo>
                  <a:cubicBezTo>
                    <a:pt x="69929" y="248184"/>
                    <a:pt x="72086" y="252203"/>
                    <a:pt x="72086" y="252569"/>
                  </a:cubicBezTo>
                  <a:close/>
                  <a:moveTo>
                    <a:pt x="94369" y="256588"/>
                  </a:moveTo>
                  <a:cubicBezTo>
                    <a:pt x="89338" y="256588"/>
                    <a:pt x="77836" y="256588"/>
                    <a:pt x="77836" y="240876"/>
                  </a:cubicBezTo>
                  <a:cubicBezTo>
                    <a:pt x="77836" y="226260"/>
                    <a:pt x="91494" y="211644"/>
                    <a:pt x="106589" y="211644"/>
                  </a:cubicBezTo>
                  <a:cubicBezTo>
                    <a:pt x="121685" y="211644"/>
                    <a:pt x="128514" y="220413"/>
                    <a:pt x="128514" y="242703"/>
                  </a:cubicBezTo>
                  <a:cubicBezTo>
                    <a:pt x="128514" y="248184"/>
                    <a:pt x="128154" y="248549"/>
                    <a:pt x="124560" y="250011"/>
                  </a:cubicBezTo>
                  <a:cubicBezTo>
                    <a:pt x="115215" y="254030"/>
                    <a:pt x="104433" y="256588"/>
                    <a:pt x="94369" y="256588"/>
                  </a:cubicBez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A8FAB08E-7BC8-0CC0-D81B-8DB33A112A1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767563" y="8936125"/>
              <a:ext cx="239010" cy="85504"/>
            </a:xfrm>
            <a:custGeom>
              <a:avLst/>
              <a:gdLst>
                <a:gd name="connsiteX0" fmla="*/ 227004 w 239010"/>
                <a:gd name="connsiteY0" fmla="*/ 14691 h 85504"/>
                <a:gd name="connsiteX1" fmla="*/ 239224 w 239010"/>
                <a:gd name="connsiteY1" fmla="*/ 7383 h 85504"/>
                <a:gd name="connsiteX2" fmla="*/ 227363 w 239010"/>
                <a:gd name="connsiteY2" fmla="*/ 75 h 85504"/>
                <a:gd name="connsiteX3" fmla="*/ 12074 w 239010"/>
                <a:gd name="connsiteY3" fmla="*/ 75 h 85504"/>
                <a:gd name="connsiteX4" fmla="*/ 214 w 239010"/>
                <a:gd name="connsiteY4" fmla="*/ 7383 h 85504"/>
                <a:gd name="connsiteX5" fmla="*/ 12434 w 239010"/>
                <a:gd name="connsiteY5" fmla="*/ 14691 h 85504"/>
                <a:gd name="connsiteX6" fmla="*/ 227004 w 239010"/>
                <a:gd name="connsiteY6" fmla="*/ 14691 h 85504"/>
                <a:gd name="connsiteX7" fmla="*/ 227363 w 239010"/>
                <a:gd name="connsiteY7" fmla="*/ 85579 h 85504"/>
                <a:gd name="connsiteX8" fmla="*/ 239224 w 239010"/>
                <a:gd name="connsiteY8" fmla="*/ 78271 h 85504"/>
                <a:gd name="connsiteX9" fmla="*/ 227004 w 239010"/>
                <a:gd name="connsiteY9" fmla="*/ 70963 h 85504"/>
                <a:gd name="connsiteX10" fmla="*/ 12434 w 239010"/>
                <a:gd name="connsiteY10" fmla="*/ 70963 h 85504"/>
                <a:gd name="connsiteX11" fmla="*/ 214 w 239010"/>
                <a:gd name="connsiteY11" fmla="*/ 78271 h 85504"/>
                <a:gd name="connsiteX12" fmla="*/ 12074 w 239010"/>
                <a:gd name="connsiteY12" fmla="*/ 85579 h 85504"/>
                <a:gd name="connsiteX13" fmla="*/ 227363 w 239010"/>
                <a:gd name="connsiteY13" fmla="*/ 85579 h 8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10" h="85504">
                  <a:moveTo>
                    <a:pt x="227004" y="14691"/>
                  </a:moveTo>
                  <a:cubicBezTo>
                    <a:pt x="232395" y="14691"/>
                    <a:pt x="239224" y="14691"/>
                    <a:pt x="239224" y="7383"/>
                  </a:cubicBezTo>
                  <a:cubicBezTo>
                    <a:pt x="239224" y="75"/>
                    <a:pt x="232395" y="75"/>
                    <a:pt x="227363" y="75"/>
                  </a:cubicBezTo>
                  <a:lnTo>
                    <a:pt x="12074" y="75"/>
                  </a:lnTo>
                  <a:cubicBezTo>
                    <a:pt x="7042" y="75"/>
                    <a:pt x="214" y="75"/>
                    <a:pt x="214" y="7383"/>
                  </a:cubicBezTo>
                  <a:cubicBezTo>
                    <a:pt x="214" y="14691"/>
                    <a:pt x="7042" y="14691"/>
                    <a:pt x="12434" y="14691"/>
                  </a:cubicBezTo>
                  <a:lnTo>
                    <a:pt x="227004" y="14691"/>
                  </a:lnTo>
                  <a:close/>
                  <a:moveTo>
                    <a:pt x="227363" y="85579"/>
                  </a:moveTo>
                  <a:cubicBezTo>
                    <a:pt x="232395" y="85579"/>
                    <a:pt x="239224" y="85579"/>
                    <a:pt x="239224" y="78271"/>
                  </a:cubicBezTo>
                  <a:cubicBezTo>
                    <a:pt x="239224" y="70963"/>
                    <a:pt x="232395" y="70963"/>
                    <a:pt x="227004" y="70963"/>
                  </a:cubicBezTo>
                  <a:lnTo>
                    <a:pt x="12434" y="70963"/>
                  </a:lnTo>
                  <a:cubicBezTo>
                    <a:pt x="7042" y="70963"/>
                    <a:pt x="214" y="70963"/>
                    <a:pt x="214" y="78271"/>
                  </a:cubicBezTo>
                  <a:cubicBezTo>
                    <a:pt x="214" y="85579"/>
                    <a:pt x="7042" y="85579"/>
                    <a:pt x="12074" y="85579"/>
                  </a:cubicBezTo>
                  <a:lnTo>
                    <a:pt x="227363" y="85579"/>
                  </a:ln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3EF9468E-8B26-5828-3923-7C0ABF82F3F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146583" y="8816637"/>
              <a:ext cx="176472" cy="257609"/>
            </a:xfrm>
            <a:custGeom>
              <a:avLst/>
              <a:gdLst>
                <a:gd name="connsiteX0" fmla="*/ 83608 w 176472"/>
                <a:gd name="connsiteY0" fmla="*/ 4094 h 257609"/>
                <a:gd name="connsiteX1" fmla="*/ 78936 w 176472"/>
                <a:gd name="connsiteY1" fmla="*/ 75 h 257609"/>
                <a:gd name="connsiteX2" fmla="*/ 35087 w 176472"/>
                <a:gd name="connsiteY2" fmla="*/ 3729 h 257609"/>
                <a:gd name="connsiteX3" fmla="*/ 28258 w 176472"/>
                <a:gd name="connsiteY3" fmla="*/ 11037 h 257609"/>
                <a:gd name="connsiteX4" fmla="*/ 36884 w 176472"/>
                <a:gd name="connsiteY4" fmla="*/ 15422 h 257609"/>
                <a:gd name="connsiteX5" fmla="*/ 54855 w 176472"/>
                <a:gd name="connsiteY5" fmla="*/ 21634 h 257609"/>
                <a:gd name="connsiteX6" fmla="*/ 53777 w 176472"/>
                <a:gd name="connsiteY6" fmla="*/ 28942 h 257609"/>
                <a:gd name="connsiteX7" fmla="*/ 1662 w 176472"/>
                <a:gd name="connsiteY7" fmla="*/ 239414 h 257609"/>
                <a:gd name="connsiteX8" fmla="*/ 224 w 176472"/>
                <a:gd name="connsiteY8" fmla="*/ 247453 h 257609"/>
                <a:gd name="connsiteX9" fmla="*/ 10647 w 176472"/>
                <a:gd name="connsiteY9" fmla="*/ 257684 h 257609"/>
                <a:gd name="connsiteX10" fmla="*/ 23945 w 176472"/>
                <a:gd name="connsiteY10" fmla="*/ 248184 h 257609"/>
                <a:gd name="connsiteX11" fmla="*/ 30774 w 176472"/>
                <a:gd name="connsiteY11" fmla="*/ 220413 h 257609"/>
                <a:gd name="connsiteX12" fmla="*/ 38681 w 176472"/>
                <a:gd name="connsiteY12" fmla="*/ 187527 h 257609"/>
                <a:gd name="connsiteX13" fmla="*/ 44791 w 176472"/>
                <a:gd name="connsiteY13" fmla="*/ 163045 h 257609"/>
                <a:gd name="connsiteX14" fmla="*/ 48745 w 176472"/>
                <a:gd name="connsiteY14" fmla="*/ 146602 h 257609"/>
                <a:gd name="connsiteX15" fmla="*/ 73185 w 176472"/>
                <a:gd name="connsiteY15" fmla="*/ 112985 h 257609"/>
                <a:gd name="connsiteX16" fmla="*/ 107689 w 176472"/>
                <a:gd name="connsiteY16" fmla="*/ 100195 h 257609"/>
                <a:gd name="connsiteX17" fmla="*/ 127097 w 176472"/>
                <a:gd name="connsiteY17" fmla="*/ 125774 h 257609"/>
                <a:gd name="connsiteX18" fmla="*/ 104814 w 176472"/>
                <a:gd name="connsiteY18" fmla="*/ 207624 h 257609"/>
                <a:gd name="connsiteX19" fmla="*/ 100141 w 176472"/>
                <a:gd name="connsiteY19" fmla="*/ 227721 h 257609"/>
                <a:gd name="connsiteX20" fmla="*/ 129613 w 176472"/>
                <a:gd name="connsiteY20" fmla="*/ 257684 h 257609"/>
                <a:gd name="connsiteX21" fmla="*/ 176696 w 176472"/>
                <a:gd name="connsiteY21" fmla="*/ 201412 h 257609"/>
                <a:gd name="connsiteX22" fmla="*/ 172383 w 176472"/>
                <a:gd name="connsiteY22" fmla="*/ 197758 h 257609"/>
                <a:gd name="connsiteX23" fmla="*/ 166992 w 176472"/>
                <a:gd name="connsiteY23" fmla="*/ 204336 h 257609"/>
                <a:gd name="connsiteX24" fmla="*/ 130332 w 176472"/>
                <a:gd name="connsiteY24" fmla="*/ 249646 h 257609"/>
                <a:gd name="connsiteX25" fmla="*/ 121706 w 176472"/>
                <a:gd name="connsiteY25" fmla="*/ 237587 h 257609"/>
                <a:gd name="connsiteX26" fmla="*/ 128175 w 176472"/>
                <a:gd name="connsiteY26" fmla="*/ 211644 h 257609"/>
                <a:gd name="connsiteX27" fmla="*/ 150100 w 176472"/>
                <a:gd name="connsiteY27" fmla="*/ 131255 h 257609"/>
                <a:gd name="connsiteX28" fmla="*/ 108767 w 176472"/>
                <a:gd name="connsiteY28" fmla="*/ 92156 h 257609"/>
                <a:gd name="connsiteX29" fmla="*/ 55574 w 176472"/>
                <a:gd name="connsiteY29" fmla="*/ 120293 h 257609"/>
                <a:gd name="connsiteX30" fmla="*/ 83608 w 176472"/>
                <a:gd name="connsiteY30" fmla="*/ 4094 h 257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6472" h="257609">
                  <a:moveTo>
                    <a:pt x="83608" y="4094"/>
                  </a:moveTo>
                  <a:cubicBezTo>
                    <a:pt x="83608" y="3729"/>
                    <a:pt x="83608" y="75"/>
                    <a:pt x="78936" y="75"/>
                  </a:cubicBezTo>
                  <a:cubicBezTo>
                    <a:pt x="70669" y="75"/>
                    <a:pt x="44432" y="2998"/>
                    <a:pt x="35087" y="3729"/>
                  </a:cubicBezTo>
                  <a:cubicBezTo>
                    <a:pt x="32212" y="4094"/>
                    <a:pt x="28258" y="4460"/>
                    <a:pt x="28258" y="11037"/>
                  </a:cubicBezTo>
                  <a:cubicBezTo>
                    <a:pt x="28258" y="15422"/>
                    <a:pt x="31493" y="15422"/>
                    <a:pt x="36884" y="15422"/>
                  </a:cubicBezTo>
                  <a:cubicBezTo>
                    <a:pt x="54136" y="15422"/>
                    <a:pt x="54855" y="17980"/>
                    <a:pt x="54855" y="21634"/>
                  </a:cubicBezTo>
                  <a:lnTo>
                    <a:pt x="53777" y="28942"/>
                  </a:lnTo>
                  <a:lnTo>
                    <a:pt x="1662" y="239414"/>
                  </a:lnTo>
                  <a:cubicBezTo>
                    <a:pt x="224" y="244530"/>
                    <a:pt x="224" y="245261"/>
                    <a:pt x="224" y="247453"/>
                  </a:cubicBezTo>
                  <a:cubicBezTo>
                    <a:pt x="224" y="255857"/>
                    <a:pt x="7412" y="257684"/>
                    <a:pt x="10647" y="257684"/>
                  </a:cubicBezTo>
                  <a:cubicBezTo>
                    <a:pt x="16398" y="257684"/>
                    <a:pt x="22148" y="253300"/>
                    <a:pt x="23945" y="248184"/>
                  </a:cubicBezTo>
                  <a:lnTo>
                    <a:pt x="30774" y="220413"/>
                  </a:lnTo>
                  <a:lnTo>
                    <a:pt x="38681" y="187527"/>
                  </a:lnTo>
                  <a:cubicBezTo>
                    <a:pt x="40838" y="179488"/>
                    <a:pt x="42994" y="171449"/>
                    <a:pt x="44791" y="163045"/>
                  </a:cubicBezTo>
                  <a:cubicBezTo>
                    <a:pt x="45510" y="160852"/>
                    <a:pt x="48386" y="148794"/>
                    <a:pt x="48745" y="146602"/>
                  </a:cubicBezTo>
                  <a:cubicBezTo>
                    <a:pt x="49823" y="143313"/>
                    <a:pt x="60965" y="122850"/>
                    <a:pt x="73185" y="112985"/>
                  </a:cubicBezTo>
                  <a:cubicBezTo>
                    <a:pt x="81092" y="107138"/>
                    <a:pt x="92234" y="100195"/>
                    <a:pt x="107689" y="100195"/>
                  </a:cubicBezTo>
                  <a:cubicBezTo>
                    <a:pt x="123144" y="100195"/>
                    <a:pt x="127097" y="112619"/>
                    <a:pt x="127097" y="125774"/>
                  </a:cubicBezTo>
                  <a:cubicBezTo>
                    <a:pt x="127097" y="145505"/>
                    <a:pt x="113439" y="185334"/>
                    <a:pt x="104814" y="207624"/>
                  </a:cubicBezTo>
                  <a:cubicBezTo>
                    <a:pt x="101938" y="216028"/>
                    <a:pt x="100141" y="220413"/>
                    <a:pt x="100141" y="227721"/>
                  </a:cubicBezTo>
                  <a:cubicBezTo>
                    <a:pt x="100141" y="244895"/>
                    <a:pt x="112721" y="257684"/>
                    <a:pt x="129613" y="257684"/>
                  </a:cubicBezTo>
                  <a:cubicBezTo>
                    <a:pt x="163398" y="257684"/>
                    <a:pt x="176696" y="204336"/>
                    <a:pt x="176696" y="201412"/>
                  </a:cubicBezTo>
                  <a:cubicBezTo>
                    <a:pt x="176696" y="197758"/>
                    <a:pt x="173462" y="197758"/>
                    <a:pt x="172383" y="197758"/>
                  </a:cubicBezTo>
                  <a:cubicBezTo>
                    <a:pt x="168789" y="197758"/>
                    <a:pt x="168789" y="198854"/>
                    <a:pt x="166992" y="204336"/>
                  </a:cubicBezTo>
                  <a:cubicBezTo>
                    <a:pt x="161601" y="223702"/>
                    <a:pt x="150100" y="249646"/>
                    <a:pt x="130332" y="249646"/>
                  </a:cubicBezTo>
                  <a:cubicBezTo>
                    <a:pt x="124222" y="249646"/>
                    <a:pt x="121706" y="245992"/>
                    <a:pt x="121706" y="237587"/>
                  </a:cubicBezTo>
                  <a:cubicBezTo>
                    <a:pt x="121706" y="228452"/>
                    <a:pt x="124941" y="219682"/>
                    <a:pt x="128175" y="211644"/>
                  </a:cubicBezTo>
                  <a:cubicBezTo>
                    <a:pt x="133926" y="195931"/>
                    <a:pt x="150100" y="152448"/>
                    <a:pt x="150100" y="131255"/>
                  </a:cubicBezTo>
                  <a:cubicBezTo>
                    <a:pt x="150100" y="107503"/>
                    <a:pt x="135723" y="92156"/>
                    <a:pt x="108767" y="92156"/>
                  </a:cubicBezTo>
                  <a:cubicBezTo>
                    <a:pt x="86124" y="92156"/>
                    <a:pt x="68872" y="103484"/>
                    <a:pt x="55574" y="120293"/>
                  </a:cubicBezTo>
                  <a:lnTo>
                    <a:pt x="83608" y="4094"/>
                  </a:ln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6DA66341-E7BF-1285-CEE1-DB928B7A733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352584" y="8812618"/>
              <a:ext cx="213132" cy="265648"/>
            </a:xfrm>
            <a:custGeom>
              <a:avLst/>
              <a:gdLst>
                <a:gd name="connsiteX0" fmla="*/ 213362 w 213132"/>
                <a:gd name="connsiteY0" fmla="*/ 3729 h 265648"/>
                <a:gd name="connsiteX1" fmla="*/ 209409 w 213132"/>
                <a:gd name="connsiteY1" fmla="*/ 75 h 265648"/>
                <a:gd name="connsiteX2" fmla="*/ 202939 w 213132"/>
                <a:gd name="connsiteY2" fmla="*/ 5556 h 265648"/>
                <a:gd name="connsiteX3" fmla="*/ 185687 w 213132"/>
                <a:gd name="connsiteY3" fmla="*/ 26384 h 265648"/>
                <a:gd name="connsiteX4" fmla="*/ 134291 w 213132"/>
                <a:gd name="connsiteY4" fmla="*/ 75 h 265648"/>
                <a:gd name="connsiteX5" fmla="*/ 45516 w 213132"/>
                <a:gd name="connsiteY5" fmla="*/ 86310 h 265648"/>
                <a:gd name="connsiteX6" fmla="*/ 82895 w 213132"/>
                <a:gd name="connsiteY6" fmla="*/ 138197 h 265648"/>
                <a:gd name="connsiteX7" fmla="*/ 121352 w 213132"/>
                <a:gd name="connsiteY7" fmla="*/ 148429 h 265648"/>
                <a:gd name="connsiteX8" fmla="*/ 154418 w 213132"/>
                <a:gd name="connsiteY8" fmla="*/ 187162 h 265648"/>
                <a:gd name="connsiteX9" fmla="*/ 89724 w 213132"/>
                <a:gd name="connsiteY9" fmla="*/ 254396 h 265648"/>
                <a:gd name="connsiteX10" fmla="*/ 26827 w 213132"/>
                <a:gd name="connsiteY10" fmla="*/ 201047 h 265648"/>
                <a:gd name="connsiteX11" fmla="*/ 28983 w 213132"/>
                <a:gd name="connsiteY11" fmla="*/ 181315 h 265648"/>
                <a:gd name="connsiteX12" fmla="*/ 29702 w 213132"/>
                <a:gd name="connsiteY12" fmla="*/ 178757 h 265648"/>
                <a:gd name="connsiteX13" fmla="*/ 25389 w 213132"/>
                <a:gd name="connsiteY13" fmla="*/ 174738 h 265648"/>
                <a:gd name="connsiteX14" fmla="*/ 21795 w 213132"/>
                <a:gd name="connsiteY14" fmla="*/ 176199 h 265648"/>
                <a:gd name="connsiteX15" fmla="*/ 230 w 213132"/>
                <a:gd name="connsiteY15" fmla="*/ 262069 h 265648"/>
                <a:gd name="connsiteX16" fmla="*/ 4183 w 213132"/>
                <a:gd name="connsiteY16" fmla="*/ 265723 h 265648"/>
                <a:gd name="connsiteX17" fmla="*/ 10653 w 213132"/>
                <a:gd name="connsiteY17" fmla="*/ 260242 h 265648"/>
                <a:gd name="connsiteX18" fmla="*/ 28264 w 213132"/>
                <a:gd name="connsiteY18" fmla="*/ 239414 h 265648"/>
                <a:gd name="connsiteX19" fmla="*/ 89005 w 213132"/>
                <a:gd name="connsiteY19" fmla="*/ 265723 h 265648"/>
                <a:gd name="connsiteX20" fmla="*/ 180296 w 213132"/>
                <a:gd name="connsiteY20" fmla="*/ 171815 h 265648"/>
                <a:gd name="connsiteX21" fmla="*/ 162685 w 213132"/>
                <a:gd name="connsiteY21" fmla="*/ 129062 h 265648"/>
                <a:gd name="connsiteX22" fmla="*/ 117039 w 213132"/>
                <a:gd name="connsiteY22" fmla="*/ 110792 h 265648"/>
                <a:gd name="connsiteX23" fmla="*/ 92959 w 213132"/>
                <a:gd name="connsiteY23" fmla="*/ 104215 h 265648"/>
                <a:gd name="connsiteX24" fmla="*/ 71034 w 213132"/>
                <a:gd name="connsiteY24" fmla="*/ 70963 h 265648"/>
                <a:gd name="connsiteX25" fmla="*/ 133932 w 213132"/>
                <a:gd name="connsiteY25" fmla="*/ 10306 h 265648"/>
                <a:gd name="connsiteX26" fmla="*/ 185687 w 213132"/>
                <a:gd name="connsiteY26" fmla="*/ 66944 h 265648"/>
                <a:gd name="connsiteX27" fmla="*/ 184250 w 213132"/>
                <a:gd name="connsiteY27" fmla="*/ 87406 h 265648"/>
                <a:gd name="connsiteX28" fmla="*/ 188563 w 213132"/>
                <a:gd name="connsiteY28" fmla="*/ 91060 h 265648"/>
                <a:gd name="connsiteX29" fmla="*/ 193954 w 213132"/>
                <a:gd name="connsiteY29" fmla="*/ 83752 h 265648"/>
                <a:gd name="connsiteX30" fmla="*/ 213362 w 213132"/>
                <a:gd name="connsiteY30" fmla="*/ 3729 h 26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3132" h="265648">
                  <a:moveTo>
                    <a:pt x="213362" y="3729"/>
                  </a:moveTo>
                  <a:cubicBezTo>
                    <a:pt x="213362" y="2633"/>
                    <a:pt x="212643" y="75"/>
                    <a:pt x="209409" y="75"/>
                  </a:cubicBezTo>
                  <a:cubicBezTo>
                    <a:pt x="207612" y="75"/>
                    <a:pt x="207252" y="440"/>
                    <a:pt x="202939" y="5556"/>
                  </a:cubicBezTo>
                  <a:lnTo>
                    <a:pt x="185687" y="26384"/>
                  </a:lnTo>
                  <a:cubicBezTo>
                    <a:pt x="176343" y="9210"/>
                    <a:pt x="157653" y="75"/>
                    <a:pt x="134291" y="75"/>
                  </a:cubicBezTo>
                  <a:cubicBezTo>
                    <a:pt x="88646" y="75"/>
                    <a:pt x="45516" y="42096"/>
                    <a:pt x="45516" y="86310"/>
                  </a:cubicBezTo>
                  <a:cubicBezTo>
                    <a:pt x="45516" y="115908"/>
                    <a:pt x="64565" y="132716"/>
                    <a:pt x="82895" y="138197"/>
                  </a:cubicBezTo>
                  <a:lnTo>
                    <a:pt x="121352" y="148429"/>
                  </a:lnTo>
                  <a:cubicBezTo>
                    <a:pt x="134651" y="151717"/>
                    <a:pt x="154418" y="157198"/>
                    <a:pt x="154418" y="187162"/>
                  </a:cubicBezTo>
                  <a:cubicBezTo>
                    <a:pt x="154418" y="220048"/>
                    <a:pt x="124946" y="254396"/>
                    <a:pt x="89724" y="254396"/>
                  </a:cubicBezTo>
                  <a:cubicBezTo>
                    <a:pt x="66721" y="254396"/>
                    <a:pt x="26827" y="246357"/>
                    <a:pt x="26827" y="201047"/>
                  </a:cubicBezTo>
                  <a:cubicBezTo>
                    <a:pt x="26827" y="192277"/>
                    <a:pt x="28624" y="183507"/>
                    <a:pt x="28983" y="181315"/>
                  </a:cubicBezTo>
                  <a:cubicBezTo>
                    <a:pt x="29342" y="179853"/>
                    <a:pt x="29702" y="179488"/>
                    <a:pt x="29702" y="178757"/>
                  </a:cubicBezTo>
                  <a:cubicBezTo>
                    <a:pt x="29702" y="175103"/>
                    <a:pt x="27186" y="174738"/>
                    <a:pt x="25389" y="174738"/>
                  </a:cubicBezTo>
                  <a:cubicBezTo>
                    <a:pt x="23592" y="174738"/>
                    <a:pt x="22873" y="175103"/>
                    <a:pt x="21795" y="176199"/>
                  </a:cubicBezTo>
                  <a:cubicBezTo>
                    <a:pt x="20357" y="177661"/>
                    <a:pt x="230" y="260973"/>
                    <a:pt x="230" y="262069"/>
                  </a:cubicBezTo>
                  <a:cubicBezTo>
                    <a:pt x="230" y="264262"/>
                    <a:pt x="2027" y="265723"/>
                    <a:pt x="4183" y="265723"/>
                  </a:cubicBezTo>
                  <a:cubicBezTo>
                    <a:pt x="5981" y="265723"/>
                    <a:pt x="6340" y="265358"/>
                    <a:pt x="10653" y="260242"/>
                  </a:cubicBezTo>
                  <a:lnTo>
                    <a:pt x="28264" y="239414"/>
                  </a:lnTo>
                  <a:cubicBezTo>
                    <a:pt x="43719" y="260608"/>
                    <a:pt x="68159" y="265723"/>
                    <a:pt x="89005" y="265723"/>
                  </a:cubicBezTo>
                  <a:cubicBezTo>
                    <a:pt x="137885" y="265723"/>
                    <a:pt x="180296" y="217125"/>
                    <a:pt x="180296" y="171815"/>
                  </a:cubicBezTo>
                  <a:cubicBezTo>
                    <a:pt x="180296" y="146602"/>
                    <a:pt x="168076" y="134178"/>
                    <a:pt x="162685" y="129062"/>
                  </a:cubicBezTo>
                  <a:cubicBezTo>
                    <a:pt x="154418" y="120658"/>
                    <a:pt x="149027" y="119196"/>
                    <a:pt x="117039" y="110792"/>
                  </a:cubicBezTo>
                  <a:cubicBezTo>
                    <a:pt x="109132" y="108600"/>
                    <a:pt x="96193" y="104946"/>
                    <a:pt x="92959" y="104215"/>
                  </a:cubicBezTo>
                  <a:cubicBezTo>
                    <a:pt x="83254" y="100926"/>
                    <a:pt x="71034" y="90329"/>
                    <a:pt x="71034" y="70963"/>
                  </a:cubicBezTo>
                  <a:cubicBezTo>
                    <a:pt x="71034" y="41365"/>
                    <a:pt x="99788" y="10306"/>
                    <a:pt x="133932" y="10306"/>
                  </a:cubicBezTo>
                  <a:cubicBezTo>
                    <a:pt x="163763" y="10306"/>
                    <a:pt x="185687" y="26018"/>
                    <a:pt x="185687" y="66944"/>
                  </a:cubicBezTo>
                  <a:cubicBezTo>
                    <a:pt x="185687" y="78637"/>
                    <a:pt x="184250" y="85214"/>
                    <a:pt x="184250" y="87406"/>
                  </a:cubicBezTo>
                  <a:cubicBezTo>
                    <a:pt x="184250" y="87772"/>
                    <a:pt x="184250" y="91060"/>
                    <a:pt x="188563" y="91060"/>
                  </a:cubicBezTo>
                  <a:cubicBezTo>
                    <a:pt x="192157" y="91060"/>
                    <a:pt x="192516" y="89964"/>
                    <a:pt x="193954" y="83752"/>
                  </a:cubicBezTo>
                  <a:lnTo>
                    <a:pt x="213362" y="3729"/>
                  </a:ln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352A473-78D7-C639-B0EF-9741D925138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691728" y="8808599"/>
              <a:ext cx="265247" cy="261629"/>
            </a:xfrm>
            <a:custGeom>
              <a:avLst/>
              <a:gdLst>
                <a:gd name="connsiteX0" fmla="*/ 142208 w 265247"/>
                <a:gd name="connsiteY0" fmla="*/ 6652 h 261629"/>
                <a:gd name="connsiteX1" fmla="*/ 132863 w 265247"/>
                <a:gd name="connsiteY1" fmla="*/ 75 h 261629"/>
                <a:gd name="connsiteX2" fmla="*/ 123518 w 265247"/>
                <a:gd name="connsiteY2" fmla="*/ 6652 h 261629"/>
                <a:gd name="connsiteX3" fmla="*/ 2036 w 265247"/>
                <a:gd name="connsiteY3" fmla="*/ 254396 h 261629"/>
                <a:gd name="connsiteX4" fmla="*/ 239 w 265247"/>
                <a:gd name="connsiteY4" fmla="*/ 258781 h 261629"/>
                <a:gd name="connsiteX5" fmla="*/ 8146 w 265247"/>
                <a:gd name="connsiteY5" fmla="*/ 261704 h 261629"/>
                <a:gd name="connsiteX6" fmla="*/ 257580 w 265247"/>
                <a:gd name="connsiteY6" fmla="*/ 261704 h 261629"/>
                <a:gd name="connsiteX7" fmla="*/ 265487 w 265247"/>
                <a:gd name="connsiteY7" fmla="*/ 258781 h 261629"/>
                <a:gd name="connsiteX8" fmla="*/ 263690 w 265247"/>
                <a:gd name="connsiteY8" fmla="*/ 254396 h 261629"/>
                <a:gd name="connsiteX9" fmla="*/ 142208 w 265247"/>
                <a:gd name="connsiteY9" fmla="*/ 6652 h 261629"/>
                <a:gd name="connsiteX10" fmla="*/ 121362 w 265247"/>
                <a:gd name="connsiteY10" fmla="*/ 36615 h 261629"/>
                <a:gd name="connsiteX11" fmla="*/ 218044 w 265247"/>
                <a:gd name="connsiteY11" fmla="*/ 233933 h 261629"/>
                <a:gd name="connsiteX12" fmla="*/ 24320 w 265247"/>
                <a:gd name="connsiteY12" fmla="*/ 233933 h 261629"/>
                <a:gd name="connsiteX13" fmla="*/ 121362 w 265247"/>
                <a:gd name="connsiteY13" fmla="*/ 36615 h 26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247" h="261629">
                  <a:moveTo>
                    <a:pt x="142208" y="6652"/>
                  </a:moveTo>
                  <a:cubicBezTo>
                    <a:pt x="139692" y="1902"/>
                    <a:pt x="138973" y="75"/>
                    <a:pt x="132863" y="75"/>
                  </a:cubicBezTo>
                  <a:cubicBezTo>
                    <a:pt x="126753" y="75"/>
                    <a:pt x="126034" y="1902"/>
                    <a:pt x="123518" y="6652"/>
                  </a:cubicBezTo>
                  <a:lnTo>
                    <a:pt x="2036" y="254396"/>
                  </a:lnTo>
                  <a:cubicBezTo>
                    <a:pt x="239" y="257684"/>
                    <a:pt x="239" y="258415"/>
                    <a:pt x="239" y="258781"/>
                  </a:cubicBezTo>
                  <a:cubicBezTo>
                    <a:pt x="239" y="261704"/>
                    <a:pt x="2396" y="261704"/>
                    <a:pt x="8146" y="261704"/>
                  </a:cubicBezTo>
                  <a:lnTo>
                    <a:pt x="257580" y="261704"/>
                  </a:lnTo>
                  <a:cubicBezTo>
                    <a:pt x="263330" y="261704"/>
                    <a:pt x="265487" y="261704"/>
                    <a:pt x="265487" y="258781"/>
                  </a:cubicBezTo>
                  <a:cubicBezTo>
                    <a:pt x="265487" y="258415"/>
                    <a:pt x="265487" y="257684"/>
                    <a:pt x="263690" y="254396"/>
                  </a:cubicBezTo>
                  <a:lnTo>
                    <a:pt x="142208" y="6652"/>
                  </a:lnTo>
                  <a:close/>
                  <a:moveTo>
                    <a:pt x="121362" y="36615"/>
                  </a:moveTo>
                  <a:lnTo>
                    <a:pt x="218044" y="233933"/>
                  </a:lnTo>
                  <a:lnTo>
                    <a:pt x="24320" y="233933"/>
                  </a:lnTo>
                  <a:lnTo>
                    <a:pt x="121362" y="36615"/>
                  </a:ln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EB9B9625-DDE1-B03D-D5A1-1C32D81517B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982974" y="8822849"/>
              <a:ext cx="244401" cy="247378"/>
            </a:xfrm>
            <a:custGeom>
              <a:avLst/>
              <a:gdLst>
                <a:gd name="connsiteX0" fmla="*/ 145091 w 244401"/>
                <a:gd name="connsiteY0" fmla="*/ 25653 h 247378"/>
                <a:gd name="connsiteX1" fmla="*/ 153358 w 244401"/>
                <a:gd name="connsiteY1" fmla="*/ 12133 h 247378"/>
                <a:gd name="connsiteX2" fmla="*/ 176001 w 244401"/>
                <a:gd name="connsiteY2" fmla="*/ 11402 h 247378"/>
                <a:gd name="connsiteX3" fmla="*/ 228475 w 244401"/>
                <a:gd name="connsiteY3" fmla="*/ 41365 h 247378"/>
                <a:gd name="connsiteX4" fmla="*/ 225600 w 244401"/>
                <a:gd name="connsiteY4" fmla="*/ 70598 h 247378"/>
                <a:gd name="connsiteX5" fmla="*/ 224522 w 244401"/>
                <a:gd name="connsiteY5" fmla="*/ 77540 h 247378"/>
                <a:gd name="connsiteX6" fmla="*/ 228835 w 244401"/>
                <a:gd name="connsiteY6" fmla="*/ 82291 h 247378"/>
                <a:gd name="connsiteX7" fmla="*/ 234226 w 244401"/>
                <a:gd name="connsiteY7" fmla="*/ 73886 h 247378"/>
                <a:gd name="connsiteX8" fmla="*/ 243930 w 244401"/>
                <a:gd name="connsiteY8" fmla="*/ 10306 h 247378"/>
                <a:gd name="connsiteX9" fmla="*/ 244649 w 244401"/>
                <a:gd name="connsiteY9" fmla="*/ 4094 h 247378"/>
                <a:gd name="connsiteX10" fmla="*/ 234945 w 244401"/>
                <a:gd name="connsiteY10" fmla="*/ 75 h 247378"/>
                <a:gd name="connsiteX11" fmla="*/ 35470 w 244401"/>
                <a:gd name="connsiteY11" fmla="*/ 75 h 247378"/>
                <a:gd name="connsiteX12" fmla="*/ 23969 w 244401"/>
                <a:gd name="connsiteY12" fmla="*/ 7383 h 247378"/>
                <a:gd name="connsiteX13" fmla="*/ 2404 w 244401"/>
                <a:gd name="connsiteY13" fmla="*/ 71694 h 247378"/>
                <a:gd name="connsiteX14" fmla="*/ 248 w 244401"/>
                <a:gd name="connsiteY14" fmla="*/ 78271 h 247378"/>
                <a:gd name="connsiteX15" fmla="*/ 4561 w 244401"/>
                <a:gd name="connsiteY15" fmla="*/ 82291 h 247378"/>
                <a:gd name="connsiteX16" fmla="*/ 10671 w 244401"/>
                <a:gd name="connsiteY16" fmla="*/ 74617 h 247378"/>
                <a:gd name="connsiteX17" fmla="*/ 92617 w 244401"/>
                <a:gd name="connsiteY17" fmla="*/ 11402 h 247378"/>
                <a:gd name="connsiteX18" fmla="*/ 106634 w 244401"/>
                <a:gd name="connsiteY18" fmla="*/ 11402 h 247378"/>
                <a:gd name="connsiteX19" fmla="*/ 116698 w 244401"/>
                <a:gd name="connsiteY19" fmla="*/ 15787 h 247378"/>
                <a:gd name="connsiteX20" fmla="*/ 115260 w 244401"/>
                <a:gd name="connsiteY20" fmla="*/ 23461 h 247378"/>
                <a:gd name="connsiteX21" fmla="*/ 67099 w 244401"/>
                <a:gd name="connsiteY21" fmla="*/ 218586 h 247378"/>
                <a:gd name="connsiteX22" fmla="*/ 24328 w 244401"/>
                <a:gd name="connsiteY22" fmla="*/ 236126 h 247378"/>
                <a:gd name="connsiteX23" fmla="*/ 9233 w 244401"/>
                <a:gd name="connsiteY23" fmla="*/ 243068 h 247378"/>
                <a:gd name="connsiteX24" fmla="*/ 15343 w 244401"/>
                <a:gd name="connsiteY24" fmla="*/ 247453 h 247378"/>
                <a:gd name="connsiteX25" fmla="*/ 44815 w 244401"/>
                <a:gd name="connsiteY25" fmla="*/ 246722 h 247378"/>
                <a:gd name="connsiteX26" fmla="*/ 75365 w 244401"/>
                <a:gd name="connsiteY26" fmla="*/ 246357 h 247378"/>
                <a:gd name="connsiteX27" fmla="*/ 105196 w 244401"/>
                <a:gd name="connsiteY27" fmla="*/ 246722 h 247378"/>
                <a:gd name="connsiteX28" fmla="*/ 136465 w 244401"/>
                <a:gd name="connsiteY28" fmla="*/ 247453 h 247378"/>
                <a:gd name="connsiteX29" fmla="*/ 144373 w 244401"/>
                <a:gd name="connsiteY29" fmla="*/ 240145 h 247378"/>
                <a:gd name="connsiteX30" fmla="*/ 132152 w 244401"/>
                <a:gd name="connsiteY30" fmla="*/ 236126 h 247378"/>
                <a:gd name="connsiteX31" fmla="*/ 109150 w 244401"/>
                <a:gd name="connsiteY31" fmla="*/ 235395 h 247378"/>
                <a:gd name="connsiteX32" fmla="*/ 95852 w 244401"/>
                <a:gd name="connsiteY32" fmla="*/ 227356 h 247378"/>
                <a:gd name="connsiteX33" fmla="*/ 97289 w 244401"/>
                <a:gd name="connsiteY33" fmla="*/ 219682 h 247378"/>
                <a:gd name="connsiteX34" fmla="*/ 145091 w 244401"/>
                <a:gd name="connsiteY34" fmla="*/ 25653 h 2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4401" h="247378">
                  <a:moveTo>
                    <a:pt x="145091" y="25653"/>
                  </a:moveTo>
                  <a:cubicBezTo>
                    <a:pt x="147607" y="15422"/>
                    <a:pt x="149045" y="13229"/>
                    <a:pt x="153358" y="12133"/>
                  </a:cubicBezTo>
                  <a:cubicBezTo>
                    <a:pt x="156593" y="11402"/>
                    <a:pt x="168453" y="11402"/>
                    <a:pt x="176001" y="11402"/>
                  </a:cubicBezTo>
                  <a:cubicBezTo>
                    <a:pt x="212302" y="11402"/>
                    <a:pt x="228475" y="12864"/>
                    <a:pt x="228475" y="41365"/>
                  </a:cubicBezTo>
                  <a:cubicBezTo>
                    <a:pt x="228475" y="46846"/>
                    <a:pt x="227038" y="61097"/>
                    <a:pt x="225600" y="70598"/>
                  </a:cubicBezTo>
                  <a:cubicBezTo>
                    <a:pt x="225241" y="72059"/>
                    <a:pt x="224522" y="76444"/>
                    <a:pt x="224522" y="77540"/>
                  </a:cubicBezTo>
                  <a:cubicBezTo>
                    <a:pt x="224522" y="79733"/>
                    <a:pt x="225600" y="82291"/>
                    <a:pt x="228835" y="82291"/>
                  </a:cubicBezTo>
                  <a:cubicBezTo>
                    <a:pt x="232788" y="82291"/>
                    <a:pt x="233507" y="79367"/>
                    <a:pt x="234226" y="73886"/>
                  </a:cubicBezTo>
                  <a:lnTo>
                    <a:pt x="243930" y="10306"/>
                  </a:lnTo>
                  <a:cubicBezTo>
                    <a:pt x="244290" y="8844"/>
                    <a:pt x="244649" y="5190"/>
                    <a:pt x="244649" y="4094"/>
                  </a:cubicBezTo>
                  <a:cubicBezTo>
                    <a:pt x="244649" y="75"/>
                    <a:pt x="241055" y="75"/>
                    <a:pt x="234945" y="75"/>
                  </a:cubicBezTo>
                  <a:lnTo>
                    <a:pt x="35470" y="75"/>
                  </a:lnTo>
                  <a:cubicBezTo>
                    <a:pt x="26844" y="75"/>
                    <a:pt x="26485" y="440"/>
                    <a:pt x="23969" y="7383"/>
                  </a:cubicBezTo>
                  <a:lnTo>
                    <a:pt x="2404" y="71694"/>
                  </a:lnTo>
                  <a:cubicBezTo>
                    <a:pt x="2045" y="72425"/>
                    <a:pt x="248" y="77540"/>
                    <a:pt x="248" y="78271"/>
                  </a:cubicBezTo>
                  <a:cubicBezTo>
                    <a:pt x="248" y="80464"/>
                    <a:pt x="2045" y="82291"/>
                    <a:pt x="4561" y="82291"/>
                  </a:cubicBezTo>
                  <a:cubicBezTo>
                    <a:pt x="8155" y="82291"/>
                    <a:pt x="8514" y="80464"/>
                    <a:pt x="10671" y="74617"/>
                  </a:cubicBezTo>
                  <a:cubicBezTo>
                    <a:pt x="30079" y="17980"/>
                    <a:pt x="39424" y="11402"/>
                    <a:pt x="92617" y="11402"/>
                  </a:cubicBezTo>
                  <a:lnTo>
                    <a:pt x="106634" y="11402"/>
                  </a:lnTo>
                  <a:cubicBezTo>
                    <a:pt x="116698" y="11402"/>
                    <a:pt x="116698" y="12864"/>
                    <a:pt x="116698" y="15787"/>
                  </a:cubicBezTo>
                  <a:cubicBezTo>
                    <a:pt x="116698" y="17980"/>
                    <a:pt x="115619" y="22364"/>
                    <a:pt x="115260" y="23461"/>
                  </a:cubicBezTo>
                  <a:lnTo>
                    <a:pt x="67099" y="218586"/>
                  </a:lnTo>
                  <a:cubicBezTo>
                    <a:pt x="63864" y="232106"/>
                    <a:pt x="62786" y="236126"/>
                    <a:pt x="24328" y="236126"/>
                  </a:cubicBezTo>
                  <a:cubicBezTo>
                    <a:pt x="11389" y="236126"/>
                    <a:pt x="9233" y="236126"/>
                    <a:pt x="9233" y="243068"/>
                  </a:cubicBezTo>
                  <a:cubicBezTo>
                    <a:pt x="9233" y="247453"/>
                    <a:pt x="13187" y="247453"/>
                    <a:pt x="15343" y="247453"/>
                  </a:cubicBezTo>
                  <a:cubicBezTo>
                    <a:pt x="25047" y="247453"/>
                    <a:pt x="35111" y="246722"/>
                    <a:pt x="44815" y="246722"/>
                  </a:cubicBezTo>
                  <a:cubicBezTo>
                    <a:pt x="54879" y="246722"/>
                    <a:pt x="65302" y="246357"/>
                    <a:pt x="75365" y="246357"/>
                  </a:cubicBezTo>
                  <a:cubicBezTo>
                    <a:pt x="85429" y="246357"/>
                    <a:pt x="95492" y="246722"/>
                    <a:pt x="105196" y="246722"/>
                  </a:cubicBezTo>
                  <a:cubicBezTo>
                    <a:pt x="115619" y="246722"/>
                    <a:pt x="126402" y="247453"/>
                    <a:pt x="136465" y="247453"/>
                  </a:cubicBezTo>
                  <a:cubicBezTo>
                    <a:pt x="140060" y="247453"/>
                    <a:pt x="144373" y="247453"/>
                    <a:pt x="144373" y="240145"/>
                  </a:cubicBezTo>
                  <a:cubicBezTo>
                    <a:pt x="144373" y="236126"/>
                    <a:pt x="141497" y="236126"/>
                    <a:pt x="132152" y="236126"/>
                  </a:cubicBezTo>
                  <a:cubicBezTo>
                    <a:pt x="123167" y="236126"/>
                    <a:pt x="118495" y="236126"/>
                    <a:pt x="109150" y="235395"/>
                  </a:cubicBezTo>
                  <a:cubicBezTo>
                    <a:pt x="98727" y="234299"/>
                    <a:pt x="95852" y="233202"/>
                    <a:pt x="95852" y="227356"/>
                  </a:cubicBezTo>
                  <a:cubicBezTo>
                    <a:pt x="95852" y="226991"/>
                    <a:pt x="95852" y="225164"/>
                    <a:pt x="97289" y="219682"/>
                  </a:cubicBezTo>
                  <a:lnTo>
                    <a:pt x="145091" y="25653"/>
                  </a:ln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7CC13B31-4CD0-21BE-4370-071C68F12474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198470" y="8947525"/>
              <a:ext cx="56607" cy="177513"/>
            </a:xfrm>
            <a:custGeom>
              <a:avLst/>
              <a:gdLst>
                <a:gd name="connsiteX0" fmla="*/ 37992 w 56607"/>
                <a:gd name="connsiteY0" fmla="*/ 76 h 177513"/>
                <a:gd name="connsiteX1" fmla="*/ 253 w 56607"/>
                <a:gd name="connsiteY1" fmla="*/ 2890 h 177513"/>
                <a:gd name="connsiteX2" fmla="*/ 253 w 56607"/>
                <a:gd name="connsiteY2" fmla="*/ 12098 h 177513"/>
                <a:gd name="connsiteX3" fmla="*/ 19123 w 56607"/>
                <a:gd name="connsiteY3" fmla="*/ 26422 h 177513"/>
                <a:gd name="connsiteX4" fmla="*/ 19123 w 56607"/>
                <a:gd name="connsiteY4" fmla="*/ 157383 h 177513"/>
                <a:gd name="connsiteX5" fmla="*/ 253 w 56607"/>
                <a:gd name="connsiteY5" fmla="*/ 168381 h 177513"/>
                <a:gd name="connsiteX6" fmla="*/ 253 w 56607"/>
                <a:gd name="connsiteY6" fmla="*/ 177589 h 177513"/>
                <a:gd name="connsiteX7" fmla="*/ 28431 w 56607"/>
                <a:gd name="connsiteY7" fmla="*/ 176566 h 177513"/>
                <a:gd name="connsiteX8" fmla="*/ 56861 w 56607"/>
                <a:gd name="connsiteY8" fmla="*/ 177589 h 177513"/>
                <a:gd name="connsiteX9" fmla="*/ 56861 w 56607"/>
                <a:gd name="connsiteY9" fmla="*/ 168381 h 177513"/>
                <a:gd name="connsiteX10" fmla="*/ 37992 w 56607"/>
                <a:gd name="connsiteY10" fmla="*/ 157383 h 177513"/>
                <a:gd name="connsiteX11" fmla="*/ 37992 w 56607"/>
                <a:gd name="connsiteY11" fmla="*/ 76 h 17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07" h="177513">
                  <a:moveTo>
                    <a:pt x="37992" y="76"/>
                  </a:moveTo>
                  <a:lnTo>
                    <a:pt x="253" y="2890"/>
                  </a:lnTo>
                  <a:lnTo>
                    <a:pt x="253" y="12098"/>
                  </a:lnTo>
                  <a:cubicBezTo>
                    <a:pt x="17110" y="12098"/>
                    <a:pt x="19123" y="13888"/>
                    <a:pt x="19123" y="26422"/>
                  </a:cubicBezTo>
                  <a:lnTo>
                    <a:pt x="19123" y="157383"/>
                  </a:lnTo>
                  <a:cubicBezTo>
                    <a:pt x="19123" y="168381"/>
                    <a:pt x="16607" y="168381"/>
                    <a:pt x="253" y="168381"/>
                  </a:cubicBezTo>
                  <a:lnTo>
                    <a:pt x="253" y="177589"/>
                  </a:lnTo>
                  <a:cubicBezTo>
                    <a:pt x="757" y="177589"/>
                    <a:pt x="18368" y="176566"/>
                    <a:pt x="28431" y="176566"/>
                  </a:cubicBezTo>
                  <a:cubicBezTo>
                    <a:pt x="37992" y="176566"/>
                    <a:pt x="47301" y="176822"/>
                    <a:pt x="56861" y="177589"/>
                  </a:cubicBezTo>
                  <a:lnTo>
                    <a:pt x="56861" y="168381"/>
                  </a:lnTo>
                  <a:cubicBezTo>
                    <a:pt x="40508" y="168381"/>
                    <a:pt x="37992" y="168381"/>
                    <a:pt x="37992" y="157383"/>
                  </a:cubicBezTo>
                  <a:lnTo>
                    <a:pt x="37992" y="76"/>
                  </a:ln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F2C69A0D-5F88-8643-D409-60EEBBDFD81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275561" y="9010959"/>
              <a:ext cx="123278" cy="116636"/>
            </a:xfrm>
            <a:custGeom>
              <a:avLst/>
              <a:gdLst>
                <a:gd name="connsiteX0" fmla="*/ 123535 w 123278"/>
                <a:gd name="connsiteY0" fmla="*/ 59674 h 116636"/>
                <a:gd name="connsiteX1" fmla="*/ 61895 w 123278"/>
                <a:gd name="connsiteY1" fmla="*/ 76 h 116636"/>
                <a:gd name="connsiteX2" fmla="*/ 256 w 123278"/>
                <a:gd name="connsiteY2" fmla="*/ 59674 h 116636"/>
                <a:gd name="connsiteX3" fmla="*/ 61895 w 123278"/>
                <a:gd name="connsiteY3" fmla="*/ 116713 h 116636"/>
                <a:gd name="connsiteX4" fmla="*/ 123535 w 123278"/>
                <a:gd name="connsiteY4" fmla="*/ 59674 h 116636"/>
                <a:gd name="connsiteX5" fmla="*/ 61895 w 123278"/>
                <a:gd name="connsiteY5" fmla="*/ 108528 h 116636"/>
                <a:gd name="connsiteX6" fmla="*/ 30698 w 123278"/>
                <a:gd name="connsiteY6" fmla="*/ 92925 h 116636"/>
                <a:gd name="connsiteX7" fmla="*/ 23150 w 123278"/>
                <a:gd name="connsiteY7" fmla="*/ 57372 h 116636"/>
                <a:gd name="connsiteX8" fmla="*/ 32208 w 123278"/>
                <a:gd name="connsiteY8" fmla="*/ 20283 h 116636"/>
                <a:gd name="connsiteX9" fmla="*/ 61895 w 123278"/>
                <a:gd name="connsiteY9" fmla="*/ 7238 h 116636"/>
                <a:gd name="connsiteX10" fmla="*/ 92841 w 123278"/>
                <a:gd name="connsiteY10" fmla="*/ 22329 h 116636"/>
                <a:gd name="connsiteX11" fmla="*/ 100640 w 123278"/>
                <a:gd name="connsiteY11" fmla="*/ 57372 h 116636"/>
                <a:gd name="connsiteX12" fmla="*/ 92589 w 123278"/>
                <a:gd name="connsiteY12" fmla="*/ 93693 h 116636"/>
                <a:gd name="connsiteX13" fmla="*/ 61895 w 123278"/>
                <a:gd name="connsiteY13" fmla="*/ 108528 h 11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278" h="116636">
                  <a:moveTo>
                    <a:pt x="123535" y="59674"/>
                  </a:moveTo>
                  <a:cubicBezTo>
                    <a:pt x="123535" y="27701"/>
                    <a:pt x="96615" y="76"/>
                    <a:pt x="61895" y="76"/>
                  </a:cubicBezTo>
                  <a:cubicBezTo>
                    <a:pt x="27176" y="76"/>
                    <a:pt x="256" y="27701"/>
                    <a:pt x="256" y="59674"/>
                  </a:cubicBezTo>
                  <a:cubicBezTo>
                    <a:pt x="256" y="91391"/>
                    <a:pt x="27931" y="116713"/>
                    <a:pt x="61895" y="116713"/>
                  </a:cubicBezTo>
                  <a:cubicBezTo>
                    <a:pt x="95860" y="116713"/>
                    <a:pt x="123535" y="91391"/>
                    <a:pt x="123535" y="59674"/>
                  </a:cubicBezTo>
                  <a:close/>
                  <a:moveTo>
                    <a:pt x="61895" y="108528"/>
                  </a:moveTo>
                  <a:cubicBezTo>
                    <a:pt x="52586" y="108528"/>
                    <a:pt x="39001" y="105459"/>
                    <a:pt x="30698" y="92925"/>
                  </a:cubicBezTo>
                  <a:cubicBezTo>
                    <a:pt x="23905" y="82438"/>
                    <a:pt x="23150" y="69138"/>
                    <a:pt x="23150" y="57372"/>
                  </a:cubicBezTo>
                  <a:cubicBezTo>
                    <a:pt x="23150" y="46373"/>
                    <a:pt x="23402" y="31282"/>
                    <a:pt x="32208" y="20283"/>
                  </a:cubicBezTo>
                  <a:cubicBezTo>
                    <a:pt x="38497" y="12865"/>
                    <a:pt x="49064" y="7238"/>
                    <a:pt x="61895" y="7238"/>
                  </a:cubicBezTo>
                  <a:cubicBezTo>
                    <a:pt x="76739" y="7238"/>
                    <a:pt x="87306" y="14400"/>
                    <a:pt x="92841" y="22329"/>
                  </a:cubicBezTo>
                  <a:cubicBezTo>
                    <a:pt x="99885" y="32305"/>
                    <a:pt x="100640" y="45094"/>
                    <a:pt x="100640" y="57372"/>
                  </a:cubicBezTo>
                  <a:cubicBezTo>
                    <a:pt x="100640" y="69649"/>
                    <a:pt x="99885" y="83206"/>
                    <a:pt x="92589" y="93693"/>
                  </a:cubicBezTo>
                  <a:cubicBezTo>
                    <a:pt x="85796" y="103412"/>
                    <a:pt x="74223" y="108528"/>
                    <a:pt x="61895" y="108528"/>
                  </a:cubicBez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69CD7719-BBFD-A077-3952-96A91822505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418828" y="9009680"/>
              <a:ext cx="127304" cy="167793"/>
            </a:xfrm>
            <a:custGeom>
              <a:avLst/>
              <a:gdLst>
                <a:gd name="connsiteX0" fmla="*/ 26677 w 127304"/>
                <a:gd name="connsiteY0" fmla="*/ 69905 h 167793"/>
                <a:gd name="connsiteX1" fmla="*/ 54100 w 127304"/>
                <a:gd name="connsiteY1" fmla="*/ 77834 h 167793"/>
                <a:gd name="connsiteX2" fmla="*/ 98883 w 127304"/>
                <a:gd name="connsiteY2" fmla="*/ 40234 h 167793"/>
                <a:gd name="connsiteX3" fmla="*/ 88316 w 127304"/>
                <a:gd name="connsiteY3" fmla="*/ 15679 h 167793"/>
                <a:gd name="connsiteX4" fmla="*/ 113727 w 127304"/>
                <a:gd name="connsiteY4" fmla="*/ 7238 h 167793"/>
                <a:gd name="connsiteX5" fmla="*/ 111462 w 127304"/>
                <a:gd name="connsiteY5" fmla="*/ 13377 h 167793"/>
                <a:gd name="connsiteX6" fmla="*/ 119513 w 127304"/>
                <a:gd name="connsiteY6" fmla="*/ 21562 h 167793"/>
                <a:gd name="connsiteX7" fmla="*/ 127564 w 127304"/>
                <a:gd name="connsiteY7" fmla="*/ 13121 h 167793"/>
                <a:gd name="connsiteX8" fmla="*/ 112720 w 127304"/>
                <a:gd name="connsiteY8" fmla="*/ 76 h 167793"/>
                <a:gd name="connsiteX9" fmla="*/ 83536 w 127304"/>
                <a:gd name="connsiteY9" fmla="*/ 11842 h 167793"/>
                <a:gd name="connsiteX10" fmla="*/ 54351 w 127304"/>
                <a:gd name="connsiteY10" fmla="*/ 2634 h 167793"/>
                <a:gd name="connsiteX11" fmla="*/ 9568 w 127304"/>
                <a:gd name="connsiteY11" fmla="*/ 40234 h 167793"/>
                <a:gd name="connsiteX12" fmla="*/ 21645 w 127304"/>
                <a:gd name="connsiteY12" fmla="*/ 66068 h 167793"/>
                <a:gd name="connsiteX13" fmla="*/ 14097 w 127304"/>
                <a:gd name="connsiteY13" fmla="*/ 86787 h 167793"/>
                <a:gd name="connsiteX14" fmla="*/ 24664 w 127304"/>
                <a:gd name="connsiteY14" fmla="*/ 109551 h 167793"/>
                <a:gd name="connsiteX15" fmla="*/ 260 w 127304"/>
                <a:gd name="connsiteY15" fmla="*/ 135129 h 167793"/>
                <a:gd name="connsiteX16" fmla="*/ 61899 w 127304"/>
                <a:gd name="connsiteY16" fmla="*/ 167870 h 167793"/>
                <a:gd name="connsiteX17" fmla="*/ 123539 w 127304"/>
                <a:gd name="connsiteY17" fmla="*/ 134618 h 167793"/>
                <a:gd name="connsiteX18" fmla="*/ 106682 w 127304"/>
                <a:gd name="connsiteY18" fmla="*/ 105459 h 167793"/>
                <a:gd name="connsiteX19" fmla="*/ 52590 w 127304"/>
                <a:gd name="connsiteY19" fmla="*/ 97529 h 167793"/>
                <a:gd name="connsiteX20" fmla="*/ 35985 w 127304"/>
                <a:gd name="connsiteY20" fmla="*/ 97274 h 167793"/>
                <a:gd name="connsiteX21" fmla="*/ 23406 w 127304"/>
                <a:gd name="connsiteY21" fmla="*/ 80392 h 167793"/>
                <a:gd name="connsiteX22" fmla="*/ 26677 w 127304"/>
                <a:gd name="connsiteY22" fmla="*/ 69905 h 167793"/>
                <a:gd name="connsiteX23" fmla="*/ 54351 w 127304"/>
                <a:gd name="connsiteY23" fmla="*/ 70161 h 167793"/>
                <a:gd name="connsiteX24" fmla="*/ 29696 w 127304"/>
                <a:gd name="connsiteY24" fmla="*/ 40234 h 167793"/>
                <a:gd name="connsiteX25" fmla="*/ 34727 w 127304"/>
                <a:gd name="connsiteY25" fmla="*/ 19260 h 167793"/>
                <a:gd name="connsiteX26" fmla="*/ 54100 w 127304"/>
                <a:gd name="connsiteY26" fmla="*/ 10307 h 167793"/>
                <a:gd name="connsiteX27" fmla="*/ 78756 w 127304"/>
                <a:gd name="connsiteY27" fmla="*/ 40234 h 167793"/>
                <a:gd name="connsiteX28" fmla="*/ 73724 w 127304"/>
                <a:gd name="connsiteY28" fmla="*/ 61208 h 167793"/>
                <a:gd name="connsiteX29" fmla="*/ 54351 w 127304"/>
                <a:gd name="connsiteY29" fmla="*/ 70161 h 167793"/>
                <a:gd name="connsiteX30" fmla="*/ 54351 w 127304"/>
                <a:gd name="connsiteY30" fmla="*/ 114667 h 167793"/>
                <a:gd name="connsiteX31" fmla="*/ 108192 w 127304"/>
                <a:gd name="connsiteY31" fmla="*/ 134874 h 167793"/>
                <a:gd name="connsiteX32" fmla="*/ 61899 w 127304"/>
                <a:gd name="connsiteY32" fmla="*/ 160196 h 167793"/>
                <a:gd name="connsiteX33" fmla="*/ 15607 w 127304"/>
                <a:gd name="connsiteY33" fmla="*/ 134874 h 167793"/>
                <a:gd name="connsiteX34" fmla="*/ 39759 w 127304"/>
                <a:gd name="connsiteY34" fmla="*/ 114667 h 167793"/>
                <a:gd name="connsiteX35" fmla="*/ 54351 w 127304"/>
                <a:gd name="connsiteY35" fmla="*/ 114667 h 16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7304" h="167793">
                  <a:moveTo>
                    <a:pt x="26677" y="69905"/>
                  </a:moveTo>
                  <a:cubicBezTo>
                    <a:pt x="30450" y="72207"/>
                    <a:pt x="39508" y="77834"/>
                    <a:pt x="54100" y="77834"/>
                  </a:cubicBezTo>
                  <a:cubicBezTo>
                    <a:pt x="80014" y="77834"/>
                    <a:pt x="98883" y="60185"/>
                    <a:pt x="98883" y="40234"/>
                  </a:cubicBezTo>
                  <a:cubicBezTo>
                    <a:pt x="98883" y="30259"/>
                    <a:pt x="94354" y="22329"/>
                    <a:pt x="88316" y="15679"/>
                  </a:cubicBezTo>
                  <a:cubicBezTo>
                    <a:pt x="99638" y="7494"/>
                    <a:pt x="109450" y="7238"/>
                    <a:pt x="113727" y="7238"/>
                  </a:cubicBezTo>
                  <a:cubicBezTo>
                    <a:pt x="112720" y="8261"/>
                    <a:pt x="111462" y="9284"/>
                    <a:pt x="111462" y="13377"/>
                  </a:cubicBezTo>
                  <a:cubicBezTo>
                    <a:pt x="111462" y="18493"/>
                    <a:pt x="115236" y="21562"/>
                    <a:pt x="119513" y="21562"/>
                  </a:cubicBezTo>
                  <a:cubicBezTo>
                    <a:pt x="123035" y="21562"/>
                    <a:pt x="127564" y="19004"/>
                    <a:pt x="127564" y="13121"/>
                  </a:cubicBezTo>
                  <a:cubicBezTo>
                    <a:pt x="127564" y="7238"/>
                    <a:pt x="122784" y="76"/>
                    <a:pt x="112720" y="76"/>
                  </a:cubicBezTo>
                  <a:cubicBezTo>
                    <a:pt x="108946" y="76"/>
                    <a:pt x="95361" y="844"/>
                    <a:pt x="83536" y="11842"/>
                  </a:cubicBezTo>
                  <a:cubicBezTo>
                    <a:pt x="75988" y="6215"/>
                    <a:pt x="65421" y="2634"/>
                    <a:pt x="54351" y="2634"/>
                  </a:cubicBezTo>
                  <a:cubicBezTo>
                    <a:pt x="28438" y="2634"/>
                    <a:pt x="9568" y="20283"/>
                    <a:pt x="9568" y="40234"/>
                  </a:cubicBezTo>
                  <a:cubicBezTo>
                    <a:pt x="9568" y="50210"/>
                    <a:pt x="14600" y="59418"/>
                    <a:pt x="21645" y="66068"/>
                  </a:cubicBezTo>
                  <a:cubicBezTo>
                    <a:pt x="19632" y="68370"/>
                    <a:pt x="14097" y="76811"/>
                    <a:pt x="14097" y="86787"/>
                  </a:cubicBezTo>
                  <a:cubicBezTo>
                    <a:pt x="14097" y="90112"/>
                    <a:pt x="14852" y="102134"/>
                    <a:pt x="24664" y="109551"/>
                  </a:cubicBezTo>
                  <a:cubicBezTo>
                    <a:pt x="13342" y="113388"/>
                    <a:pt x="260" y="121829"/>
                    <a:pt x="260" y="135129"/>
                  </a:cubicBezTo>
                  <a:cubicBezTo>
                    <a:pt x="260" y="153802"/>
                    <a:pt x="27935" y="167870"/>
                    <a:pt x="61899" y="167870"/>
                  </a:cubicBezTo>
                  <a:cubicBezTo>
                    <a:pt x="93851" y="167870"/>
                    <a:pt x="123539" y="155081"/>
                    <a:pt x="123539" y="134618"/>
                  </a:cubicBezTo>
                  <a:cubicBezTo>
                    <a:pt x="123539" y="126944"/>
                    <a:pt x="120519" y="113132"/>
                    <a:pt x="106682" y="105459"/>
                  </a:cubicBezTo>
                  <a:cubicBezTo>
                    <a:pt x="91838" y="97529"/>
                    <a:pt x="76995" y="97529"/>
                    <a:pt x="52590" y="97529"/>
                  </a:cubicBezTo>
                  <a:cubicBezTo>
                    <a:pt x="47055" y="97529"/>
                    <a:pt x="37998" y="97529"/>
                    <a:pt x="35985" y="97274"/>
                  </a:cubicBezTo>
                  <a:cubicBezTo>
                    <a:pt x="27935" y="95483"/>
                    <a:pt x="23406" y="87810"/>
                    <a:pt x="23406" y="80392"/>
                  </a:cubicBezTo>
                  <a:cubicBezTo>
                    <a:pt x="23406" y="73997"/>
                    <a:pt x="25167" y="71951"/>
                    <a:pt x="26677" y="69905"/>
                  </a:cubicBezTo>
                  <a:close/>
                  <a:moveTo>
                    <a:pt x="54351" y="70161"/>
                  </a:moveTo>
                  <a:cubicBezTo>
                    <a:pt x="29696" y="70161"/>
                    <a:pt x="29696" y="45606"/>
                    <a:pt x="29696" y="40234"/>
                  </a:cubicBezTo>
                  <a:cubicBezTo>
                    <a:pt x="29696" y="36142"/>
                    <a:pt x="29696" y="25910"/>
                    <a:pt x="34727" y="19260"/>
                  </a:cubicBezTo>
                  <a:cubicBezTo>
                    <a:pt x="38250" y="14912"/>
                    <a:pt x="45043" y="10307"/>
                    <a:pt x="54100" y="10307"/>
                  </a:cubicBezTo>
                  <a:cubicBezTo>
                    <a:pt x="78756" y="10307"/>
                    <a:pt x="78756" y="34863"/>
                    <a:pt x="78756" y="40234"/>
                  </a:cubicBezTo>
                  <a:cubicBezTo>
                    <a:pt x="78756" y="44327"/>
                    <a:pt x="78756" y="54558"/>
                    <a:pt x="73724" y="61208"/>
                  </a:cubicBezTo>
                  <a:cubicBezTo>
                    <a:pt x="70202" y="65557"/>
                    <a:pt x="63409" y="70161"/>
                    <a:pt x="54351" y="70161"/>
                  </a:cubicBezTo>
                  <a:close/>
                  <a:moveTo>
                    <a:pt x="54351" y="114667"/>
                  </a:moveTo>
                  <a:cubicBezTo>
                    <a:pt x="76743" y="114667"/>
                    <a:pt x="108192" y="114667"/>
                    <a:pt x="108192" y="134874"/>
                  </a:cubicBezTo>
                  <a:cubicBezTo>
                    <a:pt x="108192" y="148430"/>
                    <a:pt x="88316" y="160196"/>
                    <a:pt x="61899" y="160196"/>
                  </a:cubicBezTo>
                  <a:cubicBezTo>
                    <a:pt x="35482" y="160196"/>
                    <a:pt x="15607" y="148174"/>
                    <a:pt x="15607" y="134874"/>
                  </a:cubicBezTo>
                  <a:cubicBezTo>
                    <a:pt x="15607" y="125921"/>
                    <a:pt x="23658" y="114923"/>
                    <a:pt x="39759" y="114667"/>
                  </a:cubicBezTo>
                  <a:lnTo>
                    <a:pt x="54351" y="114667"/>
                  </a:lnTo>
                  <a:close/>
                </a:path>
              </a:pathLst>
            </a:custGeom>
            <a:solidFill>
              <a:srgbClr val="000000"/>
            </a:solidFill>
            <a:ln w="36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D3196D0B-4640-31D1-2EEB-76BA860E538A}"/>
              </a:ext>
            </a:extLst>
          </p:cNvPr>
          <p:cNvSpPr txBox="1"/>
          <p:nvPr/>
        </p:nvSpPr>
        <p:spPr>
          <a:xfrm>
            <a:off x="6804068" y="4997629"/>
            <a:ext cx="3393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longueur caractéristique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5D8039D-D51F-5562-C4C0-365119A26219}"/>
              </a:ext>
            </a:extLst>
          </p:cNvPr>
          <p:cNvSpPr txBox="1"/>
          <p:nvPr/>
        </p:nvSpPr>
        <p:spPr>
          <a:xfrm>
            <a:off x="230010" y="6269741"/>
            <a:ext cx="2039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On obtient :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FEF4199-3F2B-725F-ADBE-16D11B9C3626}"/>
              </a:ext>
            </a:extLst>
          </p:cNvPr>
          <p:cNvSpPr txBox="1"/>
          <p:nvPr/>
        </p:nvSpPr>
        <p:spPr>
          <a:xfrm>
            <a:off x="6194223" y="1456834"/>
            <a:ext cx="4533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La température du fluide évolue continûment entre </a:t>
            </a:r>
            <a:r>
              <a:rPr lang="fr-FR">
                <a:solidFill>
                  <a:srgbClr val="0432FF"/>
                </a:solidFill>
              </a:rPr>
              <a:t>T</a:t>
            </a:r>
            <a:r>
              <a:rPr lang="fr-FR" baseline="-25000">
                <a:solidFill>
                  <a:srgbClr val="0432FF"/>
                </a:solidFill>
              </a:rPr>
              <a:t>E</a:t>
            </a:r>
            <a:r>
              <a:rPr lang="fr-FR"/>
              <a:t> et </a:t>
            </a:r>
            <a:r>
              <a:rPr lang="fr-FR">
                <a:solidFill>
                  <a:srgbClr val="FF0000"/>
                </a:solidFill>
              </a:rPr>
              <a:t>T</a:t>
            </a:r>
            <a:r>
              <a:rPr lang="fr-FR" baseline="-25000">
                <a:solidFill>
                  <a:srgbClr val="FF0000"/>
                </a:solidFill>
              </a:rPr>
              <a:t>S</a:t>
            </a:r>
            <a:r>
              <a:rPr lang="fr-FR"/>
              <a:t>.</a:t>
            </a:r>
          </a:p>
          <a:p>
            <a:pPr algn="ctr"/>
            <a:r>
              <a:rPr lang="fr-FR"/>
              <a:t>Le </a:t>
            </a:r>
            <a:r>
              <a:rPr lang="fr-FR">
                <a:latin typeface="Symbol" pitchFamily="2" charset="2"/>
              </a:rPr>
              <a:t>D</a:t>
            </a:r>
            <a:r>
              <a:rPr lang="fr-FR"/>
              <a:t>T diminue donc en fonction de x et le transfert aussi</a:t>
            </a:r>
          </a:p>
        </p:txBody>
      </p:sp>
    </p:spTree>
    <p:extLst>
      <p:ext uri="{BB962C8B-B14F-4D97-AF65-F5344CB8AC3E}">
        <p14:creationId xmlns:p14="http://schemas.microsoft.com/office/powerpoint/2010/main" val="18632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7" grpId="0"/>
      <p:bldP spid="48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E37AE-B02A-F74E-1D56-1FA7381E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07" y="3170683"/>
            <a:ext cx="7784597" cy="1215135"/>
          </a:xfrm>
        </p:spPr>
        <p:txBody>
          <a:bodyPr/>
          <a:lstStyle/>
          <a:p>
            <a:r>
              <a:rPr lang="fr-FR" sz="4000"/>
              <a:t>Convection naturelle</a:t>
            </a:r>
          </a:p>
        </p:txBody>
      </p:sp>
    </p:spTree>
    <p:extLst>
      <p:ext uri="{BB962C8B-B14F-4D97-AF65-F5344CB8AC3E}">
        <p14:creationId xmlns:p14="http://schemas.microsoft.com/office/powerpoint/2010/main" val="1348078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39 1 2 2 2 1">
            <a:extLst>
              <a:ext uri="{FF2B5EF4-FFF2-40B4-BE49-F238E27FC236}">
                <a16:creationId xmlns:a16="http://schemas.microsoft.com/office/drawing/2014/main" id="{61044718-50F1-919C-02BC-4049343AD9F0}"/>
              </a:ext>
            </a:extLst>
          </p:cNvPr>
          <p:cNvSpPr/>
          <p:nvPr/>
        </p:nvSpPr>
        <p:spPr bwMode="auto">
          <a:xfrm>
            <a:off x="4189875" y="6100508"/>
            <a:ext cx="2938229" cy="8341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CED398-9EEA-5995-C7EB-1AB62CFF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Dilatation thermique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CF1DC0E-B771-9371-5B92-CA5D5932210C}"/>
              </a:ext>
            </a:extLst>
          </p:cNvPr>
          <p:cNvGrpSpPr/>
          <p:nvPr/>
        </p:nvGrpSpPr>
        <p:grpSpPr>
          <a:xfrm>
            <a:off x="1179710" y="1347980"/>
            <a:ext cx="8594687" cy="665500"/>
            <a:chOff x="1334678" y="1509999"/>
            <a:chExt cx="8594687" cy="665500"/>
          </a:xfrm>
        </p:grpSpPr>
        <p:sp>
          <p:nvSpPr>
            <p:cNvPr id="4" name="Rectangle 139 1 2 2 2 3">
              <a:extLst>
                <a:ext uri="{FF2B5EF4-FFF2-40B4-BE49-F238E27FC236}">
                  <a16:creationId xmlns:a16="http://schemas.microsoft.com/office/drawing/2014/main" id="{43522136-A946-8DA2-F45E-A3013BAD177F}"/>
                </a:ext>
              </a:extLst>
            </p:cNvPr>
            <p:cNvSpPr/>
            <p:nvPr/>
          </p:nvSpPr>
          <p:spPr bwMode="auto">
            <a:xfrm>
              <a:off x="1334678" y="1509999"/>
              <a:ext cx="8594687" cy="6655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FF423AD-255A-9E1E-031F-E51920BDE731}"/>
                </a:ext>
              </a:extLst>
            </p:cNvPr>
            <p:cNvSpPr txBox="1"/>
            <p:nvPr/>
          </p:nvSpPr>
          <p:spPr>
            <a:xfrm>
              <a:off x="1489648" y="1627306"/>
              <a:ext cx="831990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Un fluide se dilate quand il est chauffé, et devient plus léger…</a:t>
              </a:r>
            </a:p>
          </p:txBody>
        </p:sp>
      </p:grpSp>
      <p:grpSp>
        <p:nvGrpSpPr>
          <p:cNvPr id="56" name="Groupe 5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(T_0+\Delta T, p) = \rho(T_0, p) + \left(\dsurd{\rho}{T} \right)_p \Delta T&#10;$$&#10;&#10;&#10;\end{document}&#10;" title="IguanaTex Vector Display">
            <a:extLst>
              <a:ext uri="{FF2B5EF4-FFF2-40B4-BE49-F238E27FC236}">
                <a16:creationId xmlns:a16="http://schemas.microsoft.com/office/drawing/2014/main" id="{3F52B5CA-3F05-B55C-7294-C19BEB02043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911600" y="2095500"/>
            <a:ext cx="4902953" cy="749865"/>
            <a:chOff x="8181438" y="3861016"/>
            <a:chExt cx="4852386" cy="714413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EBFFCCDD-F467-FFB1-EA7F-DD22FAAE7F19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8181438" y="4139511"/>
              <a:ext cx="134822" cy="181792"/>
            </a:xfrm>
            <a:custGeom>
              <a:avLst/>
              <a:gdLst>
                <a:gd name="connsiteX0" fmla="*/ 1006 w 134822"/>
                <a:gd name="connsiteY0" fmla="*/ 169991 h 181792"/>
                <a:gd name="connsiteX1" fmla="*/ 149 w 134822"/>
                <a:gd name="connsiteY1" fmla="*/ 174411 h 181792"/>
                <a:gd name="connsiteX2" fmla="*/ 8147 w 134822"/>
                <a:gd name="connsiteY2" fmla="*/ 181871 h 181792"/>
                <a:gd name="connsiteX3" fmla="*/ 18144 w 134822"/>
                <a:gd name="connsiteY3" fmla="*/ 176069 h 181792"/>
                <a:gd name="connsiteX4" fmla="*/ 36425 w 134822"/>
                <a:gd name="connsiteY4" fmla="*/ 106723 h 181792"/>
                <a:gd name="connsiteX5" fmla="*/ 64704 w 134822"/>
                <a:gd name="connsiteY5" fmla="*/ 125233 h 181792"/>
                <a:gd name="connsiteX6" fmla="*/ 134971 w 134822"/>
                <a:gd name="connsiteY6" fmla="*/ 45112 h 181792"/>
                <a:gd name="connsiteX7" fmla="*/ 95267 w 134822"/>
                <a:gd name="connsiteY7" fmla="*/ 78 h 181792"/>
                <a:gd name="connsiteX8" fmla="*/ 28999 w 134822"/>
                <a:gd name="connsiteY8" fmla="*/ 61413 h 181792"/>
                <a:gd name="connsiteX9" fmla="*/ 1006 w 134822"/>
                <a:gd name="connsiteY9" fmla="*/ 169991 h 181792"/>
                <a:gd name="connsiteX10" fmla="*/ 64418 w 134822"/>
                <a:gd name="connsiteY10" fmla="*/ 119155 h 181792"/>
                <a:gd name="connsiteX11" fmla="*/ 39853 w 134822"/>
                <a:gd name="connsiteY11" fmla="*/ 94566 h 181792"/>
                <a:gd name="connsiteX12" fmla="*/ 42138 w 134822"/>
                <a:gd name="connsiteY12" fmla="*/ 84344 h 181792"/>
                <a:gd name="connsiteX13" fmla="*/ 59277 w 134822"/>
                <a:gd name="connsiteY13" fmla="*/ 32403 h 181792"/>
                <a:gd name="connsiteX14" fmla="*/ 94696 w 134822"/>
                <a:gd name="connsiteY14" fmla="*/ 6156 h 181792"/>
                <a:gd name="connsiteX15" fmla="*/ 114405 w 134822"/>
                <a:gd name="connsiteY15" fmla="*/ 33232 h 181792"/>
                <a:gd name="connsiteX16" fmla="*/ 98409 w 134822"/>
                <a:gd name="connsiteY16" fmla="*/ 92909 h 181792"/>
                <a:gd name="connsiteX17" fmla="*/ 64418 w 134822"/>
                <a:gd name="connsiteY17" fmla="*/ 119155 h 18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822" h="181792">
                  <a:moveTo>
                    <a:pt x="1006" y="169991"/>
                  </a:moveTo>
                  <a:cubicBezTo>
                    <a:pt x="149" y="173306"/>
                    <a:pt x="149" y="173859"/>
                    <a:pt x="149" y="174411"/>
                  </a:cubicBezTo>
                  <a:cubicBezTo>
                    <a:pt x="149" y="178556"/>
                    <a:pt x="3291" y="181871"/>
                    <a:pt x="8147" y="181871"/>
                  </a:cubicBezTo>
                  <a:cubicBezTo>
                    <a:pt x="14145" y="181871"/>
                    <a:pt x="17573" y="176898"/>
                    <a:pt x="18144" y="176069"/>
                  </a:cubicBezTo>
                  <a:cubicBezTo>
                    <a:pt x="19572" y="173583"/>
                    <a:pt x="28713" y="136561"/>
                    <a:pt x="36425" y="106723"/>
                  </a:cubicBezTo>
                  <a:cubicBezTo>
                    <a:pt x="42138" y="117774"/>
                    <a:pt x="51279" y="125233"/>
                    <a:pt x="64704" y="125233"/>
                  </a:cubicBezTo>
                  <a:cubicBezTo>
                    <a:pt x="98124" y="125233"/>
                    <a:pt x="134971" y="86278"/>
                    <a:pt x="134971" y="45112"/>
                  </a:cubicBezTo>
                  <a:cubicBezTo>
                    <a:pt x="134971" y="15826"/>
                    <a:pt x="116119" y="78"/>
                    <a:pt x="95267" y="78"/>
                  </a:cubicBezTo>
                  <a:cubicBezTo>
                    <a:pt x="67560" y="78"/>
                    <a:pt x="37568" y="27706"/>
                    <a:pt x="28999" y="61413"/>
                  </a:cubicBezTo>
                  <a:lnTo>
                    <a:pt x="1006" y="169991"/>
                  </a:lnTo>
                  <a:close/>
                  <a:moveTo>
                    <a:pt x="64418" y="119155"/>
                  </a:moveTo>
                  <a:cubicBezTo>
                    <a:pt x="44423" y="119155"/>
                    <a:pt x="39853" y="97053"/>
                    <a:pt x="39853" y="94566"/>
                  </a:cubicBezTo>
                  <a:cubicBezTo>
                    <a:pt x="39853" y="93461"/>
                    <a:pt x="41281" y="87936"/>
                    <a:pt x="42138" y="84344"/>
                  </a:cubicBezTo>
                  <a:cubicBezTo>
                    <a:pt x="50136" y="53400"/>
                    <a:pt x="52992" y="43454"/>
                    <a:pt x="59277" y="32403"/>
                  </a:cubicBezTo>
                  <a:cubicBezTo>
                    <a:pt x="71559" y="12235"/>
                    <a:pt x="85841" y="6156"/>
                    <a:pt x="94696" y="6156"/>
                  </a:cubicBezTo>
                  <a:cubicBezTo>
                    <a:pt x="105265" y="6156"/>
                    <a:pt x="114405" y="14169"/>
                    <a:pt x="114405" y="33232"/>
                  </a:cubicBezTo>
                  <a:cubicBezTo>
                    <a:pt x="114405" y="48427"/>
                    <a:pt x="106122" y="79371"/>
                    <a:pt x="98409" y="92909"/>
                  </a:cubicBezTo>
                  <a:cubicBezTo>
                    <a:pt x="88983" y="110314"/>
                    <a:pt x="75272" y="119155"/>
                    <a:pt x="64418" y="119155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3AC366C1-CE2E-B71F-AE5F-B8A6B5312A91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348829" y="4054417"/>
              <a:ext cx="66268" cy="276280"/>
            </a:xfrm>
            <a:custGeom>
              <a:avLst/>
              <a:gdLst>
                <a:gd name="connsiteX0" fmla="*/ 66423 w 66268"/>
                <a:gd name="connsiteY0" fmla="*/ 273596 h 276280"/>
                <a:gd name="connsiteX1" fmla="*/ 61567 w 66268"/>
                <a:gd name="connsiteY1" fmla="*/ 267518 h 276280"/>
                <a:gd name="connsiteX2" fmla="*/ 16721 w 66268"/>
                <a:gd name="connsiteY2" fmla="*/ 138219 h 276280"/>
                <a:gd name="connsiteX3" fmla="*/ 62709 w 66268"/>
                <a:gd name="connsiteY3" fmla="*/ 7538 h 276280"/>
                <a:gd name="connsiteX4" fmla="*/ 66423 w 66268"/>
                <a:gd name="connsiteY4" fmla="*/ 2841 h 276280"/>
                <a:gd name="connsiteX5" fmla="*/ 63566 w 66268"/>
                <a:gd name="connsiteY5" fmla="*/ 78 h 276280"/>
                <a:gd name="connsiteX6" fmla="*/ 18149 w 66268"/>
                <a:gd name="connsiteY6" fmla="*/ 53953 h 276280"/>
                <a:gd name="connsiteX7" fmla="*/ 154 w 66268"/>
                <a:gd name="connsiteY7" fmla="*/ 138219 h 276280"/>
                <a:gd name="connsiteX8" fmla="*/ 19006 w 66268"/>
                <a:gd name="connsiteY8" fmla="*/ 224418 h 276280"/>
                <a:gd name="connsiteX9" fmla="*/ 63566 w 66268"/>
                <a:gd name="connsiteY9" fmla="*/ 276359 h 276280"/>
                <a:gd name="connsiteX10" fmla="*/ 66423 w 66268"/>
                <a:gd name="connsiteY10" fmla="*/ 273596 h 2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8" h="276280">
                  <a:moveTo>
                    <a:pt x="66423" y="273596"/>
                  </a:moveTo>
                  <a:cubicBezTo>
                    <a:pt x="66423" y="272767"/>
                    <a:pt x="66423" y="272215"/>
                    <a:pt x="61567" y="267518"/>
                  </a:cubicBezTo>
                  <a:cubicBezTo>
                    <a:pt x="25862" y="232707"/>
                    <a:pt x="16721" y="180490"/>
                    <a:pt x="16721" y="138219"/>
                  </a:cubicBezTo>
                  <a:cubicBezTo>
                    <a:pt x="16721" y="90146"/>
                    <a:pt x="27575" y="42073"/>
                    <a:pt x="62709" y="7538"/>
                  </a:cubicBezTo>
                  <a:cubicBezTo>
                    <a:pt x="66423" y="4222"/>
                    <a:pt x="66423" y="3670"/>
                    <a:pt x="66423" y="2841"/>
                  </a:cubicBezTo>
                  <a:cubicBezTo>
                    <a:pt x="66423" y="907"/>
                    <a:pt x="65280" y="78"/>
                    <a:pt x="63566" y="78"/>
                  </a:cubicBezTo>
                  <a:cubicBezTo>
                    <a:pt x="60710" y="78"/>
                    <a:pt x="35002" y="18865"/>
                    <a:pt x="18149" y="53953"/>
                  </a:cubicBezTo>
                  <a:cubicBezTo>
                    <a:pt x="3582" y="84344"/>
                    <a:pt x="154" y="115011"/>
                    <a:pt x="154" y="138219"/>
                  </a:cubicBezTo>
                  <a:cubicBezTo>
                    <a:pt x="154" y="159769"/>
                    <a:pt x="3296" y="193199"/>
                    <a:pt x="19006" y="224418"/>
                  </a:cubicBezTo>
                  <a:cubicBezTo>
                    <a:pt x="36145" y="258401"/>
                    <a:pt x="60710" y="276359"/>
                    <a:pt x="63566" y="276359"/>
                  </a:cubicBezTo>
                  <a:cubicBezTo>
                    <a:pt x="65280" y="276359"/>
                    <a:pt x="66423" y="275530"/>
                    <a:pt x="66423" y="273596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1D41AC8F-E0B1-F8CD-EC03-C567C476DF3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438489" y="4074585"/>
              <a:ext cx="194236" cy="187042"/>
            </a:xfrm>
            <a:custGeom>
              <a:avLst/>
              <a:gdLst>
                <a:gd name="connsiteX0" fmla="*/ 115271 w 194236"/>
                <a:gd name="connsiteY0" fmla="*/ 19418 h 187042"/>
                <a:gd name="connsiteX1" fmla="*/ 121841 w 194236"/>
                <a:gd name="connsiteY1" fmla="*/ 9195 h 187042"/>
                <a:gd name="connsiteX2" fmla="*/ 139836 w 194236"/>
                <a:gd name="connsiteY2" fmla="*/ 8643 h 187042"/>
                <a:gd name="connsiteX3" fmla="*/ 181540 w 194236"/>
                <a:gd name="connsiteY3" fmla="*/ 31298 h 187042"/>
                <a:gd name="connsiteX4" fmla="*/ 179255 w 194236"/>
                <a:gd name="connsiteY4" fmla="*/ 53400 h 187042"/>
                <a:gd name="connsiteX5" fmla="*/ 178398 w 194236"/>
                <a:gd name="connsiteY5" fmla="*/ 58650 h 187042"/>
                <a:gd name="connsiteX6" fmla="*/ 181826 w 194236"/>
                <a:gd name="connsiteY6" fmla="*/ 62241 h 187042"/>
                <a:gd name="connsiteX7" fmla="*/ 186110 w 194236"/>
                <a:gd name="connsiteY7" fmla="*/ 55887 h 187042"/>
                <a:gd name="connsiteX8" fmla="*/ 193823 w 194236"/>
                <a:gd name="connsiteY8" fmla="*/ 7814 h 187042"/>
                <a:gd name="connsiteX9" fmla="*/ 194394 w 194236"/>
                <a:gd name="connsiteY9" fmla="*/ 3117 h 187042"/>
                <a:gd name="connsiteX10" fmla="*/ 186682 w 194236"/>
                <a:gd name="connsiteY10" fmla="*/ 78 h 187042"/>
                <a:gd name="connsiteX11" fmla="*/ 28151 w 194236"/>
                <a:gd name="connsiteY11" fmla="*/ 78 h 187042"/>
                <a:gd name="connsiteX12" fmla="*/ 19010 w 194236"/>
                <a:gd name="connsiteY12" fmla="*/ 5604 h 187042"/>
                <a:gd name="connsiteX13" fmla="*/ 1872 w 194236"/>
                <a:gd name="connsiteY13" fmla="*/ 54229 h 187042"/>
                <a:gd name="connsiteX14" fmla="*/ 158 w 194236"/>
                <a:gd name="connsiteY14" fmla="*/ 59202 h 187042"/>
                <a:gd name="connsiteX15" fmla="*/ 3585 w 194236"/>
                <a:gd name="connsiteY15" fmla="*/ 62241 h 187042"/>
                <a:gd name="connsiteX16" fmla="*/ 8441 w 194236"/>
                <a:gd name="connsiteY16" fmla="*/ 56439 h 187042"/>
                <a:gd name="connsiteX17" fmla="*/ 73568 w 194236"/>
                <a:gd name="connsiteY17" fmla="*/ 8643 h 187042"/>
                <a:gd name="connsiteX18" fmla="*/ 84708 w 194236"/>
                <a:gd name="connsiteY18" fmla="*/ 8643 h 187042"/>
                <a:gd name="connsiteX19" fmla="*/ 92706 w 194236"/>
                <a:gd name="connsiteY19" fmla="*/ 11958 h 187042"/>
                <a:gd name="connsiteX20" fmla="*/ 91563 w 194236"/>
                <a:gd name="connsiteY20" fmla="*/ 17760 h 187042"/>
                <a:gd name="connsiteX21" fmla="*/ 53287 w 194236"/>
                <a:gd name="connsiteY21" fmla="*/ 165294 h 187042"/>
                <a:gd name="connsiteX22" fmla="*/ 19296 w 194236"/>
                <a:gd name="connsiteY22" fmla="*/ 178556 h 187042"/>
                <a:gd name="connsiteX23" fmla="*/ 7299 w 194236"/>
                <a:gd name="connsiteY23" fmla="*/ 183805 h 187042"/>
                <a:gd name="connsiteX24" fmla="*/ 12155 w 194236"/>
                <a:gd name="connsiteY24" fmla="*/ 187120 h 187042"/>
                <a:gd name="connsiteX25" fmla="*/ 35577 w 194236"/>
                <a:gd name="connsiteY25" fmla="*/ 186568 h 187042"/>
                <a:gd name="connsiteX26" fmla="*/ 59857 w 194236"/>
                <a:gd name="connsiteY26" fmla="*/ 186292 h 187042"/>
                <a:gd name="connsiteX27" fmla="*/ 83565 w 194236"/>
                <a:gd name="connsiteY27" fmla="*/ 186568 h 187042"/>
                <a:gd name="connsiteX28" fmla="*/ 108416 w 194236"/>
                <a:gd name="connsiteY28" fmla="*/ 187120 h 187042"/>
                <a:gd name="connsiteX29" fmla="*/ 114700 w 194236"/>
                <a:gd name="connsiteY29" fmla="*/ 181595 h 187042"/>
                <a:gd name="connsiteX30" fmla="*/ 104988 w 194236"/>
                <a:gd name="connsiteY30" fmla="*/ 178556 h 187042"/>
                <a:gd name="connsiteX31" fmla="*/ 86707 w 194236"/>
                <a:gd name="connsiteY31" fmla="*/ 178003 h 187042"/>
                <a:gd name="connsiteX32" fmla="*/ 76138 w 194236"/>
                <a:gd name="connsiteY32" fmla="*/ 171925 h 187042"/>
                <a:gd name="connsiteX33" fmla="*/ 77281 w 194236"/>
                <a:gd name="connsiteY33" fmla="*/ 166123 h 187042"/>
                <a:gd name="connsiteX34" fmla="*/ 115271 w 194236"/>
                <a:gd name="connsiteY34" fmla="*/ 19418 h 18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236" h="187042">
                  <a:moveTo>
                    <a:pt x="115271" y="19418"/>
                  </a:moveTo>
                  <a:cubicBezTo>
                    <a:pt x="117271" y="11682"/>
                    <a:pt x="118413" y="10024"/>
                    <a:pt x="121841" y="9195"/>
                  </a:cubicBezTo>
                  <a:cubicBezTo>
                    <a:pt x="124412" y="8643"/>
                    <a:pt x="133838" y="8643"/>
                    <a:pt x="139836" y="8643"/>
                  </a:cubicBezTo>
                  <a:cubicBezTo>
                    <a:pt x="168686" y="8643"/>
                    <a:pt x="181540" y="9748"/>
                    <a:pt x="181540" y="31298"/>
                  </a:cubicBezTo>
                  <a:cubicBezTo>
                    <a:pt x="181540" y="35442"/>
                    <a:pt x="180397" y="46217"/>
                    <a:pt x="179255" y="53400"/>
                  </a:cubicBezTo>
                  <a:cubicBezTo>
                    <a:pt x="178969" y="54506"/>
                    <a:pt x="178398" y="57821"/>
                    <a:pt x="178398" y="58650"/>
                  </a:cubicBezTo>
                  <a:cubicBezTo>
                    <a:pt x="178398" y="60307"/>
                    <a:pt x="179255" y="62241"/>
                    <a:pt x="181826" y="62241"/>
                  </a:cubicBezTo>
                  <a:cubicBezTo>
                    <a:pt x="184968" y="62241"/>
                    <a:pt x="185539" y="60031"/>
                    <a:pt x="186110" y="55887"/>
                  </a:cubicBezTo>
                  <a:lnTo>
                    <a:pt x="193823" y="7814"/>
                  </a:lnTo>
                  <a:cubicBezTo>
                    <a:pt x="194108" y="6709"/>
                    <a:pt x="194394" y="3946"/>
                    <a:pt x="194394" y="3117"/>
                  </a:cubicBezTo>
                  <a:cubicBezTo>
                    <a:pt x="194394" y="78"/>
                    <a:pt x="191537" y="78"/>
                    <a:pt x="186682" y="78"/>
                  </a:cubicBezTo>
                  <a:lnTo>
                    <a:pt x="28151" y="78"/>
                  </a:lnTo>
                  <a:cubicBezTo>
                    <a:pt x="21295" y="78"/>
                    <a:pt x="21010" y="354"/>
                    <a:pt x="19010" y="5604"/>
                  </a:cubicBezTo>
                  <a:lnTo>
                    <a:pt x="1872" y="54229"/>
                  </a:lnTo>
                  <a:cubicBezTo>
                    <a:pt x="1586" y="54782"/>
                    <a:pt x="158" y="58650"/>
                    <a:pt x="158" y="59202"/>
                  </a:cubicBezTo>
                  <a:cubicBezTo>
                    <a:pt x="158" y="60860"/>
                    <a:pt x="1586" y="62241"/>
                    <a:pt x="3585" y="62241"/>
                  </a:cubicBezTo>
                  <a:cubicBezTo>
                    <a:pt x="6442" y="62241"/>
                    <a:pt x="6728" y="60860"/>
                    <a:pt x="8441" y="56439"/>
                  </a:cubicBezTo>
                  <a:cubicBezTo>
                    <a:pt x="23866" y="13616"/>
                    <a:pt x="31293" y="8643"/>
                    <a:pt x="73568" y="8643"/>
                  </a:cubicBezTo>
                  <a:lnTo>
                    <a:pt x="84708" y="8643"/>
                  </a:lnTo>
                  <a:cubicBezTo>
                    <a:pt x="92706" y="8643"/>
                    <a:pt x="92706" y="9748"/>
                    <a:pt x="92706" y="11958"/>
                  </a:cubicBezTo>
                  <a:cubicBezTo>
                    <a:pt x="92706" y="13616"/>
                    <a:pt x="91849" y="16931"/>
                    <a:pt x="91563" y="17760"/>
                  </a:cubicBezTo>
                  <a:lnTo>
                    <a:pt x="53287" y="165294"/>
                  </a:lnTo>
                  <a:cubicBezTo>
                    <a:pt x="50716" y="175517"/>
                    <a:pt x="49859" y="178556"/>
                    <a:pt x="19296" y="178556"/>
                  </a:cubicBezTo>
                  <a:cubicBezTo>
                    <a:pt x="9013" y="178556"/>
                    <a:pt x="7299" y="178556"/>
                    <a:pt x="7299" y="183805"/>
                  </a:cubicBezTo>
                  <a:cubicBezTo>
                    <a:pt x="7299" y="187120"/>
                    <a:pt x="10441" y="187120"/>
                    <a:pt x="12155" y="187120"/>
                  </a:cubicBezTo>
                  <a:cubicBezTo>
                    <a:pt x="19867" y="187120"/>
                    <a:pt x="27865" y="186568"/>
                    <a:pt x="35577" y="186568"/>
                  </a:cubicBezTo>
                  <a:cubicBezTo>
                    <a:pt x="43575" y="186568"/>
                    <a:pt x="51859" y="186292"/>
                    <a:pt x="59857" y="186292"/>
                  </a:cubicBezTo>
                  <a:cubicBezTo>
                    <a:pt x="67855" y="186292"/>
                    <a:pt x="75853" y="186568"/>
                    <a:pt x="83565" y="186568"/>
                  </a:cubicBezTo>
                  <a:cubicBezTo>
                    <a:pt x="91849" y="186568"/>
                    <a:pt x="100418" y="187120"/>
                    <a:pt x="108416" y="187120"/>
                  </a:cubicBezTo>
                  <a:cubicBezTo>
                    <a:pt x="111272" y="187120"/>
                    <a:pt x="114700" y="187120"/>
                    <a:pt x="114700" y="181595"/>
                  </a:cubicBezTo>
                  <a:cubicBezTo>
                    <a:pt x="114700" y="178556"/>
                    <a:pt x="112415" y="178556"/>
                    <a:pt x="104988" y="178556"/>
                  </a:cubicBezTo>
                  <a:cubicBezTo>
                    <a:pt x="97847" y="178556"/>
                    <a:pt x="94134" y="178556"/>
                    <a:pt x="86707" y="178003"/>
                  </a:cubicBezTo>
                  <a:cubicBezTo>
                    <a:pt x="78424" y="177174"/>
                    <a:pt x="76138" y="176345"/>
                    <a:pt x="76138" y="171925"/>
                  </a:cubicBezTo>
                  <a:cubicBezTo>
                    <a:pt x="76138" y="171649"/>
                    <a:pt x="76138" y="170267"/>
                    <a:pt x="77281" y="166123"/>
                  </a:cubicBezTo>
                  <a:lnTo>
                    <a:pt x="115271" y="19418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A50D656-C719-58A4-30DD-ADA00D960D5D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608953" y="4174654"/>
              <a:ext cx="92776" cy="132283"/>
            </a:xfrm>
            <a:custGeom>
              <a:avLst/>
              <a:gdLst>
                <a:gd name="connsiteX0" fmla="*/ 92940 w 92776"/>
                <a:gd name="connsiteY0" fmla="*/ 66802 h 132283"/>
                <a:gd name="connsiteX1" fmla="*/ 81143 w 92776"/>
                <a:gd name="connsiteY1" fmla="*/ 16712 h 132283"/>
                <a:gd name="connsiteX2" fmla="*/ 46552 w 92776"/>
                <a:gd name="connsiteY2" fmla="*/ 80 h 132283"/>
                <a:gd name="connsiteX3" fmla="*/ 164 w 92776"/>
                <a:gd name="connsiteY3" fmla="*/ 66802 h 132283"/>
                <a:gd name="connsiteX4" fmla="*/ 46552 w 92776"/>
                <a:gd name="connsiteY4" fmla="*/ 132363 h 132283"/>
                <a:gd name="connsiteX5" fmla="*/ 92940 w 92776"/>
                <a:gd name="connsiteY5" fmla="*/ 66802 h 132283"/>
                <a:gd name="connsiteX6" fmla="*/ 46552 w 92776"/>
                <a:gd name="connsiteY6" fmla="*/ 126948 h 132283"/>
                <a:gd name="connsiteX7" fmla="*/ 21158 w 92776"/>
                <a:gd name="connsiteY7" fmla="*/ 105868 h 132283"/>
                <a:gd name="connsiteX8" fmla="*/ 18359 w 92776"/>
                <a:gd name="connsiteY8" fmla="*/ 64287 h 132283"/>
                <a:gd name="connsiteX9" fmla="*/ 21358 w 92776"/>
                <a:gd name="connsiteY9" fmla="*/ 24834 h 132283"/>
                <a:gd name="connsiteX10" fmla="*/ 46552 w 92776"/>
                <a:gd name="connsiteY10" fmla="*/ 5495 h 132283"/>
                <a:gd name="connsiteX11" fmla="*/ 71345 w 92776"/>
                <a:gd name="connsiteY11" fmla="*/ 23094 h 132283"/>
                <a:gd name="connsiteX12" fmla="*/ 74745 w 92776"/>
                <a:gd name="connsiteY12" fmla="*/ 64287 h 132283"/>
                <a:gd name="connsiteX13" fmla="*/ 72145 w 92776"/>
                <a:gd name="connsiteY13" fmla="*/ 105094 h 132283"/>
                <a:gd name="connsiteX14" fmla="*/ 46552 w 92776"/>
                <a:gd name="connsiteY14" fmla="*/ 126948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6" h="132283">
                  <a:moveTo>
                    <a:pt x="92940" y="66802"/>
                  </a:moveTo>
                  <a:cubicBezTo>
                    <a:pt x="92940" y="45528"/>
                    <a:pt x="90341" y="30250"/>
                    <a:pt x="81143" y="16712"/>
                  </a:cubicBezTo>
                  <a:cubicBezTo>
                    <a:pt x="74945" y="7816"/>
                    <a:pt x="62548" y="80"/>
                    <a:pt x="46552" y="80"/>
                  </a:cubicBezTo>
                  <a:cubicBezTo>
                    <a:pt x="164" y="80"/>
                    <a:pt x="164" y="52877"/>
                    <a:pt x="164" y="66802"/>
                  </a:cubicBezTo>
                  <a:cubicBezTo>
                    <a:pt x="164" y="80726"/>
                    <a:pt x="164" y="132363"/>
                    <a:pt x="46552" y="132363"/>
                  </a:cubicBezTo>
                  <a:cubicBezTo>
                    <a:pt x="92940" y="132363"/>
                    <a:pt x="92940" y="80726"/>
                    <a:pt x="92940" y="66802"/>
                  </a:cubicBezTo>
                  <a:close/>
                  <a:moveTo>
                    <a:pt x="46552" y="126948"/>
                  </a:moveTo>
                  <a:cubicBezTo>
                    <a:pt x="37354" y="126948"/>
                    <a:pt x="25157" y="121726"/>
                    <a:pt x="21158" y="105868"/>
                  </a:cubicBezTo>
                  <a:cubicBezTo>
                    <a:pt x="18359" y="94457"/>
                    <a:pt x="18359" y="78599"/>
                    <a:pt x="18359" y="64287"/>
                  </a:cubicBezTo>
                  <a:cubicBezTo>
                    <a:pt x="18359" y="50169"/>
                    <a:pt x="18359" y="35471"/>
                    <a:pt x="21358" y="24834"/>
                  </a:cubicBezTo>
                  <a:cubicBezTo>
                    <a:pt x="25557" y="9556"/>
                    <a:pt x="38354" y="5495"/>
                    <a:pt x="46552" y="5495"/>
                  </a:cubicBezTo>
                  <a:cubicBezTo>
                    <a:pt x="57349" y="5495"/>
                    <a:pt x="67746" y="11877"/>
                    <a:pt x="71345" y="23094"/>
                  </a:cubicBezTo>
                  <a:cubicBezTo>
                    <a:pt x="74545" y="33537"/>
                    <a:pt x="74745" y="47462"/>
                    <a:pt x="74745" y="64287"/>
                  </a:cubicBezTo>
                  <a:cubicBezTo>
                    <a:pt x="74745" y="78599"/>
                    <a:pt x="74745" y="92910"/>
                    <a:pt x="72145" y="105094"/>
                  </a:cubicBezTo>
                  <a:cubicBezTo>
                    <a:pt x="68146" y="122693"/>
                    <a:pt x="54550" y="126948"/>
                    <a:pt x="46552" y="126948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FA60DB61-B0BD-AA12-5AF8-00AB7D40DB51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806168" y="4100556"/>
              <a:ext cx="189951" cy="184003"/>
            </a:xfrm>
            <a:custGeom>
              <a:avLst/>
              <a:gdLst>
                <a:gd name="connsiteX0" fmla="*/ 101002 w 189951"/>
                <a:gd name="connsiteY0" fmla="*/ 97605 h 184003"/>
                <a:gd name="connsiteX1" fmla="*/ 180696 w 189951"/>
                <a:gd name="connsiteY1" fmla="*/ 97605 h 184003"/>
                <a:gd name="connsiteX2" fmla="*/ 190122 w 189951"/>
                <a:gd name="connsiteY2" fmla="*/ 92080 h 184003"/>
                <a:gd name="connsiteX3" fmla="*/ 180696 w 189951"/>
                <a:gd name="connsiteY3" fmla="*/ 86554 h 184003"/>
                <a:gd name="connsiteX4" fmla="*/ 101002 w 189951"/>
                <a:gd name="connsiteY4" fmla="*/ 86554 h 184003"/>
                <a:gd name="connsiteX5" fmla="*/ 101002 w 189951"/>
                <a:gd name="connsiteY5" fmla="*/ 9195 h 184003"/>
                <a:gd name="connsiteX6" fmla="*/ 95289 w 189951"/>
                <a:gd name="connsiteY6" fmla="*/ 78 h 184003"/>
                <a:gd name="connsiteX7" fmla="*/ 89576 w 189951"/>
                <a:gd name="connsiteY7" fmla="*/ 9195 h 184003"/>
                <a:gd name="connsiteX8" fmla="*/ 89576 w 189951"/>
                <a:gd name="connsiteY8" fmla="*/ 86554 h 184003"/>
                <a:gd name="connsiteX9" fmla="*/ 9596 w 189951"/>
                <a:gd name="connsiteY9" fmla="*/ 86554 h 184003"/>
                <a:gd name="connsiteX10" fmla="*/ 170 w 189951"/>
                <a:gd name="connsiteY10" fmla="*/ 92080 h 184003"/>
                <a:gd name="connsiteX11" fmla="*/ 9596 w 189951"/>
                <a:gd name="connsiteY11" fmla="*/ 97605 h 184003"/>
                <a:gd name="connsiteX12" fmla="*/ 89576 w 189951"/>
                <a:gd name="connsiteY12" fmla="*/ 97605 h 184003"/>
                <a:gd name="connsiteX13" fmla="*/ 89576 w 189951"/>
                <a:gd name="connsiteY13" fmla="*/ 174964 h 184003"/>
                <a:gd name="connsiteX14" fmla="*/ 95289 w 189951"/>
                <a:gd name="connsiteY14" fmla="*/ 184081 h 184003"/>
                <a:gd name="connsiteX15" fmla="*/ 101002 w 189951"/>
                <a:gd name="connsiteY15" fmla="*/ 174964 h 184003"/>
                <a:gd name="connsiteX16" fmla="*/ 101002 w 189951"/>
                <a:gd name="connsiteY16" fmla="*/ 97605 h 18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51" h="184003">
                  <a:moveTo>
                    <a:pt x="101002" y="97605"/>
                  </a:moveTo>
                  <a:lnTo>
                    <a:pt x="180696" y="97605"/>
                  </a:lnTo>
                  <a:cubicBezTo>
                    <a:pt x="184695" y="97605"/>
                    <a:pt x="190122" y="97605"/>
                    <a:pt x="190122" y="92080"/>
                  </a:cubicBezTo>
                  <a:cubicBezTo>
                    <a:pt x="190122" y="86554"/>
                    <a:pt x="184695" y="86554"/>
                    <a:pt x="180696" y="86554"/>
                  </a:cubicBezTo>
                  <a:lnTo>
                    <a:pt x="101002" y="86554"/>
                  </a:lnTo>
                  <a:lnTo>
                    <a:pt x="101002" y="9195"/>
                  </a:lnTo>
                  <a:cubicBezTo>
                    <a:pt x="101002" y="5328"/>
                    <a:pt x="101002" y="78"/>
                    <a:pt x="95289" y="78"/>
                  </a:cubicBezTo>
                  <a:cubicBezTo>
                    <a:pt x="89576" y="78"/>
                    <a:pt x="89576" y="5328"/>
                    <a:pt x="89576" y="9195"/>
                  </a:cubicBezTo>
                  <a:lnTo>
                    <a:pt x="89576" y="86554"/>
                  </a:lnTo>
                  <a:lnTo>
                    <a:pt x="9596" y="86554"/>
                  </a:lnTo>
                  <a:cubicBezTo>
                    <a:pt x="5597" y="86554"/>
                    <a:pt x="170" y="86554"/>
                    <a:pt x="170" y="92080"/>
                  </a:cubicBezTo>
                  <a:cubicBezTo>
                    <a:pt x="170" y="97605"/>
                    <a:pt x="5597" y="97605"/>
                    <a:pt x="9596" y="97605"/>
                  </a:cubicBezTo>
                  <a:lnTo>
                    <a:pt x="89576" y="97605"/>
                  </a:lnTo>
                  <a:lnTo>
                    <a:pt x="89576" y="174964"/>
                  </a:lnTo>
                  <a:cubicBezTo>
                    <a:pt x="89576" y="178832"/>
                    <a:pt x="89576" y="184081"/>
                    <a:pt x="95289" y="184081"/>
                  </a:cubicBezTo>
                  <a:cubicBezTo>
                    <a:pt x="101002" y="184081"/>
                    <a:pt x="101002" y="178832"/>
                    <a:pt x="101002" y="174964"/>
                  </a:cubicBezTo>
                  <a:lnTo>
                    <a:pt x="101002" y="97605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93CFEA67-7946-9E1D-E69E-172D0A723CF9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9089238" y="4063810"/>
              <a:ext cx="210803" cy="197817"/>
            </a:xfrm>
            <a:custGeom>
              <a:avLst/>
              <a:gdLst>
                <a:gd name="connsiteX0" fmla="*/ 113009 w 210803"/>
                <a:gd name="connsiteY0" fmla="*/ 5051 h 197817"/>
                <a:gd name="connsiteX1" fmla="*/ 105582 w 210803"/>
                <a:gd name="connsiteY1" fmla="*/ 78 h 197817"/>
                <a:gd name="connsiteX2" fmla="*/ 98155 w 210803"/>
                <a:gd name="connsiteY2" fmla="*/ 5051 h 197817"/>
                <a:gd name="connsiteX3" fmla="*/ 1608 w 210803"/>
                <a:gd name="connsiteY3" fmla="*/ 192370 h 197817"/>
                <a:gd name="connsiteX4" fmla="*/ 180 w 210803"/>
                <a:gd name="connsiteY4" fmla="*/ 195685 h 197817"/>
                <a:gd name="connsiteX5" fmla="*/ 6464 w 210803"/>
                <a:gd name="connsiteY5" fmla="*/ 197895 h 197817"/>
                <a:gd name="connsiteX6" fmla="*/ 204699 w 210803"/>
                <a:gd name="connsiteY6" fmla="*/ 197895 h 197817"/>
                <a:gd name="connsiteX7" fmla="*/ 210984 w 210803"/>
                <a:gd name="connsiteY7" fmla="*/ 195685 h 197817"/>
                <a:gd name="connsiteX8" fmla="*/ 209555 w 210803"/>
                <a:gd name="connsiteY8" fmla="*/ 192370 h 197817"/>
                <a:gd name="connsiteX9" fmla="*/ 113009 w 210803"/>
                <a:gd name="connsiteY9" fmla="*/ 5051 h 197817"/>
                <a:gd name="connsiteX10" fmla="*/ 96441 w 210803"/>
                <a:gd name="connsiteY10" fmla="*/ 27706 h 197817"/>
                <a:gd name="connsiteX11" fmla="*/ 173279 w 210803"/>
                <a:gd name="connsiteY11" fmla="*/ 176898 h 197817"/>
                <a:gd name="connsiteX12" fmla="*/ 19318 w 210803"/>
                <a:gd name="connsiteY12" fmla="*/ 176898 h 197817"/>
                <a:gd name="connsiteX13" fmla="*/ 96441 w 210803"/>
                <a:gd name="connsiteY13" fmla="*/ 27706 h 19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803" h="197817">
                  <a:moveTo>
                    <a:pt x="113009" y="5051"/>
                  </a:moveTo>
                  <a:cubicBezTo>
                    <a:pt x="111009" y="1460"/>
                    <a:pt x="110438" y="78"/>
                    <a:pt x="105582" y="78"/>
                  </a:cubicBezTo>
                  <a:cubicBezTo>
                    <a:pt x="100726" y="78"/>
                    <a:pt x="100155" y="1460"/>
                    <a:pt x="98155" y="5051"/>
                  </a:cubicBezTo>
                  <a:lnTo>
                    <a:pt x="1608" y="192370"/>
                  </a:lnTo>
                  <a:cubicBezTo>
                    <a:pt x="180" y="194856"/>
                    <a:pt x="180" y="195409"/>
                    <a:pt x="180" y="195685"/>
                  </a:cubicBezTo>
                  <a:cubicBezTo>
                    <a:pt x="180" y="197895"/>
                    <a:pt x="1894" y="197895"/>
                    <a:pt x="6464" y="197895"/>
                  </a:cubicBezTo>
                  <a:lnTo>
                    <a:pt x="204699" y="197895"/>
                  </a:lnTo>
                  <a:cubicBezTo>
                    <a:pt x="209270" y="197895"/>
                    <a:pt x="210984" y="197895"/>
                    <a:pt x="210984" y="195685"/>
                  </a:cubicBezTo>
                  <a:cubicBezTo>
                    <a:pt x="210984" y="195409"/>
                    <a:pt x="210984" y="194856"/>
                    <a:pt x="209555" y="192370"/>
                  </a:cubicBezTo>
                  <a:lnTo>
                    <a:pt x="113009" y="5051"/>
                  </a:lnTo>
                  <a:close/>
                  <a:moveTo>
                    <a:pt x="96441" y="27706"/>
                  </a:moveTo>
                  <a:lnTo>
                    <a:pt x="173279" y="176898"/>
                  </a:lnTo>
                  <a:lnTo>
                    <a:pt x="19318" y="176898"/>
                  </a:lnTo>
                  <a:lnTo>
                    <a:pt x="96441" y="27706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AAF394F4-A376-BD48-C1B7-E795B241D875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9320703" y="4074585"/>
              <a:ext cx="194236" cy="187042"/>
            </a:xfrm>
            <a:custGeom>
              <a:avLst/>
              <a:gdLst>
                <a:gd name="connsiteX0" fmla="*/ 115302 w 194236"/>
                <a:gd name="connsiteY0" fmla="*/ 19418 h 187042"/>
                <a:gd name="connsiteX1" fmla="*/ 121872 w 194236"/>
                <a:gd name="connsiteY1" fmla="*/ 9195 h 187042"/>
                <a:gd name="connsiteX2" fmla="*/ 139867 w 194236"/>
                <a:gd name="connsiteY2" fmla="*/ 8643 h 187042"/>
                <a:gd name="connsiteX3" fmla="*/ 181571 w 194236"/>
                <a:gd name="connsiteY3" fmla="*/ 31298 h 187042"/>
                <a:gd name="connsiteX4" fmla="*/ 179286 w 194236"/>
                <a:gd name="connsiteY4" fmla="*/ 53400 h 187042"/>
                <a:gd name="connsiteX5" fmla="*/ 178429 w 194236"/>
                <a:gd name="connsiteY5" fmla="*/ 58650 h 187042"/>
                <a:gd name="connsiteX6" fmla="*/ 181856 w 194236"/>
                <a:gd name="connsiteY6" fmla="*/ 62241 h 187042"/>
                <a:gd name="connsiteX7" fmla="*/ 186141 w 194236"/>
                <a:gd name="connsiteY7" fmla="*/ 55887 h 187042"/>
                <a:gd name="connsiteX8" fmla="*/ 193853 w 194236"/>
                <a:gd name="connsiteY8" fmla="*/ 7814 h 187042"/>
                <a:gd name="connsiteX9" fmla="*/ 194425 w 194236"/>
                <a:gd name="connsiteY9" fmla="*/ 3117 h 187042"/>
                <a:gd name="connsiteX10" fmla="*/ 186712 w 194236"/>
                <a:gd name="connsiteY10" fmla="*/ 78 h 187042"/>
                <a:gd name="connsiteX11" fmla="*/ 28181 w 194236"/>
                <a:gd name="connsiteY11" fmla="*/ 78 h 187042"/>
                <a:gd name="connsiteX12" fmla="*/ 19041 w 194236"/>
                <a:gd name="connsiteY12" fmla="*/ 5604 h 187042"/>
                <a:gd name="connsiteX13" fmla="*/ 1902 w 194236"/>
                <a:gd name="connsiteY13" fmla="*/ 54229 h 187042"/>
                <a:gd name="connsiteX14" fmla="*/ 189 w 194236"/>
                <a:gd name="connsiteY14" fmla="*/ 59202 h 187042"/>
                <a:gd name="connsiteX15" fmla="*/ 3616 w 194236"/>
                <a:gd name="connsiteY15" fmla="*/ 62241 h 187042"/>
                <a:gd name="connsiteX16" fmla="*/ 8472 w 194236"/>
                <a:gd name="connsiteY16" fmla="*/ 56439 h 187042"/>
                <a:gd name="connsiteX17" fmla="*/ 73598 w 194236"/>
                <a:gd name="connsiteY17" fmla="*/ 8643 h 187042"/>
                <a:gd name="connsiteX18" fmla="*/ 84738 w 194236"/>
                <a:gd name="connsiteY18" fmla="*/ 8643 h 187042"/>
                <a:gd name="connsiteX19" fmla="*/ 92736 w 194236"/>
                <a:gd name="connsiteY19" fmla="*/ 11958 h 187042"/>
                <a:gd name="connsiteX20" fmla="*/ 91594 w 194236"/>
                <a:gd name="connsiteY20" fmla="*/ 17760 h 187042"/>
                <a:gd name="connsiteX21" fmla="*/ 53318 w 194236"/>
                <a:gd name="connsiteY21" fmla="*/ 165294 h 187042"/>
                <a:gd name="connsiteX22" fmla="*/ 19327 w 194236"/>
                <a:gd name="connsiteY22" fmla="*/ 178556 h 187042"/>
                <a:gd name="connsiteX23" fmla="*/ 7330 w 194236"/>
                <a:gd name="connsiteY23" fmla="*/ 183805 h 187042"/>
                <a:gd name="connsiteX24" fmla="*/ 12185 w 194236"/>
                <a:gd name="connsiteY24" fmla="*/ 187120 h 187042"/>
                <a:gd name="connsiteX25" fmla="*/ 35608 w 194236"/>
                <a:gd name="connsiteY25" fmla="*/ 186568 h 187042"/>
                <a:gd name="connsiteX26" fmla="*/ 59888 w 194236"/>
                <a:gd name="connsiteY26" fmla="*/ 186292 h 187042"/>
                <a:gd name="connsiteX27" fmla="*/ 83596 w 194236"/>
                <a:gd name="connsiteY27" fmla="*/ 186568 h 187042"/>
                <a:gd name="connsiteX28" fmla="*/ 108447 w 194236"/>
                <a:gd name="connsiteY28" fmla="*/ 187120 h 187042"/>
                <a:gd name="connsiteX29" fmla="*/ 114731 w 194236"/>
                <a:gd name="connsiteY29" fmla="*/ 181595 h 187042"/>
                <a:gd name="connsiteX30" fmla="*/ 105019 w 194236"/>
                <a:gd name="connsiteY30" fmla="*/ 178556 h 187042"/>
                <a:gd name="connsiteX31" fmla="*/ 86738 w 194236"/>
                <a:gd name="connsiteY31" fmla="*/ 178003 h 187042"/>
                <a:gd name="connsiteX32" fmla="*/ 76169 w 194236"/>
                <a:gd name="connsiteY32" fmla="*/ 171925 h 187042"/>
                <a:gd name="connsiteX33" fmla="*/ 77312 w 194236"/>
                <a:gd name="connsiteY33" fmla="*/ 166123 h 187042"/>
                <a:gd name="connsiteX34" fmla="*/ 115302 w 194236"/>
                <a:gd name="connsiteY34" fmla="*/ 19418 h 18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236" h="187042">
                  <a:moveTo>
                    <a:pt x="115302" y="19418"/>
                  </a:moveTo>
                  <a:cubicBezTo>
                    <a:pt x="117302" y="11682"/>
                    <a:pt x="118444" y="10024"/>
                    <a:pt x="121872" y="9195"/>
                  </a:cubicBezTo>
                  <a:cubicBezTo>
                    <a:pt x="124443" y="8643"/>
                    <a:pt x="133869" y="8643"/>
                    <a:pt x="139867" y="8643"/>
                  </a:cubicBezTo>
                  <a:cubicBezTo>
                    <a:pt x="168717" y="8643"/>
                    <a:pt x="181571" y="9748"/>
                    <a:pt x="181571" y="31298"/>
                  </a:cubicBezTo>
                  <a:cubicBezTo>
                    <a:pt x="181571" y="35442"/>
                    <a:pt x="180428" y="46217"/>
                    <a:pt x="179286" y="53400"/>
                  </a:cubicBezTo>
                  <a:cubicBezTo>
                    <a:pt x="179000" y="54506"/>
                    <a:pt x="178429" y="57821"/>
                    <a:pt x="178429" y="58650"/>
                  </a:cubicBezTo>
                  <a:cubicBezTo>
                    <a:pt x="178429" y="60307"/>
                    <a:pt x="179286" y="62241"/>
                    <a:pt x="181856" y="62241"/>
                  </a:cubicBezTo>
                  <a:cubicBezTo>
                    <a:pt x="184999" y="62241"/>
                    <a:pt x="185570" y="60031"/>
                    <a:pt x="186141" y="55887"/>
                  </a:cubicBezTo>
                  <a:lnTo>
                    <a:pt x="193853" y="7814"/>
                  </a:lnTo>
                  <a:cubicBezTo>
                    <a:pt x="194139" y="6709"/>
                    <a:pt x="194425" y="3946"/>
                    <a:pt x="194425" y="3117"/>
                  </a:cubicBezTo>
                  <a:cubicBezTo>
                    <a:pt x="194425" y="78"/>
                    <a:pt x="191568" y="78"/>
                    <a:pt x="186712" y="78"/>
                  </a:cubicBezTo>
                  <a:lnTo>
                    <a:pt x="28181" y="78"/>
                  </a:lnTo>
                  <a:cubicBezTo>
                    <a:pt x="21326" y="78"/>
                    <a:pt x="21040" y="354"/>
                    <a:pt x="19041" y="5604"/>
                  </a:cubicBezTo>
                  <a:lnTo>
                    <a:pt x="1902" y="54229"/>
                  </a:lnTo>
                  <a:cubicBezTo>
                    <a:pt x="1617" y="54782"/>
                    <a:pt x="189" y="58650"/>
                    <a:pt x="189" y="59202"/>
                  </a:cubicBezTo>
                  <a:cubicBezTo>
                    <a:pt x="189" y="60860"/>
                    <a:pt x="1617" y="62241"/>
                    <a:pt x="3616" y="62241"/>
                  </a:cubicBezTo>
                  <a:cubicBezTo>
                    <a:pt x="6473" y="62241"/>
                    <a:pt x="6758" y="60860"/>
                    <a:pt x="8472" y="56439"/>
                  </a:cubicBezTo>
                  <a:cubicBezTo>
                    <a:pt x="23897" y="13616"/>
                    <a:pt x="31323" y="8643"/>
                    <a:pt x="73598" y="8643"/>
                  </a:cubicBezTo>
                  <a:lnTo>
                    <a:pt x="84738" y="8643"/>
                  </a:lnTo>
                  <a:cubicBezTo>
                    <a:pt x="92736" y="8643"/>
                    <a:pt x="92736" y="9748"/>
                    <a:pt x="92736" y="11958"/>
                  </a:cubicBezTo>
                  <a:cubicBezTo>
                    <a:pt x="92736" y="13616"/>
                    <a:pt x="91879" y="16931"/>
                    <a:pt x="91594" y="17760"/>
                  </a:cubicBezTo>
                  <a:lnTo>
                    <a:pt x="53318" y="165294"/>
                  </a:lnTo>
                  <a:cubicBezTo>
                    <a:pt x="50747" y="175517"/>
                    <a:pt x="49890" y="178556"/>
                    <a:pt x="19327" y="178556"/>
                  </a:cubicBezTo>
                  <a:cubicBezTo>
                    <a:pt x="9043" y="178556"/>
                    <a:pt x="7330" y="178556"/>
                    <a:pt x="7330" y="183805"/>
                  </a:cubicBezTo>
                  <a:cubicBezTo>
                    <a:pt x="7330" y="187120"/>
                    <a:pt x="10472" y="187120"/>
                    <a:pt x="12185" y="187120"/>
                  </a:cubicBezTo>
                  <a:cubicBezTo>
                    <a:pt x="19898" y="187120"/>
                    <a:pt x="27896" y="186568"/>
                    <a:pt x="35608" y="186568"/>
                  </a:cubicBezTo>
                  <a:cubicBezTo>
                    <a:pt x="43606" y="186568"/>
                    <a:pt x="51890" y="186292"/>
                    <a:pt x="59888" y="186292"/>
                  </a:cubicBezTo>
                  <a:cubicBezTo>
                    <a:pt x="67886" y="186292"/>
                    <a:pt x="75884" y="186568"/>
                    <a:pt x="83596" y="186568"/>
                  </a:cubicBezTo>
                  <a:cubicBezTo>
                    <a:pt x="91879" y="186568"/>
                    <a:pt x="100449" y="187120"/>
                    <a:pt x="108447" y="187120"/>
                  </a:cubicBezTo>
                  <a:cubicBezTo>
                    <a:pt x="111303" y="187120"/>
                    <a:pt x="114731" y="187120"/>
                    <a:pt x="114731" y="181595"/>
                  </a:cubicBezTo>
                  <a:cubicBezTo>
                    <a:pt x="114731" y="178556"/>
                    <a:pt x="112446" y="178556"/>
                    <a:pt x="105019" y="178556"/>
                  </a:cubicBezTo>
                  <a:cubicBezTo>
                    <a:pt x="97878" y="178556"/>
                    <a:pt x="94165" y="178556"/>
                    <a:pt x="86738" y="178003"/>
                  </a:cubicBezTo>
                  <a:cubicBezTo>
                    <a:pt x="78454" y="177174"/>
                    <a:pt x="76169" y="176345"/>
                    <a:pt x="76169" y="171925"/>
                  </a:cubicBezTo>
                  <a:cubicBezTo>
                    <a:pt x="76169" y="171649"/>
                    <a:pt x="76169" y="170267"/>
                    <a:pt x="77312" y="166123"/>
                  </a:cubicBezTo>
                  <a:lnTo>
                    <a:pt x="115302" y="19418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D4E08960-A5E6-5936-58F5-631C2E4C6DFB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529139" y="4232341"/>
              <a:ext cx="33420" cy="82607"/>
            </a:xfrm>
            <a:custGeom>
              <a:avLst/>
              <a:gdLst>
                <a:gd name="connsiteX0" fmla="*/ 33615 w 33420"/>
                <a:gd name="connsiteY0" fmla="*/ 29088 h 82607"/>
                <a:gd name="connsiteX1" fmla="*/ 15334 w 33420"/>
                <a:gd name="connsiteY1" fmla="*/ 78 h 82607"/>
                <a:gd name="connsiteX2" fmla="*/ 195 w 33420"/>
                <a:gd name="connsiteY2" fmla="*/ 14721 h 82607"/>
                <a:gd name="connsiteX3" fmla="*/ 15334 w 33420"/>
                <a:gd name="connsiteY3" fmla="*/ 29364 h 82607"/>
                <a:gd name="connsiteX4" fmla="*/ 25332 w 33420"/>
                <a:gd name="connsiteY4" fmla="*/ 25772 h 82607"/>
                <a:gd name="connsiteX5" fmla="*/ 26760 w 33420"/>
                <a:gd name="connsiteY5" fmla="*/ 24943 h 82607"/>
                <a:gd name="connsiteX6" fmla="*/ 27331 w 33420"/>
                <a:gd name="connsiteY6" fmla="*/ 29088 h 82607"/>
                <a:gd name="connsiteX7" fmla="*/ 7908 w 33420"/>
                <a:gd name="connsiteY7" fmla="*/ 75227 h 82607"/>
                <a:gd name="connsiteX8" fmla="*/ 4765 w 33420"/>
                <a:gd name="connsiteY8" fmla="*/ 79647 h 82607"/>
                <a:gd name="connsiteX9" fmla="*/ 7622 w 33420"/>
                <a:gd name="connsiteY9" fmla="*/ 82686 h 82607"/>
                <a:gd name="connsiteX10" fmla="*/ 33615 w 33420"/>
                <a:gd name="connsiteY10" fmla="*/ 29088 h 8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20" h="82607">
                  <a:moveTo>
                    <a:pt x="33615" y="29088"/>
                  </a:moveTo>
                  <a:cubicBezTo>
                    <a:pt x="33615" y="10853"/>
                    <a:pt x="26474" y="78"/>
                    <a:pt x="15334" y="78"/>
                  </a:cubicBezTo>
                  <a:cubicBezTo>
                    <a:pt x="5908" y="78"/>
                    <a:pt x="195" y="6985"/>
                    <a:pt x="195" y="14721"/>
                  </a:cubicBezTo>
                  <a:cubicBezTo>
                    <a:pt x="195" y="22181"/>
                    <a:pt x="5908" y="29364"/>
                    <a:pt x="15334" y="29364"/>
                  </a:cubicBezTo>
                  <a:cubicBezTo>
                    <a:pt x="18762" y="29364"/>
                    <a:pt x="22475" y="28259"/>
                    <a:pt x="25332" y="25772"/>
                  </a:cubicBezTo>
                  <a:cubicBezTo>
                    <a:pt x="26189" y="25220"/>
                    <a:pt x="26474" y="24943"/>
                    <a:pt x="26760" y="24943"/>
                  </a:cubicBezTo>
                  <a:cubicBezTo>
                    <a:pt x="27046" y="24943"/>
                    <a:pt x="27331" y="25220"/>
                    <a:pt x="27331" y="29088"/>
                  </a:cubicBezTo>
                  <a:cubicBezTo>
                    <a:pt x="27331" y="49532"/>
                    <a:pt x="17334" y="66109"/>
                    <a:pt x="7908" y="75227"/>
                  </a:cubicBezTo>
                  <a:cubicBezTo>
                    <a:pt x="4765" y="78266"/>
                    <a:pt x="4765" y="78818"/>
                    <a:pt x="4765" y="79647"/>
                  </a:cubicBezTo>
                  <a:cubicBezTo>
                    <a:pt x="4765" y="81581"/>
                    <a:pt x="6194" y="82686"/>
                    <a:pt x="7622" y="82686"/>
                  </a:cubicBezTo>
                  <a:cubicBezTo>
                    <a:pt x="10764" y="82686"/>
                    <a:pt x="33615" y="61413"/>
                    <a:pt x="33615" y="29088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3FFD5F5-873B-F2C3-C139-E158AC1908D2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622384" y="4139511"/>
              <a:ext cx="149104" cy="175714"/>
            </a:xfrm>
            <a:custGeom>
              <a:avLst/>
              <a:gdLst>
                <a:gd name="connsiteX0" fmla="*/ 22194 w 149104"/>
                <a:gd name="connsiteY0" fmla="*/ 155901 h 175714"/>
                <a:gd name="connsiteX1" fmla="*/ 6769 w 149104"/>
                <a:gd name="connsiteY1" fmla="*/ 167228 h 175714"/>
                <a:gd name="connsiteX2" fmla="*/ 200 w 149104"/>
                <a:gd name="connsiteY2" fmla="*/ 172477 h 175714"/>
                <a:gd name="connsiteX3" fmla="*/ 3913 w 149104"/>
                <a:gd name="connsiteY3" fmla="*/ 175793 h 175714"/>
                <a:gd name="connsiteX4" fmla="*/ 27907 w 149104"/>
                <a:gd name="connsiteY4" fmla="*/ 174964 h 175714"/>
                <a:gd name="connsiteX5" fmla="*/ 56185 w 149104"/>
                <a:gd name="connsiteY5" fmla="*/ 175793 h 175714"/>
                <a:gd name="connsiteX6" fmla="*/ 61327 w 149104"/>
                <a:gd name="connsiteY6" fmla="*/ 170267 h 175714"/>
                <a:gd name="connsiteX7" fmla="*/ 54471 w 149104"/>
                <a:gd name="connsiteY7" fmla="*/ 167228 h 175714"/>
                <a:gd name="connsiteX8" fmla="*/ 40189 w 149104"/>
                <a:gd name="connsiteY8" fmla="*/ 162808 h 175714"/>
                <a:gd name="connsiteX9" fmla="*/ 54186 w 149104"/>
                <a:gd name="connsiteY9" fmla="*/ 107551 h 175714"/>
                <a:gd name="connsiteX10" fmla="*/ 80465 w 149104"/>
                <a:gd name="connsiteY10" fmla="*/ 125233 h 175714"/>
                <a:gd name="connsiteX11" fmla="*/ 149304 w 149104"/>
                <a:gd name="connsiteY11" fmla="*/ 44283 h 175714"/>
                <a:gd name="connsiteX12" fmla="*/ 111314 w 149104"/>
                <a:gd name="connsiteY12" fmla="*/ 78 h 175714"/>
                <a:gd name="connsiteX13" fmla="*/ 73895 w 149104"/>
                <a:gd name="connsiteY13" fmla="*/ 20799 h 175714"/>
                <a:gd name="connsiteX14" fmla="*/ 48187 w 149104"/>
                <a:gd name="connsiteY14" fmla="*/ 78 h 175714"/>
                <a:gd name="connsiteX15" fmla="*/ 27050 w 149104"/>
                <a:gd name="connsiteY15" fmla="*/ 15826 h 175714"/>
                <a:gd name="connsiteX16" fmla="*/ 18195 w 149104"/>
                <a:gd name="connsiteY16" fmla="*/ 42625 h 175714"/>
                <a:gd name="connsiteX17" fmla="*/ 21623 w 149104"/>
                <a:gd name="connsiteY17" fmla="*/ 45388 h 175714"/>
                <a:gd name="connsiteX18" fmla="*/ 26479 w 149104"/>
                <a:gd name="connsiteY18" fmla="*/ 39034 h 175714"/>
                <a:gd name="connsiteX19" fmla="*/ 47330 w 149104"/>
                <a:gd name="connsiteY19" fmla="*/ 6156 h 175714"/>
                <a:gd name="connsiteX20" fmla="*/ 56185 w 149104"/>
                <a:gd name="connsiteY20" fmla="*/ 18865 h 175714"/>
                <a:gd name="connsiteX21" fmla="*/ 54186 w 149104"/>
                <a:gd name="connsiteY21" fmla="*/ 32956 h 175714"/>
                <a:gd name="connsiteX22" fmla="*/ 22194 w 149104"/>
                <a:gd name="connsiteY22" fmla="*/ 155901 h 175714"/>
                <a:gd name="connsiteX23" fmla="*/ 72467 w 149104"/>
                <a:gd name="connsiteY23" fmla="*/ 35995 h 175714"/>
                <a:gd name="connsiteX24" fmla="*/ 87320 w 149104"/>
                <a:gd name="connsiteY24" fmla="*/ 16655 h 175714"/>
                <a:gd name="connsiteX25" fmla="*/ 110457 w 149104"/>
                <a:gd name="connsiteY25" fmla="*/ 6156 h 175714"/>
                <a:gd name="connsiteX26" fmla="*/ 128738 w 149104"/>
                <a:gd name="connsiteY26" fmla="*/ 32127 h 175714"/>
                <a:gd name="connsiteX27" fmla="*/ 114171 w 149104"/>
                <a:gd name="connsiteY27" fmla="*/ 90698 h 175714"/>
                <a:gd name="connsiteX28" fmla="*/ 80179 w 149104"/>
                <a:gd name="connsiteY28" fmla="*/ 119155 h 175714"/>
                <a:gd name="connsiteX29" fmla="*/ 57614 w 149104"/>
                <a:gd name="connsiteY29" fmla="*/ 94566 h 175714"/>
                <a:gd name="connsiteX30" fmla="*/ 58470 w 149104"/>
                <a:gd name="connsiteY30" fmla="*/ 90146 h 175714"/>
                <a:gd name="connsiteX31" fmla="*/ 72467 w 149104"/>
                <a:gd name="connsiteY31" fmla="*/ 35995 h 17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104" h="175714">
                  <a:moveTo>
                    <a:pt x="22194" y="155901"/>
                  </a:moveTo>
                  <a:cubicBezTo>
                    <a:pt x="19909" y="165294"/>
                    <a:pt x="19338" y="167228"/>
                    <a:pt x="6769" y="167228"/>
                  </a:cubicBezTo>
                  <a:cubicBezTo>
                    <a:pt x="3342" y="167228"/>
                    <a:pt x="200" y="167228"/>
                    <a:pt x="200" y="172477"/>
                  </a:cubicBezTo>
                  <a:cubicBezTo>
                    <a:pt x="200" y="174688"/>
                    <a:pt x="1628" y="175793"/>
                    <a:pt x="3913" y="175793"/>
                  </a:cubicBezTo>
                  <a:cubicBezTo>
                    <a:pt x="11625" y="175793"/>
                    <a:pt x="19909" y="174964"/>
                    <a:pt x="27907" y="174964"/>
                  </a:cubicBezTo>
                  <a:cubicBezTo>
                    <a:pt x="37333" y="174964"/>
                    <a:pt x="47045" y="175793"/>
                    <a:pt x="56185" y="175793"/>
                  </a:cubicBezTo>
                  <a:cubicBezTo>
                    <a:pt x="57614" y="175793"/>
                    <a:pt x="61327" y="175793"/>
                    <a:pt x="61327" y="170267"/>
                  </a:cubicBezTo>
                  <a:cubicBezTo>
                    <a:pt x="61327" y="167228"/>
                    <a:pt x="58470" y="167228"/>
                    <a:pt x="54471" y="167228"/>
                  </a:cubicBezTo>
                  <a:cubicBezTo>
                    <a:pt x="40189" y="167228"/>
                    <a:pt x="40189" y="165294"/>
                    <a:pt x="40189" y="162808"/>
                  </a:cubicBezTo>
                  <a:cubicBezTo>
                    <a:pt x="40189" y="159492"/>
                    <a:pt x="52186" y="114458"/>
                    <a:pt x="54186" y="107551"/>
                  </a:cubicBezTo>
                  <a:cubicBezTo>
                    <a:pt x="57899" y="115564"/>
                    <a:pt x="65897" y="125233"/>
                    <a:pt x="80465" y="125233"/>
                  </a:cubicBezTo>
                  <a:cubicBezTo>
                    <a:pt x="113599" y="125233"/>
                    <a:pt x="149304" y="84896"/>
                    <a:pt x="149304" y="44283"/>
                  </a:cubicBezTo>
                  <a:cubicBezTo>
                    <a:pt x="149304" y="18313"/>
                    <a:pt x="133023" y="78"/>
                    <a:pt x="111314" y="78"/>
                  </a:cubicBezTo>
                  <a:cubicBezTo>
                    <a:pt x="97032" y="78"/>
                    <a:pt x="83321" y="10024"/>
                    <a:pt x="73895" y="20799"/>
                  </a:cubicBezTo>
                  <a:cubicBezTo>
                    <a:pt x="71039" y="5880"/>
                    <a:pt x="58756" y="78"/>
                    <a:pt x="48187" y="78"/>
                  </a:cubicBezTo>
                  <a:cubicBezTo>
                    <a:pt x="35048" y="78"/>
                    <a:pt x="29621" y="10853"/>
                    <a:pt x="27050" y="15826"/>
                  </a:cubicBezTo>
                  <a:cubicBezTo>
                    <a:pt x="21908" y="25220"/>
                    <a:pt x="18195" y="41797"/>
                    <a:pt x="18195" y="42625"/>
                  </a:cubicBezTo>
                  <a:cubicBezTo>
                    <a:pt x="18195" y="45388"/>
                    <a:pt x="21051" y="45388"/>
                    <a:pt x="21623" y="45388"/>
                  </a:cubicBezTo>
                  <a:cubicBezTo>
                    <a:pt x="24479" y="45388"/>
                    <a:pt x="24765" y="45112"/>
                    <a:pt x="26479" y="39034"/>
                  </a:cubicBezTo>
                  <a:cubicBezTo>
                    <a:pt x="31335" y="19418"/>
                    <a:pt x="37047" y="6156"/>
                    <a:pt x="47330" y="6156"/>
                  </a:cubicBezTo>
                  <a:cubicBezTo>
                    <a:pt x="52186" y="6156"/>
                    <a:pt x="56185" y="8367"/>
                    <a:pt x="56185" y="18865"/>
                  </a:cubicBezTo>
                  <a:cubicBezTo>
                    <a:pt x="56185" y="25220"/>
                    <a:pt x="55328" y="28259"/>
                    <a:pt x="54186" y="32956"/>
                  </a:cubicBezTo>
                  <a:lnTo>
                    <a:pt x="22194" y="155901"/>
                  </a:lnTo>
                  <a:close/>
                  <a:moveTo>
                    <a:pt x="72467" y="35995"/>
                  </a:moveTo>
                  <a:cubicBezTo>
                    <a:pt x="74466" y="28535"/>
                    <a:pt x="82179" y="20799"/>
                    <a:pt x="87320" y="16655"/>
                  </a:cubicBezTo>
                  <a:cubicBezTo>
                    <a:pt x="97318" y="8090"/>
                    <a:pt x="105601" y="6156"/>
                    <a:pt x="110457" y="6156"/>
                  </a:cubicBezTo>
                  <a:cubicBezTo>
                    <a:pt x="121883" y="6156"/>
                    <a:pt x="128738" y="15826"/>
                    <a:pt x="128738" y="32127"/>
                  </a:cubicBezTo>
                  <a:cubicBezTo>
                    <a:pt x="128738" y="48427"/>
                    <a:pt x="119312" y="80200"/>
                    <a:pt x="114171" y="90698"/>
                  </a:cubicBezTo>
                  <a:cubicBezTo>
                    <a:pt x="104459" y="110038"/>
                    <a:pt x="90748" y="119155"/>
                    <a:pt x="80179" y="119155"/>
                  </a:cubicBezTo>
                  <a:cubicBezTo>
                    <a:pt x="61327" y="119155"/>
                    <a:pt x="57614" y="96224"/>
                    <a:pt x="57614" y="94566"/>
                  </a:cubicBezTo>
                  <a:cubicBezTo>
                    <a:pt x="57614" y="94014"/>
                    <a:pt x="57614" y="93461"/>
                    <a:pt x="58470" y="90146"/>
                  </a:cubicBezTo>
                  <a:lnTo>
                    <a:pt x="72467" y="35995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3877DFB3-5A9A-F269-A343-9460C70783E3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791519" y="4054417"/>
              <a:ext cx="66268" cy="276280"/>
            </a:xfrm>
            <a:custGeom>
              <a:avLst/>
              <a:gdLst>
                <a:gd name="connsiteX0" fmla="*/ 66473 w 66268"/>
                <a:gd name="connsiteY0" fmla="*/ 138219 h 276280"/>
                <a:gd name="connsiteX1" fmla="*/ 47621 w 66268"/>
                <a:gd name="connsiteY1" fmla="*/ 52019 h 276280"/>
                <a:gd name="connsiteX2" fmla="*/ 3061 w 66268"/>
                <a:gd name="connsiteY2" fmla="*/ 78 h 276280"/>
                <a:gd name="connsiteX3" fmla="*/ 205 w 66268"/>
                <a:gd name="connsiteY3" fmla="*/ 2841 h 276280"/>
                <a:gd name="connsiteX4" fmla="*/ 5632 w 66268"/>
                <a:gd name="connsiteY4" fmla="*/ 9195 h 276280"/>
                <a:gd name="connsiteX5" fmla="*/ 49906 w 66268"/>
                <a:gd name="connsiteY5" fmla="*/ 138219 h 276280"/>
                <a:gd name="connsiteX6" fmla="*/ 3918 w 66268"/>
                <a:gd name="connsiteY6" fmla="*/ 268900 h 276280"/>
                <a:gd name="connsiteX7" fmla="*/ 205 w 66268"/>
                <a:gd name="connsiteY7" fmla="*/ 273596 h 276280"/>
                <a:gd name="connsiteX8" fmla="*/ 3061 w 66268"/>
                <a:gd name="connsiteY8" fmla="*/ 276359 h 276280"/>
                <a:gd name="connsiteX9" fmla="*/ 48478 w 66268"/>
                <a:gd name="connsiteY9" fmla="*/ 222484 h 276280"/>
                <a:gd name="connsiteX10" fmla="*/ 66473 w 66268"/>
                <a:gd name="connsiteY10" fmla="*/ 138219 h 2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8" h="276280">
                  <a:moveTo>
                    <a:pt x="66473" y="138219"/>
                  </a:moveTo>
                  <a:cubicBezTo>
                    <a:pt x="66473" y="116669"/>
                    <a:pt x="63331" y="83239"/>
                    <a:pt x="47621" y="52019"/>
                  </a:cubicBezTo>
                  <a:cubicBezTo>
                    <a:pt x="30483" y="18036"/>
                    <a:pt x="5917" y="78"/>
                    <a:pt x="3061" y="78"/>
                  </a:cubicBezTo>
                  <a:cubicBezTo>
                    <a:pt x="1347" y="78"/>
                    <a:pt x="205" y="1183"/>
                    <a:pt x="205" y="2841"/>
                  </a:cubicBezTo>
                  <a:cubicBezTo>
                    <a:pt x="205" y="3670"/>
                    <a:pt x="205" y="4222"/>
                    <a:pt x="5632" y="9195"/>
                  </a:cubicBezTo>
                  <a:cubicBezTo>
                    <a:pt x="33625" y="36547"/>
                    <a:pt x="49906" y="80476"/>
                    <a:pt x="49906" y="138219"/>
                  </a:cubicBezTo>
                  <a:cubicBezTo>
                    <a:pt x="49906" y="185463"/>
                    <a:pt x="39338" y="234088"/>
                    <a:pt x="3918" y="268900"/>
                  </a:cubicBezTo>
                  <a:cubicBezTo>
                    <a:pt x="205" y="272215"/>
                    <a:pt x="205" y="272767"/>
                    <a:pt x="205" y="273596"/>
                  </a:cubicBezTo>
                  <a:cubicBezTo>
                    <a:pt x="205" y="275254"/>
                    <a:pt x="1347" y="276359"/>
                    <a:pt x="3061" y="276359"/>
                  </a:cubicBezTo>
                  <a:cubicBezTo>
                    <a:pt x="5917" y="276359"/>
                    <a:pt x="31625" y="257572"/>
                    <a:pt x="48478" y="222484"/>
                  </a:cubicBezTo>
                  <a:cubicBezTo>
                    <a:pt x="63046" y="192093"/>
                    <a:pt x="66473" y="161426"/>
                    <a:pt x="66473" y="138219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24DFBCD8-DE44-A4DC-197C-ECB31714E4CA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981660" y="4160232"/>
              <a:ext cx="189951" cy="64649"/>
            </a:xfrm>
            <a:custGeom>
              <a:avLst/>
              <a:gdLst>
                <a:gd name="connsiteX0" fmla="*/ 180451 w 189951"/>
                <a:gd name="connsiteY0" fmla="*/ 11129 h 64649"/>
                <a:gd name="connsiteX1" fmla="*/ 190163 w 189951"/>
                <a:gd name="connsiteY1" fmla="*/ 5604 h 64649"/>
                <a:gd name="connsiteX2" fmla="*/ 180737 w 189951"/>
                <a:gd name="connsiteY2" fmla="*/ 78 h 64649"/>
                <a:gd name="connsiteX3" fmla="*/ 9637 w 189951"/>
                <a:gd name="connsiteY3" fmla="*/ 78 h 64649"/>
                <a:gd name="connsiteX4" fmla="*/ 211 w 189951"/>
                <a:gd name="connsiteY4" fmla="*/ 5604 h 64649"/>
                <a:gd name="connsiteX5" fmla="*/ 9923 w 189951"/>
                <a:gd name="connsiteY5" fmla="*/ 11129 h 64649"/>
                <a:gd name="connsiteX6" fmla="*/ 180451 w 189951"/>
                <a:gd name="connsiteY6" fmla="*/ 11129 h 64649"/>
                <a:gd name="connsiteX7" fmla="*/ 180737 w 189951"/>
                <a:gd name="connsiteY7" fmla="*/ 64728 h 64649"/>
                <a:gd name="connsiteX8" fmla="*/ 190163 w 189951"/>
                <a:gd name="connsiteY8" fmla="*/ 59202 h 64649"/>
                <a:gd name="connsiteX9" fmla="*/ 180451 w 189951"/>
                <a:gd name="connsiteY9" fmla="*/ 53677 h 64649"/>
                <a:gd name="connsiteX10" fmla="*/ 9923 w 189951"/>
                <a:gd name="connsiteY10" fmla="*/ 53677 h 64649"/>
                <a:gd name="connsiteX11" fmla="*/ 211 w 189951"/>
                <a:gd name="connsiteY11" fmla="*/ 59202 h 64649"/>
                <a:gd name="connsiteX12" fmla="*/ 9637 w 189951"/>
                <a:gd name="connsiteY12" fmla="*/ 64728 h 64649"/>
                <a:gd name="connsiteX13" fmla="*/ 180737 w 189951"/>
                <a:gd name="connsiteY13" fmla="*/ 64728 h 6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951" h="64649">
                  <a:moveTo>
                    <a:pt x="180451" y="11129"/>
                  </a:moveTo>
                  <a:cubicBezTo>
                    <a:pt x="184736" y="11129"/>
                    <a:pt x="190163" y="11129"/>
                    <a:pt x="190163" y="5604"/>
                  </a:cubicBezTo>
                  <a:cubicBezTo>
                    <a:pt x="190163" y="78"/>
                    <a:pt x="184736" y="78"/>
                    <a:pt x="180737" y="78"/>
                  </a:cubicBezTo>
                  <a:lnTo>
                    <a:pt x="9637" y="78"/>
                  </a:lnTo>
                  <a:cubicBezTo>
                    <a:pt x="5638" y="78"/>
                    <a:pt x="211" y="78"/>
                    <a:pt x="211" y="5604"/>
                  </a:cubicBezTo>
                  <a:cubicBezTo>
                    <a:pt x="211" y="11129"/>
                    <a:pt x="5638" y="11129"/>
                    <a:pt x="9923" y="11129"/>
                  </a:cubicBezTo>
                  <a:lnTo>
                    <a:pt x="180451" y="11129"/>
                  </a:lnTo>
                  <a:close/>
                  <a:moveTo>
                    <a:pt x="180737" y="64728"/>
                  </a:moveTo>
                  <a:cubicBezTo>
                    <a:pt x="184736" y="64728"/>
                    <a:pt x="190163" y="64728"/>
                    <a:pt x="190163" y="59202"/>
                  </a:cubicBezTo>
                  <a:cubicBezTo>
                    <a:pt x="190163" y="53677"/>
                    <a:pt x="184736" y="53677"/>
                    <a:pt x="180451" y="53677"/>
                  </a:cubicBezTo>
                  <a:lnTo>
                    <a:pt x="9923" y="53677"/>
                  </a:lnTo>
                  <a:cubicBezTo>
                    <a:pt x="5638" y="53677"/>
                    <a:pt x="211" y="53677"/>
                    <a:pt x="211" y="59202"/>
                  </a:cubicBezTo>
                  <a:cubicBezTo>
                    <a:pt x="211" y="64728"/>
                    <a:pt x="5638" y="64728"/>
                    <a:pt x="9637" y="64728"/>
                  </a:cubicBezTo>
                  <a:lnTo>
                    <a:pt x="180737" y="64728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12FB8ABC-7FFE-36BB-882D-D8B6A7AE35AF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0275742" y="4139511"/>
              <a:ext cx="134822" cy="181792"/>
            </a:xfrm>
            <a:custGeom>
              <a:avLst/>
              <a:gdLst>
                <a:gd name="connsiteX0" fmla="*/ 1079 w 134822"/>
                <a:gd name="connsiteY0" fmla="*/ 169991 h 181792"/>
                <a:gd name="connsiteX1" fmla="*/ 222 w 134822"/>
                <a:gd name="connsiteY1" fmla="*/ 174411 h 181792"/>
                <a:gd name="connsiteX2" fmla="*/ 8220 w 134822"/>
                <a:gd name="connsiteY2" fmla="*/ 181871 h 181792"/>
                <a:gd name="connsiteX3" fmla="*/ 18217 w 134822"/>
                <a:gd name="connsiteY3" fmla="*/ 176069 h 181792"/>
                <a:gd name="connsiteX4" fmla="*/ 36498 w 134822"/>
                <a:gd name="connsiteY4" fmla="*/ 106723 h 181792"/>
                <a:gd name="connsiteX5" fmla="*/ 64777 w 134822"/>
                <a:gd name="connsiteY5" fmla="*/ 125233 h 181792"/>
                <a:gd name="connsiteX6" fmla="*/ 135045 w 134822"/>
                <a:gd name="connsiteY6" fmla="*/ 45112 h 181792"/>
                <a:gd name="connsiteX7" fmla="*/ 95340 w 134822"/>
                <a:gd name="connsiteY7" fmla="*/ 78 h 181792"/>
                <a:gd name="connsiteX8" fmla="*/ 29072 w 134822"/>
                <a:gd name="connsiteY8" fmla="*/ 61413 h 181792"/>
                <a:gd name="connsiteX9" fmla="*/ 1079 w 134822"/>
                <a:gd name="connsiteY9" fmla="*/ 169991 h 181792"/>
                <a:gd name="connsiteX10" fmla="*/ 64491 w 134822"/>
                <a:gd name="connsiteY10" fmla="*/ 119155 h 181792"/>
                <a:gd name="connsiteX11" fmla="*/ 39926 w 134822"/>
                <a:gd name="connsiteY11" fmla="*/ 94566 h 181792"/>
                <a:gd name="connsiteX12" fmla="*/ 42211 w 134822"/>
                <a:gd name="connsiteY12" fmla="*/ 84344 h 181792"/>
                <a:gd name="connsiteX13" fmla="*/ 59350 w 134822"/>
                <a:gd name="connsiteY13" fmla="*/ 32403 h 181792"/>
                <a:gd name="connsiteX14" fmla="*/ 94769 w 134822"/>
                <a:gd name="connsiteY14" fmla="*/ 6156 h 181792"/>
                <a:gd name="connsiteX15" fmla="*/ 114478 w 134822"/>
                <a:gd name="connsiteY15" fmla="*/ 33232 h 181792"/>
                <a:gd name="connsiteX16" fmla="*/ 98482 w 134822"/>
                <a:gd name="connsiteY16" fmla="*/ 92909 h 181792"/>
                <a:gd name="connsiteX17" fmla="*/ 64491 w 134822"/>
                <a:gd name="connsiteY17" fmla="*/ 119155 h 18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822" h="181792">
                  <a:moveTo>
                    <a:pt x="1079" y="169991"/>
                  </a:moveTo>
                  <a:cubicBezTo>
                    <a:pt x="222" y="173306"/>
                    <a:pt x="222" y="173859"/>
                    <a:pt x="222" y="174411"/>
                  </a:cubicBezTo>
                  <a:cubicBezTo>
                    <a:pt x="222" y="178556"/>
                    <a:pt x="3364" y="181871"/>
                    <a:pt x="8220" y="181871"/>
                  </a:cubicBezTo>
                  <a:cubicBezTo>
                    <a:pt x="14218" y="181871"/>
                    <a:pt x="17646" y="176898"/>
                    <a:pt x="18217" y="176069"/>
                  </a:cubicBezTo>
                  <a:cubicBezTo>
                    <a:pt x="19645" y="173583"/>
                    <a:pt x="28786" y="136561"/>
                    <a:pt x="36498" y="106723"/>
                  </a:cubicBezTo>
                  <a:cubicBezTo>
                    <a:pt x="42211" y="117774"/>
                    <a:pt x="51352" y="125233"/>
                    <a:pt x="64777" y="125233"/>
                  </a:cubicBezTo>
                  <a:cubicBezTo>
                    <a:pt x="98197" y="125233"/>
                    <a:pt x="135045" y="86278"/>
                    <a:pt x="135045" y="45112"/>
                  </a:cubicBezTo>
                  <a:cubicBezTo>
                    <a:pt x="135045" y="15826"/>
                    <a:pt x="116192" y="78"/>
                    <a:pt x="95340" y="78"/>
                  </a:cubicBezTo>
                  <a:cubicBezTo>
                    <a:pt x="67633" y="78"/>
                    <a:pt x="37641" y="27706"/>
                    <a:pt x="29072" y="61413"/>
                  </a:cubicBezTo>
                  <a:lnTo>
                    <a:pt x="1079" y="169991"/>
                  </a:lnTo>
                  <a:close/>
                  <a:moveTo>
                    <a:pt x="64491" y="119155"/>
                  </a:moveTo>
                  <a:cubicBezTo>
                    <a:pt x="44496" y="119155"/>
                    <a:pt x="39926" y="97053"/>
                    <a:pt x="39926" y="94566"/>
                  </a:cubicBezTo>
                  <a:cubicBezTo>
                    <a:pt x="39926" y="93461"/>
                    <a:pt x="41354" y="87936"/>
                    <a:pt x="42211" y="84344"/>
                  </a:cubicBezTo>
                  <a:cubicBezTo>
                    <a:pt x="50209" y="53400"/>
                    <a:pt x="53065" y="43454"/>
                    <a:pt x="59350" y="32403"/>
                  </a:cubicBezTo>
                  <a:cubicBezTo>
                    <a:pt x="71632" y="12235"/>
                    <a:pt x="85914" y="6156"/>
                    <a:pt x="94769" y="6156"/>
                  </a:cubicBezTo>
                  <a:cubicBezTo>
                    <a:pt x="105338" y="6156"/>
                    <a:pt x="114478" y="14169"/>
                    <a:pt x="114478" y="33232"/>
                  </a:cubicBezTo>
                  <a:cubicBezTo>
                    <a:pt x="114478" y="48427"/>
                    <a:pt x="106195" y="79371"/>
                    <a:pt x="98482" y="92909"/>
                  </a:cubicBezTo>
                  <a:cubicBezTo>
                    <a:pt x="89056" y="110314"/>
                    <a:pt x="75345" y="119155"/>
                    <a:pt x="64491" y="119155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74F03818-3638-1D2C-080C-D55A929AFA25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0443132" y="4054417"/>
              <a:ext cx="66268" cy="276280"/>
            </a:xfrm>
            <a:custGeom>
              <a:avLst/>
              <a:gdLst>
                <a:gd name="connsiteX0" fmla="*/ 66496 w 66268"/>
                <a:gd name="connsiteY0" fmla="*/ 273596 h 276280"/>
                <a:gd name="connsiteX1" fmla="*/ 61640 w 66268"/>
                <a:gd name="connsiteY1" fmla="*/ 267518 h 276280"/>
                <a:gd name="connsiteX2" fmla="*/ 16794 w 66268"/>
                <a:gd name="connsiteY2" fmla="*/ 138219 h 276280"/>
                <a:gd name="connsiteX3" fmla="*/ 62782 w 66268"/>
                <a:gd name="connsiteY3" fmla="*/ 7538 h 276280"/>
                <a:gd name="connsiteX4" fmla="*/ 66496 w 66268"/>
                <a:gd name="connsiteY4" fmla="*/ 2841 h 276280"/>
                <a:gd name="connsiteX5" fmla="*/ 63639 w 66268"/>
                <a:gd name="connsiteY5" fmla="*/ 78 h 276280"/>
                <a:gd name="connsiteX6" fmla="*/ 18222 w 66268"/>
                <a:gd name="connsiteY6" fmla="*/ 53953 h 276280"/>
                <a:gd name="connsiteX7" fmla="*/ 227 w 66268"/>
                <a:gd name="connsiteY7" fmla="*/ 138219 h 276280"/>
                <a:gd name="connsiteX8" fmla="*/ 19079 w 66268"/>
                <a:gd name="connsiteY8" fmla="*/ 224418 h 276280"/>
                <a:gd name="connsiteX9" fmla="*/ 63639 w 66268"/>
                <a:gd name="connsiteY9" fmla="*/ 276359 h 276280"/>
                <a:gd name="connsiteX10" fmla="*/ 66496 w 66268"/>
                <a:gd name="connsiteY10" fmla="*/ 273596 h 2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8" h="276280">
                  <a:moveTo>
                    <a:pt x="66496" y="273596"/>
                  </a:moveTo>
                  <a:cubicBezTo>
                    <a:pt x="66496" y="272767"/>
                    <a:pt x="66496" y="272215"/>
                    <a:pt x="61640" y="267518"/>
                  </a:cubicBezTo>
                  <a:cubicBezTo>
                    <a:pt x="25935" y="232707"/>
                    <a:pt x="16794" y="180490"/>
                    <a:pt x="16794" y="138219"/>
                  </a:cubicBezTo>
                  <a:cubicBezTo>
                    <a:pt x="16794" y="90146"/>
                    <a:pt x="27649" y="42073"/>
                    <a:pt x="62782" y="7538"/>
                  </a:cubicBezTo>
                  <a:cubicBezTo>
                    <a:pt x="66496" y="4222"/>
                    <a:pt x="66496" y="3670"/>
                    <a:pt x="66496" y="2841"/>
                  </a:cubicBezTo>
                  <a:cubicBezTo>
                    <a:pt x="66496" y="907"/>
                    <a:pt x="65353" y="78"/>
                    <a:pt x="63639" y="78"/>
                  </a:cubicBezTo>
                  <a:cubicBezTo>
                    <a:pt x="60783" y="78"/>
                    <a:pt x="35075" y="18865"/>
                    <a:pt x="18222" y="53953"/>
                  </a:cubicBezTo>
                  <a:cubicBezTo>
                    <a:pt x="3655" y="84344"/>
                    <a:pt x="227" y="115011"/>
                    <a:pt x="227" y="138219"/>
                  </a:cubicBezTo>
                  <a:cubicBezTo>
                    <a:pt x="227" y="159769"/>
                    <a:pt x="3369" y="193199"/>
                    <a:pt x="19079" y="224418"/>
                  </a:cubicBezTo>
                  <a:cubicBezTo>
                    <a:pt x="36218" y="258401"/>
                    <a:pt x="60783" y="276359"/>
                    <a:pt x="63639" y="276359"/>
                  </a:cubicBezTo>
                  <a:cubicBezTo>
                    <a:pt x="65353" y="276359"/>
                    <a:pt x="66496" y="275530"/>
                    <a:pt x="66496" y="273596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BCE7FDBE-A77F-89D6-E514-CD556F3534C9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0532792" y="4074585"/>
              <a:ext cx="194236" cy="187042"/>
            </a:xfrm>
            <a:custGeom>
              <a:avLst/>
              <a:gdLst>
                <a:gd name="connsiteX0" fmla="*/ 115344 w 194236"/>
                <a:gd name="connsiteY0" fmla="*/ 19418 h 187042"/>
                <a:gd name="connsiteX1" fmla="*/ 121914 w 194236"/>
                <a:gd name="connsiteY1" fmla="*/ 9195 h 187042"/>
                <a:gd name="connsiteX2" fmla="*/ 139909 w 194236"/>
                <a:gd name="connsiteY2" fmla="*/ 8643 h 187042"/>
                <a:gd name="connsiteX3" fmla="*/ 181613 w 194236"/>
                <a:gd name="connsiteY3" fmla="*/ 31298 h 187042"/>
                <a:gd name="connsiteX4" fmla="*/ 179328 w 194236"/>
                <a:gd name="connsiteY4" fmla="*/ 53400 h 187042"/>
                <a:gd name="connsiteX5" fmla="*/ 178471 w 194236"/>
                <a:gd name="connsiteY5" fmla="*/ 58650 h 187042"/>
                <a:gd name="connsiteX6" fmla="*/ 181899 w 194236"/>
                <a:gd name="connsiteY6" fmla="*/ 62241 h 187042"/>
                <a:gd name="connsiteX7" fmla="*/ 186183 w 194236"/>
                <a:gd name="connsiteY7" fmla="*/ 55887 h 187042"/>
                <a:gd name="connsiteX8" fmla="*/ 193896 w 194236"/>
                <a:gd name="connsiteY8" fmla="*/ 7814 h 187042"/>
                <a:gd name="connsiteX9" fmla="*/ 194467 w 194236"/>
                <a:gd name="connsiteY9" fmla="*/ 3117 h 187042"/>
                <a:gd name="connsiteX10" fmla="*/ 186755 w 194236"/>
                <a:gd name="connsiteY10" fmla="*/ 78 h 187042"/>
                <a:gd name="connsiteX11" fmla="*/ 28224 w 194236"/>
                <a:gd name="connsiteY11" fmla="*/ 78 h 187042"/>
                <a:gd name="connsiteX12" fmla="*/ 19083 w 194236"/>
                <a:gd name="connsiteY12" fmla="*/ 5604 h 187042"/>
                <a:gd name="connsiteX13" fmla="*/ 1945 w 194236"/>
                <a:gd name="connsiteY13" fmla="*/ 54229 h 187042"/>
                <a:gd name="connsiteX14" fmla="*/ 231 w 194236"/>
                <a:gd name="connsiteY14" fmla="*/ 59202 h 187042"/>
                <a:gd name="connsiteX15" fmla="*/ 3659 w 194236"/>
                <a:gd name="connsiteY15" fmla="*/ 62241 h 187042"/>
                <a:gd name="connsiteX16" fmla="*/ 8514 w 194236"/>
                <a:gd name="connsiteY16" fmla="*/ 56439 h 187042"/>
                <a:gd name="connsiteX17" fmla="*/ 73641 w 194236"/>
                <a:gd name="connsiteY17" fmla="*/ 8643 h 187042"/>
                <a:gd name="connsiteX18" fmla="*/ 84781 w 194236"/>
                <a:gd name="connsiteY18" fmla="*/ 8643 h 187042"/>
                <a:gd name="connsiteX19" fmla="*/ 92779 w 194236"/>
                <a:gd name="connsiteY19" fmla="*/ 11958 h 187042"/>
                <a:gd name="connsiteX20" fmla="*/ 91636 w 194236"/>
                <a:gd name="connsiteY20" fmla="*/ 17760 h 187042"/>
                <a:gd name="connsiteX21" fmla="*/ 53360 w 194236"/>
                <a:gd name="connsiteY21" fmla="*/ 165294 h 187042"/>
                <a:gd name="connsiteX22" fmla="*/ 19369 w 194236"/>
                <a:gd name="connsiteY22" fmla="*/ 178556 h 187042"/>
                <a:gd name="connsiteX23" fmla="*/ 7372 w 194236"/>
                <a:gd name="connsiteY23" fmla="*/ 183805 h 187042"/>
                <a:gd name="connsiteX24" fmla="*/ 12228 w 194236"/>
                <a:gd name="connsiteY24" fmla="*/ 187120 h 187042"/>
                <a:gd name="connsiteX25" fmla="*/ 35650 w 194236"/>
                <a:gd name="connsiteY25" fmla="*/ 186568 h 187042"/>
                <a:gd name="connsiteX26" fmla="*/ 59930 w 194236"/>
                <a:gd name="connsiteY26" fmla="*/ 186292 h 187042"/>
                <a:gd name="connsiteX27" fmla="*/ 83638 w 194236"/>
                <a:gd name="connsiteY27" fmla="*/ 186568 h 187042"/>
                <a:gd name="connsiteX28" fmla="*/ 108489 w 194236"/>
                <a:gd name="connsiteY28" fmla="*/ 187120 h 187042"/>
                <a:gd name="connsiteX29" fmla="*/ 114773 w 194236"/>
                <a:gd name="connsiteY29" fmla="*/ 181595 h 187042"/>
                <a:gd name="connsiteX30" fmla="*/ 105061 w 194236"/>
                <a:gd name="connsiteY30" fmla="*/ 178556 h 187042"/>
                <a:gd name="connsiteX31" fmla="*/ 86780 w 194236"/>
                <a:gd name="connsiteY31" fmla="*/ 178003 h 187042"/>
                <a:gd name="connsiteX32" fmla="*/ 76211 w 194236"/>
                <a:gd name="connsiteY32" fmla="*/ 171925 h 187042"/>
                <a:gd name="connsiteX33" fmla="*/ 77354 w 194236"/>
                <a:gd name="connsiteY33" fmla="*/ 166123 h 187042"/>
                <a:gd name="connsiteX34" fmla="*/ 115344 w 194236"/>
                <a:gd name="connsiteY34" fmla="*/ 19418 h 18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236" h="187042">
                  <a:moveTo>
                    <a:pt x="115344" y="19418"/>
                  </a:moveTo>
                  <a:cubicBezTo>
                    <a:pt x="117344" y="11682"/>
                    <a:pt x="118486" y="10024"/>
                    <a:pt x="121914" y="9195"/>
                  </a:cubicBezTo>
                  <a:cubicBezTo>
                    <a:pt x="124485" y="8643"/>
                    <a:pt x="133911" y="8643"/>
                    <a:pt x="139909" y="8643"/>
                  </a:cubicBezTo>
                  <a:cubicBezTo>
                    <a:pt x="168759" y="8643"/>
                    <a:pt x="181613" y="9748"/>
                    <a:pt x="181613" y="31298"/>
                  </a:cubicBezTo>
                  <a:cubicBezTo>
                    <a:pt x="181613" y="35442"/>
                    <a:pt x="180471" y="46217"/>
                    <a:pt x="179328" y="53400"/>
                  </a:cubicBezTo>
                  <a:cubicBezTo>
                    <a:pt x="179042" y="54506"/>
                    <a:pt x="178471" y="57821"/>
                    <a:pt x="178471" y="58650"/>
                  </a:cubicBezTo>
                  <a:cubicBezTo>
                    <a:pt x="178471" y="60307"/>
                    <a:pt x="179328" y="62241"/>
                    <a:pt x="181899" y="62241"/>
                  </a:cubicBezTo>
                  <a:cubicBezTo>
                    <a:pt x="185041" y="62241"/>
                    <a:pt x="185612" y="60031"/>
                    <a:pt x="186183" y="55887"/>
                  </a:cubicBezTo>
                  <a:lnTo>
                    <a:pt x="193896" y="7814"/>
                  </a:lnTo>
                  <a:cubicBezTo>
                    <a:pt x="194181" y="6709"/>
                    <a:pt x="194467" y="3946"/>
                    <a:pt x="194467" y="3117"/>
                  </a:cubicBezTo>
                  <a:cubicBezTo>
                    <a:pt x="194467" y="78"/>
                    <a:pt x="191611" y="78"/>
                    <a:pt x="186755" y="78"/>
                  </a:cubicBezTo>
                  <a:lnTo>
                    <a:pt x="28224" y="78"/>
                  </a:lnTo>
                  <a:cubicBezTo>
                    <a:pt x="21368" y="78"/>
                    <a:pt x="21083" y="354"/>
                    <a:pt x="19083" y="5604"/>
                  </a:cubicBezTo>
                  <a:lnTo>
                    <a:pt x="1945" y="54229"/>
                  </a:lnTo>
                  <a:cubicBezTo>
                    <a:pt x="1659" y="54782"/>
                    <a:pt x="231" y="58650"/>
                    <a:pt x="231" y="59202"/>
                  </a:cubicBezTo>
                  <a:cubicBezTo>
                    <a:pt x="231" y="60860"/>
                    <a:pt x="1659" y="62241"/>
                    <a:pt x="3659" y="62241"/>
                  </a:cubicBezTo>
                  <a:cubicBezTo>
                    <a:pt x="6515" y="62241"/>
                    <a:pt x="6801" y="60860"/>
                    <a:pt x="8514" y="56439"/>
                  </a:cubicBezTo>
                  <a:cubicBezTo>
                    <a:pt x="23939" y="13616"/>
                    <a:pt x="31366" y="8643"/>
                    <a:pt x="73641" y="8643"/>
                  </a:cubicBezTo>
                  <a:lnTo>
                    <a:pt x="84781" y="8643"/>
                  </a:lnTo>
                  <a:cubicBezTo>
                    <a:pt x="92779" y="8643"/>
                    <a:pt x="92779" y="9748"/>
                    <a:pt x="92779" y="11958"/>
                  </a:cubicBezTo>
                  <a:cubicBezTo>
                    <a:pt x="92779" y="13616"/>
                    <a:pt x="91922" y="16931"/>
                    <a:pt x="91636" y="17760"/>
                  </a:cubicBezTo>
                  <a:lnTo>
                    <a:pt x="53360" y="165294"/>
                  </a:lnTo>
                  <a:cubicBezTo>
                    <a:pt x="50789" y="175517"/>
                    <a:pt x="49932" y="178556"/>
                    <a:pt x="19369" y="178556"/>
                  </a:cubicBezTo>
                  <a:cubicBezTo>
                    <a:pt x="9086" y="178556"/>
                    <a:pt x="7372" y="178556"/>
                    <a:pt x="7372" y="183805"/>
                  </a:cubicBezTo>
                  <a:cubicBezTo>
                    <a:pt x="7372" y="187120"/>
                    <a:pt x="10514" y="187120"/>
                    <a:pt x="12228" y="187120"/>
                  </a:cubicBezTo>
                  <a:cubicBezTo>
                    <a:pt x="19940" y="187120"/>
                    <a:pt x="27938" y="186568"/>
                    <a:pt x="35650" y="186568"/>
                  </a:cubicBezTo>
                  <a:cubicBezTo>
                    <a:pt x="43648" y="186568"/>
                    <a:pt x="51932" y="186292"/>
                    <a:pt x="59930" y="186292"/>
                  </a:cubicBezTo>
                  <a:cubicBezTo>
                    <a:pt x="67928" y="186292"/>
                    <a:pt x="75926" y="186568"/>
                    <a:pt x="83638" y="186568"/>
                  </a:cubicBezTo>
                  <a:cubicBezTo>
                    <a:pt x="91922" y="186568"/>
                    <a:pt x="100491" y="187120"/>
                    <a:pt x="108489" y="187120"/>
                  </a:cubicBezTo>
                  <a:cubicBezTo>
                    <a:pt x="111345" y="187120"/>
                    <a:pt x="114773" y="187120"/>
                    <a:pt x="114773" y="181595"/>
                  </a:cubicBezTo>
                  <a:cubicBezTo>
                    <a:pt x="114773" y="178556"/>
                    <a:pt x="112488" y="178556"/>
                    <a:pt x="105061" y="178556"/>
                  </a:cubicBezTo>
                  <a:cubicBezTo>
                    <a:pt x="97920" y="178556"/>
                    <a:pt x="94207" y="178556"/>
                    <a:pt x="86780" y="178003"/>
                  </a:cubicBezTo>
                  <a:cubicBezTo>
                    <a:pt x="78497" y="177174"/>
                    <a:pt x="76211" y="176345"/>
                    <a:pt x="76211" y="171925"/>
                  </a:cubicBezTo>
                  <a:cubicBezTo>
                    <a:pt x="76211" y="171649"/>
                    <a:pt x="76211" y="170267"/>
                    <a:pt x="77354" y="166123"/>
                  </a:cubicBezTo>
                  <a:lnTo>
                    <a:pt x="115344" y="19418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65B31B2D-6C73-B73D-1023-112D33B56249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0703256" y="4174654"/>
              <a:ext cx="92776" cy="132283"/>
            </a:xfrm>
            <a:custGeom>
              <a:avLst/>
              <a:gdLst>
                <a:gd name="connsiteX0" fmla="*/ 93013 w 92776"/>
                <a:gd name="connsiteY0" fmla="*/ 66802 h 132283"/>
                <a:gd name="connsiteX1" fmla="*/ 81216 w 92776"/>
                <a:gd name="connsiteY1" fmla="*/ 16712 h 132283"/>
                <a:gd name="connsiteX2" fmla="*/ 46625 w 92776"/>
                <a:gd name="connsiteY2" fmla="*/ 80 h 132283"/>
                <a:gd name="connsiteX3" fmla="*/ 237 w 92776"/>
                <a:gd name="connsiteY3" fmla="*/ 66802 h 132283"/>
                <a:gd name="connsiteX4" fmla="*/ 46625 w 92776"/>
                <a:gd name="connsiteY4" fmla="*/ 132363 h 132283"/>
                <a:gd name="connsiteX5" fmla="*/ 93013 w 92776"/>
                <a:gd name="connsiteY5" fmla="*/ 66802 h 132283"/>
                <a:gd name="connsiteX6" fmla="*/ 46625 w 92776"/>
                <a:gd name="connsiteY6" fmla="*/ 126948 h 132283"/>
                <a:gd name="connsiteX7" fmla="*/ 21231 w 92776"/>
                <a:gd name="connsiteY7" fmla="*/ 105868 h 132283"/>
                <a:gd name="connsiteX8" fmla="*/ 18432 w 92776"/>
                <a:gd name="connsiteY8" fmla="*/ 64287 h 132283"/>
                <a:gd name="connsiteX9" fmla="*/ 21431 w 92776"/>
                <a:gd name="connsiteY9" fmla="*/ 24834 h 132283"/>
                <a:gd name="connsiteX10" fmla="*/ 46625 w 92776"/>
                <a:gd name="connsiteY10" fmla="*/ 5495 h 132283"/>
                <a:gd name="connsiteX11" fmla="*/ 71418 w 92776"/>
                <a:gd name="connsiteY11" fmla="*/ 23094 h 132283"/>
                <a:gd name="connsiteX12" fmla="*/ 74818 w 92776"/>
                <a:gd name="connsiteY12" fmla="*/ 64287 h 132283"/>
                <a:gd name="connsiteX13" fmla="*/ 72218 w 92776"/>
                <a:gd name="connsiteY13" fmla="*/ 105094 h 132283"/>
                <a:gd name="connsiteX14" fmla="*/ 46625 w 92776"/>
                <a:gd name="connsiteY14" fmla="*/ 126948 h 13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6" h="132283">
                  <a:moveTo>
                    <a:pt x="93013" y="66802"/>
                  </a:moveTo>
                  <a:cubicBezTo>
                    <a:pt x="93013" y="45528"/>
                    <a:pt x="90414" y="30250"/>
                    <a:pt x="81216" y="16712"/>
                  </a:cubicBezTo>
                  <a:cubicBezTo>
                    <a:pt x="75018" y="7816"/>
                    <a:pt x="62621" y="80"/>
                    <a:pt x="46625" y="80"/>
                  </a:cubicBezTo>
                  <a:cubicBezTo>
                    <a:pt x="237" y="80"/>
                    <a:pt x="237" y="52877"/>
                    <a:pt x="237" y="66802"/>
                  </a:cubicBezTo>
                  <a:cubicBezTo>
                    <a:pt x="237" y="80726"/>
                    <a:pt x="237" y="132363"/>
                    <a:pt x="46625" y="132363"/>
                  </a:cubicBezTo>
                  <a:cubicBezTo>
                    <a:pt x="93013" y="132363"/>
                    <a:pt x="93013" y="80726"/>
                    <a:pt x="93013" y="66802"/>
                  </a:cubicBezTo>
                  <a:close/>
                  <a:moveTo>
                    <a:pt x="46625" y="126948"/>
                  </a:moveTo>
                  <a:cubicBezTo>
                    <a:pt x="37427" y="126948"/>
                    <a:pt x="25230" y="121726"/>
                    <a:pt x="21231" y="105868"/>
                  </a:cubicBezTo>
                  <a:cubicBezTo>
                    <a:pt x="18432" y="94457"/>
                    <a:pt x="18432" y="78599"/>
                    <a:pt x="18432" y="64287"/>
                  </a:cubicBezTo>
                  <a:cubicBezTo>
                    <a:pt x="18432" y="50169"/>
                    <a:pt x="18432" y="35471"/>
                    <a:pt x="21431" y="24834"/>
                  </a:cubicBezTo>
                  <a:cubicBezTo>
                    <a:pt x="25630" y="9556"/>
                    <a:pt x="38427" y="5495"/>
                    <a:pt x="46625" y="5495"/>
                  </a:cubicBezTo>
                  <a:cubicBezTo>
                    <a:pt x="57422" y="5495"/>
                    <a:pt x="67819" y="11877"/>
                    <a:pt x="71418" y="23094"/>
                  </a:cubicBezTo>
                  <a:cubicBezTo>
                    <a:pt x="74618" y="33537"/>
                    <a:pt x="74818" y="47462"/>
                    <a:pt x="74818" y="64287"/>
                  </a:cubicBezTo>
                  <a:cubicBezTo>
                    <a:pt x="74818" y="78599"/>
                    <a:pt x="74818" y="92910"/>
                    <a:pt x="72218" y="105094"/>
                  </a:cubicBezTo>
                  <a:cubicBezTo>
                    <a:pt x="68219" y="122693"/>
                    <a:pt x="54623" y="126948"/>
                    <a:pt x="46625" y="126948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C2143604-71BA-DB51-62AE-C1167BB4DC06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0845567" y="4232341"/>
              <a:ext cx="33420" cy="82607"/>
            </a:xfrm>
            <a:custGeom>
              <a:avLst/>
              <a:gdLst>
                <a:gd name="connsiteX0" fmla="*/ 33661 w 33420"/>
                <a:gd name="connsiteY0" fmla="*/ 29088 h 82607"/>
                <a:gd name="connsiteX1" fmla="*/ 15380 w 33420"/>
                <a:gd name="connsiteY1" fmla="*/ 78 h 82607"/>
                <a:gd name="connsiteX2" fmla="*/ 241 w 33420"/>
                <a:gd name="connsiteY2" fmla="*/ 14721 h 82607"/>
                <a:gd name="connsiteX3" fmla="*/ 15380 w 33420"/>
                <a:gd name="connsiteY3" fmla="*/ 29364 h 82607"/>
                <a:gd name="connsiteX4" fmla="*/ 25378 w 33420"/>
                <a:gd name="connsiteY4" fmla="*/ 25772 h 82607"/>
                <a:gd name="connsiteX5" fmla="*/ 26806 w 33420"/>
                <a:gd name="connsiteY5" fmla="*/ 24943 h 82607"/>
                <a:gd name="connsiteX6" fmla="*/ 27377 w 33420"/>
                <a:gd name="connsiteY6" fmla="*/ 29088 h 82607"/>
                <a:gd name="connsiteX7" fmla="*/ 7953 w 33420"/>
                <a:gd name="connsiteY7" fmla="*/ 75227 h 82607"/>
                <a:gd name="connsiteX8" fmla="*/ 4811 w 33420"/>
                <a:gd name="connsiteY8" fmla="*/ 79647 h 82607"/>
                <a:gd name="connsiteX9" fmla="*/ 7668 w 33420"/>
                <a:gd name="connsiteY9" fmla="*/ 82686 h 82607"/>
                <a:gd name="connsiteX10" fmla="*/ 33661 w 33420"/>
                <a:gd name="connsiteY10" fmla="*/ 29088 h 8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20" h="82607">
                  <a:moveTo>
                    <a:pt x="33661" y="29088"/>
                  </a:moveTo>
                  <a:cubicBezTo>
                    <a:pt x="33661" y="10853"/>
                    <a:pt x="26520" y="78"/>
                    <a:pt x="15380" y="78"/>
                  </a:cubicBezTo>
                  <a:cubicBezTo>
                    <a:pt x="5954" y="78"/>
                    <a:pt x="241" y="6985"/>
                    <a:pt x="241" y="14721"/>
                  </a:cubicBezTo>
                  <a:cubicBezTo>
                    <a:pt x="241" y="22181"/>
                    <a:pt x="5954" y="29364"/>
                    <a:pt x="15380" y="29364"/>
                  </a:cubicBezTo>
                  <a:cubicBezTo>
                    <a:pt x="18808" y="29364"/>
                    <a:pt x="22521" y="28259"/>
                    <a:pt x="25378" y="25772"/>
                  </a:cubicBezTo>
                  <a:cubicBezTo>
                    <a:pt x="26234" y="25220"/>
                    <a:pt x="26520" y="24943"/>
                    <a:pt x="26806" y="24943"/>
                  </a:cubicBezTo>
                  <a:cubicBezTo>
                    <a:pt x="27091" y="24943"/>
                    <a:pt x="27377" y="25220"/>
                    <a:pt x="27377" y="29088"/>
                  </a:cubicBezTo>
                  <a:cubicBezTo>
                    <a:pt x="27377" y="49532"/>
                    <a:pt x="17380" y="66109"/>
                    <a:pt x="7953" y="75227"/>
                  </a:cubicBezTo>
                  <a:cubicBezTo>
                    <a:pt x="4811" y="78266"/>
                    <a:pt x="4811" y="78818"/>
                    <a:pt x="4811" y="79647"/>
                  </a:cubicBezTo>
                  <a:cubicBezTo>
                    <a:pt x="4811" y="81581"/>
                    <a:pt x="6240" y="82686"/>
                    <a:pt x="7668" y="82686"/>
                  </a:cubicBezTo>
                  <a:cubicBezTo>
                    <a:pt x="10810" y="82686"/>
                    <a:pt x="33661" y="61413"/>
                    <a:pt x="33661" y="29088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EA054AFD-BF5D-9976-3C15-E18DAB7CB3A1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0938812" y="4139511"/>
              <a:ext cx="149104" cy="175714"/>
            </a:xfrm>
            <a:custGeom>
              <a:avLst/>
              <a:gdLst>
                <a:gd name="connsiteX0" fmla="*/ 22240 w 149104"/>
                <a:gd name="connsiteY0" fmla="*/ 155901 h 175714"/>
                <a:gd name="connsiteX1" fmla="*/ 6815 w 149104"/>
                <a:gd name="connsiteY1" fmla="*/ 167228 h 175714"/>
                <a:gd name="connsiteX2" fmla="*/ 246 w 149104"/>
                <a:gd name="connsiteY2" fmla="*/ 172477 h 175714"/>
                <a:gd name="connsiteX3" fmla="*/ 3959 w 149104"/>
                <a:gd name="connsiteY3" fmla="*/ 175793 h 175714"/>
                <a:gd name="connsiteX4" fmla="*/ 27953 w 149104"/>
                <a:gd name="connsiteY4" fmla="*/ 174964 h 175714"/>
                <a:gd name="connsiteX5" fmla="*/ 56231 w 149104"/>
                <a:gd name="connsiteY5" fmla="*/ 175793 h 175714"/>
                <a:gd name="connsiteX6" fmla="*/ 61373 w 149104"/>
                <a:gd name="connsiteY6" fmla="*/ 170267 h 175714"/>
                <a:gd name="connsiteX7" fmla="*/ 54517 w 149104"/>
                <a:gd name="connsiteY7" fmla="*/ 167228 h 175714"/>
                <a:gd name="connsiteX8" fmla="*/ 40235 w 149104"/>
                <a:gd name="connsiteY8" fmla="*/ 162808 h 175714"/>
                <a:gd name="connsiteX9" fmla="*/ 54232 w 149104"/>
                <a:gd name="connsiteY9" fmla="*/ 107551 h 175714"/>
                <a:gd name="connsiteX10" fmla="*/ 80511 w 149104"/>
                <a:gd name="connsiteY10" fmla="*/ 125233 h 175714"/>
                <a:gd name="connsiteX11" fmla="*/ 149350 w 149104"/>
                <a:gd name="connsiteY11" fmla="*/ 44283 h 175714"/>
                <a:gd name="connsiteX12" fmla="*/ 111360 w 149104"/>
                <a:gd name="connsiteY12" fmla="*/ 78 h 175714"/>
                <a:gd name="connsiteX13" fmla="*/ 73941 w 149104"/>
                <a:gd name="connsiteY13" fmla="*/ 20799 h 175714"/>
                <a:gd name="connsiteX14" fmla="*/ 48233 w 149104"/>
                <a:gd name="connsiteY14" fmla="*/ 78 h 175714"/>
                <a:gd name="connsiteX15" fmla="*/ 27096 w 149104"/>
                <a:gd name="connsiteY15" fmla="*/ 15826 h 175714"/>
                <a:gd name="connsiteX16" fmla="*/ 18241 w 149104"/>
                <a:gd name="connsiteY16" fmla="*/ 42625 h 175714"/>
                <a:gd name="connsiteX17" fmla="*/ 21669 w 149104"/>
                <a:gd name="connsiteY17" fmla="*/ 45388 h 175714"/>
                <a:gd name="connsiteX18" fmla="*/ 26525 w 149104"/>
                <a:gd name="connsiteY18" fmla="*/ 39034 h 175714"/>
                <a:gd name="connsiteX19" fmla="*/ 47376 w 149104"/>
                <a:gd name="connsiteY19" fmla="*/ 6156 h 175714"/>
                <a:gd name="connsiteX20" fmla="*/ 56231 w 149104"/>
                <a:gd name="connsiteY20" fmla="*/ 18865 h 175714"/>
                <a:gd name="connsiteX21" fmla="*/ 54232 w 149104"/>
                <a:gd name="connsiteY21" fmla="*/ 32956 h 175714"/>
                <a:gd name="connsiteX22" fmla="*/ 22240 w 149104"/>
                <a:gd name="connsiteY22" fmla="*/ 155901 h 175714"/>
                <a:gd name="connsiteX23" fmla="*/ 72513 w 149104"/>
                <a:gd name="connsiteY23" fmla="*/ 35995 h 175714"/>
                <a:gd name="connsiteX24" fmla="*/ 87366 w 149104"/>
                <a:gd name="connsiteY24" fmla="*/ 16655 h 175714"/>
                <a:gd name="connsiteX25" fmla="*/ 110503 w 149104"/>
                <a:gd name="connsiteY25" fmla="*/ 6156 h 175714"/>
                <a:gd name="connsiteX26" fmla="*/ 128784 w 149104"/>
                <a:gd name="connsiteY26" fmla="*/ 32127 h 175714"/>
                <a:gd name="connsiteX27" fmla="*/ 114216 w 149104"/>
                <a:gd name="connsiteY27" fmla="*/ 90698 h 175714"/>
                <a:gd name="connsiteX28" fmla="*/ 80225 w 149104"/>
                <a:gd name="connsiteY28" fmla="*/ 119155 h 175714"/>
                <a:gd name="connsiteX29" fmla="*/ 57659 w 149104"/>
                <a:gd name="connsiteY29" fmla="*/ 94566 h 175714"/>
                <a:gd name="connsiteX30" fmla="*/ 58516 w 149104"/>
                <a:gd name="connsiteY30" fmla="*/ 90146 h 175714"/>
                <a:gd name="connsiteX31" fmla="*/ 72513 w 149104"/>
                <a:gd name="connsiteY31" fmla="*/ 35995 h 17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104" h="175714">
                  <a:moveTo>
                    <a:pt x="22240" y="155901"/>
                  </a:moveTo>
                  <a:cubicBezTo>
                    <a:pt x="19955" y="165294"/>
                    <a:pt x="19383" y="167228"/>
                    <a:pt x="6815" y="167228"/>
                  </a:cubicBezTo>
                  <a:cubicBezTo>
                    <a:pt x="3388" y="167228"/>
                    <a:pt x="246" y="167228"/>
                    <a:pt x="246" y="172477"/>
                  </a:cubicBezTo>
                  <a:cubicBezTo>
                    <a:pt x="246" y="174688"/>
                    <a:pt x="1674" y="175793"/>
                    <a:pt x="3959" y="175793"/>
                  </a:cubicBezTo>
                  <a:cubicBezTo>
                    <a:pt x="11671" y="175793"/>
                    <a:pt x="19955" y="174964"/>
                    <a:pt x="27953" y="174964"/>
                  </a:cubicBezTo>
                  <a:cubicBezTo>
                    <a:pt x="37379" y="174964"/>
                    <a:pt x="47091" y="175793"/>
                    <a:pt x="56231" y="175793"/>
                  </a:cubicBezTo>
                  <a:cubicBezTo>
                    <a:pt x="57659" y="175793"/>
                    <a:pt x="61373" y="175793"/>
                    <a:pt x="61373" y="170267"/>
                  </a:cubicBezTo>
                  <a:cubicBezTo>
                    <a:pt x="61373" y="167228"/>
                    <a:pt x="58516" y="167228"/>
                    <a:pt x="54517" y="167228"/>
                  </a:cubicBezTo>
                  <a:cubicBezTo>
                    <a:pt x="40235" y="167228"/>
                    <a:pt x="40235" y="165294"/>
                    <a:pt x="40235" y="162808"/>
                  </a:cubicBezTo>
                  <a:cubicBezTo>
                    <a:pt x="40235" y="159492"/>
                    <a:pt x="52232" y="114458"/>
                    <a:pt x="54232" y="107551"/>
                  </a:cubicBezTo>
                  <a:cubicBezTo>
                    <a:pt x="57945" y="115564"/>
                    <a:pt x="65943" y="125233"/>
                    <a:pt x="80511" y="125233"/>
                  </a:cubicBezTo>
                  <a:cubicBezTo>
                    <a:pt x="113645" y="125233"/>
                    <a:pt x="149350" y="84896"/>
                    <a:pt x="149350" y="44283"/>
                  </a:cubicBezTo>
                  <a:cubicBezTo>
                    <a:pt x="149350" y="18313"/>
                    <a:pt x="133069" y="78"/>
                    <a:pt x="111360" y="78"/>
                  </a:cubicBezTo>
                  <a:cubicBezTo>
                    <a:pt x="97078" y="78"/>
                    <a:pt x="83367" y="10024"/>
                    <a:pt x="73941" y="20799"/>
                  </a:cubicBezTo>
                  <a:cubicBezTo>
                    <a:pt x="71085" y="5880"/>
                    <a:pt x="58802" y="78"/>
                    <a:pt x="48233" y="78"/>
                  </a:cubicBezTo>
                  <a:cubicBezTo>
                    <a:pt x="35094" y="78"/>
                    <a:pt x="29667" y="10853"/>
                    <a:pt x="27096" y="15826"/>
                  </a:cubicBezTo>
                  <a:cubicBezTo>
                    <a:pt x="21954" y="25220"/>
                    <a:pt x="18241" y="41797"/>
                    <a:pt x="18241" y="42625"/>
                  </a:cubicBezTo>
                  <a:cubicBezTo>
                    <a:pt x="18241" y="45388"/>
                    <a:pt x="21097" y="45388"/>
                    <a:pt x="21669" y="45388"/>
                  </a:cubicBezTo>
                  <a:cubicBezTo>
                    <a:pt x="24525" y="45388"/>
                    <a:pt x="24811" y="45112"/>
                    <a:pt x="26525" y="39034"/>
                  </a:cubicBezTo>
                  <a:cubicBezTo>
                    <a:pt x="31380" y="19418"/>
                    <a:pt x="37093" y="6156"/>
                    <a:pt x="47376" y="6156"/>
                  </a:cubicBezTo>
                  <a:cubicBezTo>
                    <a:pt x="52232" y="6156"/>
                    <a:pt x="56231" y="8367"/>
                    <a:pt x="56231" y="18865"/>
                  </a:cubicBezTo>
                  <a:cubicBezTo>
                    <a:pt x="56231" y="25220"/>
                    <a:pt x="55374" y="28259"/>
                    <a:pt x="54232" y="32956"/>
                  </a:cubicBezTo>
                  <a:lnTo>
                    <a:pt x="22240" y="155901"/>
                  </a:lnTo>
                  <a:close/>
                  <a:moveTo>
                    <a:pt x="72513" y="35995"/>
                  </a:moveTo>
                  <a:cubicBezTo>
                    <a:pt x="74512" y="28535"/>
                    <a:pt x="82225" y="20799"/>
                    <a:pt x="87366" y="16655"/>
                  </a:cubicBezTo>
                  <a:cubicBezTo>
                    <a:pt x="97364" y="8090"/>
                    <a:pt x="105647" y="6156"/>
                    <a:pt x="110503" y="6156"/>
                  </a:cubicBezTo>
                  <a:cubicBezTo>
                    <a:pt x="121929" y="6156"/>
                    <a:pt x="128784" y="15826"/>
                    <a:pt x="128784" y="32127"/>
                  </a:cubicBezTo>
                  <a:cubicBezTo>
                    <a:pt x="128784" y="48427"/>
                    <a:pt x="119358" y="80200"/>
                    <a:pt x="114216" y="90698"/>
                  </a:cubicBezTo>
                  <a:cubicBezTo>
                    <a:pt x="104505" y="110038"/>
                    <a:pt x="90794" y="119155"/>
                    <a:pt x="80225" y="119155"/>
                  </a:cubicBezTo>
                  <a:cubicBezTo>
                    <a:pt x="61373" y="119155"/>
                    <a:pt x="57659" y="96224"/>
                    <a:pt x="57659" y="94566"/>
                  </a:cubicBezTo>
                  <a:cubicBezTo>
                    <a:pt x="57659" y="94014"/>
                    <a:pt x="57659" y="93461"/>
                    <a:pt x="58516" y="90146"/>
                  </a:cubicBezTo>
                  <a:lnTo>
                    <a:pt x="72513" y="35995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87900EC3-D96B-562F-8247-49C73CFB6860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107947" y="4054417"/>
              <a:ext cx="66268" cy="276280"/>
            </a:xfrm>
            <a:custGeom>
              <a:avLst/>
              <a:gdLst>
                <a:gd name="connsiteX0" fmla="*/ 66519 w 66268"/>
                <a:gd name="connsiteY0" fmla="*/ 138219 h 276280"/>
                <a:gd name="connsiteX1" fmla="*/ 47667 w 66268"/>
                <a:gd name="connsiteY1" fmla="*/ 52019 h 276280"/>
                <a:gd name="connsiteX2" fmla="*/ 3107 w 66268"/>
                <a:gd name="connsiteY2" fmla="*/ 78 h 276280"/>
                <a:gd name="connsiteX3" fmla="*/ 251 w 66268"/>
                <a:gd name="connsiteY3" fmla="*/ 2841 h 276280"/>
                <a:gd name="connsiteX4" fmla="*/ 5678 w 66268"/>
                <a:gd name="connsiteY4" fmla="*/ 9195 h 276280"/>
                <a:gd name="connsiteX5" fmla="*/ 49952 w 66268"/>
                <a:gd name="connsiteY5" fmla="*/ 138219 h 276280"/>
                <a:gd name="connsiteX6" fmla="*/ 3964 w 66268"/>
                <a:gd name="connsiteY6" fmla="*/ 268900 h 276280"/>
                <a:gd name="connsiteX7" fmla="*/ 251 w 66268"/>
                <a:gd name="connsiteY7" fmla="*/ 273596 h 276280"/>
                <a:gd name="connsiteX8" fmla="*/ 3107 w 66268"/>
                <a:gd name="connsiteY8" fmla="*/ 276359 h 276280"/>
                <a:gd name="connsiteX9" fmla="*/ 48524 w 66268"/>
                <a:gd name="connsiteY9" fmla="*/ 222484 h 276280"/>
                <a:gd name="connsiteX10" fmla="*/ 66519 w 66268"/>
                <a:gd name="connsiteY10" fmla="*/ 138219 h 27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68" h="276280">
                  <a:moveTo>
                    <a:pt x="66519" y="138219"/>
                  </a:moveTo>
                  <a:cubicBezTo>
                    <a:pt x="66519" y="116669"/>
                    <a:pt x="63377" y="83239"/>
                    <a:pt x="47667" y="52019"/>
                  </a:cubicBezTo>
                  <a:cubicBezTo>
                    <a:pt x="30529" y="18036"/>
                    <a:pt x="5963" y="78"/>
                    <a:pt x="3107" y="78"/>
                  </a:cubicBezTo>
                  <a:cubicBezTo>
                    <a:pt x="1393" y="78"/>
                    <a:pt x="251" y="1183"/>
                    <a:pt x="251" y="2841"/>
                  </a:cubicBezTo>
                  <a:cubicBezTo>
                    <a:pt x="251" y="3670"/>
                    <a:pt x="251" y="4222"/>
                    <a:pt x="5678" y="9195"/>
                  </a:cubicBezTo>
                  <a:cubicBezTo>
                    <a:pt x="33671" y="36547"/>
                    <a:pt x="49952" y="80476"/>
                    <a:pt x="49952" y="138219"/>
                  </a:cubicBezTo>
                  <a:cubicBezTo>
                    <a:pt x="49952" y="185463"/>
                    <a:pt x="39383" y="234088"/>
                    <a:pt x="3964" y="268900"/>
                  </a:cubicBezTo>
                  <a:cubicBezTo>
                    <a:pt x="251" y="272215"/>
                    <a:pt x="251" y="272767"/>
                    <a:pt x="251" y="273596"/>
                  </a:cubicBezTo>
                  <a:cubicBezTo>
                    <a:pt x="251" y="275254"/>
                    <a:pt x="1393" y="276359"/>
                    <a:pt x="3107" y="276359"/>
                  </a:cubicBezTo>
                  <a:cubicBezTo>
                    <a:pt x="5963" y="276359"/>
                    <a:pt x="31671" y="257572"/>
                    <a:pt x="48524" y="222484"/>
                  </a:cubicBezTo>
                  <a:cubicBezTo>
                    <a:pt x="63092" y="192093"/>
                    <a:pt x="66519" y="161426"/>
                    <a:pt x="66519" y="138219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9067A322-4361-985F-929C-CDD9BE2CFA8C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1282219" y="4100556"/>
              <a:ext cx="189951" cy="184003"/>
            </a:xfrm>
            <a:custGeom>
              <a:avLst/>
              <a:gdLst>
                <a:gd name="connsiteX0" fmla="*/ 101088 w 189951"/>
                <a:gd name="connsiteY0" fmla="*/ 97605 h 184003"/>
                <a:gd name="connsiteX1" fmla="*/ 180782 w 189951"/>
                <a:gd name="connsiteY1" fmla="*/ 97605 h 184003"/>
                <a:gd name="connsiteX2" fmla="*/ 190208 w 189951"/>
                <a:gd name="connsiteY2" fmla="*/ 92080 h 184003"/>
                <a:gd name="connsiteX3" fmla="*/ 180782 w 189951"/>
                <a:gd name="connsiteY3" fmla="*/ 86554 h 184003"/>
                <a:gd name="connsiteX4" fmla="*/ 101088 w 189951"/>
                <a:gd name="connsiteY4" fmla="*/ 86554 h 184003"/>
                <a:gd name="connsiteX5" fmla="*/ 101088 w 189951"/>
                <a:gd name="connsiteY5" fmla="*/ 9195 h 184003"/>
                <a:gd name="connsiteX6" fmla="*/ 95375 w 189951"/>
                <a:gd name="connsiteY6" fmla="*/ 78 h 184003"/>
                <a:gd name="connsiteX7" fmla="*/ 89662 w 189951"/>
                <a:gd name="connsiteY7" fmla="*/ 9195 h 184003"/>
                <a:gd name="connsiteX8" fmla="*/ 89662 w 189951"/>
                <a:gd name="connsiteY8" fmla="*/ 86554 h 184003"/>
                <a:gd name="connsiteX9" fmla="*/ 9683 w 189951"/>
                <a:gd name="connsiteY9" fmla="*/ 86554 h 184003"/>
                <a:gd name="connsiteX10" fmla="*/ 257 w 189951"/>
                <a:gd name="connsiteY10" fmla="*/ 92080 h 184003"/>
                <a:gd name="connsiteX11" fmla="*/ 9683 w 189951"/>
                <a:gd name="connsiteY11" fmla="*/ 97605 h 184003"/>
                <a:gd name="connsiteX12" fmla="*/ 89662 w 189951"/>
                <a:gd name="connsiteY12" fmla="*/ 97605 h 184003"/>
                <a:gd name="connsiteX13" fmla="*/ 89662 w 189951"/>
                <a:gd name="connsiteY13" fmla="*/ 174964 h 184003"/>
                <a:gd name="connsiteX14" fmla="*/ 95375 w 189951"/>
                <a:gd name="connsiteY14" fmla="*/ 184081 h 184003"/>
                <a:gd name="connsiteX15" fmla="*/ 101088 w 189951"/>
                <a:gd name="connsiteY15" fmla="*/ 174964 h 184003"/>
                <a:gd name="connsiteX16" fmla="*/ 101088 w 189951"/>
                <a:gd name="connsiteY16" fmla="*/ 97605 h 18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51" h="184003">
                  <a:moveTo>
                    <a:pt x="101088" y="97605"/>
                  </a:moveTo>
                  <a:lnTo>
                    <a:pt x="180782" y="97605"/>
                  </a:lnTo>
                  <a:cubicBezTo>
                    <a:pt x="184781" y="97605"/>
                    <a:pt x="190208" y="97605"/>
                    <a:pt x="190208" y="92080"/>
                  </a:cubicBezTo>
                  <a:cubicBezTo>
                    <a:pt x="190208" y="86554"/>
                    <a:pt x="184781" y="86554"/>
                    <a:pt x="180782" y="86554"/>
                  </a:cubicBezTo>
                  <a:lnTo>
                    <a:pt x="101088" y="86554"/>
                  </a:lnTo>
                  <a:lnTo>
                    <a:pt x="101088" y="9195"/>
                  </a:lnTo>
                  <a:cubicBezTo>
                    <a:pt x="101088" y="5328"/>
                    <a:pt x="101088" y="78"/>
                    <a:pt x="95375" y="78"/>
                  </a:cubicBezTo>
                  <a:cubicBezTo>
                    <a:pt x="89662" y="78"/>
                    <a:pt x="89662" y="5328"/>
                    <a:pt x="89662" y="9195"/>
                  </a:cubicBezTo>
                  <a:lnTo>
                    <a:pt x="89662" y="86554"/>
                  </a:lnTo>
                  <a:lnTo>
                    <a:pt x="9683" y="86554"/>
                  </a:lnTo>
                  <a:cubicBezTo>
                    <a:pt x="5684" y="86554"/>
                    <a:pt x="257" y="86554"/>
                    <a:pt x="257" y="92080"/>
                  </a:cubicBezTo>
                  <a:cubicBezTo>
                    <a:pt x="257" y="97605"/>
                    <a:pt x="5684" y="97605"/>
                    <a:pt x="9683" y="97605"/>
                  </a:cubicBezTo>
                  <a:lnTo>
                    <a:pt x="89662" y="97605"/>
                  </a:lnTo>
                  <a:lnTo>
                    <a:pt x="89662" y="174964"/>
                  </a:lnTo>
                  <a:cubicBezTo>
                    <a:pt x="89662" y="178832"/>
                    <a:pt x="89662" y="184081"/>
                    <a:pt x="95375" y="184081"/>
                  </a:cubicBezTo>
                  <a:cubicBezTo>
                    <a:pt x="101088" y="184081"/>
                    <a:pt x="101088" y="178832"/>
                    <a:pt x="101088" y="174964"/>
                  </a:cubicBezTo>
                  <a:lnTo>
                    <a:pt x="101088" y="97605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660846B-FF93-86FE-70AF-872FCD1E3195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1611277" y="3861016"/>
              <a:ext cx="140535" cy="662797"/>
            </a:xfrm>
            <a:custGeom>
              <a:avLst/>
              <a:gdLst>
                <a:gd name="connsiteX0" fmla="*/ 140802 w 140535"/>
                <a:gd name="connsiteY0" fmla="*/ 660099 h 662797"/>
                <a:gd name="connsiteX1" fmla="*/ 139660 w 140535"/>
                <a:gd name="connsiteY1" fmla="*/ 657613 h 662797"/>
                <a:gd name="connsiteX2" fmla="*/ 90815 w 140535"/>
                <a:gd name="connsiteY2" fmla="*/ 599041 h 662797"/>
                <a:gd name="connsiteX3" fmla="*/ 23975 w 140535"/>
                <a:gd name="connsiteY3" fmla="*/ 331601 h 662797"/>
                <a:gd name="connsiteX4" fmla="*/ 81389 w 140535"/>
                <a:gd name="connsiteY4" fmla="*/ 79080 h 662797"/>
                <a:gd name="connsiteX5" fmla="*/ 139945 w 140535"/>
                <a:gd name="connsiteY5" fmla="*/ 5037 h 662797"/>
                <a:gd name="connsiteX6" fmla="*/ 140802 w 140535"/>
                <a:gd name="connsiteY6" fmla="*/ 2827 h 662797"/>
                <a:gd name="connsiteX7" fmla="*/ 134804 w 140535"/>
                <a:gd name="connsiteY7" fmla="*/ 64 h 662797"/>
                <a:gd name="connsiteX8" fmla="*/ 125949 w 140535"/>
                <a:gd name="connsiteY8" fmla="*/ 4208 h 662797"/>
                <a:gd name="connsiteX9" fmla="*/ 267 w 140535"/>
                <a:gd name="connsiteY9" fmla="*/ 331325 h 662797"/>
                <a:gd name="connsiteX10" fmla="*/ 98527 w 140535"/>
                <a:gd name="connsiteY10" fmla="*/ 631919 h 662797"/>
                <a:gd name="connsiteX11" fmla="*/ 126806 w 140535"/>
                <a:gd name="connsiteY11" fmla="*/ 659547 h 662797"/>
                <a:gd name="connsiteX12" fmla="*/ 134804 w 140535"/>
                <a:gd name="connsiteY12" fmla="*/ 662862 h 662797"/>
                <a:gd name="connsiteX13" fmla="*/ 140802 w 140535"/>
                <a:gd name="connsiteY13" fmla="*/ 660099 h 66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35" h="662797">
                  <a:moveTo>
                    <a:pt x="140802" y="660099"/>
                  </a:moveTo>
                  <a:cubicBezTo>
                    <a:pt x="140802" y="658994"/>
                    <a:pt x="140231" y="658442"/>
                    <a:pt x="139660" y="657613"/>
                  </a:cubicBezTo>
                  <a:cubicBezTo>
                    <a:pt x="129091" y="647390"/>
                    <a:pt x="109953" y="628879"/>
                    <a:pt x="90815" y="599041"/>
                  </a:cubicBezTo>
                  <a:cubicBezTo>
                    <a:pt x="44827" y="527761"/>
                    <a:pt x="23975" y="437969"/>
                    <a:pt x="23975" y="331601"/>
                  </a:cubicBezTo>
                  <a:cubicBezTo>
                    <a:pt x="23975" y="257282"/>
                    <a:pt x="34258" y="161412"/>
                    <a:pt x="81389" y="79080"/>
                  </a:cubicBezTo>
                  <a:cubicBezTo>
                    <a:pt x="103954" y="39849"/>
                    <a:pt x="127377" y="17194"/>
                    <a:pt x="139945" y="5037"/>
                  </a:cubicBezTo>
                  <a:cubicBezTo>
                    <a:pt x="140802" y="4208"/>
                    <a:pt x="140802" y="3656"/>
                    <a:pt x="140802" y="2827"/>
                  </a:cubicBezTo>
                  <a:cubicBezTo>
                    <a:pt x="140802" y="64"/>
                    <a:pt x="138803" y="64"/>
                    <a:pt x="134804" y="64"/>
                  </a:cubicBezTo>
                  <a:cubicBezTo>
                    <a:pt x="130805" y="64"/>
                    <a:pt x="130233" y="64"/>
                    <a:pt x="125949" y="4208"/>
                  </a:cubicBezTo>
                  <a:cubicBezTo>
                    <a:pt x="30259" y="88474"/>
                    <a:pt x="267" y="215011"/>
                    <a:pt x="267" y="331325"/>
                  </a:cubicBezTo>
                  <a:cubicBezTo>
                    <a:pt x="267" y="439903"/>
                    <a:pt x="25974" y="549311"/>
                    <a:pt x="98527" y="631919"/>
                  </a:cubicBezTo>
                  <a:cubicBezTo>
                    <a:pt x="104240" y="638273"/>
                    <a:pt x="115094" y="649601"/>
                    <a:pt x="126806" y="659547"/>
                  </a:cubicBezTo>
                  <a:cubicBezTo>
                    <a:pt x="130233" y="662862"/>
                    <a:pt x="130805" y="662862"/>
                    <a:pt x="134804" y="662862"/>
                  </a:cubicBezTo>
                  <a:cubicBezTo>
                    <a:pt x="138803" y="662862"/>
                    <a:pt x="140802" y="662862"/>
                    <a:pt x="140802" y="660099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62F06E78-68E0-2464-7586-484E9A892757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1837288" y="3876904"/>
              <a:ext cx="150247" cy="203895"/>
            </a:xfrm>
            <a:custGeom>
              <a:avLst/>
              <a:gdLst>
                <a:gd name="connsiteX0" fmla="*/ 121102 w 150247"/>
                <a:gd name="connsiteY0" fmla="*/ 104229 h 203895"/>
                <a:gd name="connsiteX1" fmla="*/ 84255 w 150247"/>
                <a:gd name="connsiteY1" fmla="*/ 71628 h 203895"/>
                <a:gd name="connsiteX2" fmla="*/ 25984 w 150247"/>
                <a:gd name="connsiteY2" fmla="*/ 97599 h 203895"/>
                <a:gd name="connsiteX3" fmla="*/ 276 w 150247"/>
                <a:gd name="connsiteY3" fmla="*/ 154789 h 203895"/>
                <a:gd name="connsiteX4" fmla="*/ 52834 w 150247"/>
                <a:gd name="connsiteY4" fmla="*/ 203967 h 203895"/>
                <a:gd name="connsiteX5" fmla="*/ 150523 w 150247"/>
                <a:gd name="connsiteY5" fmla="*/ 71628 h 203895"/>
                <a:gd name="connsiteX6" fmla="*/ 88825 w 150247"/>
                <a:gd name="connsiteY6" fmla="*/ 71 h 203895"/>
                <a:gd name="connsiteX7" fmla="*/ 34267 w 150247"/>
                <a:gd name="connsiteY7" fmla="*/ 43724 h 203895"/>
                <a:gd name="connsiteX8" fmla="*/ 45122 w 150247"/>
                <a:gd name="connsiteY8" fmla="*/ 53394 h 203895"/>
                <a:gd name="connsiteX9" fmla="*/ 60546 w 150247"/>
                <a:gd name="connsiteY9" fmla="*/ 38751 h 203895"/>
                <a:gd name="connsiteX10" fmla="*/ 47121 w 150247"/>
                <a:gd name="connsiteY10" fmla="*/ 29081 h 203895"/>
                <a:gd name="connsiteX11" fmla="*/ 88254 w 150247"/>
                <a:gd name="connsiteY11" fmla="*/ 6978 h 203895"/>
                <a:gd name="connsiteX12" fmla="*/ 129100 w 150247"/>
                <a:gd name="connsiteY12" fmla="*/ 56985 h 203895"/>
                <a:gd name="connsiteX13" fmla="*/ 121388 w 150247"/>
                <a:gd name="connsiteY13" fmla="*/ 104229 h 203895"/>
                <a:gd name="connsiteX14" fmla="*/ 121102 w 150247"/>
                <a:gd name="connsiteY14" fmla="*/ 104229 h 203895"/>
                <a:gd name="connsiteX15" fmla="*/ 53691 w 150247"/>
                <a:gd name="connsiteY15" fmla="*/ 196231 h 203895"/>
                <a:gd name="connsiteX16" fmla="*/ 22271 w 150247"/>
                <a:gd name="connsiteY16" fmla="*/ 165011 h 203895"/>
                <a:gd name="connsiteX17" fmla="*/ 41123 w 150247"/>
                <a:gd name="connsiteY17" fmla="*/ 102295 h 203895"/>
                <a:gd name="connsiteX18" fmla="*/ 84255 w 150247"/>
                <a:gd name="connsiteY18" fmla="*/ 77706 h 203895"/>
                <a:gd name="connsiteX19" fmla="*/ 115961 w 150247"/>
                <a:gd name="connsiteY19" fmla="*/ 114175 h 203895"/>
                <a:gd name="connsiteX20" fmla="*/ 53691 w 150247"/>
                <a:gd name="connsiteY20" fmla="*/ 196231 h 20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47" h="203895">
                  <a:moveTo>
                    <a:pt x="121102" y="104229"/>
                  </a:moveTo>
                  <a:cubicBezTo>
                    <a:pt x="118246" y="87100"/>
                    <a:pt x="106535" y="71628"/>
                    <a:pt x="84255" y="71628"/>
                  </a:cubicBezTo>
                  <a:cubicBezTo>
                    <a:pt x="66831" y="71628"/>
                    <a:pt x="48264" y="76049"/>
                    <a:pt x="25984" y="97599"/>
                  </a:cubicBezTo>
                  <a:cubicBezTo>
                    <a:pt x="2276" y="120530"/>
                    <a:pt x="276" y="146224"/>
                    <a:pt x="276" y="154789"/>
                  </a:cubicBezTo>
                  <a:cubicBezTo>
                    <a:pt x="276" y="171918"/>
                    <a:pt x="12844" y="203967"/>
                    <a:pt x="52834" y="203967"/>
                  </a:cubicBezTo>
                  <a:cubicBezTo>
                    <a:pt x="120817" y="203967"/>
                    <a:pt x="150523" y="111136"/>
                    <a:pt x="150523" y="71628"/>
                  </a:cubicBezTo>
                  <a:cubicBezTo>
                    <a:pt x="150523" y="27700"/>
                    <a:pt x="123959" y="71"/>
                    <a:pt x="88825" y="71"/>
                  </a:cubicBezTo>
                  <a:cubicBezTo>
                    <a:pt x="47407" y="71"/>
                    <a:pt x="34267" y="35988"/>
                    <a:pt x="34267" y="43724"/>
                  </a:cubicBezTo>
                  <a:cubicBezTo>
                    <a:pt x="34267" y="47592"/>
                    <a:pt x="36553" y="53394"/>
                    <a:pt x="45122" y="53394"/>
                  </a:cubicBezTo>
                  <a:cubicBezTo>
                    <a:pt x="54548" y="53394"/>
                    <a:pt x="60546" y="45105"/>
                    <a:pt x="60546" y="38751"/>
                  </a:cubicBezTo>
                  <a:cubicBezTo>
                    <a:pt x="60546" y="29081"/>
                    <a:pt x="51692" y="29081"/>
                    <a:pt x="47121" y="29081"/>
                  </a:cubicBezTo>
                  <a:cubicBezTo>
                    <a:pt x="59690" y="8636"/>
                    <a:pt x="79970" y="6978"/>
                    <a:pt x="88254" y="6978"/>
                  </a:cubicBezTo>
                  <a:cubicBezTo>
                    <a:pt x="109105" y="6978"/>
                    <a:pt x="129100" y="21345"/>
                    <a:pt x="129100" y="56985"/>
                  </a:cubicBezTo>
                  <a:cubicBezTo>
                    <a:pt x="129100" y="67760"/>
                    <a:pt x="127387" y="81851"/>
                    <a:pt x="121388" y="104229"/>
                  </a:cubicBezTo>
                  <a:lnTo>
                    <a:pt x="121102" y="104229"/>
                  </a:lnTo>
                  <a:close/>
                  <a:moveTo>
                    <a:pt x="53691" y="196231"/>
                  </a:moveTo>
                  <a:cubicBezTo>
                    <a:pt x="22271" y="196231"/>
                    <a:pt x="22271" y="167774"/>
                    <a:pt x="22271" y="165011"/>
                  </a:cubicBezTo>
                  <a:cubicBezTo>
                    <a:pt x="22271" y="157552"/>
                    <a:pt x="29412" y="118872"/>
                    <a:pt x="41123" y="102295"/>
                  </a:cubicBezTo>
                  <a:cubicBezTo>
                    <a:pt x="52549" y="86547"/>
                    <a:pt x="66545" y="77706"/>
                    <a:pt x="84255" y="77706"/>
                  </a:cubicBezTo>
                  <a:cubicBezTo>
                    <a:pt x="115390" y="77706"/>
                    <a:pt x="115961" y="108650"/>
                    <a:pt x="115961" y="114175"/>
                  </a:cubicBezTo>
                  <a:cubicBezTo>
                    <a:pt x="115961" y="134068"/>
                    <a:pt x="97680" y="196231"/>
                    <a:pt x="53691" y="196231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1F9E6529-F41B-0FE4-70BF-3FE361D49C33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001948" y="3952605"/>
              <a:ext cx="134822" cy="181792"/>
            </a:xfrm>
            <a:custGeom>
              <a:avLst/>
              <a:gdLst>
                <a:gd name="connsiteX0" fmla="*/ 1139 w 134822"/>
                <a:gd name="connsiteY0" fmla="*/ 169984 h 181792"/>
                <a:gd name="connsiteX1" fmla="*/ 282 w 134822"/>
                <a:gd name="connsiteY1" fmla="*/ 174405 h 181792"/>
                <a:gd name="connsiteX2" fmla="*/ 8280 w 134822"/>
                <a:gd name="connsiteY2" fmla="*/ 181864 h 181792"/>
                <a:gd name="connsiteX3" fmla="*/ 18277 w 134822"/>
                <a:gd name="connsiteY3" fmla="*/ 176062 h 181792"/>
                <a:gd name="connsiteX4" fmla="*/ 36558 w 134822"/>
                <a:gd name="connsiteY4" fmla="*/ 106716 h 181792"/>
                <a:gd name="connsiteX5" fmla="*/ 64837 w 134822"/>
                <a:gd name="connsiteY5" fmla="*/ 125227 h 181792"/>
                <a:gd name="connsiteX6" fmla="*/ 135105 w 134822"/>
                <a:gd name="connsiteY6" fmla="*/ 45105 h 181792"/>
                <a:gd name="connsiteX7" fmla="*/ 95401 w 134822"/>
                <a:gd name="connsiteY7" fmla="*/ 71 h 181792"/>
                <a:gd name="connsiteX8" fmla="*/ 29132 w 134822"/>
                <a:gd name="connsiteY8" fmla="*/ 61406 h 181792"/>
                <a:gd name="connsiteX9" fmla="*/ 1139 w 134822"/>
                <a:gd name="connsiteY9" fmla="*/ 169984 h 181792"/>
                <a:gd name="connsiteX10" fmla="*/ 64551 w 134822"/>
                <a:gd name="connsiteY10" fmla="*/ 119149 h 181792"/>
                <a:gd name="connsiteX11" fmla="*/ 39986 w 134822"/>
                <a:gd name="connsiteY11" fmla="*/ 94560 h 181792"/>
                <a:gd name="connsiteX12" fmla="*/ 42271 w 134822"/>
                <a:gd name="connsiteY12" fmla="*/ 84337 h 181792"/>
                <a:gd name="connsiteX13" fmla="*/ 59410 w 134822"/>
                <a:gd name="connsiteY13" fmla="*/ 32396 h 181792"/>
                <a:gd name="connsiteX14" fmla="*/ 94829 w 134822"/>
                <a:gd name="connsiteY14" fmla="*/ 6150 h 181792"/>
                <a:gd name="connsiteX15" fmla="*/ 114539 w 134822"/>
                <a:gd name="connsiteY15" fmla="*/ 33225 h 181792"/>
                <a:gd name="connsiteX16" fmla="*/ 98543 w 134822"/>
                <a:gd name="connsiteY16" fmla="*/ 92902 h 181792"/>
                <a:gd name="connsiteX17" fmla="*/ 64551 w 134822"/>
                <a:gd name="connsiteY17" fmla="*/ 119149 h 18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822" h="181792">
                  <a:moveTo>
                    <a:pt x="1139" y="169984"/>
                  </a:moveTo>
                  <a:cubicBezTo>
                    <a:pt x="282" y="173300"/>
                    <a:pt x="282" y="173852"/>
                    <a:pt x="282" y="174405"/>
                  </a:cubicBezTo>
                  <a:cubicBezTo>
                    <a:pt x="282" y="178549"/>
                    <a:pt x="3424" y="181864"/>
                    <a:pt x="8280" y="181864"/>
                  </a:cubicBezTo>
                  <a:cubicBezTo>
                    <a:pt x="14278" y="181864"/>
                    <a:pt x="17706" y="176891"/>
                    <a:pt x="18277" y="176062"/>
                  </a:cubicBezTo>
                  <a:cubicBezTo>
                    <a:pt x="19706" y="173576"/>
                    <a:pt x="28846" y="136554"/>
                    <a:pt x="36558" y="106716"/>
                  </a:cubicBezTo>
                  <a:cubicBezTo>
                    <a:pt x="42271" y="117767"/>
                    <a:pt x="51412" y="125227"/>
                    <a:pt x="64837" y="125227"/>
                  </a:cubicBezTo>
                  <a:cubicBezTo>
                    <a:pt x="98257" y="125227"/>
                    <a:pt x="135105" y="86271"/>
                    <a:pt x="135105" y="45105"/>
                  </a:cubicBezTo>
                  <a:cubicBezTo>
                    <a:pt x="135105" y="15819"/>
                    <a:pt x="116252" y="71"/>
                    <a:pt x="95401" y="71"/>
                  </a:cubicBezTo>
                  <a:cubicBezTo>
                    <a:pt x="67693" y="71"/>
                    <a:pt x="37701" y="27700"/>
                    <a:pt x="29132" y="61406"/>
                  </a:cubicBezTo>
                  <a:lnTo>
                    <a:pt x="1139" y="169984"/>
                  </a:lnTo>
                  <a:close/>
                  <a:moveTo>
                    <a:pt x="64551" y="119149"/>
                  </a:moveTo>
                  <a:cubicBezTo>
                    <a:pt x="44556" y="119149"/>
                    <a:pt x="39986" y="97046"/>
                    <a:pt x="39986" y="94560"/>
                  </a:cubicBezTo>
                  <a:cubicBezTo>
                    <a:pt x="39986" y="93454"/>
                    <a:pt x="41414" y="87929"/>
                    <a:pt x="42271" y="84337"/>
                  </a:cubicBezTo>
                  <a:cubicBezTo>
                    <a:pt x="50269" y="53394"/>
                    <a:pt x="53126" y="43448"/>
                    <a:pt x="59410" y="32396"/>
                  </a:cubicBezTo>
                  <a:cubicBezTo>
                    <a:pt x="71692" y="12228"/>
                    <a:pt x="85974" y="6150"/>
                    <a:pt x="94829" y="6150"/>
                  </a:cubicBezTo>
                  <a:cubicBezTo>
                    <a:pt x="105398" y="6150"/>
                    <a:pt x="114539" y="14162"/>
                    <a:pt x="114539" y="33225"/>
                  </a:cubicBezTo>
                  <a:cubicBezTo>
                    <a:pt x="114539" y="48421"/>
                    <a:pt x="106255" y="79364"/>
                    <a:pt x="98543" y="92902"/>
                  </a:cubicBezTo>
                  <a:cubicBezTo>
                    <a:pt x="89116" y="110308"/>
                    <a:pt x="75406" y="119149"/>
                    <a:pt x="64551" y="119149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51AA7201-323C-B114-E8DB-5D6E27FA92F5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796405" y="4187032"/>
              <a:ext cx="374110" cy="11050"/>
            </a:xfrm>
            <a:custGeom>
              <a:avLst/>
              <a:gdLst>
                <a:gd name="connsiteX0" fmla="*/ 0 w 374110"/>
                <a:gd name="connsiteY0" fmla="*/ 0 h 11050"/>
                <a:gd name="connsiteX1" fmla="*/ 374111 w 374110"/>
                <a:gd name="connsiteY1" fmla="*/ 0 h 11050"/>
                <a:gd name="connsiteX2" fmla="*/ 374111 w 374110"/>
                <a:gd name="connsiteY2" fmla="*/ 11051 h 11050"/>
                <a:gd name="connsiteX3" fmla="*/ 0 w 374110"/>
                <a:gd name="connsiteY3" fmla="*/ 11051 h 1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110" h="11050">
                  <a:moveTo>
                    <a:pt x="0" y="0"/>
                  </a:moveTo>
                  <a:lnTo>
                    <a:pt x="374111" y="0"/>
                  </a:lnTo>
                  <a:lnTo>
                    <a:pt x="374111" y="11051"/>
                  </a:lnTo>
                  <a:lnTo>
                    <a:pt x="0" y="11051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59EDD72C-4EC5-4ADF-44CE-9A8ADFDCD195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807831" y="4253325"/>
              <a:ext cx="150247" cy="203895"/>
            </a:xfrm>
            <a:custGeom>
              <a:avLst/>
              <a:gdLst>
                <a:gd name="connsiteX0" fmla="*/ 121101 w 150247"/>
                <a:gd name="connsiteY0" fmla="*/ 104243 h 203895"/>
                <a:gd name="connsiteX1" fmla="*/ 84254 w 150247"/>
                <a:gd name="connsiteY1" fmla="*/ 71642 h 203895"/>
                <a:gd name="connsiteX2" fmla="*/ 25983 w 150247"/>
                <a:gd name="connsiteY2" fmla="*/ 97612 h 203895"/>
                <a:gd name="connsiteX3" fmla="*/ 275 w 150247"/>
                <a:gd name="connsiteY3" fmla="*/ 154802 h 203895"/>
                <a:gd name="connsiteX4" fmla="*/ 52833 w 150247"/>
                <a:gd name="connsiteY4" fmla="*/ 203980 h 203895"/>
                <a:gd name="connsiteX5" fmla="*/ 150522 w 150247"/>
                <a:gd name="connsiteY5" fmla="*/ 71642 h 203895"/>
                <a:gd name="connsiteX6" fmla="*/ 88824 w 150247"/>
                <a:gd name="connsiteY6" fmla="*/ 85 h 203895"/>
                <a:gd name="connsiteX7" fmla="*/ 34266 w 150247"/>
                <a:gd name="connsiteY7" fmla="*/ 43737 h 203895"/>
                <a:gd name="connsiteX8" fmla="*/ 45121 w 150247"/>
                <a:gd name="connsiteY8" fmla="*/ 53407 h 203895"/>
                <a:gd name="connsiteX9" fmla="*/ 60545 w 150247"/>
                <a:gd name="connsiteY9" fmla="*/ 38764 h 203895"/>
                <a:gd name="connsiteX10" fmla="*/ 47120 w 150247"/>
                <a:gd name="connsiteY10" fmla="*/ 29095 h 203895"/>
                <a:gd name="connsiteX11" fmla="*/ 88253 w 150247"/>
                <a:gd name="connsiteY11" fmla="*/ 6992 h 203895"/>
                <a:gd name="connsiteX12" fmla="*/ 129099 w 150247"/>
                <a:gd name="connsiteY12" fmla="*/ 56999 h 203895"/>
                <a:gd name="connsiteX13" fmla="*/ 121387 w 150247"/>
                <a:gd name="connsiteY13" fmla="*/ 104243 h 203895"/>
                <a:gd name="connsiteX14" fmla="*/ 121101 w 150247"/>
                <a:gd name="connsiteY14" fmla="*/ 104243 h 203895"/>
                <a:gd name="connsiteX15" fmla="*/ 53690 w 150247"/>
                <a:gd name="connsiteY15" fmla="*/ 196244 h 203895"/>
                <a:gd name="connsiteX16" fmla="*/ 22270 w 150247"/>
                <a:gd name="connsiteY16" fmla="*/ 165025 h 203895"/>
                <a:gd name="connsiteX17" fmla="*/ 41122 w 150247"/>
                <a:gd name="connsiteY17" fmla="*/ 102309 h 203895"/>
                <a:gd name="connsiteX18" fmla="*/ 84254 w 150247"/>
                <a:gd name="connsiteY18" fmla="*/ 77720 h 203895"/>
                <a:gd name="connsiteX19" fmla="*/ 115960 w 150247"/>
                <a:gd name="connsiteY19" fmla="*/ 114189 h 203895"/>
                <a:gd name="connsiteX20" fmla="*/ 53690 w 150247"/>
                <a:gd name="connsiteY20" fmla="*/ 196244 h 20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47" h="203895">
                  <a:moveTo>
                    <a:pt x="121101" y="104243"/>
                  </a:moveTo>
                  <a:cubicBezTo>
                    <a:pt x="118245" y="87114"/>
                    <a:pt x="106534" y="71642"/>
                    <a:pt x="84254" y="71642"/>
                  </a:cubicBezTo>
                  <a:cubicBezTo>
                    <a:pt x="66830" y="71642"/>
                    <a:pt x="48263" y="76062"/>
                    <a:pt x="25983" y="97612"/>
                  </a:cubicBezTo>
                  <a:cubicBezTo>
                    <a:pt x="2275" y="120544"/>
                    <a:pt x="275" y="146238"/>
                    <a:pt x="275" y="154802"/>
                  </a:cubicBezTo>
                  <a:cubicBezTo>
                    <a:pt x="275" y="171932"/>
                    <a:pt x="12843" y="203980"/>
                    <a:pt x="52833" y="203980"/>
                  </a:cubicBezTo>
                  <a:cubicBezTo>
                    <a:pt x="120816" y="203980"/>
                    <a:pt x="150522" y="111150"/>
                    <a:pt x="150522" y="71642"/>
                  </a:cubicBezTo>
                  <a:cubicBezTo>
                    <a:pt x="150522" y="27713"/>
                    <a:pt x="123958" y="85"/>
                    <a:pt x="88824" y="85"/>
                  </a:cubicBezTo>
                  <a:cubicBezTo>
                    <a:pt x="47406" y="85"/>
                    <a:pt x="34266" y="36002"/>
                    <a:pt x="34266" y="43737"/>
                  </a:cubicBezTo>
                  <a:cubicBezTo>
                    <a:pt x="34266" y="47605"/>
                    <a:pt x="36552" y="53407"/>
                    <a:pt x="45121" y="53407"/>
                  </a:cubicBezTo>
                  <a:cubicBezTo>
                    <a:pt x="54547" y="53407"/>
                    <a:pt x="60545" y="45119"/>
                    <a:pt x="60545" y="38764"/>
                  </a:cubicBezTo>
                  <a:cubicBezTo>
                    <a:pt x="60545" y="29095"/>
                    <a:pt x="51691" y="29095"/>
                    <a:pt x="47120" y="29095"/>
                  </a:cubicBezTo>
                  <a:cubicBezTo>
                    <a:pt x="59689" y="8650"/>
                    <a:pt x="79969" y="6992"/>
                    <a:pt x="88253" y="6992"/>
                  </a:cubicBezTo>
                  <a:cubicBezTo>
                    <a:pt x="109104" y="6992"/>
                    <a:pt x="129099" y="21359"/>
                    <a:pt x="129099" y="56999"/>
                  </a:cubicBezTo>
                  <a:cubicBezTo>
                    <a:pt x="129099" y="67774"/>
                    <a:pt x="127386" y="81864"/>
                    <a:pt x="121387" y="104243"/>
                  </a:cubicBezTo>
                  <a:lnTo>
                    <a:pt x="121101" y="104243"/>
                  </a:lnTo>
                  <a:close/>
                  <a:moveTo>
                    <a:pt x="53690" y="196244"/>
                  </a:moveTo>
                  <a:cubicBezTo>
                    <a:pt x="22270" y="196244"/>
                    <a:pt x="22270" y="167788"/>
                    <a:pt x="22270" y="165025"/>
                  </a:cubicBezTo>
                  <a:cubicBezTo>
                    <a:pt x="22270" y="157565"/>
                    <a:pt x="29411" y="118886"/>
                    <a:pt x="41122" y="102309"/>
                  </a:cubicBezTo>
                  <a:cubicBezTo>
                    <a:pt x="52547" y="86561"/>
                    <a:pt x="66544" y="77720"/>
                    <a:pt x="84254" y="77720"/>
                  </a:cubicBezTo>
                  <a:cubicBezTo>
                    <a:pt x="115389" y="77720"/>
                    <a:pt x="115960" y="108663"/>
                    <a:pt x="115960" y="114189"/>
                  </a:cubicBezTo>
                  <a:cubicBezTo>
                    <a:pt x="115960" y="134081"/>
                    <a:pt x="97679" y="196244"/>
                    <a:pt x="53690" y="196244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C728C61C-B2B5-B9DC-7A0E-2645AC8D45D7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1970777" y="4264100"/>
              <a:ext cx="194236" cy="187042"/>
            </a:xfrm>
            <a:custGeom>
              <a:avLst/>
              <a:gdLst>
                <a:gd name="connsiteX0" fmla="*/ 115394 w 194236"/>
                <a:gd name="connsiteY0" fmla="*/ 19425 h 187042"/>
                <a:gd name="connsiteX1" fmla="*/ 121964 w 194236"/>
                <a:gd name="connsiteY1" fmla="*/ 9202 h 187042"/>
                <a:gd name="connsiteX2" fmla="*/ 139960 w 194236"/>
                <a:gd name="connsiteY2" fmla="*/ 8650 h 187042"/>
                <a:gd name="connsiteX3" fmla="*/ 181663 w 194236"/>
                <a:gd name="connsiteY3" fmla="*/ 31305 h 187042"/>
                <a:gd name="connsiteX4" fmla="*/ 179378 w 194236"/>
                <a:gd name="connsiteY4" fmla="*/ 53407 h 187042"/>
                <a:gd name="connsiteX5" fmla="*/ 178521 w 194236"/>
                <a:gd name="connsiteY5" fmla="*/ 58657 h 187042"/>
                <a:gd name="connsiteX6" fmla="*/ 181949 w 194236"/>
                <a:gd name="connsiteY6" fmla="*/ 62248 h 187042"/>
                <a:gd name="connsiteX7" fmla="*/ 186233 w 194236"/>
                <a:gd name="connsiteY7" fmla="*/ 55894 h 187042"/>
                <a:gd name="connsiteX8" fmla="*/ 193946 w 194236"/>
                <a:gd name="connsiteY8" fmla="*/ 7821 h 187042"/>
                <a:gd name="connsiteX9" fmla="*/ 194517 w 194236"/>
                <a:gd name="connsiteY9" fmla="*/ 3124 h 187042"/>
                <a:gd name="connsiteX10" fmla="*/ 186805 w 194236"/>
                <a:gd name="connsiteY10" fmla="*/ 85 h 187042"/>
                <a:gd name="connsiteX11" fmla="*/ 28274 w 194236"/>
                <a:gd name="connsiteY11" fmla="*/ 85 h 187042"/>
                <a:gd name="connsiteX12" fmla="*/ 19133 w 194236"/>
                <a:gd name="connsiteY12" fmla="*/ 5611 h 187042"/>
                <a:gd name="connsiteX13" fmla="*/ 1995 w 194236"/>
                <a:gd name="connsiteY13" fmla="*/ 54236 h 187042"/>
                <a:gd name="connsiteX14" fmla="*/ 281 w 194236"/>
                <a:gd name="connsiteY14" fmla="*/ 59209 h 187042"/>
                <a:gd name="connsiteX15" fmla="*/ 3709 w 194236"/>
                <a:gd name="connsiteY15" fmla="*/ 62248 h 187042"/>
                <a:gd name="connsiteX16" fmla="*/ 8565 w 194236"/>
                <a:gd name="connsiteY16" fmla="*/ 56446 h 187042"/>
                <a:gd name="connsiteX17" fmla="*/ 73691 w 194236"/>
                <a:gd name="connsiteY17" fmla="*/ 8650 h 187042"/>
                <a:gd name="connsiteX18" fmla="*/ 84831 w 194236"/>
                <a:gd name="connsiteY18" fmla="*/ 8650 h 187042"/>
                <a:gd name="connsiteX19" fmla="*/ 92829 w 194236"/>
                <a:gd name="connsiteY19" fmla="*/ 11965 h 187042"/>
                <a:gd name="connsiteX20" fmla="*/ 91686 w 194236"/>
                <a:gd name="connsiteY20" fmla="*/ 17767 h 187042"/>
                <a:gd name="connsiteX21" fmla="*/ 53410 w 194236"/>
                <a:gd name="connsiteY21" fmla="*/ 165301 h 187042"/>
                <a:gd name="connsiteX22" fmla="*/ 19419 w 194236"/>
                <a:gd name="connsiteY22" fmla="*/ 178562 h 187042"/>
                <a:gd name="connsiteX23" fmla="*/ 7422 w 194236"/>
                <a:gd name="connsiteY23" fmla="*/ 183812 h 187042"/>
                <a:gd name="connsiteX24" fmla="*/ 12278 w 194236"/>
                <a:gd name="connsiteY24" fmla="*/ 187127 h 187042"/>
                <a:gd name="connsiteX25" fmla="*/ 35701 w 194236"/>
                <a:gd name="connsiteY25" fmla="*/ 186575 h 187042"/>
                <a:gd name="connsiteX26" fmla="*/ 59980 w 194236"/>
                <a:gd name="connsiteY26" fmla="*/ 186298 h 187042"/>
                <a:gd name="connsiteX27" fmla="*/ 83688 w 194236"/>
                <a:gd name="connsiteY27" fmla="*/ 186575 h 187042"/>
                <a:gd name="connsiteX28" fmla="*/ 108539 w 194236"/>
                <a:gd name="connsiteY28" fmla="*/ 187127 h 187042"/>
                <a:gd name="connsiteX29" fmla="*/ 114823 w 194236"/>
                <a:gd name="connsiteY29" fmla="*/ 181602 h 187042"/>
                <a:gd name="connsiteX30" fmla="*/ 105111 w 194236"/>
                <a:gd name="connsiteY30" fmla="*/ 178562 h 187042"/>
                <a:gd name="connsiteX31" fmla="*/ 86830 w 194236"/>
                <a:gd name="connsiteY31" fmla="*/ 178010 h 187042"/>
                <a:gd name="connsiteX32" fmla="*/ 76262 w 194236"/>
                <a:gd name="connsiteY32" fmla="*/ 171932 h 187042"/>
                <a:gd name="connsiteX33" fmla="*/ 77404 w 194236"/>
                <a:gd name="connsiteY33" fmla="*/ 166130 h 187042"/>
                <a:gd name="connsiteX34" fmla="*/ 115394 w 194236"/>
                <a:gd name="connsiteY34" fmla="*/ 19425 h 18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236" h="187042">
                  <a:moveTo>
                    <a:pt x="115394" y="19425"/>
                  </a:moveTo>
                  <a:cubicBezTo>
                    <a:pt x="117394" y="11689"/>
                    <a:pt x="118536" y="10031"/>
                    <a:pt x="121964" y="9202"/>
                  </a:cubicBezTo>
                  <a:cubicBezTo>
                    <a:pt x="124535" y="8650"/>
                    <a:pt x="133961" y="8650"/>
                    <a:pt x="139960" y="8650"/>
                  </a:cubicBezTo>
                  <a:cubicBezTo>
                    <a:pt x="168809" y="8650"/>
                    <a:pt x="181663" y="9755"/>
                    <a:pt x="181663" y="31305"/>
                  </a:cubicBezTo>
                  <a:cubicBezTo>
                    <a:pt x="181663" y="35449"/>
                    <a:pt x="180521" y="46224"/>
                    <a:pt x="179378" y="53407"/>
                  </a:cubicBezTo>
                  <a:cubicBezTo>
                    <a:pt x="179092" y="54512"/>
                    <a:pt x="178521" y="57828"/>
                    <a:pt x="178521" y="58657"/>
                  </a:cubicBezTo>
                  <a:cubicBezTo>
                    <a:pt x="178521" y="60314"/>
                    <a:pt x="179378" y="62248"/>
                    <a:pt x="181949" y="62248"/>
                  </a:cubicBezTo>
                  <a:cubicBezTo>
                    <a:pt x="185091" y="62248"/>
                    <a:pt x="185662" y="60038"/>
                    <a:pt x="186233" y="55894"/>
                  </a:cubicBezTo>
                  <a:lnTo>
                    <a:pt x="193946" y="7821"/>
                  </a:lnTo>
                  <a:cubicBezTo>
                    <a:pt x="194231" y="6716"/>
                    <a:pt x="194517" y="3953"/>
                    <a:pt x="194517" y="3124"/>
                  </a:cubicBezTo>
                  <a:cubicBezTo>
                    <a:pt x="194517" y="85"/>
                    <a:pt x="191661" y="85"/>
                    <a:pt x="186805" y="85"/>
                  </a:cubicBezTo>
                  <a:lnTo>
                    <a:pt x="28274" y="85"/>
                  </a:lnTo>
                  <a:cubicBezTo>
                    <a:pt x="21418" y="85"/>
                    <a:pt x="21133" y="361"/>
                    <a:pt x="19133" y="5611"/>
                  </a:cubicBezTo>
                  <a:lnTo>
                    <a:pt x="1995" y="54236"/>
                  </a:lnTo>
                  <a:cubicBezTo>
                    <a:pt x="1709" y="54789"/>
                    <a:pt x="281" y="58657"/>
                    <a:pt x="281" y="59209"/>
                  </a:cubicBezTo>
                  <a:cubicBezTo>
                    <a:pt x="281" y="60867"/>
                    <a:pt x="1709" y="62248"/>
                    <a:pt x="3709" y="62248"/>
                  </a:cubicBezTo>
                  <a:cubicBezTo>
                    <a:pt x="6565" y="62248"/>
                    <a:pt x="6851" y="60867"/>
                    <a:pt x="8565" y="56446"/>
                  </a:cubicBezTo>
                  <a:cubicBezTo>
                    <a:pt x="23989" y="13623"/>
                    <a:pt x="31416" y="8650"/>
                    <a:pt x="73691" y="8650"/>
                  </a:cubicBezTo>
                  <a:lnTo>
                    <a:pt x="84831" y="8650"/>
                  </a:lnTo>
                  <a:cubicBezTo>
                    <a:pt x="92829" y="8650"/>
                    <a:pt x="92829" y="9755"/>
                    <a:pt x="92829" y="11965"/>
                  </a:cubicBezTo>
                  <a:cubicBezTo>
                    <a:pt x="92829" y="13623"/>
                    <a:pt x="91972" y="16938"/>
                    <a:pt x="91686" y="17767"/>
                  </a:cubicBezTo>
                  <a:lnTo>
                    <a:pt x="53410" y="165301"/>
                  </a:lnTo>
                  <a:cubicBezTo>
                    <a:pt x="50840" y="175523"/>
                    <a:pt x="49983" y="178562"/>
                    <a:pt x="19419" y="178562"/>
                  </a:cubicBezTo>
                  <a:cubicBezTo>
                    <a:pt x="9136" y="178562"/>
                    <a:pt x="7422" y="178562"/>
                    <a:pt x="7422" y="183812"/>
                  </a:cubicBezTo>
                  <a:cubicBezTo>
                    <a:pt x="7422" y="187127"/>
                    <a:pt x="10564" y="187127"/>
                    <a:pt x="12278" y="187127"/>
                  </a:cubicBezTo>
                  <a:cubicBezTo>
                    <a:pt x="19990" y="187127"/>
                    <a:pt x="27988" y="186575"/>
                    <a:pt x="35701" y="186575"/>
                  </a:cubicBezTo>
                  <a:cubicBezTo>
                    <a:pt x="43698" y="186575"/>
                    <a:pt x="51982" y="186298"/>
                    <a:pt x="59980" y="186298"/>
                  </a:cubicBezTo>
                  <a:cubicBezTo>
                    <a:pt x="67978" y="186298"/>
                    <a:pt x="75976" y="186575"/>
                    <a:pt x="83688" y="186575"/>
                  </a:cubicBezTo>
                  <a:cubicBezTo>
                    <a:pt x="91972" y="186575"/>
                    <a:pt x="100541" y="187127"/>
                    <a:pt x="108539" y="187127"/>
                  </a:cubicBezTo>
                  <a:cubicBezTo>
                    <a:pt x="111395" y="187127"/>
                    <a:pt x="114823" y="187127"/>
                    <a:pt x="114823" y="181602"/>
                  </a:cubicBezTo>
                  <a:cubicBezTo>
                    <a:pt x="114823" y="178562"/>
                    <a:pt x="112538" y="178562"/>
                    <a:pt x="105111" y="178562"/>
                  </a:cubicBezTo>
                  <a:cubicBezTo>
                    <a:pt x="97970" y="178562"/>
                    <a:pt x="94257" y="178562"/>
                    <a:pt x="86830" y="178010"/>
                  </a:cubicBezTo>
                  <a:cubicBezTo>
                    <a:pt x="78547" y="177181"/>
                    <a:pt x="76262" y="176352"/>
                    <a:pt x="76262" y="171932"/>
                  </a:cubicBezTo>
                  <a:cubicBezTo>
                    <a:pt x="76262" y="171655"/>
                    <a:pt x="76262" y="170274"/>
                    <a:pt x="77404" y="166130"/>
                  </a:cubicBezTo>
                  <a:lnTo>
                    <a:pt x="115394" y="19425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45066F3-1FDB-1B7C-DDFB-6FBCDEC172AF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2214791" y="3861016"/>
              <a:ext cx="140535" cy="662797"/>
            </a:xfrm>
            <a:custGeom>
              <a:avLst/>
              <a:gdLst>
                <a:gd name="connsiteX0" fmla="*/ 140825 w 140535"/>
                <a:gd name="connsiteY0" fmla="*/ 331601 h 662797"/>
                <a:gd name="connsiteX1" fmla="*/ 42564 w 140535"/>
                <a:gd name="connsiteY1" fmla="*/ 31008 h 662797"/>
                <a:gd name="connsiteX2" fmla="*/ 14286 w 140535"/>
                <a:gd name="connsiteY2" fmla="*/ 3380 h 662797"/>
                <a:gd name="connsiteX3" fmla="*/ 6288 w 140535"/>
                <a:gd name="connsiteY3" fmla="*/ 64 h 662797"/>
                <a:gd name="connsiteX4" fmla="*/ 289 w 140535"/>
                <a:gd name="connsiteY4" fmla="*/ 2827 h 662797"/>
                <a:gd name="connsiteX5" fmla="*/ 2003 w 140535"/>
                <a:gd name="connsiteY5" fmla="*/ 5590 h 662797"/>
                <a:gd name="connsiteX6" fmla="*/ 50277 w 140535"/>
                <a:gd name="connsiteY6" fmla="*/ 63885 h 662797"/>
                <a:gd name="connsiteX7" fmla="*/ 117117 w 140535"/>
                <a:gd name="connsiteY7" fmla="*/ 331325 h 662797"/>
                <a:gd name="connsiteX8" fmla="*/ 59703 w 140535"/>
                <a:gd name="connsiteY8" fmla="*/ 583846 h 662797"/>
                <a:gd name="connsiteX9" fmla="*/ 1432 w 140535"/>
                <a:gd name="connsiteY9" fmla="*/ 657613 h 662797"/>
                <a:gd name="connsiteX10" fmla="*/ 289 w 140535"/>
                <a:gd name="connsiteY10" fmla="*/ 660099 h 662797"/>
                <a:gd name="connsiteX11" fmla="*/ 6288 w 140535"/>
                <a:gd name="connsiteY11" fmla="*/ 662862 h 662797"/>
                <a:gd name="connsiteX12" fmla="*/ 15143 w 140535"/>
                <a:gd name="connsiteY12" fmla="*/ 658718 h 662797"/>
                <a:gd name="connsiteX13" fmla="*/ 140825 w 140535"/>
                <a:gd name="connsiteY13" fmla="*/ 331601 h 66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535" h="662797">
                  <a:moveTo>
                    <a:pt x="140825" y="331601"/>
                  </a:moveTo>
                  <a:cubicBezTo>
                    <a:pt x="140825" y="223023"/>
                    <a:pt x="115117" y="113616"/>
                    <a:pt x="42564" y="31008"/>
                  </a:cubicBezTo>
                  <a:cubicBezTo>
                    <a:pt x="36851" y="24653"/>
                    <a:pt x="25997" y="13326"/>
                    <a:pt x="14286" y="3380"/>
                  </a:cubicBezTo>
                  <a:cubicBezTo>
                    <a:pt x="10858" y="64"/>
                    <a:pt x="10287" y="64"/>
                    <a:pt x="6288" y="64"/>
                  </a:cubicBezTo>
                  <a:cubicBezTo>
                    <a:pt x="2860" y="64"/>
                    <a:pt x="289" y="64"/>
                    <a:pt x="289" y="2827"/>
                  </a:cubicBezTo>
                  <a:cubicBezTo>
                    <a:pt x="289" y="3932"/>
                    <a:pt x="1432" y="5037"/>
                    <a:pt x="2003" y="5590"/>
                  </a:cubicBezTo>
                  <a:cubicBezTo>
                    <a:pt x="12001" y="15536"/>
                    <a:pt x="31139" y="34047"/>
                    <a:pt x="50277" y="63885"/>
                  </a:cubicBezTo>
                  <a:cubicBezTo>
                    <a:pt x="96265" y="135166"/>
                    <a:pt x="117117" y="224957"/>
                    <a:pt x="117117" y="331325"/>
                  </a:cubicBezTo>
                  <a:cubicBezTo>
                    <a:pt x="117117" y="405645"/>
                    <a:pt x="106834" y="501514"/>
                    <a:pt x="59703" y="583846"/>
                  </a:cubicBezTo>
                  <a:cubicBezTo>
                    <a:pt x="37137" y="623078"/>
                    <a:pt x="13429" y="646009"/>
                    <a:pt x="1432" y="657613"/>
                  </a:cubicBezTo>
                  <a:cubicBezTo>
                    <a:pt x="861" y="658442"/>
                    <a:pt x="289" y="659270"/>
                    <a:pt x="289" y="660099"/>
                  </a:cubicBezTo>
                  <a:cubicBezTo>
                    <a:pt x="289" y="662862"/>
                    <a:pt x="2860" y="662862"/>
                    <a:pt x="6288" y="662862"/>
                  </a:cubicBezTo>
                  <a:cubicBezTo>
                    <a:pt x="10287" y="662862"/>
                    <a:pt x="10858" y="662862"/>
                    <a:pt x="15143" y="658718"/>
                  </a:cubicBezTo>
                  <a:cubicBezTo>
                    <a:pt x="110833" y="574452"/>
                    <a:pt x="140825" y="447915"/>
                    <a:pt x="140825" y="331601"/>
                  </a:cubicBez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9D77259E-CCF2-F31A-99E9-DDDCFA5D7AF1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2414858" y="4452623"/>
              <a:ext cx="111571" cy="122806"/>
            </a:xfrm>
            <a:custGeom>
              <a:avLst/>
              <a:gdLst>
                <a:gd name="connsiteX0" fmla="*/ 15493 w 111571"/>
                <a:gd name="connsiteY0" fmla="*/ 108970 h 122806"/>
                <a:gd name="connsiteX1" fmla="*/ 5695 w 111571"/>
                <a:gd name="connsiteY1" fmla="*/ 115933 h 122806"/>
                <a:gd name="connsiteX2" fmla="*/ 297 w 111571"/>
                <a:gd name="connsiteY2" fmla="*/ 119994 h 122806"/>
                <a:gd name="connsiteX3" fmla="*/ 3096 w 111571"/>
                <a:gd name="connsiteY3" fmla="*/ 122895 h 122806"/>
                <a:gd name="connsiteX4" fmla="*/ 20292 w 111571"/>
                <a:gd name="connsiteY4" fmla="*/ 122121 h 122806"/>
                <a:gd name="connsiteX5" fmla="*/ 41286 w 111571"/>
                <a:gd name="connsiteY5" fmla="*/ 122895 h 122806"/>
                <a:gd name="connsiteX6" fmla="*/ 45285 w 111571"/>
                <a:gd name="connsiteY6" fmla="*/ 118640 h 122806"/>
                <a:gd name="connsiteX7" fmla="*/ 40087 w 111571"/>
                <a:gd name="connsiteY7" fmla="*/ 115933 h 122806"/>
                <a:gd name="connsiteX8" fmla="*/ 30289 w 111571"/>
                <a:gd name="connsiteY8" fmla="*/ 113612 h 122806"/>
                <a:gd name="connsiteX9" fmla="*/ 32489 w 111571"/>
                <a:gd name="connsiteY9" fmla="*/ 104716 h 122806"/>
                <a:gd name="connsiteX10" fmla="*/ 39887 w 111571"/>
                <a:gd name="connsiteY10" fmla="*/ 75900 h 122806"/>
                <a:gd name="connsiteX11" fmla="*/ 60481 w 111571"/>
                <a:gd name="connsiteY11" fmla="*/ 87310 h 122806"/>
                <a:gd name="connsiteX12" fmla="*/ 111868 w 111571"/>
                <a:gd name="connsiteY12" fmla="*/ 32385 h 122806"/>
                <a:gd name="connsiteX13" fmla="*/ 81876 w 111571"/>
                <a:gd name="connsiteY13" fmla="*/ 88 h 122806"/>
                <a:gd name="connsiteX14" fmla="*/ 53483 w 111571"/>
                <a:gd name="connsiteY14" fmla="*/ 13626 h 122806"/>
                <a:gd name="connsiteX15" fmla="*/ 32888 w 111571"/>
                <a:gd name="connsiteY15" fmla="*/ 88 h 122806"/>
                <a:gd name="connsiteX16" fmla="*/ 17092 w 111571"/>
                <a:gd name="connsiteY16" fmla="*/ 10338 h 122806"/>
                <a:gd name="connsiteX17" fmla="*/ 9894 w 111571"/>
                <a:gd name="connsiteY17" fmla="*/ 29678 h 122806"/>
                <a:gd name="connsiteX18" fmla="*/ 13293 w 111571"/>
                <a:gd name="connsiteY18" fmla="*/ 32192 h 122806"/>
                <a:gd name="connsiteX19" fmla="*/ 17692 w 111571"/>
                <a:gd name="connsiteY19" fmla="*/ 26390 h 122806"/>
                <a:gd name="connsiteX20" fmla="*/ 32289 w 111571"/>
                <a:gd name="connsiteY20" fmla="*/ 5503 h 122806"/>
                <a:gd name="connsiteX21" fmla="*/ 38887 w 111571"/>
                <a:gd name="connsiteY21" fmla="*/ 14980 h 122806"/>
                <a:gd name="connsiteX22" fmla="*/ 38287 w 111571"/>
                <a:gd name="connsiteY22" fmla="*/ 20782 h 122806"/>
                <a:gd name="connsiteX23" fmla="*/ 15493 w 111571"/>
                <a:gd name="connsiteY23" fmla="*/ 108970 h 122806"/>
                <a:gd name="connsiteX24" fmla="*/ 53283 w 111571"/>
                <a:gd name="connsiteY24" fmla="*/ 23296 h 122806"/>
                <a:gd name="connsiteX25" fmla="*/ 81276 w 111571"/>
                <a:gd name="connsiteY25" fmla="*/ 5503 h 122806"/>
                <a:gd name="connsiteX26" fmla="*/ 95872 w 111571"/>
                <a:gd name="connsiteY26" fmla="*/ 24263 h 122806"/>
                <a:gd name="connsiteX27" fmla="*/ 85475 w 111571"/>
                <a:gd name="connsiteY27" fmla="*/ 63135 h 122806"/>
                <a:gd name="connsiteX28" fmla="*/ 60481 w 111571"/>
                <a:gd name="connsiteY28" fmla="*/ 81895 h 122806"/>
                <a:gd name="connsiteX29" fmla="*/ 42686 w 111571"/>
                <a:gd name="connsiteY29" fmla="*/ 65069 h 122806"/>
                <a:gd name="connsiteX30" fmla="*/ 43286 w 111571"/>
                <a:gd name="connsiteY30" fmla="*/ 62168 h 122806"/>
                <a:gd name="connsiteX31" fmla="*/ 53283 w 111571"/>
                <a:gd name="connsiteY31" fmla="*/ 23296 h 12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1571" h="122806">
                  <a:moveTo>
                    <a:pt x="15493" y="108970"/>
                  </a:moveTo>
                  <a:cubicBezTo>
                    <a:pt x="14093" y="114386"/>
                    <a:pt x="13693" y="115933"/>
                    <a:pt x="5695" y="115933"/>
                  </a:cubicBezTo>
                  <a:cubicBezTo>
                    <a:pt x="3096" y="115933"/>
                    <a:pt x="297" y="115933"/>
                    <a:pt x="297" y="119994"/>
                  </a:cubicBezTo>
                  <a:cubicBezTo>
                    <a:pt x="297" y="122121"/>
                    <a:pt x="2096" y="122895"/>
                    <a:pt x="3096" y="122895"/>
                  </a:cubicBezTo>
                  <a:cubicBezTo>
                    <a:pt x="8295" y="122895"/>
                    <a:pt x="14893" y="122121"/>
                    <a:pt x="20292" y="122121"/>
                  </a:cubicBezTo>
                  <a:cubicBezTo>
                    <a:pt x="27090" y="122121"/>
                    <a:pt x="34688" y="122895"/>
                    <a:pt x="41286" y="122895"/>
                  </a:cubicBezTo>
                  <a:cubicBezTo>
                    <a:pt x="43086" y="122895"/>
                    <a:pt x="45285" y="122315"/>
                    <a:pt x="45285" y="118640"/>
                  </a:cubicBezTo>
                  <a:cubicBezTo>
                    <a:pt x="45285" y="115933"/>
                    <a:pt x="42486" y="115933"/>
                    <a:pt x="40087" y="115933"/>
                  </a:cubicBezTo>
                  <a:cubicBezTo>
                    <a:pt x="35688" y="115933"/>
                    <a:pt x="30289" y="115933"/>
                    <a:pt x="30289" y="113612"/>
                  </a:cubicBezTo>
                  <a:cubicBezTo>
                    <a:pt x="30289" y="112645"/>
                    <a:pt x="31689" y="107617"/>
                    <a:pt x="32489" y="104716"/>
                  </a:cubicBezTo>
                  <a:cubicBezTo>
                    <a:pt x="34888" y="94466"/>
                    <a:pt x="37687" y="84022"/>
                    <a:pt x="39887" y="75900"/>
                  </a:cubicBezTo>
                  <a:cubicBezTo>
                    <a:pt x="42286" y="79768"/>
                    <a:pt x="48484" y="87310"/>
                    <a:pt x="60481" y="87310"/>
                  </a:cubicBezTo>
                  <a:cubicBezTo>
                    <a:pt x="84875" y="87310"/>
                    <a:pt x="111868" y="61202"/>
                    <a:pt x="111868" y="32385"/>
                  </a:cubicBezTo>
                  <a:cubicBezTo>
                    <a:pt x="111868" y="9758"/>
                    <a:pt x="95672" y="88"/>
                    <a:pt x="81876" y="88"/>
                  </a:cubicBezTo>
                  <a:cubicBezTo>
                    <a:pt x="69479" y="88"/>
                    <a:pt x="58882" y="8211"/>
                    <a:pt x="53483" y="13626"/>
                  </a:cubicBezTo>
                  <a:cubicBezTo>
                    <a:pt x="50084" y="2602"/>
                    <a:pt x="38887" y="88"/>
                    <a:pt x="32888" y="88"/>
                  </a:cubicBezTo>
                  <a:cubicBezTo>
                    <a:pt x="25090" y="88"/>
                    <a:pt x="20292" y="5116"/>
                    <a:pt x="17092" y="10338"/>
                  </a:cubicBezTo>
                  <a:cubicBezTo>
                    <a:pt x="13093" y="16914"/>
                    <a:pt x="9894" y="28517"/>
                    <a:pt x="9894" y="29678"/>
                  </a:cubicBezTo>
                  <a:cubicBezTo>
                    <a:pt x="9894" y="32192"/>
                    <a:pt x="12694" y="32192"/>
                    <a:pt x="13293" y="32192"/>
                  </a:cubicBezTo>
                  <a:cubicBezTo>
                    <a:pt x="16093" y="32192"/>
                    <a:pt x="16293" y="31612"/>
                    <a:pt x="17692" y="26390"/>
                  </a:cubicBezTo>
                  <a:cubicBezTo>
                    <a:pt x="20692" y="15173"/>
                    <a:pt x="24491" y="5503"/>
                    <a:pt x="32289" y="5503"/>
                  </a:cubicBezTo>
                  <a:cubicBezTo>
                    <a:pt x="37487" y="5503"/>
                    <a:pt x="38887" y="9758"/>
                    <a:pt x="38887" y="14980"/>
                  </a:cubicBezTo>
                  <a:cubicBezTo>
                    <a:pt x="38887" y="17107"/>
                    <a:pt x="38487" y="19621"/>
                    <a:pt x="38287" y="20782"/>
                  </a:cubicBezTo>
                  <a:lnTo>
                    <a:pt x="15493" y="108970"/>
                  </a:lnTo>
                  <a:close/>
                  <a:moveTo>
                    <a:pt x="53283" y="23296"/>
                  </a:moveTo>
                  <a:cubicBezTo>
                    <a:pt x="64880" y="8404"/>
                    <a:pt x="74878" y="5503"/>
                    <a:pt x="81276" y="5503"/>
                  </a:cubicBezTo>
                  <a:cubicBezTo>
                    <a:pt x="89074" y="5503"/>
                    <a:pt x="95872" y="11112"/>
                    <a:pt x="95872" y="24263"/>
                  </a:cubicBezTo>
                  <a:cubicBezTo>
                    <a:pt x="95872" y="32192"/>
                    <a:pt x="91473" y="51918"/>
                    <a:pt x="85475" y="63135"/>
                  </a:cubicBezTo>
                  <a:cubicBezTo>
                    <a:pt x="80476" y="72612"/>
                    <a:pt x="70679" y="81895"/>
                    <a:pt x="60481" y="81895"/>
                  </a:cubicBezTo>
                  <a:cubicBezTo>
                    <a:pt x="46285" y="81895"/>
                    <a:pt x="42686" y="67003"/>
                    <a:pt x="42686" y="65069"/>
                  </a:cubicBezTo>
                  <a:cubicBezTo>
                    <a:pt x="42686" y="64296"/>
                    <a:pt x="43086" y="62942"/>
                    <a:pt x="43286" y="62168"/>
                  </a:cubicBezTo>
                  <a:lnTo>
                    <a:pt x="53283" y="23296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543D7F54-59C6-67E8-8A51-35D222D7AD96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2608122" y="4063810"/>
              <a:ext cx="210803" cy="197817"/>
            </a:xfrm>
            <a:custGeom>
              <a:avLst/>
              <a:gdLst>
                <a:gd name="connsiteX0" fmla="*/ 113131 w 210803"/>
                <a:gd name="connsiteY0" fmla="*/ 5051 h 197817"/>
                <a:gd name="connsiteX1" fmla="*/ 105705 w 210803"/>
                <a:gd name="connsiteY1" fmla="*/ 78 h 197817"/>
                <a:gd name="connsiteX2" fmla="*/ 98278 w 210803"/>
                <a:gd name="connsiteY2" fmla="*/ 5051 h 197817"/>
                <a:gd name="connsiteX3" fmla="*/ 1731 w 210803"/>
                <a:gd name="connsiteY3" fmla="*/ 192370 h 197817"/>
                <a:gd name="connsiteX4" fmla="*/ 303 w 210803"/>
                <a:gd name="connsiteY4" fmla="*/ 195685 h 197817"/>
                <a:gd name="connsiteX5" fmla="*/ 6587 w 210803"/>
                <a:gd name="connsiteY5" fmla="*/ 197895 h 197817"/>
                <a:gd name="connsiteX6" fmla="*/ 204822 w 210803"/>
                <a:gd name="connsiteY6" fmla="*/ 197895 h 197817"/>
                <a:gd name="connsiteX7" fmla="*/ 211106 w 210803"/>
                <a:gd name="connsiteY7" fmla="*/ 195685 h 197817"/>
                <a:gd name="connsiteX8" fmla="*/ 209678 w 210803"/>
                <a:gd name="connsiteY8" fmla="*/ 192370 h 197817"/>
                <a:gd name="connsiteX9" fmla="*/ 113131 w 210803"/>
                <a:gd name="connsiteY9" fmla="*/ 5051 h 197817"/>
                <a:gd name="connsiteX10" fmla="*/ 96564 w 210803"/>
                <a:gd name="connsiteY10" fmla="*/ 27706 h 197817"/>
                <a:gd name="connsiteX11" fmla="*/ 173402 w 210803"/>
                <a:gd name="connsiteY11" fmla="*/ 176898 h 197817"/>
                <a:gd name="connsiteX12" fmla="*/ 19441 w 210803"/>
                <a:gd name="connsiteY12" fmla="*/ 176898 h 197817"/>
                <a:gd name="connsiteX13" fmla="*/ 96564 w 210803"/>
                <a:gd name="connsiteY13" fmla="*/ 27706 h 19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803" h="197817">
                  <a:moveTo>
                    <a:pt x="113131" y="5051"/>
                  </a:moveTo>
                  <a:cubicBezTo>
                    <a:pt x="111132" y="1460"/>
                    <a:pt x="110561" y="78"/>
                    <a:pt x="105705" y="78"/>
                  </a:cubicBezTo>
                  <a:cubicBezTo>
                    <a:pt x="100849" y="78"/>
                    <a:pt x="100277" y="1460"/>
                    <a:pt x="98278" y="5051"/>
                  </a:cubicBezTo>
                  <a:lnTo>
                    <a:pt x="1731" y="192370"/>
                  </a:lnTo>
                  <a:cubicBezTo>
                    <a:pt x="303" y="194856"/>
                    <a:pt x="303" y="195409"/>
                    <a:pt x="303" y="195685"/>
                  </a:cubicBezTo>
                  <a:cubicBezTo>
                    <a:pt x="303" y="197895"/>
                    <a:pt x="2017" y="197895"/>
                    <a:pt x="6587" y="197895"/>
                  </a:cubicBezTo>
                  <a:lnTo>
                    <a:pt x="204822" y="197895"/>
                  </a:lnTo>
                  <a:cubicBezTo>
                    <a:pt x="209392" y="197895"/>
                    <a:pt x="211106" y="197895"/>
                    <a:pt x="211106" y="195685"/>
                  </a:cubicBezTo>
                  <a:cubicBezTo>
                    <a:pt x="211106" y="195409"/>
                    <a:pt x="211106" y="194856"/>
                    <a:pt x="209678" y="192370"/>
                  </a:cubicBezTo>
                  <a:lnTo>
                    <a:pt x="113131" y="5051"/>
                  </a:lnTo>
                  <a:close/>
                  <a:moveTo>
                    <a:pt x="96564" y="27706"/>
                  </a:moveTo>
                  <a:lnTo>
                    <a:pt x="173402" y="176898"/>
                  </a:lnTo>
                  <a:lnTo>
                    <a:pt x="19441" y="176898"/>
                  </a:lnTo>
                  <a:lnTo>
                    <a:pt x="96564" y="27706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D0AD9D47-1BBC-C080-FC0B-C638C269DF36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2839588" y="4074585"/>
              <a:ext cx="194236" cy="187042"/>
            </a:xfrm>
            <a:custGeom>
              <a:avLst/>
              <a:gdLst>
                <a:gd name="connsiteX0" fmla="*/ 115425 w 194236"/>
                <a:gd name="connsiteY0" fmla="*/ 19418 h 187042"/>
                <a:gd name="connsiteX1" fmla="*/ 121995 w 194236"/>
                <a:gd name="connsiteY1" fmla="*/ 9195 h 187042"/>
                <a:gd name="connsiteX2" fmla="*/ 139990 w 194236"/>
                <a:gd name="connsiteY2" fmla="*/ 8643 h 187042"/>
                <a:gd name="connsiteX3" fmla="*/ 181694 w 194236"/>
                <a:gd name="connsiteY3" fmla="*/ 31298 h 187042"/>
                <a:gd name="connsiteX4" fmla="*/ 179408 w 194236"/>
                <a:gd name="connsiteY4" fmla="*/ 53400 h 187042"/>
                <a:gd name="connsiteX5" fmla="*/ 178551 w 194236"/>
                <a:gd name="connsiteY5" fmla="*/ 58650 h 187042"/>
                <a:gd name="connsiteX6" fmla="*/ 181979 w 194236"/>
                <a:gd name="connsiteY6" fmla="*/ 62241 h 187042"/>
                <a:gd name="connsiteX7" fmla="*/ 186264 w 194236"/>
                <a:gd name="connsiteY7" fmla="*/ 55887 h 187042"/>
                <a:gd name="connsiteX8" fmla="*/ 193976 w 194236"/>
                <a:gd name="connsiteY8" fmla="*/ 7814 h 187042"/>
                <a:gd name="connsiteX9" fmla="*/ 194547 w 194236"/>
                <a:gd name="connsiteY9" fmla="*/ 3117 h 187042"/>
                <a:gd name="connsiteX10" fmla="*/ 186835 w 194236"/>
                <a:gd name="connsiteY10" fmla="*/ 78 h 187042"/>
                <a:gd name="connsiteX11" fmla="*/ 28304 w 194236"/>
                <a:gd name="connsiteY11" fmla="*/ 78 h 187042"/>
                <a:gd name="connsiteX12" fmla="*/ 19164 w 194236"/>
                <a:gd name="connsiteY12" fmla="*/ 5604 h 187042"/>
                <a:gd name="connsiteX13" fmla="*/ 2025 w 194236"/>
                <a:gd name="connsiteY13" fmla="*/ 54229 h 187042"/>
                <a:gd name="connsiteX14" fmla="*/ 311 w 194236"/>
                <a:gd name="connsiteY14" fmla="*/ 59202 h 187042"/>
                <a:gd name="connsiteX15" fmla="*/ 3739 w 194236"/>
                <a:gd name="connsiteY15" fmla="*/ 62241 h 187042"/>
                <a:gd name="connsiteX16" fmla="*/ 8595 w 194236"/>
                <a:gd name="connsiteY16" fmla="*/ 56439 h 187042"/>
                <a:gd name="connsiteX17" fmla="*/ 73721 w 194236"/>
                <a:gd name="connsiteY17" fmla="*/ 8643 h 187042"/>
                <a:gd name="connsiteX18" fmla="*/ 84861 w 194236"/>
                <a:gd name="connsiteY18" fmla="*/ 8643 h 187042"/>
                <a:gd name="connsiteX19" fmla="*/ 92859 w 194236"/>
                <a:gd name="connsiteY19" fmla="*/ 11958 h 187042"/>
                <a:gd name="connsiteX20" fmla="*/ 91717 w 194236"/>
                <a:gd name="connsiteY20" fmla="*/ 17760 h 187042"/>
                <a:gd name="connsiteX21" fmla="*/ 53441 w 194236"/>
                <a:gd name="connsiteY21" fmla="*/ 165294 h 187042"/>
                <a:gd name="connsiteX22" fmla="*/ 19449 w 194236"/>
                <a:gd name="connsiteY22" fmla="*/ 178556 h 187042"/>
                <a:gd name="connsiteX23" fmla="*/ 7452 w 194236"/>
                <a:gd name="connsiteY23" fmla="*/ 183805 h 187042"/>
                <a:gd name="connsiteX24" fmla="*/ 12308 w 194236"/>
                <a:gd name="connsiteY24" fmla="*/ 187120 h 187042"/>
                <a:gd name="connsiteX25" fmla="*/ 35731 w 194236"/>
                <a:gd name="connsiteY25" fmla="*/ 186568 h 187042"/>
                <a:gd name="connsiteX26" fmla="*/ 60010 w 194236"/>
                <a:gd name="connsiteY26" fmla="*/ 186292 h 187042"/>
                <a:gd name="connsiteX27" fmla="*/ 83719 w 194236"/>
                <a:gd name="connsiteY27" fmla="*/ 186568 h 187042"/>
                <a:gd name="connsiteX28" fmla="*/ 108569 w 194236"/>
                <a:gd name="connsiteY28" fmla="*/ 187120 h 187042"/>
                <a:gd name="connsiteX29" fmla="*/ 114853 w 194236"/>
                <a:gd name="connsiteY29" fmla="*/ 181595 h 187042"/>
                <a:gd name="connsiteX30" fmla="*/ 105142 w 194236"/>
                <a:gd name="connsiteY30" fmla="*/ 178556 h 187042"/>
                <a:gd name="connsiteX31" fmla="*/ 86861 w 194236"/>
                <a:gd name="connsiteY31" fmla="*/ 178003 h 187042"/>
                <a:gd name="connsiteX32" fmla="*/ 76292 w 194236"/>
                <a:gd name="connsiteY32" fmla="*/ 171925 h 187042"/>
                <a:gd name="connsiteX33" fmla="*/ 77434 w 194236"/>
                <a:gd name="connsiteY33" fmla="*/ 166123 h 187042"/>
                <a:gd name="connsiteX34" fmla="*/ 115425 w 194236"/>
                <a:gd name="connsiteY34" fmla="*/ 19418 h 18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236" h="187042">
                  <a:moveTo>
                    <a:pt x="115425" y="19418"/>
                  </a:moveTo>
                  <a:cubicBezTo>
                    <a:pt x="117424" y="11682"/>
                    <a:pt x="118567" y="10024"/>
                    <a:pt x="121995" y="9195"/>
                  </a:cubicBezTo>
                  <a:cubicBezTo>
                    <a:pt x="124565" y="8643"/>
                    <a:pt x="133991" y="8643"/>
                    <a:pt x="139990" y="8643"/>
                  </a:cubicBezTo>
                  <a:cubicBezTo>
                    <a:pt x="168840" y="8643"/>
                    <a:pt x="181694" y="9748"/>
                    <a:pt x="181694" y="31298"/>
                  </a:cubicBezTo>
                  <a:cubicBezTo>
                    <a:pt x="181694" y="35442"/>
                    <a:pt x="180551" y="46217"/>
                    <a:pt x="179408" y="53400"/>
                  </a:cubicBezTo>
                  <a:cubicBezTo>
                    <a:pt x="179123" y="54506"/>
                    <a:pt x="178551" y="57821"/>
                    <a:pt x="178551" y="58650"/>
                  </a:cubicBezTo>
                  <a:cubicBezTo>
                    <a:pt x="178551" y="60307"/>
                    <a:pt x="179408" y="62241"/>
                    <a:pt x="181979" y="62241"/>
                  </a:cubicBezTo>
                  <a:cubicBezTo>
                    <a:pt x="185121" y="62241"/>
                    <a:pt x="185693" y="60031"/>
                    <a:pt x="186264" y="55887"/>
                  </a:cubicBezTo>
                  <a:lnTo>
                    <a:pt x="193976" y="7814"/>
                  </a:lnTo>
                  <a:cubicBezTo>
                    <a:pt x="194262" y="6709"/>
                    <a:pt x="194547" y="3946"/>
                    <a:pt x="194547" y="3117"/>
                  </a:cubicBezTo>
                  <a:cubicBezTo>
                    <a:pt x="194547" y="78"/>
                    <a:pt x="191691" y="78"/>
                    <a:pt x="186835" y="78"/>
                  </a:cubicBezTo>
                  <a:lnTo>
                    <a:pt x="28304" y="78"/>
                  </a:lnTo>
                  <a:cubicBezTo>
                    <a:pt x="21449" y="78"/>
                    <a:pt x="21163" y="354"/>
                    <a:pt x="19164" y="5604"/>
                  </a:cubicBezTo>
                  <a:lnTo>
                    <a:pt x="2025" y="54229"/>
                  </a:lnTo>
                  <a:cubicBezTo>
                    <a:pt x="1740" y="54782"/>
                    <a:pt x="311" y="58650"/>
                    <a:pt x="311" y="59202"/>
                  </a:cubicBezTo>
                  <a:cubicBezTo>
                    <a:pt x="311" y="60860"/>
                    <a:pt x="1740" y="62241"/>
                    <a:pt x="3739" y="62241"/>
                  </a:cubicBezTo>
                  <a:cubicBezTo>
                    <a:pt x="6595" y="62241"/>
                    <a:pt x="6881" y="60860"/>
                    <a:pt x="8595" y="56439"/>
                  </a:cubicBezTo>
                  <a:cubicBezTo>
                    <a:pt x="24020" y="13616"/>
                    <a:pt x="31446" y="8643"/>
                    <a:pt x="73721" y="8643"/>
                  </a:cubicBezTo>
                  <a:lnTo>
                    <a:pt x="84861" y="8643"/>
                  </a:lnTo>
                  <a:cubicBezTo>
                    <a:pt x="92859" y="8643"/>
                    <a:pt x="92859" y="9748"/>
                    <a:pt x="92859" y="11958"/>
                  </a:cubicBezTo>
                  <a:cubicBezTo>
                    <a:pt x="92859" y="13616"/>
                    <a:pt x="92002" y="16931"/>
                    <a:pt x="91717" y="17760"/>
                  </a:cubicBezTo>
                  <a:lnTo>
                    <a:pt x="53441" y="165294"/>
                  </a:lnTo>
                  <a:cubicBezTo>
                    <a:pt x="50870" y="175517"/>
                    <a:pt x="50013" y="178556"/>
                    <a:pt x="19449" y="178556"/>
                  </a:cubicBezTo>
                  <a:cubicBezTo>
                    <a:pt x="9166" y="178556"/>
                    <a:pt x="7452" y="178556"/>
                    <a:pt x="7452" y="183805"/>
                  </a:cubicBezTo>
                  <a:cubicBezTo>
                    <a:pt x="7452" y="187120"/>
                    <a:pt x="10594" y="187120"/>
                    <a:pt x="12308" y="187120"/>
                  </a:cubicBezTo>
                  <a:cubicBezTo>
                    <a:pt x="20021" y="187120"/>
                    <a:pt x="28018" y="186568"/>
                    <a:pt x="35731" y="186568"/>
                  </a:cubicBezTo>
                  <a:cubicBezTo>
                    <a:pt x="43729" y="186568"/>
                    <a:pt x="52012" y="186292"/>
                    <a:pt x="60010" y="186292"/>
                  </a:cubicBezTo>
                  <a:cubicBezTo>
                    <a:pt x="68008" y="186292"/>
                    <a:pt x="76006" y="186568"/>
                    <a:pt x="83719" y="186568"/>
                  </a:cubicBezTo>
                  <a:cubicBezTo>
                    <a:pt x="92002" y="186568"/>
                    <a:pt x="100571" y="187120"/>
                    <a:pt x="108569" y="187120"/>
                  </a:cubicBezTo>
                  <a:cubicBezTo>
                    <a:pt x="111426" y="187120"/>
                    <a:pt x="114853" y="187120"/>
                    <a:pt x="114853" y="181595"/>
                  </a:cubicBezTo>
                  <a:cubicBezTo>
                    <a:pt x="114853" y="178556"/>
                    <a:pt x="112568" y="178556"/>
                    <a:pt x="105142" y="178556"/>
                  </a:cubicBezTo>
                  <a:cubicBezTo>
                    <a:pt x="98001" y="178556"/>
                    <a:pt x="94287" y="178556"/>
                    <a:pt x="86861" y="178003"/>
                  </a:cubicBezTo>
                  <a:cubicBezTo>
                    <a:pt x="78577" y="177174"/>
                    <a:pt x="76292" y="176345"/>
                    <a:pt x="76292" y="171925"/>
                  </a:cubicBezTo>
                  <a:cubicBezTo>
                    <a:pt x="76292" y="171649"/>
                    <a:pt x="76292" y="170267"/>
                    <a:pt x="77434" y="166123"/>
                  </a:cubicBezTo>
                  <a:lnTo>
                    <a:pt x="115425" y="19418"/>
                  </a:lnTo>
                  <a:close/>
                </a:path>
              </a:pathLst>
            </a:custGeom>
            <a:solidFill>
              <a:srgbClr val="000000"/>
            </a:solidFill>
            <a:ln w="28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2" name="Groupe 12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(T_0+\Delta T, p) \simeq \rho(T_0, p) \left(1 - \violet{\beta \Delta T} \right)&#10;$$&#10;&#10;&#10;\end{document}&#10;" title="IguanaTex Vector Display">
            <a:extLst>
              <a:ext uri="{FF2B5EF4-FFF2-40B4-BE49-F238E27FC236}">
                <a16:creationId xmlns:a16="http://schemas.microsoft.com/office/drawing/2014/main" id="{5FB9A48F-11D8-AA36-8F07-B5ED97D369D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997199" y="5702299"/>
            <a:ext cx="4412658" cy="288410"/>
            <a:chOff x="7492862" y="7444658"/>
            <a:chExt cx="4373067" cy="258599"/>
          </a:xfrm>
        </p:grpSpPr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27653720-054E-D9A3-EB32-586F7FB9F26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492862" y="7524307"/>
              <a:ext cx="134739" cy="170158"/>
            </a:xfrm>
            <a:custGeom>
              <a:avLst/>
              <a:gdLst>
                <a:gd name="connsiteX0" fmla="*/ 1013 w 134739"/>
                <a:gd name="connsiteY0" fmla="*/ 159113 h 170158"/>
                <a:gd name="connsiteX1" fmla="*/ 157 w 134739"/>
                <a:gd name="connsiteY1" fmla="*/ 163251 h 170158"/>
                <a:gd name="connsiteX2" fmla="*/ 8150 w 134739"/>
                <a:gd name="connsiteY2" fmla="*/ 170233 h 170158"/>
                <a:gd name="connsiteX3" fmla="*/ 18141 w 134739"/>
                <a:gd name="connsiteY3" fmla="*/ 164802 h 170158"/>
                <a:gd name="connsiteX4" fmla="*/ 36411 w 134739"/>
                <a:gd name="connsiteY4" fmla="*/ 99894 h 170158"/>
                <a:gd name="connsiteX5" fmla="*/ 64672 w 134739"/>
                <a:gd name="connsiteY5" fmla="*/ 117220 h 170158"/>
                <a:gd name="connsiteX6" fmla="*/ 134897 w 134739"/>
                <a:gd name="connsiteY6" fmla="*/ 42226 h 170158"/>
                <a:gd name="connsiteX7" fmla="*/ 95217 w 134739"/>
                <a:gd name="connsiteY7" fmla="*/ 75 h 170158"/>
                <a:gd name="connsiteX8" fmla="*/ 28989 w 134739"/>
                <a:gd name="connsiteY8" fmla="*/ 57484 h 170158"/>
                <a:gd name="connsiteX9" fmla="*/ 1013 w 134739"/>
                <a:gd name="connsiteY9" fmla="*/ 159113 h 170158"/>
                <a:gd name="connsiteX10" fmla="*/ 64386 w 134739"/>
                <a:gd name="connsiteY10" fmla="*/ 111531 h 170158"/>
                <a:gd name="connsiteX11" fmla="*/ 39836 w 134739"/>
                <a:gd name="connsiteY11" fmla="*/ 88516 h 170158"/>
                <a:gd name="connsiteX12" fmla="*/ 42120 w 134739"/>
                <a:gd name="connsiteY12" fmla="*/ 78947 h 170158"/>
                <a:gd name="connsiteX13" fmla="*/ 59248 w 134739"/>
                <a:gd name="connsiteY13" fmla="*/ 30331 h 170158"/>
                <a:gd name="connsiteX14" fmla="*/ 94646 w 134739"/>
                <a:gd name="connsiteY14" fmla="*/ 5764 h 170158"/>
                <a:gd name="connsiteX15" fmla="*/ 114343 w 134739"/>
                <a:gd name="connsiteY15" fmla="*/ 31107 h 170158"/>
                <a:gd name="connsiteX16" fmla="*/ 98357 w 134739"/>
                <a:gd name="connsiteY16" fmla="*/ 86964 h 170158"/>
                <a:gd name="connsiteX17" fmla="*/ 64386 w 134739"/>
                <a:gd name="connsiteY17" fmla="*/ 111531 h 17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739" h="170158">
                  <a:moveTo>
                    <a:pt x="1013" y="159113"/>
                  </a:moveTo>
                  <a:cubicBezTo>
                    <a:pt x="157" y="162216"/>
                    <a:pt x="157" y="162734"/>
                    <a:pt x="157" y="163251"/>
                  </a:cubicBezTo>
                  <a:cubicBezTo>
                    <a:pt x="157" y="167130"/>
                    <a:pt x="3297" y="170233"/>
                    <a:pt x="8150" y="170233"/>
                  </a:cubicBezTo>
                  <a:cubicBezTo>
                    <a:pt x="14145" y="170233"/>
                    <a:pt x="17570" y="165578"/>
                    <a:pt x="18141" y="164802"/>
                  </a:cubicBezTo>
                  <a:cubicBezTo>
                    <a:pt x="19568" y="162475"/>
                    <a:pt x="28703" y="127823"/>
                    <a:pt x="36411" y="99894"/>
                  </a:cubicBezTo>
                  <a:cubicBezTo>
                    <a:pt x="42120" y="110238"/>
                    <a:pt x="51255" y="117220"/>
                    <a:pt x="64672" y="117220"/>
                  </a:cubicBezTo>
                  <a:cubicBezTo>
                    <a:pt x="98071" y="117220"/>
                    <a:pt x="134897" y="80758"/>
                    <a:pt x="134897" y="42226"/>
                  </a:cubicBezTo>
                  <a:cubicBezTo>
                    <a:pt x="134897" y="14815"/>
                    <a:pt x="116056" y="75"/>
                    <a:pt x="95217" y="75"/>
                  </a:cubicBezTo>
                  <a:cubicBezTo>
                    <a:pt x="67527" y="75"/>
                    <a:pt x="37553" y="25935"/>
                    <a:pt x="28989" y="57484"/>
                  </a:cubicBezTo>
                  <a:lnTo>
                    <a:pt x="1013" y="159113"/>
                  </a:lnTo>
                  <a:close/>
                  <a:moveTo>
                    <a:pt x="64386" y="111531"/>
                  </a:moveTo>
                  <a:cubicBezTo>
                    <a:pt x="44404" y="111531"/>
                    <a:pt x="39836" y="90843"/>
                    <a:pt x="39836" y="88516"/>
                  </a:cubicBezTo>
                  <a:cubicBezTo>
                    <a:pt x="39836" y="87481"/>
                    <a:pt x="41264" y="82309"/>
                    <a:pt x="42120" y="78947"/>
                  </a:cubicBezTo>
                  <a:cubicBezTo>
                    <a:pt x="50113" y="49984"/>
                    <a:pt x="52968" y="40675"/>
                    <a:pt x="59248" y="30331"/>
                  </a:cubicBezTo>
                  <a:cubicBezTo>
                    <a:pt x="71523" y="11453"/>
                    <a:pt x="85796" y="5764"/>
                    <a:pt x="94646" y="5764"/>
                  </a:cubicBezTo>
                  <a:cubicBezTo>
                    <a:pt x="105208" y="5764"/>
                    <a:pt x="114343" y="13263"/>
                    <a:pt x="114343" y="31107"/>
                  </a:cubicBezTo>
                  <a:cubicBezTo>
                    <a:pt x="114343" y="45330"/>
                    <a:pt x="106064" y="74293"/>
                    <a:pt x="98357" y="86964"/>
                  </a:cubicBezTo>
                  <a:cubicBezTo>
                    <a:pt x="88937" y="103256"/>
                    <a:pt x="75234" y="111531"/>
                    <a:pt x="64386" y="111531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B386F5DB-F0A4-BEF4-7DBC-7C039C97BC98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660150" y="7444658"/>
              <a:ext cx="66228" cy="258599"/>
            </a:xfrm>
            <a:custGeom>
              <a:avLst/>
              <a:gdLst>
                <a:gd name="connsiteX0" fmla="*/ 66390 w 66228"/>
                <a:gd name="connsiteY0" fmla="*/ 256088 h 258599"/>
                <a:gd name="connsiteX1" fmla="*/ 61537 w 66228"/>
                <a:gd name="connsiteY1" fmla="*/ 250399 h 258599"/>
                <a:gd name="connsiteX2" fmla="*/ 16719 w 66228"/>
                <a:gd name="connsiteY2" fmla="*/ 129374 h 258599"/>
                <a:gd name="connsiteX3" fmla="*/ 62679 w 66228"/>
                <a:gd name="connsiteY3" fmla="*/ 7057 h 258599"/>
                <a:gd name="connsiteX4" fmla="*/ 66390 w 66228"/>
                <a:gd name="connsiteY4" fmla="*/ 2661 h 258599"/>
                <a:gd name="connsiteX5" fmla="*/ 63535 w 66228"/>
                <a:gd name="connsiteY5" fmla="*/ 75 h 258599"/>
                <a:gd name="connsiteX6" fmla="*/ 18146 w 66228"/>
                <a:gd name="connsiteY6" fmla="*/ 50502 h 258599"/>
                <a:gd name="connsiteX7" fmla="*/ 162 w 66228"/>
                <a:gd name="connsiteY7" fmla="*/ 129374 h 258599"/>
                <a:gd name="connsiteX8" fmla="*/ 19003 w 66228"/>
                <a:gd name="connsiteY8" fmla="*/ 210057 h 258599"/>
                <a:gd name="connsiteX9" fmla="*/ 63535 w 66228"/>
                <a:gd name="connsiteY9" fmla="*/ 258674 h 258599"/>
                <a:gd name="connsiteX10" fmla="*/ 66390 w 66228"/>
                <a:gd name="connsiteY10" fmla="*/ 256088 h 25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8" h="258599">
                  <a:moveTo>
                    <a:pt x="66390" y="256088"/>
                  </a:moveTo>
                  <a:cubicBezTo>
                    <a:pt x="66390" y="255312"/>
                    <a:pt x="66390" y="254795"/>
                    <a:pt x="61537" y="250399"/>
                  </a:cubicBezTo>
                  <a:cubicBezTo>
                    <a:pt x="25854" y="217815"/>
                    <a:pt x="16719" y="168940"/>
                    <a:pt x="16719" y="129374"/>
                  </a:cubicBezTo>
                  <a:cubicBezTo>
                    <a:pt x="16719" y="84378"/>
                    <a:pt x="27567" y="39382"/>
                    <a:pt x="62679" y="7057"/>
                  </a:cubicBezTo>
                  <a:cubicBezTo>
                    <a:pt x="66390" y="3954"/>
                    <a:pt x="66390" y="3437"/>
                    <a:pt x="66390" y="2661"/>
                  </a:cubicBezTo>
                  <a:cubicBezTo>
                    <a:pt x="66390" y="851"/>
                    <a:pt x="65248" y="75"/>
                    <a:pt x="63535" y="75"/>
                  </a:cubicBezTo>
                  <a:cubicBezTo>
                    <a:pt x="60681" y="75"/>
                    <a:pt x="34989" y="17659"/>
                    <a:pt x="18146" y="50502"/>
                  </a:cubicBezTo>
                  <a:cubicBezTo>
                    <a:pt x="3587" y="78947"/>
                    <a:pt x="162" y="107652"/>
                    <a:pt x="162" y="129374"/>
                  </a:cubicBezTo>
                  <a:cubicBezTo>
                    <a:pt x="162" y="149545"/>
                    <a:pt x="3302" y="180836"/>
                    <a:pt x="19003" y="210057"/>
                  </a:cubicBezTo>
                  <a:cubicBezTo>
                    <a:pt x="36131" y="241865"/>
                    <a:pt x="60681" y="258674"/>
                    <a:pt x="63535" y="258674"/>
                  </a:cubicBezTo>
                  <a:cubicBezTo>
                    <a:pt x="65248" y="258674"/>
                    <a:pt x="66390" y="257898"/>
                    <a:pt x="66390" y="256088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5BB89D30-2F11-1719-1481-4AE9E17F1EC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749755" y="7463536"/>
              <a:ext cx="194116" cy="175071"/>
            </a:xfrm>
            <a:custGeom>
              <a:avLst/>
              <a:gdLst>
                <a:gd name="connsiteX0" fmla="*/ 115208 w 194116"/>
                <a:gd name="connsiteY0" fmla="*/ 18177 h 175071"/>
                <a:gd name="connsiteX1" fmla="*/ 121774 w 194116"/>
                <a:gd name="connsiteY1" fmla="*/ 8609 h 175071"/>
                <a:gd name="connsiteX2" fmla="*/ 139758 w 194116"/>
                <a:gd name="connsiteY2" fmla="*/ 8091 h 175071"/>
                <a:gd name="connsiteX3" fmla="*/ 181436 w 194116"/>
                <a:gd name="connsiteY3" fmla="*/ 29296 h 175071"/>
                <a:gd name="connsiteX4" fmla="*/ 179153 w 194116"/>
                <a:gd name="connsiteY4" fmla="*/ 49984 h 175071"/>
                <a:gd name="connsiteX5" fmla="*/ 178296 w 194116"/>
                <a:gd name="connsiteY5" fmla="*/ 54898 h 175071"/>
                <a:gd name="connsiteX6" fmla="*/ 181722 w 194116"/>
                <a:gd name="connsiteY6" fmla="*/ 58260 h 175071"/>
                <a:gd name="connsiteX7" fmla="*/ 186004 w 194116"/>
                <a:gd name="connsiteY7" fmla="*/ 52312 h 175071"/>
                <a:gd name="connsiteX8" fmla="*/ 193711 w 194116"/>
                <a:gd name="connsiteY8" fmla="*/ 7316 h 175071"/>
                <a:gd name="connsiteX9" fmla="*/ 194282 w 194116"/>
                <a:gd name="connsiteY9" fmla="*/ 2919 h 175071"/>
                <a:gd name="connsiteX10" fmla="*/ 186575 w 194116"/>
                <a:gd name="connsiteY10" fmla="*/ 75 h 175071"/>
                <a:gd name="connsiteX11" fmla="*/ 28141 w 194116"/>
                <a:gd name="connsiteY11" fmla="*/ 75 h 175071"/>
                <a:gd name="connsiteX12" fmla="*/ 19006 w 194116"/>
                <a:gd name="connsiteY12" fmla="*/ 5247 h 175071"/>
                <a:gd name="connsiteX13" fmla="*/ 1878 w 194116"/>
                <a:gd name="connsiteY13" fmla="*/ 50760 h 175071"/>
                <a:gd name="connsiteX14" fmla="*/ 166 w 194116"/>
                <a:gd name="connsiteY14" fmla="*/ 55415 h 175071"/>
                <a:gd name="connsiteX15" fmla="*/ 3591 w 194116"/>
                <a:gd name="connsiteY15" fmla="*/ 58260 h 175071"/>
                <a:gd name="connsiteX16" fmla="*/ 8444 w 194116"/>
                <a:gd name="connsiteY16" fmla="*/ 52829 h 175071"/>
                <a:gd name="connsiteX17" fmla="*/ 73530 w 194116"/>
                <a:gd name="connsiteY17" fmla="*/ 8091 h 175071"/>
                <a:gd name="connsiteX18" fmla="*/ 84664 w 194116"/>
                <a:gd name="connsiteY18" fmla="*/ 8091 h 175071"/>
                <a:gd name="connsiteX19" fmla="*/ 92657 w 194116"/>
                <a:gd name="connsiteY19" fmla="*/ 11194 h 175071"/>
                <a:gd name="connsiteX20" fmla="*/ 91515 w 194116"/>
                <a:gd name="connsiteY20" fmla="*/ 16625 h 175071"/>
                <a:gd name="connsiteX21" fmla="*/ 53262 w 194116"/>
                <a:gd name="connsiteY21" fmla="*/ 154717 h 175071"/>
                <a:gd name="connsiteX22" fmla="*/ 19292 w 194116"/>
                <a:gd name="connsiteY22" fmla="*/ 167130 h 175071"/>
                <a:gd name="connsiteX23" fmla="*/ 7302 w 194116"/>
                <a:gd name="connsiteY23" fmla="*/ 172043 h 175071"/>
                <a:gd name="connsiteX24" fmla="*/ 12155 w 194116"/>
                <a:gd name="connsiteY24" fmla="*/ 175146 h 175071"/>
                <a:gd name="connsiteX25" fmla="*/ 35563 w 194116"/>
                <a:gd name="connsiteY25" fmla="*/ 174629 h 175071"/>
                <a:gd name="connsiteX26" fmla="*/ 59828 w 194116"/>
                <a:gd name="connsiteY26" fmla="*/ 174371 h 175071"/>
                <a:gd name="connsiteX27" fmla="*/ 83522 w 194116"/>
                <a:gd name="connsiteY27" fmla="*/ 174629 h 175071"/>
                <a:gd name="connsiteX28" fmla="*/ 108357 w 194116"/>
                <a:gd name="connsiteY28" fmla="*/ 175146 h 175071"/>
                <a:gd name="connsiteX29" fmla="*/ 114637 w 194116"/>
                <a:gd name="connsiteY29" fmla="*/ 169974 h 175071"/>
                <a:gd name="connsiteX30" fmla="*/ 104932 w 194116"/>
                <a:gd name="connsiteY30" fmla="*/ 167130 h 175071"/>
                <a:gd name="connsiteX31" fmla="*/ 86662 w 194116"/>
                <a:gd name="connsiteY31" fmla="*/ 166613 h 175071"/>
                <a:gd name="connsiteX32" fmla="*/ 76100 w 194116"/>
                <a:gd name="connsiteY32" fmla="*/ 160923 h 175071"/>
                <a:gd name="connsiteX33" fmla="*/ 77241 w 194116"/>
                <a:gd name="connsiteY33" fmla="*/ 155493 h 175071"/>
                <a:gd name="connsiteX34" fmla="*/ 115208 w 194116"/>
                <a:gd name="connsiteY34" fmla="*/ 18177 h 17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116" h="175071">
                  <a:moveTo>
                    <a:pt x="115208" y="18177"/>
                  </a:moveTo>
                  <a:cubicBezTo>
                    <a:pt x="117207" y="10936"/>
                    <a:pt x="118349" y="9384"/>
                    <a:pt x="121774" y="8609"/>
                  </a:cubicBezTo>
                  <a:cubicBezTo>
                    <a:pt x="124343" y="8091"/>
                    <a:pt x="133764" y="8091"/>
                    <a:pt x="139758" y="8091"/>
                  </a:cubicBezTo>
                  <a:cubicBezTo>
                    <a:pt x="168590" y="8091"/>
                    <a:pt x="181436" y="9126"/>
                    <a:pt x="181436" y="29296"/>
                  </a:cubicBezTo>
                  <a:cubicBezTo>
                    <a:pt x="181436" y="33175"/>
                    <a:pt x="180295" y="43261"/>
                    <a:pt x="179153" y="49984"/>
                  </a:cubicBezTo>
                  <a:cubicBezTo>
                    <a:pt x="178867" y="51019"/>
                    <a:pt x="178296" y="54122"/>
                    <a:pt x="178296" y="54898"/>
                  </a:cubicBezTo>
                  <a:cubicBezTo>
                    <a:pt x="178296" y="56449"/>
                    <a:pt x="179153" y="58260"/>
                    <a:pt x="181722" y="58260"/>
                  </a:cubicBezTo>
                  <a:cubicBezTo>
                    <a:pt x="184862" y="58260"/>
                    <a:pt x="185433" y="56191"/>
                    <a:pt x="186004" y="52312"/>
                  </a:cubicBezTo>
                  <a:lnTo>
                    <a:pt x="193711" y="7316"/>
                  </a:lnTo>
                  <a:cubicBezTo>
                    <a:pt x="193997" y="6281"/>
                    <a:pt x="194282" y="3695"/>
                    <a:pt x="194282" y="2919"/>
                  </a:cubicBezTo>
                  <a:cubicBezTo>
                    <a:pt x="194282" y="75"/>
                    <a:pt x="191428" y="75"/>
                    <a:pt x="186575" y="75"/>
                  </a:cubicBezTo>
                  <a:lnTo>
                    <a:pt x="28141" y="75"/>
                  </a:lnTo>
                  <a:cubicBezTo>
                    <a:pt x="21290" y="75"/>
                    <a:pt x="21005" y="333"/>
                    <a:pt x="19006" y="5247"/>
                  </a:cubicBezTo>
                  <a:lnTo>
                    <a:pt x="1878" y="50760"/>
                  </a:lnTo>
                  <a:cubicBezTo>
                    <a:pt x="1593" y="51277"/>
                    <a:pt x="166" y="54898"/>
                    <a:pt x="166" y="55415"/>
                  </a:cubicBezTo>
                  <a:cubicBezTo>
                    <a:pt x="166" y="56967"/>
                    <a:pt x="1593" y="58260"/>
                    <a:pt x="3591" y="58260"/>
                  </a:cubicBezTo>
                  <a:cubicBezTo>
                    <a:pt x="6446" y="58260"/>
                    <a:pt x="6731" y="56967"/>
                    <a:pt x="8444" y="52829"/>
                  </a:cubicBezTo>
                  <a:cubicBezTo>
                    <a:pt x="23859" y="12746"/>
                    <a:pt x="31281" y="8091"/>
                    <a:pt x="73530" y="8091"/>
                  </a:cubicBezTo>
                  <a:lnTo>
                    <a:pt x="84664" y="8091"/>
                  </a:lnTo>
                  <a:cubicBezTo>
                    <a:pt x="92657" y="8091"/>
                    <a:pt x="92657" y="9126"/>
                    <a:pt x="92657" y="11194"/>
                  </a:cubicBezTo>
                  <a:cubicBezTo>
                    <a:pt x="92657" y="12746"/>
                    <a:pt x="91800" y="15849"/>
                    <a:pt x="91515" y="16625"/>
                  </a:cubicBezTo>
                  <a:lnTo>
                    <a:pt x="53262" y="154717"/>
                  </a:lnTo>
                  <a:cubicBezTo>
                    <a:pt x="50693" y="164285"/>
                    <a:pt x="49837" y="167130"/>
                    <a:pt x="19292" y="167130"/>
                  </a:cubicBezTo>
                  <a:cubicBezTo>
                    <a:pt x="9015" y="167130"/>
                    <a:pt x="7302" y="167130"/>
                    <a:pt x="7302" y="172043"/>
                  </a:cubicBezTo>
                  <a:cubicBezTo>
                    <a:pt x="7302" y="175146"/>
                    <a:pt x="10442" y="175146"/>
                    <a:pt x="12155" y="175146"/>
                  </a:cubicBezTo>
                  <a:cubicBezTo>
                    <a:pt x="19863" y="175146"/>
                    <a:pt x="27856" y="174629"/>
                    <a:pt x="35563" y="174629"/>
                  </a:cubicBezTo>
                  <a:cubicBezTo>
                    <a:pt x="43557" y="174629"/>
                    <a:pt x="51835" y="174371"/>
                    <a:pt x="59828" y="174371"/>
                  </a:cubicBezTo>
                  <a:cubicBezTo>
                    <a:pt x="67821" y="174371"/>
                    <a:pt x="75814" y="174629"/>
                    <a:pt x="83522" y="174629"/>
                  </a:cubicBezTo>
                  <a:cubicBezTo>
                    <a:pt x="91800" y="174629"/>
                    <a:pt x="100364" y="175146"/>
                    <a:pt x="108357" y="175146"/>
                  </a:cubicBezTo>
                  <a:cubicBezTo>
                    <a:pt x="111212" y="175146"/>
                    <a:pt x="114637" y="175146"/>
                    <a:pt x="114637" y="169974"/>
                  </a:cubicBezTo>
                  <a:cubicBezTo>
                    <a:pt x="114637" y="167130"/>
                    <a:pt x="112354" y="167130"/>
                    <a:pt x="104932" y="167130"/>
                  </a:cubicBezTo>
                  <a:cubicBezTo>
                    <a:pt x="97795" y="167130"/>
                    <a:pt x="94084" y="167130"/>
                    <a:pt x="86662" y="166613"/>
                  </a:cubicBezTo>
                  <a:cubicBezTo>
                    <a:pt x="78383" y="165837"/>
                    <a:pt x="76100" y="165061"/>
                    <a:pt x="76100" y="160923"/>
                  </a:cubicBezTo>
                  <a:cubicBezTo>
                    <a:pt x="76100" y="160665"/>
                    <a:pt x="76100" y="159372"/>
                    <a:pt x="77241" y="155493"/>
                  </a:cubicBezTo>
                  <a:lnTo>
                    <a:pt x="115208" y="18177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428BF9F2-2410-5151-AC79-7C8CAFFF483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920114" y="7557200"/>
              <a:ext cx="92719" cy="123817"/>
            </a:xfrm>
            <a:custGeom>
              <a:avLst/>
              <a:gdLst>
                <a:gd name="connsiteX0" fmla="*/ 92891 w 92719"/>
                <a:gd name="connsiteY0" fmla="*/ 62528 h 123817"/>
                <a:gd name="connsiteX1" fmla="*/ 81101 w 92719"/>
                <a:gd name="connsiteY1" fmla="*/ 15644 h 123817"/>
                <a:gd name="connsiteX2" fmla="*/ 46531 w 92719"/>
                <a:gd name="connsiteY2" fmla="*/ 76 h 123817"/>
                <a:gd name="connsiteX3" fmla="*/ 172 w 92719"/>
                <a:gd name="connsiteY3" fmla="*/ 62528 h 123817"/>
                <a:gd name="connsiteX4" fmla="*/ 46531 w 92719"/>
                <a:gd name="connsiteY4" fmla="*/ 123894 h 123817"/>
                <a:gd name="connsiteX5" fmla="*/ 92891 w 92719"/>
                <a:gd name="connsiteY5" fmla="*/ 62528 h 123817"/>
                <a:gd name="connsiteX6" fmla="*/ 46531 w 92719"/>
                <a:gd name="connsiteY6" fmla="*/ 118825 h 123817"/>
                <a:gd name="connsiteX7" fmla="*/ 21153 w 92719"/>
                <a:gd name="connsiteY7" fmla="*/ 99094 h 123817"/>
                <a:gd name="connsiteX8" fmla="*/ 18356 w 92719"/>
                <a:gd name="connsiteY8" fmla="*/ 60175 h 123817"/>
                <a:gd name="connsiteX9" fmla="*/ 21353 w 92719"/>
                <a:gd name="connsiteY9" fmla="*/ 23247 h 123817"/>
                <a:gd name="connsiteX10" fmla="*/ 46531 w 92719"/>
                <a:gd name="connsiteY10" fmla="*/ 5145 h 123817"/>
                <a:gd name="connsiteX11" fmla="*/ 71310 w 92719"/>
                <a:gd name="connsiteY11" fmla="*/ 21618 h 123817"/>
                <a:gd name="connsiteX12" fmla="*/ 74707 w 92719"/>
                <a:gd name="connsiteY12" fmla="*/ 60175 h 123817"/>
                <a:gd name="connsiteX13" fmla="*/ 72109 w 92719"/>
                <a:gd name="connsiteY13" fmla="*/ 98370 h 123817"/>
                <a:gd name="connsiteX14" fmla="*/ 46531 w 92719"/>
                <a:gd name="connsiteY14" fmla="*/ 118825 h 12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19" h="123817">
                  <a:moveTo>
                    <a:pt x="92891" y="62528"/>
                  </a:moveTo>
                  <a:cubicBezTo>
                    <a:pt x="92891" y="42616"/>
                    <a:pt x="90293" y="28315"/>
                    <a:pt x="81101" y="15644"/>
                  </a:cubicBezTo>
                  <a:cubicBezTo>
                    <a:pt x="74906" y="7317"/>
                    <a:pt x="62517" y="76"/>
                    <a:pt x="46531" y="76"/>
                  </a:cubicBezTo>
                  <a:cubicBezTo>
                    <a:pt x="172" y="76"/>
                    <a:pt x="172" y="49495"/>
                    <a:pt x="172" y="62528"/>
                  </a:cubicBezTo>
                  <a:cubicBezTo>
                    <a:pt x="172" y="75561"/>
                    <a:pt x="172" y="123894"/>
                    <a:pt x="46531" y="123894"/>
                  </a:cubicBezTo>
                  <a:cubicBezTo>
                    <a:pt x="92891" y="123894"/>
                    <a:pt x="92891" y="75561"/>
                    <a:pt x="92891" y="62528"/>
                  </a:cubicBezTo>
                  <a:close/>
                  <a:moveTo>
                    <a:pt x="46531" y="118825"/>
                  </a:moveTo>
                  <a:cubicBezTo>
                    <a:pt x="37339" y="118825"/>
                    <a:pt x="25150" y="113937"/>
                    <a:pt x="21153" y="99094"/>
                  </a:cubicBezTo>
                  <a:cubicBezTo>
                    <a:pt x="18356" y="88414"/>
                    <a:pt x="18356" y="73570"/>
                    <a:pt x="18356" y="60175"/>
                  </a:cubicBezTo>
                  <a:cubicBezTo>
                    <a:pt x="18356" y="46960"/>
                    <a:pt x="18356" y="33203"/>
                    <a:pt x="21353" y="23247"/>
                  </a:cubicBezTo>
                  <a:cubicBezTo>
                    <a:pt x="25549" y="8946"/>
                    <a:pt x="38338" y="5145"/>
                    <a:pt x="46531" y="5145"/>
                  </a:cubicBezTo>
                  <a:cubicBezTo>
                    <a:pt x="57322" y="5145"/>
                    <a:pt x="67713" y="11118"/>
                    <a:pt x="71310" y="21618"/>
                  </a:cubicBezTo>
                  <a:cubicBezTo>
                    <a:pt x="74507" y="31393"/>
                    <a:pt x="74707" y="44426"/>
                    <a:pt x="74707" y="60175"/>
                  </a:cubicBezTo>
                  <a:cubicBezTo>
                    <a:pt x="74707" y="73570"/>
                    <a:pt x="74707" y="86966"/>
                    <a:pt x="72109" y="98370"/>
                  </a:cubicBezTo>
                  <a:cubicBezTo>
                    <a:pt x="68112" y="114843"/>
                    <a:pt x="54524" y="118825"/>
                    <a:pt x="46531" y="118825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86EC623C-0D37-E530-0A14-8665F3C446F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117208" y="7487845"/>
              <a:ext cx="189834" cy="172227"/>
            </a:xfrm>
            <a:custGeom>
              <a:avLst/>
              <a:gdLst>
                <a:gd name="connsiteX0" fmla="*/ 100948 w 189834"/>
                <a:gd name="connsiteY0" fmla="*/ 91360 h 172227"/>
                <a:gd name="connsiteX1" fmla="*/ 180593 w 189834"/>
                <a:gd name="connsiteY1" fmla="*/ 91360 h 172227"/>
                <a:gd name="connsiteX2" fmla="*/ 190013 w 189834"/>
                <a:gd name="connsiteY2" fmla="*/ 86188 h 172227"/>
                <a:gd name="connsiteX3" fmla="*/ 180593 w 189834"/>
                <a:gd name="connsiteY3" fmla="*/ 81016 h 172227"/>
                <a:gd name="connsiteX4" fmla="*/ 100948 w 189834"/>
                <a:gd name="connsiteY4" fmla="*/ 81016 h 172227"/>
                <a:gd name="connsiteX5" fmla="*/ 100948 w 189834"/>
                <a:gd name="connsiteY5" fmla="*/ 8608 h 172227"/>
                <a:gd name="connsiteX6" fmla="*/ 95238 w 189834"/>
                <a:gd name="connsiteY6" fmla="*/ 75 h 172227"/>
                <a:gd name="connsiteX7" fmla="*/ 89529 w 189834"/>
                <a:gd name="connsiteY7" fmla="*/ 8608 h 172227"/>
                <a:gd name="connsiteX8" fmla="*/ 89529 w 189834"/>
                <a:gd name="connsiteY8" fmla="*/ 81016 h 172227"/>
                <a:gd name="connsiteX9" fmla="*/ 9599 w 189834"/>
                <a:gd name="connsiteY9" fmla="*/ 81016 h 172227"/>
                <a:gd name="connsiteX10" fmla="*/ 178 w 189834"/>
                <a:gd name="connsiteY10" fmla="*/ 86188 h 172227"/>
                <a:gd name="connsiteX11" fmla="*/ 9599 w 189834"/>
                <a:gd name="connsiteY11" fmla="*/ 91360 h 172227"/>
                <a:gd name="connsiteX12" fmla="*/ 89529 w 189834"/>
                <a:gd name="connsiteY12" fmla="*/ 91360 h 172227"/>
                <a:gd name="connsiteX13" fmla="*/ 89529 w 189834"/>
                <a:gd name="connsiteY13" fmla="*/ 163768 h 172227"/>
                <a:gd name="connsiteX14" fmla="*/ 95238 w 189834"/>
                <a:gd name="connsiteY14" fmla="*/ 172302 h 172227"/>
                <a:gd name="connsiteX15" fmla="*/ 100948 w 189834"/>
                <a:gd name="connsiteY15" fmla="*/ 163768 h 172227"/>
                <a:gd name="connsiteX16" fmla="*/ 100948 w 189834"/>
                <a:gd name="connsiteY16" fmla="*/ 91360 h 17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834" h="172227">
                  <a:moveTo>
                    <a:pt x="100948" y="91360"/>
                  </a:moveTo>
                  <a:lnTo>
                    <a:pt x="180593" y="91360"/>
                  </a:lnTo>
                  <a:cubicBezTo>
                    <a:pt x="184589" y="91360"/>
                    <a:pt x="190013" y="91360"/>
                    <a:pt x="190013" y="86188"/>
                  </a:cubicBezTo>
                  <a:cubicBezTo>
                    <a:pt x="190013" y="81016"/>
                    <a:pt x="184589" y="81016"/>
                    <a:pt x="180593" y="81016"/>
                  </a:cubicBezTo>
                  <a:lnTo>
                    <a:pt x="100948" y="81016"/>
                  </a:lnTo>
                  <a:lnTo>
                    <a:pt x="100948" y="8608"/>
                  </a:lnTo>
                  <a:cubicBezTo>
                    <a:pt x="100948" y="4988"/>
                    <a:pt x="100948" y="75"/>
                    <a:pt x="95238" y="75"/>
                  </a:cubicBezTo>
                  <a:cubicBezTo>
                    <a:pt x="89529" y="75"/>
                    <a:pt x="89529" y="4988"/>
                    <a:pt x="89529" y="8608"/>
                  </a:cubicBezTo>
                  <a:lnTo>
                    <a:pt x="89529" y="81016"/>
                  </a:lnTo>
                  <a:lnTo>
                    <a:pt x="9599" y="81016"/>
                  </a:lnTo>
                  <a:cubicBezTo>
                    <a:pt x="5602" y="81016"/>
                    <a:pt x="178" y="81016"/>
                    <a:pt x="178" y="86188"/>
                  </a:cubicBezTo>
                  <a:cubicBezTo>
                    <a:pt x="178" y="91360"/>
                    <a:pt x="5602" y="91360"/>
                    <a:pt x="9599" y="91360"/>
                  </a:cubicBezTo>
                  <a:lnTo>
                    <a:pt x="89529" y="91360"/>
                  </a:lnTo>
                  <a:lnTo>
                    <a:pt x="89529" y="163768"/>
                  </a:lnTo>
                  <a:cubicBezTo>
                    <a:pt x="89529" y="167388"/>
                    <a:pt x="89529" y="172302"/>
                    <a:pt x="95238" y="172302"/>
                  </a:cubicBezTo>
                  <a:cubicBezTo>
                    <a:pt x="100948" y="172302"/>
                    <a:pt x="100948" y="167388"/>
                    <a:pt x="100948" y="163768"/>
                  </a:cubicBezTo>
                  <a:lnTo>
                    <a:pt x="100948" y="91360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A028E2EE-1DFC-DEEA-8E38-F6899ECCDD0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400104" y="7453451"/>
              <a:ext cx="210673" cy="185157"/>
            </a:xfrm>
            <a:custGeom>
              <a:avLst/>
              <a:gdLst>
                <a:gd name="connsiteX0" fmla="*/ 112947 w 210673"/>
                <a:gd name="connsiteY0" fmla="*/ 4729 h 185157"/>
                <a:gd name="connsiteX1" fmla="*/ 105525 w 210673"/>
                <a:gd name="connsiteY1" fmla="*/ 75 h 185157"/>
                <a:gd name="connsiteX2" fmla="*/ 98103 w 210673"/>
                <a:gd name="connsiteY2" fmla="*/ 4729 h 185157"/>
                <a:gd name="connsiteX3" fmla="*/ 1615 w 210673"/>
                <a:gd name="connsiteY3" fmla="*/ 180060 h 185157"/>
                <a:gd name="connsiteX4" fmla="*/ 188 w 210673"/>
                <a:gd name="connsiteY4" fmla="*/ 183163 h 185157"/>
                <a:gd name="connsiteX5" fmla="*/ 6468 w 210673"/>
                <a:gd name="connsiteY5" fmla="*/ 185232 h 185157"/>
                <a:gd name="connsiteX6" fmla="*/ 204582 w 210673"/>
                <a:gd name="connsiteY6" fmla="*/ 185232 h 185157"/>
                <a:gd name="connsiteX7" fmla="*/ 210862 w 210673"/>
                <a:gd name="connsiteY7" fmla="*/ 183163 h 185157"/>
                <a:gd name="connsiteX8" fmla="*/ 209435 w 210673"/>
                <a:gd name="connsiteY8" fmla="*/ 180060 h 185157"/>
                <a:gd name="connsiteX9" fmla="*/ 112947 w 210673"/>
                <a:gd name="connsiteY9" fmla="*/ 4729 h 185157"/>
                <a:gd name="connsiteX10" fmla="*/ 96390 w 210673"/>
                <a:gd name="connsiteY10" fmla="*/ 25935 h 185157"/>
                <a:gd name="connsiteX11" fmla="*/ 173180 w 210673"/>
                <a:gd name="connsiteY11" fmla="*/ 165578 h 185157"/>
                <a:gd name="connsiteX12" fmla="*/ 19314 w 210673"/>
                <a:gd name="connsiteY12" fmla="*/ 165578 h 185157"/>
                <a:gd name="connsiteX13" fmla="*/ 96390 w 210673"/>
                <a:gd name="connsiteY13" fmla="*/ 25935 h 18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673" h="185157">
                  <a:moveTo>
                    <a:pt x="112947" y="4729"/>
                  </a:moveTo>
                  <a:cubicBezTo>
                    <a:pt x="110949" y="1368"/>
                    <a:pt x="110378" y="75"/>
                    <a:pt x="105525" y="75"/>
                  </a:cubicBezTo>
                  <a:cubicBezTo>
                    <a:pt x="100672" y="75"/>
                    <a:pt x="100101" y="1368"/>
                    <a:pt x="98103" y="4729"/>
                  </a:cubicBezTo>
                  <a:lnTo>
                    <a:pt x="1615" y="180060"/>
                  </a:lnTo>
                  <a:cubicBezTo>
                    <a:pt x="188" y="182387"/>
                    <a:pt x="188" y="182904"/>
                    <a:pt x="188" y="183163"/>
                  </a:cubicBezTo>
                  <a:cubicBezTo>
                    <a:pt x="188" y="185232"/>
                    <a:pt x="1901" y="185232"/>
                    <a:pt x="6468" y="185232"/>
                  </a:cubicBezTo>
                  <a:lnTo>
                    <a:pt x="204582" y="185232"/>
                  </a:lnTo>
                  <a:cubicBezTo>
                    <a:pt x="209149" y="185232"/>
                    <a:pt x="210862" y="185232"/>
                    <a:pt x="210862" y="183163"/>
                  </a:cubicBezTo>
                  <a:cubicBezTo>
                    <a:pt x="210862" y="182904"/>
                    <a:pt x="210862" y="182387"/>
                    <a:pt x="209435" y="180060"/>
                  </a:cubicBezTo>
                  <a:lnTo>
                    <a:pt x="112947" y="4729"/>
                  </a:lnTo>
                  <a:close/>
                  <a:moveTo>
                    <a:pt x="96390" y="25935"/>
                  </a:moveTo>
                  <a:lnTo>
                    <a:pt x="173180" y="165578"/>
                  </a:lnTo>
                  <a:lnTo>
                    <a:pt x="19314" y="165578"/>
                  </a:lnTo>
                  <a:lnTo>
                    <a:pt x="96390" y="25935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5EAE621B-9539-8144-7325-01835BB75734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631427" y="7463536"/>
              <a:ext cx="194116" cy="175071"/>
            </a:xfrm>
            <a:custGeom>
              <a:avLst/>
              <a:gdLst>
                <a:gd name="connsiteX0" fmla="*/ 115239 w 194116"/>
                <a:gd name="connsiteY0" fmla="*/ 18177 h 175071"/>
                <a:gd name="connsiteX1" fmla="*/ 121805 w 194116"/>
                <a:gd name="connsiteY1" fmla="*/ 8609 h 175071"/>
                <a:gd name="connsiteX2" fmla="*/ 139789 w 194116"/>
                <a:gd name="connsiteY2" fmla="*/ 8091 h 175071"/>
                <a:gd name="connsiteX3" fmla="*/ 181467 w 194116"/>
                <a:gd name="connsiteY3" fmla="*/ 29296 h 175071"/>
                <a:gd name="connsiteX4" fmla="*/ 179184 w 194116"/>
                <a:gd name="connsiteY4" fmla="*/ 49984 h 175071"/>
                <a:gd name="connsiteX5" fmla="*/ 178327 w 194116"/>
                <a:gd name="connsiteY5" fmla="*/ 54898 h 175071"/>
                <a:gd name="connsiteX6" fmla="*/ 181753 w 194116"/>
                <a:gd name="connsiteY6" fmla="*/ 58260 h 175071"/>
                <a:gd name="connsiteX7" fmla="*/ 186035 w 194116"/>
                <a:gd name="connsiteY7" fmla="*/ 52312 h 175071"/>
                <a:gd name="connsiteX8" fmla="*/ 193742 w 194116"/>
                <a:gd name="connsiteY8" fmla="*/ 7316 h 175071"/>
                <a:gd name="connsiteX9" fmla="*/ 194313 w 194116"/>
                <a:gd name="connsiteY9" fmla="*/ 2919 h 175071"/>
                <a:gd name="connsiteX10" fmla="*/ 186606 w 194116"/>
                <a:gd name="connsiteY10" fmla="*/ 75 h 175071"/>
                <a:gd name="connsiteX11" fmla="*/ 28172 w 194116"/>
                <a:gd name="connsiteY11" fmla="*/ 75 h 175071"/>
                <a:gd name="connsiteX12" fmla="*/ 19037 w 194116"/>
                <a:gd name="connsiteY12" fmla="*/ 5247 h 175071"/>
                <a:gd name="connsiteX13" fmla="*/ 1909 w 194116"/>
                <a:gd name="connsiteY13" fmla="*/ 50760 h 175071"/>
                <a:gd name="connsiteX14" fmla="*/ 196 w 194116"/>
                <a:gd name="connsiteY14" fmla="*/ 55415 h 175071"/>
                <a:gd name="connsiteX15" fmla="*/ 3622 w 194116"/>
                <a:gd name="connsiteY15" fmla="*/ 58260 h 175071"/>
                <a:gd name="connsiteX16" fmla="*/ 8475 w 194116"/>
                <a:gd name="connsiteY16" fmla="*/ 52829 h 175071"/>
                <a:gd name="connsiteX17" fmla="*/ 73561 w 194116"/>
                <a:gd name="connsiteY17" fmla="*/ 8091 h 175071"/>
                <a:gd name="connsiteX18" fmla="*/ 84694 w 194116"/>
                <a:gd name="connsiteY18" fmla="*/ 8091 h 175071"/>
                <a:gd name="connsiteX19" fmla="*/ 92687 w 194116"/>
                <a:gd name="connsiteY19" fmla="*/ 11194 h 175071"/>
                <a:gd name="connsiteX20" fmla="*/ 91546 w 194116"/>
                <a:gd name="connsiteY20" fmla="*/ 16625 h 175071"/>
                <a:gd name="connsiteX21" fmla="*/ 53293 w 194116"/>
                <a:gd name="connsiteY21" fmla="*/ 154717 h 175071"/>
                <a:gd name="connsiteX22" fmla="*/ 19323 w 194116"/>
                <a:gd name="connsiteY22" fmla="*/ 167130 h 175071"/>
                <a:gd name="connsiteX23" fmla="*/ 7333 w 194116"/>
                <a:gd name="connsiteY23" fmla="*/ 172043 h 175071"/>
                <a:gd name="connsiteX24" fmla="*/ 12186 w 194116"/>
                <a:gd name="connsiteY24" fmla="*/ 175146 h 175071"/>
                <a:gd name="connsiteX25" fmla="*/ 35594 w 194116"/>
                <a:gd name="connsiteY25" fmla="*/ 174629 h 175071"/>
                <a:gd name="connsiteX26" fmla="*/ 59859 w 194116"/>
                <a:gd name="connsiteY26" fmla="*/ 174371 h 175071"/>
                <a:gd name="connsiteX27" fmla="*/ 83552 w 194116"/>
                <a:gd name="connsiteY27" fmla="*/ 174629 h 175071"/>
                <a:gd name="connsiteX28" fmla="*/ 108388 w 194116"/>
                <a:gd name="connsiteY28" fmla="*/ 175146 h 175071"/>
                <a:gd name="connsiteX29" fmla="*/ 114668 w 194116"/>
                <a:gd name="connsiteY29" fmla="*/ 169974 h 175071"/>
                <a:gd name="connsiteX30" fmla="*/ 104962 w 194116"/>
                <a:gd name="connsiteY30" fmla="*/ 167130 h 175071"/>
                <a:gd name="connsiteX31" fmla="*/ 86693 w 194116"/>
                <a:gd name="connsiteY31" fmla="*/ 166613 h 175071"/>
                <a:gd name="connsiteX32" fmla="*/ 76130 w 194116"/>
                <a:gd name="connsiteY32" fmla="*/ 160923 h 175071"/>
                <a:gd name="connsiteX33" fmla="*/ 77272 w 194116"/>
                <a:gd name="connsiteY33" fmla="*/ 155493 h 175071"/>
                <a:gd name="connsiteX34" fmla="*/ 115239 w 194116"/>
                <a:gd name="connsiteY34" fmla="*/ 18177 h 17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116" h="175071">
                  <a:moveTo>
                    <a:pt x="115239" y="18177"/>
                  </a:moveTo>
                  <a:cubicBezTo>
                    <a:pt x="117237" y="10936"/>
                    <a:pt x="118379" y="9384"/>
                    <a:pt x="121805" y="8609"/>
                  </a:cubicBezTo>
                  <a:cubicBezTo>
                    <a:pt x="124374" y="8091"/>
                    <a:pt x="133794" y="8091"/>
                    <a:pt x="139789" y="8091"/>
                  </a:cubicBezTo>
                  <a:cubicBezTo>
                    <a:pt x="168621" y="8091"/>
                    <a:pt x="181467" y="9126"/>
                    <a:pt x="181467" y="29296"/>
                  </a:cubicBezTo>
                  <a:cubicBezTo>
                    <a:pt x="181467" y="33175"/>
                    <a:pt x="180325" y="43261"/>
                    <a:pt x="179184" y="49984"/>
                  </a:cubicBezTo>
                  <a:cubicBezTo>
                    <a:pt x="178898" y="51019"/>
                    <a:pt x="178327" y="54122"/>
                    <a:pt x="178327" y="54898"/>
                  </a:cubicBezTo>
                  <a:cubicBezTo>
                    <a:pt x="178327" y="56449"/>
                    <a:pt x="179184" y="58260"/>
                    <a:pt x="181753" y="58260"/>
                  </a:cubicBezTo>
                  <a:cubicBezTo>
                    <a:pt x="184893" y="58260"/>
                    <a:pt x="185464" y="56191"/>
                    <a:pt x="186035" y="52312"/>
                  </a:cubicBezTo>
                  <a:lnTo>
                    <a:pt x="193742" y="7316"/>
                  </a:lnTo>
                  <a:cubicBezTo>
                    <a:pt x="194028" y="6281"/>
                    <a:pt x="194313" y="3695"/>
                    <a:pt x="194313" y="2919"/>
                  </a:cubicBezTo>
                  <a:cubicBezTo>
                    <a:pt x="194313" y="75"/>
                    <a:pt x="191459" y="75"/>
                    <a:pt x="186606" y="75"/>
                  </a:cubicBezTo>
                  <a:lnTo>
                    <a:pt x="28172" y="75"/>
                  </a:lnTo>
                  <a:cubicBezTo>
                    <a:pt x="21321" y="75"/>
                    <a:pt x="21035" y="333"/>
                    <a:pt x="19037" y="5247"/>
                  </a:cubicBezTo>
                  <a:lnTo>
                    <a:pt x="1909" y="50760"/>
                  </a:lnTo>
                  <a:cubicBezTo>
                    <a:pt x="1624" y="51277"/>
                    <a:pt x="196" y="54898"/>
                    <a:pt x="196" y="55415"/>
                  </a:cubicBezTo>
                  <a:cubicBezTo>
                    <a:pt x="196" y="56967"/>
                    <a:pt x="1624" y="58260"/>
                    <a:pt x="3622" y="58260"/>
                  </a:cubicBezTo>
                  <a:cubicBezTo>
                    <a:pt x="6477" y="58260"/>
                    <a:pt x="6762" y="56967"/>
                    <a:pt x="8475" y="52829"/>
                  </a:cubicBezTo>
                  <a:cubicBezTo>
                    <a:pt x="23890" y="12746"/>
                    <a:pt x="31312" y="8091"/>
                    <a:pt x="73561" y="8091"/>
                  </a:cubicBezTo>
                  <a:lnTo>
                    <a:pt x="84694" y="8091"/>
                  </a:lnTo>
                  <a:cubicBezTo>
                    <a:pt x="92687" y="8091"/>
                    <a:pt x="92687" y="9126"/>
                    <a:pt x="92687" y="11194"/>
                  </a:cubicBezTo>
                  <a:cubicBezTo>
                    <a:pt x="92687" y="12746"/>
                    <a:pt x="91831" y="15849"/>
                    <a:pt x="91546" y="16625"/>
                  </a:cubicBezTo>
                  <a:lnTo>
                    <a:pt x="53293" y="154717"/>
                  </a:lnTo>
                  <a:cubicBezTo>
                    <a:pt x="50724" y="164285"/>
                    <a:pt x="49868" y="167130"/>
                    <a:pt x="19323" y="167130"/>
                  </a:cubicBezTo>
                  <a:cubicBezTo>
                    <a:pt x="9046" y="167130"/>
                    <a:pt x="7333" y="167130"/>
                    <a:pt x="7333" y="172043"/>
                  </a:cubicBezTo>
                  <a:cubicBezTo>
                    <a:pt x="7333" y="175146"/>
                    <a:pt x="10473" y="175146"/>
                    <a:pt x="12186" y="175146"/>
                  </a:cubicBezTo>
                  <a:cubicBezTo>
                    <a:pt x="19894" y="175146"/>
                    <a:pt x="27887" y="174629"/>
                    <a:pt x="35594" y="174629"/>
                  </a:cubicBezTo>
                  <a:cubicBezTo>
                    <a:pt x="43587" y="174629"/>
                    <a:pt x="51866" y="174371"/>
                    <a:pt x="59859" y="174371"/>
                  </a:cubicBezTo>
                  <a:cubicBezTo>
                    <a:pt x="67852" y="174371"/>
                    <a:pt x="75845" y="174629"/>
                    <a:pt x="83552" y="174629"/>
                  </a:cubicBezTo>
                  <a:cubicBezTo>
                    <a:pt x="91831" y="174629"/>
                    <a:pt x="100395" y="175146"/>
                    <a:pt x="108388" y="175146"/>
                  </a:cubicBezTo>
                  <a:cubicBezTo>
                    <a:pt x="111243" y="175146"/>
                    <a:pt x="114668" y="175146"/>
                    <a:pt x="114668" y="169974"/>
                  </a:cubicBezTo>
                  <a:cubicBezTo>
                    <a:pt x="114668" y="167130"/>
                    <a:pt x="112385" y="167130"/>
                    <a:pt x="104962" y="167130"/>
                  </a:cubicBezTo>
                  <a:cubicBezTo>
                    <a:pt x="97826" y="167130"/>
                    <a:pt x="94115" y="167130"/>
                    <a:pt x="86693" y="166613"/>
                  </a:cubicBezTo>
                  <a:cubicBezTo>
                    <a:pt x="78414" y="165837"/>
                    <a:pt x="76130" y="165061"/>
                    <a:pt x="76130" y="160923"/>
                  </a:cubicBezTo>
                  <a:cubicBezTo>
                    <a:pt x="76130" y="160665"/>
                    <a:pt x="76130" y="159372"/>
                    <a:pt x="77272" y="155493"/>
                  </a:cubicBezTo>
                  <a:lnTo>
                    <a:pt x="115239" y="18177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04BF4B3E-DF1B-7CC8-77E8-87D8DD92472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8839734" y="7611196"/>
              <a:ext cx="33399" cy="77321"/>
            </a:xfrm>
            <a:custGeom>
              <a:avLst/>
              <a:gdLst>
                <a:gd name="connsiteX0" fmla="*/ 33603 w 33399"/>
                <a:gd name="connsiteY0" fmla="*/ 27228 h 77321"/>
                <a:gd name="connsiteX1" fmla="*/ 15333 w 33399"/>
                <a:gd name="connsiteY1" fmla="*/ 75 h 77321"/>
                <a:gd name="connsiteX2" fmla="*/ 203 w 33399"/>
                <a:gd name="connsiteY2" fmla="*/ 13780 h 77321"/>
                <a:gd name="connsiteX3" fmla="*/ 15333 w 33399"/>
                <a:gd name="connsiteY3" fmla="*/ 27486 h 77321"/>
                <a:gd name="connsiteX4" fmla="*/ 25324 w 33399"/>
                <a:gd name="connsiteY4" fmla="*/ 24124 h 77321"/>
                <a:gd name="connsiteX5" fmla="*/ 26751 w 33399"/>
                <a:gd name="connsiteY5" fmla="*/ 23349 h 77321"/>
                <a:gd name="connsiteX6" fmla="*/ 27322 w 33399"/>
                <a:gd name="connsiteY6" fmla="*/ 27228 h 77321"/>
                <a:gd name="connsiteX7" fmla="*/ 7911 w 33399"/>
                <a:gd name="connsiteY7" fmla="*/ 70414 h 77321"/>
                <a:gd name="connsiteX8" fmla="*/ 4771 w 33399"/>
                <a:gd name="connsiteY8" fmla="*/ 74551 h 77321"/>
                <a:gd name="connsiteX9" fmla="*/ 7625 w 33399"/>
                <a:gd name="connsiteY9" fmla="*/ 77396 h 77321"/>
                <a:gd name="connsiteX10" fmla="*/ 33603 w 33399"/>
                <a:gd name="connsiteY10" fmla="*/ 27228 h 7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99" h="77321">
                  <a:moveTo>
                    <a:pt x="33603" y="27228"/>
                  </a:moveTo>
                  <a:cubicBezTo>
                    <a:pt x="33603" y="10160"/>
                    <a:pt x="26466" y="75"/>
                    <a:pt x="15333" y="75"/>
                  </a:cubicBezTo>
                  <a:cubicBezTo>
                    <a:pt x="5912" y="75"/>
                    <a:pt x="203" y="6540"/>
                    <a:pt x="203" y="13780"/>
                  </a:cubicBezTo>
                  <a:cubicBezTo>
                    <a:pt x="203" y="20763"/>
                    <a:pt x="5912" y="27486"/>
                    <a:pt x="15333" y="27486"/>
                  </a:cubicBezTo>
                  <a:cubicBezTo>
                    <a:pt x="18758" y="27486"/>
                    <a:pt x="22469" y="26452"/>
                    <a:pt x="25324" y="24124"/>
                  </a:cubicBezTo>
                  <a:cubicBezTo>
                    <a:pt x="26180" y="23607"/>
                    <a:pt x="26466" y="23349"/>
                    <a:pt x="26751" y="23349"/>
                  </a:cubicBezTo>
                  <a:cubicBezTo>
                    <a:pt x="27037" y="23349"/>
                    <a:pt x="27322" y="23607"/>
                    <a:pt x="27322" y="27228"/>
                  </a:cubicBezTo>
                  <a:cubicBezTo>
                    <a:pt x="27322" y="46364"/>
                    <a:pt x="17331" y="61880"/>
                    <a:pt x="7911" y="70414"/>
                  </a:cubicBezTo>
                  <a:cubicBezTo>
                    <a:pt x="4771" y="73258"/>
                    <a:pt x="4771" y="73776"/>
                    <a:pt x="4771" y="74551"/>
                  </a:cubicBezTo>
                  <a:cubicBezTo>
                    <a:pt x="4771" y="76362"/>
                    <a:pt x="6198" y="77396"/>
                    <a:pt x="7625" y="77396"/>
                  </a:cubicBezTo>
                  <a:cubicBezTo>
                    <a:pt x="10765" y="77396"/>
                    <a:pt x="33603" y="57484"/>
                    <a:pt x="33603" y="27228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3D8BFA83-087B-D1AA-27B3-050B2D55C49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932922" y="7524307"/>
              <a:ext cx="149013" cy="164469"/>
            </a:xfrm>
            <a:custGeom>
              <a:avLst/>
              <a:gdLst>
                <a:gd name="connsiteX0" fmla="*/ 22188 w 149013"/>
                <a:gd name="connsiteY0" fmla="*/ 145925 h 164469"/>
                <a:gd name="connsiteX1" fmla="*/ 6773 w 149013"/>
                <a:gd name="connsiteY1" fmla="*/ 156527 h 164469"/>
                <a:gd name="connsiteX2" fmla="*/ 208 w 149013"/>
                <a:gd name="connsiteY2" fmla="*/ 161441 h 164469"/>
                <a:gd name="connsiteX3" fmla="*/ 3919 w 149013"/>
                <a:gd name="connsiteY3" fmla="*/ 164544 h 164469"/>
                <a:gd name="connsiteX4" fmla="*/ 27898 w 149013"/>
                <a:gd name="connsiteY4" fmla="*/ 163768 h 164469"/>
                <a:gd name="connsiteX5" fmla="*/ 56159 w 149013"/>
                <a:gd name="connsiteY5" fmla="*/ 164544 h 164469"/>
                <a:gd name="connsiteX6" fmla="*/ 61297 w 149013"/>
                <a:gd name="connsiteY6" fmla="*/ 159372 h 164469"/>
                <a:gd name="connsiteX7" fmla="*/ 54446 w 149013"/>
                <a:gd name="connsiteY7" fmla="*/ 156527 h 164469"/>
                <a:gd name="connsiteX8" fmla="*/ 40173 w 149013"/>
                <a:gd name="connsiteY8" fmla="*/ 152390 h 164469"/>
                <a:gd name="connsiteX9" fmla="*/ 54161 w 149013"/>
                <a:gd name="connsiteY9" fmla="*/ 100670 h 164469"/>
                <a:gd name="connsiteX10" fmla="*/ 80423 w 149013"/>
                <a:gd name="connsiteY10" fmla="*/ 117220 h 164469"/>
                <a:gd name="connsiteX11" fmla="*/ 149221 w 149013"/>
                <a:gd name="connsiteY11" fmla="*/ 41451 h 164469"/>
                <a:gd name="connsiteX12" fmla="*/ 111254 w 149013"/>
                <a:gd name="connsiteY12" fmla="*/ 75 h 164469"/>
                <a:gd name="connsiteX13" fmla="*/ 73858 w 149013"/>
                <a:gd name="connsiteY13" fmla="*/ 19470 h 164469"/>
                <a:gd name="connsiteX14" fmla="*/ 48166 w 149013"/>
                <a:gd name="connsiteY14" fmla="*/ 75 h 164469"/>
                <a:gd name="connsiteX15" fmla="*/ 27041 w 149013"/>
                <a:gd name="connsiteY15" fmla="*/ 14815 h 164469"/>
                <a:gd name="connsiteX16" fmla="*/ 18192 w 149013"/>
                <a:gd name="connsiteY16" fmla="*/ 39899 h 164469"/>
                <a:gd name="connsiteX17" fmla="*/ 21617 w 149013"/>
                <a:gd name="connsiteY17" fmla="*/ 42485 h 164469"/>
                <a:gd name="connsiteX18" fmla="*/ 26470 w 149013"/>
                <a:gd name="connsiteY18" fmla="*/ 36537 h 164469"/>
                <a:gd name="connsiteX19" fmla="*/ 47309 w 149013"/>
                <a:gd name="connsiteY19" fmla="*/ 5764 h 164469"/>
                <a:gd name="connsiteX20" fmla="*/ 56159 w 149013"/>
                <a:gd name="connsiteY20" fmla="*/ 17659 h 164469"/>
                <a:gd name="connsiteX21" fmla="*/ 54161 w 149013"/>
                <a:gd name="connsiteY21" fmla="*/ 30848 h 164469"/>
                <a:gd name="connsiteX22" fmla="*/ 22188 w 149013"/>
                <a:gd name="connsiteY22" fmla="*/ 145925 h 164469"/>
                <a:gd name="connsiteX23" fmla="*/ 72430 w 149013"/>
                <a:gd name="connsiteY23" fmla="*/ 33693 h 164469"/>
                <a:gd name="connsiteX24" fmla="*/ 87275 w 149013"/>
                <a:gd name="connsiteY24" fmla="*/ 15591 h 164469"/>
                <a:gd name="connsiteX25" fmla="*/ 110397 w 149013"/>
                <a:gd name="connsiteY25" fmla="*/ 5764 h 164469"/>
                <a:gd name="connsiteX26" fmla="*/ 128667 w 149013"/>
                <a:gd name="connsiteY26" fmla="*/ 30072 h 164469"/>
                <a:gd name="connsiteX27" fmla="*/ 114108 w 149013"/>
                <a:gd name="connsiteY27" fmla="*/ 84895 h 164469"/>
                <a:gd name="connsiteX28" fmla="*/ 80138 w 149013"/>
                <a:gd name="connsiteY28" fmla="*/ 111531 h 164469"/>
                <a:gd name="connsiteX29" fmla="*/ 57586 w 149013"/>
                <a:gd name="connsiteY29" fmla="*/ 88516 h 164469"/>
                <a:gd name="connsiteX30" fmla="*/ 58443 w 149013"/>
                <a:gd name="connsiteY30" fmla="*/ 84378 h 164469"/>
                <a:gd name="connsiteX31" fmla="*/ 72430 w 149013"/>
                <a:gd name="connsiteY31" fmla="*/ 33693 h 16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013" h="164469">
                  <a:moveTo>
                    <a:pt x="22188" y="145925"/>
                  </a:moveTo>
                  <a:cubicBezTo>
                    <a:pt x="19905" y="154717"/>
                    <a:pt x="19334" y="156527"/>
                    <a:pt x="6773" y="156527"/>
                  </a:cubicBezTo>
                  <a:cubicBezTo>
                    <a:pt x="3348" y="156527"/>
                    <a:pt x="208" y="156527"/>
                    <a:pt x="208" y="161441"/>
                  </a:cubicBezTo>
                  <a:cubicBezTo>
                    <a:pt x="208" y="163509"/>
                    <a:pt x="1635" y="164544"/>
                    <a:pt x="3919" y="164544"/>
                  </a:cubicBezTo>
                  <a:cubicBezTo>
                    <a:pt x="11626" y="164544"/>
                    <a:pt x="19905" y="163768"/>
                    <a:pt x="27898" y="163768"/>
                  </a:cubicBezTo>
                  <a:cubicBezTo>
                    <a:pt x="37318" y="163768"/>
                    <a:pt x="47024" y="164544"/>
                    <a:pt x="56159" y="164544"/>
                  </a:cubicBezTo>
                  <a:cubicBezTo>
                    <a:pt x="57586" y="164544"/>
                    <a:pt x="61297" y="164544"/>
                    <a:pt x="61297" y="159372"/>
                  </a:cubicBezTo>
                  <a:cubicBezTo>
                    <a:pt x="61297" y="156527"/>
                    <a:pt x="58443" y="156527"/>
                    <a:pt x="54446" y="156527"/>
                  </a:cubicBezTo>
                  <a:cubicBezTo>
                    <a:pt x="40173" y="156527"/>
                    <a:pt x="40173" y="154717"/>
                    <a:pt x="40173" y="152390"/>
                  </a:cubicBezTo>
                  <a:cubicBezTo>
                    <a:pt x="40173" y="149286"/>
                    <a:pt x="52162" y="107135"/>
                    <a:pt x="54161" y="100670"/>
                  </a:cubicBezTo>
                  <a:cubicBezTo>
                    <a:pt x="57872" y="108169"/>
                    <a:pt x="65865" y="117220"/>
                    <a:pt x="80423" y="117220"/>
                  </a:cubicBezTo>
                  <a:cubicBezTo>
                    <a:pt x="113537" y="117220"/>
                    <a:pt x="149221" y="79465"/>
                    <a:pt x="149221" y="41451"/>
                  </a:cubicBezTo>
                  <a:cubicBezTo>
                    <a:pt x="149221" y="17142"/>
                    <a:pt x="132949" y="75"/>
                    <a:pt x="111254" y="75"/>
                  </a:cubicBezTo>
                  <a:cubicBezTo>
                    <a:pt x="96980" y="75"/>
                    <a:pt x="83278" y="9384"/>
                    <a:pt x="73858" y="19470"/>
                  </a:cubicBezTo>
                  <a:cubicBezTo>
                    <a:pt x="71003" y="5505"/>
                    <a:pt x="58728" y="75"/>
                    <a:pt x="48166" y="75"/>
                  </a:cubicBezTo>
                  <a:cubicBezTo>
                    <a:pt x="35034" y="75"/>
                    <a:pt x="29610" y="10160"/>
                    <a:pt x="27041" y="14815"/>
                  </a:cubicBezTo>
                  <a:cubicBezTo>
                    <a:pt x="21903" y="23607"/>
                    <a:pt x="18192" y="39123"/>
                    <a:pt x="18192" y="39899"/>
                  </a:cubicBezTo>
                  <a:cubicBezTo>
                    <a:pt x="18192" y="42485"/>
                    <a:pt x="21047" y="42485"/>
                    <a:pt x="21617" y="42485"/>
                  </a:cubicBezTo>
                  <a:cubicBezTo>
                    <a:pt x="24472" y="42485"/>
                    <a:pt x="24758" y="42226"/>
                    <a:pt x="26470" y="36537"/>
                  </a:cubicBezTo>
                  <a:cubicBezTo>
                    <a:pt x="31323" y="18177"/>
                    <a:pt x="37033" y="5764"/>
                    <a:pt x="47309" y="5764"/>
                  </a:cubicBezTo>
                  <a:cubicBezTo>
                    <a:pt x="52162" y="5764"/>
                    <a:pt x="56159" y="7833"/>
                    <a:pt x="56159" y="17659"/>
                  </a:cubicBezTo>
                  <a:cubicBezTo>
                    <a:pt x="56159" y="23607"/>
                    <a:pt x="55302" y="26452"/>
                    <a:pt x="54161" y="30848"/>
                  </a:cubicBezTo>
                  <a:lnTo>
                    <a:pt x="22188" y="145925"/>
                  </a:lnTo>
                  <a:close/>
                  <a:moveTo>
                    <a:pt x="72430" y="33693"/>
                  </a:moveTo>
                  <a:cubicBezTo>
                    <a:pt x="74429" y="26710"/>
                    <a:pt x="82136" y="19470"/>
                    <a:pt x="87275" y="15591"/>
                  </a:cubicBezTo>
                  <a:cubicBezTo>
                    <a:pt x="97266" y="7574"/>
                    <a:pt x="105544" y="5764"/>
                    <a:pt x="110397" y="5764"/>
                  </a:cubicBezTo>
                  <a:cubicBezTo>
                    <a:pt x="121816" y="5764"/>
                    <a:pt x="128667" y="14815"/>
                    <a:pt x="128667" y="30072"/>
                  </a:cubicBezTo>
                  <a:cubicBezTo>
                    <a:pt x="128667" y="45330"/>
                    <a:pt x="119247" y="75069"/>
                    <a:pt x="114108" y="84895"/>
                  </a:cubicBezTo>
                  <a:cubicBezTo>
                    <a:pt x="104403" y="102997"/>
                    <a:pt x="90700" y="111531"/>
                    <a:pt x="80138" y="111531"/>
                  </a:cubicBezTo>
                  <a:cubicBezTo>
                    <a:pt x="61297" y="111531"/>
                    <a:pt x="57586" y="90067"/>
                    <a:pt x="57586" y="88516"/>
                  </a:cubicBezTo>
                  <a:cubicBezTo>
                    <a:pt x="57586" y="87998"/>
                    <a:pt x="57586" y="87481"/>
                    <a:pt x="58443" y="84378"/>
                  </a:cubicBezTo>
                  <a:lnTo>
                    <a:pt x="72430" y="33693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C847BB6A-EB9B-C6C9-912D-659A1D30F89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101954" y="7444658"/>
              <a:ext cx="66228" cy="258599"/>
            </a:xfrm>
            <a:custGeom>
              <a:avLst/>
              <a:gdLst>
                <a:gd name="connsiteX0" fmla="*/ 66441 w 66228"/>
                <a:gd name="connsiteY0" fmla="*/ 129374 h 258599"/>
                <a:gd name="connsiteX1" fmla="*/ 47600 w 66228"/>
                <a:gd name="connsiteY1" fmla="*/ 48691 h 258599"/>
                <a:gd name="connsiteX2" fmla="*/ 3067 w 66228"/>
                <a:gd name="connsiteY2" fmla="*/ 75 h 258599"/>
                <a:gd name="connsiteX3" fmla="*/ 213 w 66228"/>
                <a:gd name="connsiteY3" fmla="*/ 2661 h 258599"/>
                <a:gd name="connsiteX4" fmla="*/ 5636 w 66228"/>
                <a:gd name="connsiteY4" fmla="*/ 8609 h 258599"/>
                <a:gd name="connsiteX5" fmla="*/ 49884 w 66228"/>
                <a:gd name="connsiteY5" fmla="*/ 129374 h 258599"/>
                <a:gd name="connsiteX6" fmla="*/ 3924 w 66228"/>
                <a:gd name="connsiteY6" fmla="*/ 251692 h 258599"/>
                <a:gd name="connsiteX7" fmla="*/ 213 w 66228"/>
                <a:gd name="connsiteY7" fmla="*/ 256088 h 258599"/>
                <a:gd name="connsiteX8" fmla="*/ 3067 w 66228"/>
                <a:gd name="connsiteY8" fmla="*/ 258674 h 258599"/>
                <a:gd name="connsiteX9" fmla="*/ 48456 w 66228"/>
                <a:gd name="connsiteY9" fmla="*/ 208247 h 258599"/>
                <a:gd name="connsiteX10" fmla="*/ 66441 w 66228"/>
                <a:gd name="connsiteY10" fmla="*/ 129374 h 25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8" h="258599">
                  <a:moveTo>
                    <a:pt x="66441" y="129374"/>
                  </a:moveTo>
                  <a:cubicBezTo>
                    <a:pt x="66441" y="109204"/>
                    <a:pt x="63300" y="77913"/>
                    <a:pt x="47600" y="48691"/>
                  </a:cubicBezTo>
                  <a:cubicBezTo>
                    <a:pt x="30472" y="16884"/>
                    <a:pt x="5922" y="75"/>
                    <a:pt x="3067" y="75"/>
                  </a:cubicBezTo>
                  <a:cubicBezTo>
                    <a:pt x="1354" y="75"/>
                    <a:pt x="213" y="1109"/>
                    <a:pt x="213" y="2661"/>
                  </a:cubicBezTo>
                  <a:cubicBezTo>
                    <a:pt x="213" y="3437"/>
                    <a:pt x="213" y="3954"/>
                    <a:pt x="5636" y="8609"/>
                  </a:cubicBezTo>
                  <a:cubicBezTo>
                    <a:pt x="33612" y="34210"/>
                    <a:pt x="49884" y="75327"/>
                    <a:pt x="49884" y="129374"/>
                  </a:cubicBezTo>
                  <a:cubicBezTo>
                    <a:pt x="49884" y="173595"/>
                    <a:pt x="39321" y="219108"/>
                    <a:pt x="3924" y="251692"/>
                  </a:cubicBezTo>
                  <a:cubicBezTo>
                    <a:pt x="213" y="254795"/>
                    <a:pt x="213" y="255312"/>
                    <a:pt x="213" y="256088"/>
                  </a:cubicBezTo>
                  <a:cubicBezTo>
                    <a:pt x="213" y="257640"/>
                    <a:pt x="1354" y="258674"/>
                    <a:pt x="3067" y="258674"/>
                  </a:cubicBezTo>
                  <a:cubicBezTo>
                    <a:pt x="5922" y="258674"/>
                    <a:pt x="31614" y="241089"/>
                    <a:pt x="48456" y="208247"/>
                  </a:cubicBezTo>
                  <a:cubicBezTo>
                    <a:pt x="63015" y="179801"/>
                    <a:pt x="66441" y="151097"/>
                    <a:pt x="66441" y="129374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ADB567BD-EFA1-8C4C-B15B-F77342E1DCE3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291692" y="7518618"/>
              <a:ext cx="190405" cy="110680"/>
            </a:xfrm>
            <a:custGeom>
              <a:avLst/>
              <a:gdLst>
                <a:gd name="connsiteX0" fmla="*/ 190625 w 190405"/>
                <a:gd name="connsiteY0" fmla="*/ 8350 h 110680"/>
                <a:gd name="connsiteX1" fmla="*/ 186628 w 190405"/>
                <a:gd name="connsiteY1" fmla="*/ 333 h 110680"/>
                <a:gd name="connsiteX2" fmla="*/ 182632 w 190405"/>
                <a:gd name="connsiteY2" fmla="*/ 7316 h 110680"/>
                <a:gd name="connsiteX3" fmla="*/ 142952 w 190405"/>
                <a:gd name="connsiteY3" fmla="*/ 40933 h 110680"/>
                <a:gd name="connsiteX4" fmla="*/ 97278 w 190405"/>
                <a:gd name="connsiteY4" fmla="*/ 21538 h 110680"/>
                <a:gd name="connsiteX5" fmla="*/ 47892 w 190405"/>
                <a:gd name="connsiteY5" fmla="*/ 75 h 110680"/>
                <a:gd name="connsiteX6" fmla="*/ 219 w 190405"/>
                <a:gd name="connsiteY6" fmla="*/ 47140 h 110680"/>
                <a:gd name="connsiteX7" fmla="*/ 4216 w 190405"/>
                <a:gd name="connsiteY7" fmla="*/ 55156 h 110680"/>
                <a:gd name="connsiteX8" fmla="*/ 8212 w 190405"/>
                <a:gd name="connsiteY8" fmla="*/ 49209 h 110680"/>
                <a:gd name="connsiteX9" fmla="*/ 47892 w 190405"/>
                <a:gd name="connsiteY9" fmla="*/ 14556 h 110680"/>
                <a:gd name="connsiteX10" fmla="*/ 93567 w 190405"/>
                <a:gd name="connsiteY10" fmla="*/ 33951 h 110680"/>
                <a:gd name="connsiteX11" fmla="*/ 142952 w 190405"/>
                <a:gd name="connsiteY11" fmla="*/ 55415 h 110680"/>
                <a:gd name="connsiteX12" fmla="*/ 190625 w 190405"/>
                <a:gd name="connsiteY12" fmla="*/ 8350 h 110680"/>
                <a:gd name="connsiteX13" fmla="*/ 10496 w 190405"/>
                <a:gd name="connsiteY13" fmla="*/ 100411 h 110680"/>
                <a:gd name="connsiteX14" fmla="*/ 219 w 190405"/>
                <a:gd name="connsiteY14" fmla="*/ 105583 h 110680"/>
                <a:gd name="connsiteX15" fmla="*/ 10211 w 190405"/>
                <a:gd name="connsiteY15" fmla="*/ 110755 h 110680"/>
                <a:gd name="connsiteX16" fmla="*/ 180634 w 190405"/>
                <a:gd name="connsiteY16" fmla="*/ 110755 h 110680"/>
                <a:gd name="connsiteX17" fmla="*/ 190625 w 190405"/>
                <a:gd name="connsiteY17" fmla="*/ 105583 h 110680"/>
                <a:gd name="connsiteX18" fmla="*/ 180348 w 190405"/>
                <a:gd name="connsiteY18" fmla="*/ 100411 h 110680"/>
                <a:gd name="connsiteX19" fmla="*/ 10496 w 190405"/>
                <a:gd name="connsiteY19" fmla="*/ 100411 h 11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0405" h="110680">
                  <a:moveTo>
                    <a:pt x="190625" y="8350"/>
                  </a:moveTo>
                  <a:cubicBezTo>
                    <a:pt x="190625" y="2661"/>
                    <a:pt x="188627" y="333"/>
                    <a:pt x="186628" y="333"/>
                  </a:cubicBezTo>
                  <a:cubicBezTo>
                    <a:pt x="185486" y="333"/>
                    <a:pt x="182917" y="1368"/>
                    <a:pt x="182632" y="7316"/>
                  </a:cubicBezTo>
                  <a:cubicBezTo>
                    <a:pt x="181490" y="28779"/>
                    <a:pt x="161507" y="40933"/>
                    <a:pt x="142952" y="40933"/>
                  </a:cubicBezTo>
                  <a:cubicBezTo>
                    <a:pt x="125824" y="40933"/>
                    <a:pt x="112122" y="31882"/>
                    <a:pt x="97278" y="21538"/>
                  </a:cubicBezTo>
                  <a:cubicBezTo>
                    <a:pt x="82148" y="10677"/>
                    <a:pt x="67018" y="75"/>
                    <a:pt x="47892" y="75"/>
                  </a:cubicBezTo>
                  <a:cubicBezTo>
                    <a:pt x="19916" y="75"/>
                    <a:pt x="219" y="22831"/>
                    <a:pt x="219" y="47140"/>
                  </a:cubicBezTo>
                  <a:cubicBezTo>
                    <a:pt x="219" y="54898"/>
                    <a:pt x="3930" y="55156"/>
                    <a:pt x="4216" y="55156"/>
                  </a:cubicBezTo>
                  <a:cubicBezTo>
                    <a:pt x="7356" y="55156"/>
                    <a:pt x="8212" y="49984"/>
                    <a:pt x="8212" y="49209"/>
                  </a:cubicBezTo>
                  <a:cubicBezTo>
                    <a:pt x="9640" y="23866"/>
                    <a:pt x="32477" y="14556"/>
                    <a:pt x="47892" y="14556"/>
                  </a:cubicBezTo>
                  <a:cubicBezTo>
                    <a:pt x="65020" y="14556"/>
                    <a:pt x="78722" y="23607"/>
                    <a:pt x="93567" y="33951"/>
                  </a:cubicBezTo>
                  <a:cubicBezTo>
                    <a:pt x="108696" y="44812"/>
                    <a:pt x="123826" y="55415"/>
                    <a:pt x="142952" y="55415"/>
                  </a:cubicBezTo>
                  <a:cubicBezTo>
                    <a:pt x="170928" y="55415"/>
                    <a:pt x="190625" y="32658"/>
                    <a:pt x="190625" y="8350"/>
                  </a:cubicBezTo>
                  <a:close/>
                  <a:moveTo>
                    <a:pt x="10496" y="100411"/>
                  </a:moveTo>
                  <a:cubicBezTo>
                    <a:pt x="5929" y="100411"/>
                    <a:pt x="219" y="100411"/>
                    <a:pt x="219" y="105583"/>
                  </a:cubicBezTo>
                  <a:cubicBezTo>
                    <a:pt x="219" y="110755"/>
                    <a:pt x="5358" y="110755"/>
                    <a:pt x="10211" y="110755"/>
                  </a:cubicBezTo>
                  <a:lnTo>
                    <a:pt x="180634" y="110755"/>
                  </a:lnTo>
                  <a:cubicBezTo>
                    <a:pt x="185486" y="110755"/>
                    <a:pt x="190625" y="110755"/>
                    <a:pt x="190625" y="105583"/>
                  </a:cubicBezTo>
                  <a:cubicBezTo>
                    <a:pt x="190625" y="100411"/>
                    <a:pt x="185201" y="100411"/>
                    <a:pt x="180348" y="100411"/>
                  </a:cubicBezTo>
                  <a:lnTo>
                    <a:pt x="10496" y="100411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0C80986C-C355-A819-33C9-4F504364FDE1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585879" y="7524307"/>
              <a:ext cx="134739" cy="170158"/>
            </a:xfrm>
            <a:custGeom>
              <a:avLst/>
              <a:gdLst>
                <a:gd name="connsiteX0" fmla="*/ 1086 w 134739"/>
                <a:gd name="connsiteY0" fmla="*/ 159113 h 170158"/>
                <a:gd name="connsiteX1" fmla="*/ 230 w 134739"/>
                <a:gd name="connsiteY1" fmla="*/ 163251 h 170158"/>
                <a:gd name="connsiteX2" fmla="*/ 8223 w 134739"/>
                <a:gd name="connsiteY2" fmla="*/ 170233 h 170158"/>
                <a:gd name="connsiteX3" fmla="*/ 18214 w 134739"/>
                <a:gd name="connsiteY3" fmla="*/ 164802 h 170158"/>
                <a:gd name="connsiteX4" fmla="*/ 36484 w 134739"/>
                <a:gd name="connsiteY4" fmla="*/ 99894 h 170158"/>
                <a:gd name="connsiteX5" fmla="*/ 64745 w 134739"/>
                <a:gd name="connsiteY5" fmla="*/ 117220 h 170158"/>
                <a:gd name="connsiteX6" fmla="*/ 134970 w 134739"/>
                <a:gd name="connsiteY6" fmla="*/ 42226 h 170158"/>
                <a:gd name="connsiteX7" fmla="*/ 95290 w 134739"/>
                <a:gd name="connsiteY7" fmla="*/ 75 h 170158"/>
                <a:gd name="connsiteX8" fmla="*/ 29062 w 134739"/>
                <a:gd name="connsiteY8" fmla="*/ 57484 h 170158"/>
                <a:gd name="connsiteX9" fmla="*/ 1086 w 134739"/>
                <a:gd name="connsiteY9" fmla="*/ 159113 h 170158"/>
                <a:gd name="connsiteX10" fmla="*/ 64460 w 134739"/>
                <a:gd name="connsiteY10" fmla="*/ 111531 h 170158"/>
                <a:gd name="connsiteX11" fmla="*/ 39909 w 134739"/>
                <a:gd name="connsiteY11" fmla="*/ 88516 h 170158"/>
                <a:gd name="connsiteX12" fmla="*/ 42193 w 134739"/>
                <a:gd name="connsiteY12" fmla="*/ 78947 h 170158"/>
                <a:gd name="connsiteX13" fmla="*/ 59321 w 134739"/>
                <a:gd name="connsiteY13" fmla="*/ 30331 h 170158"/>
                <a:gd name="connsiteX14" fmla="*/ 94719 w 134739"/>
                <a:gd name="connsiteY14" fmla="*/ 5764 h 170158"/>
                <a:gd name="connsiteX15" fmla="*/ 114416 w 134739"/>
                <a:gd name="connsiteY15" fmla="*/ 31107 h 170158"/>
                <a:gd name="connsiteX16" fmla="*/ 98430 w 134739"/>
                <a:gd name="connsiteY16" fmla="*/ 86964 h 170158"/>
                <a:gd name="connsiteX17" fmla="*/ 64460 w 134739"/>
                <a:gd name="connsiteY17" fmla="*/ 111531 h 17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739" h="170158">
                  <a:moveTo>
                    <a:pt x="1086" y="159113"/>
                  </a:moveTo>
                  <a:cubicBezTo>
                    <a:pt x="230" y="162216"/>
                    <a:pt x="230" y="162734"/>
                    <a:pt x="230" y="163251"/>
                  </a:cubicBezTo>
                  <a:cubicBezTo>
                    <a:pt x="230" y="167130"/>
                    <a:pt x="3370" y="170233"/>
                    <a:pt x="8223" y="170233"/>
                  </a:cubicBezTo>
                  <a:cubicBezTo>
                    <a:pt x="14218" y="170233"/>
                    <a:pt x="17643" y="165578"/>
                    <a:pt x="18214" y="164802"/>
                  </a:cubicBezTo>
                  <a:cubicBezTo>
                    <a:pt x="19641" y="162475"/>
                    <a:pt x="28776" y="127823"/>
                    <a:pt x="36484" y="99894"/>
                  </a:cubicBezTo>
                  <a:cubicBezTo>
                    <a:pt x="42193" y="110238"/>
                    <a:pt x="51328" y="117220"/>
                    <a:pt x="64745" y="117220"/>
                  </a:cubicBezTo>
                  <a:cubicBezTo>
                    <a:pt x="98144" y="117220"/>
                    <a:pt x="134970" y="80758"/>
                    <a:pt x="134970" y="42226"/>
                  </a:cubicBezTo>
                  <a:cubicBezTo>
                    <a:pt x="134970" y="14815"/>
                    <a:pt x="116129" y="75"/>
                    <a:pt x="95290" y="75"/>
                  </a:cubicBezTo>
                  <a:cubicBezTo>
                    <a:pt x="67600" y="75"/>
                    <a:pt x="37626" y="25935"/>
                    <a:pt x="29062" y="57484"/>
                  </a:cubicBezTo>
                  <a:lnTo>
                    <a:pt x="1086" y="159113"/>
                  </a:lnTo>
                  <a:close/>
                  <a:moveTo>
                    <a:pt x="64460" y="111531"/>
                  </a:moveTo>
                  <a:cubicBezTo>
                    <a:pt x="44477" y="111531"/>
                    <a:pt x="39909" y="90843"/>
                    <a:pt x="39909" y="88516"/>
                  </a:cubicBezTo>
                  <a:cubicBezTo>
                    <a:pt x="39909" y="87481"/>
                    <a:pt x="41337" y="82309"/>
                    <a:pt x="42193" y="78947"/>
                  </a:cubicBezTo>
                  <a:cubicBezTo>
                    <a:pt x="50186" y="49984"/>
                    <a:pt x="53041" y="40675"/>
                    <a:pt x="59321" y="30331"/>
                  </a:cubicBezTo>
                  <a:cubicBezTo>
                    <a:pt x="71596" y="11453"/>
                    <a:pt x="85869" y="5764"/>
                    <a:pt x="94719" y="5764"/>
                  </a:cubicBezTo>
                  <a:cubicBezTo>
                    <a:pt x="105281" y="5764"/>
                    <a:pt x="114416" y="13263"/>
                    <a:pt x="114416" y="31107"/>
                  </a:cubicBezTo>
                  <a:cubicBezTo>
                    <a:pt x="114416" y="45330"/>
                    <a:pt x="106138" y="74293"/>
                    <a:pt x="98430" y="86964"/>
                  </a:cubicBezTo>
                  <a:cubicBezTo>
                    <a:pt x="89010" y="103256"/>
                    <a:pt x="75307" y="111531"/>
                    <a:pt x="64460" y="111531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346E332F-5C46-4B3C-602C-E1C5A03AE4D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753166" y="7444658"/>
              <a:ext cx="66228" cy="258599"/>
            </a:xfrm>
            <a:custGeom>
              <a:avLst/>
              <a:gdLst>
                <a:gd name="connsiteX0" fmla="*/ 66463 w 66228"/>
                <a:gd name="connsiteY0" fmla="*/ 256088 h 258599"/>
                <a:gd name="connsiteX1" fmla="*/ 61610 w 66228"/>
                <a:gd name="connsiteY1" fmla="*/ 250399 h 258599"/>
                <a:gd name="connsiteX2" fmla="*/ 16792 w 66228"/>
                <a:gd name="connsiteY2" fmla="*/ 129374 h 258599"/>
                <a:gd name="connsiteX3" fmla="*/ 62752 w 66228"/>
                <a:gd name="connsiteY3" fmla="*/ 7057 h 258599"/>
                <a:gd name="connsiteX4" fmla="*/ 66463 w 66228"/>
                <a:gd name="connsiteY4" fmla="*/ 2661 h 258599"/>
                <a:gd name="connsiteX5" fmla="*/ 63608 w 66228"/>
                <a:gd name="connsiteY5" fmla="*/ 75 h 258599"/>
                <a:gd name="connsiteX6" fmla="*/ 18219 w 66228"/>
                <a:gd name="connsiteY6" fmla="*/ 50502 h 258599"/>
                <a:gd name="connsiteX7" fmla="*/ 235 w 66228"/>
                <a:gd name="connsiteY7" fmla="*/ 129374 h 258599"/>
                <a:gd name="connsiteX8" fmla="*/ 19076 w 66228"/>
                <a:gd name="connsiteY8" fmla="*/ 210057 h 258599"/>
                <a:gd name="connsiteX9" fmla="*/ 63608 w 66228"/>
                <a:gd name="connsiteY9" fmla="*/ 258674 h 258599"/>
                <a:gd name="connsiteX10" fmla="*/ 66463 w 66228"/>
                <a:gd name="connsiteY10" fmla="*/ 256088 h 25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8" h="258599">
                  <a:moveTo>
                    <a:pt x="66463" y="256088"/>
                  </a:moveTo>
                  <a:cubicBezTo>
                    <a:pt x="66463" y="255312"/>
                    <a:pt x="66463" y="254795"/>
                    <a:pt x="61610" y="250399"/>
                  </a:cubicBezTo>
                  <a:cubicBezTo>
                    <a:pt x="25927" y="217815"/>
                    <a:pt x="16792" y="168940"/>
                    <a:pt x="16792" y="129374"/>
                  </a:cubicBezTo>
                  <a:cubicBezTo>
                    <a:pt x="16792" y="84378"/>
                    <a:pt x="27640" y="39382"/>
                    <a:pt x="62752" y="7057"/>
                  </a:cubicBezTo>
                  <a:cubicBezTo>
                    <a:pt x="66463" y="3954"/>
                    <a:pt x="66463" y="3437"/>
                    <a:pt x="66463" y="2661"/>
                  </a:cubicBezTo>
                  <a:cubicBezTo>
                    <a:pt x="66463" y="851"/>
                    <a:pt x="65321" y="75"/>
                    <a:pt x="63608" y="75"/>
                  </a:cubicBezTo>
                  <a:cubicBezTo>
                    <a:pt x="60754" y="75"/>
                    <a:pt x="35062" y="17659"/>
                    <a:pt x="18219" y="50502"/>
                  </a:cubicBezTo>
                  <a:cubicBezTo>
                    <a:pt x="3660" y="78947"/>
                    <a:pt x="235" y="107652"/>
                    <a:pt x="235" y="129374"/>
                  </a:cubicBezTo>
                  <a:cubicBezTo>
                    <a:pt x="235" y="149545"/>
                    <a:pt x="3375" y="180836"/>
                    <a:pt x="19076" y="210057"/>
                  </a:cubicBezTo>
                  <a:cubicBezTo>
                    <a:pt x="36204" y="241865"/>
                    <a:pt x="60754" y="258674"/>
                    <a:pt x="63608" y="258674"/>
                  </a:cubicBezTo>
                  <a:cubicBezTo>
                    <a:pt x="65321" y="258674"/>
                    <a:pt x="66463" y="257898"/>
                    <a:pt x="66463" y="256088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B3F95523-3BEF-C516-7595-47F3C4FCDBC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9842771" y="7463536"/>
              <a:ext cx="194116" cy="175071"/>
            </a:xfrm>
            <a:custGeom>
              <a:avLst/>
              <a:gdLst>
                <a:gd name="connsiteX0" fmla="*/ 115281 w 194116"/>
                <a:gd name="connsiteY0" fmla="*/ 18177 h 175071"/>
                <a:gd name="connsiteX1" fmla="*/ 121847 w 194116"/>
                <a:gd name="connsiteY1" fmla="*/ 8609 h 175071"/>
                <a:gd name="connsiteX2" fmla="*/ 139831 w 194116"/>
                <a:gd name="connsiteY2" fmla="*/ 8091 h 175071"/>
                <a:gd name="connsiteX3" fmla="*/ 181510 w 194116"/>
                <a:gd name="connsiteY3" fmla="*/ 29296 h 175071"/>
                <a:gd name="connsiteX4" fmla="*/ 179226 w 194116"/>
                <a:gd name="connsiteY4" fmla="*/ 49984 h 175071"/>
                <a:gd name="connsiteX5" fmla="*/ 178369 w 194116"/>
                <a:gd name="connsiteY5" fmla="*/ 54898 h 175071"/>
                <a:gd name="connsiteX6" fmla="*/ 181795 w 194116"/>
                <a:gd name="connsiteY6" fmla="*/ 58260 h 175071"/>
                <a:gd name="connsiteX7" fmla="*/ 186077 w 194116"/>
                <a:gd name="connsiteY7" fmla="*/ 52312 h 175071"/>
                <a:gd name="connsiteX8" fmla="*/ 193785 w 194116"/>
                <a:gd name="connsiteY8" fmla="*/ 7316 h 175071"/>
                <a:gd name="connsiteX9" fmla="*/ 194355 w 194116"/>
                <a:gd name="connsiteY9" fmla="*/ 2919 h 175071"/>
                <a:gd name="connsiteX10" fmla="*/ 186648 w 194116"/>
                <a:gd name="connsiteY10" fmla="*/ 75 h 175071"/>
                <a:gd name="connsiteX11" fmla="*/ 28214 w 194116"/>
                <a:gd name="connsiteY11" fmla="*/ 75 h 175071"/>
                <a:gd name="connsiteX12" fmla="*/ 19079 w 194116"/>
                <a:gd name="connsiteY12" fmla="*/ 5247 h 175071"/>
                <a:gd name="connsiteX13" fmla="*/ 1952 w 194116"/>
                <a:gd name="connsiteY13" fmla="*/ 50760 h 175071"/>
                <a:gd name="connsiteX14" fmla="*/ 239 w 194116"/>
                <a:gd name="connsiteY14" fmla="*/ 55415 h 175071"/>
                <a:gd name="connsiteX15" fmla="*/ 3664 w 194116"/>
                <a:gd name="connsiteY15" fmla="*/ 58260 h 175071"/>
                <a:gd name="connsiteX16" fmla="*/ 8517 w 194116"/>
                <a:gd name="connsiteY16" fmla="*/ 52829 h 175071"/>
                <a:gd name="connsiteX17" fmla="*/ 73603 w 194116"/>
                <a:gd name="connsiteY17" fmla="*/ 8091 h 175071"/>
                <a:gd name="connsiteX18" fmla="*/ 84737 w 194116"/>
                <a:gd name="connsiteY18" fmla="*/ 8091 h 175071"/>
                <a:gd name="connsiteX19" fmla="*/ 92730 w 194116"/>
                <a:gd name="connsiteY19" fmla="*/ 11194 h 175071"/>
                <a:gd name="connsiteX20" fmla="*/ 91588 w 194116"/>
                <a:gd name="connsiteY20" fmla="*/ 16625 h 175071"/>
                <a:gd name="connsiteX21" fmla="*/ 53335 w 194116"/>
                <a:gd name="connsiteY21" fmla="*/ 154717 h 175071"/>
                <a:gd name="connsiteX22" fmla="*/ 19365 w 194116"/>
                <a:gd name="connsiteY22" fmla="*/ 167130 h 175071"/>
                <a:gd name="connsiteX23" fmla="*/ 7375 w 194116"/>
                <a:gd name="connsiteY23" fmla="*/ 172043 h 175071"/>
                <a:gd name="connsiteX24" fmla="*/ 12228 w 194116"/>
                <a:gd name="connsiteY24" fmla="*/ 175146 h 175071"/>
                <a:gd name="connsiteX25" fmla="*/ 35637 w 194116"/>
                <a:gd name="connsiteY25" fmla="*/ 174629 h 175071"/>
                <a:gd name="connsiteX26" fmla="*/ 59901 w 194116"/>
                <a:gd name="connsiteY26" fmla="*/ 174371 h 175071"/>
                <a:gd name="connsiteX27" fmla="*/ 83595 w 194116"/>
                <a:gd name="connsiteY27" fmla="*/ 174629 h 175071"/>
                <a:gd name="connsiteX28" fmla="*/ 108430 w 194116"/>
                <a:gd name="connsiteY28" fmla="*/ 175146 h 175071"/>
                <a:gd name="connsiteX29" fmla="*/ 114711 w 194116"/>
                <a:gd name="connsiteY29" fmla="*/ 169974 h 175071"/>
                <a:gd name="connsiteX30" fmla="*/ 105005 w 194116"/>
                <a:gd name="connsiteY30" fmla="*/ 167130 h 175071"/>
                <a:gd name="connsiteX31" fmla="*/ 86735 w 194116"/>
                <a:gd name="connsiteY31" fmla="*/ 166613 h 175071"/>
                <a:gd name="connsiteX32" fmla="*/ 76173 w 194116"/>
                <a:gd name="connsiteY32" fmla="*/ 160923 h 175071"/>
                <a:gd name="connsiteX33" fmla="*/ 77314 w 194116"/>
                <a:gd name="connsiteY33" fmla="*/ 155493 h 175071"/>
                <a:gd name="connsiteX34" fmla="*/ 115281 w 194116"/>
                <a:gd name="connsiteY34" fmla="*/ 18177 h 17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116" h="175071">
                  <a:moveTo>
                    <a:pt x="115281" y="18177"/>
                  </a:moveTo>
                  <a:cubicBezTo>
                    <a:pt x="117280" y="10936"/>
                    <a:pt x="118422" y="9384"/>
                    <a:pt x="121847" y="8609"/>
                  </a:cubicBezTo>
                  <a:cubicBezTo>
                    <a:pt x="124416" y="8091"/>
                    <a:pt x="133837" y="8091"/>
                    <a:pt x="139831" y="8091"/>
                  </a:cubicBezTo>
                  <a:cubicBezTo>
                    <a:pt x="168664" y="8091"/>
                    <a:pt x="181510" y="9126"/>
                    <a:pt x="181510" y="29296"/>
                  </a:cubicBezTo>
                  <a:cubicBezTo>
                    <a:pt x="181510" y="33175"/>
                    <a:pt x="180368" y="43261"/>
                    <a:pt x="179226" y="49984"/>
                  </a:cubicBezTo>
                  <a:cubicBezTo>
                    <a:pt x="178940" y="51019"/>
                    <a:pt x="178369" y="54122"/>
                    <a:pt x="178369" y="54898"/>
                  </a:cubicBezTo>
                  <a:cubicBezTo>
                    <a:pt x="178369" y="56449"/>
                    <a:pt x="179226" y="58260"/>
                    <a:pt x="181795" y="58260"/>
                  </a:cubicBezTo>
                  <a:cubicBezTo>
                    <a:pt x="184935" y="58260"/>
                    <a:pt x="185506" y="56191"/>
                    <a:pt x="186077" y="52312"/>
                  </a:cubicBezTo>
                  <a:lnTo>
                    <a:pt x="193785" y="7316"/>
                  </a:lnTo>
                  <a:cubicBezTo>
                    <a:pt x="194070" y="6281"/>
                    <a:pt x="194355" y="3695"/>
                    <a:pt x="194355" y="2919"/>
                  </a:cubicBezTo>
                  <a:cubicBezTo>
                    <a:pt x="194355" y="75"/>
                    <a:pt x="191501" y="75"/>
                    <a:pt x="186648" y="75"/>
                  </a:cubicBezTo>
                  <a:lnTo>
                    <a:pt x="28214" y="75"/>
                  </a:lnTo>
                  <a:cubicBezTo>
                    <a:pt x="21363" y="75"/>
                    <a:pt x="21078" y="333"/>
                    <a:pt x="19079" y="5247"/>
                  </a:cubicBezTo>
                  <a:lnTo>
                    <a:pt x="1952" y="50760"/>
                  </a:lnTo>
                  <a:cubicBezTo>
                    <a:pt x="1666" y="51277"/>
                    <a:pt x="239" y="54898"/>
                    <a:pt x="239" y="55415"/>
                  </a:cubicBezTo>
                  <a:cubicBezTo>
                    <a:pt x="239" y="56967"/>
                    <a:pt x="1666" y="58260"/>
                    <a:pt x="3664" y="58260"/>
                  </a:cubicBezTo>
                  <a:cubicBezTo>
                    <a:pt x="6519" y="58260"/>
                    <a:pt x="6804" y="56967"/>
                    <a:pt x="8517" y="52829"/>
                  </a:cubicBezTo>
                  <a:cubicBezTo>
                    <a:pt x="23932" y="12746"/>
                    <a:pt x="31355" y="8091"/>
                    <a:pt x="73603" y="8091"/>
                  </a:cubicBezTo>
                  <a:lnTo>
                    <a:pt x="84737" y="8091"/>
                  </a:lnTo>
                  <a:cubicBezTo>
                    <a:pt x="92730" y="8091"/>
                    <a:pt x="92730" y="9126"/>
                    <a:pt x="92730" y="11194"/>
                  </a:cubicBezTo>
                  <a:cubicBezTo>
                    <a:pt x="92730" y="12746"/>
                    <a:pt x="91873" y="15849"/>
                    <a:pt x="91588" y="16625"/>
                  </a:cubicBezTo>
                  <a:lnTo>
                    <a:pt x="53335" y="154717"/>
                  </a:lnTo>
                  <a:cubicBezTo>
                    <a:pt x="50766" y="164285"/>
                    <a:pt x="49910" y="167130"/>
                    <a:pt x="19365" y="167130"/>
                  </a:cubicBezTo>
                  <a:cubicBezTo>
                    <a:pt x="9088" y="167130"/>
                    <a:pt x="7375" y="167130"/>
                    <a:pt x="7375" y="172043"/>
                  </a:cubicBezTo>
                  <a:cubicBezTo>
                    <a:pt x="7375" y="175146"/>
                    <a:pt x="10516" y="175146"/>
                    <a:pt x="12228" y="175146"/>
                  </a:cubicBezTo>
                  <a:cubicBezTo>
                    <a:pt x="19936" y="175146"/>
                    <a:pt x="27929" y="174629"/>
                    <a:pt x="35637" y="174629"/>
                  </a:cubicBezTo>
                  <a:cubicBezTo>
                    <a:pt x="43630" y="174629"/>
                    <a:pt x="51908" y="174371"/>
                    <a:pt x="59901" y="174371"/>
                  </a:cubicBezTo>
                  <a:cubicBezTo>
                    <a:pt x="67894" y="174371"/>
                    <a:pt x="75887" y="174629"/>
                    <a:pt x="83595" y="174629"/>
                  </a:cubicBezTo>
                  <a:cubicBezTo>
                    <a:pt x="91873" y="174629"/>
                    <a:pt x="100437" y="175146"/>
                    <a:pt x="108430" y="175146"/>
                  </a:cubicBezTo>
                  <a:cubicBezTo>
                    <a:pt x="111285" y="175146"/>
                    <a:pt x="114711" y="175146"/>
                    <a:pt x="114711" y="169974"/>
                  </a:cubicBezTo>
                  <a:cubicBezTo>
                    <a:pt x="114711" y="167130"/>
                    <a:pt x="112427" y="167130"/>
                    <a:pt x="105005" y="167130"/>
                  </a:cubicBezTo>
                  <a:cubicBezTo>
                    <a:pt x="97868" y="167130"/>
                    <a:pt x="94157" y="167130"/>
                    <a:pt x="86735" y="166613"/>
                  </a:cubicBezTo>
                  <a:cubicBezTo>
                    <a:pt x="78456" y="165837"/>
                    <a:pt x="76173" y="165061"/>
                    <a:pt x="76173" y="160923"/>
                  </a:cubicBezTo>
                  <a:cubicBezTo>
                    <a:pt x="76173" y="160665"/>
                    <a:pt x="76173" y="159372"/>
                    <a:pt x="77314" y="155493"/>
                  </a:cubicBezTo>
                  <a:lnTo>
                    <a:pt x="115281" y="18177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0B9D3300-7A47-19A9-596B-5141970AB6E2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013130" y="7557200"/>
              <a:ext cx="92719" cy="123817"/>
            </a:xfrm>
            <a:custGeom>
              <a:avLst/>
              <a:gdLst>
                <a:gd name="connsiteX0" fmla="*/ 92964 w 92719"/>
                <a:gd name="connsiteY0" fmla="*/ 62528 h 123817"/>
                <a:gd name="connsiteX1" fmla="*/ 81174 w 92719"/>
                <a:gd name="connsiteY1" fmla="*/ 15644 h 123817"/>
                <a:gd name="connsiteX2" fmla="*/ 46604 w 92719"/>
                <a:gd name="connsiteY2" fmla="*/ 76 h 123817"/>
                <a:gd name="connsiteX3" fmla="*/ 245 w 92719"/>
                <a:gd name="connsiteY3" fmla="*/ 62528 h 123817"/>
                <a:gd name="connsiteX4" fmla="*/ 46604 w 92719"/>
                <a:gd name="connsiteY4" fmla="*/ 123894 h 123817"/>
                <a:gd name="connsiteX5" fmla="*/ 92964 w 92719"/>
                <a:gd name="connsiteY5" fmla="*/ 62528 h 123817"/>
                <a:gd name="connsiteX6" fmla="*/ 46604 w 92719"/>
                <a:gd name="connsiteY6" fmla="*/ 118825 h 123817"/>
                <a:gd name="connsiteX7" fmla="*/ 21226 w 92719"/>
                <a:gd name="connsiteY7" fmla="*/ 99094 h 123817"/>
                <a:gd name="connsiteX8" fmla="*/ 18429 w 92719"/>
                <a:gd name="connsiteY8" fmla="*/ 60175 h 123817"/>
                <a:gd name="connsiteX9" fmla="*/ 21426 w 92719"/>
                <a:gd name="connsiteY9" fmla="*/ 23247 h 123817"/>
                <a:gd name="connsiteX10" fmla="*/ 46604 w 92719"/>
                <a:gd name="connsiteY10" fmla="*/ 5145 h 123817"/>
                <a:gd name="connsiteX11" fmla="*/ 71383 w 92719"/>
                <a:gd name="connsiteY11" fmla="*/ 21618 h 123817"/>
                <a:gd name="connsiteX12" fmla="*/ 74780 w 92719"/>
                <a:gd name="connsiteY12" fmla="*/ 60175 h 123817"/>
                <a:gd name="connsiteX13" fmla="*/ 72182 w 92719"/>
                <a:gd name="connsiteY13" fmla="*/ 98370 h 123817"/>
                <a:gd name="connsiteX14" fmla="*/ 46604 w 92719"/>
                <a:gd name="connsiteY14" fmla="*/ 118825 h 12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19" h="123817">
                  <a:moveTo>
                    <a:pt x="92964" y="62528"/>
                  </a:moveTo>
                  <a:cubicBezTo>
                    <a:pt x="92964" y="42616"/>
                    <a:pt x="90366" y="28315"/>
                    <a:pt x="81174" y="15644"/>
                  </a:cubicBezTo>
                  <a:cubicBezTo>
                    <a:pt x="74979" y="7317"/>
                    <a:pt x="62590" y="76"/>
                    <a:pt x="46604" y="76"/>
                  </a:cubicBezTo>
                  <a:cubicBezTo>
                    <a:pt x="245" y="76"/>
                    <a:pt x="245" y="49495"/>
                    <a:pt x="245" y="62528"/>
                  </a:cubicBezTo>
                  <a:cubicBezTo>
                    <a:pt x="245" y="75561"/>
                    <a:pt x="245" y="123894"/>
                    <a:pt x="46604" y="123894"/>
                  </a:cubicBezTo>
                  <a:cubicBezTo>
                    <a:pt x="92964" y="123894"/>
                    <a:pt x="92964" y="75561"/>
                    <a:pt x="92964" y="62528"/>
                  </a:cubicBezTo>
                  <a:close/>
                  <a:moveTo>
                    <a:pt x="46604" y="118825"/>
                  </a:moveTo>
                  <a:cubicBezTo>
                    <a:pt x="37412" y="118825"/>
                    <a:pt x="25223" y="113937"/>
                    <a:pt x="21226" y="99094"/>
                  </a:cubicBezTo>
                  <a:cubicBezTo>
                    <a:pt x="18429" y="88414"/>
                    <a:pt x="18429" y="73570"/>
                    <a:pt x="18429" y="60175"/>
                  </a:cubicBezTo>
                  <a:cubicBezTo>
                    <a:pt x="18429" y="46960"/>
                    <a:pt x="18429" y="33203"/>
                    <a:pt x="21426" y="23247"/>
                  </a:cubicBezTo>
                  <a:cubicBezTo>
                    <a:pt x="25622" y="8946"/>
                    <a:pt x="38411" y="5145"/>
                    <a:pt x="46604" y="5145"/>
                  </a:cubicBezTo>
                  <a:cubicBezTo>
                    <a:pt x="57395" y="5145"/>
                    <a:pt x="67786" y="11118"/>
                    <a:pt x="71383" y="21618"/>
                  </a:cubicBezTo>
                  <a:cubicBezTo>
                    <a:pt x="74580" y="31393"/>
                    <a:pt x="74780" y="44426"/>
                    <a:pt x="74780" y="60175"/>
                  </a:cubicBezTo>
                  <a:cubicBezTo>
                    <a:pt x="74780" y="73570"/>
                    <a:pt x="74780" y="86966"/>
                    <a:pt x="72182" y="98370"/>
                  </a:cubicBezTo>
                  <a:cubicBezTo>
                    <a:pt x="68185" y="114843"/>
                    <a:pt x="54597" y="118825"/>
                    <a:pt x="46604" y="118825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1743133E-A64B-3A22-2B8F-F4644E1D0E39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155353" y="7611196"/>
              <a:ext cx="33399" cy="77321"/>
            </a:xfrm>
            <a:custGeom>
              <a:avLst/>
              <a:gdLst>
                <a:gd name="connsiteX0" fmla="*/ 33649 w 33399"/>
                <a:gd name="connsiteY0" fmla="*/ 27228 h 77321"/>
                <a:gd name="connsiteX1" fmla="*/ 15379 w 33399"/>
                <a:gd name="connsiteY1" fmla="*/ 75 h 77321"/>
                <a:gd name="connsiteX2" fmla="*/ 249 w 33399"/>
                <a:gd name="connsiteY2" fmla="*/ 13780 h 77321"/>
                <a:gd name="connsiteX3" fmla="*/ 15379 w 33399"/>
                <a:gd name="connsiteY3" fmla="*/ 27486 h 77321"/>
                <a:gd name="connsiteX4" fmla="*/ 25370 w 33399"/>
                <a:gd name="connsiteY4" fmla="*/ 24124 h 77321"/>
                <a:gd name="connsiteX5" fmla="*/ 26797 w 33399"/>
                <a:gd name="connsiteY5" fmla="*/ 23349 h 77321"/>
                <a:gd name="connsiteX6" fmla="*/ 27368 w 33399"/>
                <a:gd name="connsiteY6" fmla="*/ 27228 h 77321"/>
                <a:gd name="connsiteX7" fmla="*/ 7957 w 33399"/>
                <a:gd name="connsiteY7" fmla="*/ 70414 h 77321"/>
                <a:gd name="connsiteX8" fmla="*/ 4816 w 33399"/>
                <a:gd name="connsiteY8" fmla="*/ 74551 h 77321"/>
                <a:gd name="connsiteX9" fmla="*/ 7671 w 33399"/>
                <a:gd name="connsiteY9" fmla="*/ 77396 h 77321"/>
                <a:gd name="connsiteX10" fmla="*/ 33649 w 33399"/>
                <a:gd name="connsiteY10" fmla="*/ 27228 h 77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99" h="77321">
                  <a:moveTo>
                    <a:pt x="33649" y="27228"/>
                  </a:moveTo>
                  <a:cubicBezTo>
                    <a:pt x="33649" y="10160"/>
                    <a:pt x="26512" y="75"/>
                    <a:pt x="15379" y="75"/>
                  </a:cubicBezTo>
                  <a:cubicBezTo>
                    <a:pt x="5958" y="75"/>
                    <a:pt x="249" y="6540"/>
                    <a:pt x="249" y="13780"/>
                  </a:cubicBezTo>
                  <a:cubicBezTo>
                    <a:pt x="249" y="20763"/>
                    <a:pt x="5958" y="27486"/>
                    <a:pt x="15379" y="27486"/>
                  </a:cubicBezTo>
                  <a:cubicBezTo>
                    <a:pt x="18804" y="27486"/>
                    <a:pt x="22515" y="26452"/>
                    <a:pt x="25370" y="24124"/>
                  </a:cubicBezTo>
                  <a:cubicBezTo>
                    <a:pt x="26226" y="23607"/>
                    <a:pt x="26512" y="23349"/>
                    <a:pt x="26797" y="23349"/>
                  </a:cubicBezTo>
                  <a:cubicBezTo>
                    <a:pt x="27083" y="23349"/>
                    <a:pt x="27368" y="23607"/>
                    <a:pt x="27368" y="27228"/>
                  </a:cubicBezTo>
                  <a:cubicBezTo>
                    <a:pt x="27368" y="46364"/>
                    <a:pt x="17377" y="61880"/>
                    <a:pt x="7957" y="70414"/>
                  </a:cubicBezTo>
                  <a:cubicBezTo>
                    <a:pt x="4816" y="73258"/>
                    <a:pt x="4816" y="73776"/>
                    <a:pt x="4816" y="74551"/>
                  </a:cubicBezTo>
                  <a:cubicBezTo>
                    <a:pt x="4816" y="76362"/>
                    <a:pt x="6244" y="77396"/>
                    <a:pt x="7671" y="77396"/>
                  </a:cubicBezTo>
                  <a:cubicBezTo>
                    <a:pt x="10811" y="77396"/>
                    <a:pt x="33649" y="57484"/>
                    <a:pt x="33649" y="27228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72953F6C-18E8-1FA7-C4F5-6B517B8D6BF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248541" y="7524307"/>
              <a:ext cx="149013" cy="164469"/>
            </a:xfrm>
            <a:custGeom>
              <a:avLst/>
              <a:gdLst>
                <a:gd name="connsiteX0" fmla="*/ 22234 w 149013"/>
                <a:gd name="connsiteY0" fmla="*/ 145925 h 164469"/>
                <a:gd name="connsiteX1" fmla="*/ 6819 w 149013"/>
                <a:gd name="connsiteY1" fmla="*/ 156527 h 164469"/>
                <a:gd name="connsiteX2" fmla="*/ 253 w 149013"/>
                <a:gd name="connsiteY2" fmla="*/ 161441 h 164469"/>
                <a:gd name="connsiteX3" fmla="*/ 3965 w 149013"/>
                <a:gd name="connsiteY3" fmla="*/ 164544 h 164469"/>
                <a:gd name="connsiteX4" fmla="*/ 27944 w 149013"/>
                <a:gd name="connsiteY4" fmla="*/ 163768 h 164469"/>
                <a:gd name="connsiteX5" fmla="*/ 56205 w 149013"/>
                <a:gd name="connsiteY5" fmla="*/ 164544 h 164469"/>
                <a:gd name="connsiteX6" fmla="*/ 61343 w 149013"/>
                <a:gd name="connsiteY6" fmla="*/ 159372 h 164469"/>
                <a:gd name="connsiteX7" fmla="*/ 54492 w 149013"/>
                <a:gd name="connsiteY7" fmla="*/ 156527 h 164469"/>
                <a:gd name="connsiteX8" fmla="*/ 40219 w 149013"/>
                <a:gd name="connsiteY8" fmla="*/ 152390 h 164469"/>
                <a:gd name="connsiteX9" fmla="*/ 54206 w 149013"/>
                <a:gd name="connsiteY9" fmla="*/ 100670 h 164469"/>
                <a:gd name="connsiteX10" fmla="*/ 80469 w 149013"/>
                <a:gd name="connsiteY10" fmla="*/ 117220 h 164469"/>
                <a:gd name="connsiteX11" fmla="*/ 149267 w 149013"/>
                <a:gd name="connsiteY11" fmla="*/ 41451 h 164469"/>
                <a:gd name="connsiteX12" fmla="*/ 111300 w 149013"/>
                <a:gd name="connsiteY12" fmla="*/ 75 h 164469"/>
                <a:gd name="connsiteX13" fmla="*/ 73904 w 149013"/>
                <a:gd name="connsiteY13" fmla="*/ 19470 h 164469"/>
                <a:gd name="connsiteX14" fmla="*/ 48212 w 149013"/>
                <a:gd name="connsiteY14" fmla="*/ 75 h 164469"/>
                <a:gd name="connsiteX15" fmla="*/ 27087 w 149013"/>
                <a:gd name="connsiteY15" fmla="*/ 14815 h 164469"/>
                <a:gd name="connsiteX16" fmla="*/ 18238 w 149013"/>
                <a:gd name="connsiteY16" fmla="*/ 39899 h 164469"/>
                <a:gd name="connsiteX17" fmla="*/ 21663 w 149013"/>
                <a:gd name="connsiteY17" fmla="*/ 42485 h 164469"/>
                <a:gd name="connsiteX18" fmla="*/ 26516 w 149013"/>
                <a:gd name="connsiteY18" fmla="*/ 36537 h 164469"/>
                <a:gd name="connsiteX19" fmla="*/ 47355 w 149013"/>
                <a:gd name="connsiteY19" fmla="*/ 5764 h 164469"/>
                <a:gd name="connsiteX20" fmla="*/ 56205 w 149013"/>
                <a:gd name="connsiteY20" fmla="*/ 17659 h 164469"/>
                <a:gd name="connsiteX21" fmla="*/ 54206 w 149013"/>
                <a:gd name="connsiteY21" fmla="*/ 30848 h 164469"/>
                <a:gd name="connsiteX22" fmla="*/ 22234 w 149013"/>
                <a:gd name="connsiteY22" fmla="*/ 145925 h 164469"/>
                <a:gd name="connsiteX23" fmla="*/ 72476 w 149013"/>
                <a:gd name="connsiteY23" fmla="*/ 33693 h 164469"/>
                <a:gd name="connsiteX24" fmla="*/ 87321 w 149013"/>
                <a:gd name="connsiteY24" fmla="*/ 15591 h 164469"/>
                <a:gd name="connsiteX25" fmla="*/ 110443 w 149013"/>
                <a:gd name="connsiteY25" fmla="*/ 5764 h 164469"/>
                <a:gd name="connsiteX26" fmla="*/ 128713 w 149013"/>
                <a:gd name="connsiteY26" fmla="*/ 30072 h 164469"/>
                <a:gd name="connsiteX27" fmla="*/ 114154 w 149013"/>
                <a:gd name="connsiteY27" fmla="*/ 84895 h 164469"/>
                <a:gd name="connsiteX28" fmla="*/ 80184 w 149013"/>
                <a:gd name="connsiteY28" fmla="*/ 111531 h 164469"/>
                <a:gd name="connsiteX29" fmla="*/ 57632 w 149013"/>
                <a:gd name="connsiteY29" fmla="*/ 88516 h 164469"/>
                <a:gd name="connsiteX30" fmla="*/ 58488 w 149013"/>
                <a:gd name="connsiteY30" fmla="*/ 84378 h 164469"/>
                <a:gd name="connsiteX31" fmla="*/ 72476 w 149013"/>
                <a:gd name="connsiteY31" fmla="*/ 33693 h 16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9013" h="164469">
                  <a:moveTo>
                    <a:pt x="22234" y="145925"/>
                  </a:moveTo>
                  <a:cubicBezTo>
                    <a:pt x="19951" y="154717"/>
                    <a:pt x="19380" y="156527"/>
                    <a:pt x="6819" y="156527"/>
                  </a:cubicBezTo>
                  <a:cubicBezTo>
                    <a:pt x="3394" y="156527"/>
                    <a:pt x="253" y="156527"/>
                    <a:pt x="253" y="161441"/>
                  </a:cubicBezTo>
                  <a:cubicBezTo>
                    <a:pt x="253" y="163509"/>
                    <a:pt x="1681" y="164544"/>
                    <a:pt x="3965" y="164544"/>
                  </a:cubicBezTo>
                  <a:cubicBezTo>
                    <a:pt x="11672" y="164544"/>
                    <a:pt x="19951" y="163768"/>
                    <a:pt x="27944" y="163768"/>
                  </a:cubicBezTo>
                  <a:cubicBezTo>
                    <a:pt x="37364" y="163768"/>
                    <a:pt x="47070" y="164544"/>
                    <a:pt x="56205" y="164544"/>
                  </a:cubicBezTo>
                  <a:cubicBezTo>
                    <a:pt x="57632" y="164544"/>
                    <a:pt x="61343" y="164544"/>
                    <a:pt x="61343" y="159372"/>
                  </a:cubicBezTo>
                  <a:cubicBezTo>
                    <a:pt x="61343" y="156527"/>
                    <a:pt x="58488" y="156527"/>
                    <a:pt x="54492" y="156527"/>
                  </a:cubicBezTo>
                  <a:cubicBezTo>
                    <a:pt x="40219" y="156527"/>
                    <a:pt x="40219" y="154717"/>
                    <a:pt x="40219" y="152390"/>
                  </a:cubicBezTo>
                  <a:cubicBezTo>
                    <a:pt x="40219" y="149286"/>
                    <a:pt x="52208" y="107135"/>
                    <a:pt x="54206" y="100670"/>
                  </a:cubicBezTo>
                  <a:cubicBezTo>
                    <a:pt x="57918" y="108169"/>
                    <a:pt x="65911" y="117220"/>
                    <a:pt x="80469" y="117220"/>
                  </a:cubicBezTo>
                  <a:cubicBezTo>
                    <a:pt x="113583" y="117220"/>
                    <a:pt x="149267" y="79465"/>
                    <a:pt x="149267" y="41451"/>
                  </a:cubicBezTo>
                  <a:cubicBezTo>
                    <a:pt x="149267" y="17142"/>
                    <a:pt x="132995" y="75"/>
                    <a:pt x="111300" y="75"/>
                  </a:cubicBezTo>
                  <a:cubicBezTo>
                    <a:pt x="97026" y="75"/>
                    <a:pt x="83324" y="9384"/>
                    <a:pt x="73904" y="19470"/>
                  </a:cubicBezTo>
                  <a:cubicBezTo>
                    <a:pt x="71049" y="5505"/>
                    <a:pt x="58774" y="75"/>
                    <a:pt x="48212" y="75"/>
                  </a:cubicBezTo>
                  <a:cubicBezTo>
                    <a:pt x="35080" y="75"/>
                    <a:pt x="29656" y="10160"/>
                    <a:pt x="27087" y="14815"/>
                  </a:cubicBezTo>
                  <a:cubicBezTo>
                    <a:pt x="21949" y="23607"/>
                    <a:pt x="18238" y="39123"/>
                    <a:pt x="18238" y="39899"/>
                  </a:cubicBezTo>
                  <a:cubicBezTo>
                    <a:pt x="18238" y="42485"/>
                    <a:pt x="21092" y="42485"/>
                    <a:pt x="21663" y="42485"/>
                  </a:cubicBezTo>
                  <a:cubicBezTo>
                    <a:pt x="24518" y="42485"/>
                    <a:pt x="24804" y="42226"/>
                    <a:pt x="26516" y="36537"/>
                  </a:cubicBezTo>
                  <a:cubicBezTo>
                    <a:pt x="31369" y="18177"/>
                    <a:pt x="37079" y="5764"/>
                    <a:pt x="47355" y="5764"/>
                  </a:cubicBezTo>
                  <a:cubicBezTo>
                    <a:pt x="52208" y="5764"/>
                    <a:pt x="56205" y="7833"/>
                    <a:pt x="56205" y="17659"/>
                  </a:cubicBezTo>
                  <a:cubicBezTo>
                    <a:pt x="56205" y="23607"/>
                    <a:pt x="55348" y="26452"/>
                    <a:pt x="54206" y="30848"/>
                  </a:cubicBezTo>
                  <a:lnTo>
                    <a:pt x="22234" y="145925"/>
                  </a:lnTo>
                  <a:close/>
                  <a:moveTo>
                    <a:pt x="72476" y="33693"/>
                  </a:moveTo>
                  <a:cubicBezTo>
                    <a:pt x="74475" y="26710"/>
                    <a:pt x="82182" y="19470"/>
                    <a:pt x="87321" y="15591"/>
                  </a:cubicBezTo>
                  <a:cubicBezTo>
                    <a:pt x="97312" y="7574"/>
                    <a:pt x="105590" y="5764"/>
                    <a:pt x="110443" y="5764"/>
                  </a:cubicBezTo>
                  <a:cubicBezTo>
                    <a:pt x="121862" y="5764"/>
                    <a:pt x="128713" y="14815"/>
                    <a:pt x="128713" y="30072"/>
                  </a:cubicBezTo>
                  <a:cubicBezTo>
                    <a:pt x="128713" y="45330"/>
                    <a:pt x="119293" y="75069"/>
                    <a:pt x="114154" y="84895"/>
                  </a:cubicBezTo>
                  <a:cubicBezTo>
                    <a:pt x="104448" y="102997"/>
                    <a:pt x="90746" y="111531"/>
                    <a:pt x="80184" y="111531"/>
                  </a:cubicBezTo>
                  <a:cubicBezTo>
                    <a:pt x="61343" y="111531"/>
                    <a:pt x="57632" y="90067"/>
                    <a:pt x="57632" y="88516"/>
                  </a:cubicBezTo>
                  <a:cubicBezTo>
                    <a:pt x="57632" y="87998"/>
                    <a:pt x="57632" y="87481"/>
                    <a:pt x="58488" y="84378"/>
                  </a:cubicBezTo>
                  <a:lnTo>
                    <a:pt x="72476" y="33693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95AA8E71-4C4D-B350-9FBE-71D37BEFE8E2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417572" y="7444658"/>
              <a:ext cx="66228" cy="258599"/>
            </a:xfrm>
            <a:custGeom>
              <a:avLst/>
              <a:gdLst>
                <a:gd name="connsiteX0" fmla="*/ 66487 w 66228"/>
                <a:gd name="connsiteY0" fmla="*/ 129374 h 258599"/>
                <a:gd name="connsiteX1" fmla="*/ 47646 w 66228"/>
                <a:gd name="connsiteY1" fmla="*/ 48691 h 258599"/>
                <a:gd name="connsiteX2" fmla="*/ 3113 w 66228"/>
                <a:gd name="connsiteY2" fmla="*/ 75 h 258599"/>
                <a:gd name="connsiteX3" fmla="*/ 258 w 66228"/>
                <a:gd name="connsiteY3" fmla="*/ 2661 h 258599"/>
                <a:gd name="connsiteX4" fmla="*/ 5682 w 66228"/>
                <a:gd name="connsiteY4" fmla="*/ 8609 h 258599"/>
                <a:gd name="connsiteX5" fmla="*/ 49930 w 66228"/>
                <a:gd name="connsiteY5" fmla="*/ 129374 h 258599"/>
                <a:gd name="connsiteX6" fmla="*/ 3970 w 66228"/>
                <a:gd name="connsiteY6" fmla="*/ 251692 h 258599"/>
                <a:gd name="connsiteX7" fmla="*/ 258 w 66228"/>
                <a:gd name="connsiteY7" fmla="*/ 256088 h 258599"/>
                <a:gd name="connsiteX8" fmla="*/ 3113 w 66228"/>
                <a:gd name="connsiteY8" fmla="*/ 258674 h 258599"/>
                <a:gd name="connsiteX9" fmla="*/ 48502 w 66228"/>
                <a:gd name="connsiteY9" fmla="*/ 208247 h 258599"/>
                <a:gd name="connsiteX10" fmla="*/ 66487 w 66228"/>
                <a:gd name="connsiteY10" fmla="*/ 129374 h 25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8" h="258599">
                  <a:moveTo>
                    <a:pt x="66487" y="129374"/>
                  </a:moveTo>
                  <a:cubicBezTo>
                    <a:pt x="66487" y="109204"/>
                    <a:pt x="63346" y="77913"/>
                    <a:pt x="47646" y="48691"/>
                  </a:cubicBezTo>
                  <a:cubicBezTo>
                    <a:pt x="30518" y="16884"/>
                    <a:pt x="5968" y="75"/>
                    <a:pt x="3113" y="75"/>
                  </a:cubicBezTo>
                  <a:cubicBezTo>
                    <a:pt x="1400" y="75"/>
                    <a:pt x="258" y="1109"/>
                    <a:pt x="258" y="2661"/>
                  </a:cubicBezTo>
                  <a:cubicBezTo>
                    <a:pt x="258" y="3437"/>
                    <a:pt x="258" y="3954"/>
                    <a:pt x="5682" y="8609"/>
                  </a:cubicBezTo>
                  <a:cubicBezTo>
                    <a:pt x="33658" y="34210"/>
                    <a:pt x="49930" y="75327"/>
                    <a:pt x="49930" y="129374"/>
                  </a:cubicBezTo>
                  <a:cubicBezTo>
                    <a:pt x="49930" y="173595"/>
                    <a:pt x="39367" y="219108"/>
                    <a:pt x="3970" y="251692"/>
                  </a:cubicBezTo>
                  <a:cubicBezTo>
                    <a:pt x="258" y="254795"/>
                    <a:pt x="258" y="255312"/>
                    <a:pt x="258" y="256088"/>
                  </a:cubicBezTo>
                  <a:cubicBezTo>
                    <a:pt x="258" y="257640"/>
                    <a:pt x="1400" y="258674"/>
                    <a:pt x="3113" y="258674"/>
                  </a:cubicBezTo>
                  <a:cubicBezTo>
                    <a:pt x="5968" y="258674"/>
                    <a:pt x="31660" y="241089"/>
                    <a:pt x="48502" y="208247"/>
                  </a:cubicBezTo>
                  <a:cubicBezTo>
                    <a:pt x="63061" y="179801"/>
                    <a:pt x="66487" y="151097"/>
                    <a:pt x="66487" y="129374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642654E3-EE67-41A0-45BD-7D4ECB63DDE5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588153" y="7444658"/>
              <a:ext cx="66228" cy="258599"/>
            </a:xfrm>
            <a:custGeom>
              <a:avLst/>
              <a:gdLst>
                <a:gd name="connsiteX0" fmla="*/ 66492 w 66228"/>
                <a:gd name="connsiteY0" fmla="*/ 256088 h 258599"/>
                <a:gd name="connsiteX1" fmla="*/ 61639 w 66228"/>
                <a:gd name="connsiteY1" fmla="*/ 250399 h 258599"/>
                <a:gd name="connsiteX2" fmla="*/ 16821 w 66228"/>
                <a:gd name="connsiteY2" fmla="*/ 129374 h 258599"/>
                <a:gd name="connsiteX3" fmla="*/ 62781 w 66228"/>
                <a:gd name="connsiteY3" fmla="*/ 7057 h 258599"/>
                <a:gd name="connsiteX4" fmla="*/ 66492 w 66228"/>
                <a:gd name="connsiteY4" fmla="*/ 2661 h 258599"/>
                <a:gd name="connsiteX5" fmla="*/ 63637 w 66228"/>
                <a:gd name="connsiteY5" fmla="*/ 75 h 258599"/>
                <a:gd name="connsiteX6" fmla="*/ 18248 w 66228"/>
                <a:gd name="connsiteY6" fmla="*/ 50502 h 258599"/>
                <a:gd name="connsiteX7" fmla="*/ 264 w 66228"/>
                <a:gd name="connsiteY7" fmla="*/ 129374 h 258599"/>
                <a:gd name="connsiteX8" fmla="*/ 19105 w 66228"/>
                <a:gd name="connsiteY8" fmla="*/ 210057 h 258599"/>
                <a:gd name="connsiteX9" fmla="*/ 63637 w 66228"/>
                <a:gd name="connsiteY9" fmla="*/ 258674 h 258599"/>
                <a:gd name="connsiteX10" fmla="*/ 66492 w 66228"/>
                <a:gd name="connsiteY10" fmla="*/ 256088 h 25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8" h="258599">
                  <a:moveTo>
                    <a:pt x="66492" y="256088"/>
                  </a:moveTo>
                  <a:cubicBezTo>
                    <a:pt x="66492" y="255312"/>
                    <a:pt x="66492" y="254795"/>
                    <a:pt x="61639" y="250399"/>
                  </a:cubicBezTo>
                  <a:cubicBezTo>
                    <a:pt x="25956" y="217815"/>
                    <a:pt x="16821" y="168940"/>
                    <a:pt x="16821" y="129374"/>
                  </a:cubicBezTo>
                  <a:cubicBezTo>
                    <a:pt x="16821" y="84378"/>
                    <a:pt x="27669" y="39382"/>
                    <a:pt x="62781" y="7057"/>
                  </a:cubicBezTo>
                  <a:cubicBezTo>
                    <a:pt x="66492" y="3954"/>
                    <a:pt x="66492" y="3437"/>
                    <a:pt x="66492" y="2661"/>
                  </a:cubicBezTo>
                  <a:cubicBezTo>
                    <a:pt x="66492" y="851"/>
                    <a:pt x="65350" y="75"/>
                    <a:pt x="63637" y="75"/>
                  </a:cubicBezTo>
                  <a:cubicBezTo>
                    <a:pt x="60783" y="75"/>
                    <a:pt x="35091" y="17659"/>
                    <a:pt x="18248" y="50502"/>
                  </a:cubicBezTo>
                  <a:cubicBezTo>
                    <a:pt x="3690" y="78947"/>
                    <a:pt x="264" y="107652"/>
                    <a:pt x="264" y="129374"/>
                  </a:cubicBezTo>
                  <a:cubicBezTo>
                    <a:pt x="264" y="149545"/>
                    <a:pt x="3404" y="180836"/>
                    <a:pt x="19105" y="210057"/>
                  </a:cubicBezTo>
                  <a:cubicBezTo>
                    <a:pt x="36233" y="241865"/>
                    <a:pt x="60783" y="258674"/>
                    <a:pt x="63637" y="258674"/>
                  </a:cubicBezTo>
                  <a:cubicBezTo>
                    <a:pt x="65350" y="258674"/>
                    <a:pt x="66492" y="257898"/>
                    <a:pt x="66492" y="256088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4C931C4C-9848-03A0-0291-320308BFD544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696314" y="7466381"/>
              <a:ext cx="94203" cy="172227"/>
            </a:xfrm>
            <a:custGeom>
              <a:avLst/>
              <a:gdLst>
                <a:gd name="connsiteX0" fmla="*/ 58788 w 94203"/>
                <a:gd name="connsiteY0" fmla="*/ 6798 h 172227"/>
                <a:gd name="connsiteX1" fmla="*/ 52223 w 94203"/>
                <a:gd name="connsiteY1" fmla="*/ 75 h 172227"/>
                <a:gd name="connsiteX2" fmla="*/ 268 w 94203"/>
                <a:gd name="connsiteY2" fmla="*/ 16625 h 172227"/>
                <a:gd name="connsiteX3" fmla="*/ 268 w 94203"/>
                <a:gd name="connsiteY3" fmla="*/ 24642 h 172227"/>
                <a:gd name="connsiteX4" fmla="*/ 37664 w 94203"/>
                <a:gd name="connsiteY4" fmla="*/ 17918 h 172227"/>
                <a:gd name="connsiteX5" fmla="*/ 37664 w 94203"/>
                <a:gd name="connsiteY5" fmla="*/ 151872 h 172227"/>
                <a:gd name="connsiteX6" fmla="*/ 11116 w 94203"/>
                <a:gd name="connsiteY6" fmla="*/ 164285 h 172227"/>
                <a:gd name="connsiteX7" fmla="*/ 1981 w 94203"/>
                <a:gd name="connsiteY7" fmla="*/ 164285 h 172227"/>
                <a:gd name="connsiteX8" fmla="*/ 1981 w 94203"/>
                <a:gd name="connsiteY8" fmla="*/ 172302 h 172227"/>
                <a:gd name="connsiteX9" fmla="*/ 48226 w 94203"/>
                <a:gd name="connsiteY9" fmla="*/ 171526 h 172227"/>
                <a:gd name="connsiteX10" fmla="*/ 94472 w 94203"/>
                <a:gd name="connsiteY10" fmla="*/ 172302 h 172227"/>
                <a:gd name="connsiteX11" fmla="*/ 94472 w 94203"/>
                <a:gd name="connsiteY11" fmla="*/ 164285 h 172227"/>
                <a:gd name="connsiteX12" fmla="*/ 85337 w 94203"/>
                <a:gd name="connsiteY12" fmla="*/ 164285 h 172227"/>
                <a:gd name="connsiteX13" fmla="*/ 58788 w 94203"/>
                <a:gd name="connsiteY13" fmla="*/ 151872 h 172227"/>
                <a:gd name="connsiteX14" fmla="*/ 58788 w 94203"/>
                <a:gd name="connsiteY14" fmla="*/ 6798 h 17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4203" h="172227">
                  <a:moveTo>
                    <a:pt x="58788" y="6798"/>
                  </a:moveTo>
                  <a:cubicBezTo>
                    <a:pt x="58788" y="592"/>
                    <a:pt x="58788" y="75"/>
                    <a:pt x="52223" y="75"/>
                  </a:cubicBezTo>
                  <a:cubicBezTo>
                    <a:pt x="34524" y="16625"/>
                    <a:pt x="9403" y="16625"/>
                    <a:pt x="268" y="16625"/>
                  </a:cubicBezTo>
                  <a:lnTo>
                    <a:pt x="268" y="24642"/>
                  </a:lnTo>
                  <a:cubicBezTo>
                    <a:pt x="5977" y="24642"/>
                    <a:pt x="22820" y="24642"/>
                    <a:pt x="37664" y="17918"/>
                  </a:cubicBezTo>
                  <a:lnTo>
                    <a:pt x="37664" y="151872"/>
                  </a:lnTo>
                  <a:cubicBezTo>
                    <a:pt x="37664" y="161182"/>
                    <a:pt x="36807" y="164285"/>
                    <a:pt x="11116" y="164285"/>
                  </a:cubicBezTo>
                  <a:lnTo>
                    <a:pt x="1981" y="164285"/>
                  </a:lnTo>
                  <a:lnTo>
                    <a:pt x="1981" y="172302"/>
                  </a:lnTo>
                  <a:cubicBezTo>
                    <a:pt x="11972" y="171526"/>
                    <a:pt x="36807" y="171526"/>
                    <a:pt x="48226" y="171526"/>
                  </a:cubicBezTo>
                  <a:cubicBezTo>
                    <a:pt x="59645" y="171526"/>
                    <a:pt x="84480" y="171526"/>
                    <a:pt x="94472" y="172302"/>
                  </a:cubicBezTo>
                  <a:lnTo>
                    <a:pt x="94472" y="164285"/>
                  </a:lnTo>
                  <a:lnTo>
                    <a:pt x="85337" y="164285"/>
                  </a:lnTo>
                  <a:cubicBezTo>
                    <a:pt x="59645" y="164285"/>
                    <a:pt x="58788" y="161441"/>
                    <a:pt x="58788" y="151872"/>
                  </a:cubicBezTo>
                  <a:lnTo>
                    <a:pt x="58788" y="6798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0375AC65-ECD9-20DC-1F71-F3F315F1C04A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900769" y="7568786"/>
              <a:ext cx="174419" cy="10343"/>
            </a:xfrm>
            <a:custGeom>
              <a:avLst/>
              <a:gdLst>
                <a:gd name="connsiteX0" fmla="*/ 164703 w 174419"/>
                <a:gd name="connsiteY0" fmla="*/ 10419 h 10343"/>
                <a:gd name="connsiteX1" fmla="*/ 174695 w 174419"/>
                <a:gd name="connsiteY1" fmla="*/ 5247 h 10343"/>
                <a:gd name="connsiteX2" fmla="*/ 164703 w 174419"/>
                <a:gd name="connsiteY2" fmla="*/ 75 h 10343"/>
                <a:gd name="connsiteX3" fmla="*/ 10266 w 174419"/>
                <a:gd name="connsiteY3" fmla="*/ 75 h 10343"/>
                <a:gd name="connsiteX4" fmla="*/ 275 w 174419"/>
                <a:gd name="connsiteY4" fmla="*/ 5247 h 10343"/>
                <a:gd name="connsiteX5" fmla="*/ 10266 w 174419"/>
                <a:gd name="connsiteY5" fmla="*/ 10419 h 10343"/>
                <a:gd name="connsiteX6" fmla="*/ 164703 w 174419"/>
                <a:gd name="connsiteY6" fmla="*/ 1041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9" h="10343">
                  <a:moveTo>
                    <a:pt x="164703" y="10419"/>
                  </a:moveTo>
                  <a:cubicBezTo>
                    <a:pt x="169556" y="10419"/>
                    <a:pt x="174695" y="10419"/>
                    <a:pt x="174695" y="5247"/>
                  </a:cubicBezTo>
                  <a:cubicBezTo>
                    <a:pt x="174695" y="75"/>
                    <a:pt x="169556" y="75"/>
                    <a:pt x="164703" y="75"/>
                  </a:cubicBezTo>
                  <a:lnTo>
                    <a:pt x="10266" y="75"/>
                  </a:lnTo>
                  <a:cubicBezTo>
                    <a:pt x="5413" y="75"/>
                    <a:pt x="275" y="75"/>
                    <a:pt x="275" y="5247"/>
                  </a:cubicBezTo>
                  <a:cubicBezTo>
                    <a:pt x="275" y="10419"/>
                    <a:pt x="5413" y="10419"/>
                    <a:pt x="10266" y="10419"/>
                  </a:cubicBezTo>
                  <a:lnTo>
                    <a:pt x="164703" y="10419"/>
                  </a:ln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00ED712D-6232-06BD-B928-87268D168AE4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1171069" y="7456037"/>
              <a:ext cx="155615" cy="232739"/>
            </a:xfrm>
            <a:custGeom>
              <a:avLst/>
              <a:gdLst>
                <a:gd name="connsiteX0" fmla="*/ 155900 w 155615"/>
                <a:gd name="connsiteY0" fmla="*/ 35503 h 232739"/>
                <a:gd name="connsiteX1" fmla="*/ 117077 w 155615"/>
                <a:gd name="connsiteY1" fmla="*/ 75 h 232739"/>
                <a:gd name="connsiteX2" fmla="*/ 82535 w 155615"/>
                <a:gd name="connsiteY2" fmla="*/ 10936 h 232739"/>
                <a:gd name="connsiteX3" fmla="*/ 45710 w 155615"/>
                <a:gd name="connsiteY3" fmla="*/ 66018 h 232739"/>
                <a:gd name="connsiteX4" fmla="*/ 321 w 155615"/>
                <a:gd name="connsiteY4" fmla="*/ 230228 h 232739"/>
                <a:gd name="connsiteX5" fmla="*/ 3747 w 155615"/>
                <a:gd name="connsiteY5" fmla="*/ 232814 h 232739"/>
                <a:gd name="connsiteX6" fmla="*/ 7172 w 155615"/>
                <a:gd name="connsiteY6" fmla="*/ 231521 h 232739"/>
                <a:gd name="connsiteX7" fmla="*/ 27155 w 155615"/>
                <a:gd name="connsiteY7" fmla="*/ 160148 h 232739"/>
                <a:gd name="connsiteX8" fmla="*/ 65978 w 155615"/>
                <a:gd name="connsiteY8" fmla="*/ 185232 h 232739"/>
                <a:gd name="connsiteX9" fmla="*/ 121073 w 155615"/>
                <a:gd name="connsiteY9" fmla="*/ 164802 h 232739"/>
                <a:gd name="connsiteX10" fmla="*/ 143911 w 155615"/>
                <a:gd name="connsiteY10" fmla="*/ 117220 h 232739"/>
                <a:gd name="connsiteX11" fmla="*/ 123071 w 155615"/>
                <a:gd name="connsiteY11" fmla="*/ 78689 h 232739"/>
                <a:gd name="connsiteX12" fmla="*/ 155900 w 155615"/>
                <a:gd name="connsiteY12" fmla="*/ 35503 h 232739"/>
                <a:gd name="connsiteX13" fmla="*/ 104516 w 155615"/>
                <a:gd name="connsiteY13" fmla="*/ 78430 h 232739"/>
                <a:gd name="connsiteX14" fmla="*/ 90814 w 155615"/>
                <a:gd name="connsiteY14" fmla="*/ 80241 h 232739"/>
                <a:gd name="connsiteX15" fmla="*/ 78253 w 155615"/>
                <a:gd name="connsiteY15" fmla="*/ 79206 h 232739"/>
                <a:gd name="connsiteX16" fmla="*/ 92241 w 155615"/>
                <a:gd name="connsiteY16" fmla="*/ 77137 h 232739"/>
                <a:gd name="connsiteX17" fmla="*/ 104516 w 155615"/>
                <a:gd name="connsiteY17" fmla="*/ 78430 h 232739"/>
                <a:gd name="connsiteX18" fmla="*/ 139914 w 155615"/>
                <a:gd name="connsiteY18" fmla="*/ 29555 h 232739"/>
                <a:gd name="connsiteX19" fmla="*/ 114222 w 155615"/>
                <a:gd name="connsiteY19" fmla="*/ 74293 h 232739"/>
                <a:gd name="connsiteX20" fmla="*/ 92241 w 155615"/>
                <a:gd name="connsiteY20" fmla="*/ 71190 h 232739"/>
                <a:gd name="connsiteX21" fmla="*/ 70260 w 155615"/>
                <a:gd name="connsiteY21" fmla="*/ 79465 h 232739"/>
                <a:gd name="connsiteX22" fmla="*/ 89957 w 155615"/>
                <a:gd name="connsiteY22" fmla="*/ 85930 h 232739"/>
                <a:gd name="connsiteX23" fmla="*/ 113366 w 155615"/>
                <a:gd name="connsiteY23" fmla="*/ 82568 h 232739"/>
                <a:gd name="connsiteX24" fmla="*/ 125926 w 155615"/>
                <a:gd name="connsiteY24" fmla="*/ 111790 h 232739"/>
                <a:gd name="connsiteX25" fmla="*/ 111653 w 155615"/>
                <a:gd name="connsiteY25" fmla="*/ 156269 h 232739"/>
                <a:gd name="connsiteX26" fmla="*/ 65122 w 155615"/>
                <a:gd name="connsiteY26" fmla="*/ 179543 h 232739"/>
                <a:gd name="connsiteX27" fmla="*/ 32579 w 155615"/>
                <a:gd name="connsiteY27" fmla="*/ 146183 h 232739"/>
                <a:gd name="connsiteX28" fmla="*/ 34006 w 155615"/>
                <a:gd name="connsiteY28" fmla="*/ 134805 h 232739"/>
                <a:gd name="connsiteX29" fmla="*/ 52276 w 155615"/>
                <a:gd name="connsiteY29" fmla="*/ 69379 h 232739"/>
                <a:gd name="connsiteX30" fmla="*/ 113366 w 155615"/>
                <a:gd name="connsiteY30" fmla="*/ 6023 h 232739"/>
                <a:gd name="connsiteX31" fmla="*/ 139914 w 155615"/>
                <a:gd name="connsiteY31" fmla="*/ 29555 h 23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5615" h="232739">
                  <a:moveTo>
                    <a:pt x="155900" y="35503"/>
                  </a:moveTo>
                  <a:cubicBezTo>
                    <a:pt x="155900" y="16108"/>
                    <a:pt x="140199" y="75"/>
                    <a:pt x="117077" y="75"/>
                  </a:cubicBezTo>
                  <a:cubicBezTo>
                    <a:pt x="100520" y="75"/>
                    <a:pt x="92527" y="4212"/>
                    <a:pt x="82535" y="10936"/>
                  </a:cubicBezTo>
                  <a:cubicBezTo>
                    <a:pt x="66835" y="21280"/>
                    <a:pt x="51134" y="46364"/>
                    <a:pt x="45710" y="66018"/>
                  </a:cubicBezTo>
                  <a:lnTo>
                    <a:pt x="321" y="230228"/>
                  </a:lnTo>
                  <a:cubicBezTo>
                    <a:pt x="36" y="231262"/>
                    <a:pt x="1463" y="232814"/>
                    <a:pt x="3747" y="232814"/>
                  </a:cubicBezTo>
                  <a:cubicBezTo>
                    <a:pt x="6031" y="232814"/>
                    <a:pt x="6887" y="232297"/>
                    <a:pt x="7172" y="231521"/>
                  </a:cubicBezTo>
                  <a:lnTo>
                    <a:pt x="27155" y="160148"/>
                  </a:lnTo>
                  <a:cubicBezTo>
                    <a:pt x="32579" y="175664"/>
                    <a:pt x="45139" y="185232"/>
                    <a:pt x="65978" y="185232"/>
                  </a:cubicBezTo>
                  <a:cubicBezTo>
                    <a:pt x="86817" y="185232"/>
                    <a:pt x="108227" y="176181"/>
                    <a:pt x="121073" y="164802"/>
                  </a:cubicBezTo>
                  <a:cubicBezTo>
                    <a:pt x="134776" y="152907"/>
                    <a:pt x="143911" y="136357"/>
                    <a:pt x="143911" y="117220"/>
                  </a:cubicBezTo>
                  <a:cubicBezTo>
                    <a:pt x="143911" y="98601"/>
                    <a:pt x="133348" y="85154"/>
                    <a:pt x="123071" y="78689"/>
                  </a:cubicBezTo>
                  <a:cubicBezTo>
                    <a:pt x="139629" y="70155"/>
                    <a:pt x="155900" y="54122"/>
                    <a:pt x="155900" y="35503"/>
                  </a:cubicBezTo>
                  <a:close/>
                  <a:moveTo>
                    <a:pt x="104516" y="78430"/>
                  </a:moveTo>
                  <a:cubicBezTo>
                    <a:pt x="100805" y="79723"/>
                    <a:pt x="97665" y="80241"/>
                    <a:pt x="90814" y="80241"/>
                  </a:cubicBezTo>
                  <a:cubicBezTo>
                    <a:pt x="86817" y="80241"/>
                    <a:pt x="81108" y="80499"/>
                    <a:pt x="78253" y="79206"/>
                  </a:cubicBezTo>
                  <a:cubicBezTo>
                    <a:pt x="78824" y="76620"/>
                    <a:pt x="89101" y="77137"/>
                    <a:pt x="92241" y="77137"/>
                  </a:cubicBezTo>
                  <a:cubicBezTo>
                    <a:pt x="98236" y="77137"/>
                    <a:pt x="100805" y="77137"/>
                    <a:pt x="104516" y="78430"/>
                  </a:cubicBezTo>
                  <a:close/>
                  <a:moveTo>
                    <a:pt x="139914" y="29555"/>
                  </a:moveTo>
                  <a:cubicBezTo>
                    <a:pt x="139914" y="47657"/>
                    <a:pt x="129066" y="66276"/>
                    <a:pt x="114222" y="74293"/>
                  </a:cubicBezTo>
                  <a:cubicBezTo>
                    <a:pt x="106514" y="71707"/>
                    <a:pt x="100805" y="71190"/>
                    <a:pt x="92241" y="71190"/>
                  </a:cubicBezTo>
                  <a:cubicBezTo>
                    <a:pt x="86246" y="71190"/>
                    <a:pt x="70260" y="70931"/>
                    <a:pt x="70260" y="79465"/>
                  </a:cubicBezTo>
                  <a:cubicBezTo>
                    <a:pt x="69975" y="86705"/>
                    <a:pt x="84819" y="85930"/>
                    <a:pt x="89957" y="85930"/>
                  </a:cubicBezTo>
                  <a:cubicBezTo>
                    <a:pt x="100520" y="85930"/>
                    <a:pt x="104802" y="85671"/>
                    <a:pt x="113366" y="82568"/>
                  </a:cubicBezTo>
                  <a:cubicBezTo>
                    <a:pt x="124213" y="91877"/>
                    <a:pt x="125641" y="99894"/>
                    <a:pt x="125926" y="111790"/>
                  </a:cubicBezTo>
                  <a:cubicBezTo>
                    <a:pt x="126497" y="126788"/>
                    <a:pt x="119646" y="146183"/>
                    <a:pt x="111653" y="156269"/>
                  </a:cubicBezTo>
                  <a:cubicBezTo>
                    <a:pt x="100520" y="170233"/>
                    <a:pt x="81394" y="179543"/>
                    <a:pt x="65122" y="179543"/>
                  </a:cubicBezTo>
                  <a:cubicBezTo>
                    <a:pt x="43427" y="179543"/>
                    <a:pt x="32579" y="164544"/>
                    <a:pt x="32579" y="146183"/>
                  </a:cubicBezTo>
                  <a:cubicBezTo>
                    <a:pt x="32579" y="143597"/>
                    <a:pt x="32579" y="139718"/>
                    <a:pt x="34006" y="134805"/>
                  </a:cubicBezTo>
                  <a:lnTo>
                    <a:pt x="52276" y="69379"/>
                  </a:lnTo>
                  <a:cubicBezTo>
                    <a:pt x="58556" y="47140"/>
                    <a:pt x="79110" y="6023"/>
                    <a:pt x="113366" y="6023"/>
                  </a:cubicBezTo>
                  <a:cubicBezTo>
                    <a:pt x="129923" y="6023"/>
                    <a:pt x="139914" y="14039"/>
                    <a:pt x="139914" y="29555"/>
                  </a:cubicBezTo>
                  <a:close/>
                </a:path>
              </a:pathLst>
            </a:custGeom>
            <a:solidFill>
              <a:srgbClr val="B300B3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45B5C1BC-292C-7352-9ADD-ABDC182E42C8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1352491" y="7453451"/>
              <a:ext cx="210673" cy="185157"/>
            </a:xfrm>
            <a:custGeom>
              <a:avLst/>
              <a:gdLst>
                <a:gd name="connsiteX0" fmla="*/ 113050 w 210673"/>
                <a:gd name="connsiteY0" fmla="*/ 4729 h 185157"/>
                <a:gd name="connsiteX1" fmla="*/ 105628 w 210673"/>
                <a:gd name="connsiteY1" fmla="*/ 75 h 185157"/>
                <a:gd name="connsiteX2" fmla="*/ 98206 w 210673"/>
                <a:gd name="connsiteY2" fmla="*/ 4729 h 185157"/>
                <a:gd name="connsiteX3" fmla="*/ 1719 w 210673"/>
                <a:gd name="connsiteY3" fmla="*/ 180060 h 185157"/>
                <a:gd name="connsiteX4" fmla="*/ 291 w 210673"/>
                <a:gd name="connsiteY4" fmla="*/ 183163 h 185157"/>
                <a:gd name="connsiteX5" fmla="*/ 6571 w 210673"/>
                <a:gd name="connsiteY5" fmla="*/ 185232 h 185157"/>
                <a:gd name="connsiteX6" fmla="*/ 204685 w 210673"/>
                <a:gd name="connsiteY6" fmla="*/ 185232 h 185157"/>
                <a:gd name="connsiteX7" fmla="*/ 210965 w 210673"/>
                <a:gd name="connsiteY7" fmla="*/ 183163 h 185157"/>
                <a:gd name="connsiteX8" fmla="*/ 209538 w 210673"/>
                <a:gd name="connsiteY8" fmla="*/ 180060 h 185157"/>
                <a:gd name="connsiteX9" fmla="*/ 113050 w 210673"/>
                <a:gd name="connsiteY9" fmla="*/ 4729 h 185157"/>
                <a:gd name="connsiteX10" fmla="*/ 96493 w 210673"/>
                <a:gd name="connsiteY10" fmla="*/ 25935 h 185157"/>
                <a:gd name="connsiteX11" fmla="*/ 173283 w 210673"/>
                <a:gd name="connsiteY11" fmla="*/ 165578 h 185157"/>
                <a:gd name="connsiteX12" fmla="*/ 19417 w 210673"/>
                <a:gd name="connsiteY12" fmla="*/ 165578 h 185157"/>
                <a:gd name="connsiteX13" fmla="*/ 96493 w 210673"/>
                <a:gd name="connsiteY13" fmla="*/ 25935 h 18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673" h="185157">
                  <a:moveTo>
                    <a:pt x="113050" y="4729"/>
                  </a:moveTo>
                  <a:cubicBezTo>
                    <a:pt x="111052" y="1368"/>
                    <a:pt x="110481" y="75"/>
                    <a:pt x="105628" y="75"/>
                  </a:cubicBezTo>
                  <a:cubicBezTo>
                    <a:pt x="100775" y="75"/>
                    <a:pt x="100204" y="1368"/>
                    <a:pt x="98206" y="4729"/>
                  </a:cubicBezTo>
                  <a:lnTo>
                    <a:pt x="1719" y="180060"/>
                  </a:lnTo>
                  <a:cubicBezTo>
                    <a:pt x="291" y="182387"/>
                    <a:pt x="291" y="182904"/>
                    <a:pt x="291" y="183163"/>
                  </a:cubicBezTo>
                  <a:cubicBezTo>
                    <a:pt x="291" y="185232"/>
                    <a:pt x="2004" y="185232"/>
                    <a:pt x="6571" y="185232"/>
                  </a:cubicBezTo>
                  <a:lnTo>
                    <a:pt x="204685" y="185232"/>
                  </a:lnTo>
                  <a:cubicBezTo>
                    <a:pt x="209252" y="185232"/>
                    <a:pt x="210965" y="185232"/>
                    <a:pt x="210965" y="183163"/>
                  </a:cubicBezTo>
                  <a:cubicBezTo>
                    <a:pt x="210965" y="182904"/>
                    <a:pt x="210965" y="182387"/>
                    <a:pt x="209538" y="180060"/>
                  </a:cubicBezTo>
                  <a:lnTo>
                    <a:pt x="113050" y="4729"/>
                  </a:lnTo>
                  <a:close/>
                  <a:moveTo>
                    <a:pt x="96493" y="25935"/>
                  </a:moveTo>
                  <a:lnTo>
                    <a:pt x="173283" y="165578"/>
                  </a:lnTo>
                  <a:lnTo>
                    <a:pt x="19417" y="165578"/>
                  </a:lnTo>
                  <a:lnTo>
                    <a:pt x="96493" y="25935"/>
                  </a:lnTo>
                  <a:close/>
                </a:path>
              </a:pathLst>
            </a:custGeom>
            <a:solidFill>
              <a:srgbClr val="B300B3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0696C151-24C3-1638-8975-7397DDF4785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1583814" y="7463536"/>
              <a:ext cx="194116" cy="175071"/>
            </a:xfrm>
            <a:custGeom>
              <a:avLst/>
              <a:gdLst>
                <a:gd name="connsiteX0" fmla="*/ 115342 w 194116"/>
                <a:gd name="connsiteY0" fmla="*/ 18177 h 175071"/>
                <a:gd name="connsiteX1" fmla="*/ 121908 w 194116"/>
                <a:gd name="connsiteY1" fmla="*/ 8609 h 175071"/>
                <a:gd name="connsiteX2" fmla="*/ 139892 w 194116"/>
                <a:gd name="connsiteY2" fmla="*/ 8091 h 175071"/>
                <a:gd name="connsiteX3" fmla="*/ 181570 w 194116"/>
                <a:gd name="connsiteY3" fmla="*/ 29296 h 175071"/>
                <a:gd name="connsiteX4" fmla="*/ 179287 w 194116"/>
                <a:gd name="connsiteY4" fmla="*/ 49984 h 175071"/>
                <a:gd name="connsiteX5" fmla="*/ 178430 w 194116"/>
                <a:gd name="connsiteY5" fmla="*/ 54898 h 175071"/>
                <a:gd name="connsiteX6" fmla="*/ 181856 w 194116"/>
                <a:gd name="connsiteY6" fmla="*/ 58260 h 175071"/>
                <a:gd name="connsiteX7" fmla="*/ 186138 w 194116"/>
                <a:gd name="connsiteY7" fmla="*/ 52312 h 175071"/>
                <a:gd name="connsiteX8" fmla="*/ 193845 w 194116"/>
                <a:gd name="connsiteY8" fmla="*/ 7316 h 175071"/>
                <a:gd name="connsiteX9" fmla="*/ 194416 w 194116"/>
                <a:gd name="connsiteY9" fmla="*/ 2919 h 175071"/>
                <a:gd name="connsiteX10" fmla="*/ 186709 w 194116"/>
                <a:gd name="connsiteY10" fmla="*/ 75 h 175071"/>
                <a:gd name="connsiteX11" fmla="*/ 28275 w 194116"/>
                <a:gd name="connsiteY11" fmla="*/ 75 h 175071"/>
                <a:gd name="connsiteX12" fmla="*/ 19140 w 194116"/>
                <a:gd name="connsiteY12" fmla="*/ 5247 h 175071"/>
                <a:gd name="connsiteX13" fmla="*/ 2012 w 194116"/>
                <a:gd name="connsiteY13" fmla="*/ 50760 h 175071"/>
                <a:gd name="connsiteX14" fmla="*/ 300 w 194116"/>
                <a:gd name="connsiteY14" fmla="*/ 55415 h 175071"/>
                <a:gd name="connsiteX15" fmla="*/ 3725 w 194116"/>
                <a:gd name="connsiteY15" fmla="*/ 58260 h 175071"/>
                <a:gd name="connsiteX16" fmla="*/ 8578 w 194116"/>
                <a:gd name="connsiteY16" fmla="*/ 52829 h 175071"/>
                <a:gd name="connsiteX17" fmla="*/ 73664 w 194116"/>
                <a:gd name="connsiteY17" fmla="*/ 8091 h 175071"/>
                <a:gd name="connsiteX18" fmla="*/ 84797 w 194116"/>
                <a:gd name="connsiteY18" fmla="*/ 8091 h 175071"/>
                <a:gd name="connsiteX19" fmla="*/ 92790 w 194116"/>
                <a:gd name="connsiteY19" fmla="*/ 11194 h 175071"/>
                <a:gd name="connsiteX20" fmla="*/ 91649 w 194116"/>
                <a:gd name="connsiteY20" fmla="*/ 16625 h 175071"/>
                <a:gd name="connsiteX21" fmla="*/ 53396 w 194116"/>
                <a:gd name="connsiteY21" fmla="*/ 154717 h 175071"/>
                <a:gd name="connsiteX22" fmla="*/ 19426 w 194116"/>
                <a:gd name="connsiteY22" fmla="*/ 167130 h 175071"/>
                <a:gd name="connsiteX23" fmla="*/ 7436 w 194116"/>
                <a:gd name="connsiteY23" fmla="*/ 172043 h 175071"/>
                <a:gd name="connsiteX24" fmla="*/ 12289 w 194116"/>
                <a:gd name="connsiteY24" fmla="*/ 175146 h 175071"/>
                <a:gd name="connsiteX25" fmla="*/ 35697 w 194116"/>
                <a:gd name="connsiteY25" fmla="*/ 174629 h 175071"/>
                <a:gd name="connsiteX26" fmla="*/ 59962 w 194116"/>
                <a:gd name="connsiteY26" fmla="*/ 174371 h 175071"/>
                <a:gd name="connsiteX27" fmla="*/ 83656 w 194116"/>
                <a:gd name="connsiteY27" fmla="*/ 174629 h 175071"/>
                <a:gd name="connsiteX28" fmla="*/ 108491 w 194116"/>
                <a:gd name="connsiteY28" fmla="*/ 175146 h 175071"/>
                <a:gd name="connsiteX29" fmla="*/ 114771 w 194116"/>
                <a:gd name="connsiteY29" fmla="*/ 169974 h 175071"/>
                <a:gd name="connsiteX30" fmla="*/ 105065 w 194116"/>
                <a:gd name="connsiteY30" fmla="*/ 167130 h 175071"/>
                <a:gd name="connsiteX31" fmla="*/ 86796 w 194116"/>
                <a:gd name="connsiteY31" fmla="*/ 166613 h 175071"/>
                <a:gd name="connsiteX32" fmla="*/ 76233 w 194116"/>
                <a:gd name="connsiteY32" fmla="*/ 160923 h 175071"/>
                <a:gd name="connsiteX33" fmla="*/ 77375 w 194116"/>
                <a:gd name="connsiteY33" fmla="*/ 155493 h 175071"/>
                <a:gd name="connsiteX34" fmla="*/ 115342 w 194116"/>
                <a:gd name="connsiteY34" fmla="*/ 18177 h 17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4116" h="175071">
                  <a:moveTo>
                    <a:pt x="115342" y="18177"/>
                  </a:moveTo>
                  <a:cubicBezTo>
                    <a:pt x="117340" y="10936"/>
                    <a:pt x="118482" y="9384"/>
                    <a:pt x="121908" y="8609"/>
                  </a:cubicBezTo>
                  <a:cubicBezTo>
                    <a:pt x="124477" y="8091"/>
                    <a:pt x="133897" y="8091"/>
                    <a:pt x="139892" y="8091"/>
                  </a:cubicBezTo>
                  <a:cubicBezTo>
                    <a:pt x="168724" y="8091"/>
                    <a:pt x="181570" y="9126"/>
                    <a:pt x="181570" y="29296"/>
                  </a:cubicBezTo>
                  <a:cubicBezTo>
                    <a:pt x="181570" y="33175"/>
                    <a:pt x="180428" y="43261"/>
                    <a:pt x="179287" y="49984"/>
                  </a:cubicBezTo>
                  <a:cubicBezTo>
                    <a:pt x="179001" y="51019"/>
                    <a:pt x="178430" y="54122"/>
                    <a:pt x="178430" y="54898"/>
                  </a:cubicBezTo>
                  <a:cubicBezTo>
                    <a:pt x="178430" y="56449"/>
                    <a:pt x="179287" y="58260"/>
                    <a:pt x="181856" y="58260"/>
                  </a:cubicBezTo>
                  <a:cubicBezTo>
                    <a:pt x="184996" y="58260"/>
                    <a:pt x="185567" y="56191"/>
                    <a:pt x="186138" y="52312"/>
                  </a:cubicBezTo>
                  <a:lnTo>
                    <a:pt x="193845" y="7316"/>
                  </a:lnTo>
                  <a:cubicBezTo>
                    <a:pt x="194131" y="6281"/>
                    <a:pt x="194416" y="3695"/>
                    <a:pt x="194416" y="2919"/>
                  </a:cubicBezTo>
                  <a:cubicBezTo>
                    <a:pt x="194416" y="75"/>
                    <a:pt x="191562" y="75"/>
                    <a:pt x="186709" y="75"/>
                  </a:cubicBezTo>
                  <a:lnTo>
                    <a:pt x="28275" y="75"/>
                  </a:lnTo>
                  <a:cubicBezTo>
                    <a:pt x="21424" y="75"/>
                    <a:pt x="21139" y="333"/>
                    <a:pt x="19140" y="5247"/>
                  </a:cubicBezTo>
                  <a:lnTo>
                    <a:pt x="2012" y="50760"/>
                  </a:lnTo>
                  <a:cubicBezTo>
                    <a:pt x="1727" y="51277"/>
                    <a:pt x="300" y="54898"/>
                    <a:pt x="300" y="55415"/>
                  </a:cubicBezTo>
                  <a:cubicBezTo>
                    <a:pt x="300" y="56967"/>
                    <a:pt x="1727" y="58260"/>
                    <a:pt x="3725" y="58260"/>
                  </a:cubicBezTo>
                  <a:cubicBezTo>
                    <a:pt x="6580" y="58260"/>
                    <a:pt x="6865" y="56967"/>
                    <a:pt x="8578" y="52829"/>
                  </a:cubicBezTo>
                  <a:cubicBezTo>
                    <a:pt x="23993" y="12746"/>
                    <a:pt x="31415" y="8091"/>
                    <a:pt x="73664" y="8091"/>
                  </a:cubicBezTo>
                  <a:lnTo>
                    <a:pt x="84797" y="8091"/>
                  </a:lnTo>
                  <a:cubicBezTo>
                    <a:pt x="92790" y="8091"/>
                    <a:pt x="92790" y="9126"/>
                    <a:pt x="92790" y="11194"/>
                  </a:cubicBezTo>
                  <a:cubicBezTo>
                    <a:pt x="92790" y="12746"/>
                    <a:pt x="91934" y="15849"/>
                    <a:pt x="91649" y="16625"/>
                  </a:cubicBezTo>
                  <a:lnTo>
                    <a:pt x="53396" y="154717"/>
                  </a:lnTo>
                  <a:cubicBezTo>
                    <a:pt x="50827" y="164285"/>
                    <a:pt x="49971" y="167130"/>
                    <a:pt x="19426" y="167130"/>
                  </a:cubicBezTo>
                  <a:cubicBezTo>
                    <a:pt x="9149" y="167130"/>
                    <a:pt x="7436" y="167130"/>
                    <a:pt x="7436" y="172043"/>
                  </a:cubicBezTo>
                  <a:cubicBezTo>
                    <a:pt x="7436" y="175146"/>
                    <a:pt x="10576" y="175146"/>
                    <a:pt x="12289" y="175146"/>
                  </a:cubicBezTo>
                  <a:cubicBezTo>
                    <a:pt x="19997" y="175146"/>
                    <a:pt x="27990" y="174629"/>
                    <a:pt x="35697" y="174629"/>
                  </a:cubicBezTo>
                  <a:cubicBezTo>
                    <a:pt x="43690" y="174629"/>
                    <a:pt x="51969" y="174371"/>
                    <a:pt x="59962" y="174371"/>
                  </a:cubicBezTo>
                  <a:cubicBezTo>
                    <a:pt x="67955" y="174371"/>
                    <a:pt x="75948" y="174629"/>
                    <a:pt x="83656" y="174629"/>
                  </a:cubicBezTo>
                  <a:cubicBezTo>
                    <a:pt x="91934" y="174629"/>
                    <a:pt x="100498" y="175146"/>
                    <a:pt x="108491" y="175146"/>
                  </a:cubicBezTo>
                  <a:cubicBezTo>
                    <a:pt x="111346" y="175146"/>
                    <a:pt x="114771" y="175146"/>
                    <a:pt x="114771" y="169974"/>
                  </a:cubicBezTo>
                  <a:cubicBezTo>
                    <a:pt x="114771" y="167130"/>
                    <a:pt x="112488" y="167130"/>
                    <a:pt x="105065" y="167130"/>
                  </a:cubicBezTo>
                  <a:cubicBezTo>
                    <a:pt x="97929" y="167130"/>
                    <a:pt x="94218" y="167130"/>
                    <a:pt x="86796" y="166613"/>
                  </a:cubicBezTo>
                  <a:cubicBezTo>
                    <a:pt x="78517" y="165837"/>
                    <a:pt x="76233" y="165061"/>
                    <a:pt x="76233" y="160923"/>
                  </a:cubicBezTo>
                  <a:cubicBezTo>
                    <a:pt x="76233" y="160665"/>
                    <a:pt x="76233" y="159372"/>
                    <a:pt x="77375" y="155493"/>
                  </a:cubicBezTo>
                  <a:lnTo>
                    <a:pt x="115342" y="18177"/>
                  </a:lnTo>
                  <a:close/>
                </a:path>
              </a:pathLst>
            </a:custGeom>
            <a:solidFill>
              <a:srgbClr val="B300B3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26C1A1F6-A364-6F9B-35E1-86004544B78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1799701" y="7444658"/>
              <a:ext cx="66228" cy="258599"/>
            </a:xfrm>
            <a:custGeom>
              <a:avLst/>
              <a:gdLst>
                <a:gd name="connsiteX0" fmla="*/ 66535 w 66228"/>
                <a:gd name="connsiteY0" fmla="*/ 129374 h 258599"/>
                <a:gd name="connsiteX1" fmla="*/ 47694 w 66228"/>
                <a:gd name="connsiteY1" fmla="*/ 48691 h 258599"/>
                <a:gd name="connsiteX2" fmla="*/ 3161 w 66228"/>
                <a:gd name="connsiteY2" fmla="*/ 75 h 258599"/>
                <a:gd name="connsiteX3" fmla="*/ 307 w 66228"/>
                <a:gd name="connsiteY3" fmla="*/ 2661 h 258599"/>
                <a:gd name="connsiteX4" fmla="*/ 5731 w 66228"/>
                <a:gd name="connsiteY4" fmla="*/ 8609 h 258599"/>
                <a:gd name="connsiteX5" fmla="*/ 49978 w 66228"/>
                <a:gd name="connsiteY5" fmla="*/ 129374 h 258599"/>
                <a:gd name="connsiteX6" fmla="*/ 4018 w 66228"/>
                <a:gd name="connsiteY6" fmla="*/ 251692 h 258599"/>
                <a:gd name="connsiteX7" fmla="*/ 307 w 66228"/>
                <a:gd name="connsiteY7" fmla="*/ 256088 h 258599"/>
                <a:gd name="connsiteX8" fmla="*/ 3161 w 66228"/>
                <a:gd name="connsiteY8" fmla="*/ 258674 h 258599"/>
                <a:gd name="connsiteX9" fmla="*/ 48550 w 66228"/>
                <a:gd name="connsiteY9" fmla="*/ 208247 h 258599"/>
                <a:gd name="connsiteX10" fmla="*/ 66535 w 66228"/>
                <a:gd name="connsiteY10" fmla="*/ 129374 h 25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8" h="258599">
                  <a:moveTo>
                    <a:pt x="66535" y="129374"/>
                  </a:moveTo>
                  <a:cubicBezTo>
                    <a:pt x="66535" y="109204"/>
                    <a:pt x="63395" y="77913"/>
                    <a:pt x="47694" y="48691"/>
                  </a:cubicBezTo>
                  <a:cubicBezTo>
                    <a:pt x="30566" y="16884"/>
                    <a:pt x="6016" y="75"/>
                    <a:pt x="3161" y="75"/>
                  </a:cubicBezTo>
                  <a:cubicBezTo>
                    <a:pt x="1449" y="75"/>
                    <a:pt x="307" y="1109"/>
                    <a:pt x="307" y="2661"/>
                  </a:cubicBezTo>
                  <a:cubicBezTo>
                    <a:pt x="307" y="3437"/>
                    <a:pt x="307" y="3954"/>
                    <a:pt x="5731" y="8609"/>
                  </a:cubicBezTo>
                  <a:cubicBezTo>
                    <a:pt x="33706" y="34210"/>
                    <a:pt x="49978" y="75327"/>
                    <a:pt x="49978" y="129374"/>
                  </a:cubicBezTo>
                  <a:cubicBezTo>
                    <a:pt x="49978" y="173595"/>
                    <a:pt x="39416" y="219108"/>
                    <a:pt x="4018" y="251692"/>
                  </a:cubicBezTo>
                  <a:cubicBezTo>
                    <a:pt x="307" y="254795"/>
                    <a:pt x="307" y="255312"/>
                    <a:pt x="307" y="256088"/>
                  </a:cubicBezTo>
                  <a:cubicBezTo>
                    <a:pt x="307" y="257640"/>
                    <a:pt x="1449" y="258674"/>
                    <a:pt x="3161" y="258674"/>
                  </a:cubicBezTo>
                  <a:cubicBezTo>
                    <a:pt x="6016" y="258674"/>
                    <a:pt x="31708" y="241089"/>
                    <a:pt x="48550" y="208247"/>
                  </a:cubicBezTo>
                  <a:cubicBezTo>
                    <a:pt x="63109" y="179801"/>
                    <a:pt x="66535" y="151097"/>
                    <a:pt x="66535" y="129374"/>
                  </a:cubicBezTo>
                  <a:close/>
                </a:path>
              </a:pathLst>
            </a:custGeom>
            <a:solidFill>
              <a:srgbClr val="000000"/>
            </a:solidFill>
            <a:ln w="28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CBBD0511-6EFC-78E9-8E0A-1DCBE48E18CA}"/>
              </a:ext>
            </a:extLst>
          </p:cNvPr>
          <p:cNvGrpSpPr/>
          <p:nvPr/>
        </p:nvGrpSpPr>
        <p:grpSpPr>
          <a:xfrm>
            <a:off x="1708779" y="2914154"/>
            <a:ext cx="6985499" cy="1045619"/>
            <a:chOff x="1708779" y="2914154"/>
            <a:chExt cx="6985499" cy="1045619"/>
          </a:xfrm>
        </p:grpSpPr>
        <p:sp>
          <p:nvSpPr>
            <p:cNvPr id="38" name="Rectangle 139 1 2 2 2 2">
              <a:extLst>
                <a:ext uri="{FF2B5EF4-FFF2-40B4-BE49-F238E27FC236}">
                  <a16:creationId xmlns:a16="http://schemas.microsoft.com/office/drawing/2014/main" id="{D863ADD6-3263-1164-67D2-6876420E8D7F}"/>
                </a:ext>
              </a:extLst>
            </p:cNvPr>
            <p:cNvSpPr/>
            <p:nvPr/>
          </p:nvSpPr>
          <p:spPr bwMode="auto">
            <a:xfrm>
              <a:off x="1708779" y="2914154"/>
              <a:ext cx="6985499" cy="10456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83235C2D-B9FD-A95B-8440-866417383AC3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6642100" y="3098800"/>
              <a:ext cx="1816977" cy="749865"/>
              <a:chOff x="12474903" y="4861298"/>
              <a:chExt cx="1797942" cy="714413"/>
            </a:xfrm>
          </p:grpSpPr>
          <p:sp>
            <p:nvSpPr>
              <p:cNvPr id="61" name="Forme libre 60">
                <a:extLst>
                  <a:ext uri="{FF2B5EF4-FFF2-40B4-BE49-F238E27FC236}">
                    <a16:creationId xmlns:a16="http://schemas.microsoft.com/office/drawing/2014/main" id="{1492BCB0-0709-C6DF-DA33-524F9B3D70F1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2474903" y="5066855"/>
                <a:ext cx="156632" cy="248652"/>
              </a:xfrm>
              <a:custGeom>
                <a:avLst/>
                <a:gdLst>
                  <a:gd name="connsiteX0" fmla="*/ 156834 w 156632"/>
                  <a:gd name="connsiteY0" fmla="*/ 37929 h 248652"/>
                  <a:gd name="connsiteX1" fmla="*/ 117757 w 156632"/>
                  <a:gd name="connsiteY1" fmla="*/ 78 h 248652"/>
                  <a:gd name="connsiteX2" fmla="*/ 82990 w 156632"/>
                  <a:gd name="connsiteY2" fmla="*/ 11682 h 248652"/>
                  <a:gd name="connsiteX3" fmla="*/ 45924 w 156632"/>
                  <a:gd name="connsiteY3" fmla="*/ 70530 h 248652"/>
                  <a:gd name="connsiteX4" fmla="*/ 238 w 156632"/>
                  <a:gd name="connsiteY4" fmla="*/ 245968 h 248652"/>
                  <a:gd name="connsiteX5" fmla="*/ 3686 w 156632"/>
                  <a:gd name="connsiteY5" fmla="*/ 248731 h 248652"/>
                  <a:gd name="connsiteX6" fmla="*/ 7134 w 156632"/>
                  <a:gd name="connsiteY6" fmla="*/ 247350 h 248652"/>
                  <a:gd name="connsiteX7" fmla="*/ 27248 w 156632"/>
                  <a:gd name="connsiteY7" fmla="*/ 171096 h 248652"/>
                  <a:gd name="connsiteX8" fmla="*/ 66325 w 156632"/>
                  <a:gd name="connsiteY8" fmla="*/ 197895 h 248652"/>
                  <a:gd name="connsiteX9" fmla="*/ 121780 w 156632"/>
                  <a:gd name="connsiteY9" fmla="*/ 176069 h 248652"/>
                  <a:gd name="connsiteX10" fmla="*/ 144766 w 156632"/>
                  <a:gd name="connsiteY10" fmla="*/ 125233 h 248652"/>
                  <a:gd name="connsiteX11" fmla="*/ 123791 w 156632"/>
                  <a:gd name="connsiteY11" fmla="*/ 84068 h 248652"/>
                  <a:gd name="connsiteX12" fmla="*/ 156834 w 156632"/>
                  <a:gd name="connsiteY12" fmla="*/ 37929 h 248652"/>
                  <a:gd name="connsiteX13" fmla="*/ 105114 w 156632"/>
                  <a:gd name="connsiteY13" fmla="*/ 83791 h 248652"/>
                  <a:gd name="connsiteX14" fmla="*/ 91322 w 156632"/>
                  <a:gd name="connsiteY14" fmla="*/ 85725 h 248652"/>
                  <a:gd name="connsiteX15" fmla="*/ 78680 w 156632"/>
                  <a:gd name="connsiteY15" fmla="*/ 84620 h 248652"/>
                  <a:gd name="connsiteX16" fmla="*/ 92759 w 156632"/>
                  <a:gd name="connsiteY16" fmla="*/ 82410 h 248652"/>
                  <a:gd name="connsiteX17" fmla="*/ 105114 w 156632"/>
                  <a:gd name="connsiteY17" fmla="*/ 83791 h 248652"/>
                  <a:gd name="connsiteX18" fmla="*/ 140744 w 156632"/>
                  <a:gd name="connsiteY18" fmla="*/ 31574 h 248652"/>
                  <a:gd name="connsiteX19" fmla="*/ 114884 w 156632"/>
                  <a:gd name="connsiteY19" fmla="*/ 79371 h 248652"/>
                  <a:gd name="connsiteX20" fmla="*/ 92759 w 156632"/>
                  <a:gd name="connsiteY20" fmla="*/ 76055 h 248652"/>
                  <a:gd name="connsiteX21" fmla="*/ 70635 w 156632"/>
                  <a:gd name="connsiteY21" fmla="*/ 84896 h 248652"/>
                  <a:gd name="connsiteX22" fmla="*/ 90460 w 156632"/>
                  <a:gd name="connsiteY22" fmla="*/ 91803 h 248652"/>
                  <a:gd name="connsiteX23" fmla="*/ 114022 w 156632"/>
                  <a:gd name="connsiteY23" fmla="*/ 88212 h 248652"/>
                  <a:gd name="connsiteX24" fmla="*/ 126664 w 156632"/>
                  <a:gd name="connsiteY24" fmla="*/ 119432 h 248652"/>
                  <a:gd name="connsiteX25" fmla="*/ 112298 w 156632"/>
                  <a:gd name="connsiteY25" fmla="*/ 166952 h 248652"/>
                  <a:gd name="connsiteX26" fmla="*/ 65463 w 156632"/>
                  <a:gd name="connsiteY26" fmla="*/ 191817 h 248652"/>
                  <a:gd name="connsiteX27" fmla="*/ 32707 w 156632"/>
                  <a:gd name="connsiteY27" fmla="*/ 156177 h 248652"/>
                  <a:gd name="connsiteX28" fmla="*/ 34144 w 156632"/>
                  <a:gd name="connsiteY28" fmla="*/ 144021 h 248652"/>
                  <a:gd name="connsiteX29" fmla="*/ 52533 w 156632"/>
                  <a:gd name="connsiteY29" fmla="*/ 74122 h 248652"/>
                  <a:gd name="connsiteX30" fmla="*/ 114022 w 156632"/>
                  <a:gd name="connsiteY30" fmla="*/ 6433 h 248652"/>
                  <a:gd name="connsiteX31" fmla="*/ 140744 w 156632"/>
                  <a:gd name="connsiteY31" fmla="*/ 31574 h 2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6632" h="248652">
                    <a:moveTo>
                      <a:pt x="156834" y="37929"/>
                    </a:moveTo>
                    <a:cubicBezTo>
                      <a:pt x="156834" y="17208"/>
                      <a:pt x="141031" y="78"/>
                      <a:pt x="117757" y="78"/>
                    </a:cubicBezTo>
                    <a:cubicBezTo>
                      <a:pt x="101092" y="78"/>
                      <a:pt x="93046" y="4499"/>
                      <a:pt x="82990" y="11682"/>
                    </a:cubicBezTo>
                    <a:cubicBezTo>
                      <a:pt x="67187" y="22733"/>
                      <a:pt x="51383" y="49533"/>
                      <a:pt x="45924" y="70530"/>
                    </a:cubicBezTo>
                    <a:lnTo>
                      <a:pt x="238" y="245968"/>
                    </a:lnTo>
                    <a:cubicBezTo>
                      <a:pt x="-49" y="247073"/>
                      <a:pt x="1388" y="248731"/>
                      <a:pt x="3686" y="248731"/>
                    </a:cubicBezTo>
                    <a:cubicBezTo>
                      <a:pt x="5985" y="248731"/>
                      <a:pt x="6847" y="248178"/>
                      <a:pt x="7134" y="247350"/>
                    </a:cubicBezTo>
                    <a:lnTo>
                      <a:pt x="27248" y="171096"/>
                    </a:lnTo>
                    <a:cubicBezTo>
                      <a:pt x="32707" y="187673"/>
                      <a:pt x="45349" y="197895"/>
                      <a:pt x="66325" y="197895"/>
                    </a:cubicBezTo>
                    <a:cubicBezTo>
                      <a:pt x="87300" y="197895"/>
                      <a:pt x="108850" y="188225"/>
                      <a:pt x="121780" y="176069"/>
                    </a:cubicBezTo>
                    <a:cubicBezTo>
                      <a:pt x="135572" y="163360"/>
                      <a:pt x="144766" y="145678"/>
                      <a:pt x="144766" y="125233"/>
                    </a:cubicBezTo>
                    <a:cubicBezTo>
                      <a:pt x="144766" y="105341"/>
                      <a:pt x="134135" y="90975"/>
                      <a:pt x="123791" y="84068"/>
                    </a:cubicBezTo>
                    <a:cubicBezTo>
                      <a:pt x="140456" y="74950"/>
                      <a:pt x="156834" y="57821"/>
                      <a:pt x="156834" y="37929"/>
                    </a:cubicBezTo>
                    <a:close/>
                    <a:moveTo>
                      <a:pt x="105114" y="83791"/>
                    </a:moveTo>
                    <a:cubicBezTo>
                      <a:pt x="101379" y="85173"/>
                      <a:pt x="98218" y="85725"/>
                      <a:pt x="91322" y="85725"/>
                    </a:cubicBezTo>
                    <a:cubicBezTo>
                      <a:pt x="87300" y="85725"/>
                      <a:pt x="81553" y="86002"/>
                      <a:pt x="78680" y="84620"/>
                    </a:cubicBezTo>
                    <a:cubicBezTo>
                      <a:pt x="79255" y="81857"/>
                      <a:pt x="89598" y="82410"/>
                      <a:pt x="92759" y="82410"/>
                    </a:cubicBezTo>
                    <a:cubicBezTo>
                      <a:pt x="98793" y="82410"/>
                      <a:pt x="101379" y="82410"/>
                      <a:pt x="105114" y="83791"/>
                    </a:cubicBezTo>
                    <a:close/>
                    <a:moveTo>
                      <a:pt x="140744" y="31574"/>
                    </a:moveTo>
                    <a:cubicBezTo>
                      <a:pt x="140744" y="50914"/>
                      <a:pt x="129825" y="70806"/>
                      <a:pt x="114884" y="79371"/>
                    </a:cubicBezTo>
                    <a:cubicBezTo>
                      <a:pt x="107126" y="76608"/>
                      <a:pt x="101379" y="76055"/>
                      <a:pt x="92759" y="76055"/>
                    </a:cubicBezTo>
                    <a:cubicBezTo>
                      <a:pt x="86725" y="76055"/>
                      <a:pt x="70635" y="75779"/>
                      <a:pt x="70635" y="84896"/>
                    </a:cubicBezTo>
                    <a:cubicBezTo>
                      <a:pt x="70347" y="92632"/>
                      <a:pt x="85289" y="91803"/>
                      <a:pt x="90460" y="91803"/>
                    </a:cubicBezTo>
                    <a:cubicBezTo>
                      <a:pt x="101092" y="91803"/>
                      <a:pt x="105402" y="91527"/>
                      <a:pt x="114022" y="88212"/>
                    </a:cubicBezTo>
                    <a:cubicBezTo>
                      <a:pt x="124940" y="98158"/>
                      <a:pt x="126377" y="106723"/>
                      <a:pt x="126664" y="119432"/>
                    </a:cubicBezTo>
                    <a:cubicBezTo>
                      <a:pt x="127239" y="135456"/>
                      <a:pt x="120343" y="156177"/>
                      <a:pt x="112298" y="166952"/>
                    </a:cubicBezTo>
                    <a:cubicBezTo>
                      <a:pt x="101092" y="181871"/>
                      <a:pt x="81841" y="191817"/>
                      <a:pt x="65463" y="191817"/>
                    </a:cubicBezTo>
                    <a:cubicBezTo>
                      <a:pt x="43625" y="191817"/>
                      <a:pt x="32707" y="175793"/>
                      <a:pt x="32707" y="156177"/>
                    </a:cubicBezTo>
                    <a:cubicBezTo>
                      <a:pt x="32707" y="153414"/>
                      <a:pt x="32707" y="149270"/>
                      <a:pt x="34144" y="144021"/>
                    </a:cubicBezTo>
                    <a:lnTo>
                      <a:pt x="52533" y="74122"/>
                    </a:lnTo>
                    <a:cubicBezTo>
                      <a:pt x="58854" y="50361"/>
                      <a:pt x="79542" y="6433"/>
                      <a:pt x="114022" y="6433"/>
                    </a:cubicBezTo>
                    <a:cubicBezTo>
                      <a:pt x="130687" y="6433"/>
                      <a:pt x="140744" y="14997"/>
                      <a:pt x="140744" y="315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734166E1-EBB9-BC9D-5AFF-662960FCE036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2739909" y="5160514"/>
                <a:ext cx="191075" cy="64649"/>
              </a:xfrm>
              <a:custGeom>
                <a:avLst/>
                <a:gdLst>
                  <a:gd name="connsiteX0" fmla="*/ 181517 w 191075"/>
                  <a:gd name="connsiteY0" fmla="*/ 11129 h 64649"/>
                  <a:gd name="connsiteX1" fmla="*/ 191286 w 191075"/>
                  <a:gd name="connsiteY1" fmla="*/ 5604 h 64649"/>
                  <a:gd name="connsiteX2" fmla="*/ 181804 w 191075"/>
                  <a:gd name="connsiteY2" fmla="*/ 78 h 64649"/>
                  <a:gd name="connsiteX3" fmla="*/ 9693 w 191075"/>
                  <a:gd name="connsiteY3" fmla="*/ 78 h 64649"/>
                  <a:gd name="connsiteX4" fmla="*/ 211 w 191075"/>
                  <a:gd name="connsiteY4" fmla="*/ 5604 h 64649"/>
                  <a:gd name="connsiteX5" fmla="*/ 9980 w 191075"/>
                  <a:gd name="connsiteY5" fmla="*/ 11129 h 64649"/>
                  <a:gd name="connsiteX6" fmla="*/ 181517 w 191075"/>
                  <a:gd name="connsiteY6" fmla="*/ 11129 h 64649"/>
                  <a:gd name="connsiteX7" fmla="*/ 181804 w 191075"/>
                  <a:gd name="connsiteY7" fmla="*/ 64728 h 64649"/>
                  <a:gd name="connsiteX8" fmla="*/ 191286 w 191075"/>
                  <a:gd name="connsiteY8" fmla="*/ 59202 h 64649"/>
                  <a:gd name="connsiteX9" fmla="*/ 181517 w 191075"/>
                  <a:gd name="connsiteY9" fmla="*/ 53677 h 64649"/>
                  <a:gd name="connsiteX10" fmla="*/ 9980 w 191075"/>
                  <a:gd name="connsiteY10" fmla="*/ 53677 h 64649"/>
                  <a:gd name="connsiteX11" fmla="*/ 211 w 191075"/>
                  <a:gd name="connsiteY11" fmla="*/ 59202 h 64649"/>
                  <a:gd name="connsiteX12" fmla="*/ 9693 w 191075"/>
                  <a:gd name="connsiteY12" fmla="*/ 64728 h 64649"/>
                  <a:gd name="connsiteX13" fmla="*/ 181804 w 191075"/>
                  <a:gd name="connsiteY13" fmla="*/ 64728 h 64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75" h="64649">
                    <a:moveTo>
                      <a:pt x="181517" y="11129"/>
                    </a:moveTo>
                    <a:cubicBezTo>
                      <a:pt x="185827" y="11129"/>
                      <a:pt x="191286" y="11129"/>
                      <a:pt x="191286" y="5604"/>
                    </a:cubicBezTo>
                    <a:cubicBezTo>
                      <a:pt x="191286" y="78"/>
                      <a:pt x="185827" y="78"/>
                      <a:pt x="181804" y="78"/>
                    </a:cubicBezTo>
                    <a:lnTo>
                      <a:pt x="9693" y="78"/>
                    </a:lnTo>
                    <a:cubicBezTo>
                      <a:pt x="5670" y="78"/>
                      <a:pt x="211" y="78"/>
                      <a:pt x="211" y="5604"/>
                    </a:cubicBezTo>
                    <a:cubicBezTo>
                      <a:pt x="211" y="11129"/>
                      <a:pt x="5670" y="11129"/>
                      <a:pt x="9980" y="11129"/>
                    </a:cubicBezTo>
                    <a:lnTo>
                      <a:pt x="181517" y="11129"/>
                    </a:lnTo>
                    <a:close/>
                    <a:moveTo>
                      <a:pt x="181804" y="64728"/>
                    </a:moveTo>
                    <a:cubicBezTo>
                      <a:pt x="185827" y="64728"/>
                      <a:pt x="191286" y="64728"/>
                      <a:pt x="191286" y="59202"/>
                    </a:cubicBezTo>
                    <a:cubicBezTo>
                      <a:pt x="191286" y="53677"/>
                      <a:pt x="185827" y="53677"/>
                      <a:pt x="181517" y="53677"/>
                    </a:cubicBezTo>
                    <a:lnTo>
                      <a:pt x="9980" y="53677"/>
                    </a:lnTo>
                    <a:cubicBezTo>
                      <a:pt x="5670" y="53677"/>
                      <a:pt x="211" y="53677"/>
                      <a:pt x="211" y="59202"/>
                    </a:cubicBezTo>
                    <a:cubicBezTo>
                      <a:pt x="211" y="64728"/>
                      <a:pt x="5670" y="64728"/>
                      <a:pt x="9693" y="64728"/>
                    </a:cubicBezTo>
                    <a:lnTo>
                      <a:pt x="181804" y="64728"/>
                    </a:ln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F40896EC-0821-30D7-D13B-CBAA4283B1E6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3089609" y="4891000"/>
                <a:ext cx="94819" cy="184003"/>
              </a:xfrm>
              <a:custGeom>
                <a:avLst/>
                <a:gdLst>
                  <a:gd name="connsiteX0" fmla="*/ 59126 w 94819"/>
                  <a:gd name="connsiteY0" fmla="*/ 7255 h 184003"/>
                  <a:gd name="connsiteX1" fmla="*/ 52517 w 94819"/>
                  <a:gd name="connsiteY1" fmla="*/ 71 h 184003"/>
                  <a:gd name="connsiteX2" fmla="*/ 223 w 94819"/>
                  <a:gd name="connsiteY2" fmla="*/ 17753 h 184003"/>
                  <a:gd name="connsiteX3" fmla="*/ 223 w 94819"/>
                  <a:gd name="connsiteY3" fmla="*/ 26318 h 184003"/>
                  <a:gd name="connsiteX4" fmla="*/ 37863 w 94819"/>
                  <a:gd name="connsiteY4" fmla="*/ 19135 h 184003"/>
                  <a:gd name="connsiteX5" fmla="*/ 37863 w 94819"/>
                  <a:gd name="connsiteY5" fmla="*/ 162248 h 184003"/>
                  <a:gd name="connsiteX6" fmla="*/ 11141 w 94819"/>
                  <a:gd name="connsiteY6" fmla="*/ 175510 h 184003"/>
                  <a:gd name="connsiteX7" fmla="*/ 1947 w 94819"/>
                  <a:gd name="connsiteY7" fmla="*/ 175510 h 184003"/>
                  <a:gd name="connsiteX8" fmla="*/ 1947 w 94819"/>
                  <a:gd name="connsiteY8" fmla="*/ 184075 h 184003"/>
                  <a:gd name="connsiteX9" fmla="*/ 48494 w 94819"/>
                  <a:gd name="connsiteY9" fmla="*/ 183246 h 184003"/>
                  <a:gd name="connsiteX10" fmla="*/ 95042 w 94819"/>
                  <a:gd name="connsiteY10" fmla="*/ 184075 h 184003"/>
                  <a:gd name="connsiteX11" fmla="*/ 95042 w 94819"/>
                  <a:gd name="connsiteY11" fmla="*/ 175510 h 184003"/>
                  <a:gd name="connsiteX12" fmla="*/ 85847 w 94819"/>
                  <a:gd name="connsiteY12" fmla="*/ 175510 h 184003"/>
                  <a:gd name="connsiteX13" fmla="*/ 59126 w 94819"/>
                  <a:gd name="connsiteY13" fmla="*/ 162248 h 184003"/>
                  <a:gd name="connsiteX14" fmla="*/ 59126 w 94819"/>
                  <a:gd name="connsiteY14" fmla="*/ 7255 h 184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4819" h="184003">
                    <a:moveTo>
                      <a:pt x="59126" y="7255"/>
                    </a:moveTo>
                    <a:cubicBezTo>
                      <a:pt x="59126" y="624"/>
                      <a:pt x="59126" y="71"/>
                      <a:pt x="52517" y="71"/>
                    </a:cubicBezTo>
                    <a:cubicBezTo>
                      <a:pt x="34702" y="17753"/>
                      <a:pt x="9417" y="17753"/>
                      <a:pt x="223" y="17753"/>
                    </a:cubicBezTo>
                    <a:lnTo>
                      <a:pt x="223" y="26318"/>
                    </a:lnTo>
                    <a:cubicBezTo>
                      <a:pt x="5969" y="26318"/>
                      <a:pt x="22922" y="26318"/>
                      <a:pt x="37863" y="19135"/>
                    </a:cubicBezTo>
                    <a:lnTo>
                      <a:pt x="37863" y="162248"/>
                    </a:lnTo>
                    <a:cubicBezTo>
                      <a:pt x="37863" y="172194"/>
                      <a:pt x="37001" y="175510"/>
                      <a:pt x="11141" y="175510"/>
                    </a:cubicBezTo>
                    <a:lnTo>
                      <a:pt x="1947" y="175510"/>
                    </a:lnTo>
                    <a:lnTo>
                      <a:pt x="1947" y="184075"/>
                    </a:lnTo>
                    <a:cubicBezTo>
                      <a:pt x="12003" y="183246"/>
                      <a:pt x="37001" y="183246"/>
                      <a:pt x="48494" y="183246"/>
                    </a:cubicBezTo>
                    <a:cubicBezTo>
                      <a:pt x="59988" y="183246"/>
                      <a:pt x="84985" y="183246"/>
                      <a:pt x="95042" y="184075"/>
                    </a:cubicBezTo>
                    <a:lnTo>
                      <a:pt x="95042" y="175510"/>
                    </a:lnTo>
                    <a:lnTo>
                      <a:pt x="85847" y="175510"/>
                    </a:lnTo>
                    <a:cubicBezTo>
                      <a:pt x="59988" y="175510"/>
                      <a:pt x="59126" y="172471"/>
                      <a:pt x="59126" y="162248"/>
                    </a:cubicBezTo>
                    <a:lnTo>
                      <a:pt x="59126" y="7255"/>
                    </a:ln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75C0BCA5-1F64-365E-1843-4EA66F83D66B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13061592" y="5187314"/>
                <a:ext cx="148554" cy="11050"/>
              </a:xfrm>
              <a:custGeom>
                <a:avLst/>
                <a:gdLst>
                  <a:gd name="connsiteX0" fmla="*/ 0 w 148554"/>
                  <a:gd name="connsiteY0" fmla="*/ 0 h 11050"/>
                  <a:gd name="connsiteX1" fmla="*/ 148555 w 148554"/>
                  <a:gd name="connsiteY1" fmla="*/ 0 h 11050"/>
                  <a:gd name="connsiteX2" fmla="*/ 148555 w 148554"/>
                  <a:gd name="connsiteY2" fmla="*/ 11051 h 11050"/>
                  <a:gd name="connsiteX3" fmla="*/ 0 w 148554"/>
                  <a:gd name="connsiteY3" fmla="*/ 11051 h 1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554" h="11050">
                    <a:moveTo>
                      <a:pt x="0" y="0"/>
                    </a:moveTo>
                    <a:lnTo>
                      <a:pt x="148555" y="0"/>
                    </a:lnTo>
                    <a:lnTo>
                      <a:pt x="148555" y="11051"/>
                    </a:lnTo>
                    <a:lnTo>
                      <a:pt x="0" y="11051"/>
                    </a:ln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 64">
                <a:extLst>
                  <a:ext uri="{FF2B5EF4-FFF2-40B4-BE49-F238E27FC236}">
                    <a16:creationId xmlns:a16="http://schemas.microsoft.com/office/drawing/2014/main" id="{0F6E620B-4984-221B-91D4-B20B2AA147D4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13070212" y="5329308"/>
                <a:ext cx="135620" cy="181792"/>
              </a:xfrm>
              <a:custGeom>
                <a:avLst/>
                <a:gdLst>
                  <a:gd name="connsiteX0" fmla="*/ 1085 w 135620"/>
                  <a:gd name="connsiteY0" fmla="*/ 169998 h 181792"/>
                  <a:gd name="connsiteX1" fmla="*/ 223 w 135620"/>
                  <a:gd name="connsiteY1" fmla="*/ 174418 h 181792"/>
                  <a:gd name="connsiteX2" fmla="*/ 8268 w 135620"/>
                  <a:gd name="connsiteY2" fmla="*/ 181878 h 181792"/>
                  <a:gd name="connsiteX3" fmla="*/ 18324 w 135620"/>
                  <a:gd name="connsiteY3" fmla="*/ 176076 h 181792"/>
                  <a:gd name="connsiteX4" fmla="*/ 36714 w 135620"/>
                  <a:gd name="connsiteY4" fmla="*/ 106729 h 181792"/>
                  <a:gd name="connsiteX5" fmla="*/ 65160 w 135620"/>
                  <a:gd name="connsiteY5" fmla="*/ 125240 h 181792"/>
                  <a:gd name="connsiteX6" fmla="*/ 135843 w 135620"/>
                  <a:gd name="connsiteY6" fmla="*/ 45119 h 181792"/>
                  <a:gd name="connsiteX7" fmla="*/ 95904 w 135620"/>
                  <a:gd name="connsiteY7" fmla="*/ 85 h 181792"/>
                  <a:gd name="connsiteX8" fmla="*/ 29243 w 135620"/>
                  <a:gd name="connsiteY8" fmla="*/ 61419 h 181792"/>
                  <a:gd name="connsiteX9" fmla="*/ 1085 w 135620"/>
                  <a:gd name="connsiteY9" fmla="*/ 169998 h 181792"/>
                  <a:gd name="connsiteX10" fmla="*/ 64872 w 135620"/>
                  <a:gd name="connsiteY10" fmla="*/ 119162 h 181792"/>
                  <a:gd name="connsiteX11" fmla="*/ 40162 w 135620"/>
                  <a:gd name="connsiteY11" fmla="*/ 94573 h 181792"/>
                  <a:gd name="connsiteX12" fmla="*/ 42460 w 135620"/>
                  <a:gd name="connsiteY12" fmla="*/ 84351 h 181792"/>
                  <a:gd name="connsiteX13" fmla="*/ 59700 w 135620"/>
                  <a:gd name="connsiteY13" fmla="*/ 32410 h 181792"/>
                  <a:gd name="connsiteX14" fmla="*/ 95329 w 135620"/>
                  <a:gd name="connsiteY14" fmla="*/ 6163 h 181792"/>
                  <a:gd name="connsiteX15" fmla="*/ 115155 w 135620"/>
                  <a:gd name="connsiteY15" fmla="*/ 33239 h 181792"/>
                  <a:gd name="connsiteX16" fmla="*/ 99065 w 135620"/>
                  <a:gd name="connsiteY16" fmla="*/ 92915 h 181792"/>
                  <a:gd name="connsiteX17" fmla="*/ 64872 w 135620"/>
                  <a:gd name="connsiteY17" fmla="*/ 119162 h 18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5620" h="181792">
                    <a:moveTo>
                      <a:pt x="1085" y="169998"/>
                    </a:moveTo>
                    <a:cubicBezTo>
                      <a:pt x="223" y="173313"/>
                      <a:pt x="223" y="173866"/>
                      <a:pt x="223" y="174418"/>
                    </a:cubicBezTo>
                    <a:cubicBezTo>
                      <a:pt x="223" y="178563"/>
                      <a:pt x="3383" y="181878"/>
                      <a:pt x="8268" y="181878"/>
                    </a:cubicBezTo>
                    <a:cubicBezTo>
                      <a:pt x="14302" y="181878"/>
                      <a:pt x="17750" y="176905"/>
                      <a:pt x="18324" y="176076"/>
                    </a:cubicBezTo>
                    <a:cubicBezTo>
                      <a:pt x="19761" y="173589"/>
                      <a:pt x="28956" y="136568"/>
                      <a:pt x="36714" y="106729"/>
                    </a:cubicBezTo>
                    <a:cubicBezTo>
                      <a:pt x="42460" y="117781"/>
                      <a:pt x="51655" y="125240"/>
                      <a:pt x="65160" y="125240"/>
                    </a:cubicBezTo>
                    <a:cubicBezTo>
                      <a:pt x="98777" y="125240"/>
                      <a:pt x="135843" y="86285"/>
                      <a:pt x="135843" y="45119"/>
                    </a:cubicBezTo>
                    <a:cubicBezTo>
                      <a:pt x="135843" y="15833"/>
                      <a:pt x="116879" y="85"/>
                      <a:pt x="95904" y="85"/>
                    </a:cubicBezTo>
                    <a:cubicBezTo>
                      <a:pt x="68033" y="85"/>
                      <a:pt x="37863" y="27713"/>
                      <a:pt x="29243" y="61419"/>
                    </a:cubicBezTo>
                    <a:lnTo>
                      <a:pt x="1085" y="169998"/>
                    </a:lnTo>
                    <a:close/>
                    <a:moveTo>
                      <a:pt x="64872" y="119162"/>
                    </a:moveTo>
                    <a:cubicBezTo>
                      <a:pt x="44759" y="119162"/>
                      <a:pt x="40162" y="97060"/>
                      <a:pt x="40162" y="94573"/>
                    </a:cubicBezTo>
                    <a:cubicBezTo>
                      <a:pt x="40162" y="93468"/>
                      <a:pt x="41598" y="87942"/>
                      <a:pt x="42460" y="84351"/>
                    </a:cubicBezTo>
                    <a:cubicBezTo>
                      <a:pt x="50506" y="53407"/>
                      <a:pt x="53379" y="43461"/>
                      <a:pt x="59700" y="32410"/>
                    </a:cubicBezTo>
                    <a:cubicBezTo>
                      <a:pt x="72055" y="12241"/>
                      <a:pt x="86422" y="6163"/>
                      <a:pt x="95329" y="6163"/>
                    </a:cubicBezTo>
                    <a:cubicBezTo>
                      <a:pt x="105961" y="6163"/>
                      <a:pt x="115155" y="14175"/>
                      <a:pt x="115155" y="33239"/>
                    </a:cubicBezTo>
                    <a:cubicBezTo>
                      <a:pt x="115155" y="48434"/>
                      <a:pt x="106823" y="79378"/>
                      <a:pt x="99065" y="92915"/>
                    </a:cubicBezTo>
                    <a:cubicBezTo>
                      <a:pt x="89583" y="110321"/>
                      <a:pt x="75791" y="119162"/>
                      <a:pt x="64872" y="1191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6" name="Forme libre 65">
                <a:extLst>
                  <a:ext uri="{FF2B5EF4-FFF2-40B4-BE49-F238E27FC236}">
                    <a16:creationId xmlns:a16="http://schemas.microsoft.com/office/drawing/2014/main" id="{7BEB264C-C4A1-5116-6235-99613B9AC538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13352279" y="4861298"/>
                <a:ext cx="141367" cy="662797"/>
              </a:xfrm>
              <a:custGeom>
                <a:avLst/>
                <a:gdLst>
                  <a:gd name="connsiteX0" fmla="*/ 141598 w 141367"/>
                  <a:gd name="connsiteY0" fmla="*/ 660099 h 662797"/>
                  <a:gd name="connsiteX1" fmla="*/ 140448 w 141367"/>
                  <a:gd name="connsiteY1" fmla="*/ 657613 h 662797"/>
                  <a:gd name="connsiteX2" fmla="*/ 91315 w 141367"/>
                  <a:gd name="connsiteY2" fmla="*/ 599041 h 662797"/>
                  <a:gd name="connsiteX3" fmla="*/ 24079 w 141367"/>
                  <a:gd name="connsiteY3" fmla="*/ 331601 h 662797"/>
                  <a:gd name="connsiteX4" fmla="*/ 81833 w 141367"/>
                  <a:gd name="connsiteY4" fmla="*/ 79080 h 662797"/>
                  <a:gd name="connsiteX5" fmla="*/ 140736 w 141367"/>
                  <a:gd name="connsiteY5" fmla="*/ 5037 h 662797"/>
                  <a:gd name="connsiteX6" fmla="*/ 141598 w 141367"/>
                  <a:gd name="connsiteY6" fmla="*/ 2827 h 662797"/>
                  <a:gd name="connsiteX7" fmla="*/ 135564 w 141367"/>
                  <a:gd name="connsiteY7" fmla="*/ 64 h 662797"/>
                  <a:gd name="connsiteX8" fmla="*/ 126656 w 141367"/>
                  <a:gd name="connsiteY8" fmla="*/ 4208 h 662797"/>
                  <a:gd name="connsiteX9" fmla="*/ 231 w 141367"/>
                  <a:gd name="connsiteY9" fmla="*/ 331325 h 662797"/>
                  <a:gd name="connsiteX10" fmla="*/ 99073 w 141367"/>
                  <a:gd name="connsiteY10" fmla="*/ 631919 h 662797"/>
                  <a:gd name="connsiteX11" fmla="*/ 127518 w 141367"/>
                  <a:gd name="connsiteY11" fmla="*/ 659547 h 662797"/>
                  <a:gd name="connsiteX12" fmla="*/ 135564 w 141367"/>
                  <a:gd name="connsiteY12" fmla="*/ 662862 h 662797"/>
                  <a:gd name="connsiteX13" fmla="*/ 141598 w 141367"/>
                  <a:gd name="connsiteY13" fmla="*/ 660099 h 66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1367" h="662797">
                    <a:moveTo>
                      <a:pt x="141598" y="660099"/>
                    </a:moveTo>
                    <a:cubicBezTo>
                      <a:pt x="141598" y="658994"/>
                      <a:pt x="141023" y="658442"/>
                      <a:pt x="140448" y="657613"/>
                    </a:cubicBezTo>
                    <a:cubicBezTo>
                      <a:pt x="129817" y="647390"/>
                      <a:pt x="110566" y="628879"/>
                      <a:pt x="91315" y="599041"/>
                    </a:cubicBezTo>
                    <a:cubicBezTo>
                      <a:pt x="45054" y="527761"/>
                      <a:pt x="24079" y="437969"/>
                      <a:pt x="24079" y="331601"/>
                    </a:cubicBezTo>
                    <a:cubicBezTo>
                      <a:pt x="24079" y="257282"/>
                      <a:pt x="34423" y="161412"/>
                      <a:pt x="81833" y="79080"/>
                    </a:cubicBezTo>
                    <a:cubicBezTo>
                      <a:pt x="104532" y="39849"/>
                      <a:pt x="128093" y="17194"/>
                      <a:pt x="140736" y="5037"/>
                    </a:cubicBezTo>
                    <a:cubicBezTo>
                      <a:pt x="141598" y="4208"/>
                      <a:pt x="141598" y="3656"/>
                      <a:pt x="141598" y="2827"/>
                    </a:cubicBezTo>
                    <a:cubicBezTo>
                      <a:pt x="141598" y="64"/>
                      <a:pt x="139586" y="64"/>
                      <a:pt x="135564" y="64"/>
                    </a:cubicBezTo>
                    <a:cubicBezTo>
                      <a:pt x="131541" y="64"/>
                      <a:pt x="130966" y="64"/>
                      <a:pt x="126656" y="4208"/>
                    </a:cubicBezTo>
                    <a:cubicBezTo>
                      <a:pt x="30400" y="88474"/>
                      <a:pt x="231" y="215011"/>
                      <a:pt x="231" y="331325"/>
                    </a:cubicBezTo>
                    <a:cubicBezTo>
                      <a:pt x="231" y="439903"/>
                      <a:pt x="26090" y="549311"/>
                      <a:pt x="99073" y="631919"/>
                    </a:cubicBezTo>
                    <a:cubicBezTo>
                      <a:pt x="104819" y="638273"/>
                      <a:pt x="115738" y="649601"/>
                      <a:pt x="127518" y="659547"/>
                    </a:cubicBezTo>
                    <a:cubicBezTo>
                      <a:pt x="130966" y="662862"/>
                      <a:pt x="131541" y="662862"/>
                      <a:pt x="135564" y="662862"/>
                    </a:cubicBezTo>
                    <a:cubicBezTo>
                      <a:pt x="139586" y="662862"/>
                      <a:pt x="141598" y="662862"/>
                      <a:pt x="141598" y="6600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 66">
                <a:extLst>
                  <a:ext uri="{FF2B5EF4-FFF2-40B4-BE49-F238E27FC236}">
                    <a16:creationId xmlns:a16="http://schemas.microsoft.com/office/drawing/2014/main" id="{02B68288-7D15-DB11-3FC8-372A57481C8D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13579627" y="4877186"/>
                <a:ext cx="151136" cy="203895"/>
              </a:xfrm>
              <a:custGeom>
                <a:avLst/>
                <a:gdLst>
                  <a:gd name="connsiteX0" fmla="*/ 121781 w 151136"/>
                  <a:gd name="connsiteY0" fmla="*/ 104229 h 203895"/>
                  <a:gd name="connsiteX1" fmla="*/ 84716 w 151136"/>
                  <a:gd name="connsiteY1" fmla="*/ 71628 h 203895"/>
                  <a:gd name="connsiteX2" fmla="*/ 26100 w 151136"/>
                  <a:gd name="connsiteY2" fmla="*/ 97599 h 203895"/>
                  <a:gd name="connsiteX3" fmla="*/ 240 w 151136"/>
                  <a:gd name="connsiteY3" fmla="*/ 154789 h 203895"/>
                  <a:gd name="connsiteX4" fmla="*/ 53109 w 151136"/>
                  <a:gd name="connsiteY4" fmla="*/ 203967 h 203895"/>
                  <a:gd name="connsiteX5" fmla="*/ 151377 w 151136"/>
                  <a:gd name="connsiteY5" fmla="*/ 71628 h 203895"/>
                  <a:gd name="connsiteX6" fmla="*/ 89313 w 151136"/>
                  <a:gd name="connsiteY6" fmla="*/ 71 h 203895"/>
                  <a:gd name="connsiteX7" fmla="*/ 34433 w 151136"/>
                  <a:gd name="connsiteY7" fmla="*/ 43724 h 203895"/>
                  <a:gd name="connsiteX8" fmla="*/ 45351 w 151136"/>
                  <a:gd name="connsiteY8" fmla="*/ 53394 h 203895"/>
                  <a:gd name="connsiteX9" fmla="*/ 60867 w 151136"/>
                  <a:gd name="connsiteY9" fmla="*/ 38751 h 203895"/>
                  <a:gd name="connsiteX10" fmla="*/ 47363 w 151136"/>
                  <a:gd name="connsiteY10" fmla="*/ 29081 h 203895"/>
                  <a:gd name="connsiteX11" fmla="*/ 88738 w 151136"/>
                  <a:gd name="connsiteY11" fmla="*/ 6978 h 203895"/>
                  <a:gd name="connsiteX12" fmla="*/ 129827 w 151136"/>
                  <a:gd name="connsiteY12" fmla="*/ 56985 h 203895"/>
                  <a:gd name="connsiteX13" fmla="*/ 122069 w 151136"/>
                  <a:gd name="connsiteY13" fmla="*/ 104229 h 203895"/>
                  <a:gd name="connsiteX14" fmla="*/ 121781 w 151136"/>
                  <a:gd name="connsiteY14" fmla="*/ 104229 h 203895"/>
                  <a:gd name="connsiteX15" fmla="*/ 53971 w 151136"/>
                  <a:gd name="connsiteY15" fmla="*/ 196231 h 203895"/>
                  <a:gd name="connsiteX16" fmla="*/ 22365 w 151136"/>
                  <a:gd name="connsiteY16" fmla="*/ 165011 h 203895"/>
                  <a:gd name="connsiteX17" fmla="*/ 41329 w 151136"/>
                  <a:gd name="connsiteY17" fmla="*/ 102295 h 203895"/>
                  <a:gd name="connsiteX18" fmla="*/ 84716 w 151136"/>
                  <a:gd name="connsiteY18" fmla="*/ 77706 h 203895"/>
                  <a:gd name="connsiteX19" fmla="*/ 116609 w 151136"/>
                  <a:gd name="connsiteY19" fmla="*/ 114175 h 203895"/>
                  <a:gd name="connsiteX20" fmla="*/ 53971 w 151136"/>
                  <a:gd name="connsiteY20" fmla="*/ 196231 h 20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136" h="203895">
                    <a:moveTo>
                      <a:pt x="121781" y="104229"/>
                    </a:moveTo>
                    <a:cubicBezTo>
                      <a:pt x="118908" y="87100"/>
                      <a:pt x="107127" y="71628"/>
                      <a:pt x="84716" y="71628"/>
                    </a:cubicBezTo>
                    <a:cubicBezTo>
                      <a:pt x="67188" y="71628"/>
                      <a:pt x="48512" y="76049"/>
                      <a:pt x="26100" y="97599"/>
                    </a:cubicBezTo>
                    <a:cubicBezTo>
                      <a:pt x="2251" y="120530"/>
                      <a:pt x="240" y="146224"/>
                      <a:pt x="240" y="154789"/>
                    </a:cubicBezTo>
                    <a:cubicBezTo>
                      <a:pt x="240" y="171918"/>
                      <a:pt x="12883" y="203967"/>
                      <a:pt x="53109" y="203967"/>
                    </a:cubicBezTo>
                    <a:cubicBezTo>
                      <a:pt x="121494" y="203967"/>
                      <a:pt x="151377" y="111136"/>
                      <a:pt x="151377" y="71628"/>
                    </a:cubicBezTo>
                    <a:cubicBezTo>
                      <a:pt x="151377" y="27700"/>
                      <a:pt x="124655" y="71"/>
                      <a:pt x="89313" y="71"/>
                    </a:cubicBezTo>
                    <a:cubicBezTo>
                      <a:pt x="47650" y="71"/>
                      <a:pt x="34433" y="35988"/>
                      <a:pt x="34433" y="43724"/>
                    </a:cubicBezTo>
                    <a:cubicBezTo>
                      <a:pt x="34433" y="47592"/>
                      <a:pt x="36731" y="53394"/>
                      <a:pt x="45351" y="53394"/>
                    </a:cubicBezTo>
                    <a:cubicBezTo>
                      <a:pt x="54833" y="53394"/>
                      <a:pt x="60867" y="45105"/>
                      <a:pt x="60867" y="38751"/>
                    </a:cubicBezTo>
                    <a:cubicBezTo>
                      <a:pt x="60867" y="29081"/>
                      <a:pt x="51960" y="29081"/>
                      <a:pt x="47363" y="29081"/>
                    </a:cubicBezTo>
                    <a:cubicBezTo>
                      <a:pt x="60005" y="8636"/>
                      <a:pt x="80406" y="6978"/>
                      <a:pt x="88738" y="6978"/>
                    </a:cubicBezTo>
                    <a:cubicBezTo>
                      <a:pt x="109713" y="6978"/>
                      <a:pt x="129827" y="21345"/>
                      <a:pt x="129827" y="56985"/>
                    </a:cubicBezTo>
                    <a:cubicBezTo>
                      <a:pt x="129827" y="67760"/>
                      <a:pt x="128103" y="81851"/>
                      <a:pt x="122069" y="104229"/>
                    </a:cubicBezTo>
                    <a:lnTo>
                      <a:pt x="121781" y="104229"/>
                    </a:lnTo>
                    <a:close/>
                    <a:moveTo>
                      <a:pt x="53971" y="196231"/>
                    </a:moveTo>
                    <a:cubicBezTo>
                      <a:pt x="22365" y="196231"/>
                      <a:pt x="22365" y="167774"/>
                      <a:pt x="22365" y="165011"/>
                    </a:cubicBezTo>
                    <a:cubicBezTo>
                      <a:pt x="22365" y="157552"/>
                      <a:pt x="29548" y="118872"/>
                      <a:pt x="41329" y="102295"/>
                    </a:cubicBezTo>
                    <a:cubicBezTo>
                      <a:pt x="52822" y="86547"/>
                      <a:pt x="66901" y="77706"/>
                      <a:pt x="84716" y="77706"/>
                    </a:cubicBezTo>
                    <a:cubicBezTo>
                      <a:pt x="116035" y="77706"/>
                      <a:pt x="116609" y="108650"/>
                      <a:pt x="116609" y="114175"/>
                    </a:cubicBezTo>
                    <a:cubicBezTo>
                      <a:pt x="116609" y="134068"/>
                      <a:pt x="98220" y="196231"/>
                      <a:pt x="53971" y="1962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FBF654AB-46C7-8263-C142-F26E9F25C3E4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3745261" y="4952887"/>
                <a:ext cx="135620" cy="181792"/>
              </a:xfrm>
              <a:custGeom>
                <a:avLst/>
                <a:gdLst>
                  <a:gd name="connsiteX0" fmla="*/ 1108 w 135620"/>
                  <a:gd name="connsiteY0" fmla="*/ 169984 h 181792"/>
                  <a:gd name="connsiteX1" fmla="*/ 246 w 135620"/>
                  <a:gd name="connsiteY1" fmla="*/ 174405 h 181792"/>
                  <a:gd name="connsiteX2" fmla="*/ 8291 w 135620"/>
                  <a:gd name="connsiteY2" fmla="*/ 181864 h 181792"/>
                  <a:gd name="connsiteX3" fmla="*/ 18348 w 135620"/>
                  <a:gd name="connsiteY3" fmla="*/ 176062 h 181792"/>
                  <a:gd name="connsiteX4" fmla="*/ 36737 w 135620"/>
                  <a:gd name="connsiteY4" fmla="*/ 106716 h 181792"/>
                  <a:gd name="connsiteX5" fmla="*/ 65183 w 135620"/>
                  <a:gd name="connsiteY5" fmla="*/ 125227 h 181792"/>
                  <a:gd name="connsiteX6" fmla="*/ 135866 w 135620"/>
                  <a:gd name="connsiteY6" fmla="*/ 45105 h 181792"/>
                  <a:gd name="connsiteX7" fmla="*/ 95927 w 135620"/>
                  <a:gd name="connsiteY7" fmla="*/ 71 h 181792"/>
                  <a:gd name="connsiteX8" fmla="*/ 29266 w 135620"/>
                  <a:gd name="connsiteY8" fmla="*/ 61406 h 181792"/>
                  <a:gd name="connsiteX9" fmla="*/ 1108 w 135620"/>
                  <a:gd name="connsiteY9" fmla="*/ 169984 h 181792"/>
                  <a:gd name="connsiteX10" fmla="*/ 64896 w 135620"/>
                  <a:gd name="connsiteY10" fmla="*/ 119149 h 181792"/>
                  <a:gd name="connsiteX11" fmla="*/ 40185 w 135620"/>
                  <a:gd name="connsiteY11" fmla="*/ 94560 h 181792"/>
                  <a:gd name="connsiteX12" fmla="*/ 42484 w 135620"/>
                  <a:gd name="connsiteY12" fmla="*/ 84337 h 181792"/>
                  <a:gd name="connsiteX13" fmla="*/ 59724 w 135620"/>
                  <a:gd name="connsiteY13" fmla="*/ 32396 h 181792"/>
                  <a:gd name="connsiteX14" fmla="*/ 95353 w 135620"/>
                  <a:gd name="connsiteY14" fmla="*/ 6150 h 181792"/>
                  <a:gd name="connsiteX15" fmla="*/ 115179 w 135620"/>
                  <a:gd name="connsiteY15" fmla="*/ 33225 h 181792"/>
                  <a:gd name="connsiteX16" fmla="*/ 99088 w 135620"/>
                  <a:gd name="connsiteY16" fmla="*/ 92902 h 181792"/>
                  <a:gd name="connsiteX17" fmla="*/ 64896 w 135620"/>
                  <a:gd name="connsiteY17" fmla="*/ 119149 h 18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5620" h="181792">
                    <a:moveTo>
                      <a:pt x="1108" y="169984"/>
                    </a:moveTo>
                    <a:cubicBezTo>
                      <a:pt x="246" y="173300"/>
                      <a:pt x="246" y="173852"/>
                      <a:pt x="246" y="174405"/>
                    </a:cubicBezTo>
                    <a:cubicBezTo>
                      <a:pt x="246" y="178549"/>
                      <a:pt x="3407" y="181864"/>
                      <a:pt x="8291" y="181864"/>
                    </a:cubicBezTo>
                    <a:cubicBezTo>
                      <a:pt x="14325" y="181864"/>
                      <a:pt x="17773" y="176891"/>
                      <a:pt x="18348" y="176062"/>
                    </a:cubicBezTo>
                    <a:cubicBezTo>
                      <a:pt x="19785" y="173576"/>
                      <a:pt x="28979" y="136554"/>
                      <a:pt x="36737" y="106716"/>
                    </a:cubicBezTo>
                    <a:cubicBezTo>
                      <a:pt x="42484" y="117767"/>
                      <a:pt x="51678" y="125227"/>
                      <a:pt x="65183" y="125227"/>
                    </a:cubicBezTo>
                    <a:cubicBezTo>
                      <a:pt x="98801" y="125227"/>
                      <a:pt x="135866" y="86271"/>
                      <a:pt x="135866" y="45105"/>
                    </a:cubicBezTo>
                    <a:cubicBezTo>
                      <a:pt x="135866" y="15819"/>
                      <a:pt x="116903" y="71"/>
                      <a:pt x="95927" y="71"/>
                    </a:cubicBezTo>
                    <a:cubicBezTo>
                      <a:pt x="68056" y="71"/>
                      <a:pt x="37886" y="27700"/>
                      <a:pt x="29266" y="61406"/>
                    </a:cubicBezTo>
                    <a:lnTo>
                      <a:pt x="1108" y="169984"/>
                    </a:lnTo>
                    <a:close/>
                    <a:moveTo>
                      <a:pt x="64896" y="119149"/>
                    </a:moveTo>
                    <a:cubicBezTo>
                      <a:pt x="44782" y="119149"/>
                      <a:pt x="40185" y="97046"/>
                      <a:pt x="40185" y="94560"/>
                    </a:cubicBezTo>
                    <a:cubicBezTo>
                      <a:pt x="40185" y="93454"/>
                      <a:pt x="41622" y="87929"/>
                      <a:pt x="42484" y="84337"/>
                    </a:cubicBezTo>
                    <a:cubicBezTo>
                      <a:pt x="50529" y="53394"/>
                      <a:pt x="53402" y="43448"/>
                      <a:pt x="59724" y="32396"/>
                    </a:cubicBezTo>
                    <a:cubicBezTo>
                      <a:pt x="72079" y="12228"/>
                      <a:pt x="86445" y="6150"/>
                      <a:pt x="95353" y="6150"/>
                    </a:cubicBezTo>
                    <a:cubicBezTo>
                      <a:pt x="105984" y="6150"/>
                      <a:pt x="115179" y="14162"/>
                      <a:pt x="115179" y="33225"/>
                    </a:cubicBezTo>
                    <a:cubicBezTo>
                      <a:pt x="115179" y="48421"/>
                      <a:pt x="106846" y="79364"/>
                      <a:pt x="99088" y="92902"/>
                    </a:cubicBezTo>
                    <a:cubicBezTo>
                      <a:pt x="89606" y="110308"/>
                      <a:pt x="75814" y="119149"/>
                      <a:pt x="64896" y="1191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9" name="Forme libre 68">
                <a:extLst>
                  <a:ext uri="{FF2B5EF4-FFF2-40B4-BE49-F238E27FC236}">
                    <a16:creationId xmlns:a16="http://schemas.microsoft.com/office/drawing/2014/main" id="{5EC7611B-2248-DFCE-B2FC-F3AF15677162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13538502" y="5187314"/>
                <a:ext cx="376324" cy="11050"/>
              </a:xfrm>
              <a:custGeom>
                <a:avLst/>
                <a:gdLst>
                  <a:gd name="connsiteX0" fmla="*/ 0 w 376324"/>
                  <a:gd name="connsiteY0" fmla="*/ 0 h 11050"/>
                  <a:gd name="connsiteX1" fmla="*/ 376325 w 376324"/>
                  <a:gd name="connsiteY1" fmla="*/ 0 h 11050"/>
                  <a:gd name="connsiteX2" fmla="*/ 376325 w 376324"/>
                  <a:gd name="connsiteY2" fmla="*/ 11051 h 11050"/>
                  <a:gd name="connsiteX3" fmla="*/ 0 w 376324"/>
                  <a:gd name="connsiteY3" fmla="*/ 11051 h 1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324" h="11050">
                    <a:moveTo>
                      <a:pt x="0" y="0"/>
                    </a:moveTo>
                    <a:lnTo>
                      <a:pt x="376325" y="0"/>
                    </a:lnTo>
                    <a:lnTo>
                      <a:pt x="376325" y="11051"/>
                    </a:lnTo>
                    <a:lnTo>
                      <a:pt x="0" y="11051"/>
                    </a:ln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0" name="Forme libre 69">
                <a:extLst>
                  <a:ext uri="{FF2B5EF4-FFF2-40B4-BE49-F238E27FC236}">
                    <a16:creationId xmlns:a16="http://schemas.microsoft.com/office/drawing/2014/main" id="{04B033F0-C613-78BB-C4E1-0226E1757B98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13549995" y="5253607"/>
                <a:ext cx="151136" cy="203895"/>
              </a:xfrm>
              <a:custGeom>
                <a:avLst/>
                <a:gdLst>
                  <a:gd name="connsiteX0" fmla="*/ 121780 w 151136"/>
                  <a:gd name="connsiteY0" fmla="*/ 104243 h 203895"/>
                  <a:gd name="connsiteX1" fmla="*/ 84715 w 151136"/>
                  <a:gd name="connsiteY1" fmla="*/ 71642 h 203895"/>
                  <a:gd name="connsiteX2" fmla="*/ 26099 w 151136"/>
                  <a:gd name="connsiteY2" fmla="*/ 97612 h 203895"/>
                  <a:gd name="connsiteX3" fmla="*/ 239 w 151136"/>
                  <a:gd name="connsiteY3" fmla="*/ 154802 h 203895"/>
                  <a:gd name="connsiteX4" fmla="*/ 53108 w 151136"/>
                  <a:gd name="connsiteY4" fmla="*/ 203980 h 203895"/>
                  <a:gd name="connsiteX5" fmla="*/ 151376 w 151136"/>
                  <a:gd name="connsiteY5" fmla="*/ 71642 h 203895"/>
                  <a:gd name="connsiteX6" fmla="*/ 89312 w 151136"/>
                  <a:gd name="connsiteY6" fmla="*/ 85 h 203895"/>
                  <a:gd name="connsiteX7" fmla="*/ 34432 w 151136"/>
                  <a:gd name="connsiteY7" fmla="*/ 43737 h 203895"/>
                  <a:gd name="connsiteX8" fmla="*/ 45350 w 151136"/>
                  <a:gd name="connsiteY8" fmla="*/ 53407 h 203895"/>
                  <a:gd name="connsiteX9" fmla="*/ 60866 w 151136"/>
                  <a:gd name="connsiteY9" fmla="*/ 38764 h 203895"/>
                  <a:gd name="connsiteX10" fmla="*/ 47361 w 151136"/>
                  <a:gd name="connsiteY10" fmla="*/ 29095 h 203895"/>
                  <a:gd name="connsiteX11" fmla="*/ 88737 w 151136"/>
                  <a:gd name="connsiteY11" fmla="*/ 6992 h 203895"/>
                  <a:gd name="connsiteX12" fmla="*/ 129826 w 151136"/>
                  <a:gd name="connsiteY12" fmla="*/ 56999 h 203895"/>
                  <a:gd name="connsiteX13" fmla="*/ 122068 w 151136"/>
                  <a:gd name="connsiteY13" fmla="*/ 104243 h 203895"/>
                  <a:gd name="connsiteX14" fmla="*/ 121780 w 151136"/>
                  <a:gd name="connsiteY14" fmla="*/ 104243 h 203895"/>
                  <a:gd name="connsiteX15" fmla="*/ 53970 w 151136"/>
                  <a:gd name="connsiteY15" fmla="*/ 196244 h 203895"/>
                  <a:gd name="connsiteX16" fmla="*/ 22364 w 151136"/>
                  <a:gd name="connsiteY16" fmla="*/ 165025 h 203895"/>
                  <a:gd name="connsiteX17" fmla="*/ 41328 w 151136"/>
                  <a:gd name="connsiteY17" fmla="*/ 102309 h 203895"/>
                  <a:gd name="connsiteX18" fmla="*/ 84715 w 151136"/>
                  <a:gd name="connsiteY18" fmla="*/ 77720 h 203895"/>
                  <a:gd name="connsiteX19" fmla="*/ 116608 w 151136"/>
                  <a:gd name="connsiteY19" fmla="*/ 114189 h 203895"/>
                  <a:gd name="connsiteX20" fmla="*/ 53970 w 151136"/>
                  <a:gd name="connsiteY20" fmla="*/ 196244 h 20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136" h="203895">
                    <a:moveTo>
                      <a:pt x="121780" y="104243"/>
                    </a:moveTo>
                    <a:cubicBezTo>
                      <a:pt x="118907" y="87114"/>
                      <a:pt x="107126" y="71642"/>
                      <a:pt x="84715" y="71642"/>
                    </a:cubicBezTo>
                    <a:cubicBezTo>
                      <a:pt x="67187" y="71642"/>
                      <a:pt x="48511" y="76062"/>
                      <a:pt x="26099" y="97612"/>
                    </a:cubicBezTo>
                    <a:cubicBezTo>
                      <a:pt x="2250" y="120544"/>
                      <a:pt x="239" y="146238"/>
                      <a:pt x="239" y="154802"/>
                    </a:cubicBezTo>
                    <a:cubicBezTo>
                      <a:pt x="239" y="171932"/>
                      <a:pt x="12882" y="203980"/>
                      <a:pt x="53108" y="203980"/>
                    </a:cubicBezTo>
                    <a:cubicBezTo>
                      <a:pt x="121493" y="203980"/>
                      <a:pt x="151376" y="111150"/>
                      <a:pt x="151376" y="71642"/>
                    </a:cubicBezTo>
                    <a:cubicBezTo>
                      <a:pt x="151376" y="27713"/>
                      <a:pt x="124654" y="85"/>
                      <a:pt x="89312" y="85"/>
                    </a:cubicBezTo>
                    <a:cubicBezTo>
                      <a:pt x="47649" y="85"/>
                      <a:pt x="34432" y="36002"/>
                      <a:pt x="34432" y="43737"/>
                    </a:cubicBezTo>
                    <a:cubicBezTo>
                      <a:pt x="34432" y="47605"/>
                      <a:pt x="36730" y="53407"/>
                      <a:pt x="45350" y="53407"/>
                    </a:cubicBezTo>
                    <a:cubicBezTo>
                      <a:pt x="54832" y="53407"/>
                      <a:pt x="60866" y="45119"/>
                      <a:pt x="60866" y="38764"/>
                    </a:cubicBezTo>
                    <a:cubicBezTo>
                      <a:pt x="60866" y="29095"/>
                      <a:pt x="51959" y="29095"/>
                      <a:pt x="47361" y="29095"/>
                    </a:cubicBezTo>
                    <a:cubicBezTo>
                      <a:pt x="60004" y="8650"/>
                      <a:pt x="80405" y="6992"/>
                      <a:pt x="88737" y="6992"/>
                    </a:cubicBezTo>
                    <a:cubicBezTo>
                      <a:pt x="109712" y="6992"/>
                      <a:pt x="129826" y="21359"/>
                      <a:pt x="129826" y="56999"/>
                    </a:cubicBezTo>
                    <a:cubicBezTo>
                      <a:pt x="129826" y="67774"/>
                      <a:pt x="128102" y="81864"/>
                      <a:pt x="122068" y="104243"/>
                    </a:cubicBezTo>
                    <a:lnTo>
                      <a:pt x="121780" y="104243"/>
                    </a:lnTo>
                    <a:close/>
                    <a:moveTo>
                      <a:pt x="53970" y="196244"/>
                    </a:moveTo>
                    <a:cubicBezTo>
                      <a:pt x="22364" y="196244"/>
                      <a:pt x="22364" y="167788"/>
                      <a:pt x="22364" y="165025"/>
                    </a:cubicBezTo>
                    <a:cubicBezTo>
                      <a:pt x="22364" y="157565"/>
                      <a:pt x="29547" y="118886"/>
                      <a:pt x="41328" y="102309"/>
                    </a:cubicBezTo>
                    <a:cubicBezTo>
                      <a:pt x="52821" y="86561"/>
                      <a:pt x="66900" y="77720"/>
                      <a:pt x="84715" y="77720"/>
                    </a:cubicBezTo>
                    <a:cubicBezTo>
                      <a:pt x="116034" y="77720"/>
                      <a:pt x="116608" y="108663"/>
                      <a:pt x="116608" y="114189"/>
                    </a:cubicBezTo>
                    <a:cubicBezTo>
                      <a:pt x="116608" y="134081"/>
                      <a:pt x="98219" y="196244"/>
                      <a:pt x="53970" y="1962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1" name="Forme libre 70">
                <a:extLst>
                  <a:ext uri="{FF2B5EF4-FFF2-40B4-BE49-F238E27FC236}">
                    <a16:creationId xmlns:a16="http://schemas.microsoft.com/office/drawing/2014/main" id="{1BD976CB-5241-50BA-E24A-85EA60CCBA99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3713906" y="5264382"/>
                <a:ext cx="195385" cy="187042"/>
              </a:xfrm>
              <a:custGeom>
                <a:avLst/>
                <a:gdLst>
                  <a:gd name="connsiteX0" fmla="*/ 116040 w 195385"/>
                  <a:gd name="connsiteY0" fmla="*/ 19425 h 187042"/>
                  <a:gd name="connsiteX1" fmla="*/ 122648 w 195385"/>
                  <a:gd name="connsiteY1" fmla="*/ 9202 h 187042"/>
                  <a:gd name="connsiteX2" fmla="*/ 140750 w 195385"/>
                  <a:gd name="connsiteY2" fmla="*/ 8650 h 187042"/>
                  <a:gd name="connsiteX3" fmla="*/ 182701 w 195385"/>
                  <a:gd name="connsiteY3" fmla="*/ 31305 h 187042"/>
                  <a:gd name="connsiteX4" fmla="*/ 180402 w 195385"/>
                  <a:gd name="connsiteY4" fmla="*/ 53407 h 187042"/>
                  <a:gd name="connsiteX5" fmla="*/ 179540 w 195385"/>
                  <a:gd name="connsiteY5" fmla="*/ 58657 h 187042"/>
                  <a:gd name="connsiteX6" fmla="*/ 182988 w 195385"/>
                  <a:gd name="connsiteY6" fmla="*/ 62248 h 187042"/>
                  <a:gd name="connsiteX7" fmla="*/ 187298 w 195385"/>
                  <a:gd name="connsiteY7" fmla="*/ 55894 h 187042"/>
                  <a:gd name="connsiteX8" fmla="*/ 195056 w 195385"/>
                  <a:gd name="connsiteY8" fmla="*/ 7821 h 187042"/>
                  <a:gd name="connsiteX9" fmla="*/ 195630 w 195385"/>
                  <a:gd name="connsiteY9" fmla="*/ 3124 h 187042"/>
                  <a:gd name="connsiteX10" fmla="*/ 187872 w 195385"/>
                  <a:gd name="connsiteY10" fmla="*/ 85 h 187042"/>
                  <a:gd name="connsiteX11" fmla="*/ 28403 w 195385"/>
                  <a:gd name="connsiteY11" fmla="*/ 85 h 187042"/>
                  <a:gd name="connsiteX12" fmla="*/ 19209 w 195385"/>
                  <a:gd name="connsiteY12" fmla="*/ 5611 h 187042"/>
                  <a:gd name="connsiteX13" fmla="*/ 1969 w 195385"/>
                  <a:gd name="connsiteY13" fmla="*/ 54236 h 187042"/>
                  <a:gd name="connsiteX14" fmla="*/ 245 w 195385"/>
                  <a:gd name="connsiteY14" fmla="*/ 59209 h 187042"/>
                  <a:gd name="connsiteX15" fmla="*/ 3693 w 195385"/>
                  <a:gd name="connsiteY15" fmla="*/ 62248 h 187042"/>
                  <a:gd name="connsiteX16" fmla="*/ 8578 w 195385"/>
                  <a:gd name="connsiteY16" fmla="*/ 56446 h 187042"/>
                  <a:gd name="connsiteX17" fmla="*/ 74089 w 195385"/>
                  <a:gd name="connsiteY17" fmla="*/ 8650 h 187042"/>
                  <a:gd name="connsiteX18" fmla="*/ 85295 w 195385"/>
                  <a:gd name="connsiteY18" fmla="*/ 8650 h 187042"/>
                  <a:gd name="connsiteX19" fmla="*/ 93340 w 195385"/>
                  <a:gd name="connsiteY19" fmla="*/ 11965 h 187042"/>
                  <a:gd name="connsiteX20" fmla="*/ 92191 w 195385"/>
                  <a:gd name="connsiteY20" fmla="*/ 17767 h 187042"/>
                  <a:gd name="connsiteX21" fmla="*/ 53689 w 195385"/>
                  <a:gd name="connsiteY21" fmla="*/ 165301 h 187042"/>
                  <a:gd name="connsiteX22" fmla="*/ 19496 w 195385"/>
                  <a:gd name="connsiteY22" fmla="*/ 178562 h 187042"/>
                  <a:gd name="connsiteX23" fmla="*/ 7428 w 195385"/>
                  <a:gd name="connsiteY23" fmla="*/ 183812 h 187042"/>
                  <a:gd name="connsiteX24" fmla="*/ 12313 w 195385"/>
                  <a:gd name="connsiteY24" fmla="*/ 187127 h 187042"/>
                  <a:gd name="connsiteX25" fmla="*/ 35874 w 195385"/>
                  <a:gd name="connsiteY25" fmla="*/ 186575 h 187042"/>
                  <a:gd name="connsiteX26" fmla="*/ 60297 w 195385"/>
                  <a:gd name="connsiteY26" fmla="*/ 186298 h 187042"/>
                  <a:gd name="connsiteX27" fmla="*/ 84146 w 195385"/>
                  <a:gd name="connsiteY27" fmla="*/ 186575 h 187042"/>
                  <a:gd name="connsiteX28" fmla="*/ 109144 w 195385"/>
                  <a:gd name="connsiteY28" fmla="*/ 187127 h 187042"/>
                  <a:gd name="connsiteX29" fmla="*/ 115465 w 195385"/>
                  <a:gd name="connsiteY29" fmla="*/ 181602 h 187042"/>
                  <a:gd name="connsiteX30" fmla="*/ 105696 w 195385"/>
                  <a:gd name="connsiteY30" fmla="*/ 178562 h 187042"/>
                  <a:gd name="connsiteX31" fmla="*/ 87306 w 195385"/>
                  <a:gd name="connsiteY31" fmla="*/ 178010 h 187042"/>
                  <a:gd name="connsiteX32" fmla="*/ 76675 w 195385"/>
                  <a:gd name="connsiteY32" fmla="*/ 171932 h 187042"/>
                  <a:gd name="connsiteX33" fmla="*/ 77824 w 195385"/>
                  <a:gd name="connsiteY33" fmla="*/ 166130 h 187042"/>
                  <a:gd name="connsiteX34" fmla="*/ 116040 w 195385"/>
                  <a:gd name="connsiteY34" fmla="*/ 19425 h 187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385" h="187042">
                    <a:moveTo>
                      <a:pt x="116040" y="19425"/>
                    </a:moveTo>
                    <a:cubicBezTo>
                      <a:pt x="118051" y="11689"/>
                      <a:pt x="119200" y="10031"/>
                      <a:pt x="122648" y="9202"/>
                    </a:cubicBezTo>
                    <a:cubicBezTo>
                      <a:pt x="125234" y="8650"/>
                      <a:pt x="134716" y="8650"/>
                      <a:pt x="140750" y="8650"/>
                    </a:cubicBezTo>
                    <a:cubicBezTo>
                      <a:pt x="169771" y="8650"/>
                      <a:pt x="182701" y="9755"/>
                      <a:pt x="182701" y="31305"/>
                    </a:cubicBezTo>
                    <a:cubicBezTo>
                      <a:pt x="182701" y="35449"/>
                      <a:pt x="181551" y="46224"/>
                      <a:pt x="180402" y="53407"/>
                    </a:cubicBezTo>
                    <a:cubicBezTo>
                      <a:pt x="180115" y="54512"/>
                      <a:pt x="179540" y="57828"/>
                      <a:pt x="179540" y="58657"/>
                    </a:cubicBezTo>
                    <a:cubicBezTo>
                      <a:pt x="179540" y="60314"/>
                      <a:pt x="180402" y="62248"/>
                      <a:pt x="182988" y="62248"/>
                    </a:cubicBezTo>
                    <a:cubicBezTo>
                      <a:pt x="186149" y="62248"/>
                      <a:pt x="186723" y="60038"/>
                      <a:pt x="187298" y="55894"/>
                    </a:cubicBezTo>
                    <a:lnTo>
                      <a:pt x="195056" y="7821"/>
                    </a:lnTo>
                    <a:cubicBezTo>
                      <a:pt x="195343" y="6716"/>
                      <a:pt x="195630" y="3953"/>
                      <a:pt x="195630" y="3124"/>
                    </a:cubicBezTo>
                    <a:cubicBezTo>
                      <a:pt x="195630" y="85"/>
                      <a:pt x="192757" y="85"/>
                      <a:pt x="187872" y="85"/>
                    </a:cubicBezTo>
                    <a:lnTo>
                      <a:pt x="28403" y="85"/>
                    </a:lnTo>
                    <a:cubicBezTo>
                      <a:pt x="21508" y="85"/>
                      <a:pt x="21220" y="361"/>
                      <a:pt x="19209" y="5611"/>
                    </a:cubicBezTo>
                    <a:lnTo>
                      <a:pt x="1969" y="54236"/>
                    </a:lnTo>
                    <a:cubicBezTo>
                      <a:pt x="1682" y="54789"/>
                      <a:pt x="245" y="58657"/>
                      <a:pt x="245" y="59209"/>
                    </a:cubicBezTo>
                    <a:cubicBezTo>
                      <a:pt x="245" y="60867"/>
                      <a:pt x="1682" y="62248"/>
                      <a:pt x="3693" y="62248"/>
                    </a:cubicBezTo>
                    <a:cubicBezTo>
                      <a:pt x="6566" y="62248"/>
                      <a:pt x="6854" y="60867"/>
                      <a:pt x="8578" y="56446"/>
                    </a:cubicBezTo>
                    <a:cubicBezTo>
                      <a:pt x="24093" y="13623"/>
                      <a:pt x="31564" y="8650"/>
                      <a:pt x="74089" y="8650"/>
                    </a:cubicBezTo>
                    <a:lnTo>
                      <a:pt x="85295" y="8650"/>
                    </a:lnTo>
                    <a:cubicBezTo>
                      <a:pt x="93340" y="8650"/>
                      <a:pt x="93340" y="9755"/>
                      <a:pt x="93340" y="11965"/>
                    </a:cubicBezTo>
                    <a:cubicBezTo>
                      <a:pt x="93340" y="13623"/>
                      <a:pt x="92478" y="16938"/>
                      <a:pt x="92191" y="17767"/>
                    </a:cubicBezTo>
                    <a:lnTo>
                      <a:pt x="53689" y="165301"/>
                    </a:lnTo>
                    <a:cubicBezTo>
                      <a:pt x="51103" y="175523"/>
                      <a:pt x="50241" y="178562"/>
                      <a:pt x="19496" y="178562"/>
                    </a:cubicBezTo>
                    <a:cubicBezTo>
                      <a:pt x="9152" y="178562"/>
                      <a:pt x="7428" y="178562"/>
                      <a:pt x="7428" y="183812"/>
                    </a:cubicBezTo>
                    <a:cubicBezTo>
                      <a:pt x="7428" y="187127"/>
                      <a:pt x="10589" y="187127"/>
                      <a:pt x="12313" y="187127"/>
                    </a:cubicBezTo>
                    <a:cubicBezTo>
                      <a:pt x="20071" y="187127"/>
                      <a:pt x="28116" y="186575"/>
                      <a:pt x="35874" y="186575"/>
                    </a:cubicBezTo>
                    <a:cubicBezTo>
                      <a:pt x="43919" y="186575"/>
                      <a:pt x="52252" y="186298"/>
                      <a:pt x="60297" y="186298"/>
                    </a:cubicBezTo>
                    <a:cubicBezTo>
                      <a:pt x="68343" y="186298"/>
                      <a:pt x="76388" y="186575"/>
                      <a:pt x="84146" y="186575"/>
                    </a:cubicBezTo>
                    <a:cubicBezTo>
                      <a:pt x="92478" y="186575"/>
                      <a:pt x="101098" y="187127"/>
                      <a:pt x="109144" y="187127"/>
                    </a:cubicBezTo>
                    <a:cubicBezTo>
                      <a:pt x="112017" y="187127"/>
                      <a:pt x="115465" y="187127"/>
                      <a:pt x="115465" y="181602"/>
                    </a:cubicBezTo>
                    <a:cubicBezTo>
                      <a:pt x="115465" y="178562"/>
                      <a:pt x="113166" y="178562"/>
                      <a:pt x="105696" y="178562"/>
                    </a:cubicBezTo>
                    <a:cubicBezTo>
                      <a:pt x="98512" y="178562"/>
                      <a:pt x="94777" y="178562"/>
                      <a:pt x="87306" y="178010"/>
                    </a:cubicBezTo>
                    <a:cubicBezTo>
                      <a:pt x="78974" y="177181"/>
                      <a:pt x="76675" y="176352"/>
                      <a:pt x="76675" y="171932"/>
                    </a:cubicBezTo>
                    <a:cubicBezTo>
                      <a:pt x="76675" y="171655"/>
                      <a:pt x="76675" y="170274"/>
                      <a:pt x="77824" y="166130"/>
                    </a:cubicBezTo>
                    <a:lnTo>
                      <a:pt x="116040" y="19425"/>
                    </a:ln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 71">
                <a:extLst>
                  <a:ext uri="{FF2B5EF4-FFF2-40B4-BE49-F238E27FC236}">
                    <a16:creationId xmlns:a16="http://schemas.microsoft.com/office/drawing/2014/main" id="{EC914C21-D581-DCA0-A501-D232BFA4B4EC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13959363" y="4861298"/>
                <a:ext cx="141367" cy="662797"/>
              </a:xfrm>
              <a:custGeom>
                <a:avLst/>
                <a:gdLst>
                  <a:gd name="connsiteX0" fmla="*/ 141620 w 141367"/>
                  <a:gd name="connsiteY0" fmla="*/ 331601 h 662797"/>
                  <a:gd name="connsiteX1" fmla="*/ 42778 w 141367"/>
                  <a:gd name="connsiteY1" fmla="*/ 31008 h 662797"/>
                  <a:gd name="connsiteX2" fmla="*/ 14333 w 141367"/>
                  <a:gd name="connsiteY2" fmla="*/ 3380 h 662797"/>
                  <a:gd name="connsiteX3" fmla="*/ 6287 w 141367"/>
                  <a:gd name="connsiteY3" fmla="*/ 64 h 662797"/>
                  <a:gd name="connsiteX4" fmla="*/ 253 w 141367"/>
                  <a:gd name="connsiteY4" fmla="*/ 2827 h 662797"/>
                  <a:gd name="connsiteX5" fmla="*/ 1977 w 141367"/>
                  <a:gd name="connsiteY5" fmla="*/ 5590 h 662797"/>
                  <a:gd name="connsiteX6" fmla="*/ 50536 w 141367"/>
                  <a:gd name="connsiteY6" fmla="*/ 63885 h 662797"/>
                  <a:gd name="connsiteX7" fmla="*/ 117772 w 141367"/>
                  <a:gd name="connsiteY7" fmla="*/ 331325 h 662797"/>
                  <a:gd name="connsiteX8" fmla="*/ 60018 w 141367"/>
                  <a:gd name="connsiteY8" fmla="*/ 583846 h 662797"/>
                  <a:gd name="connsiteX9" fmla="*/ 1403 w 141367"/>
                  <a:gd name="connsiteY9" fmla="*/ 657613 h 662797"/>
                  <a:gd name="connsiteX10" fmla="*/ 253 w 141367"/>
                  <a:gd name="connsiteY10" fmla="*/ 660099 h 662797"/>
                  <a:gd name="connsiteX11" fmla="*/ 6287 w 141367"/>
                  <a:gd name="connsiteY11" fmla="*/ 662862 h 662797"/>
                  <a:gd name="connsiteX12" fmla="*/ 15195 w 141367"/>
                  <a:gd name="connsiteY12" fmla="*/ 658718 h 662797"/>
                  <a:gd name="connsiteX13" fmla="*/ 141620 w 141367"/>
                  <a:gd name="connsiteY13" fmla="*/ 331601 h 66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1367" h="662797">
                    <a:moveTo>
                      <a:pt x="141620" y="331601"/>
                    </a:moveTo>
                    <a:cubicBezTo>
                      <a:pt x="141620" y="223023"/>
                      <a:pt x="115761" y="113616"/>
                      <a:pt x="42778" y="31008"/>
                    </a:cubicBezTo>
                    <a:cubicBezTo>
                      <a:pt x="37032" y="24653"/>
                      <a:pt x="26113" y="13326"/>
                      <a:pt x="14333" y="3380"/>
                    </a:cubicBezTo>
                    <a:cubicBezTo>
                      <a:pt x="10885" y="64"/>
                      <a:pt x="10310" y="64"/>
                      <a:pt x="6287" y="64"/>
                    </a:cubicBezTo>
                    <a:cubicBezTo>
                      <a:pt x="2839" y="64"/>
                      <a:pt x="253" y="64"/>
                      <a:pt x="253" y="2827"/>
                    </a:cubicBezTo>
                    <a:cubicBezTo>
                      <a:pt x="253" y="3932"/>
                      <a:pt x="1403" y="5037"/>
                      <a:pt x="1977" y="5590"/>
                    </a:cubicBezTo>
                    <a:cubicBezTo>
                      <a:pt x="12034" y="15536"/>
                      <a:pt x="31285" y="34047"/>
                      <a:pt x="50536" y="63885"/>
                    </a:cubicBezTo>
                    <a:cubicBezTo>
                      <a:pt x="96797" y="135166"/>
                      <a:pt x="117772" y="224957"/>
                      <a:pt x="117772" y="331325"/>
                    </a:cubicBezTo>
                    <a:cubicBezTo>
                      <a:pt x="117772" y="405645"/>
                      <a:pt x="107428" y="501514"/>
                      <a:pt x="60018" y="583846"/>
                    </a:cubicBezTo>
                    <a:cubicBezTo>
                      <a:pt x="37319" y="623078"/>
                      <a:pt x="13471" y="646009"/>
                      <a:pt x="1403" y="657613"/>
                    </a:cubicBezTo>
                    <a:cubicBezTo>
                      <a:pt x="828" y="658442"/>
                      <a:pt x="253" y="659270"/>
                      <a:pt x="253" y="660099"/>
                    </a:cubicBezTo>
                    <a:cubicBezTo>
                      <a:pt x="253" y="662862"/>
                      <a:pt x="2839" y="662862"/>
                      <a:pt x="6287" y="662862"/>
                    </a:cubicBezTo>
                    <a:cubicBezTo>
                      <a:pt x="10310" y="662862"/>
                      <a:pt x="10885" y="662862"/>
                      <a:pt x="15195" y="658718"/>
                    </a:cubicBezTo>
                    <a:cubicBezTo>
                      <a:pt x="111451" y="574452"/>
                      <a:pt x="141620" y="447915"/>
                      <a:pt x="141620" y="3316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 72">
                <a:extLst>
                  <a:ext uri="{FF2B5EF4-FFF2-40B4-BE49-F238E27FC236}">
                    <a16:creationId xmlns:a16="http://schemas.microsoft.com/office/drawing/2014/main" id="{6DA115F9-96BC-A574-2365-D3C1130A36B7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14160614" y="5452905"/>
                <a:ext cx="112231" cy="122806"/>
              </a:xfrm>
              <a:custGeom>
                <a:avLst/>
                <a:gdLst>
                  <a:gd name="connsiteX0" fmla="*/ 15547 w 112231"/>
                  <a:gd name="connsiteY0" fmla="*/ 108970 h 122806"/>
                  <a:gd name="connsiteX1" fmla="*/ 5691 w 112231"/>
                  <a:gd name="connsiteY1" fmla="*/ 115933 h 122806"/>
                  <a:gd name="connsiteX2" fmla="*/ 261 w 112231"/>
                  <a:gd name="connsiteY2" fmla="*/ 119994 h 122806"/>
                  <a:gd name="connsiteX3" fmla="*/ 3077 w 112231"/>
                  <a:gd name="connsiteY3" fmla="*/ 122895 h 122806"/>
                  <a:gd name="connsiteX4" fmla="*/ 20374 w 112231"/>
                  <a:gd name="connsiteY4" fmla="*/ 122121 h 122806"/>
                  <a:gd name="connsiteX5" fmla="*/ 41493 w 112231"/>
                  <a:gd name="connsiteY5" fmla="*/ 122895 h 122806"/>
                  <a:gd name="connsiteX6" fmla="*/ 45515 w 112231"/>
                  <a:gd name="connsiteY6" fmla="*/ 118640 h 122806"/>
                  <a:gd name="connsiteX7" fmla="*/ 40286 w 112231"/>
                  <a:gd name="connsiteY7" fmla="*/ 115933 h 122806"/>
                  <a:gd name="connsiteX8" fmla="*/ 30431 w 112231"/>
                  <a:gd name="connsiteY8" fmla="*/ 113612 h 122806"/>
                  <a:gd name="connsiteX9" fmla="*/ 32643 w 112231"/>
                  <a:gd name="connsiteY9" fmla="*/ 104716 h 122806"/>
                  <a:gd name="connsiteX10" fmla="*/ 40085 w 112231"/>
                  <a:gd name="connsiteY10" fmla="*/ 75900 h 122806"/>
                  <a:gd name="connsiteX11" fmla="*/ 60801 w 112231"/>
                  <a:gd name="connsiteY11" fmla="*/ 87310 h 122806"/>
                  <a:gd name="connsiteX12" fmla="*/ 112492 w 112231"/>
                  <a:gd name="connsiteY12" fmla="*/ 32385 h 122806"/>
                  <a:gd name="connsiteX13" fmla="*/ 82323 w 112231"/>
                  <a:gd name="connsiteY13" fmla="*/ 88 h 122806"/>
                  <a:gd name="connsiteX14" fmla="*/ 53762 w 112231"/>
                  <a:gd name="connsiteY14" fmla="*/ 13626 h 122806"/>
                  <a:gd name="connsiteX15" fmla="*/ 33045 w 112231"/>
                  <a:gd name="connsiteY15" fmla="*/ 88 h 122806"/>
                  <a:gd name="connsiteX16" fmla="*/ 17156 w 112231"/>
                  <a:gd name="connsiteY16" fmla="*/ 10338 h 122806"/>
                  <a:gd name="connsiteX17" fmla="*/ 9915 w 112231"/>
                  <a:gd name="connsiteY17" fmla="*/ 29678 h 122806"/>
                  <a:gd name="connsiteX18" fmla="*/ 13334 w 112231"/>
                  <a:gd name="connsiteY18" fmla="*/ 32192 h 122806"/>
                  <a:gd name="connsiteX19" fmla="*/ 17759 w 112231"/>
                  <a:gd name="connsiteY19" fmla="*/ 26390 h 122806"/>
                  <a:gd name="connsiteX20" fmla="*/ 32442 w 112231"/>
                  <a:gd name="connsiteY20" fmla="*/ 5503 h 122806"/>
                  <a:gd name="connsiteX21" fmla="*/ 39079 w 112231"/>
                  <a:gd name="connsiteY21" fmla="*/ 14980 h 122806"/>
                  <a:gd name="connsiteX22" fmla="*/ 38476 w 112231"/>
                  <a:gd name="connsiteY22" fmla="*/ 20782 h 122806"/>
                  <a:gd name="connsiteX23" fmla="*/ 15547 w 112231"/>
                  <a:gd name="connsiteY23" fmla="*/ 108970 h 122806"/>
                  <a:gd name="connsiteX24" fmla="*/ 53561 w 112231"/>
                  <a:gd name="connsiteY24" fmla="*/ 23296 h 122806"/>
                  <a:gd name="connsiteX25" fmla="*/ 81719 w 112231"/>
                  <a:gd name="connsiteY25" fmla="*/ 5503 h 122806"/>
                  <a:gd name="connsiteX26" fmla="*/ 96402 w 112231"/>
                  <a:gd name="connsiteY26" fmla="*/ 24263 h 122806"/>
                  <a:gd name="connsiteX27" fmla="*/ 85943 w 112231"/>
                  <a:gd name="connsiteY27" fmla="*/ 63135 h 122806"/>
                  <a:gd name="connsiteX28" fmla="*/ 60801 w 112231"/>
                  <a:gd name="connsiteY28" fmla="*/ 81895 h 122806"/>
                  <a:gd name="connsiteX29" fmla="*/ 42901 w 112231"/>
                  <a:gd name="connsiteY29" fmla="*/ 65069 h 122806"/>
                  <a:gd name="connsiteX30" fmla="*/ 43504 w 112231"/>
                  <a:gd name="connsiteY30" fmla="*/ 62168 h 122806"/>
                  <a:gd name="connsiteX31" fmla="*/ 53561 w 112231"/>
                  <a:gd name="connsiteY31" fmla="*/ 23296 h 122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2231" h="122806">
                    <a:moveTo>
                      <a:pt x="15547" y="108970"/>
                    </a:moveTo>
                    <a:cubicBezTo>
                      <a:pt x="14139" y="114386"/>
                      <a:pt x="13737" y="115933"/>
                      <a:pt x="5691" y="115933"/>
                    </a:cubicBezTo>
                    <a:cubicBezTo>
                      <a:pt x="3077" y="115933"/>
                      <a:pt x="261" y="115933"/>
                      <a:pt x="261" y="119994"/>
                    </a:cubicBezTo>
                    <a:cubicBezTo>
                      <a:pt x="261" y="122121"/>
                      <a:pt x="2071" y="122895"/>
                      <a:pt x="3077" y="122895"/>
                    </a:cubicBezTo>
                    <a:cubicBezTo>
                      <a:pt x="8306" y="122895"/>
                      <a:pt x="14943" y="122121"/>
                      <a:pt x="20374" y="122121"/>
                    </a:cubicBezTo>
                    <a:cubicBezTo>
                      <a:pt x="27212" y="122121"/>
                      <a:pt x="34855" y="122895"/>
                      <a:pt x="41493" y="122895"/>
                    </a:cubicBezTo>
                    <a:cubicBezTo>
                      <a:pt x="43303" y="122895"/>
                      <a:pt x="45515" y="122315"/>
                      <a:pt x="45515" y="118640"/>
                    </a:cubicBezTo>
                    <a:cubicBezTo>
                      <a:pt x="45515" y="115933"/>
                      <a:pt x="42700" y="115933"/>
                      <a:pt x="40286" y="115933"/>
                    </a:cubicBezTo>
                    <a:cubicBezTo>
                      <a:pt x="35861" y="115933"/>
                      <a:pt x="30431" y="115933"/>
                      <a:pt x="30431" y="113612"/>
                    </a:cubicBezTo>
                    <a:cubicBezTo>
                      <a:pt x="30431" y="112645"/>
                      <a:pt x="31838" y="107617"/>
                      <a:pt x="32643" y="104716"/>
                    </a:cubicBezTo>
                    <a:cubicBezTo>
                      <a:pt x="35057" y="94466"/>
                      <a:pt x="37872" y="84022"/>
                      <a:pt x="40085" y="75900"/>
                    </a:cubicBezTo>
                    <a:cubicBezTo>
                      <a:pt x="42498" y="79768"/>
                      <a:pt x="48734" y="87310"/>
                      <a:pt x="60801" y="87310"/>
                    </a:cubicBezTo>
                    <a:cubicBezTo>
                      <a:pt x="85340" y="87310"/>
                      <a:pt x="112492" y="61202"/>
                      <a:pt x="112492" y="32385"/>
                    </a:cubicBezTo>
                    <a:cubicBezTo>
                      <a:pt x="112492" y="9758"/>
                      <a:pt x="96201" y="88"/>
                      <a:pt x="82323" y="88"/>
                    </a:cubicBezTo>
                    <a:cubicBezTo>
                      <a:pt x="69852" y="88"/>
                      <a:pt x="59192" y="8211"/>
                      <a:pt x="53762" y="13626"/>
                    </a:cubicBezTo>
                    <a:cubicBezTo>
                      <a:pt x="50343" y="2602"/>
                      <a:pt x="39079" y="88"/>
                      <a:pt x="33045" y="88"/>
                    </a:cubicBezTo>
                    <a:cubicBezTo>
                      <a:pt x="25201" y="88"/>
                      <a:pt x="20374" y="5116"/>
                      <a:pt x="17156" y="10338"/>
                    </a:cubicBezTo>
                    <a:cubicBezTo>
                      <a:pt x="13133" y="16914"/>
                      <a:pt x="9915" y="28517"/>
                      <a:pt x="9915" y="29678"/>
                    </a:cubicBezTo>
                    <a:cubicBezTo>
                      <a:pt x="9915" y="32192"/>
                      <a:pt x="12731" y="32192"/>
                      <a:pt x="13334" y="32192"/>
                    </a:cubicBezTo>
                    <a:cubicBezTo>
                      <a:pt x="16150" y="32192"/>
                      <a:pt x="16351" y="31612"/>
                      <a:pt x="17759" y="26390"/>
                    </a:cubicBezTo>
                    <a:cubicBezTo>
                      <a:pt x="20776" y="15173"/>
                      <a:pt x="24598" y="5503"/>
                      <a:pt x="32442" y="5503"/>
                    </a:cubicBezTo>
                    <a:cubicBezTo>
                      <a:pt x="37671" y="5503"/>
                      <a:pt x="39079" y="9758"/>
                      <a:pt x="39079" y="14980"/>
                    </a:cubicBezTo>
                    <a:cubicBezTo>
                      <a:pt x="39079" y="17107"/>
                      <a:pt x="38677" y="19621"/>
                      <a:pt x="38476" y="20782"/>
                    </a:cubicBezTo>
                    <a:lnTo>
                      <a:pt x="15547" y="108970"/>
                    </a:lnTo>
                    <a:close/>
                    <a:moveTo>
                      <a:pt x="53561" y="23296"/>
                    </a:moveTo>
                    <a:cubicBezTo>
                      <a:pt x="65226" y="8404"/>
                      <a:pt x="75283" y="5503"/>
                      <a:pt x="81719" y="5503"/>
                    </a:cubicBezTo>
                    <a:cubicBezTo>
                      <a:pt x="89563" y="5503"/>
                      <a:pt x="96402" y="11112"/>
                      <a:pt x="96402" y="24263"/>
                    </a:cubicBezTo>
                    <a:cubicBezTo>
                      <a:pt x="96402" y="32192"/>
                      <a:pt x="91977" y="51918"/>
                      <a:pt x="85943" y="63135"/>
                    </a:cubicBezTo>
                    <a:cubicBezTo>
                      <a:pt x="80915" y="72612"/>
                      <a:pt x="71059" y="81895"/>
                      <a:pt x="60801" y="81895"/>
                    </a:cubicBezTo>
                    <a:cubicBezTo>
                      <a:pt x="46521" y="81895"/>
                      <a:pt x="42901" y="67003"/>
                      <a:pt x="42901" y="65069"/>
                    </a:cubicBezTo>
                    <a:cubicBezTo>
                      <a:pt x="42901" y="64296"/>
                      <a:pt x="43303" y="62942"/>
                      <a:pt x="43504" y="62168"/>
                    </a:cubicBezTo>
                    <a:lnTo>
                      <a:pt x="53561" y="23296"/>
                    </a:lnTo>
                    <a:close/>
                  </a:path>
                </a:pathLst>
              </a:custGeom>
              <a:solidFill>
                <a:srgbClr val="000000"/>
              </a:solidFill>
              <a:ln w="287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A5A0424-A3C6-3FC1-8651-E34DE49CB9A8}"/>
                </a:ext>
              </a:extLst>
            </p:cNvPr>
            <p:cNvSpPr txBox="1"/>
            <p:nvPr/>
          </p:nvSpPr>
          <p:spPr>
            <a:xfrm>
              <a:off x="1853039" y="3179027"/>
              <a:ext cx="43934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Coefficient de dilatation isobare :</a:t>
              </a:r>
            </a:p>
          </p:txBody>
        </p:sp>
      </p:grpSp>
      <p:grpSp>
        <p:nvGrpSpPr>
          <p:cNvPr id="138" name="Groupe 13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 \simeq \rho_0 \left(1 - \violet{\beta \Delta T} \right)&#10;$$&#10;&#10;&#10;\end{document}&#10;" title="IguanaTex Vector Display">
            <a:extLst>
              <a:ext uri="{FF2B5EF4-FFF2-40B4-BE49-F238E27FC236}">
                <a16:creationId xmlns:a16="http://schemas.microsoft.com/office/drawing/2014/main" id="{5F3B26A8-0BEA-F352-45DA-FC2157E09CD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419600" y="6350000"/>
            <a:ext cx="2483994" cy="331201"/>
            <a:chOff x="10901134" y="8356536"/>
            <a:chExt cx="2483866" cy="296967"/>
          </a:xfrm>
        </p:grpSpPr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B9BC4B2B-8199-75CA-7859-9BD2659740D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0901134" y="8448002"/>
              <a:ext cx="155741" cy="195404"/>
            </a:xfrm>
            <a:custGeom>
              <a:avLst/>
              <a:gdLst>
                <a:gd name="connsiteX0" fmla="*/ 1185 w 155741"/>
                <a:gd name="connsiteY0" fmla="*/ 182710 h 195404"/>
                <a:gd name="connsiteX1" fmla="*/ 195 w 155741"/>
                <a:gd name="connsiteY1" fmla="*/ 187461 h 195404"/>
                <a:gd name="connsiteX2" fmla="*/ 9434 w 155741"/>
                <a:gd name="connsiteY2" fmla="*/ 195479 h 195404"/>
                <a:gd name="connsiteX3" fmla="*/ 20983 w 155741"/>
                <a:gd name="connsiteY3" fmla="*/ 189243 h 195404"/>
                <a:gd name="connsiteX4" fmla="*/ 42101 w 155741"/>
                <a:gd name="connsiteY4" fmla="*/ 114704 h 195404"/>
                <a:gd name="connsiteX5" fmla="*/ 74767 w 155741"/>
                <a:gd name="connsiteY5" fmla="*/ 134601 h 195404"/>
                <a:gd name="connsiteX6" fmla="*/ 155937 w 155741"/>
                <a:gd name="connsiteY6" fmla="*/ 48480 h 195404"/>
                <a:gd name="connsiteX7" fmla="*/ 110073 w 155741"/>
                <a:gd name="connsiteY7" fmla="*/ 75 h 195404"/>
                <a:gd name="connsiteX8" fmla="*/ 33522 w 155741"/>
                <a:gd name="connsiteY8" fmla="*/ 66001 h 195404"/>
                <a:gd name="connsiteX9" fmla="*/ 1185 w 155741"/>
                <a:gd name="connsiteY9" fmla="*/ 182710 h 195404"/>
                <a:gd name="connsiteX10" fmla="*/ 74437 w 155741"/>
                <a:gd name="connsiteY10" fmla="*/ 128068 h 195404"/>
                <a:gd name="connsiteX11" fmla="*/ 46060 w 155741"/>
                <a:gd name="connsiteY11" fmla="*/ 101638 h 195404"/>
                <a:gd name="connsiteX12" fmla="*/ 48700 w 155741"/>
                <a:gd name="connsiteY12" fmla="*/ 90650 h 195404"/>
                <a:gd name="connsiteX13" fmla="*/ 68498 w 155741"/>
                <a:gd name="connsiteY13" fmla="*/ 34820 h 195404"/>
                <a:gd name="connsiteX14" fmla="*/ 109413 w 155741"/>
                <a:gd name="connsiteY14" fmla="*/ 6608 h 195404"/>
                <a:gd name="connsiteX15" fmla="*/ 132180 w 155741"/>
                <a:gd name="connsiteY15" fmla="*/ 35711 h 195404"/>
                <a:gd name="connsiteX16" fmla="*/ 113702 w 155741"/>
                <a:gd name="connsiteY16" fmla="*/ 99856 h 195404"/>
                <a:gd name="connsiteX17" fmla="*/ 74437 w 155741"/>
                <a:gd name="connsiteY17" fmla="*/ 128068 h 19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41" h="195404">
                  <a:moveTo>
                    <a:pt x="1185" y="182710"/>
                  </a:moveTo>
                  <a:cubicBezTo>
                    <a:pt x="195" y="186273"/>
                    <a:pt x="195" y="186867"/>
                    <a:pt x="195" y="187461"/>
                  </a:cubicBezTo>
                  <a:cubicBezTo>
                    <a:pt x="195" y="191916"/>
                    <a:pt x="3825" y="195479"/>
                    <a:pt x="9434" y="195479"/>
                  </a:cubicBezTo>
                  <a:cubicBezTo>
                    <a:pt x="16364" y="195479"/>
                    <a:pt x="20323" y="190134"/>
                    <a:pt x="20983" y="189243"/>
                  </a:cubicBezTo>
                  <a:cubicBezTo>
                    <a:pt x="22633" y="186570"/>
                    <a:pt x="33192" y="146777"/>
                    <a:pt x="42101" y="114704"/>
                  </a:cubicBezTo>
                  <a:cubicBezTo>
                    <a:pt x="48700" y="126583"/>
                    <a:pt x="59259" y="134601"/>
                    <a:pt x="74767" y="134601"/>
                  </a:cubicBezTo>
                  <a:cubicBezTo>
                    <a:pt x="113372" y="134601"/>
                    <a:pt x="155937" y="92729"/>
                    <a:pt x="155937" y="48480"/>
                  </a:cubicBezTo>
                  <a:cubicBezTo>
                    <a:pt x="155937" y="17002"/>
                    <a:pt x="134160" y="75"/>
                    <a:pt x="110073" y="75"/>
                  </a:cubicBezTo>
                  <a:cubicBezTo>
                    <a:pt x="78066" y="75"/>
                    <a:pt x="43420" y="29771"/>
                    <a:pt x="33522" y="66001"/>
                  </a:cubicBezTo>
                  <a:lnTo>
                    <a:pt x="1185" y="182710"/>
                  </a:lnTo>
                  <a:close/>
                  <a:moveTo>
                    <a:pt x="74437" y="128068"/>
                  </a:moveTo>
                  <a:cubicBezTo>
                    <a:pt x="51340" y="128068"/>
                    <a:pt x="46060" y="104310"/>
                    <a:pt x="46060" y="101638"/>
                  </a:cubicBezTo>
                  <a:cubicBezTo>
                    <a:pt x="46060" y="100450"/>
                    <a:pt x="47710" y="94510"/>
                    <a:pt x="48700" y="90650"/>
                  </a:cubicBezTo>
                  <a:cubicBezTo>
                    <a:pt x="57939" y="57389"/>
                    <a:pt x="61238" y="46699"/>
                    <a:pt x="68498" y="34820"/>
                  </a:cubicBezTo>
                  <a:cubicBezTo>
                    <a:pt x="82686" y="13141"/>
                    <a:pt x="99184" y="6608"/>
                    <a:pt x="109413" y="6608"/>
                  </a:cubicBezTo>
                  <a:cubicBezTo>
                    <a:pt x="121621" y="6608"/>
                    <a:pt x="132180" y="15220"/>
                    <a:pt x="132180" y="35711"/>
                  </a:cubicBezTo>
                  <a:cubicBezTo>
                    <a:pt x="132180" y="52044"/>
                    <a:pt x="122611" y="85304"/>
                    <a:pt x="113702" y="99856"/>
                  </a:cubicBezTo>
                  <a:cubicBezTo>
                    <a:pt x="102814" y="118565"/>
                    <a:pt x="86975" y="128068"/>
                    <a:pt x="74437" y="128068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5689F97A-5EEA-7816-7FE5-CA86ABC7A9A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171632" y="8441469"/>
              <a:ext cx="220084" cy="127102"/>
            </a:xfrm>
            <a:custGeom>
              <a:avLst/>
              <a:gdLst>
                <a:gd name="connsiteX0" fmla="*/ 220288 w 220084"/>
                <a:gd name="connsiteY0" fmla="*/ 9578 h 127102"/>
                <a:gd name="connsiteX1" fmla="*/ 215668 w 220084"/>
                <a:gd name="connsiteY1" fmla="*/ 372 h 127102"/>
                <a:gd name="connsiteX2" fmla="*/ 211049 w 220084"/>
                <a:gd name="connsiteY2" fmla="*/ 8390 h 127102"/>
                <a:gd name="connsiteX3" fmla="*/ 165184 w 220084"/>
                <a:gd name="connsiteY3" fmla="*/ 46996 h 127102"/>
                <a:gd name="connsiteX4" fmla="*/ 112390 w 220084"/>
                <a:gd name="connsiteY4" fmla="*/ 24723 h 127102"/>
                <a:gd name="connsiteX5" fmla="*/ 55307 w 220084"/>
                <a:gd name="connsiteY5" fmla="*/ 75 h 127102"/>
                <a:gd name="connsiteX6" fmla="*/ 203 w 220084"/>
                <a:gd name="connsiteY6" fmla="*/ 54123 h 127102"/>
                <a:gd name="connsiteX7" fmla="*/ 4823 w 220084"/>
                <a:gd name="connsiteY7" fmla="*/ 63329 h 127102"/>
                <a:gd name="connsiteX8" fmla="*/ 9442 w 220084"/>
                <a:gd name="connsiteY8" fmla="*/ 56499 h 127102"/>
                <a:gd name="connsiteX9" fmla="*/ 55307 w 220084"/>
                <a:gd name="connsiteY9" fmla="*/ 16705 h 127102"/>
                <a:gd name="connsiteX10" fmla="*/ 108101 w 220084"/>
                <a:gd name="connsiteY10" fmla="*/ 38977 h 127102"/>
                <a:gd name="connsiteX11" fmla="*/ 165184 w 220084"/>
                <a:gd name="connsiteY11" fmla="*/ 63626 h 127102"/>
                <a:gd name="connsiteX12" fmla="*/ 220288 w 220084"/>
                <a:gd name="connsiteY12" fmla="*/ 9578 h 127102"/>
                <a:gd name="connsiteX13" fmla="*/ 12082 w 220084"/>
                <a:gd name="connsiteY13" fmla="*/ 115298 h 127102"/>
                <a:gd name="connsiteX14" fmla="*/ 203 w 220084"/>
                <a:gd name="connsiteY14" fmla="*/ 121237 h 127102"/>
                <a:gd name="connsiteX15" fmla="*/ 11752 w 220084"/>
                <a:gd name="connsiteY15" fmla="*/ 127177 h 127102"/>
                <a:gd name="connsiteX16" fmla="*/ 208739 w 220084"/>
                <a:gd name="connsiteY16" fmla="*/ 127177 h 127102"/>
                <a:gd name="connsiteX17" fmla="*/ 220288 w 220084"/>
                <a:gd name="connsiteY17" fmla="*/ 121237 h 127102"/>
                <a:gd name="connsiteX18" fmla="*/ 208409 w 220084"/>
                <a:gd name="connsiteY18" fmla="*/ 115298 h 127102"/>
                <a:gd name="connsiteX19" fmla="*/ 12082 w 220084"/>
                <a:gd name="connsiteY19" fmla="*/ 115298 h 12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0084" h="127102">
                  <a:moveTo>
                    <a:pt x="220288" y="9578"/>
                  </a:moveTo>
                  <a:cubicBezTo>
                    <a:pt x="220288" y="3044"/>
                    <a:pt x="217978" y="372"/>
                    <a:pt x="215668" y="372"/>
                  </a:cubicBezTo>
                  <a:cubicBezTo>
                    <a:pt x="214349" y="372"/>
                    <a:pt x="211379" y="1560"/>
                    <a:pt x="211049" y="8390"/>
                  </a:cubicBezTo>
                  <a:cubicBezTo>
                    <a:pt x="209729" y="33038"/>
                    <a:pt x="186632" y="46996"/>
                    <a:pt x="165184" y="46996"/>
                  </a:cubicBezTo>
                  <a:cubicBezTo>
                    <a:pt x="145387" y="46996"/>
                    <a:pt x="129548" y="36602"/>
                    <a:pt x="112390" y="24723"/>
                  </a:cubicBezTo>
                  <a:cubicBezTo>
                    <a:pt x="94902" y="12250"/>
                    <a:pt x="77414" y="75"/>
                    <a:pt x="55307" y="75"/>
                  </a:cubicBezTo>
                  <a:cubicBezTo>
                    <a:pt x="22971" y="75"/>
                    <a:pt x="203" y="26208"/>
                    <a:pt x="203" y="54123"/>
                  </a:cubicBezTo>
                  <a:cubicBezTo>
                    <a:pt x="203" y="63032"/>
                    <a:pt x="4493" y="63329"/>
                    <a:pt x="4823" y="63329"/>
                  </a:cubicBezTo>
                  <a:cubicBezTo>
                    <a:pt x="8452" y="63329"/>
                    <a:pt x="9442" y="57389"/>
                    <a:pt x="9442" y="56499"/>
                  </a:cubicBezTo>
                  <a:cubicBezTo>
                    <a:pt x="11092" y="27396"/>
                    <a:pt x="37489" y="16705"/>
                    <a:pt x="55307" y="16705"/>
                  </a:cubicBezTo>
                  <a:cubicBezTo>
                    <a:pt x="75105" y="16705"/>
                    <a:pt x="90943" y="27099"/>
                    <a:pt x="108101" y="38977"/>
                  </a:cubicBezTo>
                  <a:cubicBezTo>
                    <a:pt x="125589" y="51450"/>
                    <a:pt x="143077" y="63626"/>
                    <a:pt x="165184" y="63626"/>
                  </a:cubicBezTo>
                  <a:cubicBezTo>
                    <a:pt x="197521" y="63626"/>
                    <a:pt x="220288" y="37493"/>
                    <a:pt x="220288" y="9578"/>
                  </a:cubicBezTo>
                  <a:close/>
                  <a:moveTo>
                    <a:pt x="12082" y="115298"/>
                  </a:moveTo>
                  <a:cubicBezTo>
                    <a:pt x="6803" y="115298"/>
                    <a:pt x="203" y="115298"/>
                    <a:pt x="203" y="121237"/>
                  </a:cubicBezTo>
                  <a:cubicBezTo>
                    <a:pt x="203" y="127177"/>
                    <a:pt x="6143" y="127177"/>
                    <a:pt x="11752" y="127177"/>
                  </a:cubicBezTo>
                  <a:lnTo>
                    <a:pt x="208739" y="127177"/>
                  </a:lnTo>
                  <a:cubicBezTo>
                    <a:pt x="214349" y="127177"/>
                    <a:pt x="220288" y="127177"/>
                    <a:pt x="220288" y="121237"/>
                  </a:cubicBezTo>
                  <a:cubicBezTo>
                    <a:pt x="220288" y="115298"/>
                    <a:pt x="214019" y="115298"/>
                    <a:pt x="208409" y="115298"/>
                  </a:cubicBezTo>
                  <a:lnTo>
                    <a:pt x="12082" y="115298"/>
                  </a:ln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2720B39B-34D2-B1C2-48E0-2A578E51FB4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511674" y="8448002"/>
              <a:ext cx="155741" cy="195404"/>
            </a:xfrm>
            <a:custGeom>
              <a:avLst/>
              <a:gdLst>
                <a:gd name="connsiteX0" fmla="*/ 1204 w 155741"/>
                <a:gd name="connsiteY0" fmla="*/ 182710 h 195404"/>
                <a:gd name="connsiteX1" fmla="*/ 214 w 155741"/>
                <a:gd name="connsiteY1" fmla="*/ 187461 h 195404"/>
                <a:gd name="connsiteX2" fmla="*/ 9453 w 155741"/>
                <a:gd name="connsiteY2" fmla="*/ 195479 h 195404"/>
                <a:gd name="connsiteX3" fmla="*/ 21002 w 155741"/>
                <a:gd name="connsiteY3" fmla="*/ 189243 h 195404"/>
                <a:gd name="connsiteX4" fmla="*/ 42119 w 155741"/>
                <a:gd name="connsiteY4" fmla="*/ 114704 h 195404"/>
                <a:gd name="connsiteX5" fmla="*/ 74785 w 155741"/>
                <a:gd name="connsiteY5" fmla="*/ 134601 h 195404"/>
                <a:gd name="connsiteX6" fmla="*/ 155956 w 155741"/>
                <a:gd name="connsiteY6" fmla="*/ 48480 h 195404"/>
                <a:gd name="connsiteX7" fmla="*/ 110091 w 155741"/>
                <a:gd name="connsiteY7" fmla="*/ 75 h 195404"/>
                <a:gd name="connsiteX8" fmla="*/ 33540 w 155741"/>
                <a:gd name="connsiteY8" fmla="*/ 66001 h 195404"/>
                <a:gd name="connsiteX9" fmla="*/ 1204 w 155741"/>
                <a:gd name="connsiteY9" fmla="*/ 182710 h 195404"/>
                <a:gd name="connsiteX10" fmla="*/ 74455 w 155741"/>
                <a:gd name="connsiteY10" fmla="*/ 128068 h 195404"/>
                <a:gd name="connsiteX11" fmla="*/ 46079 w 155741"/>
                <a:gd name="connsiteY11" fmla="*/ 101638 h 195404"/>
                <a:gd name="connsiteX12" fmla="*/ 48718 w 155741"/>
                <a:gd name="connsiteY12" fmla="*/ 90650 h 195404"/>
                <a:gd name="connsiteX13" fmla="*/ 68516 w 155741"/>
                <a:gd name="connsiteY13" fmla="*/ 34820 h 195404"/>
                <a:gd name="connsiteX14" fmla="*/ 109431 w 155741"/>
                <a:gd name="connsiteY14" fmla="*/ 6608 h 195404"/>
                <a:gd name="connsiteX15" fmla="*/ 132199 w 155741"/>
                <a:gd name="connsiteY15" fmla="*/ 35711 h 195404"/>
                <a:gd name="connsiteX16" fmla="*/ 113721 w 155741"/>
                <a:gd name="connsiteY16" fmla="*/ 99856 h 195404"/>
                <a:gd name="connsiteX17" fmla="*/ 74455 w 155741"/>
                <a:gd name="connsiteY17" fmla="*/ 128068 h 19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41" h="195404">
                  <a:moveTo>
                    <a:pt x="1204" y="182710"/>
                  </a:moveTo>
                  <a:cubicBezTo>
                    <a:pt x="214" y="186273"/>
                    <a:pt x="214" y="186867"/>
                    <a:pt x="214" y="187461"/>
                  </a:cubicBezTo>
                  <a:cubicBezTo>
                    <a:pt x="214" y="191916"/>
                    <a:pt x="3843" y="195479"/>
                    <a:pt x="9453" y="195479"/>
                  </a:cubicBezTo>
                  <a:cubicBezTo>
                    <a:pt x="16382" y="195479"/>
                    <a:pt x="20342" y="190134"/>
                    <a:pt x="21002" y="189243"/>
                  </a:cubicBezTo>
                  <a:cubicBezTo>
                    <a:pt x="22651" y="186570"/>
                    <a:pt x="33210" y="146777"/>
                    <a:pt x="42119" y="114704"/>
                  </a:cubicBezTo>
                  <a:cubicBezTo>
                    <a:pt x="48718" y="126583"/>
                    <a:pt x="59277" y="134601"/>
                    <a:pt x="74785" y="134601"/>
                  </a:cubicBezTo>
                  <a:cubicBezTo>
                    <a:pt x="113391" y="134601"/>
                    <a:pt x="155956" y="92729"/>
                    <a:pt x="155956" y="48480"/>
                  </a:cubicBezTo>
                  <a:cubicBezTo>
                    <a:pt x="155956" y="17002"/>
                    <a:pt x="134178" y="75"/>
                    <a:pt x="110091" y="75"/>
                  </a:cubicBezTo>
                  <a:cubicBezTo>
                    <a:pt x="78085" y="75"/>
                    <a:pt x="43439" y="29771"/>
                    <a:pt x="33540" y="66001"/>
                  </a:cubicBezTo>
                  <a:lnTo>
                    <a:pt x="1204" y="182710"/>
                  </a:lnTo>
                  <a:close/>
                  <a:moveTo>
                    <a:pt x="74455" y="128068"/>
                  </a:moveTo>
                  <a:cubicBezTo>
                    <a:pt x="51358" y="128068"/>
                    <a:pt x="46079" y="104310"/>
                    <a:pt x="46079" y="101638"/>
                  </a:cubicBezTo>
                  <a:cubicBezTo>
                    <a:pt x="46079" y="100450"/>
                    <a:pt x="47728" y="94510"/>
                    <a:pt x="48718" y="90650"/>
                  </a:cubicBezTo>
                  <a:cubicBezTo>
                    <a:pt x="57957" y="57389"/>
                    <a:pt x="61257" y="46699"/>
                    <a:pt x="68516" y="34820"/>
                  </a:cubicBezTo>
                  <a:cubicBezTo>
                    <a:pt x="82704" y="13141"/>
                    <a:pt x="99202" y="6608"/>
                    <a:pt x="109431" y="6608"/>
                  </a:cubicBezTo>
                  <a:cubicBezTo>
                    <a:pt x="121640" y="6608"/>
                    <a:pt x="132199" y="15220"/>
                    <a:pt x="132199" y="35711"/>
                  </a:cubicBezTo>
                  <a:cubicBezTo>
                    <a:pt x="132199" y="52044"/>
                    <a:pt x="122630" y="85304"/>
                    <a:pt x="113721" y="99856"/>
                  </a:cubicBezTo>
                  <a:cubicBezTo>
                    <a:pt x="102832" y="118565"/>
                    <a:pt x="86994" y="128068"/>
                    <a:pt x="74455" y="128068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89ABACB8-14AA-B146-3D99-4187DDD5D4A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684382" y="8485776"/>
              <a:ext cx="107171" cy="142187"/>
            </a:xfrm>
            <a:custGeom>
              <a:avLst/>
              <a:gdLst>
                <a:gd name="connsiteX0" fmla="*/ 107391 w 107171"/>
                <a:gd name="connsiteY0" fmla="*/ 71794 h 142187"/>
                <a:gd name="connsiteX1" fmla="*/ 93763 w 107171"/>
                <a:gd name="connsiteY1" fmla="*/ 17954 h 142187"/>
                <a:gd name="connsiteX2" fmla="*/ 53805 w 107171"/>
                <a:gd name="connsiteY2" fmla="*/ 76 h 142187"/>
                <a:gd name="connsiteX3" fmla="*/ 219 w 107171"/>
                <a:gd name="connsiteY3" fmla="*/ 71794 h 142187"/>
                <a:gd name="connsiteX4" fmla="*/ 53805 w 107171"/>
                <a:gd name="connsiteY4" fmla="*/ 142264 h 142187"/>
                <a:gd name="connsiteX5" fmla="*/ 107391 w 107171"/>
                <a:gd name="connsiteY5" fmla="*/ 71794 h 142187"/>
                <a:gd name="connsiteX6" fmla="*/ 53805 w 107171"/>
                <a:gd name="connsiteY6" fmla="*/ 136444 h 142187"/>
                <a:gd name="connsiteX7" fmla="*/ 24471 w 107171"/>
                <a:gd name="connsiteY7" fmla="*/ 113785 h 142187"/>
                <a:gd name="connsiteX8" fmla="*/ 21238 w 107171"/>
                <a:gd name="connsiteY8" fmla="*/ 69091 h 142187"/>
                <a:gd name="connsiteX9" fmla="*/ 24702 w 107171"/>
                <a:gd name="connsiteY9" fmla="*/ 26684 h 142187"/>
                <a:gd name="connsiteX10" fmla="*/ 53805 w 107171"/>
                <a:gd name="connsiteY10" fmla="*/ 5897 h 142187"/>
                <a:gd name="connsiteX11" fmla="*/ 82446 w 107171"/>
                <a:gd name="connsiteY11" fmla="*/ 24814 h 142187"/>
                <a:gd name="connsiteX12" fmla="*/ 86372 w 107171"/>
                <a:gd name="connsiteY12" fmla="*/ 69091 h 142187"/>
                <a:gd name="connsiteX13" fmla="*/ 83369 w 107171"/>
                <a:gd name="connsiteY13" fmla="*/ 112953 h 142187"/>
                <a:gd name="connsiteX14" fmla="*/ 53805 w 107171"/>
                <a:gd name="connsiteY14" fmla="*/ 136444 h 14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171" h="142187">
                  <a:moveTo>
                    <a:pt x="107391" y="71794"/>
                  </a:moveTo>
                  <a:cubicBezTo>
                    <a:pt x="107391" y="48927"/>
                    <a:pt x="104388" y="32505"/>
                    <a:pt x="93763" y="17954"/>
                  </a:cubicBezTo>
                  <a:cubicBezTo>
                    <a:pt x="86603" y="8391"/>
                    <a:pt x="72283" y="76"/>
                    <a:pt x="53805" y="76"/>
                  </a:cubicBezTo>
                  <a:cubicBezTo>
                    <a:pt x="219" y="76"/>
                    <a:pt x="219" y="56827"/>
                    <a:pt x="219" y="71794"/>
                  </a:cubicBezTo>
                  <a:cubicBezTo>
                    <a:pt x="219" y="86761"/>
                    <a:pt x="219" y="142264"/>
                    <a:pt x="53805" y="142264"/>
                  </a:cubicBezTo>
                  <a:cubicBezTo>
                    <a:pt x="107391" y="142264"/>
                    <a:pt x="107391" y="86761"/>
                    <a:pt x="107391" y="71794"/>
                  </a:cubicBezTo>
                  <a:close/>
                  <a:moveTo>
                    <a:pt x="53805" y="136444"/>
                  </a:moveTo>
                  <a:cubicBezTo>
                    <a:pt x="43180" y="136444"/>
                    <a:pt x="29091" y="130831"/>
                    <a:pt x="24471" y="113785"/>
                  </a:cubicBezTo>
                  <a:cubicBezTo>
                    <a:pt x="21238" y="101520"/>
                    <a:pt x="21238" y="84474"/>
                    <a:pt x="21238" y="69091"/>
                  </a:cubicBezTo>
                  <a:cubicBezTo>
                    <a:pt x="21238" y="53916"/>
                    <a:pt x="21238" y="38118"/>
                    <a:pt x="24702" y="26684"/>
                  </a:cubicBezTo>
                  <a:cubicBezTo>
                    <a:pt x="29553" y="10262"/>
                    <a:pt x="44335" y="5897"/>
                    <a:pt x="53805" y="5897"/>
                  </a:cubicBezTo>
                  <a:cubicBezTo>
                    <a:pt x="66277" y="5897"/>
                    <a:pt x="78288" y="12757"/>
                    <a:pt x="82446" y="24814"/>
                  </a:cubicBezTo>
                  <a:cubicBezTo>
                    <a:pt x="86141" y="36039"/>
                    <a:pt x="86372" y="51006"/>
                    <a:pt x="86372" y="69091"/>
                  </a:cubicBezTo>
                  <a:cubicBezTo>
                    <a:pt x="86372" y="84474"/>
                    <a:pt x="86372" y="99857"/>
                    <a:pt x="83369" y="112953"/>
                  </a:cubicBezTo>
                  <a:cubicBezTo>
                    <a:pt x="78750" y="131870"/>
                    <a:pt x="63044" y="136444"/>
                    <a:pt x="53805" y="136444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8CD81CF1-17AA-727B-6F60-18DD6D24A4B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908055" y="8356536"/>
              <a:ext cx="76551" cy="296967"/>
            </a:xfrm>
            <a:custGeom>
              <a:avLst/>
              <a:gdLst>
                <a:gd name="connsiteX0" fmla="*/ 76776 w 76551"/>
                <a:gd name="connsiteY0" fmla="*/ 294072 h 296967"/>
                <a:gd name="connsiteX1" fmla="*/ 71167 w 76551"/>
                <a:gd name="connsiteY1" fmla="*/ 287539 h 296967"/>
                <a:gd name="connsiteX2" fmla="*/ 19363 w 76551"/>
                <a:gd name="connsiteY2" fmla="*/ 148558 h 296967"/>
                <a:gd name="connsiteX3" fmla="*/ 72487 w 76551"/>
                <a:gd name="connsiteY3" fmla="*/ 8093 h 296967"/>
                <a:gd name="connsiteX4" fmla="*/ 76776 w 76551"/>
                <a:gd name="connsiteY4" fmla="*/ 3044 h 296967"/>
                <a:gd name="connsiteX5" fmla="*/ 73477 w 76551"/>
                <a:gd name="connsiteY5" fmla="*/ 75 h 296967"/>
                <a:gd name="connsiteX6" fmla="*/ 21013 w 76551"/>
                <a:gd name="connsiteY6" fmla="*/ 57983 h 296967"/>
                <a:gd name="connsiteX7" fmla="*/ 225 w 76551"/>
                <a:gd name="connsiteY7" fmla="*/ 148558 h 296967"/>
                <a:gd name="connsiteX8" fmla="*/ 22003 w 76551"/>
                <a:gd name="connsiteY8" fmla="*/ 241212 h 296967"/>
                <a:gd name="connsiteX9" fmla="*/ 73477 w 76551"/>
                <a:gd name="connsiteY9" fmla="*/ 297042 h 296967"/>
                <a:gd name="connsiteX10" fmla="*/ 76776 w 76551"/>
                <a:gd name="connsiteY10" fmla="*/ 294072 h 2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551" h="296967">
                  <a:moveTo>
                    <a:pt x="76776" y="294072"/>
                  </a:moveTo>
                  <a:cubicBezTo>
                    <a:pt x="76776" y="293182"/>
                    <a:pt x="76776" y="292588"/>
                    <a:pt x="71167" y="287539"/>
                  </a:cubicBezTo>
                  <a:cubicBezTo>
                    <a:pt x="29922" y="250121"/>
                    <a:pt x="19363" y="193994"/>
                    <a:pt x="19363" y="148558"/>
                  </a:cubicBezTo>
                  <a:cubicBezTo>
                    <a:pt x="19363" y="96886"/>
                    <a:pt x="31902" y="45214"/>
                    <a:pt x="72487" y="8093"/>
                  </a:cubicBezTo>
                  <a:cubicBezTo>
                    <a:pt x="76776" y="4529"/>
                    <a:pt x="76776" y="3935"/>
                    <a:pt x="76776" y="3044"/>
                  </a:cubicBezTo>
                  <a:cubicBezTo>
                    <a:pt x="76776" y="966"/>
                    <a:pt x="75456" y="75"/>
                    <a:pt x="73477" y="75"/>
                  </a:cubicBezTo>
                  <a:cubicBezTo>
                    <a:pt x="70177" y="75"/>
                    <a:pt x="40481" y="20268"/>
                    <a:pt x="21013" y="57983"/>
                  </a:cubicBezTo>
                  <a:cubicBezTo>
                    <a:pt x="4185" y="90650"/>
                    <a:pt x="225" y="123613"/>
                    <a:pt x="225" y="148558"/>
                  </a:cubicBezTo>
                  <a:cubicBezTo>
                    <a:pt x="225" y="171722"/>
                    <a:pt x="3855" y="207655"/>
                    <a:pt x="22003" y="241212"/>
                  </a:cubicBezTo>
                  <a:cubicBezTo>
                    <a:pt x="41800" y="277739"/>
                    <a:pt x="70177" y="297042"/>
                    <a:pt x="73477" y="297042"/>
                  </a:cubicBezTo>
                  <a:cubicBezTo>
                    <a:pt x="75456" y="297042"/>
                    <a:pt x="76776" y="296151"/>
                    <a:pt x="76776" y="294072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C749DD3-657F-1380-8090-42B30930042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033074" y="8381482"/>
              <a:ext cx="108887" cy="197780"/>
            </a:xfrm>
            <a:custGeom>
              <a:avLst/>
              <a:gdLst>
                <a:gd name="connsiteX0" fmla="*/ 67871 w 108887"/>
                <a:gd name="connsiteY0" fmla="*/ 7796 h 197780"/>
                <a:gd name="connsiteX1" fmla="*/ 60282 w 108887"/>
                <a:gd name="connsiteY1" fmla="*/ 75 h 197780"/>
                <a:gd name="connsiteX2" fmla="*/ 229 w 108887"/>
                <a:gd name="connsiteY2" fmla="*/ 19081 h 197780"/>
                <a:gd name="connsiteX3" fmla="*/ 229 w 108887"/>
                <a:gd name="connsiteY3" fmla="*/ 28287 h 197780"/>
                <a:gd name="connsiteX4" fmla="*/ 43454 w 108887"/>
                <a:gd name="connsiteY4" fmla="*/ 20565 h 197780"/>
                <a:gd name="connsiteX5" fmla="*/ 43454 w 108887"/>
                <a:gd name="connsiteY5" fmla="*/ 174395 h 197780"/>
                <a:gd name="connsiteX6" fmla="*/ 12768 w 108887"/>
                <a:gd name="connsiteY6" fmla="*/ 188649 h 197780"/>
                <a:gd name="connsiteX7" fmla="*/ 2209 w 108887"/>
                <a:gd name="connsiteY7" fmla="*/ 188649 h 197780"/>
                <a:gd name="connsiteX8" fmla="*/ 2209 w 108887"/>
                <a:gd name="connsiteY8" fmla="*/ 197855 h 197780"/>
                <a:gd name="connsiteX9" fmla="*/ 55663 w 108887"/>
                <a:gd name="connsiteY9" fmla="*/ 196964 h 197780"/>
                <a:gd name="connsiteX10" fmla="*/ 109116 w 108887"/>
                <a:gd name="connsiteY10" fmla="*/ 197855 h 197780"/>
                <a:gd name="connsiteX11" fmla="*/ 109116 w 108887"/>
                <a:gd name="connsiteY11" fmla="*/ 188649 h 197780"/>
                <a:gd name="connsiteX12" fmla="*/ 98558 w 108887"/>
                <a:gd name="connsiteY12" fmla="*/ 188649 h 197780"/>
                <a:gd name="connsiteX13" fmla="*/ 67871 w 108887"/>
                <a:gd name="connsiteY13" fmla="*/ 174395 h 197780"/>
                <a:gd name="connsiteX14" fmla="*/ 67871 w 108887"/>
                <a:gd name="connsiteY14" fmla="*/ 7796 h 19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887" h="197780">
                  <a:moveTo>
                    <a:pt x="67871" y="7796"/>
                  </a:moveTo>
                  <a:cubicBezTo>
                    <a:pt x="67871" y="669"/>
                    <a:pt x="67871" y="75"/>
                    <a:pt x="60282" y="75"/>
                  </a:cubicBezTo>
                  <a:cubicBezTo>
                    <a:pt x="39824" y="19081"/>
                    <a:pt x="10788" y="19081"/>
                    <a:pt x="229" y="19081"/>
                  </a:cubicBezTo>
                  <a:lnTo>
                    <a:pt x="229" y="28287"/>
                  </a:lnTo>
                  <a:cubicBezTo>
                    <a:pt x="6828" y="28287"/>
                    <a:pt x="26296" y="28287"/>
                    <a:pt x="43454" y="20565"/>
                  </a:cubicBezTo>
                  <a:lnTo>
                    <a:pt x="43454" y="174395"/>
                  </a:lnTo>
                  <a:cubicBezTo>
                    <a:pt x="43454" y="185085"/>
                    <a:pt x="42464" y="188649"/>
                    <a:pt x="12768" y="188649"/>
                  </a:cubicBezTo>
                  <a:lnTo>
                    <a:pt x="2209" y="188649"/>
                  </a:lnTo>
                  <a:lnTo>
                    <a:pt x="2209" y="197855"/>
                  </a:lnTo>
                  <a:cubicBezTo>
                    <a:pt x="13757" y="196964"/>
                    <a:pt x="42464" y="196964"/>
                    <a:pt x="55663" y="196964"/>
                  </a:cubicBezTo>
                  <a:cubicBezTo>
                    <a:pt x="68861" y="196964"/>
                    <a:pt x="97568" y="196964"/>
                    <a:pt x="109116" y="197855"/>
                  </a:cubicBezTo>
                  <a:lnTo>
                    <a:pt x="109116" y="188649"/>
                  </a:lnTo>
                  <a:lnTo>
                    <a:pt x="98558" y="188649"/>
                  </a:lnTo>
                  <a:cubicBezTo>
                    <a:pt x="68861" y="188649"/>
                    <a:pt x="67871" y="185382"/>
                    <a:pt x="67871" y="174395"/>
                  </a:cubicBezTo>
                  <a:lnTo>
                    <a:pt x="67871" y="7796"/>
                  </a:ln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28C4230C-8CE5-F6FF-1099-D24511214FC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269399" y="8499081"/>
              <a:ext cx="201606" cy="11878"/>
            </a:xfrm>
            <a:custGeom>
              <a:avLst/>
              <a:gdLst>
                <a:gd name="connsiteX0" fmla="*/ 190294 w 201606"/>
                <a:gd name="connsiteY0" fmla="*/ 11953 h 11878"/>
                <a:gd name="connsiteX1" fmla="*/ 201843 w 201606"/>
                <a:gd name="connsiteY1" fmla="*/ 6014 h 11878"/>
                <a:gd name="connsiteX2" fmla="*/ 190294 w 201606"/>
                <a:gd name="connsiteY2" fmla="*/ 75 h 11878"/>
                <a:gd name="connsiteX3" fmla="*/ 11785 w 201606"/>
                <a:gd name="connsiteY3" fmla="*/ 75 h 11878"/>
                <a:gd name="connsiteX4" fmla="*/ 236 w 201606"/>
                <a:gd name="connsiteY4" fmla="*/ 6014 h 11878"/>
                <a:gd name="connsiteX5" fmla="*/ 11785 w 201606"/>
                <a:gd name="connsiteY5" fmla="*/ 11953 h 11878"/>
                <a:gd name="connsiteX6" fmla="*/ 190294 w 201606"/>
                <a:gd name="connsiteY6" fmla="*/ 11953 h 1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06" h="11878">
                  <a:moveTo>
                    <a:pt x="190294" y="11953"/>
                  </a:moveTo>
                  <a:cubicBezTo>
                    <a:pt x="195904" y="11953"/>
                    <a:pt x="201843" y="11953"/>
                    <a:pt x="201843" y="6014"/>
                  </a:cubicBezTo>
                  <a:cubicBezTo>
                    <a:pt x="201843" y="75"/>
                    <a:pt x="195904" y="75"/>
                    <a:pt x="190294" y="75"/>
                  </a:cubicBezTo>
                  <a:lnTo>
                    <a:pt x="11785" y="75"/>
                  </a:lnTo>
                  <a:cubicBezTo>
                    <a:pt x="6176" y="75"/>
                    <a:pt x="236" y="75"/>
                    <a:pt x="236" y="6014"/>
                  </a:cubicBezTo>
                  <a:cubicBezTo>
                    <a:pt x="236" y="11953"/>
                    <a:pt x="6176" y="11953"/>
                    <a:pt x="11785" y="11953"/>
                  </a:cubicBezTo>
                  <a:lnTo>
                    <a:pt x="190294" y="11953"/>
                  </a:ln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6FF48410-D085-F305-DC46-F69D56A9507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581830" y="8369603"/>
              <a:ext cx="179871" cy="267270"/>
            </a:xfrm>
            <a:custGeom>
              <a:avLst/>
              <a:gdLst>
                <a:gd name="connsiteX0" fmla="*/ 180117 w 179871"/>
                <a:gd name="connsiteY0" fmla="*/ 40759 h 267270"/>
                <a:gd name="connsiteX1" fmla="*/ 135242 w 179871"/>
                <a:gd name="connsiteY1" fmla="*/ 75 h 267270"/>
                <a:gd name="connsiteX2" fmla="*/ 95317 w 179871"/>
                <a:gd name="connsiteY2" fmla="*/ 12547 h 267270"/>
                <a:gd name="connsiteX3" fmla="*/ 52752 w 179871"/>
                <a:gd name="connsiteY3" fmla="*/ 75801 h 267270"/>
                <a:gd name="connsiteX4" fmla="*/ 288 w 179871"/>
                <a:gd name="connsiteY4" fmla="*/ 264376 h 267270"/>
                <a:gd name="connsiteX5" fmla="*/ 4248 w 179871"/>
                <a:gd name="connsiteY5" fmla="*/ 267345 h 267270"/>
                <a:gd name="connsiteX6" fmla="*/ 8207 w 179871"/>
                <a:gd name="connsiteY6" fmla="*/ 265861 h 267270"/>
                <a:gd name="connsiteX7" fmla="*/ 31304 w 179871"/>
                <a:gd name="connsiteY7" fmla="*/ 183898 h 267270"/>
                <a:gd name="connsiteX8" fmla="*/ 76179 w 179871"/>
                <a:gd name="connsiteY8" fmla="*/ 212703 h 267270"/>
                <a:gd name="connsiteX9" fmla="*/ 139862 w 179871"/>
                <a:gd name="connsiteY9" fmla="*/ 189243 h 267270"/>
                <a:gd name="connsiteX10" fmla="*/ 166259 w 179871"/>
                <a:gd name="connsiteY10" fmla="*/ 134601 h 267270"/>
                <a:gd name="connsiteX11" fmla="*/ 142172 w 179871"/>
                <a:gd name="connsiteY11" fmla="*/ 90353 h 267270"/>
                <a:gd name="connsiteX12" fmla="*/ 180117 w 179871"/>
                <a:gd name="connsiteY12" fmla="*/ 40759 h 267270"/>
                <a:gd name="connsiteX13" fmla="*/ 120724 w 179871"/>
                <a:gd name="connsiteY13" fmla="*/ 90056 h 267270"/>
                <a:gd name="connsiteX14" fmla="*/ 104886 w 179871"/>
                <a:gd name="connsiteY14" fmla="*/ 92135 h 267270"/>
                <a:gd name="connsiteX15" fmla="*/ 90368 w 179871"/>
                <a:gd name="connsiteY15" fmla="*/ 90947 h 267270"/>
                <a:gd name="connsiteX16" fmla="*/ 106536 w 179871"/>
                <a:gd name="connsiteY16" fmla="*/ 88571 h 267270"/>
                <a:gd name="connsiteX17" fmla="*/ 120724 w 179871"/>
                <a:gd name="connsiteY17" fmla="*/ 90056 h 267270"/>
                <a:gd name="connsiteX18" fmla="*/ 161639 w 179871"/>
                <a:gd name="connsiteY18" fmla="*/ 33929 h 267270"/>
                <a:gd name="connsiteX19" fmla="*/ 131943 w 179871"/>
                <a:gd name="connsiteY19" fmla="*/ 85304 h 267270"/>
                <a:gd name="connsiteX20" fmla="*/ 106536 w 179871"/>
                <a:gd name="connsiteY20" fmla="*/ 81741 h 267270"/>
                <a:gd name="connsiteX21" fmla="*/ 81129 w 179871"/>
                <a:gd name="connsiteY21" fmla="*/ 91244 h 267270"/>
                <a:gd name="connsiteX22" fmla="*/ 103896 w 179871"/>
                <a:gd name="connsiteY22" fmla="*/ 98668 h 267270"/>
                <a:gd name="connsiteX23" fmla="*/ 130953 w 179871"/>
                <a:gd name="connsiteY23" fmla="*/ 94807 h 267270"/>
                <a:gd name="connsiteX24" fmla="*/ 145471 w 179871"/>
                <a:gd name="connsiteY24" fmla="*/ 128365 h 267270"/>
                <a:gd name="connsiteX25" fmla="*/ 128973 w 179871"/>
                <a:gd name="connsiteY25" fmla="*/ 179443 h 267270"/>
                <a:gd name="connsiteX26" fmla="*/ 75189 w 179871"/>
                <a:gd name="connsiteY26" fmla="*/ 206170 h 267270"/>
                <a:gd name="connsiteX27" fmla="*/ 37574 w 179871"/>
                <a:gd name="connsiteY27" fmla="*/ 167861 h 267270"/>
                <a:gd name="connsiteX28" fmla="*/ 39224 w 179871"/>
                <a:gd name="connsiteY28" fmla="*/ 154795 h 267270"/>
                <a:gd name="connsiteX29" fmla="*/ 60341 w 179871"/>
                <a:gd name="connsiteY29" fmla="*/ 79662 h 267270"/>
                <a:gd name="connsiteX30" fmla="*/ 130953 w 179871"/>
                <a:gd name="connsiteY30" fmla="*/ 6905 h 267270"/>
                <a:gd name="connsiteX31" fmla="*/ 161639 w 179871"/>
                <a:gd name="connsiteY31" fmla="*/ 33929 h 2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9871" h="267270">
                  <a:moveTo>
                    <a:pt x="180117" y="40759"/>
                  </a:moveTo>
                  <a:cubicBezTo>
                    <a:pt x="180117" y="18487"/>
                    <a:pt x="161969" y="75"/>
                    <a:pt x="135242" y="75"/>
                  </a:cubicBezTo>
                  <a:cubicBezTo>
                    <a:pt x="116105" y="75"/>
                    <a:pt x="106866" y="4826"/>
                    <a:pt x="95317" y="12547"/>
                  </a:cubicBezTo>
                  <a:cubicBezTo>
                    <a:pt x="77169" y="24426"/>
                    <a:pt x="59021" y="53232"/>
                    <a:pt x="52752" y="75801"/>
                  </a:cubicBezTo>
                  <a:lnTo>
                    <a:pt x="288" y="264376"/>
                  </a:lnTo>
                  <a:cubicBezTo>
                    <a:pt x="-42" y="265564"/>
                    <a:pt x="1608" y="267345"/>
                    <a:pt x="4248" y="267345"/>
                  </a:cubicBezTo>
                  <a:cubicBezTo>
                    <a:pt x="6887" y="267345"/>
                    <a:pt x="7877" y="266751"/>
                    <a:pt x="8207" y="265861"/>
                  </a:cubicBezTo>
                  <a:lnTo>
                    <a:pt x="31304" y="183898"/>
                  </a:lnTo>
                  <a:cubicBezTo>
                    <a:pt x="37574" y="201716"/>
                    <a:pt x="52092" y="212703"/>
                    <a:pt x="76179" y="212703"/>
                  </a:cubicBezTo>
                  <a:cubicBezTo>
                    <a:pt x="100266" y="212703"/>
                    <a:pt x="125014" y="202310"/>
                    <a:pt x="139862" y="189243"/>
                  </a:cubicBezTo>
                  <a:cubicBezTo>
                    <a:pt x="155700" y="175582"/>
                    <a:pt x="166259" y="156577"/>
                    <a:pt x="166259" y="134601"/>
                  </a:cubicBezTo>
                  <a:cubicBezTo>
                    <a:pt x="166259" y="113219"/>
                    <a:pt x="154050" y="97777"/>
                    <a:pt x="142172" y="90353"/>
                  </a:cubicBezTo>
                  <a:cubicBezTo>
                    <a:pt x="161309" y="80553"/>
                    <a:pt x="180117" y="62141"/>
                    <a:pt x="180117" y="40759"/>
                  </a:cubicBezTo>
                  <a:close/>
                  <a:moveTo>
                    <a:pt x="120724" y="90056"/>
                  </a:moveTo>
                  <a:cubicBezTo>
                    <a:pt x="116435" y="91541"/>
                    <a:pt x="112805" y="92135"/>
                    <a:pt x="104886" y="92135"/>
                  </a:cubicBezTo>
                  <a:cubicBezTo>
                    <a:pt x="100267" y="92135"/>
                    <a:pt x="93667" y="92432"/>
                    <a:pt x="90368" y="90947"/>
                  </a:cubicBezTo>
                  <a:cubicBezTo>
                    <a:pt x="91028" y="87977"/>
                    <a:pt x="102906" y="88571"/>
                    <a:pt x="106536" y="88571"/>
                  </a:cubicBezTo>
                  <a:cubicBezTo>
                    <a:pt x="113465" y="88571"/>
                    <a:pt x="116435" y="88571"/>
                    <a:pt x="120724" y="90056"/>
                  </a:cubicBezTo>
                  <a:close/>
                  <a:moveTo>
                    <a:pt x="161639" y="33929"/>
                  </a:moveTo>
                  <a:cubicBezTo>
                    <a:pt x="161639" y="54717"/>
                    <a:pt x="149101" y="76098"/>
                    <a:pt x="131943" y="85304"/>
                  </a:cubicBezTo>
                  <a:cubicBezTo>
                    <a:pt x="123034" y="82335"/>
                    <a:pt x="116435" y="81741"/>
                    <a:pt x="106536" y="81741"/>
                  </a:cubicBezTo>
                  <a:cubicBezTo>
                    <a:pt x="99607" y="81741"/>
                    <a:pt x="81129" y="81444"/>
                    <a:pt x="81129" y="91244"/>
                  </a:cubicBezTo>
                  <a:cubicBezTo>
                    <a:pt x="80799" y="99559"/>
                    <a:pt x="97957" y="98668"/>
                    <a:pt x="103896" y="98668"/>
                  </a:cubicBezTo>
                  <a:cubicBezTo>
                    <a:pt x="116105" y="98668"/>
                    <a:pt x="121054" y="98371"/>
                    <a:pt x="130953" y="94807"/>
                  </a:cubicBezTo>
                  <a:cubicBezTo>
                    <a:pt x="143492" y="105498"/>
                    <a:pt x="145141" y="114704"/>
                    <a:pt x="145471" y="128365"/>
                  </a:cubicBezTo>
                  <a:cubicBezTo>
                    <a:pt x="146131" y="145589"/>
                    <a:pt x="138212" y="167861"/>
                    <a:pt x="128973" y="179443"/>
                  </a:cubicBezTo>
                  <a:cubicBezTo>
                    <a:pt x="116105" y="195479"/>
                    <a:pt x="93997" y="206170"/>
                    <a:pt x="75189" y="206170"/>
                  </a:cubicBezTo>
                  <a:cubicBezTo>
                    <a:pt x="50112" y="206170"/>
                    <a:pt x="37574" y="188946"/>
                    <a:pt x="37574" y="167861"/>
                  </a:cubicBezTo>
                  <a:cubicBezTo>
                    <a:pt x="37574" y="164892"/>
                    <a:pt x="37574" y="160437"/>
                    <a:pt x="39224" y="154795"/>
                  </a:cubicBezTo>
                  <a:lnTo>
                    <a:pt x="60341" y="79662"/>
                  </a:lnTo>
                  <a:cubicBezTo>
                    <a:pt x="67600" y="54123"/>
                    <a:pt x="91358" y="6905"/>
                    <a:pt x="130953" y="6905"/>
                  </a:cubicBezTo>
                  <a:cubicBezTo>
                    <a:pt x="150091" y="6905"/>
                    <a:pt x="161639" y="16111"/>
                    <a:pt x="161639" y="33929"/>
                  </a:cubicBezTo>
                  <a:close/>
                </a:path>
              </a:pathLst>
            </a:custGeom>
            <a:solidFill>
              <a:srgbClr val="B300B3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DF37CE03-85C1-390B-A70A-B201BEA2B02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791531" y="8366633"/>
              <a:ext cx="243511" cy="212628"/>
            </a:xfrm>
            <a:custGeom>
              <a:avLst/>
              <a:gdLst>
                <a:gd name="connsiteX0" fmla="*/ 130587 w 243511"/>
                <a:gd name="connsiteY0" fmla="*/ 5420 h 212628"/>
                <a:gd name="connsiteX1" fmla="*/ 122008 w 243511"/>
                <a:gd name="connsiteY1" fmla="*/ 75 h 212628"/>
                <a:gd name="connsiteX2" fmla="*/ 113429 w 243511"/>
                <a:gd name="connsiteY2" fmla="*/ 5420 h 212628"/>
                <a:gd name="connsiteX3" fmla="*/ 1902 w 243511"/>
                <a:gd name="connsiteY3" fmla="*/ 206764 h 212628"/>
                <a:gd name="connsiteX4" fmla="*/ 252 w 243511"/>
                <a:gd name="connsiteY4" fmla="*/ 210328 h 212628"/>
                <a:gd name="connsiteX5" fmla="*/ 7512 w 243511"/>
                <a:gd name="connsiteY5" fmla="*/ 212703 h 212628"/>
                <a:gd name="connsiteX6" fmla="*/ 236505 w 243511"/>
                <a:gd name="connsiteY6" fmla="*/ 212703 h 212628"/>
                <a:gd name="connsiteX7" fmla="*/ 243764 w 243511"/>
                <a:gd name="connsiteY7" fmla="*/ 210328 h 212628"/>
                <a:gd name="connsiteX8" fmla="*/ 242114 w 243511"/>
                <a:gd name="connsiteY8" fmla="*/ 206764 h 212628"/>
                <a:gd name="connsiteX9" fmla="*/ 130587 w 243511"/>
                <a:gd name="connsiteY9" fmla="*/ 5420 h 212628"/>
                <a:gd name="connsiteX10" fmla="*/ 111450 w 243511"/>
                <a:gd name="connsiteY10" fmla="*/ 29771 h 212628"/>
                <a:gd name="connsiteX11" fmla="*/ 200209 w 243511"/>
                <a:gd name="connsiteY11" fmla="*/ 190134 h 212628"/>
                <a:gd name="connsiteX12" fmla="*/ 22360 w 243511"/>
                <a:gd name="connsiteY12" fmla="*/ 190134 h 212628"/>
                <a:gd name="connsiteX13" fmla="*/ 111450 w 243511"/>
                <a:gd name="connsiteY13" fmla="*/ 29771 h 2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511" h="212628">
                  <a:moveTo>
                    <a:pt x="130587" y="5420"/>
                  </a:moveTo>
                  <a:cubicBezTo>
                    <a:pt x="128278" y="1560"/>
                    <a:pt x="127618" y="75"/>
                    <a:pt x="122008" y="75"/>
                  </a:cubicBezTo>
                  <a:cubicBezTo>
                    <a:pt x="116399" y="75"/>
                    <a:pt x="115739" y="1560"/>
                    <a:pt x="113429" y="5420"/>
                  </a:cubicBezTo>
                  <a:lnTo>
                    <a:pt x="1902" y="206764"/>
                  </a:lnTo>
                  <a:cubicBezTo>
                    <a:pt x="252" y="209437"/>
                    <a:pt x="252" y="210031"/>
                    <a:pt x="252" y="210328"/>
                  </a:cubicBezTo>
                  <a:cubicBezTo>
                    <a:pt x="252" y="212703"/>
                    <a:pt x="2232" y="212703"/>
                    <a:pt x="7512" y="212703"/>
                  </a:cubicBezTo>
                  <a:lnTo>
                    <a:pt x="236505" y="212703"/>
                  </a:lnTo>
                  <a:cubicBezTo>
                    <a:pt x="241784" y="212703"/>
                    <a:pt x="243764" y="212703"/>
                    <a:pt x="243764" y="210328"/>
                  </a:cubicBezTo>
                  <a:cubicBezTo>
                    <a:pt x="243764" y="210031"/>
                    <a:pt x="243764" y="209437"/>
                    <a:pt x="242114" y="206764"/>
                  </a:cubicBezTo>
                  <a:lnTo>
                    <a:pt x="130587" y="5420"/>
                  </a:lnTo>
                  <a:close/>
                  <a:moveTo>
                    <a:pt x="111450" y="29771"/>
                  </a:moveTo>
                  <a:lnTo>
                    <a:pt x="200209" y="190134"/>
                  </a:lnTo>
                  <a:lnTo>
                    <a:pt x="22360" y="190134"/>
                  </a:lnTo>
                  <a:lnTo>
                    <a:pt x="111450" y="29771"/>
                  </a:lnTo>
                  <a:close/>
                </a:path>
              </a:pathLst>
            </a:custGeom>
            <a:solidFill>
              <a:srgbClr val="B300B3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FA287800-F966-0D51-8B92-1EF859E86C3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058911" y="8378215"/>
              <a:ext cx="224374" cy="201046"/>
            </a:xfrm>
            <a:custGeom>
              <a:avLst/>
              <a:gdLst>
                <a:gd name="connsiteX0" fmla="*/ 133235 w 224374"/>
                <a:gd name="connsiteY0" fmla="*/ 20862 h 201046"/>
                <a:gd name="connsiteX1" fmla="*/ 140824 w 224374"/>
                <a:gd name="connsiteY1" fmla="*/ 9875 h 201046"/>
                <a:gd name="connsiteX2" fmla="*/ 161612 w 224374"/>
                <a:gd name="connsiteY2" fmla="*/ 9281 h 201046"/>
                <a:gd name="connsiteX3" fmla="*/ 209786 w 224374"/>
                <a:gd name="connsiteY3" fmla="*/ 33632 h 201046"/>
                <a:gd name="connsiteX4" fmla="*/ 207147 w 224374"/>
                <a:gd name="connsiteY4" fmla="*/ 57389 h 201046"/>
                <a:gd name="connsiteX5" fmla="*/ 206157 w 224374"/>
                <a:gd name="connsiteY5" fmla="*/ 63032 h 201046"/>
                <a:gd name="connsiteX6" fmla="*/ 210116 w 224374"/>
                <a:gd name="connsiteY6" fmla="*/ 66892 h 201046"/>
                <a:gd name="connsiteX7" fmla="*/ 215066 w 224374"/>
                <a:gd name="connsiteY7" fmla="*/ 60062 h 201046"/>
                <a:gd name="connsiteX8" fmla="*/ 223975 w 224374"/>
                <a:gd name="connsiteY8" fmla="*/ 8390 h 201046"/>
                <a:gd name="connsiteX9" fmla="*/ 224635 w 224374"/>
                <a:gd name="connsiteY9" fmla="*/ 3341 h 201046"/>
                <a:gd name="connsiteX10" fmla="*/ 215726 w 224374"/>
                <a:gd name="connsiteY10" fmla="*/ 75 h 201046"/>
                <a:gd name="connsiteX11" fmla="*/ 32597 w 224374"/>
                <a:gd name="connsiteY11" fmla="*/ 75 h 201046"/>
                <a:gd name="connsiteX12" fmla="*/ 22038 w 224374"/>
                <a:gd name="connsiteY12" fmla="*/ 6014 h 201046"/>
                <a:gd name="connsiteX13" fmla="*/ 2240 w 224374"/>
                <a:gd name="connsiteY13" fmla="*/ 58280 h 201046"/>
                <a:gd name="connsiteX14" fmla="*/ 261 w 224374"/>
                <a:gd name="connsiteY14" fmla="*/ 63626 h 201046"/>
                <a:gd name="connsiteX15" fmla="*/ 4220 w 224374"/>
                <a:gd name="connsiteY15" fmla="*/ 66892 h 201046"/>
                <a:gd name="connsiteX16" fmla="*/ 9830 w 224374"/>
                <a:gd name="connsiteY16" fmla="*/ 60656 h 201046"/>
                <a:gd name="connsiteX17" fmla="*/ 85061 w 224374"/>
                <a:gd name="connsiteY17" fmla="*/ 9281 h 201046"/>
                <a:gd name="connsiteX18" fmla="*/ 97929 w 224374"/>
                <a:gd name="connsiteY18" fmla="*/ 9281 h 201046"/>
                <a:gd name="connsiteX19" fmla="*/ 107168 w 224374"/>
                <a:gd name="connsiteY19" fmla="*/ 12844 h 201046"/>
                <a:gd name="connsiteX20" fmla="*/ 105848 w 224374"/>
                <a:gd name="connsiteY20" fmla="*/ 19081 h 201046"/>
                <a:gd name="connsiteX21" fmla="*/ 61634 w 224374"/>
                <a:gd name="connsiteY21" fmla="*/ 177661 h 201046"/>
                <a:gd name="connsiteX22" fmla="*/ 22368 w 224374"/>
                <a:gd name="connsiteY22" fmla="*/ 191916 h 201046"/>
                <a:gd name="connsiteX23" fmla="*/ 8510 w 224374"/>
                <a:gd name="connsiteY23" fmla="*/ 197558 h 201046"/>
                <a:gd name="connsiteX24" fmla="*/ 14119 w 224374"/>
                <a:gd name="connsiteY24" fmla="*/ 201122 h 201046"/>
                <a:gd name="connsiteX25" fmla="*/ 41176 w 224374"/>
                <a:gd name="connsiteY25" fmla="*/ 200528 h 201046"/>
                <a:gd name="connsiteX26" fmla="*/ 69223 w 224374"/>
                <a:gd name="connsiteY26" fmla="*/ 200231 h 201046"/>
                <a:gd name="connsiteX27" fmla="*/ 96610 w 224374"/>
                <a:gd name="connsiteY27" fmla="*/ 200528 h 201046"/>
                <a:gd name="connsiteX28" fmla="*/ 125316 w 224374"/>
                <a:gd name="connsiteY28" fmla="*/ 201122 h 201046"/>
                <a:gd name="connsiteX29" fmla="*/ 132575 w 224374"/>
                <a:gd name="connsiteY29" fmla="*/ 195182 h 201046"/>
                <a:gd name="connsiteX30" fmla="*/ 121357 w 224374"/>
                <a:gd name="connsiteY30" fmla="*/ 191916 h 201046"/>
                <a:gd name="connsiteX31" fmla="*/ 100239 w 224374"/>
                <a:gd name="connsiteY31" fmla="*/ 191322 h 201046"/>
                <a:gd name="connsiteX32" fmla="*/ 88031 w 224374"/>
                <a:gd name="connsiteY32" fmla="*/ 184788 h 201046"/>
                <a:gd name="connsiteX33" fmla="*/ 89350 w 224374"/>
                <a:gd name="connsiteY33" fmla="*/ 178552 h 201046"/>
                <a:gd name="connsiteX34" fmla="*/ 133235 w 224374"/>
                <a:gd name="connsiteY34" fmla="*/ 20862 h 20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4374" h="201046">
                  <a:moveTo>
                    <a:pt x="133235" y="20862"/>
                  </a:moveTo>
                  <a:cubicBezTo>
                    <a:pt x="135545" y="12547"/>
                    <a:pt x="136865" y="10766"/>
                    <a:pt x="140824" y="9875"/>
                  </a:cubicBezTo>
                  <a:cubicBezTo>
                    <a:pt x="143794" y="9281"/>
                    <a:pt x="154683" y="9281"/>
                    <a:pt x="161612" y="9281"/>
                  </a:cubicBezTo>
                  <a:cubicBezTo>
                    <a:pt x="194938" y="9281"/>
                    <a:pt x="209786" y="10469"/>
                    <a:pt x="209786" y="33632"/>
                  </a:cubicBezTo>
                  <a:cubicBezTo>
                    <a:pt x="209786" y="38087"/>
                    <a:pt x="208467" y="49668"/>
                    <a:pt x="207147" y="57389"/>
                  </a:cubicBezTo>
                  <a:cubicBezTo>
                    <a:pt x="206817" y="58577"/>
                    <a:pt x="206157" y="62141"/>
                    <a:pt x="206157" y="63032"/>
                  </a:cubicBezTo>
                  <a:cubicBezTo>
                    <a:pt x="206157" y="64814"/>
                    <a:pt x="207147" y="66892"/>
                    <a:pt x="210116" y="66892"/>
                  </a:cubicBezTo>
                  <a:cubicBezTo>
                    <a:pt x="213746" y="66892"/>
                    <a:pt x="214406" y="64517"/>
                    <a:pt x="215066" y="60062"/>
                  </a:cubicBezTo>
                  <a:lnTo>
                    <a:pt x="223975" y="8390"/>
                  </a:lnTo>
                  <a:cubicBezTo>
                    <a:pt x="224305" y="7202"/>
                    <a:pt x="224635" y="4232"/>
                    <a:pt x="224635" y="3341"/>
                  </a:cubicBezTo>
                  <a:cubicBezTo>
                    <a:pt x="224635" y="75"/>
                    <a:pt x="221335" y="75"/>
                    <a:pt x="215726" y="75"/>
                  </a:cubicBezTo>
                  <a:lnTo>
                    <a:pt x="32597" y="75"/>
                  </a:lnTo>
                  <a:cubicBezTo>
                    <a:pt x="24678" y="75"/>
                    <a:pt x="24348" y="372"/>
                    <a:pt x="22038" y="6014"/>
                  </a:cubicBezTo>
                  <a:lnTo>
                    <a:pt x="2240" y="58280"/>
                  </a:lnTo>
                  <a:cubicBezTo>
                    <a:pt x="1911" y="58874"/>
                    <a:pt x="261" y="63032"/>
                    <a:pt x="261" y="63626"/>
                  </a:cubicBezTo>
                  <a:cubicBezTo>
                    <a:pt x="261" y="65408"/>
                    <a:pt x="1911" y="66892"/>
                    <a:pt x="4220" y="66892"/>
                  </a:cubicBezTo>
                  <a:cubicBezTo>
                    <a:pt x="7520" y="66892"/>
                    <a:pt x="7850" y="65408"/>
                    <a:pt x="9830" y="60656"/>
                  </a:cubicBezTo>
                  <a:cubicBezTo>
                    <a:pt x="27648" y="14626"/>
                    <a:pt x="36227" y="9281"/>
                    <a:pt x="85061" y="9281"/>
                  </a:cubicBezTo>
                  <a:lnTo>
                    <a:pt x="97929" y="9281"/>
                  </a:lnTo>
                  <a:cubicBezTo>
                    <a:pt x="107168" y="9281"/>
                    <a:pt x="107168" y="10469"/>
                    <a:pt x="107168" y="12844"/>
                  </a:cubicBezTo>
                  <a:cubicBezTo>
                    <a:pt x="107168" y="14626"/>
                    <a:pt x="106178" y="18190"/>
                    <a:pt x="105848" y="19081"/>
                  </a:cubicBezTo>
                  <a:lnTo>
                    <a:pt x="61634" y="177661"/>
                  </a:lnTo>
                  <a:cubicBezTo>
                    <a:pt x="58664" y="188649"/>
                    <a:pt x="57674" y="191916"/>
                    <a:pt x="22368" y="191916"/>
                  </a:cubicBezTo>
                  <a:cubicBezTo>
                    <a:pt x="10490" y="191916"/>
                    <a:pt x="8510" y="191916"/>
                    <a:pt x="8510" y="197558"/>
                  </a:cubicBezTo>
                  <a:cubicBezTo>
                    <a:pt x="8510" y="201122"/>
                    <a:pt x="12139" y="201122"/>
                    <a:pt x="14119" y="201122"/>
                  </a:cubicBezTo>
                  <a:cubicBezTo>
                    <a:pt x="23028" y="201122"/>
                    <a:pt x="32267" y="200528"/>
                    <a:pt x="41176" y="200528"/>
                  </a:cubicBezTo>
                  <a:cubicBezTo>
                    <a:pt x="50415" y="200528"/>
                    <a:pt x="59984" y="200231"/>
                    <a:pt x="69223" y="200231"/>
                  </a:cubicBezTo>
                  <a:cubicBezTo>
                    <a:pt x="78462" y="200231"/>
                    <a:pt x="87701" y="200528"/>
                    <a:pt x="96610" y="200528"/>
                  </a:cubicBezTo>
                  <a:cubicBezTo>
                    <a:pt x="106178" y="200528"/>
                    <a:pt x="116077" y="201122"/>
                    <a:pt x="125316" y="201122"/>
                  </a:cubicBezTo>
                  <a:cubicBezTo>
                    <a:pt x="128616" y="201122"/>
                    <a:pt x="132575" y="201122"/>
                    <a:pt x="132575" y="195182"/>
                  </a:cubicBezTo>
                  <a:cubicBezTo>
                    <a:pt x="132575" y="191916"/>
                    <a:pt x="129936" y="191916"/>
                    <a:pt x="121357" y="191916"/>
                  </a:cubicBezTo>
                  <a:cubicBezTo>
                    <a:pt x="113108" y="191916"/>
                    <a:pt x="108818" y="191916"/>
                    <a:pt x="100239" y="191322"/>
                  </a:cubicBezTo>
                  <a:cubicBezTo>
                    <a:pt x="90670" y="190431"/>
                    <a:pt x="88031" y="189540"/>
                    <a:pt x="88031" y="184788"/>
                  </a:cubicBezTo>
                  <a:cubicBezTo>
                    <a:pt x="88031" y="184491"/>
                    <a:pt x="88031" y="183007"/>
                    <a:pt x="89350" y="178552"/>
                  </a:cubicBezTo>
                  <a:lnTo>
                    <a:pt x="133235" y="20862"/>
                  </a:lnTo>
                  <a:close/>
                </a:path>
              </a:pathLst>
            </a:custGeom>
            <a:solidFill>
              <a:srgbClr val="B300B3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DC360B1A-077C-B78D-557F-B6D5EF1200C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3308449" y="8356536"/>
              <a:ext cx="76551" cy="296967"/>
            </a:xfrm>
            <a:custGeom>
              <a:avLst/>
              <a:gdLst>
                <a:gd name="connsiteX0" fmla="*/ 76819 w 76551"/>
                <a:gd name="connsiteY0" fmla="*/ 148558 h 296967"/>
                <a:gd name="connsiteX1" fmla="*/ 55042 w 76551"/>
                <a:gd name="connsiteY1" fmla="*/ 55905 h 296967"/>
                <a:gd name="connsiteX2" fmla="*/ 3568 w 76551"/>
                <a:gd name="connsiteY2" fmla="*/ 75 h 296967"/>
                <a:gd name="connsiteX3" fmla="*/ 268 w 76551"/>
                <a:gd name="connsiteY3" fmla="*/ 3044 h 296967"/>
                <a:gd name="connsiteX4" fmla="*/ 6537 w 76551"/>
                <a:gd name="connsiteY4" fmla="*/ 9875 h 296967"/>
                <a:gd name="connsiteX5" fmla="*/ 57681 w 76551"/>
                <a:gd name="connsiteY5" fmla="*/ 148558 h 296967"/>
                <a:gd name="connsiteX6" fmla="*/ 4557 w 76551"/>
                <a:gd name="connsiteY6" fmla="*/ 289024 h 296967"/>
                <a:gd name="connsiteX7" fmla="*/ 268 w 76551"/>
                <a:gd name="connsiteY7" fmla="*/ 294072 h 296967"/>
                <a:gd name="connsiteX8" fmla="*/ 3568 w 76551"/>
                <a:gd name="connsiteY8" fmla="*/ 297042 h 296967"/>
                <a:gd name="connsiteX9" fmla="*/ 56031 w 76551"/>
                <a:gd name="connsiteY9" fmla="*/ 239133 h 296967"/>
                <a:gd name="connsiteX10" fmla="*/ 76819 w 76551"/>
                <a:gd name="connsiteY10" fmla="*/ 148558 h 2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551" h="296967">
                  <a:moveTo>
                    <a:pt x="76819" y="148558"/>
                  </a:moveTo>
                  <a:cubicBezTo>
                    <a:pt x="76819" y="125395"/>
                    <a:pt x="73189" y="89462"/>
                    <a:pt x="55042" y="55905"/>
                  </a:cubicBezTo>
                  <a:cubicBezTo>
                    <a:pt x="35244" y="19378"/>
                    <a:pt x="6867" y="75"/>
                    <a:pt x="3568" y="75"/>
                  </a:cubicBezTo>
                  <a:cubicBezTo>
                    <a:pt x="1588" y="75"/>
                    <a:pt x="268" y="1263"/>
                    <a:pt x="268" y="3044"/>
                  </a:cubicBezTo>
                  <a:cubicBezTo>
                    <a:pt x="268" y="3935"/>
                    <a:pt x="268" y="4529"/>
                    <a:pt x="6537" y="9875"/>
                  </a:cubicBezTo>
                  <a:cubicBezTo>
                    <a:pt x="38873" y="39274"/>
                    <a:pt x="57681" y="86492"/>
                    <a:pt x="57681" y="148558"/>
                  </a:cubicBezTo>
                  <a:cubicBezTo>
                    <a:pt x="57681" y="199340"/>
                    <a:pt x="45473" y="251606"/>
                    <a:pt x="4557" y="289024"/>
                  </a:cubicBezTo>
                  <a:cubicBezTo>
                    <a:pt x="268" y="292588"/>
                    <a:pt x="268" y="293182"/>
                    <a:pt x="268" y="294072"/>
                  </a:cubicBezTo>
                  <a:cubicBezTo>
                    <a:pt x="268" y="295854"/>
                    <a:pt x="1588" y="297042"/>
                    <a:pt x="3568" y="297042"/>
                  </a:cubicBezTo>
                  <a:cubicBezTo>
                    <a:pt x="6867" y="297042"/>
                    <a:pt x="36564" y="276848"/>
                    <a:pt x="56031" y="239133"/>
                  </a:cubicBezTo>
                  <a:cubicBezTo>
                    <a:pt x="72860" y="206467"/>
                    <a:pt x="76819" y="173504"/>
                    <a:pt x="76819" y="148558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A378208F-EC2B-0D35-EA7C-253DA01EBCA2}"/>
              </a:ext>
            </a:extLst>
          </p:cNvPr>
          <p:cNvGrpSpPr/>
          <p:nvPr/>
        </p:nvGrpSpPr>
        <p:grpSpPr>
          <a:xfrm>
            <a:off x="1923212" y="4292481"/>
            <a:ext cx="6556633" cy="1200302"/>
            <a:chOff x="1923212" y="4292481"/>
            <a:chExt cx="6556633" cy="1200302"/>
          </a:xfrm>
        </p:grpSpPr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BA3F0653-6A8B-CB33-46FF-D4DB3F7B422D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>
              <a:off x="2091740" y="4292481"/>
              <a:ext cx="6359690" cy="1200302"/>
              <a:chOff x="2091740" y="4292481"/>
              <a:chExt cx="6359690" cy="1200302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89CF4EC-5E92-DA74-E7AD-BDF6B40BDFE1}"/>
                  </a:ext>
                </a:extLst>
              </p:cNvPr>
              <p:cNvSpPr txBox="1"/>
              <p:nvPr/>
            </p:nvSpPr>
            <p:spPr>
              <a:xfrm>
                <a:off x="2091740" y="4292481"/>
                <a:ext cx="635969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/>
                  <a:t>se calcule par l’équation d’état, cf. cours thermo</a:t>
                </a:r>
              </a:p>
              <a:p>
                <a:endParaRPr lang="fr-FR"/>
              </a:p>
            </p:txBody>
          </p:sp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DDC5CCF0-FFEC-E812-022C-6EDB76EF95A7}"/>
                  </a:ext>
                </a:extLst>
              </p:cNvPr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3238500" y="4800600"/>
                <a:ext cx="3838600" cy="692183"/>
                <a:chOff x="3238500" y="4800600"/>
                <a:chExt cx="3838600" cy="692183"/>
              </a:xfrm>
            </p:grpSpPr>
            <p:grpSp>
              <p:nvGrpSpPr>
                <p:cNvPr id="89" name="Groupe 88">
                  <a:extLst>
                    <a:ext uri="{FF2B5EF4-FFF2-40B4-BE49-F238E27FC236}">
                      <a16:creationId xmlns:a16="http://schemas.microsoft.com/office/drawing/2014/main" id="{ABF592DB-699C-E882-8460-D3099CBDD6C8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6"/>
                  </p:custDataLst>
                </p:nvPr>
              </p:nvGrpSpPr>
              <p:grpSpPr>
                <a:xfrm>
                  <a:off x="3238500" y="4800600"/>
                  <a:ext cx="1124796" cy="692183"/>
                  <a:chOff x="9405484" y="6554049"/>
                  <a:chExt cx="1124340" cy="656269"/>
                </a:xfrm>
              </p:grpSpPr>
              <p:sp>
                <p:nvSpPr>
                  <p:cNvPr id="80" name="Forme libre 79">
                    <a:extLst>
                      <a:ext uri="{FF2B5EF4-FFF2-40B4-BE49-F238E27FC236}">
                        <a16:creationId xmlns:a16="http://schemas.microsoft.com/office/drawing/2014/main" id="{029EE7DF-F5B5-29F0-CE9F-83E1EDC4A945}"/>
                      </a:ext>
                    </a:extLst>
                  </p:cNvPr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9405484" y="6729318"/>
                    <a:ext cx="156632" cy="247823"/>
                  </a:xfrm>
                  <a:custGeom>
                    <a:avLst/>
                    <a:gdLst>
                      <a:gd name="connsiteX0" fmla="*/ 156846 w 156632"/>
                      <a:gd name="connsiteY0" fmla="*/ 37801 h 247823"/>
                      <a:gd name="connsiteX1" fmla="*/ 117769 w 156632"/>
                      <a:gd name="connsiteY1" fmla="*/ 77 h 247823"/>
                      <a:gd name="connsiteX2" fmla="*/ 83001 w 156632"/>
                      <a:gd name="connsiteY2" fmla="*/ 11642 h 247823"/>
                      <a:gd name="connsiteX3" fmla="*/ 45936 w 156632"/>
                      <a:gd name="connsiteY3" fmla="*/ 70294 h 247823"/>
                      <a:gd name="connsiteX4" fmla="*/ 250 w 156632"/>
                      <a:gd name="connsiteY4" fmla="*/ 245147 h 247823"/>
                      <a:gd name="connsiteX5" fmla="*/ 3698 w 156632"/>
                      <a:gd name="connsiteY5" fmla="*/ 247901 h 247823"/>
                      <a:gd name="connsiteX6" fmla="*/ 7146 w 156632"/>
                      <a:gd name="connsiteY6" fmla="*/ 246524 h 247823"/>
                      <a:gd name="connsiteX7" fmla="*/ 27259 w 156632"/>
                      <a:gd name="connsiteY7" fmla="*/ 170525 h 247823"/>
                      <a:gd name="connsiteX8" fmla="*/ 66336 w 156632"/>
                      <a:gd name="connsiteY8" fmla="*/ 197235 h 247823"/>
                      <a:gd name="connsiteX9" fmla="*/ 121791 w 156632"/>
                      <a:gd name="connsiteY9" fmla="*/ 175481 h 247823"/>
                      <a:gd name="connsiteX10" fmla="*/ 144778 w 156632"/>
                      <a:gd name="connsiteY10" fmla="*/ 124815 h 247823"/>
                      <a:gd name="connsiteX11" fmla="*/ 123802 w 156632"/>
                      <a:gd name="connsiteY11" fmla="*/ 83786 h 247823"/>
                      <a:gd name="connsiteX12" fmla="*/ 156846 w 156632"/>
                      <a:gd name="connsiteY12" fmla="*/ 37801 h 247823"/>
                      <a:gd name="connsiteX13" fmla="*/ 105126 w 156632"/>
                      <a:gd name="connsiteY13" fmla="*/ 83511 h 247823"/>
                      <a:gd name="connsiteX14" fmla="*/ 91334 w 156632"/>
                      <a:gd name="connsiteY14" fmla="*/ 85439 h 247823"/>
                      <a:gd name="connsiteX15" fmla="*/ 78691 w 156632"/>
                      <a:gd name="connsiteY15" fmla="*/ 84337 h 247823"/>
                      <a:gd name="connsiteX16" fmla="*/ 92771 w 156632"/>
                      <a:gd name="connsiteY16" fmla="*/ 82134 h 247823"/>
                      <a:gd name="connsiteX17" fmla="*/ 105126 w 156632"/>
                      <a:gd name="connsiteY17" fmla="*/ 83511 h 247823"/>
                      <a:gd name="connsiteX18" fmla="*/ 140755 w 156632"/>
                      <a:gd name="connsiteY18" fmla="*/ 31468 h 247823"/>
                      <a:gd name="connsiteX19" fmla="*/ 114895 w 156632"/>
                      <a:gd name="connsiteY19" fmla="*/ 79105 h 247823"/>
                      <a:gd name="connsiteX20" fmla="*/ 92771 w 156632"/>
                      <a:gd name="connsiteY20" fmla="*/ 75801 h 247823"/>
                      <a:gd name="connsiteX21" fmla="*/ 70646 w 156632"/>
                      <a:gd name="connsiteY21" fmla="*/ 84612 h 247823"/>
                      <a:gd name="connsiteX22" fmla="*/ 90472 w 156632"/>
                      <a:gd name="connsiteY22" fmla="*/ 91496 h 247823"/>
                      <a:gd name="connsiteX23" fmla="*/ 114033 w 156632"/>
                      <a:gd name="connsiteY23" fmla="*/ 87917 h 247823"/>
                      <a:gd name="connsiteX24" fmla="*/ 126676 w 156632"/>
                      <a:gd name="connsiteY24" fmla="*/ 119032 h 247823"/>
                      <a:gd name="connsiteX25" fmla="*/ 112309 w 156632"/>
                      <a:gd name="connsiteY25" fmla="*/ 166394 h 247823"/>
                      <a:gd name="connsiteX26" fmla="*/ 65474 w 156632"/>
                      <a:gd name="connsiteY26" fmla="*/ 191177 h 247823"/>
                      <a:gd name="connsiteX27" fmla="*/ 32718 w 156632"/>
                      <a:gd name="connsiteY27" fmla="*/ 155655 h 247823"/>
                      <a:gd name="connsiteX28" fmla="*/ 34155 w 156632"/>
                      <a:gd name="connsiteY28" fmla="*/ 143539 h 247823"/>
                      <a:gd name="connsiteX29" fmla="*/ 52544 w 156632"/>
                      <a:gd name="connsiteY29" fmla="*/ 73873 h 247823"/>
                      <a:gd name="connsiteX30" fmla="*/ 114033 w 156632"/>
                      <a:gd name="connsiteY30" fmla="*/ 6410 h 247823"/>
                      <a:gd name="connsiteX31" fmla="*/ 140755 w 156632"/>
                      <a:gd name="connsiteY31" fmla="*/ 31468 h 247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56632" h="247823">
                        <a:moveTo>
                          <a:pt x="156846" y="37801"/>
                        </a:moveTo>
                        <a:cubicBezTo>
                          <a:pt x="156846" y="17149"/>
                          <a:pt x="141042" y="77"/>
                          <a:pt x="117769" y="77"/>
                        </a:cubicBezTo>
                        <a:cubicBezTo>
                          <a:pt x="101103" y="77"/>
                          <a:pt x="93058" y="4483"/>
                          <a:pt x="83001" y="11642"/>
                        </a:cubicBezTo>
                        <a:cubicBezTo>
                          <a:pt x="67198" y="22656"/>
                          <a:pt x="51395" y="49366"/>
                          <a:pt x="45936" y="70294"/>
                        </a:cubicBezTo>
                        <a:lnTo>
                          <a:pt x="250" y="245147"/>
                        </a:lnTo>
                        <a:cubicBezTo>
                          <a:pt x="-38" y="246249"/>
                          <a:pt x="1399" y="247901"/>
                          <a:pt x="3698" y="247901"/>
                        </a:cubicBezTo>
                        <a:cubicBezTo>
                          <a:pt x="5996" y="247901"/>
                          <a:pt x="6858" y="247350"/>
                          <a:pt x="7146" y="246524"/>
                        </a:cubicBezTo>
                        <a:lnTo>
                          <a:pt x="27259" y="170525"/>
                        </a:lnTo>
                        <a:cubicBezTo>
                          <a:pt x="32718" y="187046"/>
                          <a:pt x="45361" y="197235"/>
                          <a:pt x="66336" y="197235"/>
                        </a:cubicBezTo>
                        <a:cubicBezTo>
                          <a:pt x="87311" y="197235"/>
                          <a:pt x="108861" y="187597"/>
                          <a:pt x="121791" y="175481"/>
                        </a:cubicBezTo>
                        <a:cubicBezTo>
                          <a:pt x="135583" y="162815"/>
                          <a:pt x="144778" y="145192"/>
                          <a:pt x="144778" y="124815"/>
                        </a:cubicBezTo>
                        <a:cubicBezTo>
                          <a:pt x="144778" y="104989"/>
                          <a:pt x="134146" y="90670"/>
                          <a:pt x="123802" y="83786"/>
                        </a:cubicBezTo>
                        <a:cubicBezTo>
                          <a:pt x="140468" y="74699"/>
                          <a:pt x="156846" y="57627"/>
                          <a:pt x="156846" y="37801"/>
                        </a:cubicBezTo>
                        <a:close/>
                        <a:moveTo>
                          <a:pt x="105126" y="83511"/>
                        </a:moveTo>
                        <a:cubicBezTo>
                          <a:pt x="101391" y="84888"/>
                          <a:pt x="98230" y="85439"/>
                          <a:pt x="91334" y="85439"/>
                        </a:cubicBezTo>
                        <a:cubicBezTo>
                          <a:pt x="87311" y="85439"/>
                          <a:pt x="81565" y="85714"/>
                          <a:pt x="78691" y="84337"/>
                        </a:cubicBezTo>
                        <a:cubicBezTo>
                          <a:pt x="79266" y="81583"/>
                          <a:pt x="89610" y="82134"/>
                          <a:pt x="92771" y="82134"/>
                        </a:cubicBezTo>
                        <a:cubicBezTo>
                          <a:pt x="98805" y="82134"/>
                          <a:pt x="101391" y="82134"/>
                          <a:pt x="105126" y="83511"/>
                        </a:cubicBezTo>
                        <a:close/>
                        <a:moveTo>
                          <a:pt x="140755" y="31468"/>
                        </a:moveTo>
                        <a:cubicBezTo>
                          <a:pt x="140755" y="50743"/>
                          <a:pt x="129836" y="70569"/>
                          <a:pt x="114895" y="79105"/>
                        </a:cubicBezTo>
                        <a:cubicBezTo>
                          <a:pt x="107137" y="76352"/>
                          <a:pt x="101391" y="75801"/>
                          <a:pt x="92771" y="75801"/>
                        </a:cubicBezTo>
                        <a:cubicBezTo>
                          <a:pt x="86737" y="75801"/>
                          <a:pt x="70646" y="75526"/>
                          <a:pt x="70646" y="84612"/>
                        </a:cubicBezTo>
                        <a:cubicBezTo>
                          <a:pt x="70359" y="92323"/>
                          <a:pt x="85300" y="91496"/>
                          <a:pt x="90472" y="91496"/>
                        </a:cubicBezTo>
                        <a:cubicBezTo>
                          <a:pt x="101103" y="91496"/>
                          <a:pt x="105413" y="91221"/>
                          <a:pt x="114033" y="87917"/>
                        </a:cubicBezTo>
                        <a:cubicBezTo>
                          <a:pt x="124952" y="97830"/>
                          <a:pt x="126388" y="106366"/>
                          <a:pt x="126676" y="119032"/>
                        </a:cubicBezTo>
                        <a:cubicBezTo>
                          <a:pt x="127250" y="135003"/>
                          <a:pt x="120354" y="155655"/>
                          <a:pt x="112309" y="166394"/>
                        </a:cubicBezTo>
                        <a:cubicBezTo>
                          <a:pt x="101103" y="181264"/>
                          <a:pt x="81852" y="191177"/>
                          <a:pt x="65474" y="191177"/>
                        </a:cubicBezTo>
                        <a:cubicBezTo>
                          <a:pt x="43637" y="191177"/>
                          <a:pt x="32718" y="175206"/>
                          <a:pt x="32718" y="155655"/>
                        </a:cubicBezTo>
                        <a:cubicBezTo>
                          <a:pt x="32718" y="152902"/>
                          <a:pt x="32718" y="148771"/>
                          <a:pt x="34155" y="143539"/>
                        </a:cubicBezTo>
                        <a:lnTo>
                          <a:pt x="52544" y="73873"/>
                        </a:lnTo>
                        <a:cubicBezTo>
                          <a:pt x="58866" y="50192"/>
                          <a:pt x="79553" y="6410"/>
                          <a:pt x="114033" y="6410"/>
                        </a:cubicBezTo>
                        <a:cubicBezTo>
                          <a:pt x="130698" y="6410"/>
                          <a:pt x="140755" y="14946"/>
                          <a:pt x="140755" y="3146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1" name="Forme libre 80">
                    <a:extLst>
                      <a:ext uri="{FF2B5EF4-FFF2-40B4-BE49-F238E27FC236}">
                        <a16:creationId xmlns:a16="http://schemas.microsoft.com/office/drawing/2014/main" id="{BB3C0007-B702-FB3E-E059-94074C885B6D}"/>
                      </a:ext>
                    </a:extLst>
                  </p:cNvPr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9670491" y="6822665"/>
                    <a:ext cx="191075" cy="64434"/>
                  </a:xfrm>
                  <a:custGeom>
                    <a:avLst/>
                    <a:gdLst>
                      <a:gd name="connsiteX0" fmla="*/ 181529 w 191075"/>
                      <a:gd name="connsiteY0" fmla="*/ 11091 h 64434"/>
                      <a:gd name="connsiteX1" fmla="*/ 191298 w 191075"/>
                      <a:gd name="connsiteY1" fmla="*/ 5584 h 64434"/>
                      <a:gd name="connsiteX2" fmla="*/ 181816 w 191075"/>
                      <a:gd name="connsiteY2" fmla="*/ 77 h 64434"/>
                      <a:gd name="connsiteX3" fmla="*/ 9704 w 191075"/>
                      <a:gd name="connsiteY3" fmla="*/ 77 h 64434"/>
                      <a:gd name="connsiteX4" fmla="*/ 222 w 191075"/>
                      <a:gd name="connsiteY4" fmla="*/ 5584 h 64434"/>
                      <a:gd name="connsiteX5" fmla="*/ 9992 w 191075"/>
                      <a:gd name="connsiteY5" fmla="*/ 11091 h 64434"/>
                      <a:gd name="connsiteX6" fmla="*/ 181529 w 191075"/>
                      <a:gd name="connsiteY6" fmla="*/ 11091 h 64434"/>
                      <a:gd name="connsiteX7" fmla="*/ 181816 w 191075"/>
                      <a:gd name="connsiteY7" fmla="*/ 64511 h 64434"/>
                      <a:gd name="connsiteX8" fmla="*/ 191298 w 191075"/>
                      <a:gd name="connsiteY8" fmla="*/ 59004 h 64434"/>
                      <a:gd name="connsiteX9" fmla="*/ 181529 w 191075"/>
                      <a:gd name="connsiteY9" fmla="*/ 53497 h 64434"/>
                      <a:gd name="connsiteX10" fmla="*/ 9992 w 191075"/>
                      <a:gd name="connsiteY10" fmla="*/ 53497 h 64434"/>
                      <a:gd name="connsiteX11" fmla="*/ 222 w 191075"/>
                      <a:gd name="connsiteY11" fmla="*/ 59004 h 64434"/>
                      <a:gd name="connsiteX12" fmla="*/ 9704 w 191075"/>
                      <a:gd name="connsiteY12" fmla="*/ 64511 h 64434"/>
                      <a:gd name="connsiteX13" fmla="*/ 181816 w 191075"/>
                      <a:gd name="connsiteY13" fmla="*/ 64511 h 6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1075" h="64434">
                        <a:moveTo>
                          <a:pt x="181529" y="11091"/>
                        </a:moveTo>
                        <a:cubicBezTo>
                          <a:pt x="185839" y="11091"/>
                          <a:pt x="191298" y="11091"/>
                          <a:pt x="191298" y="5584"/>
                        </a:cubicBezTo>
                        <a:cubicBezTo>
                          <a:pt x="191298" y="77"/>
                          <a:pt x="185839" y="77"/>
                          <a:pt x="181816" y="77"/>
                        </a:cubicBezTo>
                        <a:lnTo>
                          <a:pt x="9704" y="77"/>
                        </a:lnTo>
                        <a:cubicBezTo>
                          <a:pt x="5682" y="77"/>
                          <a:pt x="222" y="77"/>
                          <a:pt x="222" y="5584"/>
                        </a:cubicBezTo>
                        <a:cubicBezTo>
                          <a:pt x="222" y="11091"/>
                          <a:pt x="5682" y="11091"/>
                          <a:pt x="9992" y="11091"/>
                        </a:cubicBezTo>
                        <a:lnTo>
                          <a:pt x="181529" y="11091"/>
                        </a:lnTo>
                        <a:close/>
                        <a:moveTo>
                          <a:pt x="181816" y="64511"/>
                        </a:moveTo>
                        <a:cubicBezTo>
                          <a:pt x="185839" y="64511"/>
                          <a:pt x="191298" y="64511"/>
                          <a:pt x="191298" y="59004"/>
                        </a:cubicBezTo>
                        <a:cubicBezTo>
                          <a:pt x="191298" y="53497"/>
                          <a:pt x="185839" y="53497"/>
                          <a:pt x="181529" y="53497"/>
                        </a:cubicBezTo>
                        <a:lnTo>
                          <a:pt x="9992" y="53497"/>
                        </a:lnTo>
                        <a:cubicBezTo>
                          <a:pt x="5682" y="53497"/>
                          <a:pt x="222" y="53497"/>
                          <a:pt x="222" y="59004"/>
                        </a:cubicBezTo>
                        <a:cubicBezTo>
                          <a:pt x="222" y="64511"/>
                          <a:pt x="5682" y="64511"/>
                          <a:pt x="9704" y="64511"/>
                        </a:cubicBezTo>
                        <a:lnTo>
                          <a:pt x="181816" y="645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2" name="Forme libre 81">
                    <a:extLst>
                      <a:ext uri="{FF2B5EF4-FFF2-40B4-BE49-F238E27FC236}">
                        <a16:creationId xmlns:a16="http://schemas.microsoft.com/office/drawing/2014/main" id="{E8DF7674-57B6-57DF-735E-961E72250D43}"/>
                      </a:ext>
                    </a:extLst>
                  </p:cNvPr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10214739" y="6554049"/>
                    <a:ext cx="94819" cy="183389"/>
                  </a:xfrm>
                  <a:custGeom>
                    <a:avLst/>
                    <a:gdLst>
                      <a:gd name="connsiteX0" fmla="*/ 59144 w 94819"/>
                      <a:gd name="connsiteY0" fmla="*/ 7230 h 183389"/>
                      <a:gd name="connsiteX1" fmla="*/ 52535 w 94819"/>
                      <a:gd name="connsiteY1" fmla="*/ 70 h 183389"/>
                      <a:gd name="connsiteX2" fmla="*/ 241 w 94819"/>
                      <a:gd name="connsiteY2" fmla="*/ 17693 h 183389"/>
                      <a:gd name="connsiteX3" fmla="*/ 241 w 94819"/>
                      <a:gd name="connsiteY3" fmla="*/ 26229 h 183389"/>
                      <a:gd name="connsiteX4" fmla="*/ 37881 w 94819"/>
                      <a:gd name="connsiteY4" fmla="*/ 19070 h 183389"/>
                      <a:gd name="connsiteX5" fmla="*/ 37881 w 94819"/>
                      <a:gd name="connsiteY5" fmla="*/ 161706 h 183389"/>
                      <a:gd name="connsiteX6" fmla="*/ 11159 w 94819"/>
                      <a:gd name="connsiteY6" fmla="*/ 174924 h 183389"/>
                      <a:gd name="connsiteX7" fmla="*/ 1965 w 94819"/>
                      <a:gd name="connsiteY7" fmla="*/ 174924 h 183389"/>
                      <a:gd name="connsiteX8" fmla="*/ 1965 w 94819"/>
                      <a:gd name="connsiteY8" fmla="*/ 183460 h 183389"/>
                      <a:gd name="connsiteX9" fmla="*/ 48513 w 94819"/>
                      <a:gd name="connsiteY9" fmla="*/ 182634 h 183389"/>
                      <a:gd name="connsiteX10" fmla="*/ 95060 w 94819"/>
                      <a:gd name="connsiteY10" fmla="*/ 183460 h 183389"/>
                      <a:gd name="connsiteX11" fmla="*/ 95060 w 94819"/>
                      <a:gd name="connsiteY11" fmla="*/ 174924 h 183389"/>
                      <a:gd name="connsiteX12" fmla="*/ 85866 w 94819"/>
                      <a:gd name="connsiteY12" fmla="*/ 174924 h 183389"/>
                      <a:gd name="connsiteX13" fmla="*/ 59144 w 94819"/>
                      <a:gd name="connsiteY13" fmla="*/ 161706 h 183389"/>
                      <a:gd name="connsiteX14" fmla="*/ 59144 w 94819"/>
                      <a:gd name="connsiteY14" fmla="*/ 7230 h 18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4819" h="183389">
                        <a:moveTo>
                          <a:pt x="59144" y="7230"/>
                        </a:moveTo>
                        <a:cubicBezTo>
                          <a:pt x="59144" y="621"/>
                          <a:pt x="59144" y="70"/>
                          <a:pt x="52535" y="70"/>
                        </a:cubicBezTo>
                        <a:cubicBezTo>
                          <a:pt x="34721" y="17693"/>
                          <a:pt x="9435" y="17693"/>
                          <a:pt x="241" y="17693"/>
                        </a:cubicBezTo>
                        <a:lnTo>
                          <a:pt x="241" y="26229"/>
                        </a:lnTo>
                        <a:cubicBezTo>
                          <a:pt x="5987" y="26229"/>
                          <a:pt x="22940" y="26229"/>
                          <a:pt x="37881" y="19070"/>
                        </a:cubicBezTo>
                        <a:lnTo>
                          <a:pt x="37881" y="161706"/>
                        </a:lnTo>
                        <a:cubicBezTo>
                          <a:pt x="37881" y="171619"/>
                          <a:pt x="37019" y="174924"/>
                          <a:pt x="11159" y="174924"/>
                        </a:cubicBezTo>
                        <a:lnTo>
                          <a:pt x="1965" y="174924"/>
                        </a:lnTo>
                        <a:lnTo>
                          <a:pt x="1965" y="183460"/>
                        </a:lnTo>
                        <a:cubicBezTo>
                          <a:pt x="12021" y="182634"/>
                          <a:pt x="37019" y="182634"/>
                          <a:pt x="48513" y="182634"/>
                        </a:cubicBezTo>
                        <a:cubicBezTo>
                          <a:pt x="60006" y="182634"/>
                          <a:pt x="85004" y="182634"/>
                          <a:pt x="95060" y="183460"/>
                        </a:cubicBezTo>
                        <a:lnTo>
                          <a:pt x="95060" y="174924"/>
                        </a:lnTo>
                        <a:lnTo>
                          <a:pt x="85866" y="174924"/>
                        </a:lnTo>
                        <a:cubicBezTo>
                          <a:pt x="60006" y="174924"/>
                          <a:pt x="59144" y="171895"/>
                          <a:pt x="59144" y="161706"/>
                        </a:cubicBezTo>
                        <a:lnTo>
                          <a:pt x="59144" y="723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3" name="Forme libre 82">
                    <a:extLst>
                      <a:ext uri="{FF2B5EF4-FFF2-40B4-BE49-F238E27FC236}">
                        <a16:creationId xmlns:a16="http://schemas.microsoft.com/office/drawing/2014/main" id="{1FF17064-423D-24B7-D274-8360986096D3}"/>
                      </a:ext>
                    </a:extLst>
                  </p:cNvPr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9992173" y="6849375"/>
                    <a:ext cx="537651" cy="11013"/>
                  </a:xfrm>
                  <a:custGeom>
                    <a:avLst/>
                    <a:gdLst>
                      <a:gd name="connsiteX0" fmla="*/ 0 w 537651"/>
                      <a:gd name="connsiteY0" fmla="*/ 0 h 11013"/>
                      <a:gd name="connsiteX1" fmla="*/ 537652 w 537651"/>
                      <a:gd name="connsiteY1" fmla="*/ 0 h 11013"/>
                      <a:gd name="connsiteX2" fmla="*/ 537652 w 537651"/>
                      <a:gd name="connsiteY2" fmla="*/ 11014 h 11013"/>
                      <a:gd name="connsiteX3" fmla="*/ 0 w 537651"/>
                      <a:gd name="connsiteY3" fmla="*/ 11014 h 11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651" h="11013">
                        <a:moveTo>
                          <a:pt x="0" y="0"/>
                        </a:moveTo>
                        <a:lnTo>
                          <a:pt x="537652" y="0"/>
                        </a:lnTo>
                        <a:lnTo>
                          <a:pt x="537652" y="11014"/>
                        </a:lnTo>
                        <a:lnTo>
                          <a:pt x="0" y="110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4" name="Forme libre 83">
                    <a:extLst>
                      <a:ext uri="{FF2B5EF4-FFF2-40B4-BE49-F238E27FC236}">
                        <a16:creationId xmlns:a16="http://schemas.microsoft.com/office/drawing/2014/main" id="{DA1936A5-CF0B-D997-D503-EFC0C95D789D}"/>
                      </a:ext>
                    </a:extLst>
                  </p:cNvPr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9999069" y="6926186"/>
                    <a:ext cx="195385" cy="186418"/>
                  </a:xfrm>
                  <a:custGeom>
                    <a:avLst/>
                    <a:gdLst>
                      <a:gd name="connsiteX0" fmla="*/ 116029 w 195385"/>
                      <a:gd name="connsiteY0" fmla="*/ 19359 h 186418"/>
                      <a:gd name="connsiteX1" fmla="*/ 122637 w 195385"/>
                      <a:gd name="connsiteY1" fmla="*/ 9171 h 186418"/>
                      <a:gd name="connsiteX2" fmla="*/ 140739 w 195385"/>
                      <a:gd name="connsiteY2" fmla="*/ 8620 h 186418"/>
                      <a:gd name="connsiteX3" fmla="*/ 182690 w 195385"/>
                      <a:gd name="connsiteY3" fmla="*/ 31199 h 186418"/>
                      <a:gd name="connsiteX4" fmla="*/ 180391 w 195385"/>
                      <a:gd name="connsiteY4" fmla="*/ 53228 h 186418"/>
                      <a:gd name="connsiteX5" fmla="*/ 179529 w 195385"/>
                      <a:gd name="connsiteY5" fmla="*/ 58460 h 186418"/>
                      <a:gd name="connsiteX6" fmla="*/ 182977 w 195385"/>
                      <a:gd name="connsiteY6" fmla="*/ 62040 h 186418"/>
                      <a:gd name="connsiteX7" fmla="*/ 187287 w 195385"/>
                      <a:gd name="connsiteY7" fmla="*/ 55706 h 186418"/>
                      <a:gd name="connsiteX8" fmla="*/ 195045 w 195385"/>
                      <a:gd name="connsiteY8" fmla="*/ 7794 h 186418"/>
                      <a:gd name="connsiteX9" fmla="*/ 195620 w 195385"/>
                      <a:gd name="connsiteY9" fmla="*/ 3113 h 186418"/>
                      <a:gd name="connsiteX10" fmla="*/ 187862 w 195385"/>
                      <a:gd name="connsiteY10" fmla="*/ 84 h 186418"/>
                      <a:gd name="connsiteX11" fmla="*/ 28393 w 195385"/>
                      <a:gd name="connsiteY11" fmla="*/ 84 h 186418"/>
                      <a:gd name="connsiteX12" fmla="*/ 19198 w 195385"/>
                      <a:gd name="connsiteY12" fmla="*/ 5591 h 186418"/>
                      <a:gd name="connsiteX13" fmla="*/ 1958 w 195385"/>
                      <a:gd name="connsiteY13" fmla="*/ 54054 h 186418"/>
                      <a:gd name="connsiteX14" fmla="*/ 234 w 195385"/>
                      <a:gd name="connsiteY14" fmla="*/ 59011 h 186418"/>
                      <a:gd name="connsiteX15" fmla="*/ 3682 w 195385"/>
                      <a:gd name="connsiteY15" fmla="*/ 62040 h 186418"/>
                      <a:gd name="connsiteX16" fmla="*/ 8567 w 195385"/>
                      <a:gd name="connsiteY16" fmla="*/ 56257 h 186418"/>
                      <a:gd name="connsiteX17" fmla="*/ 74078 w 195385"/>
                      <a:gd name="connsiteY17" fmla="*/ 8620 h 186418"/>
                      <a:gd name="connsiteX18" fmla="*/ 85284 w 195385"/>
                      <a:gd name="connsiteY18" fmla="*/ 8620 h 186418"/>
                      <a:gd name="connsiteX19" fmla="*/ 93330 w 195385"/>
                      <a:gd name="connsiteY19" fmla="*/ 11924 h 186418"/>
                      <a:gd name="connsiteX20" fmla="*/ 92180 w 195385"/>
                      <a:gd name="connsiteY20" fmla="*/ 17707 h 186418"/>
                      <a:gd name="connsiteX21" fmla="*/ 53678 w 195385"/>
                      <a:gd name="connsiteY21" fmla="*/ 164749 h 186418"/>
                      <a:gd name="connsiteX22" fmla="*/ 19485 w 195385"/>
                      <a:gd name="connsiteY22" fmla="*/ 177966 h 186418"/>
                      <a:gd name="connsiteX23" fmla="*/ 7417 w 195385"/>
                      <a:gd name="connsiteY23" fmla="*/ 183198 h 186418"/>
                      <a:gd name="connsiteX24" fmla="*/ 12302 w 195385"/>
                      <a:gd name="connsiteY24" fmla="*/ 186502 h 186418"/>
                      <a:gd name="connsiteX25" fmla="*/ 35863 w 195385"/>
                      <a:gd name="connsiteY25" fmla="*/ 185952 h 186418"/>
                      <a:gd name="connsiteX26" fmla="*/ 60286 w 195385"/>
                      <a:gd name="connsiteY26" fmla="*/ 185676 h 186418"/>
                      <a:gd name="connsiteX27" fmla="*/ 84135 w 195385"/>
                      <a:gd name="connsiteY27" fmla="*/ 185952 h 186418"/>
                      <a:gd name="connsiteX28" fmla="*/ 109133 w 195385"/>
                      <a:gd name="connsiteY28" fmla="*/ 186502 h 186418"/>
                      <a:gd name="connsiteX29" fmla="*/ 115454 w 195385"/>
                      <a:gd name="connsiteY29" fmla="*/ 180995 h 186418"/>
                      <a:gd name="connsiteX30" fmla="*/ 105685 w 195385"/>
                      <a:gd name="connsiteY30" fmla="*/ 177966 h 186418"/>
                      <a:gd name="connsiteX31" fmla="*/ 87296 w 195385"/>
                      <a:gd name="connsiteY31" fmla="*/ 177416 h 186418"/>
                      <a:gd name="connsiteX32" fmla="*/ 76664 w 195385"/>
                      <a:gd name="connsiteY32" fmla="*/ 171358 h 186418"/>
                      <a:gd name="connsiteX33" fmla="*/ 77814 w 195385"/>
                      <a:gd name="connsiteY33" fmla="*/ 165575 h 186418"/>
                      <a:gd name="connsiteX34" fmla="*/ 116029 w 195385"/>
                      <a:gd name="connsiteY34" fmla="*/ 19359 h 186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95385" h="186418">
                        <a:moveTo>
                          <a:pt x="116029" y="19359"/>
                        </a:moveTo>
                        <a:cubicBezTo>
                          <a:pt x="118040" y="11649"/>
                          <a:pt x="119189" y="9997"/>
                          <a:pt x="122637" y="9171"/>
                        </a:cubicBezTo>
                        <a:cubicBezTo>
                          <a:pt x="125223" y="8620"/>
                          <a:pt x="134705" y="8620"/>
                          <a:pt x="140739" y="8620"/>
                        </a:cubicBezTo>
                        <a:cubicBezTo>
                          <a:pt x="169760" y="8620"/>
                          <a:pt x="182690" y="9721"/>
                          <a:pt x="182690" y="31199"/>
                        </a:cubicBezTo>
                        <a:cubicBezTo>
                          <a:pt x="182690" y="35330"/>
                          <a:pt x="181540" y="46069"/>
                          <a:pt x="180391" y="53228"/>
                        </a:cubicBezTo>
                        <a:cubicBezTo>
                          <a:pt x="180104" y="54330"/>
                          <a:pt x="179529" y="57634"/>
                          <a:pt x="179529" y="58460"/>
                        </a:cubicBezTo>
                        <a:cubicBezTo>
                          <a:pt x="179529" y="60112"/>
                          <a:pt x="180391" y="62040"/>
                          <a:pt x="182977" y="62040"/>
                        </a:cubicBezTo>
                        <a:cubicBezTo>
                          <a:pt x="186138" y="62040"/>
                          <a:pt x="186712" y="59837"/>
                          <a:pt x="187287" y="55706"/>
                        </a:cubicBezTo>
                        <a:lnTo>
                          <a:pt x="195045" y="7794"/>
                        </a:lnTo>
                        <a:cubicBezTo>
                          <a:pt x="195332" y="6692"/>
                          <a:pt x="195620" y="3939"/>
                          <a:pt x="195620" y="3113"/>
                        </a:cubicBezTo>
                        <a:cubicBezTo>
                          <a:pt x="195620" y="84"/>
                          <a:pt x="192746" y="84"/>
                          <a:pt x="187862" y="84"/>
                        </a:cubicBezTo>
                        <a:lnTo>
                          <a:pt x="28393" y="84"/>
                        </a:lnTo>
                        <a:cubicBezTo>
                          <a:pt x="21497" y="84"/>
                          <a:pt x="21209" y="359"/>
                          <a:pt x="19198" y="5591"/>
                        </a:cubicBezTo>
                        <a:lnTo>
                          <a:pt x="1958" y="54054"/>
                        </a:lnTo>
                        <a:cubicBezTo>
                          <a:pt x="1671" y="54605"/>
                          <a:pt x="234" y="58460"/>
                          <a:pt x="234" y="59011"/>
                        </a:cubicBezTo>
                        <a:cubicBezTo>
                          <a:pt x="234" y="60663"/>
                          <a:pt x="1671" y="62040"/>
                          <a:pt x="3682" y="62040"/>
                        </a:cubicBezTo>
                        <a:cubicBezTo>
                          <a:pt x="6555" y="62040"/>
                          <a:pt x="6843" y="60663"/>
                          <a:pt x="8567" y="56257"/>
                        </a:cubicBezTo>
                        <a:cubicBezTo>
                          <a:pt x="24083" y="13576"/>
                          <a:pt x="31553" y="8620"/>
                          <a:pt x="74078" y="8620"/>
                        </a:cubicBezTo>
                        <a:lnTo>
                          <a:pt x="85284" y="8620"/>
                        </a:lnTo>
                        <a:cubicBezTo>
                          <a:pt x="93330" y="8620"/>
                          <a:pt x="93330" y="9721"/>
                          <a:pt x="93330" y="11924"/>
                        </a:cubicBezTo>
                        <a:cubicBezTo>
                          <a:pt x="93330" y="13576"/>
                          <a:pt x="92468" y="16881"/>
                          <a:pt x="92180" y="17707"/>
                        </a:cubicBezTo>
                        <a:lnTo>
                          <a:pt x="53678" y="164749"/>
                        </a:lnTo>
                        <a:cubicBezTo>
                          <a:pt x="51092" y="174937"/>
                          <a:pt x="50230" y="177966"/>
                          <a:pt x="19485" y="177966"/>
                        </a:cubicBezTo>
                        <a:cubicBezTo>
                          <a:pt x="9141" y="177966"/>
                          <a:pt x="7417" y="177966"/>
                          <a:pt x="7417" y="183198"/>
                        </a:cubicBezTo>
                        <a:cubicBezTo>
                          <a:pt x="7417" y="186502"/>
                          <a:pt x="10578" y="186502"/>
                          <a:pt x="12302" y="186502"/>
                        </a:cubicBezTo>
                        <a:cubicBezTo>
                          <a:pt x="20060" y="186502"/>
                          <a:pt x="28105" y="185952"/>
                          <a:pt x="35863" y="185952"/>
                        </a:cubicBezTo>
                        <a:cubicBezTo>
                          <a:pt x="43908" y="185952"/>
                          <a:pt x="52241" y="185676"/>
                          <a:pt x="60286" y="185676"/>
                        </a:cubicBezTo>
                        <a:cubicBezTo>
                          <a:pt x="68332" y="185676"/>
                          <a:pt x="76377" y="185952"/>
                          <a:pt x="84135" y="185952"/>
                        </a:cubicBezTo>
                        <a:cubicBezTo>
                          <a:pt x="92468" y="185952"/>
                          <a:pt x="101087" y="186502"/>
                          <a:pt x="109133" y="186502"/>
                        </a:cubicBezTo>
                        <a:cubicBezTo>
                          <a:pt x="112006" y="186502"/>
                          <a:pt x="115454" y="186502"/>
                          <a:pt x="115454" y="180995"/>
                        </a:cubicBezTo>
                        <a:cubicBezTo>
                          <a:pt x="115454" y="177966"/>
                          <a:pt x="113155" y="177966"/>
                          <a:pt x="105685" y="177966"/>
                        </a:cubicBezTo>
                        <a:cubicBezTo>
                          <a:pt x="98501" y="177966"/>
                          <a:pt x="94766" y="177966"/>
                          <a:pt x="87296" y="177416"/>
                        </a:cubicBezTo>
                        <a:cubicBezTo>
                          <a:pt x="78963" y="176589"/>
                          <a:pt x="76664" y="175763"/>
                          <a:pt x="76664" y="171358"/>
                        </a:cubicBezTo>
                        <a:cubicBezTo>
                          <a:pt x="76664" y="171082"/>
                          <a:pt x="76664" y="169705"/>
                          <a:pt x="77814" y="165575"/>
                        </a:cubicBezTo>
                        <a:lnTo>
                          <a:pt x="116029" y="1935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6" name="Forme libre 85">
                    <a:extLst>
                      <a:ext uri="{FF2B5EF4-FFF2-40B4-BE49-F238E27FC236}">
                        <a16:creationId xmlns:a16="http://schemas.microsoft.com/office/drawing/2014/main" id="{C2710B9B-26DF-7D5B-41C1-67D9F57F96C5}"/>
                      </a:ext>
                    </a:extLst>
                  </p:cNvPr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10183214" y="7017759"/>
                    <a:ext cx="52294" cy="192559"/>
                  </a:xfrm>
                  <a:custGeom>
                    <a:avLst/>
                    <a:gdLst>
                      <a:gd name="connsiteX0" fmla="*/ 48512 w 52294"/>
                      <a:gd name="connsiteY0" fmla="*/ 86 h 192559"/>
                      <a:gd name="connsiteX1" fmla="*/ 240 w 52294"/>
                      <a:gd name="connsiteY1" fmla="*/ 96269 h 192559"/>
                      <a:gd name="connsiteX2" fmla="*/ 48512 w 52294"/>
                      <a:gd name="connsiteY2" fmla="*/ 192645 h 192559"/>
                      <a:gd name="connsiteX3" fmla="*/ 52534 w 52294"/>
                      <a:gd name="connsiteY3" fmla="*/ 190332 h 192559"/>
                      <a:gd name="connsiteX4" fmla="*/ 50523 w 52294"/>
                      <a:gd name="connsiteY4" fmla="*/ 187440 h 192559"/>
                      <a:gd name="connsiteX5" fmla="*/ 13917 w 52294"/>
                      <a:gd name="connsiteY5" fmla="*/ 96462 h 192559"/>
                      <a:gd name="connsiteX6" fmla="*/ 51126 w 52294"/>
                      <a:gd name="connsiteY6" fmla="*/ 4712 h 192559"/>
                      <a:gd name="connsiteX7" fmla="*/ 52534 w 52294"/>
                      <a:gd name="connsiteY7" fmla="*/ 2399 h 192559"/>
                      <a:gd name="connsiteX8" fmla="*/ 48512 w 52294"/>
                      <a:gd name="connsiteY8" fmla="*/ 86 h 192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94" h="192559">
                        <a:moveTo>
                          <a:pt x="48512" y="86"/>
                        </a:moveTo>
                        <a:cubicBezTo>
                          <a:pt x="10296" y="25914"/>
                          <a:pt x="240" y="66778"/>
                          <a:pt x="240" y="96269"/>
                        </a:cubicBezTo>
                        <a:cubicBezTo>
                          <a:pt x="240" y="123447"/>
                          <a:pt x="8687" y="165659"/>
                          <a:pt x="48512" y="192645"/>
                        </a:cubicBezTo>
                        <a:cubicBezTo>
                          <a:pt x="50121" y="192645"/>
                          <a:pt x="52534" y="192645"/>
                          <a:pt x="52534" y="190332"/>
                        </a:cubicBezTo>
                        <a:cubicBezTo>
                          <a:pt x="52534" y="189175"/>
                          <a:pt x="51931" y="188790"/>
                          <a:pt x="50523" y="187440"/>
                        </a:cubicBezTo>
                        <a:cubicBezTo>
                          <a:pt x="23772" y="164310"/>
                          <a:pt x="13917" y="131542"/>
                          <a:pt x="13917" y="96462"/>
                        </a:cubicBezTo>
                        <a:cubicBezTo>
                          <a:pt x="13917" y="44418"/>
                          <a:pt x="34633" y="18975"/>
                          <a:pt x="51126" y="4712"/>
                        </a:cubicBezTo>
                        <a:cubicBezTo>
                          <a:pt x="51931" y="3941"/>
                          <a:pt x="52534" y="3362"/>
                          <a:pt x="52534" y="2399"/>
                        </a:cubicBezTo>
                        <a:cubicBezTo>
                          <a:pt x="52534" y="86"/>
                          <a:pt x="50121" y="86"/>
                          <a:pt x="48512" y="86"/>
                        </a:cubicBezTo>
                        <a:close/>
                      </a:path>
                    </a:pathLst>
                  </a:custGeom>
                  <a:solidFill>
                    <a:srgbClr val="FF1A1A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7" name="Forme libre 86">
                    <a:extLst>
                      <a:ext uri="{FF2B5EF4-FFF2-40B4-BE49-F238E27FC236}">
                        <a16:creationId xmlns:a16="http://schemas.microsoft.com/office/drawing/2014/main" id="{321AE57D-76A3-5C20-9CF0-79394EB83335}"/>
                      </a:ext>
                    </a:extLst>
                  </p:cNvPr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10261138" y="7030674"/>
                    <a:ext cx="153463" cy="131649"/>
                  </a:xfrm>
                  <a:custGeom>
                    <a:avLst/>
                    <a:gdLst>
                      <a:gd name="connsiteX0" fmla="*/ 80092 w 153463"/>
                      <a:gd name="connsiteY0" fmla="*/ 51550 h 131649"/>
                      <a:gd name="connsiteX1" fmla="*/ 120922 w 153463"/>
                      <a:gd name="connsiteY1" fmla="*/ 18204 h 131649"/>
                      <a:gd name="connsiteX2" fmla="*/ 150690 w 153463"/>
                      <a:gd name="connsiteY2" fmla="*/ 7025 h 131649"/>
                      <a:gd name="connsiteX3" fmla="*/ 150690 w 153463"/>
                      <a:gd name="connsiteY3" fmla="*/ 86 h 131649"/>
                      <a:gd name="connsiteX4" fmla="*/ 133594 w 153463"/>
                      <a:gd name="connsiteY4" fmla="*/ 857 h 131649"/>
                      <a:gd name="connsiteX5" fmla="*/ 105837 w 153463"/>
                      <a:gd name="connsiteY5" fmla="*/ 86 h 131649"/>
                      <a:gd name="connsiteX6" fmla="*/ 105837 w 153463"/>
                      <a:gd name="connsiteY6" fmla="*/ 7025 h 131649"/>
                      <a:gd name="connsiteX7" fmla="*/ 113279 w 153463"/>
                      <a:gd name="connsiteY7" fmla="*/ 12614 h 131649"/>
                      <a:gd name="connsiteX8" fmla="*/ 111469 w 153463"/>
                      <a:gd name="connsiteY8" fmla="*/ 17048 h 131649"/>
                      <a:gd name="connsiteX9" fmla="*/ 40067 w 153463"/>
                      <a:gd name="connsiteY9" fmla="*/ 75644 h 131649"/>
                      <a:gd name="connsiteX10" fmla="*/ 40067 w 153463"/>
                      <a:gd name="connsiteY10" fmla="*/ 15698 h 131649"/>
                      <a:gd name="connsiteX11" fmla="*/ 55957 w 153463"/>
                      <a:gd name="connsiteY11" fmla="*/ 7025 h 131649"/>
                      <a:gd name="connsiteX12" fmla="*/ 60784 w 153463"/>
                      <a:gd name="connsiteY12" fmla="*/ 7025 h 131649"/>
                      <a:gd name="connsiteX13" fmla="*/ 60784 w 153463"/>
                      <a:gd name="connsiteY13" fmla="*/ 86 h 131649"/>
                      <a:gd name="connsiteX14" fmla="*/ 30614 w 153463"/>
                      <a:gd name="connsiteY14" fmla="*/ 857 h 131649"/>
                      <a:gd name="connsiteX15" fmla="*/ 243 w 153463"/>
                      <a:gd name="connsiteY15" fmla="*/ 86 h 131649"/>
                      <a:gd name="connsiteX16" fmla="*/ 243 w 153463"/>
                      <a:gd name="connsiteY16" fmla="*/ 7025 h 131649"/>
                      <a:gd name="connsiteX17" fmla="*/ 5070 w 153463"/>
                      <a:gd name="connsiteY17" fmla="*/ 7025 h 131649"/>
                      <a:gd name="connsiteX18" fmla="*/ 20960 w 153463"/>
                      <a:gd name="connsiteY18" fmla="*/ 15698 h 131649"/>
                      <a:gd name="connsiteX19" fmla="*/ 20960 w 153463"/>
                      <a:gd name="connsiteY19" fmla="*/ 116122 h 131649"/>
                      <a:gd name="connsiteX20" fmla="*/ 5070 w 153463"/>
                      <a:gd name="connsiteY20" fmla="*/ 124796 h 131649"/>
                      <a:gd name="connsiteX21" fmla="*/ 243 w 153463"/>
                      <a:gd name="connsiteY21" fmla="*/ 124796 h 131649"/>
                      <a:gd name="connsiteX22" fmla="*/ 243 w 153463"/>
                      <a:gd name="connsiteY22" fmla="*/ 131735 h 131649"/>
                      <a:gd name="connsiteX23" fmla="*/ 30413 w 153463"/>
                      <a:gd name="connsiteY23" fmla="*/ 130964 h 131649"/>
                      <a:gd name="connsiteX24" fmla="*/ 60784 w 153463"/>
                      <a:gd name="connsiteY24" fmla="*/ 131735 h 131649"/>
                      <a:gd name="connsiteX25" fmla="*/ 60784 w 153463"/>
                      <a:gd name="connsiteY25" fmla="*/ 124796 h 131649"/>
                      <a:gd name="connsiteX26" fmla="*/ 55957 w 153463"/>
                      <a:gd name="connsiteY26" fmla="*/ 124796 h 131649"/>
                      <a:gd name="connsiteX27" fmla="*/ 40067 w 153463"/>
                      <a:gd name="connsiteY27" fmla="*/ 116122 h 131649"/>
                      <a:gd name="connsiteX28" fmla="*/ 40067 w 153463"/>
                      <a:gd name="connsiteY28" fmla="*/ 84318 h 131649"/>
                      <a:gd name="connsiteX29" fmla="*/ 67220 w 153463"/>
                      <a:gd name="connsiteY29" fmla="*/ 62152 h 131649"/>
                      <a:gd name="connsiteX30" fmla="*/ 108251 w 153463"/>
                      <a:gd name="connsiteY30" fmla="*/ 113424 h 131649"/>
                      <a:gd name="connsiteX31" fmla="*/ 111268 w 153463"/>
                      <a:gd name="connsiteY31" fmla="*/ 119592 h 131649"/>
                      <a:gd name="connsiteX32" fmla="*/ 100608 w 153463"/>
                      <a:gd name="connsiteY32" fmla="*/ 124796 h 131649"/>
                      <a:gd name="connsiteX33" fmla="*/ 100608 w 153463"/>
                      <a:gd name="connsiteY33" fmla="*/ 131735 h 131649"/>
                      <a:gd name="connsiteX34" fmla="*/ 130577 w 153463"/>
                      <a:gd name="connsiteY34" fmla="*/ 130964 h 131649"/>
                      <a:gd name="connsiteX35" fmla="*/ 153707 w 153463"/>
                      <a:gd name="connsiteY35" fmla="*/ 131735 h 131649"/>
                      <a:gd name="connsiteX36" fmla="*/ 153707 w 153463"/>
                      <a:gd name="connsiteY36" fmla="*/ 124796 h 131649"/>
                      <a:gd name="connsiteX37" fmla="*/ 130577 w 153463"/>
                      <a:gd name="connsiteY37" fmla="*/ 114773 h 131649"/>
                      <a:gd name="connsiteX38" fmla="*/ 80092 w 153463"/>
                      <a:gd name="connsiteY38" fmla="*/ 51550 h 13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53463" h="131649">
                        <a:moveTo>
                          <a:pt x="80092" y="51550"/>
                        </a:moveTo>
                        <a:lnTo>
                          <a:pt x="120922" y="18204"/>
                        </a:lnTo>
                        <a:cubicBezTo>
                          <a:pt x="130778" y="10109"/>
                          <a:pt x="141036" y="7217"/>
                          <a:pt x="150690" y="7025"/>
                        </a:cubicBezTo>
                        <a:lnTo>
                          <a:pt x="150690" y="86"/>
                        </a:lnTo>
                        <a:cubicBezTo>
                          <a:pt x="145058" y="471"/>
                          <a:pt x="139225" y="857"/>
                          <a:pt x="133594" y="857"/>
                        </a:cubicBezTo>
                        <a:cubicBezTo>
                          <a:pt x="126755" y="857"/>
                          <a:pt x="106642" y="86"/>
                          <a:pt x="105837" y="86"/>
                        </a:cubicBezTo>
                        <a:lnTo>
                          <a:pt x="105837" y="7025"/>
                        </a:lnTo>
                        <a:cubicBezTo>
                          <a:pt x="108653" y="7025"/>
                          <a:pt x="113279" y="7988"/>
                          <a:pt x="113279" y="12614"/>
                        </a:cubicBezTo>
                        <a:cubicBezTo>
                          <a:pt x="113279" y="13964"/>
                          <a:pt x="112475" y="16084"/>
                          <a:pt x="111469" y="17048"/>
                        </a:cubicBezTo>
                        <a:lnTo>
                          <a:pt x="40067" y="75644"/>
                        </a:lnTo>
                        <a:lnTo>
                          <a:pt x="40067" y="15698"/>
                        </a:lnTo>
                        <a:cubicBezTo>
                          <a:pt x="40067" y="9145"/>
                          <a:pt x="40469" y="7025"/>
                          <a:pt x="55957" y="7025"/>
                        </a:cubicBezTo>
                        <a:lnTo>
                          <a:pt x="60784" y="7025"/>
                        </a:lnTo>
                        <a:lnTo>
                          <a:pt x="60784" y="86"/>
                        </a:lnTo>
                        <a:cubicBezTo>
                          <a:pt x="50727" y="471"/>
                          <a:pt x="37855" y="857"/>
                          <a:pt x="30614" y="857"/>
                        </a:cubicBezTo>
                        <a:cubicBezTo>
                          <a:pt x="23172" y="857"/>
                          <a:pt x="10300" y="471"/>
                          <a:pt x="243" y="86"/>
                        </a:cubicBezTo>
                        <a:lnTo>
                          <a:pt x="243" y="7025"/>
                        </a:lnTo>
                        <a:lnTo>
                          <a:pt x="5070" y="7025"/>
                        </a:lnTo>
                        <a:cubicBezTo>
                          <a:pt x="20557" y="7025"/>
                          <a:pt x="20960" y="8952"/>
                          <a:pt x="20960" y="15698"/>
                        </a:cubicBezTo>
                        <a:lnTo>
                          <a:pt x="20960" y="116122"/>
                        </a:lnTo>
                        <a:cubicBezTo>
                          <a:pt x="20960" y="122676"/>
                          <a:pt x="20557" y="124796"/>
                          <a:pt x="5070" y="124796"/>
                        </a:cubicBezTo>
                        <a:lnTo>
                          <a:pt x="243" y="124796"/>
                        </a:lnTo>
                        <a:lnTo>
                          <a:pt x="243" y="131735"/>
                        </a:lnTo>
                        <a:cubicBezTo>
                          <a:pt x="10300" y="131350"/>
                          <a:pt x="23172" y="130964"/>
                          <a:pt x="30413" y="130964"/>
                        </a:cubicBezTo>
                        <a:cubicBezTo>
                          <a:pt x="37855" y="130964"/>
                          <a:pt x="50727" y="131350"/>
                          <a:pt x="60784" y="131735"/>
                        </a:cubicBezTo>
                        <a:lnTo>
                          <a:pt x="60784" y="124796"/>
                        </a:lnTo>
                        <a:lnTo>
                          <a:pt x="55957" y="124796"/>
                        </a:lnTo>
                        <a:cubicBezTo>
                          <a:pt x="40469" y="124796"/>
                          <a:pt x="40067" y="122869"/>
                          <a:pt x="40067" y="116122"/>
                        </a:cubicBezTo>
                        <a:lnTo>
                          <a:pt x="40067" y="84318"/>
                        </a:lnTo>
                        <a:lnTo>
                          <a:pt x="67220" y="62152"/>
                        </a:lnTo>
                        <a:lnTo>
                          <a:pt x="108251" y="113424"/>
                        </a:lnTo>
                        <a:cubicBezTo>
                          <a:pt x="109458" y="114966"/>
                          <a:pt x="111268" y="117086"/>
                          <a:pt x="111268" y="119592"/>
                        </a:cubicBezTo>
                        <a:cubicBezTo>
                          <a:pt x="111268" y="124796"/>
                          <a:pt x="104228" y="124796"/>
                          <a:pt x="100608" y="124796"/>
                        </a:cubicBezTo>
                        <a:lnTo>
                          <a:pt x="100608" y="131735"/>
                        </a:lnTo>
                        <a:cubicBezTo>
                          <a:pt x="110665" y="131350"/>
                          <a:pt x="123537" y="130964"/>
                          <a:pt x="130577" y="130964"/>
                        </a:cubicBezTo>
                        <a:cubicBezTo>
                          <a:pt x="137616" y="130964"/>
                          <a:pt x="150891" y="131542"/>
                          <a:pt x="153707" y="131735"/>
                        </a:cubicBezTo>
                        <a:lnTo>
                          <a:pt x="153707" y="124796"/>
                        </a:lnTo>
                        <a:cubicBezTo>
                          <a:pt x="142846" y="124796"/>
                          <a:pt x="138220" y="124411"/>
                          <a:pt x="130577" y="114773"/>
                        </a:cubicBezTo>
                        <a:lnTo>
                          <a:pt x="80092" y="51550"/>
                        </a:lnTo>
                        <a:close/>
                      </a:path>
                    </a:pathLst>
                  </a:custGeom>
                  <a:solidFill>
                    <a:srgbClr val="FF1A1A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88" name="Forme libre 87">
                    <a:extLst>
                      <a:ext uri="{FF2B5EF4-FFF2-40B4-BE49-F238E27FC236}">
                        <a16:creationId xmlns:a16="http://schemas.microsoft.com/office/drawing/2014/main" id="{296AF91B-62D0-4639-91BF-E591070296B4}"/>
                      </a:ext>
                    </a:extLst>
                  </p:cNvPr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10439948" y="7017759"/>
                    <a:ext cx="52093" cy="192559"/>
                  </a:xfrm>
                  <a:custGeom>
                    <a:avLst/>
                    <a:gdLst>
                      <a:gd name="connsiteX0" fmla="*/ 4071 w 52093"/>
                      <a:gd name="connsiteY0" fmla="*/ 86 h 192559"/>
                      <a:gd name="connsiteX1" fmla="*/ 249 w 52093"/>
                      <a:gd name="connsiteY1" fmla="*/ 2399 h 192559"/>
                      <a:gd name="connsiteX2" fmla="*/ 2059 w 52093"/>
                      <a:gd name="connsiteY2" fmla="*/ 5290 h 192559"/>
                      <a:gd name="connsiteX3" fmla="*/ 38665 w 52093"/>
                      <a:gd name="connsiteY3" fmla="*/ 96269 h 192559"/>
                      <a:gd name="connsiteX4" fmla="*/ 3869 w 52093"/>
                      <a:gd name="connsiteY4" fmla="*/ 185898 h 192559"/>
                      <a:gd name="connsiteX5" fmla="*/ 249 w 52093"/>
                      <a:gd name="connsiteY5" fmla="*/ 190332 h 192559"/>
                      <a:gd name="connsiteX6" fmla="*/ 2864 w 52093"/>
                      <a:gd name="connsiteY6" fmla="*/ 192645 h 192559"/>
                      <a:gd name="connsiteX7" fmla="*/ 37660 w 52093"/>
                      <a:gd name="connsiteY7" fmla="*/ 155829 h 192559"/>
                      <a:gd name="connsiteX8" fmla="*/ 52342 w 52093"/>
                      <a:gd name="connsiteY8" fmla="*/ 96462 h 192559"/>
                      <a:gd name="connsiteX9" fmla="*/ 4071 w 52093"/>
                      <a:gd name="connsiteY9" fmla="*/ 86 h 192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093" h="192559">
                        <a:moveTo>
                          <a:pt x="4071" y="86"/>
                        </a:moveTo>
                        <a:cubicBezTo>
                          <a:pt x="2663" y="86"/>
                          <a:pt x="249" y="86"/>
                          <a:pt x="249" y="2399"/>
                        </a:cubicBezTo>
                        <a:cubicBezTo>
                          <a:pt x="249" y="3362"/>
                          <a:pt x="852" y="3941"/>
                          <a:pt x="2059" y="5290"/>
                        </a:cubicBezTo>
                        <a:cubicBezTo>
                          <a:pt x="19357" y="20517"/>
                          <a:pt x="38665" y="46539"/>
                          <a:pt x="38665" y="96269"/>
                        </a:cubicBezTo>
                        <a:cubicBezTo>
                          <a:pt x="38665" y="136554"/>
                          <a:pt x="25592" y="167009"/>
                          <a:pt x="3869" y="185898"/>
                        </a:cubicBezTo>
                        <a:cubicBezTo>
                          <a:pt x="450" y="189175"/>
                          <a:pt x="249" y="189368"/>
                          <a:pt x="249" y="190332"/>
                        </a:cubicBezTo>
                        <a:cubicBezTo>
                          <a:pt x="249" y="191295"/>
                          <a:pt x="852" y="192645"/>
                          <a:pt x="2864" y="192645"/>
                        </a:cubicBezTo>
                        <a:cubicBezTo>
                          <a:pt x="5277" y="192645"/>
                          <a:pt x="24385" y="179923"/>
                          <a:pt x="37660" y="155829"/>
                        </a:cubicBezTo>
                        <a:cubicBezTo>
                          <a:pt x="46509" y="139831"/>
                          <a:pt x="52342" y="119013"/>
                          <a:pt x="52342" y="96462"/>
                        </a:cubicBezTo>
                        <a:cubicBezTo>
                          <a:pt x="52342" y="69283"/>
                          <a:pt x="43895" y="27071"/>
                          <a:pt x="4071" y="86"/>
                        </a:cubicBezTo>
                        <a:close/>
                      </a:path>
                    </a:pathLst>
                  </a:custGeom>
                  <a:solidFill>
                    <a:srgbClr val="FF1A1A"/>
                  </a:solidFill>
                  <a:ln w="2881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3835CBFA-C5D6-C94B-A9BF-5D148EBE7EA7}"/>
                    </a:ext>
                  </a:extLst>
                </p:cNvPr>
                <p:cNvSpPr txBox="1"/>
                <p:nvPr/>
              </p:nvSpPr>
              <p:spPr>
                <a:xfrm>
                  <a:off x="4275417" y="4928330"/>
                  <a:ext cx="2801683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/>
                    <a:t>pour un </a:t>
                  </a:r>
                  <a:r>
                    <a:rPr lang="fr-FR">
                      <a:solidFill>
                        <a:srgbClr val="FF0000"/>
                      </a:solidFill>
                    </a:rPr>
                    <a:t>gaz parfait</a:t>
                  </a:r>
                </a:p>
              </p:txBody>
            </p:sp>
          </p:grpSp>
        </p:grpSp>
        <p:sp>
          <p:nvSpPr>
            <p:cNvPr id="35" name="Parenthèses 34">
              <a:extLst>
                <a:ext uri="{FF2B5EF4-FFF2-40B4-BE49-F238E27FC236}">
                  <a16:creationId xmlns:a16="http://schemas.microsoft.com/office/drawing/2014/main" id="{E755510D-45F1-9364-8F14-735B4CEF2216}"/>
                </a:ext>
              </a:extLst>
            </p:cNvPr>
            <p:cNvSpPr/>
            <p:nvPr/>
          </p:nvSpPr>
          <p:spPr bwMode="auto">
            <a:xfrm>
              <a:off x="1923212" y="4349062"/>
              <a:ext cx="6556633" cy="1140803"/>
            </a:xfrm>
            <a:prstGeom prst="bracketPair">
              <a:avLst>
                <a:gd name="adj" fmla="val 888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1F5B450D-20E7-185F-FDE8-CF1949433DF7}"/>
              </a:ext>
            </a:extLst>
          </p:cNvPr>
          <p:cNvSpPr txBox="1"/>
          <p:nvPr/>
        </p:nvSpPr>
        <p:spPr>
          <a:xfrm>
            <a:off x="1708779" y="5615614"/>
            <a:ext cx="9805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Donc :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8B79A64-D022-2987-F949-D9FD88F0E4BE}"/>
              </a:ext>
            </a:extLst>
          </p:cNvPr>
          <p:cNvSpPr txBox="1"/>
          <p:nvPr/>
        </p:nvSpPr>
        <p:spPr>
          <a:xfrm>
            <a:off x="777341" y="6285866"/>
            <a:ext cx="3110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qu’on écrit en abrégé :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0617D3E-0744-5AA9-C4AB-2B65810EDE02}"/>
              </a:ext>
            </a:extLst>
          </p:cNvPr>
          <p:cNvSpPr txBox="1"/>
          <p:nvPr/>
        </p:nvSpPr>
        <p:spPr>
          <a:xfrm>
            <a:off x="1500433" y="2252309"/>
            <a:ext cx="18261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de combien ?</a:t>
            </a:r>
          </a:p>
        </p:txBody>
      </p:sp>
    </p:spTree>
    <p:extLst>
      <p:ext uri="{BB962C8B-B14F-4D97-AF65-F5344CB8AC3E}">
        <p14:creationId xmlns:p14="http://schemas.microsoft.com/office/powerpoint/2010/main" val="40877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3EA2D-1CEB-C026-8D7E-B8508700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Convection naturelle</a:t>
            </a:r>
          </a:p>
        </p:txBody>
      </p:sp>
      <p:sp>
        <p:nvSpPr>
          <p:cNvPr id="3" name="Rectangle 139 1 2 2 2 1">
            <a:extLst>
              <a:ext uri="{FF2B5EF4-FFF2-40B4-BE49-F238E27FC236}">
                <a16:creationId xmlns:a16="http://schemas.microsoft.com/office/drawing/2014/main" id="{585C97CD-5ABF-8E5D-562B-EB3CBC03AE3A}"/>
              </a:ext>
            </a:extLst>
          </p:cNvPr>
          <p:cNvSpPr/>
          <p:nvPr/>
        </p:nvSpPr>
        <p:spPr bwMode="auto">
          <a:xfrm>
            <a:off x="3876791" y="1455992"/>
            <a:ext cx="2938229" cy="83419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 \simeq \rho_0 \left(1 - \violet{\beta \Delta T} \right)&#10;$$&#10;&#10;&#10;\end{document}&#10;" title="IguanaTex Vector Display">
            <a:extLst>
              <a:ext uri="{FF2B5EF4-FFF2-40B4-BE49-F238E27FC236}">
                <a16:creationId xmlns:a16="http://schemas.microsoft.com/office/drawing/2014/main" id="{3F55953D-B718-011D-7E2F-17F70703532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102100" y="1701800"/>
            <a:ext cx="2483994" cy="331201"/>
            <a:chOff x="10588050" y="3712020"/>
            <a:chExt cx="2483866" cy="296967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ECEC03F-93A7-812E-DF79-6DE239BE7EB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588050" y="3803486"/>
              <a:ext cx="155741" cy="195404"/>
            </a:xfrm>
            <a:custGeom>
              <a:avLst/>
              <a:gdLst>
                <a:gd name="connsiteX0" fmla="*/ 1185 w 155741"/>
                <a:gd name="connsiteY0" fmla="*/ 182710 h 195404"/>
                <a:gd name="connsiteX1" fmla="*/ 195 w 155741"/>
                <a:gd name="connsiteY1" fmla="*/ 187461 h 195404"/>
                <a:gd name="connsiteX2" fmla="*/ 9434 w 155741"/>
                <a:gd name="connsiteY2" fmla="*/ 195479 h 195404"/>
                <a:gd name="connsiteX3" fmla="*/ 20983 w 155741"/>
                <a:gd name="connsiteY3" fmla="*/ 189243 h 195404"/>
                <a:gd name="connsiteX4" fmla="*/ 42101 w 155741"/>
                <a:gd name="connsiteY4" fmla="*/ 114704 h 195404"/>
                <a:gd name="connsiteX5" fmla="*/ 74767 w 155741"/>
                <a:gd name="connsiteY5" fmla="*/ 134601 h 195404"/>
                <a:gd name="connsiteX6" fmla="*/ 155937 w 155741"/>
                <a:gd name="connsiteY6" fmla="*/ 48480 h 195404"/>
                <a:gd name="connsiteX7" fmla="*/ 110073 w 155741"/>
                <a:gd name="connsiteY7" fmla="*/ 75 h 195404"/>
                <a:gd name="connsiteX8" fmla="*/ 33522 w 155741"/>
                <a:gd name="connsiteY8" fmla="*/ 66001 h 195404"/>
                <a:gd name="connsiteX9" fmla="*/ 1185 w 155741"/>
                <a:gd name="connsiteY9" fmla="*/ 182710 h 195404"/>
                <a:gd name="connsiteX10" fmla="*/ 74437 w 155741"/>
                <a:gd name="connsiteY10" fmla="*/ 128068 h 195404"/>
                <a:gd name="connsiteX11" fmla="*/ 46060 w 155741"/>
                <a:gd name="connsiteY11" fmla="*/ 101638 h 195404"/>
                <a:gd name="connsiteX12" fmla="*/ 48700 w 155741"/>
                <a:gd name="connsiteY12" fmla="*/ 90650 h 195404"/>
                <a:gd name="connsiteX13" fmla="*/ 68498 w 155741"/>
                <a:gd name="connsiteY13" fmla="*/ 34820 h 195404"/>
                <a:gd name="connsiteX14" fmla="*/ 109413 w 155741"/>
                <a:gd name="connsiteY14" fmla="*/ 6608 h 195404"/>
                <a:gd name="connsiteX15" fmla="*/ 132180 w 155741"/>
                <a:gd name="connsiteY15" fmla="*/ 35711 h 195404"/>
                <a:gd name="connsiteX16" fmla="*/ 113702 w 155741"/>
                <a:gd name="connsiteY16" fmla="*/ 99856 h 195404"/>
                <a:gd name="connsiteX17" fmla="*/ 74437 w 155741"/>
                <a:gd name="connsiteY17" fmla="*/ 128068 h 19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41" h="195404">
                  <a:moveTo>
                    <a:pt x="1185" y="182710"/>
                  </a:moveTo>
                  <a:cubicBezTo>
                    <a:pt x="195" y="186273"/>
                    <a:pt x="195" y="186867"/>
                    <a:pt x="195" y="187461"/>
                  </a:cubicBezTo>
                  <a:cubicBezTo>
                    <a:pt x="195" y="191916"/>
                    <a:pt x="3825" y="195479"/>
                    <a:pt x="9434" y="195479"/>
                  </a:cubicBezTo>
                  <a:cubicBezTo>
                    <a:pt x="16364" y="195479"/>
                    <a:pt x="20323" y="190134"/>
                    <a:pt x="20983" y="189243"/>
                  </a:cubicBezTo>
                  <a:cubicBezTo>
                    <a:pt x="22633" y="186570"/>
                    <a:pt x="33192" y="146777"/>
                    <a:pt x="42101" y="114704"/>
                  </a:cubicBezTo>
                  <a:cubicBezTo>
                    <a:pt x="48700" y="126583"/>
                    <a:pt x="59259" y="134601"/>
                    <a:pt x="74767" y="134601"/>
                  </a:cubicBezTo>
                  <a:cubicBezTo>
                    <a:pt x="113372" y="134601"/>
                    <a:pt x="155937" y="92729"/>
                    <a:pt x="155937" y="48480"/>
                  </a:cubicBezTo>
                  <a:cubicBezTo>
                    <a:pt x="155937" y="17002"/>
                    <a:pt x="134160" y="75"/>
                    <a:pt x="110073" y="75"/>
                  </a:cubicBezTo>
                  <a:cubicBezTo>
                    <a:pt x="78066" y="75"/>
                    <a:pt x="43420" y="29771"/>
                    <a:pt x="33522" y="66001"/>
                  </a:cubicBezTo>
                  <a:lnTo>
                    <a:pt x="1185" y="182710"/>
                  </a:lnTo>
                  <a:close/>
                  <a:moveTo>
                    <a:pt x="74437" y="128068"/>
                  </a:moveTo>
                  <a:cubicBezTo>
                    <a:pt x="51340" y="128068"/>
                    <a:pt x="46060" y="104310"/>
                    <a:pt x="46060" y="101638"/>
                  </a:cubicBezTo>
                  <a:cubicBezTo>
                    <a:pt x="46060" y="100450"/>
                    <a:pt x="47710" y="94510"/>
                    <a:pt x="48700" y="90650"/>
                  </a:cubicBezTo>
                  <a:cubicBezTo>
                    <a:pt x="57939" y="57389"/>
                    <a:pt x="61238" y="46699"/>
                    <a:pt x="68498" y="34820"/>
                  </a:cubicBezTo>
                  <a:cubicBezTo>
                    <a:pt x="82686" y="13141"/>
                    <a:pt x="99184" y="6608"/>
                    <a:pt x="109413" y="6608"/>
                  </a:cubicBezTo>
                  <a:cubicBezTo>
                    <a:pt x="121621" y="6608"/>
                    <a:pt x="132180" y="15220"/>
                    <a:pt x="132180" y="35711"/>
                  </a:cubicBezTo>
                  <a:cubicBezTo>
                    <a:pt x="132180" y="52044"/>
                    <a:pt x="122611" y="85304"/>
                    <a:pt x="113702" y="99856"/>
                  </a:cubicBezTo>
                  <a:cubicBezTo>
                    <a:pt x="102814" y="118565"/>
                    <a:pt x="86975" y="128068"/>
                    <a:pt x="74437" y="128068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B939F9F7-9DD2-C701-BA48-3010810E09E7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858548" y="3796953"/>
              <a:ext cx="220084" cy="127102"/>
            </a:xfrm>
            <a:custGeom>
              <a:avLst/>
              <a:gdLst>
                <a:gd name="connsiteX0" fmla="*/ 220288 w 220084"/>
                <a:gd name="connsiteY0" fmla="*/ 9578 h 127102"/>
                <a:gd name="connsiteX1" fmla="*/ 215668 w 220084"/>
                <a:gd name="connsiteY1" fmla="*/ 372 h 127102"/>
                <a:gd name="connsiteX2" fmla="*/ 211049 w 220084"/>
                <a:gd name="connsiteY2" fmla="*/ 8390 h 127102"/>
                <a:gd name="connsiteX3" fmla="*/ 165184 w 220084"/>
                <a:gd name="connsiteY3" fmla="*/ 46996 h 127102"/>
                <a:gd name="connsiteX4" fmla="*/ 112390 w 220084"/>
                <a:gd name="connsiteY4" fmla="*/ 24723 h 127102"/>
                <a:gd name="connsiteX5" fmla="*/ 55307 w 220084"/>
                <a:gd name="connsiteY5" fmla="*/ 75 h 127102"/>
                <a:gd name="connsiteX6" fmla="*/ 203 w 220084"/>
                <a:gd name="connsiteY6" fmla="*/ 54123 h 127102"/>
                <a:gd name="connsiteX7" fmla="*/ 4823 w 220084"/>
                <a:gd name="connsiteY7" fmla="*/ 63329 h 127102"/>
                <a:gd name="connsiteX8" fmla="*/ 9442 w 220084"/>
                <a:gd name="connsiteY8" fmla="*/ 56499 h 127102"/>
                <a:gd name="connsiteX9" fmla="*/ 55307 w 220084"/>
                <a:gd name="connsiteY9" fmla="*/ 16705 h 127102"/>
                <a:gd name="connsiteX10" fmla="*/ 108101 w 220084"/>
                <a:gd name="connsiteY10" fmla="*/ 38977 h 127102"/>
                <a:gd name="connsiteX11" fmla="*/ 165184 w 220084"/>
                <a:gd name="connsiteY11" fmla="*/ 63626 h 127102"/>
                <a:gd name="connsiteX12" fmla="*/ 220288 w 220084"/>
                <a:gd name="connsiteY12" fmla="*/ 9578 h 127102"/>
                <a:gd name="connsiteX13" fmla="*/ 12082 w 220084"/>
                <a:gd name="connsiteY13" fmla="*/ 115298 h 127102"/>
                <a:gd name="connsiteX14" fmla="*/ 203 w 220084"/>
                <a:gd name="connsiteY14" fmla="*/ 121237 h 127102"/>
                <a:gd name="connsiteX15" fmla="*/ 11752 w 220084"/>
                <a:gd name="connsiteY15" fmla="*/ 127177 h 127102"/>
                <a:gd name="connsiteX16" fmla="*/ 208739 w 220084"/>
                <a:gd name="connsiteY16" fmla="*/ 127177 h 127102"/>
                <a:gd name="connsiteX17" fmla="*/ 220288 w 220084"/>
                <a:gd name="connsiteY17" fmla="*/ 121237 h 127102"/>
                <a:gd name="connsiteX18" fmla="*/ 208409 w 220084"/>
                <a:gd name="connsiteY18" fmla="*/ 115298 h 127102"/>
                <a:gd name="connsiteX19" fmla="*/ 12082 w 220084"/>
                <a:gd name="connsiteY19" fmla="*/ 115298 h 12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0084" h="127102">
                  <a:moveTo>
                    <a:pt x="220288" y="9578"/>
                  </a:moveTo>
                  <a:cubicBezTo>
                    <a:pt x="220288" y="3044"/>
                    <a:pt x="217978" y="372"/>
                    <a:pt x="215668" y="372"/>
                  </a:cubicBezTo>
                  <a:cubicBezTo>
                    <a:pt x="214349" y="372"/>
                    <a:pt x="211379" y="1560"/>
                    <a:pt x="211049" y="8390"/>
                  </a:cubicBezTo>
                  <a:cubicBezTo>
                    <a:pt x="209729" y="33038"/>
                    <a:pt x="186632" y="46996"/>
                    <a:pt x="165184" y="46996"/>
                  </a:cubicBezTo>
                  <a:cubicBezTo>
                    <a:pt x="145387" y="46996"/>
                    <a:pt x="129548" y="36602"/>
                    <a:pt x="112390" y="24723"/>
                  </a:cubicBezTo>
                  <a:cubicBezTo>
                    <a:pt x="94902" y="12250"/>
                    <a:pt x="77414" y="75"/>
                    <a:pt x="55307" y="75"/>
                  </a:cubicBezTo>
                  <a:cubicBezTo>
                    <a:pt x="22971" y="75"/>
                    <a:pt x="203" y="26208"/>
                    <a:pt x="203" y="54123"/>
                  </a:cubicBezTo>
                  <a:cubicBezTo>
                    <a:pt x="203" y="63032"/>
                    <a:pt x="4493" y="63329"/>
                    <a:pt x="4823" y="63329"/>
                  </a:cubicBezTo>
                  <a:cubicBezTo>
                    <a:pt x="8452" y="63329"/>
                    <a:pt x="9442" y="57389"/>
                    <a:pt x="9442" y="56499"/>
                  </a:cubicBezTo>
                  <a:cubicBezTo>
                    <a:pt x="11092" y="27396"/>
                    <a:pt x="37489" y="16705"/>
                    <a:pt x="55307" y="16705"/>
                  </a:cubicBezTo>
                  <a:cubicBezTo>
                    <a:pt x="75105" y="16705"/>
                    <a:pt x="90943" y="27099"/>
                    <a:pt x="108101" y="38977"/>
                  </a:cubicBezTo>
                  <a:cubicBezTo>
                    <a:pt x="125589" y="51450"/>
                    <a:pt x="143077" y="63626"/>
                    <a:pt x="165184" y="63626"/>
                  </a:cubicBezTo>
                  <a:cubicBezTo>
                    <a:pt x="197521" y="63626"/>
                    <a:pt x="220288" y="37493"/>
                    <a:pt x="220288" y="9578"/>
                  </a:cubicBezTo>
                  <a:close/>
                  <a:moveTo>
                    <a:pt x="12082" y="115298"/>
                  </a:moveTo>
                  <a:cubicBezTo>
                    <a:pt x="6803" y="115298"/>
                    <a:pt x="203" y="115298"/>
                    <a:pt x="203" y="121237"/>
                  </a:cubicBezTo>
                  <a:cubicBezTo>
                    <a:pt x="203" y="127177"/>
                    <a:pt x="6143" y="127177"/>
                    <a:pt x="11752" y="127177"/>
                  </a:cubicBezTo>
                  <a:lnTo>
                    <a:pt x="208739" y="127177"/>
                  </a:lnTo>
                  <a:cubicBezTo>
                    <a:pt x="214349" y="127177"/>
                    <a:pt x="220288" y="127177"/>
                    <a:pt x="220288" y="121237"/>
                  </a:cubicBezTo>
                  <a:cubicBezTo>
                    <a:pt x="220288" y="115298"/>
                    <a:pt x="214019" y="115298"/>
                    <a:pt x="208409" y="115298"/>
                  </a:cubicBezTo>
                  <a:lnTo>
                    <a:pt x="12082" y="115298"/>
                  </a:ln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4547F56E-4FA3-7574-1D54-817F3012435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198590" y="3803486"/>
              <a:ext cx="155741" cy="195404"/>
            </a:xfrm>
            <a:custGeom>
              <a:avLst/>
              <a:gdLst>
                <a:gd name="connsiteX0" fmla="*/ 1204 w 155741"/>
                <a:gd name="connsiteY0" fmla="*/ 182710 h 195404"/>
                <a:gd name="connsiteX1" fmla="*/ 214 w 155741"/>
                <a:gd name="connsiteY1" fmla="*/ 187461 h 195404"/>
                <a:gd name="connsiteX2" fmla="*/ 9453 w 155741"/>
                <a:gd name="connsiteY2" fmla="*/ 195479 h 195404"/>
                <a:gd name="connsiteX3" fmla="*/ 21002 w 155741"/>
                <a:gd name="connsiteY3" fmla="*/ 189243 h 195404"/>
                <a:gd name="connsiteX4" fmla="*/ 42119 w 155741"/>
                <a:gd name="connsiteY4" fmla="*/ 114704 h 195404"/>
                <a:gd name="connsiteX5" fmla="*/ 74785 w 155741"/>
                <a:gd name="connsiteY5" fmla="*/ 134601 h 195404"/>
                <a:gd name="connsiteX6" fmla="*/ 155956 w 155741"/>
                <a:gd name="connsiteY6" fmla="*/ 48480 h 195404"/>
                <a:gd name="connsiteX7" fmla="*/ 110091 w 155741"/>
                <a:gd name="connsiteY7" fmla="*/ 75 h 195404"/>
                <a:gd name="connsiteX8" fmla="*/ 33540 w 155741"/>
                <a:gd name="connsiteY8" fmla="*/ 66001 h 195404"/>
                <a:gd name="connsiteX9" fmla="*/ 1204 w 155741"/>
                <a:gd name="connsiteY9" fmla="*/ 182710 h 195404"/>
                <a:gd name="connsiteX10" fmla="*/ 74455 w 155741"/>
                <a:gd name="connsiteY10" fmla="*/ 128068 h 195404"/>
                <a:gd name="connsiteX11" fmla="*/ 46079 w 155741"/>
                <a:gd name="connsiteY11" fmla="*/ 101638 h 195404"/>
                <a:gd name="connsiteX12" fmla="*/ 48718 w 155741"/>
                <a:gd name="connsiteY12" fmla="*/ 90650 h 195404"/>
                <a:gd name="connsiteX13" fmla="*/ 68516 w 155741"/>
                <a:gd name="connsiteY13" fmla="*/ 34820 h 195404"/>
                <a:gd name="connsiteX14" fmla="*/ 109431 w 155741"/>
                <a:gd name="connsiteY14" fmla="*/ 6608 h 195404"/>
                <a:gd name="connsiteX15" fmla="*/ 132199 w 155741"/>
                <a:gd name="connsiteY15" fmla="*/ 35711 h 195404"/>
                <a:gd name="connsiteX16" fmla="*/ 113721 w 155741"/>
                <a:gd name="connsiteY16" fmla="*/ 99856 h 195404"/>
                <a:gd name="connsiteX17" fmla="*/ 74455 w 155741"/>
                <a:gd name="connsiteY17" fmla="*/ 128068 h 195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741" h="195404">
                  <a:moveTo>
                    <a:pt x="1204" y="182710"/>
                  </a:moveTo>
                  <a:cubicBezTo>
                    <a:pt x="214" y="186273"/>
                    <a:pt x="214" y="186867"/>
                    <a:pt x="214" y="187461"/>
                  </a:cubicBezTo>
                  <a:cubicBezTo>
                    <a:pt x="214" y="191916"/>
                    <a:pt x="3843" y="195479"/>
                    <a:pt x="9453" y="195479"/>
                  </a:cubicBezTo>
                  <a:cubicBezTo>
                    <a:pt x="16382" y="195479"/>
                    <a:pt x="20342" y="190134"/>
                    <a:pt x="21002" y="189243"/>
                  </a:cubicBezTo>
                  <a:cubicBezTo>
                    <a:pt x="22651" y="186570"/>
                    <a:pt x="33210" y="146777"/>
                    <a:pt x="42119" y="114704"/>
                  </a:cubicBezTo>
                  <a:cubicBezTo>
                    <a:pt x="48718" y="126583"/>
                    <a:pt x="59277" y="134601"/>
                    <a:pt x="74785" y="134601"/>
                  </a:cubicBezTo>
                  <a:cubicBezTo>
                    <a:pt x="113391" y="134601"/>
                    <a:pt x="155956" y="92729"/>
                    <a:pt x="155956" y="48480"/>
                  </a:cubicBezTo>
                  <a:cubicBezTo>
                    <a:pt x="155956" y="17002"/>
                    <a:pt x="134178" y="75"/>
                    <a:pt x="110091" y="75"/>
                  </a:cubicBezTo>
                  <a:cubicBezTo>
                    <a:pt x="78085" y="75"/>
                    <a:pt x="43439" y="29771"/>
                    <a:pt x="33540" y="66001"/>
                  </a:cubicBezTo>
                  <a:lnTo>
                    <a:pt x="1204" y="182710"/>
                  </a:lnTo>
                  <a:close/>
                  <a:moveTo>
                    <a:pt x="74455" y="128068"/>
                  </a:moveTo>
                  <a:cubicBezTo>
                    <a:pt x="51358" y="128068"/>
                    <a:pt x="46079" y="104310"/>
                    <a:pt x="46079" y="101638"/>
                  </a:cubicBezTo>
                  <a:cubicBezTo>
                    <a:pt x="46079" y="100450"/>
                    <a:pt x="47728" y="94510"/>
                    <a:pt x="48718" y="90650"/>
                  </a:cubicBezTo>
                  <a:cubicBezTo>
                    <a:pt x="57957" y="57389"/>
                    <a:pt x="61257" y="46699"/>
                    <a:pt x="68516" y="34820"/>
                  </a:cubicBezTo>
                  <a:cubicBezTo>
                    <a:pt x="82704" y="13141"/>
                    <a:pt x="99202" y="6608"/>
                    <a:pt x="109431" y="6608"/>
                  </a:cubicBezTo>
                  <a:cubicBezTo>
                    <a:pt x="121640" y="6608"/>
                    <a:pt x="132199" y="15220"/>
                    <a:pt x="132199" y="35711"/>
                  </a:cubicBezTo>
                  <a:cubicBezTo>
                    <a:pt x="132199" y="52044"/>
                    <a:pt x="122630" y="85304"/>
                    <a:pt x="113721" y="99856"/>
                  </a:cubicBezTo>
                  <a:cubicBezTo>
                    <a:pt x="102832" y="118565"/>
                    <a:pt x="86994" y="128068"/>
                    <a:pt x="74455" y="128068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BBA33C9E-640C-5BFE-8F8C-9E5B1FCA523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371298" y="3841260"/>
              <a:ext cx="107171" cy="142187"/>
            </a:xfrm>
            <a:custGeom>
              <a:avLst/>
              <a:gdLst>
                <a:gd name="connsiteX0" fmla="*/ 107391 w 107171"/>
                <a:gd name="connsiteY0" fmla="*/ 71794 h 142187"/>
                <a:gd name="connsiteX1" fmla="*/ 93763 w 107171"/>
                <a:gd name="connsiteY1" fmla="*/ 17954 h 142187"/>
                <a:gd name="connsiteX2" fmla="*/ 53805 w 107171"/>
                <a:gd name="connsiteY2" fmla="*/ 76 h 142187"/>
                <a:gd name="connsiteX3" fmla="*/ 219 w 107171"/>
                <a:gd name="connsiteY3" fmla="*/ 71794 h 142187"/>
                <a:gd name="connsiteX4" fmla="*/ 53805 w 107171"/>
                <a:gd name="connsiteY4" fmla="*/ 142264 h 142187"/>
                <a:gd name="connsiteX5" fmla="*/ 107391 w 107171"/>
                <a:gd name="connsiteY5" fmla="*/ 71794 h 142187"/>
                <a:gd name="connsiteX6" fmla="*/ 53805 w 107171"/>
                <a:gd name="connsiteY6" fmla="*/ 136444 h 142187"/>
                <a:gd name="connsiteX7" fmla="*/ 24471 w 107171"/>
                <a:gd name="connsiteY7" fmla="*/ 113785 h 142187"/>
                <a:gd name="connsiteX8" fmla="*/ 21238 w 107171"/>
                <a:gd name="connsiteY8" fmla="*/ 69091 h 142187"/>
                <a:gd name="connsiteX9" fmla="*/ 24702 w 107171"/>
                <a:gd name="connsiteY9" fmla="*/ 26684 h 142187"/>
                <a:gd name="connsiteX10" fmla="*/ 53805 w 107171"/>
                <a:gd name="connsiteY10" fmla="*/ 5897 h 142187"/>
                <a:gd name="connsiteX11" fmla="*/ 82446 w 107171"/>
                <a:gd name="connsiteY11" fmla="*/ 24814 h 142187"/>
                <a:gd name="connsiteX12" fmla="*/ 86372 w 107171"/>
                <a:gd name="connsiteY12" fmla="*/ 69091 h 142187"/>
                <a:gd name="connsiteX13" fmla="*/ 83369 w 107171"/>
                <a:gd name="connsiteY13" fmla="*/ 112953 h 142187"/>
                <a:gd name="connsiteX14" fmla="*/ 53805 w 107171"/>
                <a:gd name="connsiteY14" fmla="*/ 136444 h 14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171" h="142187">
                  <a:moveTo>
                    <a:pt x="107391" y="71794"/>
                  </a:moveTo>
                  <a:cubicBezTo>
                    <a:pt x="107391" y="48927"/>
                    <a:pt x="104388" y="32505"/>
                    <a:pt x="93763" y="17954"/>
                  </a:cubicBezTo>
                  <a:cubicBezTo>
                    <a:pt x="86603" y="8391"/>
                    <a:pt x="72283" y="76"/>
                    <a:pt x="53805" y="76"/>
                  </a:cubicBezTo>
                  <a:cubicBezTo>
                    <a:pt x="219" y="76"/>
                    <a:pt x="219" y="56827"/>
                    <a:pt x="219" y="71794"/>
                  </a:cubicBezTo>
                  <a:cubicBezTo>
                    <a:pt x="219" y="86761"/>
                    <a:pt x="219" y="142264"/>
                    <a:pt x="53805" y="142264"/>
                  </a:cubicBezTo>
                  <a:cubicBezTo>
                    <a:pt x="107391" y="142264"/>
                    <a:pt x="107391" y="86761"/>
                    <a:pt x="107391" y="71794"/>
                  </a:cubicBezTo>
                  <a:close/>
                  <a:moveTo>
                    <a:pt x="53805" y="136444"/>
                  </a:moveTo>
                  <a:cubicBezTo>
                    <a:pt x="43180" y="136444"/>
                    <a:pt x="29091" y="130831"/>
                    <a:pt x="24471" y="113785"/>
                  </a:cubicBezTo>
                  <a:cubicBezTo>
                    <a:pt x="21238" y="101520"/>
                    <a:pt x="21238" y="84474"/>
                    <a:pt x="21238" y="69091"/>
                  </a:cubicBezTo>
                  <a:cubicBezTo>
                    <a:pt x="21238" y="53916"/>
                    <a:pt x="21238" y="38118"/>
                    <a:pt x="24702" y="26684"/>
                  </a:cubicBezTo>
                  <a:cubicBezTo>
                    <a:pt x="29553" y="10262"/>
                    <a:pt x="44335" y="5897"/>
                    <a:pt x="53805" y="5897"/>
                  </a:cubicBezTo>
                  <a:cubicBezTo>
                    <a:pt x="66277" y="5897"/>
                    <a:pt x="78288" y="12757"/>
                    <a:pt x="82446" y="24814"/>
                  </a:cubicBezTo>
                  <a:cubicBezTo>
                    <a:pt x="86141" y="36039"/>
                    <a:pt x="86372" y="51006"/>
                    <a:pt x="86372" y="69091"/>
                  </a:cubicBezTo>
                  <a:cubicBezTo>
                    <a:pt x="86372" y="84474"/>
                    <a:pt x="86372" y="99857"/>
                    <a:pt x="83369" y="112953"/>
                  </a:cubicBezTo>
                  <a:cubicBezTo>
                    <a:pt x="78750" y="131870"/>
                    <a:pt x="63044" y="136444"/>
                    <a:pt x="53805" y="136444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C31C8EB3-B735-A762-A45B-E2DC3C0C9B7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594971" y="3712020"/>
              <a:ext cx="76551" cy="296967"/>
            </a:xfrm>
            <a:custGeom>
              <a:avLst/>
              <a:gdLst>
                <a:gd name="connsiteX0" fmla="*/ 76776 w 76551"/>
                <a:gd name="connsiteY0" fmla="*/ 294072 h 296967"/>
                <a:gd name="connsiteX1" fmla="*/ 71167 w 76551"/>
                <a:gd name="connsiteY1" fmla="*/ 287539 h 296967"/>
                <a:gd name="connsiteX2" fmla="*/ 19363 w 76551"/>
                <a:gd name="connsiteY2" fmla="*/ 148558 h 296967"/>
                <a:gd name="connsiteX3" fmla="*/ 72487 w 76551"/>
                <a:gd name="connsiteY3" fmla="*/ 8093 h 296967"/>
                <a:gd name="connsiteX4" fmla="*/ 76776 w 76551"/>
                <a:gd name="connsiteY4" fmla="*/ 3044 h 296967"/>
                <a:gd name="connsiteX5" fmla="*/ 73477 w 76551"/>
                <a:gd name="connsiteY5" fmla="*/ 75 h 296967"/>
                <a:gd name="connsiteX6" fmla="*/ 21013 w 76551"/>
                <a:gd name="connsiteY6" fmla="*/ 57983 h 296967"/>
                <a:gd name="connsiteX7" fmla="*/ 225 w 76551"/>
                <a:gd name="connsiteY7" fmla="*/ 148558 h 296967"/>
                <a:gd name="connsiteX8" fmla="*/ 22003 w 76551"/>
                <a:gd name="connsiteY8" fmla="*/ 241212 h 296967"/>
                <a:gd name="connsiteX9" fmla="*/ 73477 w 76551"/>
                <a:gd name="connsiteY9" fmla="*/ 297042 h 296967"/>
                <a:gd name="connsiteX10" fmla="*/ 76776 w 76551"/>
                <a:gd name="connsiteY10" fmla="*/ 294072 h 2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551" h="296967">
                  <a:moveTo>
                    <a:pt x="76776" y="294072"/>
                  </a:moveTo>
                  <a:cubicBezTo>
                    <a:pt x="76776" y="293182"/>
                    <a:pt x="76776" y="292588"/>
                    <a:pt x="71167" y="287539"/>
                  </a:cubicBezTo>
                  <a:cubicBezTo>
                    <a:pt x="29922" y="250121"/>
                    <a:pt x="19363" y="193994"/>
                    <a:pt x="19363" y="148558"/>
                  </a:cubicBezTo>
                  <a:cubicBezTo>
                    <a:pt x="19363" y="96886"/>
                    <a:pt x="31902" y="45214"/>
                    <a:pt x="72487" y="8093"/>
                  </a:cubicBezTo>
                  <a:cubicBezTo>
                    <a:pt x="76776" y="4529"/>
                    <a:pt x="76776" y="3935"/>
                    <a:pt x="76776" y="3044"/>
                  </a:cubicBezTo>
                  <a:cubicBezTo>
                    <a:pt x="76776" y="966"/>
                    <a:pt x="75456" y="75"/>
                    <a:pt x="73477" y="75"/>
                  </a:cubicBezTo>
                  <a:cubicBezTo>
                    <a:pt x="70177" y="75"/>
                    <a:pt x="40481" y="20268"/>
                    <a:pt x="21013" y="57983"/>
                  </a:cubicBezTo>
                  <a:cubicBezTo>
                    <a:pt x="4185" y="90650"/>
                    <a:pt x="225" y="123613"/>
                    <a:pt x="225" y="148558"/>
                  </a:cubicBezTo>
                  <a:cubicBezTo>
                    <a:pt x="225" y="171722"/>
                    <a:pt x="3855" y="207655"/>
                    <a:pt x="22003" y="241212"/>
                  </a:cubicBezTo>
                  <a:cubicBezTo>
                    <a:pt x="41800" y="277739"/>
                    <a:pt x="70177" y="297042"/>
                    <a:pt x="73477" y="297042"/>
                  </a:cubicBezTo>
                  <a:cubicBezTo>
                    <a:pt x="75456" y="297042"/>
                    <a:pt x="76776" y="296151"/>
                    <a:pt x="76776" y="294072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73D05B5-660A-E459-B6D8-F30AC53E605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719990" y="3736966"/>
              <a:ext cx="108887" cy="197780"/>
            </a:xfrm>
            <a:custGeom>
              <a:avLst/>
              <a:gdLst>
                <a:gd name="connsiteX0" fmla="*/ 67871 w 108887"/>
                <a:gd name="connsiteY0" fmla="*/ 7796 h 197780"/>
                <a:gd name="connsiteX1" fmla="*/ 60282 w 108887"/>
                <a:gd name="connsiteY1" fmla="*/ 75 h 197780"/>
                <a:gd name="connsiteX2" fmla="*/ 229 w 108887"/>
                <a:gd name="connsiteY2" fmla="*/ 19081 h 197780"/>
                <a:gd name="connsiteX3" fmla="*/ 229 w 108887"/>
                <a:gd name="connsiteY3" fmla="*/ 28287 h 197780"/>
                <a:gd name="connsiteX4" fmla="*/ 43454 w 108887"/>
                <a:gd name="connsiteY4" fmla="*/ 20565 h 197780"/>
                <a:gd name="connsiteX5" fmla="*/ 43454 w 108887"/>
                <a:gd name="connsiteY5" fmla="*/ 174395 h 197780"/>
                <a:gd name="connsiteX6" fmla="*/ 12768 w 108887"/>
                <a:gd name="connsiteY6" fmla="*/ 188649 h 197780"/>
                <a:gd name="connsiteX7" fmla="*/ 2209 w 108887"/>
                <a:gd name="connsiteY7" fmla="*/ 188649 h 197780"/>
                <a:gd name="connsiteX8" fmla="*/ 2209 w 108887"/>
                <a:gd name="connsiteY8" fmla="*/ 197855 h 197780"/>
                <a:gd name="connsiteX9" fmla="*/ 55663 w 108887"/>
                <a:gd name="connsiteY9" fmla="*/ 196964 h 197780"/>
                <a:gd name="connsiteX10" fmla="*/ 109116 w 108887"/>
                <a:gd name="connsiteY10" fmla="*/ 197855 h 197780"/>
                <a:gd name="connsiteX11" fmla="*/ 109116 w 108887"/>
                <a:gd name="connsiteY11" fmla="*/ 188649 h 197780"/>
                <a:gd name="connsiteX12" fmla="*/ 98558 w 108887"/>
                <a:gd name="connsiteY12" fmla="*/ 188649 h 197780"/>
                <a:gd name="connsiteX13" fmla="*/ 67871 w 108887"/>
                <a:gd name="connsiteY13" fmla="*/ 174395 h 197780"/>
                <a:gd name="connsiteX14" fmla="*/ 67871 w 108887"/>
                <a:gd name="connsiteY14" fmla="*/ 7796 h 19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887" h="197780">
                  <a:moveTo>
                    <a:pt x="67871" y="7796"/>
                  </a:moveTo>
                  <a:cubicBezTo>
                    <a:pt x="67871" y="669"/>
                    <a:pt x="67871" y="75"/>
                    <a:pt x="60282" y="75"/>
                  </a:cubicBezTo>
                  <a:cubicBezTo>
                    <a:pt x="39824" y="19081"/>
                    <a:pt x="10788" y="19081"/>
                    <a:pt x="229" y="19081"/>
                  </a:cubicBezTo>
                  <a:lnTo>
                    <a:pt x="229" y="28287"/>
                  </a:lnTo>
                  <a:cubicBezTo>
                    <a:pt x="6828" y="28287"/>
                    <a:pt x="26296" y="28287"/>
                    <a:pt x="43454" y="20565"/>
                  </a:cubicBezTo>
                  <a:lnTo>
                    <a:pt x="43454" y="174395"/>
                  </a:lnTo>
                  <a:cubicBezTo>
                    <a:pt x="43454" y="185085"/>
                    <a:pt x="42464" y="188649"/>
                    <a:pt x="12768" y="188649"/>
                  </a:cubicBezTo>
                  <a:lnTo>
                    <a:pt x="2209" y="188649"/>
                  </a:lnTo>
                  <a:lnTo>
                    <a:pt x="2209" y="197855"/>
                  </a:lnTo>
                  <a:cubicBezTo>
                    <a:pt x="13757" y="196964"/>
                    <a:pt x="42464" y="196964"/>
                    <a:pt x="55663" y="196964"/>
                  </a:cubicBezTo>
                  <a:cubicBezTo>
                    <a:pt x="68861" y="196964"/>
                    <a:pt x="97568" y="196964"/>
                    <a:pt x="109116" y="197855"/>
                  </a:cubicBezTo>
                  <a:lnTo>
                    <a:pt x="109116" y="188649"/>
                  </a:lnTo>
                  <a:lnTo>
                    <a:pt x="98558" y="188649"/>
                  </a:lnTo>
                  <a:cubicBezTo>
                    <a:pt x="68861" y="188649"/>
                    <a:pt x="67871" y="185382"/>
                    <a:pt x="67871" y="174395"/>
                  </a:cubicBezTo>
                  <a:lnTo>
                    <a:pt x="67871" y="7796"/>
                  </a:ln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D2C9634B-C2E4-1E90-BE94-C40F92A247C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956315" y="3854565"/>
              <a:ext cx="201606" cy="11878"/>
            </a:xfrm>
            <a:custGeom>
              <a:avLst/>
              <a:gdLst>
                <a:gd name="connsiteX0" fmla="*/ 190294 w 201606"/>
                <a:gd name="connsiteY0" fmla="*/ 11953 h 11878"/>
                <a:gd name="connsiteX1" fmla="*/ 201843 w 201606"/>
                <a:gd name="connsiteY1" fmla="*/ 6014 h 11878"/>
                <a:gd name="connsiteX2" fmla="*/ 190294 w 201606"/>
                <a:gd name="connsiteY2" fmla="*/ 75 h 11878"/>
                <a:gd name="connsiteX3" fmla="*/ 11785 w 201606"/>
                <a:gd name="connsiteY3" fmla="*/ 75 h 11878"/>
                <a:gd name="connsiteX4" fmla="*/ 236 w 201606"/>
                <a:gd name="connsiteY4" fmla="*/ 6014 h 11878"/>
                <a:gd name="connsiteX5" fmla="*/ 11785 w 201606"/>
                <a:gd name="connsiteY5" fmla="*/ 11953 h 11878"/>
                <a:gd name="connsiteX6" fmla="*/ 190294 w 201606"/>
                <a:gd name="connsiteY6" fmla="*/ 11953 h 1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06" h="11878">
                  <a:moveTo>
                    <a:pt x="190294" y="11953"/>
                  </a:moveTo>
                  <a:cubicBezTo>
                    <a:pt x="195904" y="11953"/>
                    <a:pt x="201843" y="11953"/>
                    <a:pt x="201843" y="6014"/>
                  </a:cubicBezTo>
                  <a:cubicBezTo>
                    <a:pt x="201843" y="75"/>
                    <a:pt x="195904" y="75"/>
                    <a:pt x="190294" y="75"/>
                  </a:cubicBezTo>
                  <a:lnTo>
                    <a:pt x="11785" y="75"/>
                  </a:lnTo>
                  <a:cubicBezTo>
                    <a:pt x="6176" y="75"/>
                    <a:pt x="236" y="75"/>
                    <a:pt x="236" y="6014"/>
                  </a:cubicBezTo>
                  <a:cubicBezTo>
                    <a:pt x="236" y="11953"/>
                    <a:pt x="6176" y="11953"/>
                    <a:pt x="11785" y="11953"/>
                  </a:cubicBezTo>
                  <a:lnTo>
                    <a:pt x="190294" y="11953"/>
                  </a:ln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A09D01C0-03ED-0E11-E2C5-56CD8D5AD0F0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2268746" y="3725087"/>
              <a:ext cx="179871" cy="267270"/>
            </a:xfrm>
            <a:custGeom>
              <a:avLst/>
              <a:gdLst>
                <a:gd name="connsiteX0" fmla="*/ 180117 w 179871"/>
                <a:gd name="connsiteY0" fmla="*/ 40759 h 267270"/>
                <a:gd name="connsiteX1" fmla="*/ 135242 w 179871"/>
                <a:gd name="connsiteY1" fmla="*/ 75 h 267270"/>
                <a:gd name="connsiteX2" fmla="*/ 95317 w 179871"/>
                <a:gd name="connsiteY2" fmla="*/ 12547 h 267270"/>
                <a:gd name="connsiteX3" fmla="*/ 52752 w 179871"/>
                <a:gd name="connsiteY3" fmla="*/ 75801 h 267270"/>
                <a:gd name="connsiteX4" fmla="*/ 288 w 179871"/>
                <a:gd name="connsiteY4" fmla="*/ 264376 h 267270"/>
                <a:gd name="connsiteX5" fmla="*/ 4248 w 179871"/>
                <a:gd name="connsiteY5" fmla="*/ 267345 h 267270"/>
                <a:gd name="connsiteX6" fmla="*/ 8207 w 179871"/>
                <a:gd name="connsiteY6" fmla="*/ 265861 h 267270"/>
                <a:gd name="connsiteX7" fmla="*/ 31304 w 179871"/>
                <a:gd name="connsiteY7" fmla="*/ 183898 h 267270"/>
                <a:gd name="connsiteX8" fmla="*/ 76179 w 179871"/>
                <a:gd name="connsiteY8" fmla="*/ 212703 h 267270"/>
                <a:gd name="connsiteX9" fmla="*/ 139862 w 179871"/>
                <a:gd name="connsiteY9" fmla="*/ 189243 h 267270"/>
                <a:gd name="connsiteX10" fmla="*/ 166259 w 179871"/>
                <a:gd name="connsiteY10" fmla="*/ 134601 h 267270"/>
                <a:gd name="connsiteX11" fmla="*/ 142172 w 179871"/>
                <a:gd name="connsiteY11" fmla="*/ 90353 h 267270"/>
                <a:gd name="connsiteX12" fmla="*/ 180117 w 179871"/>
                <a:gd name="connsiteY12" fmla="*/ 40759 h 267270"/>
                <a:gd name="connsiteX13" fmla="*/ 120724 w 179871"/>
                <a:gd name="connsiteY13" fmla="*/ 90056 h 267270"/>
                <a:gd name="connsiteX14" fmla="*/ 104886 w 179871"/>
                <a:gd name="connsiteY14" fmla="*/ 92135 h 267270"/>
                <a:gd name="connsiteX15" fmla="*/ 90368 w 179871"/>
                <a:gd name="connsiteY15" fmla="*/ 90947 h 267270"/>
                <a:gd name="connsiteX16" fmla="*/ 106536 w 179871"/>
                <a:gd name="connsiteY16" fmla="*/ 88571 h 267270"/>
                <a:gd name="connsiteX17" fmla="*/ 120724 w 179871"/>
                <a:gd name="connsiteY17" fmla="*/ 90056 h 267270"/>
                <a:gd name="connsiteX18" fmla="*/ 161639 w 179871"/>
                <a:gd name="connsiteY18" fmla="*/ 33929 h 267270"/>
                <a:gd name="connsiteX19" fmla="*/ 131943 w 179871"/>
                <a:gd name="connsiteY19" fmla="*/ 85304 h 267270"/>
                <a:gd name="connsiteX20" fmla="*/ 106536 w 179871"/>
                <a:gd name="connsiteY20" fmla="*/ 81741 h 267270"/>
                <a:gd name="connsiteX21" fmla="*/ 81129 w 179871"/>
                <a:gd name="connsiteY21" fmla="*/ 91244 h 267270"/>
                <a:gd name="connsiteX22" fmla="*/ 103896 w 179871"/>
                <a:gd name="connsiteY22" fmla="*/ 98668 h 267270"/>
                <a:gd name="connsiteX23" fmla="*/ 130953 w 179871"/>
                <a:gd name="connsiteY23" fmla="*/ 94807 h 267270"/>
                <a:gd name="connsiteX24" fmla="*/ 145471 w 179871"/>
                <a:gd name="connsiteY24" fmla="*/ 128365 h 267270"/>
                <a:gd name="connsiteX25" fmla="*/ 128973 w 179871"/>
                <a:gd name="connsiteY25" fmla="*/ 179443 h 267270"/>
                <a:gd name="connsiteX26" fmla="*/ 75189 w 179871"/>
                <a:gd name="connsiteY26" fmla="*/ 206170 h 267270"/>
                <a:gd name="connsiteX27" fmla="*/ 37574 w 179871"/>
                <a:gd name="connsiteY27" fmla="*/ 167861 h 267270"/>
                <a:gd name="connsiteX28" fmla="*/ 39224 w 179871"/>
                <a:gd name="connsiteY28" fmla="*/ 154795 h 267270"/>
                <a:gd name="connsiteX29" fmla="*/ 60341 w 179871"/>
                <a:gd name="connsiteY29" fmla="*/ 79662 h 267270"/>
                <a:gd name="connsiteX30" fmla="*/ 130953 w 179871"/>
                <a:gd name="connsiteY30" fmla="*/ 6905 h 267270"/>
                <a:gd name="connsiteX31" fmla="*/ 161639 w 179871"/>
                <a:gd name="connsiteY31" fmla="*/ 33929 h 2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9871" h="267270">
                  <a:moveTo>
                    <a:pt x="180117" y="40759"/>
                  </a:moveTo>
                  <a:cubicBezTo>
                    <a:pt x="180117" y="18487"/>
                    <a:pt x="161969" y="75"/>
                    <a:pt x="135242" y="75"/>
                  </a:cubicBezTo>
                  <a:cubicBezTo>
                    <a:pt x="116105" y="75"/>
                    <a:pt x="106866" y="4826"/>
                    <a:pt x="95317" y="12547"/>
                  </a:cubicBezTo>
                  <a:cubicBezTo>
                    <a:pt x="77169" y="24426"/>
                    <a:pt x="59021" y="53232"/>
                    <a:pt x="52752" y="75801"/>
                  </a:cubicBezTo>
                  <a:lnTo>
                    <a:pt x="288" y="264376"/>
                  </a:lnTo>
                  <a:cubicBezTo>
                    <a:pt x="-42" y="265564"/>
                    <a:pt x="1608" y="267345"/>
                    <a:pt x="4248" y="267345"/>
                  </a:cubicBezTo>
                  <a:cubicBezTo>
                    <a:pt x="6887" y="267345"/>
                    <a:pt x="7877" y="266751"/>
                    <a:pt x="8207" y="265861"/>
                  </a:cubicBezTo>
                  <a:lnTo>
                    <a:pt x="31304" y="183898"/>
                  </a:lnTo>
                  <a:cubicBezTo>
                    <a:pt x="37574" y="201716"/>
                    <a:pt x="52092" y="212703"/>
                    <a:pt x="76179" y="212703"/>
                  </a:cubicBezTo>
                  <a:cubicBezTo>
                    <a:pt x="100266" y="212703"/>
                    <a:pt x="125014" y="202310"/>
                    <a:pt x="139862" y="189243"/>
                  </a:cubicBezTo>
                  <a:cubicBezTo>
                    <a:pt x="155700" y="175582"/>
                    <a:pt x="166259" y="156577"/>
                    <a:pt x="166259" y="134601"/>
                  </a:cubicBezTo>
                  <a:cubicBezTo>
                    <a:pt x="166259" y="113219"/>
                    <a:pt x="154050" y="97777"/>
                    <a:pt x="142172" y="90353"/>
                  </a:cubicBezTo>
                  <a:cubicBezTo>
                    <a:pt x="161309" y="80553"/>
                    <a:pt x="180117" y="62141"/>
                    <a:pt x="180117" y="40759"/>
                  </a:cubicBezTo>
                  <a:close/>
                  <a:moveTo>
                    <a:pt x="120724" y="90056"/>
                  </a:moveTo>
                  <a:cubicBezTo>
                    <a:pt x="116435" y="91541"/>
                    <a:pt x="112805" y="92135"/>
                    <a:pt x="104886" y="92135"/>
                  </a:cubicBezTo>
                  <a:cubicBezTo>
                    <a:pt x="100267" y="92135"/>
                    <a:pt x="93667" y="92432"/>
                    <a:pt x="90368" y="90947"/>
                  </a:cubicBezTo>
                  <a:cubicBezTo>
                    <a:pt x="91028" y="87977"/>
                    <a:pt x="102906" y="88571"/>
                    <a:pt x="106536" y="88571"/>
                  </a:cubicBezTo>
                  <a:cubicBezTo>
                    <a:pt x="113465" y="88571"/>
                    <a:pt x="116435" y="88571"/>
                    <a:pt x="120724" y="90056"/>
                  </a:cubicBezTo>
                  <a:close/>
                  <a:moveTo>
                    <a:pt x="161639" y="33929"/>
                  </a:moveTo>
                  <a:cubicBezTo>
                    <a:pt x="161639" y="54717"/>
                    <a:pt x="149101" y="76098"/>
                    <a:pt x="131943" y="85304"/>
                  </a:cubicBezTo>
                  <a:cubicBezTo>
                    <a:pt x="123034" y="82335"/>
                    <a:pt x="116435" y="81741"/>
                    <a:pt x="106536" y="81741"/>
                  </a:cubicBezTo>
                  <a:cubicBezTo>
                    <a:pt x="99607" y="81741"/>
                    <a:pt x="81129" y="81444"/>
                    <a:pt x="81129" y="91244"/>
                  </a:cubicBezTo>
                  <a:cubicBezTo>
                    <a:pt x="80799" y="99559"/>
                    <a:pt x="97957" y="98668"/>
                    <a:pt x="103896" y="98668"/>
                  </a:cubicBezTo>
                  <a:cubicBezTo>
                    <a:pt x="116105" y="98668"/>
                    <a:pt x="121054" y="98371"/>
                    <a:pt x="130953" y="94807"/>
                  </a:cubicBezTo>
                  <a:cubicBezTo>
                    <a:pt x="143492" y="105498"/>
                    <a:pt x="145141" y="114704"/>
                    <a:pt x="145471" y="128365"/>
                  </a:cubicBezTo>
                  <a:cubicBezTo>
                    <a:pt x="146131" y="145589"/>
                    <a:pt x="138212" y="167861"/>
                    <a:pt x="128973" y="179443"/>
                  </a:cubicBezTo>
                  <a:cubicBezTo>
                    <a:pt x="116105" y="195479"/>
                    <a:pt x="93997" y="206170"/>
                    <a:pt x="75189" y="206170"/>
                  </a:cubicBezTo>
                  <a:cubicBezTo>
                    <a:pt x="50112" y="206170"/>
                    <a:pt x="37574" y="188946"/>
                    <a:pt x="37574" y="167861"/>
                  </a:cubicBezTo>
                  <a:cubicBezTo>
                    <a:pt x="37574" y="164892"/>
                    <a:pt x="37574" y="160437"/>
                    <a:pt x="39224" y="154795"/>
                  </a:cubicBezTo>
                  <a:lnTo>
                    <a:pt x="60341" y="79662"/>
                  </a:lnTo>
                  <a:cubicBezTo>
                    <a:pt x="67600" y="54123"/>
                    <a:pt x="91358" y="6905"/>
                    <a:pt x="130953" y="6905"/>
                  </a:cubicBezTo>
                  <a:cubicBezTo>
                    <a:pt x="150091" y="6905"/>
                    <a:pt x="161639" y="16111"/>
                    <a:pt x="161639" y="33929"/>
                  </a:cubicBezTo>
                  <a:close/>
                </a:path>
              </a:pathLst>
            </a:custGeom>
            <a:solidFill>
              <a:srgbClr val="B300B3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E4E61167-0E75-6140-FF1E-AD082CBA3E7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478447" y="3722117"/>
              <a:ext cx="243511" cy="212628"/>
            </a:xfrm>
            <a:custGeom>
              <a:avLst/>
              <a:gdLst>
                <a:gd name="connsiteX0" fmla="*/ 130587 w 243511"/>
                <a:gd name="connsiteY0" fmla="*/ 5420 h 212628"/>
                <a:gd name="connsiteX1" fmla="*/ 122008 w 243511"/>
                <a:gd name="connsiteY1" fmla="*/ 75 h 212628"/>
                <a:gd name="connsiteX2" fmla="*/ 113429 w 243511"/>
                <a:gd name="connsiteY2" fmla="*/ 5420 h 212628"/>
                <a:gd name="connsiteX3" fmla="*/ 1902 w 243511"/>
                <a:gd name="connsiteY3" fmla="*/ 206764 h 212628"/>
                <a:gd name="connsiteX4" fmla="*/ 252 w 243511"/>
                <a:gd name="connsiteY4" fmla="*/ 210328 h 212628"/>
                <a:gd name="connsiteX5" fmla="*/ 7512 w 243511"/>
                <a:gd name="connsiteY5" fmla="*/ 212703 h 212628"/>
                <a:gd name="connsiteX6" fmla="*/ 236505 w 243511"/>
                <a:gd name="connsiteY6" fmla="*/ 212703 h 212628"/>
                <a:gd name="connsiteX7" fmla="*/ 243764 w 243511"/>
                <a:gd name="connsiteY7" fmla="*/ 210328 h 212628"/>
                <a:gd name="connsiteX8" fmla="*/ 242114 w 243511"/>
                <a:gd name="connsiteY8" fmla="*/ 206764 h 212628"/>
                <a:gd name="connsiteX9" fmla="*/ 130587 w 243511"/>
                <a:gd name="connsiteY9" fmla="*/ 5420 h 212628"/>
                <a:gd name="connsiteX10" fmla="*/ 111450 w 243511"/>
                <a:gd name="connsiteY10" fmla="*/ 29771 h 212628"/>
                <a:gd name="connsiteX11" fmla="*/ 200209 w 243511"/>
                <a:gd name="connsiteY11" fmla="*/ 190134 h 212628"/>
                <a:gd name="connsiteX12" fmla="*/ 22360 w 243511"/>
                <a:gd name="connsiteY12" fmla="*/ 190134 h 212628"/>
                <a:gd name="connsiteX13" fmla="*/ 111450 w 243511"/>
                <a:gd name="connsiteY13" fmla="*/ 29771 h 21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511" h="212628">
                  <a:moveTo>
                    <a:pt x="130587" y="5420"/>
                  </a:moveTo>
                  <a:cubicBezTo>
                    <a:pt x="128278" y="1560"/>
                    <a:pt x="127618" y="75"/>
                    <a:pt x="122008" y="75"/>
                  </a:cubicBezTo>
                  <a:cubicBezTo>
                    <a:pt x="116399" y="75"/>
                    <a:pt x="115739" y="1560"/>
                    <a:pt x="113429" y="5420"/>
                  </a:cubicBezTo>
                  <a:lnTo>
                    <a:pt x="1902" y="206764"/>
                  </a:lnTo>
                  <a:cubicBezTo>
                    <a:pt x="252" y="209437"/>
                    <a:pt x="252" y="210031"/>
                    <a:pt x="252" y="210328"/>
                  </a:cubicBezTo>
                  <a:cubicBezTo>
                    <a:pt x="252" y="212703"/>
                    <a:pt x="2232" y="212703"/>
                    <a:pt x="7512" y="212703"/>
                  </a:cubicBezTo>
                  <a:lnTo>
                    <a:pt x="236505" y="212703"/>
                  </a:lnTo>
                  <a:cubicBezTo>
                    <a:pt x="241784" y="212703"/>
                    <a:pt x="243764" y="212703"/>
                    <a:pt x="243764" y="210328"/>
                  </a:cubicBezTo>
                  <a:cubicBezTo>
                    <a:pt x="243764" y="210031"/>
                    <a:pt x="243764" y="209437"/>
                    <a:pt x="242114" y="206764"/>
                  </a:cubicBezTo>
                  <a:lnTo>
                    <a:pt x="130587" y="5420"/>
                  </a:lnTo>
                  <a:close/>
                  <a:moveTo>
                    <a:pt x="111450" y="29771"/>
                  </a:moveTo>
                  <a:lnTo>
                    <a:pt x="200209" y="190134"/>
                  </a:lnTo>
                  <a:lnTo>
                    <a:pt x="22360" y="190134"/>
                  </a:lnTo>
                  <a:lnTo>
                    <a:pt x="111450" y="29771"/>
                  </a:lnTo>
                  <a:close/>
                </a:path>
              </a:pathLst>
            </a:custGeom>
            <a:solidFill>
              <a:srgbClr val="B300B3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1A84144D-597D-585C-1144-E2F8F6439A9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2745827" y="3733699"/>
              <a:ext cx="224374" cy="201046"/>
            </a:xfrm>
            <a:custGeom>
              <a:avLst/>
              <a:gdLst>
                <a:gd name="connsiteX0" fmla="*/ 133235 w 224374"/>
                <a:gd name="connsiteY0" fmla="*/ 20862 h 201046"/>
                <a:gd name="connsiteX1" fmla="*/ 140824 w 224374"/>
                <a:gd name="connsiteY1" fmla="*/ 9875 h 201046"/>
                <a:gd name="connsiteX2" fmla="*/ 161612 w 224374"/>
                <a:gd name="connsiteY2" fmla="*/ 9281 h 201046"/>
                <a:gd name="connsiteX3" fmla="*/ 209786 w 224374"/>
                <a:gd name="connsiteY3" fmla="*/ 33632 h 201046"/>
                <a:gd name="connsiteX4" fmla="*/ 207147 w 224374"/>
                <a:gd name="connsiteY4" fmla="*/ 57389 h 201046"/>
                <a:gd name="connsiteX5" fmla="*/ 206157 w 224374"/>
                <a:gd name="connsiteY5" fmla="*/ 63032 h 201046"/>
                <a:gd name="connsiteX6" fmla="*/ 210116 w 224374"/>
                <a:gd name="connsiteY6" fmla="*/ 66892 h 201046"/>
                <a:gd name="connsiteX7" fmla="*/ 215066 w 224374"/>
                <a:gd name="connsiteY7" fmla="*/ 60062 h 201046"/>
                <a:gd name="connsiteX8" fmla="*/ 223975 w 224374"/>
                <a:gd name="connsiteY8" fmla="*/ 8390 h 201046"/>
                <a:gd name="connsiteX9" fmla="*/ 224635 w 224374"/>
                <a:gd name="connsiteY9" fmla="*/ 3341 h 201046"/>
                <a:gd name="connsiteX10" fmla="*/ 215726 w 224374"/>
                <a:gd name="connsiteY10" fmla="*/ 75 h 201046"/>
                <a:gd name="connsiteX11" fmla="*/ 32597 w 224374"/>
                <a:gd name="connsiteY11" fmla="*/ 75 h 201046"/>
                <a:gd name="connsiteX12" fmla="*/ 22038 w 224374"/>
                <a:gd name="connsiteY12" fmla="*/ 6014 h 201046"/>
                <a:gd name="connsiteX13" fmla="*/ 2240 w 224374"/>
                <a:gd name="connsiteY13" fmla="*/ 58280 h 201046"/>
                <a:gd name="connsiteX14" fmla="*/ 261 w 224374"/>
                <a:gd name="connsiteY14" fmla="*/ 63626 h 201046"/>
                <a:gd name="connsiteX15" fmla="*/ 4220 w 224374"/>
                <a:gd name="connsiteY15" fmla="*/ 66892 h 201046"/>
                <a:gd name="connsiteX16" fmla="*/ 9830 w 224374"/>
                <a:gd name="connsiteY16" fmla="*/ 60656 h 201046"/>
                <a:gd name="connsiteX17" fmla="*/ 85061 w 224374"/>
                <a:gd name="connsiteY17" fmla="*/ 9281 h 201046"/>
                <a:gd name="connsiteX18" fmla="*/ 97929 w 224374"/>
                <a:gd name="connsiteY18" fmla="*/ 9281 h 201046"/>
                <a:gd name="connsiteX19" fmla="*/ 107168 w 224374"/>
                <a:gd name="connsiteY19" fmla="*/ 12844 h 201046"/>
                <a:gd name="connsiteX20" fmla="*/ 105848 w 224374"/>
                <a:gd name="connsiteY20" fmla="*/ 19081 h 201046"/>
                <a:gd name="connsiteX21" fmla="*/ 61634 w 224374"/>
                <a:gd name="connsiteY21" fmla="*/ 177661 h 201046"/>
                <a:gd name="connsiteX22" fmla="*/ 22368 w 224374"/>
                <a:gd name="connsiteY22" fmla="*/ 191916 h 201046"/>
                <a:gd name="connsiteX23" fmla="*/ 8510 w 224374"/>
                <a:gd name="connsiteY23" fmla="*/ 197558 h 201046"/>
                <a:gd name="connsiteX24" fmla="*/ 14119 w 224374"/>
                <a:gd name="connsiteY24" fmla="*/ 201122 h 201046"/>
                <a:gd name="connsiteX25" fmla="*/ 41176 w 224374"/>
                <a:gd name="connsiteY25" fmla="*/ 200528 h 201046"/>
                <a:gd name="connsiteX26" fmla="*/ 69223 w 224374"/>
                <a:gd name="connsiteY26" fmla="*/ 200231 h 201046"/>
                <a:gd name="connsiteX27" fmla="*/ 96610 w 224374"/>
                <a:gd name="connsiteY27" fmla="*/ 200528 h 201046"/>
                <a:gd name="connsiteX28" fmla="*/ 125316 w 224374"/>
                <a:gd name="connsiteY28" fmla="*/ 201122 h 201046"/>
                <a:gd name="connsiteX29" fmla="*/ 132575 w 224374"/>
                <a:gd name="connsiteY29" fmla="*/ 195182 h 201046"/>
                <a:gd name="connsiteX30" fmla="*/ 121357 w 224374"/>
                <a:gd name="connsiteY30" fmla="*/ 191916 h 201046"/>
                <a:gd name="connsiteX31" fmla="*/ 100239 w 224374"/>
                <a:gd name="connsiteY31" fmla="*/ 191322 h 201046"/>
                <a:gd name="connsiteX32" fmla="*/ 88031 w 224374"/>
                <a:gd name="connsiteY32" fmla="*/ 184788 h 201046"/>
                <a:gd name="connsiteX33" fmla="*/ 89350 w 224374"/>
                <a:gd name="connsiteY33" fmla="*/ 178552 h 201046"/>
                <a:gd name="connsiteX34" fmla="*/ 133235 w 224374"/>
                <a:gd name="connsiteY34" fmla="*/ 20862 h 20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4374" h="201046">
                  <a:moveTo>
                    <a:pt x="133235" y="20862"/>
                  </a:moveTo>
                  <a:cubicBezTo>
                    <a:pt x="135545" y="12547"/>
                    <a:pt x="136865" y="10766"/>
                    <a:pt x="140824" y="9875"/>
                  </a:cubicBezTo>
                  <a:cubicBezTo>
                    <a:pt x="143794" y="9281"/>
                    <a:pt x="154683" y="9281"/>
                    <a:pt x="161612" y="9281"/>
                  </a:cubicBezTo>
                  <a:cubicBezTo>
                    <a:pt x="194938" y="9281"/>
                    <a:pt x="209786" y="10469"/>
                    <a:pt x="209786" y="33632"/>
                  </a:cubicBezTo>
                  <a:cubicBezTo>
                    <a:pt x="209786" y="38087"/>
                    <a:pt x="208467" y="49668"/>
                    <a:pt x="207147" y="57389"/>
                  </a:cubicBezTo>
                  <a:cubicBezTo>
                    <a:pt x="206817" y="58577"/>
                    <a:pt x="206157" y="62141"/>
                    <a:pt x="206157" y="63032"/>
                  </a:cubicBezTo>
                  <a:cubicBezTo>
                    <a:pt x="206157" y="64814"/>
                    <a:pt x="207147" y="66892"/>
                    <a:pt x="210116" y="66892"/>
                  </a:cubicBezTo>
                  <a:cubicBezTo>
                    <a:pt x="213746" y="66892"/>
                    <a:pt x="214406" y="64517"/>
                    <a:pt x="215066" y="60062"/>
                  </a:cubicBezTo>
                  <a:lnTo>
                    <a:pt x="223975" y="8390"/>
                  </a:lnTo>
                  <a:cubicBezTo>
                    <a:pt x="224305" y="7202"/>
                    <a:pt x="224635" y="4232"/>
                    <a:pt x="224635" y="3341"/>
                  </a:cubicBezTo>
                  <a:cubicBezTo>
                    <a:pt x="224635" y="75"/>
                    <a:pt x="221335" y="75"/>
                    <a:pt x="215726" y="75"/>
                  </a:cubicBezTo>
                  <a:lnTo>
                    <a:pt x="32597" y="75"/>
                  </a:lnTo>
                  <a:cubicBezTo>
                    <a:pt x="24678" y="75"/>
                    <a:pt x="24348" y="372"/>
                    <a:pt x="22038" y="6014"/>
                  </a:cubicBezTo>
                  <a:lnTo>
                    <a:pt x="2240" y="58280"/>
                  </a:lnTo>
                  <a:cubicBezTo>
                    <a:pt x="1911" y="58874"/>
                    <a:pt x="261" y="63032"/>
                    <a:pt x="261" y="63626"/>
                  </a:cubicBezTo>
                  <a:cubicBezTo>
                    <a:pt x="261" y="65408"/>
                    <a:pt x="1911" y="66892"/>
                    <a:pt x="4220" y="66892"/>
                  </a:cubicBezTo>
                  <a:cubicBezTo>
                    <a:pt x="7520" y="66892"/>
                    <a:pt x="7850" y="65408"/>
                    <a:pt x="9830" y="60656"/>
                  </a:cubicBezTo>
                  <a:cubicBezTo>
                    <a:pt x="27648" y="14626"/>
                    <a:pt x="36227" y="9281"/>
                    <a:pt x="85061" y="9281"/>
                  </a:cubicBezTo>
                  <a:lnTo>
                    <a:pt x="97929" y="9281"/>
                  </a:lnTo>
                  <a:cubicBezTo>
                    <a:pt x="107168" y="9281"/>
                    <a:pt x="107168" y="10469"/>
                    <a:pt x="107168" y="12844"/>
                  </a:cubicBezTo>
                  <a:cubicBezTo>
                    <a:pt x="107168" y="14626"/>
                    <a:pt x="106178" y="18190"/>
                    <a:pt x="105848" y="19081"/>
                  </a:cubicBezTo>
                  <a:lnTo>
                    <a:pt x="61634" y="177661"/>
                  </a:lnTo>
                  <a:cubicBezTo>
                    <a:pt x="58664" y="188649"/>
                    <a:pt x="57674" y="191916"/>
                    <a:pt x="22368" y="191916"/>
                  </a:cubicBezTo>
                  <a:cubicBezTo>
                    <a:pt x="10490" y="191916"/>
                    <a:pt x="8510" y="191916"/>
                    <a:pt x="8510" y="197558"/>
                  </a:cubicBezTo>
                  <a:cubicBezTo>
                    <a:pt x="8510" y="201122"/>
                    <a:pt x="12139" y="201122"/>
                    <a:pt x="14119" y="201122"/>
                  </a:cubicBezTo>
                  <a:cubicBezTo>
                    <a:pt x="23028" y="201122"/>
                    <a:pt x="32267" y="200528"/>
                    <a:pt x="41176" y="200528"/>
                  </a:cubicBezTo>
                  <a:cubicBezTo>
                    <a:pt x="50415" y="200528"/>
                    <a:pt x="59984" y="200231"/>
                    <a:pt x="69223" y="200231"/>
                  </a:cubicBezTo>
                  <a:cubicBezTo>
                    <a:pt x="78462" y="200231"/>
                    <a:pt x="87701" y="200528"/>
                    <a:pt x="96610" y="200528"/>
                  </a:cubicBezTo>
                  <a:cubicBezTo>
                    <a:pt x="106178" y="200528"/>
                    <a:pt x="116077" y="201122"/>
                    <a:pt x="125316" y="201122"/>
                  </a:cubicBezTo>
                  <a:cubicBezTo>
                    <a:pt x="128616" y="201122"/>
                    <a:pt x="132575" y="201122"/>
                    <a:pt x="132575" y="195182"/>
                  </a:cubicBezTo>
                  <a:cubicBezTo>
                    <a:pt x="132575" y="191916"/>
                    <a:pt x="129936" y="191916"/>
                    <a:pt x="121357" y="191916"/>
                  </a:cubicBezTo>
                  <a:cubicBezTo>
                    <a:pt x="113108" y="191916"/>
                    <a:pt x="108818" y="191916"/>
                    <a:pt x="100239" y="191322"/>
                  </a:cubicBezTo>
                  <a:cubicBezTo>
                    <a:pt x="90670" y="190431"/>
                    <a:pt x="88031" y="189540"/>
                    <a:pt x="88031" y="184788"/>
                  </a:cubicBezTo>
                  <a:cubicBezTo>
                    <a:pt x="88031" y="184491"/>
                    <a:pt x="88031" y="183007"/>
                    <a:pt x="89350" y="178552"/>
                  </a:cubicBezTo>
                  <a:lnTo>
                    <a:pt x="133235" y="20862"/>
                  </a:lnTo>
                  <a:close/>
                </a:path>
              </a:pathLst>
            </a:custGeom>
            <a:solidFill>
              <a:srgbClr val="B300B3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A49745DD-CAC1-9B65-962E-118DC3A2F9C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2995365" y="3712020"/>
              <a:ext cx="76551" cy="296967"/>
            </a:xfrm>
            <a:custGeom>
              <a:avLst/>
              <a:gdLst>
                <a:gd name="connsiteX0" fmla="*/ 76819 w 76551"/>
                <a:gd name="connsiteY0" fmla="*/ 148558 h 296967"/>
                <a:gd name="connsiteX1" fmla="*/ 55042 w 76551"/>
                <a:gd name="connsiteY1" fmla="*/ 55905 h 296967"/>
                <a:gd name="connsiteX2" fmla="*/ 3568 w 76551"/>
                <a:gd name="connsiteY2" fmla="*/ 75 h 296967"/>
                <a:gd name="connsiteX3" fmla="*/ 268 w 76551"/>
                <a:gd name="connsiteY3" fmla="*/ 3044 h 296967"/>
                <a:gd name="connsiteX4" fmla="*/ 6537 w 76551"/>
                <a:gd name="connsiteY4" fmla="*/ 9875 h 296967"/>
                <a:gd name="connsiteX5" fmla="*/ 57681 w 76551"/>
                <a:gd name="connsiteY5" fmla="*/ 148558 h 296967"/>
                <a:gd name="connsiteX6" fmla="*/ 4557 w 76551"/>
                <a:gd name="connsiteY6" fmla="*/ 289024 h 296967"/>
                <a:gd name="connsiteX7" fmla="*/ 268 w 76551"/>
                <a:gd name="connsiteY7" fmla="*/ 294072 h 296967"/>
                <a:gd name="connsiteX8" fmla="*/ 3568 w 76551"/>
                <a:gd name="connsiteY8" fmla="*/ 297042 h 296967"/>
                <a:gd name="connsiteX9" fmla="*/ 56031 w 76551"/>
                <a:gd name="connsiteY9" fmla="*/ 239133 h 296967"/>
                <a:gd name="connsiteX10" fmla="*/ 76819 w 76551"/>
                <a:gd name="connsiteY10" fmla="*/ 148558 h 2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551" h="296967">
                  <a:moveTo>
                    <a:pt x="76819" y="148558"/>
                  </a:moveTo>
                  <a:cubicBezTo>
                    <a:pt x="76819" y="125395"/>
                    <a:pt x="73189" y="89462"/>
                    <a:pt x="55042" y="55905"/>
                  </a:cubicBezTo>
                  <a:cubicBezTo>
                    <a:pt x="35244" y="19378"/>
                    <a:pt x="6867" y="75"/>
                    <a:pt x="3568" y="75"/>
                  </a:cubicBezTo>
                  <a:cubicBezTo>
                    <a:pt x="1588" y="75"/>
                    <a:pt x="268" y="1263"/>
                    <a:pt x="268" y="3044"/>
                  </a:cubicBezTo>
                  <a:cubicBezTo>
                    <a:pt x="268" y="3935"/>
                    <a:pt x="268" y="4529"/>
                    <a:pt x="6537" y="9875"/>
                  </a:cubicBezTo>
                  <a:cubicBezTo>
                    <a:pt x="38873" y="39274"/>
                    <a:pt x="57681" y="86492"/>
                    <a:pt x="57681" y="148558"/>
                  </a:cubicBezTo>
                  <a:cubicBezTo>
                    <a:pt x="57681" y="199340"/>
                    <a:pt x="45473" y="251606"/>
                    <a:pt x="4557" y="289024"/>
                  </a:cubicBezTo>
                  <a:cubicBezTo>
                    <a:pt x="268" y="292588"/>
                    <a:pt x="268" y="293182"/>
                    <a:pt x="268" y="294072"/>
                  </a:cubicBezTo>
                  <a:cubicBezTo>
                    <a:pt x="268" y="295854"/>
                    <a:pt x="1588" y="297042"/>
                    <a:pt x="3568" y="297042"/>
                  </a:cubicBezTo>
                  <a:cubicBezTo>
                    <a:pt x="6867" y="297042"/>
                    <a:pt x="36564" y="276848"/>
                    <a:pt x="56031" y="239133"/>
                  </a:cubicBezTo>
                  <a:cubicBezTo>
                    <a:pt x="72860" y="206467"/>
                    <a:pt x="76819" y="173504"/>
                    <a:pt x="76819" y="148558"/>
                  </a:cubicBezTo>
                  <a:close/>
                </a:path>
              </a:pathLst>
            </a:custGeom>
            <a:solidFill>
              <a:srgbClr val="000000"/>
            </a:solidFill>
            <a:ln w="330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9344E207-E3C5-7A69-FB1F-8274C07A03BA}"/>
              </a:ext>
            </a:extLst>
          </p:cNvPr>
          <p:cNvGrpSpPr/>
          <p:nvPr/>
        </p:nvGrpSpPr>
        <p:grpSpPr>
          <a:xfrm>
            <a:off x="1165278" y="2537273"/>
            <a:ext cx="7578075" cy="430887"/>
            <a:chOff x="1165278" y="2537273"/>
            <a:chExt cx="7578075" cy="43088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72425DA-6009-2880-B26C-7EB5FB8F8AD4}"/>
                </a:ext>
              </a:extLst>
            </p:cNvPr>
            <p:cNvSpPr txBox="1"/>
            <p:nvPr/>
          </p:nvSpPr>
          <p:spPr>
            <a:xfrm>
              <a:off x="1165278" y="2537273"/>
              <a:ext cx="42814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Le poids / unité de volume est :</a:t>
              </a: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2144759E-5FBC-F521-D563-FE00AE86DDF5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5994400" y="2590800"/>
              <a:ext cx="2748953" cy="331201"/>
              <a:chOff x="12371775" y="4591646"/>
              <a:chExt cx="2733299" cy="296967"/>
            </a:xfrm>
          </p:grpSpPr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5B5C0EDF-91A1-7EBF-8C97-1C6C62AC9722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2371775" y="4606495"/>
                <a:ext cx="130334" cy="207877"/>
              </a:xfrm>
              <a:custGeom>
                <a:avLst/>
                <a:gdLst>
                  <a:gd name="connsiteX0" fmla="*/ 24939 w 130334"/>
                  <a:gd name="connsiteY0" fmla="*/ 76098 h 207877"/>
                  <a:gd name="connsiteX1" fmla="*/ 192 w 130334"/>
                  <a:gd name="connsiteY1" fmla="*/ 76098 h 207877"/>
                  <a:gd name="connsiteX2" fmla="*/ 192 w 130334"/>
                  <a:gd name="connsiteY2" fmla="*/ 90056 h 207877"/>
                  <a:gd name="connsiteX3" fmla="*/ 24939 w 130334"/>
                  <a:gd name="connsiteY3" fmla="*/ 90056 h 207877"/>
                  <a:gd name="connsiteX4" fmla="*/ 24939 w 130334"/>
                  <a:gd name="connsiteY4" fmla="*/ 193994 h 207877"/>
                  <a:gd name="connsiteX5" fmla="*/ 2172 w 130334"/>
                  <a:gd name="connsiteY5" fmla="*/ 193994 h 207877"/>
                  <a:gd name="connsiteX6" fmla="*/ 2172 w 130334"/>
                  <a:gd name="connsiteY6" fmla="*/ 207952 h 207877"/>
                  <a:gd name="connsiteX7" fmla="*/ 43747 w 130334"/>
                  <a:gd name="connsiteY7" fmla="*/ 207061 h 207877"/>
                  <a:gd name="connsiteX8" fmla="*/ 89282 w 130334"/>
                  <a:gd name="connsiteY8" fmla="*/ 207952 h 207877"/>
                  <a:gd name="connsiteX9" fmla="*/ 89282 w 130334"/>
                  <a:gd name="connsiteY9" fmla="*/ 193994 h 207877"/>
                  <a:gd name="connsiteX10" fmla="*/ 60575 w 130334"/>
                  <a:gd name="connsiteY10" fmla="*/ 193994 h 207877"/>
                  <a:gd name="connsiteX11" fmla="*/ 60575 w 130334"/>
                  <a:gd name="connsiteY11" fmla="*/ 90056 h 207877"/>
                  <a:gd name="connsiteX12" fmla="*/ 98521 w 130334"/>
                  <a:gd name="connsiteY12" fmla="*/ 90056 h 207877"/>
                  <a:gd name="connsiteX13" fmla="*/ 98521 w 130334"/>
                  <a:gd name="connsiteY13" fmla="*/ 76098 h 207877"/>
                  <a:gd name="connsiteX14" fmla="*/ 58595 w 130334"/>
                  <a:gd name="connsiteY14" fmla="*/ 76098 h 207877"/>
                  <a:gd name="connsiteX15" fmla="*/ 58595 w 130334"/>
                  <a:gd name="connsiteY15" fmla="*/ 46105 h 207877"/>
                  <a:gd name="connsiteX16" fmla="*/ 91921 w 130334"/>
                  <a:gd name="connsiteY16" fmla="*/ 10766 h 207877"/>
                  <a:gd name="connsiteX17" fmla="*/ 97531 w 130334"/>
                  <a:gd name="connsiteY17" fmla="*/ 11359 h 207877"/>
                  <a:gd name="connsiteX18" fmla="*/ 89942 w 130334"/>
                  <a:gd name="connsiteY18" fmla="*/ 25911 h 207877"/>
                  <a:gd name="connsiteX19" fmla="*/ 110069 w 130334"/>
                  <a:gd name="connsiteY19" fmla="*/ 44323 h 207877"/>
                  <a:gd name="connsiteX20" fmla="*/ 130527 w 130334"/>
                  <a:gd name="connsiteY20" fmla="*/ 25911 h 207877"/>
                  <a:gd name="connsiteX21" fmla="*/ 92911 w 130334"/>
                  <a:gd name="connsiteY21" fmla="*/ 75 h 207877"/>
                  <a:gd name="connsiteX22" fmla="*/ 24939 w 130334"/>
                  <a:gd name="connsiteY22" fmla="*/ 46105 h 207877"/>
                  <a:gd name="connsiteX23" fmla="*/ 24939 w 130334"/>
                  <a:gd name="connsiteY23" fmla="*/ 76098 h 20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0334" h="207877">
                    <a:moveTo>
                      <a:pt x="24939" y="76098"/>
                    </a:moveTo>
                    <a:lnTo>
                      <a:pt x="192" y="76098"/>
                    </a:lnTo>
                    <a:lnTo>
                      <a:pt x="192" y="90056"/>
                    </a:lnTo>
                    <a:lnTo>
                      <a:pt x="24939" y="90056"/>
                    </a:lnTo>
                    <a:lnTo>
                      <a:pt x="24939" y="193994"/>
                    </a:lnTo>
                    <a:lnTo>
                      <a:pt x="2172" y="193994"/>
                    </a:lnTo>
                    <a:lnTo>
                      <a:pt x="2172" y="207952"/>
                    </a:lnTo>
                    <a:cubicBezTo>
                      <a:pt x="13720" y="207655"/>
                      <a:pt x="28569" y="207061"/>
                      <a:pt x="43747" y="207061"/>
                    </a:cubicBezTo>
                    <a:cubicBezTo>
                      <a:pt x="56286" y="207061"/>
                      <a:pt x="77403" y="207061"/>
                      <a:pt x="89282" y="207952"/>
                    </a:cubicBezTo>
                    <a:lnTo>
                      <a:pt x="89282" y="193994"/>
                    </a:lnTo>
                    <a:lnTo>
                      <a:pt x="60575" y="193994"/>
                    </a:lnTo>
                    <a:lnTo>
                      <a:pt x="60575" y="90056"/>
                    </a:lnTo>
                    <a:lnTo>
                      <a:pt x="98521" y="90056"/>
                    </a:lnTo>
                    <a:lnTo>
                      <a:pt x="98521" y="76098"/>
                    </a:lnTo>
                    <a:lnTo>
                      <a:pt x="58595" y="76098"/>
                    </a:lnTo>
                    <a:lnTo>
                      <a:pt x="58595" y="46105"/>
                    </a:lnTo>
                    <a:cubicBezTo>
                      <a:pt x="58595" y="13438"/>
                      <a:pt x="83672" y="10766"/>
                      <a:pt x="91921" y="10766"/>
                    </a:cubicBezTo>
                    <a:cubicBezTo>
                      <a:pt x="93571" y="10766"/>
                      <a:pt x="95221" y="10766"/>
                      <a:pt x="97531" y="11359"/>
                    </a:cubicBezTo>
                    <a:cubicBezTo>
                      <a:pt x="92581" y="14626"/>
                      <a:pt x="89942" y="20268"/>
                      <a:pt x="89942" y="25911"/>
                    </a:cubicBezTo>
                    <a:cubicBezTo>
                      <a:pt x="89942" y="38680"/>
                      <a:pt x="101490" y="44323"/>
                      <a:pt x="110069" y="44323"/>
                    </a:cubicBezTo>
                    <a:cubicBezTo>
                      <a:pt x="119968" y="44323"/>
                      <a:pt x="130527" y="38087"/>
                      <a:pt x="130527" y="25911"/>
                    </a:cubicBezTo>
                    <a:cubicBezTo>
                      <a:pt x="130527" y="13438"/>
                      <a:pt x="118648" y="75"/>
                      <a:pt x="92911" y="75"/>
                    </a:cubicBezTo>
                    <a:cubicBezTo>
                      <a:pt x="60575" y="75"/>
                      <a:pt x="24939" y="12547"/>
                      <a:pt x="24939" y="46105"/>
                    </a:cubicBezTo>
                    <a:lnTo>
                      <a:pt x="24939" y="76098"/>
                    </a:ln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837F8BB7-3ECD-562A-FB2D-D2DB994159AE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2619637" y="4676579"/>
                <a:ext cx="220084" cy="127102"/>
              </a:xfrm>
              <a:custGeom>
                <a:avLst/>
                <a:gdLst>
                  <a:gd name="connsiteX0" fmla="*/ 220284 w 220084"/>
                  <a:gd name="connsiteY0" fmla="*/ 9578 h 127102"/>
                  <a:gd name="connsiteX1" fmla="*/ 215664 w 220084"/>
                  <a:gd name="connsiteY1" fmla="*/ 372 h 127102"/>
                  <a:gd name="connsiteX2" fmla="*/ 211045 w 220084"/>
                  <a:gd name="connsiteY2" fmla="*/ 8390 h 127102"/>
                  <a:gd name="connsiteX3" fmla="*/ 165180 w 220084"/>
                  <a:gd name="connsiteY3" fmla="*/ 46996 h 127102"/>
                  <a:gd name="connsiteX4" fmla="*/ 112386 w 220084"/>
                  <a:gd name="connsiteY4" fmla="*/ 24723 h 127102"/>
                  <a:gd name="connsiteX5" fmla="*/ 55303 w 220084"/>
                  <a:gd name="connsiteY5" fmla="*/ 75 h 127102"/>
                  <a:gd name="connsiteX6" fmla="*/ 199 w 220084"/>
                  <a:gd name="connsiteY6" fmla="*/ 54123 h 127102"/>
                  <a:gd name="connsiteX7" fmla="*/ 4819 w 220084"/>
                  <a:gd name="connsiteY7" fmla="*/ 63329 h 127102"/>
                  <a:gd name="connsiteX8" fmla="*/ 9438 w 220084"/>
                  <a:gd name="connsiteY8" fmla="*/ 56499 h 127102"/>
                  <a:gd name="connsiteX9" fmla="*/ 55303 w 220084"/>
                  <a:gd name="connsiteY9" fmla="*/ 16705 h 127102"/>
                  <a:gd name="connsiteX10" fmla="*/ 108097 w 220084"/>
                  <a:gd name="connsiteY10" fmla="*/ 38977 h 127102"/>
                  <a:gd name="connsiteX11" fmla="*/ 165180 w 220084"/>
                  <a:gd name="connsiteY11" fmla="*/ 63626 h 127102"/>
                  <a:gd name="connsiteX12" fmla="*/ 220284 w 220084"/>
                  <a:gd name="connsiteY12" fmla="*/ 9578 h 127102"/>
                  <a:gd name="connsiteX13" fmla="*/ 12078 w 220084"/>
                  <a:gd name="connsiteY13" fmla="*/ 115298 h 127102"/>
                  <a:gd name="connsiteX14" fmla="*/ 199 w 220084"/>
                  <a:gd name="connsiteY14" fmla="*/ 121237 h 127102"/>
                  <a:gd name="connsiteX15" fmla="*/ 11748 w 220084"/>
                  <a:gd name="connsiteY15" fmla="*/ 127177 h 127102"/>
                  <a:gd name="connsiteX16" fmla="*/ 208735 w 220084"/>
                  <a:gd name="connsiteY16" fmla="*/ 127177 h 127102"/>
                  <a:gd name="connsiteX17" fmla="*/ 220284 w 220084"/>
                  <a:gd name="connsiteY17" fmla="*/ 121237 h 127102"/>
                  <a:gd name="connsiteX18" fmla="*/ 208405 w 220084"/>
                  <a:gd name="connsiteY18" fmla="*/ 115298 h 127102"/>
                  <a:gd name="connsiteX19" fmla="*/ 12078 w 220084"/>
                  <a:gd name="connsiteY19" fmla="*/ 115298 h 12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0084" h="127102">
                    <a:moveTo>
                      <a:pt x="220284" y="9578"/>
                    </a:moveTo>
                    <a:cubicBezTo>
                      <a:pt x="220284" y="3044"/>
                      <a:pt x="217974" y="372"/>
                      <a:pt x="215664" y="372"/>
                    </a:cubicBezTo>
                    <a:cubicBezTo>
                      <a:pt x="214345" y="372"/>
                      <a:pt x="211375" y="1560"/>
                      <a:pt x="211045" y="8390"/>
                    </a:cubicBezTo>
                    <a:cubicBezTo>
                      <a:pt x="209725" y="33038"/>
                      <a:pt x="186628" y="46996"/>
                      <a:pt x="165180" y="46996"/>
                    </a:cubicBezTo>
                    <a:cubicBezTo>
                      <a:pt x="145383" y="46996"/>
                      <a:pt x="129544" y="36602"/>
                      <a:pt x="112386" y="24723"/>
                    </a:cubicBezTo>
                    <a:cubicBezTo>
                      <a:pt x="94898" y="12250"/>
                      <a:pt x="77410" y="75"/>
                      <a:pt x="55303" y="75"/>
                    </a:cubicBezTo>
                    <a:cubicBezTo>
                      <a:pt x="22967" y="75"/>
                      <a:pt x="199" y="26208"/>
                      <a:pt x="199" y="54123"/>
                    </a:cubicBezTo>
                    <a:cubicBezTo>
                      <a:pt x="199" y="63032"/>
                      <a:pt x="4489" y="63329"/>
                      <a:pt x="4819" y="63329"/>
                    </a:cubicBezTo>
                    <a:cubicBezTo>
                      <a:pt x="8448" y="63329"/>
                      <a:pt x="9438" y="57389"/>
                      <a:pt x="9438" y="56499"/>
                    </a:cubicBezTo>
                    <a:cubicBezTo>
                      <a:pt x="11088" y="27396"/>
                      <a:pt x="37485" y="16705"/>
                      <a:pt x="55303" y="16705"/>
                    </a:cubicBezTo>
                    <a:cubicBezTo>
                      <a:pt x="75101" y="16705"/>
                      <a:pt x="90939" y="27099"/>
                      <a:pt x="108097" y="38977"/>
                    </a:cubicBezTo>
                    <a:cubicBezTo>
                      <a:pt x="125585" y="51450"/>
                      <a:pt x="143073" y="63626"/>
                      <a:pt x="165180" y="63626"/>
                    </a:cubicBezTo>
                    <a:cubicBezTo>
                      <a:pt x="197517" y="63626"/>
                      <a:pt x="220284" y="37493"/>
                      <a:pt x="220284" y="9578"/>
                    </a:cubicBezTo>
                    <a:close/>
                    <a:moveTo>
                      <a:pt x="12078" y="115298"/>
                    </a:moveTo>
                    <a:cubicBezTo>
                      <a:pt x="6799" y="115298"/>
                      <a:pt x="199" y="115298"/>
                      <a:pt x="199" y="121237"/>
                    </a:cubicBezTo>
                    <a:cubicBezTo>
                      <a:pt x="199" y="127177"/>
                      <a:pt x="6139" y="127177"/>
                      <a:pt x="11748" y="127177"/>
                    </a:cubicBezTo>
                    <a:lnTo>
                      <a:pt x="208735" y="127177"/>
                    </a:lnTo>
                    <a:cubicBezTo>
                      <a:pt x="214345" y="127177"/>
                      <a:pt x="220284" y="127177"/>
                      <a:pt x="220284" y="121237"/>
                    </a:cubicBezTo>
                    <a:cubicBezTo>
                      <a:pt x="220284" y="115298"/>
                      <a:pt x="214015" y="115298"/>
                      <a:pt x="208405" y="115298"/>
                    </a:cubicBezTo>
                    <a:lnTo>
                      <a:pt x="12078" y="115298"/>
                    </a:ln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312D2A11-4BA4-0CE5-E75C-6B4D2AEDFB5C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2959679" y="4683112"/>
                <a:ext cx="155741" cy="195404"/>
              </a:xfrm>
              <a:custGeom>
                <a:avLst/>
                <a:gdLst>
                  <a:gd name="connsiteX0" fmla="*/ 1200 w 155741"/>
                  <a:gd name="connsiteY0" fmla="*/ 182710 h 195404"/>
                  <a:gd name="connsiteX1" fmla="*/ 210 w 155741"/>
                  <a:gd name="connsiteY1" fmla="*/ 187461 h 195404"/>
                  <a:gd name="connsiteX2" fmla="*/ 9449 w 155741"/>
                  <a:gd name="connsiteY2" fmla="*/ 195479 h 195404"/>
                  <a:gd name="connsiteX3" fmla="*/ 20997 w 155741"/>
                  <a:gd name="connsiteY3" fmla="*/ 189243 h 195404"/>
                  <a:gd name="connsiteX4" fmla="*/ 42115 w 155741"/>
                  <a:gd name="connsiteY4" fmla="*/ 114704 h 195404"/>
                  <a:gd name="connsiteX5" fmla="*/ 74781 w 155741"/>
                  <a:gd name="connsiteY5" fmla="*/ 134601 h 195404"/>
                  <a:gd name="connsiteX6" fmla="*/ 155952 w 155741"/>
                  <a:gd name="connsiteY6" fmla="*/ 48480 h 195404"/>
                  <a:gd name="connsiteX7" fmla="*/ 110087 w 155741"/>
                  <a:gd name="connsiteY7" fmla="*/ 75 h 195404"/>
                  <a:gd name="connsiteX8" fmla="*/ 33536 w 155741"/>
                  <a:gd name="connsiteY8" fmla="*/ 66001 h 195404"/>
                  <a:gd name="connsiteX9" fmla="*/ 1200 w 155741"/>
                  <a:gd name="connsiteY9" fmla="*/ 182710 h 195404"/>
                  <a:gd name="connsiteX10" fmla="*/ 74451 w 155741"/>
                  <a:gd name="connsiteY10" fmla="*/ 128068 h 195404"/>
                  <a:gd name="connsiteX11" fmla="*/ 46075 w 155741"/>
                  <a:gd name="connsiteY11" fmla="*/ 101638 h 195404"/>
                  <a:gd name="connsiteX12" fmla="*/ 48714 w 155741"/>
                  <a:gd name="connsiteY12" fmla="*/ 90650 h 195404"/>
                  <a:gd name="connsiteX13" fmla="*/ 68512 w 155741"/>
                  <a:gd name="connsiteY13" fmla="*/ 34820 h 195404"/>
                  <a:gd name="connsiteX14" fmla="*/ 109427 w 155741"/>
                  <a:gd name="connsiteY14" fmla="*/ 6608 h 195404"/>
                  <a:gd name="connsiteX15" fmla="*/ 132195 w 155741"/>
                  <a:gd name="connsiteY15" fmla="*/ 35711 h 195404"/>
                  <a:gd name="connsiteX16" fmla="*/ 113717 w 155741"/>
                  <a:gd name="connsiteY16" fmla="*/ 99856 h 195404"/>
                  <a:gd name="connsiteX17" fmla="*/ 74451 w 155741"/>
                  <a:gd name="connsiteY17" fmla="*/ 128068 h 195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5741" h="195404">
                    <a:moveTo>
                      <a:pt x="1200" y="182710"/>
                    </a:moveTo>
                    <a:cubicBezTo>
                      <a:pt x="210" y="186273"/>
                      <a:pt x="210" y="186867"/>
                      <a:pt x="210" y="187461"/>
                    </a:cubicBezTo>
                    <a:cubicBezTo>
                      <a:pt x="210" y="191916"/>
                      <a:pt x="3839" y="195479"/>
                      <a:pt x="9449" y="195479"/>
                    </a:cubicBezTo>
                    <a:cubicBezTo>
                      <a:pt x="16378" y="195479"/>
                      <a:pt x="20338" y="190134"/>
                      <a:pt x="20997" y="189243"/>
                    </a:cubicBezTo>
                    <a:cubicBezTo>
                      <a:pt x="22647" y="186570"/>
                      <a:pt x="33206" y="146777"/>
                      <a:pt x="42115" y="114704"/>
                    </a:cubicBezTo>
                    <a:cubicBezTo>
                      <a:pt x="48714" y="126583"/>
                      <a:pt x="59273" y="134601"/>
                      <a:pt x="74781" y="134601"/>
                    </a:cubicBezTo>
                    <a:cubicBezTo>
                      <a:pt x="113387" y="134601"/>
                      <a:pt x="155952" y="92729"/>
                      <a:pt x="155952" y="48480"/>
                    </a:cubicBezTo>
                    <a:cubicBezTo>
                      <a:pt x="155952" y="17002"/>
                      <a:pt x="134174" y="75"/>
                      <a:pt x="110087" y="75"/>
                    </a:cubicBezTo>
                    <a:cubicBezTo>
                      <a:pt x="78081" y="75"/>
                      <a:pt x="43435" y="29771"/>
                      <a:pt x="33536" y="66001"/>
                    </a:cubicBezTo>
                    <a:lnTo>
                      <a:pt x="1200" y="182710"/>
                    </a:lnTo>
                    <a:close/>
                    <a:moveTo>
                      <a:pt x="74451" y="128068"/>
                    </a:moveTo>
                    <a:cubicBezTo>
                      <a:pt x="51354" y="128068"/>
                      <a:pt x="46075" y="104310"/>
                      <a:pt x="46075" y="101638"/>
                    </a:cubicBezTo>
                    <a:cubicBezTo>
                      <a:pt x="46075" y="100450"/>
                      <a:pt x="47724" y="94510"/>
                      <a:pt x="48714" y="90650"/>
                    </a:cubicBezTo>
                    <a:cubicBezTo>
                      <a:pt x="57953" y="57389"/>
                      <a:pt x="61253" y="46699"/>
                      <a:pt x="68512" y="34820"/>
                    </a:cubicBezTo>
                    <a:cubicBezTo>
                      <a:pt x="82700" y="13141"/>
                      <a:pt x="99198" y="6608"/>
                      <a:pt x="109427" y="6608"/>
                    </a:cubicBezTo>
                    <a:cubicBezTo>
                      <a:pt x="121636" y="6608"/>
                      <a:pt x="132195" y="15220"/>
                      <a:pt x="132195" y="35711"/>
                    </a:cubicBezTo>
                    <a:cubicBezTo>
                      <a:pt x="132195" y="52044"/>
                      <a:pt x="122626" y="85304"/>
                      <a:pt x="113717" y="99856"/>
                    </a:cubicBezTo>
                    <a:cubicBezTo>
                      <a:pt x="102828" y="118565"/>
                      <a:pt x="86990" y="128068"/>
                      <a:pt x="74451" y="1280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 42">
                <a:extLst>
                  <a:ext uri="{FF2B5EF4-FFF2-40B4-BE49-F238E27FC236}">
                    <a16:creationId xmlns:a16="http://schemas.microsoft.com/office/drawing/2014/main" id="{FB0DC1E0-08BE-0073-A5B2-CAFCE8D4720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132386" y="4720886"/>
                <a:ext cx="107171" cy="142187"/>
              </a:xfrm>
              <a:custGeom>
                <a:avLst/>
                <a:gdLst>
                  <a:gd name="connsiteX0" fmla="*/ 107387 w 107171"/>
                  <a:gd name="connsiteY0" fmla="*/ 71794 h 142187"/>
                  <a:gd name="connsiteX1" fmla="*/ 93759 w 107171"/>
                  <a:gd name="connsiteY1" fmla="*/ 17954 h 142187"/>
                  <a:gd name="connsiteX2" fmla="*/ 53801 w 107171"/>
                  <a:gd name="connsiteY2" fmla="*/ 76 h 142187"/>
                  <a:gd name="connsiteX3" fmla="*/ 215 w 107171"/>
                  <a:gd name="connsiteY3" fmla="*/ 71794 h 142187"/>
                  <a:gd name="connsiteX4" fmla="*/ 53801 w 107171"/>
                  <a:gd name="connsiteY4" fmla="*/ 142264 h 142187"/>
                  <a:gd name="connsiteX5" fmla="*/ 107387 w 107171"/>
                  <a:gd name="connsiteY5" fmla="*/ 71794 h 142187"/>
                  <a:gd name="connsiteX6" fmla="*/ 53801 w 107171"/>
                  <a:gd name="connsiteY6" fmla="*/ 136444 h 142187"/>
                  <a:gd name="connsiteX7" fmla="*/ 24467 w 107171"/>
                  <a:gd name="connsiteY7" fmla="*/ 113785 h 142187"/>
                  <a:gd name="connsiteX8" fmla="*/ 21234 w 107171"/>
                  <a:gd name="connsiteY8" fmla="*/ 69091 h 142187"/>
                  <a:gd name="connsiteX9" fmla="*/ 24698 w 107171"/>
                  <a:gd name="connsiteY9" fmla="*/ 26684 h 142187"/>
                  <a:gd name="connsiteX10" fmla="*/ 53801 w 107171"/>
                  <a:gd name="connsiteY10" fmla="*/ 5897 h 142187"/>
                  <a:gd name="connsiteX11" fmla="*/ 82441 w 107171"/>
                  <a:gd name="connsiteY11" fmla="*/ 24814 h 142187"/>
                  <a:gd name="connsiteX12" fmla="*/ 86368 w 107171"/>
                  <a:gd name="connsiteY12" fmla="*/ 69091 h 142187"/>
                  <a:gd name="connsiteX13" fmla="*/ 83365 w 107171"/>
                  <a:gd name="connsiteY13" fmla="*/ 112953 h 142187"/>
                  <a:gd name="connsiteX14" fmla="*/ 53801 w 107171"/>
                  <a:gd name="connsiteY14" fmla="*/ 136444 h 142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7171" h="142187">
                    <a:moveTo>
                      <a:pt x="107387" y="71794"/>
                    </a:moveTo>
                    <a:cubicBezTo>
                      <a:pt x="107387" y="48927"/>
                      <a:pt x="104384" y="32505"/>
                      <a:pt x="93759" y="17954"/>
                    </a:cubicBezTo>
                    <a:cubicBezTo>
                      <a:pt x="86599" y="8391"/>
                      <a:pt x="72279" y="76"/>
                      <a:pt x="53801" y="76"/>
                    </a:cubicBezTo>
                    <a:cubicBezTo>
                      <a:pt x="215" y="76"/>
                      <a:pt x="215" y="56827"/>
                      <a:pt x="215" y="71794"/>
                    </a:cubicBezTo>
                    <a:cubicBezTo>
                      <a:pt x="215" y="86761"/>
                      <a:pt x="215" y="142264"/>
                      <a:pt x="53801" y="142264"/>
                    </a:cubicBezTo>
                    <a:cubicBezTo>
                      <a:pt x="107387" y="142264"/>
                      <a:pt x="107387" y="86761"/>
                      <a:pt x="107387" y="71794"/>
                    </a:cubicBezTo>
                    <a:close/>
                    <a:moveTo>
                      <a:pt x="53801" y="136444"/>
                    </a:moveTo>
                    <a:cubicBezTo>
                      <a:pt x="43176" y="136444"/>
                      <a:pt x="29087" y="130831"/>
                      <a:pt x="24467" y="113785"/>
                    </a:cubicBezTo>
                    <a:cubicBezTo>
                      <a:pt x="21234" y="101520"/>
                      <a:pt x="21234" y="84474"/>
                      <a:pt x="21234" y="69091"/>
                    </a:cubicBezTo>
                    <a:cubicBezTo>
                      <a:pt x="21234" y="53916"/>
                      <a:pt x="21234" y="38118"/>
                      <a:pt x="24698" y="26684"/>
                    </a:cubicBezTo>
                    <a:cubicBezTo>
                      <a:pt x="29549" y="10262"/>
                      <a:pt x="44331" y="5897"/>
                      <a:pt x="53801" y="5897"/>
                    </a:cubicBezTo>
                    <a:cubicBezTo>
                      <a:pt x="66273" y="5897"/>
                      <a:pt x="78284" y="12757"/>
                      <a:pt x="82441" y="24814"/>
                    </a:cubicBezTo>
                    <a:cubicBezTo>
                      <a:pt x="86137" y="36039"/>
                      <a:pt x="86368" y="51006"/>
                      <a:pt x="86368" y="69091"/>
                    </a:cubicBezTo>
                    <a:cubicBezTo>
                      <a:pt x="86368" y="84474"/>
                      <a:pt x="86368" y="99857"/>
                      <a:pt x="83365" y="112953"/>
                    </a:cubicBezTo>
                    <a:cubicBezTo>
                      <a:pt x="78746" y="131870"/>
                      <a:pt x="63040" y="136444"/>
                      <a:pt x="53801" y="1364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 43">
                <a:extLst>
                  <a:ext uri="{FF2B5EF4-FFF2-40B4-BE49-F238E27FC236}">
                    <a16:creationId xmlns:a16="http://schemas.microsoft.com/office/drawing/2014/main" id="{169A0FC8-C827-669F-6D9C-02591A40DDCD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3356059" y="4591646"/>
                <a:ext cx="76551" cy="296967"/>
              </a:xfrm>
              <a:custGeom>
                <a:avLst/>
                <a:gdLst>
                  <a:gd name="connsiteX0" fmla="*/ 76772 w 76551"/>
                  <a:gd name="connsiteY0" fmla="*/ 294072 h 296967"/>
                  <a:gd name="connsiteX1" fmla="*/ 71163 w 76551"/>
                  <a:gd name="connsiteY1" fmla="*/ 287539 h 296967"/>
                  <a:gd name="connsiteX2" fmla="*/ 19359 w 76551"/>
                  <a:gd name="connsiteY2" fmla="*/ 148558 h 296967"/>
                  <a:gd name="connsiteX3" fmla="*/ 72483 w 76551"/>
                  <a:gd name="connsiteY3" fmla="*/ 8093 h 296967"/>
                  <a:gd name="connsiteX4" fmla="*/ 76772 w 76551"/>
                  <a:gd name="connsiteY4" fmla="*/ 3044 h 296967"/>
                  <a:gd name="connsiteX5" fmla="*/ 73473 w 76551"/>
                  <a:gd name="connsiteY5" fmla="*/ 75 h 296967"/>
                  <a:gd name="connsiteX6" fmla="*/ 21009 w 76551"/>
                  <a:gd name="connsiteY6" fmla="*/ 57983 h 296967"/>
                  <a:gd name="connsiteX7" fmla="*/ 221 w 76551"/>
                  <a:gd name="connsiteY7" fmla="*/ 148558 h 296967"/>
                  <a:gd name="connsiteX8" fmla="*/ 21999 w 76551"/>
                  <a:gd name="connsiteY8" fmla="*/ 241212 h 296967"/>
                  <a:gd name="connsiteX9" fmla="*/ 73473 w 76551"/>
                  <a:gd name="connsiteY9" fmla="*/ 297042 h 296967"/>
                  <a:gd name="connsiteX10" fmla="*/ 76772 w 76551"/>
                  <a:gd name="connsiteY10" fmla="*/ 294072 h 29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551" h="296967">
                    <a:moveTo>
                      <a:pt x="76772" y="294072"/>
                    </a:moveTo>
                    <a:cubicBezTo>
                      <a:pt x="76772" y="293182"/>
                      <a:pt x="76772" y="292588"/>
                      <a:pt x="71163" y="287539"/>
                    </a:cubicBezTo>
                    <a:cubicBezTo>
                      <a:pt x="29918" y="250121"/>
                      <a:pt x="19359" y="193994"/>
                      <a:pt x="19359" y="148558"/>
                    </a:cubicBezTo>
                    <a:cubicBezTo>
                      <a:pt x="19359" y="96886"/>
                      <a:pt x="31897" y="45214"/>
                      <a:pt x="72483" y="8093"/>
                    </a:cubicBezTo>
                    <a:cubicBezTo>
                      <a:pt x="76772" y="4529"/>
                      <a:pt x="76772" y="3935"/>
                      <a:pt x="76772" y="3044"/>
                    </a:cubicBezTo>
                    <a:cubicBezTo>
                      <a:pt x="76772" y="966"/>
                      <a:pt x="75452" y="75"/>
                      <a:pt x="73473" y="75"/>
                    </a:cubicBezTo>
                    <a:cubicBezTo>
                      <a:pt x="70173" y="75"/>
                      <a:pt x="40476" y="20268"/>
                      <a:pt x="21009" y="57983"/>
                    </a:cubicBezTo>
                    <a:cubicBezTo>
                      <a:pt x="4181" y="90650"/>
                      <a:pt x="221" y="123613"/>
                      <a:pt x="221" y="148558"/>
                    </a:cubicBezTo>
                    <a:cubicBezTo>
                      <a:pt x="221" y="171722"/>
                      <a:pt x="3851" y="207655"/>
                      <a:pt x="21999" y="241212"/>
                    </a:cubicBezTo>
                    <a:cubicBezTo>
                      <a:pt x="41796" y="277739"/>
                      <a:pt x="70173" y="297042"/>
                      <a:pt x="73473" y="297042"/>
                    </a:cubicBezTo>
                    <a:cubicBezTo>
                      <a:pt x="75452" y="297042"/>
                      <a:pt x="76772" y="296151"/>
                      <a:pt x="76772" y="2940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orme libre 44">
                <a:extLst>
                  <a:ext uri="{FF2B5EF4-FFF2-40B4-BE49-F238E27FC236}">
                    <a16:creationId xmlns:a16="http://schemas.microsoft.com/office/drawing/2014/main" id="{9D6E1C91-1A50-B55B-7613-7305D886AFA3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3481079" y="4616592"/>
                <a:ext cx="108887" cy="197780"/>
              </a:xfrm>
              <a:custGeom>
                <a:avLst/>
                <a:gdLst>
                  <a:gd name="connsiteX0" fmla="*/ 67867 w 108887"/>
                  <a:gd name="connsiteY0" fmla="*/ 7796 h 197780"/>
                  <a:gd name="connsiteX1" fmla="*/ 60278 w 108887"/>
                  <a:gd name="connsiteY1" fmla="*/ 75 h 197780"/>
                  <a:gd name="connsiteX2" fmla="*/ 225 w 108887"/>
                  <a:gd name="connsiteY2" fmla="*/ 19081 h 197780"/>
                  <a:gd name="connsiteX3" fmla="*/ 225 w 108887"/>
                  <a:gd name="connsiteY3" fmla="*/ 28287 h 197780"/>
                  <a:gd name="connsiteX4" fmla="*/ 43450 w 108887"/>
                  <a:gd name="connsiteY4" fmla="*/ 20565 h 197780"/>
                  <a:gd name="connsiteX5" fmla="*/ 43450 w 108887"/>
                  <a:gd name="connsiteY5" fmla="*/ 174395 h 197780"/>
                  <a:gd name="connsiteX6" fmla="*/ 12764 w 108887"/>
                  <a:gd name="connsiteY6" fmla="*/ 188649 h 197780"/>
                  <a:gd name="connsiteX7" fmla="*/ 2205 w 108887"/>
                  <a:gd name="connsiteY7" fmla="*/ 188649 h 197780"/>
                  <a:gd name="connsiteX8" fmla="*/ 2205 w 108887"/>
                  <a:gd name="connsiteY8" fmla="*/ 197855 h 197780"/>
                  <a:gd name="connsiteX9" fmla="*/ 55659 w 108887"/>
                  <a:gd name="connsiteY9" fmla="*/ 196964 h 197780"/>
                  <a:gd name="connsiteX10" fmla="*/ 109112 w 108887"/>
                  <a:gd name="connsiteY10" fmla="*/ 197855 h 197780"/>
                  <a:gd name="connsiteX11" fmla="*/ 109112 w 108887"/>
                  <a:gd name="connsiteY11" fmla="*/ 188649 h 197780"/>
                  <a:gd name="connsiteX12" fmla="*/ 98554 w 108887"/>
                  <a:gd name="connsiteY12" fmla="*/ 188649 h 197780"/>
                  <a:gd name="connsiteX13" fmla="*/ 67867 w 108887"/>
                  <a:gd name="connsiteY13" fmla="*/ 174395 h 197780"/>
                  <a:gd name="connsiteX14" fmla="*/ 67867 w 108887"/>
                  <a:gd name="connsiteY14" fmla="*/ 7796 h 19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887" h="197780">
                    <a:moveTo>
                      <a:pt x="67867" y="7796"/>
                    </a:moveTo>
                    <a:cubicBezTo>
                      <a:pt x="67867" y="669"/>
                      <a:pt x="67867" y="75"/>
                      <a:pt x="60278" y="75"/>
                    </a:cubicBezTo>
                    <a:cubicBezTo>
                      <a:pt x="39820" y="19081"/>
                      <a:pt x="10784" y="19081"/>
                      <a:pt x="225" y="19081"/>
                    </a:cubicBezTo>
                    <a:lnTo>
                      <a:pt x="225" y="28287"/>
                    </a:lnTo>
                    <a:cubicBezTo>
                      <a:pt x="6824" y="28287"/>
                      <a:pt x="26292" y="28287"/>
                      <a:pt x="43450" y="20565"/>
                    </a:cubicBezTo>
                    <a:lnTo>
                      <a:pt x="43450" y="174395"/>
                    </a:lnTo>
                    <a:cubicBezTo>
                      <a:pt x="43450" y="185085"/>
                      <a:pt x="42460" y="188649"/>
                      <a:pt x="12764" y="188649"/>
                    </a:cubicBezTo>
                    <a:lnTo>
                      <a:pt x="2205" y="188649"/>
                    </a:lnTo>
                    <a:lnTo>
                      <a:pt x="2205" y="197855"/>
                    </a:lnTo>
                    <a:cubicBezTo>
                      <a:pt x="13753" y="196964"/>
                      <a:pt x="42460" y="196964"/>
                      <a:pt x="55659" y="196964"/>
                    </a:cubicBezTo>
                    <a:cubicBezTo>
                      <a:pt x="68857" y="196964"/>
                      <a:pt x="97564" y="196964"/>
                      <a:pt x="109112" y="197855"/>
                    </a:cubicBezTo>
                    <a:lnTo>
                      <a:pt x="109112" y="188649"/>
                    </a:lnTo>
                    <a:lnTo>
                      <a:pt x="98554" y="188649"/>
                    </a:lnTo>
                    <a:cubicBezTo>
                      <a:pt x="68857" y="188649"/>
                      <a:pt x="67867" y="185382"/>
                      <a:pt x="67867" y="174395"/>
                    </a:cubicBezTo>
                    <a:lnTo>
                      <a:pt x="67867" y="7796"/>
                    </a:ln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" name="Forme libre 45">
                <a:extLst>
                  <a:ext uri="{FF2B5EF4-FFF2-40B4-BE49-F238E27FC236}">
                    <a16:creationId xmlns:a16="http://schemas.microsoft.com/office/drawing/2014/main" id="{D07B4E1C-5E00-56A1-FCCF-956AE3005411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717403" y="4734191"/>
                <a:ext cx="201606" cy="11878"/>
              </a:xfrm>
              <a:custGeom>
                <a:avLst/>
                <a:gdLst>
                  <a:gd name="connsiteX0" fmla="*/ 190290 w 201606"/>
                  <a:gd name="connsiteY0" fmla="*/ 11953 h 11878"/>
                  <a:gd name="connsiteX1" fmla="*/ 201839 w 201606"/>
                  <a:gd name="connsiteY1" fmla="*/ 6014 h 11878"/>
                  <a:gd name="connsiteX2" fmla="*/ 190290 w 201606"/>
                  <a:gd name="connsiteY2" fmla="*/ 75 h 11878"/>
                  <a:gd name="connsiteX3" fmla="*/ 11781 w 201606"/>
                  <a:gd name="connsiteY3" fmla="*/ 75 h 11878"/>
                  <a:gd name="connsiteX4" fmla="*/ 232 w 201606"/>
                  <a:gd name="connsiteY4" fmla="*/ 6014 h 11878"/>
                  <a:gd name="connsiteX5" fmla="*/ 11781 w 201606"/>
                  <a:gd name="connsiteY5" fmla="*/ 11953 h 11878"/>
                  <a:gd name="connsiteX6" fmla="*/ 190290 w 201606"/>
                  <a:gd name="connsiteY6" fmla="*/ 11953 h 1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606" h="11878">
                    <a:moveTo>
                      <a:pt x="190290" y="11953"/>
                    </a:moveTo>
                    <a:cubicBezTo>
                      <a:pt x="195900" y="11953"/>
                      <a:pt x="201839" y="11953"/>
                      <a:pt x="201839" y="6014"/>
                    </a:cubicBezTo>
                    <a:cubicBezTo>
                      <a:pt x="201839" y="75"/>
                      <a:pt x="195900" y="75"/>
                      <a:pt x="190290" y="75"/>
                    </a:cubicBezTo>
                    <a:lnTo>
                      <a:pt x="11781" y="75"/>
                    </a:lnTo>
                    <a:cubicBezTo>
                      <a:pt x="6172" y="75"/>
                      <a:pt x="232" y="75"/>
                      <a:pt x="232" y="6014"/>
                    </a:cubicBezTo>
                    <a:cubicBezTo>
                      <a:pt x="232" y="11953"/>
                      <a:pt x="6172" y="11953"/>
                      <a:pt x="11781" y="11953"/>
                    </a:cubicBezTo>
                    <a:lnTo>
                      <a:pt x="190290" y="11953"/>
                    </a:ln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191735D0-019B-78FF-76D8-70CE27024E20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4029835" y="4604713"/>
                <a:ext cx="179871" cy="267270"/>
              </a:xfrm>
              <a:custGeom>
                <a:avLst/>
                <a:gdLst>
                  <a:gd name="connsiteX0" fmla="*/ 180113 w 179871"/>
                  <a:gd name="connsiteY0" fmla="*/ 40759 h 267270"/>
                  <a:gd name="connsiteX1" fmla="*/ 135238 w 179871"/>
                  <a:gd name="connsiteY1" fmla="*/ 75 h 267270"/>
                  <a:gd name="connsiteX2" fmla="*/ 95313 w 179871"/>
                  <a:gd name="connsiteY2" fmla="*/ 12547 h 267270"/>
                  <a:gd name="connsiteX3" fmla="*/ 52748 w 179871"/>
                  <a:gd name="connsiteY3" fmla="*/ 75801 h 267270"/>
                  <a:gd name="connsiteX4" fmla="*/ 284 w 179871"/>
                  <a:gd name="connsiteY4" fmla="*/ 264376 h 267270"/>
                  <a:gd name="connsiteX5" fmla="*/ 4244 w 179871"/>
                  <a:gd name="connsiteY5" fmla="*/ 267345 h 267270"/>
                  <a:gd name="connsiteX6" fmla="*/ 8203 w 179871"/>
                  <a:gd name="connsiteY6" fmla="*/ 265861 h 267270"/>
                  <a:gd name="connsiteX7" fmla="*/ 31300 w 179871"/>
                  <a:gd name="connsiteY7" fmla="*/ 183898 h 267270"/>
                  <a:gd name="connsiteX8" fmla="*/ 76175 w 179871"/>
                  <a:gd name="connsiteY8" fmla="*/ 212703 h 267270"/>
                  <a:gd name="connsiteX9" fmla="*/ 139858 w 179871"/>
                  <a:gd name="connsiteY9" fmla="*/ 189243 h 267270"/>
                  <a:gd name="connsiteX10" fmla="*/ 166255 w 179871"/>
                  <a:gd name="connsiteY10" fmla="*/ 134601 h 267270"/>
                  <a:gd name="connsiteX11" fmla="*/ 142168 w 179871"/>
                  <a:gd name="connsiteY11" fmla="*/ 90353 h 267270"/>
                  <a:gd name="connsiteX12" fmla="*/ 180113 w 179871"/>
                  <a:gd name="connsiteY12" fmla="*/ 40759 h 267270"/>
                  <a:gd name="connsiteX13" fmla="*/ 120720 w 179871"/>
                  <a:gd name="connsiteY13" fmla="*/ 90056 h 267270"/>
                  <a:gd name="connsiteX14" fmla="*/ 104882 w 179871"/>
                  <a:gd name="connsiteY14" fmla="*/ 92135 h 267270"/>
                  <a:gd name="connsiteX15" fmla="*/ 90364 w 179871"/>
                  <a:gd name="connsiteY15" fmla="*/ 90947 h 267270"/>
                  <a:gd name="connsiteX16" fmla="*/ 106532 w 179871"/>
                  <a:gd name="connsiteY16" fmla="*/ 88571 h 267270"/>
                  <a:gd name="connsiteX17" fmla="*/ 120720 w 179871"/>
                  <a:gd name="connsiteY17" fmla="*/ 90056 h 267270"/>
                  <a:gd name="connsiteX18" fmla="*/ 161635 w 179871"/>
                  <a:gd name="connsiteY18" fmla="*/ 33929 h 267270"/>
                  <a:gd name="connsiteX19" fmla="*/ 131939 w 179871"/>
                  <a:gd name="connsiteY19" fmla="*/ 85304 h 267270"/>
                  <a:gd name="connsiteX20" fmla="*/ 106532 w 179871"/>
                  <a:gd name="connsiteY20" fmla="*/ 81741 h 267270"/>
                  <a:gd name="connsiteX21" fmla="*/ 81125 w 179871"/>
                  <a:gd name="connsiteY21" fmla="*/ 91244 h 267270"/>
                  <a:gd name="connsiteX22" fmla="*/ 103892 w 179871"/>
                  <a:gd name="connsiteY22" fmla="*/ 98668 h 267270"/>
                  <a:gd name="connsiteX23" fmla="*/ 130949 w 179871"/>
                  <a:gd name="connsiteY23" fmla="*/ 94807 h 267270"/>
                  <a:gd name="connsiteX24" fmla="*/ 145467 w 179871"/>
                  <a:gd name="connsiteY24" fmla="*/ 128365 h 267270"/>
                  <a:gd name="connsiteX25" fmla="*/ 128969 w 179871"/>
                  <a:gd name="connsiteY25" fmla="*/ 179443 h 267270"/>
                  <a:gd name="connsiteX26" fmla="*/ 75185 w 179871"/>
                  <a:gd name="connsiteY26" fmla="*/ 206170 h 267270"/>
                  <a:gd name="connsiteX27" fmla="*/ 37570 w 179871"/>
                  <a:gd name="connsiteY27" fmla="*/ 167861 h 267270"/>
                  <a:gd name="connsiteX28" fmla="*/ 39220 w 179871"/>
                  <a:gd name="connsiteY28" fmla="*/ 154795 h 267270"/>
                  <a:gd name="connsiteX29" fmla="*/ 60337 w 179871"/>
                  <a:gd name="connsiteY29" fmla="*/ 79662 h 267270"/>
                  <a:gd name="connsiteX30" fmla="*/ 130949 w 179871"/>
                  <a:gd name="connsiteY30" fmla="*/ 6905 h 267270"/>
                  <a:gd name="connsiteX31" fmla="*/ 161635 w 179871"/>
                  <a:gd name="connsiteY31" fmla="*/ 33929 h 26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9871" h="267270">
                    <a:moveTo>
                      <a:pt x="180113" y="40759"/>
                    </a:moveTo>
                    <a:cubicBezTo>
                      <a:pt x="180113" y="18487"/>
                      <a:pt x="161965" y="75"/>
                      <a:pt x="135238" y="75"/>
                    </a:cubicBezTo>
                    <a:cubicBezTo>
                      <a:pt x="116101" y="75"/>
                      <a:pt x="106862" y="4826"/>
                      <a:pt x="95313" y="12547"/>
                    </a:cubicBezTo>
                    <a:cubicBezTo>
                      <a:pt x="77165" y="24426"/>
                      <a:pt x="59017" y="53232"/>
                      <a:pt x="52748" y="75801"/>
                    </a:cubicBezTo>
                    <a:lnTo>
                      <a:pt x="284" y="264376"/>
                    </a:lnTo>
                    <a:cubicBezTo>
                      <a:pt x="-46" y="265564"/>
                      <a:pt x="1604" y="267345"/>
                      <a:pt x="4244" y="267345"/>
                    </a:cubicBezTo>
                    <a:cubicBezTo>
                      <a:pt x="6883" y="267345"/>
                      <a:pt x="7873" y="266751"/>
                      <a:pt x="8203" y="265861"/>
                    </a:cubicBezTo>
                    <a:lnTo>
                      <a:pt x="31300" y="183898"/>
                    </a:lnTo>
                    <a:cubicBezTo>
                      <a:pt x="37570" y="201716"/>
                      <a:pt x="52088" y="212703"/>
                      <a:pt x="76175" y="212703"/>
                    </a:cubicBezTo>
                    <a:cubicBezTo>
                      <a:pt x="100262" y="212703"/>
                      <a:pt x="125010" y="202310"/>
                      <a:pt x="139858" y="189243"/>
                    </a:cubicBezTo>
                    <a:cubicBezTo>
                      <a:pt x="155696" y="175582"/>
                      <a:pt x="166255" y="156577"/>
                      <a:pt x="166255" y="134601"/>
                    </a:cubicBezTo>
                    <a:cubicBezTo>
                      <a:pt x="166255" y="113219"/>
                      <a:pt x="154046" y="97777"/>
                      <a:pt x="142168" y="90353"/>
                    </a:cubicBezTo>
                    <a:cubicBezTo>
                      <a:pt x="161305" y="80553"/>
                      <a:pt x="180113" y="62141"/>
                      <a:pt x="180113" y="40759"/>
                    </a:cubicBezTo>
                    <a:close/>
                    <a:moveTo>
                      <a:pt x="120720" y="90056"/>
                    </a:moveTo>
                    <a:cubicBezTo>
                      <a:pt x="116431" y="91541"/>
                      <a:pt x="112801" y="92135"/>
                      <a:pt x="104882" y="92135"/>
                    </a:cubicBezTo>
                    <a:cubicBezTo>
                      <a:pt x="100262" y="92135"/>
                      <a:pt x="93663" y="92432"/>
                      <a:pt x="90364" y="90947"/>
                    </a:cubicBezTo>
                    <a:cubicBezTo>
                      <a:pt x="91023" y="87977"/>
                      <a:pt x="102902" y="88571"/>
                      <a:pt x="106532" y="88571"/>
                    </a:cubicBezTo>
                    <a:cubicBezTo>
                      <a:pt x="113461" y="88571"/>
                      <a:pt x="116431" y="88571"/>
                      <a:pt x="120720" y="90056"/>
                    </a:cubicBezTo>
                    <a:close/>
                    <a:moveTo>
                      <a:pt x="161635" y="33929"/>
                    </a:moveTo>
                    <a:cubicBezTo>
                      <a:pt x="161635" y="54717"/>
                      <a:pt x="149097" y="76098"/>
                      <a:pt x="131939" y="85304"/>
                    </a:cubicBezTo>
                    <a:cubicBezTo>
                      <a:pt x="123030" y="82335"/>
                      <a:pt x="116431" y="81741"/>
                      <a:pt x="106532" y="81741"/>
                    </a:cubicBezTo>
                    <a:cubicBezTo>
                      <a:pt x="99603" y="81741"/>
                      <a:pt x="81125" y="81444"/>
                      <a:pt x="81125" y="91244"/>
                    </a:cubicBezTo>
                    <a:cubicBezTo>
                      <a:pt x="80795" y="99559"/>
                      <a:pt x="97953" y="98668"/>
                      <a:pt x="103892" y="98668"/>
                    </a:cubicBezTo>
                    <a:cubicBezTo>
                      <a:pt x="116101" y="98668"/>
                      <a:pt x="121050" y="98371"/>
                      <a:pt x="130949" y="94807"/>
                    </a:cubicBezTo>
                    <a:cubicBezTo>
                      <a:pt x="143487" y="105498"/>
                      <a:pt x="145137" y="114704"/>
                      <a:pt x="145467" y="128365"/>
                    </a:cubicBezTo>
                    <a:cubicBezTo>
                      <a:pt x="146127" y="145589"/>
                      <a:pt x="138208" y="167861"/>
                      <a:pt x="128969" y="179443"/>
                    </a:cubicBezTo>
                    <a:cubicBezTo>
                      <a:pt x="116101" y="195479"/>
                      <a:pt x="93993" y="206170"/>
                      <a:pt x="75185" y="206170"/>
                    </a:cubicBezTo>
                    <a:cubicBezTo>
                      <a:pt x="50108" y="206170"/>
                      <a:pt x="37570" y="188946"/>
                      <a:pt x="37570" y="167861"/>
                    </a:cubicBezTo>
                    <a:cubicBezTo>
                      <a:pt x="37570" y="164892"/>
                      <a:pt x="37570" y="160437"/>
                      <a:pt x="39220" y="154795"/>
                    </a:cubicBezTo>
                    <a:lnTo>
                      <a:pt x="60337" y="79662"/>
                    </a:lnTo>
                    <a:cubicBezTo>
                      <a:pt x="67596" y="54123"/>
                      <a:pt x="91353" y="6905"/>
                      <a:pt x="130949" y="6905"/>
                    </a:cubicBezTo>
                    <a:cubicBezTo>
                      <a:pt x="150087" y="6905"/>
                      <a:pt x="161635" y="16111"/>
                      <a:pt x="161635" y="33929"/>
                    </a:cubicBezTo>
                    <a:close/>
                  </a:path>
                </a:pathLst>
              </a:custGeom>
              <a:solidFill>
                <a:srgbClr val="B300B3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D9B4D3D1-8D8E-CB6C-6D4F-A763F0DB89D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4239535" y="4601743"/>
                <a:ext cx="243511" cy="212628"/>
              </a:xfrm>
              <a:custGeom>
                <a:avLst/>
                <a:gdLst>
                  <a:gd name="connsiteX0" fmla="*/ 130583 w 243511"/>
                  <a:gd name="connsiteY0" fmla="*/ 5420 h 212628"/>
                  <a:gd name="connsiteX1" fmla="*/ 122004 w 243511"/>
                  <a:gd name="connsiteY1" fmla="*/ 75 h 212628"/>
                  <a:gd name="connsiteX2" fmla="*/ 113425 w 243511"/>
                  <a:gd name="connsiteY2" fmla="*/ 5420 h 212628"/>
                  <a:gd name="connsiteX3" fmla="*/ 1898 w 243511"/>
                  <a:gd name="connsiteY3" fmla="*/ 206764 h 212628"/>
                  <a:gd name="connsiteX4" fmla="*/ 248 w 243511"/>
                  <a:gd name="connsiteY4" fmla="*/ 210328 h 212628"/>
                  <a:gd name="connsiteX5" fmla="*/ 7507 w 243511"/>
                  <a:gd name="connsiteY5" fmla="*/ 212703 h 212628"/>
                  <a:gd name="connsiteX6" fmla="*/ 236501 w 243511"/>
                  <a:gd name="connsiteY6" fmla="*/ 212703 h 212628"/>
                  <a:gd name="connsiteX7" fmla="*/ 243760 w 243511"/>
                  <a:gd name="connsiteY7" fmla="*/ 210328 h 212628"/>
                  <a:gd name="connsiteX8" fmla="*/ 242110 w 243511"/>
                  <a:gd name="connsiteY8" fmla="*/ 206764 h 212628"/>
                  <a:gd name="connsiteX9" fmla="*/ 130583 w 243511"/>
                  <a:gd name="connsiteY9" fmla="*/ 5420 h 212628"/>
                  <a:gd name="connsiteX10" fmla="*/ 111445 w 243511"/>
                  <a:gd name="connsiteY10" fmla="*/ 29771 h 212628"/>
                  <a:gd name="connsiteX11" fmla="*/ 200205 w 243511"/>
                  <a:gd name="connsiteY11" fmla="*/ 190134 h 212628"/>
                  <a:gd name="connsiteX12" fmla="*/ 22356 w 243511"/>
                  <a:gd name="connsiteY12" fmla="*/ 190134 h 212628"/>
                  <a:gd name="connsiteX13" fmla="*/ 111445 w 243511"/>
                  <a:gd name="connsiteY13" fmla="*/ 29771 h 21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3511" h="212628">
                    <a:moveTo>
                      <a:pt x="130583" y="5420"/>
                    </a:moveTo>
                    <a:cubicBezTo>
                      <a:pt x="128273" y="1560"/>
                      <a:pt x="127614" y="75"/>
                      <a:pt x="122004" y="75"/>
                    </a:cubicBezTo>
                    <a:cubicBezTo>
                      <a:pt x="116395" y="75"/>
                      <a:pt x="115735" y="1560"/>
                      <a:pt x="113425" y="5420"/>
                    </a:cubicBezTo>
                    <a:lnTo>
                      <a:pt x="1898" y="206764"/>
                    </a:lnTo>
                    <a:cubicBezTo>
                      <a:pt x="248" y="209437"/>
                      <a:pt x="248" y="210031"/>
                      <a:pt x="248" y="210328"/>
                    </a:cubicBezTo>
                    <a:cubicBezTo>
                      <a:pt x="248" y="212703"/>
                      <a:pt x="2228" y="212703"/>
                      <a:pt x="7507" y="212703"/>
                    </a:cubicBezTo>
                    <a:lnTo>
                      <a:pt x="236501" y="212703"/>
                    </a:lnTo>
                    <a:cubicBezTo>
                      <a:pt x="241780" y="212703"/>
                      <a:pt x="243760" y="212703"/>
                      <a:pt x="243760" y="210328"/>
                    </a:cubicBezTo>
                    <a:cubicBezTo>
                      <a:pt x="243760" y="210031"/>
                      <a:pt x="243760" y="209437"/>
                      <a:pt x="242110" y="206764"/>
                    </a:cubicBezTo>
                    <a:lnTo>
                      <a:pt x="130583" y="5420"/>
                    </a:lnTo>
                    <a:close/>
                    <a:moveTo>
                      <a:pt x="111445" y="29771"/>
                    </a:moveTo>
                    <a:lnTo>
                      <a:pt x="200205" y="190134"/>
                    </a:lnTo>
                    <a:lnTo>
                      <a:pt x="22356" y="190134"/>
                    </a:lnTo>
                    <a:lnTo>
                      <a:pt x="111445" y="29771"/>
                    </a:lnTo>
                    <a:close/>
                  </a:path>
                </a:pathLst>
              </a:custGeom>
              <a:solidFill>
                <a:srgbClr val="B300B3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1BE8DB34-8495-D1EB-C905-3DC328F1B5A1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4506915" y="4613325"/>
                <a:ext cx="224374" cy="201046"/>
              </a:xfrm>
              <a:custGeom>
                <a:avLst/>
                <a:gdLst>
                  <a:gd name="connsiteX0" fmla="*/ 133231 w 224374"/>
                  <a:gd name="connsiteY0" fmla="*/ 20862 h 201046"/>
                  <a:gd name="connsiteX1" fmla="*/ 140820 w 224374"/>
                  <a:gd name="connsiteY1" fmla="*/ 9875 h 201046"/>
                  <a:gd name="connsiteX2" fmla="*/ 161608 w 224374"/>
                  <a:gd name="connsiteY2" fmla="*/ 9281 h 201046"/>
                  <a:gd name="connsiteX3" fmla="*/ 209782 w 224374"/>
                  <a:gd name="connsiteY3" fmla="*/ 33632 h 201046"/>
                  <a:gd name="connsiteX4" fmla="*/ 207143 w 224374"/>
                  <a:gd name="connsiteY4" fmla="*/ 57389 h 201046"/>
                  <a:gd name="connsiteX5" fmla="*/ 206153 w 224374"/>
                  <a:gd name="connsiteY5" fmla="*/ 63032 h 201046"/>
                  <a:gd name="connsiteX6" fmla="*/ 210112 w 224374"/>
                  <a:gd name="connsiteY6" fmla="*/ 66892 h 201046"/>
                  <a:gd name="connsiteX7" fmla="*/ 215062 w 224374"/>
                  <a:gd name="connsiteY7" fmla="*/ 60062 h 201046"/>
                  <a:gd name="connsiteX8" fmla="*/ 223971 w 224374"/>
                  <a:gd name="connsiteY8" fmla="*/ 8390 h 201046"/>
                  <a:gd name="connsiteX9" fmla="*/ 224631 w 224374"/>
                  <a:gd name="connsiteY9" fmla="*/ 3341 h 201046"/>
                  <a:gd name="connsiteX10" fmla="*/ 215722 w 224374"/>
                  <a:gd name="connsiteY10" fmla="*/ 75 h 201046"/>
                  <a:gd name="connsiteX11" fmla="*/ 32593 w 224374"/>
                  <a:gd name="connsiteY11" fmla="*/ 75 h 201046"/>
                  <a:gd name="connsiteX12" fmla="*/ 22034 w 224374"/>
                  <a:gd name="connsiteY12" fmla="*/ 6014 h 201046"/>
                  <a:gd name="connsiteX13" fmla="*/ 2236 w 224374"/>
                  <a:gd name="connsiteY13" fmla="*/ 58280 h 201046"/>
                  <a:gd name="connsiteX14" fmla="*/ 257 w 224374"/>
                  <a:gd name="connsiteY14" fmla="*/ 63626 h 201046"/>
                  <a:gd name="connsiteX15" fmla="*/ 4216 w 224374"/>
                  <a:gd name="connsiteY15" fmla="*/ 66892 h 201046"/>
                  <a:gd name="connsiteX16" fmla="*/ 9826 w 224374"/>
                  <a:gd name="connsiteY16" fmla="*/ 60656 h 201046"/>
                  <a:gd name="connsiteX17" fmla="*/ 85057 w 224374"/>
                  <a:gd name="connsiteY17" fmla="*/ 9281 h 201046"/>
                  <a:gd name="connsiteX18" fmla="*/ 97925 w 224374"/>
                  <a:gd name="connsiteY18" fmla="*/ 9281 h 201046"/>
                  <a:gd name="connsiteX19" fmla="*/ 107164 w 224374"/>
                  <a:gd name="connsiteY19" fmla="*/ 12844 h 201046"/>
                  <a:gd name="connsiteX20" fmla="*/ 105844 w 224374"/>
                  <a:gd name="connsiteY20" fmla="*/ 19081 h 201046"/>
                  <a:gd name="connsiteX21" fmla="*/ 61630 w 224374"/>
                  <a:gd name="connsiteY21" fmla="*/ 177661 h 201046"/>
                  <a:gd name="connsiteX22" fmla="*/ 22364 w 224374"/>
                  <a:gd name="connsiteY22" fmla="*/ 191916 h 201046"/>
                  <a:gd name="connsiteX23" fmla="*/ 8506 w 224374"/>
                  <a:gd name="connsiteY23" fmla="*/ 197558 h 201046"/>
                  <a:gd name="connsiteX24" fmla="*/ 14115 w 224374"/>
                  <a:gd name="connsiteY24" fmla="*/ 201122 h 201046"/>
                  <a:gd name="connsiteX25" fmla="*/ 41172 w 224374"/>
                  <a:gd name="connsiteY25" fmla="*/ 200528 h 201046"/>
                  <a:gd name="connsiteX26" fmla="*/ 69219 w 224374"/>
                  <a:gd name="connsiteY26" fmla="*/ 200231 h 201046"/>
                  <a:gd name="connsiteX27" fmla="*/ 96605 w 224374"/>
                  <a:gd name="connsiteY27" fmla="*/ 200528 h 201046"/>
                  <a:gd name="connsiteX28" fmla="*/ 125312 w 224374"/>
                  <a:gd name="connsiteY28" fmla="*/ 201122 h 201046"/>
                  <a:gd name="connsiteX29" fmla="*/ 132571 w 224374"/>
                  <a:gd name="connsiteY29" fmla="*/ 195182 h 201046"/>
                  <a:gd name="connsiteX30" fmla="*/ 121353 w 224374"/>
                  <a:gd name="connsiteY30" fmla="*/ 191916 h 201046"/>
                  <a:gd name="connsiteX31" fmla="*/ 100235 w 224374"/>
                  <a:gd name="connsiteY31" fmla="*/ 191322 h 201046"/>
                  <a:gd name="connsiteX32" fmla="*/ 88027 w 224374"/>
                  <a:gd name="connsiteY32" fmla="*/ 184788 h 201046"/>
                  <a:gd name="connsiteX33" fmla="*/ 89346 w 224374"/>
                  <a:gd name="connsiteY33" fmla="*/ 178552 h 201046"/>
                  <a:gd name="connsiteX34" fmla="*/ 133231 w 224374"/>
                  <a:gd name="connsiteY34" fmla="*/ 20862 h 20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4374" h="201046">
                    <a:moveTo>
                      <a:pt x="133231" y="20862"/>
                    </a:moveTo>
                    <a:cubicBezTo>
                      <a:pt x="135541" y="12547"/>
                      <a:pt x="136861" y="10766"/>
                      <a:pt x="140820" y="9875"/>
                    </a:cubicBezTo>
                    <a:cubicBezTo>
                      <a:pt x="143790" y="9281"/>
                      <a:pt x="154679" y="9281"/>
                      <a:pt x="161608" y="9281"/>
                    </a:cubicBezTo>
                    <a:cubicBezTo>
                      <a:pt x="194934" y="9281"/>
                      <a:pt x="209782" y="10469"/>
                      <a:pt x="209782" y="33632"/>
                    </a:cubicBezTo>
                    <a:cubicBezTo>
                      <a:pt x="209782" y="38087"/>
                      <a:pt x="208463" y="49668"/>
                      <a:pt x="207143" y="57389"/>
                    </a:cubicBezTo>
                    <a:cubicBezTo>
                      <a:pt x="206813" y="58577"/>
                      <a:pt x="206153" y="62141"/>
                      <a:pt x="206153" y="63032"/>
                    </a:cubicBezTo>
                    <a:cubicBezTo>
                      <a:pt x="206153" y="64814"/>
                      <a:pt x="207143" y="66892"/>
                      <a:pt x="210112" y="66892"/>
                    </a:cubicBezTo>
                    <a:cubicBezTo>
                      <a:pt x="213742" y="66892"/>
                      <a:pt x="214402" y="64517"/>
                      <a:pt x="215062" y="60062"/>
                    </a:cubicBezTo>
                    <a:lnTo>
                      <a:pt x="223971" y="8390"/>
                    </a:lnTo>
                    <a:cubicBezTo>
                      <a:pt x="224301" y="7202"/>
                      <a:pt x="224631" y="4232"/>
                      <a:pt x="224631" y="3341"/>
                    </a:cubicBezTo>
                    <a:cubicBezTo>
                      <a:pt x="224631" y="75"/>
                      <a:pt x="221331" y="75"/>
                      <a:pt x="215722" y="75"/>
                    </a:cubicBezTo>
                    <a:lnTo>
                      <a:pt x="32593" y="75"/>
                    </a:lnTo>
                    <a:cubicBezTo>
                      <a:pt x="24674" y="75"/>
                      <a:pt x="24344" y="372"/>
                      <a:pt x="22034" y="6014"/>
                    </a:cubicBezTo>
                    <a:lnTo>
                      <a:pt x="2236" y="58280"/>
                    </a:lnTo>
                    <a:cubicBezTo>
                      <a:pt x="1906" y="58874"/>
                      <a:pt x="257" y="63032"/>
                      <a:pt x="257" y="63626"/>
                    </a:cubicBezTo>
                    <a:cubicBezTo>
                      <a:pt x="257" y="65408"/>
                      <a:pt x="1906" y="66892"/>
                      <a:pt x="4216" y="66892"/>
                    </a:cubicBezTo>
                    <a:cubicBezTo>
                      <a:pt x="7516" y="66892"/>
                      <a:pt x="7846" y="65408"/>
                      <a:pt x="9826" y="60656"/>
                    </a:cubicBezTo>
                    <a:cubicBezTo>
                      <a:pt x="27643" y="14626"/>
                      <a:pt x="36222" y="9281"/>
                      <a:pt x="85057" y="9281"/>
                    </a:cubicBezTo>
                    <a:lnTo>
                      <a:pt x="97925" y="9281"/>
                    </a:lnTo>
                    <a:cubicBezTo>
                      <a:pt x="107164" y="9281"/>
                      <a:pt x="107164" y="10469"/>
                      <a:pt x="107164" y="12844"/>
                    </a:cubicBezTo>
                    <a:cubicBezTo>
                      <a:pt x="107164" y="14626"/>
                      <a:pt x="106174" y="18190"/>
                      <a:pt x="105844" y="19081"/>
                    </a:cubicBezTo>
                    <a:lnTo>
                      <a:pt x="61630" y="177661"/>
                    </a:lnTo>
                    <a:cubicBezTo>
                      <a:pt x="58660" y="188649"/>
                      <a:pt x="57670" y="191916"/>
                      <a:pt x="22364" y="191916"/>
                    </a:cubicBezTo>
                    <a:cubicBezTo>
                      <a:pt x="10485" y="191916"/>
                      <a:pt x="8506" y="191916"/>
                      <a:pt x="8506" y="197558"/>
                    </a:cubicBezTo>
                    <a:cubicBezTo>
                      <a:pt x="8506" y="201122"/>
                      <a:pt x="12135" y="201122"/>
                      <a:pt x="14115" y="201122"/>
                    </a:cubicBezTo>
                    <a:cubicBezTo>
                      <a:pt x="23024" y="201122"/>
                      <a:pt x="32263" y="200528"/>
                      <a:pt x="41172" y="200528"/>
                    </a:cubicBezTo>
                    <a:cubicBezTo>
                      <a:pt x="50411" y="200528"/>
                      <a:pt x="59980" y="200231"/>
                      <a:pt x="69219" y="200231"/>
                    </a:cubicBezTo>
                    <a:cubicBezTo>
                      <a:pt x="78458" y="200231"/>
                      <a:pt x="87697" y="200528"/>
                      <a:pt x="96605" y="200528"/>
                    </a:cubicBezTo>
                    <a:cubicBezTo>
                      <a:pt x="106174" y="200528"/>
                      <a:pt x="116073" y="201122"/>
                      <a:pt x="125312" y="201122"/>
                    </a:cubicBezTo>
                    <a:cubicBezTo>
                      <a:pt x="128612" y="201122"/>
                      <a:pt x="132571" y="201122"/>
                      <a:pt x="132571" y="195182"/>
                    </a:cubicBezTo>
                    <a:cubicBezTo>
                      <a:pt x="132571" y="191916"/>
                      <a:pt x="129932" y="191916"/>
                      <a:pt x="121353" y="191916"/>
                    </a:cubicBezTo>
                    <a:cubicBezTo>
                      <a:pt x="113104" y="191916"/>
                      <a:pt x="108814" y="191916"/>
                      <a:pt x="100235" y="191322"/>
                    </a:cubicBezTo>
                    <a:cubicBezTo>
                      <a:pt x="90666" y="190431"/>
                      <a:pt x="88027" y="189540"/>
                      <a:pt x="88027" y="184788"/>
                    </a:cubicBezTo>
                    <a:cubicBezTo>
                      <a:pt x="88027" y="184491"/>
                      <a:pt x="88027" y="183007"/>
                      <a:pt x="89346" y="178552"/>
                    </a:cubicBezTo>
                    <a:lnTo>
                      <a:pt x="133231" y="20862"/>
                    </a:lnTo>
                    <a:close/>
                  </a:path>
                </a:pathLst>
              </a:custGeom>
              <a:solidFill>
                <a:srgbClr val="B300B3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FB03CC27-5BBE-CD72-0555-F3C9FA167A28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4756453" y="4591646"/>
                <a:ext cx="76551" cy="296967"/>
              </a:xfrm>
              <a:custGeom>
                <a:avLst/>
                <a:gdLst>
                  <a:gd name="connsiteX0" fmla="*/ 76815 w 76551"/>
                  <a:gd name="connsiteY0" fmla="*/ 148558 h 296967"/>
                  <a:gd name="connsiteX1" fmla="*/ 55038 w 76551"/>
                  <a:gd name="connsiteY1" fmla="*/ 55905 h 296967"/>
                  <a:gd name="connsiteX2" fmla="*/ 3563 w 76551"/>
                  <a:gd name="connsiteY2" fmla="*/ 75 h 296967"/>
                  <a:gd name="connsiteX3" fmla="*/ 264 w 76551"/>
                  <a:gd name="connsiteY3" fmla="*/ 3044 h 296967"/>
                  <a:gd name="connsiteX4" fmla="*/ 6533 w 76551"/>
                  <a:gd name="connsiteY4" fmla="*/ 9875 h 296967"/>
                  <a:gd name="connsiteX5" fmla="*/ 57677 w 76551"/>
                  <a:gd name="connsiteY5" fmla="*/ 148558 h 296967"/>
                  <a:gd name="connsiteX6" fmla="*/ 4553 w 76551"/>
                  <a:gd name="connsiteY6" fmla="*/ 289024 h 296967"/>
                  <a:gd name="connsiteX7" fmla="*/ 264 w 76551"/>
                  <a:gd name="connsiteY7" fmla="*/ 294072 h 296967"/>
                  <a:gd name="connsiteX8" fmla="*/ 3563 w 76551"/>
                  <a:gd name="connsiteY8" fmla="*/ 297042 h 296967"/>
                  <a:gd name="connsiteX9" fmla="*/ 56027 w 76551"/>
                  <a:gd name="connsiteY9" fmla="*/ 239133 h 296967"/>
                  <a:gd name="connsiteX10" fmla="*/ 76815 w 76551"/>
                  <a:gd name="connsiteY10" fmla="*/ 148558 h 29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551" h="296967">
                    <a:moveTo>
                      <a:pt x="76815" y="148558"/>
                    </a:moveTo>
                    <a:cubicBezTo>
                      <a:pt x="76815" y="125395"/>
                      <a:pt x="73185" y="89462"/>
                      <a:pt x="55038" y="55905"/>
                    </a:cubicBezTo>
                    <a:cubicBezTo>
                      <a:pt x="35240" y="19378"/>
                      <a:pt x="6863" y="75"/>
                      <a:pt x="3563" y="75"/>
                    </a:cubicBezTo>
                    <a:cubicBezTo>
                      <a:pt x="1584" y="75"/>
                      <a:pt x="264" y="1263"/>
                      <a:pt x="264" y="3044"/>
                    </a:cubicBezTo>
                    <a:cubicBezTo>
                      <a:pt x="264" y="3935"/>
                      <a:pt x="264" y="4529"/>
                      <a:pt x="6533" y="9875"/>
                    </a:cubicBezTo>
                    <a:cubicBezTo>
                      <a:pt x="38869" y="39274"/>
                      <a:pt x="57677" y="86492"/>
                      <a:pt x="57677" y="148558"/>
                    </a:cubicBezTo>
                    <a:cubicBezTo>
                      <a:pt x="57677" y="199340"/>
                      <a:pt x="45469" y="251606"/>
                      <a:pt x="4553" y="289024"/>
                    </a:cubicBezTo>
                    <a:cubicBezTo>
                      <a:pt x="264" y="292588"/>
                      <a:pt x="264" y="293182"/>
                      <a:pt x="264" y="294072"/>
                    </a:cubicBezTo>
                    <a:cubicBezTo>
                      <a:pt x="264" y="295854"/>
                      <a:pt x="1584" y="297042"/>
                      <a:pt x="3563" y="297042"/>
                    </a:cubicBezTo>
                    <a:cubicBezTo>
                      <a:pt x="6863" y="297042"/>
                      <a:pt x="36560" y="276848"/>
                      <a:pt x="56027" y="239133"/>
                    </a:cubicBezTo>
                    <a:cubicBezTo>
                      <a:pt x="72855" y="206467"/>
                      <a:pt x="76815" y="173504"/>
                      <a:pt x="76815" y="1485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0C645C34-1C15-C462-E5E3-764D4A33DBE3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4931515" y="4679252"/>
                <a:ext cx="173559" cy="194810"/>
              </a:xfrm>
              <a:custGeom>
                <a:avLst/>
                <a:gdLst>
                  <a:gd name="connsiteX0" fmla="*/ 73851 w 173559"/>
                  <a:gd name="connsiteY0" fmla="*/ 78771 h 194810"/>
                  <a:gd name="connsiteX1" fmla="*/ 44814 w 173559"/>
                  <a:gd name="connsiteY1" fmla="*/ 45511 h 194810"/>
                  <a:gd name="connsiteX2" fmla="*/ 73851 w 173559"/>
                  <a:gd name="connsiteY2" fmla="*/ 12250 h 194810"/>
                  <a:gd name="connsiteX3" fmla="*/ 102888 w 173559"/>
                  <a:gd name="connsiteY3" fmla="*/ 45511 h 194810"/>
                  <a:gd name="connsiteX4" fmla="*/ 73851 w 173559"/>
                  <a:gd name="connsiteY4" fmla="*/ 78771 h 194810"/>
                  <a:gd name="connsiteX5" fmla="*/ 33596 w 173559"/>
                  <a:gd name="connsiteY5" fmla="*/ 81741 h 194810"/>
                  <a:gd name="connsiteX6" fmla="*/ 73851 w 173559"/>
                  <a:gd name="connsiteY6" fmla="*/ 89462 h 194810"/>
                  <a:gd name="connsiteX7" fmla="*/ 139513 w 173559"/>
                  <a:gd name="connsiteY7" fmla="*/ 45511 h 194810"/>
                  <a:gd name="connsiteX8" fmla="*/ 126315 w 173559"/>
                  <a:gd name="connsiteY8" fmla="*/ 17002 h 194810"/>
                  <a:gd name="connsiteX9" fmla="*/ 146772 w 173559"/>
                  <a:gd name="connsiteY9" fmla="*/ 11359 h 194810"/>
                  <a:gd name="connsiteX10" fmla="*/ 145453 w 173559"/>
                  <a:gd name="connsiteY10" fmla="*/ 17299 h 194810"/>
                  <a:gd name="connsiteX11" fmla="*/ 159641 w 173559"/>
                  <a:gd name="connsiteY11" fmla="*/ 30068 h 194810"/>
                  <a:gd name="connsiteX12" fmla="*/ 173829 w 173559"/>
                  <a:gd name="connsiteY12" fmla="*/ 17299 h 194810"/>
                  <a:gd name="connsiteX13" fmla="*/ 153042 w 173559"/>
                  <a:gd name="connsiteY13" fmla="*/ 75 h 194810"/>
                  <a:gd name="connsiteX14" fmla="*/ 118066 w 173559"/>
                  <a:gd name="connsiteY14" fmla="*/ 11359 h 194810"/>
                  <a:gd name="connsiteX15" fmla="*/ 73851 w 173559"/>
                  <a:gd name="connsiteY15" fmla="*/ 1560 h 194810"/>
                  <a:gd name="connsiteX16" fmla="*/ 8188 w 173559"/>
                  <a:gd name="connsiteY16" fmla="*/ 45511 h 194810"/>
                  <a:gd name="connsiteX17" fmla="*/ 25346 w 173559"/>
                  <a:gd name="connsiteY17" fmla="*/ 76692 h 194810"/>
                  <a:gd name="connsiteX18" fmla="*/ 14128 w 173559"/>
                  <a:gd name="connsiteY18" fmla="*/ 103122 h 194810"/>
                  <a:gd name="connsiteX19" fmla="*/ 28646 w 173559"/>
                  <a:gd name="connsiteY19" fmla="*/ 131631 h 194810"/>
                  <a:gd name="connsiteX20" fmla="*/ 269 w 173559"/>
                  <a:gd name="connsiteY20" fmla="*/ 157467 h 194810"/>
                  <a:gd name="connsiteX21" fmla="*/ 84410 w 173559"/>
                  <a:gd name="connsiteY21" fmla="*/ 194885 h 194810"/>
                  <a:gd name="connsiteX22" fmla="*/ 168550 w 173559"/>
                  <a:gd name="connsiteY22" fmla="*/ 156577 h 194810"/>
                  <a:gd name="connsiteX23" fmla="*/ 143803 w 173559"/>
                  <a:gd name="connsiteY23" fmla="*/ 118862 h 194810"/>
                  <a:gd name="connsiteX24" fmla="*/ 73851 w 173559"/>
                  <a:gd name="connsiteY24" fmla="*/ 110547 h 194810"/>
                  <a:gd name="connsiteX25" fmla="*/ 48444 w 173559"/>
                  <a:gd name="connsiteY25" fmla="*/ 110250 h 194810"/>
                  <a:gd name="connsiteX26" fmla="*/ 30296 w 173559"/>
                  <a:gd name="connsiteY26" fmla="*/ 91541 h 194810"/>
                  <a:gd name="connsiteX27" fmla="*/ 33596 w 173559"/>
                  <a:gd name="connsiteY27" fmla="*/ 81741 h 194810"/>
                  <a:gd name="connsiteX28" fmla="*/ 54053 w 173559"/>
                  <a:gd name="connsiteY28" fmla="*/ 139055 h 194810"/>
                  <a:gd name="connsiteX29" fmla="*/ 92659 w 173559"/>
                  <a:gd name="connsiteY29" fmla="*/ 139055 h 194810"/>
                  <a:gd name="connsiteX30" fmla="*/ 140173 w 173559"/>
                  <a:gd name="connsiteY30" fmla="*/ 157467 h 194810"/>
                  <a:gd name="connsiteX31" fmla="*/ 84410 w 173559"/>
                  <a:gd name="connsiteY31" fmla="*/ 184195 h 194810"/>
                  <a:gd name="connsiteX32" fmla="*/ 28646 w 173559"/>
                  <a:gd name="connsiteY32" fmla="*/ 156873 h 194810"/>
                  <a:gd name="connsiteX33" fmla="*/ 54053 w 173559"/>
                  <a:gd name="connsiteY33" fmla="*/ 139055 h 194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3559" h="194810">
                    <a:moveTo>
                      <a:pt x="73851" y="78771"/>
                    </a:moveTo>
                    <a:cubicBezTo>
                      <a:pt x="44814" y="78771"/>
                      <a:pt x="44814" y="58874"/>
                      <a:pt x="44814" y="45511"/>
                    </a:cubicBezTo>
                    <a:cubicBezTo>
                      <a:pt x="44814" y="32147"/>
                      <a:pt x="44814" y="12250"/>
                      <a:pt x="73851" y="12250"/>
                    </a:cubicBezTo>
                    <a:cubicBezTo>
                      <a:pt x="102887" y="12250"/>
                      <a:pt x="102888" y="32147"/>
                      <a:pt x="102888" y="45511"/>
                    </a:cubicBezTo>
                    <a:cubicBezTo>
                      <a:pt x="102888" y="58874"/>
                      <a:pt x="102888" y="78771"/>
                      <a:pt x="73851" y="78771"/>
                    </a:cubicBezTo>
                    <a:close/>
                    <a:moveTo>
                      <a:pt x="33596" y="81741"/>
                    </a:moveTo>
                    <a:cubicBezTo>
                      <a:pt x="48774" y="88868"/>
                      <a:pt x="65602" y="89462"/>
                      <a:pt x="73851" y="89462"/>
                    </a:cubicBezTo>
                    <a:cubicBezTo>
                      <a:pt x="121365" y="89462"/>
                      <a:pt x="139513" y="66298"/>
                      <a:pt x="139513" y="45511"/>
                    </a:cubicBezTo>
                    <a:cubicBezTo>
                      <a:pt x="139513" y="31553"/>
                      <a:pt x="131264" y="21753"/>
                      <a:pt x="126315" y="17002"/>
                    </a:cubicBezTo>
                    <a:cubicBezTo>
                      <a:pt x="136214" y="12250"/>
                      <a:pt x="143143" y="11656"/>
                      <a:pt x="146772" y="11359"/>
                    </a:cubicBezTo>
                    <a:cubicBezTo>
                      <a:pt x="146112" y="12844"/>
                      <a:pt x="145453" y="15517"/>
                      <a:pt x="145453" y="17299"/>
                    </a:cubicBezTo>
                    <a:cubicBezTo>
                      <a:pt x="145453" y="24723"/>
                      <a:pt x="151062" y="30068"/>
                      <a:pt x="159641" y="30068"/>
                    </a:cubicBezTo>
                    <a:cubicBezTo>
                      <a:pt x="168220" y="30068"/>
                      <a:pt x="173829" y="24426"/>
                      <a:pt x="173829" y="17299"/>
                    </a:cubicBezTo>
                    <a:cubicBezTo>
                      <a:pt x="173829" y="10469"/>
                      <a:pt x="168220" y="75"/>
                      <a:pt x="153042" y="75"/>
                    </a:cubicBezTo>
                    <a:cubicBezTo>
                      <a:pt x="148092" y="75"/>
                      <a:pt x="132584" y="966"/>
                      <a:pt x="118066" y="11359"/>
                    </a:cubicBezTo>
                    <a:cubicBezTo>
                      <a:pt x="112126" y="7796"/>
                      <a:pt x="98268" y="1560"/>
                      <a:pt x="73851" y="1560"/>
                    </a:cubicBezTo>
                    <a:cubicBezTo>
                      <a:pt x="26336" y="1560"/>
                      <a:pt x="8188" y="24723"/>
                      <a:pt x="8188" y="45511"/>
                    </a:cubicBezTo>
                    <a:cubicBezTo>
                      <a:pt x="8188" y="57686"/>
                      <a:pt x="14788" y="69862"/>
                      <a:pt x="25346" y="76692"/>
                    </a:cubicBezTo>
                    <a:cubicBezTo>
                      <a:pt x="16108" y="87086"/>
                      <a:pt x="14128" y="96886"/>
                      <a:pt x="14128" y="103122"/>
                    </a:cubicBezTo>
                    <a:cubicBezTo>
                      <a:pt x="14128" y="107577"/>
                      <a:pt x="15448" y="122128"/>
                      <a:pt x="28646" y="131631"/>
                    </a:cubicBezTo>
                    <a:cubicBezTo>
                      <a:pt x="24357" y="132522"/>
                      <a:pt x="269" y="138758"/>
                      <a:pt x="269" y="157467"/>
                    </a:cubicBezTo>
                    <a:cubicBezTo>
                      <a:pt x="269" y="172613"/>
                      <a:pt x="18417" y="194885"/>
                      <a:pt x="84410" y="194885"/>
                    </a:cubicBezTo>
                    <a:cubicBezTo>
                      <a:pt x="142813" y="194885"/>
                      <a:pt x="168550" y="177364"/>
                      <a:pt x="168550" y="156577"/>
                    </a:cubicBezTo>
                    <a:cubicBezTo>
                      <a:pt x="168550" y="147668"/>
                      <a:pt x="165910" y="128959"/>
                      <a:pt x="143803" y="118862"/>
                    </a:cubicBezTo>
                    <a:cubicBezTo>
                      <a:pt x="125325" y="110547"/>
                      <a:pt x="105527" y="110547"/>
                      <a:pt x="73851" y="110547"/>
                    </a:cubicBezTo>
                    <a:cubicBezTo>
                      <a:pt x="65272" y="110547"/>
                      <a:pt x="50094" y="110547"/>
                      <a:pt x="48444" y="110250"/>
                    </a:cubicBezTo>
                    <a:cubicBezTo>
                      <a:pt x="33926" y="108171"/>
                      <a:pt x="30296" y="96886"/>
                      <a:pt x="30296" y="91541"/>
                    </a:cubicBezTo>
                    <a:cubicBezTo>
                      <a:pt x="30296" y="88571"/>
                      <a:pt x="31616" y="84116"/>
                      <a:pt x="33596" y="81741"/>
                    </a:cubicBezTo>
                    <a:close/>
                    <a:moveTo>
                      <a:pt x="54053" y="139055"/>
                    </a:moveTo>
                    <a:lnTo>
                      <a:pt x="92659" y="139055"/>
                    </a:lnTo>
                    <a:cubicBezTo>
                      <a:pt x="102888" y="139055"/>
                      <a:pt x="140173" y="139055"/>
                      <a:pt x="140173" y="157467"/>
                    </a:cubicBezTo>
                    <a:cubicBezTo>
                      <a:pt x="140173" y="168158"/>
                      <a:pt x="127305" y="184195"/>
                      <a:pt x="84410" y="184195"/>
                    </a:cubicBezTo>
                    <a:cubicBezTo>
                      <a:pt x="44814" y="184195"/>
                      <a:pt x="28646" y="170534"/>
                      <a:pt x="28646" y="156873"/>
                    </a:cubicBezTo>
                    <a:cubicBezTo>
                      <a:pt x="28646" y="139055"/>
                      <a:pt x="49434" y="139055"/>
                      <a:pt x="54053" y="1390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0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2047B52-F6EB-819B-6B2F-D170E03FCB3D}"/>
              </a:ext>
            </a:extLst>
          </p:cNvPr>
          <p:cNvSpPr txBox="1"/>
          <p:nvPr/>
        </p:nvSpPr>
        <p:spPr>
          <a:xfrm>
            <a:off x="2213558" y="3671399"/>
            <a:ext cx="2832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f</a:t>
            </a:r>
            <a:r>
              <a:rPr lang="fr-FR"/>
              <a:t> diminue si </a:t>
            </a:r>
          </a:p>
        </p:txBody>
      </p:sp>
      <p:grpSp>
        <p:nvGrpSpPr>
          <p:cNvPr id="63" name="Groupe 6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gt; 0&#10;$$&#10;&#10;&#10;\end{document}&#10;" title="IguanaTex Vector Display">
            <a:extLst>
              <a:ext uri="{FF2B5EF4-FFF2-40B4-BE49-F238E27FC236}">
                <a16:creationId xmlns:a16="http://schemas.microsoft.com/office/drawing/2014/main" id="{CA4F97CE-E3F7-86EC-4B8D-201F623E3FC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216400" y="3759200"/>
            <a:ext cx="1092957" cy="264961"/>
            <a:chOff x="11193704" y="5992043"/>
            <a:chExt cx="1057785" cy="249452"/>
          </a:xfrm>
        </p:grpSpPr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6327EE0-E46C-CDD4-A3E7-4EED02C70B9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1193704" y="5992043"/>
              <a:ext cx="236349" cy="236254"/>
            </a:xfrm>
            <a:custGeom>
              <a:avLst/>
              <a:gdLst>
                <a:gd name="connsiteX0" fmla="*/ 126718 w 236349"/>
                <a:gd name="connsiteY0" fmla="*/ 6014 h 236254"/>
                <a:gd name="connsiteX1" fmla="*/ 118392 w 236349"/>
                <a:gd name="connsiteY1" fmla="*/ 75 h 236254"/>
                <a:gd name="connsiteX2" fmla="*/ 110065 w 236349"/>
                <a:gd name="connsiteY2" fmla="*/ 6014 h 236254"/>
                <a:gd name="connsiteX3" fmla="*/ 1818 w 236349"/>
                <a:gd name="connsiteY3" fmla="*/ 229730 h 236254"/>
                <a:gd name="connsiteX4" fmla="*/ 217 w 236349"/>
                <a:gd name="connsiteY4" fmla="*/ 233689 h 236254"/>
                <a:gd name="connsiteX5" fmla="*/ 7262 w 236349"/>
                <a:gd name="connsiteY5" fmla="*/ 236329 h 236254"/>
                <a:gd name="connsiteX6" fmla="*/ 229521 w 236349"/>
                <a:gd name="connsiteY6" fmla="*/ 236329 h 236254"/>
                <a:gd name="connsiteX7" fmla="*/ 236566 w 236349"/>
                <a:gd name="connsiteY7" fmla="*/ 233689 h 236254"/>
                <a:gd name="connsiteX8" fmla="*/ 234965 w 236349"/>
                <a:gd name="connsiteY8" fmla="*/ 229730 h 236254"/>
                <a:gd name="connsiteX9" fmla="*/ 126718 w 236349"/>
                <a:gd name="connsiteY9" fmla="*/ 6014 h 236254"/>
                <a:gd name="connsiteX10" fmla="*/ 108143 w 236349"/>
                <a:gd name="connsiteY10" fmla="*/ 33071 h 236254"/>
                <a:gd name="connsiteX11" fmla="*/ 194292 w 236349"/>
                <a:gd name="connsiteY11" fmla="*/ 211252 h 236254"/>
                <a:gd name="connsiteX12" fmla="*/ 21674 w 236349"/>
                <a:gd name="connsiteY12" fmla="*/ 211252 h 236254"/>
                <a:gd name="connsiteX13" fmla="*/ 108143 w 236349"/>
                <a:gd name="connsiteY13" fmla="*/ 33071 h 2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49" h="236254">
                  <a:moveTo>
                    <a:pt x="126718" y="6014"/>
                  </a:moveTo>
                  <a:cubicBezTo>
                    <a:pt x="124476" y="1725"/>
                    <a:pt x="123836" y="75"/>
                    <a:pt x="118392" y="75"/>
                  </a:cubicBezTo>
                  <a:cubicBezTo>
                    <a:pt x="112947" y="75"/>
                    <a:pt x="112307" y="1725"/>
                    <a:pt x="110065" y="6014"/>
                  </a:cubicBezTo>
                  <a:lnTo>
                    <a:pt x="1818" y="229730"/>
                  </a:lnTo>
                  <a:cubicBezTo>
                    <a:pt x="217" y="232699"/>
                    <a:pt x="217" y="233359"/>
                    <a:pt x="217" y="233689"/>
                  </a:cubicBezTo>
                  <a:cubicBezTo>
                    <a:pt x="217" y="236329"/>
                    <a:pt x="2138" y="236329"/>
                    <a:pt x="7262" y="236329"/>
                  </a:cubicBezTo>
                  <a:lnTo>
                    <a:pt x="229521" y="236329"/>
                  </a:lnTo>
                  <a:cubicBezTo>
                    <a:pt x="234645" y="236329"/>
                    <a:pt x="236566" y="236329"/>
                    <a:pt x="236566" y="233689"/>
                  </a:cubicBezTo>
                  <a:cubicBezTo>
                    <a:pt x="236566" y="233359"/>
                    <a:pt x="236566" y="232699"/>
                    <a:pt x="234965" y="229730"/>
                  </a:cubicBezTo>
                  <a:lnTo>
                    <a:pt x="126718" y="6014"/>
                  </a:lnTo>
                  <a:close/>
                  <a:moveTo>
                    <a:pt x="108143" y="33071"/>
                  </a:moveTo>
                  <a:lnTo>
                    <a:pt x="194292" y="211252"/>
                  </a:lnTo>
                  <a:lnTo>
                    <a:pt x="21674" y="211252"/>
                  </a:lnTo>
                  <a:lnTo>
                    <a:pt x="108143" y="33071"/>
                  </a:lnTo>
                  <a:close/>
                </a:path>
              </a:pathLst>
            </a:custGeom>
            <a:solidFill>
              <a:srgbClr val="B300B3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FC08E76C-4649-F63C-C2F9-D4BA292B704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453220" y="6004911"/>
              <a:ext cx="217774" cy="223385"/>
            </a:xfrm>
            <a:custGeom>
              <a:avLst/>
              <a:gdLst>
                <a:gd name="connsiteX0" fmla="*/ 129289 w 217774"/>
                <a:gd name="connsiteY0" fmla="*/ 23172 h 223385"/>
                <a:gd name="connsiteX1" fmla="*/ 136655 w 217774"/>
                <a:gd name="connsiteY1" fmla="*/ 10964 h 223385"/>
                <a:gd name="connsiteX2" fmla="*/ 156831 w 217774"/>
                <a:gd name="connsiteY2" fmla="*/ 10304 h 223385"/>
                <a:gd name="connsiteX3" fmla="*/ 203588 w 217774"/>
                <a:gd name="connsiteY3" fmla="*/ 37361 h 223385"/>
                <a:gd name="connsiteX4" fmla="*/ 201026 w 217774"/>
                <a:gd name="connsiteY4" fmla="*/ 63758 h 223385"/>
                <a:gd name="connsiteX5" fmla="*/ 200065 w 217774"/>
                <a:gd name="connsiteY5" fmla="*/ 70027 h 223385"/>
                <a:gd name="connsiteX6" fmla="*/ 203908 w 217774"/>
                <a:gd name="connsiteY6" fmla="*/ 74317 h 223385"/>
                <a:gd name="connsiteX7" fmla="*/ 208712 w 217774"/>
                <a:gd name="connsiteY7" fmla="*/ 66727 h 223385"/>
                <a:gd name="connsiteX8" fmla="*/ 217359 w 217774"/>
                <a:gd name="connsiteY8" fmla="*/ 9314 h 223385"/>
                <a:gd name="connsiteX9" fmla="*/ 218000 w 217774"/>
                <a:gd name="connsiteY9" fmla="*/ 3704 h 223385"/>
                <a:gd name="connsiteX10" fmla="*/ 209353 w 217774"/>
                <a:gd name="connsiteY10" fmla="*/ 75 h 223385"/>
                <a:gd name="connsiteX11" fmla="*/ 31610 w 217774"/>
                <a:gd name="connsiteY11" fmla="*/ 75 h 223385"/>
                <a:gd name="connsiteX12" fmla="*/ 21362 w 217774"/>
                <a:gd name="connsiteY12" fmla="*/ 6674 h 223385"/>
                <a:gd name="connsiteX13" fmla="*/ 2147 w 217774"/>
                <a:gd name="connsiteY13" fmla="*/ 64748 h 223385"/>
                <a:gd name="connsiteX14" fmla="*/ 225 w 217774"/>
                <a:gd name="connsiteY14" fmla="*/ 70687 h 223385"/>
                <a:gd name="connsiteX15" fmla="*/ 4068 w 217774"/>
                <a:gd name="connsiteY15" fmla="*/ 74317 h 223385"/>
                <a:gd name="connsiteX16" fmla="*/ 9513 w 217774"/>
                <a:gd name="connsiteY16" fmla="*/ 67387 h 223385"/>
                <a:gd name="connsiteX17" fmla="*/ 82531 w 217774"/>
                <a:gd name="connsiteY17" fmla="*/ 10304 h 223385"/>
                <a:gd name="connsiteX18" fmla="*/ 95021 w 217774"/>
                <a:gd name="connsiteY18" fmla="*/ 10304 h 223385"/>
                <a:gd name="connsiteX19" fmla="*/ 103988 w 217774"/>
                <a:gd name="connsiteY19" fmla="*/ 14263 h 223385"/>
                <a:gd name="connsiteX20" fmla="*/ 102707 w 217774"/>
                <a:gd name="connsiteY20" fmla="*/ 21192 h 223385"/>
                <a:gd name="connsiteX21" fmla="*/ 59793 w 217774"/>
                <a:gd name="connsiteY21" fmla="*/ 197393 h 223385"/>
                <a:gd name="connsiteX22" fmla="*/ 21682 w 217774"/>
                <a:gd name="connsiteY22" fmla="*/ 213231 h 223385"/>
                <a:gd name="connsiteX23" fmla="*/ 8231 w 217774"/>
                <a:gd name="connsiteY23" fmla="*/ 219501 h 223385"/>
                <a:gd name="connsiteX24" fmla="*/ 13676 w 217774"/>
                <a:gd name="connsiteY24" fmla="*/ 223460 h 223385"/>
                <a:gd name="connsiteX25" fmla="*/ 39937 w 217774"/>
                <a:gd name="connsiteY25" fmla="*/ 222800 h 223385"/>
                <a:gd name="connsiteX26" fmla="*/ 67159 w 217774"/>
                <a:gd name="connsiteY26" fmla="*/ 222470 h 223385"/>
                <a:gd name="connsiteX27" fmla="*/ 93740 w 217774"/>
                <a:gd name="connsiteY27" fmla="*/ 222800 h 223385"/>
                <a:gd name="connsiteX28" fmla="*/ 121602 w 217774"/>
                <a:gd name="connsiteY28" fmla="*/ 223460 h 223385"/>
                <a:gd name="connsiteX29" fmla="*/ 128648 w 217774"/>
                <a:gd name="connsiteY29" fmla="*/ 216861 h 223385"/>
                <a:gd name="connsiteX30" fmla="*/ 117759 w 217774"/>
                <a:gd name="connsiteY30" fmla="*/ 213231 h 223385"/>
                <a:gd name="connsiteX31" fmla="*/ 97263 w 217774"/>
                <a:gd name="connsiteY31" fmla="*/ 212572 h 223385"/>
                <a:gd name="connsiteX32" fmla="*/ 85413 w 217774"/>
                <a:gd name="connsiteY32" fmla="*/ 205312 h 223385"/>
                <a:gd name="connsiteX33" fmla="*/ 86694 w 217774"/>
                <a:gd name="connsiteY33" fmla="*/ 198383 h 223385"/>
                <a:gd name="connsiteX34" fmla="*/ 129289 w 217774"/>
                <a:gd name="connsiteY34" fmla="*/ 23172 h 22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7774" h="223385">
                  <a:moveTo>
                    <a:pt x="129289" y="23172"/>
                  </a:moveTo>
                  <a:cubicBezTo>
                    <a:pt x="131530" y="13933"/>
                    <a:pt x="132811" y="11953"/>
                    <a:pt x="136655" y="10964"/>
                  </a:cubicBezTo>
                  <a:cubicBezTo>
                    <a:pt x="139537" y="10304"/>
                    <a:pt x="150105" y="10304"/>
                    <a:pt x="156831" y="10304"/>
                  </a:cubicBezTo>
                  <a:cubicBezTo>
                    <a:pt x="189177" y="10304"/>
                    <a:pt x="203588" y="11623"/>
                    <a:pt x="203588" y="37361"/>
                  </a:cubicBezTo>
                  <a:cubicBezTo>
                    <a:pt x="203588" y="42310"/>
                    <a:pt x="202307" y="55179"/>
                    <a:pt x="201026" y="63758"/>
                  </a:cubicBezTo>
                  <a:cubicBezTo>
                    <a:pt x="200706" y="65078"/>
                    <a:pt x="200065" y="69037"/>
                    <a:pt x="200065" y="70027"/>
                  </a:cubicBezTo>
                  <a:cubicBezTo>
                    <a:pt x="200065" y="72007"/>
                    <a:pt x="201026" y="74317"/>
                    <a:pt x="203908" y="74317"/>
                  </a:cubicBezTo>
                  <a:cubicBezTo>
                    <a:pt x="207431" y="74317"/>
                    <a:pt x="208072" y="71677"/>
                    <a:pt x="208712" y="66727"/>
                  </a:cubicBezTo>
                  <a:lnTo>
                    <a:pt x="217359" y="9314"/>
                  </a:lnTo>
                  <a:cubicBezTo>
                    <a:pt x="217680" y="7994"/>
                    <a:pt x="218000" y="4694"/>
                    <a:pt x="218000" y="3704"/>
                  </a:cubicBezTo>
                  <a:cubicBezTo>
                    <a:pt x="218000" y="75"/>
                    <a:pt x="214797" y="75"/>
                    <a:pt x="209353" y="75"/>
                  </a:cubicBezTo>
                  <a:lnTo>
                    <a:pt x="31610" y="75"/>
                  </a:lnTo>
                  <a:cubicBezTo>
                    <a:pt x="23924" y="75"/>
                    <a:pt x="23604" y="405"/>
                    <a:pt x="21362" y="6674"/>
                  </a:cubicBezTo>
                  <a:lnTo>
                    <a:pt x="2147" y="64748"/>
                  </a:lnTo>
                  <a:cubicBezTo>
                    <a:pt x="1826" y="65408"/>
                    <a:pt x="225" y="70027"/>
                    <a:pt x="225" y="70687"/>
                  </a:cubicBezTo>
                  <a:cubicBezTo>
                    <a:pt x="225" y="72667"/>
                    <a:pt x="1826" y="74317"/>
                    <a:pt x="4068" y="74317"/>
                  </a:cubicBezTo>
                  <a:cubicBezTo>
                    <a:pt x="7271" y="74317"/>
                    <a:pt x="7591" y="72667"/>
                    <a:pt x="9513" y="67387"/>
                  </a:cubicBezTo>
                  <a:cubicBezTo>
                    <a:pt x="26806" y="16243"/>
                    <a:pt x="35133" y="10304"/>
                    <a:pt x="82531" y="10304"/>
                  </a:cubicBezTo>
                  <a:lnTo>
                    <a:pt x="95021" y="10304"/>
                  </a:lnTo>
                  <a:cubicBezTo>
                    <a:pt x="103988" y="10304"/>
                    <a:pt x="103988" y="11623"/>
                    <a:pt x="103988" y="14263"/>
                  </a:cubicBezTo>
                  <a:cubicBezTo>
                    <a:pt x="103988" y="16243"/>
                    <a:pt x="103028" y="20203"/>
                    <a:pt x="102707" y="21192"/>
                  </a:cubicBezTo>
                  <a:lnTo>
                    <a:pt x="59793" y="197393"/>
                  </a:lnTo>
                  <a:cubicBezTo>
                    <a:pt x="56911" y="209602"/>
                    <a:pt x="55950" y="213231"/>
                    <a:pt x="21682" y="213231"/>
                  </a:cubicBezTo>
                  <a:cubicBezTo>
                    <a:pt x="10153" y="213231"/>
                    <a:pt x="8231" y="213231"/>
                    <a:pt x="8231" y="219501"/>
                  </a:cubicBezTo>
                  <a:cubicBezTo>
                    <a:pt x="8231" y="223460"/>
                    <a:pt x="11754" y="223460"/>
                    <a:pt x="13676" y="223460"/>
                  </a:cubicBezTo>
                  <a:cubicBezTo>
                    <a:pt x="22323" y="223460"/>
                    <a:pt x="31290" y="222800"/>
                    <a:pt x="39937" y="222800"/>
                  </a:cubicBezTo>
                  <a:cubicBezTo>
                    <a:pt x="48904" y="222800"/>
                    <a:pt x="58192" y="222470"/>
                    <a:pt x="67159" y="222470"/>
                  </a:cubicBezTo>
                  <a:cubicBezTo>
                    <a:pt x="76126" y="222470"/>
                    <a:pt x="85093" y="222800"/>
                    <a:pt x="93740" y="222800"/>
                  </a:cubicBezTo>
                  <a:cubicBezTo>
                    <a:pt x="103028" y="222800"/>
                    <a:pt x="112635" y="223460"/>
                    <a:pt x="121602" y="223460"/>
                  </a:cubicBezTo>
                  <a:cubicBezTo>
                    <a:pt x="124805" y="223460"/>
                    <a:pt x="128648" y="223460"/>
                    <a:pt x="128648" y="216861"/>
                  </a:cubicBezTo>
                  <a:cubicBezTo>
                    <a:pt x="128648" y="213231"/>
                    <a:pt x="126086" y="213231"/>
                    <a:pt x="117759" y="213231"/>
                  </a:cubicBezTo>
                  <a:cubicBezTo>
                    <a:pt x="109753" y="213231"/>
                    <a:pt x="105590" y="213231"/>
                    <a:pt x="97263" y="212572"/>
                  </a:cubicBezTo>
                  <a:cubicBezTo>
                    <a:pt x="87975" y="211582"/>
                    <a:pt x="85413" y="210592"/>
                    <a:pt x="85413" y="205312"/>
                  </a:cubicBezTo>
                  <a:cubicBezTo>
                    <a:pt x="85413" y="204982"/>
                    <a:pt x="85413" y="203333"/>
                    <a:pt x="86694" y="198383"/>
                  </a:cubicBezTo>
                  <a:lnTo>
                    <a:pt x="129289" y="23172"/>
                  </a:lnTo>
                  <a:close/>
                </a:path>
              </a:pathLst>
            </a:custGeom>
            <a:solidFill>
              <a:srgbClr val="B300B3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71938A65-B109-C2CF-A37B-5DC292964B0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792704" y="6050116"/>
              <a:ext cx="195677" cy="191379"/>
            </a:xfrm>
            <a:custGeom>
              <a:avLst/>
              <a:gdLst>
                <a:gd name="connsiteX0" fmla="*/ 189827 w 195677"/>
                <a:gd name="connsiteY0" fmla="*/ 103024 h 191379"/>
                <a:gd name="connsiteX1" fmla="*/ 195912 w 195677"/>
                <a:gd name="connsiteY1" fmla="*/ 95764 h 191379"/>
                <a:gd name="connsiteX2" fmla="*/ 189827 w 195677"/>
                <a:gd name="connsiteY2" fmla="*/ 88505 h 191379"/>
                <a:gd name="connsiteX3" fmla="*/ 12405 w 195677"/>
                <a:gd name="connsiteY3" fmla="*/ 2384 h 191379"/>
                <a:gd name="connsiteX4" fmla="*/ 6640 w 195677"/>
                <a:gd name="connsiteY4" fmla="*/ 75 h 191379"/>
                <a:gd name="connsiteX5" fmla="*/ 235 w 195677"/>
                <a:gd name="connsiteY5" fmla="*/ 6674 h 191379"/>
                <a:gd name="connsiteX6" fmla="*/ 6320 w 195677"/>
                <a:gd name="connsiteY6" fmla="*/ 13933 h 191379"/>
                <a:gd name="connsiteX7" fmla="*/ 174455 w 195677"/>
                <a:gd name="connsiteY7" fmla="*/ 95764 h 191379"/>
                <a:gd name="connsiteX8" fmla="*/ 6320 w 195677"/>
                <a:gd name="connsiteY8" fmla="*/ 177595 h 191379"/>
                <a:gd name="connsiteX9" fmla="*/ 235 w 195677"/>
                <a:gd name="connsiteY9" fmla="*/ 184855 h 191379"/>
                <a:gd name="connsiteX10" fmla="*/ 6640 w 195677"/>
                <a:gd name="connsiteY10" fmla="*/ 191454 h 191379"/>
                <a:gd name="connsiteX11" fmla="*/ 12405 w 195677"/>
                <a:gd name="connsiteY11" fmla="*/ 189144 h 191379"/>
                <a:gd name="connsiteX12" fmla="*/ 189827 w 195677"/>
                <a:gd name="connsiteY12" fmla="*/ 103024 h 19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677" h="191379">
                  <a:moveTo>
                    <a:pt x="189827" y="103024"/>
                  </a:moveTo>
                  <a:cubicBezTo>
                    <a:pt x="193350" y="101374"/>
                    <a:pt x="195912" y="99724"/>
                    <a:pt x="195912" y="95764"/>
                  </a:cubicBezTo>
                  <a:cubicBezTo>
                    <a:pt x="195912" y="91805"/>
                    <a:pt x="193350" y="90155"/>
                    <a:pt x="189827" y="88505"/>
                  </a:cubicBezTo>
                  <a:lnTo>
                    <a:pt x="12405" y="2384"/>
                  </a:lnTo>
                  <a:cubicBezTo>
                    <a:pt x="8241" y="75"/>
                    <a:pt x="7601" y="75"/>
                    <a:pt x="6640" y="75"/>
                  </a:cubicBezTo>
                  <a:cubicBezTo>
                    <a:pt x="3117" y="75"/>
                    <a:pt x="235" y="3044"/>
                    <a:pt x="235" y="6674"/>
                  </a:cubicBezTo>
                  <a:cubicBezTo>
                    <a:pt x="235" y="9644"/>
                    <a:pt x="1836" y="11623"/>
                    <a:pt x="6320" y="13933"/>
                  </a:cubicBezTo>
                  <a:lnTo>
                    <a:pt x="174455" y="95764"/>
                  </a:lnTo>
                  <a:lnTo>
                    <a:pt x="6320" y="177595"/>
                  </a:lnTo>
                  <a:cubicBezTo>
                    <a:pt x="1836" y="179905"/>
                    <a:pt x="235" y="181885"/>
                    <a:pt x="235" y="184855"/>
                  </a:cubicBezTo>
                  <a:cubicBezTo>
                    <a:pt x="235" y="188484"/>
                    <a:pt x="3117" y="191454"/>
                    <a:pt x="6640" y="191454"/>
                  </a:cubicBezTo>
                  <a:cubicBezTo>
                    <a:pt x="7601" y="191454"/>
                    <a:pt x="8241" y="191454"/>
                    <a:pt x="12405" y="189144"/>
                  </a:cubicBezTo>
                  <a:lnTo>
                    <a:pt x="189827" y="103024"/>
                  </a:lnTo>
                  <a:close/>
                </a:path>
              </a:pathLst>
            </a:custGeom>
            <a:solidFill>
              <a:srgbClr val="000000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5CEBE0F-360A-0A6A-80B8-412C008658F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116661" y="6008541"/>
              <a:ext cx="134828" cy="227015"/>
            </a:xfrm>
            <a:custGeom>
              <a:avLst/>
              <a:gdLst>
                <a:gd name="connsiteX0" fmla="*/ 135074 w 134828"/>
                <a:gd name="connsiteY0" fmla="*/ 114242 h 227015"/>
                <a:gd name="connsiteX1" fmla="*/ 122263 w 134828"/>
                <a:gd name="connsiteY1" fmla="*/ 37031 h 227015"/>
                <a:gd name="connsiteX2" fmla="*/ 67820 w 134828"/>
                <a:gd name="connsiteY2" fmla="*/ 75 h 227015"/>
                <a:gd name="connsiteX3" fmla="*/ 12095 w 134828"/>
                <a:gd name="connsiteY3" fmla="*/ 39340 h 227015"/>
                <a:gd name="connsiteX4" fmla="*/ 246 w 134828"/>
                <a:gd name="connsiteY4" fmla="*/ 114242 h 227015"/>
                <a:gd name="connsiteX5" fmla="*/ 14657 w 134828"/>
                <a:gd name="connsiteY5" fmla="*/ 193764 h 227015"/>
                <a:gd name="connsiteX6" fmla="*/ 67499 w 134828"/>
                <a:gd name="connsiteY6" fmla="*/ 227090 h 227015"/>
                <a:gd name="connsiteX7" fmla="*/ 123224 w 134828"/>
                <a:gd name="connsiteY7" fmla="*/ 188814 h 227015"/>
                <a:gd name="connsiteX8" fmla="*/ 135074 w 134828"/>
                <a:gd name="connsiteY8" fmla="*/ 114242 h 227015"/>
                <a:gd name="connsiteX9" fmla="*/ 67499 w 134828"/>
                <a:gd name="connsiteY9" fmla="*/ 219831 h 227015"/>
                <a:gd name="connsiteX10" fmla="*/ 30350 w 134828"/>
                <a:gd name="connsiteY10" fmla="*/ 179905 h 227015"/>
                <a:gd name="connsiteX11" fmla="*/ 26827 w 134828"/>
                <a:gd name="connsiteY11" fmla="*/ 110283 h 227015"/>
                <a:gd name="connsiteX12" fmla="*/ 29389 w 134828"/>
                <a:gd name="connsiteY12" fmla="*/ 49569 h 227015"/>
                <a:gd name="connsiteX13" fmla="*/ 67499 w 134828"/>
                <a:gd name="connsiteY13" fmla="*/ 7334 h 227015"/>
                <a:gd name="connsiteX14" fmla="*/ 105290 w 134828"/>
                <a:gd name="connsiteY14" fmla="*/ 45940 h 227015"/>
                <a:gd name="connsiteX15" fmla="*/ 108492 w 134828"/>
                <a:gd name="connsiteY15" fmla="*/ 110283 h 227015"/>
                <a:gd name="connsiteX16" fmla="*/ 104970 w 134828"/>
                <a:gd name="connsiteY16" fmla="*/ 178585 h 227015"/>
                <a:gd name="connsiteX17" fmla="*/ 67499 w 134828"/>
                <a:gd name="connsiteY17" fmla="*/ 219831 h 22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828" h="227015">
                  <a:moveTo>
                    <a:pt x="135074" y="114242"/>
                  </a:moveTo>
                  <a:cubicBezTo>
                    <a:pt x="135074" y="87845"/>
                    <a:pt x="133472" y="61448"/>
                    <a:pt x="122263" y="37031"/>
                  </a:cubicBezTo>
                  <a:cubicBezTo>
                    <a:pt x="107532" y="5354"/>
                    <a:pt x="81271" y="75"/>
                    <a:pt x="67820" y="75"/>
                  </a:cubicBezTo>
                  <a:cubicBezTo>
                    <a:pt x="48604" y="75"/>
                    <a:pt x="25226" y="8654"/>
                    <a:pt x="12095" y="39340"/>
                  </a:cubicBezTo>
                  <a:cubicBezTo>
                    <a:pt x="1847" y="62108"/>
                    <a:pt x="246" y="87845"/>
                    <a:pt x="246" y="114242"/>
                  </a:cubicBezTo>
                  <a:cubicBezTo>
                    <a:pt x="246" y="138990"/>
                    <a:pt x="1527" y="168686"/>
                    <a:pt x="14657" y="193764"/>
                  </a:cubicBezTo>
                  <a:cubicBezTo>
                    <a:pt x="28428" y="220491"/>
                    <a:pt x="51807" y="227090"/>
                    <a:pt x="67499" y="227090"/>
                  </a:cubicBezTo>
                  <a:cubicBezTo>
                    <a:pt x="84793" y="227090"/>
                    <a:pt x="109133" y="220161"/>
                    <a:pt x="123224" y="188814"/>
                  </a:cubicBezTo>
                  <a:cubicBezTo>
                    <a:pt x="133472" y="166047"/>
                    <a:pt x="135074" y="140309"/>
                    <a:pt x="135074" y="114242"/>
                  </a:cubicBezTo>
                  <a:close/>
                  <a:moveTo>
                    <a:pt x="67499" y="219831"/>
                  </a:moveTo>
                  <a:cubicBezTo>
                    <a:pt x="55009" y="219831"/>
                    <a:pt x="36114" y="211582"/>
                    <a:pt x="30350" y="179905"/>
                  </a:cubicBezTo>
                  <a:cubicBezTo>
                    <a:pt x="26827" y="160107"/>
                    <a:pt x="26827" y="129751"/>
                    <a:pt x="26827" y="110283"/>
                  </a:cubicBezTo>
                  <a:cubicBezTo>
                    <a:pt x="26827" y="89165"/>
                    <a:pt x="26827" y="67387"/>
                    <a:pt x="29389" y="49569"/>
                  </a:cubicBezTo>
                  <a:cubicBezTo>
                    <a:pt x="35474" y="10304"/>
                    <a:pt x="59493" y="7334"/>
                    <a:pt x="67499" y="7334"/>
                  </a:cubicBezTo>
                  <a:cubicBezTo>
                    <a:pt x="78068" y="7334"/>
                    <a:pt x="99205" y="13273"/>
                    <a:pt x="105290" y="45940"/>
                  </a:cubicBezTo>
                  <a:cubicBezTo>
                    <a:pt x="108492" y="64418"/>
                    <a:pt x="108492" y="89495"/>
                    <a:pt x="108492" y="110283"/>
                  </a:cubicBezTo>
                  <a:cubicBezTo>
                    <a:pt x="108492" y="135030"/>
                    <a:pt x="108492" y="157468"/>
                    <a:pt x="104970" y="178585"/>
                  </a:cubicBezTo>
                  <a:cubicBezTo>
                    <a:pt x="100166" y="209932"/>
                    <a:pt x="81911" y="219831"/>
                    <a:pt x="67499" y="219831"/>
                  </a:cubicBezTo>
                  <a:close/>
                </a:path>
              </a:pathLst>
            </a:custGeom>
            <a:solidFill>
              <a:srgbClr val="000000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2DDFA15-4262-EB93-B350-9B9E634AFEB0}"/>
              </a:ext>
            </a:extLst>
          </p:cNvPr>
          <p:cNvSpPr txBox="1"/>
          <p:nvPr/>
        </p:nvSpPr>
        <p:spPr>
          <a:xfrm>
            <a:off x="6182672" y="3670603"/>
            <a:ext cx="2832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le fluide monte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3A3859F-CF1F-01B5-7CEB-44DE149C1DD4}"/>
              </a:ext>
            </a:extLst>
          </p:cNvPr>
          <p:cNvSpPr txBox="1"/>
          <p:nvPr/>
        </p:nvSpPr>
        <p:spPr>
          <a:xfrm>
            <a:off x="2213558" y="4103447"/>
            <a:ext cx="2832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f</a:t>
            </a:r>
            <a:r>
              <a:rPr lang="fr-FR"/>
              <a:t> augmente si </a:t>
            </a:r>
          </a:p>
        </p:txBody>
      </p:sp>
      <p:grpSp>
        <p:nvGrpSpPr>
          <p:cNvPr id="72" name="Groupe 7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lt; 0&#10;$$&#10;&#10;&#10;\end{document}&#10;" title="IguanaTex Vector Display">
            <a:extLst>
              <a:ext uri="{FF2B5EF4-FFF2-40B4-BE49-F238E27FC236}">
                <a16:creationId xmlns:a16="http://schemas.microsoft.com/office/drawing/2014/main" id="{417B27E3-E212-9044-68A2-78249327324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216400" y="4191000"/>
            <a:ext cx="1092957" cy="264961"/>
            <a:chOff x="11193704" y="6424886"/>
            <a:chExt cx="1057785" cy="249452"/>
          </a:xfrm>
        </p:grpSpPr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C0E3B13F-5F2C-C8BA-CEAA-F2DE00E9096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193704" y="6424886"/>
              <a:ext cx="236349" cy="236254"/>
            </a:xfrm>
            <a:custGeom>
              <a:avLst/>
              <a:gdLst>
                <a:gd name="connsiteX0" fmla="*/ 126718 w 236349"/>
                <a:gd name="connsiteY0" fmla="*/ 6014 h 236254"/>
                <a:gd name="connsiteX1" fmla="*/ 118392 w 236349"/>
                <a:gd name="connsiteY1" fmla="*/ 75 h 236254"/>
                <a:gd name="connsiteX2" fmla="*/ 110065 w 236349"/>
                <a:gd name="connsiteY2" fmla="*/ 6014 h 236254"/>
                <a:gd name="connsiteX3" fmla="*/ 1818 w 236349"/>
                <a:gd name="connsiteY3" fmla="*/ 229730 h 236254"/>
                <a:gd name="connsiteX4" fmla="*/ 217 w 236349"/>
                <a:gd name="connsiteY4" fmla="*/ 233689 h 236254"/>
                <a:gd name="connsiteX5" fmla="*/ 7262 w 236349"/>
                <a:gd name="connsiteY5" fmla="*/ 236329 h 236254"/>
                <a:gd name="connsiteX6" fmla="*/ 229521 w 236349"/>
                <a:gd name="connsiteY6" fmla="*/ 236329 h 236254"/>
                <a:gd name="connsiteX7" fmla="*/ 236566 w 236349"/>
                <a:gd name="connsiteY7" fmla="*/ 233689 h 236254"/>
                <a:gd name="connsiteX8" fmla="*/ 234965 w 236349"/>
                <a:gd name="connsiteY8" fmla="*/ 229730 h 236254"/>
                <a:gd name="connsiteX9" fmla="*/ 126718 w 236349"/>
                <a:gd name="connsiteY9" fmla="*/ 6014 h 236254"/>
                <a:gd name="connsiteX10" fmla="*/ 108143 w 236349"/>
                <a:gd name="connsiteY10" fmla="*/ 33071 h 236254"/>
                <a:gd name="connsiteX11" fmla="*/ 194292 w 236349"/>
                <a:gd name="connsiteY11" fmla="*/ 211252 h 236254"/>
                <a:gd name="connsiteX12" fmla="*/ 21674 w 236349"/>
                <a:gd name="connsiteY12" fmla="*/ 211252 h 236254"/>
                <a:gd name="connsiteX13" fmla="*/ 108143 w 236349"/>
                <a:gd name="connsiteY13" fmla="*/ 33071 h 2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349" h="236254">
                  <a:moveTo>
                    <a:pt x="126718" y="6014"/>
                  </a:moveTo>
                  <a:cubicBezTo>
                    <a:pt x="124476" y="1725"/>
                    <a:pt x="123836" y="75"/>
                    <a:pt x="118392" y="75"/>
                  </a:cubicBezTo>
                  <a:cubicBezTo>
                    <a:pt x="112947" y="75"/>
                    <a:pt x="112307" y="1725"/>
                    <a:pt x="110065" y="6014"/>
                  </a:cubicBezTo>
                  <a:lnTo>
                    <a:pt x="1818" y="229730"/>
                  </a:lnTo>
                  <a:cubicBezTo>
                    <a:pt x="217" y="232699"/>
                    <a:pt x="217" y="233359"/>
                    <a:pt x="217" y="233689"/>
                  </a:cubicBezTo>
                  <a:cubicBezTo>
                    <a:pt x="217" y="236329"/>
                    <a:pt x="2138" y="236329"/>
                    <a:pt x="7262" y="236329"/>
                  </a:cubicBezTo>
                  <a:lnTo>
                    <a:pt x="229521" y="236329"/>
                  </a:lnTo>
                  <a:cubicBezTo>
                    <a:pt x="234645" y="236329"/>
                    <a:pt x="236566" y="236329"/>
                    <a:pt x="236566" y="233689"/>
                  </a:cubicBezTo>
                  <a:cubicBezTo>
                    <a:pt x="236566" y="233359"/>
                    <a:pt x="236566" y="232699"/>
                    <a:pt x="234965" y="229730"/>
                  </a:cubicBezTo>
                  <a:lnTo>
                    <a:pt x="126718" y="6014"/>
                  </a:lnTo>
                  <a:close/>
                  <a:moveTo>
                    <a:pt x="108143" y="33071"/>
                  </a:moveTo>
                  <a:lnTo>
                    <a:pt x="194292" y="211252"/>
                  </a:lnTo>
                  <a:lnTo>
                    <a:pt x="21674" y="211252"/>
                  </a:lnTo>
                  <a:lnTo>
                    <a:pt x="108143" y="33071"/>
                  </a:lnTo>
                  <a:close/>
                </a:path>
              </a:pathLst>
            </a:custGeom>
            <a:solidFill>
              <a:srgbClr val="B300B3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13ED70C3-BEC1-F873-2FCE-E0D8F9F7CEE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453220" y="6437754"/>
              <a:ext cx="217774" cy="223385"/>
            </a:xfrm>
            <a:custGeom>
              <a:avLst/>
              <a:gdLst>
                <a:gd name="connsiteX0" fmla="*/ 129289 w 217774"/>
                <a:gd name="connsiteY0" fmla="*/ 23172 h 223385"/>
                <a:gd name="connsiteX1" fmla="*/ 136655 w 217774"/>
                <a:gd name="connsiteY1" fmla="*/ 10964 h 223385"/>
                <a:gd name="connsiteX2" fmla="*/ 156831 w 217774"/>
                <a:gd name="connsiteY2" fmla="*/ 10304 h 223385"/>
                <a:gd name="connsiteX3" fmla="*/ 203588 w 217774"/>
                <a:gd name="connsiteY3" fmla="*/ 37361 h 223385"/>
                <a:gd name="connsiteX4" fmla="*/ 201026 w 217774"/>
                <a:gd name="connsiteY4" fmla="*/ 63758 h 223385"/>
                <a:gd name="connsiteX5" fmla="*/ 200065 w 217774"/>
                <a:gd name="connsiteY5" fmla="*/ 70027 h 223385"/>
                <a:gd name="connsiteX6" fmla="*/ 203908 w 217774"/>
                <a:gd name="connsiteY6" fmla="*/ 74317 h 223385"/>
                <a:gd name="connsiteX7" fmla="*/ 208712 w 217774"/>
                <a:gd name="connsiteY7" fmla="*/ 66727 h 223385"/>
                <a:gd name="connsiteX8" fmla="*/ 217359 w 217774"/>
                <a:gd name="connsiteY8" fmla="*/ 9314 h 223385"/>
                <a:gd name="connsiteX9" fmla="*/ 218000 w 217774"/>
                <a:gd name="connsiteY9" fmla="*/ 3704 h 223385"/>
                <a:gd name="connsiteX10" fmla="*/ 209353 w 217774"/>
                <a:gd name="connsiteY10" fmla="*/ 75 h 223385"/>
                <a:gd name="connsiteX11" fmla="*/ 31610 w 217774"/>
                <a:gd name="connsiteY11" fmla="*/ 75 h 223385"/>
                <a:gd name="connsiteX12" fmla="*/ 21362 w 217774"/>
                <a:gd name="connsiteY12" fmla="*/ 6674 h 223385"/>
                <a:gd name="connsiteX13" fmla="*/ 2147 w 217774"/>
                <a:gd name="connsiteY13" fmla="*/ 64748 h 223385"/>
                <a:gd name="connsiteX14" fmla="*/ 225 w 217774"/>
                <a:gd name="connsiteY14" fmla="*/ 70687 h 223385"/>
                <a:gd name="connsiteX15" fmla="*/ 4068 w 217774"/>
                <a:gd name="connsiteY15" fmla="*/ 74317 h 223385"/>
                <a:gd name="connsiteX16" fmla="*/ 9513 w 217774"/>
                <a:gd name="connsiteY16" fmla="*/ 67387 h 223385"/>
                <a:gd name="connsiteX17" fmla="*/ 82531 w 217774"/>
                <a:gd name="connsiteY17" fmla="*/ 10304 h 223385"/>
                <a:gd name="connsiteX18" fmla="*/ 95021 w 217774"/>
                <a:gd name="connsiteY18" fmla="*/ 10304 h 223385"/>
                <a:gd name="connsiteX19" fmla="*/ 103988 w 217774"/>
                <a:gd name="connsiteY19" fmla="*/ 14263 h 223385"/>
                <a:gd name="connsiteX20" fmla="*/ 102707 w 217774"/>
                <a:gd name="connsiteY20" fmla="*/ 21192 h 223385"/>
                <a:gd name="connsiteX21" fmla="*/ 59793 w 217774"/>
                <a:gd name="connsiteY21" fmla="*/ 197393 h 223385"/>
                <a:gd name="connsiteX22" fmla="*/ 21682 w 217774"/>
                <a:gd name="connsiteY22" fmla="*/ 213231 h 223385"/>
                <a:gd name="connsiteX23" fmla="*/ 8231 w 217774"/>
                <a:gd name="connsiteY23" fmla="*/ 219501 h 223385"/>
                <a:gd name="connsiteX24" fmla="*/ 13676 w 217774"/>
                <a:gd name="connsiteY24" fmla="*/ 223460 h 223385"/>
                <a:gd name="connsiteX25" fmla="*/ 39937 w 217774"/>
                <a:gd name="connsiteY25" fmla="*/ 222800 h 223385"/>
                <a:gd name="connsiteX26" fmla="*/ 67159 w 217774"/>
                <a:gd name="connsiteY26" fmla="*/ 222470 h 223385"/>
                <a:gd name="connsiteX27" fmla="*/ 93740 w 217774"/>
                <a:gd name="connsiteY27" fmla="*/ 222800 h 223385"/>
                <a:gd name="connsiteX28" fmla="*/ 121602 w 217774"/>
                <a:gd name="connsiteY28" fmla="*/ 223460 h 223385"/>
                <a:gd name="connsiteX29" fmla="*/ 128648 w 217774"/>
                <a:gd name="connsiteY29" fmla="*/ 216861 h 223385"/>
                <a:gd name="connsiteX30" fmla="*/ 117759 w 217774"/>
                <a:gd name="connsiteY30" fmla="*/ 213231 h 223385"/>
                <a:gd name="connsiteX31" fmla="*/ 97263 w 217774"/>
                <a:gd name="connsiteY31" fmla="*/ 212572 h 223385"/>
                <a:gd name="connsiteX32" fmla="*/ 85413 w 217774"/>
                <a:gd name="connsiteY32" fmla="*/ 205312 h 223385"/>
                <a:gd name="connsiteX33" fmla="*/ 86694 w 217774"/>
                <a:gd name="connsiteY33" fmla="*/ 198383 h 223385"/>
                <a:gd name="connsiteX34" fmla="*/ 129289 w 217774"/>
                <a:gd name="connsiteY34" fmla="*/ 23172 h 22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7774" h="223385">
                  <a:moveTo>
                    <a:pt x="129289" y="23172"/>
                  </a:moveTo>
                  <a:cubicBezTo>
                    <a:pt x="131530" y="13933"/>
                    <a:pt x="132811" y="11953"/>
                    <a:pt x="136655" y="10964"/>
                  </a:cubicBezTo>
                  <a:cubicBezTo>
                    <a:pt x="139537" y="10304"/>
                    <a:pt x="150105" y="10304"/>
                    <a:pt x="156831" y="10304"/>
                  </a:cubicBezTo>
                  <a:cubicBezTo>
                    <a:pt x="189177" y="10304"/>
                    <a:pt x="203588" y="11623"/>
                    <a:pt x="203588" y="37361"/>
                  </a:cubicBezTo>
                  <a:cubicBezTo>
                    <a:pt x="203588" y="42310"/>
                    <a:pt x="202307" y="55179"/>
                    <a:pt x="201026" y="63758"/>
                  </a:cubicBezTo>
                  <a:cubicBezTo>
                    <a:pt x="200706" y="65078"/>
                    <a:pt x="200065" y="69037"/>
                    <a:pt x="200065" y="70027"/>
                  </a:cubicBezTo>
                  <a:cubicBezTo>
                    <a:pt x="200065" y="72007"/>
                    <a:pt x="201026" y="74317"/>
                    <a:pt x="203908" y="74317"/>
                  </a:cubicBezTo>
                  <a:cubicBezTo>
                    <a:pt x="207431" y="74317"/>
                    <a:pt x="208072" y="71677"/>
                    <a:pt x="208712" y="66727"/>
                  </a:cubicBezTo>
                  <a:lnTo>
                    <a:pt x="217359" y="9314"/>
                  </a:lnTo>
                  <a:cubicBezTo>
                    <a:pt x="217680" y="7994"/>
                    <a:pt x="218000" y="4694"/>
                    <a:pt x="218000" y="3704"/>
                  </a:cubicBezTo>
                  <a:cubicBezTo>
                    <a:pt x="218000" y="75"/>
                    <a:pt x="214797" y="75"/>
                    <a:pt x="209353" y="75"/>
                  </a:cubicBezTo>
                  <a:lnTo>
                    <a:pt x="31610" y="75"/>
                  </a:lnTo>
                  <a:cubicBezTo>
                    <a:pt x="23924" y="75"/>
                    <a:pt x="23604" y="405"/>
                    <a:pt x="21362" y="6674"/>
                  </a:cubicBezTo>
                  <a:lnTo>
                    <a:pt x="2147" y="64748"/>
                  </a:lnTo>
                  <a:cubicBezTo>
                    <a:pt x="1826" y="65408"/>
                    <a:pt x="225" y="70027"/>
                    <a:pt x="225" y="70687"/>
                  </a:cubicBezTo>
                  <a:cubicBezTo>
                    <a:pt x="225" y="72667"/>
                    <a:pt x="1826" y="74317"/>
                    <a:pt x="4068" y="74317"/>
                  </a:cubicBezTo>
                  <a:cubicBezTo>
                    <a:pt x="7271" y="74317"/>
                    <a:pt x="7591" y="72667"/>
                    <a:pt x="9513" y="67387"/>
                  </a:cubicBezTo>
                  <a:cubicBezTo>
                    <a:pt x="26806" y="16243"/>
                    <a:pt x="35133" y="10304"/>
                    <a:pt x="82531" y="10304"/>
                  </a:cubicBezTo>
                  <a:lnTo>
                    <a:pt x="95021" y="10304"/>
                  </a:lnTo>
                  <a:cubicBezTo>
                    <a:pt x="103988" y="10304"/>
                    <a:pt x="103988" y="11623"/>
                    <a:pt x="103988" y="14263"/>
                  </a:cubicBezTo>
                  <a:cubicBezTo>
                    <a:pt x="103988" y="16243"/>
                    <a:pt x="103028" y="20203"/>
                    <a:pt x="102707" y="21192"/>
                  </a:cubicBezTo>
                  <a:lnTo>
                    <a:pt x="59793" y="197393"/>
                  </a:lnTo>
                  <a:cubicBezTo>
                    <a:pt x="56911" y="209602"/>
                    <a:pt x="55950" y="213231"/>
                    <a:pt x="21682" y="213231"/>
                  </a:cubicBezTo>
                  <a:cubicBezTo>
                    <a:pt x="10153" y="213231"/>
                    <a:pt x="8231" y="213231"/>
                    <a:pt x="8231" y="219501"/>
                  </a:cubicBezTo>
                  <a:cubicBezTo>
                    <a:pt x="8231" y="223460"/>
                    <a:pt x="11754" y="223460"/>
                    <a:pt x="13676" y="223460"/>
                  </a:cubicBezTo>
                  <a:cubicBezTo>
                    <a:pt x="22323" y="223460"/>
                    <a:pt x="31290" y="222800"/>
                    <a:pt x="39937" y="222800"/>
                  </a:cubicBezTo>
                  <a:cubicBezTo>
                    <a:pt x="48904" y="222800"/>
                    <a:pt x="58192" y="222470"/>
                    <a:pt x="67159" y="222470"/>
                  </a:cubicBezTo>
                  <a:cubicBezTo>
                    <a:pt x="76126" y="222470"/>
                    <a:pt x="85093" y="222800"/>
                    <a:pt x="93740" y="222800"/>
                  </a:cubicBezTo>
                  <a:cubicBezTo>
                    <a:pt x="103028" y="222800"/>
                    <a:pt x="112635" y="223460"/>
                    <a:pt x="121602" y="223460"/>
                  </a:cubicBezTo>
                  <a:cubicBezTo>
                    <a:pt x="124805" y="223460"/>
                    <a:pt x="128648" y="223460"/>
                    <a:pt x="128648" y="216861"/>
                  </a:cubicBezTo>
                  <a:cubicBezTo>
                    <a:pt x="128648" y="213231"/>
                    <a:pt x="126086" y="213231"/>
                    <a:pt x="117759" y="213231"/>
                  </a:cubicBezTo>
                  <a:cubicBezTo>
                    <a:pt x="109753" y="213231"/>
                    <a:pt x="105590" y="213231"/>
                    <a:pt x="97263" y="212572"/>
                  </a:cubicBezTo>
                  <a:cubicBezTo>
                    <a:pt x="87975" y="211582"/>
                    <a:pt x="85413" y="210592"/>
                    <a:pt x="85413" y="205312"/>
                  </a:cubicBezTo>
                  <a:cubicBezTo>
                    <a:pt x="85413" y="204982"/>
                    <a:pt x="85413" y="203333"/>
                    <a:pt x="86694" y="198383"/>
                  </a:cubicBezTo>
                  <a:lnTo>
                    <a:pt x="129289" y="23172"/>
                  </a:lnTo>
                  <a:close/>
                </a:path>
              </a:pathLst>
            </a:custGeom>
            <a:solidFill>
              <a:srgbClr val="B300B3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DC245AE5-5662-6783-927A-78F60B5FA01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1792704" y="6482959"/>
              <a:ext cx="195677" cy="191379"/>
            </a:xfrm>
            <a:custGeom>
              <a:avLst/>
              <a:gdLst>
                <a:gd name="connsiteX0" fmla="*/ 189827 w 195677"/>
                <a:gd name="connsiteY0" fmla="*/ 13933 h 191379"/>
                <a:gd name="connsiteX1" fmla="*/ 195912 w 195677"/>
                <a:gd name="connsiteY1" fmla="*/ 6674 h 191379"/>
                <a:gd name="connsiteX2" fmla="*/ 189507 w 195677"/>
                <a:gd name="connsiteY2" fmla="*/ 75 h 191379"/>
                <a:gd name="connsiteX3" fmla="*/ 183742 w 195677"/>
                <a:gd name="connsiteY3" fmla="*/ 2384 h 191379"/>
                <a:gd name="connsiteX4" fmla="*/ 6320 w 195677"/>
                <a:gd name="connsiteY4" fmla="*/ 88505 h 191379"/>
                <a:gd name="connsiteX5" fmla="*/ 235 w 195677"/>
                <a:gd name="connsiteY5" fmla="*/ 95764 h 191379"/>
                <a:gd name="connsiteX6" fmla="*/ 6320 w 195677"/>
                <a:gd name="connsiteY6" fmla="*/ 103024 h 191379"/>
                <a:gd name="connsiteX7" fmla="*/ 183742 w 195677"/>
                <a:gd name="connsiteY7" fmla="*/ 189144 h 191379"/>
                <a:gd name="connsiteX8" fmla="*/ 189507 w 195677"/>
                <a:gd name="connsiteY8" fmla="*/ 191454 h 191379"/>
                <a:gd name="connsiteX9" fmla="*/ 195912 w 195677"/>
                <a:gd name="connsiteY9" fmla="*/ 184855 h 191379"/>
                <a:gd name="connsiteX10" fmla="*/ 189827 w 195677"/>
                <a:gd name="connsiteY10" fmla="*/ 177595 h 191379"/>
                <a:gd name="connsiteX11" fmla="*/ 21692 w 195677"/>
                <a:gd name="connsiteY11" fmla="*/ 95764 h 191379"/>
                <a:gd name="connsiteX12" fmla="*/ 189827 w 195677"/>
                <a:gd name="connsiteY12" fmla="*/ 13933 h 19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677" h="191379">
                  <a:moveTo>
                    <a:pt x="189827" y="13933"/>
                  </a:moveTo>
                  <a:cubicBezTo>
                    <a:pt x="193670" y="11953"/>
                    <a:pt x="195912" y="10304"/>
                    <a:pt x="195912" y="6674"/>
                  </a:cubicBezTo>
                  <a:cubicBezTo>
                    <a:pt x="195912" y="3044"/>
                    <a:pt x="193030" y="75"/>
                    <a:pt x="189507" y="75"/>
                  </a:cubicBezTo>
                  <a:cubicBezTo>
                    <a:pt x="188546" y="75"/>
                    <a:pt x="187906" y="75"/>
                    <a:pt x="183742" y="2384"/>
                  </a:cubicBezTo>
                  <a:lnTo>
                    <a:pt x="6320" y="88505"/>
                  </a:lnTo>
                  <a:cubicBezTo>
                    <a:pt x="2797" y="90155"/>
                    <a:pt x="235" y="91805"/>
                    <a:pt x="235" y="95764"/>
                  </a:cubicBezTo>
                  <a:cubicBezTo>
                    <a:pt x="235" y="99724"/>
                    <a:pt x="2797" y="101374"/>
                    <a:pt x="6320" y="103024"/>
                  </a:cubicBezTo>
                  <a:lnTo>
                    <a:pt x="183742" y="189144"/>
                  </a:lnTo>
                  <a:cubicBezTo>
                    <a:pt x="187906" y="191454"/>
                    <a:pt x="188546" y="191454"/>
                    <a:pt x="189507" y="191454"/>
                  </a:cubicBezTo>
                  <a:cubicBezTo>
                    <a:pt x="193030" y="191454"/>
                    <a:pt x="195912" y="188484"/>
                    <a:pt x="195912" y="184855"/>
                  </a:cubicBezTo>
                  <a:cubicBezTo>
                    <a:pt x="195912" y="181225"/>
                    <a:pt x="193670" y="179575"/>
                    <a:pt x="189827" y="177595"/>
                  </a:cubicBezTo>
                  <a:lnTo>
                    <a:pt x="21692" y="95764"/>
                  </a:lnTo>
                  <a:lnTo>
                    <a:pt x="189827" y="13933"/>
                  </a:lnTo>
                  <a:close/>
                </a:path>
              </a:pathLst>
            </a:custGeom>
            <a:solidFill>
              <a:srgbClr val="000000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9F1DE80D-FC98-A2A0-D398-7657178A646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116661" y="6441384"/>
              <a:ext cx="134828" cy="227015"/>
            </a:xfrm>
            <a:custGeom>
              <a:avLst/>
              <a:gdLst>
                <a:gd name="connsiteX0" fmla="*/ 135074 w 134828"/>
                <a:gd name="connsiteY0" fmla="*/ 114242 h 227015"/>
                <a:gd name="connsiteX1" fmla="*/ 122263 w 134828"/>
                <a:gd name="connsiteY1" fmla="*/ 37031 h 227015"/>
                <a:gd name="connsiteX2" fmla="*/ 67820 w 134828"/>
                <a:gd name="connsiteY2" fmla="*/ 75 h 227015"/>
                <a:gd name="connsiteX3" fmla="*/ 12095 w 134828"/>
                <a:gd name="connsiteY3" fmla="*/ 39340 h 227015"/>
                <a:gd name="connsiteX4" fmla="*/ 246 w 134828"/>
                <a:gd name="connsiteY4" fmla="*/ 114242 h 227015"/>
                <a:gd name="connsiteX5" fmla="*/ 14657 w 134828"/>
                <a:gd name="connsiteY5" fmla="*/ 193764 h 227015"/>
                <a:gd name="connsiteX6" fmla="*/ 67499 w 134828"/>
                <a:gd name="connsiteY6" fmla="*/ 227090 h 227015"/>
                <a:gd name="connsiteX7" fmla="*/ 123224 w 134828"/>
                <a:gd name="connsiteY7" fmla="*/ 188814 h 227015"/>
                <a:gd name="connsiteX8" fmla="*/ 135074 w 134828"/>
                <a:gd name="connsiteY8" fmla="*/ 114242 h 227015"/>
                <a:gd name="connsiteX9" fmla="*/ 67499 w 134828"/>
                <a:gd name="connsiteY9" fmla="*/ 219831 h 227015"/>
                <a:gd name="connsiteX10" fmla="*/ 30350 w 134828"/>
                <a:gd name="connsiteY10" fmla="*/ 179905 h 227015"/>
                <a:gd name="connsiteX11" fmla="*/ 26827 w 134828"/>
                <a:gd name="connsiteY11" fmla="*/ 110283 h 227015"/>
                <a:gd name="connsiteX12" fmla="*/ 29389 w 134828"/>
                <a:gd name="connsiteY12" fmla="*/ 49569 h 227015"/>
                <a:gd name="connsiteX13" fmla="*/ 67499 w 134828"/>
                <a:gd name="connsiteY13" fmla="*/ 7334 h 227015"/>
                <a:gd name="connsiteX14" fmla="*/ 105290 w 134828"/>
                <a:gd name="connsiteY14" fmla="*/ 45940 h 227015"/>
                <a:gd name="connsiteX15" fmla="*/ 108492 w 134828"/>
                <a:gd name="connsiteY15" fmla="*/ 110283 h 227015"/>
                <a:gd name="connsiteX16" fmla="*/ 104970 w 134828"/>
                <a:gd name="connsiteY16" fmla="*/ 178585 h 227015"/>
                <a:gd name="connsiteX17" fmla="*/ 67499 w 134828"/>
                <a:gd name="connsiteY17" fmla="*/ 219831 h 22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828" h="227015">
                  <a:moveTo>
                    <a:pt x="135074" y="114242"/>
                  </a:moveTo>
                  <a:cubicBezTo>
                    <a:pt x="135074" y="87845"/>
                    <a:pt x="133472" y="61448"/>
                    <a:pt x="122263" y="37031"/>
                  </a:cubicBezTo>
                  <a:cubicBezTo>
                    <a:pt x="107532" y="5354"/>
                    <a:pt x="81271" y="75"/>
                    <a:pt x="67820" y="75"/>
                  </a:cubicBezTo>
                  <a:cubicBezTo>
                    <a:pt x="48604" y="75"/>
                    <a:pt x="25226" y="8654"/>
                    <a:pt x="12095" y="39340"/>
                  </a:cubicBezTo>
                  <a:cubicBezTo>
                    <a:pt x="1847" y="62108"/>
                    <a:pt x="246" y="87845"/>
                    <a:pt x="246" y="114242"/>
                  </a:cubicBezTo>
                  <a:cubicBezTo>
                    <a:pt x="246" y="138990"/>
                    <a:pt x="1527" y="168686"/>
                    <a:pt x="14657" y="193764"/>
                  </a:cubicBezTo>
                  <a:cubicBezTo>
                    <a:pt x="28428" y="220491"/>
                    <a:pt x="51807" y="227090"/>
                    <a:pt x="67499" y="227090"/>
                  </a:cubicBezTo>
                  <a:cubicBezTo>
                    <a:pt x="84793" y="227090"/>
                    <a:pt x="109133" y="220161"/>
                    <a:pt x="123224" y="188814"/>
                  </a:cubicBezTo>
                  <a:cubicBezTo>
                    <a:pt x="133472" y="166047"/>
                    <a:pt x="135074" y="140309"/>
                    <a:pt x="135074" y="114242"/>
                  </a:cubicBezTo>
                  <a:close/>
                  <a:moveTo>
                    <a:pt x="67499" y="219831"/>
                  </a:moveTo>
                  <a:cubicBezTo>
                    <a:pt x="55009" y="219831"/>
                    <a:pt x="36114" y="211582"/>
                    <a:pt x="30350" y="179905"/>
                  </a:cubicBezTo>
                  <a:cubicBezTo>
                    <a:pt x="26827" y="160107"/>
                    <a:pt x="26827" y="129751"/>
                    <a:pt x="26827" y="110283"/>
                  </a:cubicBezTo>
                  <a:cubicBezTo>
                    <a:pt x="26827" y="89165"/>
                    <a:pt x="26827" y="67387"/>
                    <a:pt x="29389" y="49569"/>
                  </a:cubicBezTo>
                  <a:cubicBezTo>
                    <a:pt x="35474" y="10304"/>
                    <a:pt x="59493" y="7334"/>
                    <a:pt x="67499" y="7334"/>
                  </a:cubicBezTo>
                  <a:cubicBezTo>
                    <a:pt x="78068" y="7334"/>
                    <a:pt x="99205" y="13273"/>
                    <a:pt x="105290" y="45940"/>
                  </a:cubicBezTo>
                  <a:cubicBezTo>
                    <a:pt x="108492" y="64418"/>
                    <a:pt x="108492" y="89495"/>
                    <a:pt x="108492" y="110283"/>
                  </a:cubicBezTo>
                  <a:cubicBezTo>
                    <a:pt x="108492" y="135030"/>
                    <a:pt x="108492" y="157468"/>
                    <a:pt x="104970" y="178585"/>
                  </a:cubicBezTo>
                  <a:cubicBezTo>
                    <a:pt x="100166" y="209932"/>
                    <a:pt x="81911" y="219831"/>
                    <a:pt x="67499" y="219831"/>
                  </a:cubicBezTo>
                  <a:close/>
                </a:path>
              </a:pathLst>
            </a:custGeom>
            <a:solidFill>
              <a:srgbClr val="000000"/>
            </a:solidFill>
            <a:ln w="319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395D9D09-CE7D-977D-B7DB-BBE474164D64}"/>
              </a:ext>
            </a:extLst>
          </p:cNvPr>
          <p:cNvSpPr txBox="1"/>
          <p:nvPr/>
        </p:nvSpPr>
        <p:spPr>
          <a:xfrm>
            <a:off x="6182672" y="4103447"/>
            <a:ext cx="2832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le fluide descend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033AFA-B7D0-D09C-EDF2-86CD3CC85C22}"/>
              </a:ext>
            </a:extLst>
          </p:cNvPr>
          <p:cNvSpPr txBox="1"/>
          <p:nvPr/>
        </p:nvSpPr>
        <p:spPr>
          <a:xfrm>
            <a:off x="1165278" y="3233994"/>
            <a:ext cx="57468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Par rapport à une situation statique à T</a:t>
            </a:r>
            <a:r>
              <a:rPr lang="fr-FR" baseline="-25000"/>
              <a:t>0 </a:t>
            </a:r>
            <a:r>
              <a:rPr lang="fr-FR"/>
              <a:t>:</a:t>
            </a:r>
          </a:p>
        </p:txBody>
      </p:sp>
      <p:sp>
        <p:nvSpPr>
          <p:cNvPr id="30" name="Rectangle 139 1 2 2 2">
            <a:extLst>
              <a:ext uri="{FF2B5EF4-FFF2-40B4-BE49-F238E27FC236}">
                <a16:creationId xmlns:a16="http://schemas.microsoft.com/office/drawing/2014/main" id="{D6166BBB-FD54-2288-4D35-5F923375DA5D}"/>
              </a:ext>
            </a:extLst>
          </p:cNvPr>
          <p:cNvSpPr/>
          <p:nvPr/>
        </p:nvSpPr>
        <p:spPr bwMode="auto">
          <a:xfrm>
            <a:off x="1743408" y="4756222"/>
            <a:ext cx="7204996" cy="20463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0F5E758A-1A7B-0FC5-88AC-2480C28E052F}"/>
              </a:ext>
            </a:extLst>
          </p:cNvPr>
          <p:cNvGrpSpPr/>
          <p:nvPr/>
        </p:nvGrpSpPr>
        <p:grpSpPr>
          <a:xfrm>
            <a:off x="1924280" y="4912375"/>
            <a:ext cx="6350759" cy="430887"/>
            <a:chOff x="1924280" y="4912375"/>
            <a:chExt cx="6350759" cy="43088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C261833-AD50-57DF-8E02-7406291CB835}"/>
                </a:ext>
              </a:extLst>
            </p:cNvPr>
            <p:cNvSpPr txBox="1"/>
            <p:nvPr/>
          </p:nvSpPr>
          <p:spPr>
            <a:xfrm>
              <a:off x="1924280" y="4912375"/>
              <a:ext cx="58664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Le moteur de la convection naturelle est un </a:t>
              </a: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9A1E1603-3047-7433-35C5-0BE5DF00242C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7721600" y="4965700"/>
              <a:ext cx="553439" cy="258273"/>
              <a:chOff x="15553720" y="7106348"/>
              <a:chExt cx="513579" cy="225591"/>
            </a:xfrm>
          </p:grpSpPr>
          <p:sp>
            <p:nvSpPr>
              <p:cNvPr id="77" name="Forme libre 76">
                <a:extLst>
                  <a:ext uri="{FF2B5EF4-FFF2-40B4-BE49-F238E27FC236}">
                    <a16:creationId xmlns:a16="http://schemas.microsoft.com/office/drawing/2014/main" id="{8DD4842D-6C20-A7BA-752A-AB482ACC7AD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5553720" y="7106348"/>
                <a:ext cx="254320" cy="225591"/>
              </a:xfrm>
              <a:custGeom>
                <a:avLst/>
                <a:gdLst>
                  <a:gd name="connsiteX0" fmla="*/ 136346 w 254320"/>
                  <a:gd name="connsiteY0" fmla="*/ 5746 h 225591"/>
                  <a:gd name="connsiteX1" fmla="*/ 127386 w 254320"/>
                  <a:gd name="connsiteY1" fmla="*/ 75 h 225591"/>
                  <a:gd name="connsiteX2" fmla="*/ 118426 w 254320"/>
                  <a:gd name="connsiteY2" fmla="*/ 5746 h 225591"/>
                  <a:gd name="connsiteX3" fmla="*/ 1949 w 254320"/>
                  <a:gd name="connsiteY3" fmla="*/ 219364 h 225591"/>
                  <a:gd name="connsiteX4" fmla="*/ 226 w 254320"/>
                  <a:gd name="connsiteY4" fmla="*/ 223145 h 225591"/>
                  <a:gd name="connsiteX5" fmla="*/ 7807 w 254320"/>
                  <a:gd name="connsiteY5" fmla="*/ 225666 h 225591"/>
                  <a:gd name="connsiteX6" fmla="*/ 246965 w 254320"/>
                  <a:gd name="connsiteY6" fmla="*/ 225666 h 225591"/>
                  <a:gd name="connsiteX7" fmla="*/ 254546 w 254320"/>
                  <a:gd name="connsiteY7" fmla="*/ 223145 h 225591"/>
                  <a:gd name="connsiteX8" fmla="*/ 252823 w 254320"/>
                  <a:gd name="connsiteY8" fmla="*/ 219364 h 225591"/>
                  <a:gd name="connsiteX9" fmla="*/ 136346 w 254320"/>
                  <a:gd name="connsiteY9" fmla="*/ 5746 h 225591"/>
                  <a:gd name="connsiteX10" fmla="*/ 116358 w 254320"/>
                  <a:gd name="connsiteY10" fmla="*/ 31582 h 225591"/>
                  <a:gd name="connsiteX11" fmla="*/ 209058 w 254320"/>
                  <a:gd name="connsiteY11" fmla="*/ 201720 h 225591"/>
                  <a:gd name="connsiteX12" fmla="*/ 23315 w 254320"/>
                  <a:gd name="connsiteY12" fmla="*/ 201720 h 225591"/>
                  <a:gd name="connsiteX13" fmla="*/ 116358 w 254320"/>
                  <a:gd name="connsiteY13" fmla="*/ 31582 h 225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4320" h="225591">
                    <a:moveTo>
                      <a:pt x="136346" y="5746"/>
                    </a:moveTo>
                    <a:cubicBezTo>
                      <a:pt x="133933" y="1650"/>
                      <a:pt x="133244" y="75"/>
                      <a:pt x="127386" y="75"/>
                    </a:cubicBezTo>
                    <a:cubicBezTo>
                      <a:pt x="121528" y="75"/>
                      <a:pt x="120838" y="1650"/>
                      <a:pt x="118426" y="5746"/>
                    </a:cubicBezTo>
                    <a:lnTo>
                      <a:pt x="1949" y="219364"/>
                    </a:lnTo>
                    <a:cubicBezTo>
                      <a:pt x="226" y="222200"/>
                      <a:pt x="226" y="222830"/>
                      <a:pt x="226" y="223145"/>
                    </a:cubicBezTo>
                    <a:cubicBezTo>
                      <a:pt x="226" y="225666"/>
                      <a:pt x="2294" y="225666"/>
                      <a:pt x="7807" y="225666"/>
                    </a:cubicBezTo>
                    <a:lnTo>
                      <a:pt x="246965" y="225666"/>
                    </a:lnTo>
                    <a:cubicBezTo>
                      <a:pt x="252478" y="225666"/>
                      <a:pt x="254546" y="225666"/>
                      <a:pt x="254546" y="223145"/>
                    </a:cubicBezTo>
                    <a:cubicBezTo>
                      <a:pt x="254546" y="222830"/>
                      <a:pt x="254546" y="222200"/>
                      <a:pt x="252823" y="219364"/>
                    </a:cubicBezTo>
                    <a:lnTo>
                      <a:pt x="136346" y="5746"/>
                    </a:lnTo>
                    <a:close/>
                    <a:moveTo>
                      <a:pt x="116358" y="31582"/>
                    </a:moveTo>
                    <a:lnTo>
                      <a:pt x="209058" y="201720"/>
                    </a:lnTo>
                    <a:lnTo>
                      <a:pt x="23315" y="201720"/>
                    </a:lnTo>
                    <a:lnTo>
                      <a:pt x="116358" y="31582"/>
                    </a:lnTo>
                    <a:close/>
                  </a:path>
                </a:pathLst>
              </a:custGeom>
              <a:solidFill>
                <a:srgbClr val="B300B3"/>
              </a:solidFill>
              <a:ln w="34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" name="Forme libre 77">
                <a:extLst>
                  <a:ext uri="{FF2B5EF4-FFF2-40B4-BE49-F238E27FC236}">
                    <a16:creationId xmlns:a16="http://schemas.microsoft.com/office/drawing/2014/main" id="{94DAA260-75FD-F866-568C-E8031DC2A2C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5832967" y="7118636"/>
                <a:ext cx="234332" cy="213303"/>
              </a:xfrm>
              <a:custGeom>
                <a:avLst/>
                <a:gdLst>
                  <a:gd name="connsiteX0" fmla="*/ 139111 w 234332"/>
                  <a:gd name="connsiteY0" fmla="*/ 22130 h 213303"/>
                  <a:gd name="connsiteX1" fmla="*/ 147037 w 234332"/>
                  <a:gd name="connsiteY1" fmla="*/ 10472 h 213303"/>
                  <a:gd name="connsiteX2" fmla="*/ 168747 w 234332"/>
                  <a:gd name="connsiteY2" fmla="*/ 9842 h 213303"/>
                  <a:gd name="connsiteX3" fmla="*/ 219060 w 234332"/>
                  <a:gd name="connsiteY3" fmla="*/ 35678 h 213303"/>
                  <a:gd name="connsiteX4" fmla="*/ 216303 w 234332"/>
                  <a:gd name="connsiteY4" fmla="*/ 60883 h 213303"/>
                  <a:gd name="connsiteX5" fmla="*/ 215269 w 234332"/>
                  <a:gd name="connsiteY5" fmla="*/ 66870 h 213303"/>
                  <a:gd name="connsiteX6" fmla="*/ 219404 w 234332"/>
                  <a:gd name="connsiteY6" fmla="*/ 70966 h 213303"/>
                  <a:gd name="connsiteX7" fmla="*/ 224573 w 234332"/>
                  <a:gd name="connsiteY7" fmla="*/ 63719 h 213303"/>
                  <a:gd name="connsiteX8" fmla="*/ 233878 w 234332"/>
                  <a:gd name="connsiteY8" fmla="*/ 8897 h 213303"/>
                  <a:gd name="connsiteX9" fmla="*/ 234567 w 234332"/>
                  <a:gd name="connsiteY9" fmla="*/ 3541 h 213303"/>
                  <a:gd name="connsiteX10" fmla="*/ 225263 w 234332"/>
                  <a:gd name="connsiteY10" fmla="*/ 75 h 213303"/>
                  <a:gd name="connsiteX11" fmla="*/ 34006 w 234332"/>
                  <a:gd name="connsiteY11" fmla="*/ 75 h 213303"/>
                  <a:gd name="connsiteX12" fmla="*/ 22978 w 234332"/>
                  <a:gd name="connsiteY12" fmla="*/ 6376 h 213303"/>
                  <a:gd name="connsiteX13" fmla="*/ 2302 w 234332"/>
                  <a:gd name="connsiteY13" fmla="*/ 61829 h 213303"/>
                  <a:gd name="connsiteX14" fmla="*/ 234 w 234332"/>
                  <a:gd name="connsiteY14" fmla="*/ 67500 h 213303"/>
                  <a:gd name="connsiteX15" fmla="*/ 4369 w 234332"/>
                  <a:gd name="connsiteY15" fmla="*/ 70966 h 213303"/>
                  <a:gd name="connsiteX16" fmla="*/ 10228 w 234332"/>
                  <a:gd name="connsiteY16" fmla="*/ 64349 h 213303"/>
                  <a:gd name="connsiteX17" fmla="*/ 88798 w 234332"/>
                  <a:gd name="connsiteY17" fmla="*/ 9842 h 213303"/>
                  <a:gd name="connsiteX18" fmla="*/ 102238 w 234332"/>
                  <a:gd name="connsiteY18" fmla="*/ 9842 h 213303"/>
                  <a:gd name="connsiteX19" fmla="*/ 111887 w 234332"/>
                  <a:gd name="connsiteY19" fmla="*/ 13623 h 213303"/>
                  <a:gd name="connsiteX20" fmla="*/ 110508 w 234332"/>
                  <a:gd name="connsiteY20" fmla="*/ 20239 h 213303"/>
                  <a:gd name="connsiteX21" fmla="*/ 64331 w 234332"/>
                  <a:gd name="connsiteY21" fmla="*/ 188487 h 213303"/>
                  <a:gd name="connsiteX22" fmla="*/ 23323 w 234332"/>
                  <a:gd name="connsiteY22" fmla="*/ 203611 h 213303"/>
                  <a:gd name="connsiteX23" fmla="*/ 8849 w 234332"/>
                  <a:gd name="connsiteY23" fmla="*/ 209597 h 213303"/>
                  <a:gd name="connsiteX24" fmla="*/ 14708 w 234332"/>
                  <a:gd name="connsiteY24" fmla="*/ 213378 h 213303"/>
                  <a:gd name="connsiteX25" fmla="*/ 42965 w 234332"/>
                  <a:gd name="connsiteY25" fmla="*/ 212748 h 213303"/>
                  <a:gd name="connsiteX26" fmla="*/ 72257 w 234332"/>
                  <a:gd name="connsiteY26" fmla="*/ 212433 h 213303"/>
                  <a:gd name="connsiteX27" fmla="*/ 100859 w 234332"/>
                  <a:gd name="connsiteY27" fmla="*/ 212748 h 213303"/>
                  <a:gd name="connsiteX28" fmla="*/ 130840 w 234332"/>
                  <a:gd name="connsiteY28" fmla="*/ 213378 h 213303"/>
                  <a:gd name="connsiteX29" fmla="*/ 138422 w 234332"/>
                  <a:gd name="connsiteY29" fmla="*/ 207077 h 213303"/>
                  <a:gd name="connsiteX30" fmla="*/ 126705 w 234332"/>
                  <a:gd name="connsiteY30" fmla="*/ 203611 h 213303"/>
                  <a:gd name="connsiteX31" fmla="*/ 104650 w 234332"/>
                  <a:gd name="connsiteY31" fmla="*/ 202981 h 213303"/>
                  <a:gd name="connsiteX32" fmla="*/ 91900 w 234332"/>
                  <a:gd name="connsiteY32" fmla="*/ 196049 h 213303"/>
                  <a:gd name="connsiteX33" fmla="*/ 93278 w 234332"/>
                  <a:gd name="connsiteY33" fmla="*/ 189433 h 213303"/>
                  <a:gd name="connsiteX34" fmla="*/ 139111 w 234332"/>
                  <a:gd name="connsiteY34" fmla="*/ 22130 h 21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4332" h="213303">
                    <a:moveTo>
                      <a:pt x="139111" y="22130"/>
                    </a:moveTo>
                    <a:cubicBezTo>
                      <a:pt x="141523" y="13308"/>
                      <a:pt x="142902" y="11417"/>
                      <a:pt x="147037" y="10472"/>
                    </a:cubicBezTo>
                    <a:cubicBezTo>
                      <a:pt x="150138" y="9842"/>
                      <a:pt x="161510" y="9842"/>
                      <a:pt x="168747" y="9842"/>
                    </a:cubicBezTo>
                    <a:cubicBezTo>
                      <a:pt x="203552" y="9842"/>
                      <a:pt x="219060" y="11102"/>
                      <a:pt x="219060" y="35678"/>
                    </a:cubicBezTo>
                    <a:cubicBezTo>
                      <a:pt x="219060" y="40404"/>
                      <a:pt x="217681" y="52692"/>
                      <a:pt x="216303" y="60883"/>
                    </a:cubicBezTo>
                    <a:cubicBezTo>
                      <a:pt x="215958" y="62144"/>
                      <a:pt x="215269" y="65925"/>
                      <a:pt x="215269" y="66870"/>
                    </a:cubicBezTo>
                    <a:cubicBezTo>
                      <a:pt x="215269" y="68760"/>
                      <a:pt x="216303" y="70966"/>
                      <a:pt x="219404" y="70966"/>
                    </a:cubicBezTo>
                    <a:cubicBezTo>
                      <a:pt x="223195" y="70966"/>
                      <a:pt x="223884" y="68445"/>
                      <a:pt x="224573" y="63719"/>
                    </a:cubicBezTo>
                    <a:lnTo>
                      <a:pt x="233878" y="8897"/>
                    </a:lnTo>
                    <a:cubicBezTo>
                      <a:pt x="234222" y="7636"/>
                      <a:pt x="234567" y="4486"/>
                      <a:pt x="234567" y="3541"/>
                    </a:cubicBezTo>
                    <a:cubicBezTo>
                      <a:pt x="234567" y="75"/>
                      <a:pt x="231121" y="75"/>
                      <a:pt x="225263" y="75"/>
                    </a:cubicBezTo>
                    <a:lnTo>
                      <a:pt x="34006" y="75"/>
                    </a:lnTo>
                    <a:cubicBezTo>
                      <a:pt x="25735" y="75"/>
                      <a:pt x="25391" y="390"/>
                      <a:pt x="22978" y="6376"/>
                    </a:cubicBezTo>
                    <a:lnTo>
                      <a:pt x="2302" y="61829"/>
                    </a:lnTo>
                    <a:cubicBezTo>
                      <a:pt x="1957" y="62459"/>
                      <a:pt x="234" y="66870"/>
                      <a:pt x="234" y="67500"/>
                    </a:cubicBezTo>
                    <a:cubicBezTo>
                      <a:pt x="234" y="69390"/>
                      <a:pt x="1957" y="70966"/>
                      <a:pt x="4369" y="70966"/>
                    </a:cubicBezTo>
                    <a:cubicBezTo>
                      <a:pt x="7816" y="70966"/>
                      <a:pt x="8160" y="69390"/>
                      <a:pt x="10228" y="64349"/>
                    </a:cubicBezTo>
                    <a:cubicBezTo>
                      <a:pt x="28837" y="15513"/>
                      <a:pt x="37796" y="9842"/>
                      <a:pt x="88798" y="9842"/>
                    </a:cubicBezTo>
                    <a:lnTo>
                      <a:pt x="102238" y="9842"/>
                    </a:lnTo>
                    <a:cubicBezTo>
                      <a:pt x="111887" y="9842"/>
                      <a:pt x="111887" y="11102"/>
                      <a:pt x="111887" y="13623"/>
                    </a:cubicBezTo>
                    <a:cubicBezTo>
                      <a:pt x="111887" y="15513"/>
                      <a:pt x="110853" y="19294"/>
                      <a:pt x="110508" y="20239"/>
                    </a:cubicBezTo>
                    <a:lnTo>
                      <a:pt x="64331" y="188487"/>
                    </a:lnTo>
                    <a:cubicBezTo>
                      <a:pt x="61230" y="200145"/>
                      <a:pt x="60196" y="203611"/>
                      <a:pt x="23323" y="203611"/>
                    </a:cubicBezTo>
                    <a:cubicBezTo>
                      <a:pt x="10917" y="203611"/>
                      <a:pt x="8849" y="203611"/>
                      <a:pt x="8849" y="209597"/>
                    </a:cubicBezTo>
                    <a:cubicBezTo>
                      <a:pt x="8849" y="213378"/>
                      <a:pt x="12640" y="213378"/>
                      <a:pt x="14708" y="213378"/>
                    </a:cubicBezTo>
                    <a:cubicBezTo>
                      <a:pt x="24012" y="213378"/>
                      <a:pt x="33661" y="212748"/>
                      <a:pt x="42965" y="212748"/>
                    </a:cubicBezTo>
                    <a:cubicBezTo>
                      <a:pt x="52614" y="212748"/>
                      <a:pt x="62608" y="212433"/>
                      <a:pt x="72257" y="212433"/>
                    </a:cubicBezTo>
                    <a:cubicBezTo>
                      <a:pt x="81906" y="212433"/>
                      <a:pt x="91555" y="212748"/>
                      <a:pt x="100859" y="212748"/>
                    </a:cubicBezTo>
                    <a:cubicBezTo>
                      <a:pt x="110853" y="212748"/>
                      <a:pt x="121191" y="213378"/>
                      <a:pt x="130840" y="213378"/>
                    </a:cubicBezTo>
                    <a:cubicBezTo>
                      <a:pt x="134286" y="213378"/>
                      <a:pt x="138422" y="213378"/>
                      <a:pt x="138422" y="207077"/>
                    </a:cubicBezTo>
                    <a:cubicBezTo>
                      <a:pt x="138422" y="203611"/>
                      <a:pt x="135665" y="203611"/>
                      <a:pt x="126705" y="203611"/>
                    </a:cubicBezTo>
                    <a:cubicBezTo>
                      <a:pt x="118090" y="203611"/>
                      <a:pt x="113610" y="203611"/>
                      <a:pt x="104650" y="202981"/>
                    </a:cubicBezTo>
                    <a:cubicBezTo>
                      <a:pt x="94657" y="202035"/>
                      <a:pt x="91900" y="201090"/>
                      <a:pt x="91900" y="196049"/>
                    </a:cubicBezTo>
                    <a:cubicBezTo>
                      <a:pt x="91900" y="195734"/>
                      <a:pt x="91900" y="194159"/>
                      <a:pt x="93278" y="189433"/>
                    </a:cubicBezTo>
                    <a:lnTo>
                      <a:pt x="139111" y="22130"/>
                    </a:lnTo>
                    <a:close/>
                  </a:path>
                </a:pathLst>
              </a:custGeom>
              <a:solidFill>
                <a:srgbClr val="B300B3"/>
              </a:solidFill>
              <a:ln w="345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4EBEA70-4C99-C69A-6FFA-09F1CC86FEEC}"/>
              </a:ext>
            </a:extLst>
          </p:cNvPr>
          <p:cNvSpPr txBox="1"/>
          <p:nvPr/>
        </p:nvSpPr>
        <p:spPr>
          <a:xfrm>
            <a:off x="1910076" y="5735709"/>
            <a:ext cx="69256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/>
              <a:t>il n’y a pas de vitesse de référence !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on ne peut pas calculer (directement) un Reynolds</a:t>
            </a:r>
          </a:p>
        </p:txBody>
      </p:sp>
    </p:spTree>
    <p:extLst>
      <p:ext uri="{BB962C8B-B14F-4D97-AF65-F5344CB8AC3E}">
        <p14:creationId xmlns:p14="http://schemas.microsoft.com/office/powerpoint/2010/main" val="67904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9" grpId="0"/>
      <p:bldP spid="21" grpId="0"/>
      <p:bldP spid="30" grpId="0" animBg="1"/>
      <p:bldP spid="2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C209E-B5FD-CE2D-A1D3-7CC3F74E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Convection naturelle : plaque verticale</a:t>
            </a:r>
          </a:p>
        </p:txBody>
      </p:sp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DA6E7910-F279-EE4D-5B6B-B58118FDC773}"/>
              </a:ext>
            </a:extLst>
          </p:cNvPr>
          <p:cNvSpPr/>
          <p:nvPr/>
        </p:nvSpPr>
        <p:spPr bwMode="auto">
          <a:xfrm rot="21101385">
            <a:off x="5236322" y="1846118"/>
            <a:ext cx="3457856" cy="3838945"/>
          </a:xfrm>
          <a:prstGeom prst="parallelogram">
            <a:avLst/>
          </a:prstGeom>
          <a:solidFill>
            <a:srgbClr val="FF0000"/>
          </a:solidFill>
          <a:ln w="28575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scene3d>
            <a:camera prst="orthographicFront">
              <a:rot lat="1188340" lon="7176403" rev="20670000"/>
            </a:camera>
            <a:lightRig rig="threePt" dir="t">
              <a:rot lat="0" lon="0" rev="4800000"/>
            </a:lightRig>
          </a:scene3d>
          <a:sp3d extrusionH="635000" contourW="12700" prstMaterial="powder">
            <a:extrusionClr>
              <a:schemeClr val="bg1">
                <a:lumMod val="85000"/>
              </a:schemeClr>
            </a:extrusionClr>
            <a:contourClr>
              <a:schemeClr val="bg1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19E0245-7141-A9C5-025C-125B0E8A56F7}"/>
              </a:ext>
            </a:extLst>
          </p:cNvPr>
          <p:cNvGrpSpPr/>
          <p:nvPr/>
        </p:nvGrpSpPr>
        <p:grpSpPr>
          <a:xfrm>
            <a:off x="5181599" y="1431988"/>
            <a:ext cx="2958237" cy="4500025"/>
            <a:chOff x="5181599" y="1431988"/>
            <a:chExt cx="2958237" cy="4500025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3F11438A-2B5F-F265-7B6D-1364F1DF55AE}"/>
                </a:ext>
              </a:extLst>
            </p:cNvPr>
            <p:cNvCxnSpPr/>
            <p:nvPr/>
          </p:nvCxnSpPr>
          <p:spPr bwMode="auto">
            <a:xfrm flipH="1" flipV="1">
              <a:off x="5244888" y="2009374"/>
              <a:ext cx="1372251" cy="47057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053BA283-3832-1050-9A62-B7395FAA2483}"/>
                </a:ext>
              </a:extLst>
            </p:cNvPr>
            <p:cNvCxnSpPr/>
            <p:nvPr/>
          </p:nvCxnSpPr>
          <p:spPr bwMode="auto">
            <a:xfrm flipH="1" flipV="1">
              <a:off x="5395335" y="5461441"/>
              <a:ext cx="1372251" cy="47057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1E79E23A-17F7-0D49-4A7E-E60314997128}"/>
                </a:ext>
              </a:extLst>
            </p:cNvPr>
            <p:cNvCxnSpPr/>
            <p:nvPr/>
          </p:nvCxnSpPr>
          <p:spPr bwMode="auto">
            <a:xfrm flipH="1" flipV="1">
              <a:off x="6767585" y="1431988"/>
              <a:ext cx="1372251" cy="47057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87551A8-4747-4975-8D57-D3A591B07455}"/>
                </a:ext>
              </a:extLst>
            </p:cNvPr>
            <p:cNvGrpSpPr/>
            <p:nvPr>
              <p:custDataLst>
                <p:tags r:id="rId24"/>
              </p:custDataLst>
            </p:nvPr>
          </p:nvGrpSpPr>
          <p:grpSpPr>
            <a:xfrm>
              <a:off x="5931013" y="1536700"/>
              <a:ext cx="1354942" cy="707960"/>
              <a:chOff x="5931013" y="1536700"/>
              <a:chExt cx="1354942" cy="707960"/>
            </a:xfrm>
          </p:grpSpPr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9DEEE336-001B-4B8F-763A-8AABA97A09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931013" y="1602722"/>
                <a:ext cx="1354942" cy="641938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lg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Graphique 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ell&#10;$$&#10;&#10;&#10;\end{document}&#10;" title="IguanaTex Vector Display">
                <a:extLst>
                  <a:ext uri="{FF2B5EF4-FFF2-40B4-BE49-F238E27FC236}">
                    <a16:creationId xmlns:a16="http://schemas.microsoft.com/office/drawing/2014/main" id="{16A28E34-B945-578D-A06F-9D2848C763BC}"/>
                  </a:ext>
                </a:extLst>
              </p:cNvPr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6464300" y="1536700"/>
                <a:ext cx="176314" cy="308551"/>
              </a:xfrm>
              <a:custGeom>
                <a:avLst/>
                <a:gdLst>
                  <a:gd name="connsiteX0" fmla="*/ 2427 w 169946"/>
                  <a:gd name="connsiteY0" fmla="*/ 228177 h 269882"/>
                  <a:gd name="connsiteX1" fmla="*/ 232 w 169946"/>
                  <a:gd name="connsiteY1" fmla="*/ 231941 h 269882"/>
                  <a:gd name="connsiteX2" fmla="*/ 5501 w 169946"/>
                  <a:gd name="connsiteY2" fmla="*/ 236834 h 269882"/>
                  <a:gd name="connsiteX3" fmla="*/ 21310 w 169946"/>
                  <a:gd name="connsiteY3" fmla="*/ 225165 h 269882"/>
                  <a:gd name="connsiteX4" fmla="*/ 37119 w 169946"/>
                  <a:gd name="connsiteY4" fmla="*/ 212368 h 269882"/>
                  <a:gd name="connsiteX5" fmla="*/ 86303 w 169946"/>
                  <a:gd name="connsiteY5" fmla="*/ 269958 h 269882"/>
                  <a:gd name="connsiteX6" fmla="*/ 128460 w 169946"/>
                  <a:gd name="connsiteY6" fmla="*/ 255654 h 269882"/>
                  <a:gd name="connsiteX7" fmla="*/ 155247 w 169946"/>
                  <a:gd name="connsiteY7" fmla="*/ 233446 h 269882"/>
                  <a:gd name="connsiteX8" fmla="*/ 149978 w 169946"/>
                  <a:gd name="connsiteY8" fmla="*/ 228929 h 269882"/>
                  <a:gd name="connsiteX9" fmla="*/ 144269 w 169946"/>
                  <a:gd name="connsiteY9" fmla="*/ 232317 h 269882"/>
                  <a:gd name="connsiteX10" fmla="*/ 87181 w 169946"/>
                  <a:gd name="connsiteY10" fmla="*/ 261677 h 269882"/>
                  <a:gd name="connsiteX11" fmla="*/ 60394 w 169946"/>
                  <a:gd name="connsiteY11" fmla="*/ 212744 h 269882"/>
                  <a:gd name="connsiteX12" fmla="*/ 62589 w 169946"/>
                  <a:gd name="connsiteY12" fmla="*/ 191289 h 269882"/>
                  <a:gd name="connsiteX13" fmla="*/ 72250 w 169946"/>
                  <a:gd name="connsiteY13" fmla="*/ 181879 h 269882"/>
                  <a:gd name="connsiteX14" fmla="*/ 170178 w 169946"/>
                  <a:gd name="connsiteY14" fmla="*/ 29434 h 269882"/>
                  <a:gd name="connsiteX15" fmla="*/ 144269 w 169946"/>
                  <a:gd name="connsiteY15" fmla="*/ 75 h 269882"/>
                  <a:gd name="connsiteX16" fmla="*/ 70933 w 169946"/>
                  <a:gd name="connsiteY16" fmla="*/ 70839 h 269882"/>
                  <a:gd name="connsiteX17" fmla="*/ 36241 w 169946"/>
                  <a:gd name="connsiteY17" fmla="*/ 200699 h 269882"/>
                  <a:gd name="connsiteX18" fmla="*/ 2427 w 169946"/>
                  <a:gd name="connsiteY18" fmla="*/ 228177 h 269882"/>
                  <a:gd name="connsiteX19" fmla="*/ 64785 w 169946"/>
                  <a:gd name="connsiteY19" fmla="*/ 175480 h 269882"/>
                  <a:gd name="connsiteX20" fmla="*/ 109577 w 169946"/>
                  <a:gd name="connsiteY20" fmla="*/ 43738 h 269882"/>
                  <a:gd name="connsiteX21" fmla="*/ 144708 w 169946"/>
                  <a:gd name="connsiteY21" fmla="*/ 8356 h 269882"/>
                  <a:gd name="connsiteX22" fmla="*/ 159639 w 169946"/>
                  <a:gd name="connsiteY22" fmla="*/ 27929 h 269882"/>
                  <a:gd name="connsiteX23" fmla="*/ 64785 w 169946"/>
                  <a:gd name="connsiteY23" fmla="*/ 175480 h 26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9946" h="269882">
                    <a:moveTo>
                      <a:pt x="2427" y="228177"/>
                    </a:moveTo>
                    <a:cubicBezTo>
                      <a:pt x="1549" y="229306"/>
                      <a:pt x="232" y="230435"/>
                      <a:pt x="232" y="231941"/>
                    </a:cubicBezTo>
                    <a:cubicBezTo>
                      <a:pt x="232" y="233823"/>
                      <a:pt x="2866" y="236834"/>
                      <a:pt x="5501" y="236834"/>
                    </a:cubicBezTo>
                    <a:cubicBezTo>
                      <a:pt x="7697" y="236834"/>
                      <a:pt x="9014" y="235705"/>
                      <a:pt x="21310" y="225165"/>
                    </a:cubicBezTo>
                    <a:cubicBezTo>
                      <a:pt x="24823" y="222530"/>
                      <a:pt x="33606" y="215379"/>
                      <a:pt x="37119" y="212368"/>
                    </a:cubicBezTo>
                    <a:cubicBezTo>
                      <a:pt x="41511" y="242104"/>
                      <a:pt x="54246" y="269958"/>
                      <a:pt x="86303" y="269958"/>
                    </a:cubicBezTo>
                    <a:cubicBezTo>
                      <a:pt x="103868" y="269958"/>
                      <a:pt x="119238" y="261300"/>
                      <a:pt x="128460" y="255654"/>
                    </a:cubicBezTo>
                    <a:cubicBezTo>
                      <a:pt x="134608" y="251890"/>
                      <a:pt x="155247" y="237210"/>
                      <a:pt x="155247" y="233446"/>
                    </a:cubicBezTo>
                    <a:cubicBezTo>
                      <a:pt x="155247" y="232317"/>
                      <a:pt x="153930" y="228929"/>
                      <a:pt x="149978" y="228929"/>
                    </a:cubicBezTo>
                    <a:cubicBezTo>
                      <a:pt x="148660" y="228929"/>
                      <a:pt x="148221" y="229306"/>
                      <a:pt x="144269" y="232317"/>
                    </a:cubicBezTo>
                    <a:cubicBezTo>
                      <a:pt x="116164" y="256031"/>
                      <a:pt x="99916" y="261677"/>
                      <a:pt x="87181" y="261677"/>
                    </a:cubicBezTo>
                    <a:cubicBezTo>
                      <a:pt x="67420" y="261677"/>
                      <a:pt x="60394" y="242104"/>
                      <a:pt x="60394" y="212744"/>
                    </a:cubicBezTo>
                    <a:cubicBezTo>
                      <a:pt x="60394" y="210485"/>
                      <a:pt x="61272" y="193171"/>
                      <a:pt x="62589" y="191289"/>
                    </a:cubicBezTo>
                    <a:cubicBezTo>
                      <a:pt x="63467" y="190160"/>
                      <a:pt x="63467" y="189407"/>
                      <a:pt x="72250" y="181879"/>
                    </a:cubicBezTo>
                    <a:cubicBezTo>
                      <a:pt x="107820" y="151390"/>
                      <a:pt x="170178" y="87777"/>
                      <a:pt x="170178" y="29434"/>
                    </a:cubicBezTo>
                    <a:cubicBezTo>
                      <a:pt x="170178" y="23035"/>
                      <a:pt x="170178" y="75"/>
                      <a:pt x="144269" y="75"/>
                    </a:cubicBezTo>
                    <a:cubicBezTo>
                      <a:pt x="107820" y="75"/>
                      <a:pt x="75324" y="62182"/>
                      <a:pt x="70933" y="70839"/>
                    </a:cubicBezTo>
                    <a:cubicBezTo>
                      <a:pt x="49854" y="111867"/>
                      <a:pt x="36241" y="155907"/>
                      <a:pt x="36241" y="200699"/>
                    </a:cubicBezTo>
                    <a:lnTo>
                      <a:pt x="2427" y="228177"/>
                    </a:lnTo>
                    <a:close/>
                    <a:moveTo>
                      <a:pt x="64785" y="175480"/>
                    </a:moveTo>
                    <a:cubicBezTo>
                      <a:pt x="65663" y="171339"/>
                      <a:pt x="84546" y="87777"/>
                      <a:pt x="109577" y="43738"/>
                    </a:cubicBezTo>
                    <a:cubicBezTo>
                      <a:pt x="121434" y="23412"/>
                      <a:pt x="130656" y="8356"/>
                      <a:pt x="144708" y="8356"/>
                    </a:cubicBezTo>
                    <a:cubicBezTo>
                      <a:pt x="159639" y="8356"/>
                      <a:pt x="159639" y="21906"/>
                      <a:pt x="159639" y="27929"/>
                    </a:cubicBezTo>
                    <a:cubicBezTo>
                      <a:pt x="159639" y="90788"/>
                      <a:pt x="85864" y="156659"/>
                      <a:pt x="64785" y="1754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28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6373EAF-71EB-6253-0BAD-D951016B0EC1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>
            <a:xfrm>
              <a:off x="5181599" y="2154172"/>
              <a:ext cx="435699" cy="3396310"/>
              <a:chOff x="5181599" y="2154172"/>
              <a:chExt cx="435699" cy="3396310"/>
            </a:xfrm>
          </p:grpSpPr>
          <p:sp>
            <p:nvSpPr>
              <p:cNvPr id="20" name="Graphique 1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    <a:extLst>
                  <a:ext uri="{FF2B5EF4-FFF2-40B4-BE49-F238E27FC236}">
                    <a16:creationId xmlns:a16="http://schemas.microsoft.com/office/drawing/2014/main" id="{F46CE915-2E78-74EA-45FD-16968A356416}"/>
                  </a:ext>
                </a:extLst>
              </p:cNvPr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5181599" y="3556000"/>
                <a:ext cx="396708" cy="308551"/>
              </a:xfrm>
              <a:custGeom>
                <a:avLst/>
                <a:gdLst>
                  <a:gd name="connsiteX0" fmla="*/ 318166 w 369755"/>
                  <a:gd name="connsiteY0" fmla="*/ 29058 h 257085"/>
                  <a:gd name="connsiteX1" fmla="*/ 355054 w 369755"/>
                  <a:gd name="connsiteY1" fmla="*/ 11743 h 257085"/>
                  <a:gd name="connsiteX2" fmla="*/ 369985 w 369755"/>
                  <a:gd name="connsiteY2" fmla="*/ 4215 h 257085"/>
                  <a:gd name="connsiteX3" fmla="*/ 363837 w 369755"/>
                  <a:gd name="connsiteY3" fmla="*/ 75 h 257085"/>
                  <a:gd name="connsiteX4" fmla="*/ 307627 w 369755"/>
                  <a:gd name="connsiteY4" fmla="*/ 1204 h 257085"/>
                  <a:gd name="connsiteX5" fmla="*/ 250978 w 369755"/>
                  <a:gd name="connsiteY5" fmla="*/ 75 h 257085"/>
                  <a:gd name="connsiteX6" fmla="*/ 242634 w 369755"/>
                  <a:gd name="connsiteY6" fmla="*/ 7603 h 257085"/>
                  <a:gd name="connsiteX7" fmla="*/ 254930 w 369755"/>
                  <a:gd name="connsiteY7" fmla="*/ 11743 h 257085"/>
                  <a:gd name="connsiteX8" fmla="*/ 271618 w 369755"/>
                  <a:gd name="connsiteY8" fmla="*/ 12496 h 257085"/>
                  <a:gd name="connsiteX9" fmla="*/ 283474 w 369755"/>
                  <a:gd name="connsiteY9" fmla="*/ 18519 h 257085"/>
                  <a:gd name="connsiteX10" fmla="*/ 281718 w 369755"/>
                  <a:gd name="connsiteY10" fmla="*/ 25670 h 257085"/>
                  <a:gd name="connsiteX11" fmla="*/ 255369 w 369755"/>
                  <a:gd name="connsiteY11" fmla="*/ 117513 h 257085"/>
                  <a:gd name="connsiteX12" fmla="*/ 121432 w 369755"/>
                  <a:gd name="connsiteY12" fmla="*/ 117513 h 257085"/>
                  <a:gd name="connsiteX13" fmla="*/ 147341 w 369755"/>
                  <a:gd name="connsiteY13" fmla="*/ 29058 h 257085"/>
                  <a:gd name="connsiteX14" fmla="*/ 184229 w 369755"/>
                  <a:gd name="connsiteY14" fmla="*/ 11743 h 257085"/>
                  <a:gd name="connsiteX15" fmla="*/ 199159 w 369755"/>
                  <a:gd name="connsiteY15" fmla="*/ 4215 h 257085"/>
                  <a:gd name="connsiteX16" fmla="*/ 193012 w 369755"/>
                  <a:gd name="connsiteY16" fmla="*/ 75 h 257085"/>
                  <a:gd name="connsiteX17" fmla="*/ 136802 w 369755"/>
                  <a:gd name="connsiteY17" fmla="*/ 1204 h 257085"/>
                  <a:gd name="connsiteX18" fmla="*/ 80153 w 369755"/>
                  <a:gd name="connsiteY18" fmla="*/ 75 h 257085"/>
                  <a:gd name="connsiteX19" fmla="*/ 71809 w 369755"/>
                  <a:gd name="connsiteY19" fmla="*/ 7603 h 257085"/>
                  <a:gd name="connsiteX20" fmla="*/ 84105 w 369755"/>
                  <a:gd name="connsiteY20" fmla="*/ 11743 h 257085"/>
                  <a:gd name="connsiteX21" fmla="*/ 100792 w 369755"/>
                  <a:gd name="connsiteY21" fmla="*/ 12496 h 257085"/>
                  <a:gd name="connsiteX22" fmla="*/ 112649 w 369755"/>
                  <a:gd name="connsiteY22" fmla="*/ 18519 h 257085"/>
                  <a:gd name="connsiteX23" fmla="*/ 110892 w 369755"/>
                  <a:gd name="connsiteY23" fmla="*/ 25670 h 257085"/>
                  <a:gd name="connsiteX24" fmla="*/ 52048 w 369755"/>
                  <a:gd name="connsiteY24" fmla="*/ 227800 h 257085"/>
                  <a:gd name="connsiteX25" fmla="*/ 12086 w 369755"/>
                  <a:gd name="connsiteY25" fmla="*/ 245491 h 257085"/>
                  <a:gd name="connsiteX26" fmla="*/ 229 w 369755"/>
                  <a:gd name="connsiteY26" fmla="*/ 253019 h 257085"/>
                  <a:gd name="connsiteX27" fmla="*/ 6377 w 369755"/>
                  <a:gd name="connsiteY27" fmla="*/ 257160 h 257085"/>
                  <a:gd name="connsiteX28" fmla="*/ 62148 w 369755"/>
                  <a:gd name="connsiteY28" fmla="*/ 256031 h 257085"/>
                  <a:gd name="connsiteX29" fmla="*/ 90253 w 369755"/>
                  <a:gd name="connsiteY29" fmla="*/ 256407 h 257085"/>
                  <a:gd name="connsiteX30" fmla="*/ 118797 w 369755"/>
                  <a:gd name="connsiteY30" fmla="*/ 257160 h 257085"/>
                  <a:gd name="connsiteX31" fmla="*/ 127580 w 369755"/>
                  <a:gd name="connsiteY31" fmla="*/ 249632 h 257085"/>
                  <a:gd name="connsiteX32" fmla="*/ 115284 w 369755"/>
                  <a:gd name="connsiteY32" fmla="*/ 245491 h 257085"/>
                  <a:gd name="connsiteX33" fmla="*/ 86740 w 369755"/>
                  <a:gd name="connsiteY33" fmla="*/ 238716 h 257085"/>
                  <a:gd name="connsiteX34" fmla="*/ 88057 w 369755"/>
                  <a:gd name="connsiteY34" fmla="*/ 232317 h 257085"/>
                  <a:gd name="connsiteX35" fmla="*/ 117919 w 369755"/>
                  <a:gd name="connsiteY35" fmla="*/ 129182 h 257085"/>
                  <a:gd name="connsiteX36" fmla="*/ 251856 w 369755"/>
                  <a:gd name="connsiteY36" fmla="*/ 129182 h 257085"/>
                  <a:gd name="connsiteX37" fmla="*/ 221556 w 369755"/>
                  <a:gd name="connsiteY37" fmla="*/ 233070 h 257085"/>
                  <a:gd name="connsiteX38" fmla="*/ 181594 w 369755"/>
                  <a:gd name="connsiteY38" fmla="*/ 245491 h 257085"/>
                  <a:gd name="connsiteX39" fmla="*/ 171055 w 369755"/>
                  <a:gd name="connsiteY39" fmla="*/ 253019 h 257085"/>
                  <a:gd name="connsiteX40" fmla="*/ 177202 w 369755"/>
                  <a:gd name="connsiteY40" fmla="*/ 257160 h 257085"/>
                  <a:gd name="connsiteX41" fmla="*/ 232973 w 369755"/>
                  <a:gd name="connsiteY41" fmla="*/ 256031 h 257085"/>
                  <a:gd name="connsiteX42" fmla="*/ 261078 w 369755"/>
                  <a:gd name="connsiteY42" fmla="*/ 256407 h 257085"/>
                  <a:gd name="connsiteX43" fmla="*/ 289622 w 369755"/>
                  <a:gd name="connsiteY43" fmla="*/ 257160 h 257085"/>
                  <a:gd name="connsiteX44" fmla="*/ 298405 w 369755"/>
                  <a:gd name="connsiteY44" fmla="*/ 249632 h 257085"/>
                  <a:gd name="connsiteX45" fmla="*/ 286109 w 369755"/>
                  <a:gd name="connsiteY45" fmla="*/ 245491 h 257085"/>
                  <a:gd name="connsiteX46" fmla="*/ 257565 w 369755"/>
                  <a:gd name="connsiteY46" fmla="*/ 238716 h 257085"/>
                  <a:gd name="connsiteX47" fmla="*/ 258882 w 369755"/>
                  <a:gd name="connsiteY47" fmla="*/ 232317 h 257085"/>
                  <a:gd name="connsiteX48" fmla="*/ 318166 w 369755"/>
                  <a:gd name="connsiteY48" fmla="*/ 29058 h 25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69755" h="257085">
                    <a:moveTo>
                      <a:pt x="318166" y="29058"/>
                    </a:moveTo>
                    <a:cubicBezTo>
                      <a:pt x="322119" y="15507"/>
                      <a:pt x="322997" y="11743"/>
                      <a:pt x="355054" y="11743"/>
                    </a:cubicBezTo>
                    <a:cubicBezTo>
                      <a:pt x="366472" y="11743"/>
                      <a:pt x="369985" y="11743"/>
                      <a:pt x="369985" y="4215"/>
                    </a:cubicBezTo>
                    <a:cubicBezTo>
                      <a:pt x="369985" y="75"/>
                      <a:pt x="365154" y="75"/>
                      <a:pt x="363837" y="75"/>
                    </a:cubicBezTo>
                    <a:cubicBezTo>
                      <a:pt x="351541" y="75"/>
                      <a:pt x="319923" y="1204"/>
                      <a:pt x="307627" y="1204"/>
                    </a:cubicBezTo>
                    <a:cubicBezTo>
                      <a:pt x="294892" y="1204"/>
                      <a:pt x="263713" y="75"/>
                      <a:pt x="250978" y="75"/>
                    </a:cubicBezTo>
                    <a:cubicBezTo>
                      <a:pt x="247465" y="75"/>
                      <a:pt x="242634" y="75"/>
                      <a:pt x="242634" y="7603"/>
                    </a:cubicBezTo>
                    <a:cubicBezTo>
                      <a:pt x="242634" y="11743"/>
                      <a:pt x="246587" y="11743"/>
                      <a:pt x="254930" y="11743"/>
                    </a:cubicBezTo>
                    <a:cubicBezTo>
                      <a:pt x="255809" y="11743"/>
                      <a:pt x="264152" y="11743"/>
                      <a:pt x="271618" y="12496"/>
                    </a:cubicBezTo>
                    <a:cubicBezTo>
                      <a:pt x="279522" y="13249"/>
                      <a:pt x="283474" y="13625"/>
                      <a:pt x="283474" y="18519"/>
                    </a:cubicBezTo>
                    <a:cubicBezTo>
                      <a:pt x="283474" y="20024"/>
                      <a:pt x="283035" y="20777"/>
                      <a:pt x="281718" y="25670"/>
                    </a:cubicBezTo>
                    <a:lnTo>
                      <a:pt x="255369" y="117513"/>
                    </a:lnTo>
                    <a:lnTo>
                      <a:pt x="121432" y="117513"/>
                    </a:lnTo>
                    <a:lnTo>
                      <a:pt x="147341" y="29058"/>
                    </a:lnTo>
                    <a:cubicBezTo>
                      <a:pt x="151293" y="15507"/>
                      <a:pt x="152611" y="11743"/>
                      <a:pt x="184229" y="11743"/>
                    </a:cubicBezTo>
                    <a:cubicBezTo>
                      <a:pt x="195646" y="11743"/>
                      <a:pt x="199159" y="11743"/>
                      <a:pt x="199159" y="4215"/>
                    </a:cubicBezTo>
                    <a:cubicBezTo>
                      <a:pt x="199159" y="75"/>
                      <a:pt x="194329" y="75"/>
                      <a:pt x="193012" y="75"/>
                    </a:cubicBezTo>
                    <a:cubicBezTo>
                      <a:pt x="180716" y="75"/>
                      <a:pt x="149098" y="1204"/>
                      <a:pt x="136802" y="1204"/>
                    </a:cubicBezTo>
                    <a:cubicBezTo>
                      <a:pt x="124067" y="1204"/>
                      <a:pt x="92888" y="75"/>
                      <a:pt x="80153" y="75"/>
                    </a:cubicBezTo>
                    <a:cubicBezTo>
                      <a:pt x="76639" y="75"/>
                      <a:pt x="71809" y="75"/>
                      <a:pt x="71809" y="7603"/>
                    </a:cubicBezTo>
                    <a:cubicBezTo>
                      <a:pt x="71809" y="11743"/>
                      <a:pt x="75761" y="11743"/>
                      <a:pt x="84105" y="11743"/>
                    </a:cubicBezTo>
                    <a:cubicBezTo>
                      <a:pt x="84983" y="11743"/>
                      <a:pt x="93327" y="11743"/>
                      <a:pt x="100792" y="12496"/>
                    </a:cubicBezTo>
                    <a:cubicBezTo>
                      <a:pt x="108697" y="13249"/>
                      <a:pt x="112649" y="13625"/>
                      <a:pt x="112649" y="18519"/>
                    </a:cubicBezTo>
                    <a:cubicBezTo>
                      <a:pt x="112649" y="20024"/>
                      <a:pt x="112210" y="21153"/>
                      <a:pt x="110892" y="25670"/>
                    </a:cubicBezTo>
                    <a:lnTo>
                      <a:pt x="52048" y="227800"/>
                    </a:lnTo>
                    <a:cubicBezTo>
                      <a:pt x="47656" y="242480"/>
                      <a:pt x="46778" y="245491"/>
                      <a:pt x="12086" y="245491"/>
                    </a:cubicBezTo>
                    <a:cubicBezTo>
                      <a:pt x="4181" y="245491"/>
                      <a:pt x="229" y="245491"/>
                      <a:pt x="229" y="253019"/>
                    </a:cubicBezTo>
                    <a:cubicBezTo>
                      <a:pt x="229" y="257160"/>
                      <a:pt x="5499" y="257160"/>
                      <a:pt x="6377" y="257160"/>
                    </a:cubicBezTo>
                    <a:cubicBezTo>
                      <a:pt x="18673" y="257160"/>
                      <a:pt x="49852" y="256031"/>
                      <a:pt x="62148" y="256031"/>
                    </a:cubicBezTo>
                    <a:cubicBezTo>
                      <a:pt x="71370" y="256031"/>
                      <a:pt x="81031" y="256407"/>
                      <a:pt x="90253" y="256407"/>
                    </a:cubicBezTo>
                    <a:cubicBezTo>
                      <a:pt x="99914" y="256407"/>
                      <a:pt x="109575" y="257160"/>
                      <a:pt x="118797" y="257160"/>
                    </a:cubicBezTo>
                    <a:cubicBezTo>
                      <a:pt x="122310" y="257160"/>
                      <a:pt x="127580" y="257160"/>
                      <a:pt x="127580" y="249632"/>
                    </a:cubicBezTo>
                    <a:cubicBezTo>
                      <a:pt x="127580" y="245491"/>
                      <a:pt x="123627" y="245491"/>
                      <a:pt x="115284" y="245491"/>
                    </a:cubicBezTo>
                    <a:cubicBezTo>
                      <a:pt x="99036" y="245491"/>
                      <a:pt x="86740" y="245491"/>
                      <a:pt x="86740" y="238716"/>
                    </a:cubicBezTo>
                    <a:cubicBezTo>
                      <a:pt x="86740" y="236457"/>
                      <a:pt x="87618" y="234575"/>
                      <a:pt x="88057" y="232317"/>
                    </a:cubicBezTo>
                    <a:lnTo>
                      <a:pt x="117919" y="129182"/>
                    </a:lnTo>
                    <a:lnTo>
                      <a:pt x="251856" y="129182"/>
                    </a:lnTo>
                    <a:cubicBezTo>
                      <a:pt x="233412" y="191665"/>
                      <a:pt x="223312" y="227424"/>
                      <a:pt x="221556" y="233070"/>
                    </a:cubicBezTo>
                    <a:cubicBezTo>
                      <a:pt x="217164" y="245115"/>
                      <a:pt x="208821" y="245491"/>
                      <a:pt x="181594" y="245491"/>
                    </a:cubicBezTo>
                    <a:cubicBezTo>
                      <a:pt x="175007" y="245491"/>
                      <a:pt x="171055" y="245491"/>
                      <a:pt x="171055" y="253019"/>
                    </a:cubicBezTo>
                    <a:cubicBezTo>
                      <a:pt x="171055" y="257160"/>
                      <a:pt x="176324" y="257160"/>
                      <a:pt x="177202" y="257160"/>
                    </a:cubicBezTo>
                    <a:cubicBezTo>
                      <a:pt x="189498" y="257160"/>
                      <a:pt x="220677" y="256031"/>
                      <a:pt x="232973" y="256031"/>
                    </a:cubicBezTo>
                    <a:cubicBezTo>
                      <a:pt x="242195" y="256031"/>
                      <a:pt x="251856" y="256407"/>
                      <a:pt x="261078" y="256407"/>
                    </a:cubicBezTo>
                    <a:cubicBezTo>
                      <a:pt x="270739" y="256407"/>
                      <a:pt x="280400" y="257160"/>
                      <a:pt x="289622" y="257160"/>
                    </a:cubicBezTo>
                    <a:cubicBezTo>
                      <a:pt x="293135" y="257160"/>
                      <a:pt x="298405" y="257160"/>
                      <a:pt x="298405" y="249632"/>
                    </a:cubicBezTo>
                    <a:cubicBezTo>
                      <a:pt x="298405" y="245491"/>
                      <a:pt x="294453" y="245491"/>
                      <a:pt x="286109" y="245491"/>
                    </a:cubicBezTo>
                    <a:cubicBezTo>
                      <a:pt x="269861" y="245491"/>
                      <a:pt x="257565" y="245491"/>
                      <a:pt x="257565" y="238716"/>
                    </a:cubicBezTo>
                    <a:cubicBezTo>
                      <a:pt x="257565" y="236457"/>
                      <a:pt x="258443" y="234575"/>
                      <a:pt x="258882" y="232317"/>
                    </a:cubicBezTo>
                    <a:lnTo>
                      <a:pt x="318166" y="29058"/>
                    </a:lnTo>
                    <a:close/>
                  </a:path>
                </a:pathLst>
              </a:custGeom>
              <a:solidFill>
                <a:srgbClr val="000000"/>
              </a:solidFill>
              <a:ln w="433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B6E33284-8972-E684-F44A-F99E2CEB8A66}"/>
                  </a:ext>
                </a:extLst>
              </p:cNvPr>
              <p:cNvCxnSpPr/>
              <p:nvPr/>
            </p:nvCxnSpPr>
            <p:spPr bwMode="auto">
              <a:xfrm>
                <a:off x="5617298" y="2154172"/>
                <a:ext cx="0" cy="339631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" name="Parallélogramme 24">
            <a:extLst>
              <a:ext uri="{FF2B5EF4-FFF2-40B4-BE49-F238E27FC236}">
                <a16:creationId xmlns:a16="http://schemas.microsoft.com/office/drawing/2014/main" id="{86A05609-4DAC-1D51-D80A-857F014A2406}"/>
              </a:ext>
            </a:extLst>
          </p:cNvPr>
          <p:cNvSpPr/>
          <p:nvPr/>
        </p:nvSpPr>
        <p:spPr bwMode="auto">
          <a:xfrm rot="21101385">
            <a:off x="350850" y="1708105"/>
            <a:ext cx="3457856" cy="3838945"/>
          </a:xfrm>
          <a:prstGeom prst="parallelogram">
            <a:avLst/>
          </a:prstGeom>
          <a:solidFill>
            <a:schemeClr val="accent2"/>
          </a:solidFill>
          <a:ln w="28575" cmpd="sng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  <a:scene3d>
            <a:camera prst="orthographicFront">
              <a:rot lat="1188340" lon="7176403" rev="20670000"/>
            </a:camera>
            <a:lightRig rig="threePt" dir="t">
              <a:rot lat="0" lon="0" rev="4800000"/>
            </a:lightRig>
          </a:scene3d>
          <a:sp3d extrusionH="635000" contourW="12700" prstMaterial="powder">
            <a:extrusionClr>
              <a:schemeClr val="bg1">
                <a:lumMod val="85000"/>
              </a:schemeClr>
            </a:extrusionClr>
            <a:contourClr>
              <a:schemeClr val="bg1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B6D5B5AB-6AA2-1C3D-C296-5CD0AD6026C6}"/>
              </a:ext>
            </a:extLst>
          </p:cNvPr>
          <p:cNvSpPr/>
          <p:nvPr/>
        </p:nvSpPr>
        <p:spPr bwMode="auto">
          <a:xfrm rot="21074488">
            <a:off x="884382" y="1637533"/>
            <a:ext cx="3457856" cy="4240138"/>
          </a:xfrm>
          <a:prstGeom prst="parallelogram">
            <a:avLst/>
          </a:prstGeom>
          <a:solidFill>
            <a:schemeClr val="accent2">
              <a:lumMod val="20000"/>
              <a:lumOff val="80000"/>
              <a:alpha val="67408"/>
            </a:schemeClr>
          </a:solidFill>
          <a:ln w="28575" cmpd="sng">
            <a:solidFill>
              <a:schemeClr val="accent2"/>
            </a:solidFill>
            <a:round/>
            <a:headEnd/>
            <a:tailEnd/>
          </a:ln>
          <a:effectLst/>
          <a:scene3d>
            <a:camera prst="orthographicFront">
              <a:rot lat="1188340" lon="7176403" rev="20670000"/>
            </a:camera>
            <a:lightRig rig="balanced" dir="t">
              <a:rot lat="0" lon="0" rev="5400000"/>
            </a:lightRig>
          </a:scene3d>
          <a:sp3d extrusionH="1866900" contourW="12700" prstMaterial="translucentPowder">
            <a:extrusionClr>
              <a:schemeClr val="accent2">
                <a:lumMod val="20000"/>
                <a:lumOff val="80000"/>
              </a:schemeClr>
            </a:extrusionClr>
            <a:contourClr>
              <a:schemeClr val="accent2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DD8B8C0-AE10-04AE-6567-BBE614E6C10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5540" y="1464709"/>
            <a:ext cx="1354942" cy="64193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649D98C-52A5-9ADE-AED7-76E8847FC60B}"/>
              </a:ext>
            </a:extLst>
          </p:cNvPr>
          <p:cNvCxnSpPr/>
          <p:nvPr/>
        </p:nvCxnSpPr>
        <p:spPr bwMode="auto">
          <a:xfrm flipH="1" flipV="1">
            <a:off x="359415" y="1871361"/>
            <a:ext cx="1372251" cy="47057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72B64D3-30A0-9EB9-17AD-AF453A4C40DA}"/>
              </a:ext>
            </a:extLst>
          </p:cNvPr>
          <p:cNvCxnSpPr/>
          <p:nvPr/>
        </p:nvCxnSpPr>
        <p:spPr bwMode="auto">
          <a:xfrm flipH="1" flipV="1">
            <a:off x="509862" y="5323427"/>
            <a:ext cx="1372251" cy="47057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71140E7-F22B-1851-BD8F-F92D019EA8E3}"/>
              </a:ext>
            </a:extLst>
          </p:cNvPr>
          <p:cNvCxnSpPr/>
          <p:nvPr/>
        </p:nvCxnSpPr>
        <p:spPr bwMode="auto">
          <a:xfrm flipH="1" flipV="1">
            <a:off x="1882113" y="1293975"/>
            <a:ext cx="1372251" cy="47057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Graphique 3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<a:extLst>
              <a:ext uri="{FF2B5EF4-FFF2-40B4-BE49-F238E27FC236}">
                <a16:creationId xmlns:a16="http://schemas.microsoft.com/office/drawing/2014/main" id="{E34A7680-FA75-92F7-A955-7DF04EC5546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2099" y="3416300"/>
            <a:ext cx="396708" cy="308551"/>
          </a:xfrm>
          <a:custGeom>
            <a:avLst/>
            <a:gdLst>
              <a:gd name="connsiteX0" fmla="*/ 318166 w 369755"/>
              <a:gd name="connsiteY0" fmla="*/ 29058 h 257085"/>
              <a:gd name="connsiteX1" fmla="*/ 355054 w 369755"/>
              <a:gd name="connsiteY1" fmla="*/ 11743 h 257085"/>
              <a:gd name="connsiteX2" fmla="*/ 369985 w 369755"/>
              <a:gd name="connsiteY2" fmla="*/ 4215 h 257085"/>
              <a:gd name="connsiteX3" fmla="*/ 363837 w 369755"/>
              <a:gd name="connsiteY3" fmla="*/ 75 h 257085"/>
              <a:gd name="connsiteX4" fmla="*/ 307627 w 369755"/>
              <a:gd name="connsiteY4" fmla="*/ 1204 h 257085"/>
              <a:gd name="connsiteX5" fmla="*/ 250978 w 369755"/>
              <a:gd name="connsiteY5" fmla="*/ 75 h 257085"/>
              <a:gd name="connsiteX6" fmla="*/ 242634 w 369755"/>
              <a:gd name="connsiteY6" fmla="*/ 7603 h 257085"/>
              <a:gd name="connsiteX7" fmla="*/ 254930 w 369755"/>
              <a:gd name="connsiteY7" fmla="*/ 11743 h 257085"/>
              <a:gd name="connsiteX8" fmla="*/ 271618 w 369755"/>
              <a:gd name="connsiteY8" fmla="*/ 12496 h 257085"/>
              <a:gd name="connsiteX9" fmla="*/ 283474 w 369755"/>
              <a:gd name="connsiteY9" fmla="*/ 18519 h 257085"/>
              <a:gd name="connsiteX10" fmla="*/ 281718 w 369755"/>
              <a:gd name="connsiteY10" fmla="*/ 25670 h 257085"/>
              <a:gd name="connsiteX11" fmla="*/ 255369 w 369755"/>
              <a:gd name="connsiteY11" fmla="*/ 117513 h 257085"/>
              <a:gd name="connsiteX12" fmla="*/ 121432 w 369755"/>
              <a:gd name="connsiteY12" fmla="*/ 117513 h 257085"/>
              <a:gd name="connsiteX13" fmla="*/ 147341 w 369755"/>
              <a:gd name="connsiteY13" fmla="*/ 29058 h 257085"/>
              <a:gd name="connsiteX14" fmla="*/ 184229 w 369755"/>
              <a:gd name="connsiteY14" fmla="*/ 11743 h 257085"/>
              <a:gd name="connsiteX15" fmla="*/ 199159 w 369755"/>
              <a:gd name="connsiteY15" fmla="*/ 4215 h 257085"/>
              <a:gd name="connsiteX16" fmla="*/ 193012 w 369755"/>
              <a:gd name="connsiteY16" fmla="*/ 75 h 257085"/>
              <a:gd name="connsiteX17" fmla="*/ 136802 w 369755"/>
              <a:gd name="connsiteY17" fmla="*/ 1204 h 257085"/>
              <a:gd name="connsiteX18" fmla="*/ 80153 w 369755"/>
              <a:gd name="connsiteY18" fmla="*/ 75 h 257085"/>
              <a:gd name="connsiteX19" fmla="*/ 71809 w 369755"/>
              <a:gd name="connsiteY19" fmla="*/ 7603 h 257085"/>
              <a:gd name="connsiteX20" fmla="*/ 84105 w 369755"/>
              <a:gd name="connsiteY20" fmla="*/ 11743 h 257085"/>
              <a:gd name="connsiteX21" fmla="*/ 100792 w 369755"/>
              <a:gd name="connsiteY21" fmla="*/ 12496 h 257085"/>
              <a:gd name="connsiteX22" fmla="*/ 112649 w 369755"/>
              <a:gd name="connsiteY22" fmla="*/ 18519 h 257085"/>
              <a:gd name="connsiteX23" fmla="*/ 110892 w 369755"/>
              <a:gd name="connsiteY23" fmla="*/ 25670 h 257085"/>
              <a:gd name="connsiteX24" fmla="*/ 52048 w 369755"/>
              <a:gd name="connsiteY24" fmla="*/ 227800 h 257085"/>
              <a:gd name="connsiteX25" fmla="*/ 12086 w 369755"/>
              <a:gd name="connsiteY25" fmla="*/ 245491 h 257085"/>
              <a:gd name="connsiteX26" fmla="*/ 229 w 369755"/>
              <a:gd name="connsiteY26" fmla="*/ 253019 h 257085"/>
              <a:gd name="connsiteX27" fmla="*/ 6377 w 369755"/>
              <a:gd name="connsiteY27" fmla="*/ 257160 h 257085"/>
              <a:gd name="connsiteX28" fmla="*/ 62148 w 369755"/>
              <a:gd name="connsiteY28" fmla="*/ 256031 h 257085"/>
              <a:gd name="connsiteX29" fmla="*/ 90253 w 369755"/>
              <a:gd name="connsiteY29" fmla="*/ 256407 h 257085"/>
              <a:gd name="connsiteX30" fmla="*/ 118797 w 369755"/>
              <a:gd name="connsiteY30" fmla="*/ 257160 h 257085"/>
              <a:gd name="connsiteX31" fmla="*/ 127580 w 369755"/>
              <a:gd name="connsiteY31" fmla="*/ 249632 h 257085"/>
              <a:gd name="connsiteX32" fmla="*/ 115284 w 369755"/>
              <a:gd name="connsiteY32" fmla="*/ 245491 h 257085"/>
              <a:gd name="connsiteX33" fmla="*/ 86740 w 369755"/>
              <a:gd name="connsiteY33" fmla="*/ 238716 h 257085"/>
              <a:gd name="connsiteX34" fmla="*/ 88057 w 369755"/>
              <a:gd name="connsiteY34" fmla="*/ 232317 h 257085"/>
              <a:gd name="connsiteX35" fmla="*/ 117919 w 369755"/>
              <a:gd name="connsiteY35" fmla="*/ 129182 h 257085"/>
              <a:gd name="connsiteX36" fmla="*/ 251856 w 369755"/>
              <a:gd name="connsiteY36" fmla="*/ 129182 h 257085"/>
              <a:gd name="connsiteX37" fmla="*/ 221556 w 369755"/>
              <a:gd name="connsiteY37" fmla="*/ 233070 h 257085"/>
              <a:gd name="connsiteX38" fmla="*/ 181594 w 369755"/>
              <a:gd name="connsiteY38" fmla="*/ 245491 h 257085"/>
              <a:gd name="connsiteX39" fmla="*/ 171055 w 369755"/>
              <a:gd name="connsiteY39" fmla="*/ 253019 h 257085"/>
              <a:gd name="connsiteX40" fmla="*/ 177202 w 369755"/>
              <a:gd name="connsiteY40" fmla="*/ 257160 h 257085"/>
              <a:gd name="connsiteX41" fmla="*/ 232973 w 369755"/>
              <a:gd name="connsiteY41" fmla="*/ 256031 h 257085"/>
              <a:gd name="connsiteX42" fmla="*/ 261078 w 369755"/>
              <a:gd name="connsiteY42" fmla="*/ 256407 h 257085"/>
              <a:gd name="connsiteX43" fmla="*/ 289622 w 369755"/>
              <a:gd name="connsiteY43" fmla="*/ 257160 h 257085"/>
              <a:gd name="connsiteX44" fmla="*/ 298405 w 369755"/>
              <a:gd name="connsiteY44" fmla="*/ 249632 h 257085"/>
              <a:gd name="connsiteX45" fmla="*/ 286109 w 369755"/>
              <a:gd name="connsiteY45" fmla="*/ 245491 h 257085"/>
              <a:gd name="connsiteX46" fmla="*/ 257565 w 369755"/>
              <a:gd name="connsiteY46" fmla="*/ 238716 h 257085"/>
              <a:gd name="connsiteX47" fmla="*/ 258882 w 369755"/>
              <a:gd name="connsiteY47" fmla="*/ 232317 h 257085"/>
              <a:gd name="connsiteX48" fmla="*/ 318166 w 369755"/>
              <a:gd name="connsiteY48" fmla="*/ 29058 h 25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69755" h="257085">
                <a:moveTo>
                  <a:pt x="318166" y="29058"/>
                </a:moveTo>
                <a:cubicBezTo>
                  <a:pt x="322119" y="15507"/>
                  <a:pt x="322997" y="11743"/>
                  <a:pt x="355054" y="11743"/>
                </a:cubicBezTo>
                <a:cubicBezTo>
                  <a:pt x="366472" y="11743"/>
                  <a:pt x="369985" y="11743"/>
                  <a:pt x="369985" y="4215"/>
                </a:cubicBezTo>
                <a:cubicBezTo>
                  <a:pt x="369985" y="75"/>
                  <a:pt x="365154" y="75"/>
                  <a:pt x="363837" y="75"/>
                </a:cubicBezTo>
                <a:cubicBezTo>
                  <a:pt x="351541" y="75"/>
                  <a:pt x="319923" y="1204"/>
                  <a:pt x="307627" y="1204"/>
                </a:cubicBezTo>
                <a:cubicBezTo>
                  <a:pt x="294892" y="1204"/>
                  <a:pt x="263713" y="75"/>
                  <a:pt x="250978" y="75"/>
                </a:cubicBezTo>
                <a:cubicBezTo>
                  <a:pt x="247465" y="75"/>
                  <a:pt x="242634" y="75"/>
                  <a:pt x="242634" y="7603"/>
                </a:cubicBezTo>
                <a:cubicBezTo>
                  <a:pt x="242634" y="11743"/>
                  <a:pt x="246587" y="11743"/>
                  <a:pt x="254930" y="11743"/>
                </a:cubicBezTo>
                <a:cubicBezTo>
                  <a:pt x="255809" y="11743"/>
                  <a:pt x="264152" y="11743"/>
                  <a:pt x="271618" y="12496"/>
                </a:cubicBezTo>
                <a:cubicBezTo>
                  <a:pt x="279522" y="13249"/>
                  <a:pt x="283474" y="13625"/>
                  <a:pt x="283474" y="18519"/>
                </a:cubicBezTo>
                <a:cubicBezTo>
                  <a:pt x="283474" y="20024"/>
                  <a:pt x="283035" y="20777"/>
                  <a:pt x="281718" y="25670"/>
                </a:cubicBezTo>
                <a:lnTo>
                  <a:pt x="255369" y="117513"/>
                </a:lnTo>
                <a:lnTo>
                  <a:pt x="121432" y="117513"/>
                </a:lnTo>
                <a:lnTo>
                  <a:pt x="147341" y="29058"/>
                </a:lnTo>
                <a:cubicBezTo>
                  <a:pt x="151293" y="15507"/>
                  <a:pt x="152611" y="11743"/>
                  <a:pt x="184229" y="11743"/>
                </a:cubicBezTo>
                <a:cubicBezTo>
                  <a:pt x="195646" y="11743"/>
                  <a:pt x="199159" y="11743"/>
                  <a:pt x="199159" y="4215"/>
                </a:cubicBezTo>
                <a:cubicBezTo>
                  <a:pt x="199159" y="75"/>
                  <a:pt x="194329" y="75"/>
                  <a:pt x="193012" y="75"/>
                </a:cubicBezTo>
                <a:cubicBezTo>
                  <a:pt x="180716" y="75"/>
                  <a:pt x="149098" y="1204"/>
                  <a:pt x="136802" y="1204"/>
                </a:cubicBezTo>
                <a:cubicBezTo>
                  <a:pt x="124067" y="1204"/>
                  <a:pt x="92888" y="75"/>
                  <a:pt x="80153" y="75"/>
                </a:cubicBezTo>
                <a:cubicBezTo>
                  <a:pt x="76639" y="75"/>
                  <a:pt x="71809" y="75"/>
                  <a:pt x="71809" y="7603"/>
                </a:cubicBezTo>
                <a:cubicBezTo>
                  <a:pt x="71809" y="11743"/>
                  <a:pt x="75761" y="11743"/>
                  <a:pt x="84105" y="11743"/>
                </a:cubicBezTo>
                <a:cubicBezTo>
                  <a:pt x="84983" y="11743"/>
                  <a:pt x="93327" y="11743"/>
                  <a:pt x="100792" y="12496"/>
                </a:cubicBezTo>
                <a:cubicBezTo>
                  <a:pt x="108697" y="13249"/>
                  <a:pt x="112649" y="13625"/>
                  <a:pt x="112649" y="18519"/>
                </a:cubicBezTo>
                <a:cubicBezTo>
                  <a:pt x="112649" y="20024"/>
                  <a:pt x="112210" y="21153"/>
                  <a:pt x="110892" y="25670"/>
                </a:cubicBezTo>
                <a:lnTo>
                  <a:pt x="52048" y="227800"/>
                </a:lnTo>
                <a:cubicBezTo>
                  <a:pt x="47656" y="242480"/>
                  <a:pt x="46778" y="245491"/>
                  <a:pt x="12086" y="245491"/>
                </a:cubicBezTo>
                <a:cubicBezTo>
                  <a:pt x="4181" y="245491"/>
                  <a:pt x="229" y="245491"/>
                  <a:pt x="229" y="253019"/>
                </a:cubicBezTo>
                <a:cubicBezTo>
                  <a:pt x="229" y="257160"/>
                  <a:pt x="5499" y="257160"/>
                  <a:pt x="6377" y="257160"/>
                </a:cubicBezTo>
                <a:cubicBezTo>
                  <a:pt x="18673" y="257160"/>
                  <a:pt x="49852" y="256031"/>
                  <a:pt x="62148" y="256031"/>
                </a:cubicBezTo>
                <a:cubicBezTo>
                  <a:pt x="71370" y="256031"/>
                  <a:pt x="81031" y="256407"/>
                  <a:pt x="90253" y="256407"/>
                </a:cubicBezTo>
                <a:cubicBezTo>
                  <a:pt x="99914" y="256407"/>
                  <a:pt x="109575" y="257160"/>
                  <a:pt x="118797" y="257160"/>
                </a:cubicBezTo>
                <a:cubicBezTo>
                  <a:pt x="122310" y="257160"/>
                  <a:pt x="127580" y="257160"/>
                  <a:pt x="127580" y="249632"/>
                </a:cubicBezTo>
                <a:cubicBezTo>
                  <a:pt x="127580" y="245491"/>
                  <a:pt x="123627" y="245491"/>
                  <a:pt x="115284" y="245491"/>
                </a:cubicBezTo>
                <a:cubicBezTo>
                  <a:pt x="99036" y="245491"/>
                  <a:pt x="86740" y="245491"/>
                  <a:pt x="86740" y="238716"/>
                </a:cubicBezTo>
                <a:cubicBezTo>
                  <a:pt x="86740" y="236457"/>
                  <a:pt x="87618" y="234575"/>
                  <a:pt x="88057" y="232317"/>
                </a:cubicBezTo>
                <a:lnTo>
                  <a:pt x="117919" y="129182"/>
                </a:lnTo>
                <a:lnTo>
                  <a:pt x="251856" y="129182"/>
                </a:lnTo>
                <a:cubicBezTo>
                  <a:pt x="233412" y="191665"/>
                  <a:pt x="223312" y="227424"/>
                  <a:pt x="221556" y="233070"/>
                </a:cubicBezTo>
                <a:cubicBezTo>
                  <a:pt x="217164" y="245115"/>
                  <a:pt x="208821" y="245491"/>
                  <a:pt x="181594" y="245491"/>
                </a:cubicBezTo>
                <a:cubicBezTo>
                  <a:pt x="175007" y="245491"/>
                  <a:pt x="171055" y="245491"/>
                  <a:pt x="171055" y="253019"/>
                </a:cubicBezTo>
                <a:cubicBezTo>
                  <a:pt x="171055" y="257160"/>
                  <a:pt x="176324" y="257160"/>
                  <a:pt x="177202" y="257160"/>
                </a:cubicBezTo>
                <a:cubicBezTo>
                  <a:pt x="189498" y="257160"/>
                  <a:pt x="220677" y="256031"/>
                  <a:pt x="232973" y="256031"/>
                </a:cubicBezTo>
                <a:cubicBezTo>
                  <a:pt x="242195" y="256031"/>
                  <a:pt x="251856" y="256407"/>
                  <a:pt x="261078" y="256407"/>
                </a:cubicBezTo>
                <a:cubicBezTo>
                  <a:pt x="270739" y="256407"/>
                  <a:pt x="280400" y="257160"/>
                  <a:pt x="289622" y="257160"/>
                </a:cubicBezTo>
                <a:cubicBezTo>
                  <a:pt x="293135" y="257160"/>
                  <a:pt x="298405" y="257160"/>
                  <a:pt x="298405" y="249632"/>
                </a:cubicBezTo>
                <a:cubicBezTo>
                  <a:pt x="298405" y="245491"/>
                  <a:pt x="294453" y="245491"/>
                  <a:pt x="286109" y="245491"/>
                </a:cubicBezTo>
                <a:cubicBezTo>
                  <a:pt x="269861" y="245491"/>
                  <a:pt x="257565" y="245491"/>
                  <a:pt x="257565" y="238716"/>
                </a:cubicBezTo>
                <a:cubicBezTo>
                  <a:pt x="257565" y="236457"/>
                  <a:pt x="258443" y="234575"/>
                  <a:pt x="258882" y="232317"/>
                </a:cubicBezTo>
                <a:lnTo>
                  <a:pt x="318166" y="29058"/>
                </a:lnTo>
                <a:close/>
              </a:path>
            </a:pathLst>
          </a:custGeom>
          <a:solidFill>
            <a:srgbClr val="000000"/>
          </a:solidFill>
          <a:ln w="43392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6" name="Graphique 4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ell&#10;$$&#10;&#10;&#10;\end{document}&#10;" title="IguanaTex Vector Display">
            <a:extLst>
              <a:ext uri="{FF2B5EF4-FFF2-40B4-BE49-F238E27FC236}">
                <a16:creationId xmlns:a16="http://schemas.microsoft.com/office/drawing/2014/main" id="{E8A18DEB-7B91-660F-317E-67745FE44376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574800" y="1422400"/>
            <a:ext cx="176314" cy="308551"/>
          </a:xfrm>
          <a:custGeom>
            <a:avLst/>
            <a:gdLst>
              <a:gd name="connsiteX0" fmla="*/ 2427 w 169946"/>
              <a:gd name="connsiteY0" fmla="*/ 228177 h 269882"/>
              <a:gd name="connsiteX1" fmla="*/ 232 w 169946"/>
              <a:gd name="connsiteY1" fmla="*/ 231941 h 269882"/>
              <a:gd name="connsiteX2" fmla="*/ 5501 w 169946"/>
              <a:gd name="connsiteY2" fmla="*/ 236834 h 269882"/>
              <a:gd name="connsiteX3" fmla="*/ 21310 w 169946"/>
              <a:gd name="connsiteY3" fmla="*/ 225165 h 269882"/>
              <a:gd name="connsiteX4" fmla="*/ 37119 w 169946"/>
              <a:gd name="connsiteY4" fmla="*/ 212368 h 269882"/>
              <a:gd name="connsiteX5" fmla="*/ 86303 w 169946"/>
              <a:gd name="connsiteY5" fmla="*/ 269958 h 269882"/>
              <a:gd name="connsiteX6" fmla="*/ 128460 w 169946"/>
              <a:gd name="connsiteY6" fmla="*/ 255654 h 269882"/>
              <a:gd name="connsiteX7" fmla="*/ 155247 w 169946"/>
              <a:gd name="connsiteY7" fmla="*/ 233446 h 269882"/>
              <a:gd name="connsiteX8" fmla="*/ 149978 w 169946"/>
              <a:gd name="connsiteY8" fmla="*/ 228929 h 269882"/>
              <a:gd name="connsiteX9" fmla="*/ 144269 w 169946"/>
              <a:gd name="connsiteY9" fmla="*/ 232317 h 269882"/>
              <a:gd name="connsiteX10" fmla="*/ 87181 w 169946"/>
              <a:gd name="connsiteY10" fmla="*/ 261677 h 269882"/>
              <a:gd name="connsiteX11" fmla="*/ 60394 w 169946"/>
              <a:gd name="connsiteY11" fmla="*/ 212744 h 269882"/>
              <a:gd name="connsiteX12" fmla="*/ 62589 w 169946"/>
              <a:gd name="connsiteY12" fmla="*/ 191289 h 269882"/>
              <a:gd name="connsiteX13" fmla="*/ 72250 w 169946"/>
              <a:gd name="connsiteY13" fmla="*/ 181879 h 269882"/>
              <a:gd name="connsiteX14" fmla="*/ 170178 w 169946"/>
              <a:gd name="connsiteY14" fmla="*/ 29434 h 269882"/>
              <a:gd name="connsiteX15" fmla="*/ 144269 w 169946"/>
              <a:gd name="connsiteY15" fmla="*/ 75 h 269882"/>
              <a:gd name="connsiteX16" fmla="*/ 70933 w 169946"/>
              <a:gd name="connsiteY16" fmla="*/ 70839 h 269882"/>
              <a:gd name="connsiteX17" fmla="*/ 36241 w 169946"/>
              <a:gd name="connsiteY17" fmla="*/ 200699 h 269882"/>
              <a:gd name="connsiteX18" fmla="*/ 2427 w 169946"/>
              <a:gd name="connsiteY18" fmla="*/ 228177 h 269882"/>
              <a:gd name="connsiteX19" fmla="*/ 64785 w 169946"/>
              <a:gd name="connsiteY19" fmla="*/ 175480 h 269882"/>
              <a:gd name="connsiteX20" fmla="*/ 109577 w 169946"/>
              <a:gd name="connsiteY20" fmla="*/ 43738 h 269882"/>
              <a:gd name="connsiteX21" fmla="*/ 144708 w 169946"/>
              <a:gd name="connsiteY21" fmla="*/ 8356 h 269882"/>
              <a:gd name="connsiteX22" fmla="*/ 159639 w 169946"/>
              <a:gd name="connsiteY22" fmla="*/ 27929 h 269882"/>
              <a:gd name="connsiteX23" fmla="*/ 64785 w 169946"/>
              <a:gd name="connsiteY23" fmla="*/ 175480 h 26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9946" h="269882">
                <a:moveTo>
                  <a:pt x="2427" y="228177"/>
                </a:moveTo>
                <a:cubicBezTo>
                  <a:pt x="1549" y="229306"/>
                  <a:pt x="232" y="230435"/>
                  <a:pt x="232" y="231941"/>
                </a:cubicBezTo>
                <a:cubicBezTo>
                  <a:pt x="232" y="233823"/>
                  <a:pt x="2866" y="236834"/>
                  <a:pt x="5501" y="236834"/>
                </a:cubicBezTo>
                <a:cubicBezTo>
                  <a:pt x="7697" y="236834"/>
                  <a:pt x="9014" y="235705"/>
                  <a:pt x="21310" y="225165"/>
                </a:cubicBezTo>
                <a:cubicBezTo>
                  <a:pt x="24823" y="222530"/>
                  <a:pt x="33606" y="215379"/>
                  <a:pt x="37119" y="212368"/>
                </a:cubicBezTo>
                <a:cubicBezTo>
                  <a:pt x="41511" y="242104"/>
                  <a:pt x="54246" y="269958"/>
                  <a:pt x="86303" y="269958"/>
                </a:cubicBezTo>
                <a:cubicBezTo>
                  <a:pt x="103868" y="269958"/>
                  <a:pt x="119238" y="261300"/>
                  <a:pt x="128460" y="255654"/>
                </a:cubicBezTo>
                <a:cubicBezTo>
                  <a:pt x="134608" y="251890"/>
                  <a:pt x="155247" y="237210"/>
                  <a:pt x="155247" y="233446"/>
                </a:cubicBezTo>
                <a:cubicBezTo>
                  <a:pt x="155247" y="232317"/>
                  <a:pt x="153930" y="228929"/>
                  <a:pt x="149978" y="228929"/>
                </a:cubicBezTo>
                <a:cubicBezTo>
                  <a:pt x="148660" y="228929"/>
                  <a:pt x="148221" y="229306"/>
                  <a:pt x="144269" y="232317"/>
                </a:cubicBezTo>
                <a:cubicBezTo>
                  <a:pt x="116164" y="256031"/>
                  <a:pt x="99916" y="261677"/>
                  <a:pt x="87181" y="261677"/>
                </a:cubicBezTo>
                <a:cubicBezTo>
                  <a:pt x="67420" y="261677"/>
                  <a:pt x="60394" y="242104"/>
                  <a:pt x="60394" y="212744"/>
                </a:cubicBezTo>
                <a:cubicBezTo>
                  <a:pt x="60394" y="210485"/>
                  <a:pt x="61272" y="193171"/>
                  <a:pt x="62589" y="191289"/>
                </a:cubicBezTo>
                <a:cubicBezTo>
                  <a:pt x="63467" y="190160"/>
                  <a:pt x="63467" y="189407"/>
                  <a:pt x="72250" y="181879"/>
                </a:cubicBezTo>
                <a:cubicBezTo>
                  <a:pt x="107820" y="151390"/>
                  <a:pt x="170178" y="87777"/>
                  <a:pt x="170178" y="29434"/>
                </a:cubicBezTo>
                <a:cubicBezTo>
                  <a:pt x="170178" y="23035"/>
                  <a:pt x="170178" y="75"/>
                  <a:pt x="144269" y="75"/>
                </a:cubicBezTo>
                <a:cubicBezTo>
                  <a:pt x="107820" y="75"/>
                  <a:pt x="75324" y="62182"/>
                  <a:pt x="70933" y="70839"/>
                </a:cubicBezTo>
                <a:cubicBezTo>
                  <a:pt x="49854" y="111867"/>
                  <a:pt x="36241" y="155907"/>
                  <a:pt x="36241" y="200699"/>
                </a:cubicBezTo>
                <a:lnTo>
                  <a:pt x="2427" y="228177"/>
                </a:lnTo>
                <a:close/>
                <a:moveTo>
                  <a:pt x="64785" y="175480"/>
                </a:moveTo>
                <a:cubicBezTo>
                  <a:pt x="65663" y="171339"/>
                  <a:pt x="84546" y="87777"/>
                  <a:pt x="109577" y="43738"/>
                </a:cubicBezTo>
                <a:cubicBezTo>
                  <a:pt x="121434" y="23412"/>
                  <a:pt x="130656" y="8356"/>
                  <a:pt x="144708" y="8356"/>
                </a:cubicBezTo>
                <a:cubicBezTo>
                  <a:pt x="159639" y="8356"/>
                  <a:pt x="159639" y="21906"/>
                  <a:pt x="159639" y="27929"/>
                </a:cubicBezTo>
                <a:cubicBezTo>
                  <a:pt x="159639" y="90788"/>
                  <a:pt x="85864" y="156659"/>
                  <a:pt x="64785" y="175480"/>
                </a:cubicBezTo>
                <a:close/>
              </a:path>
            </a:pathLst>
          </a:custGeom>
          <a:solidFill>
            <a:srgbClr val="000000"/>
          </a:solidFill>
          <a:ln w="4286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9F0569C-5C40-A785-BBB2-27E3CE0E9185}"/>
              </a:ext>
            </a:extLst>
          </p:cNvPr>
          <p:cNvCxnSpPr/>
          <p:nvPr/>
        </p:nvCxnSpPr>
        <p:spPr bwMode="auto">
          <a:xfrm>
            <a:off x="731826" y="2016159"/>
            <a:ext cx="0" cy="339631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DF550FB-BC2A-3987-8C1D-33EC9F35481C}"/>
              </a:ext>
            </a:extLst>
          </p:cNvPr>
          <p:cNvGrpSpPr/>
          <p:nvPr/>
        </p:nvGrpSpPr>
        <p:grpSpPr>
          <a:xfrm>
            <a:off x="6761107" y="5662664"/>
            <a:ext cx="474740" cy="1103465"/>
            <a:chOff x="6761107" y="5662664"/>
            <a:chExt cx="474740" cy="1103465"/>
          </a:xfrm>
        </p:grpSpPr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159825FC-584D-77AE-DBC1-E8A8504757B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90160" y="5662664"/>
              <a:ext cx="242" cy="907098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7DD555BB-D76C-858D-43C6-46DAB7089B6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35605" y="5732534"/>
              <a:ext cx="242" cy="907098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637B0408-BB3E-452F-803C-982D07ECF4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61107" y="6236335"/>
              <a:ext cx="474499" cy="15184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5" name="Graphique 5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 title="IguanaTex Vector Display">
              <a:extLst>
                <a:ext uri="{FF2B5EF4-FFF2-40B4-BE49-F238E27FC236}">
                  <a16:creationId xmlns:a16="http://schemas.microsoft.com/office/drawing/2014/main" id="{D1408A2E-0055-DF85-656D-E4950A399558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6883399" y="6413500"/>
              <a:ext cx="176314" cy="352629"/>
            </a:xfrm>
            <a:custGeom>
              <a:avLst/>
              <a:gdLst>
                <a:gd name="connsiteX0" fmla="*/ 78222 w 144037"/>
                <a:gd name="connsiteY0" fmla="*/ 103210 h 272141"/>
                <a:gd name="connsiteX1" fmla="*/ 231 w 144037"/>
                <a:gd name="connsiteY1" fmla="*/ 208980 h 272141"/>
                <a:gd name="connsiteX2" fmla="*/ 55738 w 144037"/>
                <a:gd name="connsiteY2" fmla="*/ 272216 h 272141"/>
                <a:gd name="connsiteX3" fmla="*/ 126000 w 144037"/>
                <a:gd name="connsiteY3" fmla="*/ 161176 h 272141"/>
                <a:gd name="connsiteX4" fmla="*/ 100003 w 144037"/>
                <a:gd name="connsiteY4" fmla="*/ 91165 h 272141"/>
                <a:gd name="connsiteX5" fmla="*/ 66629 w 144037"/>
                <a:gd name="connsiteY5" fmla="*/ 29434 h 272141"/>
                <a:gd name="connsiteX6" fmla="*/ 85951 w 144037"/>
                <a:gd name="connsiteY6" fmla="*/ 12120 h 272141"/>
                <a:gd name="connsiteX7" fmla="*/ 110894 w 144037"/>
                <a:gd name="connsiteY7" fmla="*/ 22283 h 272141"/>
                <a:gd name="connsiteX8" fmla="*/ 130216 w 144037"/>
                <a:gd name="connsiteY8" fmla="*/ 31693 h 272141"/>
                <a:gd name="connsiteX9" fmla="*/ 144269 w 144037"/>
                <a:gd name="connsiteY9" fmla="*/ 16637 h 272141"/>
                <a:gd name="connsiteX10" fmla="*/ 126000 w 144037"/>
                <a:gd name="connsiteY10" fmla="*/ 4215 h 272141"/>
                <a:gd name="connsiteX11" fmla="*/ 97193 w 144037"/>
                <a:gd name="connsiteY11" fmla="*/ 75 h 272141"/>
                <a:gd name="connsiteX12" fmla="*/ 57144 w 144037"/>
                <a:gd name="connsiteY12" fmla="*/ 38845 h 272141"/>
                <a:gd name="connsiteX13" fmla="*/ 78222 w 144037"/>
                <a:gd name="connsiteY13" fmla="*/ 103210 h 272141"/>
                <a:gd name="connsiteX14" fmla="*/ 82438 w 144037"/>
                <a:gd name="connsiteY14" fmla="*/ 111491 h 272141"/>
                <a:gd name="connsiteX15" fmla="*/ 101760 w 144037"/>
                <a:gd name="connsiteY15" fmla="*/ 176233 h 272141"/>
                <a:gd name="connsiteX16" fmla="*/ 55738 w 144037"/>
                <a:gd name="connsiteY16" fmla="*/ 263935 h 272141"/>
                <a:gd name="connsiteX17" fmla="*/ 22012 w 144037"/>
                <a:gd name="connsiteY17" fmla="*/ 219519 h 272141"/>
                <a:gd name="connsiteX18" fmla="*/ 82438 w 144037"/>
                <a:gd name="connsiteY18" fmla="*/ 111491 h 27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4037" h="272141">
                  <a:moveTo>
                    <a:pt x="78222" y="103210"/>
                  </a:moveTo>
                  <a:cubicBezTo>
                    <a:pt x="34308" y="114502"/>
                    <a:pt x="231" y="163435"/>
                    <a:pt x="231" y="208980"/>
                  </a:cubicBezTo>
                  <a:cubicBezTo>
                    <a:pt x="231" y="245115"/>
                    <a:pt x="22715" y="272216"/>
                    <a:pt x="55738" y="272216"/>
                  </a:cubicBezTo>
                  <a:cubicBezTo>
                    <a:pt x="96842" y="272216"/>
                    <a:pt x="126000" y="213120"/>
                    <a:pt x="126000" y="161176"/>
                  </a:cubicBezTo>
                  <a:cubicBezTo>
                    <a:pt x="126000" y="126923"/>
                    <a:pt x="111948" y="108103"/>
                    <a:pt x="100003" y="91165"/>
                  </a:cubicBezTo>
                  <a:cubicBezTo>
                    <a:pt x="87356" y="74227"/>
                    <a:pt x="66629" y="45996"/>
                    <a:pt x="66629" y="29434"/>
                  </a:cubicBezTo>
                  <a:cubicBezTo>
                    <a:pt x="66629" y="21153"/>
                    <a:pt x="73655" y="12120"/>
                    <a:pt x="85951" y="12120"/>
                  </a:cubicBezTo>
                  <a:cubicBezTo>
                    <a:pt x="96490" y="12120"/>
                    <a:pt x="103517" y="17013"/>
                    <a:pt x="110894" y="22283"/>
                  </a:cubicBezTo>
                  <a:cubicBezTo>
                    <a:pt x="117920" y="26799"/>
                    <a:pt x="124946" y="31693"/>
                    <a:pt x="130216" y="31693"/>
                  </a:cubicBezTo>
                  <a:cubicBezTo>
                    <a:pt x="138999" y="31693"/>
                    <a:pt x="144269" y="22659"/>
                    <a:pt x="144269" y="16637"/>
                  </a:cubicBezTo>
                  <a:cubicBezTo>
                    <a:pt x="144269" y="8356"/>
                    <a:pt x="138648" y="7226"/>
                    <a:pt x="126000" y="4215"/>
                  </a:cubicBezTo>
                  <a:cubicBezTo>
                    <a:pt x="107732" y="75"/>
                    <a:pt x="102814" y="75"/>
                    <a:pt x="97193" y="75"/>
                  </a:cubicBezTo>
                  <a:cubicBezTo>
                    <a:pt x="69791" y="75"/>
                    <a:pt x="57144" y="16260"/>
                    <a:pt x="57144" y="38845"/>
                  </a:cubicBezTo>
                  <a:cubicBezTo>
                    <a:pt x="57144" y="59170"/>
                    <a:pt x="67332" y="80249"/>
                    <a:pt x="78222" y="103210"/>
                  </a:cubicBezTo>
                  <a:close/>
                  <a:moveTo>
                    <a:pt x="82438" y="111491"/>
                  </a:moveTo>
                  <a:cubicBezTo>
                    <a:pt x="91221" y="128805"/>
                    <a:pt x="101760" y="149131"/>
                    <a:pt x="101760" y="176233"/>
                  </a:cubicBezTo>
                  <a:cubicBezTo>
                    <a:pt x="101760" y="201075"/>
                    <a:pt x="88410" y="263935"/>
                    <a:pt x="55738" y="263935"/>
                  </a:cubicBezTo>
                  <a:cubicBezTo>
                    <a:pt x="36416" y="263935"/>
                    <a:pt x="22012" y="248126"/>
                    <a:pt x="22012" y="219519"/>
                  </a:cubicBezTo>
                  <a:cubicBezTo>
                    <a:pt x="22012" y="195806"/>
                    <a:pt x="35011" y="125041"/>
                    <a:pt x="82438" y="111491"/>
                  </a:cubicBezTo>
                  <a:close/>
                </a:path>
              </a:pathLst>
            </a:custGeom>
            <a:solidFill>
              <a:srgbClr val="00000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1" name="Groupe 7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 title="IguanaTex Vector Display">
            <a:extLst>
              <a:ext uri="{FF2B5EF4-FFF2-40B4-BE49-F238E27FC236}">
                <a16:creationId xmlns:a16="http://schemas.microsoft.com/office/drawing/2014/main" id="{5E047E5A-66E4-12BF-B45A-E90827DA62D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467099" y="2044699"/>
            <a:ext cx="487372" cy="337412"/>
            <a:chOff x="11355472" y="4599104"/>
            <a:chExt cx="451935" cy="311499"/>
          </a:xfrm>
        </p:grpSpPr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0C9991D0-E6F6-8DD6-3BF0-D1380C2218D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355472" y="4599104"/>
              <a:ext cx="235839" cy="252860"/>
            </a:xfrm>
            <a:custGeom>
              <a:avLst/>
              <a:gdLst>
                <a:gd name="connsiteX0" fmla="*/ 139996 w 235839"/>
                <a:gd name="connsiteY0" fmla="*/ 26220 h 252860"/>
                <a:gd name="connsiteX1" fmla="*/ 147973 w 235839"/>
                <a:gd name="connsiteY1" fmla="*/ 12400 h 252860"/>
                <a:gd name="connsiteX2" fmla="*/ 169823 w 235839"/>
                <a:gd name="connsiteY2" fmla="*/ 11653 h 252860"/>
                <a:gd name="connsiteX3" fmla="*/ 220459 w 235839"/>
                <a:gd name="connsiteY3" fmla="*/ 42280 h 252860"/>
                <a:gd name="connsiteX4" fmla="*/ 217684 w 235839"/>
                <a:gd name="connsiteY4" fmla="*/ 72161 h 252860"/>
                <a:gd name="connsiteX5" fmla="*/ 216644 w 235839"/>
                <a:gd name="connsiteY5" fmla="*/ 79257 h 252860"/>
                <a:gd name="connsiteX6" fmla="*/ 220805 w 235839"/>
                <a:gd name="connsiteY6" fmla="*/ 84113 h 252860"/>
                <a:gd name="connsiteX7" fmla="*/ 226008 w 235839"/>
                <a:gd name="connsiteY7" fmla="*/ 75522 h 252860"/>
                <a:gd name="connsiteX8" fmla="*/ 235372 w 235839"/>
                <a:gd name="connsiteY8" fmla="*/ 10533 h 252860"/>
                <a:gd name="connsiteX9" fmla="*/ 236066 w 235839"/>
                <a:gd name="connsiteY9" fmla="*/ 4183 h 252860"/>
                <a:gd name="connsiteX10" fmla="*/ 226701 w 235839"/>
                <a:gd name="connsiteY10" fmla="*/ 75 h 252860"/>
                <a:gd name="connsiteX11" fmla="*/ 34215 w 235839"/>
                <a:gd name="connsiteY11" fmla="*/ 75 h 252860"/>
                <a:gd name="connsiteX12" fmla="*/ 23117 w 235839"/>
                <a:gd name="connsiteY12" fmla="*/ 7545 h 252860"/>
                <a:gd name="connsiteX13" fmla="*/ 2307 w 235839"/>
                <a:gd name="connsiteY13" fmla="*/ 73281 h 252860"/>
                <a:gd name="connsiteX14" fmla="*/ 226 w 235839"/>
                <a:gd name="connsiteY14" fmla="*/ 80004 h 252860"/>
                <a:gd name="connsiteX15" fmla="*/ 4388 w 235839"/>
                <a:gd name="connsiteY15" fmla="*/ 84113 h 252860"/>
                <a:gd name="connsiteX16" fmla="*/ 10284 w 235839"/>
                <a:gd name="connsiteY16" fmla="*/ 76269 h 252860"/>
                <a:gd name="connsiteX17" fmla="*/ 89360 w 235839"/>
                <a:gd name="connsiteY17" fmla="*/ 11653 h 252860"/>
                <a:gd name="connsiteX18" fmla="*/ 102886 w 235839"/>
                <a:gd name="connsiteY18" fmla="*/ 11653 h 252860"/>
                <a:gd name="connsiteX19" fmla="*/ 112597 w 235839"/>
                <a:gd name="connsiteY19" fmla="*/ 16135 h 252860"/>
                <a:gd name="connsiteX20" fmla="*/ 111210 w 235839"/>
                <a:gd name="connsiteY20" fmla="*/ 23979 h 252860"/>
                <a:gd name="connsiteX21" fmla="*/ 64735 w 235839"/>
                <a:gd name="connsiteY21" fmla="*/ 223429 h 252860"/>
                <a:gd name="connsiteX22" fmla="*/ 23464 w 235839"/>
                <a:gd name="connsiteY22" fmla="*/ 241357 h 252860"/>
                <a:gd name="connsiteX23" fmla="*/ 8897 w 235839"/>
                <a:gd name="connsiteY23" fmla="*/ 248453 h 252860"/>
                <a:gd name="connsiteX24" fmla="*/ 14793 w 235839"/>
                <a:gd name="connsiteY24" fmla="*/ 252935 h 252860"/>
                <a:gd name="connsiteX25" fmla="*/ 43232 w 235839"/>
                <a:gd name="connsiteY25" fmla="*/ 252188 h 252860"/>
                <a:gd name="connsiteX26" fmla="*/ 72712 w 235839"/>
                <a:gd name="connsiteY26" fmla="*/ 251815 h 252860"/>
                <a:gd name="connsiteX27" fmla="*/ 101499 w 235839"/>
                <a:gd name="connsiteY27" fmla="*/ 252188 h 252860"/>
                <a:gd name="connsiteX28" fmla="*/ 131672 w 235839"/>
                <a:gd name="connsiteY28" fmla="*/ 252935 h 252860"/>
                <a:gd name="connsiteX29" fmla="*/ 139302 w 235839"/>
                <a:gd name="connsiteY29" fmla="*/ 245465 h 252860"/>
                <a:gd name="connsiteX30" fmla="*/ 127510 w 235839"/>
                <a:gd name="connsiteY30" fmla="*/ 241357 h 252860"/>
                <a:gd name="connsiteX31" fmla="*/ 105314 w 235839"/>
                <a:gd name="connsiteY31" fmla="*/ 240610 h 252860"/>
                <a:gd name="connsiteX32" fmla="*/ 92481 w 235839"/>
                <a:gd name="connsiteY32" fmla="*/ 232393 h 252860"/>
                <a:gd name="connsiteX33" fmla="*/ 93869 w 235839"/>
                <a:gd name="connsiteY33" fmla="*/ 224549 h 252860"/>
                <a:gd name="connsiteX34" fmla="*/ 139996 w 235839"/>
                <a:gd name="connsiteY34" fmla="*/ 26220 h 25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5839" h="252860">
                  <a:moveTo>
                    <a:pt x="139996" y="26220"/>
                  </a:moveTo>
                  <a:cubicBezTo>
                    <a:pt x="142424" y="15762"/>
                    <a:pt x="143811" y="13521"/>
                    <a:pt x="147973" y="12400"/>
                  </a:cubicBezTo>
                  <a:cubicBezTo>
                    <a:pt x="151094" y="11653"/>
                    <a:pt x="162539" y="11653"/>
                    <a:pt x="169823" y="11653"/>
                  </a:cubicBezTo>
                  <a:cubicBezTo>
                    <a:pt x="204852" y="11653"/>
                    <a:pt x="220459" y="13147"/>
                    <a:pt x="220459" y="42280"/>
                  </a:cubicBezTo>
                  <a:cubicBezTo>
                    <a:pt x="220459" y="47883"/>
                    <a:pt x="219071" y="62450"/>
                    <a:pt x="217684" y="72161"/>
                  </a:cubicBezTo>
                  <a:cubicBezTo>
                    <a:pt x="217337" y="73655"/>
                    <a:pt x="216644" y="78137"/>
                    <a:pt x="216644" y="79257"/>
                  </a:cubicBezTo>
                  <a:cubicBezTo>
                    <a:pt x="216644" y="81498"/>
                    <a:pt x="217684" y="84113"/>
                    <a:pt x="220805" y="84113"/>
                  </a:cubicBezTo>
                  <a:cubicBezTo>
                    <a:pt x="224621" y="84113"/>
                    <a:pt x="225314" y="81125"/>
                    <a:pt x="226008" y="75522"/>
                  </a:cubicBezTo>
                  <a:lnTo>
                    <a:pt x="235372" y="10533"/>
                  </a:lnTo>
                  <a:cubicBezTo>
                    <a:pt x="235719" y="9039"/>
                    <a:pt x="236066" y="5304"/>
                    <a:pt x="236066" y="4183"/>
                  </a:cubicBezTo>
                  <a:cubicBezTo>
                    <a:pt x="236066" y="75"/>
                    <a:pt x="232597" y="75"/>
                    <a:pt x="226701" y="75"/>
                  </a:cubicBezTo>
                  <a:lnTo>
                    <a:pt x="34215" y="75"/>
                  </a:lnTo>
                  <a:cubicBezTo>
                    <a:pt x="25891" y="75"/>
                    <a:pt x="25545" y="448"/>
                    <a:pt x="23117" y="7545"/>
                  </a:cubicBezTo>
                  <a:lnTo>
                    <a:pt x="2307" y="73281"/>
                  </a:lnTo>
                  <a:cubicBezTo>
                    <a:pt x="1961" y="74028"/>
                    <a:pt x="226" y="79257"/>
                    <a:pt x="226" y="80004"/>
                  </a:cubicBezTo>
                  <a:cubicBezTo>
                    <a:pt x="226" y="82245"/>
                    <a:pt x="1961" y="84113"/>
                    <a:pt x="4388" y="84113"/>
                  </a:cubicBezTo>
                  <a:cubicBezTo>
                    <a:pt x="7857" y="84113"/>
                    <a:pt x="8203" y="82245"/>
                    <a:pt x="10284" y="76269"/>
                  </a:cubicBezTo>
                  <a:cubicBezTo>
                    <a:pt x="29013" y="18376"/>
                    <a:pt x="38030" y="11653"/>
                    <a:pt x="89360" y="11653"/>
                  </a:cubicBezTo>
                  <a:lnTo>
                    <a:pt x="102886" y="11653"/>
                  </a:lnTo>
                  <a:cubicBezTo>
                    <a:pt x="112597" y="11653"/>
                    <a:pt x="112597" y="13147"/>
                    <a:pt x="112597" y="16135"/>
                  </a:cubicBezTo>
                  <a:cubicBezTo>
                    <a:pt x="112597" y="18376"/>
                    <a:pt x="111556" y="22858"/>
                    <a:pt x="111210" y="23979"/>
                  </a:cubicBezTo>
                  <a:lnTo>
                    <a:pt x="64735" y="223429"/>
                  </a:lnTo>
                  <a:cubicBezTo>
                    <a:pt x="61614" y="237248"/>
                    <a:pt x="60574" y="241357"/>
                    <a:pt x="23464" y="241357"/>
                  </a:cubicBezTo>
                  <a:cubicBezTo>
                    <a:pt x="10978" y="241357"/>
                    <a:pt x="8897" y="241357"/>
                    <a:pt x="8897" y="248453"/>
                  </a:cubicBezTo>
                  <a:cubicBezTo>
                    <a:pt x="8897" y="252935"/>
                    <a:pt x="12712" y="252935"/>
                    <a:pt x="14793" y="252935"/>
                  </a:cubicBezTo>
                  <a:cubicBezTo>
                    <a:pt x="24157" y="252935"/>
                    <a:pt x="33868" y="252188"/>
                    <a:pt x="43232" y="252188"/>
                  </a:cubicBezTo>
                  <a:cubicBezTo>
                    <a:pt x="52944" y="252188"/>
                    <a:pt x="63001" y="251815"/>
                    <a:pt x="72712" y="251815"/>
                  </a:cubicBezTo>
                  <a:cubicBezTo>
                    <a:pt x="82423" y="251815"/>
                    <a:pt x="92134" y="252188"/>
                    <a:pt x="101499" y="252188"/>
                  </a:cubicBezTo>
                  <a:cubicBezTo>
                    <a:pt x="111556" y="252188"/>
                    <a:pt x="121961" y="252935"/>
                    <a:pt x="131672" y="252935"/>
                  </a:cubicBezTo>
                  <a:cubicBezTo>
                    <a:pt x="135140" y="252935"/>
                    <a:pt x="139302" y="252935"/>
                    <a:pt x="139302" y="245465"/>
                  </a:cubicBezTo>
                  <a:cubicBezTo>
                    <a:pt x="139302" y="241357"/>
                    <a:pt x="136528" y="241357"/>
                    <a:pt x="127510" y="241357"/>
                  </a:cubicBezTo>
                  <a:cubicBezTo>
                    <a:pt x="118840" y="241357"/>
                    <a:pt x="114331" y="241357"/>
                    <a:pt x="105314" y="240610"/>
                  </a:cubicBezTo>
                  <a:cubicBezTo>
                    <a:pt x="95256" y="239489"/>
                    <a:pt x="92481" y="238369"/>
                    <a:pt x="92481" y="232393"/>
                  </a:cubicBezTo>
                  <a:cubicBezTo>
                    <a:pt x="92481" y="232019"/>
                    <a:pt x="92481" y="230152"/>
                    <a:pt x="93869" y="224549"/>
                  </a:cubicBezTo>
                  <a:lnTo>
                    <a:pt x="139996" y="26220"/>
                  </a:lnTo>
                  <a:close/>
                </a:path>
              </a:pathLst>
            </a:custGeom>
            <a:solidFill>
              <a:srgbClr val="1A1AFF"/>
            </a:solidFill>
            <a:ln w="34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ABBF7C07-0B4F-4DBD-AE82-0FDD9154344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568516" y="4792689"/>
              <a:ext cx="238891" cy="117914"/>
            </a:xfrm>
            <a:custGeom>
              <a:avLst/>
              <a:gdLst>
                <a:gd name="connsiteX0" fmla="*/ 121863 w 238891"/>
                <a:gd name="connsiteY0" fmla="*/ 43739 h 117914"/>
                <a:gd name="connsiteX1" fmla="*/ 95886 w 238891"/>
                <a:gd name="connsiteY1" fmla="*/ 16025 h 117914"/>
                <a:gd name="connsiteX2" fmla="*/ 52186 w 238891"/>
                <a:gd name="connsiteY2" fmla="*/ 76 h 117914"/>
                <a:gd name="connsiteX3" fmla="*/ 232 w 238891"/>
                <a:gd name="connsiteY3" fmla="*/ 59164 h 117914"/>
                <a:gd name="connsiteX4" fmla="*/ 51458 w 238891"/>
                <a:gd name="connsiteY4" fmla="*/ 117991 h 117914"/>
                <a:gd name="connsiteX5" fmla="*/ 117493 w 238891"/>
                <a:gd name="connsiteY5" fmla="*/ 74328 h 117914"/>
                <a:gd name="connsiteX6" fmla="*/ 143470 w 238891"/>
                <a:gd name="connsiteY6" fmla="*/ 102042 h 117914"/>
                <a:gd name="connsiteX7" fmla="*/ 187170 w 238891"/>
                <a:gd name="connsiteY7" fmla="*/ 117991 h 117914"/>
                <a:gd name="connsiteX8" fmla="*/ 239124 w 238891"/>
                <a:gd name="connsiteY8" fmla="*/ 58903 h 117914"/>
                <a:gd name="connsiteX9" fmla="*/ 187898 w 238891"/>
                <a:gd name="connsiteY9" fmla="*/ 76 h 117914"/>
                <a:gd name="connsiteX10" fmla="*/ 121863 w 238891"/>
                <a:gd name="connsiteY10" fmla="*/ 43739 h 117914"/>
                <a:gd name="connsiteX11" fmla="*/ 129632 w 238891"/>
                <a:gd name="connsiteY11" fmla="*/ 53412 h 117914"/>
                <a:gd name="connsiteX12" fmla="*/ 190083 w 238891"/>
                <a:gd name="connsiteY12" fmla="*/ 10011 h 117914"/>
                <a:gd name="connsiteX13" fmla="*/ 232326 w 238891"/>
                <a:gd name="connsiteY13" fmla="*/ 58903 h 117914"/>
                <a:gd name="connsiteX14" fmla="*/ 191054 w 238891"/>
                <a:gd name="connsiteY14" fmla="*/ 103611 h 117914"/>
                <a:gd name="connsiteX15" fmla="*/ 129632 w 238891"/>
                <a:gd name="connsiteY15" fmla="*/ 53412 h 117914"/>
                <a:gd name="connsiteX16" fmla="*/ 109724 w 238891"/>
                <a:gd name="connsiteY16" fmla="*/ 64655 h 117914"/>
                <a:gd name="connsiteX17" fmla="*/ 49273 w 238891"/>
                <a:gd name="connsiteY17" fmla="*/ 108056 h 117914"/>
                <a:gd name="connsiteX18" fmla="*/ 7030 w 238891"/>
                <a:gd name="connsiteY18" fmla="*/ 59164 h 117914"/>
                <a:gd name="connsiteX19" fmla="*/ 48302 w 238891"/>
                <a:gd name="connsiteY19" fmla="*/ 14456 h 117914"/>
                <a:gd name="connsiteX20" fmla="*/ 109724 w 238891"/>
                <a:gd name="connsiteY20" fmla="*/ 64655 h 11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891" h="117914">
                  <a:moveTo>
                    <a:pt x="121863" y="43739"/>
                  </a:moveTo>
                  <a:cubicBezTo>
                    <a:pt x="108996" y="27529"/>
                    <a:pt x="105111" y="23084"/>
                    <a:pt x="95886" y="16025"/>
                  </a:cubicBezTo>
                  <a:cubicBezTo>
                    <a:pt x="81077" y="4521"/>
                    <a:pt x="65539" y="76"/>
                    <a:pt x="52186" y="76"/>
                  </a:cubicBezTo>
                  <a:cubicBezTo>
                    <a:pt x="22082" y="76"/>
                    <a:pt x="232" y="27790"/>
                    <a:pt x="232" y="59164"/>
                  </a:cubicBezTo>
                  <a:cubicBezTo>
                    <a:pt x="232" y="89754"/>
                    <a:pt x="21111" y="117991"/>
                    <a:pt x="51458" y="117991"/>
                  </a:cubicBezTo>
                  <a:cubicBezTo>
                    <a:pt x="85204" y="117991"/>
                    <a:pt x="108753" y="88185"/>
                    <a:pt x="117493" y="74328"/>
                  </a:cubicBezTo>
                  <a:cubicBezTo>
                    <a:pt x="130360" y="90538"/>
                    <a:pt x="134244" y="94983"/>
                    <a:pt x="143470" y="102042"/>
                  </a:cubicBezTo>
                  <a:cubicBezTo>
                    <a:pt x="158279" y="113546"/>
                    <a:pt x="173817" y="117991"/>
                    <a:pt x="187170" y="117991"/>
                  </a:cubicBezTo>
                  <a:cubicBezTo>
                    <a:pt x="217274" y="117991"/>
                    <a:pt x="239124" y="90277"/>
                    <a:pt x="239124" y="58903"/>
                  </a:cubicBezTo>
                  <a:cubicBezTo>
                    <a:pt x="239124" y="28313"/>
                    <a:pt x="218245" y="76"/>
                    <a:pt x="187898" y="76"/>
                  </a:cubicBezTo>
                  <a:cubicBezTo>
                    <a:pt x="154152" y="76"/>
                    <a:pt x="130603" y="29882"/>
                    <a:pt x="121863" y="43739"/>
                  </a:cubicBezTo>
                  <a:close/>
                  <a:moveTo>
                    <a:pt x="129632" y="53412"/>
                  </a:moveTo>
                  <a:cubicBezTo>
                    <a:pt x="139343" y="36418"/>
                    <a:pt x="160464" y="10011"/>
                    <a:pt x="190083" y="10011"/>
                  </a:cubicBezTo>
                  <a:cubicBezTo>
                    <a:pt x="215089" y="10011"/>
                    <a:pt x="232326" y="33803"/>
                    <a:pt x="232326" y="58903"/>
                  </a:cubicBezTo>
                  <a:cubicBezTo>
                    <a:pt x="232326" y="84002"/>
                    <a:pt x="213389" y="103611"/>
                    <a:pt x="191054" y="103611"/>
                  </a:cubicBezTo>
                  <a:cubicBezTo>
                    <a:pt x="168476" y="103611"/>
                    <a:pt x="152938" y="83741"/>
                    <a:pt x="129632" y="53412"/>
                  </a:cubicBezTo>
                  <a:close/>
                  <a:moveTo>
                    <a:pt x="109724" y="64655"/>
                  </a:moveTo>
                  <a:cubicBezTo>
                    <a:pt x="100013" y="81649"/>
                    <a:pt x="78892" y="108056"/>
                    <a:pt x="49273" y="108056"/>
                  </a:cubicBezTo>
                  <a:cubicBezTo>
                    <a:pt x="24267" y="108056"/>
                    <a:pt x="7030" y="84264"/>
                    <a:pt x="7030" y="59164"/>
                  </a:cubicBezTo>
                  <a:cubicBezTo>
                    <a:pt x="7030" y="34065"/>
                    <a:pt x="25967" y="14456"/>
                    <a:pt x="48302" y="14456"/>
                  </a:cubicBezTo>
                  <a:cubicBezTo>
                    <a:pt x="70880" y="14456"/>
                    <a:pt x="86418" y="34326"/>
                    <a:pt x="109724" y="64655"/>
                  </a:cubicBezTo>
                  <a:close/>
                </a:path>
              </a:pathLst>
            </a:custGeom>
            <a:solidFill>
              <a:srgbClr val="1A1AFF"/>
            </a:solidFill>
            <a:ln w="34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" name="Groupe 7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 title="IguanaTex Vector Display">
            <a:extLst>
              <a:ext uri="{FF2B5EF4-FFF2-40B4-BE49-F238E27FC236}">
                <a16:creationId xmlns:a16="http://schemas.microsoft.com/office/drawing/2014/main" id="{644ACAFA-D7CE-5C43-45D6-7CCACF4C592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 rot="20136216">
            <a:off x="6642100" y="1866900"/>
            <a:ext cx="1574587" cy="337412"/>
            <a:chOff x="14620438" y="4399009"/>
            <a:chExt cx="1556435" cy="326066"/>
          </a:xfrm>
        </p:grpSpPr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2F903C77-046F-5A88-0141-89474F9E52D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620438" y="4413576"/>
              <a:ext cx="253980" cy="252860"/>
            </a:xfrm>
            <a:custGeom>
              <a:avLst/>
              <a:gdLst>
                <a:gd name="connsiteX0" fmla="*/ 150734 w 253980"/>
                <a:gd name="connsiteY0" fmla="*/ 26220 h 252860"/>
                <a:gd name="connsiteX1" fmla="*/ 159324 w 253980"/>
                <a:gd name="connsiteY1" fmla="*/ 12400 h 252860"/>
                <a:gd name="connsiteX2" fmla="*/ 182855 w 253980"/>
                <a:gd name="connsiteY2" fmla="*/ 11653 h 252860"/>
                <a:gd name="connsiteX3" fmla="*/ 237386 w 253980"/>
                <a:gd name="connsiteY3" fmla="*/ 42280 h 252860"/>
                <a:gd name="connsiteX4" fmla="*/ 234398 w 253980"/>
                <a:gd name="connsiteY4" fmla="*/ 72161 h 252860"/>
                <a:gd name="connsiteX5" fmla="*/ 233277 w 253980"/>
                <a:gd name="connsiteY5" fmla="*/ 79257 h 252860"/>
                <a:gd name="connsiteX6" fmla="*/ 237759 w 253980"/>
                <a:gd name="connsiteY6" fmla="*/ 84113 h 252860"/>
                <a:gd name="connsiteX7" fmla="*/ 243362 w 253980"/>
                <a:gd name="connsiteY7" fmla="*/ 75522 h 252860"/>
                <a:gd name="connsiteX8" fmla="*/ 253446 w 253980"/>
                <a:gd name="connsiteY8" fmla="*/ 10533 h 252860"/>
                <a:gd name="connsiteX9" fmla="*/ 254193 w 253980"/>
                <a:gd name="connsiteY9" fmla="*/ 4183 h 252860"/>
                <a:gd name="connsiteX10" fmla="*/ 244109 w 253980"/>
                <a:gd name="connsiteY10" fmla="*/ 75 h 252860"/>
                <a:gd name="connsiteX11" fmla="*/ 36816 w 253980"/>
                <a:gd name="connsiteY11" fmla="*/ 75 h 252860"/>
                <a:gd name="connsiteX12" fmla="*/ 24864 w 253980"/>
                <a:gd name="connsiteY12" fmla="*/ 7545 h 252860"/>
                <a:gd name="connsiteX13" fmla="*/ 2454 w 253980"/>
                <a:gd name="connsiteY13" fmla="*/ 73281 h 252860"/>
                <a:gd name="connsiteX14" fmla="*/ 213 w 253980"/>
                <a:gd name="connsiteY14" fmla="*/ 80004 h 252860"/>
                <a:gd name="connsiteX15" fmla="*/ 4695 w 253980"/>
                <a:gd name="connsiteY15" fmla="*/ 84113 h 252860"/>
                <a:gd name="connsiteX16" fmla="*/ 11044 w 253980"/>
                <a:gd name="connsiteY16" fmla="*/ 76269 h 252860"/>
                <a:gd name="connsiteX17" fmla="*/ 96202 w 253980"/>
                <a:gd name="connsiteY17" fmla="*/ 11653 h 252860"/>
                <a:gd name="connsiteX18" fmla="*/ 110769 w 253980"/>
                <a:gd name="connsiteY18" fmla="*/ 11653 h 252860"/>
                <a:gd name="connsiteX19" fmla="*/ 121227 w 253980"/>
                <a:gd name="connsiteY19" fmla="*/ 16135 h 252860"/>
                <a:gd name="connsiteX20" fmla="*/ 119733 w 253980"/>
                <a:gd name="connsiteY20" fmla="*/ 23979 h 252860"/>
                <a:gd name="connsiteX21" fmla="*/ 69684 w 253980"/>
                <a:gd name="connsiteY21" fmla="*/ 223429 h 252860"/>
                <a:gd name="connsiteX22" fmla="*/ 25237 w 253980"/>
                <a:gd name="connsiteY22" fmla="*/ 241357 h 252860"/>
                <a:gd name="connsiteX23" fmla="*/ 9550 w 253980"/>
                <a:gd name="connsiteY23" fmla="*/ 248453 h 252860"/>
                <a:gd name="connsiteX24" fmla="*/ 15900 w 253980"/>
                <a:gd name="connsiteY24" fmla="*/ 252935 h 252860"/>
                <a:gd name="connsiteX25" fmla="*/ 46527 w 253980"/>
                <a:gd name="connsiteY25" fmla="*/ 252188 h 252860"/>
                <a:gd name="connsiteX26" fmla="*/ 78274 w 253980"/>
                <a:gd name="connsiteY26" fmla="*/ 251815 h 252860"/>
                <a:gd name="connsiteX27" fmla="*/ 109275 w 253980"/>
                <a:gd name="connsiteY27" fmla="*/ 252188 h 252860"/>
                <a:gd name="connsiteX28" fmla="*/ 141770 w 253980"/>
                <a:gd name="connsiteY28" fmla="*/ 252935 h 252860"/>
                <a:gd name="connsiteX29" fmla="*/ 149987 w 253980"/>
                <a:gd name="connsiteY29" fmla="*/ 245465 h 252860"/>
                <a:gd name="connsiteX30" fmla="*/ 137288 w 253980"/>
                <a:gd name="connsiteY30" fmla="*/ 241357 h 252860"/>
                <a:gd name="connsiteX31" fmla="*/ 113383 w 253980"/>
                <a:gd name="connsiteY31" fmla="*/ 240610 h 252860"/>
                <a:gd name="connsiteX32" fmla="*/ 99564 w 253980"/>
                <a:gd name="connsiteY32" fmla="*/ 232393 h 252860"/>
                <a:gd name="connsiteX33" fmla="*/ 101058 w 253980"/>
                <a:gd name="connsiteY33" fmla="*/ 224549 h 252860"/>
                <a:gd name="connsiteX34" fmla="*/ 150734 w 253980"/>
                <a:gd name="connsiteY34" fmla="*/ 26220 h 25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3980" h="252860">
                  <a:moveTo>
                    <a:pt x="150734" y="26220"/>
                  </a:moveTo>
                  <a:cubicBezTo>
                    <a:pt x="153348" y="15762"/>
                    <a:pt x="154842" y="13521"/>
                    <a:pt x="159324" y="12400"/>
                  </a:cubicBezTo>
                  <a:cubicBezTo>
                    <a:pt x="162686" y="11653"/>
                    <a:pt x="175011" y="11653"/>
                    <a:pt x="182855" y="11653"/>
                  </a:cubicBezTo>
                  <a:cubicBezTo>
                    <a:pt x="220578" y="11653"/>
                    <a:pt x="237386" y="13147"/>
                    <a:pt x="237386" y="42280"/>
                  </a:cubicBezTo>
                  <a:cubicBezTo>
                    <a:pt x="237386" y="47883"/>
                    <a:pt x="235892" y="62450"/>
                    <a:pt x="234398" y="72161"/>
                  </a:cubicBezTo>
                  <a:cubicBezTo>
                    <a:pt x="234024" y="73655"/>
                    <a:pt x="233277" y="78137"/>
                    <a:pt x="233277" y="79257"/>
                  </a:cubicBezTo>
                  <a:cubicBezTo>
                    <a:pt x="233277" y="81498"/>
                    <a:pt x="234398" y="84113"/>
                    <a:pt x="237759" y="84113"/>
                  </a:cubicBezTo>
                  <a:cubicBezTo>
                    <a:pt x="241868" y="84113"/>
                    <a:pt x="242615" y="81125"/>
                    <a:pt x="243362" y="75522"/>
                  </a:cubicBezTo>
                  <a:lnTo>
                    <a:pt x="253446" y="10533"/>
                  </a:lnTo>
                  <a:cubicBezTo>
                    <a:pt x="253820" y="9039"/>
                    <a:pt x="254193" y="5304"/>
                    <a:pt x="254193" y="4183"/>
                  </a:cubicBezTo>
                  <a:cubicBezTo>
                    <a:pt x="254193" y="75"/>
                    <a:pt x="250458" y="75"/>
                    <a:pt x="244109" y="75"/>
                  </a:cubicBezTo>
                  <a:lnTo>
                    <a:pt x="36816" y="75"/>
                  </a:lnTo>
                  <a:cubicBezTo>
                    <a:pt x="27852" y="75"/>
                    <a:pt x="27478" y="448"/>
                    <a:pt x="24864" y="7545"/>
                  </a:cubicBezTo>
                  <a:lnTo>
                    <a:pt x="2454" y="73281"/>
                  </a:lnTo>
                  <a:cubicBezTo>
                    <a:pt x="2080" y="74028"/>
                    <a:pt x="213" y="79257"/>
                    <a:pt x="213" y="80004"/>
                  </a:cubicBezTo>
                  <a:cubicBezTo>
                    <a:pt x="213" y="82245"/>
                    <a:pt x="2080" y="84113"/>
                    <a:pt x="4695" y="84113"/>
                  </a:cubicBezTo>
                  <a:cubicBezTo>
                    <a:pt x="8430" y="84113"/>
                    <a:pt x="8803" y="82245"/>
                    <a:pt x="11044" y="76269"/>
                  </a:cubicBezTo>
                  <a:cubicBezTo>
                    <a:pt x="31213" y="18376"/>
                    <a:pt x="40924" y="11653"/>
                    <a:pt x="96202" y="11653"/>
                  </a:cubicBezTo>
                  <a:lnTo>
                    <a:pt x="110769" y="11653"/>
                  </a:lnTo>
                  <a:cubicBezTo>
                    <a:pt x="121227" y="11653"/>
                    <a:pt x="121227" y="13147"/>
                    <a:pt x="121227" y="16135"/>
                  </a:cubicBezTo>
                  <a:cubicBezTo>
                    <a:pt x="121227" y="18376"/>
                    <a:pt x="120107" y="22858"/>
                    <a:pt x="119733" y="23979"/>
                  </a:cubicBezTo>
                  <a:lnTo>
                    <a:pt x="69684" y="223429"/>
                  </a:lnTo>
                  <a:cubicBezTo>
                    <a:pt x="66322" y="237248"/>
                    <a:pt x="65202" y="241357"/>
                    <a:pt x="25237" y="241357"/>
                  </a:cubicBezTo>
                  <a:cubicBezTo>
                    <a:pt x="11791" y="241357"/>
                    <a:pt x="9550" y="241357"/>
                    <a:pt x="9550" y="248453"/>
                  </a:cubicBezTo>
                  <a:cubicBezTo>
                    <a:pt x="9550" y="252935"/>
                    <a:pt x="13659" y="252935"/>
                    <a:pt x="15900" y="252935"/>
                  </a:cubicBezTo>
                  <a:cubicBezTo>
                    <a:pt x="25984" y="252935"/>
                    <a:pt x="36442" y="252188"/>
                    <a:pt x="46527" y="252188"/>
                  </a:cubicBezTo>
                  <a:cubicBezTo>
                    <a:pt x="56985" y="252188"/>
                    <a:pt x="67816" y="251815"/>
                    <a:pt x="78274" y="251815"/>
                  </a:cubicBezTo>
                  <a:cubicBezTo>
                    <a:pt x="88732" y="251815"/>
                    <a:pt x="99190" y="252188"/>
                    <a:pt x="109275" y="252188"/>
                  </a:cubicBezTo>
                  <a:cubicBezTo>
                    <a:pt x="120107" y="252188"/>
                    <a:pt x="131312" y="252935"/>
                    <a:pt x="141770" y="252935"/>
                  </a:cubicBezTo>
                  <a:cubicBezTo>
                    <a:pt x="145505" y="252935"/>
                    <a:pt x="149987" y="252935"/>
                    <a:pt x="149987" y="245465"/>
                  </a:cubicBezTo>
                  <a:cubicBezTo>
                    <a:pt x="149987" y="241357"/>
                    <a:pt x="146999" y="241357"/>
                    <a:pt x="137288" y="241357"/>
                  </a:cubicBezTo>
                  <a:cubicBezTo>
                    <a:pt x="127950" y="241357"/>
                    <a:pt x="123095" y="241357"/>
                    <a:pt x="113383" y="240610"/>
                  </a:cubicBezTo>
                  <a:cubicBezTo>
                    <a:pt x="102552" y="239489"/>
                    <a:pt x="99564" y="238369"/>
                    <a:pt x="99564" y="232393"/>
                  </a:cubicBezTo>
                  <a:cubicBezTo>
                    <a:pt x="99564" y="232019"/>
                    <a:pt x="99564" y="230152"/>
                    <a:pt x="101058" y="224549"/>
                  </a:cubicBezTo>
                  <a:lnTo>
                    <a:pt x="150734" y="26220"/>
                  </a:lnTo>
                  <a:close/>
                </a:path>
              </a:pathLst>
            </a:custGeom>
            <a:solidFill>
              <a:srgbClr val="FF1A1A"/>
            </a:solidFill>
            <a:ln w="37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CFAD6A16-7303-8332-8B20-77C2A0B932E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4849871" y="4607161"/>
              <a:ext cx="257267" cy="117914"/>
            </a:xfrm>
            <a:custGeom>
              <a:avLst/>
              <a:gdLst>
                <a:gd name="connsiteX0" fmla="*/ 131205 w 257267"/>
                <a:gd name="connsiteY0" fmla="*/ 43739 h 117914"/>
                <a:gd name="connsiteX1" fmla="*/ 103230 w 257267"/>
                <a:gd name="connsiteY1" fmla="*/ 16025 h 117914"/>
                <a:gd name="connsiteX2" fmla="*/ 56169 w 257267"/>
                <a:gd name="connsiteY2" fmla="*/ 76 h 117914"/>
                <a:gd name="connsiteX3" fmla="*/ 218 w 257267"/>
                <a:gd name="connsiteY3" fmla="*/ 59164 h 117914"/>
                <a:gd name="connsiteX4" fmla="*/ 55385 w 257267"/>
                <a:gd name="connsiteY4" fmla="*/ 117991 h 117914"/>
                <a:gd name="connsiteX5" fmla="*/ 126499 w 257267"/>
                <a:gd name="connsiteY5" fmla="*/ 74328 h 117914"/>
                <a:gd name="connsiteX6" fmla="*/ 154474 w 257267"/>
                <a:gd name="connsiteY6" fmla="*/ 102042 h 117914"/>
                <a:gd name="connsiteX7" fmla="*/ 201536 w 257267"/>
                <a:gd name="connsiteY7" fmla="*/ 117991 h 117914"/>
                <a:gd name="connsiteX8" fmla="*/ 257486 w 257267"/>
                <a:gd name="connsiteY8" fmla="*/ 58903 h 117914"/>
                <a:gd name="connsiteX9" fmla="*/ 202320 w 257267"/>
                <a:gd name="connsiteY9" fmla="*/ 76 h 117914"/>
                <a:gd name="connsiteX10" fmla="*/ 131205 w 257267"/>
                <a:gd name="connsiteY10" fmla="*/ 43739 h 117914"/>
                <a:gd name="connsiteX11" fmla="*/ 139572 w 257267"/>
                <a:gd name="connsiteY11" fmla="*/ 53412 h 117914"/>
                <a:gd name="connsiteX12" fmla="*/ 204673 w 257267"/>
                <a:gd name="connsiteY12" fmla="*/ 10011 h 117914"/>
                <a:gd name="connsiteX13" fmla="*/ 250165 w 257267"/>
                <a:gd name="connsiteY13" fmla="*/ 58903 h 117914"/>
                <a:gd name="connsiteX14" fmla="*/ 205719 w 257267"/>
                <a:gd name="connsiteY14" fmla="*/ 103611 h 117914"/>
                <a:gd name="connsiteX15" fmla="*/ 139572 w 257267"/>
                <a:gd name="connsiteY15" fmla="*/ 53412 h 117914"/>
                <a:gd name="connsiteX16" fmla="*/ 118133 w 257267"/>
                <a:gd name="connsiteY16" fmla="*/ 64655 h 117914"/>
                <a:gd name="connsiteX17" fmla="*/ 53032 w 257267"/>
                <a:gd name="connsiteY17" fmla="*/ 108056 h 117914"/>
                <a:gd name="connsiteX18" fmla="*/ 7539 w 257267"/>
                <a:gd name="connsiteY18" fmla="*/ 59164 h 117914"/>
                <a:gd name="connsiteX19" fmla="*/ 51986 w 257267"/>
                <a:gd name="connsiteY19" fmla="*/ 14456 h 117914"/>
                <a:gd name="connsiteX20" fmla="*/ 118133 w 257267"/>
                <a:gd name="connsiteY20" fmla="*/ 64655 h 11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7267" h="117914">
                  <a:moveTo>
                    <a:pt x="131205" y="43739"/>
                  </a:moveTo>
                  <a:cubicBezTo>
                    <a:pt x="117348" y="27529"/>
                    <a:pt x="113165" y="23084"/>
                    <a:pt x="103230" y="16025"/>
                  </a:cubicBezTo>
                  <a:cubicBezTo>
                    <a:pt x="87282" y="4521"/>
                    <a:pt x="70549" y="76"/>
                    <a:pt x="56169" y="76"/>
                  </a:cubicBezTo>
                  <a:cubicBezTo>
                    <a:pt x="23749" y="76"/>
                    <a:pt x="218" y="27790"/>
                    <a:pt x="218" y="59164"/>
                  </a:cubicBezTo>
                  <a:cubicBezTo>
                    <a:pt x="218" y="89754"/>
                    <a:pt x="22703" y="117991"/>
                    <a:pt x="55385" y="117991"/>
                  </a:cubicBezTo>
                  <a:cubicBezTo>
                    <a:pt x="91726" y="117991"/>
                    <a:pt x="117087" y="88185"/>
                    <a:pt x="126499" y="74328"/>
                  </a:cubicBezTo>
                  <a:cubicBezTo>
                    <a:pt x="140356" y="90538"/>
                    <a:pt x="144539" y="94983"/>
                    <a:pt x="154474" y="102042"/>
                  </a:cubicBezTo>
                  <a:cubicBezTo>
                    <a:pt x="170423" y="113546"/>
                    <a:pt x="187156" y="117991"/>
                    <a:pt x="201536" y="117991"/>
                  </a:cubicBezTo>
                  <a:cubicBezTo>
                    <a:pt x="233955" y="117991"/>
                    <a:pt x="257486" y="90277"/>
                    <a:pt x="257486" y="58903"/>
                  </a:cubicBezTo>
                  <a:cubicBezTo>
                    <a:pt x="257486" y="28313"/>
                    <a:pt x="235001" y="76"/>
                    <a:pt x="202320" y="76"/>
                  </a:cubicBezTo>
                  <a:cubicBezTo>
                    <a:pt x="165978" y="76"/>
                    <a:pt x="140618" y="29882"/>
                    <a:pt x="131205" y="43739"/>
                  </a:cubicBezTo>
                  <a:close/>
                  <a:moveTo>
                    <a:pt x="139572" y="53412"/>
                  </a:moveTo>
                  <a:cubicBezTo>
                    <a:pt x="150030" y="36418"/>
                    <a:pt x="172776" y="10011"/>
                    <a:pt x="204673" y="10011"/>
                  </a:cubicBezTo>
                  <a:cubicBezTo>
                    <a:pt x="231602" y="10011"/>
                    <a:pt x="250165" y="33803"/>
                    <a:pt x="250165" y="58903"/>
                  </a:cubicBezTo>
                  <a:cubicBezTo>
                    <a:pt x="250165" y="84002"/>
                    <a:pt x="229772" y="103611"/>
                    <a:pt x="205719" y="103611"/>
                  </a:cubicBezTo>
                  <a:cubicBezTo>
                    <a:pt x="181404" y="103611"/>
                    <a:pt x="164671" y="83741"/>
                    <a:pt x="139572" y="53412"/>
                  </a:cubicBezTo>
                  <a:close/>
                  <a:moveTo>
                    <a:pt x="118133" y="64655"/>
                  </a:moveTo>
                  <a:cubicBezTo>
                    <a:pt x="107675" y="81649"/>
                    <a:pt x="84929" y="108056"/>
                    <a:pt x="53032" y="108056"/>
                  </a:cubicBezTo>
                  <a:cubicBezTo>
                    <a:pt x="26102" y="108056"/>
                    <a:pt x="7539" y="84264"/>
                    <a:pt x="7539" y="59164"/>
                  </a:cubicBezTo>
                  <a:cubicBezTo>
                    <a:pt x="7539" y="34065"/>
                    <a:pt x="27932" y="14456"/>
                    <a:pt x="51986" y="14456"/>
                  </a:cubicBezTo>
                  <a:cubicBezTo>
                    <a:pt x="76301" y="14456"/>
                    <a:pt x="93033" y="34326"/>
                    <a:pt x="118133" y="64655"/>
                  </a:cubicBezTo>
                  <a:close/>
                </a:path>
              </a:pathLst>
            </a:custGeom>
            <a:solidFill>
              <a:srgbClr val="FF1A1A"/>
            </a:solidFill>
            <a:ln w="37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AA51DD1-4F17-A333-C8A5-1841D8E10FB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5250093" y="4448685"/>
              <a:ext cx="248378" cy="248752"/>
            </a:xfrm>
            <a:custGeom>
              <a:avLst/>
              <a:gdLst>
                <a:gd name="connsiteX0" fmla="*/ 132075 w 248378"/>
                <a:gd name="connsiteY0" fmla="*/ 131921 h 248752"/>
                <a:gd name="connsiteX1" fmla="*/ 236282 w 248378"/>
                <a:gd name="connsiteY1" fmla="*/ 131921 h 248752"/>
                <a:gd name="connsiteX2" fmla="*/ 248607 w 248378"/>
                <a:gd name="connsiteY2" fmla="*/ 124451 h 248752"/>
                <a:gd name="connsiteX3" fmla="*/ 236282 w 248378"/>
                <a:gd name="connsiteY3" fmla="*/ 116981 h 248752"/>
                <a:gd name="connsiteX4" fmla="*/ 132075 w 248378"/>
                <a:gd name="connsiteY4" fmla="*/ 116981 h 248752"/>
                <a:gd name="connsiteX5" fmla="*/ 132075 w 248378"/>
                <a:gd name="connsiteY5" fmla="*/ 12400 h 248752"/>
                <a:gd name="connsiteX6" fmla="*/ 124605 w 248378"/>
                <a:gd name="connsiteY6" fmla="*/ 75 h 248752"/>
                <a:gd name="connsiteX7" fmla="*/ 117135 w 248378"/>
                <a:gd name="connsiteY7" fmla="*/ 12400 h 248752"/>
                <a:gd name="connsiteX8" fmla="*/ 117135 w 248378"/>
                <a:gd name="connsiteY8" fmla="*/ 116981 h 248752"/>
                <a:gd name="connsiteX9" fmla="*/ 12555 w 248378"/>
                <a:gd name="connsiteY9" fmla="*/ 116981 h 248752"/>
                <a:gd name="connsiteX10" fmla="*/ 229 w 248378"/>
                <a:gd name="connsiteY10" fmla="*/ 124451 h 248752"/>
                <a:gd name="connsiteX11" fmla="*/ 12555 w 248378"/>
                <a:gd name="connsiteY11" fmla="*/ 131921 h 248752"/>
                <a:gd name="connsiteX12" fmla="*/ 117135 w 248378"/>
                <a:gd name="connsiteY12" fmla="*/ 131921 h 248752"/>
                <a:gd name="connsiteX13" fmla="*/ 117135 w 248378"/>
                <a:gd name="connsiteY13" fmla="*/ 236501 h 248752"/>
                <a:gd name="connsiteX14" fmla="*/ 124605 w 248378"/>
                <a:gd name="connsiteY14" fmla="*/ 248827 h 248752"/>
                <a:gd name="connsiteX15" fmla="*/ 132075 w 248378"/>
                <a:gd name="connsiteY15" fmla="*/ 236501 h 248752"/>
                <a:gd name="connsiteX16" fmla="*/ 132075 w 248378"/>
                <a:gd name="connsiteY16" fmla="*/ 131921 h 24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8378" h="248752">
                  <a:moveTo>
                    <a:pt x="132075" y="131921"/>
                  </a:moveTo>
                  <a:lnTo>
                    <a:pt x="236282" y="131921"/>
                  </a:lnTo>
                  <a:cubicBezTo>
                    <a:pt x="241511" y="131921"/>
                    <a:pt x="248607" y="131921"/>
                    <a:pt x="248607" y="124451"/>
                  </a:cubicBezTo>
                  <a:cubicBezTo>
                    <a:pt x="248607" y="116981"/>
                    <a:pt x="241511" y="116981"/>
                    <a:pt x="236282" y="116981"/>
                  </a:cubicBezTo>
                  <a:lnTo>
                    <a:pt x="132075" y="116981"/>
                  </a:lnTo>
                  <a:lnTo>
                    <a:pt x="132075" y="12400"/>
                  </a:lnTo>
                  <a:cubicBezTo>
                    <a:pt x="132075" y="7171"/>
                    <a:pt x="132075" y="75"/>
                    <a:pt x="124605" y="75"/>
                  </a:cubicBezTo>
                  <a:cubicBezTo>
                    <a:pt x="117135" y="75"/>
                    <a:pt x="117135" y="7171"/>
                    <a:pt x="117135" y="12400"/>
                  </a:cubicBezTo>
                  <a:lnTo>
                    <a:pt x="117135" y="116981"/>
                  </a:lnTo>
                  <a:lnTo>
                    <a:pt x="12555" y="116981"/>
                  </a:lnTo>
                  <a:cubicBezTo>
                    <a:pt x="7326" y="116981"/>
                    <a:pt x="229" y="116981"/>
                    <a:pt x="229" y="124451"/>
                  </a:cubicBezTo>
                  <a:cubicBezTo>
                    <a:pt x="229" y="131921"/>
                    <a:pt x="7326" y="131921"/>
                    <a:pt x="12555" y="131921"/>
                  </a:cubicBezTo>
                  <a:lnTo>
                    <a:pt x="117135" y="131921"/>
                  </a:lnTo>
                  <a:lnTo>
                    <a:pt x="117135" y="236501"/>
                  </a:lnTo>
                  <a:cubicBezTo>
                    <a:pt x="117135" y="241730"/>
                    <a:pt x="117135" y="248827"/>
                    <a:pt x="124605" y="248827"/>
                  </a:cubicBezTo>
                  <a:cubicBezTo>
                    <a:pt x="132075" y="248827"/>
                    <a:pt x="132075" y="241730"/>
                    <a:pt x="132075" y="236501"/>
                  </a:cubicBezTo>
                  <a:lnTo>
                    <a:pt x="132075" y="131921"/>
                  </a:lnTo>
                  <a:close/>
                </a:path>
              </a:pathLst>
            </a:custGeom>
            <a:solidFill>
              <a:srgbClr val="FF1A1A"/>
            </a:solidFill>
            <a:ln w="37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A56CB33E-5965-FDD1-77A4-237EB9ACBD6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5620231" y="4399009"/>
              <a:ext cx="275643" cy="267427"/>
            </a:xfrm>
            <a:custGeom>
              <a:avLst/>
              <a:gdLst>
                <a:gd name="connsiteX0" fmla="*/ 147772 w 275643"/>
                <a:gd name="connsiteY0" fmla="*/ 6798 h 267427"/>
                <a:gd name="connsiteX1" fmla="*/ 138061 w 275643"/>
                <a:gd name="connsiteY1" fmla="*/ 75 h 267427"/>
                <a:gd name="connsiteX2" fmla="*/ 128350 w 275643"/>
                <a:gd name="connsiteY2" fmla="*/ 6798 h 267427"/>
                <a:gd name="connsiteX3" fmla="*/ 2107 w 275643"/>
                <a:gd name="connsiteY3" fmla="*/ 260032 h 267427"/>
                <a:gd name="connsiteX4" fmla="*/ 239 w 275643"/>
                <a:gd name="connsiteY4" fmla="*/ 264514 h 267427"/>
                <a:gd name="connsiteX5" fmla="*/ 8456 w 275643"/>
                <a:gd name="connsiteY5" fmla="*/ 267502 h 267427"/>
                <a:gd name="connsiteX6" fmla="*/ 267666 w 275643"/>
                <a:gd name="connsiteY6" fmla="*/ 267502 h 267427"/>
                <a:gd name="connsiteX7" fmla="*/ 275883 w 275643"/>
                <a:gd name="connsiteY7" fmla="*/ 264514 h 267427"/>
                <a:gd name="connsiteX8" fmla="*/ 274015 w 275643"/>
                <a:gd name="connsiteY8" fmla="*/ 260032 h 267427"/>
                <a:gd name="connsiteX9" fmla="*/ 147772 w 275643"/>
                <a:gd name="connsiteY9" fmla="*/ 6798 h 267427"/>
                <a:gd name="connsiteX10" fmla="*/ 126109 w 275643"/>
                <a:gd name="connsiteY10" fmla="*/ 37425 h 267427"/>
                <a:gd name="connsiteX11" fmla="*/ 226581 w 275643"/>
                <a:gd name="connsiteY11" fmla="*/ 239116 h 267427"/>
                <a:gd name="connsiteX12" fmla="*/ 25264 w 275643"/>
                <a:gd name="connsiteY12" fmla="*/ 239116 h 267427"/>
                <a:gd name="connsiteX13" fmla="*/ 126109 w 275643"/>
                <a:gd name="connsiteY13" fmla="*/ 37425 h 26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5643" h="267427">
                  <a:moveTo>
                    <a:pt x="147772" y="6798"/>
                  </a:moveTo>
                  <a:cubicBezTo>
                    <a:pt x="145157" y="1942"/>
                    <a:pt x="144411" y="75"/>
                    <a:pt x="138061" y="75"/>
                  </a:cubicBezTo>
                  <a:cubicBezTo>
                    <a:pt x="131711" y="75"/>
                    <a:pt x="130964" y="1942"/>
                    <a:pt x="128350" y="6798"/>
                  </a:cubicBezTo>
                  <a:lnTo>
                    <a:pt x="2107" y="260032"/>
                  </a:lnTo>
                  <a:cubicBezTo>
                    <a:pt x="239" y="263394"/>
                    <a:pt x="239" y="264141"/>
                    <a:pt x="239" y="264514"/>
                  </a:cubicBezTo>
                  <a:cubicBezTo>
                    <a:pt x="239" y="267502"/>
                    <a:pt x="2480" y="267502"/>
                    <a:pt x="8456" y="267502"/>
                  </a:cubicBezTo>
                  <a:lnTo>
                    <a:pt x="267666" y="267502"/>
                  </a:lnTo>
                  <a:cubicBezTo>
                    <a:pt x="273642" y="267502"/>
                    <a:pt x="275883" y="267502"/>
                    <a:pt x="275883" y="264514"/>
                  </a:cubicBezTo>
                  <a:cubicBezTo>
                    <a:pt x="275883" y="264141"/>
                    <a:pt x="275883" y="263394"/>
                    <a:pt x="274015" y="260032"/>
                  </a:cubicBezTo>
                  <a:lnTo>
                    <a:pt x="147772" y="6798"/>
                  </a:lnTo>
                  <a:close/>
                  <a:moveTo>
                    <a:pt x="126109" y="37425"/>
                  </a:moveTo>
                  <a:lnTo>
                    <a:pt x="226581" y="239116"/>
                  </a:lnTo>
                  <a:lnTo>
                    <a:pt x="25264" y="239116"/>
                  </a:lnTo>
                  <a:lnTo>
                    <a:pt x="126109" y="37425"/>
                  </a:lnTo>
                  <a:close/>
                </a:path>
              </a:pathLst>
            </a:custGeom>
            <a:solidFill>
              <a:srgbClr val="FF1A1A"/>
            </a:solidFill>
            <a:ln w="37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BDBC679F-9EC1-E451-C84D-D28F011B5F0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922893" y="4413576"/>
              <a:ext cx="253980" cy="252860"/>
            </a:xfrm>
            <a:custGeom>
              <a:avLst/>
              <a:gdLst>
                <a:gd name="connsiteX0" fmla="*/ 150768 w 253980"/>
                <a:gd name="connsiteY0" fmla="*/ 26220 h 252860"/>
                <a:gd name="connsiteX1" fmla="*/ 159359 w 253980"/>
                <a:gd name="connsiteY1" fmla="*/ 12400 h 252860"/>
                <a:gd name="connsiteX2" fmla="*/ 182889 w 253980"/>
                <a:gd name="connsiteY2" fmla="*/ 11653 h 252860"/>
                <a:gd name="connsiteX3" fmla="*/ 237421 w 253980"/>
                <a:gd name="connsiteY3" fmla="*/ 42280 h 252860"/>
                <a:gd name="connsiteX4" fmla="*/ 234433 w 253980"/>
                <a:gd name="connsiteY4" fmla="*/ 72161 h 252860"/>
                <a:gd name="connsiteX5" fmla="*/ 233312 w 253980"/>
                <a:gd name="connsiteY5" fmla="*/ 79257 h 252860"/>
                <a:gd name="connsiteX6" fmla="*/ 237794 w 253980"/>
                <a:gd name="connsiteY6" fmla="*/ 84113 h 252860"/>
                <a:gd name="connsiteX7" fmla="*/ 243397 w 253980"/>
                <a:gd name="connsiteY7" fmla="*/ 75522 h 252860"/>
                <a:gd name="connsiteX8" fmla="*/ 253481 w 253980"/>
                <a:gd name="connsiteY8" fmla="*/ 10533 h 252860"/>
                <a:gd name="connsiteX9" fmla="*/ 254228 w 253980"/>
                <a:gd name="connsiteY9" fmla="*/ 4183 h 252860"/>
                <a:gd name="connsiteX10" fmla="*/ 244144 w 253980"/>
                <a:gd name="connsiteY10" fmla="*/ 75 h 252860"/>
                <a:gd name="connsiteX11" fmla="*/ 36851 w 253980"/>
                <a:gd name="connsiteY11" fmla="*/ 75 h 252860"/>
                <a:gd name="connsiteX12" fmla="*/ 24898 w 253980"/>
                <a:gd name="connsiteY12" fmla="*/ 7545 h 252860"/>
                <a:gd name="connsiteX13" fmla="*/ 2488 w 253980"/>
                <a:gd name="connsiteY13" fmla="*/ 73281 h 252860"/>
                <a:gd name="connsiteX14" fmla="*/ 247 w 253980"/>
                <a:gd name="connsiteY14" fmla="*/ 80004 h 252860"/>
                <a:gd name="connsiteX15" fmla="*/ 4729 w 253980"/>
                <a:gd name="connsiteY15" fmla="*/ 84113 h 252860"/>
                <a:gd name="connsiteX16" fmla="*/ 11079 w 253980"/>
                <a:gd name="connsiteY16" fmla="*/ 76269 h 252860"/>
                <a:gd name="connsiteX17" fmla="*/ 96237 w 253980"/>
                <a:gd name="connsiteY17" fmla="*/ 11653 h 252860"/>
                <a:gd name="connsiteX18" fmla="*/ 110804 w 253980"/>
                <a:gd name="connsiteY18" fmla="*/ 11653 h 252860"/>
                <a:gd name="connsiteX19" fmla="*/ 121262 w 253980"/>
                <a:gd name="connsiteY19" fmla="*/ 16135 h 252860"/>
                <a:gd name="connsiteX20" fmla="*/ 119768 w 253980"/>
                <a:gd name="connsiteY20" fmla="*/ 23979 h 252860"/>
                <a:gd name="connsiteX21" fmla="*/ 69719 w 253980"/>
                <a:gd name="connsiteY21" fmla="*/ 223429 h 252860"/>
                <a:gd name="connsiteX22" fmla="*/ 25272 w 253980"/>
                <a:gd name="connsiteY22" fmla="*/ 241357 h 252860"/>
                <a:gd name="connsiteX23" fmla="*/ 9585 w 253980"/>
                <a:gd name="connsiteY23" fmla="*/ 248453 h 252860"/>
                <a:gd name="connsiteX24" fmla="*/ 15934 w 253980"/>
                <a:gd name="connsiteY24" fmla="*/ 252935 h 252860"/>
                <a:gd name="connsiteX25" fmla="*/ 46562 w 253980"/>
                <a:gd name="connsiteY25" fmla="*/ 252188 h 252860"/>
                <a:gd name="connsiteX26" fmla="*/ 78309 w 253980"/>
                <a:gd name="connsiteY26" fmla="*/ 251815 h 252860"/>
                <a:gd name="connsiteX27" fmla="*/ 109310 w 253980"/>
                <a:gd name="connsiteY27" fmla="*/ 252188 h 252860"/>
                <a:gd name="connsiteX28" fmla="*/ 141804 w 253980"/>
                <a:gd name="connsiteY28" fmla="*/ 252935 h 252860"/>
                <a:gd name="connsiteX29" fmla="*/ 150021 w 253980"/>
                <a:gd name="connsiteY29" fmla="*/ 245465 h 252860"/>
                <a:gd name="connsiteX30" fmla="*/ 137322 w 253980"/>
                <a:gd name="connsiteY30" fmla="*/ 241357 h 252860"/>
                <a:gd name="connsiteX31" fmla="*/ 113418 w 253980"/>
                <a:gd name="connsiteY31" fmla="*/ 240610 h 252860"/>
                <a:gd name="connsiteX32" fmla="*/ 99599 w 253980"/>
                <a:gd name="connsiteY32" fmla="*/ 232393 h 252860"/>
                <a:gd name="connsiteX33" fmla="*/ 101093 w 253980"/>
                <a:gd name="connsiteY33" fmla="*/ 224549 h 252860"/>
                <a:gd name="connsiteX34" fmla="*/ 150768 w 253980"/>
                <a:gd name="connsiteY34" fmla="*/ 26220 h 25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3980" h="252860">
                  <a:moveTo>
                    <a:pt x="150768" y="26220"/>
                  </a:moveTo>
                  <a:cubicBezTo>
                    <a:pt x="153383" y="15762"/>
                    <a:pt x="154877" y="13521"/>
                    <a:pt x="159359" y="12400"/>
                  </a:cubicBezTo>
                  <a:cubicBezTo>
                    <a:pt x="162720" y="11653"/>
                    <a:pt x="175046" y="11653"/>
                    <a:pt x="182889" y="11653"/>
                  </a:cubicBezTo>
                  <a:cubicBezTo>
                    <a:pt x="220613" y="11653"/>
                    <a:pt x="237421" y="13147"/>
                    <a:pt x="237421" y="42280"/>
                  </a:cubicBezTo>
                  <a:cubicBezTo>
                    <a:pt x="237421" y="47883"/>
                    <a:pt x="235927" y="62450"/>
                    <a:pt x="234433" y="72161"/>
                  </a:cubicBezTo>
                  <a:cubicBezTo>
                    <a:pt x="234059" y="73655"/>
                    <a:pt x="233312" y="78137"/>
                    <a:pt x="233312" y="79257"/>
                  </a:cubicBezTo>
                  <a:cubicBezTo>
                    <a:pt x="233312" y="81498"/>
                    <a:pt x="234433" y="84113"/>
                    <a:pt x="237794" y="84113"/>
                  </a:cubicBezTo>
                  <a:cubicBezTo>
                    <a:pt x="241903" y="84113"/>
                    <a:pt x="242650" y="81125"/>
                    <a:pt x="243397" y="75522"/>
                  </a:cubicBezTo>
                  <a:lnTo>
                    <a:pt x="253481" y="10533"/>
                  </a:lnTo>
                  <a:cubicBezTo>
                    <a:pt x="253855" y="9039"/>
                    <a:pt x="254228" y="5304"/>
                    <a:pt x="254228" y="4183"/>
                  </a:cubicBezTo>
                  <a:cubicBezTo>
                    <a:pt x="254228" y="75"/>
                    <a:pt x="250493" y="75"/>
                    <a:pt x="244144" y="75"/>
                  </a:cubicBezTo>
                  <a:lnTo>
                    <a:pt x="36851" y="75"/>
                  </a:lnTo>
                  <a:cubicBezTo>
                    <a:pt x="27886" y="75"/>
                    <a:pt x="27513" y="448"/>
                    <a:pt x="24898" y="7545"/>
                  </a:cubicBezTo>
                  <a:lnTo>
                    <a:pt x="2488" y="73281"/>
                  </a:lnTo>
                  <a:cubicBezTo>
                    <a:pt x="2115" y="74028"/>
                    <a:pt x="247" y="79257"/>
                    <a:pt x="247" y="80004"/>
                  </a:cubicBezTo>
                  <a:cubicBezTo>
                    <a:pt x="247" y="82245"/>
                    <a:pt x="2115" y="84113"/>
                    <a:pt x="4729" y="84113"/>
                  </a:cubicBezTo>
                  <a:cubicBezTo>
                    <a:pt x="8464" y="84113"/>
                    <a:pt x="8838" y="82245"/>
                    <a:pt x="11079" y="76269"/>
                  </a:cubicBezTo>
                  <a:cubicBezTo>
                    <a:pt x="31248" y="18376"/>
                    <a:pt x="40959" y="11653"/>
                    <a:pt x="96237" y="11653"/>
                  </a:cubicBezTo>
                  <a:lnTo>
                    <a:pt x="110804" y="11653"/>
                  </a:lnTo>
                  <a:cubicBezTo>
                    <a:pt x="121262" y="11653"/>
                    <a:pt x="121262" y="13147"/>
                    <a:pt x="121262" y="16135"/>
                  </a:cubicBezTo>
                  <a:cubicBezTo>
                    <a:pt x="121262" y="18376"/>
                    <a:pt x="120141" y="22858"/>
                    <a:pt x="119768" y="23979"/>
                  </a:cubicBezTo>
                  <a:lnTo>
                    <a:pt x="69719" y="223429"/>
                  </a:lnTo>
                  <a:cubicBezTo>
                    <a:pt x="66357" y="237248"/>
                    <a:pt x="65237" y="241357"/>
                    <a:pt x="25272" y="241357"/>
                  </a:cubicBezTo>
                  <a:cubicBezTo>
                    <a:pt x="11826" y="241357"/>
                    <a:pt x="9585" y="241357"/>
                    <a:pt x="9585" y="248453"/>
                  </a:cubicBezTo>
                  <a:cubicBezTo>
                    <a:pt x="9585" y="252935"/>
                    <a:pt x="13693" y="252935"/>
                    <a:pt x="15934" y="252935"/>
                  </a:cubicBezTo>
                  <a:cubicBezTo>
                    <a:pt x="26019" y="252935"/>
                    <a:pt x="36477" y="252188"/>
                    <a:pt x="46562" y="252188"/>
                  </a:cubicBezTo>
                  <a:cubicBezTo>
                    <a:pt x="57020" y="252188"/>
                    <a:pt x="67851" y="251815"/>
                    <a:pt x="78309" y="251815"/>
                  </a:cubicBezTo>
                  <a:cubicBezTo>
                    <a:pt x="88767" y="251815"/>
                    <a:pt x="99225" y="252188"/>
                    <a:pt x="109310" y="252188"/>
                  </a:cubicBezTo>
                  <a:cubicBezTo>
                    <a:pt x="120141" y="252188"/>
                    <a:pt x="131346" y="252935"/>
                    <a:pt x="141804" y="252935"/>
                  </a:cubicBezTo>
                  <a:cubicBezTo>
                    <a:pt x="145539" y="252935"/>
                    <a:pt x="150021" y="252935"/>
                    <a:pt x="150021" y="245465"/>
                  </a:cubicBezTo>
                  <a:cubicBezTo>
                    <a:pt x="150021" y="241357"/>
                    <a:pt x="147033" y="241357"/>
                    <a:pt x="137322" y="241357"/>
                  </a:cubicBezTo>
                  <a:cubicBezTo>
                    <a:pt x="127985" y="241357"/>
                    <a:pt x="123129" y="241357"/>
                    <a:pt x="113418" y="240610"/>
                  </a:cubicBezTo>
                  <a:cubicBezTo>
                    <a:pt x="102587" y="239489"/>
                    <a:pt x="99599" y="238369"/>
                    <a:pt x="99599" y="232393"/>
                  </a:cubicBezTo>
                  <a:cubicBezTo>
                    <a:pt x="99599" y="232019"/>
                    <a:pt x="99599" y="230152"/>
                    <a:pt x="101093" y="224549"/>
                  </a:cubicBezTo>
                  <a:lnTo>
                    <a:pt x="150768" y="26220"/>
                  </a:lnTo>
                  <a:close/>
                </a:path>
              </a:pathLst>
            </a:custGeom>
            <a:solidFill>
              <a:srgbClr val="FF1A1A"/>
            </a:solidFill>
            <a:ln w="374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0AEFC8F2-32C0-C6EE-A2CB-24B1366989E5}"/>
              </a:ext>
            </a:extLst>
          </p:cNvPr>
          <p:cNvSpPr txBox="1"/>
          <p:nvPr/>
        </p:nvSpPr>
        <p:spPr>
          <a:xfrm>
            <a:off x="882260" y="6569762"/>
            <a:ext cx="3102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porte la surface à </a:t>
            </a:r>
          </a:p>
        </p:txBody>
      </p:sp>
      <p:grpSp>
        <p:nvGrpSpPr>
          <p:cNvPr id="89" name="Groupe 8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 title="IguanaTex Vector Display">
            <a:extLst>
              <a:ext uri="{FF2B5EF4-FFF2-40B4-BE49-F238E27FC236}">
                <a16:creationId xmlns:a16="http://schemas.microsoft.com/office/drawing/2014/main" id="{A760D90F-B716-3687-D960-033C38BBF622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949700" y="6616700"/>
            <a:ext cx="1626391" cy="348513"/>
            <a:chOff x="12196143" y="9228145"/>
            <a:chExt cx="1607641" cy="336793"/>
          </a:xfrm>
        </p:grpSpPr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CE1D86B6-E231-24C6-8B1B-BB1013A10BC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196143" y="9243191"/>
              <a:ext cx="262336" cy="261179"/>
            </a:xfrm>
            <a:custGeom>
              <a:avLst/>
              <a:gdLst>
                <a:gd name="connsiteX0" fmla="*/ 155686 w 262336"/>
                <a:gd name="connsiteY0" fmla="*/ 27080 h 261179"/>
                <a:gd name="connsiteX1" fmla="*/ 164559 w 262336"/>
                <a:gd name="connsiteY1" fmla="*/ 12806 h 261179"/>
                <a:gd name="connsiteX2" fmla="*/ 188864 w 262336"/>
                <a:gd name="connsiteY2" fmla="*/ 12034 h 261179"/>
                <a:gd name="connsiteX3" fmla="*/ 245189 w 262336"/>
                <a:gd name="connsiteY3" fmla="*/ 43669 h 261179"/>
                <a:gd name="connsiteX4" fmla="*/ 242103 w 262336"/>
                <a:gd name="connsiteY4" fmla="*/ 74532 h 261179"/>
                <a:gd name="connsiteX5" fmla="*/ 240945 w 262336"/>
                <a:gd name="connsiteY5" fmla="*/ 81862 h 261179"/>
                <a:gd name="connsiteX6" fmla="*/ 245575 w 262336"/>
                <a:gd name="connsiteY6" fmla="*/ 86877 h 261179"/>
                <a:gd name="connsiteX7" fmla="*/ 251361 w 262336"/>
                <a:gd name="connsiteY7" fmla="*/ 78004 h 261179"/>
                <a:gd name="connsiteX8" fmla="*/ 261778 w 262336"/>
                <a:gd name="connsiteY8" fmla="*/ 10877 h 261179"/>
                <a:gd name="connsiteX9" fmla="*/ 262549 w 262336"/>
                <a:gd name="connsiteY9" fmla="*/ 4318 h 261179"/>
                <a:gd name="connsiteX10" fmla="*/ 252133 w 262336"/>
                <a:gd name="connsiteY10" fmla="*/ 75 h 261179"/>
                <a:gd name="connsiteX11" fmla="*/ 38020 w 262336"/>
                <a:gd name="connsiteY11" fmla="*/ 75 h 261179"/>
                <a:gd name="connsiteX12" fmla="*/ 25675 w 262336"/>
                <a:gd name="connsiteY12" fmla="*/ 7790 h 261179"/>
                <a:gd name="connsiteX13" fmla="*/ 2527 w 262336"/>
                <a:gd name="connsiteY13" fmla="*/ 75689 h 261179"/>
                <a:gd name="connsiteX14" fmla="*/ 213 w 262336"/>
                <a:gd name="connsiteY14" fmla="*/ 82634 h 261179"/>
                <a:gd name="connsiteX15" fmla="*/ 4842 w 262336"/>
                <a:gd name="connsiteY15" fmla="*/ 86877 h 261179"/>
                <a:gd name="connsiteX16" fmla="*/ 11401 w 262336"/>
                <a:gd name="connsiteY16" fmla="*/ 78776 h 261179"/>
                <a:gd name="connsiteX17" fmla="*/ 99361 w 262336"/>
                <a:gd name="connsiteY17" fmla="*/ 12034 h 261179"/>
                <a:gd name="connsiteX18" fmla="*/ 114406 w 262336"/>
                <a:gd name="connsiteY18" fmla="*/ 12034 h 261179"/>
                <a:gd name="connsiteX19" fmla="*/ 125208 w 262336"/>
                <a:gd name="connsiteY19" fmla="*/ 16664 h 261179"/>
                <a:gd name="connsiteX20" fmla="*/ 123665 w 262336"/>
                <a:gd name="connsiteY20" fmla="*/ 24765 h 261179"/>
                <a:gd name="connsiteX21" fmla="*/ 71969 w 262336"/>
                <a:gd name="connsiteY21" fmla="*/ 230777 h 261179"/>
                <a:gd name="connsiteX22" fmla="*/ 26061 w 262336"/>
                <a:gd name="connsiteY22" fmla="*/ 249295 h 261179"/>
                <a:gd name="connsiteX23" fmla="*/ 9857 w 262336"/>
                <a:gd name="connsiteY23" fmla="*/ 256625 h 261179"/>
                <a:gd name="connsiteX24" fmla="*/ 16416 w 262336"/>
                <a:gd name="connsiteY24" fmla="*/ 261254 h 261179"/>
                <a:gd name="connsiteX25" fmla="*/ 48051 w 262336"/>
                <a:gd name="connsiteY25" fmla="*/ 260483 h 261179"/>
                <a:gd name="connsiteX26" fmla="*/ 80843 w 262336"/>
                <a:gd name="connsiteY26" fmla="*/ 260097 h 261179"/>
                <a:gd name="connsiteX27" fmla="*/ 112863 w 262336"/>
                <a:gd name="connsiteY27" fmla="*/ 260483 h 261179"/>
                <a:gd name="connsiteX28" fmla="*/ 146427 w 262336"/>
                <a:gd name="connsiteY28" fmla="*/ 261254 h 261179"/>
                <a:gd name="connsiteX29" fmla="*/ 154914 w 262336"/>
                <a:gd name="connsiteY29" fmla="*/ 253538 h 261179"/>
                <a:gd name="connsiteX30" fmla="*/ 141797 w 262336"/>
                <a:gd name="connsiteY30" fmla="*/ 249295 h 261179"/>
                <a:gd name="connsiteX31" fmla="*/ 117107 w 262336"/>
                <a:gd name="connsiteY31" fmla="*/ 248523 h 261179"/>
                <a:gd name="connsiteX32" fmla="*/ 102833 w 262336"/>
                <a:gd name="connsiteY32" fmla="*/ 240036 h 261179"/>
                <a:gd name="connsiteX33" fmla="*/ 104376 w 262336"/>
                <a:gd name="connsiteY33" fmla="*/ 231934 h 261179"/>
                <a:gd name="connsiteX34" fmla="*/ 155686 w 262336"/>
                <a:gd name="connsiteY34" fmla="*/ 27080 h 26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2336" h="261179">
                  <a:moveTo>
                    <a:pt x="155686" y="27080"/>
                  </a:moveTo>
                  <a:cubicBezTo>
                    <a:pt x="158386" y="16278"/>
                    <a:pt x="159929" y="13963"/>
                    <a:pt x="164559" y="12806"/>
                  </a:cubicBezTo>
                  <a:cubicBezTo>
                    <a:pt x="168031" y="12034"/>
                    <a:pt x="180762" y="12034"/>
                    <a:pt x="188864" y="12034"/>
                  </a:cubicBezTo>
                  <a:cubicBezTo>
                    <a:pt x="227828" y="12034"/>
                    <a:pt x="245189" y="13577"/>
                    <a:pt x="245189" y="43669"/>
                  </a:cubicBezTo>
                  <a:cubicBezTo>
                    <a:pt x="245189" y="49456"/>
                    <a:pt x="243646" y="64502"/>
                    <a:pt x="242103" y="74532"/>
                  </a:cubicBezTo>
                  <a:cubicBezTo>
                    <a:pt x="241717" y="76075"/>
                    <a:pt x="240945" y="80705"/>
                    <a:pt x="240945" y="81862"/>
                  </a:cubicBezTo>
                  <a:cubicBezTo>
                    <a:pt x="240945" y="84177"/>
                    <a:pt x="242103" y="86877"/>
                    <a:pt x="245575" y="86877"/>
                  </a:cubicBezTo>
                  <a:cubicBezTo>
                    <a:pt x="249818" y="86877"/>
                    <a:pt x="250590" y="83791"/>
                    <a:pt x="251361" y="78004"/>
                  </a:cubicBezTo>
                  <a:lnTo>
                    <a:pt x="261778" y="10877"/>
                  </a:lnTo>
                  <a:cubicBezTo>
                    <a:pt x="262164" y="9334"/>
                    <a:pt x="262549" y="5476"/>
                    <a:pt x="262549" y="4318"/>
                  </a:cubicBezTo>
                  <a:cubicBezTo>
                    <a:pt x="262549" y="75"/>
                    <a:pt x="258691" y="75"/>
                    <a:pt x="252133" y="75"/>
                  </a:cubicBezTo>
                  <a:lnTo>
                    <a:pt x="38020" y="75"/>
                  </a:lnTo>
                  <a:cubicBezTo>
                    <a:pt x="28761" y="75"/>
                    <a:pt x="28375" y="460"/>
                    <a:pt x="25675" y="7790"/>
                  </a:cubicBezTo>
                  <a:lnTo>
                    <a:pt x="2527" y="75689"/>
                  </a:lnTo>
                  <a:cubicBezTo>
                    <a:pt x="2142" y="76461"/>
                    <a:pt x="213" y="81862"/>
                    <a:pt x="213" y="82634"/>
                  </a:cubicBezTo>
                  <a:cubicBezTo>
                    <a:pt x="213" y="84948"/>
                    <a:pt x="2142" y="86877"/>
                    <a:pt x="4842" y="86877"/>
                  </a:cubicBezTo>
                  <a:cubicBezTo>
                    <a:pt x="8700" y="86877"/>
                    <a:pt x="9086" y="84948"/>
                    <a:pt x="11401" y="78776"/>
                  </a:cubicBezTo>
                  <a:cubicBezTo>
                    <a:pt x="32233" y="18978"/>
                    <a:pt x="42264" y="12034"/>
                    <a:pt x="99361" y="12034"/>
                  </a:cubicBezTo>
                  <a:lnTo>
                    <a:pt x="114406" y="12034"/>
                  </a:lnTo>
                  <a:cubicBezTo>
                    <a:pt x="125208" y="12034"/>
                    <a:pt x="125208" y="13577"/>
                    <a:pt x="125208" y="16664"/>
                  </a:cubicBezTo>
                  <a:cubicBezTo>
                    <a:pt x="125208" y="18978"/>
                    <a:pt x="124051" y="23608"/>
                    <a:pt x="123665" y="24765"/>
                  </a:cubicBezTo>
                  <a:lnTo>
                    <a:pt x="71969" y="230777"/>
                  </a:lnTo>
                  <a:cubicBezTo>
                    <a:pt x="68497" y="245051"/>
                    <a:pt x="67340" y="249295"/>
                    <a:pt x="26061" y="249295"/>
                  </a:cubicBezTo>
                  <a:cubicBezTo>
                    <a:pt x="12172" y="249295"/>
                    <a:pt x="9857" y="249295"/>
                    <a:pt x="9857" y="256625"/>
                  </a:cubicBezTo>
                  <a:cubicBezTo>
                    <a:pt x="9857" y="261254"/>
                    <a:pt x="14101" y="261254"/>
                    <a:pt x="16416" y="261254"/>
                  </a:cubicBezTo>
                  <a:cubicBezTo>
                    <a:pt x="26832" y="261254"/>
                    <a:pt x="37634" y="260483"/>
                    <a:pt x="48051" y="260483"/>
                  </a:cubicBezTo>
                  <a:cubicBezTo>
                    <a:pt x="58853" y="260483"/>
                    <a:pt x="70041" y="260097"/>
                    <a:pt x="80843" y="260097"/>
                  </a:cubicBezTo>
                  <a:cubicBezTo>
                    <a:pt x="91645" y="260097"/>
                    <a:pt x="102447" y="260483"/>
                    <a:pt x="112863" y="260483"/>
                  </a:cubicBezTo>
                  <a:cubicBezTo>
                    <a:pt x="124051" y="260483"/>
                    <a:pt x="135625" y="261254"/>
                    <a:pt x="146427" y="261254"/>
                  </a:cubicBezTo>
                  <a:cubicBezTo>
                    <a:pt x="150285" y="261254"/>
                    <a:pt x="154914" y="261254"/>
                    <a:pt x="154914" y="253538"/>
                  </a:cubicBezTo>
                  <a:cubicBezTo>
                    <a:pt x="154914" y="249295"/>
                    <a:pt x="151828" y="249295"/>
                    <a:pt x="141797" y="249295"/>
                  </a:cubicBezTo>
                  <a:cubicBezTo>
                    <a:pt x="132153" y="249295"/>
                    <a:pt x="127137" y="249295"/>
                    <a:pt x="117107" y="248523"/>
                  </a:cubicBezTo>
                  <a:cubicBezTo>
                    <a:pt x="105919" y="247366"/>
                    <a:pt x="102833" y="246208"/>
                    <a:pt x="102833" y="240036"/>
                  </a:cubicBezTo>
                  <a:cubicBezTo>
                    <a:pt x="102833" y="239650"/>
                    <a:pt x="102833" y="237721"/>
                    <a:pt x="104376" y="231934"/>
                  </a:cubicBezTo>
                  <a:lnTo>
                    <a:pt x="155686" y="27080"/>
                  </a:lnTo>
                  <a:close/>
                </a:path>
              </a:pathLst>
            </a:custGeom>
            <a:solidFill>
              <a:srgbClr val="FF1A1A"/>
            </a:solidFill>
            <a:ln w="3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192019BF-F479-A8C5-8915-83AE394213C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433124" y="9443145"/>
              <a:ext cx="265731" cy="121793"/>
            </a:xfrm>
            <a:custGeom>
              <a:avLst/>
              <a:gdLst>
                <a:gd name="connsiteX0" fmla="*/ 135515 w 265731"/>
                <a:gd name="connsiteY0" fmla="*/ 45175 h 121793"/>
                <a:gd name="connsiteX1" fmla="*/ 106619 w 265731"/>
                <a:gd name="connsiteY1" fmla="*/ 16549 h 121793"/>
                <a:gd name="connsiteX2" fmla="*/ 58010 w 265731"/>
                <a:gd name="connsiteY2" fmla="*/ 76 h 121793"/>
                <a:gd name="connsiteX3" fmla="*/ 218 w 265731"/>
                <a:gd name="connsiteY3" fmla="*/ 61108 h 121793"/>
                <a:gd name="connsiteX4" fmla="*/ 57200 w 265731"/>
                <a:gd name="connsiteY4" fmla="*/ 121870 h 121793"/>
                <a:gd name="connsiteX5" fmla="*/ 130654 w 265731"/>
                <a:gd name="connsiteY5" fmla="*/ 76771 h 121793"/>
                <a:gd name="connsiteX6" fmla="*/ 159549 w 265731"/>
                <a:gd name="connsiteY6" fmla="*/ 105397 h 121793"/>
                <a:gd name="connsiteX7" fmla="*/ 208159 w 265731"/>
                <a:gd name="connsiteY7" fmla="*/ 121870 h 121793"/>
                <a:gd name="connsiteX8" fmla="*/ 265950 w 265731"/>
                <a:gd name="connsiteY8" fmla="*/ 60838 h 121793"/>
                <a:gd name="connsiteX9" fmla="*/ 208969 w 265731"/>
                <a:gd name="connsiteY9" fmla="*/ 76 h 121793"/>
                <a:gd name="connsiteX10" fmla="*/ 135515 w 265731"/>
                <a:gd name="connsiteY10" fmla="*/ 45175 h 121793"/>
                <a:gd name="connsiteX11" fmla="*/ 144156 w 265731"/>
                <a:gd name="connsiteY11" fmla="*/ 55167 h 121793"/>
                <a:gd name="connsiteX12" fmla="*/ 211399 w 265731"/>
                <a:gd name="connsiteY12" fmla="*/ 10338 h 121793"/>
                <a:gd name="connsiteX13" fmla="*/ 258389 w 265731"/>
                <a:gd name="connsiteY13" fmla="*/ 60838 h 121793"/>
                <a:gd name="connsiteX14" fmla="*/ 212480 w 265731"/>
                <a:gd name="connsiteY14" fmla="*/ 107017 h 121793"/>
                <a:gd name="connsiteX15" fmla="*/ 144156 w 265731"/>
                <a:gd name="connsiteY15" fmla="*/ 55167 h 121793"/>
                <a:gd name="connsiteX16" fmla="*/ 122012 w 265731"/>
                <a:gd name="connsiteY16" fmla="*/ 66779 h 121793"/>
                <a:gd name="connsiteX17" fmla="*/ 54769 w 265731"/>
                <a:gd name="connsiteY17" fmla="*/ 111608 h 121793"/>
                <a:gd name="connsiteX18" fmla="*/ 7780 w 265731"/>
                <a:gd name="connsiteY18" fmla="*/ 61108 h 121793"/>
                <a:gd name="connsiteX19" fmla="*/ 53689 w 265731"/>
                <a:gd name="connsiteY19" fmla="*/ 14929 h 121793"/>
                <a:gd name="connsiteX20" fmla="*/ 122012 w 265731"/>
                <a:gd name="connsiteY20" fmla="*/ 66779 h 12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5731" h="121793">
                  <a:moveTo>
                    <a:pt x="135515" y="45175"/>
                  </a:moveTo>
                  <a:cubicBezTo>
                    <a:pt x="121202" y="28432"/>
                    <a:pt x="116881" y="23841"/>
                    <a:pt x="106619" y="16549"/>
                  </a:cubicBezTo>
                  <a:cubicBezTo>
                    <a:pt x="90146" y="4667"/>
                    <a:pt x="72863" y="76"/>
                    <a:pt x="58010" y="76"/>
                  </a:cubicBezTo>
                  <a:cubicBezTo>
                    <a:pt x="24523" y="76"/>
                    <a:pt x="218" y="28702"/>
                    <a:pt x="218" y="61108"/>
                  </a:cubicBezTo>
                  <a:cubicBezTo>
                    <a:pt x="218" y="92704"/>
                    <a:pt x="23443" y="121870"/>
                    <a:pt x="57200" y="121870"/>
                  </a:cubicBezTo>
                  <a:cubicBezTo>
                    <a:pt x="94737" y="121870"/>
                    <a:pt x="120932" y="91084"/>
                    <a:pt x="130654" y="76771"/>
                  </a:cubicBezTo>
                  <a:cubicBezTo>
                    <a:pt x="144967" y="93514"/>
                    <a:pt x="149287" y="98105"/>
                    <a:pt x="159549" y="105397"/>
                  </a:cubicBezTo>
                  <a:cubicBezTo>
                    <a:pt x="176023" y="117279"/>
                    <a:pt x="193306" y="121870"/>
                    <a:pt x="208159" y="121870"/>
                  </a:cubicBezTo>
                  <a:cubicBezTo>
                    <a:pt x="241645" y="121870"/>
                    <a:pt x="265950" y="93244"/>
                    <a:pt x="265950" y="60838"/>
                  </a:cubicBezTo>
                  <a:cubicBezTo>
                    <a:pt x="265950" y="29242"/>
                    <a:pt x="242726" y="76"/>
                    <a:pt x="208969" y="76"/>
                  </a:cubicBezTo>
                  <a:cubicBezTo>
                    <a:pt x="171432" y="76"/>
                    <a:pt x="145237" y="30862"/>
                    <a:pt x="135515" y="45175"/>
                  </a:cubicBezTo>
                  <a:close/>
                  <a:moveTo>
                    <a:pt x="144156" y="55167"/>
                  </a:moveTo>
                  <a:cubicBezTo>
                    <a:pt x="154959" y="37614"/>
                    <a:pt x="178453" y="10338"/>
                    <a:pt x="211399" y="10338"/>
                  </a:cubicBezTo>
                  <a:cubicBezTo>
                    <a:pt x="239215" y="10338"/>
                    <a:pt x="258389" y="34913"/>
                    <a:pt x="258389" y="60838"/>
                  </a:cubicBezTo>
                  <a:cubicBezTo>
                    <a:pt x="258389" y="86763"/>
                    <a:pt x="237325" y="107017"/>
                    <a:pt x="212480" y="107017"/>
                  </a:cubicBezTo>
                  <a:cubicBezTo>
                    <a:pt x="187365" y="107017"/>
                    <a:pt x="170081" y="86493"/>
                    <a:pt x="144156" y="55167"/>
                  </a:cubicBezTo>
                  <a:close/>
                  <a:moveTo>
                    <a:pt x="122012" y="66779"/>
                  </a:moveTo>
                  <a:cubicBezTo>
                    <a:pt x="111210" y="84333"/>
                    <a:pt x="87715" y="111608"/>
                    <a:pt x="54769" y="111608"/>
                  </a:cubicBezTo>
                  <a:cubicBezTo>
                    <a:pt x="26954" y="111608"/>
                    <a:pt x="7780" y="87033"/>
                    <a:pt x="7780" y="61108"/>
                  </a:cubicBezTo>
                  <a:cubicBezTo>
                    <a:pt x="7780" y="35183"/>
                    <a:pt x="28844" y="14929"/>
                    <a:pt x="53689" y="14929"/>
                  </a:cubicBezTo>
                  <a:cubicBezTo>
                    <a:pt x="78804" y="14929"/>
                    <a:pt x="96087" y="35453"/>
                    <a:pt x="122012" y="66779"/>
                  </a:cubicBezTo>
                  <a:close/>
                </a:path>
              </a:pathLst>
            </a:custGeom>
            <a:solidFill>
              <a:srgbClr val="FF1A1A"/>
            </a:solidFill>
            <a:ln w="3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CB0CE2FC-2E7C-730E-29FF-D01BDAC6505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2846514" y="9279455"/>
              <a:ext cx="256549" cy="256935"/>
            </a:xfrm>
            <a:custGeom>
              <a:avLst/>
              <a:gdLst>
                <a:gd name="connsiteX0" fmla="*/ 136413 w 256549"/>
                <a:gd name="connsiteY0" fmla="*/ 136258 h 256935"/>
                <a:gd name="connsiteX1" fmla="*/ 244048 w 256549"/>
                <a:gd name="connsiteY1" fmla="*/ 136258 h 256935"/>
                <a:gd name="connsiteX2" fmla="*/ 256779 w 256549"/>
                <a:gd name="connsiteY2" fmla="*/ 128543 h 256935"/>
                <a:gd name="connsiteX3" fmla="*/ 244048 w 256549"/>
                <a:gd name="connsiteY3" fmla="*/ 120827 h 256935"/>
                <a:gd name="connsiteX4" fmla="*/ 136413 w 256549"/>
                <a:gd name="connsiteY4" fmla="*/ 120827 h 256935"/>
                <a:gd name="connsiteX5" fmla="*/ 136413 w 256549"/>
                <a:gd name="connsiteY5" fmla="*/ 12806 h 256935"/>
                <a:gd name="connsiteX6" fmla="*/ 128697 w 256549"/>
                <a:gd name="connsiteY6" fmla="*/ 75 h 256935"/>
                <a:gd name="connsiteX7" fmla="*/ 120981 w 256549"/>
                <a:gd name="connsiteY7" fmla="*/ 12806 h 256935"/>
                <a:gd name="connsiteX8" fmla="*/ 120981 w 256549"/>
                <a:gd name="connsiteY8" fmla="*/ 120827 h 256935"/>
                <a:gd name="connsiteX9" fmla="*/ 12960 w 256549"/>
                <a:gd name="connsiteY9" fmla="*/ 120827 h 256935"/>
                <a:gd name="connsiteX10" fmla="*/ 229 w 256549"/>
                <a:gd name="connsiteY10" fmla="*/ 128543 h 256935"/>
                <a:gd name="connsiteX11" fmla="*/ 12960 w 256549"/>
                <a:gd name="connsiteY11" fmla="*/ 136258 h 256935"/>
                <a:gd name="connsiteX12" fmla="*/ 120981 w 256549"/>
                <a:gd name="connsiteY12" fmla="*/ 136258 h 256935"/>
                <a:gd name="connsiteX13" fmla="*/ 120981 w 256549"/>
                <a:gd name="connsiteY13" fmla="*/ 244279 h 256935"/>
                <a:gd name="connsiteX14" fmla="*/ 128697 w 256549"/>
                <a:gd name="connsiteY14" fmla="*/ 257011 h 256935"/>
                <a:gd name="connsiteX15" fmla="*/ 136413 w 256549"/>
                <a:gd name="connsiteY15" fmla="*/ 244279 h 256935"/>
                <a:gd name="connsiteX16" fmla="*/ 136413 w 256549"/>
                <a:gd name="connsiteY16" fmla="*/ 136258 h 25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6549" h="256935">
                  <a:moveTo>
                    <a:pt x="136413" y="136258"/>
                  </a:moveTo>
                  <a:lnTo>
                    <a:pt x="244048" y="136258"/>
                  </a:lnTo>
                  <a:cubicBezTo>
                    <a:pt x="249449" y="136258"/>
                    <a:pt x="256779" y="136258"/>
                    <a:pt x="256779" y="128543"/>
                  </a:cubicBezTo>
                  <a:cubicBezTo>
                    <a:pt x="256779" y="120827"/>
                    <a:pt x="249449" y="120827"/>
                    <a:pt x="244048" y="120827"/>
                  </a:cubicBezTo>
                  <a:lnTo>
                    <a:pt x="136413" y="120827"/>
                  </a:lnTo>
                  <a:lnTo>
                    <a:pt x="136413" y="12806"/>
                  </a:lnTo>
                  <a:cubicBezTo>
                    <a:pt x="136413" y="7405"/>
                    <a:pt x="136413" y="75"/>
                    <a:pt x="128697" y="75"/>
                  </a:cubicBezTo>
                  <a:cubicBezTo>
                    <a:pt x="120981" y="75"/>
                    <a:pt x="120981" y="7405"/>
                    <a:pt x="120981" y="12806"/>
                  </a:cubicBezTo>
                  <a:lnTo>
                    <a:pt x="120981" y="120827"/>
                  </a:lnTo>
                  <a:lnTo>
                    <a:pt x="12960" y="120827"/>
                  </a:lnTo>
                  <a:cubicBezTo>
                    <a:pt x="7559" y="120827"/>
                    <a:pt x="229" y="120827"/>
                    <a:pt x="229" y="128543"/>
                  </a:cubicBezTo>
                  <a:cubicBezTo>
                    <a:pt x="229" y="136258"/>
                    <a:pt x="7559" y="136258"/>
                    <a:pt x="12960" y="136258"/>
                  </a:cubicBezTo>
                  <a:lnTo>
                    <a:pt x="120981" y="136258"/>
                  </a:lnTo>
                  <a:lnTo>
                    <a:pt x="120981" y="244279"/>
                  </a:lnTo>
                  <a:cubicBezTo>
                    <a:pt x="120981" y="249681"/>
                    <a:pt x="120981" y="257011"/>
                    <a:pt x="128697" y="257011"/>
                  </a:cubicBezTo>
                  <a:cubicBezTo>
                    <a:pt x="136413" y="257011"/>
                    <a:pt x="136413" y="249681"/>
                    <a:pt x="136413" y="244279"/>
                  </a:cubicBezTo>
                  <a:lnTo>
                    <a:pt x="136413" y="136258"/>
                  </a:lnTo>
                  <a:close/>
                </a:path>
              </a:pathLst>
            </a:custGeom>
            <a:solidFill>
              <a:srgbClr val="FF1A1A"/>
            </a:solidFill>
            <a:ln w="3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91397E6B-FBA8-609E-EC10-7935FF1701F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3228830" y="9228145"/>
              <a:ext cx="284712" cy="276225"/>
            </a:xfrm>
            <a:custGeom>
              <a:avLst/>
              <a:gdLst>
                <a:gd name="connsiteX0" fmla="*/ 152626 w 284712"/>
                <a:gd name="connsiteY0" fmla="*/ 7019 h 276225"/>
                <a:gd name="connsiteX1" fmla="*/ 142595 w 284712"/>
                <a:gd name="connsiteY1" fmla="*/ 75 h 276225"/>
                <a:gd name="connsiteX2" fmla="*/ 132565 w 284712"/>
                <a:gd name="connsiteY2" fmla="*/ 7019 h 276225"/>
                <a:gd name="connsiteX3" fmla="*/ 2168 w 284712"/>
                <a:gd name="connsiteY3" fmla="*/ 268584 h 276225"/>
                <a:gd name="connsiteX4" fmla="*/ 239 w 284712"/>
                <a:gd name="connsiteY4" fmla="*/ 273214 h 276225"/>
                <a:gd name="connsiteX5" fmla="*/ 8726 w 284712"/>
                <a:gd name="connsiteY5" fmla="*/ 276300 h 276225"/>
                <a:gd name="connsiteX6" fmla="*/ 276464 w 284712"/>
                <a:gd name="connsiteY6" fmla="*/ 276300 h 276225"/>
                <a:gd name="connsiteX7" fmla="*/ 284952 w 284712"/>
                <a:gd name="connsiteY7" fmla="*/ 273214 h 276225"/>
                <a:gd name="connsiteX8" fmla="*/ 283023 w 284712"/>
                <a:gd name="connsiteY8" fmla="*/ 268584 h 276225"/>
                <a:gd name="connsiteX9" fmla="*/ 152626 w 284712"/>
                <a:gd name="connsiteY9" fmla="*/ 7019 h 276225"/>
                <a:gd name="connsiteX10" fmla="*/ 130250 w 284712"/>
                <a:gd name="connsiteY10" fmla="*/ 38654 h 276225"/>
                <a:gd name="connsiteX11" fmla="*/ 234027 w 284712"/>
                <a:gd name="connsiteY11" fmla="*/ 246980 h 276225"/>
                <a:gd name="connsiteX12" fmla="*/ 26087 w 284712"/>
                <a:gd name="connsiteY12" fmla="*/ 246980 h 276225"/>
                <a:gd name="connsiteX13" fmla="*/ 130250 w 284712"/>
                <a:gd name="connsiteY13" fmla="*/ 3865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712" h="276225">
                  <a:moveTo>
                    <a:pt x="152626" y="7019"/>
                  </a:moveTo>
                  <a:cubicBezTo>
                    <a:pt x="149925" y="2004"/>
                    <a:pt x="149154" y="75"/>
                    <a:pt x="142595" y="75"/>
                  </a:cubicBezTo>
                  <a:cubicBezTo>
                    <a:pt x="136037" y="75"/>
                    <a:pt x="135265" y="2004"/>
                    <a:pt x="132565" y="7019"/>
                  </a:cubicBezTo>
                  <a:lnTo>
                    <a:pt x="2168" y="268584"/>
                  </a:lnTo>
                  <a:cubicBezTo>
                    <a:pt x="239" y="272056"/>
                    <a:pt x="239" y="272828"/>
                    <a:pt x="239" y="273214"/>
                  </a:cubicBezTo>
                  <a:cubicBezTo>
                    <a:pt x="239" y="276300"/>
                    <a:pt x="2554" y="276300"/>
                    <a:pt x="8726" y="276300"/>
                  </a:cubicBezTo>
                  <a:lnTo>
                    <a:pt x="276464" y="276300"/>
                  </a:lnTo>
                  <a:cubicBezTo>
                    <a:pt x="282637" y="276300"/>
                    <a:pt x="284952" y="276300"/>
                    <a:pt x="284952" y="273214"/>
                  </a:cubicBezTo>
                  <a:cubicBezTo>
                    <a:pt x="284952" y="272828"/>
                    <a:pt x="284952" y="272056"/>
                    <a:pt x="283023" y="268584"/>
                  </a:cubicBezTo>
                  <a:lnTo>
                    <a:pt x="152626" y="7019"/>
                  </a:lnTo>
                  <a:close/>
                  <a:moveTo>
                    <a:pt x="130250" y="38654"/>
                  </a:moveTo>
                  <a:lnTo>
                    <a:pt x="234027" y="246980"/>
                  </a:lnTo>
                  <a:lnTo>
                    <a:pt x="26087" y="246980"/>
                  </a:lnTo>
                  <a:lnTo>
                    <a:pt x="130250" y="38654"/>
                  </a:lnTo>
                  <a:close/>
                </a:path>
              </a:pathLst>
            </a:custGeom>
            <a:solidFill>
              <a:srgbClr val="FF1A1A"/>
            </a:solidFill>
            <a:ln w="3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B6656A3C-E742-A40D-D20F-5510C6D126F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3541448" y="9243191"/>
              <a:ext cx="262336" cy="261179"/>
            </a:xfrm>
            <a:custGeom>
              <a:avLst/>
              <a:gdLst>
                <a:gd name="connsiteX0" fmla="*/ 155720 w 262336"/>
                <a:gd name="connsiteY0" fmla="*/ 27080 h 261179"/>
                <a:gd name="connsiteX1" fmla="*/ 164594 w 262336"/>
                <a:gd name="connsiteY1" fmla="*/ 12806 h 261179"/>
                <a:gd name="connsiteX2" fmla="*/ 188898 w 262336"/>
                <a:gd name="connsiteY2" fmla="*/ 12034 h 261179"/>
                <a:gd name="connsiteX3" fmla="*/ 245224 w 262336"/>
                <a:gd name="connsiteY3" fmla="*/ 43669 h 261179"/>
                <a:gd name="connsiteX4" fmla="*/ 242137 w 262336"/>
                <a:gd name="connsiteY4" fmla="*/ 74532 h 261179"/>
                <a:gd name="connsiteX5" fmla="*/ 240980 w 262336"/>
                <a:gd name="connsiteY5" fmla="*/ 81862 h 261179"/>
                <a:gd name="connsiteX6" fmla="*/ 245609 w 262336"/>
                <a:gd name="connsiteY6" fmla="*/ 86877 h 261179"/>
                <a:gd name="connsiteX7" fmla="*/ 251396 w 262336"/>
                <a:gd name="connsiteY7" fmla="*/ 78004 h 261179"/>
                <a:gd name="connsiteX8" fmla="*/ 261813 w 262336"/>
                <a:gd name="connsiteY8" fmla="*/ 10877 h 261179"/>
                <a:gd name="connsiteX9" fmla="*/ 262584 w 262336"/>
                <a:gd name="connsiteY9" fmla="*/ 4318 h 261179"/>
                <a:gd name="connsiteX10" fmla="*/ 252168 w 262336"/>
                <a:gd name="connsiteY10" fmla="*/ 75 h 261179"/>
                <a:gd name="connsiteX11" fmla="*/ 38055 w 262336"/>
                <a:gd name="connsiteY11" fmla="*/ 75 h 261179"/>
                <a:gd name="connsiteX12" fmla="*/ 25710 w 262336"/>
                <a:gd name="connsiteY12" fmla="*/ 7790 h 261179"/>
                <a:gd name="connsiteX13" fmla="*/ 2562 w 262336"/>
                <a:gd name="connsiteY13" fmla="*/ 75689 h 261179"/>
                <a:gd name="connsiteX14" fmla="*/ 247 w 262336"/>
                <a:gd name="connsiteY14" fmla="*/ 82634 h 261179"/>
                <a:gd name="connsiteX15" fmla="*/ 4877 w 262336"/>
                <a:gd name="connsiteY15" fmla="*/ 86877 h 261179"/>
                <a:gd name="connsiteX16" fmla="*/ 11435 w 262336"/>
                <a:gd name="connsiteY16" fmla="*/ 78776 h 261179"/>
                <a:gd name="connsiteX17" fmla="*/ 99395 w 262336"/>
                <a:gd name="connsiteY17" fmla="*/ 12034 h 261179"/>
                <a:gd name="connsiteX18" fmla="*/ 114441 w 262336"/>
                <a:gd name="connsiteY18" fmla="*/ 12034 h 261179"/>
                <a:gd name="connsiteX19" fmla="*/ 125243 w 262336"/>
                <a:gd name="connsiteY19" fmla="*/ 16664 h 261179"/>
                <a:gd name="connsiteX20" fmla="*/ 123700 w 262336"/>
                <a:gd name="connsiteY20" fmla="*/ 24765 h 261179"/>
                <a:gd name="connsiteX21" fmla="*/ 72004 w 262336"/>
                <a:gd name="connsiteY21" fmla="*/ 230777 h 261179"/>
                <a:gd name="connsiteX22" fmla="*/ 26095 w 262336"/>
                <a:gd name="connsiteY22" fmla="*/ 249295 h 261179"/>
                <a:gd name="connsiteX23" fmla="*/ 9892 w 262336"/>
                <a:gd name="connsiteY23" fmla="*/ 256625 h 261179"/>
                <a:gd name="connsiteX24" fmla="*/ 16451 w 262336"/>
                <a:gd name="connsiteY24" fmla="*/ 261254 h 261179"/>
                <a:gd name="connsiteX25" fmla="*/ 48085 w 262336"/>
                <a:gd name="connsiteY25" fmla="*/ 260483 h 261179"/>
                <a:gd name="connsiteX26" fmla="*/ 80877 w 262336"/>
                <a:gd name="connsiteY26" fmla="*/ 260097 h 261179"/>
                <a:gd name="connsiteX27" fmla="*/ 112898 w 262336"/>
                <a:gd name="connsiteY27" fmla="*/ 260483 h 261179"/>
                <a:gd name="connsiteX28" fmla="*/ 146462 w 262336"/>
                <a:gd name="connsiteY28" fmla="*/ 261254 h 261179"/>
                <a:gd name="connsiteX29" fmla="*/ 154949 w 262336"/>
                <a:gd name="connsiteY29" fmla="*/ 253538 h 261179"/>
                <a:gd name="connsiteX30" fmla="*/ 141832 w 262336"/>
                <a:gd name="connsiteY30" fmla="*/ 249295 h 261179"/>
                <a:gd name="connsiteX31" fmla="*/ 117142 w 262336"/>
                <a:gd name="connsiteY31" fmla="*/ 248523 h 261179"/>
                <a:gd name="connsiteX32" fmla="*/ 102867 w 262336"/>
                <a:gd name="connsiteY32" fmla="*/ 240036 h 261179"/>
                <a:gd name="connsiteX33" fmla="*/ 104411 w 262336"/>
                <a:gd name="connsiteY33" fmla="*/ 231934 h 261179"/>
                <a:gd name="connsiteX34" fmla="*/ 155720 w 262336"/>
                <a:gd name="connsiteY34" fmla="*/ 27080 h 26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2336" h="261179">
                  <a:moveTo>
                    <a:pt x="155720" y="27080"/>
                  </a:moveTo>
                  <a:cubicBezTo>
                    <a:pt x="158421" y="16278"/>
                    <a:pt x="159964" y="13963"/>
                    <a:pt x="164594" y="12806"/>
                  </a:cubicBezTo>
                  <a:cubicBezTo>
                    <a:pt x="168066" y="12034"/>
                    <a:pt x="180797" y="12034"/>
                    <a:pt x="188898" y="12034"/>
                  </a:cubicBezTo>
                  <a:cubicBezTo>
                    <a:pt x="227863" y="12034"/>
                    <a:pt x="245224" y="13577"/>
                    <a:pt x="245224" y="43669"/>
                  </a:cubicBezTo>
                  <a:cubicBezTo>
                    <a:pt x="245224" y="49456"/>
                    <a:pt x="243680" y="64502"/>
                    <a:pt x="242137" y="74532"/>
                  </a:cubicBezTo>
                  <a:cubicBezTo>
                    <a:pt x="241751" y="76075"/>
                    <a:pt x="240980" y="80705"/>
                    <a:pt x="240980" y="81862"/>
                  </a:cubicBezTo>
                  <a:cubicBezTo>
                    <a:pt x="240980" y="84177"/>
                    <a:pt x="242137" y="86877"/>
                    <a:pt x="245609" y="86877"/>
                  </a:cubicBezTo>
                  <a:cubicBezTo>
                    <a:pt x="249853" y="86877"/>
                    <a:pt x="250625" y="83791"/>
                    <a:pt x="251396" y="78004"/>
                  </a:cubicBezTo>
                  <a:lnTo>
                    <a:pt x="261813" y="10877"/>
                  </a:lnTo>
                  <a:cubicBezTo>
                    <a:pt x="262198" y="9334"/>
                    <a:pt x="262584" y="5476"/>
                    <a:pt x="262584" y="4318"/>
                  </a:cubicBezTo>
                  <a:cubicBezTo>
                    <a:pt x="262584" y="75"/>
                    <a:pt x="258726" y="75"/>
                    <a:pt x="252168" y="75"/>
                  </a:cubicBezTo>
                  <a:lnTo>
                    <a:pt x="38055" y="75"/>
                  </a:lnTo>
                  <a:cubicBezTo>
                    <a:pt x="28796" y="75"/>
                    <a:pt x="28410" y="460"/>
                    <a:pt x="25710" y="7790"/>
                  </a:cubicBezTo>
                  <a:lnTo>
                    <a:pt x="2562" y="75689"/>
                  </a:lnTo>
                  <a:cubicBezTo>
                    <a:pt x="2176" y="76461"/>
                    <a:pt x="247" y="81862"/>
                    <a:pt x="247" y="82634"/>
                  </a:cubicBezTo>
                  <a:cubicBezTo>
                    <a:pt x="247" y="84948"/>
                    <a:pt x="2176" y="86877"/>
                    <a:pt x="4877" y="86877"/>
                  </a:cubicBezTo>
                  <a:cubicBezTo>
                    <a:pt x="8735" y="86877"/>
                    <a:pt x="9121" y="84948"/>
                    <a:pt x="11435" y="78776"/>
                  </a:cubicBezTo>
                  <a:cubicBezTo>
                    <a:pt x="32268" y="18978"/>
                    <a:pt x="42298" y="12034"/>
                    <a:pt x="99395" y="12034"/>
                  </a:cubicBezTo>
                  <a:lnTo>
                    <a:pt x="114441" y="12034"/>
                  </a:lnTo>
                  <a:cubicBezTo>
                    <a:pt x="125243" y="12034"/>
                    <a:pt x="125243" y="13577"/>
                    <a:pt x="125243" y="16664"/>
                  </a:cubicBezTo>
                  <a:cubicBezTo>
                    <a:pt x="125243" y="18978"/>
                    <a:pt x="124086" y="23608"/>
                    <a:pt x="123700" y="24765"/>
                  </a:cubicBezTo>
                  <a:lnTo>
                    <a:pt x="72004" y="230777"/>
                  </a:lnTo>
                  <a:cubicBezTo>
                    <a:pt x="68532" y="245051"/>
                    <a:pt x="67375" y="249295"/>
                    <a:pt x="26095" y="249295"/>
                  </a:cubicBezTo>
                  <a:cubicBezTo>
                    <a:pt x="12207" y="249295"/>
                    <a:pt x="9892" y="249295"/>
                    <a:pt x="9892" y="256625"/>
                  </a:cubicBezTo>
                  <a:cubicBezTo>
                    <a:pt x="9892" y="261254"/>
                    <a:pt x="14136" y="261254"/>
                    <a:pt x="16451" y="261254"/>
                  </a:cubicBezTo>
                  <a:cubicBezTo>
                    <a:pt x="26867" y="261254"/>
                    <a:pt x="37669" y="260483"/>
                    <a:pt x="48085" y="260483"/>
                  </a:cubicBezTo>
                  <a:cubicBezTo>
                    <a:pt x="58887" y="260483"/>
                    <a:pt x="70075" y="260097"/>
                    <a:pt x="80877" y="260097"/>
                  </a:cubicBezTo>
                  <a:cubicBezTo>
                    <a:pt x="91679" y="260097"/>
                    <a:pt x="102482" y="260483"/>
                    <a:pt x="112898" y="260483"/>
                  </a:cubicBezTo>
                  <a:cubicBezTo>
                    <a:pt x="124086" y="260483"/>
                    <a:pt x="135659" y="261254"/>
                    <a:pt x="146462" y="261254"/>
                  </a:cubicBezTo>
                  <a:cubicBezTo>
                    <a:pt x="150319" y="261254"/>
                    <a:pt x="154949" y="261254"/>
                    <a:pt x="154949" y="253538"/>
                  </a:cubicBezTo>
                  <a:cubicBezTo>
                    <a:pt x="154949" y="249295"/>
                    <a:pt x="151863" y="249295"/>
                    <a:pt x="141832" y="249295"/>
                  </a:cubicBezTo>
                  <a:cubicBezTo>
                    <a:pt x="132187" y="249295"/>
                    <a:pt x="127172" y="249295"/>
                    <a:pt x="117142" y="248523"/>
                  </a:cubicBezTo>
                  <a:cubicBezTo>
                    <a:pt x="105954" y="247366"/>
                    <a:pt x="102867" y="246208"/>
                    <a:pt x="102867" y="240036"/>
                  </a:cubicBezTo>
                  <a:cubicBezTo>
                    <a:pt x="102867" y="239650"/>
                    <a:pt x="102867" y="237721"/>
                    <a:pt x="104411" y="231934"/>
                  </a:cubicBezTo>
                  <a:lnTo>
                    <a:pt x="155720" y="27080"/>
                  </a:lnTo>
                  <a:close/>
                </a:path>
              </a:pathLst>
            </a:custGeom>
            <a:solidFill>
              <a:srgbClr val="FF1A1A"/>
            </a:solidFill>
            <a:ln w="38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4759C794-7C2A-6484-F0A2-D96261D8046E}"/>
              </a:ext>
            </a:extLst>
          </p:cNvPr>
          <p:cNvSpPr txBox="1"/>
          <p:nvPr/>
        </p:nvSpPr>
        <p:spPr>
          <a:xfrm>
            <a:off x="1960439" y="7043612"/>
            <a:ext cx="7941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élève la température de l’air dans une couche d’épaisseur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6F47BB7-8432-1C20-D6E1-B6F1D1615328}"/>
              </a:ext>
            </a:extLst>
          </p:cNvPr>
          <p:cNvGrpSpPr/>
          <p:nvPr/>
        </p:nvGrpSpPr>
        <p:grpSpPr>
          <a:xfrm>
            <a:off x="5794837" y="1293975"/>
            <a:ext cx="3379892" cy="4538087"/>
            <a:chOff x="5794837" y="1293975"/>
            <a:chExt cx="3379892" cy="4538087"/>
          </a:xfrm>
        </p:grpSpPr>
        <p:sp>
          <p:nvSpPr>
            <p:cNvPr id="24" name="Parallélogramme 23">
              <a:extLst>
                <a:ext uri="{FF2B5EF4-FFF2-40B4-BE49-F238E27FC236}">
                  <a16:creationId xmlns:a16="http://schemas.microsoft.com/office/drawing/2014/main" id="{1202379F-75EB-F49F-5BE2-4F1CBB0A0A17}"/>
                </a:ext>
              </a:extLst>
            </p:cNvPr>
            <p:cNvSpPr/>
            <p:nvPr/>
          </p:nvSpPr>
          <p:spPr bwMode="auto">
            <a:xfrm rot="21110192">
              <a:off x="5794837" y="2038736"/>
              <a:ext cx="3379892" cy="3793326"/>
            </a:xfrm>
            <a:prstGeom prst="parallelogram">
              <a:avLst/>
            </a:prstGeom>
            <a:solidFill>
              <a:srgbClr val="FF0000">
                <a:alpha val="14000"/>
              </a:srgbClr>
            </a:solidFill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>
                <a:rot lat="1188340" lon="7176403" rev="20670000"/>
              </a:camera>
              <a:lightRig rig="balanced" dir="t">
                <a:rot lat="0" lon="0" rev="5400000"/>
              </a:lightRig>
            </a:scene3d>
            <a:sp3d extrusionH="508000" contourW="12700" prstMaterial="translucentPowder">
              <a:extrusionClr>
                <a:srgbClr val="FFC1BE"/>
              </a:extrusionClr>
              <a:contourClr>
                <a:srgbClr val="FF0000"/>
              </a:contourClr>
            </a:sp3d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F4AF231-B0D4-1256-4FC1-925C5B321715}"/>
                </a:ext>
              </a:extLst>
            </p:cNvPr>
            <p:cNvSpPr/>
            <p:nvPr/>
          </p:nvSpPr>
          <p:spPr bwMode="auto">
            <a:xfrm>
              <a:off x="8213145" y="1293975"/>
              <a:ext cx="427127" cy="235286"/>
            </a:xfrm>
            <a:prstGeom prst="rect">
              <a:avLst/>
            </a:prstGeom>
            <a:noFill/>
            <a:ln w="28575" cmpd="sng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</p:grpSp>
      <p:sp>
        <p:nvSpPr>
          <p:cNvPr id="104" name="Graphique 10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 title="IguanaTex Vector Display">
            <a:extLst>
              <a:ext uri="{FF2B5EF4-FFF2-40B4-BE49-F238E27FC236}">
                <a16:creationId xmlns:a16="http://schemas.microsoft.com/office/drawing/2014/main" id="{E0F70529-C6DB-0778-50F9-9CF29C57DB49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9903351" y="7043612"/>
            <a:ext cx="192434" cy="363582"/>
          </a:xfrm>
          <a:custGeom>
            <a:avLst/>
            <a:gdLst>
              <a:gd name="connsiteX0" fmla="*/ 49667 w 91300"/>
              <a:gd name="connsiteY0" fmla="*/ 65449 h 172501"/>
              <a:gd name="connsiteX1" fmla="*/ 231 w 91300"/>
              <a:gd name="connsiteY1" fmla="*/ 132493 h 172501"/>
              <a:gd name="connsiteX2" fmla="*/ 35415 w 91300"/>
              <a:gd name="connsiteY2" fmla="*/ 172576 h 172501"/>
              <a:gd name="connsiteX3" fmla="*/ 79952 w 91300"/>
              <a:gd name="connsiteY3" fmla="*/ 102192 h 172501"/>
              <a:gd name="connsiteX4" fmla="*/ 63474 w 91300"/>
              <a:gd name="connsiteY4" fmla="*/ 57814 h 172501"/>
              <a:gd name="connsiteX5" fmla="*/ 42319 w 91300"/>
              <a:gd name="connsiteY5" fmla="*/ 18685 h 172501"/>
              <a:gd name="connsiteX6" fmla="*/ 54566 w 91300"/>
              <a:gd name="connsiteY6" fmla="*/ 7710 h 172501"/>
              <a:gd name="connsiteX7" fmla="*/ 70377 w 91300"/>
              <a:gd name="connsiteY7" fmla="*/ 14152 h 172501"/>
              <a:gd name="connsiteX8" fmla="*/ 82625 w 91300"/>
              <a:gd name="connsiteY8" fmla="*/ 20116 h 172501"/>
              <a:gd name="connsiteX9" fmla="*/ 91532 w 91300"/>
              <a:gd name="connsiteY9" fmla="*/ 10573 h 172501"/>
              <a:gd name="connsiteX10" fmla="*/ 79952 w 91300"/>
              <a:gd name="connsiteY10" fmla="*/ 2699 h 172501"/>
              <a:gd name="connsiteX11" fmla="*/ 61692 w 91300"/>
              <a:gd name="connsiteY11" fmla="*/ 75 h 172501"/>
              <a:gd name="connsiteX12" fmla="*/ 36306 w 91300"/>
              <a:gd name="connsiteY12" fmla="*/ 24650 h 172501"/>
              <a:gd name="connsiteX13" fmla="*/ 49667 w 91300"/>
              <a:gd name="connsiteY13" fmla="*/ 65449 h 172501"/>
              <a:gd name="connsiteX14" fmla="*/ 52340 w 91300"/>
              <a:gd name="connsiteY14" fmla="*/ 70698 h 172501"/>
              <a:gd name="connsiteX15" fmla="*/ 64587 w 91300"/>
              <a:gd name="connsiteY15" fmla="*/ 111735 h 172501"/>
              <a:gd name="connsiteX16" fmla="*/ 35415 w 91300"/>
              <a:gd name="connsiteY16" fmla="*/ 167327 h 172501"/>
              <a:gd name="connsiteX17" fmla="*/ 14038 w 91300"/>
              <a:gd name="connsiteY17" fmla="*/ 139173 h 172501"/>
              <a:gd name="connsiteX18" fmla="*/ 52340 w 91300"/>
              <a:gd name="connsiteY18" fmla="*/ 70698 h 17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300" h="172501">
                <a:moveTo>
                  <a:pt x="49667" y="65449"/>
                </a:moveTo>
                <a:cubicBezTo>
                  <a:pt x="21832" y="72606"/>
                  <a:pt x="231" y="103623"/>
                  <a:pt x="231" y="132493"/>
                </a:cubicBezTo>
                <a:cubicBezTo>
                  <a:pt x="231" y="155397"/>
                  <a:pt x="14483" y="172576"/>
                  <a:pt x="35415" y="172576"/>
                </a:cubicBezTo>
                <a:cubicBezTo>
                  <a:pt x="61470" y="172576"/>
                  <a:pt x="79952" y="135117"/>
                  <a:pt x="79952" y="102192"/>
                </a:cubicBezTo>
                <a:cubicBezTo>
                  <a:pt x="79952" y="80480"/>
                  <a:pt x="71045" y="68550"/>
                  <a:pt x="63474" y="57814"/>
                </a:cubicBezTo>
                <a:cubicBezTo>
                  <a:pt x="55457" y="47077"/>
                  <a:pt x="42319" y="29183"/>
                  <a:pt x="42319" y="18685"/>
                </a:cubicBezTo>
                <a:cubicBezTo>
                  <a:pt x="42319" y="13436"/>
                  <a:pt x="46772" y="7710"/>
                  <a:pt x="54566" y="7710"/>
                </a:cubicBezTo>
                <a:cubicBezTo>
                  <a:pt x="61247" y="7710"/>
                  <a:pt x="65701" y="10811"/>
                  <a:pt x="70377" y="14152"/>
                </a:cubicBezTo>
                <a:cubicBezTo>
                  <a:pt x="74831" y="17015"/>
                  <a:pt x="79284" y="20116"/>
                  <a:pt x="82625" y="20116"/>
                </a:cubicBezTo>
                <a:cubicBezTo>
                  <a:pt x="88192" y="20116"/>
                  <a:pt x="91532" y="14390"/>
                  <a:pt x="91532" y="10573"/>
                </a:cubicBezTo>
                <a:cubicBezTo>
                  <a:pt x="91532" y="5324"/>
                  <a:pt x="87969" y="4608"/>
                  <a:pt x="79952" y="2699"/>
                </a:cubicBezTo>
                <a:cubicBezTo>
                  <a:pt x="68373" y="75"/>
                  <a:pt x="65255" y="75"/>
                  <a:pt x="61692" y="75"/>
                </a:cubicBezTo>
                <a:cubicBezTo>
                  <a:pt x="44323" y="75"/>
                  <a:pt x="36306" y="10334"/>
                  <a:pt x="36306" y="24650"/>
                </a:cubicBezTo>
                <a:cubicBezTo>
                  <a:pt x="36306" y="37533"/>
                  <a:pt x="42764" y="50895"/>
                  <a:pt x="49667" y="65449"/>
                </a:cubicBezTo>
                <a:close/>
                <a:moveTo>
                  <a:pt x="52340" y="70698"/>
                </a:moveTo>
                <a:cubicBezTo>
                  <a:pt x="57907" y="81673"/>
                  <a:pt x="64587" y="94557"/>
                  <a:pt x="64587" y="111735"/>
                </a:cubicBezTo>
                <a:cubicBezTo>
                  <a:pt x="64587" y="127482"/>
                  <a:pt x="56125" y="167327"/>
                  <a:pt x="35415" y="167327"/>
                </a:cubicBezTo>
                <a:cubicBezTo>
                  <a:pt x="23168" y="167327"/>
                  <a:pt x="14038" y="157306"/>
                  <a:pt x="14038" y="139173"/>
                </a:cubicBezTo>
                <a:cubicBezTo>
                  <a:pt x="14038" y="124142"/>
                  <a:pt x="22277" y="79287"/>
                  <a:pt x="52340" y="70698"/>
                </a:cubicBezTo>
                <a:close/>
              </a:path>
            </a:pathLst>
          </a:custGeom>
          <a:solidFill>
            <a:srgbClr val="000000"/>
          </a:solidFill>
          <a:ln w="3429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8" name="Parallélogramme 47">
            <a:extLst>
              <a:ext uri="{FF2B5EF4-FFF2-40B4-BE49-F238E27FC236}">
                <a16:creationId xmlns:a16="http://schemas.microsoft.com/office/drawing/2014/main" id="{33518FB1-E698-F2D2-2E0E-04C3E6E9F9F2}"/>
              </a:ext>
            </a:extLst>
          </p:cNvPr>
          <p:cNvSpPr/>
          <p:nvPr/>
        </p:nvSpPr>
        <p:spPr bwMode="auto">
          <a:xfrm rot="21074488">
            <a:off x="5750219" y="1853955"/>
            <a:ext cx="3457856" cy="4240138"/>
          </a:xfrm>
          <a:prstGeom prst="parallelogram">
            <a:avLst/>
          </a:prstGeom>
          <a:solidFill>
            <a:schemeClr val="accent2">
              <a:lumMod val="20000"/>
              <a:lumOff val="80000"/>
              <a:alpha val="67408"/>
            </a:schemeClr>
          </a:solidFill>
          <a:ln w="28575" cmpd="sng">
            <a:solidFill>
              <a:schemeClr val="accent2"/>
            </a:solidFill>
            <a:round/>
            <a:headEnd/>
            <a:tailEnd/>
          </a:ln>
          <a:effectLst/>
          <a:scene3d>
            <a:camera prst="orthographicFront">
              <a:rot lat="1188340" lon="7176403" rev="20670000"/>
            </a:camera>
            <a:lightRig rig="balanced" dir="t">
              <a:rot lat="0" lon="0" rev="5400000"/>
            </a:lightRig>
          </a:scene3d>
          <a:sp3d extrusionH="1866900" contourW="12700" prstMaterial="translucentPowder">
            <a:extrusionClr>
              <a:schemeClr val="accent2">
                <a:lumMod val="20000"/>
                <a:lumOff val="80000"/>
              </a:schemeClr>
            </a:extrusionClr>
            <a:contourClr>
              <a:schemeClr val="accent2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grpSp>
        <p:nvGrpSpPr>
          <p:cNvPr id="101" name="Groupe 10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 title="IguanaTex Vector Display">
            <a:extLst>
              <a:ext uri="{FF2B5EF4-FFF2-40B4-BE49-F238E27FC236}">
                <a16:creationId xmlns:a16="http://schemas.microsoft.com/office/drawing/2014/main" id="{68F055DD-8D11-526C-B28C-D213B4134424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9029699" y="2146299"/>
            <a:ext cx="487372" cy="337412"/>
            <a:chOff x="16917780" y="4690937"/>
            <a:chExt cx="451935" cy="311499"/>
          </a:xfrm>
        </p:grpSpPr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9D128055-A26D-1616-FDC1-1D77997F248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6917780" y="4690937"/>
              <a:ext cx="235839" cy="252860"/>
            </a:xfrm>
            <a:custGeom>
              <a:avLst/>
              <a:gdLst>
                <a:gd name="connsiteX0" fmla="*/ 139996 w 235839"/>
                <a:gd name="connsiteY0" fmla="*/ 26220 h 252860"/>
                <a:gd name="connsiteX1" fmla="*/ 147973 w 235839"/>
                <a:gd name="connsiteY1" fmla="*/ 12400 h 252860"/>
                <a:gd name="connsiteX2" fmla="*/ 169823 w 235839"/>
                <a:gd name="connsiteY2" fmla="*/ 11653 h 252860"/>
                <a:gd name="connsiteX3" fmla="*/ 220459 w 235839"/>
                <a:gd name="connsiteY3" fmla="*/ 42280 h 252860"/>
                <a:gd name="connsiteX4" fmla="*/ 217684 w 235839"/>
                <a:gd name="connsiteY4" fmla="*/ 72161 h 252860"/>
                <a:gd name="connsiteX5" fmla="*/ 216644 w 235839"/>
                <a:gd name="connsiteY5" fmla="*/ 79257 h 252860"/>
                <a:gd name="connsiteX6" fmla="*/ 220805 w 235839"/>
                <a:gd name="connsiteY6" fmla="*/ 84113 h 252860"/>
                <a:gd name="connsiteX7" fmla="*/ 226008 w 235839"/>
                <a:gd name="connsiteY7" fmla="*/ 75522 h 252860"/>
                <a:gd name="connsiteX8" fmla="*/ 235372 w 235839"/>
                <a:gd name="connsiteY8" fmla="*/ 10533 h 252860"/>
                <a:gd name="connsiteX9" fmla="*/ 236066 w 235839"/>
                <a:gd name="connsiteY9" fmla="*/ 4183 h 252860"/>
                <a:gd name="connsiteX10" fmla="*/ 226701 w 235839"/>
                <a:gd name="connsiteY10" fmla="*/ 75 h 252860"/>
                <a:gd name="connsiteX11" fmla="*/ 34215 w 235839"/>
                <a:gd name="connsiteY11" fmla="*/ 75 h 252860"/>
                <a:gd name="connsiteX12" fmla="*/ 23117 w 235839"/>
                <a:gd name="connsiteY12" fmla="*/ 7545 h 252860"/>
                <a:gd name="connsiteX13" fmla="*/ 2307 w 235839"/>
                <a:gd name="connsiteY13" fmla="*/ 73281 h 252860"/>
                <a:gd name="connsiteX14" fmla="*/ 226 w 235839"/>
                <a:gd name="connsiteY14" fmla="*/ 80004 h 252860"/>
                <a:gd name="connsiteX15" fmla="*/ 4388 w 235839"/>
                <a:gd name="connsiteY15" fmla="*/ 84113 h 252860"/>
                <a:gd name="connsiteX16" fmla="*/ 10284 w 235839"/>
                <a:gd name="connsiteY16" fmla="*/ 76269 h 252860"/>
                <a:gd name="connsiteX17" fmla="*/ 89360 w 235839"/>
                <a:gd name="connsiteY17" fmla="*/ 11653 h 252860"/>
                <a:gd name="connsiteX18" fmla="*/ 102886 w 235839"/>
                <a:gd name="connsiteY18" fmla="*/ 11653 h 252860"/>
                <a:gd name="connsiteX19" fmla="*/ 112597 w 235839"/>
                <a:gd name="connsiteY19" fmla="*/ 16135 h 252860"/>
                <a:gd name="connsiteX20" fmla="*/ 111210 w 235839"/>
                <a:gd name="connsiteY20" fmla="*/ 23979 h 252860"/>
                <a:gd name="connsiteX21" fmla="*/ 64735 w 235839"/>
                <a:gd name="connsiteY21" fmla="*/ 223429 h 252860"/>
                <a:gd name="connsiteX22" fmla="*/ 23464 w 235839"/>
                <a:gd name="connsiteY22" fmla="*/ 241357 h 252860"/>
                <a:gd name="connsiteX23" fmla="*/ 8897 w 235839"/>
                <a:gd name="connsiteY23" fmla="*/ 248453 h 252860"/>
                <a:gd name="connsiteX24" fmla="*/ 14793 w 235839"/>
                <a:gd name="connsiteY24" fmla="*/ 252935 h 252860"/>
                <a:gd name="connsiteX25" fmla="*/ 43232 w 235839"/>
                <a:gd name="connsiteY25" fmla="*/ 252188 h 252860"/>
                <a:gd name="connsiteX26" fmla="*/ 72712 w 235839"/>
                <a:gd name="connsiteY26" fmla="*/ 251815 h 252860"/>
                <a:gd name="connsiteX27" fmla="*/ 101499 w 235839"/>
                <a:gd name="connsiteY27" fmla="*/ 252188 h 252860"/>
                <a:gd name="connsiteX28" fmla="*/ 131672 w 235839"/>
                <a:gd name="connsiteY28" fmla="*/ 252935 h 252860"/>
                <a:gd name="connsiteX29" fmla="*/ 139302 w 235839"/>
                <a:gd name="connsiteY29" fmla="*/ 245465 h 252860"/>
                <a:gd name="connsiteX30" fmla="*/ 127510 w 235839"/>
                <a:gd name="connsiteY30" fmla="*/ 241357 h 252860"/>
                <a:gd name="connsiteX31" fmla="*/ 105314 w 235839"/>
                <a:gd name="connsiteY31" fmla="*/ 240610 h 252860"/>
                <a:gd name="connsiteX32" fmla="*/ 92481 w 235839"/>
                <a:gd name="connsiteY32" fmla="*/ 232393 h 252860"/>
                <a:gd name="connsiteX33" fmla="*/ 93869 w 235839"/>
                <a:gd name="connsiteY33" fmla="*/ 224549 h 252860"/>
                <a:gd name="connsiteX34" fmla="*/ 139996 w 235839"/>
                <a:gd name="connsiteY34" fmla="*/ 26220 h 25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5839" h="252860">
                  <a:moveTo>
                    <a:pt x="139996" y="26220"/>
                  </a:moveTo>
                  <a:cubicBezTo>
                    <a:pt x="142424" y="15762"/>
                    <a:pt x="143811" y="13521"/>
                    <a:pt x="147973" y="12400"/>
                  </a:cubicBezTo>
                  <a:cubicBezTo>
                    <a:pt x="151094" y="11653"/>
                    <a:pt x="162539" y="11653"/>
                    <a:pt x="169823" y="11653"/>
                  </a:cubicBezTo>
                  <a:cubicBezTo>
                    <a:pt x="204852" y="11653"/>
                    <a:pt x="220459" y="13147"/>
                    <a:pt x="220459" y="42280"/>
                  </a:cubicBezTo>
                  <a:cubicBezTo>
                    <a:pt x="220459" y="47883"/>
                    <a:pt x="219071" y="62450"/>
                    <a:pt x="217684" y="72161"/>
                  </a:cubicBezTo>
                  <a:cubicBezTo>
                    <a:pt x="217337" y="73655"/>
                    <a:pt x="216644" y="78137"/>
                    <a:pt x="216644" y="79257"/>
                  </a:cubicBezTo>
                  <a:cubicBezTo>
                    <a:pt x="216644" y="81498"/>
                    <a:pt x="217684" y="84113"/>
                    <a:pt x="220805" y="84113"/>
                  </a:cubicBezTo>
                  <a:cubicBezTo>
                    <a:pt x="224621" y="84113"/>
                    <a:pt x="225314" y="81125"/>
                    <a:pt x="226008" y="75522"/>
                  </a:cubicBezTo>
                  <a:lnTo>
                    <a:pt x="235372" y="10533"/>
                  </a:lnTo>
                  <a:cubicBezTo>
                    <a:pt x="235719" y="9039"/>
                    <a:pt x="236066" y="5304"/>
                    <a:pt x="236066" y="4183"/>
                  </a:cubicBezTo>
                  <a:cubicBezTo>
                    <a:pt x="236066" y="75"/>
                    <a:pt x="232597" y="75"/>
                    <a:pt x="226701" y="75"/>
                  </a:cubicBezTo>
                  <a:lnTo>
                    <a:pt x="34215" y="75"/>
                  </a:lnTo>
                  <a:cubicBezTo>
                    <a:pt x="25891" y="75"/>
                    <a:pt x="25545" y="448"/>
                    <a:pt x="23117" y="7545"/>
                  </a:cubicBezTo>
                  <a:lnTo>
                    <a:pt x="2307" y="73281"/>
                  </a:lnTo>
                  <a:cubicBezTo>
                    <a:pt x="1961" y="74028"/>
                    <a:pt x="226" y="79257"/>
                    <a:pt x="226" y="80004"/>
                  </a:cubicBezTo>
                  <a:cubicBezTo>
                    <a:pt x="226" y="82245"/>
                    <a:pt x="1961" y="84113"/>
                    <a:pt x="4388" y="84113"/>
                  </a:cubicBezTo>
                  <a:cubicBezTo>
                    <a:pt x="7857" y="84113"/>
                    <a:pt x="8203" y="82245"/>
                    <a:pt x="10284" y="76269"/>
                  </a:cubicBezTo>
                  <a:cubicBezTo>
                    <a:pt x="29013" y="18376"/>
                    <a:pt x="38030" y="11653"/>
                    <a:pt x="89360" y="11653"/>
                  </a:cubicBezTo>
                  <a:lnTo>
                    <a:pt x="102886" y="11653"/>
                  </a:lnTo>
                  <a:cubicBezTo>
                    <a:pt x="112597" y="11653"/>
                    <a:pt x="112597" y="13147"/>
                    <a:pt x="112597" y="16135"/>
                  </a:cubicBezTo>
                  <a:cubicBezTo>
                    <a:pt x="112597" y="18376"/>
                    <a:pt x="111556" y="22858"/>
                    <a:pt x="111210" y="23979"/>
                  </a:cubicBezTo>
                  <a:lnTo>
                    <a:pt x="64735" y="223429"/>
                  </a:lnTo>
                  <a:cubicBezTo>
                    <a:pt x="61614" y="237248"/>
                    <a:pt x="60574" y="241357"/>
                    <a:pt x="23464" y="241357"/>
                  </a:cubicBezTo>
                  <a:cubicBezTo>
                    <a:pt x="10978" y="241357"/>
                    <a:pt x="8897" y="241357"/>
                    <a:pt x="8897" y="248453"/>
                  </a:cubicBezTo>
                  <a:cubicBezTo>
                    <a:pt x="8897" y="252935"/>
                    <a:pt x="12712" y="252935"/>
                    <a:pt x="14793" y="252935"/>
                  </a:cubicBezTo>
                  <a:cubicBezTo>
                    <a:pt x="24157" y="252935"/>
                    <a:pt x="33868" y="252188"/>
                    <a:pt x="43232" y="252188"/>
                  </a:cubicBezTo>
                  <a:cubicBezTo>
                    <a:pt x="52944" y="252188"/>
                    <a:pt x="63001" y="251815"/>
                    <a:pt x="72712" y="251815"/>
                  </a:cubicBezTo>
                  <a:cubicBezTo>
                    <a:pt x="82423" y="251815"/>
                    <a:pt x="92134" y="252188"/>
                    <a:pt x="101499" y="252188"/>
                  </a:cubicBezTo>
                  <a:cubicBezTo>
                    <a:pt x="111556" y="252188"/>
                    <a:pt x="121961" y="252935"/>
                    <a:pt x="131672" y="252935"/>
                  </a:cubicBezTo>
                  <a:cubicBezTo>
                    <a:pt x="135140" y="252935"/>
                    <a:pt x="139302" y="252935"/>
                    <a:pt x="139302" y="245465"/>
                  </a:cubicBezTo>
                  <a:cubicBezTo>
                    <a:pt x="139302" y="241357"/>
                    <a:pt x="136528" y="241357"/>
                    <a:pt x="127510" y="241357"/>
                  </a:cubicBezTo>
                  <a:cubicBezTo>
                    <a:pt x="118840" y="241357"/>
                    <a:pt x="114331" y="241357"/>
                    <a:pt x="105314" y="240610"/>
                  </a:cubicBezTo>
                  <a:cubicBezTo>
                    <a:pt x="95256" y="239489"/>
                    <a:pt x="92481" y="238369"/>
                    <a:pt x="92481" y="232393"/>
                  </a:cubicBezTo>
                  <a:cubicBezTo>
                    <a:pt x="92481" y="232019"/>
                    <a:pt x="92481" y="230152"/>
                    <a:pt x="93869" y="224549"/>
                  </a:cubicBezTo>
                  <a:lnTo>
                    <a:pt x="139996" y="26220"/>
                  </a:lnTo>
                  <a:close/>
                </a:path>
              </a:pathLst>
            </a:custGeom>
            <a:solidFill>
              <a:srgbClr val="1A1AFF"/>
            </a:solidFill>
            <a:ln w="34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768541B1-4AF0-DAA1-518F-582686A7261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7130824" y="4884522"/>
              <a:ext cx="238891" cy="117914"/>
            </a:xfrm>
            <a:custGeom>
              <a:avLst/>
              <a:gdLst>
                <a:gd name="connsiteX0" fmla="*/ 121863 w 238891"/>
                <a:gd name="connsiteY0" fmla="*/ 43739 h 117914"/>
                <a:gd name="connsiteX1" fmla="*/ 95886 w 238891"/>
                <a:gd name="connsiteY1" fmla="*/ 16025 h 117914"/>
                <a:gd name="connsiteX2" fmla="*/ 52186 w 238891"/>
                <a:gd name="connsiteY2" fmla="*/ 76 h 117914"/>
                <a:gd name="connsiteX3" fmla="*/ 232 w 238891"/>
                <a:gd name="connsiteY3" fmla="*/ 59164 h 117914"/>
                <a:gd name="connsiteX4" fmla="*/ 51458 w 238891"/>
                <a:gd name="connsiteY4" fmla="*/ 117991 h 117914"/>
                <a:gd name="connsiteX5" fmla="*/ 117493 w 238891"/>
                <a:gd name="connsiteY5" fmla="*/ 74328 h 117914"/>
                <a:gd name="connsiteX6" fmla="*/ 143470 w 238891"/>
                <a:gd name="connsiteY6" fmla="*/ 102042 h 117914"/>
                <a:gd name="connsiteX7" fmla="*/ 187170 w 238891"/>
                <a:gd name="connsiteY7" fmla="*/ 117991 h 117914"/>
                <a:gd name="connsiteX8" fmla="*/ 239124 w 238891"/>
                <a:gd name="connsiteY8" fmla="*/ 58903 h 117914"/>
                <a:gd name="connsiteX9" fmla="*/ 187898 w 238891"/>
                <a:gd name="connsiteY9" fmla="*/ 76 h 117914"/>
                <a:gd name="connsiteX10" fmla="*/ 121863 w 238891"/>
                <a:gd name="connsiteY10" fmla="*/ 43739 h 117914"/>
                <a:gd name="connsiteX11" fmla="*/ 129632 w 238891"/>
                <a:gd name="connsiteY11" fmla="*/ 53412 h 117914"/>
                <a:gd name="connsiteX12" fmla="*/ 190083 w 238891"/>
                <a:gd name="connsiteY12" fmla="*/ 10011 h 117914"/>
                <a:gd name="connsiteX13" fmla="*/ 232326 w 238891"/>
                <a:gd name="connsiteY13" fmla="*/ 58903 h 117914"/>
                <a:gd name="connsiteX14" fmla="*/ 191054 w 238891"/>
                <a:gd name="connsiteY14" fmla="*/ 103611 h 117914"/>
                <a:gd name="connsiteX15" fmla="*/ 129632 w 238891"/>
                <a:gd name="connsiteY15" fmla="*/ 53412 h 117914"/>
                <a:gd name="connsiteX16" fmla="*/ 109724 w 238891"/>
                <a:gd name="connsiteY16" fmla="*/ 64655 h 117914"/>
                <a:gd name="connsiteX17" fmla="*/ 49273 w 238891"/>
                <a:gd name="connsiteY17" fmla="*/ 108056 h 117914"/>
                <a:gd name="connsiteX18" fmla="*/ 7030 w 238891"/>
                <a:gd name="connsiteY18" fmla="*/ 59164 h 117914"/>
                <a:gd name="connsiteX19" fmla="*/ 48302 w 238891"/>
                <a:gd name="connsiteY19" fmla="*/ 14456 h 117914"/>
                <a:gd name="connsiteX20" fmla="*/ 109724 w 238891"/>
                <a:gd name="connsiteY20" fmla="*/ 64655 h 117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891" h="117914">
                  <a:moveTo>
                    <a:pt x="121863" y="43739"/>
                  </a:moveTo>
                  <a:cubicBezTo>
                    <a:pt x="108996" y="27529"/>
                    <a:pt x="105111" y="23084"/>
                    <a:pt x="95886" y="16025"/>
                  </a:cubicBezTo>
                  <a:cubicBezTo>
                    <a:pt x="81077" y="4521"/>
                    <a:pt x="65539" y="76"/>
                    <a:pt x="52186" y="76"/>
                  </a:cubicBezTo>
                  <a:cubicBezTo>
                    <a:pt x="22082" y="76"/>
                    <a:pt x="232" y="27790"/>
                    <a:pt x="232" y="59164"/>
                  </a:cubicBezTo>
                  <a:cubicBezTo>
                    <a:pt x="232" y="89754"/>
                    <a:pt x="21111" y="117991"/>
                    <a:pt x="51458" y="117991"/>
                  </a:cubicBezTo>
                  <a:cubicBezTo>
                    <a:pt x="85204" y="117991"/>
                    <a:pt x="108753" y="88185"/>
                    <a:pt x="117493" y="74328"/>
                  </a:cubicBezTo>
                  <a:cubicBezTo>
                    <a:pt x="130360" y="90538"/>
                    <a:pt x="134244" y="94983"/>
                    <a:pt x="143470" y="102042"/>
                  </a:cubicBezTo>
                  <a:cubicBezTo>
                    <a:pt x="158279" y="113546"/>
                    <a:pt x="173817" y="117991"/>
                    <a:pt x="187170" y="117991"/>
                  </a:cubicBezTo>
                  <a:cubicBezTo>
                    <a:pt x="217274" y="117991"/>
                    <a:pt x="239124" y="90277"/>
                    <a:pt x="239124" y="58903"/>
                  </a:cubicBezTo>
                  <a:cubicBezTo>
                    <a:pt x="239124" y="28313"/>
                    <a:pt x="218245" y="76"/>
                    <a:pt x="187898" y="76"/>
                  </a:cubicBezTo>
                  <a:cubicBezTo>
                    <a:pt x="154152" y="76"/>
                    <a:pt x="130603" y="29882"/>
                    <a:pt x="121863" y="43739"/>
                  </a:cubicBezTo>
                  <a:close/>
                  <a:moveTo>
                    <a:pt x="129632" y="53412"/>
                  </a:moveTo>
                  <a:cubicBezTo>
                    <a:pt x="139343" y="36418"/>
                    <a:pt x="160464" y="10011"/>
                    <a:pt x="190083" y="10011"/>
                  </a:cubicBezTo>
                  <a:cubicBezTo>
                    <a:pt x="215089" y="10011"/>
                    <a:pt x="232326" y="33803"/>
                    <a:pt x="232326" y="58903"/>
                  </a:cubicBezTo>
                  <a:cubicBezTo>
                    <a:pt x="232326" y="84002"/>
                    <a:pt x="213389" y="103611"/>
                    <a:pt x="191054" y="103611"/>
                  </a:cubicBezTo>
                  <a:cubicBezTo>
                    <a:pt x="168476" y="103611"/>
                    <a:pt x="152938" y="83741"/>
                    <a:pt x="129632" y="53412"/>
                  </a:cubicBezTo>
                  <a:close/>
                  <a:moveTo>
                    <a:pt x="109724" y="64655"/>
                  </a:moveTo>
                  <a:cubicBezTo>
                    <a:pt x="100013" y="81649"/>
                    <a:pt x="78892" y="108056"/>
                    <a:pt x="49273" y="108056"/>
                  </a:cubicBezTo>
                  <a:cubicBezTo>
                    <a:pt x="24267" y="108056"/>
                    <a:pt x="7030" y="84264"/>
                    <a:pt x="7030" y="59164"/>
                  </a:cubicBezTo>
                  <a:cubicBezTo>
                    <a:pt x="7030" y="34065"/>
                    <a:pt x="25967" y="14456"/>
                    <a:pt x="48302" y="14456"/>
                  </a:cubicBezTo>
                  <a:cubicBezTo>
                    <a:pt x="70880" y="14456"/>
                    <a:pt x="86418" y="34326"/>
                    <a:pt x="109724" y="64655"/>
                  </a:cubicBezTo>
                  <a:close/>
                </a:path>
              </a:pathLst>
            </a:custGeom>
            <a:solidFill>
              <a:srgbClr val="1A1AFF"/>
            </a:solidFill>
            <a:ln w="346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7" name="Flèche vers le bas 66">
            <a:extLst>
              <a:ext uri="{FF2B5EF4-FFF2-40B4-BE49-F238E27FC236}">
                <a16:creationId xmlns:a16="http://schemas.microsoft.com/office/drawing/2014/main" id="{27250313-DA01-FE04-95F6-23F3F3BAB473}"/>
              </a:ext>
            </a:extLst>
          </p:cNvPr>
          <p:cNvSpPr/>
          <p:nvPr/>
        </p:nvSpPr>
        <p:spPr bwMode="auto">
          <a:xfrm>
            <a:off x="197404" y="4342569"/>
            <a:ext cx="282981" cy="813988"/>
          </a:xfrm>
          <a:prstGeom prst="downArrow">
            <a:avLst>
              <a:gd name="adj1" fmla="val 35478"/>
              <a:gd name="adj2" fmla="val 86307"/>
            </a:avLst>
          </a:prstGeom>
          <a:solidFill>
            <a:schemeClr val="bg1">
              <a:lumMod val="85000"/>
            </a:schemeClr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95" name="Graphique 9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mathbf{g}&#10;$$&#10;&#10;&#10;\end{document}&#10;" title="IguanaTex Vector Display">
            <a:extLst>
              <a:ext uri="{FF2B5EF4-FFF2-40B4-BE49-F238E27FC236}">
                <a16:creationId xmlns:a16="http://schemas.microsoft.com/office/drawing/2014/main" id="{1EDD6D14-80C5-B76F-AEE2-8890D500D163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76199" y="5232400"/>
            <a:ext cx="264472" cy="308551"/>
          </a:xfrm>
          <a:custGeom>
            <a:avLst/>
            <a:gdLst>
              <a:gd name="connsiteX0" fmla="*/ 98159 w 230987"/>
              <a:gd name="connsiteY0" fmla="*/ 116447 h 288075"/>
              <a:gd name="connsiteX1" fmla="*/ 59515 w 230987"/>
              <a:gd name="connsiteY1" fmla="*/ 67263 h 288075"/>
              <a:gd name="connsiteX2" fmla="*/ 98159 w 230987"/>
              <a:gd name="connsiteY2" fmla="*/ 18079 h 288075"/>
              <a:gd name="connsiteX3" fmla="*/ 136803 w 230987"/>
              <a:gd name="connsiteY3" fmla="*/ 67263 h 288075"/>
              <a:gd name="connsiteX4" fmla="*/ 98159 w 230987"/>
              <a:gd name="connsiteY4" fmla="*/ 116447 h 288075"/>
              <a:gd name="connsiteX5" fmla="*/ 44584 w 230987"/>
              <a:gd name="connsiteY5" fmla="*/ 120838 h 288075"/>
              <a:gd name="connsiteX6" fmla="*/ 98159 w 230987"/>
              <a:gd name="connsiteY6" fmla="*/ 132256 h 288075"/>
              <a:gd name="connsiteX7" fmla="*/ 185548 w 230987"/>
              <a:gd name="connsiteY7" fmla="*/ 67263 h 288075"/>
              <a:gd name="connsiteX8" fmla="*/ 167982 w 230987"/>
              <a:gd name="connsiteY8" fmla="*/ 25106 h 288075"/>
              <a:gd name="connsiteX9" fmla="*/ 195209 w 230987"/>
              <a:gd name="connsiteY9" fmla="*/ 16762 h 288075"/>
              <a:gd name="connsiteX10" fmla="*/ 193452 w 230987"/>
              <a:gd name="connsiteY10" fmla="*/ 25545 h 288075"/>
              <a:gd name="connsiteX11" fmla="*/ 212335 w 230987"/>
              <a:gd name="connsiteY11" fmla="*/ 44428 h 288075"/>
              <a:gd name="connsiteX12" fmla="*/ 231218 w 230987"/>
              <a:gd name="connsiteY12" fmla="*/ 25545 h 288075"/>
              <a:gd name="connsiteX13" fmla="*/ 203552 w 230987"/>
              <a:gd name="connsiteY13" fmla="*/ 75 h 288075"/>
              <a:gd name="connsiteX14" fmla="*/ 157004 w 230987"/>
              <a:gd name="connsiteY14" fmla="*/ 16762 h 288075"/>
              <a:gd name="connsiteX15" fmla="*/ 98159 w 230987"/>
              <a:gd name="connsiteY15" fmla="*/ 2270 h 288075"/>
              <a:gd name="connsiteX16" fmla="*/ 10770 w 230987"/>
              <a:gd name="connsiteY16" fmla="*/ 67263 h 288075"/>
              <a:gd name="connsiteX17" fmla="*/ 33605 w 230987"/>
              <a:gd name="connsiteY17" fmla="*/ 113373 h 288075"/>
              <a:gd name="connsiteX18" fmla="*/ 18675 w 230987"/>
              <a:gd name="connsiteY18" fmla="*/ 152456 h 288075"/>
              <a:gd name="connsiteX19" fmla="*/ 37997 w 230987"/>
              <a:gd name="connsiteY19" fmla="*/ 194614 h 288075"/>
              <a:gd name="connsiteX20" fmla="*/ 231 w 230987"/>
              <a:gd name="connsiteY20" fmla="*/ 232819 h 288075"/>
              <a:gd name="connsiteX21" fmla="*/ 112211 w 230987"/>
              <a:gd name="connsiteY21" fmla="*/ 288151 h 288075"/>
              <a:gd name="connsiteX22" fmla="*/ 224192 w 230987"/>
              <a:gd name="connsiteY22" fmla="*/ 231501 h 288075"/>
              <a:gd name="connsiteX23" fmla="*/ 191257 w 230987"/>
              <a:gd name="connsiteY23" fmla="*/ 175731 h 288075"/>
              <a:gd name="connsiteX24" fmla="*/ 98159 w 230987"/>
              <a:gd name="connsiteY24" fmla="*/ 163435 h 288075"/>
              <a:gd name="connsiteX25" fmla="*/ 64345 w 230987"/>
              <a:gd name="connsiteY25" fmla="*/ 162996 h 288075"/>
              <a:gd name="connsiteX26" fmla="*/ 40192 w 230987"/>
              <a:gd name="connsiteY26" fmla="*/ 135330 h 288075"/>
              <a:gd name="connsiteX27" fmla="*/ 44584 w 230987"/>
              <a:gd name="connsiteY27" fmla="*/ 120838 h 288075"/>
              <a:gd name="connsiteX28" fmla="*/ 71811 w 230987"/>
              <a:gd name="connsiteY28" fmla="*/ 205592 h 288075"/>
              <a:gd name="connsiteX29" fmla="*/ 123190 w 230987"/>
              <a:gd name="connsiteY29" fmla="*/ 205592 h 288075"/>
              <a:gd name="connsiteX30" fmla="*/ 186426 w 230987"/>
              <a:gd name="connsiteY30" fmla="*/ 232819 h 288075"/>
              <a:gd name="connsiteX31" fmla="*/ 112211 w 230987"/>
              <a:gd name="connsiteY31" fmla="*/ 272341 h 288075"/>
              <a:gd name="connsiteX32" fmla="*/ 37997 w 230987"/>
              <a:gd name="connsiteY32" fmla="*/ 231941 h 288075"/>
              <a:gd name="connsiteX33" fmla="*/ 71811 w 230987"/>
              <a:gd name="connsiteY33" fmla="*/ 205592 h 28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30987" h="288075">
                <a:moveTo>
                  <a:pt x="98159" y="116447"/>
                </a:moveTo>
                <a:cubicBezTo>
                  <a:pt x="59515" y="116447"/>
                  <a:pt x="59515" y="87024"/>
                  <a:pt x="59515" y="67263"/>
                </a:cubicBezTo>
                <a:cubicBezTo>
                  <a:pt x="59515" y="47502"/>
                  <a:pt x="59515" y="18079"/>
                  <a:pt x="98159" y="18079"/>
                </a:cubicBezTo>
                <a:cubicBezTo>
                  <a:pt x="136803" y="18079"/>
                  <a:pt x="136803" y="47502"/>
                  <a:pt x="136803" y="67263"/>
                </a:cubicBezTo>
                <a:cubicBezTo>
                  <a:pt x="136803" y="87024"/>
                  <a:pt x="136803" y="116447"/>
                  <a:pt x="98159" y="116447"/>
                </a:cubicBezTo>
                <a:close/>
                <a:moveTo>
                  <a:pt x="44584" y="120838"/>
                </a:moveTo>
                <a:cubicBezTo>
                  <a:pt x="64784" y="131378"/>
                  <a:pt x="87180" y="132256"/>
                  <a:pt x="98159" y="132256"/>
                </a:cubicBezTo>
                <a:cubicBezTo>
                  <a:pt x="161395" y="132256"/>
                  <a:pt x="185548" y="98003"/>
                  <a:pt x="185548" y="67263"/>
                </a:cubicBezTo>
                <a:cubicBezTo>
                  <a:pt x="185548" y="46624"/>
                  <a:pt x="174569" y="32132"/>
                  <a:pt x="167982" y="25106"/>
                </a:cubicBezTo>
                <a:cubicBezTo>
                  <a:pt x="181156" y="18079"/>
                  <a:pt x="190378" y="17201"/>
                  <a:pt x="195209" y="16762"/>
                </a:cubicBezTo>
                <a:cubicBezTo>
                  <a:pt x="194331" y="18958"/>
                  <a:pt x="193452" y="22910"/>
                  <a:pt x="193452" y="25545"/>
                </a:cubicBezTo>
                <a:cubicBezTo>
                  <a:pt x="193452" y="36523"/>
                  <a:pt x="200918" y="44428"/>
                  <a:pt x="212335" y="44428"/>
                </a:cubicBezTo>
                <a:cubicBezTo>
                  <a:pt x="223753" y="44428"/>
                  <a:pt x="231218" y="36084"/>
                  <a:pt x="231218" y="25545"/>
                </a:cubicBezTo>
                <a:cubicBezTo>
                  <a:pt x="231218" y="15445"/>
                  <a:pt x="223753" y="75"/>
                  <a:pt x="203552" y="75"/>
                </a:cubicBezTo>
                <a:cubicBezTo>
                  <a:pt x="196965" y="75"/>
                  <a:pt x="176326" y="1392"/>
                  <a:pt x="157004" y="16762"/>
                </a:cubicBezTo>
                <a:cubicBezTo>
                  <a:pt x="149099" y="11492"/>
                  <a:pt x="130655" y="2270"/>
                  <a:pt x="98159" y="2270"/>
                </a:cubicBezTo>
                <a:cubicBezTo>
                  <a:pt x="34923" y="2270"/>
                  <a:pt x="10770" y="36523"/>
                  <a:pt x="10770" y="67263"/>
                </a:cubicBezTo>
                <a:cubicBezTo>
                  <a:pt x="10770" y="85268"/>
                  <a:pt x="19553" y="103273"/>
                  <a:pt x="33605" y="113373"/>
                </a:cubicBezTo>
                <a:cubicBezTo>
                  <a:pt x="21309" y="128743"/>
                  <a:pt x="18675" y="143234"/>
                  <a:pt x="18675" y="152456"/>
                </a:cubicBezTo>
                <a:cubicBezTo>
                  <a:pt x="18675" y="159043"/>
                  <a:pt x="20431" y="180561"/>
                  <a:pt x="37997" y="194614"/>
                </a:cubicBezTo>
                <a:cubicBezTo>
                  <a:pt x="32288" y="195931"/>
                  <a:pt x="231" y="205153"/>
                  <a:pt x="231" y="232819"/>
                </a:cubicBezTo>
                <a:cubicBezTo>
                  <a:pt x="231" y="255215"/>
                  <a:pt x="24383" y="288151"/>
                  <a:pt x="112211" y="288151"/>
                </a:cubicBezTo>
                <a:cubicBezTo>
                  <a:pt x="189939" y="288151"/>
                  <a:pt x="224192" y="262241"/>
                  <a:pt x="224192" y="231501"/>
                </a:cubicBezTo>
                <a:cubicBezTo>
                  <a:pt x="224192" y="218327"/>
                  <a:pt x="220679" y="190661"/>
                  <a:pt x="191257" y="175731"/>
                </a:cubicBezTo>
                <a:cubicBezTo>
                  <a:pt x="166665" y="163435"/>
                  <a:pt x="140316" y="163435"/>
                  <a:pt x="98159" y="163435"/>
                </a:cubicBezTo>
                <a:cubicBezTo>
                  <a:pt x="86741" y="163435"/>
                  <a:pt x="66541" y="163435"/>
                  <a:pt x="64345" y="162996"/>
                </a:cubicBezTo>
                <a:cubicBezTo>
                  <a:pt x="45023" y="159922"/>
                  <a:pt x="40192" y="143234"/>
                  <a:pt x="40192" y="135330"/>
                </a:cubicBezTo>
                <a:cubicBezTo>
                  <a:pt x="40192" y="130938"/>
                  <a:pt x="41949" y="124351"/>
                  <a:pt x="44584" y="120838"/>
                </a:cubicBezTo>
                <a:close/>
                <a:moveTo>
                  <a:pt x="71811" y="205592"/>
                </a:moveTo>
                <a:lnTo>
                  <a:pt x="123190" y="205592"/>
                </a:lnTo>
                <a:cubicBezTo>
                  <a:pt x="136803" y="205592"/>
                  <a:pt x="186426" y="205592"/>
                  <a:pt x="186426" y="232819"/>
                </a:cubicBezTo>
                <a:cubicBezTo>
                  <a:pt x="186426" y="248628"/>
                  <a:pt x="169300" y="272341"/>
                  <a:pt x="112211" y="272341"/>
                </a:cubicBezTo>
                <a:cubicBezTo>
                  <a:pt x="59515" y="272341"/>
                  <a:pt x="37997" y="252141"/>
                  <a:pt x="37997" y="231941"/>
                </a:cubicBezTo>
                <a:cubicBezTo>
                  <a:pt x="37997" y="205592"/>
                  <a:pt x="65663" y="205592"/>
                  <a:pt x="71811" y="205592"/>
                </a:cubicBezTo>
                <a:close/>
              </a:path>
            </a:pathLst>
          </a:custGeom>
          <a:solidFill>
            <a:srgbClr val="000000"/>
          </a:solidFill>
          <a:ln w="4286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ED7242-4494-3533-DA08-5D792D8C1574}"/>
              </a:ext>
            </a:extLst>
          </p:cNvPr>
          <p:cNvSpPr txBox="1"/>
          <p:nvPr/>
        </p:nvSpPr>
        <p:spPr>
          <a:xfrm>
            <a:off x="2715625" y="5523781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432FF"/>
                </a:solidFill>
              </a:rPr>
              <a:t>Air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92AD4B-2C14-597C-91B4-93A861C8366F}"/>
              </a:ext>
            </a:extLst>
          </p:cNvPr>
          <p:cNvSpPr txBox="1"/>
          <p:nvPr/>
        </p:nvSpPr>
        <p:spPr>
          <a:xfrm>
            <a:off x="7653167" y="5879612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>
                <a:solidFill>
                  <a:srgbClr val="0432FF"/>
                </a:solidFill>
              </a:rPr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1768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9" grpId="0"/>
      <p:bldP spid="54" grpId="0"/>
      <p:bldP spid="48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286A321D-DAAD-A0B9-83A7-B0AD9C684927}"/>
              </a:ext>
            </a:extLst>
          </p:cNvPr>
          <p:cNvSpPr/>
          <p:nvPr/>
        </p:nvSpPr>
        <p:spPr bwMode="auto">
          <a:xfrm>
            <a:off x="8424248" y="2775488"/>
            <a:ext cx="810090" cy="3240360"/>
          </a:xfrm>
          <a:prstGeom prst="rect">
            <a:avLst/>
          </a:prstGeom>
          <a:solidFill>
            <a:srgbClr val="FFC1BE">
              <a:alpha val="43000"/>
            </a:srgbClr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78A5A6-B05C-BFA3-8727-77D7BD37B250}"/>
              </a:ext>
            </a:extLst>
          </p:cNvPr>
          <p:cNvSpPr/>
          <p:nvPr/>
        </p:nvSpPr>
        <p:spPr bwMode="auto">
          <a:xfrm>
            <a:off x="4334240" y="2856796"/>
            <a:ext cx="810090" cy="3240360"/>
          </a:xfrm>
          <a:prstGeom prst="rect">
            <a:avLst/>
          </a:prstGeom>
          <a:solidFill>
            <a:srgbClr val="FFC1BE">
              <a:alpha val="43000"/>
            </a:srgbClr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B3AF0D-D7E1-CED7-C0CB-7EC5BA25C27B}"/>
              </a:ext>
            </a:extLst>
          </p:cNvPr>
          <p:cNvSpPr/>
          <p:nvPr/>
        </p:nvSpPr>
        <p:spPr bwMode="auto">
          <a:xfrm>
            <a:off x="107324" y="2856796"/>
            <a:ext cx="810090" cy="32403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099B4CF-F128-C163-A662-275B89EC17CA}"/>
              </a:ext>
            </a:extLst>
          </p:cNvPr>
          <p:cNvSpPr/>
          <p:nvPr/>
        </p:nvSpPr>
        <p:spPr bwMode="auto">
          <a:xfrm>
            <a:off x="7614158" y="2775488"/>
            <a:ext cx="810090" cy="32403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558EE736-6CAB-E9C0-C01C-F5CA8A811354}"/>
              </a:ext>
            </a:extLst>
          </p:cNvPr>
          <p:cNvCxnSpPr>
            <a:cxnSpLocks/>
          </p:cNvCxnSpPr>
          <p:nvPr/>
        </p:nvCxnSpPr>
        <p:spPr bwMode="auto">
          <a:xfrm>
            <a:off x="8424248" y="2775488"/>
            <a:ext cx="0" cy="324036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B1CA77E-6CEF-EE5A-4AF2-1383BD50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Mécanisme plaque verticale</a:t>
            </a:r>
          </a:p>
        </p:txBody>
      </p:sp>
      <p:grpSp>
        <p:nvGrpSpPr>
          <p:cNvPr id="12" name="Groupe 1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 title="IguanaTex Vector Display">
            <a:extLst>
              <a:ext uri="{FF2B5EF4-FFF2-40B4-BE49-F238E27FC236}">
                <a16:creationId xmlns:a16="http://schemas.microsoft.com/office/drawing/2014/main" id="{92EF6072-0A78-F59D-4E94-1D91BD3E862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58999" y="3886199"/>
            <a:ext cx="434506" cy="300812"/>
            <a:chOff x="9196431" y="6153613"/>
            <a:chExt cx="402913" cy="277709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CC7529B7-9698-3984-611F-768A830DEC61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9196431" y="6153613"/>
              <a:ext cx="210257" cy="225431"/>
            </a:xfrm>
            <a:custGeom>
              <a:avLst/>
              <a:gdLst>
                <a:gd name="connsiteX0" fmla="*/ 124835 w 210257"/>
                <a:gd name="connsiteY0" fmla="*/ 23384 h 225431"/>
                <a:gd name="connsiteX1" fmla="*/ 131947 w 210257"/>
                <a:gd name="connsiteY1" fmla="*/ 11063 h 225431"/>
                <a:gd name="connsiteX2" fmla="*/ 151426 w 210257"/>
                <a:gd name="connsiteY2" fmla="*/ 10397 h 225431"/>
                <a:gd name="connsiteX3" fmla="*/ 196570 w 210257"/>
                <a:gd name="connsiteY3" fmla="*/ 37702 h 225431"/>
                <a:gd name="connsiteX4" fmla="*/ 194096 w 210257"/>
                <a:gd name="connsiteY4" fmla="*/ 64341 h 225431"/>
                <a:gd name="connsiteX5" fmla="*/ 193169 w 210257"/>
                <a:gd name="connsiteY5" fmla="*/ 70668 h 225431"/>
                <a:gd name="connsiteX6" fmla="*/ 196879 w 210257"/>
                <a:gd name="connsiteY6" fmla="*/ 74997 h 225431"/>
                <a:gd name="connsiteX7" fmla="*/ 201517 w 210257"/>
                <a:gd name="connsiteY7" fmla="*/ 67338 h 225431"/>
                <a:gd name="connsiteX8" fmla="*/ 209865 w 210257"/>
                <a:gd name="connsiteY8" fmla="*/ 9398 h 225431"/>
                <a:gd name="connsiteX9" fmla="*/ 210484 w 210257"/>
                <a:gd name="connsiteY9" fmla="*/ 3738 h 225431"/>
                <a:gd name="connsiteX10" fmla="*/ 202135 w 210257"/>
                <a:gd name="connsiteY10" fmla="*/ 75 h 225431"/>
                <a:gd name="connsiteX11" fmla="*/ 30528 w 210257"/>
                <a:gd name="connsiteY11" fmla="*/ 75 h 225431"/>
                <a:gd name="connsiteX12" fmla="*/ 20634 w 210257"/>
                <a:gd name="connsiteY12" fmla="*/ 6734 h 225431"/>
                <a:gd name="connsiteX13" fmla="*/ 2082 w 210257"/>
                <a:gd name="connsiteY13" fmla="*/ 65340 h 225431"/>
                <a:gd name="connsiteX14" fmla="*/ 226 w 210257"/>
                <a:gd name="connsiteY14" fmla="*/ 71334 h 225431"/>
                <a:gd name="connsiteX15" fmla="*/ 3937 w 210257"/>
                <a:gd name="connsiteY15" fmla="*/ 74997 h 225431"/>
                <a:gd name="connsiteX16" fmla="*/ 9193 w 210257"/>
                <a:gd name="connsiteY16" fmla="*/ 68004 h 225431"/>
                <a:gd name="connsiteX17" fmla="*/ 79691 w 210257"/>
                <a:gd name="connsiteY17" fmla="*/ 10397 h 225431"/>
                <a:gd name="connsiteX18" fmla="*/ 91750 w 210257"/>
                <a:gd name="connsiteY18" fmla="*/ 10397 h 225431"/>
                <a:gd name="connsiteX19" fmla="*/ 100408 w 210257"/>
                <a:gd name="connsiteY19" fmla="*/ 14393 h 225431"/>
                <a:gd name="connsiteX20" fmla="*/ 99171 w 210257"/>
                <a:gd name="connsiteY20" fmla="*/ 21386 h 225431"/>
                <a:gd name="connsiteX21" fmla="*/ 57738 w 210257"/>
                <a:gd name="connsiteY21" fmla="*/ 199201 h 225431"/>
                <a:gd name="connsiteX22" fmla="*/ 20943 w 210257"/>
                <a:gd name="connsiteY22" fmla="*/ 215184 h 225431"/>
                <a:gd name="connsiteX23" fmla="*/ 7957 w 210257"/>
                <a:gd name="connsiteY23" fmla="*/ 221511 h 225431"/>
                <a:gd name="connsiteX24" fmla="*/ 13213 w 210257"/>
                <a:gd name="connsiteY24" fmla="*/ 225506 h 225431"/>
                <a:gd name="connsiteX25" fmla="*/ 38568 w 210257"/>
                <a:gd name="connsiteY25" fmla="*/ 224840 h 225431"/>
                <a:gd name="connsiteX26" fmla="*/ 64850 w 210257"/>
                <a:gd name="connsiteY26" fmla="*/ 224507 h 225431"/>
                <a:gd name="connsiteX27" fmla="*/ 90513 w 210257"/>
                <a:gd name="connsiteY27" fmla="*/ 224840 h 225431"/>
                <a:gd name="connsiteX28" fmla="*/ 117414 w 210257"/>
                <a:gd name="connsiteY28" fmla="*/ 225506 h 225431"/>
                <a:gd name="connsiteX29" fmla="*/ 124216 w 210257"/>
                <a:gd name="connsiteY29" fmla="*/ 218847 h 225431"/>
                <a:gd name="connsiteX30" fmla="*/ 113704 w 210257"/>
                <a:gd name="connsiteY30" fmla="*/ 215184 h 225431"/>
                <a:gd name="connsiteX31" fmla="*/ 93915 w 210257"/>
                <a:gd name="connsiteY31" fmla="*/ 214518 h 225431"/>
                <a:gd name="connsiteX32" fmla="*/ 82474 w 210257"/>
                <a:gd name="connsiteY32" fmla="*/ 207192 h 225431"/>
                <a:gd name="connsiteX33" fmla="*/ 83711 w 210257"/>
                <a:gd name="connsiteY33" fmla="*/ 200199 h 225431"/>
                <a:gd name="connsiteX34" fmla="*/ 124835 w 210257"/>
                <a:gd name="connsiteY34" fmla="*/ 23384 h 22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0257" h="225431">
                  <a:moveTo>
                    <a:pt x="124835" y="23384"/>
                  </a:moveTo>
                  <a:cubicBezTo>
                    <a:pt x="126999" y="14060"/>
                    <a:pt x="128236" y="12062"/>
                    <a:pt x="131947" y="11063"/>
                  </a:cubicBezTo>
                  <a:cubicBezTo>
                    <a:pt x="134729" y="10397"/>
                    <a:pt x="144933" y="10397"/>
                    <a:pt x="151426" y="10397"/>
                  </a:cubicBezTo>
                  <a:cubicBezTo>
                    <a:pt x="182656" y="10397"/>
                    <a:pt x="196570" y="11729"/>
                    <a:pt x="196570" y="37702"/>
                  </a:cubicBezTo>
                  <a:cubicBezTo>
                    <a:pt x="196570" y="42697"/>
                    <a:pt x="195333" y="55683"/>
                    <a:pt x="194096" y="64341"/>
                  </a:cubicBezTo>
                  <a:cubicBezTo>
                    <a:pt x="193787" y="65673"/>
                    <a:pt x="193169" y="69669"/>
                    <a:pt x="193169" y="70668"/>
                  </a:cubicBezTo>
                  <a:cubicBezTo>
                    <a:pt x="193169" y="72666"/>
                    <a:pt x="194096" y="74997"/>
                    <a:pt x="196879" y="74997"/>
                  </a:cubicBezTo>
                  <a:cubicBezTo>
                    <a:pt x="200280" y="74997"/>
                    <a:pt x="200899" y="72333"/>
                    <a:pt x="201517" y="67338"/>
                  </a:cubicBezTo>
                  <a:lnTo>
                    <a:pt x="209865" y="9398"/>
                  </a:lnTo>
                  <a:cubicBezTo>
                    <a:pt x="210175" y="8066"/>
                    <a:pt x="210484" y="4737"/>
                    <a:pt x="210484" y="3738"/>
                  </a:cubicBezTo>
                  <a:cubicBezTo>
                    <a:pt x="210484" y="75"/>
                    <a:pt x="207392" y="75"/>
                    <a:pt x="202135" y="75"/>
                  </a:cubicBezTo>
                  <a:lnTo>
                    <a:pt x="30528" y="75"/>
                  </a:lnTo>
                  <a:cubicBezTo>
                    <a:pt x="23107" y="75"/>
                    <a:pt x="22798" y="408"/>
                    <a:pt x="20634" y="6734"/>
                  </a:cubicBezTo>
                  <a:lnTo>
                    <a:pt x="2082" y="65340"/>
                  </a:lnTo>
                  <a:cubicBezTo>
                    <a:pt x="1773" y="66006"/>
                    <a:pt x="226" y="70668"/>
                    <a:pt x="226" y="71334"/>
                  </a:cubicBezTo>
                  <a:cubicBezTo>
                    <a:pt x="226" y="73332"/>
                    <a:pt x="1773" y="74997"/>
                    <a:pt x="3937" y="74997"/>
                  </a:cubicBezTo>
                  <a:cubicBezTo>
                    <a:pt x="7029" y="74997"/>
                    <a:pt x="7338" y="73332"/>
                    <a:pt x="9193" y="68004"/>
                  </a:cubicBezTo>
                  <a:cubicBezTo>
                    <a:pt x="25890" y="16391"/>
                    <a:pt x="33930" y="10397"/>
                    <a:pt x="79691" y="10397"/>
                  </a:cubicBezTo>
                  <a:lnTo>
                    <a:pt x="91750" y="10397"/>
                  </a:lnTo>
                  <a:cubicBezTo>
                    <a:pt x="100408" y="10397"/>
                    <a:pt x="100408" y="11729"/>
                    <a:pt x="100408" y="14393"/>
                  </a:cubicBezTo>
                  <a:cubicBezTo>
                    <a:pt x="100408" y="16391"/>
                    <a:pt x="99480" y="20387"/>
                    <a:pt x="99171" y="21386"/>
                  </a:cubicBezTo>
                  <a:lnTo>
                    <a:pt x="57738" y="199201"/>
                  </a:lnTo>
                  <a:cubicBezTo>
                    <a:pt x="54955" y="211521"/>
                    <a:pt x="54028" y="215184"/>
                    <a:pt x="20943" y="215184"/>
                  </a:cubicBezTo>
                  <a:cubicBezTo>
                    <a:pt x="9812" y="215184"/>
                    <a:pt x="7957" y="215184"/>
                    <a:pt x="7957" y="221511"/>
                  </a:cubicBezTo>
                  <a:cubicBezTo>
                    <a:pt x="7957" y="225506"/>
                    <a:pt x="11358" y="225506"/>
                    <a:pt x="13213" y="225506"/>
                  </a:cubicBezTo>
                  <a:cubicBezTo>
                    <a:pt x="21561" y="225506"/>
                    <a:pt x="30219" y="224840"/>
                    <a:pt x="38568" y="224840"/>
                  </a:cubicBezTo>
                  <a:cubicBezTo>
                    <a:pt x="47225" y="224840"/>
                    <a:pt x="56192" y="224507"/>
                    <a:pt x="64850" y="224507"/>
                  </a:cubicBezTo>
                  <a:cubicBezTo>
                    <a:pt x="73507" y="224507"/>
                    <a:pt x="82165" y="224840"/>
                    <a:pt x="90513" y="224840"/>
                  </a:cubicBezTo>
                  <a:cubicBezTo>
                    <a:pt x="99480" y="224840"/>
                    <a:pt x="108756" y="225506"/>
                    <a:pt x="117414" y="225506"/>
                  </a:cubicBezTo>
                  <a:cubicBezTo>
                    <a:pt x="120506" y="225506"/>
                    <a:pt x="124216" y="225506"/>
                    <a:pt x="124216" y="218847"/>
                  </a:cubicBezTo>
                  <a:cubicBezTo>
                    <a:pt x="124216" y="215184"/>
                    <a:pt x="121743" y="215184"/>
                    <a:pt x="113704" y="215184"/>
                  </a:cubicBezTo>
                  <a:cubicBezTo>
                    <a:pt x="105974" y="215184"/>
                    <a:pt x="101954" y="215184"/>
                    <a:pt x="93915" y="214518"/>
                  </a:cubicBezTo>
                  <a:cubicBezTo>
                    <a:pt x="84948" y="213519"/>
                    <a:pt x="82474" y="212520"/>
                    <a:pt x="82474" y="207192"/>
                  </a:cubicBezTo>
                  <a:cubicBezTo>
                    <a:pt x="82474" y="206859"/>
                    <a:pt x="82474" y="205194"/>
                    <a:pt x="83711" y="200199"/>
                  </a:cubicBezTo>
                  <a:lnTo>
                    <a:pt x="124835" y="23384"/>
                  </a:lnTo>
                  <a:close/>
                </a:path>
              </a:pathLst>
            </a:custGeom>
            <a:solidFill>
              <a:srgbClr val="1A1AFF"/>
            </a:solidFill>
            <a:ln w="30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75FCD75-935C-5B57-20A4-68B4D7412E9C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9386366" y="6326199"/>
              <a:ext cx="212978" cy="105123"/>
            </a:xfrm>
            <a:custGeom>
              <a:avLst/>
              <a:gdLst>
                <a:gd name="connsiteX0" fmla="*/ 108669 w 212978"/>
                <a:gd name="connsiteY0" fmla="*/ 39002 h 105123"/>
                <a:gd name="connsiteX1" fmla="*/ 85510 w 212978"/>
                <a:gd name="connsiteY1" fmla="*/ 14295 h 105123"/>
                <a:gd name="connsiteX2" fmla="*/ 46551 w 212978"/>
                <a:gd name="connsiteY2" fmla="*/ 76 h 105123"/>
                <a:gd name="connsiteX3" fmla="*/ 232 w 212978"/>
                <a:gd name="connsiteY3" fmla="*/ 52755 h 105123"/>
                <a:gd name="connsiteX4" fmla="*/ 45901 w 212978"/>
                <a:gd name="connsiteY4" fmla="*/ 105200 h 105123"/>
                <a:gd name="connsiteX5" fmla="*/ 104773 w 212978"/>
                <a:gd name="connsiteY5" fmla="*/ 66274 h 105123"/>
                <a:gd name="connsiteX6" fmla="*/ 127933 w 212978"/>
                <a:gd name="connsiteY6" fmla="*/ 90981 h 105123"/>
                <a:gd name="connsiteX7" fmla="*/ 166892 w 212978"/>
                <a:gd name="connsiteY7" fmla="*/ 105200 h 105123"/>
                <a:gd name="connsiteX8" fmla="*/ 213211 w 212978"/>
                <a:gd name="connsiteY8" fmla="*/ 52522 h 105123"/>
                <a:gd name="connsiteX9" fmla="*/ 167541 w 212978"/>
                <a:gd name="connsiteY9" fmla="*/ 76 h 105123"/>
                <a:gd name="connsiteX10" fmla="*/ 108669 w 212978"/>
                <a:gd name="connsiteY10" fmla="*/ 39002 h 105123"/>
                <a:gd name="connsiteX11" fmla="*/ 115596 w 212978"/>
                <a:gd name="connsiteY11" fmla="*/ 47627 h 105123"/>
                <a:gd name="connsiteX12" fmla="*/ 169489 w 212978"/>
                <a:gd name="connsiteY12" fmla="*/ 8934 h 105123"/>
                <a:gd name="connsiteX13" fmla="*/ 207150 w 212978"/>
                <a:gd name="connsiteY13" fmla="*/ 52522 h 105123"/>
                <a:gd name="connsiteX14" fmla="*/ 170355 w 212978"/>
                <a:gd name="connsiteY14" fmla="*/ 92380 h 105123"/>
                <a:gd name="connsiteX15" fmla="*/ 115596 w 212978"/>
                <a:gd name="connsiteY15" fmla="*/ 47627 h 105123"/>
                <a:gd name="connsiteX16" fmla="*/ 97847 w 212978"/>
                <a:gd name="connsiteY16" fmla="*/ 57650 h 105123"/>
                <a:gd name="connsiteX17" fmla="*/ 43953 w 212978"/>
                <a:gd name="connsiteY17" fmla="*/ 96343 h 105123"/>
                <a:gd name="connsiteX18" fmla="*/ 6293 w 212978"/>
                <a:gd name="connsiteY18" fmla="*/ 52755 h 105123"/>
                <a:gd name="connsiteX19" fmla="*/ 43088 w 212978"/>
                <a:gd name="connsiteY19" fmla="*/ 12896 h 105123"/>
                <a:gd name="connsiteX20" fmla="*/ 97847 w 212978"/>
                <a:gd name="connsiteY20" fmla="*/ 57650 h 10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2978" h="105123">
                  <a:moveTo>
                    <a:pt x="108669" y="39002"/>
                  </a:moveTo>
                  <a:cubicBezTo>
                    <a:pt x="97198" y="24551"/>
                    <a:pt x="93735" y="20588"/>
                    <a:pt x="85510" y="14295"/>
                  </a:cubicBezTo>
                  <a:cubicBezTo>
                    <a:pt x="72307" y="4039"/>
                    <a:pt x="58455" y="76"/>
                    <a:pt x="46551" y="76"/>
                  </a:cubicBezTo>
                  <a:cubicBezTo>
                    <a:pt x="19712" y="76"/>
                    <a:pt x="232" y="24784"/>
                    <a:pt x="232" y="52755"/>
                  </a:cubicBezTo>
                  <a:cubicBezTo>
                    <a:pt x="232" y="80026"/>
                    <a:pt x="18846" y="105200"/>
                    <a:pt x="45901" y="105200"/>
                  </a:cubicBezTo>
                  <a:cubicBezTo>
                    <a:pt x="75987" y="105200"/>
                    <a:pt x="96982" y="78628"/>
                    <a:pt x="104773" y="66274"/>
                  </a:cubicBezTo>
                  <a:cubicBezTo>
                    <a:pt x="116245" y="80725"/>
                    <a:pt x="119708" y="84688"/>
                    <a:pt x="127933" y="90981"/>
                  </a:cubicBezTo>
                  <a:cubicBezTo>
                    <a:pt x="141136" y="101237"/>
                    <a:pt x="154988" y="105200"/>
                    <a:pt x="166892" y="105200"/>
                  </a:cubicBezTo>
                  <a:cubicBezTo>
                    <a:pt x="193731" y="105200"/>
                    <a:pt x="213211" y="80492"/>
                    <a:pt x="213211" y="52522"/>
                  </a:cubicBezTo>
                  <a:cubicBezTo>
                    <a:pt x="213211" y="25250"/>
                    <a:pt x="194597" y="76"/>
                    <a:pt x="167541" y="76"/>
                  </a:cubicBezTo>
                  <a:cubicBezTo>
                    <a:pt x="137456" y="76"/>
                    <a:pt x="116461" y="26649"/>
                    <a:pt x="108669" y="39002"/>
                  </a:cubicBezTo>
                  <a:close/>
                  <a:moveTo>
                    <a:pt x="115596" y="47627"/>
                  </a:moveTo>
                  <a:cubicBezTo>
                    <a:pt x="124253" y="32476"/>
                    <a:pt x="143084" y="8934"/>
                    <a:pt x="169489" y="8934"/>
                  </a:cubicBezTo>
                  <a:cubicBezTo>
                    <a:pt x="191783" y="8934"/>
                    <a:pt x="207150" y="30145"/>
                    <a:pt x="207150" y="52522"/>
                  </a:cubicBezTo>
                  <a:cubicBezTo>
                    <a:pt x="207150" y="74898"/>
                    <a:pt x="190268" y="92380"/>
                    <a:pt x="170355" y="92380"/>
                  </a:cubicBezTo>
                  <a:cubicBezTo>
                    <a:pt x="150226" y="92380"/>
                    <a:pt x="136374" y="74665"/>
                    <a:pt x="115596" y="47627"/>
                  </a:cubicBezTo>
                  <a:close/>
                  <a:moveTo>
                    <a:pt x="97847" y="57650"/>
                  </a:moveTo>
                  <a:cubicBezTo>
                    <a:pt x="89190" y="72800"/>
                    <a:pt x="70359" y="96343"/>
                    <a:pt x="43953" y="96343"/>
                  </a:cubicBezTo>
                  <a:cubicBezTo>
                    <a:pt x="21660" y="96343"/>
                    <a:pt x="6293" y="75131"/>
                    <a:pt x="6293" y="52755"/>
                  </a:cubicBezTo>
                  <a:cubicBezTo>
                    <a:pt x="6293" y="30378"/>
                    <a:pt x="23175" y="12896"/>
                    <a:pt x="43088" y="12896"/>
                  </a:cubicBezTo>
                  <a:cubicBezTo>
                    <a:pt x="63217" y="12896"/>
                    <a:pt x="77069" y="30611"/>
                    <a:pt x="97847" y="57650"/>
                  </a:cubicBezTo>
                  <a:close/>
                </a:path>
              </a:pathLst>
            </a:custGeom>
            <a:solidFill>
              <a:srgbClr val="1A1AFF"/>
            </a:solidFill>
            <a:ln w="30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22FD1-7DD9-2A60-F550-1C15A6FA89AF}"/>
              </a:ext>
            </a:extLst>
          </p:cNvPr>
          <p:cNvSpPr/>
          <p:nvPr/>
        </p:nvSpPr>
        <p:spPr bwMode="auto">
          <a:xfrm>
            <a:off x="917414" y="2856796"/>
            <a:ext cx="810090" cy="3240360"/>
          </a:xfrm>
          <a:prstGeom prst="rect">
            <a:avLst/>
          </a:prstGeom>
          <a:solidFill>
            <a:schemeClr val="bg1">
              <a:alpha val="43000"/>
            </a:schemeClr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C1A41CA-5FFE-1101-6281-B79529039E50}"/>
              </a:ext>
            </a:extLst>
          </p:cNvPr>
          <p:cNvCxnSpPr>
            <a:cxnSpLocks/>
          </p:cNvCxnSpPr>
          <p:nvPr/>
        </p:nvCxnSpPr>
        <p:spPr bwMode="auto">
          <a:xfrm>
            <a:off x="1313112" y="4377957"/>
            <a:ext cx="0" cy="1410987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432FF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1" name="Groupe 3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\rho_0} \, H\ell\delta \,\mathbf{g}&#10;$$&#10;&#10;&#10;\end{document}&#10;" title="IguanaTex Vector Display">
            <a:extLst>
              <a:ext uri="{FF2B5EF4-FFF2-40B4-BE49-F238E27FC236}">
                <a16:creationId xmlns:a16="http://schemas.microsoft.com/office/drawing/2014/main" id="{051935B6-DD17-0889-E1BC-7CC30D534CD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473200" y="5664200"/>
            <a:ext cx="1072188" cy="289782"/>
            <a:chOff x="7552964" y="7624904"/>
            <a:chExt cx="1022012" cy="267624"/>
          </a:xfrm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71BFFCF1-4295-1437-C00A-DBE01B41CC4F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7552964" y="7702564"/>
              <a:ext cx="132582" cy="189964"/>
            </a:xfrm>
            <a:custGeom>
              <a:avLst/>
              <a:gdLst>
                <a:gd name="connsiteX0" fmla="*/ 1058 w 132582"/>
                <a:gd name="connsiteY0" fmla="*/ 177625 h 189964"/>
                <a:gd name="connsiteX1" fmla="*/ 215 w 132582"/>
                <a:gd name="connsiteY1" fmla="*/ 182244 h 189964"/>
                <a:gd name="connsiteX2" fmla="*/ 8080 w 132582"/>
                <a:gd name="connsiteY2" fmla="*/ 190039 h 189964"/>
                <a:gd name="connsiteX3" fmla="*/ 17912 w 132582"/>
                <a:gd name="connsiteY3" fmla="*/ 183976 h 189964"/>
                <a:gd name="connsiteX4" fmla="*/ 35889 w 132582"/>
                <a:gd name="connsiteY4" fmla="*/ 111513 h 189964"/>
                <a:gd name="connsiteX5" fmla="*/ 63698 w 132582"/>
                <a:gd name="connsiteY5" fmla="*/ 130856 h 189964"/>
                <a:gd name="connsiteX6" fmla="*/ 132798 w 132582"/>
                <a:gd name="connsiteY6" fmla="*/ 47133 h 189964"/>
                <a:gd name="connsiteX7" fmla="*/ 93753 w 132582"/>
                <a:gd name="connsiteY7" fmla="*/ 75 h 189964"/>
                <a:gd name="connsiteX8" fmla="*/ 28586 w 132582"/>
                <a:gd name="connsiteY8" fmla="*/ 64166 h 189964"/>
                <a:gd name="connsiteX9" fmla="*/ 1058 w 132582"/>
                <a:gd name="connsiteY9" fmla="*/ 177625 h 189964"/>
                <a:gd name="connsiteX10" fmla="*/ 63417 w 132582"/>
                <a:gd name="connsiteY10" fmla="*/ 124504 h 189964"/>
                <a:gd name="connsiteX11" fmla="*/ 39260 w 132582"/>
                <a:gd name="connsiteY11" fmla="*/ 98810 h 189964"/>
                <a:gd name="connsiteX12" fmla="*/ 41507 w 132582"/>
                <a:gd name="connsiteY12" fmla="*/ 88128 h 189964"/>
                <a:gd name="connsiteX13" fmla="*/ 58361 w 132582"/>
                <a:gd name="connsiteY13" fmla="*/ 33853 h 189964"/>
                <a:gd name="connsiteX14" fmla="*/ 93192 w 132582"/>
                <a:gd name="connsiteY14" fmla="*/ 6426 h 189964"/>
                <a:gd name="connsiteX15" fmla="*/ 112573 w 132582"/>
                <a:gd name="connsiteY15" fmla="*/ 34719 h 189964"/>
                <a:gd name="connsiteX16" fmla="*/ 96843 w 132582"/>
                <a:gd name="connsiteY16" fmla="*/ 97078 h 189964"/>
                <a:gd name="connsiteX17" fmla="*/ 63417 w 132582"/>
                <a:gd name="connsiteY17" fmla="*/ 124504 h 18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582" h="189964">
                  <a:moveTo>
                    <a:pt x="1058" y="177625"/>
                  </a:moveTo>
                  <a:cubicBezTo>
                    <a:pt x="215" y="181089"/>
                    <a:pt x="215" y="181667"/>
                    <a:pt x="215" y="182244"/>
                  </a:cubicBezTo>
                  <a:cubicBezTo>
                    <a:pt x="215" y="186575"/>
                    <a:pt x="3305" y="190039"/>
                    <a:pt x="8080" y="190039"/>
                  </a:cubicBezTo>
                  <a:cubicBezTo>
                    <a:pt x="13979" y="190039"/>
                    <a:pt x="17350" y="184842"/>
                    <a:pt x="17912" y="183976"/>
                  </a:cubicBezTo>
                  <a:cubicBezTo>
                    <a:pt x="19316" y="181378"/>
                    <a:pt x="28305" y="142692"/>
                    <a:pt x="35889" y="111513"/>
                  </a:cubicBezTo>
                  <a:cubicBezTo>
                    <a:pt x="41507" y="123061"/>
                    <a:pt x="50495" y="130856"/>
                    <a:pt x="63698" y="130856"/>
                  </a:cubicBezTo>
                  <a:cubicBezTo>
                    <a:pt x="96562" y="130856"/>
                    <a:pt x="132798" y="90149"/>
                    <a:pt x="132798" y="47133"/>
                  </a:cubicBezTo>
                  <a:cubicBezTo>
                    <a:pt x="132798" y="16531"/>
                    <a:pt x="114259" y="75"/>
                    <a:pt x="93753" y="75"/>
                  </a:cubicBezTo>
                  <a:cubicBezTo>
                    <a:pt x="66506" y="75"/>
                    <a:pt x="37012" y="28945"/>
                    <a:pt x="28586" y="64166"/>
                  </a:cubicBezTo>
                  <a:lnTo>
                    <a:pt x="1058" y="177625"/>
                  </a:lnTo>
                  <a:close/>
                  <a:moveTo>
                    <a:pt x="63417" y="124504"/>
                  </a:moveTo>
                  <a:cubicBezTo>
                    <a:pt x="43754" y="124504"/>
                    <a:pt x="39260" y="101408"/>
                    <a:pt x="39260" y="98810"/>
                  </a:cubicBezTo>
                  <a:cubicBezTo>
                    <a:pt x="39260" y="97655"/>
                    <a:pt x="40664" y="91881"/>
                    <a:pt x="41507" y="88128"/>
                  </a:cubicBezTo>
                  <a:cubicBezTo>
                    <a:pt x="49372" y="55794"/>
                    <a:pt x="52181" y="45401"/>
                    <a:pt x="58361" y="33853"/>
                  </a:cubicBezTo>
                  <a:cubicBezTo>
                    <a:pt x="70439" y="12778"/>
                    <a:pt x="84484" y="6426"/>
                    <a:pt x="93192" y="6426"/>
                  </a:cubicBezTo>
                  <a:cubicBezTo>
                    <a:pt x="103585" y="6426"/>
                    <a:pt x="112573" y="14798"/>
                    <a:pt x="112573" y="34719"/>
                  </a:cubicBezTo>
                  <a:cubicBezTo>
                    <a:pt x="112573" y="50597"/>
                    <a:pt x="104427" y="82932"/>
                    <a:pt x="96843" y="97078"/>
                  </a:cubicBezTo>
                  <a:cubicBezTo>
                    <a:pt x="87574" y="115266"/>
                    <a:pt x="74091" y="124504"/>
                    <a:pt x="63417" y="124504"/>
                  </a:cubicBezTo>
                  <a:close/>
                </a:path>
              </a:pathLst>
            </a:custGeom>
            <a:solidFill>
              <a:srgbClr val="1A1AFF"/>
            </a:solidFill>
            <a:ln w="28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49C930F3-01DB-EFC1-48A7-67D25825F371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7699989" y="7739286"/>
              <a:ext cx="91234" cy="138229"/>
            </a:xfrm>
            <a:custGeom>
              <a:avLst/>
              <a:gdLst>
                <a:gd name="connsiteX0" fmla="*/ 91455 w 91234"/>
                <a:gd name="connsiteY0" fmla="*/ 69797 h 138229"/>
                <a:gd name="connsiteX1" fmla="*/ 79854 w 91234"/>
                <a:gd name="connsiteY1" fmla="*/ 17456 h 138229"/>
                <a:gd name="connsiteX2" fmla="*/ 45838 w 91234"/>
                <a:gd name="connsiteY2" fmla="*/ 76 h 138229"/>
                <a:gd name="connsiteX3" fmla="*/ 220 w 91234"/>
                <a:gd name="connsiteY3" fmla="*/ 69797 h 138229"/>
                <a:gd name="connsiteX4" fmla="*/ 45838 w 91234"/>
                <a:gd name="connsiteY4" fmla="*/ 138306 h 138229"/>
                <a:gd name="connsiteX5" fmla="*/ 91455 w 91234"/>
                <a:gd name="connsiteY5" fmla="*/ 69797 h 138229"/>
                <a:gd name="connsiteX6" fmla="*/ 45838 w 91234"/>
                <a:gd name="connsiteY6" fmla="*/ 132647 h 138229"/>
                <a:gd name="connsiteX7" fmla="*/ 20866 w 91234"/>
                <a:gd name="connsiteY7" fmla="*/ 110619 h 138229"/>
                <a:gd name="connsiteX8" fmla="*/ 18113 w 91234"/>
                <a:gd name="connsiteY8" fmla="*/ 67170 h 138229"/>
                <a:gd name="connsiteX9" fmla="*/ 21063 w 91234"/>
                <a:gd name="connsiteY9" fmla="*/ 25944 h 138229"/>
                <a:gd name="connsiteX10" fmla="*/ 45838 w 91234"/>
                <a:gd name="connsiteY10" fmla="*/ 5735 h 138229"/>
                <a:gd name="connsiteX11" fmla="*/ 70219 w 91234"/>
                <a:gd name="connsiteY11" fmla="*/ 24125 h 138229"/>
                <a:gd name="connsiteX12" fmla="*/ 73562 w 91234"/>
                <a:gd name="connsiteY12" fmla="*/ 67170 h 138229"/>
                <a:gd name="connsiteX13" fmla="*/ 71006 w 91234"/>
                <a:gd name="connsiteY13" fmla="*/ 109811 h 138229"/>
                <a:gd name="connsiteX14" fmla="*/ 45838 w 91234"/>
                <a:gd name="connsiteY14" fmla="*/ 132647 h 1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234" h="138229">
                  <a:moveTo>
                    <a:pt x="91455" y="69797"/>
                  </a:moveTo>
                  <a:cubicBezTo>
                    <a:pt x="91455" y="47567"/>
                    <a:pt x="88899" y="31602"/>
                    <a:pt x="79854" y="17456"/>
                  </a:cubicBezTo>
                  <a:cubicBezTo>
                    <a:pt x="73759" y="8160"/>
                    <a:pt x="61568" y="76"/>
                    <a:pt x="45838" y="76"/>
                  </a:cubicBezTo>
                  <a:cubicBezTo>
                    <a:pt x="220" y="76"/>
                    <a:pt x="220" y="55247"/>
                    <a:pt x="220" y="69797"/>
                  </a:cubicBezTo>
                  <a:cubicBezTo>
                    <a:pt x="220" y="84348"/>
                    <a:pt x="220" y="138306"/>
                    <a:pt x="45838" y="138306"/>
                  </a:cubicBezTo>
                  <a:cubicBezTo>
                    <a:pt x="91455" y="138306"/>
                    <a:pt x="91455" y="84348"/>
                    <a:pt x="91455" y="69797"/>
                  </a:cubicBezTo>
                  <a:close/>
                  <a:moveTo>
                    <a:pt x="45838" y="132647"/>
                  </a:moveTo>
                  <a:cubicBezTo>
                    <a:pt x="36793" y="132647"/>
                    <a:pt x="24799" y="127191"/>
                    <a:pt x="20866" y="110619"/>
                  </a:cubicBezTo>
                  <a:cubicBezTo>
                    <a:pt x="18113" y="98696"/>
                    <a:pt x="18113" y="82125"/>
                    <a:pt x="18113" y="67170"/>
                  </a:cubicBezTo>
                  <a:cubicBezTo>
                    <a:pt x="18113" y="52417"/>
                    <a:pt x="18113" y="37059"/>
                    <a:pt x="21063" y="25944"/>
                  </a:cubicBezTo>
                  <a:cubicBezTo>
                    <a:pt x="25192" y="9979"/>
                    <a:pt x="37776" y="5735"/>
                    <a:pt x="45838" y="5735"/>
                  </a:cubicBezTo>
                  <a:cubicBezTo>
                    <a:pt x="56456" y="5735"/>
                    <a:pt x="66680" y="12404"/>
                    <a:pt x="70219" y="24125"/>
                  </a:cubicBezTo>
                  <a:cubicBezTo>
                    <a:pt x="73365" y="35038"/>
                    <a:pt x="73562" y="49588"/>
                    <a:pt x="73562" y="67170"/>
                  </a:cubicBezTo>
                  <a:cubicBezTo>
                    <a:pt x="73562" y="82125"/>
                    <a:pt x="73562" y="97079"/>
                    <a:pt x="71006" y="109811"/>
                  </a:cubicBezTo>
                  <a:cubicBezTo>
                    <a:pt x="67073" y="128201"/>
                    <a:pt x="53703" y="132647"/>
                    <a:pt x="45838" y="132647"/>
                  </a:cubicBezTo>
                  <a:close/>
                </a:path>
              </a:pathLst>
            </a:custGeom>
            <a:solidFill>
              <a:srgbClr val="1A1AFF"/>
            </a:solidFill>
            <a:ln w="28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F59BC2CA-D214-3FBC-28CB-5D07469827EB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7873547" y="7632988"/>
              <a:ext cx="236513" cy="197181"/>
            </a:xfrm>
            <a:custGeom>
              <a:avLst/>
              <a:gdLst>
                <a:gd name="connsiteX0" fmla="*/ 203595 w 236513"/>
                <a:gd name="connsiteY0" fmla="*/ 22305 h 197181"/>
                <a:gd name="connsiteX1" fmla="*/ 227190 w 236513"/>
                <a:gd name="connsiteY1" fmla="*/ 9024 h 197181"/>
                <a:gd name="connsiteX2" fmla="*/ 236740 w 236513"/>
                <a:gd name="connsiteY2" fmla="*/ 3250 h 197181"/>
                <a:gd name="connsiteX3" fmla="*/ 232808 w 236513"/>
                <a:gd name="connsiteY3" fmla="*/ 75 h 197181"/>
                <a:gd name="connsiteX4" fmla="*/ 196853 w 236513"/>
                <a:gd name="connsiteY4" fmla="*/ 941 h 197181"/>
                <a:gd name="connsiteX5" fmla="*/ 160618 w 236513"/>
                <a:gd name="connsiteY5" fmla="*/ 75 h 197181"/>
                <a:gd name="connsiteX6" fmla="*/ 155281 w 236513"/>
                <a:gd name="connsiteY6" fmla="*/ 5849 h 197181"/>
                <a:gd name="connsiteX7" fmla="*/ 163146 w 236513"/>
                <a:gd name="connsiteY7" fmla="*/ 9024 h 197181"/>
                <a:gd name="connsiteX8" fmla="*/ 173820 w 236513"/>
                <a:gd name="connsiteY8" fmla="*/ 9602 h 197181"/>
                <a:gd name="connsiteX9" fmla="*/ 181404 w 236513"/>
                <a:gd name="connsiteY9" fmla="*/ 14221 h 197181"/>
                <a:gd name="connsiteX10" fmla="*/ 180280 w 236513"/>
                <a:gd name="connsiteY10" fmla="*/ 19706 h 197181"/>
                <a:gd name="connsiteX11" fmla="*/ 163427 w 236513"/>
                <a:gd name="connsiteY11" fmla="*/ 90149 h 197181"/>
                <a:gd name="connsiteX12" fmla="*/ 77754 w 236513"/>
                <a:gd name="connsiteY12" fmla="*/ 90149 h 197181"/>
                <a:gd name="connsiteX13" fmla="*/ 94326 w 236513"/>
                <a:gd name="connsiteY13" fmla="*/ 22305 h 197181"/>
                <a:gd name="connsiteX14" fmla="*/ 117922 w 236513"/>
                <a:gd name="connsiteY14" fmla="*/ 9024 h 197181"/>
                <a:gd name="connsiteX15" fmla="*/ 127472 w 236513"/>
                <a:gd name="connsiteY15" fmla="*/ 3250 h 197181"/>
                <a:gd name="connsiteX16" fmla="*/ 123540 w 236513"/>
                <a:gd name="connsiteY16" fmla="*/ 75 h 197181"/>
                <a:gd name="connsiteX17" fmla="*/ 87585 w 236513"/>
                <a:gd name="connsiteY17" fmla="*/ 941 h 197181"/>
                <a:gd name="connsiteX18" fmla="*/ 51349 w 236513"/>
                <a:gd name="connsiteY18" fmla="*/ 75 h 197181"/>
                <a:gd name="connsiteX19" fmla="*/ 46012 w 236513"/>
                <a:gd name="connsiteY19" fmla="*/ 5849 h 197181"/>
                <a:gd name="connsiteX20" fmla="*/ 53877 w 236513"/>
                <a:gd name="connsiteY20" fmla="*/ 9024 h 197181"/>
                <a:gd name="connsiteX21" fmla="*/ 64551 w 236513"/>
                <a:gd name="connsiteY21" fmla="*/ 9602 h 197181"/>
                <a:gd name="connsiteX22" fmla="*/ 72136 w 236513"/>
                <a:gd name="connsiteY22" fmla="*/ 14221 h 197181"/>
                <a:gd name="connsiteX23" fmla="*/ 71012 w 236513"/>
                <a:gd name="connsiteY23" fmla="*/ 19706 h 197181"/>
                <a:gd name="connsiteX24" fmla="*/ 33372 w 236513"/>
                <a:gd name="connsiteY24" fmla="*/ 174738 h 197181"/>
                <a:gd name="connsiteX25" fmla="*/ 7811 w 236513"/>
                <a:gd name="connsiteY25" fmla="*/ 188307 h 197181"/>
                <a:gd name="connsiteX26" fmla="*/ 226 w 236513"/>
                <a:gd name="connsiteY26" fmla="*/ 194081 h 197181"/>
                <a:gd name="connsiteX27" fmla="*/ 4159 w 236513"/>
                <a:gd name="connsiteY27" fmla="*/ 197257 h 197181"/>
                <a:gd name="connsiteX28" fmla="*/ 39833 w 236513"/>
                <a:gd name="connsiteY28" fmla="*/ 196390 h 197181"/>
                <a:gd name="connsiteX29" fmla="*/ 57810 w 236513"/>
                <a:gd name="connsiteY29" fmla="*/ 196679 h 197181"/>
                <a:gd name="connsiteX30" fmla="*/ 76068 w 236513"/>
                <a:gd name="connsiteY30" fmla="*/ 197257 h 197181"/>
                <a:gd name="connsiteX31" fmla="*/ 81686 w 236513"/>
                <a:gd name="connsiteY31" fmla="*/ 191483 h 197181"/>
                <a:gd name="connsiteX32" fmla="*/ 73821 w 236513"/>
                <a:gd name="connsiteY32" fmla="*/ 188307 h 197181"/>
                <a:gd name="connsiteX33" fmla="*/ 55563 w 236513"/>
                <a:gd name="connsiteY33" fmla="*/ 183110 h 197181"/>
                <a:gd name="connsiteX34" fmla="*/ 56406 w 236513"/>
                <a:gd name="connsiteY34" fmla="*/ 178202 h 197181"/>
                <a:gd name="connsiteX35" fmla="*/ 75506 w 236513"/>
                <a:gd name="connsiteY35" fmla="*/ 99099 h 197181"/>
                <a:gd name="connsiteX36" fmla="*/ 161179 w 236513"/>
                <a:gd name="connsiteY36" fmla="*/ 99099 h 197181"/>
                <a:gd name="connsiteX37" fmla="*/ 141798 w 236513"/>
                <a:gd name="connsiteY37" fmla="*/ 178780 h 197181"/>
                <a:gd name="connsiteX38" fmla="*/ 116236 w 236513"/>
                <a:gd name="connsiteY38" fmla="*/ 188307 h 197181"/>
                <a:gd name="connsiteX39" fmla="*/ 109495 w 236513"/>
                <a:gd name="connsiteY39" fmla="*/ 194081 h 197181"/>
                <a:gd name="connsiteX40" fmla="*/ 113427 w 236513"/>
                <a:gd name="connsiteY40" fmla="*/ 197257 h 197181"/>
                <a:gd name="connsiteX41" fmla="*/ 149101 w 236513"/>
                <a:gd name="connsiteY41" fmla="*/ 196390 h 197181"/>
                <a:gd name="connsiteX42" fmla="*/ 167078 w 236513"/>
                <a:gd name="connsiteY42" fmla="*/ 196679 h 197181"/>
                <a:gd name="connsiteX43" fmla="*/ 185336 w 236513"/>
                <a:gd name="connsiteY43" fmla="*/ 197257 h 197181"/>
                <a:gd name="connsiteX44" fmla="*/ 190954 w 236513"/>
                <a:gd name="connsiteY44" fmla="*/ 191483 h 197181"/>
                <a:gd name="connsiteX45" fmla="*/ 183089 w 236513"/>
                <a:gd name="connsiteY45" fmla="*/ 188307 h 197181"/>
                <a:gd name="connsiteX46" fmla="*/ 164831 w 236513"/>
                <a:gd name="connsiteY46" fmla="*/ 183110 h 197181"/>
                <a:gd name="connsiteX47" fmla="*/ 165674 w 236513"/>
                <a:gd name="connsiteY47" fmla="*/ 178202 h 197181"/>
                <a:gd name="connsiteX48" fmla="*/ 203595 w 236513"/>
                <a:gd name="connsiteY48" fmla="*/ 22305 h 19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6513" h="197181">
                  <a:moveTo>
                    <a:pt x="203595" y="22305"/>
                  </a:moveTo>
                  <a:cubicBezTo>
                    <a:pt x="206123" y="11911"/>
                    <a:pt x="206684" y="9024"/>
                    <a:pt x="227190" y="9024"/>
                  </a:cubicBezTo>
                  <a:cubicBezTo>
                    <a:pt x="234493" y="9024"/>
                    <a:pt x="236740" y="9024"/>
                    <a:pt x="236740" y="3250"/>
                  </a:cubicBezTo>
                  <a:cubicBezTo>
                    <a:pt x="236740" y="75"/>
                    <a:pt x="233650" y="75"/>
                    <a:pt x="232808" y="75"/>
                  </a:cubicBezTo>
                  <a:cubicBezTo>
                    <a:pt x="224943" y="75"/>
                    <a:pt x="204718" y="941"/>
                    <a:pt x="196853" y="941"/>
                  </a:cubicBezTo>
                  <a:cubicBezTo>
                    <a:pt x="188707" y="941"/>
                    <a:pt x="168764" y="75"/>
                    <a:pt x="160618" y="75"/>
                  </a:cubicBezTo>
                  <a:cubicBezTo>
                    <a:pt x="158371" y="75"/>
                    <a:pt x="155281" y="75"/>
                    <a:pt x="155281" y="5849"/>
                  </a:cubicBezTo>
                  <a:cubicBezTo>
                    <a:pt x="155281" y="9024"/>
                    <a:pt x="157809" y="9024"/>
                    <a:pt x="163146" y="9024"/>
                  </a:cubicBezTo>
                  <a:cubicBezTo>
                    <a:pt x="163708" y="9024"/>
                    <a:pt x="169045" y="9024"/>
                    <a:pt x="173820" y="9602"/>
                  </a:cubicBezTo>
                  <a:cubicBezTo>
                    <a:pt x="178876" y="10179"/>
                    <a:pt x="181404" y="10468"/>
                    <a:pt x="181404" y="14221"/>
                  </a:cubicBezTo>
                  <a:cubicBezTo>
                    <a:pt x="181404" y="15376"/>
                    <a:pt x="181123" y="15953"/>
                    <a:pt x="180280" y="19706"/>
                  </a:cubicBezTo>
                  <a:lnTo>
                    <a:pt x="163427" y="90149"/>
                  </a:lnTo>
                  <a:lnTo>
                    <a:pt x="77754" y="90149"/>
                  </a:lnTo>
                  <a:lnTo>
                    <a:pt x="94326" y="22305"/>
                  </a:lnTo>
                  <a:cubicBezTo>
                    <a:pt x="96854" y="11911"/>
                    <a:pt x="97697" y="9024"/>
                    <a:pt x="117922" y="9024"/>
                  </a:cubicBezTo>
                  <a:cubicBezTo>
                    <a:pt x="125225" y="9024"/>
                    <a:pt x="127472" y="9024"/>
                    <a:pt x="127472" y="3250"/>
                  </a:cubicBezTo>
                  <a:cubicBezTo>
                    <a:pt x="127472" y="75"/>
                    <a:pt x="124382" y="75"/>
                    <a:pt x="123540" y="75"/>
                  </a:cubicBezTo>
                  <a:cubicBezTo>
                    <a:pt x="115674" y="75"/>
                    <a:pt x="95450" y="941"/>
                    <a:pt x="87585" y="941"/>
                  </a:cubicBezTo>
                  <a:cubicBezTo>
                    <a:pt x="79439" y="941"/>
                    <a:pt x="59495" y="75"/>
                    <a:pt x="51349" y="75"/>
                  </a:cubicBezTo>
                  <a:cubicBezTo>
                    <a:pt x="49102" y="75"/>
                    <a:pt x="46012" y="75"/>
                    <a:pt x="46012" y="5849"/>
                  </a:cubicBezTo>
                  <a:cubicBezTo>
                    <a:pt x="46012" y="9024"/>
                    <a:pt x="48540" y="9024"/>
                    <a:pt x="53877" y="9024"/>
                  </a:cubicBezTo>
                  <a:cubicBezTo>
                    <a:pt x="54439" y="9024"/>
                    <a:pt x="59776" y="9024"/>
                    <a:pt x="64551" y="9602"/>
                  </a:cubicBezTo>
                  <a:cubicBezTo>
                    <a:pt x="69608" y="10179"/>
                    <a:pt x="72136" y="10468"/>
                    <a:pt x="72136" y="14221"/>
                  </a:cubicBezTo>
                  <a:cubicBezTo>
                    <a:pt x="72136" y="15376"/>
                    <a:pt x="71855" y="16242"/>
                    <a:pt x="71012" y="19706"/>
                  </a:cubicBezTo>
                  <a:lnTo>
                    <a:pt x="33372" y="174738"/>
                  </a:lnTo>
                  <a:cubicBezTo>
                    <a:pt x="30563" y="185997"/>
                    <a:pt x="30001" y="188307"/>
                    <a:pt x="7811" y="188307"/>
                  </a:cubicBezTo>
                  <a:cubicBezTo>
                    <a:pt x="2755" y="188307"/>
                    <a:pt x="226" y="188307"/>
                    <a:pt x="226" y="194081"/>
                  </a:cubicBezTo>
                  <a:cubicBezTo>
                    <a:pt x="226" y="197257"/>
                    <a:pt x="3597" y="197257"/>
                    <a:pt x="4159" y="197257"/>
                  </a:cubicBezTo>
                  <a:cubicBezTo>
                    <a:pt x="12024" y="197257"/>
                    <a:pt x="31968" y="196390"/>
                    <a:pt x="39833" y="196390"/>
                  </a:cubicBezTo>
                  <a:cubicBezTo>
                    <a:pt x="45732" y="196390"/>
                    <a:pt x="51911" y="196679"/>
                    <a:pt x="57810" y="196679"/>
                  </a:cubicBezTo>
                  <a:cubicBezTo>
                    <a:pt x="63990" y="196679"/>
                    <a:pt x="70169" y="197257"/>
                    <a:pt x="76068" y="197257"/>
                  </a:cubicBezTo>
                  <a:cubicBezTo>
                    <a:pt x="78315" y="197257"/>
                    <a:pt x="81686" y="197257"/>
                    <a:pt x="81686" y="191483"/>
                  </a:cubicBezTo>
                  <a:cubicBezTo>
                    <a:pt x="81686" y="188307"/>
                    <a:pt x="79158" y="188307"/>
                    <a:pt x="73821" y="188307"/>
                  </a:cubicBezTo>
                  <a:cubicBezTo>
                    <a:pt x="63428" y="188307"/>
                    <a:pt x="55563" y="188307"/>
                    <a:pt x="55563" y="183110"/>
                  </a:cubicBezTo>
                  <a:cubicBezTo>
                    <a:pt x="55563" y="181378"/>
                    <a:pt x="56125" y="179935"/>
                    <a:pt x="56406" y="178202"/>
                  </a:cubicBezTo>
                  <a:lnTo>
                    <a:pt x="75506" y="99099"/>
                  </a:lnTo>
                  <a:lnTo>
                    <a:pt x="161179" y="99099"/>
                  </a:lnTo>
                  <a:cubicBezTo>
                    <a:pt x="149382" y="147023"/>
                    <a:pt x="142921" y="174449"/>
                    <a:pt x="141798" y="178780"/>
                  </a:cubicBezTo>
                  <a:cubicBezTo>
                    <a:pt x="138989" y="188018"/>
                    <a:pt x="133652" y="188307"/>
                    <a:pt x="116236" y="188307"/>
                  </a:cubicBezTo>
                  <a:cubicBezTo>
                    <a:pt x="112023" y="188307"/>
                    <a:pt x="109495" y="188307"/>
                    <a:pt x="109495" y="194081"/>
                  </a:cubicBezTo>
                  <a:cubicBezTo>
                    <a:pt x="109495" y="197257"/>
                    <a:pt x="112865" y="197257"/>
                    <a:pt x="113427" y="197257"/>
                  </a:cubicBezTo>
                  <a:cubicBezTo>
                    <a:pt x="121292" y="197257"/>
                    <a:pt x="141236" y="196390"/>
                    <a:pt x="149101" y="196390"/>
                  </a:cubicBezTo>
                  <a:cubicBezTo>
                    <a:pt x="155000" y="196390"/>
                    <a:pt x="161179" y="196679"/>
                    <a:pt x="167078" y="196679"/>
                  </a:cubicBezTo>
                  <a:cubicBezTo>
                    <a:pt x="173258" y="196679"/>
                    <a:pt x="179438" y="197257"/>
                    <a:pt x="185336" y="197257"/>
                  </a:cubicBezTo>
                  <a:cubicBezTo>
                    <a:pt x="187584" y="197257"/>
                    <a:pt x="190954" y="197257"/>
                    <a:pt x="190954" y="191483"/>
                  </a:cubicBezTo>
                  <a:cubicBezTo>
                    <a:pt x="190954" y="188307"/>
                    <a:pt x="188426" y="188307"/>
                    <a:pt x="183089" y="188307"/>
                  </a:cubicBezTo>
                  <a:cubicBezTo>
                    <a:pt x="172696" y="188307"/>
                    <a:pt x="164831" y="188307"/>
                    <a:pt x="164831" y="183110"/>
                  </a:cubicBezTo>
                  <a:cubicBezTo>
                    <a:pt x="164831" y="181378"/>
                    <a:pt x="165393" y="179935"/>
                    <a:pt x="165674" y="178202"/>
                  </a:cubicBezTo>
                  <a:lnTo>
                    <a:pt x="203595" y="22305"/>
                  </a:lnTo>
                  <a:close/>
                </a:path>
              </a:pathLst>
            </a:custGeom>
            <a:solidFill>
              <a:srgbClr val="000000"/>
            </a:solidFill>
            <a:ln w="28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5E0EA1EA-DA51-4B68-5A29-8E4BFA7B4582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8121998" y="7626636"/>
              <a:ext cx="108706" cy="206997"/>
            </a:xfrm>
            <a:custGeom>
              <a:avLst/>
              <a:gdLst>
                <a:gd name="connsiteX0" fmla="*/ 1640 w 108706"/>
                <a:gd name="connsiteY0" fmla="*/ 175027 h 206997"/>
                <a:gd name="connsiteX1" fmla="*/ 236 w 108706"/>
                <a:gd name="connsiteY1" fmla="*/ 177914 h 206997"/>
                <a:gd name="connsiteX2" fmla="*/ 3606 w 108706"/>
                <a:gd name="connsiteY2" fmla="*/ 181667 h 206997"/>
                <a:gd name="connsiteX3" fmla="*/ 13719 w 108706"/>
                <a:gd name="connsiteY3" fmla="*/ 172717 h 206997"/>
                <a:gd name="connsiteX4" fmla="*/ 23831 w 108706"/>
                <a:gd name="connsiteY4" fmla="*/ 162901 h 206997"/>
                <a:gd name="connsiteX5" fmla="*/ 55291 w 108706"/>
                <a:gd name="connsiteY5" fmla="*/ 207072 h 206997"/>
                <a:gd name="connsiteX6" fmla="*/ 82257 w 108706"/>
                <a:gd name="connsiteY6" fmla="*/ 196102 h 206997"/>
                <a:gd name="connsiteX7" fmla="*/ 99392 w 108706"/>
                <a:gd name="connsiteY7" fmla="*/ 179068 h 206997"/>
                <a:gd name="connsiteX8" fmla="*/ 96021 w 108706"/>
                <a:gd name="connsiteY8" fmla="*/ 175604 h 206997"/>
                <a:gd name="connsiteX9" fmla="*/ 92369 w 108706"/>
                <a:gd name="connsiteY9" fmla="*/ 178202 h 206997"/>
                <a:gd name="connsiteX10" fmla="*/ 55853 w 108706"/>
                <a:gd name="connsiteY10" fmla="*/ 200721 h 206997"/>
                <a:gd name="connsiteX11" fmla="*/ 38718 w 108706"/>
                <a:gd name="connsiteY11" fmla="*/ 163190 h 206997"/>
                <a:gd name="connsiteX12" fmla="*/ 40123 w 108706"/>
                <a:gd name="connsiteY12" fmla="*/ 146734 h 206997"/>
                <a:gd name="connsiteX13" fmla="*/ 46302 w 108706"/>
                <a:gd name="connsiteY13" fmla="*/ 139517 h 206997"/>
                <a:gd name="connsiteX14" fmla="*/ 108942 w 108706"/>
                <a:gd name="connsiteY14" fmla="*/ 22593 h 206997"/>
                <a:gd name="connsiteX15" fmla="*/ 92369 w 108706"/>
                <a:gd name="connsiteY15" fmla="*/ 75 h 206997"/>
                <a:gd name="connsiteX16" fmla="*/ 45460 w 108706"/>
                <a:gd name="connsiteY16" fmla="*/ 54350 h 206997"/>
                <a:gd name="connsiteX17" fmla="*/ 23269 w 108706"/>
                <a:gd name="connsiteY17" fmla="*/ 153952 h 206997"/>
                <a:gd name="connsiteX18" fmla="*/ 1640 w 108706"/>
                <a:gd name="connsiteY18" fmla="*/ 175027 h 206997"/>
                <a:gd name="connsiteX19" fmla="*/ 41527 w 108706"/>
                <a:gd name="connsiteY19" fmla="*/ 134609 h 206997"/>
                <a:gd name="connsiteX20" fmla="*/ 70178 w 108706"/>
                <a:gd name="connsiteY20" fmla="*/ 33564 h 206997"/>
                <a:gd name="connsiteX21" fmla="*/ 92650 w 108706"/>
                <a:gd name="connsiteY21" fmla="*/ 6426 h 206997"/>
                <a:gd name="connsiteX22" fmla="*/ 102201 w 108706"/>
                <a:gd name="connsiteY22" fmla="*/ 21438 h 206997"/>
                <a:gd name="connsiteX23" fmla="*/ 41527 w 108706"/>
                <a:gd name="connsiteY23" fmla="*/ 134609 h 20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706" h="206997">
                  <a:moveTo>
                    <a:pt x="1640" y="175027"/>
                  </a:moveTo>
                  <a:cubicBezTo>
                    <a:pt x="1078" y="175893"/>
                    <a:pt x="236" y="176759"/>
                    <a:pt x="236" y="177914"/>
                  </a:cubicBezTo>
                  <a:cubicBezTo>
                    <a:pt x="236" y="179357"/>
                    <a:pt x="1921" y="181667"/>
                    <a:pt x="3606" y="181667"/>
                  </a:cubicBezTo>
                  <a:cubicBezTo>
                    <a:pt x="5011" y="181667"/>
                    <a:pt x="5853" y="180801"/>
                    <a:pt x="13719" y="172717"/>
                  </a:cubicBezTo>
                  <a:cubicBezTo>
                    <a:pt x="15966" y="170696"/>
                    <a:pt x="21584" y="165211"/>
                    <a:pt x="23831" y="162901"/>
                  </a:cubicBezTo>
                  <a:cubicBezTo>
                    <a:pt x="26640" y="185709"/>
                    <a:pt x="34786" y="207072"/>
                    <a:pt x="55291" y="207072"/>
                  </a:cubicBezTo>
                  <a:cubicBezTo>
                    <a:pt x="66527" y="207072"/>
                    <a:pt x="76358" y="200432"/>
                    <a:pt x="82257" y="196102"/>
                  </a:cubicBezTo>
                  <a:cubicBezTo>
                    <a:pt x="86190" y="193215"/>
                    <a:pt x="99392" y="181955"/>
                    <a:pt x="99392" y="179068"/>
                  </a:cubicBezTo>
                  <a:cubicBezTo>
                    <a:pt x="99392" y="178202"/>
                    <a:pt x="98549" y="175604"/>
                    <a:pt x="96021" y="175604"/>
                  </a:cubicBezTo>
                  <a:cubicBezTo>
                    <a:pt x="95178" y="175604"/>
                    <a:pt x="94897" y="175893"/>
                    <a:pt x="92369" y="178202"/>
                  </a:cubicBezTo>
                  <a:cubicBezTo>
                    <a:pt x="74392" y="196390"/>
                    <a:pt x="63999" y="200721"/>
                    <a:pt x="55853" y="200721"/>
                  </a:cubicBezTo>
                  <a:cubicBezTo>
                    <a:pt x="43213" y="200721"/>
                    <a:pt x="38718" y="185709"/>
                    <a:pt x="38718" y="163190"/>
                  </a:cubicBezTo>
                  <a:cubicBezTo>
                    <a:pt x="38718" y="161458"/>
                    <a:pt x="39280" y="148178"/>
                    <a:pt x="40123" y="146734"/>
                  </a:cubicBezTo>
                  <a:cubicBezTo>
                    <a:pt x="40684" y="145868"/>
                    <a:pt x="40684" y="145291"/>
                    <a:pt x="46302" y="139517"/>
                  </a:cubicBezTo>
                  <a:cubicBezTo>
                    <a:pt x="69055" y="116132"/>
                    <a:pt x="108942" y="67342"/>
                    <a:pt x="108942" y="22593"/>
                  </a:cubicBezTo>
                  <a:cubicBezTo>
                    <a:pt x="108942" y="17685"/>
                    <a:pt x="108942" y="75"/>
                    <a:pt x="92369" y="75"/>
                  </a:cubicBezTo>
                  <a:cubicBezTo>
                    <a:pt x="69055" y="75"/>
                    <a:pt x="48269" y="47710"/>
                    <a:pt x="45460" y="54350"/>
                  </a:cubicBezTo>
                  <a:cubicBezTo>
                    <a:pt x="31977" y="85819"/>
                    <a:pt x="23269" y="119596"/>
                    <a:pt x="23269" y="153952"/>
                  </a:cubicBezTo>
                  <a:lnTo>
                    <a:pt x="1640" y="175027"/>
                  </a:lnTo>
                  <a:close/>
                  <a:moveTo>
                    <a:pt x="41527" y="134609"/>
                  </a:moveTo>
                  <a:cubicBezTo>
                    <a:pt x="42089" y="131433"/>
                    <a:pt x="54167" y="67342"/>
                    <a:pt x="70178" y="33564"/>
                  </a:cubicBezTo>
                  <a:cubicBezTo>
                    <a:pt x="77763" y="17974"/>
                    <a:pt x="83661" y="6426"/>
                    <a:pt x="92650" y="6426"/>
                  </a:cubicBezTo>
                  <a:cubicBezTo>
                    <a:pt x="102201" y="6426"/>
                    <a:pt x="102201" y="16819"/>
                    <a:pt x="102201" y="21438"/>
                  </a:cubicBezTo>
                  <a:cubicBezTo>
                    <a:pt x="102201" y="69651"/>
                    <a:pt x="55010" y="120174"/>
                    <a:pt x="41527" y="134609"/>
                  </a:cubicBezTo>
                  <a:close/>
                </a:path>
              </a:pathLst>
            </a:custGeom>
            <a:solidFill>
              <a:srgbClr val="000000"/>
            </a:solidFill>
            <a:ln w="28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55C2D8ED-9AB1-5229-D276-5D1DFEACBDD5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8247747" y="7624904"/>
              <a:ext cx="115167" cy="208729"/>
            </a:xfrm>
            <a:custGeom>
              <a:avLst/>
              <a:gdLst>
                <a:gd name="connsiteX0" fmla="*/ 62598 w 115167"/>
                <a:gd name="connsiteY0" fmla="*/ 79178 h 208729"/>
                <a:gd name="connsiteX1" fmla="*/ 240 w 115167"/>
                <a:gd name="connsiteY1" fmla="*/ 160303 h 208729"/>
                <a:gd name="connsiteX2" fmla="*/ 44621 w 115167"/>
                <a:gd name="connsiteY2" fmla="*/ 208805 h 208729"/>
                <a:gd name="connsiteX3" fmla="*/ 100800 w 115167"/>
                <a:gd name="connsiteY3" fmla="*/ 123638 h 208729"/>
                <a:gd name="connsiteX4" fmla="*/ 80014 w 115167"/>
                <a:gd name="connsiteY4" fmla="*/ 69940 h 208729"/>
                <a:gd name="connsiteX5" fmla="*/ 53329 w 115167"/>
                <a:gd name="connsiteY5" fmla="*/ 22593 h 208729"/>
                <a:gd name="connsiteX6" fmla="*/ 68778 w 115167"/>
                <a:gd name="connsiteY6" fmla="*/ 9313 h 208729"/>
                <a:gd name="connsiteX7" fmla="*/ 88722 w 115167"/>
                <a:gd name="connsiteY7" fmla="*/ 17108 h 208729"/>
                <a:gd name="connsiteX8" fmla="*/ 104171 w 115167"/>
                <a:gd name="connsiteY8" fmla="*/ 24325 h 208729"/>
                <a:gd name="connsiteX9" fmla="*/ 115407 w 115167"/>
                <a:gd name="connsiteY9" fmla="*/ 12777 h 208729"/>
                <a:gd name="connsiteX10" fmla="*/ 100800 w 115167"/>
                <a:gd name="connsiteY10" fmla="*/ 3250 h 208729"/>
                <a:gd name="connsiteX11" fmla="*/ 77767 w 115167"/>
                <a:gd name="connsiteY11" fmla="*/ 75 h 208729"/>
                <a:gd name="connsiteX12" fmla="*/ 45745 w 115167"/>
                <a:gd name="connsiteY12" fmla="*/ 29811 h 208729"/>
                <a:gd name="connsiteX13" fmla="*/ 62598 w 115167"/>
                <a:gd name="connsiteY13" fmla="*/ 79178 h 208729"/>
                <a:gd name="connsiteX14" fmla="*/ 65969 w 115167"/>
                <a:gd name="connsiteY14" fmla="*/ 85530 h 208729"/>
                <a:gd name="connsiteX15" fmla="*/ 81418 w 115167"/>
                <a:gd name="connsiteY15" fmla="*/ 135186 h 208729"/>
                <a:gd name="connsiteX16" fmla="*/ 44621 w 115167"/>
                <a:gd name="connsiteY16" fmla="*/ 202453 h 208729"/>
                <a:gd name="connsiteX17" fmla="*/ 17655 w 115167"/>
                <a:gd name="connsiteY17" fmla="*/ 168387 h 208729"/>
                <a:gd name="connsiteX18" fmla="*/ 65969 w 115167"/>
                <a:gd name="connsiteY18" fmla="*/ 85530 h 20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167" h="208729">
                  <a:moveTo>
                    <a:pt x="62598" y="79178"/>
                  </a:moveTo>
                  <a:cubicBezTo>
                    <a:pt x="27487" y="87839"/>
                    <a:pt x="240" y="125370"/>
                    <a:pt x="240" y="160303"/>
                  </a:cubicBezTo>
                  <a:cubicBezTo>
                    <a:pt x="240" y="188018"/>
                    <a:pt x="18217" y="208805"/>
                    <a:pt x="44621" y="208805"/>
                  </a:cubicBezTo>
                  <a:cubicBezTo>
                    <a:pt x="77486" y="208805"/>
                    <a:pt x="100800" y="163479"/>
                    <a:pt x="100800" y="123638"/>
                  </a:cubicBezTo>
                  <a:cubicBezTo>
                    <a:pt x="100800" y="97366"/>
                    <a:pt x="89564" y="82932"/>
                    <a:pt x="80014" y="69940"/>
                  </a:cubicBezTo>
                  <a:cubicBezTo>
                    <a:pt x="69902" y="56949"/>
                    <a:pt x="53329" y="35296"/>
                    <a:pt x="53329" y="22593"/>
                  </a:cubicBezTo>
                  <a:cubicBezTo>
                    <a:pt x="53329" y="16242"/>
                    <a:pt x="58947" y="9313"/>
                    <a:pt x="68778" y="9313"/>
                  </a:cubicBezTo>
                  <a:cubicBezTo>
                    <a:pt x="77205" y="9313"/>
                    <a:pt x="82823" y="13066"/>
                    <a:pt x="88722" y="17108"/>
                  </a:cubicBezTo>
                  <a:cubicBezTo>
                    <a:pt x="94340" y="20572"/>
                    <a:pt x="99958" y="24325"/>
                    <a:pt x="104171" y="24325"/>
                  </a:cubicBezTo>
                  <a:cubicBezTo>
                    <a:pt x="111193" y="24325"/>
                    <a:pt x="115407" y="17397"/>
                    <a:pt x="115407" y="12777"/>
                  </a:cubicBezTo>
                  <a:cubicBezTo>
                    <a:pt x="115407" y="6426"/>
                    <a:pt x="110912" y="5560"/>
                    <a:pt x="100800" y="3250"/>
                  </a:cubicBezTo>
                  <a:cubicBezTo>
                    <a:pt x="86194" y="75"/>
                    <a:pt x="82261" y="75"/>
                    <a:pt x="77767" y="75"/>
                  </a:cubicBezTo>
                  <a:cubicBezTo>
                    <a:pt x="55857" y="75"/>
                    <a:pt x="45745" y="12489"/>
                    <a:pt x="45745" y="29811"/>
                  </a:cubicBezTo>
                  <a:cubicBezTo>
                    <a:pt x="45745" y="45401"/>
                    <a:pt x="53891" y="61568"/>
                    <a:pt x="62598" y="79178"/>
                  </a:cubicBezTo>
                  <a:close/>
                  <a:moveTo>
                    <a:pt x="65969" y="85530"/>
                  </a:moveTo>
                  <a:cubicBezTo>
                    <a:pt x="72992" y="98810"/>
                    <a:pt x="81418" y="114400"/>
                    <a:pt x="81418" y="135186"/>
                  </a:cubicBezTo>
                  <a:cubicBezTo>
                    <a:pt x="81418" y="154240"/>
                    <a:pt x="70744" y="202453"/>
                    <a:pt x="44621" y="202453"/>
                  </a:cubicBezTo>
                  <a:cubicBezTo>
                    <a:pt x="29172" y="202453"/>
                    <a:pt x="17655" y="190328"/>
                    <a:pt x="17655" y="168387"/>
                  </a:cubicBezTo>
                  <a:cubicBezTo>
                    <a:pt x="17655" y="150199"/>
                    <a:pt x="28048" y="95923"/>
                    <a:pt x="65969" y="85530"/>
                  </a:cubicBezTo>
                  <a:close/>
                </a:path>
              </a:pathLst>
            </a:custGeom>
            <a:solidFill>
              <a:srgbClr val="000000"/>
            </a:solidFill>
            <a:ln w="28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E2FE89B3-5027-0C6B-E39A-7F47DE20D02C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8427226" y="7698811"/>
              <a:ext cx="147750" cy="189386"/>
            </a:xfrm>
            <a:custGeom>
              <a:avLst/>
              <a:gdLst>
                <a:gd name="connsiteX0" fmla="*/ 62886 w 147750"/>
                <a:gd name="connsiteY0" fmla="*/ 76580 h 189386"/>
                <a:gd name="connsiteX1" fmla="*/ 38167 w 147750"/>
                <a:gd name="connsiteY1" fmla="*/ 44246 h 189386"/>
                <a:gd name="connsiteX2" fmla="*/ 62886 w 147750"/>
                <a:gd name="connsiteY2" fmla="*/ 11911 h 189386"/>
                <a:gd name="connsiteX3" fmla="*/ 87605 w 147750"/>
                <a:gd name="connsiteY3" fmla="*/ 44246 h 189386"/>
                <a:gd name="connsiteX4" fmla="*/ 62886 w 147750"/>
                <a:gd name="connsiteY4" fmla="*/ 76580 h 189386"/>
                <a:gd name="connsiteX5" fmla="*/ 28617 w 147750"/>
                <a:gd name="connsiteY5" fmla="*/ 79467 h 189386"/>
                <a:gd name="connsiteX6" fmla="*/ 62886 w 147750"/>
                <a:gd name="connsiteY6" fmla="*/ 86973 h 189386"/>
                <a:gd name="connsiteX7" fmla="*/ 118784 w 147750"/>
                <a:gd name="connsiteY7" fmla="*/ 44246 h 189386"/>
                <a:gd name="connsiteX8" fmla="*/ 107548 w 147750"/>
                <a:gd name="connsiteY8" fmla="*/ 16531 h 189386"/>
                <a:gd name="connsiteX9" fmla="*/ 124964 w 147750"/>
                <a:gd name="connsiteY9" fmla="*/ 11045 h 189386"/>
                <a:gd name="connsiteX10" fmla="*/ 123840 w 147750"/>
                <a:gd name="connsiteY10" fmla="*/ 16819 h 189386"/>
                <a:gd name="connsiteX11" fmla="*/ 135919 w 147750"/>
                <a:gd name="connsiteY11" fmla="*/ 29233 h 189386"/>
                <a:gd name="connsiteX12" fmla="*/ 147997 w 147750"/>
                <a:gd name="connsiteY12" fmla="*/ 16819 h 189386"/>
                <a:gd name="connsiteX13" fmla="*/ 130301 w 147750"/>
                <a:gd name="connsiteY13" fmla="*/ 75 h 189386"/>
                <a:gd name="connsiteX14" fmla="*/ 100526 w 147750"/>
                <a:gd name="connsiteY14" fmla="*/ 11045 h 189386"/>
                <a:gd name="connsiteX15" fmla="*/ 62886 w 147750"/>
                <a:gd name="connsiteY15" fmla="*/ 1518 h 189386"/>
                <a:gd name="connsiteX16" fmla="*/ 6988 w 147750"/>
                <a:gd name="connsiteY16" fmla="*/ 44246 h 189386"/>
                <a:gd name="connsiteX17" fmla="*/ 21594 w 147750"/>
                <a:gd name="connsiteY17" fmla="*/ 74559 h 189386"/>
                <a:gd name="connsiteX18" fmla="*/ 12044 w 147750"/>
                <a:gd name="connsiteY18" fmla="*/ 100253 h 189386"/>
                <a:gd name="connsiteX19" fmla="*/ 24403 w 147750"/>
                <a:gd name="connsiteY19" fmla="*/ 127969 h 189386"/>
                <a:gd name="connsiteX20" fmla="*/ 246 w 147750"/>
                <a:gd name="connsiteY20" fmla="*/ 153086 h 189386"/>
                <a:gd name="connsiteX21" fmla="*/ 71874 w 147750"/>
                <a:gd name="connsiteY21" fmla="*/ 189462 h 189386"/>
                <a:gd name="connsiteX22" fmla="*/ 143503 w 147750"/>
                <a:gd name="connsiteY22" fmla="*/ 152219 h 189386"/>
                <a:gd name="connsiteX23" fmla="*/ 122436 w 147750"/>
                <a:gd name="connsiteY23" fmla="*/ 115555 h 189386"/>
                <a:gd name="connsiteX24" fmla="*/ 62886 w 147750"/>
                <a:gd name="connsiteY24" fmla="*/ 107471 h 189386"/>
                <a:gd name="connsiteX25" fmla="*/ 41257 w 147750"/>
                <a:gd name="connsiteY25" fmla="*/ 107182 h 189386"/>
                <a:gd name="connsiteX26" fmla="*/ 25808 w 147750"/>
                <a:gd name="connsiteY26" fmla="*/ 88994 h 189386"/>
                <a:gd name="connsiteX27" fmla="*/ 28617 w 147750"/>
                <a:gd name="connsiteY27" fmla="*/ 79467 h 189386"/>
                <a:gd name="connsiteX28" fmla="*/ 46032 w 147750"/>
                <a:gd name="connsiteY28" fmla="*/ 135186 h 189386"/>
                <a:gd name="connsiteX29" fmla="*/ 78897 w 147750"/>
                <a:gd name="connsiteY29" fmla="*/ 135186 h 189386"/>
                <a:gd name="connsiteX30" fmla="*/ 119346 w 147750"/>
                <a:gd name="connsiteY30" fmla="*/ 153086 h 189386"/>
                <a:gd name="connsiteX31" fmla="*/ 71874 w 147750"/>
                <a:gd name="connsiteY31" fmla="*/ 179068 h 189386"/>
                <a:gd name="connsiteX32" fmla="*/ 24403 w 147750"/>
                <a:gd name="connsiteY32" fmla="*/ 152508 h 189386"/>
                <a:gd name="connsiteX33" fmla="*/ 46032 w 147750"/>
                <a:gd name="connsiteY33" fmla="*/ 135186 h 189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7750" h="189386">
                  <a:moveTo>
                    <a:pt x="62886" y="76580"/>
                  </a:moveTo>
                  <a:cubicBezTo>
                    <a:pt x="38167" y="76580"/>
                    <a:pt x="38167" y="57237"/>
                    <a:pt x="38167" y="44246"/>
                  </a:cubicBezTo>
                  <a:cubicBezTo>
                    <a:pt x="38167" y="31254"/>
                    <a:pt x="38167" y="11911"/>
                    <a:pt x="62886" y="11911"/>
                  </a:cubicBezTo>
                  <a:cubicBezTo>
                    <a:pt x="87605" y="11911"/>
                    <a:pt x="87605" y="31254"/>
                    <a:pt x="87605" y="44246"/>
                  </a:cubicBezTo>
                  <a:cubicBezTo>
                    <a:pt x="87605" y="57237"/>
                    <a:pt x="87605" y="76580"/>
                    <a:pt x="62886" y="76580"/>
                  </a:cubicBezTo>
                  <a:close/>
                  <a:moveTo>
                    <a:pt x="28617" y="79467"/>
                  </a:moveTo>
                  <a:cubicBezTo>
                    <a:pt x="41538" y="86396"/>
                    <a:pt x="55863" y="86973"/>
                    <a:pt x="62886" y="86973"/>
                  </a:cubicBezTo>
                  <a:cubicBezTo>
                    <a:pt x="103335" y="86973"/>
                    <a:pt x="118784" y="64455"/>
                    <a:pt x="118784" y="44246"/>
                  </a:cubicBezTo>
                  <a:cubicBezTo>
                    <a:pt x="118784" y="30677"/>
                    <a:pt x="111762" y="21150"/>
                    <a:pt x="107548" y="16531"/>
                  </a:cubicBezTo>
                  <a:cubicBezTo>
                    <a:pt x="115975" y="11911"/>
                    <a:pt x="121874" y="11334"/>
                    <a:pt x="124964" y="11045"/>
                  </a:cubicBezTo>
                  <a:cubicBezTo>
                    <a:pt x="124402" y="12489"/>
                    <a:pt x="123840" y="15087"/>
                    <a:pt x="123840" y="16819"/>
                  </a:cubicBezTo>
                  <a:cubicBezTo>
                    <a:pt x="123840" y="24037"/>
                    <a:pt x="128615" y="29233"/>
                    <a:pt x="135919" y="29233"/>
                  </a:cubicBezTo>
                  <a:cubicBezTo>
                    <a:pt x="143222" y="29233"/>
                    <a:pt x="147997" y="23748"/>
                    <a:pt x="147997" y="16819"/>
                  </a:cubicBezTo>
                  <a:cubicBezTo>
                    <a:pt x="147997" y="10179"/>
                    <a:pt x="143222" y="75"/>
                    <a:pt x="130301" y="75"/>
                  </a:cubicBezTo>
                  <a:cubicBezTo>
                    <a:pt x="126087" y="75"/>
                    <a:pt x="112885" y="941"/>
                    <a:pt x="100526" y="11045"/>
                  </a:cubicBezTo>
                  <a:cubicBezTo>
                    <a:pt x="95470" y="7581"/>
                    <a:pt x="83672" y="1518"/>
                    <a:pt x="62886" y="1518"/>
                  </a:cubicBezTo>
                  <a:cubicBezTo>
                    <a:pt x="22437" y="1518"/>
                    <a:pt x="6988" y="24037"/>
                    <a:pt x="6988" y="44246"/>
                  </a:cubicBezTo>
                  <a:cubicBezTo>
                    <a:pt x="6988" y="56082"/>
                    <a:pt x="12606" y="67919"/>
                    <a:pt x="21594" y="74559"/>
                  </a:cubicBezTo>
                  <a:cubicBezTo>
                    <a:pt x="13729" y="84664"/>
                    <a:pt x="12044" y="94191"/>
                    <a:pt x="12044" y="100253"/>
                  </a:cubicBezTo>
                  <a:cubicBezTo>
                    <a:pt x="12044" y="104584"/>
                    <a:pt x="13167" y="118730"/>
                    <a:pt x="24403" y="127969"/>
                  </a:cubicBezTo>
                  <a:cubicBezTo>
                    <a:pt x="20752" y="128835"/>
                    <a:pt x="246" y="134897"/>
                    <a:pt x="246" y="153086"/>
                  </a:cubicBezTo>
                  <a:cubicBezTo>
                    <a:pt x="246" y="167809"/>
                    <a:pt x="15695" y="189462"/>
                    <a:pt x="71874" y="189462"/>
                  </a:cubicBezTo>
                  <a:cubicBezTo>
                    <a:pt x="121593" y="189462"/>
                    <a:pt x="143503" y="172428"/>
                    <a:pt x="143503" y="152219"/>
                  </a:cubicBezTo>
                  <a:cubicBezTo>
                    <a:pt x="143503" y="143558"/>
                    <a:pt x="141256" y="125370"/>
                    <a:pt x="122436" y="115555"/>
                  </a:cubicBezTo>
                  <a:cubicBezTo>
                    <a:pt x="106706" y="107471"/>
                    <a:pt x="89852" y="107471"/>
                    <a:pt x="62886" y="107471"/>
                  </a:cubicBezTo>
                  <a:cubicBezTo>
                    <a:pt x="55583" y="107471"/>
                    <a:pt x="42661" y="107471"/>
                    <a:pt x="41257" y="107182"/>
                  </a:cubicBezTo>
                  <a:cubicBezTo>
                    <a:pt x="28898" y="105161"/>
                    <a:pt x="25808" y="94191"/>
                    <a:pt x="25808" y="88994"/>
                  </a:cubicBezTo>
                  <a:cubicBezTo>
                    <a:pt x="25808" y="86107"/>
                    <a:pt x="26931" y="81777"/>
                    <a:pt x="28617" y="79467"/>
                  </a:cubicBezTo>
                  <a:close/>
                  <a:moveTo>
                    <a:pt x="46032" y="135186"/>
                  </a:moveTo>
                  <a:lnTo>
                    <a:pt x="78897" y="135186"/>
                  </a:lnTo>
                  <a:cubicBezTo>
                    <a:pt x="87605" y="135186"/>
                    <a:pt x="119346" y="135186"/>
                    <a:pt x="119346" y="153086"/>
                  </a:cubicBezTo>
                  <a:cubicBezTo>
                    <a:pt x="119346" y="163479"/>
                    <a:pt x="108391" y="179068"/>
                    <a:pt x="71874" y="179068"/>
                  </a:cubicBezTo>
                  <a:cubicBezTo>
                    <a:pt x="38167" y="179068"/>
                    <a:pt x="24403" y="165788"/>
                    <a:pt x="24403" y="152508"/>
                  </a:cubicBezTo>
                  <a:cubicBezTo>
                    <a:pt x="24403" y="135186"/>
                    <a:pt x="42100" y="135186"/>
                    <a:pt x="46032" y="135186"/>
                  </a:cubicBezTo>
                  <a:close/>
                </a:path>
              </a:pathLst>
            </a:custGeom>
            <a:solidFill>
              <a:srgbClr val="000000"/>
            </a:solidFill>
            <a:ln w="28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F9B0186-2347-4575-E0FF-E8722E892CFB}"/>
              </a:ext>
            </a:extLst>
          </p:cNvPr>
          <p:cNvCxnSpPr>
            <a:cxnSpLocks/>
          </p:cNvCxnSpPr>
          <p:nvPr/>
        </p:nvCxnSpPr>
        <p:spPr bwMode="auto">
          <a:xfrm>
            <a:off x="917414" y="2856796"/>
            <a:ext cx="0" cy="324036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432FF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8" name="Groupe 3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 title="IguanaTex Vector Display">
            <a:extLst>
              <a:ext uri="{FF2B5EF4-FFF2-40B4-BE49-F238E27FC236}">
                <a16:creationId xmlns:a16="http://schemas.microsoft.com/office/drawing/2014/main" id="{73BBA740-596B-8CFC-4F5F-3BF18870CDE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 rot="16200000">
            <a:off x="457199" y="4305299"/>
            <a:ext cx="434506" cy="300812"/>
            <a:chOff x="7499786" y="6579137"/>
            <a:chExt cx="402913" cy="277709"/>
          </a:xfrm>
        </p:grpSpPr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2E810326-757B-50AC-D570-A189A2BD2D9C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7499786" y="6579137"/>
              <a:ext cx="210257" cy="225431"/>
            </a:xfrm>
            <a:custGeom>
              <a:avLst/>
              <a:gdLst>
                <a:gd name="connsiteX0" fmla="*/ 124835 w 210257"/>
                <a:gd name="connsiteY0" fmla="*/ 23384 h 225431"/>
                <a:gd name="connsiteX1" fmla="*/ 131947 w 210257"/>
                <a:gd name="connsiteY1" fmla="*/ 11063 h 225431"/>
                <a:gd name="connsiteX2" fmla="*/ 151426 w 210257"/>
                <a:gd name="connsiteY2" fmla="*/ 10397 h 225431"/>
                <a:gd name="connsiteX3" fmla="*/ 196570 w 210257"/>
                <a:gd name="connsiteY3" fmla="*/ 37702 h 225431"/>
                <a:gd name="connsiteX4" fmla="*/ 194096 w 210257"/>
                <a:gd name="connsiteY4" fmla="*/ 64341 h 225431"/>
                <a:gd name="connsiteX5" fmla="*/ 193169 w 210257"/>
                <a:gd name="connsiteY5" fmla="*/ 70668 h 225431"/>
                <a:gd name="connsiteX6" fmla="*/ 196879 w 210257"/>
                <a:gd name="connsiteY6" fmla="*/ 74997 h 225431"/>
                <a:gd name="connsiteX7" fmla="*/ 201517 w 210257"/>
                <a:gd name="connsiteY7" fmla="*/ 67338 h 225431"/>
                <a:gd name="connsiteX8" fmla="*/ 209865 w 210257"/>
                <a:gd name="connsiteY8" fmla="*/ 9398 h 225431"/>
                <a:gd name="connsiteX9" fmla="*/ 210484 w 210257"/>
                <a:gd name="connsiteY9" fmla="*/ 3738 h 225431"/>
                <a:gd name="connsiteX10" fmla="*/ 202135 w 210257"/>
                <a:gd name="connsiteY10" fmla="*/ 75 h 225431"/>
                <a:gd name="connsiteX11" fmla="*/ 30528 w 210257"/>
                <a:gd name="connsiteY11" fmla="*/ 75 h 225431"/>
                <a:gd name="connsiteX12" fmla="*/ 20634 w 210257"/>
                <a:gd name="connsiteY12" fmla="*/ 6734 h 225431"/>
                <a:gd name="connsiteX13" fmla="*/ 2082 w 210257"/>
                <a:gd name="connsiteY13" fmla="*/ 65340 h 225431"/>
                <a:gd name="connsiteX14" fmla="*/ 226 w 210257"/>
                <a:gd name="connsiteY14" fmla="*/ 71334 h 225431"/>
                <a:gd name="connsiteX15" fmla="*/ 3937 w 210257"/>
                <a:gd name="connsiteY15" fmla="*/ 74997 h 225431"/>
                <a:gd name="connsiteX16" fmla="*/ 9193 w 210257"/>
                <a:gd name="connsiteY16" fmla="*/ 68004 h 225431"/>
                <a:gd name="connsiteX17" fmla="*/ 79691 w 210257"/>
                <a:gd name="connsiteY17" fmla="*/ 10397 h 225431"/>
                <a:gd name="connsiteX18" fmla="*/ 91750 w 210257"/>
                <a:gd name="connsiteY18" fmla="*/ 10397 h 225431"/>
                <a:gd name="connsiteX19" fmla="*/ 100408 w 210257"/>
                <a:gd name="connsiteY19" fmla="*/ 14393 h 225431"/>
                <a:gd name="connsiteX20" fmla="*/ 99171 w 210257"/>
                <a:gd name="connsiteY20" fmla="*/ 21386 h 225431"/>
                <a:gd name="connsiteX21" fmla="*/ 57738 w 210257"/>
                <a:gd name="connsiteY21" fmla="*/ 199201 h 225431"/>
                <a:gd name="connsiteX22" fmla="*/ 20943 w 210257"/>
                <a:gd name="connsiteY22" fmla="*/ 215184 h 225431"/>
                <a:gd name="connsiteX23" fmla="*/ 7957 w 210257"/>
                <a:gd name="connsiteY23" fmla="*/ 221511 h 225431"/>
                <a:gd name="connsiteX24" fmla="*/ 13213 w 210257"/>
                <a:gd name="connsiteY24" fmla="*/ 225506 h 225431"/>
                <a:gd name="connsiteX25" fmla="*/ 38568 w 210257"/>
                <a:gd name="connsiteY25" fmla="*/ 224840 h 225431"/>
                <a:gd name="connsiteX26" fmla="*/ 64850 w 210257"/>
                <a:gd name="connsiteY26" fmla="*/ 224507 h 225431"/>
                <a:gd name="connsiteX27" fmla="*/ 90513 w 210257"/>
                <a:gd name="connsiteY27" fmla="*/ 224840 h 225431"/>
                <a:gd name="connsiteX28" fmla="*/ 117414 w 210257"/>
                <a:gd name="connsiteY28" fmla="*/ 225506 h 225431"/>
                <a:gd name="connsiteX29" fmla="*/ 124216 w 210257"/>
                <a:gd name="connsiteY29" fmla="*/ 218847 h 225431"/>
                <a:gd name="connsiteX30" fmla="*/ 113704 w 210257"/>
                <a:gd name="connsiteY30" fmla="*/ 215184 h 225431"/>
                <a:gd name="connsiteX31" fmla="*/ 93915 w 210257"/>
                <a:gd name="connsiteY31" fmla="*/ 214518 h 225431"/>
                <a:gd name="connsiteX32" fmla="*/ 82474 w 210257"/>
                <a:gd name="connsiteY32" fmla="*/ 207192 h 225431"/>
                <a:gd name="connsiteX33" fmla="*/ 83711 w 210257"/>
                <a:gd name="connsiteY33" fmla="*/ 200199 h 225431"/>
                <a:gd name="connsiteX34" fmla="*/ 124835 w 210257"/>
                <a:gd name="connsiteY34" fmla="*/ 23384 h 22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0257" h="225431">
                  <a:moveTo>
                    <a:pt x="124835" y="23384"/>
                  </a:moveTo>
                  <a:cubicBezTo>
                    <a:pt x="126999" y="14060"/>
                    <a:pt x="128236" y="12062"/>
                    <a:pt x="131947" y="11063"/>
                  </a:cubicBezTo>
                  <a:cubicBezTo>
                    <a:pt x="134729" y="10397"/>
                    <a:pt x="144933" y="10397"/>
                    <a:pt x="151426" y="10397"/>
                  </a:cubicBezTo>
                  <a:cubicBezTo>
                    <a:pt x="182656" y="10397"/>
                    <a:pt x="196570" y="11729"/>
                    <a:pt x="196570" y="37702"/>
                  </a:cubicBezTo>
                  <a:cubicBezTo>
                    <a:pt x="196570" y="42697"/>
                    <a:pt x="195333" y="55683"/>
                    <a:pt x="194096" y="64341"/>
                  </a:cubicBezTo>
                  <a:cubicBezTo>
                    <a:pt x="193787" y="65673"/>
                    <a:pt x="193169" y="69669"/>
                    <a:pt x="193169" y="70668"/>
                  </a:cubicBezTo>
                  <a:cubicBezTo>
                    <a:pt x="193169" y="72666"/>
                    <a:pt x="194096" y="74997"/>
                    <a:pt x="196879" y="74997"/>
                  </a:cubicBezTo>
                  <a:cubicBezTo>
                    <a:pt x="200280" y="74997"/>
                    <a:pt x="200899" y="72333"/>
                    <a:pt x="201517" y="67338"/>
                  </a:cubicBezTo>
                  <a:lnTo>
                    <a:pt x="209865" y="9398"/>
                  </a:lnTo>
                  <a:cubicBezTo>
                    <a:pt x="210175" y="8066"/>
                    <a:pt x="210484" y="4737"/>
                    <a:pt x="210484" y="3738"/>
                  </a:cubicBezTo>
                  <a:cubicBezTo>
                    <a:pt x="210484" y="75"/>
                    <a:pt x="207392" y="75"/>
                    <a:pt x="202135" y="75"/>
                  </a:cubicBezTo>
                  <a:lnTo>
                    <a:pt x="30528" y="75"/>
                  </a:lnTo>
                  <a:cubicBezTo>
                    <a:pt x="23107" y="75"/>
                    <a:pt x="22798" y="408"/>
                    <a:pt x="20634" y="6734"/>
                  </a:cubicBezTo>
                  <a:lnTo>
                    <a:pt x="2082" y="65340"/>
                  </a:lnTo>
                  <a:cubicBezTo>
                    <a:pt x="1773" y="66006"/>
                    <a:pt x="226" y="70668"/>
                    <a:pt x="226" y="71334"/>
                  </a:cubicBezTo>
                  <a:cubicBezTo>
                    <a:pt x="226" y="73332"/>
                    <a:pt x="1773" y="74997"/>
                    <a:pt x="3937" y="74997"/>
                  </a:cubicBezTo>
                  <a:cubicBezTo>
                    <a:pt x="7029" y="74997"/>
                    <a:pt x="7338" y="73332"/>
                    <a:pt x="9193" y="68004"/>
                  </a:cubicBezTo>
                  <a:cubicBezTo>
                    <a:pt x="25890" y="16391"/>
                    <a:pt x="33930" y="10397"/>
                    <a:pt x="79691" y="10397"/>
                  </a:cubicBezTo>
                  <a:lnTo>
                    <a:pt x="91750" y="10397"/>
                  </a:lnTo>
                  <a:cubicBezTo>
                    <a:pt x="100408" y="10397"/>
                    <a:pt x="100408" y="11729"/>
                    <a:pt x="100408" y="14393"/>
                  </a:cubicBezTo>
                  <a:cubicBezTo>
                    <a:pt x="100408" y="16391"/>
                    <a:pt x="99480" y="20387"/>
                    <a:pt x="99171" y="21386"/>
                  </a:cubicBezTo>
                  <a:lnTo>
                    <a:pt x="57738" y="199201"/>
                  </a:lnTo>
                  <a:cubicBezTo>
                    <a:pt x="54955" y="211521"/>
                    <a:pt x="54028" y="215184"/>
                    <a:pt x="20943" y="215184"/>
                  </a:cubicBezTo>
                  <a:cubicBezTo>
                    <a:pt x="9812" y="215184"/>
                    <a:pt x="7957" y="215184"/>
                    <a:pt x="7957" y="221511"/>
                  </a:cubicBezTo>
                  <a:cubicBezTo>
                    <a:pt x="7957" y="225506"/>
                    <a:pt x="11358" y="225506"/>
                    <a:pt x="13213" y="225506"/>
                  </a:cubicBezTo>
                  <a:cubicBezTo>
                    <a:pt x="21561" y="225506"/>
                    <a:pt x="30219" y="224840"/>
                    <a:pt x="38568" y="224840"/>
                  </a:cubicBezTo>
                  <a:cubicBezTo>
                    <a:pt x="47225" y="224840"/>
                    <a:pt x="56192" y="224507"/>
                    <a:pt x="64850" y="224507"/>
                  </a:cubicBezTo>
                  <a:cubicBezTo>
                    <a:pt x="73507" y="224507"/>
                    <a:pt x="82165" y="224840"/>
                    <a:pt x="90513" y="224840"/>
                  </a:cubicBezTo>
                  <a:cubicBezTo>
                    <a:pt x="99480" y="224840"/>
                    <a:pt x="108756" y="225506"/>
                    <a:pt x="117414" y="225506"/>
                  </a:cubicBezTo>
                  <a:cubicBezTo>
                    <a:pt x="120506" y="225506"/>
                    <a:pt x="124216" y="225506"/>
                    <a:pt x="124216" y="218847"/>
                  </a:cubicBezTo>
                  <a:cubicBezTo>
                    <a:pt x="124216" y="215184"/>
                    <a:pt x="121743" y="215184"/>
                    <a:pt x="113704" y="215184"/>
                  </a:cubicBezTo>
                  <a:cubicBezTo>
                    <a:pt x="105974" y="215184"/>
                    <a:pt x="101954" y="215184"/>
                    <a:pt x="93915" y="214518"/>
                  </a:cubicBezTo>
                  <a:cubicBezTo>
                    <a:pt x="84948" y="213519"/>
                    <a:pt x="82474" y="212520"/>
                    <a:pt x="82474" y="207192"/>
                  </a:cubicBezTo>
                  <a:cubicBezTo>
                    <a:pt x="82474" y="206859"/>
                    <a:pt x="82474" y="205194"/>
                    <a:pt x="83711" y="200199"/>
                  </a:cubicBezTo>
                  <a:lnTo>
                    <a:pt x="124835" y="23384"/>
                  </a:lnTo>
                  <a:close/>
                </a:path>
              </a:pathLst>
            </a:custGeom>
            <a:solidFill>
              <a:srgbClr val="1A1AFF"/>
            </a:solidFill>
            <a:ln w="30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09A4BD19-4237-ED1B-BB74-84BB8A230483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7689721" y="6751723"/>
              <a:ext cx="212978" cy="105123"/>
            </a:xfrm>
            <a:custGeom>
              <a:avLst/>
              <a:gdLst>
                <a:gd name="connsiteX0" fmla="*/ 108669 w 212978"/>
                <a:gd name="connsiteY0" fmla="*/ 39002 h 105123"/>
                <a:gd name="connsiteX1" fmla="*/ 85510 w 212978"/>
                <a:gd name="connsiteY1" fmla="*/ 14295 h 105123"/>
                <a:gd name="connsiteX2" fmla="*/ 46551 w 212978"/>
                <a:gd name="connsiteY2" fmla="*/ 76 h 105123"/>
                <a:gd name="connsiteX3" fmla="*/ 232 w 212978"/>
                <a:gd name="connsiteY3" fmla="*/ 52755 h 105123"/>
                <a:gd name="connsiteX4" fmla="*/ 45901 w 212978"/>
                <a:gd name="connsiteY4" fmla="*/ 105200 h 105123"/>
                <a:gd name="connsiteX5" fmla="*/ 104773 w 212978"/>
                <a:gd name="connsiteY5" fmla="*/ 66274 h 105123"/>
                <a:gd name="connsiteX6" fmla="*/ 127933 w 212978"/>
                <a:gd name="connsiteY6" fmla="*/ 90981 h 105123"/>
                <a:gd name="connsiteX7" fmla="*/ 166892 w 212978"/>
                <a:gd name="connsiteY7" fmla="*/ 105200 h 105123"/>
                <a:gd name="connsiteX8" fmla="*/ 213211 w 212978"/>
                <a:gd name="connsiteY8" fmla="*/ 52522 h 105123"/>
                <a:gd name="connsiteX9" fmla="*/ 167541 w 212978"/>
                <a:gd name="connsiteY9" fmla="*/ 76 h 105123"/>
                <a:gd name="connsiteX10" fmla="*/ 108669 w 212978"/>
                <a:gd name="connsiteY10" fmla="*/ 39002 h 105123"/>
                <a:gd name="connsiteX11" fmla="*/ 115596 w 212978"/>
                <a:gd name="connsiteY11" fmla="*/ 47627 h 105123"/>
                <a:gd name="connsiteX12" fmla="*/ 169489 w 212978"/>
                <a:gd name="connsiteY12" fmla="*/ 8934 h 105123"/>
                <a:gd name="connsiteX13" fmla="*/ 207150 w 212978"/>
                <a:gd name="connsiteY13" fmla="*/ 52522 h 105123"/>
                <a:gd name="connsiteX14" fmla="*/ 170355 w 212978"/>
                <a:gd name="connsiteY14" fmla="*/ 92380 h 105123"/>
                <a:gd name="connsiteX15" fmla="*/ 115596 w 212978"/>
                <a:gd name="connsiteY15" fmla="*/ 47627 h 105123"/>
                <a:gd name="connsiteX16" fmla="*/ 97847 w 212978"/>
                <a:gd name="connsiteY16" fmla="*/ 57650 h 105123"/>
                <a:gd name="connsiteX17" fmla="*/ 43953 w 212978"/>
                <a:gd name="connsiteY17" fmla="*/ 96343 h 105123"/>
                <a:gd name="connsiteX18" fmla="*/ 6293 w 212978"/>
                <a:gd name="connsiteY18" fmla="*/ 52755 h 105123"/>
                <a:gd name="connsiteX19" fmla="*/ 43088 w 212978"/>
                <a:gd name="connsiteY19" fmla="*/ 12896 h 105123"/>
                <a:gd name="connsiteX20" fmla="*/ 97847 w 212978"/>
                <a:gd name="connsiteY20" fmla="*/ 57650 h 10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2978" h="105123">
                  <a:moveTo>
                    <a:pt x="108669" y="39002"/>
                  </a:moveTo>
                  <a:cubicBezTo>
                    <a:pt x="97198" y="24551"/>
                    <a:pt x="93735" y="20588"/>
                    <a:pt x="85510" y="14295"/>
                  </a:cubicBezTo>
                  <a:cubicBezTo>
                    <a:pt x="72307" y="4039"/>
                    <a:pt x="58455" y="76"/>
                    <a:pt x="46551" y="76"/>
                  </a:cubicBezTo>
                  <a:cubicBezTo>
                    <a:pt x="19712" y="76"/>
                    <a:pt x="232" y="24784"/>
                    <a:pt x="232" y="52755"/>
                  </a:cubicBezTo>
                  <a:cubicBezTo>
                    <a:pt x="232" y="80026"/>
                    <a:pt x="18846" y="105200"/>
                    <a:pt x="45901" y="105200"/>
                  </a:cubicBezTo>
                  <a:cubicBezTo>
                    <a:pt x="75987" y="105200"/>
                    <a:pt x="96982" y="78628"/>
                    <a:pt x="104773" y="66274"/>
                  </a:cubicBezTo>
                  <a:cubicBezTo>
                    <a:pt x="116245" y="80725"/>
                    <a:pt x="119708" y="84688"/>
                    <a:pt x="127933" y="90981"/>
                  </a:cubicBezTo>
                  <a:cubicBezTo>
                    <a:pt x="141136" y="101237"/>
                    <a:pt x="154988" y="105200"/>
                    <a:pt x="166892" y="105200"/>
                  </a:cubicBezTo>
                  <a:cubicBezTo>
                    <a:pt x="193731" y="105200"/>
                    <a:pt x="213211" y="80492"/>
                    <a:pt x="213211" y="52522"/>
                  </a:cubicBezTo>
                  <a:cubicBezTo>
                    <a:pt x="213211" y="25250"/>
                    <a:pt x="194597" y="76"/>
                    <a:pt x="167541" y="76"/>
                  </a:cubicBezTo>
                  <a:cubicBezTo>
                    <a:pt x="137456" y="76"/>
                    <a:pt x="116461" y="26649"/>
                    <a:pt x="108669" y="39002"/>
                  </a:cubicBezTo>
                  <a:close/>
                  <a:moveTo>
                    <a:pt x="115596" y="47627"/>
                  </a:moveTo>
                  <a:cubicBezTo>
                    <a:pt x="124253" y="32476"/>
                    <a:pt x="143084" y="8934"/>
                    <a:pt x="169489" y="8934"/>
                  </a:cubicBezTo>
                  <a:cubicBezTo>
                    <a:pt x="191783" y="8934"/>
                    <a:pt x="207150" y="30145"/>
                    <a:pt x="207150" y="52522"/>
                  </a:cubicBezTo>
                  <a:cubicBezTo>
                    <a:pt x="207150" y="74898"/>
                    <a:pt x="190268" y="92380"/>
                    <a:pt x="170355" y="92380"/>
                  </a:cubicBezTo>
                  <a:cubicBezTo>
                    <a:pt x="150226" y="92380"/>
                    <a:pt x="136374" y="74665"/>
                    <a:pt x="115596" y="47627"/>
                  </a:cubicBezTo>
                  <a:close/>
                  <a:moveTo>
                    <a:pt x="97847" y="57650"/>
                  </a:moveTo>
                  <a:cubicBezTo>
                    <a:pt x="89190" y="72800"/>
                    <a:pt x="70359" y="96343"/>
                    <a:pt x="43953" y="96343"/>
                  </a:cubicBezTo>
                  <a:cubicBezTo>
                    <a:pt x="21660" y="96343"/>
                    <a:pt x="6293" y="75131"/>
                    <a:pt x="6293" y="52755"/>
                  </a:cubicBezTo>
                  <a:cubicBezTo>
                    <a:pt x="6293" y="30378"/>
                    <a:pt x="23175" y="12896"/>
                    <a:pt x="43088" y="12896"/>
                  </a:cubicBezTo>
                  <a:cubicBezTo>
                    <a:pt x="63217" y="12896"/>
                    <a:pt x="77069" y="30611"/>
                    <a:pt x="97847" y="57650"/>
                  </a:cubicBezTo>
                  <a:close/>
                </a:path>
              </a:pathLst>
            </a:custGeom>
            <a:solidFill>
              <a:srgbClr val="1A1AFF"/>
            </a:solidFill>
            <a:ln w="30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218408B7-8722-95C6-BAAD-FBA7AB95B559}"/>
              </a:ext>
            </a:extLst>
          </p:cNvPr>
          <p:cNvGrpSpPr/>
          <p:nvPr/>
        </p:nvGrpSpPr>
        <p:grpSpPr>
          <a:xfrm>
            <a:off x="1025936" y="6097158"/>
            <a:ext cx="593047" cy="952233"/>
            <a:chOff x="2014271" y="5722468"/>
            <a:chExt cx="785619" cy="1299435"/>
          </a:xfrm>
        </p:grpSpPr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383E7291-B689-62BE-947F-7755DDC796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14271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73BBA49C-E6B6-7299-D952-347D56F44A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76144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F1046F25-1CF8-FF8B-3F71-D85D3A9C73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38017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CEE41ACD-3346-3B2E-6592-D814EFE0E88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99890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86" name="Groupe 8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_{\text{stat}}(0)&#10;$$&#10;&#10;&#10;\end{document}&#10;" title="IguanaTex Vector Display">
            <a:extLst>
              <a:ext uri="{FF2B5EF4-FFF2-40B4-BE49-F238E27FC236}">
                <a16:creationId xmlns:a16="http://schemas.microsoft.com/office/drawing/2014/main" id="{91A4652F-2E20-DD93-9767-297BBBCEABF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12800" y="7099300"/>
            <a:ext cx="1036130" cy="334236"/>
            <a:chOff x="8341197" y="9627918"/>
            <a:chExt cx="1070153" cy="374610"/>
          </a:xfrm>
        </p:grpSpPr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67F2DD2D-2026-ED2A-46AA-65CD11E8A1C4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341197" y="9743298"/>
              <a:ext cx="180000" cy="238252"/>
            </a:xfrm>
            <a:custGeom>
              <a:avLst/>
              <a:gdLst>
                <a:gd name="connsiteX0" fmla="*/ 26770 w 180000"/>
                <a:gd name="connsiteY0" fmla="*/ 211355 h 238252"/>
                <a:gd name="connsiteX1" fmla="*/ 8149 w 180000"/>
                <a:gd name="connsiteY1" fmla="*/ 226714 h 238252"/>
                <a:gd name="connsiteX2" fmla="*/ 218 w 180000"/>
                <a:gd name="connsiteY2" fmla="*/ 233831 h 238252"/>
                <a:gd name="connsiteX3" fmla="*/ 4701 w 180000"/>
                <a:gd name="connsiteY3" fmla="*/ 238327 h 238252"/>
                <a:gd name="connsiteX4" fmla="*/ 33666 w 180000"/>
                <a:gd name="connsiteY4" fmla="*/ 237203 h 238252"/>
                <a:gd name="connsiteX5" fmla="*/ 67804 w 180000"/>
                <a:gd name="connsiteY5" fmla="*/ 238327 h 238252"/>
                <a:gd name="connsiteX6" fmla="*/ 74011 w 180000"/>
                <a:gd name="connsiteY6" fmla="*/ 230835 h 238252"/>
                <a:gd name="connsiteX7" fmla="*/ 65735 w 180000"/>
                <a:gd name="connsiteY7" fmla="*/ 226714 h 238252"/>
                <a:gd name="connsiteX8" fmla="*/ 48494 w 180000"/>
                <a:gd name="connsiteY8" fmla="*/ 220720 h 238252"/>
                <a:gd name="connsiteX9" fmla="*/ 65390 w 180000"/>
                <a:gd name="connsiteY9" fmla="*/ 145798 h 238252"/>
                <a:gd name="connsiteX10" fmla="*/ 97114 w 180000"/>
                <a:gd name="connsiteY10" fmla="*/ 169773 h 238252"/>
                <a:gd name="connsiteX11" fmla="*/ 180218 w 180000"/>
                <a:gd name="connsiteY11" fmla="*/ 60012 h 238252"/>
                <a:gd name="connsiteX12" fmla="*/ 134356 w 180000"/>
                <a:gd name="connsiteY12" fmla="*/ 75 h 238252"/>
                <a:gd name="connsiteX13" fmla="*/ 89183 w 180000"/>
                <a:gd name="connsiteY13" fmla="*/ 28170 h 238252"/>
                <a:gd name="connsiteX14" fmla="*/ 58149 w 180000"/>
                <a:gd name="connsiteY14" fmla="*/ 75 h 238252"/>
                <a:gd name="connsiteX15" fmla="*/ 32632 w 180000"/>
                <a:gd name="connsiteY15" fmla="*/ 21428 h 238252"/>
                <a:gd name="connsiteX16" fmla="*/ 21942 w 180000"/>
                <a:gd name="connsiteY16" fmla="*/ 57765 h 238252"/>
                <a:gd name="connsiteX17" fmla="*/ 26080 w 180000"/>
                <a:gd name="connsiteY17" fmla="*/ 61511 h 238252"/>
                <a:gd name="connsiteX18" fmla="*/ 31942 w 180000"/>
                <a:gd name="connsiteY18" fmla="*/ 52895 h 238252"/>
                <a:gd name="connsiteX19" fmla="*/ 57114 w 180000"/>
                <a:gd name="connsiteY19" fmla="*/ 8316 h 238252"/>
                <a:gd name="connsiteX20" fmla="*/ 67804 w 180000"/>
                <a:gd name="connsiteY20" fmla="*/ 25548 h 238252"/>
                <a:gd name="connsiteX21" fmla="*/ 65390 w 180000"/>
                <a:gd name="connsiteY21" fmla="*/ 44653 h 238252"/>
                <a:gd name="connsiteX22" fmla="*/ 26770 w 180000"/>
                <a:gd name="connsiteY22" fmla="*/ 211355 h 238252"/>
                <a:gd name="connsiteX23" fmla="*/ 87459 w 180000"/>
                <a:gd name="connsiteY23" fmla="*/ 48774 h 238252"/>
                <a:gd name="connsiteX24" fmla="*/ 105390 w 180000"/>
                <a:gd name="connsiteY24" fmla="*/ 22551 h 238252"/>
                <a:gd name="connsiteX25" fmla="*/ 133321 w 180000"/>
                <a:gd name="connsiteY25" fmla="*/ 8316 h 238252"/>
                <a:gd name="connsiteX26" fmla="*/ 155390 w 180000"/>
                <a:gd name="connsiteY26" fmla="*/ 43530 h 238252"/>
                <a:gd name="connsiteX27" fmla="*/ 137804 w 180000"/>
                <a:gd name="connsiteY27" fmla="*/ 122947 h 238252"/>
                <a:gd name="connsiteX28" fmla="*/ 96770 w 180000"/>
                <a:gd name="connsiteY28" fmla="*/ 161532 h 238252"/>
                <a:gd name="connsiteX29" fmla="*/ 69528 w 180000"/>
                <a:gd name="connsiteY29" fmla="*/ 128191 h 238252"/>
                <a:gd name="connsiteX30" fmla="*/ 70563 w 180000"/>
                <a:gd name="connsiteY30" fmla="*/ 122198 h 238252"/>
                <a:gd name="connsiteX31" fmla="*/ 87459 w 180000"/>
                <a:gd name="connsiteY31" fmla="*/ 48774 h 23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000" h="238252">
                  <a:moveTo>
                    <a:pt x="26770" y="211355"/>
                  </a:moveTo>
                  <a:cubicBezTo>
                    <a:pt x="24011" y="224092"/>
                    <a:pt x="23321" y="226714"/>
                    <a:pt x="8149" y="226714"/>
                  </a:cubicBezTo>
                  <a:cubicBezTo>
                    <a:pt x="4011" y="226714"/>
                    <a:pt x="218" y="226714"/>
                    <a:pt x="218" y="233831"/>
                  </a:cubicBezTo>
                  <a:cubicBezTo>
                    <a:pt x="218" y="236828"/>
                    <a:pt x="1942" y="238327"/>
                    <a:pt x="4701" y="238327"/>
                  </a:cubicBezTo>
                  <a:cubicBezTo>
                    <a:pt x="14011" y="238327"/>
                    <a:pt x="24011" y="237203"/>
                    <a:pt x="33666" y="237203"/>
                  </a:cubicBezTo>
                  <a:cubicBezTo>
                    <a:pt x="45045" y="237203"/>
                    <a:pt x="56770" y="238327"/>
                    <a:pt x="67804" y="238327"/>
                  </a:cubicBezTo>
                  <a:cubicBezTo>
                    <a:pt x="69528" y="238327"/>
                    <a:pt x="74011" y="238327"/>
                    <a:pt x="74011" y="230835"/>
                  </a:cubicBezTo>
                  <a:cubicBezTo>
                    <a:pt x="74011" y="226714"/>
                    <a:pt x="70563" y="226714"/>
                    <a:pt x="65735" y="226714"/>
                  </a:cubicBezTo>
                  <a:cubicBezTo>
                    <a:pt x="48494" y="226714"/>
                    <a:pt x="48494" y="224092"/>
                    <a:pt x="48494" y="220720"/>
                  </a:cubicBezTo>
                  <a:cubicBezTo>
                    <a:pt x="48494" y="216225"/>
                    <a:pt x="62976" y="155163"/>
                    <a:pt x="65390" y="145798"/>
                  </a:cubicBezTo>
                  <a:cubicBezTo>
                    <a:pt x="69873" y="156662"/>
                    <a:pt x="79528" y="169773"/>
                    <a:pt x="97114" y="169773"/>
                  </a:cubicBezTo>
                  <a:cubicBezTo>
                    <a:pt x="137114" y="169773"/>
                    <a:pt x="180218" y="115080"/>
                    <a:pt x="180218" y="60012"/>
                  </a:cubicBezTo>
                  <a:cubicBezTo>
                    <a:pt x="180218" y="24799"/>
                    <a:pt x="160563" y="75"/>
                    <a:pt x="134356" y="75"/>
                  </a:cubicBezTo>
                  <a:cubicBezTo>
                    <a:pt x="117114" y="75"/>
                    <a:pt x="100563" y="13561"/>
                    <a:pt x="89183" y="28170"/>
                  </a:cubicBezTo>
                  <a:cubicBezTo>
                    <a:pt x="85735" y="7942"/>
                    <a:pt x="70908" y="75"/>
                    <a:pt x="58149" y="75"/>
                  </a:cubicBezTo>
                  <a:cubicBezTo>
                    <a:pt x="42287" y="75"/>
                    <a:pt x="35735" y="14685"/>
                    <a:pt x="32632" y="21428"/>
                  </a:cubicBezTo>
                  <a:cubicBezTo>
                    <a:pt x="26425" y="34164"/>
                    <a:pt x="21942" y="56641"/>
                    <a:pt x="21942" y="57765"/>
                  </a:cubicBezTo>
                  <a:cubicBezTo>
                    <a:pt x="21942" y="61511"/>
                    <a:pt x="25390" y="61511"/>
                    <a:pt x="26080" y="61511"/>
                  </a:cubicBezTo>
                  <a:cubicBezTo>
                    <a:pt x="29528" y="61511"/>
                    <a:pt x="29873" y="61136"/>
                    <a:pt x="31942" y="52895"/>
                  </a:cubicBezTo>
                  <a:cubicBezTo>
                    <a:pt x="37804" y="26297"/>
                    <a:pt x="44701" y="8316"/>
                    <a:pt x="57114" y="8316"/>
                  </a:cubicBezTo>
                  <a:cubicBezTo>
                    <a:pt x="62976" y="8316"/>
                    <a:pt x="67804" y="11313"/>
                    <a:pt x="67804" y="25548"/>
                  </a:cubicBezTo>
                  <a:cubicBezTo>
                    <a:pt x="67804" y="34164"/>
                    <a:pt x="66770" y="38285"/>
                    <a:pt x="65390" y="44653"/>
                  </a:cubicBezTo>
                  <a:lnTo>
                    <a:pt x="26770" y="211355"/>
                  </a:lnTo>
                  <a:close/>
                  <a:moveTo>
                    <a:pt x="87459" y="48774"/>
                  </a:moveTo>
                  <a:cubicBezTo>
                    <a:pt x="89873" y="38660"/>
                    <a:pt x="99183" y="28170"/>
                    <a:pt x="105390" y="22551"/>
                  </a:cubicBezTo>
                  <a:cubicBezTo>
                    <a:pt x="117459" y="10938"/>
                    <a:pt x="127459" y="8316"/>
                    <a:pt x="133321" y="8316"/>
                  </a:cubicBezTo>
                  <a:cubicBezTo>
                    <a:pt x="147114" y="8316"/>
                    <a:pt x="155390" y="21428"/>
                    <a:pt x="155390" y="43530"/>
                  </a:cubicBezTo>
                  <a:cubicBezTo>
                    <a:pt x="155390" y="65631"/>
                    <a:pt x="144011" y="108712"/>
                    <a:pt x="137804" y="122947"/>
                  </a:cubicBezTo>
                  <a:cubicBezTo>
                    <a:pt x="126080" y="149170"/>
                    <a:pt x="109528" y="161532"/>
                    <a:pt x="96770" y="161532"/>
                  </a:cubicBezTo>
                  <a:cubicBezTo>
                    <a:pt x="74011" y="161532"/>
                    <a:pt x="69528" y="130439"/>
                    <a:pt x="69528" y="128191"/>
                  </a:cubicBezTo>
                  <a:cubicBezTo>
                    <a:pt x="69528" y="127442"/>
                    <a:pt x="69528" y="126693"/>
                    <a:pt x="70563" y="122198"/>
                  </a:cubicBezTo>
                  <a:lnTo>
                    <a:pt x="87459" y="48774"/>
                  </a:ln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2E5D129-C100-3E0A-38F0-EE2BEA866E3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8536585" y="9848114"/>
              <a:ext cx="87379" cy="119575"/>
            </a:xfrm>
            <a:custGeom>
              <a:avLst/>
              <a:gdLst>
                <a:gd name="connsiteX0" fmla="*/ 80844 w 87379"/>
                <a:gd name="connsiteY0" fmla="*/ 6894 h 119575"/>
                <a:gd name="connsiteX1" fmla="*/ 77464 w 87379"/>
                <a:gd name="connsiteY1" fmla="*/ 76 h 119575"/>
                <a:gd name="connsiteX2" fmla="*/ 72637 w 87379"/>
                <a:gd name="connsiteY2" fmla="*/ 3223 h 119575"/>
                <a:gd name="connsiteX3" fmla="*/ 68292 w 87379"/>
                <a:gd name="connsiteY3" fmla="*/ 7156 h 119575"/>
                <a:gd name="connsiteX4" fmla="*/ 42947 w 87379"/>
                <a:gd name="connsiteY4" fmla="*/ 76 h 119575"/>
                <a:gd name="connsiteX5" fmla="*/ 223 w 87379"/>
                <a:gd name="connsiteY5" fmla="*/ 32855 h 119575"/>
                <a:gd name="connsiteX6" fmla="*/ 9395 w 87379"/>
                <a:gd name="connsiteY6" fmla="*/ 53308 h 119575"/>
                <a:gd name="connsiteX7" fmla="*/ 42706 w 87379"/>
                <a:gd name="connsiteY7" fmla="*/ 66420 h 119575"/>
                <a:gd name="connsiteX8" fmla="*/ 74326 w 87379"/>
                <a:gd name="connsiteY8" fmla="*/ 90020 h 119575"/>
                <a:gd name="connsiteX9" fmla="*/ 44637 w 87379"/>
                <a:gd name="connsiteY9" fmla="*/ 112309 h 119575"/>
                <a:gd name="connsiteX10" fmla="*/ 8671 w 87379"/>
                <a:gd name="connsiteY10" fmla="*/ 77958 h 119575"/>
                <a:gd name="connsiteX11" fmla="*/ 4326 w 87379"/>
                <a:gd name="connsiteY11" fmla="*/ 73500 h 119575"/>
                <a:gd name="connsiteX12" fmla="*/ 223 w 87379"/>
                <a:gd name="connsiteY12" fmla="*/ 80580 h 119575"/>
                <a:gd name="connsiteX13" fmla="*/ 223 w 87379"/>
                <a:gd name="connsiteY13" fmla="*/ 112834 h 119575"/>
                <a:gd name="connsiteX14" fmla="*/ 3602 w 87379"/>
                <a:gd name="connsiteY14" fmla="*/ 119652 h 119575"/>
                <a:gd name="connsiteX15" fmla="*/ 15188 w 87379"/>
                <a:gd name="connsiteY15" fmla="*/ 108376 h 119575"/>
                <a:gd name="connsiteX16" fmla="*/ 44637 w 87379"/>
                <a:gd name="connsiteY16" fmla="*/ 119652 h 119575"/>
                <a:gd name="connsiteX17" fmla="*/ 87602 w 87379"/>
                <a:gd name="connsiteY17" fmla="*/ 82678 h 119575"/>
                <a:gd name="connsiteX18" fmla="*/ 77223 w 87379"/>
                <a:gd name="connsiteY18" fmla="*/ 58553 h 119575"/>
                <a:gd name="connsiteX19" fmla="*/ 48499 w 87379"/>
                <a:gd name="connsiteY19" fmla="*/ 45704 h 119575"/>
                <a:gd name="connsiteX20" fmla="*/ 13499 w 87379"/>
                <a:gd name="connsiteY20" fmla="*/ 24988 h 119575"/>
                <a:gd name="connsiteX21" fmla="*/ 42947 w 87379"/>
                <a:gd name="connsiteY21" fmla="*/ 6370 h 119575"/>
                <a:gd name="connsiteX22" fmla="*/ 72637 w 87379"/>
                <a:gd name="connsiteY22" fmla="*/ 35215 h 119575"/>
                <a:gd name="connsiteX23" fmla="*/ 76740 w 87379"/>
                <a:gd name="connsiteY23" fmla="*/ 38099 h 119575"/>
                <a:gd name="connsiteX24" fmla="*/ 80844 w 87379"/>
                <a:gd name="connsiteY24" fmla="*/ 31281 h 119575"/>
                <a:gd name="connsiteX25" fmla="*/ 80844 w 87379"/>
                <a:gd name="connsiteY25" fmla="*/ 6894 h 11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379" h="119575">
                  <a:moveTo>
                    <a:pt x="80844" y="6894"/>
                  </a:moveTo>
                  <a:cubicBezTo>
                    <a:pt x="80844" y="2436"/>
                    <a:pt x="80844" y="76"/>
                    <a:pt x="77464" y="76"/>
                  </a:cubicBezTo>
                  <a:cubicBezTo>
                    <a:pt x="76257" y="76"/>
                    <a:pt x="75775" y="76"/>
                    <a:pt x="72637" y="3223"/>
                  </a:cubicBezTo>
                  <a:cubicBezTo>
                    <a:pt x="72154" y="3485"/>
                    <a:pt x="69740" y="5845"/>
                    <a:pt x="68292" y="7156"/>
                  </a:cubicBezTo>
                  <a:cubicBezTo>
                    <a:pt x="61050" y="1650"/>
                    <a:pt x="51878" y="76"/>
                    <a:pt x="42947" y="76"/>
                  </a:cubicBezTo>
                  <a:cubicBezTo>
                    <a:pt x="8430" y="76"/>
                    <a:pt x="223" y="19743"/>
                    <a:pt x="223" y="32855"/>
                  </a:cubicBezTo>
                  <a:cubicBezTo>
                    <a:pt x="223" y="41246"/>
                    <a:pt x="3602" y="48064"/>
                    <a:pt x="9395" y="53308"/>
                  </a:cubicBezTo>
                  <a:cubicBezTo>
                    <a:pt x="18568" y="61962"/>
                    <a:pt x="27740" y="63797"/>
                    <a:pt x="42706" y="66420"/>
                  </a:cubicBezTo>
                  <a:cubicBezTo>
                    <a:pt x="54775" y="68780"/>
                    <a:pt x="74326" y="72451"/>
                    <a:pt x="74326" y="90020"/>
                  </a:cubicBezTo>
                  <a:cubicBezTo>
                    <a:pt x="74326" y="100247"/>
                    <a:pt x="67809" y="112309"/>
                    <a:pt x="44637" y="112309"/>
                  </a:cubicBezTo>
                  <a:cubicBezTo>
                    <a:pt x="21464" y="112309"/>
                    <a:pt x="13016" y="95789"/>
                    <a:pt x="8671" y="77958"/>
                  </a:cubicBezTo>
                  <a:cubicBezTo>
                    <a:pt x="7947" y="74549"/>
                    <a:pt x="7706" y="73500"/>
                    <a:pt x="4326" y="73500"/>
                  </a:cubicBezTo>
                  <a:cubicBezTo>
                    <a:pt x="223" y="73500"/>
                    <a:pt x="223" y="75335"/>
                    <a:pt x="223" y="80580"/>
                  </a:cubicBezTo>
                  <a:lnTo>
                    <a:pt x="223" y="112834"/>
                  </a:lnTo>
                  <a:cubicBezTo>
                    <a:pt x="223" y="117292"/>
                    <a:pt x="223" y="119652"/>
                    <a:pt x="3602" y="119652"/>
                  </a:cubicBezTo>
                  <a:cubicBezTo>
                    <a:pt x="5775" y="119652"/>
                    <a:pt x="10361" y="114145"/>
                    <a:pt x="15188" y="108376"/>
                  </a:cubicBezTo>
                  <a:cubicBezTo>
                    <a:pt x="25809" y="119127"/>
                    <a:pt x="38844" y="119652"/>
                    <a:pt x="44637" y="119652"/>
                  </a:cubicBezTo>
                  <a:cubicBezTo>
                    <a:pt x="76016" y="119652"/>
                    <a:pt x="87602" y="101296"/>
                    <a:pt x="87602" y="82678"/>
                  </a:cubicBezTo>
                  <a:cubicBezTo>
                    <a:pt x="87602" y="72713"/>
                    <a:pt x="83499" y="64846"/>
                    <a:pt x="77223" y="58553"/>
                  </a:cubicBezTo>
                  <a:cubicBezTo>
                    <a:pt x="68050" y="49375"/>
                    <a:pt x="56947" y="47277"/>
                    <a:pt x="48499" y="45704"/>
                  </a:cubicBezTo>
                  <a:cubicBezTo>
                    <a:pt x="29188" y="42033"/>
                    <a:pt x="13499" y="38886"/>
                    <a:pt x="13499" y="24988"/>
                  </a:cubicBezTo>
                  <a:cubicBezTo>
                    <a:pt x="13499" y="16597"/>
                    <a:pt x="20016" y="6370"/>
                    <a:pt x="42947" y="6370"/>
                  </a:cubicBezTo>
                  <a:cubicBezTo>
                    <a:pt x="70947" y="6370"/>
                    <a:pt x="72154" y="27610"/>
                    <a:pt x="72637" y="35215"/>
                  </a:cubicBezTo>
                  <a:cubicBezTo>
                    <a:pt x="72878" y="38099"/>
                    <a:pt x="75775" y="38099"/>
                    <a:pt x="76740" y="38099"/>
                  </a:cubicBezTo>
                  <a:cubicBezTo>
                    <a:pt x="80844" y="38099"/>
                    <a:pt x="80844" y="36264"/>
                    <a:pt x="80844" y="31281"/>
                  </a:cubicBezTo>
                  <a:lnTo>
                    <a:pt x="80844" y="6894"/>
                  </a:ln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EE011894-2C64-20F6-DAD1-656080D0940A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8641967" y="9803797"/>
              <a:ext cx="83517" cy="163891"/>
            </a:xfrm>
            <a:custGeom>
              <a:avLst/>
              <a:gdLst>
                <a:gd name="connsiteX0" fmla="*/ 41743 w 83517"/>
                <a:gd name="connsiteY0" fmla="*/ 57766 h 163891"/>
                <a:gd name="connsiteX1" fmla="*/ 79398 w 83517"/>
                <a:gd name="connsiteY1" fmla="*/ 57766 h 163891"/>
                <a:gd name="connsiteX2" fmla="*/ 79398 w 83517"/>
                <a:gd name="connsiteY2" fmla="*/ 48326 h 163891"/>
                <a:gd name="connsiteX3" fmla="*/ 41743 w 83517"/>
                <a:gd name="connsiteY3" fmla="*/ 48326 h 163891"/>
                <a:gd name="connsiteX4" fmla="*/ 41743 w 83517"/>
                <a:gd name="connsiteY4" fmla="*/ 76 h 163891"/>
                <a:gd name="connsiteX5" fmla="*/ 33536 w 83517"/>
                <a:gd name="connsiteY5" fmla="*/ 76 h 163891"/>
                <a:gd name="connsiteX6" fmla="*/ 226 w 83517"/>
                <a:gd name="connsiteY6" fmla="*/ 50424 h 163891"/>
                <a:gd name="connsiteX7" fmla="*/ 226 w 83517"/>
                <a:gd name="connsiteY7" fmla="*/ 57766 h 163891"/>
                <a:gd name="connsiteX8" fmla="*/ 22674 w 83517"/>
                <a:gd name="connsiteY8" fmla="*/ 57766 h 163891"/>
                <a:gd name="connsiteX9" fmla="*/ 22674 w 83517"/>
                <a:gd name="connsiteY9" fmla="*/ 128568 h 163891"/>
                <a:gd name="connsiteX10" fmla="*/ 56467 w 83517"/>
                <a:gd name="connsiteY10" fmla="*/ 163968 h 163891"/>
                <a:gd name="connsiteX11" fmla="*/ 83743 w 83517"/>
                <a:gd name="connsiteY11" fmla="*/ 128305 h 163891"/>
                <a:gd name="connsiteX12" fmla="*/ 83743 w 83517"/>
                <a:gd name="connsiteY12" fmla="*/ 113883 h 163891"/>
                <a:gd name="connsiteX13" fmla="*/ 75536 w 83517"/>
                <a:gd name="connsiteY13" fmla="*/ 113883 h 163891"/>
                <a:gd name="connsiteX14" fmla="*/ 75536 w 83517"/>
                <a:gd name="connsiteY14" fmla="*/ 128043 h 163891"/>
                <a:gd name="connsiteX15" fmla="*/ 58398 w 83517"/>
                <a:gd name="connsiteY15" fmla="*/ 155577 h 163891"/>
                <a:gd name="connsiteX16" fmla="*/ 41743 w 83517"/>
                <a:gd name="connsiteY16" fmla="*/ 128830 h 163891"/>
                <a:gd name="connsiteX17" fmla="*/ 41743 w 83517"/>
                <a:gd name="connsiteY17" fmla="*/ 57766 h 16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517" h="163891">
                  <a:moveTo>
                    <a:pt x="41743" y="57766"/>
                  </a:moveTo>
                  <a:lnTo>
                    <a:pt x="79398" y="57766"/>
                  </a:lnTo>
                  <a:lnTo>
                    <a:pt x="79398" y="48326"/>
                  </a:lnTo>
                  <a:lnTo>
                    <a:pt x="41743" y="48326"/>
                  </a:lnTo>
                  <a:lnTo>
                    <a:pt x="41743" y="76"/>
                  </a:lnTo>
                  <a:lnTo>
                    <a:pt x="33536" y="76"/>
                  </a:lnTo>
                  <a:cubicBezTo>
                    <a:pt x="33295" y="23677"/>
                    <a:pt x="23398" y="49637"/>
                    <a:pt x="226" y="50424"/>
                  </a:cubicBezTo>
                  <a:lnTo>
                    <a:pt x="226" y="57766"/>
                  </a:lnTo>
                  <a:lnTo>
                    <a:pt x="22674" y="57766"/>
                  </a:lnTo>
                  <a:lnTo>
                    <a:pt x="22674" y="128568"/>
                  </a:lnTo>
                  <a:cubicBezTo>
                    <a:pt x="22674" y="157937"/>
                    <a:pt x="42950" y="163968"/>
                    <a:pt x="56467" y="163968"/>
                  </a:cubicBezTo>
                  <a:cubicBezTo>
                    <a:pt x="72640" y="163968"/>
                    <a:pt x="83743" y="149021"/>
                    <a:pt x="83743" y="128305"/>
                  </a:cubicBezTo>
                  <a:lnTo>
                    <a:pt x="83743" y="113883"/>
                  </a:lnTo>
                  <a:lnTo>
                    <a:pt x="75536" y="113883"/>
                  </a:lnTo>
                  <a:lnTo>
                    <a:pt x="75536" y="128043"/>
                  </a:lnTo>
                  <a:cubicBezTo>
                    <a:pt x="75536" y="145875"/>
                    <a:pt x="67812" y="155577"/>
                    <a:pt x="58398" y="155577"/>
                  </a:cubicBezTo>
                  <a:cubicBezTo>
                    <a:pt x="41743" y="155577"/>
                    <a:pt x="41743" y="133550"/>
                    <a:pt x="41743" y="128830"/>
                  </a:cubicBezTo>
                  <a:lnTo>
                    <a:pt x="41743" y="57766"/>
                  </a:ln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64C508AB-7161-350F-9A45-B442E7AD930C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8756002" y="9848114"/>
              <a:ext cx="120448" cy="119575"/>
            </a:xfrm>
            <a:custGeom>
              <a:avLst/>
              <a:gdLst>
                <a:gd name="connsiteX0" fmla="*/ 94608 w 120448"/>
                <a:gd name="connsiteY0" fmla="*/ 46753 h 119575"/>
                <a:gd name="connsiteX1" fmla="*/ 83505 w 120448"/>
                <a:gd name="connsiteY1" fmla="*/ 13188 h 119575"/>
                <a:gd name="connsiteX2" fmla="*/ 47781 w 120448"/>
                <a:gd name="connsiteY2" fmla="*/ 76 h 119575"/>
                <a:gd name="connsiteX3" fmla="*/ 8677 w 120448"/>
                <a:gd name="connsiteY3" fmla="*/ 25512 h 119575"/>
                <a:gd name="connsiteX4" fmla="*/ 20264 w 120448"/>
                <a:gd name="connsiteY4" fmla="*/ 38361 h 119575"/>
                <a:gd name="connsiteX5" fmla="*/ 31608 w 120448"/>
                <a:gd name="connsiteY5" fmla="*/ 26037 h 119575"/>
                <a:gd name="connsiteX6" fmla="*/ 23160 w 120448"/>
                <a:gd name="connsiteY6" fmla="*/ 13974 h 119575"/>
                <a:gd name="connsiteX7" fmla="*/ 47298 w 120448"/>
                <a:gd name="connsiteY7" fmla="*/ 7419 h 119575"/>
                <a:gd name="connsiteX8" fmla="*/ 75539 w 120448"/>
                <a:gd name="connsiteY8" fmla="*/ 39148 h 119575"/>
                <a:gd name="connsiteX9" fmla="*/ 75539 w 120448"/>
                <a:gd name="connsiteY9" fmla="*/ 47277 h 119575"/>
                <a:gd name="connsiteX10" fmla="*/ 28712 w 120448"/>
                <a:gd name="connsiteY10" fmla="*/ 55668 h 119575"/>
                <a:gd name="connsiteX11" fmla="*/ 229 w 120448"/>
                <a:gd name="connsiteY11" fmla="*/ 90545 h 119575"/>
                <a:gd name="connsiteX12" fmla="*/ 42471 w 120448"/>
                <a:gd name="connsiteY12" fmla="*/ 119652 h 119575"/>
                <a:gd name="connsiteX13" fmla="*/ 78195 w 120448"/>
                <a:gd name="connsiteY13" fmla="*/ 97625 h 119575"/>
                <a:gd name="connsiteX14" fmla="*/ 96781 w 120448"/>
                <a:gd name="connsiteY14" fmla="*/ 118341 h 119575"/>
                <a:gd name="connsiteX15" fmla="*/ 120677 w 120448"/>
                <a:gd name="connsiteY15" fmla="*/ 93429 h 119575"/>
                <a:gd name="connsiteX16" fmla="*/ 120677 w 120448"/>
                <a:gd name="connsiteY16" fmla="*/ 79007 h 119575"/>
                <a:gd name="connsiteX17" fmla="*/ 112471 w 120448"/>
                <a:gd name="connsiteY17" fmla="*/ 79007 h 119575"/>
                <a:gd name="connsiteX18" fmla="*/ 112471 w 120448"/>
                <a:gd name="connsiteY18" fmla="*/ 93167 h 119575"/>
                <a:gd name="connsiteX19" fmla="*/ 103540 w 120448"/>
                <a:gd name="connsiteY19" fmla="*/ 108376 h 119575"/>
                <a:gd name="connsiteX20" fmla="*/ 94608 w 120448"/>
                <a:gd name="connsiteY20" fmla="*/ 92642 h 119575"/>
                <a:gd name="connsiteX21" fmla="*/ 94608 w 120448"/>
                <a:gd name="connsiteY21" fmla="*/ 46753 h 119575"/>
                <a:gd name="connsiteX22" fmla="*/ 75539 w 120448"/>
                <a:gd name="connsiteY22" fmla="*/ 80055 h 119575"/>
                <a:gd name="connsiteX23" fmla="*/ 44402 w 120448"/>
                <a:gd name="connsiteY23" fmla="*/ 112309 h 119575"/>
                <a:gd name="connsiteX24" fmla="*/ 20505 w 120448"/>
                <a:gd name="connsiteY24" fmla="*/ 90545 h 119575"/>
                <a:gd name="connsiteX25" fmla="*/ 75539 w 120448"/>
                <a:gd name="connsiteY25" fmla="*/ 54095 h 119575"/>
                <a:gd name="connsiteX26" fmla="*/ 75539 w 120448"/>
                <a:gd name="connsiteY26" fmla="*/ 80055 h 11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448" h="119575">
                  <a:moveTo>
                    <a:pt x="94608" y="46753"/>
                  </a:moveTo>
                  <a:cubicBezTo>
                    <a:pt x="94608" y="32855"/>
                    <a:pt x="94608" y="22890"/>
                    <a:pt x="83505" y="13188"/>
                  </a:cubicBezTo>
                  <a:cubicBezTo>
                    <a:pt x="73608" y="4272"/>
                    <a:pt x="62022" y="76"/>
                    <a:pt x="47781" y="76"/>
                  </a:cubicBezTo>
                  <a:cubicBezTo>
                    <a:pt x="24850" y="76"/>
                    <a:pt x="8677" y="9516"/>
                    <a:pt x="8677" y="25512"/>
                  </a:cubicBezTo>
                  <a:cubicBezTo>
                    <a:pt x="8677" y="33904"/>
                    <a:pt x="13988" y="38361"/>
                    <a:pt x="20264" y="38361"/>
                  </a:cubicBezTo>
                  <a:cubicBezTo>
                    <a:pt x="26781" y="38361"/>
                    <a:pt x="31608" y="33117"/>
                    <a:pt x="31608" y="26037"/>
                  </a:cubicBezTo>
                  <a:cubicBezTo>
                    <a:pt x="31608" y="21579"/>
                    <a:pt x="29677" y="16072"/>
                    <a:pt x="23160" y="13974"/>
                  </a:cubicBezTo>
                  <a:cubicBezTo>
                    <a:pt x="31850" y="7419"/>
                    <a:pt x="45850" y="7419"/>
                    <a:pt x="47298" y="7419"/>
                  </a:cubicBezTo>
                  <a:cubicBezTo>
                    <a:pt x="60815" y="7419"/>
                    <a:pt x="75539" y="17121"/>
                    <a:pt x="75539" y="39148"/>
                  </a:cubicBezTo>
                  <a:lnTo>
                    <a:pt x="75539" y="47277"/>
                  </a:lnTo>
                  <a:cubicBezTo>
                    <a:pt x="62264" y="47802"/>
                    <a:pt x="46333" y="48588"/>
                    <a:pt x="28712" y="55668"/>
                  </a:cubicBezTo>
                  <a:cubicBezTo>
                    <a:pt x="6988" y="64322"/>
                    <a:pt x="229" y="78744"/>
                    <a:pt x="229" y="90545"/>
                  </a:cubicBezTo>
                  <a:cubicBezTo>
                    <a:pt x="229" y="113096"/>
                    <a:pt x="25333" y="119652"/>
                    <a:pt x="42471" y="119652"/>
                  </a:cubicBezTo>
                  <a:cubicBezTo>
                    <a:pt x="61781" y="119652"/>
                    <a:pt x="73126" y="107852"/>
                    <a:pt x="78195" y="97625"/>
                  </a:cubicBezTo>
                  <a:cubicBezTo>
                    <a:pt x="79160" y="108376"/>
                    <a:pt x="85677" y="118341"/>
                    <a:pt x="96781" y="118341"/>
                  </a:cubicBezTo>
                  <a:cubicBezTo>
                    <a:pt x="97264" y="118341"/>
                    <a:pt x="120677" y="118341"/>
                    <a:pt x="120677" y="93429"/>
                  </a:cubicBezTo>
                  <a:lnTo>
                    <a:pt x="120677" y="79007"/>
                  </a:lnTo>
                  <a:lnTo>
                    <a:pt x="112471" y="79007"/>
                  </a:lnTo>
                  <a:lnTo>
                    <a:pt x="112471" y="93167"/>
                  </a:lnTo>
                  <a:cubicBezTo>
                    <a:pt x="112471" y="95789"/>
                    <a:pt x="112471" y="108376"/>
                    <a:pt x="103540" y="108376"/>
                  </a:cubicBezTo>
                  <a:cubicBezTo>
                    <a:pt x="94609" y="108376"/>
                    <a:pt x="94608" y="96051"/>
                    <a:pt x="94608" y="92642"/>
                  </a:cubicBezTo>
                  <a:lnTo>
                    <a:pt x="94608" y="46753"/>
                  </a:lnTo>
                  <a:close/>
                  <a:moveTo>
                    <a:pt x="75539" y="80055"/>
                  </a:moveTo>
                  <a:cubicBezTo>
                    <a:pt x="75539" y="105229"/>
                    <a:pt x="55264" y="112309"/>
                    <a:pt x="44402" y="112309"/>
                  </a:cubicBezTo>
                  <a:cubicBezTo>
                    <a:pt x="32091" y="112309"/>
                    <a:pt x="20505" y="103394"/>
                    <a:pt x="20505" y="90545"/>
                  </a:cubicBezTo>
                  <a:cubicBezTo>
                    <a:pt x="20505" y="76122"/>
                    <a:pt x="32091" y="55931"/>
                    <a:pt x="75539" y="54095"/>
                  </a:cubicBezTo>
                  <a:lnTo>
                    <a:pt x="75539" y="80055"/>
                  </a:ln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0BDECEA1-0C3C-DACA-61FE-6FD51B1A3CD6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8887179" y="9803797"/>
              <a:ext cx="83517" cy="163891"/>
            </a:xfrm>
            <a:custGeom>
              <a:avLst/>
              <a:gdLst>
                <a:gd name="connsiteX0" fmla="*/ 41750 w 83517"/>
                <a:gd name="connsiteY0" fmla="*/ 57766 h 163891"/>
                <a:gd name="connsiteX1" fmla="*/ 79406 w 83517"/>
                <a:gd name="connsiteY1" fmla="*/ 57766 h 163891"/>
                <a:gd name="connsiteX2" fmla="*/ 79406 w 83517"/>
                <a:gd name="connsiteY2" fmla="*/ 48326 h 163891"/>
                <a:gd name="connsiteX3" fmla="*/ 41750 w 83517"/>
                <a:gd name="connsiteY3" fmla="*/ 48326 h 163891"/>
                <a:gd name="connsiteX4" fmla="*/ 41750 w 83517"/>
                <a:gd name="connsiteY4" fmla="*/ 76 h 163891"/>
                <a:gd name="connsiteX5" fmla="*/ 33543 w 83517"/>
                <a:gd name="connsiteY5" fmla="*/ 76 h 163891"/>
                <a:gd name="connsiteX6" fmla="*/ 233 w 83517"/>
                <a:gd name="connsiteY6" fmla="*/ 50424 h 163891"/>
                <a:gd name="connsiteX7" fmla="*/ 233 w 83517"/>
                <a:gd name="connsiteY7" fmla="*/ 57766 h 163891"/>
                <a:gd name="connsiteX8" fmla="*/ 22681 w 83517"/>
                <a:gd name="connsiteY8" fmla="*/ 57766 h 163891"/>
                <a:gd name="connsiteX9" fmla="*/ 22681 w 83517"/>
                <a:gd name="connsiteY9" fmla="*/ 128568 h 163891"/>
                <a:gd name="connsiteX10" fmla="*/ 56474 w 83517"/>
                <a:gd name="connsiteY10" fmla="*/ 163968 h 163891"/>
                <a:gd name="connsiteX11" fmla="*/ 83750 w 83517"/>
                <a:gd name="connsiteY11" fmla="*/ 128305 h 163891"/>
                <a:gd name="connsiteX12" fmla="*/ 83750 w 83517"/>
                <a:gd name="connsiteY12" fmla="*/ 113883 h 163891"/>
                <a:gd name="connsiteX13" fmla="*/ 75543 w 83517"/>
                <a:gd name="connsiteY13" fmla="*/ 113883 h 163891"/>
                <a:gd name="connsiteX14" fmla="*/ 75543 w 83517"/>
                <a:gd name="connsiteY14" fmla="*/ 128043 h 163891"/>
                <a:gd name="connsiteX15" fmla="*/ 58406 w 83517"/>
                <a:gd name="connsiteY15" fmla="*/ 155577 h 163891"/>
                <a:gd name="connsiteX16" fmla="*/ 41750 w 83517"/>
                <a:gd name="connsiteY16" fmla="*/ 128830 h 163891"/>
                <a:gd name="connsiteX17" fmla="*/ 41750 w 83517"/>
                <a:gd name="connsiteY17" fmla="*/ 57766 h 16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517" h="163891">
                  <a:moveTo>
                    <a:pt x="41750" y="57766"/>
                  </a:moveTo>
                  <a:lnTo>
                    <a:pt x="79406" y="57766"/>
                  </a:lnTo>
                  <a:lnTo>
                    <a:pt x="79406" y="48326"/>
                  </a:lnTo>
                  <a:lnTo>
                    <a:pt x="41750" y="48326"/>
                  </a:lnTo>
                  <a:lnTo>
                    <a:pt x="41750" y="76"/>
                  </a:lnTo>
                  <a:lnTo>
                    <a:pt x="33543" y="76"/>
                  </a:lnTo>
                  <a:cubicBezTo>
                    <a:pt x="33302" y="23677"/>
                    <a:pt x="23405" y="49637"/>
                    <a:pt x="233" y="50424"/>
                  </a:cubicBezTo>
                  <a:lnTo>
                    <a:pt x="233" y="57766"/>
                  </a:lnTo>
                  <a:lnTo>
                    <a:pt x="22681" y="57766"/>
                  </a:lnTo>
                  <a:lnTo>
                    <a:pt x="22681" y="128568"/>
                  </a:lnTo>
                  <a:cubicBezTo>
                    <a:pt x="22681" y="157937"/>
                    <a:pt x="42957" y="163968"/>
                    <a:pt x="56474" y="163968"/>
                  </a:cubicBezTo>
                  <a:cubicBezTo>
                    <a:pt x="72647" y="163968"/>
                    <a:pt x="83750" y="149021"/>
                    <a:pt x="83750" y="128305"/>
                  </a:cubicBezTo>
                  <a:lnTo>
                    <a:pt x="83750" y="113883"/>
                  </a:lnTo>
                  <a:lnTo>
                    <a:pt x="75543" y="113883"/>
                  </a:lnTo>
                  <a:lnTo>
                    <a:pt x="75543" y="128043"/>
                  </a:lnTo>
                  <a:cubicBezTo>
                    <a:pt x="75543" y="145875"/>
                    <a:pt x="67819" y="155577"/>
                    <a:pt x="58406" y="155577"/>
                  </a:cubicBezTo>
                  <a:cubicBezTo>
                    <a:pt x="41750" y="155577"/>
                    <a:pt x="41750" y="133550"/>
                    <a:pt x="41750" y="128830"/>
                  </a:cubicBezTo>
                  <a:lnTo>
                    <a:pt x="41750" y="57766"/>
                  </a:ln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7AD4B3ED-026B-4E4E-95ED-53355A7B0DFF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9039318" y="9627918"/>
              <a:ext cx="80000" cy="374610"/>
            </a:xfrm>
            <a:custGeom>
              <a:avLst/>
              <a:gdLst>
                <a:gd name="connsiteX0" fmla="*/ 80237 w 80000"/>
                <a:gd name="connsiteY0" fmla="*/ 370939 h 374610"/>
                <a:gd name="connsiteX1" fmla="*/ 74375 w 80000"/>
                <a:gd name="connsiteY1" fmla="*/ 362697 h 374610"/>
                <a:gd name="connsiteX2" fmla="*/ 20237 w 80000"/>
                <a:gd name="connsiteY2" fmla="*/ 187380 h 374610"/>
                <a:gd name="connsiteX3" fmla="*/ 75754 w 80000"/>
                <a:gd name="connsiteY3" fmla="*/ 10189 h 374610"/>
                <a:gd name="connsiteX4" fmla="*/ 80237 w 80000"/>
                <a:gd name="connsiteY4" fmla="*/ 3821 h 374610"/>
                <a:gd name="connsiteX5" fmla="*/ 76788 w 80000"/>
                <a:gd name="connsiteY5" fmla="*/ 75 h 374610"/>
                <a:gd name="connsiteX6" fmla="*/ 21961 w 80000"/>
                <a:gd name="connsiteY6" fmla="*/ 73124 h 374610"/>
                <a:gd name="connsiteX7" fmla="*/ 237 w 80000"/>
                <a:gd name="connsiteY7" fmla="*/ 187380 h 374610"/>
                <a:gd name="connsiteX8" fmla="*/ 22995 w 80000"/>
                <a:gd name="connsiteY8" fmla="*/ 304258 h 374610"/>
                <a:gd name="connsiteX9" fmla="*/ 76788 w 80000"/>
                <a:gd name="connsiteY9" fmla="*/ 374685 h 374610"/>
                <a:gd name="connsiteX10" fmla="*/ 80237 w 80000"/>
                <a:gd name="connsiteY10" fmla="*/ 370939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00" h="374610">
                  <a:moveTo>
                    <a:pt x="80237" y="370939"/>
                  </a:moveTo>
                  <a:cubicBezTo>
                    <a:pt x="80237" y="369815"/>
                    <a:pt x="80237" y="369066"/>
                    <a:pt x="74375" y="362697"/>
                  </a:cubicBezTo>
                  <a:cubicBezTo>
                    <a:pt x="31271" y="315497"/>
                    <a:pt x="20237" y="244695"/>
                    <a:pt x="20237" y="187380"/>
                  </a:cubicBezTo>
                  <a:cubicBezTo>
                    <a:pt x="20237" y="122198"/>
                    <a:pt x="33340" y="57015"/>
                    <a:pt x="75754" y="10189"/>
                  </a:cubicBezTo>
                  <a:cubicBezTo>
                    <a:pt x="80237" y="5694"/>
                    <a:pt x="80237" y="4945"/>
                    <a:pt x="80237" y="3821"/>
                  </a:cubicBezTo>
                  <a:cubicBezTo>
                    <a:pt x="80237" y="1199"/>
                    <a:pt x="78857" y="75"/>
                    <a:pt x="76788" y="75"/>
                  </a:cubicBezTo>
                  <a:cubicBezTo>
                    <a:pt x="73340" y="75"/>
                    <a:pt x="42306" y="25548"/>
                    <a:pt x="21961" y="73124"/>
                  </a:cubicBezTo>
                  <a:cubicBezTo>
                    <a:pt x="4375" y="114331"/>
                    <a:pt x="237" y="155913"/>
                    <a:pt x="237" y="187380"/>
                  </a:cubicBezTo>
                  <a:cubicBezTo>
                    <a:pt x="237" y="216599"/>
                    <a:pt x="4030" y="261927"/>
                    <a:pt x="22995" y="304258"/>
                  </a:cubicBezTo>
                  <a:cubicBezTo>
                    <a:pt x="43685" y="350335"/>
                    <a:pt x="73340" y="374685"/>
                    <a:pt x="76788" y="374685"/>
                  </a:cubicBezTo>
                  <a:cubicBezTo>
                    <a:pt x="78857" y="374685"/>
                    <a:pt x="80237" y="373561"/>
                    <a:pt x="80237" y="370939"/>
                  </a:cubicBez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678F639A-FECD-9606-4785-E03E293D7BDF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9152728" y="9659386"/>
              <a:ext cx="145172" cy="257731"/>
            </a:xfrm>
            <a:custGeom>
              <a:avLst/>
              <a:gdLst>
                <a:gd name="connsiteX0" fmla="*/ 145413 w 145172"/>
                <a:gd name="connsiteY0" fmla="*/ 129690 h 257731"/>
                <a:gd name="connsiteX1" fmla="*/ 131620 w 145172"/>
                <a:gd name="connsiteY1" fmla="*/ 42031 h 257731"/>
                <a:gd name="connsiteX2" fmla="*/ 72999 w 145172"/>
                <a:gd name="connsiteY2" fmla="*/ 75 h 257731"/>
                <a:gd name="connsiteX3" fmla="*/ 12999 w 145172"/>
                <a:gd name="connsiteY3" fmla="*/ 44653 h 257731"/>
                <a:gd name="connsiteX4" fmla="*/ 241 w 145172"/>
                <a:gd name="connsiteY4" fmla="*/ 129690 h 257731"/>
                <a:gd name="connsiteX5" fmla="*/ 15758 w 145172"/>
                <a:gd name="connsiteY5" fmla="*/ 219971 h 257731"/>
                <a:gd name="connsiteX6" fmla="*/ 72654 w 145172"/>
                <a:gd name="connsiteY6" fmla="*/ 257807 h 257731"/>
                <a:gd name="connsiteX7" fmla="*/ 132654 w 145172"/>
                <a:gd name="connsiteY7" fmla="*/ 214352 h 257731"/>
                <a:gd name="connsiteX8" fmla="*/ 145413 w 145172"/>
                <a:gd name="connsiteY8" fmla="*/ 129690 h 257731"/>
                <a:gd name="connsiteX9" fmla="*/ 72654 w 145172"/>
                <a:gd name="connsiteY9" fmla="*/ 249565 h 257731"/>
                <a:gd name="connsiteX10" fmla="*/ 32654 w 145172"/>
                <a:gd name="connsiteY10" fmla="*/ 204237 h 257731"/>
                <a:gd name="connsiteX11" fmla="*/ 28861 w 145172"/>
                <a:gd name="connsiteY11" fmla="*/ 125195 h 257731"/>
                <a:gd name="connsiteX12" fmla="*/ 31620 w 145172"/>
                <a:gd name="connsiteY12" fmla="*/ 56266 h 257731"/>
                <a:gd name="connsiteX13" fmla="*/ 72654 w 145172"/>
                <a:gd name="connsiteY13" fmla="*/ 8316 h 257731"/>
                <a:gd name="connsiteX14" fmla="*/ 113344 w 145172"/>
                <a:gd name="connsiteY14" fmla="*/ 52146 h 257731"/>
                <a:gd name="connsiteX15" fmla="*/ 116792 w 145172"/>
                <a:gd name="connsiteY15" fmla="*/ 125195 h 257731"/>
                <a:gd name="connsiteX16" fmla="*/ 112999 w 145172"/>
                <a:gd name="connsiteY16" fmla="*/ 202739 h 257731"/>
                <a:gd name="connsiteX17" fmla="*/ 72654 w 145172"/>
                <a:gd name="connsiteY17" fmla="*/ 249565 h 25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172" h="257731">
                  <a:moveTo>
                    <a:pt x="145413" y="129690"/>
                  </a:moveTo>
                  <a:cubicBezTo>
                    <a:pt x="145413" y="99721"/>
                    <a:pt x="143689" y="69752"/>
                    <a:pt x="131620" y="42031"/>
                  </a:cubicBezTo>
                  <a:cubicBezTo>
                    <a:pt x="115758" y="6068"/>
                    <a:pt x="87482" y="75"/>
                    <a:pt x="72999" y="75"/>
                  </a:cubicBezTo>
                  <a:cubicBezTo>
                    <a:pt x="52310" y="75"/>
                    <a:pt x="27137" y="9815"/>
                    <a:pt x="12999" y="44653"/>
                  </a:cubicBezTo>
                  <a:cubicBezTo>
                    <a:pt x="1965" y="70501"/>
                    <a:pt x="241" y="99721"/>
                    <a:pt x="241" y="129690"/>
                  </a:cubicBezTo>
                  <a:cubicBezTo>
                    <a:pt x="241" y="157786"/>
                    <a:pt x="1620" y="191501"/>
                    <a:pt x="15758" y="219971"/>
                  </a:cubicBezTo>
                  <a:cubicBezTo>
                    <a:pt x="30585" y="250314"/>
                    <a:pt x="55758" y="257807"/>
                    <a:pt x="72654" y="257807"/>
                  </a:cubicBezTo>
                  <a:cubicBezTo>
                    <a:pt x="91275" y="257807"/>
                    <a:pt x="117482" y="249940"/>
                    <a:pt x="132654" y="214352"/>
                  </a:cubicBezTo>
                  <a:cubicBezTo>
                    <a:pt x="143689" y="188504"/>
                    <a:pt x="145413" y="159284"/>
                    <a:pt x="145413" y="129690"/>
                  </a:cubicBezTo>
                  <a:close/>
                  <a:moveTo>
                    <a:pt x="72654" y="249565"/>
                  </a:moveTo>
                  <a:cubicBezTo>
                    <a:pt x="59206" y="249565"/>
                    <a:pt x="38861" y="240200"/>
                    <a:pt x="32654" y="204237"/>
                  </a:cubicBezTo>
                  <a:cubicBezTo>
                    <a:pt x="28861" y="181761"/>
                    <a:pt x="28861" y="147297"/>
                    <a:pt x="28861" y="125195"/>
                  </a:cubicBezTo>
                  <a:cubicBezTo>
                    <a:pt x="28861" y="101219"/>
                    <a:pt x="28861" y="76495"/>
                    <a:pt x="31620" y="56266"/>
                  </a:cubicBezTo>
                  <a:cubicBezTo>
                    <a:pt x="38172" y="11688"/>
                    <a:pt x="64034" y="8316"/>
                    <a:pt x="72654" y="8316"/>
                  </a:cubicBezTo>
                  <a:cubicBezTo>
                    <a:pt x="84034" y="8316"/>
                    <a:pt x="106792" y="15059"/>
                    <a:pt x="113344" y="52146"/>
                  </a:cubicBezTo>
                  <a:cubicBezTo>
                    <a:pt x="116792" y="73124"/>
                    <a:pt x="116792" y="101594"/>
                    <a:pt x="116792" y="125195"/>
                  </a:cubicBezTo>
                  <a:cubicBezTo>
                    <a:pt x="116792" y="153290"/>
                    <a:pt x="116792" y="178764"/>
                    <a:pt x="112999" y="202739"/>
                  </a:cubicBezTo>
                  <a:cubicBezTo>
                    <a:pt x="107827" y="238327"/>
                    <a:pt x="88172" y="249565"/>
                    <a:pt x="72654" y="249565"/>
                  </a:cubicBez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B60E16EB-FE6A-B74D-16DB-2E3F3075784C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9331350" y="9627918"/>
              <a:ext cx="80000" cy="374610"/>
            </a:xfrm>
            <a:custGeom>
              <a:avLst/>
              <a:gdLst>
                <a:gd name="connsiteX0" fmla="*/ 80246 w 80000"/>
                <a:gd name="connsiteY0" fmla="*/ 187380 h 374610"/>
                <a:gd name="connsiteX1" fmla="*/ 57487 w 80000"/>
                <a:gd name="connsiteY1" fmla="*/ 70501 h 374610"/>
                <a:gd name="connsiteX2" fmla="*/ 3694 w 80000"/>
                <a:gd name="connsiteY2" fmla="*/ 75 h 374610"/>
                <a:gd name="connsiteX3" fmla="*/ 246 w 80000"/>
                <a:gd name="connsiteY3" fmla="*/ 3821 h 374610"/>
                <a:gd name="connsiteX4" fmla="*/ 6797 w 80000"/>
                <a:gd name="connsiteY4" fmla="*/ 12437 h 374610"/>
                <a:gd name="connsiteX5" fmla="*/ 60246 w 80000"/>
                <a:gd name="connsiteY5" fmla="*/ 187380 h 374610"/>
                <a:gd name="connsiteX6" fmla="*/ 4728 w 80000"/>
                <a:gd name="connsiteY6" fmla="*/ 364570 h 374610"/>
                <a:gd name="connsiteX7" fmla="*/ 246 w 80000"/>
                <a:gd name="connsiteY7" fmla="*/ 370939 h 374610"/>
                <a:gd name="connsiteX8" fmla="*/ 3694 w 80000"/>
                <a:gd name="connsiteY8" fmla="*/ 374685 h 374610"/>
                <a:gd name="connsiteX9" fmla="*/ 58521 w 80000"/>
                <a:gd name="connsiteY9" fmla="*/ 301636 h 374610"/>
                <a:gd name="connsiteX10" fmla="*/ 80246 w 80000"/>
                <a:gd name="connsiteY10" fmla="*/ 187380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00" h="374610">
                  <a:moveTo>
                    <a:pt x="80246" y="187380"/>
                  </a:moveTo>
                  <a:cubicBezTo>
                    <a:pt x="80246" y="158160"/>
                    <a:pt x="76453" y="112832"/>
                    <a:pt x="57487" y="70501"/>
                  </a:cubicBezTo>
                  <a:cubicBezTo>
                    <a:pt x="36797" y="24424"/>
                    <a:pt x="7142" y="75"/>
                    <a:pt x="3694" y="75"/>
                  </a:cubicBezTo>
                  <a:cubicBezTo>
                    <a:pt x="1625" y="75"/>
                    <a:pt x="246" y="1573"/>
                    <a:pt x="246" y="3821"/>
                  </a:cubicBezTo>
                  <a:cubicBezTo>
                    <a:pt x="246" y="4945"/>
                    <a:pt x="246" y="5694"/>
                    <a:pt x="6797" y="12437"/>
                  </a:cubicBezTo>
                  <a:cubicBezTo>
                    <a:pt x="40590" y="49523"/>
                    <a:pt x="60246" y="109086"/>
                    <a:pt x="60246" y="187380"/>
                  </a:cubicBezTo>
                  <a:cubicBezTo>
                    <a:pt x="60246" y="251438"/>
                    <a:pt x="47487" y="317370"/>
                    <a:pt x="4728" y="364570"/>
                  </a:cubicBezTo>
                  <a:cubicBezTo>
                    <a:pt x="246" y="369066"/>
                    <a:pt x="246" y="369815"/>
                    <a:pt x="246" y="370939"/>
                  </a:cubicBezTo>
                  <a:cubicBezTo>
                    <a:pt x="246" y="373186"/>
                    <a:pt x="1625" y="374685"/>
                    <a:pt x="3694" y="374685"/>
                  </a:cubicBezTo>
                  <a:cubicBezTo>
                    <a:pt x="7142" y="374685"/>
                    <a:pt x="38177" y="349211"/>
                    <a:pt x="58521" y="301636"/>
                  </a:cubicBezTo>
                  <a:cubicBezTo>
                    <a:pt x="76108" y="260429"/>
                    <a:pt x="80246" y="218847"/>
                    <a:pt x="80246" y="187380"/>
                  </a:cubicBezTo>
                  <a:close/>
                </a:path>
              </a:pathLst>
            </a:custGeom>
            <a:solidFill>
              <a:srgbClr val="000000"/>
            </a:solidFill>
            <a:ln w="3214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09808A1E-800A-680B-DE7E-8822FC31810C}"/>
              </a:ext>
            </a:extLst>
          </p:cNvPr>
          <p:cNvGrpSpPr/>
          <p:nvPr/>
        </p:nvGrpSpPr>
        <p:grpSpPr>
          <a:xfrm>
            <a:off x="1025936" y="2409940"/>
            <a:ext cx="593047" cy="426983"/>
            <a:chOff x="2166671" y="5874868"/>
            <a:chExt cx="785619" cy="1299435"/>
          </a:xfrm>
        </p:grpSpPr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69E93C7D-81DA-D15B-64F5-0169F8D3A8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6671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DBEF56AA-9625-80F5-7410-8578B689A5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28544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CA15D177-EE45-6D13-E85C-50D5778B70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90417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5D41086E-1A8F-CFB9-FEC6-9F65B2BDCD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52290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e 13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_{\text{stat}}(H) &#10;$$&#10;&#10;&#10;\end{document}&#10;" title="IguanaTex Vector Display">
            <a:extLst>
              <a:ext uri="{FF2B5EF4-FFF2-40B4-BE49-F238E27FC236}">
                <a16:creationId xmlns:a16="http://schemas.microsoft.com/office/drawing/2014/main" id="{3D67A201-D0A3-19A9-74F9-32D2C670317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36600" y="1981200"/>
            <a:ext cx="1169824" cy="334236"/>
            <a:chOff x="7937802" y="4509818"/>
            <a:chExt cx="1170760" cy="374610"/>
          </a:xfrm>
        </p:grpSpPr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64AAB78A-11CC-F625-ED05-1E10A545C890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937802" y="4625198"/>
              <a:ext cx="173819" cy="238252"/>
            </a:xfrm>
            <a:custGeom>
              <a:avLst/>
              <a:gdLst>
                <a:gd name="connsiteX0" fmla="*/ 25856 w 173819"/>
                <a:gd name="connsiteY0" fmla="*/ 211355 h 238252"/>
                <a:gd name="connsiteX1" fmla="*/ 7874 w 173819"/>
                <a:gd name="connsiteY1" fmla="*/ 226714 h 238252"/>
                <a:gd name="connsiteX2" fmla="*/ 216 w 173819"/>
                <a:gd name="connsiteY2" fmla="*/ 233831 h 238252"/>
                <a:gd name="connsiteX3" fmla="*/ 4545 w 173819"/>
                <a:gd name="connsiteY3" fmla="*/ 238327 h 238252"/>
                <a:gd name="connsiteX4" fmla="*/ 32515 w 173819"/>
                <a:gd name="connsiteY4" fmla="*/ 237203 h 238252"/>
                <a:gd name="connsiteX5" fmla="*/ 65481 w 173819"/>
                <a:gd name="connsiteY5" fmla="*/ 238327 h 238252"/>
                <a:gd name="connsiteX6" fmla="*/ 71475 w 173819"/>
                <a:gd name="connsiteY6" fmla="*/ 230835 h 238252"/>
                <a:gd name="connsiteX7" fmla="*/ 63483 w 173819"/>
                <a:gd name="connsiteY7" fmla="*/ 226714 h 238252"/>
                <a:gd name="connsiteX8" fmla="*/ 46834 w 173819"/>
                <a:gd name="connsiteY8" fmla="*/ 220720 h 238252"/>
                <a:gd name="connsiteX9" fmla="*/ 63150 w 173819"/>
                <a:gd name="connsiteY9" fmla="*/ 145798 h 238252"/>
                <a:gd name="connsiteX10" fmla="*/ 93785 w 173819"/>
                <a:gd name="connsiteY10" fmla="*/ 169773 h 238252"/>
                <a:gd name="connsiteX11" fmla="*/ 174035 w 173819"/>
                <a:gd name="connsiteY11" fmla="*/ 60012 h 238252"/>
                <a:gd name="connsiteX12" fmla="*/ 129748 w 173819"/>
                <a:gd name="connsiteY12" fmla="*/ 75 h 238252"/>
                <a:gd name="connsiteX13" fmla="*/ 86126 w 173819"/>
                <a:gd name="connsiteY13" fmla="*/ 28170 h 238252"/>
                <a:gd name="connsiteX14" fmla="*/ 56158 w 173819"/>
                <a:gd name="connsiteY14" fmla="*/ 75 h 238252"/>
                <a:gd name="connsiteX15" fmla="*/ 31517 w 173819"/>
                <a:gd name="connsiteY15" fmla="*/ 21428 h 238252"/>
                <a:gd name="connsiteX16" fmla="*/ 21194 w 173819"/>
                <a:gd name="connsiteY16" fmla="*/ 57765 h 238252"/>
                <a:gd name="connsiteX17" fmla="*/ 25190 w 173819"/>
                <a:gd name="connsiteY17" fmla="*/ 61511 h 238252"/>
                <a:gd name="connsiteX18" fmla="*/ 30851 w 173819"/>
                <a:gd name="connsiteY18" fmla="*/ 52895 h 238252"/>
                <a:gd name="connsiteX19" fmla="*/ 55159 w 173819"/>
                <a:gd name="connsiteY19" fmla="*/ 8316 h 238252"/>
                <a:gd name="connsiteX20" fmla="*/ 65481 w 173819"/>
                <a:gd name="connsiteY20" fmla="*/ 25548 h 238252"/>
                <a:gd name="connsiteX21" fmla="*/ 63150 w 173819"/>
                <a:gd name="connsiteY21" fmla="*/ 44653 h 238252"/>
                <a:gd name="connsiteX22" fmla="*/ 25856 w 173819"/>
                <a:gd name="connsiteY22" fmla="*/ 211355 h 238252"/>
                <a:gd name="connsiteX23" fmla="*/ 84461 w 173819"/>
                <a:gd name="connsiteY23" fmla="*/ 48774 h 238252"/>
                <a:gd name="connsiteX24" fmla="*/ 101777 w 173819"/>
                <a:gd name="connsiteY24" fmla="*/ 22551 h 238252"/>
                <a:gd name="connsiteX25" fmla="*/ 128749 w 173819"/>
                <a:gd name="connsiteY25" fmla="*/ 8316 h 238252"/>
                <a:gd name="connsiteX26" fmla="*/ 150060 w 173819"/>
                <a:gd name="connsiteY26" fmla="*/ 43530 h 238252"/>
                <a:gd name="connsiteX27" fmla="*/ 133078 w 173819"/>
                <a:gd name="connsiteY27" fmla="*/ 122947 h 238252"/>
                <a:gd name="connsiteX28" fmla="*/ 93452 w 173819"/>
                <a:gd name="connsiteY28" fmla="*/ 161532 h 238252"/>
                <a:gd name="connsiteX29" fmla="*/ 67146 w 173819"/>
                <a:gd name="connsiteY29" fmla="*/ 128191 h 238252"/>
                <a:gd name="connsiteX30" fmla="*/ 68145 w 173819"/>
                <a:gd name="connsiteY30" fmla="*/ 122198 h 238252"/>
                <a:gd name="connsiteX31" fmla="*/ 84461 w 173819"/>
                <a:gd name="connsiteY31" fmla="*/ 48774 h 23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819" h="238252">
                  <a:moveTo>
                    <a:pt x="25856" y="211355"/>
                  </a:moveTo>
                  <a:cubicBezTo>
                    <a:pt x="23192" y="224092"/>
                    <a:pt x="22526" y="226714"/>
                    <a:pt x="7874" y="226714"/>
                  </a:cubicBezTo>
                  <a:cubicBezTo>
                    <a:pt x="3879" y="226714"/>
                    <a:pt x="216" y="226714"/>
                    <a:pt x="216" y="233831"/>
                  </a:cubicBezTo>
                  <a:cubicBezTo>
                    <a:pt x="216" y="236828"/>
                    <a:pt x="1881" y="238327"/>
                    <a:pt x="4545" y="238327"/>
                  </a:cubicBezTo>
                  <a:cubicBezTo>
                    <a:pt x="13535" y="238327"/>
                    <a:pt x="23192" y="237203"/>
                    <a:pt x="32515" y="237203"/>
                  </a:cubicBezTo>
                  <a:cubicBezTo>
                    <a:pt x="43504" y="237203"/>
                    <a:pt x="54826" y="238327"/>
                    <a:pt x="65481" y="238327"/>
                  </a:cubicBezTo>
                  <a:cubicBezTo>
                    <a:pt x="67146" y="238327"/>
                    <a:pt x="71475" y="238327"/>
                    <a:pt x="71475" y="230835"/>
                  </a:cubicBezTo>
                  <a:cubicBezTo>
                    <a:pt x="71475" y="226714"/>
                    <a:pt x="68145" y="226714"/>
                    <a:pt x="63483" y="226714"/>
                  </a:cubicBezTo>
                  <a:cubicBezTo>
                    <a:pt x="46834" y="226714"/>
                    <a:pt x="46834" y="224092"/>
                    <a:pt x="46834" y="220720"/>
                  </a:cubicBezTo>
                  <a:cubicBezTo>
                    <a:pt x="46834" y="216225"/>
                    <a:pt x="60819" y="155163"/>
                    <a:pt x="63150" y="145798"/>
                  </a:cubicBezTo>
                  <a:cubicBezTo>
                    <a:pt x="67479" y="156662"/>
                    <a:pt x="76803" y="169773"/>
                    <a:pt x="93785" y="169773"/>
                  </a:cubicBezTo>
                  <a:cubicBezTo>
                    <a:pt x="132412" y="169773"/>
                    <a:pt x="174035" y="115080"/>
                    <a:pt x="174035" y="60012"/>
                  </a:cubicBezTo>
                  <a:cubicBezTo>
                    <a:pt x="174035" y="24799"/>
                    <a:pt x="155055" y="75"/>
                    <a:pt x="129748" y="75"/>
                  </a:cubicBezTo>
                  <a:cubicBezTo>
                    <a:pt x="113098" y="75"/>
                    <a:pt x="97115" y="13561"/>
                    <a:pt x="86126" y="28170"/>
                  </a:cubicBezTo>
                  <a:cubicBezTo>
                    <a:pt x="82796" y="7942"/>
                    <a:pt x="68478" y="75"/>
                    <a:pt x="56158" y="75"/>
                  </a:cubicBezTo>
                  <a:cubicBezTo>
                    <a:pt x="40840" y="75"/>
                    <a:pt x="34513" y="14685"/>
                    <a:pt x="31517" y="21428"/>
                  </a:cubicBezTo>
                  <a:cubicBezTo>
                    <a:pt x="25523" y="34164"/>
                    <a:pt x="21194" y="56641"/>
                    <a:pt x="21194" y="57765"/>
                  </a:cubicBezTo>
                  <a:cubicBezTo>
                    <a:pt x="21194" y="61511"/>
                    <a:pt x="24524" y="61511"/>
                    <a:pt x="25190" y="61511"/>
                  </a:cubicBezTo>
                  <a:cubicBezTo>
                    <a:pt x="28520" y="61511"/>
                    <a:pt x="28853" y="61136"/>
                    <a:pt x="30851" y="52895"/>
                  </a:cubicBezTo>
                  <a:cubicBezTo>
                    <a:pt x="36511" y="26297"/>
                    <a:pt x="43171" y="8316"/>
                    <a:pt x="55159" y="8316"/>
                  </a:cubicBezTo>
                  <a:cubicBezTo>
                    <a:pt x="60819" y="8316"/>
                    <a:pt x="65481" y="11313"/>
                    <a:pt x="65481" y="25548"/>
                  </a:cubicBezTo>
                  <a:cubicBezTo>
                    <a:pt x="65481" y="34164"/>
                    <a:pt x="64482" y="38285"/>
                    <a:pt x="63150" y="44653"/>
                  </a:cubicBezTo>
                  <a:lnTo>
                    <a:pt x="25856" y="211355"/>
                  </a:lnTo>
                  <a:close/>
                  <a:moveTo>
                    <a:pt x="84461" y="48774"/>
                  </a:moveTo>
                  <a:cubicBezTo>
                    <a:pt x="86792" y="38660"/>
                    <a:pt x="95783" y="28170"/>
                    <a:pt x="101777" y="22551"/>
                  </a:cubicBezTo>
                  <a:cubicBezTo>
                    <a:pt x="113431" y="10938"/>
                    <a:pt x="123088" y="8316"/>
                    <a:pt x="128749" y="8316"/>
                  </a:cubicBezTo>
                  <a:cubicBezTo>
                    <a:pt x="142068" y="8316"/>
                    <a:pt x="150060" y="21428"/>
                    <a:pt x="150060" y="43530"/>
                  </a:cubicBezTo>
                  <a:cubicBezTo>
                    <a:pt x="150060" y="65631"/>
                    <a:pt x="139071" y="108712"/>
                    <a:pt x="133078" y="122947"/>
                  </a:cubicBezTo>
                  <a:cubicBezTo>
                    <a:pt x="121756" y="149170"/>
                    <a:pt x="105773" y="161532"/>
                    <a:pt x="93452" y="161532"/>
                  </a:cubicBezTo>
                  <a:cubicBezTo>
                    <a:pt x="71475" y="161532"/>
                    <a:pt x="67146" y="130439"/>
                    <a:pt x="67146" y="128191"/>
                  </a:cubicBezTo>
                  <a:cubicBezTo>
                    <a:pt x="67146" y="127442"/>
                    <a:pt x="67146" y="126693"/>
                    <a:pt x="68145" y="122198"/>
                  </a:cubicBezTo>
                  <a:lnTo>
                    <a:pt x="84461" y="48774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C1747742-54ED-1876-826C-06D65C6DBF3D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8126481" y="4730014"/>
              <a:ext cx="84378" cy="119575"/>
            </a:xfrm>
            <a:custGeom>
              <a:avLst/>
              <a:gdLst>
                <a:gd name="connsiteX0" fmla="*/ 78073 w 84378"/>
                <a:gd name="connsiteY0" fmla="*/ 6894 h 119575"/>
                <a:gd name="connsiteX1" fmla="*/ 74810 w 84378"/>
                <a:gd name="connsiteY1" fmla="*/ 76 h 119575"/>
                <a:gd name="connsiteX2" fmla="*/ 70148 w 84378"/>
                <a:gd name="connsiteY2" fmla="*/ 3223 h 119575"/>
                <a:gd name="connsiteX3" fmla="*/ 65952 w 84378"/>
                <a:gd name="connsiteY3" fmla="*/ 7156 h 119575"/>
                <a:gd name="connsiteX4" fmla="*/ 41478 w 84378"/>
                <a:gd name="connsiteY4" fmla="*/ 76 h 119575"/>
                <a:gd name="connsiteX5" fmla="*/ 221 w 84378"/>
                <a:gd name="connsiteY5" fmla="*/ 32855 h 119575"/>
                <a:gd name="connsiteX6" fmla="*/ 9078 w 84378"/>
                <a:gd name="connsiteY6" fmla="*/ 53308 h 119575"/>
                <a:gd name="connsiteX7" fmla="*/ 41245 w 84378"/>
                <a:gd name="connsiteY7" fmla="*/ 66420 h 119575"/>
                <a:gd name="connsiteX8" fmla="*/ 71780 w 84378"/>
                <a:gd name="connsiteY8" fmla="*/ 90020 h 119575"/>
                <a:gd name="connsiteX9" fmla="*/ 43109 w 84378"/>
                <a:gd name="connsiteY9" fmla="*/ 112309 h 119575"/>
                <a:gd name="connsiteX10" fmla="*/ 8379 w 84378"/>
                <a:gd name="connsiteY10" fmla="*/ 77958 h 119575"/>
                <a:gd name="connsiteX11" fmla="*/ 4183 w 84378"/>
                <a:gd name="connsiteY11" fmla="*/ 73500 h 119575"/>
                <a:gd name="connsiteX12" fmla="*/ 221 w 84378"/>
                <a:gd name="connsiteY12" fmla="*/ 80580 h 119575"/>
                <a:gd name="connsiteX13" fmla="*/ 221 w 84378"/>
                <a:gd name="connsiteY13" fmla="*/ 112834 h 119575"/>
                <a:gd name="connsiteX14" fmla="*/ 3484 w 84378"/>
                <a:gd name="connsiteY14" fmla="*/ 119652 h 119575"/>
                <a:gd name="connsiteX15" fmla="*/ 14672 w 84378"/>
                <a:gd name="connsiteY15" fmla="*/ 108376 h 119575"/>
                <a:gd name="connsiteX16" fmla="*/ 43109 w 84378"/>
                <a:gd name="connsiteY16" fmla="*/ 119652 h 119575"/>
                <a:gd name="connsiteX17" fmla="*/ 84600 w 84378"/>
                <a:gd name="connsiteY17" fmla="*/ 82678 h 119575"/>
                <a:gd name="connsiteX18" fmla="*/ 74577 w 84378"/>
                <a:gd name="connsiteY18" fmla="*/ 58553 h 119575"/>
                <a:gd name="connsiteX19" fmla="*/ 46839 w 84378"/>
                <a:gd name="connsiteY19" fmla="*/ 45704 h 119575"/>
                <a:gd name="connsiteX20" fmla="*/ 13041 w 84378"/>
                <a:gd name="connsiteY20" fmla="*/ 24988 h 119575"/>
                <a:gd name="connsiteX21" fmla="*/ 41478 w 84378"/>
                <a:gd name="connsiteY21" fmla="*/ 6370 h 119575"/>
                <a:gd name="connsiteX22" fmla="*/ 70148 w 84378"/>
                <a:gd name="connsiteY22" fmla="*/ 35215 h 119575"/>
                <a:gd name="connsiteX23" fmla="*/ 74111 w 84378"/>
                <a:gd name="connsiteY23" fmla="*/ 38099 h 119575"/>
                <a:gd name="connsiteX24" fmla="*/ 78073 w 84378"/>
                <a:gd name="connsiteY24" fmla="*/ 31281 h 119575"/>
                <a:gd name="connsiteX25" fmla="*/ 78073 w 84378"/>
                <a:gd name="connsiteY25" fmla="*/ 6894 h 11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378" h="119575">
                  <a:moveTo>
                    <a:pt x="78073" y="6894"/>
                  </a:moveTo>
                  <a:cubicBezTo>
                    <a:pt x="78073" y="2436"/>
                    <a:pt x="78073" y="76"/>
                    <a:pt x="74810" y="76"/>
                  </a:cubicBezTo>
                  <a:cubicBezTo>
                    <a:pt x="73644" y="76"/>
                    <a:pt x="73178" y="76"/>
                    <a:pt x="70148" y="3223"/>
                  </a:cubicBezTo>
                  <a:cubicBezTo>
                    <a:pt x="69682" y="3485"/>
                    <a:pt x="67351" y="5845"/>
                    <a:pt x="65952" y="7156"/>
                  </a:cubicBezTo>
                  <a:cubicBezTo>
                    <a:pt x="58960" y="1650"/>
                    <a:pt x="50102" y="76"/>
                    <a:pt x="41478" y="76"/>
                  </a:cubicBezTo>
                  <a:cubicBezTo>
                    <a:pt x="8146" y="76"/>
                    <a:pt x="221" y="19743"/>
                    <a:pt x="221" y="32855"/>
                  </a:cubicBezTo>
                  <a:cubicBezTo>
                    <a:pt x="221" y="41246"/>
                    <a:pt x="3484" y="48064"/>
                    <a:pt x="9078" y="53308"/>
                  </a:cubicBezTo>
                  <a:cubicBezTo>
                    <a:pt x="17936" y="61962"/>
                    <a:pt x="26793" y="63797"/>
                    <a:pt x="41245" y="66420"/>
                  </a:cubicBezTo>
                  <a:cubicBezTo>
                    <a:pt x="52899" y="68780"/>
                    <a:pt x="71780" y="72451"/>
                    <a:pt x="71780" y="90020"/>
                  </a:cubicBezTo>
                  <a:cubicBezTo>
                    <a:pt x="71780" y="100247"/>
                    <a:pt x="65486" y="112309"/>
                    <a:pt x="43109" y="112309"/>
                  </a:cubicBezTo>
                  <a:cubicBezTo>
                    <a:pt x="20733" y="112309"/>
                    <a:pt x="12575" y="95789"/>
                    <a:pt x="8379" y="77958"/>
                  </a:cubicBezTo>
                  <a:cubicBezTo>
                    <a:pt x="7680" y="74549"/>
                    <a:pt x="7447" y="73500"/>
                    <a:pt x="4183" y="73500"/>
                  </a:cubicBezTo>
                  <a:cubicBezTo>
                    <a:pt x="221" y="73500"/>
                    <a:pt x="221" y="75335"/>
                    <a:pt x="221" y="80580"/>
                  </a:cubicBezTo>
                  <a:lnTo>
                    <a:pt x="221" y="112834"/>
                  </a:lnTo>
                  <a:cubicBezTo>
                    <a:pt x="221" y="117292"/>
                    <a:pt x="221" y="119652"/>
                    <a:pt x="3484" y="119652"/>
                  </a:cubicBezTo>
                  <a:cubicBezTo>
                    <a:pt x="5582" y="119652"/>
                    <a:pt x="10011" y="114145"/>
                    <a:pt x="14672" y="108376"/>
                  </a:cubicBezTo>
                  <a:cubicBezTo>
                    <a:pt x="24928" y="119127"/>
                    <a:pt x="37515" y="119652"/>
                    <a:pt x="43109" y="119652"/>
                  </a:cubicBezTo>
                  <a:cubicBezTo>
                    <a:pt x="73411" y="119652"/>
                    <a:pt x="84600" y="101296"/>
                    <a:pt x="84600" y="82678"/>
                  </a:cubicBezTo>
                  <a:cubicBezTo>
                    <a:pt x="84600" y="72713"/>
                    <a:pt x="80637" y="64846"/>
                    <a:pt x="74577" y="58553"/>
                  </a:cubicBezTo>
                  <a:cubicBezTo>
                    <a:pt x="65719" y="49375"/>
                    <a:pt x="54997" y="47277"/>
                    <a:pt x="46839" y="45704"/>
                  </a:cubicBezTo>
                  <a:cubicBezTo>
                    <a:pt x="28192" y="42033"/>
                    <a:pt x="13041" y="38886"/>
                    <a:pt x="13041" y="24988"/>
                  </a:cubicBezTo>
                  <a:cubicBezTo>
                    <a:pt x="13041" y="16597"/>
                    <a:pt x="19334" y="6370"/>
                    <a:pt x="41478" y="6370"/>
                  </a:cubicBezTo>
                  <a:cubicBezTo>
                    <a:pt x="68516" y="6370"/>
                    <a:pt x="69682" y="27610"/>
                    <a:pt x="70148" y="35215"/>
                  </a:cubicBezTo>
                  <a:cubicBezTo>
                    <a:pt x="70381" y="38099"/>
                    <a:pt x="73178" y="38099"/>
                    <a:pt x="74111" y="38099"/>
                  </a:cubicBezTo>
                  <a:cubicBezTo>
                    <a:pt x="78073" y="38099"/>
                    <a:pt x="78073" y="36264"/>
                    <a:pt x="78073" y="31281"/>
                  </a:cubicBezTo>
                  <a:lnTo>
                    <a:pt x="78073" y="6894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B0EECBEB-C04E-3E35-A0F9-C88F5651B575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8228245" y="4685697"/>
              <a:ext cx="80649" cy="163891"/>
            </a:xfrm>
            <a:custGeom>
              <a:avLst/>
              <a:gdLst>
                <a:gd name="connsiteX0" fmla="*/ 40316 w 80649"/>
                <a:gd name="connsiteY0" fmla="*/ 57766 h 163891"/>
                <a:gd name="connsiteX1" fmla="*/ 76678 w 80649"/>
                <a:gd name="connsiteY1" fmla="*/ 57766 h 163891"/>
                <a:gd name="connsiteX2" fmla="*/ 76678 w 80649"/>
                <a:gd name="connsiteY2" fmla="*/ 48326 h 163891"/>
                <a:gd name="connsiteX3" fmla="*/ 40316 w 80649"/>
                <a:gd name="connsiteY3" fmla="*/ 48326 h 163891"/>
                <a:gd name="connsiteX4" fmla="*/ 40316 w 80649"/>
                <a:gd name="connsiteY4" fmla="*/ 76 h 163891"/>
                <a:gd name="connsiteX5" fmla="*/ 32390 w 80649"/>
                <a:gd name="connsiteY5" fmla="*/ 76 h 163891"/>
                <a:gd name="connsiteX6" fmla="*/ 224 w 80649"/>
                <a:gd name="connsiteY6" fmla="*/ 50424 h 163891"/>
                <a:gd name="connsiteX7" fmla="*/ 224 w 80649"/>
                <a:gd name="connsiteY7" fmla="*/ 57766 h 163891"/>
                <a:gd name="connsiteX8" fmla="*/ 21901 w 80649"/>
                <a:gd name="connsiteY8" fmla="*/ 57766 h 163891"/>
                <a:gd name="connsiteX9" fmla="*/ 21901 w 80649"/>
                <a:gd name="connsiteY9" fmla="*/ 128568 h 163891"/>
                <a:gd name="connsiteX10" fmla="*/ 54534 w 80649"/>
                <a:gd name="connsiteY10" fmla="*/ 163968 h 163891"/>
                <a:gd name="connsiteX11" fmla="*/ 80873 w 80649"/>
                <a:gd name="connsiteY11" fmla="*/ 128305 h 163891"/>
                <a:gd name="connsiteX12" fmla="*/ 80873 w 80649"/>
                <a:gd name="connsiteY12" fmla="*/ 113883 h 163891"/>
                <a:gd name="connsiteX13" fmla="*/ 72948 w 80649"/>
                <a:gd name="connsiteY13" fmla="*/ 113883 h 163891"/>
                <a:gd name="connsiteX14" fmla="*/ 72948 w 80649"/>
                <a:gd name="connsiteY14" fmla="*/ 128043 h 163891"/>
                <a:gd name="connsiteX15" fmla="*/ 56399 w 80649"/>
                <a:gd name="connsiteY15" fmla="*/ 155577 h 163891"/>
                <a:gd name="connsiteX16" fmla="*/ 40316 w 80649"/>
                <a:gd name="connsiteY16" fmla="*/ 128830 h 163891"/>
                <a:gd name="connsiteX17" fmla="*/ 40316 w 80649"/>
                <a:gd name="connsiteY17" fmla="*/ 57766 h 16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649" h="163891">
                  <a:moveTo>
                    <a:pt x="40316" y="57766"/>
                  </a:moveTo>
                  <a:lnTo>
                    <a:pt x="76678" y="57766"/>
                  </a:lnTo>
                  <a:lnTo>
                    <a:pt x="76678" y="48326"/>
                  </a:lnTo>
                  <a:lnTo>
                    <a:pt x="40316" y="48326"/>
                  </a:lnTo>
                  <a:lnTo>
                    <a:pt x="40316" y="76"/>
                  </a:lnTo>
                  <a:lnTo>
                    <a:pt x="32390" y="76"/>
                  </a:lnTo>
                  <a:cubicBezTo>
                    <a:pt x="32157" y="23677"/>
                    <a:pt x="22601" y="49637"/>
                    <a:pt x="224" y="50424"/>
                  </a:cubicBezTo>
                  <a:lnTo>
                    <a:pt x="224" y="57766"/>
                  </a:lnTo>
                  <a:lnTo>
                    <a:pt x="21901" y="57766"/>
                  </a:lnTo>
                  <a:lnTo>
                    <a:pt x="21901" y="128568"/>
                  </a:lnTo>
                  <a:cubicBezTo>
                    <a:pt x="21901" y="157937"/>
                    <a:pt x="41481" y="163968"/>
                    <a:pt x="54534" y="163968"/>
                  </a:cubicBezTo>
                  <a:cubicBezTo>
                    <a:pt x="70151" y="163968"/>
                    <a:pt x="80873" y="149021"/>
                    <a:pt x="80873" y="128305"/>
                  </a:cubicBezTo>
                  <a:lnTo>
                    <a:pt x="80873" y="113883"/>
                  </a:lnTo>
                  <a:lnTo>
                    <a:pt x="72948" y="113883"/>
                  </a:lnTo>
                  <a:lnTo>
                    <a:pt x="72948" y="128043"/>
                  </a:lnTo>
                  <a:cubicBezTo>
                    <a:pt x="72948" y="145875"/>
                    <a:pt x="65489" y="155577"/>
                    <a:pt x="56399" y="155577"/>
                  </a:cubicBezTo>
                  <a:cubicBezTo>
                    <a:pt x="40316" y="155577"/>
                    <a:pt x="40316" y="133550"/>
                    <a:pt x="40316" y="128830"/>
                  </a:cubicBezTo>
                  <a:lnTo>
                    <a:pt x="40316" y="57766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7D89DEEF-B327-38E8-BBD3-E3ED320E6C4F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8338364" y="4730014"/>
              <a:ext cx="116312" cy="119575"/>
            </a:xfrm>
            <a:custGeom>
              <a:avLst/>
              <a:gdLst>
                <a:gd name="connsiteX0" fmla="*/ 91366 w 116312"/>
                <a:gd name="connsiteY0" fmla="*/ 46753 h 119575"/>
                <a:gd name="connsiteX1" fmla="*/ 80643 w 116312"/>
                <a:gd name="connsiteY1" fmla="*/ 13188 h 119575"/>
                <a:gd name="connsiteX2" fmla="*/ 46146 w 116312"/>
                <a:gd name="connsiteY2" fmla="*/ 76 h 119575"/>
                <a:gd name="connsiteX3" fmla="*/ 8385 w 116312"/>
                <a:gd name="connsiteY3" fmla="*/ 25512 h 119575"/>
                <a:gd name="connsiteX4" fmla="*/ 19574 w 116312"/>
                <a:gd name="connsiteY4" fmla="*/ 38361 h 119575"/>
                <a:gd name="connsiteX5" fmla="*/ 30529 w 116312"/>
                <a:gd name="connsiteY5" fmla="*/ 26037 h 119575"/>
                <a:gd name="connsiteX6" fmla="*/ 22371 w 116312"/>
                <a:gd name="connsiteY6" fmla="*/ 13974 h 119575"/>
                <a:gd name="connsiteX7" fmla="*/ 45680 w 116312"/>
                <a:gd name="connsiteY7" fmla="*/ 7419 h 119575"/>
                <a:gd name="connsiteX8" fmla="*/ 72951 w 116312"/>
                <a:gd name="connsiteY8" fmla="*/ 39148 h 119575"/>
                <a:gd name="connsiteX9" fmla="*/ 72951 w 116312"/>
                <a:gd name="connsiteY9" fmla="*/ 47277 h 119575"/>
                <a:gd name="connsiteX10" fmla="*/ 27732 w 116312"/>
                <a:gd name="connsiteY10" fmla="*/ 55668 h 119575"/>
                <a:gd name="connsiteX11" fmla="*/ 227 w 116312"/>
                <a:gd name="connsiteY11" fmla="*/ 90545 h 119575"/>
                <a:gd name="connsiteX12" fmla="*/ 41018 w 116312"/>
                <a:gd name="connsiteY12" fmla="*/ 119652 h 119575"/>
                <a:gd name="connsiteX13" fmla="*/ 75515 w 116312"/>
                <a:gd name="connsiteY13" fmla="*/ 97625 h 119575"/>
                <a:gd name="connsiteX14" fmla="*/ 93463 w 116312"/>
                <a:gd name="connsiteY14" fmla="*/ 118341 h 119575"/>
                <a:gd name="connsiteX15" fmla="*/ 116539 w 116312"/>
                <a:gd name="connsiteY15" fmla="*/ 93429 h 119575"/>
                <a:gd name="connsiteX16" fmla="*/ 116539 w 116312"/>
                <a:gd name="connsiteY16" fmla="*/ 79007 h 119575"/>
                <a:gd name="connsiteX17" fmla="*/ 108614 w 116312"/>
                <a:gd name="connsiteY17" fmla="*/ 79007 h 119575"/>
                <a:gd name="connsiteX18" fmla="*/ 108614 w 116312"/>
                <a:gd name="connsiteY18" fmla="*/ 93167 h 119575"/>
                <a:gd name="connsiteX19" fmla="*/ 99990 w 116312"/>
                <a:gd name="connsiteY19" fmla="*/ 108376 h 119575"/>
                <a:gd name="connsiteX20" fmla="*/ 91366 w 116312"/>
                <a:gd name="connsiteY20" fmla="*/ 92642 h 119575"/>
                <a:gd name="connsiteX21" fmla="*/ 91366 w 116312"/>
                <a:gd name="connsiteY21" fmla="*/ 46753 h 119575"/>
                <a:gd name="connsiteX22" fmla="*/ 72951 w 116312"/>
                <a:gd name="connsiteY22" fmla="*/ 80055 h 119575"/>
                <a:gd name="connsiteX23" fmla="*/ 42883 w 116312"/>
                <a:gd name="connsiteY23" fmla="*/ 112309 h 119575"/>
                <a:gd name="connsiteX24" fmla="*/ 19807 w 116312"/>
                <a:gd name="connsiteY24" fmla="*/ 90545 h 119575"/>
                <a:gd name="connsiteX25" fmla="*/ 72951 w 116312"/>
                <a:gd name="connsiteY25" fmla="*/ 54095 h 119575"/>
                <a:gd name="connsiteX26" fmla="*/ 72951 w 116312"/>
                <a:gd name="connsiteY26" fmla="*/ 80055 h 11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6312" h="119575">
                  <a:moveTo>
                    <a:pt x="91366" y="46753"/>
                  </a:moveTo>
                  <a:cubicBezTo>
                    <a:pt x="91366" y="32855"/>
                    <a:pt x="91366" y="22890"/>
                    <a:pt x="80643" y="13188"/>
                  </a:cubicBezTo>
                  <a:cubicBezTo>
                    <a:pt x="71087" y="4272"/>
                    <a:pt x="59898" y="76"/>
                    <a:pt x="46146" y="76"/>
                  </a:cubicBezTo>
                  <a:cubicBezTo>
                    <a:pt x="24002" y="76"/>
                    <a:pt x="8385" y="9516"/>
                    <a:pt x="8385" y="25512"/>
                  </a:cubicBezTo>
                  <a:cubicBezTo>
                    <a:pt x="8385" y="33904"/>
                    <a:pt x="13513" y="38361"/>
                    <a:pt x="19574" y="38361"/>
                  </a:cubicBezTo>
                  <a:cubicBezTo>
                    <a:pt x="25867" y="38361"/>
                    <a:pt x="30529" y="33117"/>
                    <a:pt x="30529" y="26037"/>
                  </a:cubicBezTo>
                  <a:cubicBezTo>
                    <a:pt x="30529" y="21579"/>
                    <a:pt x="28664" y="16072"/>
                    <a:pt x="22371" y="13974"/>
                  </a:cubicBezTo>
                  <a:cubicBezTo>
                    <a:pt x="30762" y="7419"/>
                    <a:pt x="44281" y="7419"/>
                    <a:pt x="45680" y="7419"/>
                  </a:cubicBezTo>
                  <a:cubicBezTo>
                    <a:pt x="58733" y="7419"/>
                    <a:pt x="72951" y="17121"/>
                    <a:pt x="72951" y="39148"/>
                  </a:cubicBezTo>
                  <a:lnTo>
                    <a:pt x="72951" y="47277"/>
                  </a:lnTo>
                  <a:cubicBezTo>
                    <a:pt x="60131" y="47802"/>
                    <a:pt x="44747" y="48588"/>
                    <a:pt x="27732" y="55668"/>
                  </a:cubicBezTo>
                  <a:cubicBezTo>
                    <a:pt x="6754" y="64322"/>
                    <a:pt x="227" y="78744"/>
                    <a:pt x="227" y="90545"/>
                  </a:cubicBezTo>
                  <a:cubicBezTo>
                    <a:pt x="227" y="113096"/>
                    <a:pt x="24468" y="119652"/>
                    <a:pt x="41018" y="119652"/>
                  </a:cubicBezTo>
                  <a:cubicBezTo>
                    <a:pt x="59665" y="119652"/>
                    <a:pt x="70620" y="107852"/>
                    <a:pt x="75515" y="97625"/>
                  </a:cubicBezTo>
                  <a:cubicBezTo>
                    <a:pt x="76448" y="108376"/>
                    <a:pt x="82741" y="118341"/>
                    <a:pt x="93463" y="118341"/>
                  </a:cubicBezTo>
                  <a:cubicBezTo>
                    <a:pt x="93930" y="118341"/>
                    <a:pt x="116539" y="118341"/>
                    <a:pt x="116539" y="93429"/>
                  </a:cubicBezTo>
                  <a:lnTo>
                    <a:pt x="116539" y="79007"/>
                  </a:lnTo>
                  <a:lnTo>
                    <a:pt x="108614" y="79007"/>
                  </a:lnTo>
                  <a:lnTo>
                    <a:pt x="108614" y="93167"/>
                  </a:lnTo>
                  <a:cubicBezTo>
                    <a:pt x="108614" y="95789"/>
                    <a:pt x="108614" y="108376"/>
                    <a:pt x="99990" y="108376"/>
                  </a:cubicBezTo>
                  <a:cubicBezTo>
                    <a:pt x="91366" y="108376"/>
                    <a:pt x="91366" y="96051"/>
                    <a:pt x="91366" y="92642"/>
                  </a:cubicBezTo>
                  <a:lnTo>
                    <a:pt x="91366" y="46753"/>
                  </a:lnTo>
                  <a:close/>
                  <a:moveTo>
                    <a:pt x="72951" y="80055"/>
                  </a:moveTo>
                  <a:cubicBezTo>
                    <a:pt x="72951" y="105229"/>
                    <a:pt x="53372" y="112309"/>
                    <a:pt x="42883" y="112309"/>
                  </a:cubicBezTo>
                  <a:cubicBezTo>
                    <a:pt x="30995" y="112309"/>
                    <a:pt x="19807" y="103394"/>
                    <a:pt x="19807" y="90545"/>
                  </a:cubicBezTo>
                  <a:cubicBezTo>
                    <a:pt x="19807" y="76122"/>
                    <a:pt x="30995" y="55931"/>
                    <a:pt x="72951" y="54095"/>
                  </a:cubicBezTo>
                  <a:lnTo>
                    <a:pt x="72951" y="80055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3C66218D-9A0D-58D4-771F-AC8789E038D0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8465037" y="4685697"/>
              <a:ext cx="80649" cy="163891"/>
            </a:xfrm>
            <a:custGeom>
              <a:avLst/>
              <a:gdLst>
                <a:gd name="connsiteX0" fmla="*/ 40323 w 80649"/>
                <a:gd name="connsiteY0" fmla="*/ 57766 h 163891"/>
                <a:gd name="connsiteX1" fmla="*/ 76685 w 80649"/>
                <a:gd name="connsiteY1" fmla="*/ 57766 h 163891"/>
                <a:gd name="connsiteX2" fmla="*/ 76685 w 80649"/>
                <a:gd name="connsiteY2" fmla="*/ 48326 h 163891"/>
                <a:gd name="connsiteX3" fmla="*/ 40323 w 80649"/>
                <a:gd name="connsiteY3" fmla="*/ 48326 h 163891"/>
                <a:gd name="connsiteX4" fmla="*/ 40323 w 80649"/>
                <a:gd name="connsiteY4" fmla="*/ 76 h 163891"/>
                <a:gd name="connsiteX5" fmla="*/ 32398 w 80649"/>
                <a:gd name="connsiteY5" fmla="*/ 76 h 163891"/>
                <a:gd name="connsiteX6" fmla="*/ 231 w 80649"/>
                <a:gd name="connsiteY6" fmla="*/ 50424 h 163891"/>
                <a:gd name="connsiteX7" fmla="*/ 231 w 80649"/>
                <a:gd name="connsiteY7" fmla="*/ 57766 h 163891"/>
                <a:gd name="connsiteX8" fmla="*/ 21908 w 80649"/>
                <a:gd name="connsiteY8" fmla="*/ 57766 h 163891"/>
                <a:gd name="connsiteX9" fmla="*/ 21908 w 80649"/>
                <a:gd name="connsiteY9" fmla="*/ 128568 h 163891"/>
                <a:gd name="connsiteX10" fmla="*/ 54541 w 80649"/>
                <a:gd name="connsiteY10" fmla="*/ 163968 h 163891"/>
                <a:gd name="connsiteX11" fmla="*/ 80880 w 80649"/>
                <a:gd name="connsiteY11" fmla="*/ 128305 h 163891"/>
                <a:gd name="connsiteX12" fmla="*/ 80880 w 80649"/>
                <a:gd name="connsiteY12" fmla="*/ 113883 h 163891"/>
                <a:gd name="connsiteX13" fmla="*/ 72955 w 80649"/>
                <a:gd name="connsiteY13" fmla="*/ 113883 h 163891"/>
                <a:gd name="connsiteX14" fmla="*/ 72955 w 80649"/>
                <a:gd name="connsiteY14" fmla="*/ 128043 h 163891"/>
                <a:gd name="connsiteX15" fmla="*/ 56406 w 80649"/>
                <a:gd name="connsiteY15" fmla="*/ 155577 h 163891"/>
                <a:gd name="connsiteX16" fmla="*/ 40323 w 80649"/>
                <a:gd name="connsiteY16" fmla="*/ 128830 h 163891"/>
                <a:gd name="connsiteX17" fmla="*/ 40323 w 80649"/>
                <a:gd name="connsiteY17" fmla="*/ 57766 h 16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649" h="163891">
                  <a:moveTo>
                    <a:pt x="40323" y="57766"/>
                  </a:moveTo>
                  <a:lnTo>
                    <a:pt x="76685" y="57766"/>
                  </a:lnTo>
                  <a:lnTo>
                    <a:pt x="76685" y="48326"/>
                  </a:lnTo>
                  <a:lnTo>
                    <a:pt x="40323" y="48326"/>
                  </a:lnTo>
                  <a:lnTo>
                    <a:pt x="40323" y="76"/>
                  </a:lnTo>
                  <a:lnTo>
                    <a:pt x="32398" y="76"/>
                  </a:lnTo>
                  <a:cubicBezTo>
                    <a:pt x="32164" y="23677"/>
                    <a:pt x="22608" y="49637"/>
                    <a:pt x="231" y="50424"/>
                  </a:cubicBezTo>
                  <a:lnTo>
                    <a:pt x="231" y="57766"/>
                  </a:lnTo>
                  <a:lnTo>
                    <a:pt x="21908" y="57766"/>
                  </a:lnTo>
                  <a:lnTo>
                    <a:pt x="21908" y="128568"/>
                  </a:lnTo>
                  <a:cubicBezTo>
                    <a:pt x="21908" y="157937"/>
                    <a:pt x="41488" y="163968"/>
                    <a:pt x="54541" y="163968"/>
                  </a:cubicBezTo>
                  <a:cubicBezTo>
                    <a:pt x="70158" y="163968"/>
                    <a:pt x="80880" y="149021"/>
                    <a:pt x="80880" y="128305"/>
                  </a:cubicBezTo>
                  <a:lnTo>
                    <a:pt x="80880" y="113883"/>
                  </a:lnTo>
                  <a:lnTo>
                    <a:pt x="72955" y="113883"/>
                  </a:lnTo>
                  <a:lnTo>
                    <a:pt x="72955" y="128043"/>
                  </a:lnTo>
                  <a:cubicBezTo>
                    <a:pt x="72955" y="145875"/>
                    <a:pt x="65496" y="155577"/>
                    <a:pt x="56406" y="155577"/>
                  </a:cubicBezTo>
                  <a:cubicBezTo>
                    <a:pt x="40323" y="155577"/>
                    <a:pt x="40323" y="133550"/>
                    <a:pt x="40323" y="128830"/>
                  </a:cubicBezTo>
                  <a:lnTo>
                    <a:pt x="40323" y="57766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C7666ED9-8372-7E87-D321-D9EAEAD9BDA1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8611951" y="4509818"/>
              <a:ext cx="77252" cy="374610"/>
            </a:xfrm>
            <a:custGeom>
              <a:avLst/>
              <a:gdLst>
                <a:gd name="connsiteX0" fmla="*/ 77488 w 77252"/>
                <a:gd name="connsiteY0" fmla="*/ 370939 h 374610"/>
                <a:gd name="connsiteX1" fmla="*/ 71827 w 77252"/>
                <a:gd name="connsiteY1" fmla="*/ 362697 h 374610"/>
                <a:gd name="connsiteX2" fmla="*/ 19548 w 77252"/>
                <a:gd name="connsiteY2" fmla="*/ 187380 h 374610"/>
                <a:gd name="connsiteX3" fmla="*/ 73159 w 77252"/>
                <a:gd name="connsiteY3" fmla="*/ 10189 h 374610"/>
                <a:gd name="connsiteX4" fmla="*/ 77488 w 77252"/>
                <a:gd name="connsiteY4" fmla="*/ 3821 h 374610"/>
                <a:gd name="connsiteX5" fmla="*/ 74158 w 77252"/>
                <a:gd name="connsiteY5" fmla="*/ 75 h 374610"/>
                <a:gd name="connsiteX6" fmla="*/ 21213 w 77252"/>
                <a:gd name="connsiteY6" fmla="*/ 73124 h 374610"/>
                <a:gd name="connsiteX7" fmla="*/ 235 w 77252"/>
                <a:gd name="connsiteY7" fmla="*/ 187380 h 374610"/>
                <a:gd name="connsiteX8" fmla="*/ 22212 w 77252"/>
                <a:gd name="connsiteY8" fmla="*/ 304258 h 374610"/>
                <a:gd name="connsiteX9" fmla="*/ 74158 w 77252"/>
                <a:gd name="connsiteY9" fmla="*/ 374685 h 374610"/>
                <a:gd name="connsiteX10" fmla="*/ 77488 w 77252"/>
                <a:gd name="connsiteY10" fmla="*/ 370939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252" h="374610">
                  <a:moveTo>
                    <a:pt x="77488" y="370939"/>
                  </a:moveTo>
                  <a:cubicBezTo>
                    <a:pt x="77488" y="369815"/>
                    <a:pt x="77488" y="369066"/>
                    <a:pt x="71827" y="362697"/>
                  </a:cubicBezTo>
                  <a:cubicBezTo>
                    <a:pt x="30203" y="315497"/>
                    <a:pt x="19548" y="244695"/>
                    <a:pt x="19548" y="187380"/>
                  </a:cubicBezTo>
                  <a:cubicBezTo>
                    <a:pt x="19548" y="122198"/>
                    <a:pt x="32201" y="57015"/>
                    <a:pt x="73159" y="10189"/>
                  </a:cubicBezTo>
                  <a:cubicBezTo>
                    <a:pt x="77488" y="5694"/>
                    <a:pt x="77488" y="4945"/>
                    <a:pt x="77488" y="3821"/>
                  </a:cubicBezTo>
                  <a:cubicBezTo>
                    <a:pt x="77488" y="1199"/>
                    <a:pt x="76156" y="75"/>
                    <a:pt x="74158" y="75"/>
                  </a:cubicBezTo>
                  <a:cubicBezTo>
                    <a:pt x="70828" y="75"/>
                    <a:pt x="40859" y="25548"/>
                    <a:pt x="21213" y="73124"/>
                  </a:cubicBezTo>
                  <a:cubicBezTo>
                    <a:pt x="4230" y="114331"/>
                    <a:pt x="235" y="155913"/>
                    <a:pt x="235" y="187380"/>
                  </a:cubicBezTo>
                  <a:cubicBezTo>
                    <a:pt x="235" y="216599"/>
                    <a:pt x="3897" y="261927"/>
                    <a:pt x="22212" y="304258"/>
                  </a:cubicBezTo>
                  <a:cubicBezTo>
                    <a:pt x="42191" y="350335"/>
                    <a:pt x="70828" y="374685"/>
                    <a:pt x="74158" y="374685"/>
                  </a:cubicBezTo>
                  <a:cubicBezTo>
                    <a:pt x="76156" y="374685"/>
                    <a:pt x="77488" y="373561"/>
                    <a:pt x="77488" y="370939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4C585A0A-1B89-5416-F55A-A8D9FAEA3A74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8721467" y="4534917"/>
              <a:ext cx="280374" cy="255858"/>
            </a:xfrm>
            <a:custGeom>
              <a:avLst/>
              <a:gdLst>
                <a:gd name="connsiteX0" fmla="*/ 241321 w 280374"/>
                <a:gd name="connsiteY0" fmla="*/ 28920 h 255858"/>
                <a:gd name="connsiteX1" fmla="*/ 269292 w 280374"/>
                <a:gd name="connsiteY1" fmla="*/ 11688 h 255858"/>
                <a:gd name="connsiteX2" fmla="*/ 280613 w 280374"/>
                <a:gd name="connsiteY2" fmla="*/ 4195 h 255858"/>
                <a:gd name="connsiteX3" fmla="*/ 275952 w 280374"/>
                <a:gd name="connsiteY3" fmla="*/ 75 h 255858"/>
                <a:gd name="connsiteX4" fmla="*/ 233329 w 280374"/>
                <a:gd name="connsiteY4" fmla="*/ 1199 h 255858"/>
                <a:gd name="connsiteX5" fmla="*/ 190374 w 280374"/>
                <a:gd name="connsiteY5" fmla="*/ 75 h 255858"/>
                <a:gd name="connsiteX6" fmla="*/ 184047 w 280374"/>
                <a:gd name="connsiteY6" fmla="*/ 7567 h 255858"/>
                <a:gd name="connsiteX7" fmla="*/ 193371 w 280374"/>
                <a:gd name="connsiteY7" fmla="*/ 11688 h 255858"/>
                <a:gd name="connsiteX8" fmla="*/ 206024 w 280374"/>
                <a:gd name="connsiteY8" fmla="*/ 12437 h 255858"/>
                <a:gd name="connsiteX9" fmla="*/ 215015 w 280374"/>
                <a:gd name="connsiteY9" fmla="*/ 18431 h 255858"/>
                <a:gd name="connsiteX10" fmla="*/ 213683 w 280374"/>
                <a:gd name="connsiteY10" fmla="*/ 25548 h 255858"/>
                <a:gd name="connsiteX11" fmla="*/ 193704 w 280374"/>
                <a:gd name="connsiteY11" fmla="*/ 116953 h 255858"/>
                <a:gd name="connsiteX12" fmla="*/ 92143 w 280374"/>
                <a:gd name="connsiteY12" fmla="*/ 116953 h 255858"/>
                <a:gd name="connsiteX13" fmla="*/ 111789 w 280374"/>
                <a:gd name="connsiteY13" fmla="*/ 28920 h 255858"/>
                <a:gd name="connsiteX14" fmla="*/ 139760 w 280374"/>
                <a:gd name="connsiteY14" fmla="*/ 11688 h 255858"/>
                <a:gd name="connsiteX15" fmla="*/ 151082 w 280374"/>
                <a:gd name="connsiteY15" fmla="*/ 4195 h 255858"/>
                <a:gd name="connsiteX16" fmla="*/ 146420 w 280374"/>
                <a:gd name="connsiteY16" fmla="*/ 75 h 255858"/>
                <a:gd name="connsiteX17" fmla="*/ 103797 w 280374"/>
                <a:gd name="connsiteY17" fmla="*/ 1199 h 255858"/>
                <a:gd name="connsiteX18" fmla="*/ 60842 w 280374"/>
                <a:gd name="connsiteY18" fmla="*/ 75 h 255858"/>
                <a:gd name="connsiteX19" fmla="*/ 54515 w 280374"/>
                <a:gd name="connsiteY19" fmla="*/ 7567 h 255858"/>
                <a:gd name="connsiteX20" fmla="*/ 63839 w 280374"/>
                <a:gd name="connsiteY20" fmla="*/ 11688 h 255858"/>
                <a:gd name="connsiteX21" fmla="*/ 76493 w 280374"/>
                <a:gd name="connsiteY21" fmla="*/ 12437 h 255858"/>
                <a:gd name="connsiteX22" fmla="*/ 85483 w 280374"/>
                <a:gd name="connsiteY22" fmla="*/ 18431 h 255858"/>
                <a:gd name="connsiteX23" fmla="*/ 84151 w 280374"/>
                <a:gd name="connsiteY23" fmla="*/ 25548 h 255858"/>
                <a:gd name="connsiteX24" fmla="*/ 39531 w 280374"/>
                <a:gd name="connsiteY24" fmla="*/ 226714 h 255858"/>
                <a:gd name="connsiteX25" fmla="*/ 9229 w 280374"/>
                <a:gd name="connsiteY25" fmla="*/ 244321 h 255858"/>
                <a:gd name="connsiteX26" fmla="*/ 239 w 280374"/>
                <a:gd name="connsiteY26" fmla="*/ 251813 h 255858"/>
                <a:gd name="connsiteX27" fmla="*/ 4900 w 280374"/>
                <a:gd name="connsiteY27" fmla="*/ 255933 h 255858"/>
                <a:gd name="connsiteX28" fmla="*/ 47190 w 280374"/>
                <a:gd name="connsiteY28" fmla="*/ 254810 h 255858"/>
                <a:gd name="connsiteX29" fmla="*/ 68501 w 280374"/>
                <a:gd name="connsiteY29" fmla="*/ 255184 h 255858"/>
                <a:gd name="connsiteX30" fmla="*/ 90145 w 280374"/>
                <a:gd name="connsiteY30" fmla="*/ 255933 h 255858"/>
                <a:gd name="connsiteX31" fmla="*/ 96805 w 280374"/>
                <a:gd name="connsiteY31" fmla="*/ 248441 h 255858"/>
                <a:gd name="connsiteX32" fmla="*/ 87481 w 280374"/>
                <a:gd name="connsiteY32" fmla="*/ 244321 h 255858"/>
                <a:gd name="connsiteX33" fmla="*/ 65837 w 280374"/>
                <a:gd name="connsiteY33" fmla="*/ 237578 h 255858"/>
                <a:gd name="connsiteX34" fmla="*/ 66836 w 280374"/>
                <a:gd name="connsiteY34" fmla="*/ 231209 h 255858"/>
                <a:gd name="connsiteX35" fmla="*/ 89479 w 280374"/>
                <a:gd name="connsiteY35" fmla="*/ 128566 h 255858"/>
                <a:gd name="connsiteX36" fmla="*/ 191040 w 280374"/>
                <a:gd name="connsiteY36" fmla="*/ 128566 h 255858"/>
                <a:gd name="connsiteX37" fmla="*/ 168064 w 280374"/>
                <a:gd name="connsiteY37" fmla="*/ 231958 h 255858"/>
                <a:gd name="connsiteX38" fmla="*/ 137762 w 280374"/>
                <a:gd name="connsiteY38" fmla="*/ 244321 h 255858"/>
                <a:gd name="connsiteX39" fmla="*/ 129770 w 280374"/>
                <a:gd name="connsiteY39" fmla="*/ 251813 h 255858"/>
                <a:gd name="connsiteX40" fmla="*/ 134432 w 280374"/>
                <a:gd name="connsiteY40" fmla="*/ 255933 h 255858"/>
                <a:gd name="connsiteX41" fmla="*/ 176722 w 280374"/>
                <a:gd name="connsiteY41" fmla="*/ 254810 h 255858"/>
                <a:gd name="connsiteX42" fmla="*/ 198033 w 280374"/>
                <a:gd name="connsiteY42" fmla="*/ 255184 h 255858"/>
                <a:gd name="connsiteX43" fmla="*/ 219677 w 280374"/>
                <a:gd name="connsiteY43" fmla="*/ 255933 h 255858"/>
                <a:gd name="connsiteX44" fmla="*/ 226337 w 280374"/>
                <a:gd name="connsiteY44" fmla="*/ 248441 h 255858"/>
                <a:gd name="connsiteX45" fmla="*/ 217013 w 280374"/>
                <a:gd name="connsiteY45" fmla="*/ 244321 h 255858"/>
                <a:gd name="connsiteX46" fmla="*/ 195369 w 280374"/>
                <a:gd name="connsiteY46" fmla="*/ 237578 h 255858"/>
                <a:gd name="connsiteX47" fmla="*/ 196368 w 280374"/>
                <a:gd name="connsiteY47" fmla="*/ 231209 h 255858"/>
                <a:gd name="connsiteX48" fmla="*/ 241321 w 280374"/>
                <a:gd name="connsiteY48" fmla="*/ 28920 h 25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255858">
                  <a:moveTo>
                    <a:pt x="241321" y="28920"/>
                  </a:moveTo>
                  <a:cubicBezTo>
                    <a:pt x="244318" y="15434"/>
                    <a:pt x="244984" y="11688"/>
                    <a:pt x="269292" y="11688"/>
                  </a:cubicBezTo>
                  <a:cubicBezTo>
                    <a:pt x="277950" y="11688"/>
                    <a:pt x="280613" y="11688"/>
                    <a:pt x="280613" y="4195"/>
                  </a:cubicBezTo>
                  <a:cubicBezTo>
                    <a:pt x="280613" y="75"/>
                    <a:pt x="276951" y="75"/>
                    <a:pt x="275952" y="75"/>
                  </a:cubicBezTo>
                  <a:cubicBezTo>
                    <a:pt x="266628" y="75"/>
                    <a:pt x="242653" y="1199"/>
                    <a:pt x="233329" y="1199"/>
                  </a:cubicBezTo>
                  <a:cubicBezTo>
                    <a:pt x="223673" y="1199"/>
                    <a:pt x="200031" y="75"/>
                    <a:pt x="190374" y="75"/>
                  </a:cubicBezTo>
                  <a:cubicBezTo>
                    <a:pt x="187710" y="75"/>
                    <a:pt x="184047" y="75"/>
                    <a:pt x="184047" y="7567"/>
                  </a:cubicBezTo>
                  <a:cubicBezTo>
                    <a:pt x="184047" y="11688"/>
                    <a:pt x="187044" y="11688"/>
                    <a:pt x="193371" y="11688"/>
                  </a:cubicBezTo>
                  <a:cubicBezTo>
                    <a:pt x="194037" y="11688"/>
                    <a:pt x="200364" y="11688"/>
                    <a:pt x="206024" y="12437"/>
                  </a:cubicBezTo>
                  <a:cubicBezTo>
                    <a:pt x="212018" y="13186"/>
                    <a:pt x="215015" y="13561"/>
                    <a:pt x="215015" y="18431"/>
                  </a:cubicBezTo>
                  <a:cubicBezTo>
                    <a:pt x="215015" y="19929"/>
                    <a:pt x="214682" y="20678"/>
                    <a:pt x="213683" y="25548"/>
                  </a:cubicBezTo>
                  <a:lnTo>
                    <a:pt x="193704" y="116953"/>
                  </a:lnTo>
                  <a:lnTo>
                    <a:pt x="92143" y="116953"/>
                  </a:lnTo>
                  <a:lnTo>
                    <a:pt x="111789" y="28920"/>
                  </a:lnTo>
                  <a:cubicBezTo>
                    <a:pt x="114786" y="15434"/>
                    <a:pt x="115785" y="11688"/>
                    <a:pt x="139760" y="11688"/>
                  </a:cubicBezTo>
                  <a:cubicBezTo>
                    <a:pt x="148418" y="11688"/>
                    <a:pt x="151082" y="11688"/>
                    <a:pt x="151082" y="4195"/>
                  </a:cubicBezTo>
                  <a:cubicBezTo>
                    <a:pt x="151082" y="75"/>
                    <a:pt x="147419" y="75"/>
                    <a:pt x="146420" y="75"/>
                  </a:cubicBezTo>
                  <a:cubicBezTo>
                    <a:pt x="137096" y="75"/>
                    <a:pt x="113121" y="1199"/>
                    <a:pt x="103797" y="1199"/>
                  </a:cubicBezTo>
                  <a:cubicBezTo>
                    <a:pt x="94141" y="1199"/>
                    <a:pt x="70499" y="75"/>
                    <a:pt x="60842" y="75"/>
                  </a:cubicBezTo>
                  <a:cubicBezTo>
                    <a:pt x="58178" y="75"/>
                    <a:pt x="54515" y="75"/>
                    <a:pt x="54515" y="7567"/>
                  </a:cubicBezTo>
                  <a:cubicBezTo>
                    <a:pt x="54515" y="11688"/>
                    <a:pt x="57512" y="11688"/>
                    <a:pt x="63839" y="11688"/>
                  </a:cubicBezTo>
                  <a:cubicBezTo>
                    <a:pt x="64505" y="11688"/>
                    <a:pt x="70832" y="11688"/>
                    <a:pt x="76493" y="12437"/>
                  </a:cubicBezTo>
                  <a:cubicBezTo>
                    <a:pt x="82486" y="13186"/>
                    <a:pt x="85483" y="13561"/>
                    <a:pt x="85483" y="18431"/>
                  </a:cubicBezTo>
                  <a:cubicBezTo>
                    <a:pt x="85483" y="19929"/>
                    <a:pt x="85150" y="21053"/>
                    <a:pt x="84151" y="25548"/>
                  </a:cubicBezTo>
                  <a:lnTo>
                    <a:pt x="39531" y="226714"/>
                  </a:lnTo>
                  <a:cubicBezTo>
                    <a:pt x="36201" y="241324"/>
                    <a:pt x="35535" y="244321"/>
                    <a:pt x="9229" y="244321"/>
                  </a:cubicBezTo>
                  <a:cubicBezTo>
                    <a:pt x="3235" y="244321"/>
                    <a:pt x="239" y="244321"/>
                    <a:pt x="239" y="251813"/>
                  </a:cubicBezTo>
                  <a:cubicBezTo>
                    <a:pt x="239" y="255933"/>
                    <a:pt x="4234" y="255933"/>
                    <a:pt x="4900" y="255933"/>
                  </a:cubicBezTo>
                  <a:cubicBezTo>
                    <a:pt x="14224" y="255933"/>
                    <a:pt x="37866" y="254810"/>
                    <a:pt x="47190" y="254810"/>
                  </a:cubicBezTo>
                  <a:cubicBezTo>
                    <a:pt x="54182" y="254810"/>
                    <a:pt x="61508" y="255184"/>
                    <a:pt x="68501" y="255184"/>
                  </a:cubicBezTo>
                  <a:cubicBezTo>
                    <a:pt x="75827" y="255184"/>
                    <a:pt x="83152" y="255933"/>
                    <a:pt x="90145" y="255933"/>
                  </a:cubicBezTo>
                  <a:cubicBezTo>
                    <a:pt x="92809" y="255933"/>
                    <a:pt x="96805" y="255933"/>
                    <a:pt x="96805" y="248441"/>
                  </a:cubicBezTo>
                  <a:cubicBezTo>
                    <a:pt x="96805" y="244321"/>
                    <a:pt x="93808" y="244321"/>
                    <a:pt x="87481" y="244321"/>
                  </a:cubicBezTo>
                  <a:cubicBezTo>
                    <a:pt x="75161" y="244321"/>
                    <a:pt x="65837" y="244321"/>
                    <a:pt x="65837" y="237578"/>
                  </a:cubicBezTo>
                  <a:cubicBezTo>
                    <a:pt x="65837" y="235330"/>
                    <a:pt x="66503" y="233457"/>
                    <a:pt x="66836" y="231209"/>
                  </a:cubicBezTo>
                  <a:lnTo>
                    <a:pt x="89479" y="128566"/>
                  </a:lnTo>
                  <a:lnTo>
                    <a:pt x="191040" y="128566"/>
                  </a:lnTo>
                  <a:cubicBezTo>
                    <a:pt x="177055" y="190751"/>
                    <a:pt x="169396" y="226339"/>
                    <a:pt x="168064" y="231958"/>
                  </a:cubicBezTo>
                  <a:cubicBezTo>
                    <a:pt x="164734" y="243946"/>
                    <a:pt x="158407" y="244321"/>
                    <a:pt x="137762" y="244321"/>
                  </a:cubicBezTo>
                  <a:cubicBezTo>
                    <a:pt x="132767" y="244321"/>
                    <a:pt x="129770" y="244321"/>
                    <a:pt x="129770" y="251813"/>
                  </a:cubicBezTo>
                  <a:cubicBezTo>
                    <a:pt x="129770" y="255933"/>
                    <a:pt x="133766" y="255933"/>
                    <a:pt x="134432" y="255933"/>
                  </a:cubicBezTo>
                  <a:cubicBezTo>
                    <a:pt x="143756" y="255933"/>
                    <a:pt x="167398" y="254810"/>
                    <a:pt x="176722" y="254810"/>
                  </a:cubicBezTo>
                  <a:cubicBezTo>
                    <a:pt x="183714" y="254810"/>
                    <a:pt x="191040" y="255184"/>
                    <a:pt x="198033" y="255184"/>
                  </a:cubicBezTo>
                  <a:cubicBezTo>
                    <a:pt x="205358" y="255184"/>
                    <a:pt x="212684" y="255933"/>
                    <a:pt x="219677" y="255933"/>
                  </a:cubicBezTo>
                  <a:cubicBezTo>
                    <a:pt x="222341" y="255933"/>
                    <a:pt x="226337" y="255933"/>
                    <a:pt x="226337" y="248441"/>
                  </a:cubicBezTo>
                  <a:cubicBezTo>
                    <a:pt x="226337" y="244321"/>
                    <a:pt x="223340" y="244321"/>
                    <a:pt x="217013" y="244321"/>
                  </a:cubicBezTo>
                  <a:cubicBezTo>
                    <a:pt x="204692" y="244321"/>
                    <a:pt x="195369" y="244321"/>
                    <a:pt x="195369" y="237578"/>
                  </a:cubicBezTo>
                  <a:cubicBezTo>
                    <a:pt x="195369" y="235330"/>
                    <a:pt x="196035" y="233457"/>
                    <a:pt x="196368" y="231209"/>
                  </a:cubicBezTo>
                  <a:lnTo>
                    <a:pt x="241321" y="28920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BE5032DB-6FAF-6ED2-54A6-D456E5281289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9031310" y="4509818"/>
              <a:ext cx="77252" cy="374610"/>
            </a:xfrm>
            <a:custGeom>
              <a:avLst/>
              <a:gdLst>
                <a:gd name="connsiteX0" fmla="*/ 77501 w 77252"/>
                <a:gd name="connsiteY0" fmla="*/ 187380 h 374610"/>
                <a:gd name="connsiteX1" fmla="*/ 55523 w 77252"/>
                <a:gd name="connsiteY1" fmla="*/ 70501 h 374610"/>
                <a:gd name="connsiteX2" fmla="*/ 3577 w 77252"/>
                <a:gd name="connsiteY2" fmla="*/ 75 h 374610"/>
                <a:gd name="connsiteX3" fmla="*/ 248 w 77252"/>
                <a:gd name="connsiteY3" fmla="*/ 3821 h 374610"/>
                <a:gd name="connsiteX4" fmla="*/ 6574 w 77252"/>
                <a:gd name="connsiteY4" fmla="*/ 12437 h 374610"/>
                <a:gd name="connsiteX5" fmla="*/ 58187 w 77252"/>
                <a:gd name="connsiteY5" fmla="*/ 187380 h 374610"/>
                <a:gd name="connsiteX6" fmla="*/ 4576 w 77252"/>
                <a:gd name="connsiteY6" fmla="*/ 364570 h 374610"/>
                <a:gd name="connsiteX7" fmla="*/ 248 w 77252"/>
                <a:gd name="connsiteY7" fmla="*/ 370939 h 374610"/>
                <a:gd name="connsiteX8" fmla="*/ 3577 w 77252"/>
                <a:gd name="connsiteY8" fmla="*/ 374685 h 374610"/>
                <a:gd name="connsiteX9" fmla="*/ 56522 w 77252"/>
                <a:gd name="connsiteY9" fmla="*/ 301636 h 374610"/>
                <a:gd name="connsiteX10" fmla="*/ 77501 w 77252"/>
                <a:gd name="connsiteY10" fmla="*/ 187380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252" h="374610">
                  <a:moveTo>
                    <a:pt x="77501" y="187380"/>
                  </a:moveTo>
                  <a:cubicBezTo>
                    <a:pt x="77501" y="158160"/>
                    <a:pt x="73838" y="112832"/>
                    <a:pt x="55523" y="70501"/>
                  </a:cubicBezTo>
                  <a:cubicBezTo>
                    <a:pt x="35544" y="24424"/>
                    <a:pt x="6907" y="75"/>
                    <a:pt x="3577" y="75"/>
                  </a:cubicBezTo>
                  <a:cubicBezTo>
                    <a:pt x="1580" y="75"/>
                    <a:pt x="248" y="1573"/>
                    <a:pt x="248" y="3821"/>
                  </a:cubicBezTo>
                  <a:cubicBezTo>
                    <a:pt x="248" y="4945"/>
                    <a:pt x="248" y="5694"/>
                    <a:pt x="6574" y="12437"/>
                  </a:cubicBezTo>
                  <a:cubicBezTo>
                    <a:pt x="39207" y="49523"/>
                    <a:pt x="58187" y="109086"/>
                    <a:pt x="58187" y="187380"/>
                  </a:cubicBezTo>
                  <a:cubicBezTo>
                    <a:pt x="58187" y="251438"/>
                    <a:pt x="45867" y="317370"/>
                    <a:pt x="4576" y="364570"/>
                  </a:cubicBezTo>
                  <a:cubicBezTo>
                    <a:pt x="248" y="369066"/>
                    <a:pt x="248" y="369815"/>
                    <a:pt x="248" y="370939"/>
                  </a:cubicBezTo>
                  <a:cubicBezTo>
                    <a:pt x="248" y="373186"/>
                    <a:pt x="1580" y="374685"/>
                    <a:pt x="3577" y="374685"/>
                  </a:cubicBezTo>
                  <a:cubicBezTo>
                    <a:pt x="6907" y="374685"/>
                    <a:pt x="36876" y="349211"/>
                    <a:pt x="56522" y="301636"/>
                  </a:cubicBezTo>
                  <a:cubicBezTo>
                    <a:pt x="73505" y="260429"/>
                    <a:pt x="77501" y="218847"/>
                    <a:pt x="77501" y="187380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99C18-E748-72AA-8232-7027CFE4A7C5}"/>
              </a:ext>
            </a:extLst>
          </p:cNvPr>
          <p:cNvSpPr/>
          <p:nvPr/>
        </p:nvSpPr>
        <p:spPr bwMode="auto">
          <a:xfrm>
            <a:off x="3524150" y="2856796"/>
            <a:ext cx="810090" cy="32403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grpSp>
        <p:nvGrpSpPr>
          <p:cNvPr id="263" name="Groupe 26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 title="IguanaTex Vector Display">
            <a:extLst>
              <a:ext uri="{FF2B5EF4-FFF2-40B4-BE49-F238E27FC236}">
                <a16:creationId xmlns:a16="http://schemas.microsoft.com/office/drawing/2014/main" id="{DB6396A6-53E7-8274-8632-C6684449F900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664200" y="3886200"/>
            <a:ext cx="434506" cy="300812"/>
            <a:chOff x="13287487" y="6442164"/>
            <a:chExt cx="436490" cy="312424"/>
          </a:xfrm>
        </p:grpSpPr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B9AB4167-F11B-046F-A481-6CC6584AAAD1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3287487" y="6442164"/>
              <a:ext cx="227778" cy="253611"/>
            </a:xfrm>
            <a:custGeom>
              <a:avLst/>
              <a:gdLst>
                <a:gd name="connsiteX0" fmla="*/ 135219 w 227778"/>
                <a:gd name="connsiteY0" fmla="*/ 26297 h 253611"/>
                <a:gd name="connsiteX1" fmla="*/ 142923 w 227778"/>
                <a:gd name="connsiteY1" fmla="*/ 12437 h 253611"/>
                <a:gd name="connsiteX2" fmla="*/ 164026 w 227778"/>
                <a:gd name="connsiteY2" fmla="*/ 11688 h 253611"/>
                <a:gd name="connsiteX3" fmla="*/ 212932 w 227778"/>
                <a:gd name="connsiteY3" fmla="*/ 42406 h 253611"/>
                <a:gd name="connsiteX4" fmla="*/ 210252 w 227778"/>
                <a:gd name="connsiteY4" fmla="*/ 72374 h 253611"/>
                <a:gd name="connsiteX5" fmla="*/ 209247 w 227778"/>
                <a:gd name="connsiteY5" fmla="*/ 79492 h 253611"/>
                <a:gd name="connsiteX6" fmla="*/ 213267 w 227778"/>
                <a:gd name="connsiteY6" fmla="*/ 84362 h 253611"/>
                <a:gd name="connsiteX7" fmla="*/ 218291 w 227778"/>
                <a:gd name="connsiteY7" fmla="*/ 75746 h 253611"/>
                <a:gd name="connsiteX8" fmla="*/ 227335 w 227778"/>
                <a:gd name="connsiteY8" fmla="*/ 10564 h 253611"/>
                <a:gd name="connsiteX9" fmla="*/ 228005 w 227778"/>
                <a:gd name="connsiteY9" fmla="*/ 4195 h 253611"/>
                <a:gd name="connsiteX10" fmla="*/ 218961 w 227778"/>
                <a:gd name="connsiteY10" fmla="*/ 75 h 253611"/>
                <a:gd name="connsiteX11" fmla="*/ 33053 w 227778"/>
                <a:gd name="connsiteY11" fmla="*/ 75 h 253611"/>
                <a:gd name="connsiteX12" fmla="*/ 22334 w 227778"/>
                <a:gd name="connsiteY12" fmla="*/ 7567 h 253611"/>
                <a:gd name="connsiteX13" fmla="*/ 2236 w 227778"/>
                <a:gd name="connsiteY13" fmla="*/ 73498 h 253611"/>
                <a:gd name="connsiteX14" fmla="*/ 226 w 227778"/>
                <a:gd name="connsiteY14" fmla="*/ 80241 h 253611"/>
                <a:gd name="connsiteX15" fmla="*/ 4246 w 227778"/>
                <a:gd name="connsiteY15" fmla="*/ 84362 h 253611"/>
                <a:gd name="connsiteX16" fmla="*/ 9941 w 227778"/>
                <a:gd name="connsiteY16" fmla="*/ 76495 h 253611"/>
                <a:gd name="connsiteX17" fmla="*/ 86314 w 227778"/>
                <a:gd name="connsiteY17" fmla="*/ 11688 h 253611"/>
                <a:gd name="connsiteX18" fmla="*/ 99377 w 227778"/>
                <a:gd name="connsiteY18" fmla="*/ 11688 h 253611"/>
                <a:gd name="connsiteX19" fmla="*/ 108756 w 227778"/>
                <a:gd name="connsiteY19" fmla="*/ 16183 h 253611"/>
                <a:gd name="connsiteX20" fmla="*/ 107417 w 227778"/>
                <a:gd name="connsiteY20" fmla="*/ 24050 h 253611"/>
                <a:gd name="connsiteX21" fmla="*/ 62531 w 227778"/>
                <a:gd name="connsiteY21" fmla="*/ 224092 h 253611"/>
                <a:gd name="connsiteX22" fmla="*/ 22669 w 227778"/>
                <a:gd name="connsiteY22" fmla="*/ 242073 h 253611"/>
                <a:gd name="connsiteX23" fmla="*/ 8601 w 227778"/>
                <a:gd name="connsiteY23" fmla="*/ 249190 h 253611"/>
                <a:gd name="connsiteX24" fmla="*/ 14295 w 227778"/>
                <a:gd name="connsiteY24" fmla="*/ 253686 h 253611"/>
                <a:gd name="connsiteX25" fmla="*/ 41763 w 227778"/>
                <a:gd name="connsiteY25" fmla="*/ 252937 h 253611"/>
                <a:gd name="connsiteX26" fmla="*/ 70235 w 227778"/>
                <a:gd name="connsiteY26" fmla="*/ 252562 h 253611"/>
                <a:gd name="connsiteX27" fmla="*/ 98037 w 227778"/>
                <a:gd name="connsiteY27" fmla="*/ 252937 h 253611"/>
                <a:gd name="connsiteX28" fmla="*/ 127180 w 227778"/>
                <a:gd name="connsiteY28" fmla="*/ 253686 h 253611"/>
                <a:gd name="connsiteX29" fmla="*/ 134549 w 227778"/>
                <a:gd name="connsiteY29" fmla="*/ 246194 h 253611"/>
                <a:gd name="connsiteX30" fmla="*/ 123160 w 227778"/>
                <a:gd name="connsiteY30" fmla="*/ 242073 h 253611"/>
                <a:gd name="connsiteX31" fmla="*/ 101722 w 227778"/>
                <a:gd name="connsiteY31" fmla="*/ 241324 h 253611"/>
                <a:gd name="connsiteX32" fmla="*/ 89328 w 227778"/>
                <a:gd name="connsiteY32" fmla="*/ 233082 h 253611"/>
                <a:gd name="connsiteX33" fmla="*/ 90668 w 227778"/>
                <a:gd name="connsiteY33" fmla="*/ 225215 h 253611"/>
                <a:gd name="connsiteX34" fmla="*/ 135219 w 227778"/>
                <a:gd name="connsiteY34" fmla="*/ 26297 h 25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7778" h="253611">
                  <a:moveTo>
                    <a:pt x="135219" y="26297"/>
                  </a:moveTo>
                  <a:cubicBezTo>
                    <a:pt x="137564" y="15808"/>
                    <a:pt x="138904" y="13561"/>
                    <a:pt x="142923" y="12437"/>
                  </a:cubicBezTo>
                  <a:cubicBezTo>
                    <a:pt x="145938" y="11688"/>
                    <a:pt x="156992" y="11688"/>
                    <a:pt x="164026" y="11688"/>
                  </a:cubicBezTo>
                  <a:cubicBezTo>
                    <a:pt x="197858" y="11688"/>
                    <a:pt x="212932" y="13186"/>
                    <a:pt x="212932" y="42406"/>
                  </a:cubicBezTo>
                  <a:cubicBezTo>
                    <a:pt x="212932" y="48025"/>
                    <a:pt x="211592" y="62635"/>
                    <a:pt x="210252" y="72374"/>
                  </a:cubicBezTo>
                  <a:cubicBezTo>
                    <a:pt x="209917" y="73873"/>
                    <a:pt x="209247" y="78368"/>
                    <a:pt x="209247" y="79492"/>
                  </a:cubicBezTo>
                  <a:cubicBezTo>
                    <a:pt x="209247" y="81740"/>
                    <a:pt x="210252" y="84362"/>
                    <a:pt x="213267" y="84362"/>
                  </a:cubicBezTo>
                  <a:cubicBezTo>
                    <a:pt x="216951" y="84362"/>
                    <a:pt x="217621" y="81365"/>
                    <a:pt x="218291" y="75746"/>
                  </a:cubicBezTo>
                  <a:lnTo>
                    <a:pt x="227335" y="10564"/>
                  </a:lnTo>
                  <a:cubicBezTo>
                    <a:pt x="227670" y="9065"/>
                    <a:pt x="228005" y="5319"/>
                    <a:pt x="228005" y="4195"/>
                  </a:cubicBezTo>
                  <a:cubicBezTo>
                    <a:pt x="228005" y="75"/>
                    <a:pt x="224656" y="75"/>
                    <a:pt x="218961" y="75"/>
                  </a:cubicBezTo>
                  <a:lnTo>
                    <a:pt x="33053" y="75"/>
                  </a:lnTo>
                  <a:cubicBezTo>
                    <a:pt x="25014" y="75"/>
                    <a:pt x="24679" y="449"/>
                    <a:pt x="22334" y="7567"/>
                  </a:cubicBezTo>
                  <a:lnTo>
                    <a:pt x="2236" y="73498"/>
                  </a:lnTo>
                  <a:cubicBezTo>
                    <a:pt x="1901" y="74248"/>
                    <a:pt x="226" y="79492"/>
                    <a:pt x="226" y="80241"/>
                  </a:cubicBezTo>
                  <a:cubicBezTo>
                    <a:pt x="226" y="82489"/>
                    <a:pt x="1901" y="84362"/>
                    <a:pt x="4246" y="84362"/>
                  </a:cubicBezTo>
                  <a:cubicBezTo>
                    <a:pt x="7596" y="84362"/>
                    <a:pt x="7931" y="82489"/>
                    <a:pt x="9941" y="76495"/>
                  </a:cubicBezTo>
                  <a:cubicBezTo>
                    <a:pt x="28029" y="18431"/>
                    <a:pt x="36738" y="11688"/>
                    <a:pt x="86314" y="11688"/>
                  </a:cubicBezTo>
                  <a:lnTo>
                    <a:pt x="99377" y="11688"/>
                  </a:lnTo>
                  <a:cubicBezTo>
                    <a:pt x="108756" y="11688"/>
                    <a:pt x="108756" y="13186"/>
                    <a:pt x="108756" y="16183"/>
                  </a:cubicBezTo>
                  <a:cubicBezTo>
                    <a:pt x="108756" y="18431"/>
                    <a:pt x="107752" y="22926"/>
                    <a:pt x="107417" y="24050"/>
                  </a:cubicBezTo>
                  <a:lnTo>
                    <a:pt x="62531" y="224092"/>
                  </a:lnTo>
                  <a:cubicBezTo>
                    <a:pt x="59516" y="237952"/>
                    <a:pt x="58511" y="242073"/>
                    <a:pt x="22669" y="242073"/>
                  </a:cubicBezTo>
                  <a:cubicBezTo>
                    <a:pt x="10611" y="242073"/>
                    <a:pt x="8601" y="242073"/>
                    <a:pt x="8601" y="249190"/>
                  </a:cubicBezTo>
                  <a:cubicBezTo>
                    <a:pt x="8601" y="253686"/>
                    <a:pt x="12285" y="253686"/>
                    <a:pt x="14295" y="253686"/>
                  </a:cubicBezTo>
                  <a:cubicBezTo>
                    <a:pt x="23339" y="253686"/>
                    <a:pt x="32718" y="252937"/>
                    <a:pt x="41763" y="252937"/>
                  </a:cubicBezTo>
                  <a:cubicBezTo>
                    <a:pt x="51142" y="252937"/>
                    <a:pt x="60856" y="252562"/>
                    <a:pt x="70235" y="252562"/>
                  </a:cubicBezTo>
                  <a:cubicBezTo>
                    <a:pt x="79614" y="252562"/>
                    <a:pt x="88993" y="252937"/>
                    <a:pt x="98037" y="252937"/>
                  </a:cubicBezTo>
                  <a:cubicBezTo>
                    <a:pt x="107752" y="252937"/>
                    <a:pt x="117801" y="253686"/>
                    <a:pt x="127180" y="253686"/>
                  </a:cubicBezTo>
                  <a:cubicBezTo>
                    <a:pt x="130529" y="253686"/>
                    <a:pt x="134549" y="253686"/>
                    <a:pt x="134549" y="246194"/>
                  </a:cubicBezTo>
                  <a:cubicBezTo>
                    <a:pt x="134549" y="242073"/>
                    <a:pt x="131869" y="242073"/>
                    <a:pt x="123160" y="242073"/>
                  </a:cubicBezTo>
                  <a:cubicBezTo>
                    <a:pt x="114786" y="242073"/>
                    <a:pt x="110431" y="242073"/>
                    <a:pt x="101722" y="241324"/>
                  </a:cubicBezTo>
                  <a:cubicBezTo>
                    <a:pt x="92008" y="240200"/>
                    <a:pt x="89328" y="239076"/>
                    <a:pt x="89328" y="233082"/>
                  </a:cubicBezTo>
                  <a:cubicBezTo>
                    <a:pt x="89328" y="232708"/>
                    <a:pt x="89328" y="230835"/>
                    <a:pt x="90668" y="225215"/>
                  </a:cubicBezTo>
                  <a:lnTo>
                    <a:pt x="135219" y="26297"/>
                  </a:lnTo>
                  <a:close/>
                </a:path>
              </a:pathLst>
            </a:custGeom>
            <a:solidFill>
              <a:srgbClr val="1A1AFF"/>
            </a:solidFill>
            <a:ln w="3061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EA4A8A5D-5558-0C53-C6D0-98467769D5C7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3493251" y="6636324"/>
              <a:ext cx="230726" cy="118264"/>
            </a:xfrm>
            <a:custGeom>
              <a:avLst/>
              <a:gdLst>
                <a:gd name="connsiteX0" fmla="*/ 117706 w 230726"/>
                <a:gd name="connsiteY0" fmla="*/ 43868 h 118264"/>
                <a:gd name="connsiteX1" fmla="*/ 92617 w 230726"/>
                <a:gd name="connsiteY1" fmla="*/ 16072 h 118264"/>
                <a:gd name="connsiteX2" fmla="*/ 50411 w 230726"/>
                <a:gd name="connsiteY2" fmla="*/ 76 h 118264"/>
                <a:gd name="connsiteX3" fmla="*/ 232 w 230726"/>
                <a:gd name="connsiteY3" fmla="*/ 59340 h 118264"/>
                <a:gd name="connsiteX4" fmla="*/ 49707 w 230726"/>
                <a:gd name="connsiteY4" fmla="*/ 118341 h 118264"/>
                <a:gd name="connsiteX5" fmla="*/ 113485 w 230726"/>
                <a:gd name="connsiteY5" fmla="*/ 74549 h 118264"/>
                <a:gd name="connsiteX6" fmla="*/ 138574 w 230726"/>
                <a:gd name="connsiteY6" fmla="*/ 102345 h 118264"/>
                <a:gd name="connsiteX7" fmla="*/ 180781 w 230726"/>
                <a:gd name="connsiteY7" fmla="*/ 118341 h 118264"/>
                <a:gd name="connsiteX8" fmla="*/ 230959 w 230726"/>
                <a:gd name="connsiteY8" fmla="*/ 59077 h 118264"/>
                <a:gd name="connsiteX9" fmla="*/ 181484 w 230726"/>
                <a:gd name="connsiteY9" fmla="*/ 76 h 118264"/>
                <a:gd name="connsiteX10" fmla="*/ 117706 w 230726"/>
                <a:gd name="connsiteY10" fmla="*/ 43868 h 118264"/>
                <a:gd name="connsiteX11" fmla="*/ 125209 w 230726"/>
                <a:gd name="connsiteY11" fmla="*/ 53571 h 118264"/>
                <a:gd name="connsiteX12" fmla="*/ 183594 w 230726"/>
                <a:gd name="connsiteY12" fmla="*/ 10041 h 118264"/>
                <a:gd name="connsiteX13" fmla="*/ 224394 w 230726"/>
                <a:gd name="connsiteY13" fmla="*/ 59077 h 118264"/>
                <a:gd name="connsiteX14" fmla="*/ 184532 w 230726"/>
                <a:gd name="connsiteY14" fmla="*/ 103918 h 118264"/>
                <a:gd name="connsiteX15" fmla="*/ 125209 w 230726"/>
                <a:gd name="connsiteY15" fmla="*/ 53571 h 118264"/>
                <a:gd name="connsiteX16" fmla="*/ 105982 w 230726"/>
                <a:gd name="connsiteY16" fmla="*/ 64846 h 118264"/>
                <a:gd name="connsiteX17" fmla="*/ 47597 w 230726"/>
                <a:gd name="connsiteY17" fmla="*/ 108376 h 118264"/>
                <a:gd name="connsiteX18" fmla="*/ 6798 w 230726"/>
                <a:gd name="connsiteY18" fmla="*/ 59340 h 118264"/>
                <a:gd name="connsiteX19" fmla="*/ 46659 w 230726"/>
                <a:gd name="connsiteY19" fmla="*/ 14499 h 118264"/>
                <a:gd name="connsiteX20" fmla="*/ 105982 w 230726"/>
                <a:gd name="connsiteY20" fmla="*/ 64846 h 11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0726" h="118264">
                  <a:moveTo>
                    <a:pt x="117706" y="43868"/>
                  </a:moveTo>
                  <a:cubicBezTo>
                    <a:pt x="105279" y="27610"/>
                    <a:pt x="101527" y="23152"/>
                    <a:pt x="92617" y="16072"/>
                  </a:cubicBezTo>
                  <a:cubicBezTo>
                    <a:pt x="78314" y="4534"/>
                    <a:pt x="63307" y="76"/>
                    <a:pt x="50411" y="76"/>
                  </a:cubicBezTo>
                  <a:cubicBezTo>
                    <a:pt x="21335" y="76"/>
                    <a:pt x="232" y="27872"/>
                    <a:pt x="232" y="59340"/>
                  </a:cubicBezTo>
                  <a:cubicBezTo>
                    <a:pt x="232" y="90020"/>
                    <a:pt x="20397" y="118341"/>
                    <a:pt x="49707" y="118341"/>
                  </a:cubicBezTo>
                  <a:cubicBezTo>
                    <a:pt x="82300" y="118341"/>
                    <a:pt x="105044" y="88447"/>
                    <a:pt x="113485" y="74549"/>
                  </a:cubicBezTo>
                  <a:cubicBezTo>
                    <a:pt x="125913" y="90807"/>
                    <a:pt x="129664" y="95265"/>
                    <a:pt x="138574" y="102345"/>
                  </a:cubicBezTo>
                  <a:cubicBezTo>
                    <a:pt x="152878" y="113883"/>
                    <a:pt x="167884" y="118341"/>
                    <a:pt x="180781" y="118341"/>
                  </a:cubicBezTo>
                  <a:cubicBezTo>
                    <a:pt x="209856" y="118341"/>
                    <a:pt x="230959" y="90545"/>
                    <a:pt x="230959" y="59077"/>
                  </a:cubicBezTo>
                  <a:cubicBezTo>
                    <a:pt x="230959" y="28397"/>
                    <a:pt x="210794" y="76"/>
                    <a:pt x="181484" y="76"/>
                  </a:cubicBezTo>
                  <a:cubicBezTo>
                    <a:pt x="148892" y="76"/>
                    <a:pt x="126147" y="29970"/>
                    <a:pt x="117706" y="43868"/>
                  </a:cubicBezTo>
                  <a:close/>
                  <a:moveTo>
                    <a:pt x="125209" y="53571"/>
                  </a:moveTo>
                  <a:cubicBezTo>
                    <a:pt x="134588" y="36526"/>
                    <a:pt x="154988" y="10041"/>
                    <a:pt x="183594" y="10041"/>
                  </a:cubicBezTo>
                  <a:cubicBezTo>
                    <a:pt x="207746" y="10041"/>
                    <a:pt x="224394" y="33904"/>
                    <a:pt x="224394" y="59077"/>
                  </a:cubicBezTo>
                  <a:cubicBezTo>
                    <a:pt x="224394" y="84251"/>
                    <a:pt x="206104" y="103918"/>
                    <a:pt x="184532" y="103918"/>
                  </a:cubicBezTo>
                  <a:cubicBezTo>
                    <a:pt x="162726" y="103918"/>
                    <a:pt x="147719" y="83989"/>
                    <a:pt x="125209" y="53571"/>
                  </a:cubicBezTo>
                  <a:close/>
                  <a:moveTo>
                    <a:pt x="105982" y="64846"/>
                  </a:moveTo>
                  <a:cubicBezTo>
                    <a:pt x="96603" y="81891"/>
                    <a:pt x="76203" y="108376"/>
                    <a:pt x="47597" y="108376"/>
                  </a:cubicBezTo>
                  <a:cubicBezTo>
                    <a:pt x="23446" y="108376"/>
                    <a:pt x="6798" y="84513"/>
                    <a:pt x="6798" y="59340"/>
                  </a:cubicBezTo>
                  <a:cubicBezTo>
                    <a:pt x="6798" y="34166"/>
                    <a:pt x="25087" y="14499"/>
                    <a:pt x="46659" y="14499"/>
                  </a:cubicBezTo>
                  <a:cubicBezTo>
                    <a:pt x="68465" y="14499"/>
                    <a:pt x="83472" y="34428"/>
                    <a:pt x="105982" y="64846"/>
                  </a:cubicBezTo>
                  <a:close/>
                </a:path>
              </a:pathLst>
            </a:custGeom>
            <a:solidFill>
              <a:srgbClr val="1A1AFF"/>
            </a:solidFill>
            <a:ln w="3061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3B11508-83CC-B4C8-D8B1-029FA6238586}"/>
              </a:ext>
            </a:extLst>
          </p:cNvPr>
          <p:cNvCxnSpPr>
            <a:cxnSpLocks/>
          </p:cNvCxnSpPr>
          <p:nvPr/>
        </p:nvCxnSpPr>
        <p:spPr bwMode="auto">
          <a:xfrm>
            <a:off x="4739285" y="4395668"/>
            <a:ext cx="0" cy="48605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84" name="Groupe 28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\rho_0 (1 - \beta \,\Delta T)} \, H \ell\delta\,\mathbf{g}&#10;$$&#10;&#10;&#10;\end{document}&#10;" title="IguanaTex Vector Display">
            <a:extLst>
              <a:ext uri="{FF2B5EF4-FFF2-40B4-BE49-F238E27FC236}">
                <a16:creationId xmlns:a16="http://schemas.microsoft.com/office/drawing/2014/main" id="{1D9EBD15-F69C-7F5C-E16E-E069B20DE67D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749800" y="4940300"/>
            <a:ext cx="2353178" cy="276845"/>
            <a:chOff x="10111525" y="7034740"/>
            <a:chExt cx="2367070" cy="310287"/>
          </a:xfrm>
        </p:grpSpPr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E66FDC5F-B543-2A2B-39CA-632B2CE98730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0111525" y="7130308"/>
              <a:ext cx="131750" cy="204169"/>
            </a:xfrm>
            <a:custGeom>
              <a:avLst/>
              <a:gdLst>
                <a:gd name="connsiteX0" fmla="*/ 1028 w 131750"/>
                <a:gd name="connsiteY0" fmla="*/ 190902 h 204169"/>
                <a:gd name="connsiteX1" fmla="*/ 191 w 131750"/>
                <a:gd name="connsiteY1" fmla="*/ 195866 h 204169"/>
                <a:gd name="connsiteX2" fmla="*/ 8007 w 131750"/>
                <a:gd name="connsiteY2" fmla="*/ 204244 h 204169"/>
                <a:gd name="connsiteX3" fmla="*/ 17776 w 131750"/>
                <a:gd name="connsiteY3" fmla="*/ 197728 h 204169"/>
                <a:gd name="connsiteX4" fmla="*/ 35641 w 131750"/>
                <a:gd name="connsiteY4" fmla="*/ 119846 h 204169"/>
                <a:gd name="connsiteX5" fmla="*/ 63275 w 131750"/>
                <a:gd name="connsiteY5" fmla="*/ 140635 h 204169"/>
                <a:gd name="connsiteX6" fmla="*/ 131942 w 131750"/>
                <a:gd name="connsiteY6" fmla="*/ 50652 h 204169"/>
                <a:gd name="connsiteX7" fmla="*/ 93142 w 131750"/>
                <a:gd name="connsiteY7" fmla="*/ 75 h 204169"/>
                <a:gd name="connsiteX8" fmla="*/ 28384 w 131750"/>
                <a:gd name="connsiteY8" fmla="*/ 68959 h 204169"/>
                <a:gd name="connsiteX9" fmla="*/ 1028 w 131750"/>
                <a:gd name="connsiteY9" fmla="*/ 190902 h 204169"/>
                <a:gd name="connsiteX10" fmla="*/ 62996 w 131750"/>
                <a:gd name="connsiteY10" fmla="*/ 133809 h 204169"/>
                <a:gd name="connsiteX11" fmla="*/ 38991 w 131750"/>
                <a:gd name="connsiteY11" fmla="*/ 106193 h 204169"/>
                <a:gd name="connsiteX12" fmla="*/ 41224 w 131750"/>
                <a:gd name="connsiteY12" fmla="*/ 94712 h 204169"/>
                <a:gd name="connsiteX13" fmla="*/ 57972 w 131750"/>
                <a:gd name="connsiteY13" fmla="*/ 36378 h 204169"/>
                <a:gd name="connsiteX14" fmla="*/ 92584 w 131750"/>
                <a:gd name="connsiteY14" fmla="*/ 6901 h 204169"/>
                <a:gd name="connsiteX15" fmla="*/ 111844 w 131750"/>
                <a:gd name="connsiteY15" fmla="*/ 37309 h 204169"/>
                <a:gd name="connsiteX16" fmla="*/ 96213 w 131750"/>
                <a:gd name="connsiteY16" fmla="*/ 104331 h 204169"/>
                <a:gd name="connsiteX17" fmla="*/ 62996 w 131750"/>
                <a:gd name="connsiteY17" fmla="*/ 133809 h 2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750" h="204169">
                  <a:moveTo>
                    <a:pt x="1028" y="190902"/>
                  </a:moveTo>
                  <a:cubicBezTo>
                    <a:pt x="191" y="194625"/>
                    <a:pt x="191" y="195246"/>
                    <a:pt x="191" y="195866"/>
                  </a:cubicBezTo>
                  <a:cubicBezTo>
                    <a:pt x="191" y="200520"/>
                    <a:pt x="3262" y="204244"/>
                    <a:pt x="8007" y="204244"/>
                  </a:cubicBezTo>
                  <a:cubicBezTo>
                    <a:pt x="13869" y="204244"/>
                    <a:pt x="17218" y="198659"/>
                    <a:pt x="17776" y="197728"/>
                  </a:cubicBezTo>
                  <a:cubicBezTo>
                    <a:pt x="19172" y="194935"/>
                    <a:pt x="28104" y="153357"/>
                    <a:pt x="35641" y="119846"/>
                  </a:cubicBezTo>
                  <a:cubicBezTo>
                    <a:pt x="41224" y="132257"/>
                    <a:pt x="50156" y="140635"/>
                    <a:pt x="63275" y="140635"/>
                  </a:cubicBezTo>
                  <a:cubicBezTo>
                    <a:pt x="95934" y="140635"/>
                    <a:pt x="131942" y="96884"/>
                    <a:pt x="131942" y="50652"/>
                  </a:cubicBezTo>
                  <a:cubicBezTo>
                    <a:pt x="131942" y="17761"/>
                    <a:pt x="113519" y="75"/>
                    <a:pt x="93142" y="75"/>
                  </a:cubicBezTo>
                  <a:cubicBezTo>
                    <a:pt x="66067" y="75"/>
                    <a:pt x="36758" y="31103"/>
                    <a:pt x="28384" y="68959"/>
                  </a:cubicBezTo>
                  <a:lnTo>
                    <a:pt x="1028" y="190902"/>
                  </a:lnTo>
                  <a:close/>
                  <a:moveTo>
                    <a:pt x="62996" y="133809"/>
                  </a:moveTo>
                  <a:cubicBezTo>
                    <a:pt x="43457" y="133809"/>
                    <a:pt x="38991" y="108986"/>
                    <a:pt x="38991" y="106193"/>
                  </a:cubicBezTo>
                  <a:cubicBezTo>
                    <a:pt x="38991" y="104952"/>
                    <a:pt x="40386" y="98746"/>
                    <a:pt x="41224" y="94712"/>
                  </a:cubicBezTo>
                  <a:cubicBezTo>
                    <a:pt x="49039" y="59960"/>
                    <a:pt x="51831" y="48790"/>
                    <a:pt x="57972" y="36378"/>
                  </a:cubicBezTo>
                  <a:cubicBezTo>
                    <a:pt x="69974" y="13727"/>
                    <a:pt x="83931" y="6901"/>
                    <a:pt x="92584" y="6901"/>
                  </a:cubicBezTo>
                  <a:cubicBezTo>
                    <a:pt x="102912" y="6901"/>
                    <a:pt x="111844" y="15899"/>
                    <a:pt x="111844" y="37309"/>
                  </a:cubicBezTo>
                  <a:cubicBezTo>
                    <a:pt x="111844" y="54375"/>
                    <a:pt x="103750" y="89127"/>
                    <a:pt x="96213" y="104331"/>
                  </a:cubicBezTo>
                  <a:cubicBezTo>
                    <a:pt x="87002" y="123879"/>
                    <a:pt x="73603" y="133809"/>
                    <a:pt x="62996" y="133809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EF9621BF-B383-00EC-857D-0EA0AD25C412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257628" y="7169776"/>
              <a:ext cx="90662" cy="148565"/>
            </a:xfrm>
            <a:custGeom>
              <a:avLst/>
              <a:gdLst>
                <a:gd name="connsiteX0" fmla="*/ 90859 w 90662"/>
                <a:gd name="connsiteY0" fmla="*/ 75011 h 148565"/>
                <a:gd name="connsiteX1" fmla="*/ 79331 w 90662"/>
                <a:gd name="connsiteY1" fmla="*/ 18756 h 148565"/>
                <a:gd name="connsiteX2" fmla="*/ 45527 w 90662"/>
                <a:gd name="connsiteY2" fmla="*/ 76 h 148565"/>
                <a:gd name="connsiteX3" fmla="*/ 196 w 90662"/>
                <a:gd name="connsiteY3" fmla="*/ 75011 h 148565"/>
                <a:gd name="connsiteX4" fmla="*/ 45527 w 90662"/>
                <a:gd name="connsiteY4" fmla="*/ 148642 h 148565"/>
                <a:gd name="connsiteX5" fmla="*/ 90859 w 90662"/>
                <a:gd name="connsiteY5" fmla="*/ 75011 h 148565"/>
                <a:gd name="connsiteX6" fmla="*/ 45527 w 90662"/>
                <a:gd name="connsiteY6" fmla="*/ 142560 h 148565"/>
                <a:gd name="connsiteX7" fmla="*/ 20713 w 90662"/>
                <a:gd name="connsiteY7" fmla="*/ 118885 h 148565"/>
                <a:gd name="connsiteX8" fmla="*/ 17977 w 90662"/>
                <a:gd name="connsiteY8" fmla="*/ 72187 h 148565"/>
                <a:gd name="connsiteX9" fmla="*/ 20908 w 90662"/>
                <a:gd name="connsiteY9" fmla="*/ 27878 h 148565"/>
                <a:gd name="connsiteX10" fmla="*/ 45527 w 90662"/>
                <a:gd name="connsiteY10" fmla="*/ 6158 h 148565"/>
                <a:gd name="connsiteX11" fmla="*/ 69756 w 90662"/>
                <a:gd name="connsiteY11" fmla="*/ 25923 h 148565"/>
                <a:gd name="connsiteX12" fmla="*/ 73078 w 90662"/>
                <a:gd name="connsiteY12" fmla="*/ 72187 h 148565"/>
                <a:gd name="connsiteX13" fmla="*/ 70538 w 90662"/>
                <a:gd name="connsiteY13" fmla="*/ 118016 h 148565"/>
                <a:gd name="connsiteX14" fmla="*/ 45527 w 90662"/>
                <a:gd name="connsiteY14" fmla="*/ 142560 h 14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662" h="148565">
                  <a:moveTo>
                    <a:pt x="90859" y="75011"/>
                  </a:moveTo>
                  <a:cubicBezTo>
                    <a:pt x="90859" y="51118"/>
                    <a:pt x="88319" y="33960"/>
                    <a:pt x="79331" y="18756"/>
                  </a:cubicBezTo>
                  <a:cubicBezTo>
                    <a:pt x="73273" y="8764"/>
                    <a:pt x="61159" y="76"/>
                    <a:pt x="45527" y="76"/>
                  </a:cubicBezTo>
                  <a:cubicBezTo>
                    <a:pt x="196" y="76"/>
                    <a:pt x="196" y="59372"/>
                    <a:pt x="196" y="75011"/>
                  </a:cubicBezTo>
                  <a:cubicBezTo>
                    <a:pt x="196" y="90649"/>
                    <a:pt x="196" y="148642"/>
                    <a:pt x="45527" y="148642"/>
                  </a:cubicBezTo>
                  <a:cubicBezTo>
                    <a:pt x="90859" y="148642"/>
                    <a:pt x="90859" y="90649"/>
                    <a:pt x="90859" y="75011"/>
                  </a:cubicBezTo>
                  <a:close/>
                  <a:moveTo>
                    <a:pt x="45527" y="142560"/>
                  </a:moveTo>
                  <a:cubicBezTo>
                    <a:pt x="36539" y="142560"/>
                    <a:pt x="24620" y="136696"/>
                    <a:pt x="20713" y="118885"/>
                  </a:cubicBezTo>
                  <a:cubicBezTo>
                    <a:pt x="17977" y="106070"/>
                    <a:pt x="17977" y="88260"/>
                    <a:pt x="17977" y="72187"/>
                  </a:cubicBezTo>
                  <a:cubicBezTo>
                    <a:pt x="17977" y="56331"/>
                    <a:pt x="17977" y="39824"/>
                    <a:pt x="20908" y="27878"/>
                  </a:cubicBezTo>
                  <a:cubicBezTo>
                    <a:pt x="25011" y="10719"/>
                    <a:pt x="37516" y="6158"/>
                    <a:pt x="45527" y="6158"/>
                  </a:cubicBezTo>
                  <a:cubicBezTo>
                    <a:pt x="56079" y="6158"/>
                    <a:pt x="66239" y="13325"/>
                    <a:pt x="69756" y="25923"/>
                  </a:cubicBezTo>
                  <a:cubicBezTo>
                    <a:pt x="72883" y="37652"/>
                    <a:pt x="73078" y="53291"/>
                    <a:pt x="73078" y="72187"/>
                  </a:cubicBezTo>
                  <a:cubicBezTo>
                    <a:pt x="73078" y="88260"/>
                    <a:pt x="73078" y="104333"/>
                    <a:pt x="70538" y="118016"/>
                  </a:cubicBezTo>
                  <a:cubicBezTo>
                    <a:pt x="66630" y="137782"/>
                    <a:pt x="53343" y="142560"/>
                    <a:pt x="45527" y="142560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72AE830-B6B1-8B0E-0A64-B07A6DEE987E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0400324" y="7034740"/>
              <a:ext cx="64758" cy="310287"/>
            </a:xfrm>
            <a:custGeom>
              <a:avLst/>
              <a:gdLst>
                <a:gd name="connsiteX0" fmla="*/ 64960 w 64758"/>
                <a:gd name="connsiteY0" fmla="*/ 307259 h 310287"/>
                <a:gd name="connsiteX1" fmla="*/ 60214 w 64758"/>
                <a:gd name="connsiteY1" fmla="*/ 300433 h 310287"/>
                <a:gd name="connsiteX2" fmla="*/ 16390 w 64758"/>
                <a:gd name="connsiteY2" fmla="*/ 155218 h 310287"/>
                <a:gd name="connsiteX3" fmla="*/ 61331 w 64758"/>
                <a:gd name="connsiteY3" fmla="*/ 8452 h 310287"/>
                <a:gd name="connsiteX4" fmla="*/ 64960 w 64758"/>
                <a:gd name="connsiteY4" fmla="*/ 3178 h 310287"/>
                <a:gd name="connsiteX5" fmla="*/ 62168 w 64758"/>
                <a:gd name="connsiteY5" fmla="*/ 75 h 310287"/>
                <a:gd name="connsiteX6" fmla="*/ 17786 w 64758"/>
                <a:gd name="connsiteY6" fmla="*/ 60581 h 310287"/>
                <a:gd name="connsiteX7" fmla="*/ 201 w 64758"/>
                <a:gd name="connsiteY7" fmla="*/ 155218 h 310287"/>
                <a:gd name="connsiteX8" fmla="*/ 18624 w 64758"/>
                <a:gd name="connsiteY8" fmla="*/ 252028 h 310287"/>
                <a:gd name="connsiteX9" fmla="*/ 62168 w 64758"/>
                <a:gd name="connsiteY9" fmla="*/ 310362 h 310287"/>
                <a:gd name="connsiteX10" fmla="*/ 64960 w 64758"/>
                <a:gd name="connsiteY10" fmla="*/ 307259 h 31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58" h="310287">
                  <a:moveTo>
                    <a:pt x="64960" y="307259"/>
                  </a:moveTo>
                  <a:cubicBezTo>
                    <a:pt x="64960" y="306328"/>
                    <a:pt x="64960" y="305708"/>
                    <a:pt x="60214" y="300433"/>
                  </a:cubicBezTo>
                  <a:cubicBezTo>
                    <a:pt x="25323" y="261337"/>
                    <a:pt x="16390" y="202692"/>
                    <a:pt x="16390" y="155218"/>
                  </a:cubicBezTo>
                  <a:cubicBezTo>
                    <a:pt x="16390" y="101228"/>
                    <a:pt x="26997" y="47238"/>
                    <a:pt x="61331" y="8452"/>
                  </a:cubicBezTo>
                  <a:cubicBezTo>
                    <a:pt x="64960" y="4729"/>
                    <a:pt x="64960" y="4108"/>
                    <a:pt x="64960" y="3178"/>
                  </a:cubicBezTo>
                  <a:cubicBezTo>
                    <a:pt x="64960" y="1006"/>
                    <a:pt x="63843" y="75"/>
                    <a:pt x="62168" y="75"/>
                  </a:cubicBezTo>
                  <a:cubicBezTo>
                    <a:pt x="59377" y="75"/>
                    <a:pt x="34255" y="21174"/>
                    <a:pt x="17786" y="60581"/>
                  </a:cubicBezTo>
                  <a:cubicBezTo>
                    <a:pt x="3550" y="94712"/>
                    <a:pt x="201" y="129154"/>
                    <a:pt x="201" y="155218"/>
                  </a:cubicBezTo>
                  <a:cubicBezTo>
                    <a:pt x="201" y="179421"/>
                    <a:pt x="3271" y="216966"/>
                    <a:pt x="18624" y="252028"/>
                  </a:cubicBezTo>
                  <a:cubicBezTo>
                    <a:pt x="35371" y="290193"/>
                    <a:pt x="59377" y="310362"/>
                    <a:pt x="62168" y="310362"/>
                  </a:cubicBezTo>
                  <a:cubicBezTo>
                    <a:pt x="63843" y="310362"/>
                    <a:pt x="64960" y="309431"/>
                    <a:pt x="64960" y="307259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72EF1FE4-5428-EB6F-9591-BACD89C34C3B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0506085" y="7060804"/>
              <a:ext cx="92113" cy="206651"/>
            </a:xfrm>
            <a:custGeom>
              <a:avLst/>
              <a:gdLst>
                <a:gd name="connsiteX0" fmla="*/ 57427 w 92113"/>
                <a:gd name="connsiteY0" fmla="*/ 8142 h 206651"/>
                <a:gd name="connsiteX1" fmla="*/ 51007 w 92113"/>
                <a:gd name="connsiteY1" fmla="*/ 75 h 206651"/>
                <a:gd name="connsiteX2" fmla="*/ 205 w 92113"/>
                <a:gd name="connsiteY2" fmla="*/ 19933 h 206651"/>
                <a:gd name="connsiteX3" fmla="*/ 205 w 92113"/>
                <a:gd name="connsiteY3" fmla="*/ 29552 h 206651"/>
                <a:gd name="connsiteX4" fmla="*/ 36771 w 92113"/>
                <a:gd name="connsiteY4" fmla="*/ 21485 h 206651"/>
                <a:gd name="connsiteX5" fmla="*/ 36771 w 92113"/>
                <a:gd name="connsiteY5" fmla="*/ 182213 h 206651"/>
                <a:gd name="connsiteX6" fmla="*/ 10812 w 92113"/>
                <a:gd name="connsiteY6" fmla="*/ 197107 h 206651"/>
                <a:gd name="connsiteX7" fmla="*/ 1879 w 92113"/>
                <a:gd name="connsiteY7" fmla="*/ 197107 h 206651"/>
                <a:gd name="connsiteX8" fmla="*/ 1879 w 92113"/>
                <a:gd name="connsiteY8" fmla="*/ 206726 h 206651"/>
                <a:gd name="connsiteX9" fmla="*/ 47099 w 92113"/>
                <a:gd name="connsiteY9" fmla="*/ 205795 h 206651"/>
                <a:gd name="connsiteX10" fmla="*/ 92319 w 92113"/>
                <a:gd name="connsiteY10" fmla="*/ 206726 h 206651"/>
                <a:gd name="connsiteX11" fmla="*/ 92319 w 92113"/>
                <a:gd name="connsiteY11" fmla="*/ 197107 h 206651"/>
                <a:gd name="connsiteX12" fmla="*/ 83386 w 92113"/>
                <a:gd name="connsiteY12" fmla="*/ 197107 h 206651"/>
                <a:gd name="connsiteX13" fmla="*/ 57427 w 92113"/>
                <a:gd name="connsiteY13" fmla="*/ 182213 h 206651"/>
                <a:gd name="connsiteX14" fmla="*/ 57427 w 92113"/>
                <a:gd name="connsiteY14" fmla="*/ 8142 h 20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113" h="206651">
                  <a:moveTo>
                    <a:pt x="57427" y="8142"/>
                  </a:moveTo>
                  <a:cubicBezTo>
                    <a:pt x="57427" y="695"/>
                    <a:pt x="57427" y="75"/>
                    <a:pt x="51007" y="75"/>
                  </a:cubicBezTo>
                  <a:cubicBezTo>
                    <a:pt x="33701" y="19933"/>
                    <a:pt x="9137" y="19933"/>
                    <a:pt x="205" y="19933"/>
                  </a:cubicBezTo>
                  <a:lnTo>
                    <a:pt x="205" y="29552"/>
                  </a:lnTo>
                  <a:cubicBezTo>
                    <a:pt x="5787" y="29552"/>
                    <a:pt x="22256" y="29552"/>
                    <a:pt x="36771" y="21485"/>
                  </a:cubicBezTo>
                  <a:lnTo>
                    <a:pt x="36771" y="182213"/>
                  </a:lnTo>
                  <a:cubicBezTo>
                    <a:pt x="36771" y="193384"/>
                    <a:pt x="35934" y="197107"/>
                    <a:pt x="10812" y="197107"/>
                  </a:cubicBezTo>
                  <a:lnTo>
                    <a:pt x="1879" y="197107"/>
                  </a:lnTo>
                  <a:lnTo>
                    <a:pt x="1879" y="206726"/>
                  </a:lnTo>
                  <a:cubicBezTo>
                    <a:pt x="11649" y="205795"/>
                    <a:pt x="35934" y="205795"/>
                    <a:pt x="47099" y="205795"/>
                  </a:cubicBezTo>
                  <a:cubicBezTo>
                    <a:pt x="58264" y="205795"/>
                    <a:pt x="82549" y="205795"/>
                    <a:pt x="92319" y="206726"/>
                  </a:cubicBezTo>
                  <a:lnTo>
                    <a:pt x="92319" y="197107"/>
                  </a:lnTo>
                  <a:lnTo>
                    <a:pt x="83386" y="197107"/>
                  </a:lnTo>
                  <a:cubicBezTo>
                    <a:pt x="58264" y="197107"/>
                    <a:pt x="57427" y="193694"/>
                    <a:pt x="57427" y="182213"/>
                  </a:cubicBezTo>
                  <a:lnTo>
                    <a:pt x="57427" y="8142"/>
                  </a:ln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4053E003-C97D-B973-79B8-116BB8D1353E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0706006" y="7183678"/>
              <a:ext cx="170550" cy="12411"/>
            </a:xfrm>
            <a:custGeom>
              <a:avLst/>
              <a:gdLst>
                <a:gd name="connsiteX0" fmla="*/ 160993 w 170550"/>
                <a:gd name="connsiteY0" fmla="*/ 12486 h 12411"/>
                <a:gd name="connsiteX1" fmla="*/ 170762 w 170550"/>
                <a:gd name="connsiteY1" fmla="*/ 6280 h 12411"/>
                <a:gd name="connsiteX2" fmla="*/ 160993 w 170550"/>
                <a:gd name="connsiteY2" fmla="*/ 75 h 12411"/>
                <a:gd name="connsiteX3" fmla="*/ 9981 w 170550"/>
                <a:gd name="connsiteY3" fmla="*/ 75 h 12411"/>
                <a:gd name="connsiteX4" fmla="*/ 212 w 170550"/>
                <a:gd name="connsiteY4" fmla="*/ 6280 h 12411"/>
                <a:gd name="connsiteX5" fmla="*/ 9981 w 170550"/>
                <a:gd name="connsiteY5" fmla="*/ 12486 h 12411"/>
                <a:gd name="connsiteX6" fmla="*/ 160993 w 170550"/>
                <a:gd name="connsiteY6" fmla="*/ 12486 h 1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550" h="12411">
                  <a:moveTo>
                    <a:pt x="160993" y="12486"/>
                  </a:moveTo>
                  <a:cubicBezTo>
                    <a:pt x="165738" y="12486"/>
                    <a:pt x="170762" y="12486"/>
                    <a:pt x="170762" y="6280"/>
                  </a:cubicBezTo>
                  <a:cubicBezTo>
                    <a:pt x="170762" y="75"/>
                    <a:pt x="165738" y="75"/>
                    <a:pt x="160993" y="75"/>
                  </a:cubicBezTo>
                  <a:lnTo>
                    <a:pt x="9981" y="75"/>
                  </a:lnTo>
                  <a:cubicBezTo>
                    <a:pt x="5236" y="75"/>
                    <a:pt x="212" y="75"/>
                    <a:pt x="212" y="6280"/>
                  </a:cubicBezTo>
                  <a:cubicBezTo>
                    <a:pt x="212" y="12486"/>
                    <a:pt x="5236" y="12486"/>
                    <a:pt x="9981" y="12486"/>
                  </a:cubicBezTo>
                  <a:lnTo>
                    <a:pt x="160993" y="12486"/>
                  </a:ln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1BBFB25F-2984-EA29-7B98-AA91B0F7E2DC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0970309" y="7048392"/>
              <a:ext cx="152163" cy="279258"/>
            </a:xfrm>
            <a:custGeom>
              <a:avLst/>
              <a:gdLst>
                <a:gd name="connsiteX0" fmla="*/ 152385 w 152163"/>
                <a:gd name="connsiteY0" fmla="*/ 42584 h 279258"/>
                <a:gd name="connsiteX1" fmla="*/ 114423 w 152163"/>
                <a:gd name="connsiteY1" fmla="*/ 75 h 279258"/>
                <a:gd name="connsiteX2" fmla="*/ 80648 w 152163"/>
                <a:gd name="connsiteY2" fmla="*/ 13107 h 279258"/>
                <a:gd name="connsiteX3" fmla="*/ 44639 w 152163"/>
                <a:gd name="connsiteY3" fmla="*/ 79198 h 279258"/>
                <a:gd name="connsiteX4" fmla="*/ 257 w 152163"/>
                <a:gd name="connsiteY4" fmla="*/ 276231 h 279258"/>
                <a:gd name="connsiteX5" fmla="*/ 3607 w 152163"/>
                <a:gd name="connsiteY5" fmla="*/ 279333 h 279258"/>
                <a:gd name="connsiteX6" fmla="*/ 6956 w 152163"/>
                <a:gd name="connsiteY6" fmla="*/ 277782 h 279258"/>
                <a:gd name="connsiteX7" fmla="*/ 26496 w 152163"/>
                <a:gd name="connsiteY7" fmla="*/ 192143 h 279258"/>
                <a:gd name="connsiteX8" fmla="*/ 64458 w 152163"/>
                <a:gd name="connsiteY8" fmla="*/ 222241 h 279258"/>
                <a:gd name="connsiteX9" fmla="*/ 118330 w 152163"/>
                <a:gd name="connsiteY9" fmla="*/ 197728 h 279258"/>
                <a:gd name="connsiteX10" fmla="*/ 140661 w 152163"/>
                <a:gd name="connsiteY10" fmla="*/ 140635 h 279258"/>
                <a:gd name="connsiteX11" fmla="*/ 120284 w 152163"/>
                <a:gd name="connsiteY11" fmla="*/ 94402 h 279258"/>
                <a:gd name="connsiteX12" fmla="*/ 152385 w 152163"/>
                <a:gd name="connsiteY12" fmla="*/ 42584 h 279258"/>
                <a:gd name="connsiteX13" fmla="*/ 102141 w 152163"/>
                <a:gd name="connsiteY13" fmla="*/ 94092 h 279258"/>
                <a:gd name="connsiteX14" fmla="*/ 88742 w 152163"/>
                <a:gd name="connsiteY14" fmla="*/ 96264 h 279258"/>
                <a:gd name="connsiteX15" fmla="*/ 76460 w 152163"/>
                <a:gd name="connsiteY15" fmla="*/ 95023 h 279258"/>
                <a:gd name="connsiteX16" fmla="*/ 90138 w 152163"/>
                <a:gd name="connsiteY16" fmla="*/ 92540 h 279258"/>
                <a:gd name="connsiteX17" fmla="*/ 102141 w 152163"/>
                <a:gd name="connsiteY17" fmla="*/ 94092 h 279258"/>
                <a:gd name="connsiteX18" fmla="*/ 136753 w 152163"/>
                <a:gd name="connsiteY18" fmla="*/ 35447 h 279258"/>
                <a:gd name="connsiteX19" fmla="*/ 111631 w 152163"/>
                <a:gd name="connsiteY19" fmla="*/ 89127 h 279258"/>
                <a:gd name="connsiteX20" fmla="*/ 90138 w 152163"/>
                <a:gd name="connsiteY20" fmla="*/ 85404 h 279258"/>
                <a:gd name="connsiteX21" fmla="*/ 68645 w 152163"/>
                <a:gd name="connsiteY21" fmla="*/ 95333 h 279258"/>
                <a:gd name="connsiteX22" fmla="*/ 87905 w 152163"/>
                <a:gd name="connsiteY22" fmla="*/ 103090 h 279258"/>
                <a:gd name="connsiteX23" fmla="*/ 110794 w 152163"/>
                <a:gd name="connsiteY23" fmla="*/ 99056 h 279258"/>
                <a:gd name="connsiteX24" fmla="*/ 123076 w 152163"/>
                <a:gd name="connsiteY24" fmla="*/ 134119 h 279258"/>
                <a:gd name="connsiteX25" fmla="*/ 109119 w 152163"/>
                <a:gd name="connsiteY25" fmla="*/ 187488 h 279258"/>
                <a:gd name="connsiteX26" fmla="*/ 63620 w 152163"/>
                <a:gd name="connsiteY26" fmla="*/ 215414 h 279258"/>
                <a:gd name="connsiteX27" fmla="*/ 31799 w 152163"/>
                <a:gd name="connsiteY27" fmla="*/ 175387 h 279258"/>
                <a:gd name="connsiteX28" fmla="*/ 33195 w 152163"/>
                <a:gd name="connsiteY28" fmla="*/ 161734 h 279258"/>
                <a:gd name="connsiteX29" fmla="*/ 51059 w 152163"/>
                <a:gd name="connsiteY29" fmla="*/ 83232 h 279258"/>
                <a:gd name="connsiteX30" fmla="*/ 110794 w 152163"/>
                <a:gd name="connsiteY30" fmla="*/ 7211 h 279258"/>
                <a:gd name="connsiteX31" fmla="*/ 136753 w 152163"/>
                <a:gd name="connsiteY31" fmla="*/ 35447 h 27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2163" h="279258">
                  <a:moveTo>
                    <a:pt x="152385" y="42584"/>
                  </a:moveTo>
                  <a:cubicBezTo>
                    <a:pt x="152385" y="19313"/>
                    <a:pt x="137032" y="75"/>
                    <a:pt x="114423" y="75"/>
                  </a:cubicBezTo>
                  <a:cubicBezTo>
                    <a:pt x="98233" y="75"/>
                    <a:pt x="90417" y="5039"/>
                    <a:pt x="80648" y="13107"/>
                  </a:cubicBezTo>
                  <a:cubicBezTo>
                    <a:pt x="65295" y="25518"/>
                    <a:pt x="49943" y="55616"/>
                    <a:pt x="44639" y="79198"/>
                  </a:cubicBezTo>
                  <a:lnTo>
                    <a:pt x="257" y="276231"/>
                  </a:lnTo>
                  <a:cubicBezTo>
                    <a:pt x="-22" y="277472"/>
                    <a:pt x="1374" y="279333"/>
                    <a:pt x="3607" y="279333"/>
                  </a:cubicBezTo>
                  <a:cubicBezTo>
                    <a:pt x="5840" y="279333"/>
                    <a:pt x="6677" y="278713"/>
                    <a:pt x="6956" y="277782"/>
                  </a:cubicBezTo>
                  <a:lnTo>
                    <a:pt x="26496" y="192143"/>
                  </a:lnTo>
                  <a:cubicBezTo>
                    <a:pt x="31799" y="210760"/>
                    <a:pt x="44081" y="222241"/>
                    <a:pt x="64458" y="222241"/>
                  </a:cubicBezTo>
                  <a:cubicBezTo>
                    <a:pt x="84834" y="222241"/>
                    <a:pt x="105769" y="211380"/>
                    <a:pt x="118330" y="197728"/>
                  </a:cubicBezTo>
                  <a:cubicBezTo>
                    <a:pt x="131729" y="183455"/>
                    <a:pt x="140661" y="163596"/>
                    <a:pt x="140661" y="140635"/>
                  </a:cubicBezTo>
                  <a:cubicBezTo>
                    <a:pt x="140661" y="118294"/>
                    <a:pt x="130333" y="102159"/>
                    <a:pt x="120284" y="94402"/>
                  </a:cubicBezTo>
                  <a:cubicBezTo>
                    <a:pt x="136474" y="84163"/>
                    <a:pt x="152385" y="64925"/>
                    <a:pt x="152385" y="42584"/>
                  </a:cubicBezTo>
                  <a:close/>
                  <a:moveTo>
                    <a:pt x="102141" y="94092"/>
                  </a:moveTo>
                  <a:cubicBezTo>
                    <a:pt x="98512" y="95643"/>
                    <a:pt x="95442" y="96264"/>
                    <a:pt x="88742" y="96264"/>
                  </a:cubicBezTo>
                  <a:cubicBezTo>
                    <a:pt x="84834" y="96264"/>
                    <a:pt x="79252" y="96574"/>
                    <a:pt x="76460" y="95023"/>
                  </a:cubicBezTo>
                  <a:cubicBezTo>
                    <a:pt x="77019" y="91920"/>
                    <a:pt x="87068" y="92540"/>
                    <a:pt x="90138" y="92540"/>
                  </a:cubicBezTo>
                  <a:cubicBezTo>
                    <a:pt x="96000" y="92540"/>
                    <a:pt x="98512" y="92540"/>
                    <a:pt x="102141" y="94092"/>
                  </a:cubicBezTo>
                  <a:close/>
                  <a:moveTo>
                    <a:pt x="136753" y="35447"/>
                  </a:moveTo>
                  <a:cubicBezTo>
                    <a:pt x="136753" y="57168"/>
                    <a:pt x="126146" y="79508"/>
                    <a:pt x="111631" y="89127"/>
                  </a:cubicBezTo>
                  <a:cubicBezTo>
                    <a:pt x="104095" y="86024"/>
                    <a:pt x="98512" y="85404"/>
                    <a:pt x="90138" y="85404"/>
                  </a:cubicBezTo>
                  <a:cubicBezTo>
                    <a:pt x="84276" y="85404"/>
                    <a:pt x="68645" y="85093"/>
                    <a:pt x="68645" y="95333"/>
                  </a:cubicBezTo>
                  <a:cubicBezTo>
                    <a:pt x="68366" y="104021"/>
                    <a:pt x="82881" y="103090"/>
                    <a:pt x="87905" y="103090"/>
                  </a:cubicBezTo>
                  <a:cubicBezTo>
                    <a:pt x="98233" y="103090"/>
                    <a:pt x="102420" y="102780"/>
                    <a:pt x="110794" y="99056"/>
                  </a:cubicBezTo>
                  <a:cubicBezTo>
                    <a:pt x="121401" y="110227"/>
                    <a:pt x="122797" y="119846"/>
                    <a:pt x="123076" y="134119"/>
                  </a:cubicBezTo>
                  <a:cubicBezTo>
                    <a:pt x="123634" y="152116"/>
                    <a:pt x="116935" y="175387"/>
                    <a:pt x="109119" y="187488"/>
                  </a:cubicBezTo>
                  <a:cubicBezTo>
                    <a:pt x="98233" y="204244"/>
                    <a:pt x="79531" y="215414"/>
                    <a:pt x="63620" y="215414"/>
                  </a:cubicBezTo>
                  <a:cubicBezTo>
                    <a:pt x="42406" y="215414"/>
                    <a:pt x="31799" y="197418"/>
                    <a:pt x="31799" y="175387"/>
                  </a:cubicBezTo>
                  <a:cubicBezTo>
                    <a:pt x="31799" y="172284"/>
                    <a:pt x="31799" y="167630"/>
                    <a:pt x="33195" y="161734"/>
                  </a:cubicBezTo>
                  <a:lnTo>
                    <a:pt x="51059" y="83232"/>
                  </a:lnTo>
                  <a:cubicBezTo>
                    <a:pt x="57200" y="56547"/>
                    <a:pt x="77298" y="7211"/>
                    <a:pt x="110794" y="7211"/>
                  </a:cubicBezTo>
                  <a:cubicBezTo>
                    <a:pt x="126984" y="7211"/>
                    <a:pt x="136753" y="16830"/>
                    <a:pt x="136753" y="35447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6B3012EB-4156-4127-A787-FDE90F7B170B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1194227" y="7045289"/>
              <a:ext cx="206000" cy="222165"/>
            </a:xfrm>
            <a:custGeom>
              <a:avLst/>
              <a:gdLst>
                <a:gd name="connsiteX0" fmla="*/ 110487 w 206000"/>
                <a:gd name="connsiteY0" fmla="*/ 5660 h 222165"/>
                <a:gd name="connsiteX1" fmla="*/ 103230 w 206000"/>
                <a:gd name="connsiteY1" fmla="*/ 75 h 222165"/>
                <a:gd name="connsiteX2" fmla="*/ 95972 w 206000"/>
                <a:gd name="connsiteY2" fmla="*/ 5660 h 222165"/>
                <a:gd name="connsiteX3" fmla="*/ 1625 w 206000"/>
                <a:gd name="connsiteY3" fmla="*/ 216035 h 222165"/>
                <a:gd name="connsiteX4" fmla="*/ 230 w 206000"/>
                <a:gd name="connsiteY4" fmla="*/ 219758 h 222165"/>
                <a:gd name="connsiteX5" fmla="*/ 6370 w 206000"/>
                <a:gd name="connsiteY5" fmla="*/ 222241 h 222165"/>
                <a:gd name="connsiteX6" fmla="*/ 200089 w 206000"/>
                <a:gd name="connsiteY6" fmla="*/ 222241 h 222165"/>
                <a:gd name="connsiteX7" fmla="*/ 206230 w 206000"/>
                <a:gd name="connsiteY7" fmla="*/ 219758 h 222165"/>
                <a:gd name="connsiteX8" fmla="*/ 204834 w 206000"/>
                <a:gd name="connsiteY8" fmla="*/ 216035 h 222165"/>
                <a:gd name="connsiteX9" fmla="*/ 110487 w 206000"/>
                <a:gd name="connsiteY9" fmla="*/ 5660 h 222165"/>
                <a:gd name="connsiteX10" fmla="*/ 94297 w 206000"/>
                <a:gd name="connsiteY10" fmla="*/ 31103 h 222165"/>
                <a:gd name="connsiteX11" fmla="*/ 169384 w 206000"/>
                <a:gd name="connsiteY11" fmla="*/ 198659 h 222165"/>
                <a:gd name="connsiteX12" fmla="*/ 18931 w 206000"/>
                <a:gd name="connsiteY12" fmla="*/ 198659 h 222165"/>
                <a:gd name="connsiteX13" fmla="*/ 94297 w 206000"/>
                <a:gd name="connsiteY13" fmla="*/ 31103 h 2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000" h="222165">
                  <a:moveTo>
                    <a:pt x="110487" y="5660"/>
                  </a:moveTo>
                  <a:cubicBezTo>
                    <a:pt x="108533" y="1626"/>
                    <a:pt x="107975" y="75"/>
                    <a:pt x="103230" y="75"/>
                  </a:cubicBezTo>
                  <a:cubicBezTo>
                    <a:pt x="98484" y="75"/>
                    <a:pt x="97926" y="1626"/>
                    <a:pt x="95972" y="5660"/>
                  </a:cubicBezTo>
                  <a:lnTo>
                    <a:pt x="1625" y="216035"/>
                  </a:lnTo>
                  <a:cubicBezTo>
                    <a:pt x="230" y="218827"/>
                    <a:pt x="230" y="219448"/>
                    <a:pt x="230" y="219758"/>
                  </a:cubicBezTo>
                  <a:cubicBezTo>
                    <a:pt x="230" y="222241"/>
                    <a:pt x="1904" y="222241"/>
                    <a:pt x="6370" y="222241"/>
                  </a:cubicBezTo>
                  <a:lnTo>
                    <a:pt x="200089" y="222241"/>
                  </a:lnTo>
                  <a:cubicBezTo>
                    <a:pt x="204555" y="222241"/>
                    <a:pt x="206230" y="222241"/>
                    <a:pt x="206230" y="219758"/>
                  </a:cubicBezTo>
                  <a:cubicBezTo>
                    <a:pt x="206230" y="219448"/>
                    <a:pt x="206230" y="218827"/>
                    <a:pt x="204834" y="216035"/>
                  </a:cubicBezTo>
                  <a:lnTo>
                    <a:pt x="110487" y="5660"/>
                  </a:lnTo>
                  <a:close/>
                  <a:moveTo>
                    <a:pt x="94297" y="31103"/>
                  </a:moveTo>
                  <a:lnTo>
                    <a:pt x="169384" y="198659"/>
                  </a:lnTo>
                  <a:lnTo>
                    <a:pt x="18931" y="198659"/>
                  </a:lnTo>
                  <a:lnTo>
                    <a:pt x="94297" y="31103"/>
                  </a:ln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BDC20431-6B39-2007-BE65-92E1C3DDECA7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1420419" y="7057391"/>
              <a:ext cx="189810" cy="210064"/>
            </a:xfrm>
            <a:custGeom>
              <a:avLst/>
              <a:gdLst>
                <a:gd name="connsiteX0" fmla="*/ 112729 w 189810"/>
                <a:gd name="connsiteY0" fmla="*/ 21795 h 210064"/>
                <a:gd name="connsiteX1" fmla="*/ 119149 w 189810"/>
                <a:gd name="connsiteY1" fmla="*/ 10314 h 210064"/>
                <a:gd name="connsiteX2" fmla="*/ 136734 w 189810"/>
                <a:gd name="connsiteY2" fmla="*/ 9694 h 210064"/>
                <a:gd name="connsiteX3" fmla="*/ 177487 w 189810"/>
                <a:gd name="connsiteY3" fmla="*/ 35137 h 210064"/>
                <a:gd name="connsiteX4" fmla="*/ 175254 w 189810"/>
                <a:gd name="connsiteY4" fmla="*/ 59960 h 210064"/>
                <a:gd name="connsiteX5" fmla="*/ 174417 w 189810"/>
                <a:gd name="connsiteY5" fmla="*/ 65856 h 210064"/>
                <a:gd name="connsiteX6" fmla="*/ 177767 w 189810"/>
                <a:gd name="connsiteY6" fmla="*/ 69889 h 210064"/>
                <a:gd name="connsiteX7" fmla="*/ 181954 w 189810"/>
                <a:gd name="connsiteY7" fmla="*/ 62753 h 210064"/>
                <a:gd name="connsiteX8" fmla="*/ 189490 w 189810"/>
                <a:gd name="connsiteY8" fmla="*/ 8763 h 210064"/>
                <a:gd name="connsiteX9" fmla="*/ 190048 w 189810"/>
                <a:gd name="connsiteY9" fmla="*/ 3488 h 210064"/>
                <a:gd name="connsiteX10" fmla="*/ 182512 w 189810"/>
                <a:gd name="connsiteY10" fmla="*/ 75 h 210064"/>
                <a:gd name="connsiteX11" fmla="*/ 27593 w 189810"/>
                <a:gd name="connsiteY11" fmla="*/ 75 h 210064"/>
                <a:gd name="connsiteX12" fmla="*/ 18661 w 189810"/>
                <a:gd name="connsiteY12" fmla="*/ 6280 h 210064"/>
                <a:gd name="connsiteX13" fmla="*/ 1913 w 189810"/>
                <a:gd name="connsiteY13" fmla="*/ 60891 h 210064"/>
                <a:gd name="connsiteX14" fmla="*/ 238 w 189810"/>
                <a:gd name="connsiteY14" fmla="*/ 66476 h 210064"/>
                <a:gd name="connsiteX15" fmla="*/ 3587 w 189810"/>
                <a:gd name="connsiteY15" fmla="*/ 69889 h 210064"/>
                <a:gd name="connsiteX16" fmla="*/ 8333 w 189810"/>
                <a:gd name="connsiteY16" fmla="*/ 63373 h 210064"/>
                <a:gd name="connsiteX17" fmla="*/ 71975 w 189810"/>
                <a:gd name="connsiteY17" fmla="*/ 9694 h 210064"/>
                <a:gd name="connsiteX18" fmla="*/ 82861 w 189810"/>
                <a:gd name="connsiteY18" fmla="*/ 9694 h 210064"/>
                <a:gd name="connsiteX19" fmla="*/ 90677 w 189810"/>
                <a:gd name="connsiteY19" fmla="*/ 13417 h 210064"/>
                <a:gd name="connsiteX20" fmla="*/ 89560 w 189810"/>
                <a:gd name="connsiteY20" fmla="*/ 19933 h 210064"/>
                <a:gd name="connsiteX21" fmla="*/ 52157 w 189810"/>
                <a:gd name="connsiteY21" fmla="*/ 185627 h 210064"/>
                <a:gd name="connsiteX22" fmla="*/ 18940 w 189810"/>
                <a:gd name="connsiteY22" fmla="*/ 200520 h 210064"/>
                <a:gd name="connsiteX23" fmla="*/ 7216 w 189810"/>
                <a:gd name="connsiteY23" fmla="*/ 206416 h 210064"/>
                <a:gd name="connsiteX24" fmla="*/ 11961 w 189810"/>
                <a:gd name="connsiteY24" fmla="*/ 210139 h 210064"/>
                <a:gd name="connsiteX25" fmla="*/ 34850 w 189810"/>
                <a:gd name="connsiteY25" fmla="*/ 209519 h 210064"/>
                <a:gd name="connsiteX26" fmla="*/ 58577 w 189810"/>
                <a:gd name="connsiteY26" fmla="*/ 209208 h 210064"/>
                <a:gd name="connsiteX27" fmla="*/ 81745 w 189810"/>
                <a:gd name="connsiteY27" fmla="*/ 209519 h 210064"/>
                <a:gd name="connsiteX28" fmla="*/ 106029 w 189810"/>
                <a:gd name="connsiteY28" fmla="*/ 210139 h 210064"/>
                <a:gd name="connsiteX29" fmla="*/ 112170 w 189810"/>
                <a:gd name="connsiteY29" fmla="*/ 203934 h 210064"/>
                <a:gd name="connsiteX30" fmla="*/ 102680 w 189810"/>
                <a:gd name="connsiteY30" fmla="*/ 200520 h 210064"/>
                <a:gd name="connsiteX31" fmla="*/ 84815 w 189810"/>
                <a:gd name="connsiteY31" fmla="*/ 199900 h 210064"/>
                <a:gd name="connsiteX32" fmla="*/ 74487 w 189810"/>
                <a:gd name="connsiteY32" fmla="*/ 193074 h 210064"/>
                <a:gd name="connsiteX33" fmla="*/ 75604 w 189810"/>
                <a:gd name="connsiteY33" fmla="*/ 186557 h 210064"/>
                <a:gd name="connsiteX34" fmla="*/ 112729 w 189810"/>
                <a:gd name="connsiteY34" fmla="*/ 21795 h 2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810" h="210064">
                  <a:moveTo>
                    <a:pt x="112729" y="21795"/>
                  </a:moveTo>
                  <a:cubicBezTo>
                    <a:pt x="114682" y="13107"/>
                    <a:pt x="115799" y="11245"/>
                    <a:pt x="119149" y="10314"/>
                  </a:cubicBezTo>
                  <a:cubicBezTo>
                    <a:pt x="121661" y="9694"/>
                    <a:pt x="130872" y="9694"/>
                    <a:pt x="136734" y="9694"/>
                  </a:cubicBezTo>
                  <a:cubicBezTo>
                    <a:pt x="164926" y="9694"/>
                    <a:pt x="177487" y="10935"/>
                    <a:pt x="177487" y="35137"/>
                  </a:cubicBezTo>
                  <a:cubicBezTo>
                    <a:pt x="177487" y="39792"/>
                    <a:pt x="176371" y="51893"/>
                    <a:pt x="175254" y="59960"/>
                  </a:cubicBezTo>
                  <a:cubicBezTo>
                    <a:pt x="174975" y="61201"/>
                    <a:pt x="174417" y="64925"/>
                    <a:pt x="174417" y="65856"/>
                  </a:cubicBezTo>
                  <a:cubicBezTo>
                    <a:pt x="174417" y="67717"/>
                    <a:pt x="175254" y="69889"/>
                    <a:pt x="177767" y="69889"/>
                  </a:cubicBezTo>
                  <a:cubicBezTo>
                    <a:pt x="180837" y="69889"/>
                    <a:pt x="181395" y="67407"/>
                    <a:pt x="181954" y="62753"/>
                  </a:cubicBezTo>
                  <a:lnTo>
                    <a:pt x="189490" y="8763"/>
                  </a:lnTo>
                  <a:cubicBezTo>
                    <a:pt x="189769" y="7522"/>
                    <a:pt x="190048" y="4419"/>
                    <a:pt x="190048" y="3488"/>
                  </a:cubicBezTo>
                  <a:cubicBezTo>
                    <a:pt x="190048" y="75"/>
                    <a:pt x="187257" y="75"/>
                    <a:pt x="182512" y="75"/>
                  </a:cubicBezTo>
                  <a:lnTo>
                    <a:pt x="27593" y="75"/>
                  </a:lnTo>
                  <a:cubicBezTo>
                    <a:pt x="20894" y="75"/>
                    <a:pt x="20615" y="385"/>
                    <a:pt x="18661" y="6280"/>
                  </a:cubicBezTo>
                  <a:lnTo>
                    <a:pt x="1913" y="60891"/>
                  </a:lnTo>
                  <a:cubicBezTo>
                    <a:pt x="1634" y="61512"/>
                    <a:pt x="238" y="65856"/>
                    <a:pt x="238" y="66476"/>
                  </a:cubicBezTo>
                  <a:cubicBezTo>
                    <a:pt x="238" y="68338"/>
                    <a:pt x="1634" y="69889"/>
                    <a:pt x="3587" y="69889"/>
                  </a:cubicBezTo>
                  <a:cubicBezTo>
                    <a:pt x="6379" y="69889"/>
                    <a:pt x="6658" y="68338"/>
                    <a:pt x="8333" y="63373"/>
                  </a:cubicBezTo>
                  <a:cubicBezTo>
                    <a:pt x="23406" y="15279"/>
                    <a:pt x="30663" y="9694"/>
                    <a:pt x="71975" y="9694"/>
                  </a:cubicBezTo>
                  <a:lnTo>
                    <a:pt x="82861" y="9694"/>
                  </a:lnTo>
                  <a:cubicBezTo>
                    <a:pt x="90677" y="9694"/>
                    <a:pt x="90677" y="10935"/>
                    <a:pt x="90677" y="13417"/>
                  </a:cubicBezTo>
                  <a:cubicBezTo>
                    <a:pt x="90677" y="15279"/>
                    <a:pt x="89840" y="19002"/>
                    <a:pt x="89560" y="19933"/>
                  </a:cubicBezTo>
                  <a:lnTo>
                    <a:pt x="52157" y="185627"/>
                  </a:lnTo>
                  <a:cubicBezTo>
                    <a:pt x="49644" y="197107"/>
                    <a:pt x="48807" y="200520"/>
                    <a:pt x="18940" y="200520"/>
                  </a:cubicBezTo>
                  <a:cubicBezTo>
                    <a:pt x="8891" y="200520"/>
                    <a:pt x="7216" y="200520"/>
                    <a:pt x="7216" y="206416"/>
                  </a:cubicBezTo>
                  <a:cubicBezTo>
                    <a:pt x="7216" y="210139"/>
                    <a:pt x="10287" y="210139"/>
                    <a:pt x="11961" y="210139"/>
                  </a:cubicBezTo>
                  <a:cubicBezTo>
                    <a:pt x="19498" y="210139"/>
                    <a:pt x="27314" y="209519"/>
                    <a:pt x="34850" y="209519"/>
                  </a:cubicBezTo>
                  <a:cubicBezTo>
                    <a:pt x="42666" y="209519"/>
                    <a:pt x="50761" y="209208"/>
                    <a:pt x="58577" y="209208"/>
                  </a:cubicBezTo>
                  <a:cubicBezTo>
                    <a:pt x="66392" y="209208"/>
                    <a:pt x="74208" y="209519"/>
                    <a:pt x="81745" y="209519"/>
                  </a:cubicBezTo>
                  <a:cubicBezTo>
                    <a:pt x="89840" y="209519"/>
                    <a:pt x="98214" y="210139"/>
                    <a:pt x="106029" y="210139"/>
                  </a:cubicBezTo>
                  <a:cubicBezTo>
                    <a:pt x="108821" y="210139"/>
                    <a:pt x="112170" y="210139"/>
                    <a:pt x="112170" y="203934"/>
                  </a:cubicBezTo>
                  <a:cubicBezTo>
                    <a:pt x="112170" y="200520"/>
                    <a:pt x="109937" y="200520"/>
                    <a:pt x="102680" y="200520"/>
                  </a:cubicBezTo>
                  <a:cubicBezTo>
                    <a:pt x="95701" y="200520"/>
                    <a:pt x="92073" y="200520"/>
                    <a:pt x="84815" y="199900"/>
                  </a:cubicBezTo>
                  <a:cubicBezTo>
                    <a:pt x="76720" y="198969"/>
                    <a:pt x="74487" y="198038"/>
                    <a:pt x="74487" y="193074"/>
                  </a:cubicBezTo>
                  <a:cubicBezTo>
                    <a:pt x="74487" y="192763"/>
                    <a:pt x="74487" y="191212"/>
                    <a:pt x="75604" y="186557"/>
                  </a:cubicBezTo>
                  <a:lnTo>
                    <a:pt x="112729" y="21795"/>
                  </a:ln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851FF7EA-F9FC-01C8-976E-3F55B3292883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1631518" y="7034740"/>
              <a:ext cx="64758" cy="310287"/>
            </a:xfrm>
            <a:custGeom>
              <a:avLst/>
              <a:gdLst>
                <a:gd name="connsiteX0" fmla="*/ 65004 w 64758"/>
                <a:gd name="connsiteY0" fmla="*/ 155218 h 310287"/>
                <a:gd name="connsiteX1" fmla="*/ 46581 w 64758"/>
                <a:gd name="connsiteY1" fmla="*/ 58409 h 310287"/>
                <a:gd name="connsiteX2" fmla="*/ 3036 w 64758"/>
                <a:gd name="connsiteY2" fmla="*/ 75 h 310287"/>
                <a:gd name="connsiteX3" fmla="*/ 245 w 64758"/>
                <a:gd name="connsiteY3" fmla="*/ 3178 h 310287"/>
                <a:gd name="connsiteX4" fmla="*/ 5549 w 64758"/>
                <a:gd name="connsiteY4" fmla="*/ 10314 h 310287"/>
                <a:gd name="connsiteX5" fmla="*/ 48814 w 64758"/>
                <a:gd name="connsiteY5" fmla="*/ 155218 h 310287"/>
                <a:gd name="connsiteX6" fmla="*/ 3874 w 64758"/>
                <a:gd name="connsiteY6" fmla="*/ 301984 h 310287"/>
                <a:gd name="connsiteX7" fmla="*/ 245 w 64758"/>
                <a:gd name="connsiteY7" fmla="*/ 307259 h 310287"/>
                <a:gd name="connsiteX8" fmla="*/ 3036 w 64758"/>
                <a:gd name="connsiteY8" fmla="*/ 310362 h 310287"/>
                <a:gd name="connsiteX9" fmla="*/ 47419 w 64758"/>
                <a:gd name="connsiteY9" fmla="*/ 249856 h 310287"/>
                <a:gd name="connsiteX10" fmla="*/ 65004 w 64758"/>
                <a:gd name="connsiteY10" fmla="*/ 155218 h 31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58" h="310287">
                  <a:moveTo>
                    <a:pt x="65004" y="155218"/>
                  </a:moveTo>
                  <a:cubicBezTo>
                    <a:pt x="65004" y="131016"/>
                    <a:pt x="61934" y="93471"/>
                    <a:pt x="46581" y="58409"/>
                  </a:cubicBezTo>
                  <a:cubicBezTo>
                    <a:pt x="29833" y="20243"/>
                    <a:pt x="5828" y="75"/>
                    <a:pt x="3036" y="75"/>
                  </a:cubicBezTo>
                  <a:cubicBezTo>
                    <a:pt x="1362" y="75"/>
                    <a:pt x="245" y="1316"/>
                    <a:pt x="245" y="3178"/>
                  </a:cubicBezTo>
                  <a:cubicBezTo>
                    <a:pt x="245" y="4108"/>
                    <a:pt x="245" y="4729"/>
                    <a:pt x="5549" y="10314"/>
                  </a:cubicBezTo>
                  <a:cubicBezTo>
                    <a:pt x="32904" y="41033"/>
                    <a:pt x="48814" y="90368"/>
                    <a:pt x="48814" y="155218"/>
                  </a:cubicBezTo>
                  <a:cubicBezTo>
                    <a:pt x="48814" y="208278"/>
                    <a:pt x="38486" y="262888"/>
                    <a:pt x="3874" y="301984"/>
                  </a:cubicBezTo>
                  <a:cubicBezTo>
                    <a:pt x="245" y="305708"/>
                    <a:pt x="245" y="306328"/>
                    <a:pt x="245" y="307259"/>
                  </a:cubicBezTo>
                  <a:cubicBezTo>
                    <a:pt x="245" y="309121"/>
                    <a:pt x="1362" y="310362"/>
                    <a:pt x="3036" y="310362"/>
                  </a:cubicBezTo>
                  <a:cubicBezTo>
                    <a:pt x="5828" y="310362"/>
                    <a:pt x="30950" y="289263"/>
                    <a:pt x="47419" y="249856"/>
                  </a:cubicBezTo>
                  <a:cubicBezTo>
                    <a:pt x="61654" y="215724"/>
                    <a:pt x="65004" y="181283"/>
                    <a:pt x="65004" y="155218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803B966E-B62F-3233-0596-1CA6C941A2ED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1781566" y="7055529"/>
              <a:ext cx="235030" cy="211926"/>
            </a:xfrm>
            <a:custGeom>
              <a:avLst/>
              <a:gdLst>
                <a:gd name="connsiteX0" fmla="*/ 202343 w 235030"/>
                <a:gd name="connsiteY0" fmla="*/ 23967 h 211926"/>
                <a:gd name="connsiteX1" fmla="*/ 225790 w 235030"/>
                <a:gd name="connsiteY1" fmla="*/ 9694 h 211926"/>
                <a:gd name="connsiteX2" fmla="*/ 235281 w 235030"/>
                <a:gd name="connsiteY2" fmla="*/ 3488 h 211926"/>
                <a:gd name="connsiteX3" fmla="*/ 231373 w 235030"/>
                <a:gd name="connsiteY3" fmla="*/ 75 h 211926"/>
                <a:gd name="connsiteX4" fmla="*/ 195644 w 235030"/>
                <a:gd name="connsiteY4" fmla="*/ 1006 h 211926"/>
                <a:gd name="connsiteX5" fmla="*/ 159636 w 235030"/>
                <a:gd name="connsiteY5" fmla="*/ 75 h 211926"/>
                <a:gd name="connsiteX6" fmla="*/ 154332 w 235030"/>
                <a:gd name="connsiteY6" fmla="*/ 6280 h 211926"/>
                <a:gd name="connsiteX7" fmla="*/ 162148 w 235030"/>
                <a:gd name="connsiteY7" fmla="*/ 9694 h 211926"/>
                <a:gd name="connsiteX8" fmla="*/ 172755 w 235030"/>
                <a:gd name="connsiteY8" fmla="*/ 10314 h 211926"/>
                <a:gd name="connsiteX9" fmla="*/ 180292 w 235030"/>
                <a:gd name="connsiteY9" fmla="*/ 15279 h 211926"/>
                <a:gd name="connsiteX10" fmla="*/ 179175 w 235030"/>
                <a:gd name="connsiteY10" fmla="*/ 21174 h 211926"/>
                <a:gd name="connsiteX11" fmla="*/ 162427 w 235030"/>
                <a:gd name="connsiteY11" fmla="*/ 96884 h 211926"/>
                <a:gd name="connsiteX12" fmla="*/ 77291 w 235030"/>
                <a:gd name="connsiteY12" fmla="*/ 96884 h 211926"/>
                <a:gd name="connsiteX13" fmla="*/ 93760 w 235030"/>
                <a:gd name="connsiteY13" fmla="*/ 23967 h 211926"/>
                <a:gd name="connsiteX14" fmla="*/ 117207 w 235030"/>
                <a:gd name="connsiteY14" fmla="*/ 9694 h 211926"/>
                <a:gd name="connsiteX15" fmla="*/ 126698 w 235030"/>
                <a:gd name="connsiteY15" fmla="*/ 3488 h 211926"/>
                <a:gd name="connsiteX16" fmla="*/ 122790 w 235030"/>
                <a:gd name="connsiteY16" fmla="*/ 75 h 211926"/>
                <a:gd name="connsiteX17" fmla="*/ 87061 w 235030"/>
                <a:gd name="connsiteY17" fmla="*/ 1006 h 211926"/>
                <a:gd name="connsiteX18" fmla="*/ 51053 w 235030"/>
                <a:gd name="connsiteY18" fmla="*/ 75 h 211926"/>
                <a:gd name="connsiteX19" fmla="*/ 45749 w 235030"/>
                <a:gd name="connsiteY19" fmla="*/ 6280 h 211926"/>
                <a:gd name="connsiteX20" fmla="*/ 53565 w 235030"/>
                <a:gd name="connsiteY20" fmla="*/ 9694 h 211926"/>
                <a:gd name="connsiteX21" fmla="*/ 64172 w 235030"/>
                <a:gd name="connsiteY21" fmla="*/ 10314 h 211926"/>
                <a:gd name="connsiteX22" fmla="*/ 71709 w 235030"/>
                <a:gd name="connsiteY22" fmla="*/ 15279 h 211926"/>
                <a:gd name="connsiteX23" fmla="*/ 70592 w 235030"/>
                <a:gd name="connsiteY23" fmla="*/ 21174 h 211926"/>
                <a:gd name="connsiteX24" fmla="*/ 33188 w 235030"/>
                <a:gd name="connsiteY24" fmla="*/ 187799 h 211926"/>
                <a:gd name="connsiteX25" fmla="*/ 7787 w 235030"/>
                <a:gd name="connsiteY25" fmla="*/ 202382 h 211926"/>
                <a:gd name="connsiteX26" fmla="*/ 251 w 235030"/>
                <a:gd name="connsiteY26" fmla="*/ 208588 h 211926"/>
                <a:gd name="connsiteX27" fmla="*/ 4158 w 235030"/>
                <a:gd name="connsiteY27" fmla="*/ 212001 h 211926"/>
                <a:gd name="connsiteX28" fmla="*/ 39608 w 235030"/>
                <a:gd name="connsiteY28" fmla="*/ 211070 h 211926"/>
                <a:gd name="connsiteX29" fmla="*/ 57473 w 235030"/>
                <a:gd name="connsiteY29" fmla="*/ 211380 h 211926"/>
                <a:gd name="connsiteX30" fmla="*/ 75617 w 235030"/>
                <a:gd name="connsiteY30" fmla="*/ 212001 h 211926"/>
                <a:gd name="connsiteX31" fmla="*/ 81199 w 235030"/>
                <a:gd name="connsiteY31" fmla="*/ 205795 h 211926"/>
                <a:gd name="connsiteX32" fmla="*/ 73384 w 235030"/>
                <a:gd name="connsiteY32" fmla="*/ 202382 h 211926"/>
                <a:gd name="connsiteX33" fmla="*/ 55240 w 235030"/>
                <a:gd name="connsiteY33" fmla="*/ 196797 h 211926"/>
                <a:gd name="connsiteX34" fmla="*/ 56077 w 235030"/>
                <a:gd name="connsiteY34" fmla="*/ 191522 h 211926"/>
                <a:gd name="connsiteX35" fmla="*/ 75058 w 235030"/>
                <a:gd name="connsiteY35" fmla="*/ 106503 h 211926"/>
                <a:gd name="connsiteX36" fmla="*/ 160194 w 235030"/>
                <a:gd name="connsiteY36" fmla="*/ 106503 h 211926"/>
                <a:gd name="connsiteX37" fmla="*/ 140934 w 235030"/>
                <a:gd name="connsiteY37" fmla="*/ 192143 h 211926"/>
                <a:gd name="connsiteX38" fmla="*/ 115533 w 235030"/>
                <a:gd name="connsiteY38" fmla="*/ 202382 h 211926"/>
                <a:gd name="connsiteX39" fmla="*/ 108833 w 235030"/>
                <a:gd name="connsiteY39" fmla="*/ 208588 h 211926"/>
                <a:gd name="connsiteX40" fmla="*/ 112741 w 235030"/>
                <a:gd name="connsiteY40" fmla="*/ 212001 h 211926"/>
                <a:gd name="connsiteX41" fmla="*/ 148191 w 235030"/>
                <a:gd name="connsiteY41" fmla="*/ 211070 h 211926"/>
                <a:gd name="connsiteX42" fmla="*/ 166056 w 235030"/>
                <a:gd name="connsiteY42" fmla="*/ 211380 h 211926"/>
                <a:gd name="connsiteX43" fmla="*/ 184199 w 235030"/>
                <a:gd name="connsiteY43" fmla="*/ 212001 h 211926"/>
                <a:gd name="connsiteX44" fmla="*/ 189782 w 235030"/>
                <a:gd name="connsiteY44" fmla="*/ 205795 h 211926"/>
                <a:gd name="connsiteX45" fmla="*/ 181966 w 235030"/>
                <a:gd name="connsiteY45" fmla="*/ 202382 h 211926"/>
                <a:gd name="connsiteX46" fmla="*/ 163823 w 235030"/>
                <a:gd name="connsiteY46" fmla="*/ 196797 h 211926"/>
                <a:gd name="connsiteX47" fmla="*/ 164660 w 235030"/>
                <a:gd name="connsiteY47" fmla="*/ 191522 h 211926"/>
                <a:gd name="connsiteX48" fmla="*/ 202343 w 235030"/>
                <a:gd name="connsiteY48" fmla="*/ 23967 h 21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5030" h="211926">
                  <a:moveTo>
                    <a:pt x="202343" y="23967"/>
                  </a:moveTo>
                  <a:cubicBezTo>
                    <a:pt x="204855" y="12796"/>
                    <a:pt x="205414" y="9694"/>
                    <a:pt x="225790" y="9694"/>
                  </a:cubicBezTo>
                  <a:cubicBezTo>
                    <a:pt x="233048" y="9694"/>
                    <a:pt x="235281" y="9694"/>
                    <a:pt x="235281" y="3488"/>
                  </a:cubicBezTo>
                  <a:cubicBezTo>
                    <a:pt x="235281" y="75"/>
                    <a:pt x="232210" y="75"/>
                    <a:pt x="231373" y="75"/>
                  </a:cubicBezTo>
                  <a:cubicBezTo>
                    <a:pt x="223557" y="75"/>
                    <a:pt x="203460" y="1006"/>
                    <a:pt x="195644" y="1006"/>
                  </a:cubicBezTo>
                  <a:cubicBezTo>
                    <a:pt x="187549" y="1006"/>
                    <a:pt x="167731" y="75"/>
                    <a:pt x="159636" y="75"/>
                  </a:cubicBezTo>
                  <a:cubicBezTo>
                    <a:pt x="157403" y="75"/>
                    <a:pt x="154332" y="75"/>
                    <a:pt x="154332" y="6280"/>
                  </a:cubicBezTo>
                  <a:cubicBezTo>
                    <a:pt x="154332" y="9694"/>
                    <a:pt x="156844" y="9694"/>
                    <a:pt x="162148" y="9694"/>
                  </a:cubicBezTo>
                  <a:cubicBezTo>
                    <a:pt x="162706" y="9694"/>
                    <a:pt x="168010" y="9694"/>
                    <a:pt x="172755" y="10314"/>
                  </a:cubicBezTo>
                  <a:cubicBezTo>
                    <a:pt x="177779" y="10935"/>
                    <a:pt x="180292" y="11245"/>
                    <a:pt x="180292" y="15279"/>
                  </a:cubicBezTo>
                  <a:cubicBezTo>
                    <a:pt x="180292" y="16520"/>
                    <a:pt x="180012" y="17141"/>
                    <a:pt x="179175" y="21174"/>
                  </a:cubicBezTo>
                  <a:lnTo>
                    <a:pt x="162427" y="96884"/>
                  </a:lnTo>
                  <a:lnTo>
                    <a:pt x="77291" y="96884"/>
                  </a:lnTo>
                  <a:lnTo>
                    <a:pt x="93760" y="23967"/>
                  </a:lnTo>
                  <a:cubicBezTo>
                    <a:pt x="96272" y="12796"/>
                    <a:pt x="97110" y="9694"/>
                    <a:pt x="117207" y="9694"/>
                  </a:cubicBezTo>
                  <a:cubicBezTo>
                    <a:pt x="124465" y="9694"/>
                    <a:pt x="126698" y="9694"/>
                    <a:pt x="126698" y="3488"/>
                  </a:cubicBezTo>
                  <a:cubicBezTo>
                    <a:pt x="126698" y="75"/>
                    <a:pt x="123627" y="75"/>
                    <a:pt x="122790" y="75"/>
                  </a:cubicBezTo>
                  <a:cubicBezTo>
                    <a:pt x="114974" y="75"/>
                    <a:pt x="94877" y="1006"/>
                    <a:pt x="87061" y="1006"/>
                  </a:cubicBezTo>
                  <a:cubicBezTo>
                    <a:pt x="78966" y="1006"/>
                    <a:pt x="59148" y="75"/>
                    <a:pt x="51053" y="75"/>
                  </a:cubicBezTo>
                  <a:cubicBezTo>
                    <a:pt x="48820" y="75"/>
                    <a:pt x="45749" y="75"/>
                    <a:pt x="45749" y="6280"/>
                  </a:cubicBezTo>
                  <a:cubicBezTo>
                    <a:pt x="45749" y="9694"/>
                    <a:pt x="48262" y="9694"/>
                    <a:pt x="53565" y="9694"/>
                  </a:cubicBezTo>
                  <a:cubicBezTo>
                    <a:pt x="54123" y="9694"/>
                    <a:pt x="59427" y="9694"/>
                    <a:pt x="64172" y="10314"/>
                  </a:cubicBezTo>
                  <a:cubicBezTo>
                    <a:pt x="69196" y="10935"/>
                    <a:pt x="71709" y="11245"/>
                    <a:pt x="71709" y="15279"/>
                  </a:cubicBezTo>
                  <a:cubicBezTo>
                    <a:pt x="71709" y="16520"/>
                    <a:pt x="71430" y="17451"/>
                    <a:pt x="70592" y="21174"/>
                  </a:cubicBezTo>
                  <a:lnTo>
                    <a:pt x="33188" y="187799"/>
                  </a:lnTo>
                  <a:cubicBezTo>
                    <a:pt x="30397" y="199900"/>
                    <a:pt x="29839" y="202382"/>
                    <a:pt x="7787" y="202382"/>
                  </a:cubicBezTo>
                  <a:cubicBezTo>
                    <a:pt x="2763" y="202382"/>
                    <a:pt x="251" y="202382"/>
                    <a:pt x="251" y="208588"/>
                  </a:cubicBezTo>
                  <a:cubicBezTo>
                    <a:pt x="251" y="212001"/>
                    <a:pt x="3600" y="212001"/>
                    <a:pt x="4158" y="212001"/>
                  </a:cubicBezTo>
                  <a:cubicBezTo>
                    <a:pt x="11974" y="212001"/>
                    <a:pt x="31793" y="211070"/>
                    <a:pt x="39608" y="211070"/>
                  </a:cubicBezTo>
                  <a:cubicBezTo>
                    <a:pt x="45470" y="211070"/>
                    <a:pt x="51611" y="211380"/>
                    <a:pt x="57473" y="211380"/>
                  </a:cubicBezTo>
                  <a:cubicBezTo>
                    <a:pt x="63614" y="211380"/>
                    <a:pt x="69755" y="212001"/>
                    <a:pt x="75617" y="212001"/>
                  </a:cubicBezTo>
                  <a:cubicBezTo>
                    <a:pt x="77850" y="212001"/>
                    <a:pt x="81199" y="212001"/>
                    <a:pt x="81199" y="205795"/>
                  </a:cubicBezTo>
                  <a:cubicBezTo>
                    <a:pt x="81199" y="202382"/>
                    <a:pt x="78687" y="202382"/>
                    <a:pt x="73384" y="202382"/>
                  </a:cubicBezTo>
                  <a:cubicBezTo>
                    <a:pt x="63056" y="202382"/>
                    <a:pt x="55240" y="202382"/>
                    <a:pt x="55240" y="196797"/>
                  </a:cubicBezTo>
                  <a:cubicBezTo>
                    <a:pt x="55240" y="194935"/>
                    <a:pt x="55798" y="193384"/>
                    <a:pt x="56077" y="191522"/>
                  </a:cubicBezTo>
                  <a:lnTo>
                    <a:pt x="75058" y="106503"/>
                  </a:lnTo>
                  <a:lnTo>
                    <a:pt x="160194" y="106503"/>
                  </a:lnTo>
                  <a:cubicBezTo>
                    <a:pt x="148470" y="158011"/>
                    <a:pt x="142050" y="187488"/>
                    <a:pt x="140934" y="192143"/>
                  </a:cubicBezTo>
                  <a:cubicBezTo>
                    <a:pt x="138142" y="202072"/>
                    <a:pt x="132839" y="202382"/>
                    <a:pt x="115533" y="202382"/>
                  </a:cubicBezTo>
                  <a:cubicBezTo>
                    <a:pt x="111346" y="202382"/>
                    <a:pt x="108833" y="202382"/>
                    <a:pt x="108833" y="208588"/>
                  </a:cubicBezTo>
                  <a:cubicBezTo>
                    <a:pt x="108833" y="212001"/>
                    <a:pt x="112183" y="212001"/>
                    <a:pt x="112741" y="212001"/>
                  </a:cubicBezTo>
                  <a:cubicBezTo>
                    <a:pt x="120557" y="212001"/>
                    <a:pt x="140375" y="211070"/>
                    <a:pt x="148191" y="211070"/>
                  </a:cubicBezTo>
                  <a:cubicBezTo>
                    <a:pt x="154053" y="211070"/>
                    <a:pt x="160194" y="211380"/>
                    <a:pt x="166056" y="211380"/>
                  </a:cubicBezTo>
                  <a:cubicBezTo>
                    <a:pt x="172197" y="211380"/>
                    <a:pt x="178338" y="212001"/>
                    <a:pt x="184199" y="212001"/>
                  </a:cubicBezTo>
                  <a:cubicBezTo>
                    <a:pt x="186432" y="212001"/>
                    <a:pt x="189782" y="212001"/>
                    <a:pt x="189782" y="205795"/>
                  </a:cubicBezTo>
                  <a:cubicBezTo>
                    <a:pt x="189782" y="202382"/>
                    <a:pt x="187270" y="202382"/>
                    <a:pt x="181966" y="202382"/>
                  </a:cubicBezTo>
                  <a:cubicBezTo>
                    <a:pt x="171638" y="202382"/>
                    <a:pt x="163823" y="202382"/>
                    <a:pt x="163823" y="196797"/>
                  </a:cubicBezTo>
                  <a:cubicBezTo>
                    <a:pt x="163823" y="194935"/>
                    <a:pt x="164381" y="193384"/>
                    <a:pt x="164660" y="191522"/>
                  </a:cubicBezTo>
                  <a:lnTo>
                    <a:pt x="202343" y="23967"/>
                  </a:ln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87AE1112-4C3C-A82F-9284-59FF67D3D0AA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2028459" y="7048703"/>
              <a:ext cx="108024" cy="222476"/>
            </a:xfrm>
            <a:custGeom>
              <a:avLst/>
              <a:gdLst>
                <a:gd name="connsiteX0" fmla="*/ 1655 w 108024"/>
                <a:gd name="connsiteY0" fmla="*/ 188109 h 222476"/>
                <a:gd name="connsiteX1" fmla="*/ 260 w 108024"/>
                <a:gd name="connsiteY1" fmla="*/ 191212 h 222476"/>
                <a:gd name="connsiteX2" fmla="*/ 3609 w 108024"/>
                <a:gd name="connsiteY2" fmla="*/ 195246 h 222476"/>
                <a:gd name="connsiteX3" fmla="*/ 13658 w 108024"/>
                <a:gd name="connsiteY3" fmla="*/ 185627 h 222476"/>
                <a:gd name="connsiteX4" fmla="*/ 23707 w 108024"/>
                <a:gd name="connsiteY4" fmla="*/ 175077 h 222476"/>
                <a:gd name="connsiteX5" fmla="*/ 54970 w 108024"/>
                <a:gd name="connsiteY5" fmla="*/ 222551 h 222476"/>
                <a:gd name="connsiteX6" fmla="*/ 81767 w 108024"/>
                <a:gd name="connsiteY6" fmla="*/ 210760 h 222476"/>
                <a:gd name="connsiteX7" fmla="*/ 98794 w 108024"/>
                <a:gd name="connsiteY7" fmla="*/ 192453 h 222476"/>
                <a:gd name="connsiteX8" fmla="*/ 95444 w 108024"/>
                <a:gd name="connsiteY8" fmla="*/ 188729 h 222476"/>
                <a:gd name="connsiteX9" fmla="*/ 91815 w 108024"/>
                <a:gd name="connsiteY9" fmla="*/ 191522 h 222476"/>
                <a:gd name="connsiteX10" fmla="*/ 55528 w 108024"/>
                <a:gd name="connsiteY10" fmla="*/ 215724 h 222476"/>
                <a:gd name="connsiteX11" fmla="*/ 38501 w 108024"/>
                <a:gd name="connsiteY11" fmla="*/ 175387 h 222476"/>
                <a:gd name="connsiteX12" fmla="*/ 39897 w 108024"/>
                <a:gd name="connsiteY12" fmla="*/ 157701 h 222476"/>
                <a:gd name="connsiteX13" fmla="*/ 46038 w 108024"/>
                <a:gd name="connsiteY13" fmla="*/ 149944 h 222476"/>
                <a:gd name="connsiteX14" fmla="*/ 108284 w 108024"/>
                <a:gd name="connsiteY14" fmla="*/ 24277 h 222476"/>
                <a:gd name="connsiteX15" fmla="*/ 91815 w 108024"/>
                <a:gd name="connsiteY15" fmla="*/ 75 h 222476"/>
                <a:gd name="connsiteX16" fmla="*/ 45200 w 108024"/>
                <a:gd name="connsiteY16" fmla="*/ 58409 h 222476"/>
                <a:gd name="connsiteX17" fmla="*/ 23149 w 108024"/>
                <a:gd name="connsiteY17" fmla="*/ 165458 h 222476"/>
                <a:gd name="connsiteX18" fmla="*/ 1655 w 108024"/>
                <a:gd name="connsiteY18" fmla="*/ 188109 h 222476"/>
                <a:gd name="connsiteX19" fmla="*/ 41292 w 108024"/>
                <a:gd name="connsiteY19" fmla="*/ 144669 h 222476"/>
                <a:gd name="connsiteX20" fmla="*/ 69764 w 108024"/>
                <a:gd name="connsiteY20" fmla="*/ 36068 h 222476"/>
                <a:gd name="connsiteX21" fmla="*/ 92095 w 108024"/>
                <a:gd name="connsiteY21" fmla="*/ 6901 h 222476"/>
                <a:gd name="connsiteX22" fmla="*/ 101585 w 108024"/>
                <a:gd name="connsiteY22" fmla="*/ 23036 h 222476"/>
                <a:gd name="connsiteX23" fmla="*/ 41292 w 108024"/>
                <a:gd name="connsiteY23" fmla="*/ 144669 h 22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024" h="222476">
                  <a:moveTo>
                    <a:pt x="1655" y="188109"/>
                  </a:moveTo>
                  <a:cubicBezTo>
                    <a:pt x="1097" y="189040"/>
                    <a:pt x="260" y="189971"/>
                    <a:pt x="260" y="191212"/>
                  </a:cubicBezTo>
                  <a:cubicBezTo>
                    <a:pt x="260" y="192763"/>
                    <a:pt x="1934" y="195246"/>
                    <a:pt x="3609" y="195246"/>
                  </a:cubicBezTo>
                  <a:cubicBezTo>
                    <a:pt x="5005" y="195246"/>
                    <a:pt x="5842" y="194315"/>
                    <a:pt x="13658" y="185627"/>
                  </a:cubicBezTo>
                  <a:cubicBezTo>
                    <a:pt x="15891" y="183455"/>
                    <a:pt x="21474" y="177559"/>
                    <a:pt x="23707" y="175077"/>
                  </a:cubicBezTo>
                  <a:cubicBezTo>
                    <a:pt x="26498" y="199590"/>
                    <a:pt x="34593" y="222551"/>
                    <a:pt x="54970" y="222551"/>
                  </a:cubicBezTo>
                  <a:cubicBezTo>
                    <a:pt x="66135" y="222551"/>
                    <a:pt x="75905" y="215414"/>
                    <a:pt x="81767" y="210760"/>
                  </a:cubicBezTo>
                  <a:cubicBezTo>
                    <a:pt x="85674" y="207657"/>
                    <a:pt x="98794" y="195556"/>
                    <a:pt x="98794" y="192453"/>
                  </a:cubicBezTo>
                  <a:cubicBezTo>
                    <a:pt x="98794" y="191522"/>
                    <a:pt x="97956" y="188729"/>
                    <a:pt x="95444" y="188729"/>
                  </a:cubicBezTo>
                  <a:cubicBezTo>
                    <a:pt x="94607" y="188729"/>
                    <a:pt x="94328" y="189040"/>
                    <a:pt x="91815" y="191522"/>
                  </a:cubicBezTo>
                  <a:cubicBezTo>
                    <a:pt x="73951" y="211070"/>
                    <a:pt x="63623" y="215724"/>
                    <a:pt x="55528" y="215724"/>
                  </a:cubicBezTo>
                  <a:cubicBezTo>
                    <a:pt x="42967" y="215724"/>
                    <a:pt x="38501" y="199590"/>
                    <a:pt x="38501" y="175387"/>
                  </a:cubicBezTo>
                  <a:cubicBezTo>
                    <a:pt x="38501" y="173525"/>
                    <a:pt x="39059" y="159252"/>
                    <a:pt x="39897" y="157701"/>
                  </a:cubicBezTo>
                  <a:cubicBezTo>
                    <a:pt x="40455" y="156770"/>
                    <a:pt x="40455" y="156149"/>
                    <a:pt x="46038" y="149944"/>
                  </a:cubicBezTo>
                  <a:cubicBezTo>
                    <a:pt x="68647" y="124810"/>
                    <a:pt x="108284" y="72372"/>
                    <a:pt x="108284" y="24277"/>
                  </a:cubicBezTo>
                  <a:cubicBezTo>
                    <a:pt x="108284" y="19002"/>
                    <a:pt x="108284" y="75"/>
                    <a:pt x="91815" y="75"/>
                  </a:cubicBezTo>
                  <a:cubicBezTo>
                    <a:pt x="68647" y="75"/>
                    <a:pt x="47991" y="51272"/>
                    <a:pt x="45200" y="58409"/>
                  </a:cubicBezTo>
                  <a:cubicBezTo>
                    <a:pt x="31802" y="92230"/>
                    <a:pt x="23149" y="128534"/>
                    <a:pt x="23149" y="165458"/>
                  </a:cubicBezTo>
                  <a:lnTo>
                    <a:pt x="1655" y="188109"/>
                  </a:lnTo>
                  <a:close/>
                  <a:moveTo>
                    <a:pt x="41292" y="144669"/>
                  </a:moveTo>
                  <a:cubicBezTo>
                    <a:pt x="41851" y="141256"/>
                    <a:pt x="53853" y="72372"/>
                    <a:pt x="69764" y="36068"/>
                  </a:cubicBezTo>
                  <a:cubicBezTo>
                    <a:pt x="77300" y="19313"/>
                    <a:pt x="83162" y="6901"/>
                    <a:pt x="92095" y="6901"/>
                  </a:cubicBezTo>
                  <a:cubicBezTo>
                    <a:pt x="101585" y="6901"/>
                    <a:pt x="101585" y="18071"/>
                    <a:pt x="101585" y="23036"/>
                  </a:cubicBezTo>
                  <a:cubicBezTo>
                    <a:pt x="101585" y="74854"/>
                    <a:pt x="54691" y="129154"/>
                    <a:pt x="41292" y="144669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40B23C4D-F73B-30AB-8C0A-3EF9F7769679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2153418" y="7046841"/>
              <a:ext cx="114444" cy="224337"/>
            </a:xfrm>
            <a:custGeom>
              <a:avLst/>
              <a:gdLst>
                <a:gd name="connsiteX0" fmla="*/ 62231 w 114444"/>
                <a:gd name="connsiteY0" fmla="*/ 85093 h 224337"/>
                <a:gd name="connsiteX1" fmla="*/ 264 w 114444"/>
                <a:gd name="connsiteY1" fmla="*/ 172284 h 224337"/>
                <a:gd name="connsiteX2" fmla="*/ 44367 w 114444"/>
                <a:gd name="connsiteY2" fmla="*/ 224413 h 224337"/>
                <a:gd name="connsiteX3" fmla="*/ 100194 w 114444"/>
                <a:gd name="connsiteY3" fmla="*/ 132878 h 224337"/>
                <a:gd name="connsiteX4" fmla="*/ 79538 w 114444"/>
                <a:gd name="connsiteY4" fmla="*/ 75164 h 224337"/>
                <a:gd name="connsiteX5" fmla="*/ 53020 w 114444"/>
                <a:gd name="connsiteY5" fmla="*/ 24277 h 224337"/>
                <a:gd name="connsiteX6" fmla="*/ 68372 w 114444"/>
                <a:gd name="connsiteY6" fmla="*/ 10004 h 224337"/>
                <a:gd name="connsiteX7" fmla="*/ 88191 w 114444"/>
                <a:gd name="connsiteY7" fmla="*/ 18382 h 224337"/>
                <a:gd name="connsiteX8" fmla="*/ 103543 w 114444"/>
                <a:gd name="connsiteY8" fmla="*/ 26139 h 224337"/>
                <a:gd name="connsiteX9" fmla="*/ 114708 w 114444"/>
                <a:gd name="connsiteY9" fmla="*/ 13727 h 224337"/>
                <a:gd name="connsiteX10" fmla="*/ 100194 w 114444"/>
                <a:gd name="connsiteY10" fmla="*/ 3488 h 224337"/>
                <a:gd name="connsiteX11" fmla="*/ 77305 w 114444"/>
                <a:gd name="connsiteY11" fmla="*/ 75 h 224337"/>
                <a:gd name="connsiteX12" fmla="*/ 45483 w 114444"/>
                <a:gd name="connsiteY12" fmla="*/ 32034 h 224337"/>
                <a:gd name="connsiteX13" fmla="*/ 62231 w 114444"/>
                <a:gd name="connsiteY13" fmla="*/ 85093 h 224337"/>
                <a:gd name="connsiteX14" fmla="*/ 65581 w 114444"/>
                <a:gd name="connsiteY14" fmla="*/ 91920 h 224337"/>
                <a:gd name="connsiteX15" fmla="*/ 80933 w 114444"/>
                <a:gd name="connsiteY15" fmla="*/ 145289 h 224337"/>
                <a:gd name="connsiteX16" fmla="*/ 44367 w 114444"/>
                <a:gd name="connsiteY16" fmla="*/ 217586 h 224337"/>
                <a:gd name="connsiteX17" fmla="*/ 17570 w 114444"/>
                <a:gd name="connsiteY17" fmla="*/ 180972 h 224337"/>
                <a:gd name="connsiteX18" fmla="*/ 65581 w 114444"/>
                <a:gd name="connsiteY18" fmla="*/ 91920 h 22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444" h="224337">
                  <a:moveTo>
                    <a:pt x="62231" y="85093"/>
                  </a:moveTo>
                  <a:cubicBezTo>
                    <a:pt x="27340" y="94402"/>
                    <a:pt x="264" y="134739"/>
                    <a:pt x="264" y="172284"/>
                  </a:cubicBezTo>
                  <a:cubicBezTo>
                    <a:pt x="264" y="202072"/>
                    <a:pt x="18128" y="224413"/>
                    <a:pt x="44367" y="224413"/>
                  </a:cubicBezTo>
                  <a:cubicBezTo>
                    <a:pt x="77025" y="224413"/>
                    <a:pt x="100194" y="175697"/>
                    <a:pt x="100194" y="132878"/>
                  </a:cubicBezTo>
                  <a:cubicBezTo>
                    <a:pt x="100194" y="104642"/>
                    <a:pt x="89028" y="89127"/>
                    <a:pt x="79538" y="75164"/>
                  </a:cubicBezTo>
                  <a:cubicBezTo>
                    <a:pt x="69489" y="61201"/>
                    <a:pt x="53020" y="37930"/>
                    <a:pt x="53020" y="24277"/>
                  </a:cubicBezTo>
                  <a:cubicBezTo>
                    <a:pt x="53020" y="17451"/>
                    <a:pt x="58603" y="10004"/>
                    <a:pt x="68372" y="10004"/>
                  </a:cubicBezTo>
                  <a:cubicBezTo>
                    <a:pt x="76746" y="10004"/>
                    <a:pt x="82329" y="14038"/>
                    <a:pt x="88191" y="18382"/>
                  </a:cubicBezTo>
                  <a:cubicBezTo>
                    <a:pt x="93773" y="22105"/>
                    <a:pt x="99356" y="26139"/>
                    <a:pt x="103543" y="26139"/>
                  </a:cubicBezTo>
                  <a:cubicBezTo>
                    <a:pt x="110521" y="26139"/>
                    <a:pt x="114708" y="18692"/>
                    <a:pt x="114708" y="13727"/>
                  </a:cubicBezTo>
                  <a:cubicBezTo>
                    <a:pt x="114708" y="6901"/>
                    <a:pt x="110242" y="5970"/>
                    <a:pt x="100194" y="3488"/>
                  </a:cubicBezTo>
                  <a:cubicBezTo>
                    <a:pt x="85679" y="75"/>
                    <a:pt x="81771" y="75"/>
                    <a:pt x="77305" y="75"/>
                  </a:cubicBezTo>
                  <a:cubicBezTo>
                    <a:pt x="55532" y="75"/>
                    <a:pt x="45483" y="13417"/>
                    <a:pt x="45483" y="32034"/>
                  </a:cubicBezTo>
                  <a:cubicBezTo>
                    <a:pt x="45483" y="48790"/>
                    <a:pt x="53578" y="66166"/>
                    <a:pt x="62231" y="85093"/>
                  </a:cubicBezTo>
                  <a:close/>
                  <a:moveTo>
                    <a:pt x="65581" y="91920"/>
                  </a:moveTo>
                  <a:cubicBezTo>
                    <a:pt x="72559" y="106193"/>
                    <a:pt x="80933" y="122949"/>
                    <a:pt x="80933" y="145289"/>
                  </a:cubicBezTo>
                  <a:cubicBezTo>
                    <a:pt x="80933" y="165768"/>
                    <a:pt x="70326" y="217586"/>
                    <a:pt x="44367" y="217586"/>
                  </a:cubicBezTo>
                  <a:cubicBezTo>
                    <a:pt x="29015" y="217586"/>
                    <a:pt x="17570" y="204554"/>
                    <a:pt x="17570" y="180972"/>
                  </a:cubicBezTo>
                  <a:cubicBezTo>
                    <a:pt x="17570" y="161424"/>
                    <a:pt x="27898" y="103090"/>
                    <a:pt x="65581" y="91920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E24D6E1D-3E17-39A6-8BE2-F098051145F7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2331771" y="7126274"/>
              <a:ext cx="146824" cy="203548"/>
            </a:xfrm>
            <a:custGeom>
              <a:avLst/>
              <a:gdLst>
                <a:gd name="connsiteX0" fmla="*/ 62517 w 146824"/>
                <a:gd name="connsiteY0" fmla="*/ 82301 h 203548"/>
                <a:gd name="connsiteX1" fmla="*/ 37953 w 146824"/>
                <a:gd name="connsiteY1" fmla="*/ 47549 h 203548"/>
                <a:gd name="connsiteX2" fmla="*/ 62517 w 146824"/>
                <a:gd name="connsiteY2" fmla="*/ 12796 h 203548"/>
                <a:gd name="connsiteX3" fmla="*/ 87081 w 146824"/>
                <a:gd name="connsiteY3" fmla="*/ 47549 h 203548"/>
                <a:gd name="connsiteX4" fmla="*/ 62517 w 146824"/>
                <a:gd name="connsiteY4" fmla="*/ 82301 h 203548"/>
                <a:gd name="connsiteX5" fmla="*/ 28463 w 146824"/>
                <a:gd name="connsiteY5" fmla="*/ 85404 h 203548"/>
                <a:gd name="connsiteX6" fmla="*/ 62517 w 146824"/>
                <a:gd name="connsiteY6" fmla="*/ 93471 h 203548"/>
                <a:gd name="connsiteX7" fmla="*/ 118065 w 146824"/>
                <a:gd name="connsiteY7" fmla="*/ 47549 h 203548"/>
                <a:gd name="connsiteX8" fmla="*/ 106899 w 146824"/>
                <a:gd name="connsiteY8" fmla="*/ 17761 h 203548"/>
                <a:gd name="connsiteX9" fmla="*/ 124205 w 146824"/>
                <a:gd name="connsiteY9" fmla="*/ 11866 h 203548"/>
                <a:gd name="connsiteX10" fmla="*/ 123089 w 146824"/>
                <a:gd name="connsiteY10" fmla="*/ 18071 h 203548"/>
                <a:gd name="connsiteX11" fmla="*/ 135092 w 146824"/>
                <a:gd name="connsiteY11" fmla="*/ 31414 h 203548"/>
                <a:gd name="connsiteX12" fmla="*/ 147094 w 146824"/>
                <a:gd name="connsiteY12" fmla="*/ 18071 h 203548"/>
                <a:gd name="connsiteX13" fmla="*/ 129509 w 146824"/>
                <a:gd name="connsiteY13" fmla="*/ 75 h 203548"/>
                <a:gd name="connsiteX14" fmla="*/ 99921 w 146824"/>
                <a:gd name="connsiteY14" fmla="*/ 11866 h 203548"/>
                <a:gd name="connsiteX15" fmla="*/ 62517 w 146824"/>
                <a:gd name="connsiteY15" fmla="*/ 1626 h 203548"/>
                <a:gd name="connsiteX16" fmla="*/ 6970 w 146824"/>
                <a:gd name="connsiteY16" fmla="*/ 47549 h 203548"/>
                <a:gd name="connsiteX17" fmla="*/ 21484 w 146824"/>
                <a:gd name="connsiteY17" fmla="*/ 80129 h 203548"/>
                <a:gd name="connsiteX18" fmla="*/ 11994 w 146824"/>
                <a:gd name="connsiteY18" fmla="*/ 107744 h 203548"/>
                <a:gd name="connsiteX19" fmla="*/ 24276 w 146824"/>
                <a:gd name="connsiteY19" fmla="*/ 137532 h 203548"/>
                <a:gd name="connsiteX20" fmla="*/ 270 w 146824"/>
                <a:gd name="connsiteY20" fmla="*/ 164527 h 203548"/>
                <a:gd name="connsiteX21" fmla="*/ 71449 w 146824"/>
                <a:gd name="connsiteY21" fmla="*/ 203623 h 203548"/>
                <a:gd name="connsiteX22" fmla="*/ 142628 w 146824"/>
                <a:gd name="connsiteY22" fmla="*/ 163596 h 203548"/>
                <a:gd name="connsiteX23" fmla="*/ 121693 w 146824"/>
                <a:gd name="connsiteY23" fmla="*/ 124190 h 203548"/>
                <a:gd name="connsiteX24" fmla="*/ 62517 w 146824"/>
                <a:gd name="connsiteY24" fmla="*/ 115502 h 203548"/>
                <a:gd name="connsiteX25" fmla="*/ 41024 w 146824"/>
                <a:gd name="connsiteY25" fmla="*/ 115191 h 203548"/>
                <a:gd name="connsiteX26" fmla="*/ 25671 w 146824"/>
                <a:gd name="connsiteY26" fmla="*/ 95643 h 203548"/>
                <a:gd name="connsiteX27" fmla="*/ 28463 w 146824"/>
                <a:gd name="connsiteY27" fmla="*/ 85404 h 203548"/>
                <a:gd name="connsiteX28" fmla="*/ 45769 w 146824"/>
                <a:gd name="connsiteY28" fmla="*/ 145289 h 203548"/>
                <a:gd name="connsiteX29" fmla="*/ 78428 w 146824"/>
                <a:gd name="connsiteY29" fmla="*/ 145289 h 203548"/>
                <a:gd name="connsiteX30" fmla="*/ 118623 w 146824"/>
                <a:gd name="connsiteY30" fmla="*/ 164527 h 203548"/>
                <a:gd name="connsiteX31" fmla="*/ 71449 w 146824"/>
                <a:gd name="connsiteY31" fmla="*/ 192453 h 203548"/>
                <a:gd name="connsiteX32" fmla="*/ 24276 w 146824"/>
                <a:gd name="connsiteY32" fmla="*/ 163906 h 203548"/>
                <a:gd name="connsiteX33" fmla="*/ 45769 w 146824"/>
                <a:gd name="connsiteY33" fmla="*/ 145289 h 20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6824" h="203548">
                  <a:moveTo>
                    <a:pt x="62517" y="82301"/>
                  </a:moveTo>
                  <a:cubicBezTo>
                    <a:pt x="37953" y="82301"/>
                    <a:pt x="37953" y="61512"/>
                    <a:pt x="37953" y="47549"/>
                  </a:cubicBezTo>
                  <a:cubicBezTo>
                    <a:pt x="37953" y="33586"/>
                    <a:pt x="37953" y="12796"/>
                    <a:pt x="62517" y="12796"/>
                  </a:cubicBezTo>
                  <a:cubicBezTo>
                    <a:pt x="87081" y="12796"/>
                    <a:pt x="87081" y="33586"/>
                    <a:pt x="87081" y="47549"/>
                  </a:cubicBezTo>
                  <a:cubicBezTo>
                    <a:pt x="87081" y="61512"/>
                    <a:pt x="87081" y="82301"/>
                    <a:pt x="62517" y="82301"/>
                  </a:cubicBezTo>
                  <a:close/>
                  <a:moveTo>
                    <a:pt x="28463" y="85404"/>
                  </a:moveTo>
                  <a:cubicBezTo>
                    <a:pt x="41303" y="92851"/>
                    <a:pt x="55539" y="93471"/>
                    <a:pt x="62517" y="93471"/>
                  </a:cubicBezTo>
                  <a:cubicBezTo>
                    <a:pt x="102712" y="93471"/>
                    <a:pt x="118065" y="69269"/>
                    <a:pt x="118065" y="47549"/>
                  </a:cubicBezTo>
                  <a:cubicBezTo>
                    <a:pt x="118065" y="32965"/>
                    <a:pt x="111086" y="22726"/>
                    <a:pt x="106899" y="17761"/>
                  </a:cubicBezTo>
                  <a:cubicBezTo>
                    <a:pt x="115273" y="12796"/>
                    <a:pt x="121135" y="12176"/>
                    <a:pt x="124205" y="11866"/>
                  </a:cubicBezTo>
                  <a:cubicBezTo>
                    <a:pt x="123647" y="13417"/>
                    <a:pt x="123089" y="16210"/>
                    <a:pt x="123089" y="18071"/>
                  </a:cubicBezTo>
                  <a:cubicBezTo>
                    <a:pt x="123089" y="25829"/>
                    <a:pt x="127834" y="31414"/>
                    <a:pt x="135092" y="31414"/>
                  </a:cubicBezTo>
                  <a:cubicBezTo>
                    <a:pt x="142349" y="31414"/>
                    <a:pt x="147094" y="25518"/>
                    <a:pt x="147094" y="18071"/>
                  </a:cubicBezTo>
                  <a:cubicBezTo>
                    <a:pt x="147094" y="10935"/>
                    <a:pt x="142349" y="75"/>
                    <a:pt x="129509" y="75"/>
                  </a:cubicBezTo>
                  <a:cubicBezTo>
                    <a:pt x="125322" y="75"/>
                    <a:pt x="112203" y="1006"/>
                    <a:pt x="99921" y="11866"/>
                  </a:cubicBezTo>
                  <a:cubicBezTo>
                    <a:pt x="94896" y="8142"/>
                    <a:pt x="83173" y="1626"/>
                    <a:pt x="62517" y="1626"/>
                  </a:cubicBezTo>
                  <a:cubicBezTo>
                    <a:pt x="22322" y="1626"/>
                    <a:pt x="6970" y="25829"/>
                    <a:pt x="6970" y="47549"/>
                  </a:cubicBezTo>
                  <a:cubicBezTo>
                    <a:pt x="6970" y="60270"/>
                    <a:pt x="12552" y="72992"/>
                    <a:pt x="21484" y="80129"/>
                  </a:cubicBezTo>
                  <a:cubicBezTo>
                    <a:pt x="13669" y="90989"/>
                    <a:pt x="11994" y="101228"/>
                    <a:pt x="11994" y="107744"/>
                  </a:cubicBezTo>
                  <a:cubicBezTo>
                    <a:pt x="11994" y="112399"/>
                    <a:pt x="13110" y="127603"/>
                    <a:pt x="24276" y="137532"/>
                  </a:cubicBezTo>
                  <a:cubicBezTo>
                    <a:pt x="20647" y="138463"/>
                    <a:pt x="270" y="144979"/>
                    <a:pt x="270" y="164527"/>
                  </a:cubicBezTo>
                  <a:cubicBezTo>
                    <a:pt x="270" y="180352"/>
                    <a:pt x="15623" y="203623"/>
                    <a:pt x="71449" y="203623"/>
                  </a:cubicBezTo>
                  <a:cubicBezTo>
                    <a:pt x="120856" y="203623"/>
                    <a:pt x="142628" y="185316"/>
                    <a:pt x="142628" y="163596"/>
                  </a:cubicBezTo>
                  <a:cubicBezTo>
                    <a:pt x="142628" y="154288"/>
                    <a:pt x="140395" y="134739"/>
                    <a:pt x="121693" y="124190"/>
                  </a:cubicBezTo>
                  <a:cubicBezTo>
                    <a:pt x="106062" y="115502"/>
                    <a:pt x="89314" y="115502"/>
                    <a:pt x="62517" y="115502"/>
                  </a:cubicBezTo>
                  <a:cubicBezTo>
                    <a:pt x="55260" y="115502"/>
                    <a:pt x="42419" y="115502"/>
                    <a:pt x="41024" y="115191"/>
                  </a:cubicBezTo>
                  <a:cubicBezTo>
                    <a:pt x="28742" y="113019"/>
                    <a:pt x="25671" y="101228"/>
                    <a:pt x="25671" y="95643"/>
                  </a:cubicBezTo>
                  <a:cubicBezTo>
                    <a:pt x="25671" y="92540"/>
                    <a:pt x="26788" y="87886"/>
                    <a:pt x="28463" y="85404"/>
                  </a:cubicBezTo>
                  <a:close/>
                  <a:moveTo>
                    <a:pt x="45769" y="145289"/>
                  </a:moveTo>
                  <a:lnTo>
                    <a:pt x="78428" y="145289"/>
                  </a:lnTo>
                  <a:cubicBezTo>
                    <a:pt x="87081" y="145289"/>
                    <a:pt x="118623" y="145289"/>
                    <a:pt x="118623" y="164527"/>
                  </a:cubicBezTo>
                  <a:cubicBezTo>
                    <a:pt x="118623" y="175697"/>
                    <a:pt x="107737" y="192453"/>
                    <a:pt x="71449" y="192453"/>
                  </a:cubicBezTo>
                  <a:cubicBezTo>
                    <a:pt x="37953" y="192453"/>
                    <a:pt x="24276" y="178180"/>
                    <a:pt x="24276" y="163906"/>
                  </a:cubicBezTo>
                  <a:cubicBezTo>
                    <a:pt x="24276" y="145289"/>
                    <a:pt x="41861" y="145289"/>
                    <a:pt x="45769" y="145289"/>
                  </a:cubicBezTo>
                  <a:close/>
                </a:path>
              </a:pathLst>
            </a:custGeom>
            <a:solidFill>
              <a:srgbClr val="FF1A1A"/>
            </a:solidFill>
            <a:ln w="27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351" name="Groupe 35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 title="IguanaTex Vector Display">
            <a:extLst>
              <a:ext uri="{FF2B5EF4-FFF2-40B4-BE49-F238E27FC236}">
                <a16:creationId xmlns:a16="http://schemas.microsoft.com/office/drawing/2014/main" id="{E307086E-4806-A21F-B543-C01FDA3BE5B8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 rot="16200000">
            <a:off x="3541418" y="4414736"/>
            <a:ext cx="1159952" cy="243004"/>
            <a:chOff x="9478735" y="5888869"/>
            <a:chExt cx="1159952" cy="243004"/>
          </a:xfrm>
        </p:grpSpPr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1806A73B-55CE-CE18-48D6-D1250156A466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478735" y="5899725"/>
              <a:ext cx="189282" cy="188447"/>
            </a:xfrm>
            <a:custGeom>
              <a:avLst/>
              <a:gdLst>
                <a:gd name="connsiteX0" fmla="*/ 112390 w 189282"/>
                <a:gd name="connsiteY0" fmla="*/ 19560 h 188447"/>
                <a:gd name="connsiteX1" fmla="*/ 118792 w 189282"/>
                <a:gd name="connsiteY1" fmla="*/ 9260 h 188447"/>
                <a:gd name="connsiteX2" fmla="*/ 136329 w 189282"/>
                <a:gd name="connsiteY2" fmla="*/ 8704 h 188447"/>
                <a:gd name="connsiteX3" fmla="*/ 176969 w 189282"/>
                <a:gd name="connsiteY3" fmla="*/ 31529 h 188447"/>
                <a:gd name="connsiteX4" fmla="*/ 174742 w 189282"/>
                <a:gd name="connsiteY4" fmla="*/ 53797 h 188447"/>
                <a:gd name="connsiteX5" fmla="*/ 173907 w 189282"/>
                <a:gd name="connsiteY5" fmla="*/ 59086 h 188447"/>
                <a:gd name="connsiteX6" fmla="*/ 177247 w 189282"/>
                <a:gd name="connsiteY6" fmla="*/ 62705 h 188447"/>
                <a:gd name="connsiteX7" fmla="*/ 181423 w 189282"/>
                <a:gd name="connsiteY7" fmla="*/ 56303 h 188447"/>
                <a:gd name="connsiteX8" fmla="*/ 188938 w 189282"/>
                <a:gd name="connsiteY8" fmla="*/ 7869 h 188447"/>
                <a:gd name="connsiteX9" fmla="*/ 189495 w 189282"/>
                <a:gd name="connsiteY9" fmla="*/ 3137 h 188447"/>
                <a:gd name="connsiteX10" fmla="*/ 181979 w 189282"/>
                <a:gd name="connsiteY10" fmla="*/ 75 h 188447"/>
                <a:gd name="connsiteX11" fmla="*/ 27492 w 189282"/>
                <a:gd name="connsiteY11" fmla="*/ 75 h 188447"/>
                <a:gd name="connsiteX12" fmla="*/ 18584 w 189282"/>
                <a:gd name="connsiteY12" fmla="*/ 5642 h 188447"/>
                <a:gd name="connsiteX13" fmla="*/ 1883 w 189282"/>
                <a:gd name="connsiteY13" fmla="*/ 54633 h 188447"/>
                <a:gd name="connsiteX14" fmla="*/ 213 w 189282"/>
                <a:gd name="connsiteY14" fmla="*/ 59643 h 188447"/>
                <a:gd name="connsiteX15" fmla="*/ 3553 w 189282"/>
                <a:gd name="connsiteY15" fmla="*/ 62705 h 188447"/>
                <a:gd name="connsiteX16" fmla="*/ 8285 w 189282"/>
                <a:gd name="connsiteY16" fmla="*/ 56859 h 188447"/>
                <a:gd name="connsiteX17" fmla="*/ 71750 w 189282"/>
                <a:gd name="connsiteY17" fmla="*/ 8704 h 188447"/>
                <a:gd name="connsiteX18" fmla="*/ 82606 w 189282"/>
                <a:gd name="connsiteY18" fmla="*/ 8704 h 188447"/>
                <a:gd name="connsiteX19" fmla="*/ 90400 w 189282"/>
                <a:gd name="connsiteY19" fmla="*/ 12044 h 188447"/>
                <a:gd name="connsiteX20" fmla="*/ 89287 w 189282"/>
                <a:gd name="connsiteY20" fmla="*/ 17890 h 188447"/>
                <a:gd name="connsiteX21" fmla="*/ 51987 w 189282"/>
                <a:gd name="connsiteY21" fmla="*/ 166532 h 188447"/>
                <a:gd name="connsiteX22" fmla="*/ 18863 w 189282"/>
                <a:gd name="connsiteY22" fmla="*/ 179893 h 188447"/>
                <a:gd name="connsiteX23" fmla="*/ 7172 w 189282"/>
                <a:gd name="connsiteY23" fmla="*/ 185182 h 188447"/>
                <a:gd name="connsiteX24" fmla="*/ 11904 w 189282"/>
                <a:gd name="connsiteY24" fmla="*/ 188522 h 188447"/>
                <a:gd name="connsiteX25" fmla="*/ 34729 w 189282"/>
                <a:gd name="connsiteY25" fmla="*/ 187965 h 188447"/>
                <a:gd name="connsiteX26" fmla="*/ 58389 w 189282"/>
                <a:gd name="connsiteY26" fmla="*/ 187687 h 188447"/>
                <a:gd name="connsiteX27" fmla="*/ 81493 w 189282"/>
                <a:gd name="connsiteY27" fmla="*/ 187965 h 188447"/>
                <a:gd name="connsiteX28" fmla="*/ 105710 w 189282"/>
                <a:gd name="connsiteY28" fmla="*/ 188522 h 188447"/>
                <a:gd name="connsiteX29" fmla="*/ 111833 w 189282"/>
                <a:gd name="connsiteY29" fmla="*/ 182955 h 188447"/>
                <a:gd name="connsiteX30" fmla="*/ 102369 w 189282"/>
                <a:gd name="connsiteY30" fmla="*/ 179893 h 188447"/>
                <a:gd name="connsiteX31" fmla="*/ 84555 w 189282"/>
                <a:gd name="connsiteY31" fmla="*/ 179336 h 188447"/>
                <a:gd name="connsiteX32" fmla="*/ 74255 w 189282"/>
                <a:gd name="connsiteY32" fmla="*/ 173212 h 188447"/>
                <a:gd name="connsiteX33" fmla="*/ 75369 w 189282"/>
                <a:gd name="connsiteY33" fmla="*/ 167367 h 188447"/>
                <a:gd name="connsiteX34" fmla="*/ 112390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390" y="19560"/>
                  </a:moveTo>
                  <a:cubicBezTo>
                    <a:pt x="114339" y="11766"/>
                    <a:pt x="115452" y="10096"/>
                    <a:pt x="118792" y="9260"/>
                  </a:cubicBezTo>
                  <a:cubicBezTo>
                    <a:pt x="121298" y="8704"/>
                    <a:pt x="130483" y="8704"/>
                    <a:pt x="136329" y="8704"/>
                  </a:cubicBezTo>
                  <a:cubicBezTo>
                    <a:pt x="164443" y="8704"/>
                    <a:pt x="176969" y="9817"/>
                    <a:pt x="176969" y="31529"/>
                  </a:cubicBezTo>
                  <a:cubicBezTo>
                    <a:pt x="176969" y="35704"/>
                    <a:pt x="175855" y="46560"/>
                    <a:pt x="174742" y="53797"/>
                  </a:cubicBezTo>
                  <a:cubicBezTo>
                    <a:pt x="174464" y="54911"/>
                    <a:pt x="173907" y="58251"/>
                    <a:pt x="173907" y="59086"/>
                  </a:cubicBezTo>
                  <a:cubicBezTo>
                    <a:pt x="173907" y="60756"/>
                    <a:pt x="174742" y="62705"/>
                    <a:pt x="177247" y="62705"/>
                  </a:cubicBezTo>
                  <a:cubicBezTo>
                    <a:pt x="180309" y="62705"/>
                    <a:pt x="180866" y="60478"/>
                    <a:pt x="181423" y="56303"/>
                  </a:cubicBezTo>
                  <a:lnTo>
                    <a:pt x="188938" y="7869"/>
                  </a:lnTo>
                  <a:cubicBezTo>
                    <a:pt x="189217" y="6755"/>
                    <a:pt x="189495" y="3972"/>
                    <a:pt x="189495" y="3137"/>
                  </a:cubicBezTo>
                  <a:cubicBezTo>
                    <a:pt x="189495" y="75"/>
                    <a:pt x="186711" y="75"/>
                    <a:pt x="181979" y="75"/>
                  </a:cubicBezTo>
                  <a:lnTo>
                    <a:pt x="27492" y="75"/>
                  </a:lnTo>
                  <a:cubicBezTo>
                    <a:pt x="20811" y="75"/>
                    <a:pt x="20533" y="353"/>
                    <a:pt x="18584" y="5642"/>
                  </a:cubicBezTo>
                  <a:lnTo>
                    <a:pt x="1883" y="54633"/>
                  </a:lnTo>
                  <a:cubicBezTo>
                    <a:pt x="1604" y="55189"/>
                    <a:pt x="213" y="59086"/>
                    <a:pt x="213" y="59643"/>
                  </a:cubicBezTo>
                  <a:cubicBezTo>
                    <a:pt x="213" y="61313"/>
                    <a:pt x="1604" y="62705"/>
                    <a:pt x="3553" y="62705"/>
                  </a:cubicBezTo>
                  <a:cubicBezTo>
                    <a:pt x="6336" y="62705"/>
                    <a:pt x="6615" y="61313"/>
                    <a:pt x="8285" y="56859"/>
                  </a:cubicBezTo>
                  <a:cubicBezTo>
                    <a:pt x="23316" y="13714"/>
                    <a:pt x="30553" y="8704"/>
                    <a:pt x="71750" y="8704"/>
                  </a:cubicBezTo>
                  <a:lnTo>
                    <a:pt x="82606" y="8704"/>
                  </a:lnTo>
                  <a:cubicBezTo>
                    <a:pt x="90400" y="8704"/>
                    <a:pt x="90400" y="9817"/>
                    <a:pt x="90400" y="12044"/>
                  </a:cubicBezTo>
                  <a:cubicBezTo>
                    <a:pt x="90400" y="13714"/>
                    <a:pt x="89565" y="17054"/>
                    <a:pt x="89287" y="17890"/>
                  </a:cubicBezTo>
                  <a:lnTo>
                    <a:pt x="51987" y="166532"/>
                  </a:lnTo>
                  <a:cubicBezTo>
                    <a:pt x="49482" y="176831"/>
                    <a:pt x="48647" y="179893"/>
                    <a:pt x="18863" y="179893"/>
                  </a:cubicBezTo>
                  <a:cubicBezTo>
                    <a:pt x="8842" y="179893"/>
                    <a:pt x="7172" y="179893"/>
                    <a:pt x="7172" y="185182"/>
                  </a:cubicBezTo>
                  <a:cubicBezTo>
                    <a:pt x="7172" y="188522"/>
                    <a:pt x="10233" y="188522"/>
                    <a:pt x="11904" y="188522"/>
                  </a:cubicBezTo>
                  <a:cubicBezTo>
                    <a:pt x="19419" y="188522"/>
                    <a:pt x="27213" y="187965"/>
                    <a:pt x="34729" y="187965"/>
                  </a:cubicBezTo>
                  <a:cubicBezTo>
                    <a:pt x="42523" y="187965"/>
                    <a:pt x="50595" y="187687"/>
                    <a:pt x="58389" y="187687"/>
                  </a:cubicBezTo>
                  <a:cubicBezTo>
                    <a:pt x="66183" y="187687"/>
                    <a:pt x="73977" y="187965"/>
                    <a:pt x="81493" y="187965"/>
                  </a:cubicBezTo>
                  <a:cubicBezTo>
                    <a:pt x="89565" y="187965"/>
                    <a:pt x="97916" y="188522"/>
                    <a:pt x="105710" y="188522"/>
                  </a:cubicBezTo>
                  <a:cubicBezTo>
                    <a:pt x="108493" y="188522"/>
                    <a:pt x="111833" y="188522"/>
                    <a:pt x="111833" y="182955"/>
                  </a:cubicBezTo>
                  <a:cubicBezTo>
                    <a:pt x="111833" y="179893"/>
                    <a:pt x="109607" y="179893"/>
                    <a:pt x="102369" y="179893"/>
                  </a:cubicBezTo>
                  <a:cubicBezTo>
                    <a:pt x="95410" y="179893"/>
                    <a:pt x="91792" y="179893"/>
                    <a:pt x="84555" y="179336"/>
                  </a:cubicBezTo>
                  <a:cubicBezTo>
                    <a:pt x="76482" y="178501"/>
                    <a:pt x="74255" y="177666"/>
                    <a:pt x="74255" y="173212"/>
                  </a:cubicBezTo>
                  <a:cubicBezTo>
                    <a:pt x="74255" y="172934"/>
                    <a:pt x="74255" y="171542"/>
                    <a:pt x="75369" y="167367"/>
                  </a:cubicBezTo>
                  <a:lnTo>
                    <a:pt x="112390" y="19560"/>
                  </a:ln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4286761E-E8CB-02D3-1293-09398E76C871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9649723" y="6043996"/>
              <a:ext cx="191731" cy="87877"/>
            </a:xfrm>
            <a:custGeom>
              <a:avLst/>
              <a:gdLst>
                <a:gd name="connsiteX0" fmla="*/ 97838 w 191731"/>
                <a:gd name="connsiteY0" fmla="*/ 32616 h 87877"/>
                <a:gd name="connsiteX1" fmla="*/ 76989 w 191731"/>
                <a:gd name="connsiteY1" fmla="*/ 11962 h 87877"/>
                <a:gd name="connsiteX2" fmla="*/ 41916 w 191731"/>
                <a:gd name="connsiteY2" fmla="*/ 76 h 87877"/>
                <a:gd name="connsiteX3" fmla="*/ 218 w 191731"/>
                <a:gd name="connsiteY3" fmla="*/ 44112 h 87877"/>
                <a:gd name="connsiteX4" fmla="*/ 41332 w 191731"/>
                <a:gd name="connsiteY4" fmla="*/ 87953 h 87877"/>
                <a:gd name="connsiteX5" fmla="*/ 94331 w 191731"/>
                <a:gd name="connsiteY5" fmla="*/ 55413 h 87877"/>
                <a:gd name="connsiteX6" fmla="*/ 115180 w 191731"/>
                <a:gd name="connsiteY6" fmla="*/ 76067 h 87877"/>
                <a:gd name="connsiteX7" fmla="*/ 150252 w 191731"/>
                <a:gd name="connsiteY7" fmla="*/ 87953 h 87877"/>
                <a:gd name="connsiteX8" fmla="*/ 191950 w 191731"/>
                <a:gd name="connsiteY8" fmla="*/ 43917 h 87877"/>
                <a:gd name="connsiteX9" fmla="*/ 150837 w 191731"/>
                <a:gd name="connsiteY9" fmla="*/ 76 h 87877"/>
                <a:gd name="connsiteX10" fmla="*/ 97838 w 191731"/>
                <a:gd name="connsiteY10" fmla="*/ 32616 h 87877"/>
                <a:gd name="connsiteX11" fmla="*/ 104073 w 191731"/>
                <a:gd name="connsiteY11" fmla="*/ 39825 h 87877"/>
                <a:gd name="connsiteX12" fmla="*/ 152591 w 191731"/>
                <a:gd name="connsiteY12" fmla="*/ 7480 h 87877"/>
                <a:gd name="connsiteX13" fmla="*/ 186494 w 191731"/>
                <a:gd name="connsiteY13" fmla="*/ 43917 h 87877"/>
                <a:gd name="connsiteX14" fmla="*/ 153370 w 191731"/>
                <a:gd name="connsiteY14" fmla="*/ 77237 h 87877"/>
                <a:gd name="connsiteX15" fmla="*/ 104073 w 191731"/>
                <a:gd name="connsiteY15" fmla="*/ 39825 h 87877"/>
                <a:gd name="connsiteX16" fmla="*/ 88096 w 191731"/>
                <a:gd name="connsiteY16" fmla="*/ 48204 h 87877"/>
                <a:gd name="connsiteX17" fmla="*/ 39578 w 191731"/>
                <a:gd name="connsiteY17" fmla="*/ 80549 h 87877"/>
                <a:gd name="connsiteX18" fmla="*/ 5674 w 191731"/>
                <a:gd name="connsiteY18" fmla="*/ 44112 h 87877"/>
                <a:gd name="connsiteX19" fmla="*/ 38799 w 191731"/>
                <a:gd name="connsiteY19" fmla="*/ 10793 h 87877"/>
                <a:gd name="connsiteX20" fmla="*/ 88096 w 191731"/>
                <a:gd name="connsiteY20" fmla="*/ 48204 h 8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1731" h="87877">
                  <a:moveTo>
                    <a:pt x="97838" y="32616"/>
                  </a:moveTo>
                  <a:cubicBezTo>
                    <a:pt x="87511" y="20535"/>
                    <a:pt x="84393" y="17223"/>
                    <a:pt x="76989" y="11962"/>
                  </a:cubicBezTo>
                  <a:cubicBezTo>
                    <a:pt x="65103" y="3389"/>
                    <a:pt x="52633" y="76"/>
                    <a:pt x="41916" y="76"/>
                  </a:cubicBezTo>
                  <a:cubicBezTo>
                    <a:pt x="17755" y="76"/>
                    <a:pt x="218" y="20730"/>
                    <a:pt x="218" y="44112"/>
                  </a:cubicBezTo>
                  <a:cubicBezTo>
                    <a:pt x="218" y="66910"/>
                    <a:pt x="16976" y="87953"/>
                    <a:pt x="41332" y="87953"/>
                  </a:cubicBezTo>
                  <a:cubicBezTo>
                    <a:pt x="68416" y="87953"/>
                    <a:pt x="87316" y="65740"/>
                    <a:pt x="94331" y="55413"/>
                  </a:cubicBezTo>
                  <a:cubicBezTo>
                    <a:pt x="104658" y="67494"/>
                    <a:pt x="107775" y="70807"/>
                    <a:pt x="115180" y="76067"/>
                  </a:cubicBezTo>
                  <a:cubicBezTo>
                    <a:pt x="127065" y="84641"/>
                    <a:pt x="139536" y="87953"/>
                    <a:pt x="150252" y="87953"/>
                  </a:cubicBezTo>
                  <a:cubicBezTo>
                    <a:pt x="174414" y="87953"/>
                    <a:pt x="191950" y="67299"/>
                    <a:pt x="191950" y="43917"/>
                  </a:cubicBezTo>
                  <a:cubicBezTo>
                    <a:pt x="191950" y="21120"/>
                    <a:pt x="175193" y="76"/>
                    <a:pt x="150837" y="76"/>
                  </a:cubicBezTo>
                  <a:cubicBezTo>
                    <a:pt x="123753" y="76"/>
                    <a:pt x="104853" y="22289"/>
                    <a:pt x="97838" y="32616"/>
                  </a:cubicBezTo>
                  <a:close/>
                  <a:moveTo>
                    <a:pt x="104073" y="39825"/>
                  </a:moveTo>
                  <a:cubicBezTo>
                    <a:pt x="111867" y="27160"/>
                    <a:pt x="128819" y="7480"/>
                    <a:pt x="152591" y="7480"/>
                  </a:cubicBezTo>
                  <a:cubicBezTo>
                    <a:pt x="172660" y="7480"/>
                    <a:pt x="186494" y="25212"/>
                    <a:pt x="186494" y="43917"/>
                  </a:cubicBezTo>
                  <a:cubicBezTo>
                    <a:pt x="186494" y="62623"/>
                    <a:pt x="171296" y="77237"/>
                    <a:pt x="153370" y="77237"/>
                  </a:cubicBezTo>
                  <a:cubicBezTo>
                    <a:pt x="135249" y="77237"/>
                    <a:pt x="122779" y="62428"/>
                    <a:pt x="104073" y="39825"/>
                  </a:cubicBezTo>
                  <a:close/>
                  <a:moveTo>
                    <a:pt x="88096" y="48204"/>
                  </a:moveTo>
                  <a:cubicBezTo>
                    <a:pt x="80302" y="60869"/>
                    <a:pt x="63350" y="80549"/>
                    <a:pt x="39578" y="80549"/>
                  </a:cubicBezTo>
                  <a:cubicBezTo>
                    <a:pt x="19509" y="80549"/>
                    <a:pt x="5674" y="62818"/>
                    <a:pt x="5674" y="44112"/>
                  </a:cubicBezTo>
                  <a:cubicBezTo>
                    <a:pt x="5674" y="25407"/>
                    <a:pt x="20873" y="10793"/>
                    <a:pt x="38799" y="10793"/>
                  </a:cubicBezTo>
                  <a:cubicBezTo>
                    <a:pt x="56920" y="10793"/>
                    <a:pt x="69390" y="25601"/>
                    <a:pt x="88096" y="48204"/>
                  </a:cubicBez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40C0DCC9-D6F5-9F0F-FADF-EAFB893BDC86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9947993" y="5925890"/>
              <a:ext cx="185106" cy="185385"/>
            </a:xfrm>
            <a:custGeom>
              <a:avLst/>
              <a:gdLst>
                <a:gd name="connsiteX0" fmla="*/ 98489 w 185106"/>
                <a:gd name="connsiteY0" fmla="*/ 98334 h 185385"/>
                <a:gd name="connsiteX1" fmla="*/ 176150 w 185106"/>
                <a:gd name="connsiteY1" fmla="*/ 98334 h 185385"/>
                <a:gd name="connsiteX2" fmla="*/ 185336 w 185106"/>
                <a:gd name="connsiteY2" fmla="*/ 92767 h 185385"/>
                <a:gd name="connsiteX3" fmla="*/ 176150 w 185106"/>
                <a:gd name="connsiteY3" fmla="*/ 87200 h 185385"/>
                <a:gd name="connsiteX4" fmla="*/ 98489 w 185106"/>
                <a:gd name="connsiteY4" fmla="*/ 87200 h 185385"/>
                <a:gd name="connsiteX5" fmla="*/ 98489 w 185106"/>
                <a:gd name="connsiteY5" fmla="*/ 9260 h 185385"/>
                <a:gd name="connsiteX6" fmla="*/ 92922 w 185106"/>
                <a:gd name="connsiteY6" fmla="*/ 75 h 185385"/>
                <a:gd name="connsiteX7" fmla="*/ 87355 w 185106"/>
                <a:gd name="connsiteY7" fmla="*/ 9260 h 185385"/>
                <a:gd name="connsiteX8" fmla="*/ 87355 w 185106"/>
                <a:gd name="connsiteY8" fmla="*/ 87200 h 185385"/>
                <a:gd name="connsiteX9" fmla="*/ 9415 w 185106"/>
                <a:gd name="connsiteY9" fmla="*/ 87200 h 185385"/>
                <a:gd name="connsiteX10" fmla="*/ 229 w 185106"/>
                <a:gd name="connsiteY10" fmla="*/ 92767 h 185385"/>
                <a:gd name="connsiteX11" fmla="*/ 9415 w 185106"/>
                <a:gd name="connsiteY11" fmla="*/ 98334 h 185385"/>
                <a:gd name="connsiteX12" fmla="*/ 87355 w 185106"/>
                <a:gd name="connsiteY12" fmla="*/ 98334 h 185385"/>
                <a:gd name="connsiteX13" fmla="*/ 87355 w 185106"/>
                <a:gd name="connsiteY13" fmla="*/ 176274 h 185385"/>
                <a:gd name="connsiteX14" fmla="*/ 92922 w 185106"/>
                <a:gd name="connsiteY14" fmla="*/ 185460 h 185385"/>
                <a:gd name="connsiteX15" fmla="*/ 98489 w 185106"/>
                <a:gd name="connsiteY15" fmla="*/ 176274 h 185385"/>
                <a:gd name="connsiteX16" fmla="*/ 98489 w 185106"/>
                <a:gd name="connsiteY16" fmla="*/ 98334 h 1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106" h="185385">
                  <a:moveTo>
                    <a:pt x="98489" y="98334"/>
                  </a:moveTo>
                  <a:lnTo>
                    <a:pt x="176150" y="98334"/>
                  </a:lnTo>
                  <a:cubicBezTo>
                    <a:pt x="180047" y="98334"/>
                    <a:pt x="185336" y="98334"/>
                    <a:pt x="185336" y="92767"/>
                  </a:cubicBezTo>
                  <a:cubicBezTo>
                    <a:pt x="185336" y="87200"/>
                    <a:pt x="180047" y="87200"/>
                    <a:pt x="176150" y="87200"/>
                  </a:cubicBezTo>
                  <a:lnTo>
                    <a:pt x="98489" y="87200"/>
                  </a:lnTo>
                  <a:lnTo>
                    <a:pt x="98489" y="9260"/>
                  </a:lnTo>
                  <a:cubicBezTo>
                    <a:pt x="98489" y="5363"/>
                    <a:pt x="98489" y="75"/>
                    <a:pt x="92922" y="75"/>
                  </a:cubicBezTo>
                  <a:cubicBezTo>
                    <a:pt x="87355" y="75"/>
                    <a:pt x="87355" y="5363"/>
                    <a:pt x="87355" y="9260"/>
                  </a:cubicBezTo>
                  <a:lnTo>
                    <a:pt x="87355" y="87200"/>
                  </a:lnTo>
                  <a:lnTo>
                    <a:pt x="9415" y="87200"/>
                  </a:lnTo>
                  <a:cubicBezTo>
                    <a:pt x="5518" y="87200"/>
                    <a:pt x="229" y="87200"/>
                    <a:pt x="229" y="92767"/>
                  </a:cubicBezTo>
                  <a:cubicBezTo>
                    <a:pt x="229" y="98334"/>
                    <a:pt x="5518" y="98334"/>
                    <a:pt x="9415" y="98334"/>
                  </a:cubicBezTo>
                  <a:lnTo>
                    <a:pt x="87355" y="98334"/>
                  </a:lnTo>
                  <a:lnTo>
                    <a:pt x="87355" y="176274"/>
                  </a:lnTo>
                  <a:cubicBezTo>
                    <a:pt x="87355" y="180171"/>
                    <a:pt x="87355" y="185460"/>
                    <a:pt x="92922" y="185460"/>
                  </a:cubicBezTo>
                  <a:cubicBezTo>
                    <a:pt x="98489" y="185460"/>
                    <a:pt x="98489" y="180171"/>
                    <a:pt x="98489" y="176274"/>
                  </a:cubicBezTo>
                  <a:lnTo>
                    <a:pt x="98489" y="98334"/>
                  </a:ln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919FD714-55EE-5602-0F6E-9C05E73B7B5A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223843" y="5888869"/>
              <a:ext cx="205426" cy="199303"/>
            </a:xfrm>
            <a:custGeom>
              <a:avLst/>
              <a:gdLst>
                <a:gd name="connsiteX0" fmla="*/ 110190 w 205426"/>
                <a:gd name="connsiteY0" fmla="*/ 5085 h 199303"/>
                <a:gd name="connsiteX1" fmla="*/ 102953 w 205426"/>
                <a:gd name="connsiteY1" fmla="*/ 75 h 199303"/>
                <a:gd name="connsiteX2" fmla="*/ 95715 w 205426"/>
                <a:gd name="connsiteY2" fmla="*/ 5085 h 199303"/>
                <a:gd name="connsiteX3" fmla="*/ 1631 w 205426"/>
                <a:gd name="connsiteY3" fmla="*/ 193811 h 199303"/>
                <a:gd name="connsiteX4" fmla="*/ 239 w 205426"/>
                <a:gd name="connsiteY4" fmla="*/ 197151 h 199303"/>
                <a:gd name="connsiteX5" fmla="*/ 6363 w 205426"/>
                <a:gd name="connsiteY5" fmla="*/ 199378 h 199303"/>
                <a:gd name="connsiteX6" fmla="*/ 199542 w 205426"/>
                <a:gd name="connsiteY6" fmla="*/ 199378 h 199303"/>
                <a:gd name="connsiteX7" fmla="*/ 205666 w 205426"/>
                <a:gd name="connsiteY7" fmla="*/ 197151 h 199303"/>
                <a:gd name="connsiteX8" fmla="*/ 204274 w 205426"/>
                <a:gd name="connsiteY8" fmla="*/ 193811 h 199303"/>
                <a:gd name="connsiteX9" fmla="*/ 110190 w 205426"/>
                <a:gd name="connsiteY9" fmla="*/ 5085 h 199303"/>
                <a:gd name="connsiteX10" fmla="*/ 94045 w 205426"/>
                <a:gd name="connsiteY10" fmla="*/ 27910 h 199303"/>
                <a:gd name="connsiteX11" fmla="*/ 168923 w 205426"/>
                <a:gd name="connsiteY11" fmla="*/ 178223 h 199303"/>
                <a:gd name="connsiteX12" fmla="*/ 18889 w 205426"/>
                <a:gd name="connsiteY12" fmla="*/ 178223 h 199303"/>
                <a:gd name="connsiteX13" fmla="*/ 94045 w 205426"/>
                <a:gd name="connsiteY13" fmla="*/ 27910 h 1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426" h="199303">
                  <a:moveTo>
                    <a:pt x="110190" y="5085"/>
                  </a:moveTo>
                  <a:cubicBezTo>
                    <a:pt x="108241" y="1467"/>
                    <a:pt x="107685" y="75"/>
                    <a:pt x="102953" y="75"/>
                  </a:cubicBezTo>
                  <a:cubicBezTo>
                    <a:pt x="98220" y="75"/>
                    <a:pt x="97664" y="1467"/>
                    <a:pt x="95715" y="5085"/>
                  </a:cubicBezTo>
                  <a:lnTo>
                    <a:pt x="1631" y="193811"/>
                  </a:lnTo>
                  <a:cubicBezTo>
                    <a:pt x="239" y="196316"/>
                    <a:pt x="239" y="196873"/>
                    <a:pt x="239" y="197151"/>
                  </a:cubicBezTo>
                  <a:cubicBezTo>
                    <a:pt x="239" y="199378"/>
                    <a:pt x="1909" y="199378"/>
                    <a:pt x="6363" y="199378"/>
                  </a:cubicBezTo>
                  <a:lnTo>
                    <a:pt x="199542" y="199378"/>
                  </a:lnTo>
                  <a:cubicBezTo>
                    <a:pt x="203996" y="199378"/>
                    <a:pt x="205666" y="199378"/>
                    <a:pt x="205666" y="197151"/>
                  </a:cubicBezTo>
                  <a:cubicBezTo>
                    <a:pt x="205666" y="196873"/>
                    <a:pt x="205666" y="196316"/>
                    <a:pt x="204274" y="193811"/>
                  </a:cubicBezTo>
                  <a:lnTo>
                    <a:pt x="110190" y="5085"/>
                  </a:lnTo>
                  <a:close/>
                  <a:moveTo>
                    <a:pt x="94045" y="27910"/>
                  </a:moveTo>
                  <a:lnTo>
                    <a:pt x="168923" y="178223"/>
                  </a:lnTo>
                  <a:lnTo>
                    <a:pt x="18889" y="178223"/>
                  </a:lnTo>
                  <a:lnTo>
                    <a:pt x="94045" y="27910"/>
                  </a:ln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D8DF74BA-4034-5C3C-503E-0F9BD8AC5FF4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449405" y="5899725"/>
              <a:ext cx="189282" cy="188447"/>
            </a:xfrm>
            <a:custGeom>
              <a:avLst/>
              <a:gdLst>
                <a:gd name="connsiteX0" fmla="*/ 112425 w 189282"/>
                <a:gd name="connsiteY0" fmla="*/ 19560 h 188447"/>
                <a:gd name="connsiteX1" fmla="*/ 118827 w 189282"/>
                <a:gd name="connsiteY1" fmla="*/ 9260 h 188447"/>
                <a:gd name="connsiteX2" fmla="*/ 136364 w 189282"/>
                <a:gd name="connsiteY2" fmla="*/ 8704 h 188447"/>
                <a:gd name="connsiteX3" fmla="*/ 177004 w 189282"/>
                <a:gd name="connsiteY3" fmla="*/ 31529 h 188447"/>
                <a:gd name="connsiteX4" fmla="*/ 174777 w 189282"/>
                <a:gd name="connsiteY4" fmla="*/ 53797 h 188447"/>
                <a:gd name="connsiteX5" fmla="*/ 173942 w 189282"/>
                <a:gd name="connsiteY5" fmla="*/ 59086 h 188447"/>
                <a:gd name="connsiteX6" fmla="*/ 177282 w 189282"/>
                <a:gd name="connsiteY6" fmla="*/ 62705 h 188447"/>
                <a:gd name="connsiteX7" fmla="*/ 181457 w 189282"/>
                <a:gd name="connsiteY7" fmla="*/ 56303 h 188447"/>
                <a:gd name="connsiteX8" fmla="*/ 188973 w 189282"/>
                <a:gd name="connsiteY8" fmla="*/ 7869 h 188447"/>
                <a:gd name="connsiteX9" fmla="*/ 189530 w 189282"/>
                <a:gd name="connsiteY9" fmla="*/ 3137 h 188447"/>
                <a:gd name="connsiteX10" fmla="*/ 182014 w 189282"/>
                <a:gd name="connsiteY10" fmla="*/ 75 h 188447"/>
                <a:gd name="connsiteX11" fmla="*/ 27526 w 189282"/>
                <a:gd name="connsiteY11" fmla="*/ 75 h 188447"/>
                <a:gd name="connsiteX12" fmla="*/ 18619 w 189282"/>
                <a:gd name="connsiteY12" fmla="*/ 5642 h 188447"/>
                <a:gd name="connsiteX13" fmla="*/ 1918 w 189282"/>
                <a:gd name="connsiteY13" fmla="*/ 54633 h 188447"/>
                <a:gd name="connsiteX14" fmla="*/ 247 w 189282"/>
                <a:gd name="connsiteY14" fmla="*/ 59643 h 188447"/>
                <a:gd name="connsiteX15" fmla="*/ 3588 w 189282"/>
                <a:gd name="connsiteY15" fmla="*/ 62705 h 188447"/>
                <a:gd name="connsiteX16" fmla="*/ 8320 w 189282"/>
                <a:gd name="connsiteY16" fmla="*/ 56859 h 188447"/>
                <a:gd name="connsiteX17" fmla="*/ 71785 w 189282"/>
                <a:gd name="connsiteY17" fmla="*/ 8704 h 188447"/>
                <a:gd name="connsiteX18" fmla="*/ 82641 w 189282"/>
                <a:gd name="connsiteY18" fmla="*/ 8704 h 188447"/>
                <a:gd name="connsiteX19" fmla="*/ 90435 w 189282"/>
                <a:gd name="connsiteY19" fmla="*/ 12044 h 188447"/>
                <a:gd name="connsiteX20" fmla="*/ 89321 w 189282"/>
                <a:gd name="connsiteY20" fmla="*/ 17890 h 188447"/>
                <a:gd name="connsiteX21" fmla="*/ 52022 w 189282"/>
                <a:gd name="connsiteY21" fmla="*/ 166532 h 188447"/>
                <a:gd name="connsiteX22" fmla="*/ 18897 w 189282"/>
                <a:gd name="connsiteY22" fmla="*/ 179893 h 188447"/>
                <a:gd name="connsiteX23" fmla="*/ 7206 w 189282"/>
                <a:gd name="connsiteY23" fmla="*/ 185182 h 188447"/>
                <a:gd name="connsiteX24" fmla="*/ 11938 w 189282"/>
                <a:gd name="connsiteY24" fmla="*/ 188522 h 188447"/>
                <a:gd name="connsiteX25" fmla="*/ 34764 w 189282"/>
                <a:gd name="connsiteY25" fmla="*/ 187965 h 188447"/>
                <a:gd name="connsiteX26" fmla="*/ 58424 w 189282"/>
                <a:gd name="connsiteY26" fmla="*/ 187687 h 188447"/>
                <a:gd name="connsiteX27" fmla="*/ 81527 w 189282"/>
                <a:gd name="connsiteY27" fmla="*/ 187965 h 188447"/>
                <a:gd name="connsiteX28" fmla="*/ 105744 w 189282"/>
                <a:gd name="connsiteY28" fmla="*/ 188522 h 188447"/>
                <a:gd name="connsiteX29" fmla="*/ 111868 w 189282"/>
                <a:gd name="connsiteY29" fmla="*/ 182955 h 188447"/>
                <a:gd name="connsiteX30" fmla="*/ 102404 w 189282"/>
                <a:gd name="connsiteY30" fmla="*/ 179893 h 188447"/>
                <a:gd name="connsiteX31" fmla="*/ 84589 w 189282"/>
                <a:gd name="connsiteY31" fmla="*/ 179336 h 188447"/>
                <a:gd name="connsiteX32" fmla="*/ 74290 w 189282"/>
                <a:gd name="connsiteY32" fmla="*/ 173212 h 188447"/>
                <a:gd name="connsiteX33" fmla="*/ 75404 w 189282"/>
                <a:gd name="connsiteY33" fmla="*/ 167367 h 188447"/>
                <a:gd name="connsiteX34" fmla="*/ 112425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25" y="19560"/>
                  </a:moveTo>
                  <a:cubicBezTo>
                    <a:pt x="114373" y="11766"/>
                    <a:pt x="115487" y="10096"/>
                    <a:pt x="118827" y="9260"/>
                  </a:cubicBezTo>
                  <a:cubicBezTo>
                    <a:pt x="121332" y="8704"/>
                    <a:pt x="130518" y="8704"/>
                    <a:pt x="136364" y="8704"/>
                  </a:cubicBezTo>
                  <a:cubicBezTo>
                    <a:pt x="164478" y="8704"/>
                    <a:pt x="177004" y="9817"/>
                    <a:pt x="177004" y="31529"/>
                  </a:cubicBezTo>
                  <a:cubicBezTo>
                    <a:pt x="177004" y="35704"/>
                    <a:pt x="175890" y="46560"/>
                    <a:pt x="174777" y="53797"/>
                  </a:cubicBezTo>
                  <a:cubicBezTo>
                    <a:pt x="174498" y="54911"/>
                    <a:pt x="173942" y="58251"/>
                    <a:pt x="173942" y="59086"/>
                  </a:cubicBezTo>
                  <a:cubicBezTo>
                    <a:pt x="173942" y="60756"/>
                    <a:pt x="174777" y="62705"/>
                    <a:pt x="177282" y="62705"/>
                  </a:cubicBezTo>
                  <a:cubicBezTo>
                    <a:pt x="180344" y="62705"/>
                    <a:pt x="180901" y="60478"/>
                    <a:pt x="181457" y="56303"/>
                  </a:cubicBezTo>
                  <a:lnTo>
                    <a:pt x="188973" y="7869"/>
                  </a:lnTo>
                  <a:cubicBezTo>
                    <a:pt x="189251" y="6755"/>
                    <a:pt x="189530" y="3972"/>
                    <a:pt x="189530" y="3137"/>
                  </a:cubicBezTo>
                  <a:cubicBezTo>
                    <a:pt x="189530" y="75"/>
                    <a:pt x="186746" y="75"/>
                    <a:pt x="182014" y="75"/>
                  </a:cubicBezTo>
                  <a:lnTo>
                    <a:pt x="27526" y="75"/>
                  </a:lnTo>
                  <a:cubicBezTo>
                    <a:pt x="20846" y="75"/>
                    <a:pt x="20567" y="353"/>
                    <a:pt x="18619" y="5642"/>
                  </a:cubicBezTo>
                  <a:lnTo>
                    <a:pt x="1918" y="54633"/>
                  </a:lnTo>
                  <a:cubicBezTo>
                    <a:pt x="1639" y="55189"/>
                    <a:pt x="247" y="59086"/>
                    <a:pt x="247" y="59643"/>
                  </a:cubicBezTo>
                  <a:cubicBezTo>
                    <a:pt x="247" y="61313"/>
                    <a:pt x="1639" y="62705"/>
                    <a:pt x="3588" y="62705"/>
                  </a:cubicBezTo>
                  <a:cubicBezTo>
                    <a:pt x="6371" y="62705"/>
                    <a:pt x="6650" y="61313"/>
                    <a:pt x="8320" y="56859"/>
                  </a:cubicBezTo>
                  <a:cubicBezTo>
                    <a:pt x="23351" y="13714"/>
                    <a:pt x="30588" y="8704"/>
                    <a:pt x="71785" y="8704"/>
                  </a:cubicBezTo>
                  <a:lnTo>
                    <a:pt x="82641" y="8704"/>
                  </a:lnTo>
                  <a:cubicBezTo>
                    <a:pt x="90435" y="8704"/>
                    <a:pt x="90435" y="9817"/>
                    <a:pt x="90435" y="12044"/>
                  </a:cubicBezTo>
                  <a:cubicBezTo>
                    <a:pt x="90435" y="13714"/>
                    <a:pt x="89600" y="17054"/>
                    <a:pt x="89321" y="17890"/>
                  </a:cubicBezTo>
                  <a:lnTo>
                    <a:pt x="52022" y="166532"/>
                  </a:lnTo>
                  <a:cubicBezTo>
                    <a:pt x="49516" y="176831"/>
                    <a:pt x="48681" y="179893"/>
                    <a:pt x="18897" y="179893"/>
                  </a:cubicBezTo>
                  <a:cubicBezTo>
                    <a:pt x="8876" y="179893"/>
                    <a:pt x="7206" y="179893"/>
                    <a:pt x="7206" y="185182"/>
                  </a:cubicBezTo>
                  <a:cubicBezTo>
                    <a:pt x="7206" y="188522"/>
                    <a:pt x="10268" y="188522"/>
                    <a:pt x="11938" y="188522"/>
                  </a:cubicBezTo>
                  <a:cubicBezTo>
                    <a:pt x="19454" y="188522"/>
                    <a:pt x="27248" y="187965"/>
                    <a:pt x="34764" y="187965"/>
                  </a:cubicBezTo>
                  <a:cubicBezTo>
                    <a:pt x="42558" y="187965"/>
                    <a:pt x="50630" y="187687"/>
                    <a:pt x="58424" y="187687"/>
                  </a:cubicBezTo>
                  <a:cubicBezTo>
                    <a:pt x="66218" y="187687"/>
                    <a:pt x="74012" y="187965"/>
                    <a:pt x="81527" y="187965"/>
                  </a:cubicBezTo>
                  <a:cubicBezTo>
                    <a:pt x="89600" y="187965"/>
                    <a:pt x="97950" y="188522"/>
                    <a:pt x="105744" y="188522"/>
                  </a:cubicBezTo>
                  <a:cubicBezTo>
                    <a:pt x="108528" y="188522"/>
                    <a:pt x="111868" y="188522"/>
                    <a:pt x="111868" y="182955"/>
                  </a:cubicBezTo>
                  <a:cubicBezTo>
                    <a:pt x="111868" y="179893"/>
                    <a:pt x="109641" y="179893"/>
                    <a:pt x="102404" y="179893"/>
                  </a:cubicBezTo>
                  <a:cubicBezTo>
                    <a:pt x="95445" y="179893"/>
                    <a:pt x="91827" y="179893"/>
                    <a:pt x="84589" y="179336"/>
                  </a:cubicBezTo>
                  <a:cubicBezTo>
                    <a:pt x="76517" y="178501"/>
                    <a:pt x="74290" y="177666"/>
                    <a:pt x="74290" y="173212"/>
                  </a:cubicBezTo>
                  <a:cubicBezTo>
                    <a:pt x="74290" y="172934"/>
                    <a:pt x="74290" y="171542"/>
                    <a:pt x="75404" y="167367"/>
                  </a:cubicBezTo>
                  <a:lnTo>
                    <a:pt x="112425" y="19560"/>
                  </a:ln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0AECFD6-70E8-BFB5-A048-B1DEAECAB243}"/>
              </a:ext>
            </a:extLst>
          </p:cNvPr>
          <p:cNvCxnSpPr>
            <a:cxnSpLocks/>
          </p:cNvCxnSpPr>
          <p:nvPr/>
        </p:nvCxnSpPr>
        <p:spPr bwMode="auto">
          <a:xfrm>
            <a:off x="4334240" y="2856796"/>
            <a:ext cx="0" cy="324036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CEF0899A-0206-A738-F112-F9B3C86127E2}"/>
              </a:ext>
            </a:extLst>
          </p:cNvPr>
          <p:cNvGrpSpPr/>
          <p:nvPr/>
        </p:nvGrpSpPr>
        <p:grpSpPr>
          <a:xfrm>
            <a:off x="4475668" y="6097156"/>
            <a:ext cx="593047" cy="952233"/>
            <a:chOff x="2014271" y="5722468"/>
            <a:chExt cx="785619" cy="1299435"/>
          </a:xfrm>
        </p:grpSpPr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CEE74F6E-692B-48E8-D61C-8C3C2F20F73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14271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69822579-63C2-06F1-963E-812BCF03739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76144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888F4F02-1527-2728-7DE5-94CB1162922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538017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539B4C8C-833B-F8C7-EBF1-DF6208B26B0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99890" y="57224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43" name="Groupe 24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0) \simeq p_{\text{stat}}(0)&#10;$$&#10;&#10;&#10;\end{document}&#10;" title="IguanaTex Vector Display">
            <a:extLst>
              <a:ext uri="{FF2B5EF4-FFF2-40B4-BE49-F238E27FC236}">
                <a16:creationId xmlns:a16="http://schemas.microsoft.com/office/drawing/2014/main" id="{43D57623-5EAE-D58A-495C-185760826520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3733800" y="7099300"/>
            <a:ext cx="2072260" cy="334236"/>
            <a:chOff x="10599487" y="9627918"/>
            <a:chExt cx="2105456" cy="374610"/>
          </a:xfrm>
        </p:grpSpPr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58BE5BE5-EBB1-2727-9F50-1E8B670037A9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0599487" y="9743298"/>
              <a:ext cx="176762" cy="238252"/>
            </a:xfrm>
            <a:custGeom>
              <a:avLst/>
              <a:gdLst>
                <a:gd name="connsiteX0" fmla="*/ 26276 w 176762"/>
                <a:gd name="connsiteY0" fmla="*/ 211355 h 238252"/>
                <a:gd name="connsiteX1" fmla="*/ 7991 w 176762"/>
                <a:gd name="connsiteY1" fmla="*/ 226714 h 238252"/>
                <a:gd name="connsiteX2" fmla="*/ 202 w 176762"/>
                <a:gd name="connsiteY2" fmla="*/ 233831 h 238252"/>
                <a:gd name="connsiteX3" fmla="*/ 4604 w 176762"/>
                <a:gd name="connsiteY3" fmla="*/ 238327 h 238252"/>
                <a:gd name="connsiteX4" fmla="*/ 33049 w 176762"/>
                <a:gd name="connsiteY4" fmla="*/ 237203 h 238252"/>
                <a:gd name="connsiteX5" fmla="*/ 66573 w 176762"/>
                <a:gd name="connsiteY5" fmla="*/ 238327 h 238252"/>
                <a:gd name="connsiteX6" fmla="*/ 72668 w 176762"/>
                <a:gd name="connsiteY6" fmla="*/ 230835 h 238252"/>
                <a:gd name="connsiteX7" fmla="*/ 64541 w 176762"/>
                <a:gd name="connsiteY7" fmla="*/ 226714 h 238252"/>
                <a:gd name="connsiteX8" fmla="*/ 47610 w 176762"/>
                <a:gd name="connsiteY8" fmla="*/ 220720 h 238252"/>
                <a:gd name="connsiteX9" fmla="*/ 64202 w 176762"/>
                <a:gd name="connsiteY9" fmla="*/ 145798 h 238252"/>
                <a:gd name="connsiteX10" fmla="*/ 95356 w 176762"/>
                <a:gd name="connsiteY10" fmla="*/ 169773 h 238252"/>
                <a:gd name="connsiteX11" fmla="*/ 176964 w 176762"/>
                <a:gd name="connsiteY11" fmla="*/ 60012 h 238252"/>
                <a:gd name="connsiteX12" fmla="*/ 131927 w 176762"/>
                <a:gd name="connsiteY12" fmla="*/ 75 h 238252"/>
                <a:gd name="connsiteX13" fmla="*/ 87567 w 176762"/>
                <a:gd name="connsiteY13" fmla="*/ 28170 h 238252"/>
                <a:gd name="connsiteX14" fmla="*/ 57091 w 176762"/>
                <a:gd name="connsiteY14" fmla="*/ 75 h 238252"/>
                <a:gd name="connsiteX15" fmla="*/ 32033 w 176762"/>
                <a:gd name="connsiteY15" fmla="*/ 21428 h 238252"/>
                <a:gd name="connsiteX16" fmla="*/ 21536 w 176762"/>
                <a:gd name="connsiteY16" fmla="*/ 57765 h 238252"/>
                <a:gd name="connsiteX17" fmla="*/ 25599 w 176762"/>
                <a:gd name="connsiteY17" fmla="*/ 61511 h 238252"/>
                <a:gd name="connsiteX18" fmla="*/ 31356 w 176762"/>
                <a:gd name="connsiteY18" fmla="*/ 52895 h 238252"/>
                <a:gd name="connsiteX19" fmla="*/ 56075 w 176762"/>
                <a:gd name="connsiteY19" fmla="*/ 8316 h 238252"/>
                <a:gd name="connsiteX20" fmla="*/ 66573 w 176762"/>
                <a:gd name="connsiteY20" fmla="*/ 25548 h 238252"/>
                <a:gd name="connsiteX21" fmla="*/ 64202 w 176762"/>
                <a:gd name="connsiteY21" fmla="*/ 44653 h 238252"/>
                <a:gd name="connsiteX22" fmla="*/ 26276 w 176762"/>
                <a:gd name="connsiteY22" fmla="*/ 211355 h 238252"/>
                <a:gd name="connsiteX23" fmla="*/ 85874 w 176762"/>
                <a:gd name="connsiteY23" fmla="*/ 48774 h 238252"/>
                <a:gd name="connsiteX24" fmla="*/ 103483 w 176762"/>
                <a:gd name="connsiteY24" fmla="*/ 22551 h 238252"/>
                <a:gd name="connsiteX25" fmla="*/ 130911 w 176762"/>
                <a:gd name="connsiteY25" fmla="*/ 8316 h 238252"/>
                <a:gd name="connsiteX26" fmla="*/ 152583 w 176762"/>
                <a:gd name="connsiteY26" fmla="*/ 43530 h 238252"/>
                <a:gd name="connsiteX27" fmla="*/ 135314 w 176762"/>
                <a:gd name="connsiteY27" fmla="*/ 122947 h 238252"/>
                <a:gd name="connsiteX28" fmla="*/ 95017 w 176762"/>
                <a:gd name="connsiteY28" fmla="*/ 161532 h 238252"/>
                <a:gd name="connsiteX29" fmla="*/ 68266 w 176762"/>
                <a:gd name="connsiteY29" fmla="*/ 128191 h 238252"/>
                <a:gd name="connsiteX30" fmla="*/ 69282 w 176762"/>
                <a:gd name="connsiteY30" fmla="*/ 122198 h 238252"/>
                <a:gd name="connsiteX31" fmla="*/ 85874 w 176762"/>
                <a:gd name="connsiteY31" fmla="*/ 48774 h 23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6762" h="238252">
                  <a:moveTo>
                    <a:pt x="26276" y="211355"/>
                  </a:moveTo>
                  <a:cubicBezTo>
                    <a:pt x="23567" y="224092"/>
                    <a:pt x="22890" y="226714"/>
                    <a:pt x="7991" y="226714"/>
                  </a:cubicBezTo>
                  <a:cubicBezTo>
                    <a:pt x="3927" y="226714"/>
                    <a:pt x="202" y="226714"/>
                    <a:pt x="202" y="233831"/>
                  </a:cubicBezTo>
                  <a:cubicBezTo>
                    <a:pt x="202" y="236828"/>
                    <a:pt x="1895" y="238327"/>
                    <a:pt x="4604" y="238327"/>
                  </a:cubicBezTo>
                  <a:cubicBezTo>
                    <a:pt x="13747" y="238327"/>
                    <a:pt x="23567" y="237203"/>
                    <a:pt x="33049" y="237203"/>
                  </a:cubicBezTo>
                  <a:cubicBezTo>
                    <a:pt x="44224" y="237203"/>
                    <a:pt x="55737" y="238327"/>
                    <a:pt x="66573" y="238327"/>
                  </a:cubicBezTo>
                  <a:cubicBezTo>
                    <a:pt x="68266" y="238327"/>
                    <a:pt x="72668" y="238327"/>
                    <a:pt x="72668" y="230835"/>
                  </a:cubicBezTo>
                  <a:cubicBezTo>
                    <a:pt x="72668" y="226714"/>
                    <a:pt x="69282" y="226714"/>
                    <a:pt x="64541" y="226714"/>
                  </a:cubicBezTo>
                  <a:cubicBezTo>
                    <a:pt x="47610" y="226714"/>
                    <a:pt x="47610" y="224092"/>
                    <a:pt x="47610" y="220720"/>
                  </a:cubicBezTo>
                  <a:cubicBezTo>
                    <a:pt x="47610" y="216225"/>
                    <a:pt x="61832" y="155163"/>
                    <a:pt x="64202" y="145798"/>
                  </a:cubicBezTo>
                  <a:cubicBezTo>
                    <a:pt x="68604" y="156662"/>
                    <a:pt x="78086" y="169773"/>
                    <a:pt x="95356" y="169773"/>
                  </a:cubicBezTo>
                  <a:cubicBezTo>
                    <a:pt x="134636" y="169773"/>
                    <a:pt x="176964" y="115080"/>
                    <a:pt x="176964" y="60012"/>
                  </a:cubicBezTo>
                  <a:cubicBezTo>
                    <a:pt x="176964" y="24799"/>
                    <a:pt x="157663" y="75"/>
                    <a:pt x="131927" y="75"/>
                  </a:cubicBezTo>
                  <a:cubicBezTo>
                    <a:pt x="114996" y="75"/>
                    <a:pt x="98742" y="13561"/>
                    <a:pt x="87567" y="28170"/>
                  </a:cubicBezTo>
                  <a:cubicBezTo>
                    <a:pt x="84181" y="7942"/>
                    <a:pt x="69620" y="75"/>
                    <a:pt x="57091" y="75"/>
                  </a:cubicBezTo>
                  <a:cubicBezTo>
                    <a:pt x="41515" y="75"/>
                    <a:pt x="35081" y="14685"/>
                    <a:pt x="32033" y="21428"/>
                  </a:cubicBezTo>
                  <a:cubicBezTo>
                    <a:pt x="25938" y="34164"/>
                    <a:pt x="21536" y="56641"/>
                    <a:pt x="21536" y="57765"/>
                  </a:cubicBezTo>
                  <a:cubicBezTo>
                    <a:pt x="21536" y="61511"/>
                    <a:pt x="24922" y="61511"/>
                    <a:pt x="25599" y="61511"/>
                  </a:cubicBezTo>
                  <a:cubicBezTo>
                    <a:pt x="28985" y="61511"/>
                    <a:pt x="29324" y="61136"/>
                    <a:pt x="31356" y="52895"/>
                  </a:cubicBezTo>
                  <a:cubicBezTo>
                    <a:pt x="37112" y="26297"/>
                    <a:pt x="43885" y="8316"/>
                    <a:pt x="56075" y="8316"/>
                  </a:cubicBezTo>
                  <a:cubicBezTo>
                    <a:pt x="61832" y="8316"/>
                    <a:pt x="66573" y="11313"/>
                    <a:pt x="66573" y="25548"/>
                  </a:cubicBezTo>
                  <a:cubicBezTo>
                    <a:pt x="66573" y="34164"/>
                    <a:pt x="65557" y="38285"/>
                    <a:pt x="64202" y="44653"/>
                  </a:cubicBezTo>
                  <a:lnTo>
                    <a:pt x="26276" y="211355"/>
                  </a:lnTo>
                  <a:close/>
                  <a:moveTo>
                    <a:pt x="85874" y="48774"/>
                  </a:moveTo>
                  <a:cubicBezTo>
                    <a:pt x="88245" y="38660"/>
                    <a:pt x="97388" y="28170"/>
                    <a:pt x="103483" y="22551"/>
                  </a:cubicBezTo>
                  <a:cubicBezTo>
                    <a:pt x="115335" y="10938"/>
                    <a:pt x="125155" y="8316"/>
                    <a:pt x="130911" y="8316"/>
                  </a:cubicBezTo>
                  <a:cubicBezTo>
                    <a:pt x="144456" y="8316"/>
                    <a:pt x="152583" y="21428"/>
                    <a:pt x="152583" y="43530"/>
                  </a:cubicBezTo>
                  <a:cubicBezTo>
                    <a:pt x="152583" y="65631"/>
                    <a:pt x="141409" y="108712"/>
                    <a:pt x="135314" y="122947"/>
                  </a:cubicBezTo>
                  <a:cubicBezTo>
                    <a:pt x="123800" y="149170"/>
                    <a:pt x="107546" y="161532"/>
                    <a:pt x="95017" y="161532"/>
                  </a:cubicBezTo>
                  <a:cubicBezTo>
                    <a:pt x="72668" y="161532"/>
                    <a:pt x="68266" y="130439"/>
                    <a:pt x="68266" y="128191"/>
                  </a:cubicBezTo>
                  <a:cubicBezTo>
                    <a:pt x="68266" y="127442"/>
                    <a:pt x="68266" y="126693"/>
                    <a:pt x="69282" y="122198"/>
                  </a:cubicBezTo>
                  <a:lnTo>
                    <a:pt x="85874" y="48774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1FD7C3A2-ACF5-3F78-BB40-C3ADABF00D85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0814218" y="9627918"/>
              <a:ext cx="78560" cy="374610"/>
            </a:xfrm>
            <a:custGeom>
              <a:avLst/>
              <a:gdLst>
                <a:gd name="connsiteX0" fmla="*/ 78768 w 78560"/>
                <a:gd name="connsiteY0" fmla="*/ 370939 h 374610"/>
                <a:gd name="connsiteX1" fmla="*/ 73012 w 78560"/>
                <a:gd name="connsiteY1" fmla="*/ 362697 h 374610"/>
                <a:gd name="connsiteX2" fmla="*/ 19848 w 78560"/>
                <a:gd name="connsiteY2" fmla="*/ 187380 h 374610"/>
                <a:gd name="connsiteX3" fmla="*/ 74366 w 78560"/>
                <a:gd name="connsiteY3" fmla="*/ 10189 h 374610"/>
                <a:gd name="connsiteX4" fmla="*/ 78768 w 78560"/>
                <a:gd name="connsiteY4" fmla="*/ 3821 h 374610"/>
                <a:gd name="connsiteX5" fmla="*/ 75382 w 78560"/>
                <a:gd name="connsiteY5" fmla="*/ 75 h 374610"/>
                <a:gd name="connsiteX6" fmla="*/ 21541 w 78560"/>
                <a:gd name="connsiteY6" fmla="*/ 73124 h 374610"/>
                <a:gd name="connsiteX7" fmla="*/ 207 w 78560"/>
                <a:gd name="connsiteY7" fmla="*/ 187380 h 374610"/>
                <a:gd name="connsiteX8" fmla="*/ 22557 w 78560"/>
                <a:gd name="connsiteY8" fmla="*/ 304258 h 374610"/>
                <a:gd name="connsiteX9" fmla="*/ 75382 w 78560"/>
                <a:gd name="connsiteY9" fmla="*/ 374685 h 374610"/>
                <a:gd name="connsiteX10" fmla="*/ 78768 w 78560"/>
                <a:gd name="connsiteY10" fmla="*/ 370939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60" h="374610">
                  <a:moveTo>
                    <a:pt x="78768" y="370939"/>
                  </a:moveTo>
                  <a:cubicBezTo>
                    <a:pt x="78768" y="369815"/>
                    <a:pt x="78768" y="369066"/>
                    <a:pt x="73012" y="362697"/>
                  </a:cubicBezTo>
                  <a:cubicBezTo>
                    <a:pt x="30684" y="315497"/>
                    <a:pt x="19848" y="244695"/>
                    <a:pt x="19848" y="187380"/>
                  </a:cubicBezTo>
                  <a:cubicBezTo>
                    <a:pt x="19848" y="122198"/>
                    <a:pt x="32715" y="57015"/>
                    <a:pt x="74366" y="10189"/>
                  </a:cubicBezTo>
                  <a:cubicBezTo>
                    <a:pt x="78768" y="5694"/>
                    <a:pt x="78768" y="4945"/>
                    <a:pt x="78768" y="3821"/>
                  </a:cubicBezTo>
                  <a:cubicBezTo>
                    <a:pt x="78768" y="1199"/>
                    <a:pt x="77414" y="75"/>
                    <a:pt x="75382" y="75"/>
                  </a:cubicBezTo>
                  <a:cubicBezTo>
                    <a:pt x="71996" y="75"/>
                    <a:pt x="41520" y="25548"/>
                    <a:pt x="21541" y="73124"/>
                  </a:cubicBezTo>
                  <a:cubicBezTo>
                    <a:pt x="4271" y="114331"/>
                    <a:pt x="207" y="155913"/>
                    <a:pt x="207" y="187380"/>
                  </a:cubicBezTo>
                  <a:cubicBezTo>
                    <a:pt x="207" y="216599"/>
                    <a:pt x="3932" y="261927"/>
                    <a:pt x="22557" y="304258"/>
                  </a:cubicBezTo>
                  <a:cubicBezTo>
                    <a:pt x="42874" y="350335"/>
                    <a:pt x="71996" y="374685"/>
                    <a:pt x="75382" y="374685"/>
                  </a:cubicBezTo>
                  <a:cubicBezTo>
                    <a:pt x="77414" y="374685"/>
                    <a:pt x="78768" y="373561"/>
                    <a:pt x="78768" y="370939"/>
                  </a:cubicBez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A022284F-8B3A-46F2-BA6B-20A2B4D18291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0925588" y="9659386"/>
              <a:ext cx="142560" cy="257731"/>
            </a:xfrm>
            <a:custGeom>
              <a:avLst/>
              <a:gdLst>
                <a:gd name="connsiteX0" fmla="*/ 142772 w 142560"/>
                <a:gd name="connsiteY0" fmla="*/ 129690 h 257731"/>
                <a:gd name="connsiteX1" fmla="*/ 129227 w 142560"/>
                <a:gd name="connsiteY1" fmla="*/ 42031 h 257731"/>
                <a:gd name="connsiteX2" fmla="*/ 71661 w 142560"/>
                <a:gd name="connsiteY2" fmla="*/ 75 h 257731"/>
                <a:gd name="connsiteX3" fmla="*/ 12740 w 142560"/>
                <a:gd name="connsiteY3" fmla="*/ 44653 h 257731"/>
                <a:gd name="connsiteX4" fmla="*/ 211 w 142560"/>
                <a:gd name="connsiteY4" fmla="*/ 129690 h 257731"/>
                <a:gd name="connsiteX5" fmla="*/ 15449 w 142560"/>
                <a:gd name="connsiteY5" fmla="*/ 219971 h 257731"/>
                <a:gd name="connsiteX6" fmla="*/ 71322 w 142560"/>
                <a:gd name="connsiteY6" fmla="*/ 257807 h 257731"/>
                <a:gd name="connsiteX7" fmla="*/ 130243 w 142560"/>
                <a:gd name="connsiteY7" fmla="*/ 214352 h 257731"/>
                <a:gd name="connsiteX8" fmla="*/ 142772 w 142560"/>
                <a:gd name="connsiteY8" fmla="*/ 129690 h 257731"/>
                <a:gd name="connsiteX9" fmla="*/ 71322 w 142560"/>
                <a:gd name="connsiteY9" fmla="*/ 249565 h 257731"/>
                <a:gd name="connsiteX10" fmla="*/ 32042 w 142560"/>
                <a:gd name="connsiteY10" fmla="*/ 204237 h 257731"/>
                <a:gd name="connsiteX11" fmla="*/ 28317 w 142560"/>
                <a:gd name="connsiteY11" fmla="*/ 125195 h 257731"/>
                <a:gd name="connsiteX12" fmla="*/ 31026 w 142560"/>
                <a:gd name="connsiteY12" fmla="*/ 56266 h 257731"/>
                <a:gd name="connsiteX13" fmla="*/ 71322 w 142560"/>
                <a:gd name="connsiteY13" fmla="*/ 8316 h 257731"/>
                <a:gd name="connsiteX14" fmla="*/ 111280 w 142560"/>
                <a:gd name="connsiteY14" fmla="*/ 52146 h 257731"/>
                <a:gd name="connsiteX15" fmla="*/ 114666 w 142560"/>
                <a:gd name="connsiteY15" fmla="*/ 125195 h 257731"/>
                <a:gd name="connsiteX16" fmla="*/ 110941 w 142560"/>
                <a:gd name="connsiteY16" fmla="*/ 202739 h 257731"/>
                <a:gd name="connsiteX17" fmla="*/ 71322 w 142560"/>
                <a:gd name="connsiteY17" fmla="*/ 249565 h 25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560" h="257731">
                  <a:moveTo>
                    <a:pt x="142772" y="129690"/>
                  </a:moveTo>
                  <a:cubicBezTo>
                    <a:pt x="142772" y="99721"/>
                    <a:pt x="141079" y="69752"/>
                    <a:pt x="129227" y="42031"/>
                  </a:cubicBezTo>
                  <a:cubicBezTo>
                    <a:pt x="113650" y="6068"/>
                    <a:pt x="85883" y="75"/>
                    <a:pt x="71661" y="75"/>
                  </a:cubicBezTo>
                  <a:cubicBezTo>
                    <a:pt x="51344" y="75"/>
                    <a:pt x="26624" y="9815"/>
                    <a:pt x="12740" y="44653"/>
                  </a:cubicBezTo>
                  <a:cubicBezTo>
                    <a:pt x="1904" y="70501"/>
                    <a:pt x="211" y="99721"/>
                    <a:pt x="211" y="129690"/>
                  </a:cubicBezTo>
                  <a:cubicBezTo>
                    <a:pt x="211" y="157786"/>
                    <a:pt x="1566" y="191501"/>
                    <a:pt x="15449" y="219971"/>
                  </a:cubicBezTo>
                  <a:cubicBezTo>
                    <a:pt x="30010" y="250314"/>
                    <a:pt x="54730" y="257807"/>
                    <a:pt x="71322" y="257807"/>
                  </a:cubicBezTo>
                  <a:cubicBezTo>
                    <a:pt x="89608" y="257807"/>
                    <a:pt x="115344" y="249940"/>
                    <a:pt x="130243" y="214352"/>
                  </a:cubicBezTo>
                  <a:cubicBezTo>
                    <a:pt x="141079" y="188504"/>
                    <a:pt x="142772" y="159284"/>
                    <a:pt x="142772" y="129690"/>
                  </a:cubicBezTo>
                  <a:close/>
                  <a:moveTo>
                    <a:pt x="71322" y="249565"/>
                  </a:moveTo>
                  <a:cubicBezTo>
                    <a:pt x="58116" y="249565"/>
                    <a:pt x="38137" y="240200"/>
                    <a:pt x="32042" y="204237"/>
                  </a:cubicBezTo>
                  <a:cubicBezTo>
                    <a:pt x="28317" y="181761"/>
                    <a:pt x="28317" y="147297"/>
                    <a:pt x="28317" y="125195"/>
                  </a:cubicBezTo>
                  <a:cubicBezTo>
                    <a:pt x="28317" y="101219"/>
                    <a:pt x="28317" y="76495"/>
                    <a:pt x="31026" y="56266"/>
                  </a:cubicBezTo>
                  <a:cubicBezTo>
                    <a:pt x="37460" y="11688"/>
                    <a:pt x="62857" y="8316"/>
                    <a:pt x="71322" y="8316"/>
                  </a:cubicBezTo>
                  <a:cubicBezTo>
                    <a:pt x="82497" y="8316"/>
                    <a:pt x="104846" y="15059"/>
                    <a:pt x="111280" y="52146"/>
                  </a:cubicBezTo>
                  <a:cubicBezTo>
                    <a:pt x="114666" y="73124"/>
                    <a:pt x="114666" y="101594"/>
                    <a:pt x="114666" y="125195"/>
                  </a:cubicBezTo>
                  <a:cubicBezTo>
                    <a:pt x="114666" y="153290"/>
                    <a:pt x="114666" y="178764"/>
                    <a:pt x="110941" y="202739"/>
                  </a:cubicBezTo>
                  <a:cubicBezTo>
                    <a:pt x="105862" y="238327"/>
                    <a:pt x="86560" y="249565"/>
                    <a:pt x="71322" y="249565"/>
                  </a:cubicBez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BCB066AF-0C57-AF3D-EF60-32A063C46055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1100996" y="9627918"/>
              <a:ext cx="78560" cy="374610"/>
            </a:xfrm>
            <a:custGeom>
              <a:avLst/>
              <a:gdLst>
                <a:gd name="connsiteX0" fmla="*/ 78777 w 78560"/>
                <a:gd name="connsiteY0" fmla="*/ 187380 h 374610"/>
                <a:gd name="connsiteX1" fmla="*/ 56428 w 78560"/>
                <a:gd name="connsiteY1" fmla="*/ 70501 h 374610"/>
                <a:gd name="connsiteX2" fmla="*/ 3602 w 78560"/>
                <a:gd name="connsiteY2" fmla="*/ 75 h 374610"/>
                <a:gd name="connsiteX3" fmla="*/ 216 w 78560"/>
                <a:gd name="connsiteY3" fmla="*/ 3821 h 374610"/>
                <a:gd name="connsiteX4" fmla="*/ 6650 w 78560"/>
                <a:gd name="connsiteY4" fmla="*/ 12437 h 374610"/>
                <a:gd name="connsiteX5" fmla="*/ 59137 w 78560"/>
                <a:gd name="connsiteY5" fmla="*/ 187380 h 374610"/>
                <a:gd name="connsiteX6" fmla="*/ 4618 w 78560"/>
                <a:gd name="connsiteY6" fmla="*/ 364570 h 374610"/>
                <a:gd name="connsiteX7" fmla="*/ 216 w 78560"/>
                <a:gd name="connsiteY7" fmla="*/ 370939 h 374610"/>
                <a:gd name="connsiteX8" fmla="*/ 3602 w 78560"/>
                <a:gd name="connsiteY8" fmla="*/ 374685 h 374610"/>
                <a:gd name="connsiteX9" fmla="*/ 57444 w 78560"/>
                <a:gd name="connsiteY9" fmla="*/ 301636 h 374610"/>
                <a:gd name="connsiteX10" fmla="*/ 78777 w 78560"/>
                <a:gd name="connsiteY10" fmla="*/ 187380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60" h="374610">
                  <a:moveTo>
                    <a:pt x="78777" y="187380"/>
                  </a:moveTo>
                  <a:cubicBezTo>
                    <a:pt x="78777" y="158160"/>
                    <a:pt x="75052" y="112832"/>
                    <a:pt x="56428" y="70501"/>
                  </a:cubicBezTo>
                  <a:cubicBezTo>
                    <a:pt x="36110" y="24424"/>
                    <a:pt x="6989" y="75"/>
                    <a:pt x="3602" y="75"/>
                  </a:cubicBezTo>
                  <a:cubicBezTo>
                    <a:pt x="1571" y="75"/>
                    <a:pt x="216" y="1573"/>
                    <a:pt x="216" y="3821"/>
                  </a:cubicBezTo>
                  <a:cubicBezTo>
                    <a:pt x="216" y="4945"/>
                    <a:pt x="216" y="5694"/>
                    <a:pt x="6650" y="12437"/>
                  </a:cubicBezTo>
                  <a:cubicBezTo>
                    <a:pt x="39835" y="49523"/>
                    <a:pt x="59137" y="109086"/>
                    <a:pt x="59137" y="187380"/>
                  </a:cubicBezTo>
                  <a:cubicBezTo>
                    <a:pt x="59137" y="251438"/>
                    <a:pt x="46608" y="317370"/>
                    <a:pt x="4618" y="364570"/>
                  </a:cubicBezTo>
                  <a:cubicBezTo>
                    <a:pt x="216" y="369066"/>
                    <a:pt x="216" y="369815"/>
                    <a:pt x="216" y="370939"/>
                  </a:cubicBezTo>
                  <a:cubicBezTo>
                    <a:pt x="216" y="373186"/>
                    <a:pt x="1571" y="374685"/>
                    <a:pt x="3602" y="374685"/>
                  </a:cubicBezTo>
                  <a:cubicBezTo>
                    <a:pt x="6989" y="374685"/>
                    <a:pt x="37465" y="349211"/>
                    <a:pt x="57444" y="301636"/>
                  </a:cubicBezTo>
                  <a:cubicBezTo>
                    <a:pt x="74714" y="260429"/>
                    <a:pt x="78777" y="218847"/>
                    <a:pt x="78777" y="187380"/>
                  </a:cubicBez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3390CBFB-10C3-623A-E73E-220C15112283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1326067" y="9735057"/>
              <a:ext cx="225862" cy="160333"/>
            </a:xfrm>
            <a:custGeom>
              <a:avLst/>
              <a:gdLst>
                <a:gd name="connsiteX0" fmla="*/ 226085 w 225862"/>
                <a:gd name="connsiteY0" fmla="*/ 12062 h 160333"/>
                <a:gd name="connsiteX1" fmla="*/ 221345 w 225862"/>
                <a:gd name="connsiteY1" fmla="*/ 449 h 160333"/>
                <a:gd name="connsiteX2" fmla="*/ 216604 w 225862"/>
                <a:gd name="connsiteY2" fmla="*/ 10564 h 160333"/>
                <a:gd name="connsiteX3" fmla="*/ 169535 w 225862"/>
                <a:gd name="connsiteY3" fmla="*/ 59263 h 160333"/>
                <a:gd name="connsiteX4" fmla="*/ 115355 w 225862"/>
                <a:gd name="connsiteY4" fmla="*/ 31167 h 160333"/>
                <a:gd name="connsiteX5" fmla="*/ 56773 w 225862"/>
                <a:gd name="connsiteY5" fmla="*/ 75 h 160333"/>
                <a:gd name="connsiteX6" fmla="*/ 223 w 225862"/>
                <a:gd name="connsiteY6" fmla="*/ 68254 h 160333"/>
                <a:gd name="connsiteX7" fmla="*/ 4964 w 225862"/>
                <a:gd name="connsiteY7" fmla="*/ 79867 h 160333"/>
                <a:gd name="connsiteX8" fmla="*/ 9704 w 225862"/>
                <a:gd name="connsiteY8" fmla="*/ 71251 h 160333"/>
                <a:gd name="connsiteX9" fmla="*/ 56773 w 225862"/>
                <a:gd name="connsiteY9" fmla="*/ 21053 h 160333"/>
                <a:gd name="connsiteX10" fmla="*/ 110953 w 225862"/>
                <a:gd name="connsiteY10" fmla="*/ 49149 h 160333"/>
                <a:gd name="connsiteX11" fmla="*/ 169535 w 225862"/>
                <a:gd name="connsiteY11" fmla="*/ 80241 h 160333"/>
                <a:gd name="connsiteX12" fmla="*/ 226085 w 225862"/>
                <a:gd name="connsiteY12" fmla="*/ 12062 h 160333"/>
                <a:gd name="connsiteX13" fmla="*/ 12413 w 225862"/>
                <a:gd name="connsiteY13" fmla="*/ 145423 h 160333"/>
                <a:gd name="connsiteX14" fmla="*/ 223 w 225862"/>
                <a:gd name="connsiteY14" fmla="*/ 152916 h 160333"/>
                <a:gd name="connsiteX15" fmla="*/ 12075 w 225862"/>
                <a:gd name="connsiteY15" fmla="*/ 160408 h 160333"/>
                <a:gd name="connsiteX16" fmla="*/ 214234 w 225862"/>
                <a:gd name="connsiteY16" fmla="*/ 160408 h 160333"/>
                <a:gd name="connsiteX17" fmla="*/ 226085 w 225862"/>
                <a:gd name="connsiteY17" fmla="*/ 152916 h 160333"/>
                <a:gd name="connsiteX18" fmla="*/ 213895 w 225862"/>
                <a:gd name="connsiteY18" fmla="*/ 145423 h 160333"/>
                <a:gd name="connsiteX19" fmla="*/ 12413 w 225862"/>
                <a:gd name="connsiteY19" fmla="*/ 145423 h 16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5862" h="160333">
                  <a:moveTo>
                    <a:pt x="226085" y="12062"/>
                  </a:moveTo>
                  <a:cubicBezTo>
                    <a:pt x="226085" y="3821"/>
                    <a:pt x="223715" y="449"/>
                    <a:pt x="221345" y="449"/>
                  </a:cubicBezTo>
                  <a:cubicBezTo>
                    <a:pt x="219990" y="449"/>
                    <a:pt x="216943" y="1948"/>
                    <a:pt x="216604" y="10564"/>
                  </a:cubicBezTo>
                  <a:cubicBezTo>
                    <a:pt x="215249" y="41656"/>
                    <a:pt x="191546" y="59263"/>
                    <a:pt x="169535" y="59263"/>
                  </a:cubicBezTo>
                  <a:cubicBezTo>
                    <a:pt x="149218" y="59263"/>
                    <a:pt x="132964" y="46152"/>
                    <a:pt x="115355" y="31167"/>
                  </a:cubicBezTo>
                  <a:cubicBezTo>
                    <a:pt x="97408" y="15434"/>
                    <a:pt x="79461" y="75"/>
                    <a:pt x="56773" y="75"/>
                  </a:cubicBezTo>
                  <a:cubicBezTo>
                    <a:pt x="23588" y="75"/>
                    <a:pt x="223" y="33040"/>
                    <a:pt x="223" y="68254"/>
                  </a:cubicBezTo>
                  <a:cubicBezTo>
                    <a:pt x="223" y="79492"/>
                    <a:pt x="4625" y="79867"/>
                    <a:pt x="4964" y="79867"/>
                  </a:cubicBezTo>
                  <a:cubicBezTo>
                    <a:pt x="8688" y="79867"/>
                    <a:pt x="9704" y="72375"/>
                    <a:pt x="9704" y="71251"/>
                  </a:cubicBezTo>
                  <a:cubicBezTo>
                    <a:pt x="11397" y="34539"/>
                    <a:pt x="38487" y="21053"/>
                    <a:pt x="56773" y="21053"/>
                  </a:cubicBezTo>
                  <a:cubicBezTo>
                    <a:pt x="77091" y="21053"/>
                    <a:pt x="93345" y="34164"/>
                    <a:pt x="110953" y="49149"/>
                  </a:cubicBezTo>
                  <a:cubicBezTo>
                    <a:pt x="128900" y="64882"/>
                    <a:pt x="146847" y="80241"/>
                    <a:pt x="169535" y="80241"/>
                  </a:cubicBezTo>
                  <a:cubicBezTo>
                    <a:pt x="202720" y="80241"/>
                    <a:pt x="226085" y="47276"/>
                    <a:pt x="226085" y="12062"/>
                  </a:cubicBezTo>
                  <a:close/>
                  <a:moveTo>
                    <a:pt x="12413" y="145423"/>
                  </a:moveTo>
                  <a:cubicBezTo>
                    <a:pt x="6995" y="145423"/>
                    <a:pt x="223" y="145423"/>
                    <a:pt x="223" y="152916"/>
                  </a:cubicBezTo>
                  <a:cubicBezTo>
                    <a:pt x="223" y="160408"/>
                    <a:pt x="6318" y="160408"/>
                    <a:pt x="12075" y="160408"/>
                  </a:cubicBezTo>
                  <a:lnTo>
                    <a:pt x="214234" y="160408"/>
                  </a:lnTo>
                  <a:cubicBezTo>
                    <a:pt x="219990" y="160408"/>
                    <a:pt x="226085" y="160408"/>
                    <a:pt x="226085" y="152916"/>
                  </a:cubicBezTo>
                  <a:cubicBezTo>
                    <a:pt x="226085" y="145423"/>
                    <a:pt x="219652" y="145423"/>
                    <a:pt x="213895" y="145423"/>
                  </a:cubicBezTo>
                  <a:lnTo>
                    <a:pt x="12413" y="145423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1B30CEFE-BB6A-B6C0-C2AC-DC655DEBFA50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1654042" y="9743298"/>
              <a:ext cx="176762" cy="238252"/>
            </a:xfrm>
            <a:custGeom>
              <a:avLst/>
              <a:gdLst>
                <a:gd name="connsiteX0" fmla="*/ 26307 w 176762"/>
                <a:gd name="connsiteY0" fmla="*/ 211355 h 238252"/>
                <a:gd name="connsiteX1" fmla="*/ 8022 w 176762"/>
                <a:gd name="connsiteY1" fmla="*/ 226714 h 238252"/>
                <a:gd name="connsiteX2" fmla="*/ 233 w 176762"/>
                <a:gd name="connsiteY2" fmla="*/ 233831 h 238252"/>
                <a:gd name="connsiteX3" fmla="*/ 4635 w 176762"/>
                <a:gd name="connsiteY3" fmla="*/ 238327 h 238252"/>
                <a:gd name="connsiteX4" fmla="*/ 33080 w 176762"/>
                <a:gd name="connsiteY4" fmla="*/ 237203 h 238252"/>
                <a:gd name="connsiteX5" fmla="*/ 66604 w 176762"/>
                <a:gd name="connsiteY5" fmla="*/ 238327 h 238252"/>
                <a:gd name="connsiteX6" fmla="*/ 72699 w 176762"/>
                <a:gd name="connsiteY6" fmla="*/ 230835 h 238252"/>
                <a:gd name="connsiteX7" fmla="*/ 64572 w 176762"/>
                <a:gd name="connsiteY7" fmla="*/ 226714 h 238252"/>
                <a:gd name="connsiteX8" fmla="*/ 47641 w 176762"/>
                <a:gd name="connsiteY8" fmla="*/ 220720 h 238252"/>
                <a:gd name="connsiteX9" fmla="*/ 64233 w 176762"/>
                <a:gd name="connsiteY9" fmla="*/ 145798 h 238252"/>
                <a:gd name="connsiteX10" fmla="*/ 95387 w 176762"/>
                <a:gd name="connsiteY10" fmla="*/ 169773 h 238252"/>
                <a:gd name="connsiteX11" fmla="*/ 176995 w 176762"/>
                <a:gd name="connsiteY11" fmla="*/ 60012 h 238252"/>
                <a:gd name="connsiteX12" fmla="*/ 131958 w 176762"/>
                <a:gd name="connsiteY12" fmla="*/ 75 h 238252"/>
                <a:gd name="connsiteX13" fmla="*/ 87598 w 176762"/>
                <a:gd name="connsiteY13" fmla="*/ 28170 h 238252"/>
                <a:gd name="connsiteX14" fmla="*/ 57122 w 176762"/>
                <a:gd name="connsiteY14" fmla="*/ 75 h 238252"/>
                <a:gd name="connsiteX15" fmla="*/ 32064 w 176762"/>
                <a:gd name="connsiteY15" fmla="*/ 21428 h 238252"/>
                <a:gd name="connsiteX16" fmla="*/ 21567 w 176762"/>
                <a:gd name="connsiteY16" fmla="*/ 57765 h 238252"/>
                <a:gd name="connsiteX17" fmla="*/ 25630 w 176762"/>
                <a:gd name="connsiteY17" fmla="*/ 61511 h 238252"/>
                <a:gd name="connsiteX18" fmla="*/ 31387 w 176762"/>
                <a:gd name="connsiteY18" fmla="*/ 52895 h 238252"/>
                <a:gd name="connsiteX19" fmla="*/ 56106 w 176762"/>
                <a:gd name="connsiteY19" fmla="*/ 8316 h 238252"/>
                <a:gd name="connsiteX20" fmla="*/ 66604 w 176762"/>
                <a:gd name="connsiteY20" fmla="*/ 25548 h 238252"/>
                <a:gd name="connsiteX21" fmla="*/ 64233 w 176762"/>
                <a:gd name="connsiteY21" fmla="*/ 44653 h 238252"/>
                <a:gd name="connsiteX22" fmla="*/ 26307 w 176762"/>
                <a:gd name="connsiteY22" fmla="*/ 211355 h 238252"/>
                <a:gd name="connsiteX23" fmla="*/ 85905 w 176762"/>
                <a:gd name="connsiteY23" fmla="*/ 48774 h 238252"/>
                <a:gd name="connsiteX24" fmla="*/ 103514 w 176762"/>
                <a:gd name="connsiteY24" fmla="*/ 22551 h 238252"/>
                <a:gd name="connsiteX25" fmla="*/ 130942 w 176762"/>
                <a:gd name="connsiteY25" fmla="*/ 8316 h 238252"/>
                <a:gd name="connsiteX26" fmla="*/ 152614 w 176762"/>
                <a:gd name="connsiteY26" fmla="*/ 43530 h 238252"/>
                <a:gd name="connsiteX27" fmla="*/ 135345 w 176762"/>
                <a:gd name="connsiteY27" fmla="*/ 122947 h 238252"/>
                <a:gd name="connsiteX28" fmla="*/ 95048 w 176762"/>
                <a:gd name="connsiteY28" fmla="*/ 161532 h 238252"/>
                <a:gd name="connsiteX29" fmla="*/ 68297 w 176762"/>
                <a:gd name="connsiteY29" fmla="*/ 128191 h 238252"/>
                <a:gd name="connsiteX30" fmla="*/ 69313 w 176762"/>
                <a:gd name="connsiteY30" fmla="*/ 122198 h 238252"/>
                <a:gd name="connsiteX31" fmla="*/ 85905 w 176762"/>
                <a:gd name="connsiteY31" fmla="*/ 48774 h 23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6762" h="238252">
                  <a:moveTo>
                    <a:pt x="26307" y="211355"/>
                  </a:moveTo>
                  <a:cubicBezTo>
                    <a:pt x="23598" y="224092"/>
                    <a:pt x="22921" y="226714"/>
                    <a:pt x="8022" y="226714"/>
                  </a:cubicBezTo>
                  <a:cubicBezTo>
                    <a:pt x="3958" y="226714"/>
                    <a:pt x="233" y="226714"/>
                    <a:pt x="233" y="233831"/>
                  </a:cubicBezTo>
                  <a:cubicBezTo>
                    <a:pt x="233" y="236828"/>
                    <a:pt x="1926" y="238327"/>
                    <a:pt x="4635" y="238327"/>
                  </a:cubicBezTo>
                  <a:cubicBezTo>
                    <a:pt x="13778" y="238327"/>
                    <a:pt x="23598" y="237203"/>
                    <a:pt x="33080" y="237203"/>
                  </a:cubicBezTo>
                  <a:cubicBezTo>
                    <a:pt x="44255" y="237203"/>
                    <a:pt x="55768" y="238327"/>
                    <a:pt x="66604" y="238327"/>
                  </a:cubicBezTo>
                  <a:cubicBezTo>
                    <a:pt x="68297" y="238327"/>
                    <a:pt x="72699" y="238327"/>
                    <a:pt x="72699" y="230835"/>
                  </a:cubicBezTo>
                  <a:cubicBezTo>
                    <a:pt x="72699" y="226714"/>
                    <a:pt x="69313" y="226714"/>
                    <a:pt x="64572" y="226714"/>
                  </a:cubicBezTo>
                  <a:cubicBezTo>
                    <a:pt x="47641" y="226714"/>
                    <a:pt x="47641" y="224092"/>
                    <a:pt x="47641" y="220720"/>
                  </a:cubicBezTo>
                  <a:cubicBezTo>
                    <a:pt x="47641" y="216225"/>
                    <a:pt x="61863" y="155163"/>
                    <a:pt x="64233" y="145798"/>
                  </a:cubicBezTo>
                  <a:cubicBezTo>
                    <a:pt x="68636" y="156662"/>
                    <a:pt x="78117" y="169773"/>
                    <a:pt x="95387" y="169773"/>
                  </a:cubicBezTo>
                  <a:cubicBezTo>
                    <a:pt x="134667" y="169773"/>
                    <a:pt x="176995" y="115080"/>
                    <a:pt x="176995" y="60012"/>
                  </a:cubicBezTo>
                  <a:cubicBezTo>
                    <a:pt x="176995" y="24799"/>
                    <a:pt x="157694" y="75"/>
                    <a:pt x="131958" y="75"/>
                  </a:cubicBezTo>
                  <a:cubicBezTo>
                    <a:pt x="115027" y="75"/>
                    <a:pt x="98773" y="13561"/>
                    <a:pt x="87598" y="28170"/>
                  </a:cubicBezTo>
                  <a:cubicBezTo>
                    <a:pt x="84212" y="7942"/>
                    <a:pt x="69651" y="75"/>
                    <a:pt x="57122" y="75"/>
                  </a:cubicBezTo>
                  <a:cubicBezTo>
                    <a:pt x="41546" y="75"/>
                    <a:pt x="35112" y="14685"/>
                    <a:pt x="32064" y="21428"/>
                  </a:cubicBezTo>
                  <a:cubicBezTo>
                    <a:pt x="25969" y="34164"/>
                    <a:pt x="21567" y="56641"/>
                    <a:pt x="21567" y="57765"/>
                  </a:cubicBezTo>
                  <a:cubicBezTo>
                    <a:pt x="21567" y="61511"/>
                    <a:pt x="24953" y="61511"/>
                    <a:pt x="25630" y="61511"/>
                  </a:cubicBezTo>
                  <a:cubicBezTo>
                    <a:pt x="29016" y="61511"/>
                    <a:pt x="29355" y="61136"/>
                    <a:pt x="31387" y="52895"/>
                  </a:cubicBezTo>
                  <a:cubicBezTo>
                    <a:pt x="37143" y="26297"/>
                    <a:pt x="43916" y="8316"/>
                    <a:pt x="56106" y="8316"/>
                  </a:cubicBezTo>
                  <a:cubicBezTo>
                    <a:pt x="61863" y="8316"/>
                    <a:pt x="66604" y="11313"/>
                    <a:pt x="66604" y="25548"/>
                  </a:cubicBezTo>
                  <a:cubicBezTo>
                    <a:pt x="66604" y="34164"/>
                    <a:pt x="65588" y="38285"/>
                    <a:pt x="64233" y="44653"/>
                  </a:cubicBezTo>
                  <a:lnTo>
                    <a:pt x="26307" y="211355"/>
                  </a:lnTo>
                  <a:close/>
                  <a:moveTo>
                    <a:pt x="85905" y="48774"/>
                  </a:moveTo>
                  <a:cubicBezTo>
                    <a:pt x="88276" y="38660"/>
                    <a:pt x="97419" y="28170"/>
                    <a:pt x="103514" y="22551"/>
                  </a:cubicBezTo>
                  <a:cubicBezTo>
                    <a:pt x="115366" y="10938"/>
                    <a:pt x="125186" y="8316"/>
                    <a:pt x="130942" y="8316"/>
                  </a:cubicBezTo>
                  <a:cubicBezTo>
                    <a:pt x="144487" y="8316"/>
                    <a:pt x="152614" y="21428"/>
                    <a:pt x="152614" y="43530"/>
                  </a:cubicBezTo>
                  <a:cubicBezTo>
                    <a:pt x="152614" y="65631"/>
                    <a:pt x="141440" y="108712"/>
                    <a:pt x="135345" y="122947"/>
                  </a:cubicBezTo>
                  <a:cubicBezTo>
                    <a:pt x="123831" y="149170"/>
                    <a:pt x="107577" y="161532"/>
                    <a:pt x="95048" y="161532"/>
                  </a:cubicBezTo>
                  <a:cubicBezTo>
                    <a:pt x="72699" y="161532"/>
                    <a:pt x="68297" y="130439"/>
                    <a:pt x="68297" y="128191"/>
                  </a:cubicBezTo>
                  <a:cubicBezTo>
                    <a:pt x="68297" y="127442"/>
                    <a:pt x="68297" y="126693"/>
                    <a:pt x="69313" y="122198"/>
                  </a:cubicBezTo>
                  <a:lnTo>
                    <a:pt x="85905" y="48774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8BD5BCEF-A53B-5547-D888-E43EFFE53B70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1845916" y="9848114"/>
              <a:ext cx="85807" cy="119575"/>
            </a:xfrm>
            <a:custGeom>
              <a:avLst/>
              <a:gdLst>
                <a:gd name="connsiteX0" fmla="*/ 79409 w 85807"/>
                <a:gd name="connsiteY0" fmla="*/ 6894 h 119575"/>
                <a:gd name="connsiteX1" fmla="*/ 76090 w 85807"/>
                <a:gd name="connsiteY1" fmla="*/ 76 h 119575"/>
                <a:gd name="connsiteX2" fmla="*/ 71350 w 85807"/>
                <a:gd name="connsiteY2" fmla="*/ 3223 h 119575"/>
                <a:gd name="connsiteX3" fmla="*/ 67083 w 85807"/>
                <a:gd name="connsiteY3" fmla="*/ 7156 h 119575"/>
                <a:gd name="connsiteX4" fmla="*/ 42194 w 85807"/>
                <a:gd name="connsiteY4" fmla="*/ 76 h 119575"/>
                <a:gd name="connsiteX5" fmla="*/ 238 w 85807"/>
                <a:gd name="connsiteY5" fmla="*/ 32855 h 119575"/>
                <a:gd name="connsiteX6" fmla="*/ 9246 w 85807"/>
                <a:gd name="connsiteY6" fmla="*/ 53308 h 119575"/>
                <a:gd name="connsiteX7" fmla="*/ 41957 w 85807"/>
                <a:gd name="connsiteY7" fmla="*/ 66420 h 119575"/>
                <a:gd name="connsiteX8" fmla="*/ 73009 w 85807"/>
                <a:gd name="connsiteY8" fmla="*/ 90020 h 119575"/>
                <a:gd name="connsiteX9" fmla="*/ 43853 w 85807"/>
                <a:gd name="connsiteY9" fmla="*/ 112309 h 119575"/>
                <a:gd name="connsiteX10" fmla="*/ 8535 w 85807"/>
                <a:gd name="connsiteY10" fmla="*/ 77958 h 119575"/>
                <a:gd name="connsiteX11" fmla="*/ 4268 w 85807"/>
                <a:gd name="connsiteY11" fmla="*/ 73500 h 119575"/>
                <a:gd name="connsiteX12" fmla="*/ 238 w 85807"/>
                <a:gd name="connsiteY12" fmla="*/ 80580 h 119575"/>
                <a:gd name="connsiteX13" fmla="*/ 238 w 85807"/>
                <a:gd name="connsiteY13" fmla="*/ 112834 h 119575"/>
                <a:gd name="connsiteX14" fmla="*/ 3557 w 85807"/>
                <a:gd name="connsiteY14" fmla="*/ 119652 h 119575"/>
                <a:gd name="connsiteX15" fmla="*/ 14935 w 85807"/>
                <a:gd name="connsiteY15" fmla="*/ 108376 h 119575"/>
                <a:gd name="connsiteX16" fmla="*/ 43853 w 85807"/>
                <a:gd name="connsiteY16" fmla="*/ 119652 h 119575"/>
                <a:gd name="connsiteX17" fmla="*/ 86046 w 85807"/>
                <a:gd name="connsiteY17" fmla="*/ 82678 h 119575"/>
                <a:gd name="connsiteX18" fmla="*/ 75853 w 85807"/>
                <a:gd name="connsiteY18" fmla="*/ 58553 h 119575"/>
                <a:gd name="connsiteX19" fmla="*/ 47646 w 85807"/>
                <a:gd name="connsiteY19" fmla="*/ 45704 h 119575"/>
                <a:gd name="connsiteX20" fmla="*/ 13275 w 85807"/>
                <a:gd name="connsiteY20" fmla="*/ 24988 h 119575"/>
                <a:gd name="connsiteX21" fmla="*/ 42194 w 85807"/>
                <a:gd name="connsiteY21" fmla="*/ 6370 h 119575"/>
                <a:gd name="connsiteX22" fmla="*/ 71350 w 85807"/>
                <a:gd name="connsiteY22" fmla="*/ 35215 h 119575"/>
                <a:gd name="connsiteX23" fmla="*/ 75379 w 85807"/>
                <a:gd name="connsiteY23" fmla="*/ 38099 h 119575"/>
                <a:gd name="connsiteX24" fmla="*/ 79409 w 85807"/>
                <a:gd name="connsiteY24" fmla="*/ 31281 h 119575"/>
                <a:gd name="connsiteX25" fmla="*/ 79409 w 85807"/>
                <a:gd name="connsiteY25" fmla="*/ 6894 h 11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807" h="119575">
                  <a:moveTo>
                    <a:pt x="79409" y="6894"/>
                  </a:moveTo>
                  <a:cubicBezTo>
                    <a:pt x="79409" y="2436"/>
                    <a:pt x="79409" y="76"/>
                    <a:pt x="76090" y="76"/>
                  </a:cubicBezTo>
                  <a:cubicBezTo>
                    <a:pt x="74905" y="76"/>
                    <a:pt x="74431" y="76"/>
                    <a:pt x="71350" y="3223"/>
                  </a:cubicBezTo>
                  <a:cubicBezTo>
                    <a:pt x="70875" y="3485"/>
                    <a:pt x="68505" y="5845"/>
                    <a:pt x="67083" y="7156"/>
                  </a:cubicBezTo>
                  <a:cubicBezTo>
                    <a:pt x="59972" y="1650"/>
                    <a:pt x="50964" y="76"/>
                    <a:pt x="42194" y="76"/>
                  </a:cubicBezTo>
                  <a:cubicBezTo>
                    <a:pt x="8298" y="76"/>
                    <a:pt x="238" y="19743"/>
                    <a:pt x="238" y="32855"/>
                  </a:cubicBezTo>
                  <a:cubicBezTo>
                    <a:pt x="238" y="41246"/>
                    <a:pt x="3557" y="48064"/>
                    <a:pt x="9246" y="53308"/>
                  </a:cubicBezTo>
                  <a:cubicBezTo>
                    <a:pt x="18253" y="61962"/>
                    <a:pt x="27261" y="63797"/>
                    <a:pt x="41957" y="66420"/>
                  </a:cubicBezTo>
                  <a:cubicBezTo>
                    <a:pt x="53809" y="68780"/>
                    <a:pt x="73009" y="72451"/>
                    <a:pt x="73009" y="90020"/>
                  </a:cubicBezTo>
                  <a:cubicBezTo>
                    <a:pt x="73009" y="100247"/>
                    <a:pt x="66609" y="112309"/>
                    <a:pt x="43853" y="112309"/>
                  </a:cubicBezTo>
                  <a:cubicBezTo>
                    <a:pt x="21098" y="112309"/>
                    <a:pt x="12801" y="95789"/>
                    <a:pt x="8535" y="77958"/>
                  </a:cubicBezTo>
                  <a:cubicBezTo>
                    <a:pt x="7824" y="74549"/>
                    <a:pt x="7586" y="73500"/>
                    <a:pt x="4268" y="73500"/>
                  </a:cubicBezTo>
                  <a:cubicBezTo>
                    <a:pt x="238" y="73500"/>
                    <a:pt x="238" y="75335"/>
                    <a:pt x="238" y="80580"/>
                  </a:cubicBezTo>
                  <a:lnTo>
                    <a:pt x="238" y="112834"/>
                  </a:lnTo>
                  <a:cubicBezTo>
                    <a:pt x="238" y="117292"/>
                    <a:pt x="238" y="119652"/>
                    <a:pt x="3557" y="119652"/>
                  </a:cubicBezTo>
                  <a:cubicBezTo>
                    <a:pt x="5690" y="119652"/>
                    <a:pt x="10194" y="114145"/>
                    <a:pt x="14935" y="108376"/>
                  </a:cubicBezTo>
                  <a:cubicBezTo>
                    <a:pt x="25364" y="119127"/>
                    <a:pt x="38164" y="119652"/>
                    <a:pt x="43853" y="119652"/>
                  </a:cubicBezTo>
                  <a:cubicBezTo>
                    <a:pt x="74668" y="119652"/>
                    <a:pt x="86046" y="101296"/>
                    <a:pt x="86046" y="82678"/>
                  </a:cubicBezTo>
                  <a:cubicBezTo>
                    <a:pt x="86046" y="72713"/>
                    <a:pt x="82016" y="64846"/>
                    <a:pt x="75853" y="58553"/>
                  </a:cubicBezTo>
                  <a:cubicBezTo>
                    <a:pt x="66846" y="49375"/>
                    <a:pt x="55942" y="47277"/>
                    <a:pt x="47646" y="45704"/>
                  </a:cubicBezTo>
                  <a:cubicBezTo>
                    <a:pt x="28683" y="42033"/>
                    <a:pt x="13275" y="38886"/>
                    <a:pt x="13275" y="24988"/>
                  </a:cubicBezTo>
                  <a:cubicBezTo>
                    <a:pt x="13275" y="16597"/>
                    <a:pt x="19675" y="6370"/>
                    <a:pt x="42194" y="6370"/>
                  </a:cubicBezTo>
                  <a:cubicBezTo>
                    <a:pt x="69690" y="6370"/>
                    <a:pt x="70875" y="27610"/>
                    <a:pt x="71350" y="35215"/>
                  </a:cubicBezTo>
                  <a:cubicBezTo>
                    <a:pt x="71587" y="38099"/>
                    <a:pt x="74431" y="38099"/>
                    <a:pt x="75379" y="38099"/>
                  </a:cubicBezTo>
                  <a:cubicBezTo>
                    <a:pt x="79409" y="38099"/>
                    <a:pt x="79409" y="36264"/>
                    <a:pt x="79409" y="31281"/>
                  </a:cubicBezTo>
                  <a:lnTo>
                    <a:pt x="79409" y="6894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38D38B1B-6F09-9E3F-AFB3-CFE2EB187EB3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1949402" y="9803797"/>
              <a:ext cx="82014" cy="163891"/>
            </a:xfrm>
            <a:custGeom>
              <a:avLst/>
              <a:gdLst>
                <a:gd name="connsiteX0" fmla="*/ 41012 w 82014"/>
                <a:gd name="connsiteY0" fmla="*/ 57766 h 163891"/>
                <a:gd name="connsiteX1" fmla="*/ 77990 w 82014"/>
                <a:gd name="connsiteY1" fmla="*/ 57766 h 163891"/>
                <a:gd name="connsiteX2" fmla="*/ 77990 w 82014"/>
                <a:gd name="connsiteY2" fmla="*/ 48326 h 163891"/>
                <a:gd name="connsiteX3" fmla="*/ 41012 w 82014"/>
                <a:gd name="connsiteY3" fmla="*/ 48326 h 163891"/>
                <a:gd name="connsiteX4" fmla="*/ 41012 w 82014"/>
                <a:gd name="connsiteY4" fmla="*/ 76 h 163891"/>
                <a:gd name="connsiteX5" fmla="*/ 32953 w 82014"/>
                <a:gd name="connsiteY5" fmla="*/ 76 h 163891"/>
                <a:gd name="connsiteX6" fmla="*/ 242 w 82014"/>
                <a:gd name="connsiteY6" fmla="*/ 50424 h 163891"/>
                <a:gd name="connsiteX7" fmla="*/ 242 w 82014"/>
                <a:gd name="connsiteY7" fmla="*/ 57766 h 163891"/>
                <a:gd name="connsiteX8" fmla="*/ 22286 w 82014"/>
                <a:gd name="connsiteY8" fmla="*/ 57766 h 163891"/>
                <a:gd name="connsiteX9" fmla="*/ 22286 w 82014"/>
                <a:gd name="connsiteY9" fmla="*/ 128568 h 163891"/>
                <a:gd name="connsiteX10" fmla="*/ 55471 w 82014"/>
                <a:gd name="connsiteY10" fmla="*/ 163968 h 163891"/>
                <a:gd name="connsiteX11" fmla="*/ 82256 w 82014"/>
                <a:gd name="connsiteY11" fmla="*/ 128305 h 163891"/>
                <a:gd name="connsiteX12" fmla="*/ 82256 w 82014"/>
                <a:gd name="connsiteY12" fmla="*/ 113883 h 163891"/>
                <a:gd name="connsiteX13" fmla="*/ 74197 w 82014"/>
                <a:gd name="connsiteY13" fmla="*/ 113883 h 163891"/>
                <a:gd name="connsiteX14" fmla="*/ 74197 w 82014"/>
                <a:gd name="connsiteY14" fmla="*/ 128043 h 163891"/>
                <a:gd name="connsiteX15" fmla="*/ 57367 w 82014"/>
                <a:gd name="connsiteY15" fmla="*/ 155577 h 163891"/>
                <a:gd name="connsiteX16" fmla="*/ 41012 w 82014"/>
                <a:gd name="connsiteY16" fmla="*/ 128830 h 163891"/>
                <a:gd name="connsiteX17" fmla="*/ 41012 w 82014"/>
                <a:gd name="connsiteY17" fmla="*/ 57766 h 16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014" h="163891">
                  <a:moveTo>
                    <a:pt x="41012" y="57766"/>
                  </a:moveTo>
                  <a:lnTo>
                    <a:pt x="77990" y="57766"/>
                  </a:lnTo>
                  <a:lnTo>
                    <a:pt x="77990" y="48326"/>
                  </a:lnTo>
                  <a:lnTo>
                    <a:pt x="41012" y="48326"/>
                  </a:lnTo>
                  <a:lnTo>
                    <a:pt x="41012" y="76"/>
                  </a:lnTo>
                  <a:lnTo>
                    <a:pt x="32953" y="76"/>
                  </a:lnTo>
                  <a:cubicBezTo>
                    <a:pt x="32716" y="23677"/>
                    <a:pt x="22997" y="49637"/>
                    <a:pt x="242" y="50424"/>
                  </a:cubicBezTo>
                  <a:lnTo>
                    <a:pt x="242" y="57766"/>
                  </a:lnTo>
                  <a:lnTo>
                    <a:pt x="22286" y="57766"/>
                  </a:lnTo>
                  <a:lnTo>
                    <a:pt x="22286" y="128568"/>
                  </a:lnTo>
                  <a:cubicBezTo>
                    <a:pt x="22286" y="157937"/>
                    <a:pt x="42197" y="163968"/>
                    <a:pt x="55471" y="163968"/>
                  </a:cubicBezTo>
                  <a:cubicBezTo>
                    <a:pt x="71353" y="163968"/>
                    <a:pt x="82256" y="149021"/>
                    <a:pt x="82256" y="128305"/>
                  </a:cubicBezTo>
                  <a:lnTo>
                    <a:pt x="82256" y="113883"/>
                  </a:lnTo>
                  <a:lnTo>
                    <a:pt x="74197" y="113883"/>
                  </a:lnTo>
                  <a:lnTo>
                    <a:pt x="74197" y="128043"/>
                  </a:lnTo>
                  <a:cubicBezTo>
                    <a:pt x="74197" y="145875"/>
                    <a:pt x="66612" y="155577"/>
                    <a:pt x="57367" y="155577"/>
                  </a:cubicBezTo>
                  <a:cubicBezTo>
                    <a:pt x="41012" y="155577"/>
                    <a:pt x="41012" y="133550"/>
                    <a:pt x="41012" y="128830"/>
                  </a:cubicBezTo>
                  <a:lnTo>
                    <a:pt x="41012" y="57766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21EC5716-9A89-B45D-0788-1805B9A2DB83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2061386" y="9848114"/>
              <a:ext cx="118281" cy="119575"/>
            </a:xfrm>
            <a:custGeom>
              <a:avLst/>
              <a:gdLst>
                <a:gd name="connsiteX0" fmla="*/ 92926 w 118281"/>
                <a:gd name="connsiteY0" fmla="*/ 46753 h 119575"/>
                <a:gd name="connsiteX1" fmla="*/ 82022 w 118281"/>
                <a:gd name="connsiteY1" fmla="*/ 13188 h 119575"/>
                <a:gd name="connsiteX2" fmla="*/ 46941 w 118281"/>
                <a:gd name="connsiteY2" fmla="*/ 76 h 119575"/>
                <a:gd name="connsiteX3" fmla="*/ 8541 w 118281"/>
                <a:gd name="connsiteY3" fmla="*/ 25512 h 119575"/>
                <a:gd name="connsiteX4" fmla="*/ 19919 w 118281"/>
                <a:gd name="connsiteY4" fmla="*/ 38361 h 119575"/>
                <a:gd name="connsiteX5" fmla="*/ 31059 w 118281"/>
                <a:gd name="connsiteY5" fmla="*/ 26037 h 119575"/>
                <a:gd name="connsiteX6" fmla="*/ 22763 w 118281"/>
                <a:gd name="connsiteY6" fmla="*/ 13974 h 119575"/>
                <a:gd name="connsiteX7" fmla="*/ 46467 w 118281"/>
                <a:gd name="connsiteY7" fmla="*/ 7419 h 119575"/>
                <a:gd name="connsiteX8" fmla="*/ 74200 w 118281"/>
                <a:gd name="connsiteY8" fmla="*/ 39148 h 119575"/>
                <a:gd name="connsiteX9" fmla="*/ 74200 w 118281"/>
                <a:gd name="connsiteY9" fmla="*/ 47277 h 119575"/>
                <a:gd name="connsiteX10" fmla="*/ 28215 w 118281"/>
                <a:gd name="connsiteY10" fmla="*/ 55668 h 119575"/>
                <a:gd name="connsiteX11" fmla="*/ 245 w 118281"/>
                <a:gd name="connsiteY11" fmla="*/ 90545 h 119575"/>
                <a:gd name="connsiteX12" fmla="*/ 41726 w 118281"/>
                <a:gd name="connsiteY12" fmla="*/ 119652 h 119575"/>
                <a:gd name="connsiteX13" fmla="*/ 76808 w 118281"/>
                <a:gd name="connsiteY13" fmla="*/ 97625 h 119575"/>
                <a:gd name="connsiteX14" fmla="*/ 95060 w 118281"/>
                <a:gd name="connsiteY14" fmla="*/ 118341 h 119575"/>
                <a:gd name="connsiteX15" fmla="*/ 118526 w 118281"/>
                <a:gd name="connsiteY15" fmla="*/ 93429 h 119575"/>
                <a:gd name="connsiteX16" fmla="*/ 118526 w 118281"/>
                <a:gd name="connsiteY16" fmla="*/ 79007 h 119575"/>
                <a:gd name="connsiteX17" fmla="*/ 110467 w 118281"/>
                <a:gd name="connsiteY17" fmla="*/ 79007 h 119575"/>
                <a:gd name="connsiteX18" fmla="*/ 110467 w 118281"/>
                <a:gd name="connsiteY18" fmla="*/ 93167 h 119575"/>
                <a:gd name="connsiteX19" fmla="*/ 101697 w 118281"/>
                <a:gd name="connsiteY19" fmla="*/ 108376 h 119575"/>
                <a:gd name="connsiteX20" fmla="*/ 92926 w 118281"/>
                <a:gd name="connsiteY20" fmla="*/ 92642 h 119575"/>
                <a:gd name="connsiteX21" fmla="*/ 92926 w 118281"/>
                <a:gd name="connsiteY21" fmla="*/ 46753 h 119575"/>
                <a:gd name="connsiteX22" fmla="*/ 74200 w 118281"/>
                <a:gd name="connsiteY22" fmla="*/ 80055 h 119575"/>
                <a:gd name="connsiteX23" fmla="*/ 43622 w 118281"/>
                <a:gd name="connsiteY23" fmla="*/ 112309 h 119575"/>
                <a:gd name="connsiteX24" fmla="*/ 20156 w 118281"/>
                <a:gd name="connsiteY24" fmla="*/ 90545 h 119575"/>
                <a:gd name="connsiteX25" fmla="*/ 74200 w 118281"/>
                <a:gd name="connsiteY25" fmla="*/ 54095 h 119575"/>
                <a:gd name="connsiteX26" fmla="*/ 74200 w 118281"/>
                <a:gd name="connsiteY26" fmla="*/ 80055 h 11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281" h="119575">
                  <a:moveTo>
                    <a:pt x="92926" y="46753"/>
                  </a:moveTo>
                  <a:cubicBezTo>
                    <a:pt x="92926" y="32855"/>
                    <a:pt x="92926" y="22890"/>
                    <a:pt x="82022" y="13188"/>
                  </a:cubicBezTo>
                  <a:cubicBezTo>
                    <a:pt x="72304" y="4272"/>
                    <a:pt x="60926" y="76"/>
                    <a:pt x="46941" y="76"/>
                  </a:cubicBezTo>
                  <a:cubicBezTo>
                    <a:pt x="24422" y="76"/>
                    <a:pt x="8541" y="9516"/>
                    <a:pt x="8541" y="25512"/>
                  </a:cubicBezTo>
                  <a:cubicBezTo>
                    <a:pt x="8541" y="33904"/>
                    <a:pt x="13756" y="38361"/>
                    <a:pt x="19919" y="38361"/>
                  </a:cubicBezTo>
                  <a:cubicBezTo>
                    <a:pt x="26319" y="38361"/>
                    <a:pt x="31059" y="33117"/>
                    <a:pt x="31059" y="26037"/>
                  </a:cubicBezTo>
                  <a:cubicBezTo>
                    <a:pt x="31059" y="21579"/>
                    <a:pt x="29163" y="16072"/>
                    <a:pt x="22763" y="13974"/>
                  </a:cubicBezTo>
                  <a:cubicBezTo>
                    <a:pt x="31296" y="7419"/>
                    <a:pt x="45045" y="7419"/>
                    <a:pt x="46467" y="7419"/>
                  </a:cubicBezTo>
                  <a:cubicBezTo>
                    <a:pt x="59741" y="7419"/>
                    <a:pt x="74200" y="17121"/>
                    <a:pt x="74200" y="39148"/>
                  </a:cubicBezTo>
                  <a:lnTo>
                    <a:pt x="74200" y="47277"/>
                  </a:lnTo>
                  <a:cubicBezTo>
                    <a:pt x="61163" y="47802"/>
                    <a:pt x="45519" y="48588"/>
                    <a:pt x="28215" y="55668"/>
                  </a:cubicBezTo>
                  <a:cubicBezTo>
                    <a:pt x="6882" y="64322"/>
                    <a:pt x="245" y="78744"/>
                    <a:pt x="245" y="90545"/>
                  </a:cubicBezTo>
                  <a:cubicBezTo>
                    <a:pt x="245" y="113096"/>
                    <a:pt x="24896" y="119652"/>
                    <a:pt x="41726" y="119652"/>
                  </a:cubicBezTo>
                  <a:cubicBezTo>
                    <a:pt x="60689" y="119652"/>
                    <a:pt x="71830" y="107852"/>
                    <a:pt x="76808" y="97625"/>
                  </a:cubicBezTo>
                  <a:cubicBezTo>
                    <a:pt x="77756" y="108376"/>
                    <a:pt x="84156" y="118341"/>
                    <a:pt x="95060" y="118341"/>
                  </a:cubicBezTo>
                  <a:cubicBezTo>
                    <a:pt x="95534" y="118341"/>
                    <a:pt x="118526" y="118341"/>
                    <a:pt x="118526" y="93429"/>
                  </a:cubicBezTo>
                  <a:lnTo>
                    <a:pt x="118526" y="79007"/>
                  </a:lnTo>
                  <a:lnTo>
                    <a:pt x="110467" y="79007"/>
                  </a:lnTo>
                  <a:lnTo>
                    <a:pt x="110467" y="93167"/>
                  </a:lnTo>
                  <a:cubicBezTo>
                    <a:pt x="110467" y="95789"/>
                    <a:pt x="110467" y="108376"/>
                    <a:pt x="101697" y="108376"/>
                  </a:cubicBezTo>
                  <a:cubicBezTo>
                    <a:pt x="92926" y="108376"/>
                    <a:pt x="92926" y="96051"/>
                    <a:pt x="92926" y="92642"/>
                  </a:cubicBezTo>
                  <a:lnTo>
                    <a:pt x="92926" y="46753"/>
                  </a:lnTo>
                  <a:close/>
                  <a:moveTo>
                    <a:pt x="74200" y="80055"/>
                  </a:moveTo>
                  <a:cubicBezTo>
                    <a:pt x="74200" y="105229"/>
                    <a:pt x="54289" y="112309"/>
                    <a:pt x="43622" y="112309"/>
                  </a:cubicBezTo>
                  <a:cubicBezTo>
                    <a:pt x="31534" y="112309"/>
                    <a:pt x="20156" y="103394"/>
                    <a:pt x="20156" y="90545"/>
                  </a:cubicBezTo>
                  <a:cubicBezTo>
                    <a:pt x="20156" y="76122"/>
                    <a:pt x="31534" y="55931"/>
                    <a:pt x="74200" y="54095"/>
                  </a:cubicBezTo>
                  <a:lnTo>
                    <a:pt x="74200" y="80055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597B8B9F-FDF6-61B2-2DC0-D5AA7B3BF38F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2190203" y="9803797"/>
              <a:ext cx="82014" cy="163891"/>
            </a:xfrm>
            <a:custGeom>
              <a:avLst/>
              <a:gdLst>
                <a:gd name="connsiteX0" fmla="*/ 41019 w 82014"/>
                <a:gd name="connsiteY0" fmla="*/ 57766 h 163891"/>
                <a:gd name="connsiteX1" fmla="*/ 77997 w 82014"/>
                <a:gd name="connsiteY1" fmla="*/ 57766 h 163891"/>
                <a:gd name="connsiteX2" fmla="*/ 77997 w 82014"/>
                <a:gd name="connsiteY2" fmla="*/ 48326 h 163891"/>
                <a:gd name="connsiteX3" fmla="*/ 41019 w 82014"/>
                <a:gd name="connsiteY3" fmla="*/ 48326 h 163891"/>
                <a:gd name="connsiteX4" fmla="*/ 41019 w 82014"/>
                <a:gd name="connsiteY4" fmla="*/ 76 h 163891"/>
                <a:gd name="connsiteX5" fmla="*/ 32960 w 82014"/>
                <a:gd name="connsiteY5" fmla="*/ 76 h 163891"/>
                <a:gd name="connsiteX6" fmla="*/ 249 w 82014"/>
                <a:gd name="connsiteY6" fmla="*/ 50424 h 163891"/>
                <a:gd name="connsiteX7" fmla="*/ 249 w 82014"/>
                <a:gd name="connsiteY7" fmla="*/ 57766 h 163891"/>
                <a:gd name="connsiteX8" fmla="*/ 22293 w 82014"/>
                <a:gd name="connsiteY8" fmla="*/ 57766 h 163891"/>
                <a:gd name="connsiteX9" fmla="*/ 22293 w 82014"/>
                <a:gd name="connsiteY9" fmla="*/ 128568 h 163891"/>
                <a:gd name="connsiteX10" fmla="*/ 55478 w 82014"/>
                <a:gd name="connsiteY10" fmla="*/ 163968 h 163891"/>
                <a:gd name="connsiteX11" fmla="*/ 82263 w 82014"/>
                <a:gd name="connsiteY11" fmla="*/ 128305 h 163891"/>
                <a:gd name="connsiteX12" fmla="*/ 82263 w 82014"/>
                <a:gd name="connsiteY12" fmla="*/ 113883 h 163891"/>
                <a:gd name="connsiteX13" fmla="*/ 74204 w 82014"/>
                <a:gd name="connsiteY13" fmla="*/ 113883 h 163891"/>
                <a:gd name="connsiteX14" fmla="*/ 74204 w 82014"/>
                <a:gd name="connsiteY14" fmla="*/ 128043 h 163891"/>
                <a:gd name="connsiteX15" fmla="*/ 57375 w 82014"/>
                <a:gd name="connsiteY15" fmla="*/ 155577 h 163891"/>
                <a:gd name="connsiteX16" fmla="*/ 41019 w 82014"/>
                <a:gd name="connsiteY16" fmla="*/ 128830 h 163891"/>
                <a:gd name="connsiteX17" fmla="*/ 41019 w 82014"/>
                <a:gd name="connsiteY17" fmla="*/ 57766 h 16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014" h="163891">
                  <a:moveTo>
                    <a:pt x="41019" y="57766"/>
                  </a:moveTo>
                  <a:lnTo>
                    <a:pt x="77997" y="57766"/>
                  </a:lnTo>
                  <a:lnTo>
                    <a:pt x="77997" y="48326"/>
                  </a:lnTo>
                  <a:lnTo>
                    <a:pt x="41019" y="48326"/>
                  </a:lnTo>
                  <a:lnTo>
                    <a:pt x="41019" y="76"/>
                  </a:lnTo>
                  <a:lnTo>
                    <a:pt x="32960" y="76"/>
                  </a:lnTo>
                  <a:cubicBezTo>
                    <a:pt x="32723" y="23677"/>
                    <a:pt x="23004" y="49637"/>
                    <a:pt x="249" y="50424"/>
                  </a:cubicBezTo>
                  <a:lnTo>
                    <a:pt x="249" y="57766"/>
                  </a:lnTo>
                  <a:lnTo>
                    <a:pt x="22293" y="57766"/>
                  </a:lnTo>
                  <a:lnTo>
                    <a:pt x="22293" y="128568"/>
                  </a:lnTo>
                  <a:cubicBezTo>
                    <a:pt x="22293" y="157937"/>
                    <a:pt x="42204" y="163968"/>
                    <a:pt x="55478" y="163968"/>
                  </a:cubicBezTo>
                  <a:cubicBezTo>
                    <a:pt x="71360" y="163968"/>
                    <a:pt x="82263" y="149021"/>
                    <a:pt x="82263" y="128305"/>
                  </a:cubicBezTo>
                  <a:lnTo>
                    <a:pt x="82263" y="113883"/>
                  </a:lnTo>
                  <a:lnTo>
                    <a:pt x="74204" y="113883"/>
                  </a:lnTo>
                  <a:lnTo>
                    <a:pt x="74204" y="128043"/>
                  </a:lnTo>
                  <a:cubicBezTo>
                    <a:pt x="74204" y="145875"/>
                    <a:pt x="66619" y="155577"/>
                    <a:pt x="57375" y="155577"/>
                  </a:cubicBezTo>
                  <a:cubicBezTo>
                    <a:pt x="41019" y="155577"/>
                    <a:pt x="41019" y="133550"/>
                    <a:pt x="41019" y="128830"/>
                  </a:cubicBezTo>
                  <a:lnTo>
                    <a:pt x="41019" y="57766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6A1532D1-24C1-E8B1-76D4-D982F7B8ED65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2339605" y="9627918"/>
              <a:ext cx="78560" cy="374610"/>
            </a:xfrm>
            <a:custGeom>
              <a:avLst/>
              <a:gdLst>
                <a:gd name="connsiteX0" fmla="*/ 78813 w 78560"/>
                <a:gd name="connsiteY0" fmla="*/ 370939 h 374610"/>
                <a:gd name="connsiteX1" fmla="*/ 73057 w 78560"/>
                <a:gd name="connsiteY1" fmla="*/ 362697 h 374610"/>
                <a:gd name="connsiteX2" fmla="*/ 19892 w 78560"/>
                <a:gd name="connsiteY2" fmla="*/ 187380 h 374610"/>
                <a:gd name="connsiteX3" fmla="*/ 74411 w 78560"/>
                <a:gd name="connsiteY3" fmla="*/ 10189 h 374610"/>
                <a:gd name="connsiteX4" fmla="*/ 78813 w 78560"/>
                <a:gd name="connsiteY4" fmla="*/ 3821 h 374610"/>
                <a:gd name="connsiteX5" fmla="*/ 75427 w 78560"/>
                <a:gd name="connsiteY5" fmla="*/ 75 h 374610"/>
                <a:gd name="connsiteX6" fmla="*/ 21586 w 78560"/>
                <a:gd name="connsiteY6" fmla="*/ 73124 h 374610"/>
                <a:gd name="connsiteX7" fmla="*/ 252 w 78560"/>
                <a:gd name="connsiteY7" fmla="*/ 187380 h 374610"/>
                <a:gd name="connsiteX8" fmla="*/ 22601 w 78560"/>
                <a:gd name="connsiteY8" fmla="*/ 304258 h 374610"/>
                <a:gd name="connsiteX9" fmla="*/ 75427 w 78560"/>
                <a:gd name="connsiteY9" fmla="*/ 374685 h 374610"/>
                <a:gd name="connsiteX10" fmla="*/ 78813 w 78560"/>
                <a:gd name="connsiteY10" fmla="*/ 370939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60" h="374610">
                  <a:moveTo>
                    <a:pt x="78813" y="370939"/>
                  </a:moveTo>
                  <a:cubicBezTo>
                    <a:pt x="78813" y="369815"/>
                    <a:pt x="78813" y="369066"/>
                    <a:pt x="73057" y="362697"/>
                  </a:cubicBezTo>
                  <a:cubicBezTo>
                    <a:pt x="30728" y="315497"/>
                    <a:pt x="19892" y="244695"/>
                    <a:pt x="19892" y="187380"/>
                  </a:cubicBezTo>
                  <a:cubicBezTo>
                    <a:pt x="19892" y="122198"/>
                    <a:pt x="32760" y="57015"/>
                    <a:pt x="74411" y="10189"/>
                  </a:cubicBezTo>
                  <a:cubicBezTo>
                    <a:pt x="78813" y="5694"/>
                    <a:pt x="78813" y="4945"/>
                    <a:pt x="78813" y="3821"/>
                  </a:cubicBezTo>
                  <a:cubicBezTo>
                    <a:pt x="78813" y="1199"/>
                    <a:pt x="77459" y="75"/>
                    <a:pt x="75427" y="75"/>
                  </a:cubicBezTo>
                  <a:cubicBezTo>
                    <a:pt x="72041" y="75"/>
                    <a:pt x="41564" y="25548"/>
                    <a:pt x="21586" y="73124"/>
                  </a:cubicBezTo>
                  <a:cubicBezTo>
                    <a:pt x="4316" y="114331"/>
                    <a:pt x="252" y="155913"/>
                    <a:pt x="252" y="187380"/>
                  </a:cubicBezTo>
                  <a:cubicBezTo>
                    <a:pt x="252" y="216599"/>
                    <a:pt x="3977" y="261927"/>
                    <a:pt x="22601" y="304258"/>
                  </a:cubicBezTo>
                  <a:cubicBezTo>
                    <a:pt x="42919" y="350335"/>
                    <a:pt x="72041" y="374685"/>
                    <a:pt x="75427" y="374685"/>
                  </a:cubicBezTo>
                  <a:cubicBezTo>
                    <a:pt x="77459" y="374685"/>
                    <a:pt x="78813" y="373561"/>
                    <a:pt x="78813" y="370939"/>
                  </a:cubicBez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D7DEE632-54C0-BD3A-3EAA-DD976EEBC8C1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450975" y="9659386"/>
              <a:ext cx="142560" cy="257731"/>
            </a:xfrm>
            <a:custGeom>
              <a:avLst/>
              <a:gdLst>
                <a:gd name="connsiteX0" fmla="*/ 142817 w 142560"/>
                <a:gd name="connsiteY0" fmla="*/ 129690 h 257731"/>
                <a:gd name="connsiteX1" fmla="*/ 129272 w 142560"/>
                <a:gd name="connsiteY1" fmla="*/ 42031 h 257731"/>
                <a:gd name="connsiteX2" fmla="*/ 71706 w 142560"/>
                <a:gd name="connsiteY2" fmla="*/ 75 h 257731"/>
                <a:gd name="connsiteX3" fmla="*/ 12785 w 142560"/>
                <a:gd name="connsiteY3" fmla="*/ 44653 h 257731"/>
                <a:gd name="connsiteX4" fmla="*/ 256 w 142560"/>
                <a:gd name="connsiteY4" fmla="*/ 129690 h 257731"/>
                <a:gd name="connsiteX5" fmla="*/ 15494 w 142560"/>
                <a:gd name="connsiteY5" fmla="*/ 219971 h 257731"/>
                <a:gd name="connsiteX6" fmla="*/ 71367 w 142560"/>
                <a:gd name="connsiteY6" fmla="*/ 257807 h 257731"/>
                <a:gd name="connsiteX7" fmla="*/ 130288 w 142560"/>
                <a:gd name="connsiteY7" fmla="*/ 214352 h 257731"/>
                <a:gd name="connsiteX8" fmla="*/ 142817 w 142560"/>
                <a:gd name="connsiteY8" fmla="*/ 129690 h 257731"/>
                <a:gd name="connsiteX9" fmla="*/ 71367 w 142560"/>
                <a:gd name="connsiteY9" fmla="*/ 249565 h 257731"/>
                <a:gd name="connsiteX10" fmla="*/ 32087 w 142560"/>
                <a:gd name="connsiteY10" fmla="*/ 204237 h 257731"/>
                <a:gd name="connsiteX11" fmla="*/ 28362 w 142560"/>
                <a:gd name="connsiteY11" fmla="*/ 125195 h 257731"/>
                <a:gd name="connsiteX12" fmla="*/ 31071 w 142560"/>
                <a:gd name="connsiteY12" fmla="*/ 56266 h 257731"/>
                <a:gd name="connsiteX13" fmla="*/ 71367 w 142560"/>
                <a:gd name="connsiteY13" fmla="*/ 8316 h 257731"/>
                <a:gd name="connsiteX14" fmla="*/ 111325 w 142560"/>
                <a:gd name="connsiteY14" fmla="*/ 52146 h 257731"/>
                <a:gd name="connsiteX15" fmla="*/ 114711 w 142560"/>
                <a:gd name="connsiteY15" fmla="*/ 125195 h 257731"/>
                <a:gd name="connsiteX16" fmla="*/ 110986 w 142560"/>
                <a:gd name="connsiteY16" fmla="*/ 202739 h 257731"/>
                <a:gd name="connsiteX17" fmla="*/ 71367 w 142560"/>
                <a:gd name="connsiteY17" fmla="*/ 249565 h 25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560" h="257731">
                  <a:moveTo>
                    <a:pt x="142817" y="129690"/>
                  </a:moveTo>
                  <a:cubicBezTo>
                    <a:pt x="142817" y="99721"/>
                    <a:pt x="141124" y="69752"/>
                    <a:pt x="129272" y="42031"/>
                  </a:cubicBezTo>
                  <a:cubicBezTo>
                    <a:pt x="113695" y="6068"/>
                    <a:pt x="85928" y="75"/>
                    <a:pt x="71706" y="75"/>
                  </a:cubicBezTo>
                  <a:cubicBezTo>
                    <a:pt x="51388" y="75"/>
                    <a:pt x="26669" y="9815"/>
                    <a:pt x="12785" y="44653"/>
                  </a:cubicBezTo>
                  <a:cubicBezTo>
                    <a:pt x="1949" y="70501"/>
                    <a:pt x="256" y="99721"/>
                    <a:pt x="256" y="129690"/>
                  </a:cubicBezTo>
                  <a:cubicBezTo>
                    <a:pt x="256" y="157786"/>
                    <a:pt x="1611" y="191501"/>
                    <a:pt x="15494" y="219971"/>
                  </a:cubicBezTo>
                  <a:cubicBezTo>
                    <a:pt x="30055" y="250314"/>
                    <a:pt x="54775" y="257807"/>
                    <a:pt x="71367" y="257807"/>
                  </a:cubicBezTo>
                  <a:cubicBezTo>
                    <a:pt x="89653" y="257807"/>
                    <a:pt x="115388" y="249940"/>
                    <a:pt x="130288" y="214352"/>
                  </a:cubicBezTo>
                  <a:cubicBezTo>
                    <a:pt x="141124" y="188504"/>
                    <a:pt x="142817" y="159284"/>
                    <a:pt x="142817" y="129690"/>
                  </a:cubicBezTo>
                  <a:close/>
                  <a:moveTo>
                    <a:pt x="71367" y="249565"/>
                  </a:moveTo>
                  <a:cubicBezTo>
                    <a:pt x="58161" y="249565"/>
                    <a:pt x="38182" y="240200"/>
                    <a:pt x="32087" y="204237"/>
                  </a:cubicBezTo>
                  <a:cubicBezTo>
                    <a:pt x="28362" y="181761"/>
                    <a:pt x="28362" y="147297"/>
                    <a:pt x="28362" y="125195"/>
                  </a:cubicBezTo>
                  <a:cubicBezTo>
                    <a:pt x="28362" y="101219"/>
                    <a:pt x="28362" y="76495"/>
                    <a:pt x="31071" y="56266"/>
                  </a:cubicBezTo>
                  <a:cubicBezTo>
                    <a:pt x="37505" y="11688"/>
                    <a:pt x="62902" y="8316"/>
                    <a:pt x="71367" y="8316"/>
                  </a:cubicBezTo>
                  <a:cubicBezTo>
                    <a:pt x="82542" y="8316"/>
                    <a:pt x="104891" y="15059"/>
                    <a:pt x="111325" y="52146"/>
                  </a:cubicBezTo>
                  <a:cubicBezTo>
                    <a:pt x="114711" y="73124"/>
                    <a:pt x="114711" y="101594"/>
                    <a:pt x="114711" y="125195"/>
                  </a:cubicBezTo>
                  <a:cubicBezTo>
                    <a:pt x="114711" y="153290"/>
                    <a:pt x="114711" y="178764"/>
                    <a:pt x="110986" y="202739"/>
                  </a:cubicBezTo>
                  <a:cubicBezTo>
                    <a:pt x="105907" y="238327"/>
                    <a:pt x="86605" y="249565"/>
                    <a:pt x="71367" y="249565"/>
                  </a:cubicBez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82C7C4EF-D6A7-3468-7648-357EB2E34960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626383" y="9627918"/>
              <a:ext cx="78560" cy="374610"/>
            </a:xfrm>
            <a:custGeom>
              <a:avLst/>
              <a:gdLst>
                <a:gd name="connsiteX0" fmla="*/ 78822 w 78560"/>
                <a:gd name="connsiteY0" fmla="*/ 187380 h 374610"/>
                <a:gd name="connsiteX1" fmla="*/ 56473 w 78560"/>
                <a:gd name="connsiteY1" fmla="*/ 70501 h 374610"/>
                <a:gd name="connsiteX2" fmla="*/ 3647 w 78560"/>
                <a:gd name="connsiteY2" fmla="*/ 75 h 374610"/>
                <a:gd name="connsiteX3" fmla="*/ 261 w 78560"/>
                <a:gd name="connsiteY3" fmla="*/ 3821 h 374610"/>
                <a:gd name="connsiteX4" fmla="*/ 6695 w 78560"/>
                <a:gd name="connsiteY4" fmla="*/ 12437 h 374610"/>
                <a:gd name="connsiteX5" fmla="*/ 59182 w 78560"/>
                <a:gd name="connsiteY5" fmla="*/ 187380 h 374610"/>
                <a:gd name="connsiteX6" fmla="*/ 4663 w 78560"/>
                <a:gd name="connsiteY6" fmla="*/ 364570 h 374610"/>
                <a:gd name="connsiteX7" fmla="*/ 261 w 78560"/>
                <a:gd name="connsiteY7" fmla="*/ 370939 h 374610"/>
                <a:gd name="connsiteX8" fmla="*/ 3647 w 78560"/>
                <a:gd name="connsiteY8" fmla="*/ 374685 h 374610"/>
                <a:gd name="connsiteX9" fmla="*/ 57489 w 78560"/>
                <a:gd name="connsiteY9" fmla="*/ 301636 h 374610"/>
                <a:gd name="connsiteX10" fmla="*/ 78822 w 78560"/>
                <a:gd name="connsiteY10" fmla="*/ 187380 h 37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560" h="374610">
                  <a:moveTo>
                    <a:pt x="78822" y="187380"/>
                  </a:moveTo>
                  <a:cubicBezTo>
                    <a:pt x="78822" y="158160"/>
                    <a:pt x="75097" y="112832"/>
                    <a:pt x="56473" y="70501"/>
                  </a:cubicBezTo>
                  <a:cubicBezTo>
                    <a:pt x="36155" y="24424"/>
                    <a:pt x="7034" y="75"/>
                    <a:pt x="3647" y="75"/>
                  </a:cubicBezTo>
                  <a:cubicBezTo>
                    <a:pt x="1616" y="75"/>
                    <a:pt x="261" y="1573"/>
                    <a:pt x="261" y="3821"/>
                  </a:cubicBezTo>
                  <a:cubicBezTo>
                    <a:pt x="261" y="4945"/>
                    <a:pt x="261" y="5694"/>
                    <a:pt x="6695" y="12437"/>
                  </a:cubicBezTo>
                  <a:cubicBezTo>
                    <a:pt x="39880" y="49523"/>
                    <a:pt x="59182" y="109086"/>
                    <a:pt x="59182" y="187380"/>
                  </a:cubicBezTo>
                  <a:cubicBezTo>
                    <a:pt x="59182" y="251438"/>
                    <a:pt x="46653" y="317370"/>
                    <a:pt x="4663" y="364570"/>
                  </a:cubicBezTo>
                  <a:cubicBezTo>
                    <a:pt x="261" y="369066"/>
                    <a:pt x="261" y="369815"/>
                    <a:pt x="261" y="370939"/>
                  </a:cubicBezTo>
                  <a:cubicBezTo>
                    <a:pt x="261" y="373186"/>
                    <a:pt x="1616" y="374685"/>
                    <a:pt x="3647" y="374685"/>
                  </a:cubicBezTo>
                  <a:cubicBezTo>
                    <a:pt x="7034" y="374685"/>
                    <a:pt x="37510" y="349211"/>
                    <a:pt x="57489" y="301636"/>
                  </a:cubicBezTo>
                  <a:cubicBezTo>
                    <a:pt x="74758" y="260429"/>
                    <a:pt x="78822" y="218847"/>
                    <a:pt x="78822" y="187380"/>
                  </a:cubicBez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49CF8AE-DFF8-DDFB-C3F9-AA7988638F49}"/>
              </a:ext>
            </a:extLst>
          </p:cNvPr>
          <p:cNvGrpSpPr/>
          <p:nvPr/>
        </p:nvGrpSpPr>
        <p:grpSpPr>
          <a:xfrm>
            <a:off x="4475668" y="2348505"/>
            <a:ext cx="593047" cy="426983"/>
            <a:chOff x="2166671" y="5874868"/>
            <a:chExt cx="785619" cy="1299435"/>
          </a:xfrm>
        </p:grpSpPr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9058E28D-5C62-43B5-5D14-ED10C6025A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6671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D6F5F9BB-5653-EFCF-2FD4-2B36C420E4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28544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F5699248-59BC-FACB-845F-04E7DF6AC5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90417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AB809254-5861-D533-FFE4-2879BCFDE7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52290" y="5874868"/>
              <a:ext cx="0" cy="129943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e 42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H) \simeq p_{\text{stat}}(H) &#10;$$&#10;&#10;&#10;\end{document}&#10;" title="IguanaTex Vector Display">
            <a:extLst>
              <a:ext uri="{FF2B5EF4-FFF2-40B4-BE49-F238E27FC236}">
                <a16:creationId xmlns:a16="http://schemas.microsoft.com/office/drawing/2014/main" id="{A2EA7E46-D6AB-1609-7998-3B51DE391411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3556000" y="1981200"/>
            <a:ext cx="2339649" cy="334236"/>
            <a:chOff x="10073103" y="4010034"/>
            <a:chExt cx="2312084" cy="299688"/>
          </a:xfrm>
        </p:grpSpPr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EF5C82EF-7625-04F2-6EB6-09C0BF76E501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073103" y="4102338"/>
              <a:ext cx="171370" cy="190601"/>
            </a:xfrm>
            <a:custGeom>
              <a:avLst/>
              <a:gdLst>
                <a:gd name="connsiteX0" fmla="*/ 25477 w 171370"/>
                <a:gd name="connsiteY0" fmla="*/ 169099 h 190601"/>
                <a:gd name="connsiteX1" fmla="*/ 7749 w 171370"/>
                <a:gd name="connsiteY1" fmla="*/ 181386 h 190601"/>
                <a:gd name="connsiteX2" fmla="*/ 198 w 171370"/>
                <a:gd name="connsiteY2" fmla="*/ 187080 h 190601"/>
                <a:gd name="connsiteX3" fmla="*/ 4466 w 171370"/>
                <a:gd name="connsiteY3" fmla="*/ 190676 h 190601"/>
                <a:gd name="connsiteX4" fmla="*/ 32043 w 171370"/>
                <a:gd name="connsiteY4" fmla="*/ 189777 h 190601"/>
                <a:gd name="connsiteX5" fmla="*/ 64544 w 171370"/>
                <a:gd name="connsiteY5" fmla="*/ 190676 h 190601"/>
                <a:gd name="connsiteX6" fmla="*/ 70454 w 171370"/>
                <a:gd name="connsiteY6" fmla="*/ 184683 h 190601"/>
                <a:gd name="connsiteX7" fmla="*/ 62575 w 171370"/>
                <a:gd name="connsiteY7" fmla="*/ 181386 h 190601"/>
                <a:gd name="connsiteX8" fmla="*/ 46160 w 171370"/>
                <a:gd name="connsiteY8" fmla="*/ 176591 h 190601"/>
                <a:gd name="connsiteX9" fmla="*/ 62246 w 171370"/>
                <a:gd name="connsiteY9" fmla="*/ 116653 h 190601"/>
                <a:gd name="connsiteX10" fmla="*/ 92450 w 171370"/>
                <a:gd name="connsiteY10" fmla="*/ 135833 h 190601"/>
                <a:gd name="connsiteX11" fmla="*/ 171569 w 171370"/>
                <a:gd name="connsiteY11" fmla="*/ 48025 h 190601"/>
                <a:gd name="connsiteX12" fmla="*/ 127906 w 171370"/>
                <a:gd name="connsiteY12" fmla="*/ 75 h 190601"/>
                <a:gd name="connsiteX13" fmla="*/ 84899 w 171370"/>
                <a:gd name="connsiteY13" fmla="*/ 22551 h 190601"/>
                <a:gd name="connsiteX14" fmla="*/ 55352 w 171370"/>
                <a:gd name="connsiteY14" fmla="*/ 75 h 190601"/>
                <a:gd name="connsiteX15" fmla="*/ 31058 w 171370"/>
                <a:gd name="connsiteY15" fmla="*/ 17157 h 190601"/>
                <a:gd name="connsiteX16" fmla="*/ 20881 w 171370"/>
                <a:gd name="connsiteY16" fmla="*/ 46227 h 190601"/>
                <a:gd name="connsiteX17" fmla="*/ 24820 w 171370"/>
                <a:gd name="connsiteY17" fmla="*/ 49224 h 190601"/>
                <a:gd name="connsiteX18" fmla="*/ 30401 w 171370"/>
                <a:gd name="connsiteY18" fmla="*/ 42331 h 190601"/>
                <a:gd name="connsiteX19" fmla="*/ 54367 w 171370"/>
                <a:gd name="connsiteY19" fmla="*/ 6668 h 190601"/>
                <a:gd name="connsiteX20" fmla="*/ 64544 w 171370"/>
                <a:gd name="connsiteY20" fmla="*/ 20454 h 190601"/>
                <a:gd name="connsiteX21" fmla="*/ 62246 w 171370"/>
                <a:gd name="connsiteY21" fmla="*/ 35738 h 190601"/>
                <a:gd name="connsiteX22" fmla="*/ 25477 w 171370"/>
                <a:gd name="connsiteY22" fmla="*/ 169099 h 190601"/>
                <a:gd name="connsiteX23" fmla="*/ 83257 w 171370"/>
                <a:gd name="connsiteY23" fmla="*/ 39034 h 190601"/>
                <a:gd name="connsiteX24" fmla="*/ 100329 w 171370"/>
                <a:gd name="connsiteY24" fmla="*/ 18056 h 190601"/>
                <a:gd name="connsiteX25" fmla="*/ 126921 w 171370"/>
                <a:gd name="connsiteY25" fmla="*/ 6668 h 190601"/>
                <a:gd name="connsiteX26" fmla="*/ 147932 w 171370"/>
                <a:gd name="connsiteY26" fmla="*/ 34839 h 190601"/>
                <a:gd name="connsiteX27" fmla="*/ 131189 w 171370"/>
                <a:gd name="connsiteY27" fmla="*/ 98372 h 190601"/>
                <a:gd name="connsiteX28" fmla="*/ 92121 w 171370"/>
                <a:gd name="connsiteY28" fmla="*/ 129240 h 190601"/>
                <a:gd name="connsiteX29" fmla="*/ 66186 w 171370"/>
                <a:gd name="connsiteY29" fmla="*/ 102568 h 190601"/>
                <a:gd name="connsiteX30" fmla="*/ 67171 w 171370"/>
                <a:gd name="connsiteY30" fmla="*/ 97773 h 190601"/>
                <a:gd name="connsiteX31" fmla="*/ 83257 w 171370"/>
                <a:gd name="connsiteY31" fmla="*/ 39034 h 1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1370" h="190601">
                  <a:moveTo>
                    <a:pt x="25477" y="169099"/>
                  </a:moveTo>
                  <a:cubicBezTo>
                    <a:pt x="22851" y="179288"/>
                    <a:pt x="22194" y="181386"/>
                    <a:pt x="7749" y="181386"/>
                  </a:cubicBezTo>
                  <a:cubicBezTo>
                    <a:pt x="3809" y="181386"/>
                    <a:pt x="198" y="181386"/>
                    <a:pt x="198" y="187080"/>
                  </a:cubicBezTo>
                  <a:cubicBezTo>
                    <a:pt x="198" y="189478"/>
                    <a:pt x="1840" y="190676"/>
                    <a:pt x="4466" y="190676"/>
                  </a:cubicBezTo>
                  <a:cubicBezTo>
                    <a:pt x="13330" y="190676"/>
                    <a:pt x="22851" y="189777"/>
                    <a:pt x="32043" y="189777"/>
                  </a:cubicBezTo>
                  <a:cubicBezTo>
                    <a:pt x="42877" y="189777"/>
                    <a:pt x="54039" y="190676"/>
                    <a:pt x="64544" y="190676"/>
                  </a:cubicBezTo>
                  <a:cubicBezTo>
                    <a:pt x="66186" y="190676"/>
                    <a:pt x="70454" y="190676"/>
                    <a:pt x="70454" y="184683"/>
                  </a:cubicBezTo>
                  <a:cubicBezTo>
                    <a:pt x="70454" y="181386"/>
                    <a:pt x="67171" y="181386"/>
                    <a:pt x="62575" y="181386"/>
                  </a:cubicBezTo>
                  <a:cubicBezTo>
                    <a:pt x="46160" y="181386"/>
                    <a:pt x="46160" y="179288"/>
                    <a:pt x="46160" y="176591"/>
                  </a:cubicBezTo>
                  <a:cubicBezTo>
                    <a:pt x="46160" y="172995"/>
                    <a:pt x="59948" y="124146"/>
                    <a:pt x="62246" y="116653"/>
                  </a:cubicBezTo>
                  <a:cubicBezTo>
                    <a:pt x="66514" y="125344"/>
                    <a:pt x="75706" y="135833"/>
                    <a:pt x="92450" y="135833"/>
                  </a:cubicBezTo>
                  <a:cubicBezTo>
                    <a:pt x="130532" y="135833"/>
                    <a:pt x="171569" y="92079"/>
                    <a:pt x="171569" y="48025"/>
                  </a:cubicBezTo>
                  <a:cubicBezTo>
                    <a:pt x="171569" y="19854"/>
                    <a:pt x="152856" y="75"/>
                    <a:pt x="127906" y="75"/>
                  </a:cubicBezTo>
                  <a:cubicBezTo>
                    <a:pt x="111491" y="75"/>
                    <a:pt x="95733" y="10863"/>
                    <a:pt x="84899" y="22551"/>
                  </a:cubicBezTo>
                  <a:cubicBezTo>
                    <a:pt x="81616" y="6368"/>
                    <a:pt x="67499" y="75"/>
                    <a:pt x="55352" y="75"/>
                  </a:cubicBezTo>
                  <a:cubicBezTo>
                    <a:pt x="40250" y="75"/>
                    <a:pt x="34013" y="11763"/>
                    <a:pt x="31058" y="17157"/>
                  </a:cubicBezTo>
                  <a:cubicBezTo>
                    <a:pt x="25149" y="27346"/>
                    <a:pt x="20881" y="45328"/>
                    <a:pt x="20881" y="46227"/>
                  </a:cubicBezTo>
                  <a:cubicBezTo>
                    <a:pt x="20881" y="49224"/>
                    <a:pt x="24164" y="49224"/>
                    <a:pt x="24820" y="49224"/>
                  </a:cubicBezTo>
                  <a:cubicBezTo>
                    <a:pt x="28103" y="49224"/>
                    <a:pt x="28432" y="48924"/>
                    <a:pt x="30401" y="42331"/>
                  </a:cubicBezTo>
                  <a:cubicBezTo>
                    <a:pt x="35983" y="21053"/>
                    <a:pt x="42548" y="6668"/>
                    <a:pt x="54367" y="6668"/>
                  </a:cubicBezTo>
                  <a:cubicBezTo>
                    <a:pt x="59948" y="6668"/>
                    <a:pt x="64544" y="9065"/>
                    <a:pt x="64544" y="20454"/>
                  </a:cubicBezTo>
                  <a:cubicBezTo>
                    <a:pt x="64544" y="27346"/>
                    <a:pt x="63559" y="30643"/>
                    <a:pt x="62246" y="35738"/>
                  </a:cubicBezTo>
                  <a:lnTo>
                    <a:pt x="25477" y="169099"/>
                  </a:lnTo>
                  <a:close/>
                  <a:moveTo>
                    <a:pt x="83257" y="39034"/>
                  </a:moveTo>
                  <a:cubicBezTo>
                    <a:pt x="85555" y="30943"/>
                    <a:pt x="94419" y="22551"/>
                    <a:pt x="100329" y="18056"/>
                  </a:cubicBezTo>
                  <a:cubicBezTo>
                    <a:pt x="111819" y="8766"/>
                    <a:pt x="121340" y="6668"/>
                    <a:pt x="126921" y="6668"/>
                  </a:cubicBezTo>
                  <a:cubicBezTo>
                    <a:pt x="140053" y="6668"/>
                    <a:pt x="147932" y="17157"/>
                    <a:pt x="147932" y="34839"/>
                  </a:cubicBezTo>
                  <a:cubicBezTo>
                    <a:pt x="147932" y="52520"/>
                    <a:pt x="137098" y="86984"/>
                    <a:pt x="131189" y="98372"/>
                  </a:cubicBezTo>
                  <a:cubicBezTo>
                    <a:pt x="120027" y="119351"/>
                    <a:pt x="104268" y="129240"/>
                    <a:pt x="92121" y="129240"/>
                  </a:cubicBezTo>
                  <a:cubicBezTo>
                    <a:pt x="70454" y="129240"/>
                    <a:pt x="66186" y="104366"/>
                    <a:pt x="66186" y="102568"/>
                  </a:cubicBezTo>
                  <a:cubicBezTo>
                    <a:pt x="66186" y="101969"/>
                    <a:pt x="66186" y="101369"/>
                    <a:pt x="67171" y="97773"/>
                  </a:cubicBezTo>
                  <a:lnTo>
                    <a:pt x="83257" y="39034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FC2F00E1-6752-3C62-B4B0-1767B26F8736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0281284" y="4010034"/>
              <a:ext cx="76164" cy="299688"/>
            </a:xfrm>
            <a:custGeom>
              <a:avLst/>
              <a:gdLst>
                <a:gd name="connsiteX0" fmla="*/ 76368 w 76164"/>
                <a:gd name="connsiteY0" fmla="*/ 296766 h 299688"/>
                <a:gd name="connsiteX1" fmla="*/ 70787 w 76164"/>
                <a:gd name="connsiteY1" fmla="*/ 290173 h 299688"/>
                <a:gd name="connsiteX2" fmla="*/ 19244 w 76164"/>
                <a:gd name="connsiteY2" fmla="*/ 149919 h 299688"/>
                <a:gd name="connsiteX3" fmla="*/ 72100 w 76164"/>
                <a:gd name="connsiteY3" fmla="*/ 8166 h 299688"/>
                <a:gd name="connsiteX4" fmla="*/ 76368 w 76164"/>
                <a:gd name="connsiteY4" fmla="*/ 3072 h 299688"/>
                <a:gd name="connsiteX5" fmla="*/ 73085 w 76164"/>
                <a:gd name="connsiteY5" fmla="*/ 75 h 299688"/>
                <a:gd name="connsiteX6" fmla="*/ 20886 w 76164"/>
                <a:gd name="connsiteY6" fmla="*/ 58514 h 299688"/>
                <a:gd name="connsiteX7" fmla="*/ 203 w 76164"/>
                <a:gd name="connsiteY7" fmla="*/ 149919 h 299688"/>
                <a:gd name="connsiteX8" fmla="*/ 21871 w 76164"/>
                <a:gd name="connsiteY8" fmla="*/ 243422 h 299688"/>
                <a:gd name="connsiteX9" fmla="*/ 73085 w 76164"/>
                <a:gd name="connsiteY9" fmla="*/ 299763 h 299688"/>
                <a:gd name="connsiteX10" fmla="*/ 76368 w 76164"/>
                <a:gd name="connsiteY10" fmla="*/ 296766 h 2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164" h="299688">
                  <a:moveTo>
                    <a:pt x="76368" y="296766"/>
                  </a:moveTo>
                  <a:cubicBezTo>
                    <a:pt x="76368" y="295867"/>
                    <a:pt x="76368" y="295268"/>
                    <a:pt x="70787" y="290173"/>
                  </a:cubicBezTo>
                  <a:cubicBezTo>
                    <a:pt x="29750" y="252412"/>
                    <a:pt x="19244" y="195771"/>
                    <a:pt x="19244" y="149919"/>
                  </a:cubicBezTo>
                  <a:cubicBezTo>
                    <a:pt x="19244" y="97773"/>
                    <a:pt x="31720" y="45627"/>
                    <a:pt x="72100" y="8166"/>
                  </a:cubicBezTo>
                  <a:cubicBezTo>
                    <a:pt x="76368" y="4570"/>
                    <a:pt x="76368" y="3971"/>
                    <a:pt x="76368" y="3072"/>
                  </a:cubicBezTo>
                  <a:cubicBezTo>
                    <a:pt x="76368" y="974"/>
                    <a:pt x="75055" y="75"/>
                    <a:pt x="73085" y="75"/>
                  </a:cubicBezTo>
                  <a:cubicBezTo>
                    <a:pt x="69802" y="75"/>
                    <a:pt x="40255" y="20454"/>
                    <a:pt x="20886" y="58514"/>
                  </a:cubicBezTo>
                  <a:cubicBezTo>
                    <a:pt x="4143" y="91480"/>
                    <a:pt x="203" y="124745"/>
                    <a:pt x="203" y="149919"/>
                  </a:cubicBezTo>
                  <a:cubicBezTo>
                    <a:pt x="203" y="173294"/>
                    <a:pt x="3814" y="209557"/>
                    <a:pt x="21871" y="243422"/>
                  </a:cubicBezTo>
                  <a:cubicBezTo>
                    <a:pt x="41569" y="280283"/>
                    <a:pt x="69802" y="299763"/>
                    <a:pt x="73085" y="299763"/>
                  </a:cubicBezTo>
                  <a:cubicBezTo>
                    <a:pt x="75055" y="299763"/>
                    <a:pt x="76368" y="298864"/>
                    <a:pt x="76368" y="296766"/>
                  </a:cubicBez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8B2DF9B4-4DB2-2DD3-5AEB-5E9E135482C2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0389258" y="4030113"/>
              <a:ext cx="276426" cy="204687"/>
            </a:xfrm>
            <a:custGeom>
              <a:avLst/>
              <a:gdLst>
                <a:gd name="connsiteX0" fmla="*/ 237894 w 276426"/>
                <a:gd name="connsiteY0" fmla="*/ 23151 h 204687"/>
                <a:gd name="connsiteX1" fmla="*/ 265471 w 276426"/>
                <a:gd name="connsiteY1" fmla="*/ 9365 h 204687"/>
                <a:gd name="connsiteX2" fmla="*/ 276633 w 276426"/>
                <a:gd name="connsiteY2" fmla="*/ 3371 h 204687"/>
                <a:gd name="connsiteX3" fmla="*/ 272037 w 276426"/>
                <a:gd name="connsiteY3" fmla="*/ 75 h 204687"/>
                <a:gd name="connsiteX4" fmla="*/ 230015 w 276426"/>
                <a:gd name="connsiteY4" fmla="*/ 974 h 204687"/>
                <a:gd name="connsiteX5" fmla="*/ 187665 w 276426"/>
                <a:gd name="connsiteY5" fmla="*/ 75 h 204687"/>
                <a:gd name="connsiteX6" fmla="*/ 181427 w 276426"/>
                <a:gd name="connsiteY6" fmla="*/ 6068 h 204687"/>
                <a:gd name="connsiteX7" fmla="*/ 190619 w 276426"/>
                <a:gd name="connsiteY7" fmla="*/ 9365 h 204687"/>
                <a:gd name="connsiteX8" fmla="*/ 203095 w 276426"/>
                <a:gd name="connsiteY8" fmla="*/ 9964 h 204687"/>
                <a:gd name="connsiteX9" fmla="*/ 211959 w 276426"/>
                <a:gd name="connsiteY9" fmla="*/ 14759 h 204687"/>
                <a:gd name="connsiteX10" fmla="*/ 210645 w 276426"/>
                <a:gd name="connsiteY10" fmla="*/ 20453 h 204687"/>
                <a:gd name="connsiteX11" fmla="*/ 190948 w 276426"/>
                <a:gd name="connsiteY11" fmla="*/ 93577 h 204687"/>
                <a:gd name="connsiteX12" fmla="*/ 90817 w 276426"/>
                <a:gd name="connsiteY12" fmla="*/ 93577 h 204687"/>
                <a:gd name="connsiteX13" fmla="*/ 110187 w 276426"/>
                <a:gd name="connsiteY13" fmla="*/ 23151 h 204687"/>
                <a:gd name="connsiteX14" fmla="*/ 137764 w 276426"/>
                <a:gd name="connsiteY14" fmla="*/ 9365 h 204687"/>
                <a:gd name="connsiteX15" fmla="*/ 148926 w 276426"/>
                <a:gd name="connsiteY15" fmla="*/ 3371 h 204687"/>
                <a:gd name="connsiteX16" fmla="*/ 144329 w 276426"/>
                <a:gd name="connsiteY16" fmla="*/ 75 h 204687"/>
                <a:gd name="connsiteX17" fmla="*/ 102307 w 276426"/>
                <a:gd name="connsiteY17" fmla="*/ 974 h 204687"/>
                <a:gd name="connsiteX18" fmla="*/ 59957 w 276426"/>
                <a:gd name="connsiteY18" fmla="*/ 75 h 204687"/>
                <a:gd name="connsiteX19" fmla="*/ 53719 w 276426"/>
                <a:gd name="connsiteY19" fmla="*/ 6068 h 204687"/>
                <a:gd name="connsiteX20" fmla="*/ 62912 w 276426"/>
                <a:gd name="connsiteY20" fmla="*/ 9365 h 204687"/>
                <a:gd name="connsiteX21" fmla="*/ 75387 w 276426"/>
                <a:gd name="connsiteY21" fmla="*/ 9964 h 204687"/>
                <a:gd name="connsiteX22" fmla="*/ 84251 w 276426"/>
                <a:gd name="connsiteY22" fmla="*/ 14759 h 204687"/>
                <a:gd name="connsiteX23" fmla="*/ 82938 w 276426"/>
                <a:gd name="connsiteY23" fmla="*/ 20453 h 204687"/>
                <a:gd name="connsiteX24" fmla="*/ 38946 w 276426"/>
                <a:gd name="connsiteY24" fmla="*/ 181386 h 204687"/>
                <a:gd name="connsiteX25" fmla="*/ 9071 w 276426"/>
                <a:gd name="connsiteY25" fmla="*/ 195471 h 204687"/>
                <a:gd name="connsiteX26" fmla="*/ 207 w 276426"/>
                <a:gd name="connsiteY26" fmla="*/ 201465 h 204687"/>
                <a:gd name="connsiteX27" fmla="*/ 4803 w 276426"/>
                <a:gd name="connsiteY27" fmla="*/ 204762 h 204687"/>
                <a:gd name="connsiteX28" fmla="*/ 46497 w 276426"/>
                <a:gd name="connsiteY28" fmla="*/ 203863 h 204687"/>
                <a:gd name="connsiteX29" fmla="*/ 67508 w 276426"/>
                <a:gd name="connsiteY29" fmla="*/ 204162 h 204687"/>
                <a:gd name="connsiteX30" fmla="*/ 88847 w 276426"/>
                <a:gd name="connsiteY30" fmla="*/ 204762 h 204687"/>
                <a:gd name="connsiteX31" fmla="*/ 95413 w 276426"/>
                <a:gd name="connsiteY31" fmla="*/ 198768 h 204687"/>
                <a:gd name="connsiteX32" fmla="*/ 86221 w 276426"/>
                <a:gd name="connsiteY32" fmla="*/ 195471 h 204687"/>
                <a:gd name="connsiteX33" fmla="*/ 64882 w 276426"/>
                <a:gd name="connsiteY33" fmla="*/ 190077 h 204687"/>
                <a:gd name="connsiteX34" fmla="*/ 65866 w 276426"/>
                <a:gd name="connsiteY34" fmla="*/ 184982 h 204687"/>
                <a:gd name="connsiteX35" fmla="*/ 88191 w 276426"/>
                <a:gd name="connsiteY35" fmla="*/ 102868 h 204687"/>
                <a:gd name="connsiteX36" fmla="*/ 188321 w 276426"/>
                <a:gd name="connsiteY36" fmla="*/ 102868 h 204687"/>
                <a:gd name="connsiteX37" fmla="*/ 165669 w 276426"/>
                <a:gd name="connsiteY37" fmla="*/ 185582 h 204687"/>
                <a:gd name="connsiteX38" fmla="*/ 135794 w 276426"/>
                <a:gd name="connsiteY38" fmla="*/ 195471 h 204687"/>
                <a:gd name="connsiteX39" fmla="*/ 127915 w 276426"/>
                <a:gd name="connsiteY39" fmla="*/ 201465 h 204687"/>
                <a:gd name="connsiteX40" fmla="*/ 132511 w 276426"/>
                <a:gd name="connsiteY40" fmla="*/ 204762 h 204687"/>
                <a:gd name="connsiteX41" fmla="*/ 174204 w 276426"/>
                <a:gd name="connsiteY41" fmla="*/ 203863 h 204687"/>
                <a:gd name="connsiteX42" fmla="*/ 195215 w 276426"/>
                <a:gd name="connsiteY42" fmla="*/ 204162 h 204687"/>
                <a:gd name="connsiteX43" fmla="*/ 216555 w 276426"/>
                <a:gd name="connsiteY43" fmla="*/ 204762 h 204687"/>
                <a:gd name="connsiteX44" fmla="*/ 223121 w 276426"/>
                <a:gd name="connsiteY44" fmla="*/ 198768 h 204687"/>
                <a:gd name="connsiteX45" fmla="*/ 213928 w 276426"/>
                <a:gd name="connsiteY45" fmla="*/ 195471 h 204687"/>
                <a:gd name="connsiteX46" fmla="*/ 192589 w 276426"/>
                <a:gd name="connsiteY46" fmla="*/ 190077 h 204687"/>
                <a:gd name="connsiteX47" fmla="*/ 193574 w 276426"/>
                <a:gd name="connsiteY47" fmla="*/ 184982 h 204687"/>
                <a:gd name="connsiteX48" fmla="*/ 237894 w 276426"/>
                <a:gd name="connsiteY48" fmla="*/ 23151 h 20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6426" h="204687">
                  <a:moveTo>
                    <a:pt x="237894" y="23151"/>
                  </a:moveTo>
                  <a:cubicBezTo>
                    <a:pt x="240849" y="12362"/>
                    <a:pt x="241505" y="9365"/>
                    <a:pt x="265471" y="9365"/>
                  </a:cubicBezTo>
                  <a:cubicBezTo>
                    <a:pt x="274007" y="9365"/>
                    <a:pt x="276633" y="9365"/>
                    <a:pt x="276633" y="3371"/>
                  </a:cubicBezTo>
                  <a:cubicBezTo>
                    <a:pt x="276633" y="75"/>
                    <a:pt x="273022" y="75"/>
                    <a:pt x="272037" y="75"/>
                  </a:cubicBezTo>
                  <a:cubicBezTo>
                    <a:pt x="262845" y="75"/>
                    <a:pt x="239207" y="974"/>
                    <a:pt x="230015" y="974"/>
                  </a:cubicBezTo>
                  <a:cubicBezTo>
                    <a:pt x="220494" y="974"/>
                    <a:pt x="197185" y="75"/>
                    <a:pt x="187665" y="75"/>
                  </a:cubicBezTo>
                  <a:cubicBezTo>
                    <a:pt x="185038" y="75"/>
                    <a:pt x="181427" y="75"/>
                    <a:pt x="181427" y="6068"/>
                  </a:cubicBezTo>
                  <a:cubicBezTo>
                    <a:pt x="181427" y="9365"/>
                    <a:pt x="184382" y="9365"/>
                    <a:pt x="190619" y="9365"/>
                  </a:cubicBezTo>
                  <a:cubicBezTo>
                    <a:pt x="191276" y="9365"/>
                    <a:pt x="197514" y="9365"/>
                    <a:pt x="203095" y="9964"/>
                  </a:cubicBezTo>
                  <a:cubicBezTo>
                    <a:pt x="209004" y="10564"/>
                    <a:pt x="211959" y="10863"/>
                    <a:pt x="211959" y="14759"/>
                  </a:cubicBezTo>
                  <a:cubicBezTo>
                    <a:pt x="211959" y="15958"/>
                    <a:pt x="211630" y="16558"/>
                    <a:pt x="210645" y="20453"/>
                  </a:cubicBezTo>
                  <a:lnTo>
                    <a:pt x="190948" y="93577"/>
                  </a:lnTo>
                  <a:lnTo>
                    <a:pt x="90817" y="93577"/>
                  </a:lnTo>
                  <a:lnTo>
                    <a:pt x="110187" y="23151"/>
                  </a:lnTo>
                  <a:cubicBezTo>
                    <a:pt x="113141" y="12362"/>
                    <a:pt x="114126" y="9365"/>
                    <a:pt x="137764" y="9365"/>
                  </a:cubicBezTo>
                  <a:cubicBezTo>
                    <a:pt x="146299" y="9365"/>
                    <a:pt x="148926" y="9365"/>
                    <a:pt x="148926" y="3371"/>
                  </a:cubicBezTo>
                  <a:cubicBezTo>
                    <a:pt x="148926" y="75"/>
                    <a:pt x="145314" y="75"/>
                    <a:pt x="144329" y="75"/>
                  </a:cubicBezTo>
                  <a:cubicBezTo>
                    <a:pt x="135137" y="75"/>
                    <a:pt x="111500" y="974"/>
                    <a:pt x="102307" y="974"/>
                  </a:cubicBezTo>
                  <a:cubicBezTo>
                    <a:pt x="92787" y="974"/>
                    <a:pt x="69478" y="75"/>
                    <a:pt x="59957" y="75"/>
                  </a:cubicBezTo>
                  <a:cubicBezTo>
                    <a:pt x="57331" y="75"/>
                    <a:pt x="53719" y="75"/>
                    <a:pt x="53719" y="6068"/>
                  </a:cubicBezTo>
                  <a:cubicBezTo>
                    <a:pt x="53719" y="9365"/>
                    <a:pt x="56674" y="9365"/>
                    <a:pt x="62912" y="9365"/>
                  </a:cubicBezTo>
                  <a:cubicBezTo>
                    <a:pt x="63568" y="9365"/>
                    <a:pt x="69806" y="9365"/>
                    <a:pt x="75387" y="9964"/>
                  </a:cubicBezTo>
                  <a:cubicBezTo>
                    <a:pt x="81296" y="10564"/>
                    <a:pt x="84251" y="10863"/>
                    <a:pt x="84251" y="14759"/>
                  </a:cubicBezTo>
                  <a:cubicBezTo>
                    <a:pt x="84251" y="15958"/>
                    <a:pt x="83923" y="16857"/>
                    <a:pt x="82938" y="20453"/>
                  </a:cubicBezTo>
                  <a:lnTo>
                    <a:pt x="38946" y="181386"/>
                  </a:lnTo>
                  <a:cubicBezTo>
                    <a:pt x="35663" y="193074"/>
                    <a:pt x="35007" y="195471"/>
                    <a:pt x="9071" y="195471"/>
                  </a:cubicBezTo>
                  <a:cubicBezTo>
                    <a:pt x="3162" y="195471"/>
                    <a:pt x="207" y="195471"/>
                    <a:pt x="207" y="201465"/>
                  </a:cubicBezTo>
                  <a:cubicBezTo>
                    <a:pt x="207" y="204762"/>
                    <a:pt x="4147" y="204762"/>
                    <a:pt x="4803" y="204762"/>
                  </a:cubicBezTo>
                  <a:cubicBezTo>
                    <a:pt x="13996" y="204762"/>
                    <a:pt x="37305" y="203863"/>
                    <a:pt x="46497" y="203863"/>
                  </a:cubicBezTo>
                  <a:cubicBezTo>
                    <a:pt x="53391" y="203863"/>
                    <a:pt x="60614" y="204162"/>
                    <a:pt x="67508" y="204162"/>
                  </a:cubicBezTo>
                  <a:cubicBezTo>
                    <a:pt x="74730" y="204162"/>
                    <a:pt x="81953" y="204762"/>
                    <a:pt x="88847" y="204762"/>
                  </a:cubicBezTo>
                  <a:cubicBezTo>
                    <a:pt x="91474" y="204762"/>
                    <a:pt x="95413" y="204762"/>
                    <a:pt x="95413" y="198768"/>
                  </a:cubicBezTo>
                  <a:cubicBezTo>
                    <a:pt x="95413" y="195471"/>
                    <a:pt x="92459" y="195471"/>
                    <a:pt x="86221" y="195471"/>
                  </a:cubicBezTo>
                  <a:cubicBezTo>
                    <a:pt x="74074" y="195471"/>
                    <a:pt x="64882" y="195471"/>
                    <a:pt x="64882" y="190077"/>
                  </a:cubicBezTo>
                  <a:cubicBezTo>
                    <a:pt x="64882" y="188279"/>
                    <a:pt x="65538" y="186780"/>
                    <a:pt x="65866" y="184982"/>
                  </a:cubicBezTo>
                  <a:lnTo>
                    <a:pt x="88191" y="102868"/>
                  </a:lnTo>
                  <a:lnTo>
                    <a:pt x="188321" y="102868"/>
                  </a:lnTo>
                  <a:cubicBezTo>
                    <a:pt x="174533" y="152616"/>
                    <a:pt x="166982" y="181086"/>
                    <a:pt x="165669" y="185582"/>
                  </a:cubicBezTo>
                  <a:cubicBezTo>
                    <a:pt x="162386" y="195172"/>
                    <a:pt x="156148" y="195471"/>
                    <a:pt x="135794" y="195471"/>
                  </a:cubicBezTo>
                  <a:cubicBezTo>
                    <a:pt x="130869" y="195471"/>
                    <a:pt x="127915" y="195471"/>
                    <a:pt x="127915" y="201465"/>
                  </a:cubicBezTo>
                  <a:cubicBezTo>
                    <a:pt x="127915" y="204762"/>
                    <a:pt x="131854" y="204762"/>
                    <a:pt x="132511" y="204762"/>
                  </a:cubicBezTo>
                  <a:cubicBezTo>
                    <a:pt x="141703" y="204762"/>
                    <a:pt x="165012" y="203863"/>
                    <a:pt x="174204" y="203863"/>
                  </a:cubicBezTo>
                  <a:cubicBezTo>
                    <a:pt x="181099" y="203863"/>
                    <a:pt x="188321" y="204162"/>
                    <a:pt x="195215" y="204162"/>
                  </a:cubicBezTo>
                  <a:cubicBezTo>
                    <a:pt x="202438" y="204162"/>
                    <a:pt x="209661" y="204762"/>
                    <a:pt x="216555" y="204762"/>
                  </a:cubicBezTo>
                  <a:cubicBezTo>
                    <a:pt x="219181" y="204762"/>
                    <a:pt x="223121" y="204762"/>
                    <a:pt x="223121" y="198768"/>
                  </a:cubicBezTo>
                  <a:cubicBezTo>
                    <a:pt x="223121" y="195471"/>
                    <a:pt x="220166" y="195471"/>
                    <a:pt x="213928" y="195471"/>
                  </a:cubicBezTo>
                  <a:cubicBezTo>
                    <a:pt x="201781" y="195471"/>
                    <a:pt x="192589" y="195471"/>
                    <a:pt x="192589" y="190077"/>
                  </a:cubicBezTo>
                  <a:cubicBezTo>
                    <a:pt x="192589" y="188279"/>
                    <a:pt x="193246" y="186780"/>
                    <a:pt x="193574" y="184982"/>
                  </a:cubicBezTo>
                  <a:lnTo>
                    <a:pt x="237894" y="23151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D9084E1A-47D8-860C-17C1-E1D8127D823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0694738" y="4010034"/>
              <a:ext cx="76164" cy="299688"/>
            </a:xfrm>
            <a:custGeom>
              <a:avLst/>
              <a:gdLst>
                <a:gd name="connsiteX0" fmla="*/ 76381 w 76164"/>
                <a:gd name="connsiteY0" fmla="*/ 149919 h 299688"/>
                <a:gd name="connsiteX1" fmla="*/ 54713 w 76164"/>
                <a:gd name="connsiteY1" fmla="*/ 56416 h 299688"/>
                <a:gd name="connsiteX2" fmla="*/ 3499 w 76164"/>
                <a:gd name="connsiteY2" fmla="*/ 75 h 299688"/>
                <a:gd name="connsiteX3" fmla="*/ 216 w 76164"/>
                <a:gd name="connsiteY3" fmla="*/ 3072 h 299688"/>
                <a:gd name="connsiteX4" fmla="*/ 6454 w 76164"/>
                <a:gd name="connsiteY4" fmla="*/ 9964 h 299688"/>
                <a:gd name="connsiteX5" fmla="*/ 57340 w 76164"/>
                <a:gd name="connsiteY5" fmla="*/ 149919 h 299688"/>
                <a:gd name="connsiteX6" fmla="*/ 4484 w 76164"/>
                <a:gd name="connsiteY6" fmla="*/ 291671 h 299688"/>
                <a:gd name="connsiteX7" fmla="*/ 216 w 76164"/>
                <a:gd name="connsiteY7" fmla="*/ 296766 h 299688"/>
                <a:gd name="connsiteX8" fmla="*/ 3499 w 76164"/>
                <a:gd name="connsiteY8" fmla="*/ 299763 h 299688"/>
                <a:gd name="connsiteX9" fmla="*/ 55698 w 76164"/>
                <a:gd name="connsiteY9" fmla="*/ 241324 h 299688"/>
                <a:gd name="connsiteX10" fmla="*/ 76381 w 76164"/>
                <a:gd name="connsiteY10" fmla="*/ 149919 h 2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164" h="299688">
                  <a:moveTo>
                    <a:pt x="76381" y="149919"/>
                  </a:moveTo>
                  <a:cubicBezTo>
                    <a:pt x="76381" y="126543"/>
                    <a:pt x="72770" y="90281"/>
                    <a:pt x="54713" y="56416"/>
                  </a:cubicBezTo>
                  <a:cubicBezTo>
                    <a:pt x="35016" y="19554"/>
                    <a:pt x="6782" y="75"/>
                    <a:pt x="3499" y="75"/>
                  </a:cubicBezTo>
                  <a:cubicBezTo>
                    <a:pt x="1529" y="75"/>
                    <a:pt x="216" y="1273"/>
                    <a:pt x="216" y="3072"/>
                  </a:cubicBezTo>
                  <a:cubicBezTo>
                    <a:pt x="216" y="3971"/>
                    <a:pt x="216" y="4570"/>
                    <a:pt x="6454" y="9964"/>
                  </a:cubicBezTo>
                  <a:cubicBezTo>
                    <a:pt x="38627" y="39634"/>
                    <a:pt x="57340" y="87284"/>
                    <a:pt x="57340" y="149919"/>
                  </a:cubicBezTo>
                  <a:cubicBezTo>
                    <a:pt x="57340" y="201165"/>
                    <a:pt x="45193" y="253911"/>
                    <a:pt x="4484" y="291671"/>
                  </a:cubicBezTo>
                  <a:cubicBezTo>
                    <a:pt x="216" y="295268"/>
                    <a:pt x="216" y="295867"/>
                    <a:pt x="216" y="296766"/>
                  </a:cubicBezTo>
                  <a:cubicBezTo>
                    <a:pt x="216" y="298564"/>
                    <a:pt x="1529" y="299763"/>
                    <a:pt x="3499" y="299763"/>
                  </a:cubicBezTo>
                  <a:cubicBezTo>
                    <a:pt x="6782" y="299763"/>
                    <a:pt x="36329" y="279384"/>
                    <a:pt x="55698" y="241324"/>
                  </a:cubicBezTo>
                  <a:cubicBezTo>
                    <a:pt x="72442" y="208358"/>
                    <a:pt x="76381" y="175093"/>
                    <a:pt x="76381" y="149919"/>
                  </a:cubicBez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DD5FE29B-DEF9-8FF4-C5D5-69A67CF9D83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912944" y="4095744"/>
              <a:ext cx="218974" cy="128266"/>
            </a:xfrm>
            <a:custGeom>
              <a:avLst/>
              <a:gdLst>
                <a:gd name="connsiteX0" fmla="*/ 219197 w 218974"/>
                <a:gd name="connsiteY0" fmla="*/ 9665 h 128266"/>
                <a:gd name="connsiteX1" fmla="*/ 214601 w 218974"/>
                <a:gd name="connsiteY1" fmla="*/ 374 h 128266"/>
                <a:gd name="connsiteX2" fmla="*/ 210005 w 218974"/>
                <a:gd name="connsiteY2" fmla="*/ 8466 h 128266"/>
                <a:gd name="connsiteX3" fmla="*/ 164371 w 218974"/>
                <a:gd name="connsiteY3" fmla="*/ 47425 h 128266"/>
                <a:gd name="connsiteX4" fmla="*/ 111844 w 218974"/>
                <a:gd name="connsiteY4" fmla="*/ 24949 h 128266"/>
                <a:gd name="connsiteX5" fmla="*/ 55048 w 218974"/>
                <a:gd name="connsiteY5" fmla="*/ 75 h 128266"/>
                <a:gd name="connsiteX6" fmla="*/ 223 w 218974"/>
                <a:gd name="connsiteY6" fmla="*/ 54618 h 128266"/>
                <a:gd name="connsiteX7" fmla="*/ 4819 w 218974"/>
                <a:gd name="connsiteY7" fmla="*/ 63908 h 128266"/>
                <a:gd name="connsiteX8" fmla="*/ 9415 w 218974"/>
                <a:gd name="connsiteY8" fmla="*/ 57015 h 128266"/>
                <a:gd name="connsiteX9" fmla="*/ 55048 w 218974"/>
                <a:gd name="connsiteY9" fmla="*/ 16857 h 128266"/>
                <a:gd name="connsiteX10" fmla="*/ 107576 w 218974"/>
                <a:gd name="connsiteY10" fmla="*/ 39334 h 128266"/>
                <a:gd name="connsiteX11" fmla="*/ 164371 w 218974"/>
                <a:gd name="connsiteY11" fmla="*/ 64208 h 128266"/>
                <a:gd name="connsiteX12" fmla="*/ 219197 w 218974"/>
                <a:gd name="connsiteY12" fmla="*/ 9665 h 128266"/>
                <a:gd name="connsiteX13" fmla="*/ 12042 w 218974"/>
                <a:gd name="connsiteY13" fmla="*/ 116354 h 128266"/>
                <a:gd name="connsiteX14" fmla="*/ 223 w 218974"/>
                <a:gd name="connsiteY14" fmla="*/ 122347 h 128266"/>
                <a:gd name="connsiteX15" fmla="*/ 11713 w 218974"/>
                <a:gd name="connsiteY15" fmla="*/ 128341 h 128266"/>
                <a:gd name="connsiteX16" fmla="*/ 207706 w 218974"/>
                <a:gd name="connsiteY16" fmla="*/ 128341 h 128266"/>
                <a:gd name="connsiteX17" fmla="*/ 219197 w 218974"/>
                <a:gd name="connsiteY17" fmla="*/ 122347 h 128266"/>
                <a:gd name="connsiteX18" fmla="*/ 207378 w 218974"/>
                <a:gd name="connsiteY18" fmla="*/ 116354 h 128266"/>
                <a:gd name="connsiteX19" fmla="*/ 12042 w 218974"/>
                <a:gd name="connsiteY19" fmla="*/ 116354 h 12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74" h="128266">
                  <a:moveTo>
                    <a:pt x="219197" y="9665"/>
                  </a:moveTo>
                  <a:cubicBezTo>
                    <a:pt x="219197" y="3072"/>
                    <a:pt x="216899" y="374"/>
                    <a:pt x="214601" y="374"/>
                  </a:cubicBezTo>
                  <a:cubicBezTo>
                    <a:pt x="213288" y="374"/>
                    <a:pt x="210333" y="1573"/>
                    <a:pt x="210005" y="8466"/>
                  </a:cubicBezTo>
                  <a:cubicBezTo>
                    <a:pt x="208691" y="33340"/>
                    <a:pt x="185711" y="47425"/>
                    <a:pt x="164371" y="47425"/>
                  </a:cubicBezTo>
                  <a:cubicBezTo>
                    <a:pt x="144673" y="47425"/>
                    <a:pt x="128915" y="36936"/>
                    <a:pt x="111844" y="24949"/>
                  </a:cubicBezTo>
                  <a:cubicBezTo>
                    <a:pt x="94444" y="12362"/>
                    <a:pt x="77044" y="75"/>
                    <a:pt x="55048" y="75"/>
                  </a:cubicBezTo>
                  <a:cubicBezTo>
                    <a:pt x="22875" y="75"/>
                    <a:pt x="223" y="26447"/>
                    <a:pt x="223" y="54618"/>
                  </a:cubicBezTo>
                  <a:cubicBezTo>
                    <a:pt x="223" y="63609"/>
                    <a:pt x="4491" y="63908"/>
                    <a:pt x="4819" y="63908"/>
                  </a:cubicBezTo>
                  <a:cubicBezTo>
                    <a:pt x="8430" y="63908"/>
                    <a:pt x="9415" y="57915"/>
                    <a:pt x="9415" y="57015"/>
                  </a:cubicBezTo>
                  <a:cubicBezTo>
                    <a:pt x="11057" y="27646"/>
                    <a:pt x="37320" y="16857"/>
                    <a:pt x="55048" y="16857"/>
                  </a:cubicBezTo>
                  <a:cubicBezTo>
                    <a:pt x="74746" y="16857"/>
                    <a:pt x="90504" y="27346"/>
                    <a:pt x="107576" y="39334"/>
                  </a:cubicBezTo>
                  <a:cubicBezTo>
                    <a:pt x="124976" y="51921"/>
                    <a:pt x="142375" y="64208"/>
                    <a:pt x="164371" y="64208"/>
                  </a:cubicBezTo>
                  <a:cubicBezTo>
                    <a:pt x="196544" y="64208"/>
                    <a:pt x="219197" y="37835"/>
                    <a:pt x="219197" y="9665"/>
                  </a:cubicBezTo>
                  <a:close/>
                  <a:moveTo>
                    <a:pt x="12042" y="116354"/>
                  </a:moveTo>
                  <a:cubicBezTo>
                    <a:pt x="6789" y="116354"/>
                    <a:pt x="223" y="116354"/>
                    <a:pt x="223" y="122347"/>
                  </a:cubicBezTo>
                  <a:cubicBezTo>
                    <a:pt x="223" y="128341"/>
                    <a:pt x="6132" y="128341"/>
                    <a:pt x="11713" y="128341"/>
                  </a:cubicBezTo>
                  <a:lnTo>
                    <a:pt x="207706" y="128341"/>
                  </a:lnTo>
                  <a:cubicBezTo>
                    <a:pt x="213288" y="128341"/>
                    <a:pt x="219197" y="128341"/>
                    <a:pt x="219197" y="122347"/>
                  </a:cubicBezTo>
                  <a:cubicBezTo>
                    <a:pt x="219197" y="116354"/>
                    <a:pt x="212959" y="116354"/>
                    <a:pt x="207378" y="116354"/>
                  </a:cubicBezTo>
                  <a:lnTo>
                    <a:pt x="12042" y="116354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78716BE1-0D6E-4946-68F1-91A9D447D5B9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1230917" y="4102338"/>
              <a:ext cx="171370" cy="190601"/>
            </a:xfrm>
            <a:custGeom>
              <a:avLst/>
              <a:gdLst>
                <a:gd name="connsiteX0" fmla="*/ 25512 w 171370"/>
                <a:gd name="connsiteY0" fmla="*/ 169099 h 190601"/>
                <a:gd name="connsiteX1" fmla="*/ 7784 w 171370"/>
                <a:gd name="connsiteY1" fmla="*/ 181386 h 190601"/>
                <a:gd name="connsiteX2" fmla="*/ 233 w 171370"/>
                <a:gd name="connsiteY2" fmla="*/ 187080 h 190601"/>
                <a:gd name="connsiteX3" fmla="*/ 4501 w 171370"/>
                <a:gd name="connsiteY3" fmla="*/ 190676 h 190601"/>
                <a:gd name="connsiteX4" fmla="*/ 32078 w 171370"/>
                <a:gd name="connsiteY4" fmla="*/ 189777 h 190601"/>
                <a:gd name="connsiteX5" fmla="*/ 64580 w 171370"/>
                <a:gd name="connsiteY5" fmla="*/ 190676 h 190601"/>
                <a:gd name="connsiteX6" fmla="*/ 70489 w 171370"/>
                <a:gd name="connsiteY6" fmla="*/ 184683 h 190601"/>
                <a:gd name="connsiteX7" fmla="*/ 62610 w 171370"/>
                <a:gd name="connsiteY7" fmla="*/ 181386 h 190601"/>
                <a:gd name="connsiteX8" fmla="*/ 46195 w 171370"/>
                <a:gd name="connsiteY8" fmla="*/ 176591 h 190601"/>
                <a:gd name="connsiteX9" fmla="*/ 62281 w 171370"/>
                <a:gd name="connsiteY9" fmla="*/ 116653 h 190601"/>
                <a:gd name="connsiteX10" fmla="*/ 92485 w 171370"/>
                <a:gd name="connsiteY10" fmla="*/ 135833 h 190601"/>
                <a:gd name="connsiteX11" fmla="*/ 171604 w 171370"/>
                <a:gd name="connsiteY11" fmla="*/ 48025 h 190601"/>
                <a:gd name="connsiteX12" fmla="*/ 127941 w 171370"/>
                <a:gd name="connsiteY12" fmla="*/ 75 h 190601"/>
                <a:gd name="connsiteX13" fmla="*/ 84934 w 171370"/>
                <a:gd name="connsiteY13" fmla="*/ 22551 h 190601"/>
                <a:gd name="connsiteX14" fmla="*/ 55387 w 171370"/>
                <a:gd name="connsiteY14" fmla="*/ 75 h 190601"/>
                <a:gd name="connsiteX15" fmla="*/ 31093 w 171370"/>
                <a:gd name="connsiteY15" fmla="*/ 17157 h 190601"/>
                <a:gd name="connsiteX16" fmla="*/ 20916 w 171370"/>
                <a:gd name="connsiteY16" fmla="*/ 46227 h 190601"/>
                <a:gd name="connsiteX17" fmla="*/ 24856 w 171370"/>
                <a:gd name="connsiteY17" fmla="*/ 49224 h 190601"/>
                <a:gd name="connsiteX18" fmla="*/ 30437 w 171370"/>
                <a:gd name="connsiteY18" fmla="*/ 42331 h 190601"/>
                <a:gd name="connsiteX19" fmla="*/ 54402 w 171370"/>
                <a:gd name="connsiteY19" fmla="*/ 6668 h 190601"/>
                <a:gd name="connsiteX20" fmla="*/ 64580 w 171370"/>
                <a:gd name="connsiteY20" fmla="*/ 20454 h 190601"/>
                <a:gd name="connsiteX21" fmla="*/ 62281 w 171370"/>
                <a:gd name="connsiteY21" fmla="*/ 35738 h 190601"/>
                <a:gd name="connsiteX22" fmla="*/ 25512 w 171370"/>
                <a:gd name="connsiteY22" fmla="*/ 169099 h 190601"/>
                <a:gd name="connsiteX23" fmla="*/ 83292 w 171370"/>
                <a:gd name="connsiteY23" fmla="*/ 39034 h 190601"/>
                <a:gd name="connsiteX24" fmla="*/ 100364 w 171370"/>
                <a:gd name="connsiteY24" fmla="*/ 18056 h 190601"/>
                <a:gd name="connsiteX25" fmla="*/ 126956 w 171370"/>
                <a:gd name="connsiteY25" fmla="*/ 6668 h 190601"/>
                <a:gd name="connsiteX26" fmla="*/ 147967 w 171370"/>
                <a:gd name="connsiteY26" fmla="*/ 34839 h 190601"/>
                <a:gd name="connsiteX27" fmla="*/ 131224 w 171370"/>
                <a:gd name="connsiteY27" fmla="*/ 98372 h 190601"/>
                <a:gd name="connsiteX28" fmla="*/ 92156 w 171370"/>
                <a:gd name="connsiteY28" fmla="*/ 129240 h 190601"/>
                <a:gd name="connsiteX29" fmla="*/ 66221 w 171370"/>
                <a:gd name="connsiteY29" fmla="*/ 102568 h 190601"/>
                <a:gd name="connsiteX30" fmla="*/ 67206 w 171370"/>
                <a:gd name="connsiteY30" fmla="*/ 97773 h 190601"/>
                <a:gd name="connsiteX31" fmla="*/ 83292 w 171370"/>
                <a:gd name="connsiteY31" fmla="*/ 39034 h 1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1370" h="190601">
                  <a:moveTo>
                    <a:pt x="25512" y="169099"/>
                  </a:moveTo>
                  <a:cubicBezTo>
                    <a:pt x="22886" y="179288"/>
                    <a:pt x="22229" y="181386"/>
                    <a:pt x="7784" y="181386"/>
                  </a:cubicBezTo>
                  <a:cubicBezTo>
                    <a:pt x="3845" y="181386"/>
                    <a:pt x="233" y="181386"/>
                    <a:pt x="233" y="187080"/>
                  </a:cubicBezTo>
                  <a:cubicBezTo>
                    <a:pt x="233" y="189478"/>
                    <a:pt x="1875" y="190676"/>
                    <a:pt x="4501" y="190676"/>
                  </a:cubicBezTo>
                  <a:cubicBezTo>
                    <a:pt x="13365" y="190676"/>
                    <a:pt x="22886" y="189777"/>
                    <a:pt x="32078" y="189777"/>
                  </a:cubicBezTo>
                  <a:cubicBezTo>
                    <a:pt x="42912" y="189777"/>
                    <a:pt x="54074" y="190676"/>
                    <a:pt x="64580" y="190676"/>
                  </a:cubicBezTo>
                  <a:cubicBezTo>
                    <a:pt x="66221" y="190676"/>
                    <a:pt x="70489" y="190676"/>
                    <a:pt x="70489" y="184683"/>
                  </a:cubicBezTo>
                  <a:cubicBezTo>
                    <a:pt x="70489" y="181386"/>
                    <a:pt x="67206" y="181386"/>
                    <a:pt x="62610" y="181386"/>
                  </a:cubicBezTo>
                  <a:cubicBezTo>
                    <a:pt x="46195" y="181386"/>
                    <a:pt x="46195" y="179288"/>
                    <a:pt x="46195" y="176591"/>
                  </a:cubicBezTo>
                  <a:cubicBezTo>
                    <a:pt x="46195" y="172995"/>
                    <a:pt x="59983" y="124146"/>
                    <a:pt x="62281" y="116653"/>
                  </a:cubicBezTo>
                  <a:cubicBezTo>
                    <a:pt x="66549" y="125344"/>
                    <a:pt x="75742" y="135833"/>
                    <a:pt x="92485" y="135833"/>
                  </a:cubicBezTo>
                  <a:cubicBezTo>
                    <a:pt x="130567" y="135833"/>
                    <a:pt x="171604" y="92079"/>
                    <a:pt x="171604" y="48025"/>
                  </a:cubicBezTo>
                  <a:cubicBezTo>
                    <a:pt x="171604" y="19854"/>
                    <a:pt x="152891" y="75"/>
                    <a:pt x="127941" y="75"/>
                  </a:cubicBezTo>
                  <a:cubicBezTo>
                    <a:pt x="111526" y="75"/>
                    <a:pt x="95768" y="10863"/>
                    <a:pt x="84934" y="22551"/>
                  </a:cubicBezTo>
                  <a:cubicBezTo>
                    <a:pt x="81651" y="6368"/>
                    <a:pt x="67534" y="75"/>
                    <a:pt x="55387" y="75"/>
                  </a:cubicBezTo>
                  <a:cubicBezTo>
                    <a:pt x="40286" y="75"/>
                    <a:pt x="34048" y="11763"/>
                    <a:pt x="31093" y="17157"/>
                  </a:cubicBezTo>
                  <a:cubicBezTo>
                    <a:pt x="25184" y="27346"/>
                    <a:pt x="20916" y="45328"/>
                    <a:pt x="20916" y="46227"/>
                  </a:cubicBezTo>
                  <a:cubicBezTo>
                    <a:pt x="20916" y="49224"/>
                    <a:pt x="24199" y="49224"/>
                    <a:pt x="24856" y="49224"/>
                  </a:cubicBezTo>
                  <a:cubicBezTo>
                    <a:pt x="28139" y="49224"/>
                    <a:pt x="28467" y="48924"/>
                    <a:pt x="30437" y="42331"/>
                  </a:cubicBezTo>
                  <a:cubicBezTo>
                    <a:pt x="36018" y="21053"/>
                    <a:pt x="42584" y="6668"/>
                    <a:pt x="54402" y="6668"/>
                  </a:cubicBezTo>
                  <a:cubicBezTo>
                    <a:pt x="59983" y="6668"/>
                    <a:pt x="64580" y="9065"/>
                    <a:pt x="64580" y="20454"/>
                  </a:cubicBezTo>
                  <a:cubicBezTo>
                    <a:pt x="64580" y="27346"/>
                    <a:pt x="63595" y="30643"/>
                    <a:pt x="62281" y="35738"/>
                  </a:cubicBezTo>
                  <a:lnTo>
                    <a:pt x="25512" y="169099"/>
                  </a:lnTo>
                  <a:close/>
                  <a:moveTo>
                    <a:pt x="83292" y="39034"/>
                  </a:moveTo>
                  <a:cubicBezTo>
                    <a:pt x="85591" y="30943"/>
                    <a:pt x="94455" y="22551"/>
                    <a:pt x="100364" y="18056"/>
                  </a:cubicBezTo>
                  <a:cubicBezTo>
                    <a:pt x="111854" y="8766"/>
                    <a:pt x="121375" y="6668"/>
                    <a:pt x="126956" y="6668"/>
                  </a:cubicBezTo>
                  <a:cubicBezTo>
                    <a:pt x="140088" y="6668"/>
                    <a:pt x="147967" y="17157"/>
                    <a:pt x="147967" y="34839"/>
                  </a:cubicBezTo>
                  <a:cubicBezTo>
                    <a:pt x="147967" y="52520"/>
                    <a:pt x="137133" y="86984"/>
                    <a:pt x="131224" y="98372"/>
                  </a:cubicBezTo>
                  <a:cubicBezTo>
                    <a:pt x="120062" y="119351"/>
                    <a:pt x="104303" y="129240"/>
                    <a:pt x="92156" y="129240"/>
                  </a:cubicBezTo>
                  <a:cubicBezTo>
                    <a:pt x="70489" y="129240"/>
                    <a:pt x="66221" y="104366"/>
                    <a:pt x="66221" y="102568"/>
                  </a:cubicBezTo>
                  <a:cubicBezTo>
                    <a:pt x="66221" y="101969"/>
                    <a:pt x="66221" y="101369"/>
                    <a:pt x="67206" y="97773"/>
                  </a:cubicBezTo>
                  <a:lnTo>
                    <a:pt x="83292" y="39034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4ECDF6F2-DA17-FF44-4E35-54D5977C6789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1416938" y="4186190"/>
              <a:ext cx="83190" cy="95660"/>
            </a:xfrm>
            <a:custGeom>
              <a:avLst/>
              <a:gdLst>
                <a:gd name="connsiteX0" fmla="*/ 76994 w 83190"/>
                <a:gd name="connsiteY0" fmla="*/ 5531 h 95660"/>
                <a:gd name="connsiteX1" fmla="*/ 73777 w 83190"/>
                <a:gd name="connsiteY1" fmla="*/ 76 h 95660"/>
                <a:gd name="connsiteX2" fmla="*/ 69181 w 83190"/>
                <a:gd name="connsiteY2" fmla="*/ 2594 h 95660"/>
                <a:gd name="connsiteX3" fmla="*/ 65044 w 83190"/>
                <a:gd name="connsiteY3" fmla="*/ 5740 h 95660"/>
                <a:gd name="connsiteX4" fmla="*/ 40914 w 83190"/>
                <a:gd name="connsiteY4" fmla="*/ 76 h 95660"/>
                <a:gd name="connsiteX5" fmla="*/ 238 w 83190"/>
                <a:gd name="connsiteY5" fmla="*/ 26299 h 95660"/>
                <a:gd name="connsiteX6" fmla="*/ 8971 w 83190"/>
                <a:gd name="connsiteY6" fmla="*/ 42662 h 95660"/>
                <a:gd name="connsiteX7" fmla="*/ 40685 w 83190"/>
                <a:gd name="connsiteY7" fmla="*/ 53151 h 95660"/>
                <a:gd name="connsiteX8" fmla="*/ 70789 w 83190"/>
                <a:gd name="connsiteY8" fmla="*/ 72031 h 95660"/>
                <a:gd name="connsiteX9" fmla="*/ 42523 w 83190"/>
                <a:gd name="connsiteY9" fmla="*/ 89863 h 95660"/>
                <a:gd name="connsiteX10" fmla="*/ 8282 w 83190"/>
                <a:gd name="connsiteY10" fmla="*/ 62381 h 95660"/>
                <a:gd name="connsiteX11" fmla="*/ 4145 w 83190"/>
                <a:gd name="connsiteY11" fmla="*/ 58815 h 95660"/>
                <a:gd name="connsiteX12" fmla="*/ 238 w 83190"/>
                <a:gd name="connsiteY12" fmla="*/ 64479 h 95660"/>
                <a:gd name="connsiteX13" fmla="*/ 238 w 83190"/>
                <a:gd name="connsiteY13" fmla="*/ 90282 h 95660"/>
                <a:gd name="connsiteX14" fmla="*/ 3456 w 83190"/>
                <a:gd name="connsiteY14" fmla="*/ 95737 h 95660"/>
                <a:gd name="connsiteX15" fmla="*/ 14486 w 83190"/>
                <a:gd name="connsiteY15" fmla="*/ 86716 h 95660"/>
                <a:gd name="connsiteX16" fmla="*/ 42523 w 83190"/>
                <a:gd name="connsiteY16" fmla="*/ 95737 h 95660"/>
                <a:gd name="connsiteX17" fmla="*/ 83429 w 83190"/>
                <a:gd name="connsiteY17" fmla="*/ 66157 h 95660"/>
                <a:gd name="connsiteX18" fmla="*/ 73547 w 83190"/>
                <a:gd name="connsiteY18" fmla="*/ 46858 h 95660"/>
                <a:gd name="connsiteX19" fmla="*/ 46200 w 83190"/>
                <a:gd name="connsiteY19" fmla="*/ 36578 h 95660"/>
                <a:gd name="connsiteX20" fmla="*/ 12878 w 83190"/>
                <a:gd name="connsiteY20" fmla="*/ 20005 h 95660"/>
                <a:gd name="connsiteX21" fmla="*/ 40914 w 83190"/>
                <a:gd name="connsiteY21" fmla="*/ 5111 h 95660"/>
                <a:gd name="connsiteX22" fmla="*/ 69181 w 83190"/>
                <a:gd name="connsiteY22" fmla="*/ 28187 h 95660"/>
                <a:gd name="connsiteX23" fmla="*/ 73087 w 83190"/>
                <a:gd name="connsiteY23" fmla="*/ 30495 h 95660"/>
                <a:gd name="connsiteX24" fmla="*/ 76994 w 83190"/>
                <a:gd name="connsiteY24" fmla="*/ 25040 h 95660"/>
                <a:gd name="connsiteX25" fmla="*/ 76994 w 83190"/>
                <a:gd name="connsiteY25" fmla="*/ 5531 h 9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3190" h="95660">
                  <a:moveTo>
                    <a:pt x="76994" y="5531"/>
                  </a:moveTo>
                  <a:cubicBezTo>
                    <a:pt x="76994" y="1964"/>
                    <a:pt x="76994" y="76"/>
                    <a:pt x="73777" y="76"/>
                  </a:cubicBezTo>
                  <a:cubicBezTo>
                    <a:pt x="72628" y="76"/>
                    <a:pt x="72168" y="76"/>
                    <a:pt x="69181" y="2594"/>
                  </a:cubicBezTo>
                  <a:cubicBezTo>
                    <a:pt x="68721" y="2803"/>
                    <a:pt x="66423" y="4691"/>
                    <a:pt x="65044" y="5740"/>
                  </a:cubicBezTo>
                  <a:cubicBezTo>
                    <a:pt x="58150" y="1335"/>
                    <a:pt x="49417" y="76"/>
                    <a:pt x="40914" y="76"/>
                  </a:cubicBezTo>
                  <a:cubicBezTo>
                    <a:pt x="8052" y="76"/>
                    <a:pt x="238" y="15810"/>
                    <a:pt x="238" y="26299"/>
                  </a:cubicBezTo>
                  <a:cubicBezTo>
                    <a:pt x="238" y="33012"/>
                    <a:pt x="3456" y="38466"/>
                    <a:pt x="8971" y="42662"/>
                  </a:cubicBezTo>
                  <a:cubicBezTo>
                    <a:pt x="17704" y="49585"/>
                    <a:pt x="26436" y="51053"/>
                    <a:pt x="40685" y="53151"/>
                  </a:cubicBezTo>
                  <a:cubicBezTo>
                    <a:pt x="52175" y="55039"/>
                    <a:pt x="70789" y="57976"/>
                    <a:pt x="70789" y="72031"/>
                  </a:cubicBezTo>
                  <a:cubicBezTo>
                    <a:pt x="70789" y="80213"/>
                    <a:pt x="64585" y="89863"/>
                    <a:pt x="42523" y="89863"/>
                  </a:cubicBezTo>
                  <a:cubicBezTo>
                    <a:pt x="20461" y="89863"/>
                    <a:pt x="12418" y="76647"/>
                    <a:pt x="8282" y="62381"/>
                  </a:cubicBezTo>
                  <a:cubicBezTo>
                    <a:pt x="7592" y="59654"/>
                    <a:pt x="7362" y="58815"/>
                    <a:pt x="4145" y="58815"/>
                  </a:cubicBezTo>
                  <a:cubicBezTo>
                    <a:pt x="238" y="58815"/>
                    <a:pt x="238" y="60284"/>
                    <a:pt x="238" y="64479"/>
                  </a:cubicBezTo>
                  <a:lnTo>
                    <a:pt x="238" y="90282"/>
                  </a:lnTo>
                  <a:cubicBezTo>
                    <a:pt x="238" y="93849"/>
                    <a:pt x="238" y="95737"/>
                    <a:pt x="3456" y="95737"/>
                  </a:cubicBezTo>
                  <a:cubicBezTo>
                    <a:pt x="5524" y="95737"/>
                    <a:pt x="9890" y="91331"/>
                    <a:pt x="14486" y="86716"/>
                  </a:cubicBezTo>
                  <a:cubicBezTo>
                    <a:pt x="24598" y="95317"/>
                    <a:pt x="37008" y="95737"/>
                    <a:pt x="42523" y="95737"/>
                  </a:cubicBezTo>
                  <a:cubicBezTo>
                    <a:pt x="72398" y="95737"/>
                    <a:pt x="83429" y="81052"/>
                    <a:pt x="83429" y="66157"/>
                  </a:cubicBezTo>
                  <a:cubicBezTo>
                    <a:pt x="83429" y="58186"/>
                    <a:pt x="79522" y="51892"/>
                    <a:pt x="73547" y="46858"/>
                  </a:cubicBezTo>
                  <a:cubicBezTo>
                    <a:pt x="64814" y="39515"/>
                    <a:pt x="54243" y="37837"/>
                    <a:pt x="46200" y="36578"/>
                  </a:cubicBezTo>
                  <a:cubicBezTo>
                    <a:pt x="27815" y="33641"/>
                    <a:pt x="12878" y="31124"/>
                    <a:pt x="12878" y="20005"/>
                  </a:cubicBezTo>
                  <a:cubicBezTo>
                    <a:pt x="12878" y="13292"/>
                    <a:pt x="19083" y="5111"/>
                    <a:pt x="40914" y="5111"/>
                  </a:cubicBezTo>
                  <a:cubicBezTo>
                    <a:pt x="67572" y="5111"/>
                    <a:pt x="68721" y="22103"/>
                    <a:pt x="69181" y="28187"/>
                  </a:cubicBezTo>
                  <a:cubicBezTo>
                    <a:pt x="69411" y="30495"/>
                    <a:pt x="72168" y="30495"/>
                    <a:pt x="73087" y="30495"/>
                  </a:cubicBezTo>
                  <a:cubicBezTo>
                    <a:pt x="76994" y="30495"/>
                    <a:pt x="76994" y="29026"/>
                    <a:pt x="76994" y="25040"/>
                  </a:cubicBezTo>
                  <a:lnTo>
                    <a:pt x="76994" y="5531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048EE440-A9D6-56EE-9F51-B03FF225ACCA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517268" y="4150737"/>
              <a:ext cx="79513" cy="131113"/>
            </a:xfrm>
            <a:custGeom>
              <a:avLst/>
              <a:gdLst>
                <a:gd name="connsiteX0" fmla="*/ 39768 w 79513"/>
                <a:gd name="connsiteY0" fmla="*/ 46228 h 131113"/>
                <a:gd name="connsiteX1" fmla="*/ 75618 w 79513"/>
                <a:gd name="connsiteY1" fmla="*/ 46228 h 131113"/>
                <a:gd name="connsiteX2" fmla="*/ 75618 w 79513"/>
                <a:gd name="connsiteY2" fmla="*/ 38676 h 131113"/>
                <a:gd name="connsiteX3" fmla="*/ 39768 w 79513"/>
                <a:gd name="connsiteY3" fmla="*/ 38676 h 131113"/>
                <a:gd name="connsiteX4" fmla="*/ 39768 w 79513"/>
                <a:gd name="connsiteY4" fmla="*/ 76 h 131113"/>
                <a:gd name="connsiteX5" fmla="*/ 31955 w 79513"/>
                <a:gd name="connsiteY5" fmla="*/ 76 h 131113"/>
                <a:gd name="connsiteX6" fmla="*/ 242 w 79513"/>
                <a:gd name="connsiteY6" fmla="*/ 40354 h 131113"/>
                <a:gd name="connsiteX7" fmla="*/ 242 w 79513"/>
                <a:gd name="connsiteY7" fmla="*/ 46228 h 131113"/>
                <a:gd name="connsiteX8" fmla="*/ 21614 w 79513"/>
                <a:gd name="connsiteY8" fmla="*/ 46228 h 131113"/>
                <a:gd name="connsiteX9" fmla="*/ 21614 w 79513"/>
                <a:gd name="connsiteY9" fmla="*/ 102869 h 131113"/>
                <a:gd name="connsiteX10" fmla="*/ 53787 w 79513"/>
                <a:gd name="connsiteY10" fmla="*/ 131190 h 131113"/>
                <a:gd name="connsiteX11" fmla="*/ 79755 w 79513"/>
                <a:gd name="connsiteY11" fmla="*/ 102659 h 131113"/>
                <a:gd name="connsiteX12" fmla="*/ 79755 w 79513"/>
                <a:gd name="connsiteY12" fmla="*/ 91121 h 131113"/>
                <a:gd name="connsiteX13" fmla="*/ 71942 w 79513"/>
                <a:gd name="connsiteY13" fmla="*/ 91121 h 131113"/>
                <a:gd name="connsiteX14" fmla="*/ 71942 w 79513"/>
                <a:gd name="connsiteY14" fmla="*/ 102450 h 131113"/>
                <a:gd name="connsiteX15" fmla="*/ 55625 w 79513"/>
                <a:gd name="connsiteY15" fmla="*/ 124477 h 131113"/>
                <a:gd name="connsiteX16" fmla="*/ 39768 w 79513"/>
                <a:gd name="connsiteY16" fmla="*/ 103079 h 131113"/>
                <a:gd name="connsiteX17" fmla="*/ 39768 w 79513"/>
                <a:gd name="connsiteY17" fmla="*/ 46228 h 1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513" h="131113">
                  <a:moveTo>
                    <a:pt x="39768" y="46228"/>
                  </a:moveTo>
                  <a:lnTo>
                    <a:pt x="75618" y="46228"/>
                  </a:lnTo>
                  <a:lnTo>
                    <a:pt x="75618" y="38676"/>
                  </a:lnTo>
                  <a:lnTo>
                    <a:pt x="39768" y="38676"/>
                  </a:lnTo>
                  <a:lnTo>
                    <a:pt x="39768" y="76"/>
                  </a:lnTo>
                  <a:lnTo>
                    <a:pt x="31955" y="76"/>
                  </a:lnTo>
                  <a:cubicBezTo>
                    <a:pt x="31725" y="18957"/>
                    <a:pt x="22303" y="39725"/>
                    <a:pt x="242" y="40354"/>
                  </a:cubicBezTo>
                  <a:lnTo>
                    <a:pt x="242" y="46228"/>
                  </a:lnTo>
                  <a:lnTo>
                    <a:pt x="21614" y="46228"/>
                  </a:lnTo>
                  <a:lnTo>
                    <a:pt x="21614" y="102869"/>
                  </a:lnTo>
                  <a:cubicBezTo>
                    <a:pt x="21614" y="126365"/>
                    <a:pt x="40917" y="131190"/>
                    <a:pt x="53787" y="131190"/>
                  </a:cubicBezTo>
                  <a:cubicBezTo>
                    <a:pt x="69184" y="131190"/>
                    <a:pt x="79755" y="119232"/>
                    <a:pt x="79755" y="102659"/>
                  </a:cubicBezTo>
                  <a:lnTo>
                    <a:pt x="79755" y="91121"/>
                  </a:lnTo>
                  <a:lnTo>
                    <a:pt x="71942" y="91121"/>
                  </a:lnTo>
                  <a:lnTo>
                    <a:pt x="71942" y="102450"/>
                  </a:lnTo>
                  <a:cubicBezTo>
                    <a:pt x="71942" y="116715"/>
                    <a:pt x="64588" y="124477"/>
                    <a:pt x="55625" y="124477"/>
                  </a:cubicBezTo>
                  <a:cubicBezTo>
                    <a:pt x="39768" y="124477"/>
                    <a:pt x="39768" y="106855"/>
                    <a:pt x="39768" y="103079"/>
                  </a:cubicBezTo>
                  <a:lnTo>
                    <a:pt x="39768" y="46228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12284684-AE53-FDBB-BEDE-A94429650986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625837" y="4186190"/>
              <a:ext cx="114674" cy="95660"/>
            </a:xfrm>
            <a:custGeom>
              <a:avLst/>
              <a:gdLst>
                <a:gd name="connsiteX0" fmla="*/ 90099 w 114674"/>
                <a:gd name="connsiteY0" fmla="*/ 37417 h 95660"/>
                <a:gd name="connsiteX1" fmla="*/ 79528 w 114674"/>
                <a:gd name="connsiteY1" fmla="*/ 10565 h 95660"/>
                <a:gd name="connsiteX2" fmla="*/ 45517 w 114674"/>
                <a:gd name="connsiteY2" fmla="*/ 76 h 95660"/>
                <a:gd name="connsiteX3" fmla="*/ 8288 w 114674"/>
                <a:gd name="connsiteY3" fmla="*/ 20425 h 95660"/>
                <a:gd name="connsiteX4" fmla="*/ 19319 w 114674"/>
                <a:gd name="connsiteY4" fmla="*/ 30704 h 95660"/>
                <a:gd name="connsiteX5" fmla="*/ 30120 w 114674"/>
                <a:gd name="connsiteY5" fmla="*/ 20845 h 95660"/>
                <a:gd name="connsiteX6" fmla="*/ 22076 w 114674"/>
                <a:gd name="connsiteY6" fmla="*/ 11195 h 95660"/>
                <a:gd name="connsiteX7" fmla="*/ 45057 w 114674"/>
                <a:gd name="connsiteY7" fmla="*/ 5950 h 95660"/>
                <a:gd name="connsiteX8" fmla="*/ 71945 w 114674"/>
                <a:gd name="connsiteY8" fmla="*/ 31334 h 95660"/>
                <a:gd name="connsiteX9" fmla="*/ 71945 w 114674"/>
                <a:gd name="connsiteY9" fmla="*/ 37837 h 95660"/>
                <a:gd name="connsiteX10" fmla="*/ 27362 w 114674"/>
                <a:gd name="connsiteY10" fmla="*/ 44550 h 95660"/>
                <a:gd name="connsiteX11" fmla="*/ 245 w 114674"/>
                <a:gd name="connsiteY11" fmla="*/ 72451 h 95660"/>
                <a:gd name="connsiteX12" fmla="*/ 40461 w 114674"/>
                <a:gd name="connsiteY12" fmla="*/ 95737 h 95660"/>
                <a:gd name="connsiteX13" fmla="*/ 74473 w 114674"/>
                <a:gd name="connsiteY13" fmla="*/ 78115 h 95660"/>
                <a:gd name="connsiteX14" fmla="*/ 92168 w 114674"/>
                <a:gd name="connsiteY14" fmla="*/ 94688 h 95660"/>
                <a:gd name="connsiteX15" fmla="*/ 114919 w 114674"/>
                <a:gd name="connsiteY15" fmla="*/ 74759 h 95660"/>
                <a:gd name="connsiteX16" fmla="*/ 114919 w 114674"/>
                <a:gd name="connsiteY16" fmla="*/ 63221 h 95660"/>
                <a:gd name="connsiteX17" fmla="*/ 107105 w 114674"/>
                <a:gd name="connsiteY17" fmla="*/ 63221 h 95660"/>
                <a:gd name="connsiteX18" fmla="*/ 107105 w 114674"/>
                <a:gd name="connsiteY18" fmla="*/ 74549 h 95660"/>
                <a:gd name="connsiteX19" fmla="*/ 98602 w 114674"/>
                <a:gd name="connsiteY19" fmla="*/ 86716 h 95660"/>
                <a:gd name="connsiteX20" fmla="*/ 90099 w 114674"/>
                <a:gd name="connsiteY20" fmla="*/ 74129 h 95660"/>
                <a:gd name="connsiteX21" fmla="*/ 90099 w 114674"/>
                <a:gd name="connsiteY21" fmla="*/ 37417 h 95660"/>
                <a:gd name="connsiteX22" fmla="*/ 71945 w 114674"/>
                <a:gd name="connsiteY22" fmla="*/ 64060 h 95660"/>
                <a:gd name="connsiteX23" fmla="*/ 42299 w 114674"/>
                <a:gd name="connsiteY23" fmla="*/ 89863 h 95660"/>
                <a:gd name="connsiteX24" fmla="*/ 19548 w 114674"/>
                <a:gd name="connsiteY24" fmla="*/ 72451 h 95660"/>
                <a:gd name="connsiteX25" fmla="*/ 71945 w 114674"/>
                <a:gd name="connsiteY25" fmla="*/ 43291 h 95660"/>
                <a:gd name="connsiteX26" fmla="*/ 71945 w 114674"/>
                <a:gd name="connsiteY26" fmla="*/ 64060 h 9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674" h="95660">
                  <a:moveTo>
                    <a:pt x="90099" y="37417"/>
                  </a:moveTo>
                  <a:cubicBezTo>
                    <a:pt x="90099" y="26299"/>
                    <a:pt x="90099" y="18327"/>
                    <a:pt x="79528" y="10565"/>
                  </a:cubicBezTo>
                  <a:cubicBezTo>
                    <a:pt x="70106" y="3433"/>
                    <a:pt x="59075" y="76"/>
                    <a:pt x="45517" y="76"/>
                  </a:cubicBezTo>
                  <a:cubicBezTo>
                    <a:pt x="23685" y="76"/>
                    <a:pt x="8288" y="7628"/>
                    <a:pt x="8288" y="20425"/>
                  </a:cubicBezTo>
                  <a:cubicBezTo>
                    <a:pt x="8288" y="27138"/>
                    <a:pt x="13344" y="30704"/>
                    <a:pt x="19319" y="30704"/>
                  </a:cubicBezTo>
                  <a:cubicBezTo>
                    <a:pt x="25523" y="30704"/>
                    <a:pt x="30120" y="26509"/>
                    <a:pt x="30120" y="20845"/>
                  </a:cubicBezTo>
                  <a:cubicBezTo>
                    <a:pt x="30120" y="17278"/>
                    <a:pt x="28281" y="12873"/>
                    <a:pt x="22076" y="11195"/>
                  </a:cubicBezTo>
                  <a:cubicBezTo>
                    <a:pt x="30349" y="5950"/>
                    <a:pt x="43678" y="5950"/>
                    <a:pt x="45057" y="5950"/>
                  </a:cubicBezTo>
                  <a:cubicBezTo>
                    <a:pt x="57926" y="5950"/>
                    <a:pt x="71945" y="13712"/>
                    <a:pt x="71945" y="31334"/>
                  </a:cubicBezTo>
                  <a:lnTo>
                    <a:pt x="71945" y="37837"/>
                  </a:lnTo>
                  <a:cubicBezTo>
                    <a:pt x="59305" y="38256"/>
                    <a:pt x="44138" y="38886"/>
                    <a:pt x="27362" y="44550"/>
                  </a:cubicBezTo>
                  <a:cubicBezTo>
                    <a:pt x="6679" y="51473"/>
                    <a:pt x="245" y="63011"/>
                    <a:pt x="245" y="72451"/>
                  </a:cubicBezTo>
                  <a:cubicBezTo>
                    <a:pt x="245" y="90492"/>
                    <a:pt x="24145" y="95737"/>
                    <a:pt x="40461" y="95737"/>
                  </a:cubicBezTo>
                  <a:cubicBezTo>
                    <a:pt x="58846" y="95737"/>
                    <a:pt x="69647" y="86296"/>
                    <a:pt x="74473" y="78115"/>
                  </a:cubicBezTo>
                  <a:cubicBezTo>
                    <a:pt x="75392" y="86716"/>
                    <a:pt x="81597" y="94688"/>
                    <a:pt x="92168" y="94688"/>
                  </a:cubicBezTo>
                  <a:cubicBezTo>
                    <a:pt x="92627" y="94688"/>
                    <a:pt x="114919" y="94688"/>
                    <a:pt x="114919" y="74759"/>
                  </a:cubicBezTo>
                  <a:lnTo>
                    <a:pt x="114919" y="63221"/>
                  </a:lnTo>
                  <a:lnTo>
                    <a:pt x="107105" y="63221"/>
                  </a:lnTo>
                  <a:lnTo>
                    <a:pt x="107105" y="74549"/>
                  </a:lnTo>
                  <a:cubicBezTo>
                    <a:pt x="107105" y="76647"/>
                    <a:pt x="107105" y="86716"/>
                    <a:pt x="98602" y="86716"/>
                  </a:cubicBezTo>
                  <a:cubicBezTo>
                    <a:pt x="90100" y="86716"/>
                    <a:pt x="90099" y="76856"/>
                    <a:pt x="90099" y="74129"/>
                  </a:cubicBezTo>
                  <a:lnTo>
                    <a:pt x="90099" y="37417"/>
                  </a:lnTo>
                  <a:close/>
                  <a:moveTo>
                    <a:pt x="71945" y="64060"/>
                  </a:moveTo>
                  <a:cubicBezTo>
                    <a:pt x="71945" y="84199"/>
                    <a:pt x="52641" y="89863"/>
                    <a:pt x="42299" y="89863"/>
                  </a:cubicBezTo>
                  <a:cubicBezTo>
                    <a:pt x="30579" y="89863"/>
                    <a:pt x="19548" y="82730"/>
                    <a:pt x="19548" y="72451"/>
                  </a:cubicBezTo>
                  <a:cubicBezTo>
                    <a:pt x="19548" y="60913"/>
                    <a:pt x="30579" y="44760"/>
                    <a:pt x="71945" y="43291"/>
                  </a:cubicBezTo>
                  <a:lnTo>
                    <a:pt x="71945" y="64060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F0AFF210-9EE8-81A2-713C-48040D9B8642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1750725" y="4150737"/>
              <a:ext cx="79513" cy="131113"/>
            </a:xfrm>
            <a:custGeom>
              <a:avLst/>
              <a:gdLst>
                <a:gd name="connsiteX0" fmla="*/ 39776 w 79513"/>
                <a:gd name="connsiteY0" fmla="*/ 46228 h 131113"/>
                <a:gd name="connsiteX1" fmla="*/ 75626 w 79513"/>
                <a:gd name="connsiteY1" fmla="*/ 46228 h 131113"/>
                <a:gd name="connsiteX2" fmla="*/ 75626 w 79513"/>
                <a:gd name="connsiteY2" fmla="*/ 38676 h 131113"/>
                <a:gd name="connsiteX3" fmla="*/ 39776 w 79513"/>
                <a:gd name="connsiteY3" fmla="*/ 38676 h 131113"/>
                <a:gd name="connsiteX4" fmla="*/ 39776 w 79513"/>
                <a:gd name="connsiteY4" fmla="*/ 76 h 131113"/>
                <a:gd name="connsiteX5" fmla="*/ 31962 w 79513"/>
                <a:gd name="connsiteY5" fmla="*/ 76 h 131113"/>
                <a:gd name="connsiteX6" fmla="*/ 249 w 79513"/>
                <a:gd name="connsiteY6" fmla="*/ 40354 h 131113"/>
                <a:gd name="connsiteX7" fmla="*/ 249 w 79513"/>
                <a:gd name="connsiteY7" fmla="*/ 46228 h 131113"/>
                <a:gd name="connsiteX8" fmla="*/ 21621 w 79513"/>
                <a:gd name="connsiteY8" fmla="*/ 46228 h 131113"/>
                <a:gd name="connsiteX9" fmla="*/ 21621 w 79513"/>
                <a:gd name="connsiteY9" fmla="*/ 102869 h 131113"/>
                <a:gd name="connsiteX10" fmla="*/ 53794 w 79513"/>
                <a:gd name="connsiteY10" fmla="*/ 131190 h 131113"/>
                <a:gd name="connsiteX11" fmla="*/ 79762 w 79513"/>
                <a:gd name="connsiteY11" fmla="*/ 102659 h 131113"/>
                <a:gd name="connsiteX12" fmla="*/ 79762 w 79513"/>
                <a:gd name="connsiteY12" fmla="*/ 91121 h 131113"/>
                <a:gd name="connsiteX13" fmla="*/ 71949 w 79513"/>
                <a:gd name="connsiteY13" fmla="*/ 91121 h 131113"/>
                <a:gd name="connsiteX14" fmla="*/ 71949 w 79513"/>
                <a:gd name="connsiteY14" fmla="*/ 102450 h 131113"/>
                <a:gd name="connsiteX15" fmla="*/ 55632 w 79513"/>
                <a:gd name="connsiteY15" fmla="*/ 124477 h 131113"/>
                <a:gd name="connsiteX16" fmla="*/ 39776 w 79513"/>
                <a:gd name="connsiteY16" fmla="*/ 103079 h 131113"/>
                <a:gd name="connsiteX17" fmla="*/ 39776 w 79513"/>
                <a:gd name="connsiteY17" fmla="*/ 46228 h 1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513" h="131113">
                  <a:moveTo>
                    <a:pt x="39776" y="46228"/>
                  </a:moveTo>
                  <a:lnTo>
                    <a:pt x="75626" y="46228"/>
                  </a:lnTo>
                  <a:lnTo>
                    <a:pt x="75626" y="38676"/>
                  </a:lnTo>
                  <a:lnTo>
                    <a:pt x="39776" y="38676"/>
                  </a:lnTo>
                  <a:lnTo>
                    <a:pt x="39776" y="76"/>
                  </a:lnTo>
                  <a:lnTo>
                    <a:pt x="31962" y="76"/>
                  </a:lnTo>
                  <a:cubicBezTo>
                    <a:pt x="31732" y="18957"/>
                    <a:pt x="22310" y="39725"/>
                    <a:pt x="249" y="40354"/>
                  </a:cubicBezTo>
                  <a:lnTo>
                    <a:pt x="249" y="46228"/>
                  </a:lnTo>
                  <a:lnTo>
                    <a:pt x="21621" y="46228"/>
                  </a:lnTo>
                  <a:lnTo>
                    <a:pt x="21621" y="102869"/>
                  </a:lnTo>
                  <a:cubicBezTo>
                    <a:pt x="21621" y="126365"/>
                    <a:pt x="40925" y="131190"/>
                    <a:pt x="53794" y="131190"/>
                  </a:cubicBezTo>
                  <a:cubicBezTo>
                    <a:pt x="69191" y="131190"/>
                    <a:pt x="79762" y="119232"/>
                    <a:pt x="79762" y="102659"/>
                  </a:cubicBezTo>
                  <a:lnTo>
                    <a:pt x="79762" y="91121"/>
                  </a:lnTo>
                  <a:lnTo>
                    <a:pt x="71949" y="91121"/>
                  </a:lnTo>
                  <a:lnTo>
                    <a:pt x="71949" y="102450"/>
                  </a:lnTo>
                  <a:cubicBezTo>
                    <a:pt x="71949" y="116715"/>
                    <a:pt x="64595" y="124477"/>
                    <a:pt x="55632" y="124477"/>
                  </a:cubicBezTo>
                  <a:cubicBezTo>
                    <a:pt x="39776" y="124477"/>
                    <a:pt x="39776" y="106855"/>
                    <a:pt x="39776" y="103079"/>
                  </a:cubicBezTo>
                  <a:lnTo>
                    <a:pt x="39776" y="46228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2F54833B-A67A-885F-734C-B124592B2DCF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1895570" y="4010034"/>
              <a:ext cx="76164" cy="299688"/>
            </a:xfrm>
            <a:custGeom>
              <a:avLst/>
              <a:gdLst>
                <a:gd name="connsiteX0" fmla="*/ 76417 w 76164"/>
                <a:gd name="connsiteY0" fmla="*/ 296766 h 299688"/>
                <a:gd name="connsiteX1" fmla="*/ 70836 w 76164"/>
                <a:gd name="connsiteY1" fmla="*/ 290173 h 299688"/>
                <a:gd name="connsiteX2" fmla="*/ 19293 w 76164"/>
                <a:gd name="connsiteY2" fmla="*/ 149919 h 299688"/>
                <a:gd name="connsiteX3" fmla="*/ 72149 w 76164"/>
                <a:gd name="connsiteY3" fmla="*/ 8166 h 299688"/>
                <a:gd name="connsiteX4" fmla="*/ 76417 w 76164"/>
                <a:gd name="connsiteY4" fmla="*/ 3072 h 299688"/>
                <a:gd name="connsiteX5" fmla="*/ 73134 w 76164"/>
                <a:gd name="connsiteY5" fmla="*/ 75 h 299688"/>
                <a:gd name="connsiteX6" fmla="*/ 20935 w 76164"/>
                <a:gd name="connsiteY6" fmla="*/ 58514 h 299688"/>
                <a:gd name="connsiteX7" fmla="*/ 252 w 76164"/>
                <a:gd name="connsiteY7" fmla="*/ 149919 h 299688"/>
                <a:gd name="connsiteX8" fmla="*/ 21920 w 76164"/>
                <a:gd name="connsiteY8" fmla="*/ 243422 h 299688"/>
                <a:gd name="connsiteX9" fmla="*/ 73134 w 76164"/>
                <a:gd name="connsiteY9" fmla="*/ 299763 h 299688"/>
                <a:gd name="connsiteX10" fmla="*/ 76417 w 76164"/>
                <a:gd name="connsiteY10" fmla="*/ 296766 h 2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164" h="299688">
                  <a:moveTo>
                    <a:pt x="76417" y="296766"/>
                  </a:moveTo>
                  <a:cubicBezTo>
                    <a:pt x="76417" y="295867"/>
                    <a:pt x="76417" y="295268"/>
                    <a:pt x="70836" y="290173"/>
                  </a:cubicBezTo>
                  <a:cubicBezTo>
                    <a:pt x="29799" y="252412"/>
                    <a:pt x="19293" y="195771"/>
                    <a:pt x="19293" y="149919"/>
                  </a:cubicBezTo>
                  <a:cubicBezTo>
                    <a:pt x="19293" y="97773"/>
                    <a:pt x="31769" y="45627"/>
                    <a:pt x="72149" y="8166"/>
                  </a:cubicBezTo>
                  <a:cubicBezTo>
                    <a:pt x="76417" y="4570"/>
                    <a:pt x="76417" y="3971"/>
                    <a:pt x="76417" y="3072"/>
                  </a:cubicBezTo>
                  <a:cubicBezTo>
                    <a:pt x="76417" y="974"/>
                    <a:pt x="75104" y="75"/>
                    <a:pt x="73134" y="75"/>
                  </a:cubicBezTo>
                  <a:cubicBezTo>
                    <a:pt x="69851" y="75"/>
                    <a:pt x="40304" y="20454"/>
                    <a:pt x="20935" y="58514"/>
                  </a:cubicBezTo>
                  <a:cubicBezTo>
                    <a:pt x="4192" y="91480"/>
                    <a:pt x="252" y="124745"/>
                    <a:pt x="252" y="149919"/>
                  </a:cubicBezTo>
                  <a:cubicBezTo>
                    <a:pt x="252" y="173294"/>
                    <a:pt x="3863" y="209557"/>
                    <a:pt x="21920" y="243422"/>
                  </a:cubicBezTo>
                  <a:cubicBezTo>
                    <a:pt x="41618" y="280283"/>
                    <a:pt x="69851" y="299763"/>
                    <a:pt x="73134" y="299763"/>
                  </a:cubicBezTo>
                  <a:cubicBezTo>
                    <a:pt x="75104" y="299763"/>
                    <a:pt x="76417" y="298864"/>
                    <a:pt x="76417" y="296766"/>
                  </a:cubicBez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A7ABEAAC-EC56-3A5D-1B26-C312F01235AF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2003544" y="4030113"/>
              <a:ext cx="276426" cy="204687"/>
            </a:xfrm>
            <a:custGeom>
              <a:avLst/>
              <a:gdLst>
                <a:gd name="connsiteX0" fmla="*/ 237943 w 276426"/>
                <a:gd name="connsiteY0" fmla="*/ 23151 h 204687"/>
                <a:gd name="connsiteX1" fmla="*/ 265520 w 276426"/>
                <a:gd name="connsiteY1" fmla="*/ 9365 h 204687"/>
                <a:gd name="connsiteX2" fmla="*/ 276682 w 276426"/>
                <a:gd name="connsiteY2" fmla="*/ 3371 h 204687"/>
                <a:gd name="connsiteX3" fmla="*/ 272086 w 276426"/>
                <a:gd name="connsiteY3" fmla="*/ 75 h 204687"/>
                <a:gd name="connsiteX4" fmla="*/ 230064 w 276426"/>
                <a:gd name="connsiteY4" fmla="*/ 974 h 204687"/>
                <a:gd name="connsiteX5" fmla="*/ 187714 w 276426"/>
                <a:gd name="connsiteY5" fmla="*/ 75 h 204687"/>
                <a:gd name="connsiteX6" fmla="*/ 181476 w 276426"/>
                <a:gd name="connsiteY6" fmla="*/ 6068 h 204687"/>
                <a:gd name="connsiteX7" fmla="*/ 190668 w 276426"/>
                <a:gd name="connsiteY7" fmla="*/ 9365 h 204687"/>
                <a:gd name="connsiteX8" fmla="*/ 203144 w 276426"/>
                <a:gd name="connsiteY8" fmla="*/ 9964 h 204687"/>
                <a:gd name="connsiteX9" fmla="*/ 212008 w 276426"/>
                <a:gd name="connsiteY9" fmla="*/ 14759 h 204687"/>
                <a:gd name="connsiteX10" fmla="*/ 210694 w 276426"/>
                <a:gd name="connsiteY10" fmla="*/ 20453 h 204687"/>
                <a:gd name="connsiteX11" fmla="*/ 190997 w 276426"/>
                <a:gd name="connsiteY11" fmla="*/ 93577 h 204687"/>
                <a:gd name="connsiteX12" fmla="*/ 90866 w 276426"/>
                <a:gd name="connsiteY12" fmla="*/ 93577 h 204687"/>
                <a:gd name="connsiteX13" fmla="*/ 110236 w 276426"/>
                <a:gd name="connsiteY13" fmla="*/ 23151 h 204687"/>
                <a:gd name="connsiteX14" fmla="*/ 137812 w 276426"/>
                <a:gd name="connsiteY14" fmla="*/ 9365 h 204687"/>
                <a:gd name="connsiteX15" fmla="*/ 148975 w 276426"/>
                <a:gd name="connsiteY15" fmla="*/ 3371 h 204687"/>
                <a:gd name="connsiteX16" fmla="*/ 144378 w 276426"/>
                <a:gd name="connsiteY16" fmla="*/ 75 h 204687"/>
                <a:gd name="connsiteX17" fmla="*/ 102356 w 276426"/>
                <a:gd name="connsiteY17" fmla="*/ 974 h 204687"/>
                <a:gd name="connsiteX18" fmla="*/ 60006 w 276426"/>
                <a:gd name="connsiteY18" fmla="*/ 75 h 204687"/>
                <a:gd name="connsiteX19" fmla="*/ 53768 w 276426"/>
                <a:gd name="connsiteY19" fmla="*/ 6068 h 204687"/>
                <a:gd name="connsiteX20" fmla="*/ 62961 w 276426"/>
                <a:gd name="connsiteY20" fmla="*/ 9365 h 204687"/>
                <a:gd name="connsiteX21" fmla="*/ 75436 w 276426"/>
                <a:gd name="connsiteY21" fmla="*/ 9964 h 204687"/>
                <a:gd name="connsiteX22" fmla="*/ 84300 w 276426"/>
                <a:gd name="connsiteY22" fmla="*/ 14759 h 204687"/>
                <a:gd name="connsiteX23" fmla="*/ 82987 w 276426"/>
                <a:gd name="connsiteY23" fmla="*/ 20453 h 204687"/>
                <a:gd name="connsiteX24" fmla="*/ 38995 w 276426"/>
                <a:gd name="connsiteY24" fmla="*/ 181386 h 204687"/>
                <a:gd name="connsiteX25" fmla="*/ 9120 w 276426"/>
                <a:gd name="connsiteY25" fmla="*/ 195471 h 204687"/>
                <a:gd name="connsiteX26" fmla="*/ 256 w 276426"/>
                <a:gd name="connsiteY26" fmla="*/ 201465 h 204687"/>
                <a:gd name="connsiteX27" fmla="*/ 4852 w 276426"/>
                <a:gd name="connsiteY27" fmla="*/ 204762 h 204687"/>
                <a:gd name="connsiteX28" fmla="*/ 46546 w 276426"/>
                <a:gd name="connsiteY28" fmla="*/ 203863 h 204687"/>
                <a:gd name="connsiteX29" fmla="*/ 67557 w 276426"/>
                <a:gd name="connsiteY29" fmla="*/ 204162 h 204687"/>
                <a:gd name="connsiteX30" fmla="*/ 88896 w 276426"/>
                <a:gd name="connsiteY30" fmla="*/ 204762 h 204687"/>
                <a:gd name="connsiteX31" fmla="*/ 95462 w 276426"/>
                <a:gd name="connsiteY31" fmla="*/ 198768 h 204687"/>
                <a:gd name="connsiteX32" fmla="*/ 86270 w 276426"/>
                <a:gd name="connsiteY32" fmla="*/ 195471 h 204687"/>
                <a:gd name="connsiteX33" fmla="*/ 64931 w 276426"/>
                <a:gd name="connsiteY33" fmla="*/ 190077 h 204687"/>
                <a:gd name="connsiteX34" fmla="*/ 65915 w 276426"/>
                <a:gd name="connsiteY34" fmla="*/ 184982 h 204687"/>
                <a:gd name="connsiteX35" fmla="*/ 88240 w 276426"/>
                <a:gd name="connsiteY35" fmla="*/ 102868 h 204687"/>
                <a:gd name="connsiteX36" fmla="*/ 188370 w 276426"/>
                <a:gd name="connsiteY36" fmla="*/ 102868 h 204687"/>
                <a:gd name="connsiteX37" fmla="*/ 165718 w 276426"/>
                <a:gd name="connsiteY37" fmla="*/ 185582 h 204687"/>
                <a:gd name="connsiteX38" fmla="*/ 135843 w 276426"/>
                <a:gd name="connsiteY38" fmla="*/ 195471 h 204687"/>
                <a:gd name="connsiteX39" fmla="*/ 127964 w 276426"/>
                <a:gd name="connsiteY39" fmla="*/ 201465 h 204687"/>
                <a:gd name="connsiteX40" fmla="*/ 132560 w 276426"/>
                <a:gd name="connsiteY40" fmla="*/ 204762 h 204687"/>
                <a:gd name="connsiteX41" fmla="*/ 174253 w 276426"/>
                <a:gd name="connsiteY41" fmla="*/ 203863 h 204687"/>
                <a:gd name="connsiteX42" fmla="*/ 195264 w 276426"/>
                <a:gd name="connsiteY42" fmla="*/ 204162 h 204687"/>
                <a:gd name="connsiteX43" fmla="*/ 216604 w 276426"/>
                <a:gd name="connsiteY43" fmla="*/ 204762 h 204687"/>
                <a:gd name="connsiteX44" fmla="*/ 223170 w 276426"/>
                <a:gd name="connsiteY44" fmla="*/ 198768 h 204687"/>
                <a:gd name="connsiteX45" fmla="*/ 213977 w 276426"/>
                <a:gd name="connsiteY45" fmla="*/ 195471 h 204687"/>
                <a:gd name="connsiteX46" fmla="*/ 192638 w 276426"/>
                <a:gd name="connsiteY46" fmla="*/ 190077 h 204687"/>
                <a:gd name="connsiteX47" fmla="*/ 193623 w 276426"/>
                <a:gd name="connsiteY47" fmla="*/ 184982 h 204687"/>
                <a:gd name="connsiteX48" fmla="*/ 237943 w 276426"/>
                <a:gd name="connsiteY48" fmla="*/ 23151 h 20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6426" h="204687">
                  <a:moveTo>
                    <a:pt x="237943" y="23151"/>
                  </a:moveTo>
                  <a:cubicBezTo>
                    <a:pt x="240898" y="12362"/>
                    <a:pt x="241554" y="9365"/>
                    <a:pt x="265520" y="9365"/>
                  </a:cubicBezTo>
                  <a:cubicBezTo>
                    <a:pt x="274056" y="9365"/>
                    <a:pt x="276682" y="9365"/>
                    <a:pt x="276682" y="3371"/>
                  </a:cubicBezTo>
                  <a:cubicBezTo>
                    <a:pt x="276682" y="75"/>
                    <a:pt x="273071" y="75"/>
                    <a:pt x="272086" y="75"/>
                  </a:cubicBezTo>
                  <a:cubicBezTo>
                    <a:pt x="262894" y="75"/>
                    <a:pt x="239256" y="974"/>
                    <a:pt x="230064" y="974"/>
                  </a:cubicBezTo>
                  <a:cubicBezTo>
                    <a:pt x="220543" y="974"/>
                    <a:pt x="197234" y="75"/>
                    <a:pt x="187714" y="75"/>
                  </a:cubicBezTo>
                  <a:cubicBezTo>
                    <a:pt x="185087" y="75"/>
                    <a:pt x="181476" y="75"/>
                    <a:pt x="181476" y="6068"/>
                  </a:cubicBezTo>
                  <a:cubicBezTo>
                    <a:pt x="181476" y="9365"/>
                    <a:pt x="184431" y="9365"/>
                    <a:pt x="190668" y="9365"/>
                  </a:cubicBezTo>
                  <a:cubicBezTo>
                    <a:pt x="191325" y="9365"/>
                    <a:pt x="197563" y="9365"/>
                    <a:pt x="203144" y="9964"/>
                  </a:cubicBezTo>
                  <a:cubicBezTo>
                    <a:pt x="209053" y="10564"/>
                    <a:pt x="212008" y="10863"/>
                    <a:pt x="212008" y="14759"/>
                  </a:cubicBezTo>
                  <a:cubicBezTo>
                    <a:pt x="212008" y="15958"/>
                    <a:pt x="211679" y="16558"/>
                    <a:pt x="210694" y="20453"/>
                  </a:cubicBezTo>
                  <a:lnTo>
                    <a:pt x="190997" y="93577"/>
                  </a:lnTo>
                  <a:lnTo>
                    <a:pt x="90866" y="93577"/>
                  </a:lnTo>
                  <a:lnTo>
                    <a:pt x="110236" y="23151"/>
                  </a:lnTo>
                  <a:cubicBezTo>
                    <a:pt x="113190" y="12362"/>
                    <a:pt x="114175" y="9365"/>
                    <a:pt x="137812" y="9365"/>
                  </a:cubicBezTo>
                  <a:cubicBezTo>
                    <a:pt x="146348" y="9365"/>
                    <a:pt x="148975" y="9365"/>
                    <a:pt x="148975" y="3371"/>
                  </a:cubicBezTo>
                  <a:cubicBezTo>
                    <a:pt x="148975" y="75"/>
                    <a:pt x="145363" y="75"/>
                    <a:pt x="144378" y="75"/>
                  </a:cubicBezTo>
                  <a:cubicBezTo>
                    <a:pt x="135186" y="75"/>
                    <a:pt x="111549" y="974"/>
                    <a:pt x="102356" y="974"/>
                  </a:cubicBezTo>
                  <a:cubicBezTo>
                    <a:pt x="92836" y="974"/>
                    <a:pt x="69527" y="75"/>
                    <a:pt x="60006" y="75"/>
                  </a:cubicBezTo>
                  <a:cubicBezTo>
                    <a:pt x="57380" y="75"/>
                    <a:pt x="53768" y="75"/>
                    <a:pt x="53768" y="6068"/>
                  </a:cubicBezTo>
                  <a:cubicBezTo>
                    <a:pt x="53768" y="9365"/>
                    <a:pt x="56723" y="9365"/>
                    <a:pt x="62961" y="9365"/>
                  </a:cubicBezTo>
                  <a:cubicBezTo>
                    <a:pt x="63617" y="9365"/>
                    <a:pt x="69855" y="9365"/>
                    <a:pt x="75436" y="9964"/>
                  </a:cubicBezTo>
                  <a:cubicBezTo>
                    <a:pt x="81345" y="10564"/>
                    <a:pt x="84300" y="10863"/>
                    <a:pt x="84300" y="14759"/>
                  </a:cubicBezTo>
                  <a:cubicBezTo>
                    <a:pt x="84300" y="15958"/>
                    <a:pt x="83972" y="16857"/>
                    <a:pt x="82987" y="20453"/>
                  </a:cubicBezTo>
                  <a:lnTo>
                    <a:pt x="38995" y="181386"/>
                  </a:lnTo>
                  <a:cubicBezTo>
                    <a:pt x="35712" y="193074"/>
                    <a:pt x="35056" y="195471"/>
                    <a:pt x="9120" y="195471"/>
                  </a:cubicBezTo>
                  <a:cubicBezTo>
                    <a:pt x="3211" y="195471"/>
                    <a:pt x="256" y="195471"/>
                    <a:pt x="256" y="201465"/>
                  </a:cubicBezTo>
                  <a:cubicBezTo>
                    <a:pt x="256" y="204762"/>
                    <a:pt x="4196" y="204762"/>
                    <a:pt x="4852" y="204762"/>
                  </a:cubicBezTo>
                  <a:cubicBezTo>
                    <a:pt x="14045" y="204762"/>
                    <a:pt x="37354" y="203863"/>
                    <a:pt x="46546" y="203863"/>
                  </a:cubicBezTo>
                  <a:cubicBezTo>
                    <a:pt x="53440" y="203863"/>
                    <a:pt x="60663" y="204162"/>
                    <a:pt x="67557" y="204162"/>
                  </a:cubicBezTo>
                  <a:cubicBezTo>
                    <a:pt x="74779" y="204162"/>
                    <a:pt x="82002" y="204762"/>
                    <a:pt x="88896" y="204762"/>
                  </a:cubicBezTo>
                  <a:cubicBezTo>
                    <a:pt x="91523" y="204762"/>
                    <a:pt x="95462" y="204762"/>
                    <a:pt x="95462" y="198768"/>
                  </a:cubicBezTo>
                  <a:cubicBezTo>
                    <a:pt x="95462" y="195471"/>
                    <a:pt x="92508" y="195471"/>
                    <a:pt x="86270" y="195471"/>
                  </a:cubicBezTo>
                  <a:cubicBezTo>
                    <a:pt x="74123" y="195471"/>
                    <a:pt x="64931" y="195471"/>
                    <a:pt x="64931" y="190077"/>
                  </a:cubicBezTo>
                  <a:cubicBezTo>
                    <a:pt x="64931" y="188279"/>
                    <a:pt x="65587" y="186780"/>
                    <a:pt x="65915" y="184982"/>
                  </a:cubicBezTo>
                  <a:lnTo>
                    <a:pt x="88240" y="102868"/>
                  </a:lnTo>
                  <a:lnTo>
                    <a:pt x="188370" y="102868"/>
                  </a:lnTo>
                  <a:cubicBezTo>
                    <a:pt x="174582" y="152616"/>
                    <a:pt x="167031" y="181086"/>
                    <a:pt x="165718" y="185582"/>
                  </a:cubicBezTo>
                  <a:cubicBezTo>
                    <a:pt x="162435" y="195172"/>
                    <a:pt x="156197" y="195471"/>
                    <a:pt x="135843" y="195471"/>
                  </a:cubicBezTo>
                  <a:cubicBezTo>
                    <a:pt x="130918" y="195471"/>
                    <a:pt x="127964" y="195471"/>
                    <a:pt x="127964" y="201465"/>
                  </a:cubicBezTo>
                  <a:cubicBezTo>
                    <a:pt x="127964" y="204762"/>
                    <a:pt x="131903" y="204762"/>
                    <a:pt x="132560" y="204762"/>
                  </a:cubicBezTo>
                  <a:cubicBezTo>
                    <a:pt x="141752" y="204762"/>
                    <a:pt x="165061" y="203863"/>
                    <a:pt x="174253" y="203863"/>
                  </a:cubicBezTo>
                  <a:cubicBezTo>
                    <a:pt x="181148" y="203863"/>
                    <a:pt x="188370" y="204162"/>
                    <a:pt x="195264" y="204162"/>
                  </a:cubicBezTo>
                  <a:cubicBezTo>
                    <a:pt x="202487" y="204162"/>
                    <a:pt x="209710" y="204762"/>
                    <a:pt x="216604" y="204762"/>
                  </a:cubicBezTo>
                  <a:cubicBezTo>
                    <a:pt x="219230" y="204762"/>
                    <a:pt x="223170" y="204762"/>
                    <a:pt x="223170" y="198768"/>
                  </a:cubicBezTo>
                  <a:cubicBezTo>
                    <a:pt x="223170" y="195471"/>
                    <a:pt x="220215" y="195471"/>
                    <a:pt x="213977" y="195471"/>
                  </a:cubicBezTo>
                  <a:cubicBezTo>
                    <a:pt x="201830" y="195471"/>
                    <a:pt x="192638" y="195471"/>
                    <a:pt x="192638" y="190077"/>
                  </a:cubicBezTo>
                  <a:cubicBezTo>
                    <a:pt x="192638" y="188279"/>
                    <a:pt x="193295" y="186780"/>
                    <a:pt x="193623" y="184982"/>
                  </a:cubicBezTo>
                  <a:lnTo>
                    <a:pt x="237943" y="23151"/>
                  </a:ln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06C6D8C8-EAE4-E9BC-C5C5-CC21BA8483C1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2309023" y="4010034"/>
              <a:ext cx="76164" cy="299688"/>
            </a:xfrm>
            <a:custGeom>
              <a:avLst/>
              <a:gdLst>
                <a:gd name="connsiteX0" fmla="*/ 76430 w 76164"/>
                <a:gd name="connsiteY0" fmla="*/ 149919 h 299688"/>
                <a:gd name="connsiteX1" fmla="*/ 54762 w 76164"/>
                <a:gd name="connsiteY1" fmla="*/ 56416 h 299688"/>
                <a:gd name="connsiteX2" fmla="*/ 3548 w 76164"/>
                <a:gd name="connsiteY2" fmla="*/ 75 h 299688"/>
                <a:gd name="connsiteX3" fmla="*/ 265 w 76164"/>
                <a:gd name="connsiteY3" fmla="*/ 3072 h 299688"/>
                <a:gd name="connsiteX4" fmla="*/ 6503 w 76164"/>
                <a:gd name="connsiteY4" fmla="*/ 9964 h 299688"/>
                <a:gd name="connsiteX5" fmla="*/ 57389 w 76164"/>
                <a:gd name="connsiteY5" fmla="*/ 149919 h 299688"/>
                <a:gd name="connsiteX6" fmla="*/ 4533 w 76164"/>
                <a:gd name="connsiteY6" fmla="*/ 291671 h 299688"/>
                <a:gd name="connsiteX7" fmla="*/ 265 w 76164"/>
                <a:gd name="connsiteY7" fmla="*/ 296766 h 299688"/>
                <a:gd name="connsiteX8" fmla="*/ 3548 w 76164"/>
                <a:gd name="connsiteY8" fmla="*/ 299763 h 299688"/>
                <a:gd name="connsiteX9" fmla="*/ 55747 w 76164"/>
                <a:gd name="connsiteY9" fmla="*/ 241324 h 299688"/>
                <a:gd name="connsiteX10" fmla="*/ 76430 w 76164"/>
                <a:gd name="connsiteY10" fmla="*/ 149919 h 2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164" h="299688">
                  <a:moveTo>
                    <a:pt x="76430" y="149919"/>
                  </a:moveTo>
                  <a:cubicBezTo>
                    <a:pt x="76430" y="126543"/>
                    <a:pt x="72819" y="90281"/>
                    <a:pt x="54762" y="56416"/>
                  </a:cubicBezTo>
                  <a:cubicBezTo>
                    <a:pt x="35065" y="19554"/>
                    <a:pt x="6831" y="75"/>
                    <a:pt x="3548" y="75"/>
                  </a:cubicBezTo>
                  <a:cubicBezTo>
                    <a:pt x="1578" y="75"/>
                    <a:pt x="265" y="1273"/>
                    <a:pt x="265" y="3072"/>
                  </a:cubicBezTo>
                  <a:cubicBezTo>
                    <a:pt x="265" y="3971"/>
                    <a:pt x="265" y="4570"/>
                    <a:pt x="6503" y="9964"/>
                  </a:cubicBezTo>
                  <a:cubicBezTo>
                    <a:pt x="38676" y="39634"/>
                    <a:pt x="57389" y="87284"/>
                    <a:pt x="57389" y="149919"/>
                  </a:cubicBezTo>
                  <a:cubicBezTo>
                    <a:pt x="57389" y="201165"/>
                    <a:pt x="45242" y="253911"/>
                    <a:pt x="4533" y="291671"/>
                  </a:cubicBezTo>
                  <a:cubicBezTo>
                    <a:pt x="265" y="295268"/>
                    <a:pt x="265" y="295867"/>
                    <a:pt x="265" y="296766"/>
                  </a:cubicBezTo>
                  <a:cubicBezTo>
                    <a:pt x="265" y="298564"/>
                    <a:pt x="1578" y="299763"/>
                    <a:pt x="3548" y="299763"/>
                  </a:cubicBezTo>
                  <a:cubicBezTo>
                    <a:pt x="6831" y="299763"/>
                    <a:pt x="36378" y="279384"/>
                    <a:pt x="55747" y="241324"/>
                  </a:cubicBezTo>
                  <a:cubicBezTo>
                    <a:pt x="72490" y="208358"/>
                    <a:pt x="76430" y="175093"/>
                    <a:pt x="76430" y="149919"/>
                  </a:cubicBezTo>
                  <a:close/>
                </a:path>
              </a:pathLst>
            </a:custGeom>
            <a:solidFill>
              <a:srgbClr val="000000"/>
            </a:solidFill>
            <a:ln w="328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8" name="Groupe 157">
            <a:extLst>
              <a:ext uri="{FF2B5EF4-FFF2-40B4-BE49-F238E27FC236}">
                <a16:creationId xmlns:a16="http://schemas.microsoft.com/office/drawing/2014/main" id="{747E060D-311B-A7D3-FC7C-2AD5357D7680}"/>
              </a:ext>
            </a:extLst>
          </p:cNvPr>
          <p:cNvGrpSpPr/>
          <p:nvPr/>
        </p:nvGrpSpPr>
        <p:grpSpPr>
          <a:xfrm>
            <a:off x="8542823" y="2759405"/>
            <a:ext cx="1481509" cy="3276317"/>
            <a:chOff x="8542823" y="2759405"/>
            <a:chExt cx="1481509" cy="3276317"/>
          </a:xfrm>
        </p:grpSpPr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627E86DB-A7AD-EC05-C554-8457A8E29137}"/>
                </a:ext>
              </a:extLst>
            </p:cNvPr>
            <p:cNvSpPr/>
            <p:nvPr/>
          </p:nvSpPr>
          <p:spPr bwMode="auto">
            <a:xfrm>
              <a:off x="8925348" y="2759407"/>
              <a:ext cx="628706" cy="3256441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  <a:gd name="connsiteX0" fmla="*/ 795680 w 795680"/>
                <a:gd name="connsiteY0" fmla="*/ 3221839 h 3221839"/>
                <a:gd name="connsiteX1" fmla="*/ 381857 w 795680"/>
                <a:gd name="connsiteY1" fmla="*/ 2593910 h 3221839"/>
                <a:gd name="connsiteX2" fmla="*/ 24010 w 795680"/>
                <a:gd name="connsiteY2" fmla="*/ 1561422 h 3221839"/>
                <a:gd name="connsiteX3" fmla="*/ 8632 w 795680"/>
                <a:gd name="connsiteY3" fmla="*/ 0 h 3221839"/>
                <a:gd name="connsiteX0" fmla="*/ 794723 w 794723"/>
                <a:gd name="connsiteY0" fmla="*/ 3221839 h 3221839"/>
                <a:gd name="connsiteX1" fmla="*/ 290158 w 794723"/>
                <a:gd name="connsiteY1" fmla="*/ 2600890 h 3221839"/>
                <a:gd name="connsiteX2" fmla="*/ 23053 w 794723"/>
                <a:gd name="connsiteY2" fmla="*/ 1561422 h 3221839"/>
                <a:gd name="connsiteX3" fmla="*/ 7675 w 794723"/>
                <a:gd name="connsiteY3" fmla="*/ 0 h 322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723" h="3221839">
                  <a:moveTo>
                    <a:pt x="794723" y="3221839"/>
                  </a:moveTo>
                  <a:cubicBezTo>
                    <a:pt x="496143" y="2952806"/>
                    <a:pt x="418770" y="2877626"/>
                    <a:pt x="290158" y="2600890"/>
                  </a:cubicBezTo>
                  <a:cubicBezTo>
                    <a:pt x="161546" y="2324154"/>
                    <a:pt x="70134" y="1994904"/>
                    <a:pt x="23053" y="1561422"/>
                  </a:cubicBezTo>
                  <a:cubicBezTo>
                    <a:pt x="-24028" y="1127940"/>
                    <a:pt x="17180" y="879105"/>
                    <a:pt x="7675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ECB8F3FE-5867-3623-C2BB-EFB99617D011}"/>
                </a:ext>
              </a:extLst>
            </p:cNvPr>
            <p:cNvSpPr/>
            <p:nvPr/>
          </p:nvSpPr>
          <p:spPr bwMode="auto">
            <a:xfrm>
              <a:off x="8738679" y="2759408"/>
              <a:ext cx="286102" cy="3264004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6813 w 1076813"/>
                <a:gd name="connsiteY0" fmla="*/ 3508310 h 3508310"/>
                <a:gd name="connsiteX1" fmla="*/ 367686 w 1076813"/>
                <a:gd name="connsiteY1" fmla="*/ 2687216 h 3508310"/>
                <a:gd name="connsiteX2" fmla="*/ 43131 w 1076813"/>
                <a:gd name="connsiteY2" fmla="*/ 1715041 h 3508310"/>
                <a:gd name="connsiteX3" fmla="*/ 13123 w 1076813"/>
                <a:gd name="connsiteY3" fmla="*/ 0 h 3508310"/>
                <a:gd name="connsiteX0" fmla="*/ 1068844 w 1068844"/>
                <a:gd name="connsiteY0" fmla="*/ 3508310 h 3508310"/>
                <a:gd name="connsiteX1" fmla="*/ 199173 w 1068844"/>
                <a:gd name="connsiteY1" fmla="*/ 2414990 h 3508310"/>
                <a:gd name="connsiteX2" fmla="*/ 35162 w 1068844"/>
                <a:gd name="connsiteY2" fmla="*/ 1715041 h 3508310"/>
                <a:gd name="connsiteX3" fmla="*/ 5154 w 1068844"/>
                <a:gd name="connsiteY3" fmla="*/ 0 h 3508310"/>
                <a:gd name="connsiteX0" fmla="*/ 1106843 w 1106843"/>
                <a:gd name="connsiteY0" fmla="*/ 3508310 h 3508310"/>
                <a:gd name="connsiteX1" fmla="*/ 237172 w 1106843"/>
                <a:gd name="connsiteY1" fmla="*/ 2414990 h 3508310"/>
                <a:gd name="connsiteX2" fmla="*/ 10340 w 1106843"/>
                <a:gd name="connsiteY2" fmla="*/ 1575438 h 3508310"/>
                <a:gd name="connsiteX3" fmla="*/ 43153 w 1106843"/>
                <a:gd name="connsiteY3" fmla="*/ 0 h 3508310"/>
                <a:gd name="connsiteX0" fmla="*/ 241304 w 241304"/>
                <a:gd name="connsiteY0" fmla="*/ 3257024 h 3257024"/>
                <a:gd name="connsiteX1" fmla="*/ 237172 w 241304"/>
                <a:gd name="connsiteY1" fmla="*/ 2414990 h 3257024"/>
                <a:gd name="connsiteX2" fmla="*/ 10340 w 241304"/>
                <a:gd name="connsiteY2" fmla="*/ 1575438 h 3257024"/>
                <a:gd name="connsiteX3" fmla="*/ 43153 w 241304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01924 w 201924"/>
                <a:gd name="connsiteY0" fmla="*/ 3257024 h 3257024"/>
                <a:gd name="connsiteX1" fmla="*/ 44229 w 201924"/>
                <a:gd name="connsiteY1" fmla="*/ 2408010 h 3257024"/>
                <a:gd name="connsiteX2" fmla="*/ 19821 w 201924"/>
                <a:gd name="connsiteY2" fmla="*/ 1582418 h 3257024"/>
                <a:gd name="connsiteX3" fmla="*/ 3773 w 201924"/>
                <a:gd name="connsiteY3" fmla="*/ 0 h 3257024"/>
                <a:gd name="connsiteX0" fmla="*/ 203021 w 203021"/>
                <a:gd name="connsiteY0" fmla="*/ 3257024 h 3257024"/>
                <a:gd name="connsiteX1" fmla="*/ 94187 w 203021"/>
                <a:gd name="connsiteY1" fmla="*/ 2428950 h 3257024"/>
                <a:gd name="connsiteX2" fmla="*/ 20918 w 203021"/>
                <a:gd name="connsiteY2" fmla="*/ 1582418 h 3257024"/>
                <a:gd name="connsiteX3" fmla="*/ 4870 w 203021"/>
                <a:gd name="connsiteY3" fmla="*/ 0 h 3257024"/>
                <a:gd name="connsiteX0" fmla="*/ 286783 w 286783"/>
                <a:gd name="connsiteY0" fmla="*/ 3264004 h 3264004"/>
                <a:gd name="connsiteX1" fmla="*/ 94187 w 286783"/>
                <a:gd name="connsiteY1" fmla="*/ 2428950 h 3264004"/>
                <a:gd name="connsiteX2" fmla="*/ 20918 w 286783"/>
                <a:gd name="connsiteY2" fmla="*/ 1582418 h 3264004"/>
                <a:gd name="connsiteX3" fmla="*/ 4870 w 286783"/>
                <a:gd name="connsiteY3" fmla="*/ 0 h 3264004"/>
                <a:gd name="connsiteX0" fmla="*/ 286102 w 286102"/>
                <a:gd name="connsiteY0" fmla="*/ 3264004 h 3264004"/>
                <a:gd name="connsiteX1" fmla="*/ 65585 w 286102"/>
                <a:gd name="connsiteY1" fmla="*/ 2261427 h 3264004"/>
                <a:gd name="connsiteX2" fmla="*/ 20237 w 286102"/>
                <a:gd name="connsiteY2" fmla="*/ 1582418 h 3264004"/>
                <a:gd name="connsiteX3" fmla="*/ 4189 w 286102"/>
                <a:gd name="connsiteY3" fmla="*/ 0 h 3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102" h="3264004">
                  <a:moveTo>
                    <a:pt x="286102" y="3264004"/>
                  </a:moveTo>
                  <a:cubicBezTo>
                    <a:pt x="162026" y="2764626"/>
                    <a:pt x="109896" y="2541691"/>
                    <a:pt x="65585" y="2261427"/>
                  </a:cubicBezTo>
                  <a:cubicBezTo>
                    <a:pt x="21274" y="1981163"/>
                    <a:pt x="30470" y="1959322"/>
                    <a:pt x="20237" y="1582418"/>
                  </a:cubicBezTo>
                  <a:cubicBezTo>
                    <a:pt x="10004" y="1205514"/>
                    <a:pt x="-8252" y="688910"/>
                    <a:pt x="4189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22927E05-1794-1C9C-6E09-76026FE20F43}"/>
                </a:ext>
              </a:extLst>
            </p:cNvPr>
            <p:cNvSpPr/>
            <p:nvPr/>
          </p:nvSpPr>
          <p:spPr bwMode="auto">
            <a:xfrm>
              <a:off x="8542823" y="2760909"/>
              <a:ext cx="188189" cy="3264332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183575 w 1183575"/>
                <a:gd name="connsiteY0" fmla="*/ 3983798 h 3983798"/>
                <a:gd name="connsiteX1" fmla="*/ 364720 w 1183575"/>
                <a:gd name="connsiteY1" fmla="*/ 268721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183575 w 1183575"/>
                <a:gd name="connsiteY0" fmla="*/ 3983798 h 3983798"/>
                <a:gd name="connsiteX1" fmla="*/ 328144 w 1183575"/>
                <a:gd name="connsiteY1" fmla="*/ 270184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203525 w 1203525"/>
                <a:gd name="connsiteY0" fmla="*/ 3983798 h 3983798"/>
                <a:gd name="connsiteX1" fmla="*/ 348094 w 1203525"/>
                <a:gd name="connsiteY1" fmla="*/ 2701846 h 3983798"/>
                <a:gd name="connsiteX2" fmla="*/ 30854 w 1203525"/>
                <a:gd name="connsiteY2" fmla="*/ 1751618 h 3983798"/>
                <a:gd name="connsiteX3" fmla="*/ 30107 w 1203525"/>
                <a:gd name="connsiteY3" fmla="*/ 0 h 3983798"/>
                <a:gd name="connsiteX0" fmla="*/ 1187642 w 1187642"/>
                <a:gd name="connsiteY0" fmla="*/ 3983798 h 3983798"/>
                <a:gd name="connsiteX1" fmla="*/ 332211 w 1187642"/>
                <a:gd name="connsiteY1" fmla="*/ 2701846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187642 w 1187642"/>
                <a:gd name="connsiteY0" fmla="*/ 3983798 h 3983798"/>
                <a:gd name="connsiteX1" fmla="*/ 295635 w 1187642"/>
                <a:gd name="connsiteY1" fmla="*/ 2723792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851143 w 851143"/>
                <a:gd name="connsiteY0" fmla="*/ 3686313 h 3686313"/>
                <a:gd name="connsiteX1" fmla="*/ 251744 w 851143"/>
                <a:gd name="connsiteY1" fmla="*/ 2738422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851143 w 851143"/>
                <a:gd name="connsiteY0" fmla="*/ 3686313 h 3686313"/>
                <a:gd name="connsiteX1" fmla="*/ 160304 w 851143"/>
                <a:gd name="connsiteY1" fmla="*/ 2576888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409183 w 409183"/>
                <a:gd name="connsiteY0" fmla="*/ 3142971 h 3142971"/>
                <a:gd name="connsiteX1" fmla="*/ 160304 w 409183"/>
                <a:gd name="connsiteY1" fmla="*/ 257688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409183 w 409183"/>
                <a:gd name="connsiteY0" fmla="*/ 3142971 h 3142971"/>
                <a:gd name="connsiteX1" fmla="*/ 99344 w 409183"/>
                <a:gd name="connsiteY1" fmla="*/ 260625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14971 w 302503"/>
                <a:gd name="connsiteY1" fmla="*/ 1751618 h 3128286"/>
                <a:gd name="connsiteX2" fmla="*/ 14224 w 302503"/>
                <a:gd name="connsiteY2" fmla="*/ 0 h 3128286"/>
                <a:gd name="connsiteX0" fmla="*/ 292309 w 292309"/>
                <a:gd name="connsiteY0" fmla="*/ 3128286 h 3128286"/>
                <a:gd name="connsiteX1" fmla="*/ 35257 w 292309"/>
                <a:gd name="connsiteY1" fmla="*/ 2001262 h 3128286"/>
                <a:gd name="connsiteX2" fmla="*/ 4030 w 292309"/>
                <a:gd name="connsiteY2" fmla="*/ 0 h 3128286"/>
                <a:gd name="connsiteX0" fmla="*/ 216109 w 216109"/>
                <a:gd name="connsiteY0" fmla="*/ 3172341 h 3172341"/>
                <a:gd name="connsiteX1" fmla="*/ 35257 w 216109"/>
                <a:gd name="connsiteY1" fmla="*/ 2001262 h 3172341"/>
                <a:gd name="connsiteX2" fmla="*/ 4030 w 216109"/>
                <a:gd name="connsiteY2" fmla="*/ 0 h 3172341"/>
                <a:gd name="connsiteX0" fmla="*/ 188189 w 188189"/>
                <a:gd name="connsiteY0" fmla="*/ 3145437 h 3145437"/>
                <a:gd name="connsiteX1" fmla="*/ 35257 w 188189"/>
                <a:gd name="connsiteY1" fmla="*/ 2001262 h 3145437"/>
                <a:gd name="connsiteX2" fmla="*/ 4030 w 188189"/>
                <a:gd name="connsiteY2" fmla="*/ 0 h 31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89" h="3145437">
                  <a:moveTo>
                    <a:pt x="188189" y="3145437"/>
                  </a:moveTo>
                  <a:cubicBezTo>
                    <a:pt x="128287" y="2858631"/>
                    <a:pt x="83303" y="2522643"/>
                    <a:pt x="35257" y="2001262"/>
                  </a:cubicBezTo>
                  <a:cubicBezTo>
                    <a:pt x="9629" y="1671357"/>
                    <a:pt x="-8411" y="688910"/>
                    <a:pt x="4030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81A4581A-01E5-9380-1FC2-6B4999F53F3F}"/>
                </a:ext>
              </a:extLst>
            </p:cNvPr>
            <p:cNvSpPr/>
            <p:nvPr/>
          </p:nvSpPr>
          <p:spPr bwMode="auto">
            <a:xfrm>
              <a:off x="9122899" y="2759405"/>
              <a:ext cx="901433" cy="3276317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628" h="3396343">
                  <a:moveTo>
                    <a:pt x="1165628" y="3396343"/>
                  </a:moveTo>
                  <a:cubicBezTo>
                    <a:pt x="867048" y="3127310"/>
                    <a:pt x="572127" y="2899730"/>
                    <a:pt x="381857" y="2593910"/>
                  </a:cubicBezTo>
                  <a:cubicBezTo>
                    <a:pt x="191587" y="2288090"/>
                    <a:pt x="75334" y="1880883"/>
                    <a:pt x="24010" y="1561422"/>
                  </a:cubicBezTo>
                  <a:cubicBezTo>
                    <a:pt x="-25255" y="1254775"/>
                    <a:pt x="18137" y="879105"/>
                    <a:pt x="8632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138C3E4-82D5-7AB4-F110-2C81A0857850}"/>
              </a:ext>
            </a:extLst>
          </p:cNvPr>
          <p:cNvCxnSpPr>
            <a:cxnSpLocks/>
          </p:cNvCxnSpPr>
          <p:nvPr/>
        </p:nvCxnSpPr>
        <p:spPr bwMode="auto">
          <a:xfrm>
            <a:off x="8566759" y="4807843"/>
            <a:ext cx="0" cy="48605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dash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903AF0A2-3080-EA3E-55FE-DEE33A9385E6}"/>
              </a:ext>
            </a:extLst>
          </p:cNvPr>
          <p:cNvCxnSpPr>
            <a:cxnSpLocks/>
          </p:cNvCxnSpPr>
          <p:nvPr/>
        </p:nvCxnSpPr>
        <p:spPr bwMode="auto">
          <a:xfrm flipV="1">
            <a:off x="8556047" y="3373798"/>
            <a:ext cx="0" cy="1410987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432FF"/>
            </a:solidFill>
            <a:prstDash val="dash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9B3889B9-6C25-4B36-261A-6BE07BF77331}"/>
              </a:ext>
            </a:extLst>
          </p:cNvPr>
          <p:cNvCxnSpPr>
            <a:cxnSpLocks/>
          </p:cNvCxnSpPr>
          <p:nvPr/>
        </p:nvCxnSpPr>
        <p:spPr bwMode="auto">
          <a:xfrm flipV="1">
            <a:off x="8842402" y="3346496"/>
            <a:ext cx="0" cy="102611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B71AB7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1B51788E-A329-38B4-6866-97DEFED38238}"/>
              </a:ext>
            </a:extLst>
          </p:cNvPr>
          <p:cNvGrpSpPr/>
          <p:nvPr/>
        </p:nvGrpSpPr>
        <p:grpSpPr>
          <a:xfrm>
            <a:off x="4934101" y="2626186"/>
            <a:ext cx="1550247" cy="1160898"/>
            <a:chOff x="4934101" y="2626186"/>
            <a:chExt cx="1550247" cy="1160898"/>
          </a:xfrm>
        </p:grpSpPr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9FD4CA9A-7703-E542-35C1-B39E898653F2}"/>
                </a:ext>
              </a:extLst>
            </p:cNvPr>
            <p:cNvSpPr txBox="1"/>
            <p:nvPr/>
          </p:nvSpPr>
          <p:spPr>
            <a:xfrm>
              <a:off x="5318724" y="2626186"/>
              <a:ext cx="11656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>
                  <a:solidFill>
                    <a:srgbClr val="C00000"/>
                  </a:solidFill>
                </a:rPr>
                <a:t>Air plus léger</a:t>
              </a:r>
            </a:p>
          </p:txBody>
        </p:sp>
        <p:sp>
          <p:nvSpPr>
            <p:cNvPr id="124" name="Flèche vers la gauche 123">
              <a:extLst>
                <a:ext uri="{FF2B5EF4-FFF2-40B4-BE49-F238E27FC236}">
                  <a16:creationId xmlns:a16="http://schemas.microsoft.com/office/drawing/2014/main" id="{18BD8DFA-20F9-2930-BF0A-55F26B7A6AEE}"/>
                </a:ext>
              </a:extLst>
            </p:cNvPr>
            <p:cNvSpPr/>
            <p:nvPr/>
          </p:nvSpPr>
          <p:spPr bwMode="auto">
            <a:xfrm rot="18760083">
              <a:off x="4726357" y="3211913"/>
              <a:ext cx="782915" cy="367428"/>
            </a:xfrm>
            <a:prstGeom prst="leftArrow">
              <a:avLst>
                <a:gd name="adj1" fmla="val 36218"/>
                <a:gd name="adj2" fmla="val 65227"/>
              </a:avLst>
            </a:prstGeom>
            <a:solidFill>
              <a:schemeClr val="bg1"/>
            </a:solidFill>
            <a:ln w="19050" cmpd="sng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</p:grpSp>
      <p:sp>
        <p:nvSpPr>
          <p:cNvPr id="127" name="Flèche vers le haut 126">
            <a:extLst>
              <a:ext uri="{FF2B5EF4-FFF2-40B4-BE49-F238E27FC236}">
                <a16:creationId xmlns:a16="http://schemas.microsoft.com/office/drawing/2014/main" id="{B0C4D1C9-77BE-5386-65A2-095201CC5A43}"/>
              </a:ext>
            </a:extLst>
          </p:cNvPr>
          <p:cNvSpPr/>
          <p:nvPr/>
        </p:nvSpPr>
        <p:spPr bwMode="auto">
          <a:xfrm>
            <a:off x="8621084" y="2093352"/>
            <a:ext cx="373888" cy="681385"/>
          </a:xfrm>
          <a:prstGeom prst="upArrow">
            <a:avLst>
              <a:gd name="adj1" fmla="val 42357"/>
              <a:gd name="adj2" fmla="val 71017"/>
            </a:avLst>
          </a:prstGeom>
          <a:noFill/>
          <a:ln w="25400" cmpd="sng">
            <a:solidFill>
              <a:srgbClr val="008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433" name="Graphique 43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 title="IguanaTex Vector Display">
            <a:extLst>
              <a:ext uri="{FF2B5EF4-FFF2-40B4-BE49-F238E27FC236}">
                <a16:creationId xmlns:a16="http://schemas.microsoft.com/office/drawing/2014/main" id="{50FF64C7-8501-C1F8-9730-D0949814C912}"/>
              </a:ext>
            </a:extLst>
          </p:cNvPr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9004300" y="1943100"/>
            <a:ext cx="185803" cy="150252"/>
          </a:xfrm>
          <a:custGeom>
            <a:avLst/>
            <a:gdLst>
              <a:gd name="connsiteX0" fmla="*/ 133841 w 154209"/>
              <a:gd name="connsiteY0" fmla="*/ 19003 h 124703"/>
              <a:gd name="connsiteX1" fmla="*/ 154440 w 154209"/>
              <a:gd name="connsiteY1" fmla="*/ 13157 h 124703"/>
              <a:gd name="connsiteX2" fmla="*/ 154440 w 154209"/>
              <a:gd name="connsiteY2" fmla="*/ 75 h 124703"/>
              <a:gd name="connsiteX3" fmla="*/ 132450 w 154209"/>
              <a:gd name="connsiteY3" fmla="*/ 910 h 124703"/>
              <a:gd name="connsiteX4" fmla="*/ 107119 w 154209"/>
              <a:gd name="connsiteY4" fmla="*/ 75 h 124703"/>
              <a:gd name="connsiteX5" fmla="*/ 107119 w 154209"/>
              <a:gd name="connsiteY5" fmla="*/ 13157 h 124703"/>
              <a:gd name="connsiteX6" fmla="*/ 120480 w 154209"/>
              <a:gd name="connsiteY6" fmla="*/ 16219 h 124703"/>
              <a:gd name="connsiteX7" fmla="*/ 119089 w 154209"/>
              <a:gd name="connsiteY7" fmla="*/ 19560 h 124703"/>
              <a:gd name="connsiteX8" fmla="*/ 86799 w 154209"/>
              <a:gd name="connsiteY8" fmla="*/ 89149 h 124703"/>
              <a:gd name="connsiteX9" fmla="*/ 51448 w 154209"/>
              <a:gd name="connsiteY9" fmla="*/ 13157 h 124703"/>
              <a:gd name="connsiteX10" fmla="*/ 66479 w 154209"/>
              <a:gd name="connsiteY10" fmla="*/ 13157 h 124703"/>
              <a:gd name="connsiteX11" fmla="*/ 66479 w 154209"/>
              <a:gd name="connsiteY11" fmla="*/ 75 h 124703"/>
              <a:gd name="connsiteX12" fmla="*/ 31963 w 154209"/>
              <a:gd name="connsiteY12" fmla="*/ 910 h 124703"/>
              <a:gd name="connsiteX13" fmla="*/ 231 w 154209"/>
              <a:gd name="connsiteY13" fmla="*/ 75 h 124703"/>
              <a:gd name="connsiteX14" fmla="*/ 231 w 154209"/>
              <a:gd name="connsiteY14" fmla="*/ 13157 h 124703"/>
              <a:gd name="connsiteX15" fmla="*/ 18045 w 154209"/>
              <a:gd name="connsiteY15" fmla="*/ 13157 h 124703"/>
              <a:gd name="connsiteX16" fmla="*/ 66758 w 154209"/>
              <a:gd name="connsiteY16" fmla="*/ 117819 h 124703"/>
              <a:gd name="connsiteX17" fmla="*/ 77335 w 154209"/>
              <a:gd name="connsiteY17" fmla="*/ 124778 h 124703"/>
              <a:gd name="connsiteX18" fmla="*/ 87634 w 154209"/>
              <a:gd name="connsiteY18" fmla="*/ 118098 h 124703"/>
              <a:gd name="connsiteX19" fmla="*/ 133841 w 154209"/>
              <a:gd name="connsiteY19" fmla="*/ 19003 h 12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209" h="124703">
                <a:moveTo>
                  <a:pt x="133841" y="19003"/>
                </a:moveTo>
                <a:cubicBezTo>
                  <a:pt x="135512" y="15106"/>
                  <a:pt x="136625" y="13157"/>
                  <a:pt x="154440" y="13157"/>
                </a:cubicBezTo>
                <a:lnTo>
                  <a:pt x="154440" y="75"/>
                </a:lnTo>
                <a:cubicBezTo>
                  <a:pt x="147481" y="631"/>
                  <a:pt x="139409" y="910"/>
                  <a:pt x="132450" y="910"/>
                </a:cubicBezTo>
                <a:cubicBezTo>
                  <a:pt x="125491" y="910"/>
                  <a:pt x="112965" y="353"/>
                  <a:pt x="107119" y="75"/>
                </a:cubicBezTo>
                <a:lnTo>
                  <a:pt x="107119" y="13157"/>
                </a:lnTo>
                <a:cubicBezTo>
                  <a:pt x="112408" y="13157"/>
                  <a:pt x="120480" y="13993"/>
                  <a:pt x="120480" y="16219"/>
                </a:cubicBezTo>
                <a:cubicBezTo>
                  <a:pt x="120480" y="16498"/>
                  <a:pt x="120202" y="17054"/>
                  <a:pt x="119089" y="19560"/>
                </a:cubicBezTo>
                <a:lnTo>
                  <a:pt x="86799" y="89149"/>
                </a:lnTo>
                <a:lnTo>
                  <a:pt x="51448" y="13157"/>
                </a:lnTo>
                <a:lnTo>
                  <a:pt x="66479" y="13157"/>
                </a:lnTo>
                <a:lnTo>
                  <a:pt x="66479" y="75"/>
                </a:lnTo>
                <a:cubicBezTo>
                  <a:pt x="57294" y="631"/>
                  <a:pt x="32241" y="910"/>
                  <a:pt x="31963" y="910"/>
                </a:cubicBezTo>
                <a:cubicBezTo>
                  <a:pt x="24169" y="910"/>
                  <a:pt x="11643" y="353"/>
                  <a:pt x="231" y="75"/>
                </a:cubicBezTo>
                <a:lnTo>
                  <a:pt x="231" y="13157"/>
                </a:lnTo>
                <a:lnTo>
                  <a:pt x="18045" y="13157"/>
                </a:lnTo>
                <a:lnTo>
                  <a:pt x="66758" y="117819"/>
                </a:lnTo>
                <a:cubicBezTo>
                  <a:pt x="70098" y="124778"/>
                  <a:pt x="73717" y="124778"/>
                  <a:pt x="77335" y="124778"/>
                </a:cubicBezTo>
                <a:cubicBezTo>
                  <a:pt x="82067" y="124778"/>
                  <a:pt x="84851" y="123943"/>
                  <a:pt x="87634" y="118098"/>
                </a:cubicBezTo>
                <a:lnTo>
                  <a:pt x="133841" y="19003"/>
                </a:lnTo>
                <a:close/>
              </a:path>
            </a:pathLst>
          </a:custGeom>
          <a:solidFill>
            <a:srgbClr val="1A8000"/>
          </a:solidFill>
          <a:ln w="3333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B09AE366-E001-5628-76B3-BD2B0FA52809}"/>
              </a:ext>
            </a:extLst>
          </p:cNvPr>
          <p:cNvCxnSpPr/>
          <p:nvPr/>
        </p:nvCxnSpPr>
        <p:spPr bwMode="auto">
          <a:xfrm>
            <a:off x="269342" y="2856796"/>
            <a:ext cx="0" cy="3240360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26" name="Groupe 325">
            <a:extLst>
              <a:ext uri="{FF2B5EF4-FFF2-40B4-BE49-F238E27FC236}">
                <a16:creationId xmlns:a16="http://schemas.microsoft.com/office/drawing/2014/main" id="{AEAED885-3314-62F5-93B2-47C4773632DB}"/>
              </a:ext>
            </a:extLst>
          </p:cNvPr>
          <p:cNvGrpSpPr/>
          <p:nvPr/>
        </p:nvGrpSpPr>
        <p:grpSpPr>
          <a:xfrm>
            <a:off x="106968" y="3887549"/>
            <a:ext cx="443820" cy="430761"/>
            <a:chOff x="106968" y="3887549"/>
            <a:chExt cx="443820" cy="430761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567C8DB-9984-72DF-793D-AEC62FFA621C}"/>
                </a:ext>
              </a:extLst>
            </p:cNvPr>
            <p:cNvSpPr/>
            <p:nvPr/>
          </p:nvSpPr>
          <p:spPr bwMode="auto">
            <a:xfrm>
              <a:off x="106968" y="3887549"/>
              <a:ext cx="443820" cy="4307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mpd="sng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325" name="Graphique 32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  <a:extLst>
                <a:ext uri="{FF2B5EF4-FFF2-40B4-BE49-F238E27FC236}">
                  <a16:creationId xmlns:a16="http://schemas.microsoft.com/office/drawing/2014/main" id="{9F2F6A08-A642-4367-060D-7983152E1944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127000" y="3987800"/>
              <a:ext cx="300812" cy="233965"/>
            </a:xfrm>
            <a:custGeom>
              <a:avLst/>
              <a:gdLst>
                <a:gd name="connsiteX0" fmla="*/ 241312 w 280374"/>
                <a:gd name="connsiteY0" fmla="*/ 22052 h 194939"/>
                <a:gd name="connsiteX1" fmla="*/ 269282 w 280374"/>
                <a:gd name="connsiteY1" fmla="*/ 8923 h 194939"/>
                <a:gd name="connsiteX2" fmla="*/ 280604 w 280374"/>
                <a:gd name="connsiteY2" fmla="*/ 3214 h 194939"/>
                <a:gd name="connsiteX3" fmla="*/ 275942 w 280374"/>
                <a:gd name="connsiteY3" fmla="*/ 75 h 194939"/>
                <a:gd name="connsiteX4" fmla="*/ 233320 w 280374"/>
                <a:gd name="connsiteY4" fmla="*/ 931 h 194939"/>
                <a:gd name="connsiteX5" fmla="*/ 190365 w 280374"/>
                <a:gd name="connsiteY5" fmla="*/ 75 h 194939"/>
                <a:gd name="connsiteX6" fmla="*/ 184038 w 280374"/>
                <a:gd name="connsiteY6" fmla="*/ 5783 h 194939"/>
                <a:gd name="connsiteX7" fmla="*/ 193361 w 280374"/>
                <a:gd name="connsiteY7" fmla="*/ 8923 h 194939"/>
                <a:gd name="connsiteX8" fmla="*/ 206015 w 280374"/>
                <a:gd name="connsiteY8" fmla="*/ 9493 h 194939"/>
                <a:gd name="connsiteX9" fmla="*/ 215006 w 280374"/>
                <a:gd name="connsiteY9" fmla="*/ 14060 h 194939"/>
                <a:gd name="connsiteX10" fmla="*/ 213674 w 280374"/>
                <a:gd name="connsiteY10" fmla="*/ 19483 h 194939"/>
                <a:gd name="connsiteX11" fmla="*/ 193694 w 280374"/>
                <a:gd name="connsiteY11" fmla="*/ 89125 h 194939"/>
                <a:gd name="connsiteX12" fmla="*/ 92133 w 280374"/>
                <a:gd name="connsiteY12" fmla="*/ 89125 h 194939"/>
                <a:gd name="connsiteX13" fmla="*/ 111780 w 280374"/>
                <a:gd name="connsiteY13" fmla="*/ 22052 h 194939"/>
                <a:gd name="connsiteX14" fmla="*/ 139751 w 280374"/>
                <a:gd name="connsiteY14" fmla="*/ 8923 h 194939"/>
                <a:gd name="connsiteX15" fmla="*/ 151072 w 280374"/>
                <a:gd name="connsiteY15" fmla="*/ 3214 h 194939"/>
                <a:gd name="connsiteX16" fmla="*/ 146410 w 280374"/>
                <a:gd name="connsiteY16" fmla="*/ 75 h 194939"/>
                <a:gd name="connsiteX17" fmla="*/ 103788 w 280374"/>
                <a:gd name="connsiteY17" fmla="*/ 931 h 194939"/>
                <a:gd name="connsiteX18" fmla="*/ 60833 w 280374"/>
                <a:gd name="connsiteY18" fmla="*/ 75 h 194939"/>
                <a:gd name="connsiteX19" fmla="*/ 54506 w 280374"/>
                <a:gd name="connsiteY19" fmla="*/ 5783 h 194939"/>
                <a:gd name="connsiteX20" fmla="*/ 63830 w 280374"/>
                <a:gd name="connsiteY20" fmla="*/ 8923 h 194939"/>
                <a:gd name="connsiteX21" fmla="*/ 76483 w 280374"/>
                <a:gd name="connsiteY21" fmla="*/ 9493 h 194939"/>
                <a:gd name="connsiteX22" fmla="*/ 85474 w 280374"/>
                <a:gd name="connsiteY22" fmla="*/ 14060 h 194939"/>
                <a:gd name="connsiteX23" fmla="*/ 84142 w 280374"/>
                <a:gd name="connsiteY23" fmla="*/ 19483 h 194939"/>
                <a:gd name="connsiteX24" fmla="*/ 39522 w 280374"/>
                <a:gd name="connsiteY24" fmla="*/ 172752 h 194939"/>
                <a:gd name="connsiteX25" fmla="*/ 9220 w 280374"/>
                <a:gd name="connsiteY25" fmla="*/ 186166 h 194939"/>
                <a:gd name="connsiteX26" fmla="*/ 229 w 280374"/>
                <a:gd name="connsiteY26" fmla="*/ 191875 h 194939"/>
                <a:gd name="connsiteX27" fmla="*/ 4891 w 280374"/>
                <a:gd name="connsiteY27" fmla="*/ 195014 h 194939"/>
                <a:gd name="connsiteX28" fmla="*/ 47180 w 280374"/>
                <a:gd name="connsiteY28" fmla="*/ 194158 h 194939"/>
                <a:gd name="connsiteX29" fmla="*/ 68491 w 280374"/>
                <a:gd name="connsiteY29" fmla="*/ 194444 h 194939"/>
                <a:gd name="connsiteX30" fmla="*/ 90136 w 280374"/>
                <a:gd name="connsiteY30" fmla="*/ 195014 h 194939"/>
                <a:gd name="connsiteX31" fmla="*/ 96795 w 280374"/>
                <a:gd name="connsiteY31" fmla="*/ 189306 h 194939"/>
                <a:gd name="connsiteX32" fmla="*/ 87472 w 280374"/>
                <a:gd name="connsiteY32" fmla="*/ 186166 h 194939"/>
                <a:gd name="connsiteX33" fmla="*/ 65827 w 280374"/>
                <a:gd name="connsiteY33" fmla="*/ 181029 h 194939"/>
                <a:gd name="connsiteX34" fmla="*/ 66826 w 280374"/>
                <a:gd name="connsiteY34" fmla="*/ 176177 h 194939"/>
                <a:gd name="connsiteX35" fmla="*/ 89470 w 280374"/>
                <a:gd name="connsiteY35" fmla="*/ 97973 h 194939"/>
                <a:gd name="connsiteX36" fmla="*/ 191031 w 280374"/>
                <a:gd name="connsiteY36" fmla="*/ 97973 h 194939"/>
                <a:gd name="connsiteX37" fmla="*/ 168054 w 280374"/>
                <a:gd name="connsiteY37" fmla="*/ 176748 h 194939"/>
                <a:gd name="connsiteX38" fmla="*/ 137753 w 280374"/>
                <a:gd name="connsiteY38" fmla="*/ 186166 h 194939"/>
                <a:gd name="connsiteX39" fmla="*/ 129761 w 280374"/>
                <a:gd name="connsiteY39" fmla="*/ 191875 h 194939"/>
                <a:gd name="connsiteX40" fmla="*/ 134423 w 280374"/>
                <a:gd name="connsiteY40" fmla="*/ 195014 h 194939"/>
                <a:gd name="connsiteX41" fmla="*/ 176712 w 280374"/>
                <a:gd name="connsiteY41" fmla="*/ 194158 h 194939"/>
                <a:gd name="connsiteX42" fmla="*/ 198023 w 280374"/>
                <a:gd name="connsiteY42" fmla="*/ 194444 h 194939"/>
                <a:gd name="connsiteX43" fmla="*/ 219667 w 280374"/>
                <a:gd name="connsiteY43" fmla="*/ 195014 h 194939"/>
                <a:gd name="connsiteX44" fmla="*/ 226327 w 280374"/>
                <a:gd name="connsiteY44" fmla="*/ 189306 h 194939"/>
                <a:gd name="connsiteX45" fmla="*/ 217004 w 280374"/>
                <a:gd name="connsiteY45" fmla="*/ 186166 h 194939"/>
                <a:gd name="connsiteX46" fmla="*/ 195359 w 280374"/>
                <a:gd name="connsiteY46" fmla="*/ 181029 h 194939"/>
                <a:gd name="connsiteX47" fmla="*/ 196358 w 280374"/>
                <a:gd name="connsiteY47" fmla="*/ 176177 h 194939"/>
                <a:gd name="connsiteX48" fmla="*/ 241312 w 280374"/>
                <a:gd name="connsiteY48" fmla="*/ 22052 h 19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194939">
                  <a:moveTo>
                    <a:pt x="241312" y="22052"/>
                  </a:moveTo>
                  <a:cubicBezTo>
                    <a:pt x="244308" y="11777"/>
                    <a:pt x="244974" y="8923"/>
                    <a:pt x="269282" y="8923"/>
                  </a:cubicBezTo>
                  <a:cubicBezTo>
                    <a:pt x="277940" y="8923"/>
                    <a:pt x="280604" y="8923"/>
                    <a:pt x="280604" y="3214"/>
                  </a:cubicBezTo>
                  <a:cubicBezTo>
                    <a:pt x="280604" y="75"/>
                    <a:pt x="276941" y="75"/>
                    <a:pt x="275942" y="75"/>
                  </a:cubicBezTo>
                  <a:cubicBezTo>
                    <a:pt x="266619" y="75"/>
                    <a:pt x="242644" y="931"/>
                    <a:pt x="233320" y="931"/>
                  </a:cubicBezTo>
                  <a:cubicBezTo>
                    <a:pt x="223663" y="931"/>
                    <a:pt x="200021" y="75"/>
                    <a:pt x="190365" y="75"/>
                  </a:cubicBezTo>
                  <a:cubicBezTo>
                    <a:pt x="187701" y="75"/>
                    <a:pt x="184038" y="75"/>
                    <a:pt x="184038" y="5783"/>
                  </a:cubicBezTo>
                  <a:cubicBezTo>
                    <a:pt x="184038" y="8923"/>
                    <a:pt x="187035" y="8923"/>
                    <a:pt x="193361" y="8923"/>
                  </a:cubicBezTo>
                  <a:cubicBezTo>
                    <a:pt x="194027" y="8923"/>
                    <a:pt x="200354" y="8923"/>
                    <a:pt x="206015" y="9493"/>
                  </a:cubicBezTo>
                  <a:cubicBezTo>
                    <a:pt x="212009" y="10064"/>
                    <a:pt x="215006" y="10350"/>
                    <a:pt x="215006" y="14060"/>
                  </a:cubicBezTo>
                  <a:cubicBezTo>
                    <a:pt x="215006" y="15202"/>
                    <a:pt x="214673" y="15773"/>
                    <a:pt x="213674" y="19483"/>
                  </a:cubicBezTo>
                  <a:lnTo>
                    <a:pt x="193694" y="89125"/>
                  </a:lnTo>
                  <a:lnTo>
                    <a:pt x="92133" y="89125"/>
                  </a:lnTo>
                  <a:lnTo>
                    <a:pt x="111780" y="22052"/>
                  </a:lnTo>
                  <a:cubicBezTo>
                    <a:pt x="114777" y="11777"/>
                    <a:pt x="115776" y="8923"/>
                    <a:pt x="139751" y="8923"/>
                  </a:cubicBezTo>
                  <a:cubicBezTo>
                    <a:pt x="148408" y="8923"/>
                    <a:pt x="151072" y="8923"/>
                    <a:pt x="151072" y="3214"/>
                  </a:cubicBezTo>
                  <a:cubicBezTo>
                    <a:pt x="151072" y="75"/>
                    <a:pt x="147409" y="75"/>
                    <a:pt x="146410" y="75"/>
                  </a:cubicBezTo>
                  <a:cubicBezTo>
                    <a:pt x="137087" y="75"/>
                    <a:pt x="113112" y="931"/>
                    <a:pt x="103788" y="931"/>
                  </a:cubicBezTo>
                  <a:cubicBezTo>
                    <a:pt x="94131" y="931"/>
                    <a:pt x="70489" y="75"/>
                    <a:pt x="60833" y="75"/>
                  </a:cubicBezTo>
                  <a:cubicBezTo>
                    <a:pt x="58169" y="75"/>
                    <a:pt x="54506" y="75"/>
                    <a:pt x="54506" y="5783"/>
                  </a:cubicBezTo>
                  <a:cubicBezTo>
                    <a:pt x="54506" y="8923"/>
                    <a:pt x="57503" y="8923"/>
                    <a:pt x="63830" y="8923"/>
                  </a:cubicBezTo>
                  <a:cubicBezTo>
                    <a:pt x="64496" y="8923"/>
                    <a:pt x="70822" y="8923"/>
                    <a:pt x="76483" y="9493"/>
                  </a:cubicBezTo>
                  <a:cubicBezTo>
                    <a:pt x="82477" y="10064"/>
                    <a:pt x="85474" y="10350"/>
                    <a:pt x="85474" y="14060"/>
                  </a:cubicBezTo>
                  <a:cubicBezTo>
                    <a:pt x="85474" y="15202"/>
                    <a:pt x="85141" y="16058"/>
                    <a:pt x="84142" y="19483"/>
                  </a:cubicBezTo>
                  <a:lnTo>
                    <a:pt x="39522" y="172752"/>
                  </a:lnTo>
                  <a:cubicBezTo>
                    <a:pt x="36192" y="183883"/>
                    <a:pt x="35526" y="186166"/>
                    <a:pt x="9220" y="186166"/>
                  </a:cubicBezTo>
                  <a:cubicBezTo>
                    <a:pt x="3226" y="186166"/>
                    <a:pt x="229" y="186166"/>
                    <a:pt x="229" y="191875"/>
                  </a:cubicBezTo>
                  <a:cubicBezTo>
                    <a:pt x="229" y="195014"/>
                    <a:pt x="4225" y="195014"/>
                    <a:pt x="4891" y="195014"/>
                  </a:cubicBezTo>
                  <a:cubicBezTo>
                    <a:pt x="14215" y="195014"/>
                    <a:pt x="37857" y="194158"/>
                    <a:pt x="47180" y="194158"/>
                  </a:cubicBezTo>
                  <a:cubicBezTo>
                    <a:pt x="54173" y="194158"/>
                    <a:pt x="61499" y="194444"/>
                    <a:pt x="68491" y="194444"/>
                  </a:cubicBezTo>
                  <a:cubicBezTo>
                    <a:pt x="75817" y="194444"/>
                    <a:pt x="83143" y="195014"/>
                    <a:pt x="90136" y="195014"/>
                  </a:cubicBezTo>
                  <a:cubicBezTo>
                    <a:pt x="92799" y="195014"/>
                    <a:pt x="96795" y="195014"/>
                    <a:pt x="96795" y="189306"/>
                  </a:cubicBezTo>
                  <a:cubicBezTo>
                    <a:pt x="96795" y="186166"/>
                    <a:pt x="93798" y="186166"/>
                    <a:pt x="87472" y="186166"/>
                  </a:cubicBezTo>
                  <a:cubicBezTo>
                    <a:pt x="75151" y="186166"/>
                    <a:pt x="65827" y="186166"/>
                    <a:pt x="65827" y="181029"/>
                  </a:cubicBezTo>
                  <a:cubicBezTo>
                    <a:pt x="65827" y="179316"/>
                    <a:pt x="66493" y="177889"/>
                    <a:pt x="66826" y="176177"/>
                  </a:cubicBezTo>
                  <a:lnTo>
                    <a:pt x="89470" y="97973"/>
                  </a:lnTo>
                  <a:lnTo>
                    <a:pt x="191031" y="97973"/>
                  </a:lnTo>
                  <a:cubicBezTo>
                    <a:pt x="177045" y="145352"/>
                    <a:pt x="169386" y="172466"/>
                    <a:pt x="168054" y="176748"/>
                  </a:cubicBezTo>
                  <a:cubicBezTo>
                    <a:pt x="164725" y="185881"/>
                    <a:pt x="158398" y="186166"/>
                    <a:pt x="137753" y="186166"/>
                  </a:cubicBezTo>
                  <a:cubicBezTo>
                    <a:pt x="132758" y="186166"/>
                    <a:pt x="129761" y="186166"/>
                    <a:pt x="129761" y="191875"/>
                  </a:cubicBezTo>
                  <a:cubicBezTo>
                    <a:pt x="129761" y="195014"/>
                    <a:pt x="133757" y="195014"/>
                    <a:pt x="134423" y="195014"/>
                  </a:cubicBezTo>
                  <a:cubicBezTo>
                    <a:pt x="143746" y="195014"/>
                    <a:pt x="167388" y="194158"/>
                    <a:pt x="176712" y="194158"/>
                  </a:cubicBezTo>
                  <a:cubicBezTo>
                    <a:pt x="183705" y="194158"/>
                    <a:pt x="191031" y="194444"/>
                    <a:pt x="198023" y="194444"/>
                  </a:cubicBezTo>
                  <a:cubicBezTo>
                    <a:pt x="205349" y="194444"/>
                    <a:pt x="212675" y="195014"/>
                    <a:pt x="219667" y="195014"/>
                  </a:cubicBezTo>
                  <a:cubicBezTo>
                    <a:pt x="222331" y="195014"/>
                    <a:pt x="226327" y="195014"/>
                    <a:pt x="226327" y="189306"/>
                  </a:cubicBezTo>
                  <a:cubicBezTo>
                    <a:pt x="226327" y="186166"/>
                    <a:pt x="223330" y="186166"/>
                    <a:pt x="217004" y="186166"/>
                  </a:cubicBezTo>
                  <a:cubicBezTo>
                    <a:pt x="204683" y="186166"/>
                    <a:pt x="195359" y="186166"/>
                    <a:pt x="195359" y="181029"/>
                  </a:cubicBezTo>
                  <a:cubicBezTo>
                    <a:pt x="195359" y="179316"/>
                    <a:pt x="196025" y="177889"/>
                    <a:pt x="196358" y="176177"/>
                  </a:cubicBezTo>
                  <a:lnTo>
                    <a:pt x="241312" y="22052"/>
                  </a:lnTo>
                  <a:close/>
                </a:path>
              </a:pathLst>
            </a:custGeom>
            <a:solidFill>
              <a:srgbClr val="000000"/>
            </a:solidFill>
            <a:ln w="32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37" name="ZoneTexte 136">
            <a:extLst>
              <a:ext uri="{FF2B5EF4-FFF2-40B4-BE49-F238E27FC236}">
                <a16:creationId xmlns:a16="http://schemas.microsoft.com/office/drawing/2014/main" id="{BADA5C4E-525B-F3AA-885F-899550008E3C}"/>
              </a:ext>
            </a:extLst>
          </p:cNvPr>
          <p:cNvSpPr txBox="1"/>
          <p:nvPr/>
        </p:nvSpPr>
        <p:spPr>
          <a:xfrm>
            <a:off x="6755760" y="1347980"/>
            <a:ext cx="389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Convection </a:t>
            </a:r>
            <a:r>
              <a:rPr lang="fr-FR" sz="2400" b="1">
                <a:latin typeface="Symbol" pitchFamily="2" charset="2"/>
              </a:rPr>
              <a:t>-</a:t>
            </a:r>
            <a:r>
              <a:rPr lang="fr-FR" sz="2400"/>
              <a:t> hydrostatique</a:t>
            </a:r>
          </a:p>
        </p:txBody>
      </p:sp>
      <p:grpSp>
        <p:nvGrpSpPr>
          <p:cNvPr id="321" name="Groupe 320">
            <a:extLst>
              <a:ext uri="{FF2B5EF4-FFF2-40B4-BE49-F238E27FC236}">
                <a16:creationId xmlns:a16="http://schemas.microsoft.com/office/drawing/2014/main" id="{7E35817C-CAF4-2E02-F207-0C93716A750F}"/>
              </a:ext>
            </a:extLst>
          </p:cNvPr>
          <p:cNvGrpSpPr/>
          <p:nvPr/>
        </p:nvGrpSpPr>
        <p:grpSpPr>
          <a:xfrm>
            <a:off x="917414" y="3795710"/>
            <a:ext cx="810090" cy="430761"/>
            <a:chOff x="917414" y="3795710"/>
            <a:chExt cx="810090" cy="430761"/>
          </a:xfrm>
        </p:grpSpPr>
        <p:cxnSp>
          <p:nvCxnSpPr>
            <p:cNvPr id="159" name="Connecteur droit avec flèche 158">
              <a:extLst>
                <a:ext uri="{FF2B5EF4-FFF2-40B4-BE49-F238E27FC236}">
                  <a16:creationId xmlns:a16="http://schemas.microsoft.com/office/drawing/2014/main" id="{100C75D2-6E1A-07FD-A960-C6B580B4441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17414" y="3975901"/>
              <a:ext cx="810090" cy="0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320" name="Groupe 319">
              <a:extLst>
                <a:ext uri="{FF2B5EF4-FFF2-40B4-BE49-F238E27FC236}">
                  <a16:creationId xmlns:a16="http://schemas.microsoft.com/office/drawing/2014/main" id="{99DFFEB8-87CD-C2D4-94A7-82DAD64D7808}"/>
                </a:ext>
              </a:extLst>
            </p:cNvPr>
            <p:cNvGrpSpPr/>
            <p:nvPr>
              <p:custDataLst>
                <p:tags r:id="rId57"/>
              </p:custDataLst>
            </p:nvPr>
          </p:nvGrpSpPr>
          <p:grpSpPr>
            <a:xfrm>
              <a:off x="1179711" y="3795710"/>
              <a:ext cx="307027" cy="430761"/>
              <a:chOff x="1179711" y="3795710"/>
              <a:chExt cx="307027" cy="430761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30D8626-9EA4-7FC3-85C1-0B2064750216}"/>
                  </a:ext>
                </a:extLst>
              </p:cNvPr>
              <p:cNvSpPr/>
              <p:nvPr/>
            </p:nvSpPr>
            <p:spPr bwMode="auto">
              <a:xfrm>
                <a:off x="1179711" y="3795710"/>
                <a:ext cx="307027" cy="430761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319" name="Graphique 31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 title="IguanaTex Vector Display">
                <a:extLst>
                  <a:ext uri="{FF2B5EF4-FFF2-40B4-BE49-F238E27FC236}">
                    <a16:creationId xmlns:a16="http://schemas.microsoft.com/office/drawing/2014/main" id="{E1B16290-E5BF-EE52-3E40-0EB25BA035BF}"/>
                  </a:ext>
                </a:extLst>
              </p:cNvPr>
              <p:cNvSpPr>
                <a:spLocks noChangeAspect="1"/>
              </p:cNvSpPr>
              <p:nvPr>
                <p:custDataLst>
                  <p:tags r:id="rId58"/>
                </p:custDataLst>
              </p:nvPr>
            </p:nvSpPr>
            <p:spPr>
              <a:xfrm>
                <a:off x="1257299" y="3860800"/>
                <a:ext cx="133694" cy="267389"/>
              </a:xfrm>
              <a:custGeom>
                <a:avLst/>
                <a:gdLst>
                  <a:gd name="connsiteX0" fmla="*/ 59370 w 109219"/>
                  <a:gd name="connsiteY0" fmla="*/ 78279 h 206357"/>
                  <a:gd name="connsiteX1" fmla="*/ 231 w 109219"/>
                  <a:gd name="connsiteY1" fmla="*/ 158482 h 206357"/>
                  <a:gd name="connsiteX2" fmla="*/ 42321 w 109219"/>
                  <a:gd name="connsiteY2" fmla="*/ 206432 h 206357"/>
                  <a:gd name="connsiteX3" fmla="*/ 95598 w 109219"/>
                  <a:gd name="connsiteY3" fmla="*/ 122234 h 206357"/>
                  <a:gd name="connsiteX4" fmla="*/ 75886 w 109219"/>
                  <a:gd name="connsiteY4" fmla="*/ 69146 h 206357"/>
                  <a:gd name="connsiteX5" fmla="*/ 50579 w 109219"/>
                  <a:gd name="connsiteY5" fmla="*/ 22337 h 206357"/>
                  <a:gd name="connsiteX6" fmla="*/ 65230 w 109219"/>
                  <a:gd name="connsiteY6" fmla="*/ 9208 h 206357"/>
                  <a:gd name="connsiteX7" fmla="*/ 84144 w 109219"/>
                  <a:gd name="connsiteY7" fmla="*/ 16914 h 206357"/>
                  <a:gd name="connsiteX8" fmla="*/ 98795 w 109219"/>
                  <a:gd name="connsiteY8" fmla="*/ 24050 h 206357"/>
                  <a:gd name="connsiteX9" fmla="*/ 109451 w 109219"/>
                  <a:gd name="connsiteY9" fmla="*/ 12633 h 206357"/>
                  <a:gd name="connsiteX10" fmla="*/ 95598 w 109219"/>
                  <a:gd name="connsiteY10" fmla="*/ 3214 h 206357"/>
                  <a:gd name="connsiteX11" fmla="*/ 73755 w 109219"/>
                  <a:gd name="connsiteY11" fmla="*/ 75 h 206357"/>
                  <a:gd name="connsiteX12" fmla="*/ 43386 w 109219"/>
                  <a:gd name="connsiteY12" fmla="*/ 29473 h 206357"/>
                  <a:gd name="connsiteX13" fmla="*/ 59370 w 109219"/>
                  <a:gd name="connsiteY13" fmla="*/ 78279 h 206357"/>
                  <a:gd name="connsiteX14" fmla="*/ 62566 w 109219"/>
                  <a:gd name="connsiteY14" fmla="*/ 84559 h 206357"/>
                  <a:gd name="connsiteX15" fmla="*/ 77218 w 109219"/>
                  <a:gd name="connsiteY15" fmla="*/ 133650 h 206357"/>
                  <a:gd name="connsiteX16" fmla="*/ 42321 w 109219"/>
                  <a:gd name="connsiteY16" fmla="*/ 200153 h 206357"/>
                  <a:gd name="connsiteX17" fmla="*/ 16747 w 109219"/>
                  <a:gd name="connsiteY17" fmla="*/ 166474 h 206357"/>
                  <a:gd name="connsiteX18" fmla="*/ 62566 w 109219"/>
                  <a:gd name="connsiteY18" fmla="*/ 84559 h 20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219" h="206357">
                    <a:moveTo>
                      <a:pt x="59370" y="78279"/>
                    </a:moveTo>
                    <a:cubicBezTo>
                      <a:pt x="26071" y="86842"/>
                      <a:pt x="231" y="123946"/>
                      <a:pt x="231" y="158482"/>
                    </a:cubicBezTo>
                    <a:cubicBezTo>
                      <a:pt x="231" y="185882"/>
                      <a:pt x="17280" y="206432"/>
                      <a:pt x="42321" y="206432"/>
                    </a:cubicBezTo>
                    <a:cubicBezTo>
                      <a:pt x="73488" y="206432"/>
                      <a:pt x="95598" y="161621"/>
                      <a:pt x="95598" y="122234"/>
                    </a:cubicBezTo>
                    <a:cubicBezTo>
                      <a:pt x="95598" y="96261"/>
                      <a:pt x="84943" y="81990"/>
                      <a:pt x="75886" y="69146"/>
                    </a:cubicBezTo>
                    <a:cubicBezTo>
                      <a:pt x="66296" y="56302"/>
                      <a:pt x="50579" y="34896"/>
                      <a:pt x="50579" y="22337"/>
                    </a:cubicBezTo>
                    <a:cubicBezTo>
                      <a:pt x="50579" y="16058"/>
                      <a:pt x="55907" y="9208"/>
                      <a:pt x="65230" y="9208"/>
                    </a:cubicBezTo>
                    <a:cubicBezTo>
                      <a:pt x="73222" y="9208"/>
                      <a:pt x="78550" y="12919"/>
                      <a:pt x="84144" y="16914"/>
                    </a:cubicBezTo>
                    <a:cubicBezTo>
                      <a:pt x="89472" y="20339"/>
                      <a:pt x="94799" y="24050"/>
                      <a:pt x="98795" y="24050"/>
                    </a:cubicBezTo>
                    <a:cubicBezTo>
                      <a:pt x="105455" y="24050"/>
                      <a:pt x="109451" y="17200"/>
                      <a:pt x="109451" y="12633"/>
                    </a:cubicBezTo>
                    <a:cubicBezTo>
                      <a:pt x="109451" y="6354"/>
                      <a:pt x="105188" y="5498"/>
                      <a:pt x="95598" y="3214"/>
                    </a:cubicBezTo>
                    <a:cubicBezTo>
                      <a:pt x="81746" y="75"/>
                      <a:pt x="78017" y="75"/>
                      <a:pt x="73755" y="75"/>
                    </a:cubicBezTo>
                    <a:cubicBezTo>
                      <a:pt x="52976" y="75"/>
                      <a:pt x="43386" y="12348"/>
                      <a:pt x="43386" y="29473"/>
                    </a:cubicBezTo>
                    <a:cubicBezTo>
                      <a:pt x="43386" y="44885"/>
                      <a:pt x="51112" y="60869"/>
                      <a:pt x="59370" y="78279"/>
                    </a:cubicBezTo>
                    <a:close/>
                    <a:moveTo>
                      <a:pt x="62566" y="84559"/>
                    </a:moveTo>
                    <a:cubicBezTo>
                      <a:pt x="69226" y="97688"/>
                      <a:pt x="77218" y="113100"/>
                      <a:pt x="77218" y="133650"/>
                    </a:cubicBezTo>
                    <a:cubicBezTo>
                      <a:pt x="77218" y="152488"/>
                      <a:pt x="67095" y="200153"/>
                      <a:pt x="42321" y="200153"/>
                    </a:cubicBezTo>
                    <a:cubicBezTo>
                      <a:pt x="27669" y="200153"/>
                      <a:pt x="16747" y="188165"/>
                      <a:pt x="16747" y="166474"/>
                    </a:cubicBezTo>
                    <a:cubicBezTo>
                      <a:pt x="16747" y="148492"/>
                      <a:pt x="26604" y="94834"/>
                      <a:pt x="62566" y="845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6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15" name="Groupe 314">
            <a:extLst>
              <a:ext uri="{FF2B5EF4-FFF2-40B4-BE49-F238E27FC236}">
                <a16:creationId xmlns:a16="http://schemas.microsoft.com/office/drawing/2014/main" id="{306961C4-17F2-7E0D-2920-F98BAB427541}"/>
              </a:ext>
            </a:extLst>
          </p:cNvPr>
          <p:cNvGrpSpPr/>
          <p:nvPr/>
        </p:nvGrpSpPr>
        <p:grpSpPr>
          <a:xfrm>
            <a:off x="4345218" y="3874064"/>
            <a:ext cx="810090" cy="430761"/>
            <a:chOff x="4345218" y="3874064"/>
            <a:chExt cx="810090" cy="430761"/>
          </a:xfrm>
        </p:grpSpPr>
        <p:cxnSp>
          <p:nvCxnSpPr>
            <p:cNvPr id="204" name="Connecteur droit avec flèche 203">
              <a:extLst>
                <a:ext uri="{FF2B5EF4-FFF2-40B4-BE49-F238E27FC236}">
                  <a16:creationId xmlns:a16="http://schemas.microsoft.com/office/drawing/2014/main" id="{62277AB6-C667-3185-F69B-600AEDCFF7F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345218" y="4054255"/>
              <a:ext cx="810090" cy="0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314" name="Groupe 313">
              <a:extLst>
                <a:ext uri="{FF2B5EF4-FFF2-40B4-BE49-F238E27FC236}">
                  <a16:creationId xmlns:a16="http://schemas.microsoft.com/office/drawing/2014/main" id="{BE685C61-8C2B-BE81-1E9B-D919DBBDDD07}"/>
                </a:ext>
              </a:extLst>
            </p:cNvPr>
            <p:cNvGrpSpPr/>
            <p:nvPr>
              <p:custDataLst>
                <p:tags r:id="rId55"/>
              </p:custDataLst>
            </p:nvPr>
          </p:nvGrpSpPr>
          <p:grpSpPr>
            <a:xfrm>
              <a:off x="4607515" y="3874064"/>
              <a:ext cx="307027" cy="430761"/>
              <a:chOff x="4607515" y="3874064"/>
              <a:chExt cx="307027" cy="430761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73BDDC7E-566A-4DA8-694F-0A3FF3CAE428}"/>
                  </a:ext>
                </a:extLst>
              </p:cNvPr>
              <p:cNvSpPr/>
              <p:nvPr/>
            </p:nvSpPr>
            <p:spPr bwMode="auto">
              <a:xfrm>
                <a:off x="4607515" y="3874064"/>
                <a:ext cx="307027" cy="430761"/>
              </a:xfrm>
              <a:prstGeom prst="rect">
                <a:avLst/>
              </a:prstGeom>
              <a:solidFill>
                <a:srgbClr val="FFE4E4"/>
              </a:solidFill>
              <a:ln w="28575" cmpd="sng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313" name="Graphique 31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 title="IguanaTex Vector Display">
                <a:extLst>
                  <a:ext uri="{FF2B5EF4-FFF2-40B4-BE49-F238E27FC236}">
                    <a16:creationId xmlns:a16="http://schemas.microsoft.com/office/drawing/2014/main" id="{323A2001-C5C0-B7AE-5A74-CD647E4A57AC}"/>
                  </a:ext>
                </a:extLst>
              </p:cNvPr>
              <p:cNvSpPr>
                <a:spLocks noChangeAspect="1"/>
              </p:cNvSpPr>
              <p:nvPr>
                <p:custDataLst>
                  <p:tags r:id="rId56"/>
                </p:custDataLst>
              </p:nvPr>
            </p:nvSpPr>
            <p:spPr>
              <a:xfrm>
                <a:off x="4686299" y="3937000"/>
                <a:ext cx="133694" cy="267389"/>
              </a:xfrm>
              <a:custGeom>
                <a:avLst/>
                <a:gdLst>
                  <a:gd name="connsiteX0" fmla="*/ 59370 w 109219"/>
                  <a:gd name="connsiteY0" fmla="*/ 78279 h 206357"/>
                  <a:gd name="connsiteX1" fmla="*/ 231 w 109219"/>
                  <a:gd name="connsiteY1" fmla="*/ 158482 h 206357"/>
                  <a:gd name="connsiteX2" fmla="*/ 42321 w 109219"/>
                  <a:gd name="connsiteY2" fmla="*/ 206432 h 206357"/>
                  <a:gd name="connsiteX3" fmla="*/ 95598 w 109219"/>
                  <a:gd name="connsiteY3" fmla="*/ 122234 h 206357"/>
                  <a:gd name="connsiteX4" fmla="*/ 75886 w 109219"/>
                  <a:gd name="connsiteY4" fmla="*/ 69146 h 206357"/>
                  <a:gd name="connsiteX5" fmla="*/ 50579 w 109219"/>
                  <a:gd name="connsiteY5" fmla="*/ 22337 h 206357"/>
                  <a:gd name="connsiteX6" fmla="*/ 65230 w 109219"/>
                  <a:gd name="connsiteY6" fmla="*/ 9208 h 206357"/>
                  <a:gd name="connsiteX7" fmla="*/ 84144 w 109219"/>
                  <a:gd name="connsiteY7" fmla="*/ 16914 h 206357"/>
                  <a:gd name="connsiteX8" fmla="*/ 98795 w 109219"/>
                  <a:gd name="connsiteY8" fmla="*/ 24050 h 206357"/>
                  <a:gd name="connsiteX9" fmla="*/ 109451 w 109219"/>
                  <a:gd name="connsiteY9" fmla="*/ 12633 h 206357"/>
                  <a:gd name="connsiteX10" fmla="*/ 95598 w 109219"/>
                  <a:gd name="connsiteY10" fmla="*/ 3214 h 206357"/>
                  <a:gd name="connsiteX11" fmla="*/ 73755 w 109219"/>
                  <a:gd name="connsiteY11" fmla="*/ 75 h 206357"/>
                  <a:gd name="connsiteX12" fmla="*/ 43386 w 109219"/>
                  <a:gd name="connsiteY12" fmla="*/ 29473 h 206357"/>
                  <a:gd name="connsiteX13" fmla="*/ 59370 w 109219"/>
                  <a:gd name="connsiteY13" fmla="*/ 78279 h 206357"/>
                  <a:gd name="connsiteX14" fmla="*/ 62566 w 109219"/>
                  <a:gd name="connsiteY14" fmla="*/ 84559 h 206357"/>
                  <a:gd name="connsiteX15" fmla="*/ 77218 w 109219"/>
                  <a:gd name="connsiteY15" fmla="*/ 133650 h 206357"/>
                  <a:gd name="connsiteX16" fmla="*/ 42321 w 109219"/>
                  <a:gd name="connsiteY16" fmla="*/ 200153 h 206357"/>
                  <a:gd name="connsiteX17" fmla="*/ 16747 w 109219"/>
                  <a:gd name="connsiteY17" fmla="*/ 166474 h 206357"/>
                  <a:gd name="connsiteX18" fmla="*/ 62566 w 109219"/>
                  <a:gd name="connsiteY18" fmla="*/ 84559 h 20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9219" h="206357">
                    <a:moveTo>
                      <a:pt x="59370" y="78279"/>
                    </a:moveTo>
                    <a:cubicBezTo>
                      <a:pt x="26071" y="86842"/>
                      <a:pt x="231" y="123946"/>
                      <a:pt x="231" y="158482"/>
                    </a:cubicBezTo>
                    <a:cubicBezTo>
                      <a:pt x="231" y="185882"/>
                      <a:pt x="17280" y="206432"/>
                      <a:pt x="42321" y="206432"/>
                    </a:cubicBezTo>
                    <a:cubicBezTo>
                      <a:pt x="73488" y="206432"/>
                      <a:pt x="95598" y="161621"/>
                      <a:pt x="95598" y="122234"/>
                    </a:cubicBezTo>
                    <a:cubicBezTo>
                      <a:pt x="95598" y="96261"/>
                      <a:pt x="84943" y="81990"/>
                      <a:pt x="75886" y="69146"/>
                    </a:cubicBezTo>
                    <a:cubicBezTo>
                      <a:pt x="66296" y="56302"/>
                      <a:pt x="50579" y="34896"/>
                      <a:pt x="50579" y="22337"/>
                    </a:cubicBezTo>
                    <a:cubicBezTo>
                      <a:pt x="50579" y="16058"/>
                      <a:pt x="55907" y="9208"/>
                      <a:pt x="65230" y="9208"/>
                    </a:cubicBezTo>
                    <a:cubicBezTo>
                      <a:pt x="73222" y="9208"/>
                      <a:pt x="78550" y="12919"/>
                      <a:pt x="84144" y="16914"/>
                    </a:cubicBezTo>
                    <a:cubicBezTo>
                      <a:pt x="89472" y="20339"/>
                      <a:pt x="94799" y="24050"/>
                      <a:pt x="98795" y="24050"/>
                    </a:cubicBezTo>
                    <a:cubicBezTo>
                      <a:pt x="105455" y="24050"/>
                      <a:pt x="109451" y="17200"/>
                      <a:pt x="109451" y="12633"/>
                    </a:cubicBezTo>
                    <a:cubicBezTo>
                      <a:pt x="109451" y="6354"/>
                      <a:pt x="105188" y="5498"/>
                      <a:pt x="95598" y="3214"/>
                    </a:cubicBezTo>
                    <a:cubicBezTo>
                      <a:pt x="81746" y="75"/>
                      <a:pt x="78017" y="75"/>
                      <a:pt x="73755" y="75"/>
                    </a:cubicBezTo>
                    <a:cubicBezTo>
                      <a:pt x="52976" y="75"/>
                      <a:pt x="43386" y="12348"/>
                      <a:pt x="43386" y="29473"/>
                    </a:cubicBezTo>
                    <a:cubicBezTo>
                      <a:pt x="43386" y="44885"/>
                      <a:pt x="51112" y="60869"/>
                      <a:pt x="59370" y="78279"/>
                    </a:cubicBezTo>
                    <a:close/>
                    <a:moveTo>
                      <a:pt x="62566" y="84559"/>
                    </a:moveTo>
                    <a:cubicBezTo>
                      <a:pt x="69226" y="97688"/>
                      <a:pt x="77218" y="113100"/>
                      <a:pt x="77218" y="133650"/>
                    </a:cubicBezTo>
                    <a:cubicBezTo>
                      <a:pt x="77218" y="152488"/>
                      <a:pt x="67095" y="200153"/>
                      <a:pt x="42321" y="200153"/>
                    </a:cubicBezTo>
                    <a:cubicBezTo>
                      <a:pt x="27669" y="200153"/>
                      <a:pt x="16747" y="188165"/>
                      <a:pt x="16747" y="166474"/>
                    </a:cubicBezTo>
                    <a:cubicBezTo>
                      <a:pt x="16747" y="148492"/>
                      <a:pt x="26604" y="94834"/>
                      <a:pt x="62566" y="845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6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72" name="Groupe 37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\, H \ell \delta \,\mathbf{g}&#10;$$&#10;&#10;&#10;\end{document}&#10;" title="IguanaTex Vector Display">
            <a:extLst>
              <a:ext uri="{FF2B5EF4-FFF2-40B4-BE49-F238E27FC236}">
                <a16:creationId xmlns:a16="http://schemas.microsoft.com/office/drawing/2014/main" id="{A5EF3315-BF48-9324-1A17-A6436F48E554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8775700" y="3098799"/>
            <a:ext cx="1858897" cy="277448"/>
            <a:chOff x="14332706" y="4971523"/>
            <a:chExt cx="1853295" cy="257615"/>
          </a:xfrm>
        </p:grpSpPr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0508780B-D89B-063B-17C6-1769880E0F2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4332706" y="5094803"/>
              <a:ext cx="168887" cy="11056"/>
            </a:xfrm>
            <a:custGeom>
              <a:avLst/>
              <a:gdLst>
                <a:gd name="connsiteX0" fmla="*/ 159412 w 168887"/>
                <a:gd name="connsiteY0" fmla="*/ 11131 h 11056"/>
                <a:gd name="connsiteX1" fmla="*/ 169087 w 168887"/>
                <a:gd name="connsiteY1" fmla="*/ 5603 h 11056"/>
                <a:gd name="connsiteX2" fmla="*/ 159412 w 168887"/>
                <a:gd name="connsiteY2" fmla="*/ 75 h 11056"/>
                <a:gd name="connsiteX3" fmla="*/ 9874 w 168887"/>
                <a:gd name="connsiteY3" fmla="*/ 75 h 11056"/>
                <a:gd name="connsiteX4" fmla="*/ 200 w 168887"/>
                <a:gd name="connsiteY4" fmla="*/ 5603 h 11056"/>
                <a:gd name="connsiteX5" fmla="*/ 9874 w 168887"/>
                <a:gd name="connsiteY5" fmla="*/ 11131 h 11056"/>
                <a:gd name="connsiteX6" fmla="*/ 159412 w 168887"/>
                <a:gd name="connsiteY6" fmla="*/ 11131 h 1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887" h="11056">
                  <a:moveTo>
                    <a:pt x="159412" y="11131"/>
                  </a:moveTo>
                  <a:cubicBezTo>
                    <a:pt x="164111" y="11131"/>
                    <a:pt x="169087" y="11131"/>
                    <a:pt x="169087" y="5603"/>
                  </a:cubicBezTo>
                  <a:cubicBezTo>
                    <a:pt x="169087" y="75"/>
                    <a:pt x="164111" y="75"/>
                    <a:pt x="159412" y="75"/>
                  </a:cubicBezTo>
                  <a:lnTo>
                    <a:pt x="9874" y="75"/>
                  </a:lnTo>
                  <a:cubicBezTo>
                    <a:pt x="5175" y="75"/>
                    <a:pt x="200" y="75"/>
                    <a:pt x="200" y="5603"/>
                  </a:cubicBezTo>
                  <a:cubicBezTo>
                    <a:pt x="200" y="11131"/>
                    <a:pt x="5175" y="11131"/>
                    <a:pt x="9874" y="11131"/>
                  </a:cubicBezTo>
                  <a:lnTo>
                    <a:pt x="159412" y="11131"/>
                  </a:lnTo>
                  <a:close/>
                </a:path>
              </a:pathLst>
            </a:custGeom>
            <a:solidFill>
              <a:srgbClr val="B300B3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0D2A7EDF-CFD4-E1B6-B558-5CE9CC1B8A2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4533043" y="5047260"/>
              <a:ext cx="130465" cy="181878"/>
            </a:xfrm>
            <a:custGeom>
              <a:avLst/>
              <a:gdLst>
                <a:gd name="connsiteX0" fmla="*/ 1037 w 130465"/>
                <a:gd name="connsiteY0" fmla="*/ 170068 h 181878"/>
                <a:gd name="connsiteX1" fmla="*/ 207 w 130465"/>
                <a:gd name="connsiteY1" fmla="*/ 174490 h 181878"/>
                <a:gd name="connsiteX2" fmla="*/ 7947 w 130465"/>
                <a:gd name="connsiteY2" fmla="*/ 181953 h 181878"/>
                <a:gd name="connsiteX3" fmla="*/ 17621 w 130465"/>
                <a:gd name="connsiteY3" fmla="*/ 176149 h 181878"/>
                <a:gd name="connsiteX4" fmla="*/ 35312 w 130465"/>
                <a:gd name="connsiteY4" fmla="*/ 106769 h 181878"/>
                <a:gd name="connsiteX5" fmla="*/ 62676 w 130465"/>
                <a:gd name="connsiteY5" fmla="*/ 125289 h 181878"/>
                <a:gd name="connsiteX6" fmla="*/ 130673 w 130465"/>
                <a:gd name="connsiteY6" fmla="*/ 45130 h 181878"/>
                <a:gd name="connsiteX7" fmla="*/ 92252 w 130465"/>
                <a:gd name="connsiteY7" fmla="*/ 75 h 181878"/>
                <a:gd name="connsiteX8" fmla="*/ 28125 w 130465"/>
                <a:gd name="connsiteY8" fmla="*/ 61438 h 181878"/>
                <a:gd name="connsiteX9" fmla="*/ 1037 w 130465"/>
                <a:gd name="connsiteY9" fmla="*/ 170068 h 181878"/>
                <a:gd name="connsiteX10" fmla="*/ 62400 w 130465"/>
                <a:gd name="connsiteY10" fmla="*/ 119208 h 181878"/>
                <a:gd name="connsiteX11" fmla="*/ 38629 w 130465"/>
                <a:gd name="connsiteY11" fmla="*/ 94607 h 181878"/>
                <a:gd name="connsiteX12" fmla="*/ 40840 w 130465"/>
                <a:gd name="connsiteY12" fmla="*/ 84380 h 181878"/>
                <a:gd name="connsiteX13" fmla="*/ 57424 w 130465"/>
                <a:gd name="connsiteY13" fmla="*/ 32415 h 181878"/>
                <a:gd name="connsiteX14" fmla="*/ 91699 w 130465"/>
                <a:gd name="connsiteY14" fmla="*/ 6156 h 181878"/>
                <a:gd name="connsiteX15" fmla="*/ 110772 w 130465"/>
                <a:gd name="connsiteY15" fmla="*/ 33244 h 181878"/>
                <a:gd name="connsiteX16" fmla="*/ 95293 w 130465"/>
                <a:gd name="connsiteY16" fmla="*/ 92949 h 181878"/>
                <a:gd name="connsiteX17" fmla="*/ 62400 w 130465"/>
                <a:gd name="connsiteY17" fmla="*/ 119208 h 1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0465" h="181878">
                  <a:moveTo>
                    <a:pt x="1037" y="170068"/>
                  </a:moveTo>
                  <a:cubicBezTo>
                    <a:pt x="207" y="173385"/>
                    <a:pt x="207" y="173937"/>
                    <a:pt x="207" y="174490"/>
                  </a:cubicBezTo>
                  <a:cubicBezTo>
                    <a:pt x="207" y="178636"/>
                    <a:pt x="3248" y="181953"/>
                    <a:pt x="7947" y="181953"/>
                  </a:cubicBezTo>
                  <a:cubicBezTo>
                    <a:pt x="13752" y="181953"/>
                    <a:pt x="17068" y="176978"/>
                    <a:pt x="17621" y="176149"/>
                  </a:cubicBezTo>
                  <a:cubicBezTo>
                    <a:pt x="19003" y="173661"/>
                    <a:pt x="27848" y="136622"/>
                    <a:pt x="35312" y="106769"/>
                  </a:cubicBezTo>
                  <a:cubicBezTo>
                    <a:pt x="40840" y="117826"/>
                    <a:pt x="49685" y="125289"/>
                    <a:pt x="62676" y="125289"/>
                  </a:cubicBezTo>
                  <a:cubicBezTo>
                    <a:pt x="95016" y="125289"/>
                    <a:pt x="130673" y="86315"/>
                    <a:pt x="130673" y="45130"/>
                  </a:cubicBezTo>
                  <a:cubicBezTo>
                    <a:pt x="130673" y="15830"/>
                    <a:pt x="112430" y="75"/>
                    <a:pt x="92252" y="75"/>
                  </a:cubicBezTo>
                  <a:cubicBezTo>
                    <a:pt x="65440" y="75"/>
                    <a:pt x="36417" y="27716"/>
                    <a:pt x="28125" y="61438"/>
                  </a:cubicBezTo>
                  <a:lnTo>
                    <a:pt x="1037" y="170068"/>
                  </a:lnTo>
                  <a:close/>
                  <a:moveTo>
                    <a:pt x="62400" y="119208"/>
                  </a:moveTo>
                  <a:cubicBezTo>
                    <a:pt x="43051" y="119208"/>
                    <a:pt x="38629" y="97095"/>
                    <a:pt x="38629" y="94607"/>
                  </a:cubicBezTo>
                  <a:cubicBezTo>
                    <a:pt x="38629" y="93502"/>
                    <a:pt x="40011" y="87974"/>
                    <a:pt x="40840" y="84380"/>
                  </a:cubicBezTo>
                  <a:cubicBezTo>
                    <a:pt x="48579" y="53422"/>
                    <a:pt x="51343" y="43471"/>
                    <a:pt x="57424" y="32415"/>
                  </a:cubicBezTo>
                  <a:cubicBezTo>
                    <a:pt x="69310" y="12237"/>
                    <a:pt x="83131" y="6156"/>
                    <a:pt x="91699" y="6156"/>
                  </a:cubicBezTo>
                  <a:cubicBezTo>
                    <a:pt x="101927" y="6156"/>
                    <a:pt x="110772" y="14172"/>
                    <a:pt x="110772" y="33244"/>
                  </a:cubicBezTo>
                  <a:cubicBezTo>
                    <a:pt x="110772" y="48447"/>
                    <a:pt x="102756" y="79405"/>
                    <a:pt x="95293" y="92949"/>
                  </a:cubicBezTo>
                  <a:cubicBezTo>
                    <a:pt x="86171" y="110363"/>
                    <a:pt x="72903" y="119208"/>
                    <a:pt x="62400" y="119208"/>
                  </a:cubicBezTo>
                  <a:close/>
                </a:path>
              </a:pathLst>
            </a:custGeom>
            <a:solidFill>
              <a:srgbClr val="B300B3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14F6B23C-15A8-042A-09FF-9F90F661162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4677721" y="5082419"/>
              <a:ext cx="89778" cy="132345"/>
            </a:xfrm>
            <a:custGeom>
              <a:avLst/>
              <a:gdLst>
                <a:gd name="connsiteX0" fmla="*/ 89991 w 89778"/>
                <a:gd name="connsiteY0" fmla="*/ 66830 h 132345"/>
                <a:gd name="connsiteX1" fmla="*/ 78575 w 89778"/>
                <a:gd name="connsiteY1" fmla="*/ 16716 h 132345"/>
                <a:gd name="connsiteX2" fmla="*/ 45102 w 89778"/>
                <a:gd name="connsiteY2" fmla="*/ 76 h 132345"/>
                <a:gd name="connsiteX3" fmla="*/ 213 w 89778"/>
                <a:gd name="connsiteY3" fmla="*/ 66830 h 132345"/>
                <a:gd name="connsiteX4" fmla="*/ 45102 w 89778"/>
                <a:gd name="connsiteY4" fmla="*/ 132422 h 132345"/>
                <a:gd name="connsiteX5" fmla="*/ 89991 w 89778"/>
                <a:gd name="connsiteY5" fmla="*/ 66830 h 132345"/>
                <a:gd name="connsiteX6" fmla="*/ 45102 w 89778"/>
                <a:gd name="connsiteY6" fmla="*/ 127004 h 132345"/>
                <a:gd name="connsiteX7" fmla="*/ 20529 w 89778"/>
                <a:gd name="connsiteY7" fmla="*/ 105914 h 132345"/>
                <a:gd name="connsiteX8" fmla="*/ 17820 w 89778"/>
                <a:gd name="connsiteY8" fmla="*/ 64314 h 132345"/>
                <a:gd name="connsiteX9" fmla="*/ 20722 w 89778"/>
                <a:gd name="connsiteY9" fmla="*/ 24843 h 132345"/>
                <a:gd name="connsiteX10" fmla="*/ 45102 w 89778"/>
                <a:gd name="connsiteY10" fmla="*/ 5494 h 132345"/>
                <a:gd name="connsiteX11" fmla="*/ 69094 w 89778"/>
                <a:gd name="connsiteY11" fmla="*/ 23101 h 132345"/>
                <a:gd name="connsiteX12" fmla="*/ 72383 w 89778"/>
                <a:gd name="connsiteY12" fmla="*/ 64314 h 132345"/>
                <a:gd name="connsiteX13" fmla="*/ 69868 w 89778"/>
                <a:gd name="connsiteY13" fmla="*/ 105140 h 132345"/>
                <a:gd name="connsiteX14" fmla="*/ 45102 w 89778"/>
                <a:gd name="connsiteY14" fmla="*/ 127004 h 13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778" h="132345">
                  <a:moveTo>
                    <a:pt x="89991" y="66830"/>
                  </a:moveTo>
                  <a:cubicBezTo>
                    <a:pt x="89991" y="45546"/>
                    <a:pt x="87475" y="30260"/>
                    <a:pt x="78575" y="16716"/>
                  </a:cubicBezTo>
                  <a:cubicBezTo>
                    <a:pt x="72577" y="7816"/>
                    <a:pt x="60581" y="76"/>
                    <a:pt x="45102" y="76"/>
                  </a:cubicBezTo>
                  <a:cubicBezTo>
                    <a:pt x="213" y="76"/>
                    <a:pt x="213" y="52898"/>
                    <a:pt x="213" y="66830"/>
                  </a:cubicBezTo>
                  <a:cubicBezTo>
                    <a:pt x="213" y="80761"/>
                    <a:pt x="213" y="132422"/>
                    <a:pt x="45102" y="132422"/>
                  </a:cubicBezTo>
                  <a:cubicBezTo>
                    <a:pt x="89991" y="132422"/>
                    <a:pt x="89991" y="80761"/>
                    <a:pt x="89991" y="66830"/>
                  </a:cubicBezTo>
                  <a:close/>
                  <a:moveTo>
                    <a:pt x="45102" y="127004"/>
                  </a:moveTo>
                  <a:cubicBezTo>
                    <a:pt x="36201" y="127004"/>
                    <a:pt x="24398" y="121780"/>
                    <a:pt x="20529" y="105914"/>
                  </a:cubicBezTo>
                  <a:cubicBezTo>
                    <a:pt x="17820" y="94498"/>
                    <a:pt x="17820" y="78632"/>
                    <a:pt x="17820" y="64314"/>
                  </a:cubicBezTo>
                  <a:cubicBezTo>
                    <a:pt x="17820" y="50190"/>
                    <a:pt x="17820" y="35484"/>
                    <a:pt x="20722" y="24843"/>
                  </a:cubicBezTo>
                  <a:cubicBezTo>
                    <a:pt x="24785" y="9557"/>
                    <a:pt x="37169" y="5494"/>
                    <a:pt x="45102" y="5494"/>
                  </a:cubicBezTo>
                  <a:cubicBezTo>
                    <a:pt x="55550" y="5494"/>
                    <a:pt x="65611" y="11879"/>
                    <a:pt x="69094" y="23101"/>
                  </a:cubicBezTo>
                  <a:cubicBezTo>
                    <a:pt x="72190" y="33550"/>
                    <a:pt x="72383" y="47481"/>
                    <a:pt x="72383" y="64314"/>
                  </a:cubicBezTo>
                  <a:cubicBezTo>
                    <a:pt x="72383" y="78632"/>
                    <a:pt x="72383" y="92950"/>
                    <a:pt x="69868" y="105140"/>
                  </a:cubicBezTo>
                  <a:cubicBezTo>
                    <a:pt x="65998" y="122748"/>
                    <a:pt x="52841" y="127004"/>
                    <a:pt x="45102" y="127004"/>
                  </a:cubicBezTo>
                  <a:close/>
                </a:path>
              </a:pathLst>
            </a:custGeom>
            <a:solidFill>
              <a:srgbClr val="B300B3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52BB6E21-981E-F882-AC06-4EC3077B2723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4799918" y="4974287"/>
              <a:ext cx="150678" cy="248770"/>
            </a:xfrm>
            <a:custGeom>
              <a:avLst/>
              <a:gdLst>
                <a:gd name="connsiteX0" fmla="*/ 150896 w 150678"/>
                <a:gd name="connsiteY0" fmla="*/ 37943 h 248770"/>
                <a:gd name="connsiteX1" fmla="*/ 113304 w 150678"/>
                <a:gd name="connsiteY1" fmla="*/ 75 h 248770"/>
                <a:gd name="connsiteX2" fmla="*/ 79858 w 150678"/>
                <a:gd name="connsiteY2" fmla="*/ 11684 h 248770"/>
                <a:gd name="connsiteX3" fmla="*/ 44201 w 150678"/>
                <a:gd name="connsiteY3" fmla="*/ 70560 h 248770"/>
                <a:gd name="connsiteX4" fmla="*/ 252 w 150678"/>
                <a:gd name="connsiteY4" fmla="*/ 246081 h 248770"/>
                <a:gd name="connsiteX5" fmla="*/ 3569 w 150678"/>
                <a:gd name="connsiteY5" fmla="*/ 248845 h 248770"/>
                <a:gd name="connsiteX6" fmla="*/ 6886 w 150678"/>
                <a:gd name="connsiteY6" fmla="*/ 247463 h 248770"/>
                <a:gd name="connsiteX7" fmla="*/ 26235 w 150678"/>
                <a:gd name="connsiteY7" fmla="*/ 171173 h 248770"/>
                <a:gd name="connsiteX8" fmla="*/ 63827 w 150678"/>
                <a:gd name="connsiteY8" fmla="*/ 197985 h 248770"/>
                <a:gd name="connsiteX9" fmla="*/ 117174 w 150678"/>
                <a:gd name="connsiteY9" fmla="*/ 176149 h 248770"/>
                <a:gd name="connsiteX10" fmla="*/ 139287 w 150678"/>
                <a:gd name="connsiteY10" fmla="*/ 125289 h 248770"/>
                <a:gd name="connsiteX11" fmla="*/ 119109 w 150678"/>
                <a:gd name="connsiteY11" fmla="*/ 84104 h 248770"/>
                <a:gd name="connsiteX12" fmla="*/ 150896 w 150678"/>
                <a:gd name="connsiteY12" fmla="*/ 37943 h 248770"/>
                <a:gd name="connsiteX13" fmla="*/ 101142 w 150678"/>
                <a:gd name="connsiteY13" fmla="*/ 83827 h 248770"/>
                <a:gd name="connsiteX14" fmla="*/ 87874 w 150678"/>
                <a:gd name="connsiteY14" fmla="*/ 85762 h 248770"/>
                <a:gd name="connsiteX15" fmla="*/ 75712 w 150678"/>
                <a:gd name="connsiteY15" fmla="*/ 84657 h 248770"/>
                <a:gd name="connsiteX16" fmla="*/ 89256 w 150678"/>
                <a:gd name="connsiteY16" fmla="*/ 82445 h 248770"/>
                <a:gd name="connsiteX17" fmla="*/ 101142 w 150678"/>
                <a:gd name="connsiteY17" fmla="*/ 83827 h 248770"/>
                <a:gd name="connsiteX18" fmla="*/ 135417 w 150678"/>
                <a:gd name="connsiteY18" fmla="*/ 31586 h 248770"/>
                <a:gd name="connsiteX19" fmla="*/ 110540 w 150678"/>
                <a:gd name="connsiteY19" fmla="*/ 79405 h 248770"/>
                <a:gd name="connsiteX20" fmla="*/ 89256 w 150678"/>
                <a:gd name="connsiteY20" fmla="*/ 76088 h 248770"/>
                <a:gd name="connsiteX21" fmla="*/ 67973 w 150678"/>
                <a:gd name="connsiteY21" fmla="*/ 84933 h 248770"/>
                <a:gd name="connsiteX22" fmla="*/ 87045 w 150678"/>
                <a:gd name="connsiteY22" fmla="*/ 91843 h 248770"/>
                <a:gd name="connsiteX23" fmla="*/ 109711 w 150678"/>
                <a:gd name="connsiteY23" fmla="*/ 88250 h 248770"/>
                <a:gd name="connsiteX24" fmla="*/ 121873 w 150678"/>
                <a:gd name="connsiteY24" fmla="*/ 119484 h 248770"/>
                <a:gd name="connsiteX25" fmla="*/ 108052 w 150678"/>
                <a:gd name="connsiteY25" fmla="*/ 167027 h 248770"/>
                <a:gd name="connsiteX26" fmla="*/ 62997 w 150678"/>
                <a:gd name="connsiteY26" fmla="*/ 191904 h 248770"/>
                <a:gd name="connsiteX27" fmla="*/ 31486 w 150678"/>
                <a:gd name="connsiteY27" fmla="*/ 156247 h 248770"/>
                <a:gd name="connsiteX28" fmla="*/ 32869 w 150678"/>
                <a:gd name="connsiteY28" fmla="*/ 144085 h 248770"/>
                <a:gd name="connsiteX29" fmla="*/ 50559 w 150678"/>
                <a:gd name="connsiteY29" fmla="*/ 74153 h 248770"/>
                <a:gd name="connsiteX30" fmla="*/ 109711 w 150678"/>
                <a:gd name="connsiteY30" fmla="*/ 6432 h 248770"/>
                <a:gd name="connsiteX31" fmla="*/ 135417 w 150678"/>
                <a:gd name="connsiteY31" fmla="*/ 31586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0678" h="248770">
                  <a:moveTo>
                    <a:pt x="150896" y="37943"/>
                  </a:moveTo>
                  <a:cubicBezTo>
                    <a:pt x="150896" y="17212"/>
                    <a:pt x="135693" y="75"/>
                    <a:pt x="113304" y="75"/>
                  </a:cubicBezTo>
                  <a:cubicBezTo>
                    <a:pt x="97272" y="75"/>
                    <a:pt x="89533" y="4497"/>
                    <a:pt x="79858" y="11684"/>
                  </a:cubicBezTo>
                  <a:cubicBezTo>
                    <a:pt x="64656" y="22740"/>
                    <a:pt x="49453" y="49552"/>
                    <a:pt x="44201" y="70560"/>
                  </a:cubicBezTo>
                  <a:lnTo>
                    <a:pt x="252" y="246081"/>
                  </a:lnTo>
                  <a:cubicBezTo>
                    <a:pt x="-24" y="247186"/>
                    <a:pt x="1358" y="248845"/>
                    <a:pt x="3569" y="248845"/>
                  </a:cubicBezTo>
                  <a:cubicBezTo>
                    <a:pt x="5780" y="248845"/>
                    <a:pt x="6610" y="248292"/>
                    <a:pt x="6886" y="247463"/>
                  </a:cubicBezTo>
                  <a:lnTo>
                    <a:pt x="26235" y="171173"/>
                  </a:lnTo>
                  <a:cubicBezTo>
                    <a:pt x="31486" y="187758"/>
                    <a:pt x="43649" y="197985"/>
                    <a:pt x="63827" y="197985"/>
                  </a:cubicBezTo>
                  <a:cubicBezTo>
                    <a:pt x="84005" y="197985"/>
                    <a:pt x="104735" y="188311"/>
                    <a:pt x="117174" y="176149"/>
                  </a:cubicBezTo>
                  <a:cubicBezTo>
                    <a:pt x="130442" y="163434"/>
                    <a:pt x="139287" y="145743"/>
                    <a:pt x="139287" y="125289"/>
                  </a:cubicBezTo>
                  <a:cubicBezTo>
                    <a:pt x="139287" y="105387"/>
                    <a:pt x="129059" y="91014"/>
                    <a:pt x="119109" y="84104"/>
                  </a:cubicBezTo>
                  <a:cubicBezTo>
                    <a:pt x="135141" y="74982"/>
                    <a:pt x="150896" y="57845"/>
                    <a:pt x="150896" y="37943"/>
                  </a:cubicBezTo>
                  <a:close/>
                  <a:moveTo>
                    <a:pt x="101142" y="83827"/>
                  </a:moveTo>
                  <a:cubicBezTo>
                    <a:pt x="97549" y="85209"/>
                    <a:pt x="94508" y="85762"/>
                    <a:pt x="87874" y="85762"/>
                  </a:cubicBezTo>
                  <a:cubicBezTo>
                    <a:pt x="84005" y="85762"/>
                    <a:pt x="78476" y="86039"/>
                    <a:pt x="75712" y="84657"/>
                  </a:cubicBezTo>
                  <a:cubicBezTo>
                    <a:pt x="76265" y="81892"/>
                    <a:pt x="86216" y="82445"/>
                    <a:pt x="89256" y="82445"/>
                  </a:cubicBezTo>
                  <a:cubicBezTo>
                    <a:pt x="95061" y="82445"/>
                    <a:pt x="97549" y="82445"/>
                    <a:pt x="101142" y="83827"/>
                  </a:cubicBezTo>
                  <a:close/>
                  <a:moveTo>
                    <a:pt x="135417" y="31586"/>
                  </a:moveTo>
                  <a:cubicBezTo>
                    <a:pt x="135417" y="50934"/>
                    <a:pt x="124913" y="70836"/>
                    <a:pt x="110540" y="79405"/>
                  </a:cubicBezTo>
                  <a:cubicBezTo>
                    <a:pt x="103077" y="76641"/>
                    <a:pt x="97549" y="76088"/>
                    <a:pt x="89256" y="76088"/>
                  </a:cubicBezTo>
                  <a:cubicBezTo>
                    <a:pt x="83452" y="76088"/>
                    <a:pt x="67973" y="75811"/>
                    <a:pt x="67973" y="84933"/>
                  </a:cubicBezTo>
                  <a:cubicBezTo>
                    <a:pt x="67696" y="92673"/>
                    <a:pt x="82070" y="91843"/>
                    <a:pt x="87045" y="91843"/>
                  </a:cubicBezTo>
                  <a:cubicBezTo>
                    <a:pt x="97272" y="91843"/>
                    <a:pt x="101418" y="91567"/>
                    <a:pt x="109711" y="88250"/>
                  </a:cubicBezTo>
                  <a:cubicBezTo>
                    <a:pt x="120214" y="98201"/>
                    <a:pt x="121596" y="106769"/>
                    <a:pt x="121873" y="119484"/>
                  </a:cubicBezTo>
                  <a:cubicBezTo>
                    <a:pt x="122426" y="135516"/>
                    <a:pt x="115792" y="156247"/>
                    <a:pt x="108052" y="167027"/>
                  </a:cubicBezTo>
                  <a:cubicBezTo>
                    <a:pt x="97272" y="181953"/>
                    <a:pt x="78753" y="191904"/>
                    <a:pt x="62997" y="191904"/>
                  </a:cubicBezTo>
                  <a:cubicBezTo>
                    <a:pt x="41990" y="191904"/>
                    <a:pt x="31486" y="175872"/>
                    <a:pt x="31486" y="156247"/>
                  </a:cubicBezTo>
                  <a:cubicBezTo>
                    <a:pt x="31486" y="153483"/>
                    <a:pt x="31486" y="149337"/>
                    <a:pt x="32869" y="144085"/>
                  </a:cubicBezTo>
                  <a:lnTo>
                    <a:pt x="50559" y="74153"/>
                  </a:lnTo>
                  <a:cubicBezTo>
                    <a:pt x="56640" y="50382"/>
                    <a:pt x="76541" y="6432"/>
                    <a:pt x="109711" y="6432"/>
                  </a:cubicBezTo>
                  <a:cubicBezTo>
                    <a:pt x="125743" y="6432"/>
                    <a:pt x="135417" y="15001"/>
                    <a:pt x="135417" y="31586"/>
                  </a:cubicBezTo>
                  <a:close/>
                </a:path>
              </a:pathLst>
            </a:custGeom>
            <a:solidFill>
              <a:srgbClr val="B300B3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2C851CFB-D2C7-54A7-43BC-40DEA47302E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5021653" y="4971523"/>
              <a:ext cx="203991" cy="197910"/>
            </a:xfrm>
            <a:custGeom>
              <a:avLst/>
              <a:gdLst>
                <a:gd name="connsiteX0" fmla="*/ 109407 w 203991"/>
                <a:gd name="connsiteY0" fmla="*/ 5050 h 197910"/>
                <a:gd name="connsiteX1" fmla="*/ 102220 w 203991"/>
                <a:gd name="connsiteY1" fmla="*/ 75 h 197910"/>
                <a:gd name="connsiteX2" fmla="*/ 95034 w 203991"/>
                <a:gd name="connsiteY2" fmla="*/ 5050 h 197910"/>
                <a:gd name="connsiteX3" fmla="*/ 1607 w 203991"/>
                <a:gd name="connsiteY3" fmla="*/ 192457 h 197910"/>
                <a:gd name="connsiteX4" fmla="*/ 225 w 203991"/>
                <a:gd name="connsiteY4" fmla="*/ 195774 h 197910"/>
                <a:gd name="connsiteX5" fmla="*/ 6306 w 203991"/>
                <a:gd name="connsiteY5" fmla="*/ 197985 h 197910"/>
                <a:gd name="connsiteX6" fmla="*/ 198135 w 203991"/>
                <a:gd name="connsiteY6" fmla="*/ 197985 h 197910"/>
                <a:gd name="connsiteX7" fmla="*/ 204216 w 203991"/>
                <a:gd name="connsiteY7" fmla="*/ 195774 h 197910"/>
                <a:gd name="connsiteX8" fmla="*/ 202834 w 203991"/>
                <a:gd name="connsiteY8" fmla="*/ 192457 h 197910"/>
                <a:gd name="connsiteX9" fmla="*/ 109407 w 203991"/>
                <a:gd name="connsiteY9" fmla="*/ 5050 h 197910"/>
                <a:gd name="connsiteX10" fmla="*/ 93375 w 203991"/>
                <a:gd name="connsiteY10" fmla="*/ 27716 h 197910"/>
                <a:gd name="connsiteX11" fmla="*/ 167730 w 203991"/>
                <a:gd name="connsiteY11" fmla="*/ 176978 h 197910"/>
                <a:gd name="connsiteX12" fmla="*/ 18744 w 203991"/>
                <a:gd name="connsiteY12" fmla="*/ 176978 h 197910"/>
                <a:gd name="connsiteX13" fmla="*/ 93375 w 203991"/>
                <a:gd name="connsiteY13" fmla="*/ 27716 h 19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991" h="197910">
                  <a:moveTo>
                    <a:pt x="109407" y="5050"/>
                  </a:moveTo>
                  <a:cubicBezTo>
                    <a:pt x="107472" y="1457"/>
                    <a:pt x="106919" y="75"/>
                    <a:pt x="102220" y="75"/>
                  </a:cubicBezTo>
                  <a:cubicBezTo>
                    <a:pt x="97521" y="75"/>
                    <a:pt x="96969" y="1457"/>
                    <a:pt x="95034" y="5050"/>
                  </a:cubicBezTo>
                  <a:lnTo>
                    <a:pt x="1607" y="192457"/>
                  </a:lnTo>
                  <a:cubicBezTo>
                    <a:pt x="225" y="194945"/>
                    <a:pt x="225" y="195497"/>
                    <a:pt x="225" y="195774"/>
                  </a:cubicBezTo>
                  <a:cubicBezTo>
                    <a:pt x="225" y="197985"/>
                    <a:pt x="1883" y="197985"/>
                    <a:pt x="6306" y="197985"/>
                  </a:cubicBezTo>
                  <a:lnTo>
                    <a:pt x="198135" y="197985"/>
                  </a:lnTo>
                  <a:cubicBezTo>
                    <a:pt x="202558" y="197985"/>
                    <a:pt x="204216" y="197985"/>
                    <a:pt x="204216" y="195774"/>
                  </a:cubicBezTo>
                  <a:cubicBezTo>
                    <a:pt x="204216" y="195497"/>
                    <a:pt x="204216" y="194945"/>
                    <a:pt x="202834" y="192457"/>
                  </a:cubicBezTo>
                  <a:lnTo>
                    <a:pt x="109407" y="5050"/>
                  </a:lnTo>
                  <a:close/>
                  <a:moveTo>
                    <a:pt x="93375" y="27716"/>
                  </a:moveTo>
                  <a:lnTo>
                    <a:pt x="167730" y="176978"/>
                  </a:lnTo>
                  <a:lnTo>
                    <a:pt x="18744" y="176978"/>
                  </a:lnTo>
                  <a:lnTo>
                    <a:pt x="93375" y="27716"/>
                  </a:lnTo>
                  <a:close/>
                </a:path>
              </a:pathLst>
            </a:custGeom>
            <a:solidFill>
              <a:srgbClr val="B300B3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DAF80BB3-26DB-2EF4-2B45-1C87FF868FD2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5245639" y="4982303"/>
              <a:ext cx="187959" cy="187130"/>
            </a:xfrm>
            <a:custGeom>
              <a:avLst/>
              <a:gdLst>
                <a:gd name="connsiteX0" fmla="*/ 111627 w 187959"/>
                <a:gd name="connsiteY0" fmla="*/ 19423 h 187130"/>
                <a:gd name="connsiteX1" fmla="*/ 117984 w 187959"/>
                <a:gd name="connsiteY1" fmla="*/ 9196 h 187130"/>
                <a:gd name="connsiteX2" fmla="*/ 135398 w 187959"/>
                <a:gd name="connsiteY2" fmla="*/ 8643 h 187130"/>
                <a:gd name="connsiteX3" fmla="*/ 175754 w 187959"/>
                <a:gd name="connsiteY3" fmla="*/ 31309 h 187130"/>
                <a:gd name="connsiteX4" fmla="*/ 173543 w 187959"/>
                <a:gd name="connsiteY4" fmla="*/ 53422 h 187130"/>
                <a:gd name="connsiteX5" fmla="*/ 172714 w 187959"/>
                <a:gd name="connsiteY5" fmla="*/ 58674 h 187130"/>
                <a:gd name="connsiteX6" fmla="*/ 176030 w 187959"/>
                <a:gd name="connsiteY6" fmla="*/ 62267 h 187130"/>
                <a:gd name="connsiteX7" fmla="*/ 180177 w 187959"/>
                <a:gd name="connsiteY7" fmla="*/ 55910 h 187130"/>
                <a:gd name="connsiteX8" fmla="*/ 187640 w 187959"/>
                <a:gd name="connsiteY8" fmla="*/ 7814 h 187130"/>
                <a:gd name="connsiteX9" fmla="*/ 188193 w 187959"/>
                <a:gd name="connsiteY9" fmla="*/ 3115 h 187130"/>
                <a:gd name="connsiteX10" fmla="*/ 180729 w 187959"/>
                <a:gd name="connsiteY10" fmla="*/ 75 h 187130"/>
                <a:gd name="connsiteX11" fmla="*/ 27321 w 187959"/>
                <a:gd name="connsiteY11" fmla="*/ 75 h 187130"/>
                <a:gd name="connsiteX12" fmla="*/ 18476 w 187959"/>
                <a:gd name="connsiteY12" fmla="*/ 5603 h 187130"/>
                <a:gd name="connsiteX13" fmla="*/ 1892 w 187959"/>
                <a:gd name="connsiteY13" fmla="*/ 54251 h 187130"/>
                <a:gd name="connsiteX14" fmla="*/ 233 w 187959"/>
                <a:gd name="connsiteY14" fmla="*/ 59227 h 187130"/>
                <a:gd name="connsiteX15" fmla="*/ 3550 w 187959"/>
                <a:gd name="connsiteY15" fmla="*/ 62267 h 187130"/>
                <a:gd name="connsiteX16" fmla="*/ 8249 w 187959"/>
                <a:gd name="connsiteY16" fmla="*/ 56463 h 187130"/>
                <a:gd name="connsiteX17" fmla="*/ 71271 w 187959"/>
                <a:gd name="connsiteY17" fmla="*/ 8643 h 187130"/>
                <a:gd name="connsiteX18" fmla="*/ 82051 w 187959"/>
                <a:gd name="connsiteY18" fmla="*/ 8643 h 187130"/>
                <a:gd name="connsiteX19" fmla="*/ 89790 w 187959"/>
                <a:gd name="connsiteY19" fmla="*/ 11960 h 187130"/>
                <a:gd name="connsiteX20" fmla="*/ 88685 w 187959"/>
                <a:gd name="connsiteY20" fmla="*/ 17765 h 187130"/>
                <a:gd name="connsiteX21" fmla="*/ 51646 w 187959"/>
                <a:gd name="connsiteY21" fmla="*/ 165369 h 187130"/>
                <a:gd name="connsiteX22" fmla="*/ 18753 w 187959"/>
                <a:gd name="connsiteY22" fmla="*/ 178636 h 187130"/>
                <a:gd name="connsiteX23" fmla="*/ 7143 w 187959"/>
                <a:gd name="connsiteY23" fmla="*/ 183888 h 187130"/>
                <a:gd name="connsiteX24" fmla="*/ 11842 w 187959"/>
                <a:gd name="connsiteY24" fmla="*/ 187205 h 187130"/>
                <a:gd name="connsiteX25" fmla="*/ 34508 w 187959"/>
                <a:gd name="connsiteY25" fmla="*/ 186652 h 187130"/>
                <a:gd name="connsiteX26" fmla="*/ 58003 w 187959"/>
                <a:gd name="connsiteY26" fmla="*/ 186376 h 187130"/>
                <a:gd name="connsiteX27" fmla="*/ 80945 w 187959"/>
                <a:gd name="connsiteY27" fmla="*/ 186652 h 187130"/>
                <a:gd name="connsiteX28" fmla="*/ 104993 w 187959"/>
                <a:gd name="connsiteY28" fmla="*/ 187205 h 187130"/>
                <a:gd name="connsiteX29" fmla="*/ 111074 w 187959"/>
                <a:gd name="connsiteY29" fmla="*/ 181677 h 187130"/>
                <a:gd name="connsiteX30" fmla="*/ 101676 w 187959"/>
                <a:gd name="connsiteY30" fmla="*/ 178636 h 187130"/>
                <a:gd name="connsiteX31" fmla="*/ 83986 w 187959"/>
                <a:gd name="connsiteY31" fmla="*/ 178084 h 187130"/>
                <a:gd name="connsiteX32" fmla="*/ 73758 w 187959"/>
                <a:gd name="connsiteY32" fmla="*/ 172003 h 187130"/>
                <a:gd name="connsiteX33" fmla="*/ 74864 w 187959"/>
                <a:gd name="connsiteY33" fmla="*/ 166198 h 187130"/>
                <a:gd name="connsiteX34" fmla="*/ 111627 w 187959"/>
                <a:gd name="connsiteY34" fmla="*/ 19423 h 18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7959" h="187130">
                  <a:moveTo>
                    <a:pt x="111627" y="19423"/>
                  </a:moveTo>
                  <a:cubicBezTo>
                    <a:pt x="113562" y="11684"/>
                    <a:pt x="114667" y="10026"/>
                    <a:pt x="117984" y="9196"/>
                  </a:cubicBezTo>
                  <a:cubicBezTo>
                    <a:pt x="120472" y="8643"/>
                    <a:pt x="129593" y="8643"/>
                    <a:pt x="135398" y="8643"/>
                  </a:cubicBezTo>
                  <a:cubicBezTo>
                    <a:pt x="163316" y="8643"/>
                    <a:pt x="175754" y="9749"/>
                    <a:pt x="175754" y="31309"/>
                  </a:cubicBezTo>
                  <a:cubicBezTo>
                    <a:pt x="175754" y="35455"/>
                    <a:pt x="174648" y="46235"/>
                    <a:pt x="173543" y="53422"/>
                  </a:cubicBezTo>
                  <a:cubicBezTo>
                    <a:pt x="173266" y="54528"/>
                    <a:pt x="172714" y="57845"/>
                    <a:pt x="172714" y="58674"/>
                  </a:cubicBezTo>
                  <a:cubicBezTo>
                    <a:pt x="172714" y="60332"/>
                    <a:pt x="173543" y="62267"/>
                    <a:pt x="176030" y="62267"/>
                  </a:cubicBezTo>
                  <a:cubicBezTo>
                    <a:pt x="179071" y="62267"/>
                    <a:pt x="179624" y="60056"/>
                    <a:pt x="180177" y="55910"/>
                  </a:cubicBezTo>
                  <a:lnTo>
                    <a:pt x="187640" y="7814"/>
                  </a:lnTo>
                  <a:cubicBezTo>
                    <a:pt x="187916" y="6709"/>
                    <a:pt x="188193" y="3944"/>
                    <a:pt x="188193" y="3115"/>
                  </a:cubicBezTo>
                  <a:cubicBezTo>
                    <a:pt x="188193" y="75"/>
                    <a:pt x="185428" y="75"/>
                    <a:pt x="180729" y="75"/>
                  </a:cubicBezTo>
                  <a:lnTo>
                    <a:pt x="27321" y="75"/>
                  </a:lnTo>
                  <a:cubicBezTo>
                    <a:pt x="20688" y="75"/>
                    <a:pt x="20411" y="351"/>
                    <a:pt x="18476" y="5603"/>
                  </a:cubicBezTo>
                  <a:lnTo>
                    <a:pt x="1892" y="54251"/>
                  </a:lnTo>
                  <a:cubicBezTo>
                    <a:pt x="1615" y="54804"/>
                    <a:pt x="233" y="58674"/>
                    <a:pt x="233" y="59227"/>
                  </a:cubicBezTo>
                  <a:cubicBezTo>
                    <a:pt x="233" y="60885"/>
                    <a:pt x="1615" y="62267"/>
                    <a:pt x="3550" y="62267"/>
                  </a:cubicBezTo>
                  <a:cubicBezTo>
                    <a:pt x="6314" y="62267"/>
                    <a:pt x="6591" y="60885"/>
                    <a:pt x="8249" y="56463"/>
                  </a:cubicBezTo>
                  <a:cubicBezTo>
                    <a:pt x="23175" y="13619"/>
                    <a:pt x="30362" y="8643"/>
                    <a:pt x="71271" y="8643"/>
                  </a:cubicBezTo>
                  <a:lnTo>
                    <a:pt x="82051" y="8643"/>
                  </a:lnTo>
                  <a:cubicBezTo>
                    <a:pt x="89790" y="8643"/>
                    <a:pt x="89790" y="9749"/>
                    <a:pt x="89790" y="11960"/>
                  </a:cubicBezTo>
                  <a:cubicBezTo>
                    <a:pt x="89790" y="13619"/>
                    <a:pt x="88961" y="16936"/>
                    <a:pt x="88685" y="17765"/>
                  </a:cubicBezTo>
                  <a:lnTo>
                    <a:pt x="51646" y="165369"/>
                  </a:lnTo>
                  <a:cubicBezTo>
                    <a:pt x="49158" y="175596"/>
                    <a:pt x="48329" y="178636"/>
                    <a:pt x="18753" y="178636"/>
                  </a:cubicBezTo>
                  <a:cubicBezTo>
                    <a:pt x="8802" y="178636"/>
                    <a:pt x="7143" y="178636"/>
                    <a:pt x="7143" y="183888"/>
                  </a:cubicBezTo>
                  <a:cubicBezTo>
                    <a:pt x="7143" y="187205"/>
                    <a:pt x="10184" y="187205"/>
                    <a:pt x="11842" y="187205"/>
                  </a:cubicBezTo>
                  <a:cubicBezTo>
                    <a:pt x="19306" y="187205"/>
                    <a:pt x="27045" y="186652"/>
                    <a:pt x="34508" y="186652"/>
                  </a:cubicBezTo>
                  <a:cubicBezTo>
                    <a:pt x="42248" y="186652"/>
                    <a:pt x="50264" y="186376"/>
                    <a:pt x="58003" y="186376"/>
                  </a:cubicBezTo>
                  <a:cubicBezTo>
                    <a:pt x="65743" y="186376"/>
                    <a:pt x="73482" y="186652"/>
                    <a:pt x="80945" y="186652"/>
                  </a:cubicBezTo>
                  <a:cubicBezTo>
                    <a:pt x="88961" y="186652"/>
                    <a:pt x="97253" y="187205"/>
                    <a:pt x="104993" y="187205"/>
                  </a:cubicBezTo>
                  <a:cubicBezTo>
                    <a:pt x="107757" y="187205"/>
                    <a:pt x="111074" y="187205"/>
                    <a:pt x="111074" y="181677"/>
                  </a:cubicBezTo>
                  <a:cubicBezTo>
                    <a:pt x="111074" y="178636"/>
                    <a:pt x="108863" y="178636"/>
                    <a:pt x="101676" y="178636"/>
                  </a:cubicBezTo>
                  <a:cubicBezTo>
                    <a:pt x="94766" y="178636"/>
                    <a:pt x="91172" y="178636"/>
                    <a:pt x="83986" y="178084"/>
                  </a:cubicBezTo>
                  <a:cubicBezTo>
                    <a:pt x="75970" y="177254"/>
                    <a:pt x="73758" y="176425"/>
                    <a:pt x="73758" y="172003"/>
                  </a:cubicBezTo>
                  <a:cubicBezTo>
                    <a:pt x="73758" y="171726"/>
                    <a:pt x="73758" y="170344"/>
                    <a:pt x="74864" y="166198"/>
                  </a:cubicBezTo>
                  <a:lnTo>
                    <a:pt x="111627" y="19423"/>
                  </a:lnTo>
                  <a:close/>
                </a:path>
              </a:pathLst>
            </a:custGeom>
            <a:solidFill>
              <a:srgbClr val="B300B3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B3795FA1-7279-B995-DA09-CB483531B677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5495770" y="4980645"/>
              <a:ext cx="232737" cy="188788"/>
            </a:xfrm>
            <a:custGeom>
              <a:avLst/>
              <a:gdLst>
                <a:gd name="connsiteX0" fmla="*/ 200363 w 232737"/>
                <a:gd name="connsiteY0" fmla="*/ 21358 h 188788"/>
                <a:gd name="connsiteX1" fmla="*/ 223582 w 232737"/>
                <a:gd name="connsiteY1" fmla="*/ 8643 h 188788"/>
                <a:gd name="connsiteX2" fmla="*/ 232980 w 232737"/>
                <a:gd name="connsiteY2" fmla="*/ 3115 h 188788"/>
                <a:gd name="connsiteX3" fmla="*/ 229110 w 232737"/>
                <a:gd name="connsiteY3" fmla="*/ 75 h 188788"/>
                <a:gd name="connsiteX4" fmla="*/ 193730 w 232737"/>
                <a:gd name="connsiteY4" fmla="*/ 904 h 188788"/>
                <a:gd name="connsiteX5" fmla="*/ 158073 w 232737"/>
                <a:gd name="connsiteY5" fmla="*/ 75 h 188788"/>
                <a:gd name="connsiteX6" fmla="*/ 152821 w 232737"/>
                <a:gd name="connsiteY6" fmla="*/ 5603 h 188788"/>
                <a:gd name="connsiteX7" fmla="*/ 160560 w 232737"/>
                <a:gd name="connsiteY7" fmla="*/ 8643 h 188788"/>
                <a:gd name="connsiteX8" fmla="*/ 171064 w 232737"/>
                <a:gd name="connsiteY8" fmla="*/ 9196 h 188788"/>
                <a:gd name="connsiteX9" fmla="*/ 178527 w 232737"/>
                <a:gd name="connsiteY9" fmla="*/ 13619 h 188788"/>
                <a:gd name="connsiteX10" fmla="*/ 177421 w 232737"/>
                <a:gd name="connsiteY10" fmla="*/ 18871 h 188788"/>
                <a:gd name="connsiteX11" fmla="*/ 160837 w 232737"/>
                <a:gd name="connsiteY11" fmla="*/ 86315 h 188788"/>
                <a:gd name="connsiteX12" fmla="*/ 76531 w 232737"/>
                <a:gd name="connsiteY12" fmla="*/ 86315 h 188788"/>
                <a:gd name="connsiteX13" fmla="*/ 92840 w 232737"/>
                <a:gd name="connsiteY13" fmla="*/ 21358 h 188788"/>
                <a:gd name="connsiteX14" fmla="*/ 116058 w 232737"/>
                <a:gd name="connsiteY14" fmla="*/ 8643 h 188788"/>
                <a:gd name="connsiteX15" fmla="*/ 125456 w 232737"/>
                <a:gd name="connsiteY15" fmla="*/ 3115 h 188788"/>
                <a:gd name="connsiteX16" fmla="*/ 121586 w 232737"/>
                <a:gd name="connsiteY16" fmla="*/ 75 h 188788"/>
                <a:gd name="connsiteX17" fmla="*/ 86206 w 232737"/>
                <a:gd name="connsiteY17" fmla="*/ 904 h 188788"/>
                <a:gd name="connsiteX18" fmla="*/ 50549 w 232737"/>
                <a:gd name="connsiteY18" fmla="*/ 75 h 188788"/>
                <a:gd name="connsiteX19" fmla="*/ 45297 w 232737"/>
                <a:gd name="connsiteY19" fmla="*/ 5603 h 188788"/>
                <a:gd name="connsiteX20" fmla="*/ 53036 w 232737"/>
                <a:gd name="connsiteY20" fmla="*/ 8643 h 188788"/>
                <a:gd name="connsiteX21" fmla="*/ 63540 w 232737"/>
                <a:gd name="connsiteY21" fmla="*/ 9196 h 188788"/>
                <a:gd name="connsiteX22" fmla="*/ 71003 w 232737"/>
                <a:gd name="connsiteY22" fmla="*/ 13619 h 188788"/>
                <a:gd name="connsiteX23" fmla="*/ 69898 w 232737"/>
                <a:gd name="connsiteY23" fmla="*/ 18871 h 188788"/>
                <a:gd name="connsiteX24" fmla="*/ 32858 w 232737"/>
                <a:gd name="connsiteY24" fmla="*/ 167304 h 188788"/>
                <a:gd name="connsiteX25" fmla="*/ 7705 w 232737"/>
                <a:gd name="connsiteY25" fmla="*/ 180295 h 188788"/>
                <a:gd name="connsiteX26" fmla="*/ 242 w 232737"/>
                <a:gd name="connsiteY26" fmla="*/ 185823 h 188788"/>
                <a:gd name="connsiteX27" fmla="*/ 4112 w 232737"/>
                <a:gd name="connsiteY27" fmla="*/ 188864 h 188788"/>
                <a:gd name="connsiteX28" fmla="*/ 39216 w 232737"/>
                <a:gd name="connsiteY28" fmla="*/ 188034 h 188788"/>
                <a:gd name="connsiteX29" fmla="*/ 56906 w 232737"/>
                <a:gd name="connsiteY29" fmla="*/ 188311 h 188788"/>
                <a:gd name="connsiteX30" fmla="*/ 74873 w 232737"/>
                <a:gd name="connsiteY30" fmla="*/ 188864 h 188788"/>
                <a:gd name="connsiteX31" fmla="*/ 80401 w 232737"/>
                <a:gd name="connsiteY31" fmla="*/ 183335 h 188788"/>
                <a:gd name="connsiteX32" fmla="*/ 72662 w 232737"/>
                <a:gd name="connsiteY32" fmla="*/ 180295 h 188788"/>
                <a:gd name="connsiteX33" fmla="*/ 54695 w 232737"/>
                <a:gd name="connsiteY33" fmla="*/ 175319 h 188788"/>
                <a:gd name="connsiteX34" fmla="*/ 55524 w 232737"/>
                <a:gd name="connsiteY34" fmla="*/ 170620 h 188788"/>
                <a:gd name="connsiteX35" fmla="*/ 74320 w 232737"/>
                <a:gd name="connsiteY35" fmla="*/ 94884 h 188788"/>
                <a:gd name="connsiteX36" fmla="*/ 158625 w 232737"/>
                <a:gd name="connsiteY36" fmla="*/ 94884 h 188788"/>
                <a:gd name="connsiteX37" fmla="*/ 139553 w 232737"/>
                <a:gd name="connsiteY37" fmla="*/ 171173 h 188788"/>
                <a:gd name="connsiteX38" fmla="*/ 114400 w 232737"/>
                <a:gd name="connsiteY38" fmla="*/ 180295 h 188788"/>
                <a:gd name="connsiteX39" fmla="*/ 107766 w 232737"/>
                <a:gd name="connsiteY39" fmla="*/ 185823 h 188788"/>
                <a:gd name="connsiteX40" fmla="*/ 111636 w 232737"/>
                <a:gd name="connsiteY40" fmla="*/ 188864 h 188788"/>
                <a:gd name="connsiteX41" fmla="*/ 146740 w 232737"/>
                <a:gd name="connsiteY41" fmla="*/ 188034 h 188788"/>
                <a:gd name="connsiteX42" fmla="*/ 164430 w 232737"/>
                <a:gd name="connsiteY42" fmla="*/ 188311 h 188788"/>
                <a:gd name="connsiteX43" fmla="*/ 182397 w 232737"/>
                <a:gd name="connsiteY43" fmla="*/ 188864 h 188788"/>
                <a:gd name="connsiteX44" fmla="*/ 187925 w 232737"/>
                <a:gd name="connsiteY44" fmla="*/ 183335 h 188788"/>
                <a:gd name="connsiteX45" fmla="*/ 180185 w 232737"/>
                <a:gd name="connsiteY45" fmla="*/ 180295 h 188788"/>
                <a:gd name="connsiteX46" fmla="*/ 162219 w 232737"/>
                <a:gd name="connsiteY46" fmla="*/ 175319 h 188788"/>
                <a:gd name="connsiteX47" fmla="*/ 163048 w 232737"/>
                <a:gd name="connsiteY47" fmla="*/ 170620 h 188788"/>
                <a:gd name="connsiteX48" fmla="*/ 200363 w 232737"/>
                <a:gd name="connsiteY48" fmla="*/ 21358 h 18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2737" h="188788">
                  <a:moveTo>
                    <a:pt x="200363" y="21358"/>
                  </a:moveTo>
                  <a:cubicBezTo>
                    <a:pt x="202851" y="11408"/>
                    <a:pt x="203404" y="8643"/>
                    <a:pt x="223582" y="8643"/>
                  </a:cubicBezTo>
                  <a:cubicBezTo>
                    <a:pt x="230769" y="8643"/>
                    <a:pt x="232980" y="8643"/>
                    <a:pt x="232980" y="3115"/>
                  </a:cubicBezTo>
                  <a:cubicBezTo>
                    <a:pt x="232980" y="75"/>
                    <a:pt x="229939" y="75"/>
                    <a:pt x="229110" y="75"/>
                  </a:cubicBezTo>
                  <a:cubicBezTo>
                    <a:pt x="221371" y="75"/>
                    <a:pt x="201469" y="904"/>
                    <a:pt x="193730" y="904"/>
                  </a:cubicBezTo>
                  <a:cubicBezTo>
                    <a:pt x="185714" y="904"/>
                    <a:pt x="166088" y="75"/>
                    <a:pt x="158073" y="75"/>
                  </a:cubicBezTo>
                  <a:cubicBezTo>
                    <a:pt x="155861" y="75"/>
                    <a:pt x="152821" y="75"/>
                    <a:pt x="152821" y="5603"/>
                  </a:cubicBezTo>
                  <a:cubicBezTo>
                    <a:pt x="152821" y="8643"/>
                    <a:pt x="155308" y="8643"/>
                    <a:pt x="160560" y="8643"/>
                  </a:cubicBezTo>
                  <a:cubicBezTo>
                    <a:pt x="161113" y="8643"/>
                    <a:pt x="166365" y="8643"/>
                    <a:pt x="171064" y="9196"/>
                  </a:cubicBezTo>
                  <a:cubicBezTo>
                    <a:pt x="176039" y="9749"/>
                    <a:pt x="178527" y="10026"/>
                    <a:pt x="178527" y="13619"/>
                  </a:cubicBezTo>
                  <a:cubicBezTo>
                    <a:pt x="178527" y="14725"/>
                    <a:pt x="178251" y="15277"/>
                    <a:pt x="177421" y="18871"/>
                  </a:cubicBezTo>
                  <a:lnTo>
                    <a:pt x="160837" y="86315"/>
                  </a:lnTo>
                  <a:lnTo>
                    <a:pt x="76531" y="86315"/>
                  </a:lnTo>
                  <a:lnTo>
                    <a:pt x="92840" y="21358"/>
                  </a:lnTo>
                  <a:cubicBezTo>
                    <a:pt x="95327" y="11408"/>
                    <a:pt x="96157" y="8643"/>
                    <a:pt x="116058" y="8643"/>
                  </a:cubicBezTo>
                  <a:cubicBezTo>
                    <a:pt x="123245" y="8643"/>
                    <a:pt x="125456" y="8643"/>
                    <a:pt x="125456" y="3115"/>
                  </a:cubicBezTo>
                  <a:cubicBezTo>
                    <a:pt x="125456" y="75"/>
                    <a:pt x="122416" y="75"/>
                    <a:pt x="121586" y="75"/>
                  </a:cubicBezTo>
                  <a:cubicBezTo>
                    <a:pt x="113847" y="75"/>
                    <a:pt x="93945" y="904"/>
                    <a:pt x="86206" y="904"/>
                  </a:cubicBezTo>
                  <a:cubicBezTo>
                    <a:pt x="78190" y="904"/>
                    <a:pt x="58565" y="75"/>
                    <a:pt x="50549" y="75"/>
                  </a:cubicBezTo>
                  <a:cubicBezTo>
                    <a:pt x="48337" y="75"/>
                    <a:pt x="45297" y="75"/>
                    <a:pt x="45297" y="5603"/>
                  </a:cubicBezTo>
                  <a:cubicBezTo>
                    <a:pt x="45297" y="8643"/>
                    <a:pt x="47785" y="8643"/>
                    <a:pt x="53036" y="8643"/>
                  </a:cubicBezTo>
                  <a:cubicBezTo>
                    <a:pt x="53589" y="8643"/>
                    <a:pt x="58841" y="8643"/>
                    <a:pt x="63540" y="9196"/>
                  </a:cubicBezTo>
                  <a:cubicBezTo>
                    <a:pt x="68515" y="9749"/>
                    <a:pt x="71003" y="10026"/>
                    <a:pt x="71003" y="13619"/>
                  </a:cubicBezTo>
                  <a:cubicBezTo>
                    <a:pt x="71003" y="14725"/>
                    <a:pt x="70727" y="15554"/>
                    <a:pt x="69898" y="18871"/>
                  </a:cubicBezTo>
                  <a:lnTo>
                    <a:pt x="32858" y="167304"/>
                  </a:lnTo>
                  <a:cubicBezTo>
                    <a:pt x="30094" y="178084"/>
                    <a:pt x="29542" y="180295"/>
                    <a:pt x="7705" y="180295"/>
                  </a:cubicBezTo>
                  <a:cubicBezTo>
                    <a:pt x="2730" y="180295"/>
                    <a:pt x="242" y="180295"/>
                    <a:pt x="242" y="185823"/>
                  </a:cubicBezTo>
                  <a:cubicBezTo>
                    <a:pt x="242" y="188864"/>
                    <a:pt x="3559" y="188864"/>
                    <a:pt x="4112" y="188864"/>
                  </a:cubicBezTo>
                  <a:cubicBezTo>
                    <a:pt x="11851" y="188864"/>
                    <a:pt x="31476" y="188034"/>
                    <a:pt x="39216" y="188034"/>
                  </a:cubicBezTo>
                  <a:cubicBezTo>
                    <a:pt x="45021" y="188034"/>
                    <a:pt x="51102" y="188311"/>
                    <a:pt x="56906" y="188311"/>
                  </a:cubicBezTo>
                  <a:cubicBezTo>
                    <a:pt x="62987" y="188311"/>
                    <a:pt x="69068" y="188864"/>
                    <a:pt x="74873" y="188864"/>
                  </a:cubicBezTo>
                  <a:cubicBezTo>
                    <a:pt x="77084" y="188864"/>
                    <a:pt x="80401" y="188864"/>
                    <a:pt x="80401" y="183335"/>
                  </a:cubicBezTo>
                  <a:cubicBezTo>
                    <a:pt x="80401" y="180295"/>
                    <a:pt x="77913" y="180295"/>
                    <a:pt x="72662" y="180295"/>
                  </a:cubicBezTo>
                  <a:cubicBezTo>
                    <a:pt x="62434" y="180295"/>
                    <a:pt x="54695" y="180295"/>
                    <a:pt x="54695" y="175319"/>
                  </a:cubicBezTo>
                  <a:cubicBezTo>
                    <a:pt x="54695" y="173661"/>
                    <a:pt x="55248" y="172279"/>
                    <a:pt x="55524" y="170620"/>
                  </a:cubicBezTo>
                  <a:lnTo>
                    <a:pt x="74320" y="94884"/>
                  </a:lnTo>
                  <a:lnTo>
                    <a:pt x="158625" y="94884"/>
                  </a:lnTo>
                  <a:cubicBezTo>
                    <a:pt x="147016" y="140768"/>
                    <a:pt x="140659" y="167027"/>
                    <a:pt x="139553" y="171173"/>
                  </a:cubicBezTo>
                  <a:cubicBezTo>
                    <a:pt x="136789" y="180018"/>
                    <a:pt x="131537" y="180295"/>
                    <a:pt x="114400" y="180295"/>
                  </a:cubicBezTo>
                  <a:cubicBezTo>
                    <a:pt x="110254" y="180295"/>
                    <a:pt x="107766" y="180295"/>
                    <a:pt x="107766" y="185823"/>
                  </a:cubicBezTo>
                  <a:cubicBezTo>
                    <a:pt x="107766" y="188864"/>
                    <a:pt x="111083" y="188864"/>
                    <a:pt x="111636" y="188864"/>
                  </a:cubicBezTo>
                  <a:cubicBezTo>
                    <a:pt x="119375" y="188864"/>
                    <a:pt x="139000" y="188034"/>
                    <a:pt x="146740" y="188034"/>
                  </a:cubicBezTo>
                  <a:cubicBezTo>
                    <a:pt x="152544" y="188034"/>
                    <a:pt x="158625" y="188311"/>
                    <a:pt x="164430" y="188311"/>
                  </a:cubicBezTo>
                  <a:cubicBezTo>
                    <a:pt x="170511" y="188311"/>
                    <a:pt x="176592" y="188864"/>
                    <a:pt x="182397" y="188864"/>
                  </a:cubicBezTo>
                  <a:cubicBezTo>
                    <a:pt x="184608" y="188864"/>
                    <a:pt x="187925" y="188864"/>
                    <a:pt x="187925" y="183335"/>
                  </a:cubicBezTo>
                  <a:cubicBezTo>
                    <a:pt x="187925" y="180295"/>
                    <a:pt x="185437" y="180295"/>
                    <a:pt x="180185" y="180295"/>
                  </a:cubicBezTo>
                  <a:cubicBezTo>
                    <a:pt x="169958" y="180295"/>
                    <a:pt x="162219" y="180295"/>
                    <a:pt x="162219" y="175319"/>
                  </a:cubicBezTo>
                  <a:cubicBezTo>
                    <a:pt x="162219" y="173661"/>
                    <a:pt x="162772" y="172279"/>
                    <a:pt x="163048" y="170620"/>
                  </a:cubicBezTo>
                  <a:lnTo>
                    <a:pt x="200363" y="21358"/>
                  </a:lnTo>
                  <a:close/>
                </a:path>
              </a:pathLst>
            </a:custGeom>
            <a:solidFill>
              <a:srgbClr val="000000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04468563-A33A-C3DD-C30C-6D7F8257494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5740255" y="4974564"/>
              <a:ext cx="106970" cy="198186"/>
            </a:xfrm>
            <a:custGeom>
              <a:avLst/>
              <a:gdLst>
                <a:gd name="connsiteX0" fmla="*/ 1633 w 106970"/>
                <a:gd name="connsiteY0" fmla="*/ 167580 h 198186"/>
                <a:gd name="connsiteX1" fmla="*/ 251 w 106970"/>
                <a:gd name="connsiteY1" fmla="*/ 170344 h 198186"/>
                <a:gd name="connsiteX2" fmla="*/ 3568 w 106970"/>
                <a:gd name="connsiteY2" fmla="*/ 173937 h 198186"/>
                <a:gd name="connsiteX3" fmla="*/ 13519 w 106970"/>
                <a:gd name="connsiteY3" fmla="*/ 165369 h 198186"/>
                <a:gd name="connsiteX4" fmla="*/ 23470 w 106970"/>
                <a:gd name="connsiteY4" fmla="*/ 155971 h 198186"/>
                <a:gd name="connsiteX5" fmla="*/ 54428 w 106970"/>
                <a:gd name="connsiteY5" fmla="*/ 198262 h 198186"/>
                <a:gd name="connsiteX6" fmla="*/ 80963 w 106970"/>
                <a:gd name="connsiteY6" fmla="*/ 187758 h 198186"/>
                <a:gd name="connsiteX7" fmla="*/ 97824 w 106970"/>
                <a:gd name="connsiteY7" fmla="*/ 171450 h 198186"/>
                <a:gd name="connsiteX8" fmla="*/ 94507 w 106970"/>
                <a:gd name="connsiteY8" fmla="*/ 168133 h 198186"/>
                <a:gd name="connsiteX9" fmla="*/ 90914 w 106970"/>
                <a:gd name="connsiteY9" fmla="*/ 170620 h 198186"/>
                <a:gd name="connsiteX10" fmla="*/ 54980 w 106970"/>
                <a:gd name="connsiteY10" fmla="*/ 192181 h 198186"/>
                <a:gd name="connsiteX11" fmla="*/ 38119 w 106970"/>
                <a:gd name="connsiteY11" fmla="*/ 156247 h 198186"/>
                <a:gd name="connsiteX12" fmla="*/ 39501 w 106970"/>
                <a:gd name="connsiteY12" fmla="*/ 140492 h 198186"/>
                <a:gd name="connsiteX13" fmla="*/ 45582 w 106970"/>
                <a:gd name="connsiteY13" fmla="*/ 133581 h 198186"/>
                <a:gd name="connsiteX14" fmla="*/ 107222 w 106970"/>
                <a:gd name="connsiteY14" fmla="*/ 21635 h 198186"/>
                <a:gd name="connsiteX15" fmla="*/ 90914 w 106970"/>
                <a:gd name="connsiteY15" fmla="*/ 75 h 198186"/>
                <a:gd name="connsiteX16" fmla="*/ 44753 w 106970"/>
                <a:gd name="connsiteY16" fmla="*/ 52040 h 198186"/>
                <a:gd name="connsiteX17" fmla="*/ 22917 w 106970"/>
                <a:gd name="connsiteY17" fmla="*/ 147402 h 198186"/>
                <a:gd name="connsiteX18" fmla="*/ 1633 w 106970"/>
                <a:gd name="connsiteY18" fmla="*/ 167580 h 198186"/>
                <a:gd name="connsiteX19" fmla="*/ 40883 w 106970"/>
                <a:gd name="connsiteY19" fmla="*/ 128882 h 198186"/>
                <a:gd name="connsiteX20" fmla="*/ 69077 w 106970"/>
                <a:gd name="connsiteY20" fmla="*/ 32138 h 198186"/>
                <a:gd name="connsiteX21" fmla="*/ 91190 w 106970"/>
                <a:gd name="connsiteY21" fmla="*/ 6156 h 198186"/>
                <a:gd name="connsiteX22" fmla="*/ 100588 w 106970"/>
                <a:gd name="connsiteY22" fmla="*/ 20529 h 198186"/>
                <a:gd name="connsiteX23" fmla="*/ 40883 w 106970"/>
                <a:gd name="connsiteY23" fmla="*/ 128882 h 19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970" h="198186">
                  <a:moveTo>
                    <a:pt x="1633" y="167580"/>
                  </a:moveTo>
                  <a:cubicBezTo>
                    <a:pt x="1080" y="168409"/>
                    <a:pt x="251" y="169238"/>
                    <a:pt x="251" y="170344"/>
                  </a:cubicBezTo>
                  <a:cubicBezTo>
                    <a:pt x="251" y="171726"/>
                    <a:pt x="1910" y="173937"/>
                    <a:pt x="3568" y="173937"/>
                  </a:cubicBezTo>
                  <a:cubicBezTo>
                    <a:pt x="4950" y="173937"/>
                    <a:pt x="5779" y="173108"/>
                    <a:pt x="13519" y="165369"/>
                  </a:cubicBezTo>
                  <a:cubicBezTo>
                    <a:pt x="15730" y="163434"/>
                    <a:pt x="21258" y="158182"/>
                    <a:pt x="23470" y="155971"/>
                  </a:cubicBezTo>
                  <a:cubicBezTo>
                    <a:pt x="26234" y="177807"/>
                    <a:pt x="34250" y="198262"/>
                    <a:pt x="54428" y="198262"/>
                  </a:cubicBezTo>
                  <a:cubicBezTo>
                    <a:pt x="65484" y="198262"/>
                    <a:pt x="75158" y="191904"/>
                    <a:pt x="80963" y="187758"/>
                  </a:cubicBezTo>
                  <a:cubicBezTo>
                    <a:pt x="84833" y="184994"/>
                    <a:pt x="97824" y="174214"/>
                    <a:pt x="97824" y="171450"/>
                  </a:cubicBezTo>
                  <a:cubicBezTo>
                    <a:pt x="97824" y="170620"/>
                    <a:pt x="96995" y="168133"/>
                    <a:pt x="94507" y="168133"/>
                  </a:cubicBezTo>
                  <a:cubicBezTo>
                    <a:pt x="93678" y="168133"/>
                    <a:pt x="93402" y="168409"/>
                    <a:pt x="90914" y="170620"/>
                  </a:cubicBezTo>
                  <a:cubicBezTo>
                    <a:pt x="73224" y="188034"/>
                    <a:pt x="62996" y="192181"/>
                    <a:pt x="54980" y="192181"/>
                  </a:cubicBezTo>
                  <a:cubicBezTo>
                    <a:pt x="42542" y="192181"/>
                    <a:pt x="38119" y="177807"/>
                    <a:pt x="38119" y="156247"/>
                  </a:cubicBezTo>
                  <a:cubicBezTo>
                    <a:pt x="38119" y="154589"/>
                    <a:pt x="38672" y="141874"/>
                    <a:pt x="39501" y="140492"/>
                  </a:cubicBezTo>
                  <a:cubicBezTo>
                    <a:pt x="40054" y="139662"/>
                    <a:pt x="40054" y="139110"/>
                    <a:pt x="45582" y="133581"/>
                  </a:cubicBezTo>
                  <a:cubicBezTo>
                    <a:pt x="67972" y="111192"/>
                    <a:pt x="107222" y="64479"/>
                    <a:pt x="107222" y="21635"/>
                  </a:cubicBezTo>
                  <a:cubicBezTo>
                    <a:pt x="107222" y="16936"/>
                    <a:pt x="107222" y="75"/>
                    <a:pt x="90914" y="75"/>
                  </a:cubicBezTo>
                  <a:cubicBezTo>
                    <a:pt x="67972" y="75"/>
                    <a:pt x="47517" y="45683"/>
                    <a:pt x="44753" y="52040"/>
                  </a:cubicBezTo>
                  <a:cubicBezTo>
                    <a:pt x="31486" y="82169"/>
                    <a:pt x="22917" y="114509"/>
                    <a:pt x="22917" y="147402"/>
                  </a:cubicBezTo>
                  <a:lnTo>
                    <a:pt x="1633" y="167580"/>
                  </a:lnTo>
                  <a:close/>
                  <a:moveTo>
                    <a:pt x="40883" y="128882"/>
                  </a:moveTo>
                  <a:cubicBezTo>
                    <a:pt x="41436" y="125842"/>
                    <a:pt x="53322" y="64479"/>
                    <a:pt x="69077" y="32138"/>
                  </a:cubicBezTo>
                  <a:cubicBezTo>
                    <a:pt x="76540" y="17212"/>
                    <a:pt x="82345" y="6156"/>
                    <a:pt x="91190" y="6156"/>
                  </a:cubicBezTo>
                  <a:cubicBezTo>
                    <a:pt x="100588" y="6156"/>
                    <a:pt x="100588" y="16107"/>
                    <a:pt x="100588" y="20529"/>
                  </a:cubicBezTo>
                  <a:cubicBezTo>
                    <a:pt x="100588" y="66690"/>
                    <a:pt x="54151" y="115062"/>
                    <a:pt x="40883" y="128882"/>
                  </a:cubicBezTo>
                  <a:close/>
                </a:path>
              </a:pathLst>
            </a:custGeom>
            <a:solidFill>
              <a:srgbClr val="000000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92A63EEA-3BB5-12AC-3C01-812833B5DF7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5863996" y="4972905"/>
              <a:ext cx="113328" cy="199845"/>
            </a:xfrm>
            <a:custGeom>
              <a:avLst/>
              <a:gdLst>
                <a:gd name="connsiteX0" fmla="*/ 61618 w 113328"/>
                <a:gd name="connsiteY0" fmla="*/ 75811 h 199845"/>
                <a:gd name="connsiteX1" fmla="*/ 255 w 113328"/>
                <a:gd name="connsiteY1" fmla="*/ 153483 h 199845"/>
                <a:gd name="connsiteX2" fmla="*/ 43928 w 113328"/>
                <a:gd name="connsiteY2" fmla="*/ 199920 h 199845"/>
                <a:gd name="connsiteX3" fmla="*/ 99210 w 113328"/>
                <a:gd name="connsiteY3" fmla="*/ 118379 h 199845"/>
                <a:gd name="connsiteX4" fmla="*/ 78756 w 113328"/>
                <a:gd name="connsiteY4" fmla="*/ 66966 h 199845"/>
                <a:gd name="connsiteX5" fmla="*/ 52497 w 113328"/>
                <a:gd name="connsiteY5" fmla="*/ 21635 h 199845"/>
                <a:gd name="connsiteX6" fmla="*/ 67699 w 113328"/>
                <a:gd name="connsiteY6" fmla="*/ 8920 h 199845"/>
                <a:gd name="connsiteX7" fmla="*/ 87325 w 113328"/>
                <a:gd name="connsiteY7" fmla="*/ 16383 h 199845"/>
                <a:gd name="connsiteX8" fmla="*/ 102527 w 113328"/>
                <a:gd name="connsiteY8" fmla="*/ 23293 h 199845"/>
                <a:gd name="connsiteX9" fmla="*/ 113584 w 113328"/>
                <a:gd name="connsiteY9" fmla="*/ 12237 h 199845"/>
                <a:gd name="connsiteX10" fmla="*/ 99210 w 113328"/>
                <a:gd name="connsiteY10" fmla="*/ 3115 h 199845"/>
                <a:gd name="connsiteX11" fmla="*/ 76545 w 113328"/>
                <a:gd name="connsiteY11" fmla="*/ 75 h 199845"/>
                <a:gd name="connsiteX12" fmla="*/ 45034 w 113328"/>
                <a:gd name="connsiteY12" fmla="*/ 28545 h 199845"/>
                <a:gd name="connsiteX13" fmla="*/ 61618 w 113328"/>
                <a:gd name="connsiteY13" fmla="*/ 75811 h 199845"/>
                <a:gd name="connsiteX14" fmla="*/ 64935 w 113328"/>
                <a:gd name="connsiteY14" fmla="*/ 81892 h 199845"/>
                <a:gd name="connsiteX15" fmla="*/ 80138 w 113328"/>
                <a:gd name="connsiteY15" fmla="*/ 129435 h 199845"/>
                <a:gd name="connsiteX16" fmla="*/ 43928 w 113328"/>
                <a:gd name="connsiteY16" fmla="*/ 193839 h 199845"/>
                <a:gd name="connsiteX17" fmla="*/ 17393 w 113328"/>
                <a:gd name="connsiteY17" fmla="*/ 161222 h 199845"/>
                <a:gd name="connsiteX18" fmla="*/ 64935 w 113328"/>
                <a:gd name="connsiteY18" fmla="*/ 81892 h 19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328" h="199845">
                  <a:moveTo>
                    <a:pt x="61618" y="75811"/>
                  </a:moveTo>
                  <a:cubicBezTo>
                    <a:pt x="27067" y="84104"/>
                    <a:pt x="255" y="120037"/>
                    <a:pt x="255" y="153483"/>
                  </a:cubicBezTo>
                  <a:cubicBezTo>
                    <a:pt x="255" y="180018"/>
                    <a:pt x="17946" y="199920"/>
                    <a:pt x="43928" y="199920"/>
                  </a:cubicBezTo>
                  <a:cubicBezTo>
                    <a:pt x="76268" y="199920"/>
                    <a:pt x="99210" y="156523"/>
                    <a:pt x="99210" y="118379"/>
                  </a:cubicBezTo>
                  <a:cubicBezTo>
                    <a:pt x="99210" y="93225"/>
                    <a:pt x="88154" y="79405"/>
                    <a:pt x="78756" y="66966"/>
                  </a:cubicBezTo>
                  <a:cubicBezTo>
                    <a:pt x="68805" y="54528"/>
                    <a:pt x="52497" y="33797"/>
                    <a:pt x="52497" y="21635"/>
                  </a:cubicBezTo>
                  <a:cubicBezTo>
                    <a:pt x="52497" y="15554"/>
                    <a:pt x="58025" y="8920"/>
                    <a:pt x="67699" y="8920"/>
                  </a:cubicBezTo>
                  <a:cubicBezTo>
                    <a:pt x="75992" y="8920"/>
                    <a:pt x="81520" y="12513"/>
                    <a:pt x="87325" y="16383"/>
                  </a:cubicBezTo>
                  <a:cubicBezTo>
                    <a:pt x="92853" y="19700"/>
                    <a:pt x="98381" y="23293"/>
                    <a:pt x="102527" y="23293"/>
                  </a:cubicBezTo>
                  <a:cubicBezTo>
                    <a:pt x="109438" y="23293"/>
                    <a:pt x="113584" y="16659"/>
                    <a:pt x="113584" y="12237"/>
                  </a:cubicBezTo>
                  <a:cubicBezTo>
                    <a:pt x="113584" y="6156"/>
                    <a:pt x="109161" y="5327"/>
                    <a:pt x="99210" y="3115"/>
                  </a:cubicBezTo>
                  <a:cubicBezTo>
                    <a:pt x="84837" y="75"/>
                    <a:pt x="80967" y="75"/>
                    <a:pt x="76545" y="75"/>
                  </a:cubicBezTo>
                  <a:cubicBezTo>
                    <a:pt x="54985" y="75"/>
                    <a:pt x="45034" y="11960"/>
                    <a:pt x="45034" y="28545"/>
                  </a:cubicBezTo>
                  <a:cubicBezTo>
                    <a:pt x="45034" y="43471"/>
                    <a:pt x="53050" y="58950"/>
                    <a:pt x="61618" y="75811"/>
                  </a:cubicBezTo>
                  <a:close/>
                  <a:moveTo>
                    <a:pt x="64935" y="81892"/>
                  </a:moveTo>
                  <a:cubicBezTo>
                    <a:pt x="71846" y="94607"/>
                    <a:pt x="80138" y="109534"/>
                    <a:pt x="80138" y="129435"/>
                  </a:cubicBezTo>
                  <a:cubicBezTo>
                    <a:pt x="80138" y="147678"/>
                    <a:pt x="69634" y="193839"/>
                    <a:pt x="43928" y="193839"/>
                  </a:cubicBezTo>
                  <a:cubicBezTo>
                    <a:pt x="28726" y="193839"/>
                    <a:pt x="17393" y="182230"/>
                    <a:pt x="17393" y="161222"/>
                  </a:cubicBezTo>
                  <a:cubicBezTo>
                    <a:pt x="17393" y="143809"/>
                    <a:pt x="27620" y="91843"/>
                    <a:pt x="64935" y="81892"/>
                  </a:cubicBezTo>
                  <a:close/>
                </a:path>
              </a:pathLst>
            </a:custGeom>
            <a:solidFill>
              <a:srgbClr val="000000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51631495-D81A-CB76-836B-4580F62AC950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6040609" y="5043667"/>
              <a:ext cx="145392" cy="181325"/>
            </a:xfrm>
            <a:custGeom>
              <a:avLst/>
              <a:gdLst>
                <a:gd name="connsiteX0" fmla="*/ 61901 w 145392"/>
                <a:gd name="connsiteY0" fmla="*/ 73324 h 181325"/>
                <a:gd name="connsiteX1" fmla="*/ 37577 w 145392"/>
                <a:gd name="connsiteY1" fmla="*/ 42366 h 181325"/>
                <a:gd name="connsiteX2" fmla="*/ 61901 w 145392"/>
                <a:gd name="connsiteY2" fmla="*/ 11408 h 181325"/>
                <a:gd name="connsiteX3" fmla="*/ 86226 w 145392"/>
                <a:gd name="connsiteY3" fmla="*/ 42366 h 181325"/>
                <a:gd name="connsiteX4" fmla="*/ 61901 w 145392"/>
                <a:gd name="connsiteY4" fmla="*/ 73324 h 181325"/>
                <a:gd name="connsiteX5" fmla="*/ 28179 w 145392"/>
                <a:gd name="connsiteY5" fmla="*/ 76088 h 181325"/>
                <a:gd name="connsiteX6" fmla="*/ 61901 w 145392"/>
                <a:gd name="connsiteY6" fmla="*/ 83274 h 181325"/>
                <a:gd name="connsiteX7" fmla="*/ 116907 w 145392"/>
                <a:gd name="connsiteY7" fmla="*/ 42366 h 181325"/>
                <a:gd name="connsiteX8" fmla="*/ 105851 w 145392"/>
                <a:gd name="connsiteY8" fmla="*/ 15830 h 181325"/>
                <a:gd name="connsiteX9" fmla="*/ 122988 w 145392"/>
                <a:gd name="connsiteY9" fmla="*/ 10578 h 181325"/>
                <a:gd name="connsiteX10" fmla="*/ 121882 w 145392"/>
                <a:gd name="connsiteY10" fmla="*/ 16107 h 181325"/>
                <a:gd name="connsiteX11" fmla="*/ 133768 w 145392"/>
                <a:gd name="connsiteY11" fmla="*/ 27992 h 181325"/>
                <a:gd name="connsiteX12" fmla="*/ 145654 w 145392"/>
                <a:gd name="connsiteY12" fmla="*/ 16107 h 181325"/>
                <a:gd name="connsiteX13" fmla="*/ 128240 w 145392"/>
                <a:gd name="connsiteY13" fmla="*/ 75 h 181325"/>
                <a:gd name="connsiteX14" fmla="*/ 98940 w 145392"/>
                <a:gd name="connsiteY14" fmla="*/ 10578 h 181325"/>
                <a:gd name="connsiteX15" fmla="*/ 61901 w 145392"/>
                <a:gd name="connsiteY15" fmla="*/ 1457 h 181325"/>
                <a:gd name="connsiteX16" fmla="*/ 6896 w 145392"/>
                <a:gd name="connsiteY16" fmla="*/ 42366 h 181325"/>
                <a:gd name="connsiteX17" fmla="*/ 21269 w 145392"/>
                <a:gd name="connsiteY17" fmla="*/ 71389 h 181325"/>
                <a:gd name="connsiteX18" fmla="*/ 11871 w 145392"/>
                <a:gd name="connsiteY18" fmla="*/ 95989 h 181325"/>
                <a:gd name="connsiteX19" fmla="*/ 24033 w 145392"/>
                <a:gd name="connsiteY19" fmla="*/ 122525 h 181325"/>
                <a:gd name="connsiteX20" fmla="*/ 262 w 145392"/>
                <a:gd name="connsiteY20" fmla="*/ 146573 h 181325"/>
                <a:gd name="connsiteX21" fmla="*/ 70746 w 145392"/>
                <a:gd name="connsiteY21" fmla="*/ 181400 h 181325"/>
                <a:gd name="connsiteX22" fmla="*/ 141231 w 145392"/>
                <a:gd name="connsiteY22" fmla="*/ 145743 h 181325"/>
                <a:gd name="connsiteX23" fmla="*/ 120500 w 145392"/>
                <a:gd name="connsiteY23" fmla="*/ 110639 h 181325"/>
                <a:gd name="connsiteX24" fmla="*/ 61901 w 145392"/>
                <a:gd name="connsiteY24" fmla="*/ 102900 h 181325"/>
                <a:gd name="connsiteX25" fmla="*/ 40618 w 145392"/>
                <a:gd name="connsiteY25" fmla="*/ 102623 h 181325"/>
                <a:gd name="connsiteX26" fmla="*/ 25415 w 145392"/>
                <a:gd name="connsiteY26" fmla="*/ 85209 h 181325"/>
                <a:gd name="connsiteX27" fmla="*/ 28179 w 145392"/>
                <a:gd name="connsiteY27" fmla="*/ 76088 h 181325"/>
                <a:gd name="connsiteX28" fmla="*/ 45317 w 145392"/>
                <a:gd name="connsiteY28" fmla="*/ 129435 h 181325"/>
                <a:gd name="connsiteX29" fmla="*/ 77657 w 145392"/>
                <a:gd name="connsiteY29" fmla="*/ 129435 h 181325"/>
                <a:gd name="connsiteX30" fmla="*/ 117460 w 145392"/>
                <a:gd name="connsiteY30" fmla="*/ 146573 h 181325"/>
                <a:gd name="connsiteX31" fmla="*/ 70746 w 145392"/>
                <a:gd name="connsiteY31" fmla="*/ 171450 h 181325"/>
                <a:gd name="connsiteX32" fmla="*/ 24033 w 145392"/>
                <a:gd name="connsiteY32" fmla="*/ 146020 h 181325"/>
                <a:gd name="connsiteX33" fmla="*/ 45317 w 145392"/>
                <a:gd name="connsiteY33" fmla="*/ 129435 h 1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5392" h="181325">
                  <a:moveTo>
                    <a:pt x="61901" y="73324"/>
                  </a:moveTo>
                  <a:cubicBezTo>
                    <a:pt x="37577" y="73324"/>
                    <a:pt x="37577" y="54804"/>
                    <a:pt x="37577" y="42366"/>
                  </a:cubicBezTo>
                  <a:cubicBezTo>
                    <a:pt x="37577" y="29927"/>
                    <a:pt x="37577" y="11408"/>
                    <a:pt x="61901" y="11408"/>
                  </a:cubicBezTo>
                  <a:cubicBezTo>
                    <a:pt x="86225" y="11408"/>
                    <a:pt x="86226" y="29927"/>
                    <a:pt x="86226" y="42366"/>
                  </a:cubicBezTo>
                  <a:cubicBezTo>
                    <a:pt x="86226" y="54804"/>
                    <a:pt x="86226" y="73324"/>
                    <a:pt x="61901" y="73324"/>
                  </a:cubicBezTo>
                  <a:close/>
                  <a:moveTo>
                    <a:pt x="28179" y="76088"/>
                  </a:moveTo>
                  <a:cubicBezTo>
                    <a:pt x="40894" y="82722"/>
                    <a:pt x="54991" y="83274"/>
                    <a:pt x="61901" y="83274"/>
                  </a:cubicBezTo>
                  <a:cubicBezTo>
                    <a:pt x="101704" y="83274"/>
                    <a:pt x="116907" y="61714"/>
                    <a:pt x="116907" y="42366"/>
                  </a:cubicBezTo>
                  <a:cubicBezTo>
                    <a:pt x="116907" y="29374"/>
                    <a:pt x="109997" y="20253"/>
                    <a:pt x="105851" y="15830"/>
                  </a:cubicBezTo>
                  <a:cubicBezTo>
                    <a:pt x="114143" y="11408"/>
                    <a:pt x="119948" y="10855"/>
                    <a:pt x="122988" y="10578"/>
                  </a:cubicBezTo>
                  <a:cubicBezTo>
                    <a:pt x="122435" y="11960"/>
                    <a:pt x="121882" y="14448"/>
                    <a:pt x="121882" y="16107"/>
                  </a:cubicBezTo>
                  <a:cubicBezTo>
                    <a:pt x="121882" y="23017"/>
                    <a:pt x="126581" y="27992"/>
                    <a:pt x="133768" y="27992"/>
                  </a:cubicBezTo>
                  <a:cubicBezTo>
                    <a:pt x="140955" y="27992"/>
                    <a:pt x="145654" y="22740"/>
                    <a:pt x="145654" y="16107"/>
                  </a:cubicBezTo>
                  <a:cubicBezTo>
                    <a:pt x="145654" y="9749"/>
                    <a:pt x="140955" y="75"/>
                    <a:pt x="128240" y="75"/>
                  </a:cubicBezTo>
                  <a:cubicBezTo>
                    <a:pt x="124094" y="75"/>
                    <a:pt x="111102" y="904"/>
                    <a:pt x="98940" y="10578"/>
                  </a:cubicBezTo>
                  <a:cubicBezTo>
                    <a:pt x="93965" y="7261"/>
                    <a:pt x="82356" y="1457"/>
                    <a:pt x="61901" y="1457"/>
                  </a:cubicBezTo>
                  <a:cubicBezTo>
                    <a:pt x="22098" y="1457"/>
                    <a:pt x="6896" y="23017"/>
                    <a:pt x="6896" y="42366"/>
                  </a:cubicBezTo>
                  <a:cubicBezTo>
                    <a:pt x="6896" y="53698"/>
                    <a:pt x="12424" y="65031"/>
                    <a:pt x="21269" y="71389"/>
                  </a:cubicBezTo>
                  <a:cubicBezTo>
                    <a:pt x="13529" y="81063"/>
                    <a:pt x="11871" y="90185"/>
                    <a:pt x="11871" y="95989"/>
                  </a:cubicBezTo>
                  <a:cubicBezTo>
                    <a:pt x="11871" y="100136"/>
                    <a:pt x="12977" y="113680"/>
                    <a:pt x="24033" y="122525"/>
                  </a:cubicBezTo>
                  <a:cubicBezTo>
                    <a:pt x="20440" y="123354"/>
                    <a:pt x="262" y="129159"/>
                    <a:pt x="262" y="146573"/>
                  </a:cubicBezTo>
                  <a:cubicBezTo>
                    <a:pt x="262" y="160670"/>
                    <a:pt x="15464" y="181400"/>
                    <a:pt x="70746" y="181400"/>
                  </a:cubicBezTo>
                  <a:cubicBezTo>
                    <a:pt x="119671" y="181400"/>
                    <a:pt x="141231" y="165092"/>
                    <a:pt x="141231" y="145743"/>
                  </a:cubicBezTo>
                  <a:cubicBezTo>
                    <a:pt x="141231" y="137451"/>
                    <a:pt x="139020" y="120037"/>
                    <a:pt x="120500" y="110639"/>
                  </a:cubicBezTo>
                  <a:cubicBezTo>
                    <a:pt x="105021" y="102900"/>
                    <a:pt x="88437" y="102900"/>
                    <a:pt x="61901" y="102900"/>
                  </a:cubicBezTo>
                  <a:cubicBezTo>
                    <a:pt x="54715" y="102900"/>
                    <a:pt x="42000" y="102900"/>
                    <a:pt x="40618" y="102623"/>
                  </a:cubicBezTo>
                  <a:cubicBezTo>
                    <a:pt x="28456" y="100688"/>
                    <a:pt x="25415" y="90185"/>
                    <a:pt x="25415" y="85209"/>
                  </a:cubicBezTo>
                  <a:cubicBezTo>
                    <a:pt x="25415" y="82445"/>
                    <a:pt x="26521" y="78299"/>
                    <a:pt x="28179" y="76088"/>
                  </a:cubicBezTo>
                  <a:close/>
                  <a:moveTo>
                    <a:pt x="45317" y="129435"/>
                  </a:moveTo>
                  <a:lnTo>
                    <a:pt x="77657" y="129435"/>
                  </a:lnTo>
                  <a:cubicBezTo>
                    <a:pt x="86226" y="129435"/>
                    <a:pt x="117460" y="129435"/>
                    <a:pt x="117460" y="146573"/>
                  </a:cubicBezTo>
                  <a:cubicBezTo>
                    <a:pt x="117460" y="156523"/>
                    <a:pt x="106680" y="171450"/>
                    <a:pt x="70746" y="171450"/>
                  </a:cubicBezTo>
                  <a:cubicBezTo>
                    <a:pt x="37577" y="171450"/>
                    <a:pt x="24033" y="158735"/>
                    <a:pt x="24033" y="146020"/>
                  </a:cubicBezTo>
                  <a:cubicBezTo>
                    <a:pt x="24033" y="129435"/>
                    <a:pt x="41447" y="129435"/>
                    <a:pt x="45317" y="129435"/>
                  </a:cubicBezTo>
                  <a:close/>
                </a:path>
              </a:pathLst>
            </a:custGeom>
            <a:solidFill>
              <a:srgbClr val="000000"/>
            </a:solidFill>
            <a:ln w="27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13" name="ZoneTexte 212">
            <a:extLst>
              <a:ext uri="{FF2B5EF4-FFF2-40B4-BE49-F238E27FC236}">
                <a16:creationId xmlns:a16="http://schemas.microsoft.com/office/drawing/2014/main" id="{24552C23-BA73-51B0-E9BC-0AEE2D0DF898}"/>
              </a:ext>
            </a:extLst>
          </p:cNvPr>
          <p:cNvSpPr txBox="1"/>
          <p:nvPr/>
        </p:nvSpPr>
        <p:spPr>
          <a:xfrm>
            <a:off x="9351933" y="3420271"/>
            <a:ext cx="129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rgbClr val="B71AB7"/>
                </a:solidFill>
              </a:rPr>
              <a:t>Force vers le haut</a:t>
            </a:r>
          </a:p>
        </p:txBody>
      </p:sp>
      <p:sp>
        <p:nvSpPr>
          <p:cNvPr id="214" name="ZoneTexte 213">
            <a:extLst>
              <a:ext uri="{FF2B5EF4-FFF2-40B4-BE49-F238E27FC236}">
                <a16:creationId xmlns:a16="http://schemas.microsoft.com/office/drawing/2014/main" id="{59C4D32D-5ACB-8408-ACEA-EE52644CF8EB}"/>
              </a:ext>
            </a:extLst>
          </p:cNvPr>
          <p:cNvSpPr txBox="1"/>
          <p:nvPr/>
        </p:nvSpPr>
        <p:spPr>
          <a:xfrm>
            <a:off x="106968" y="1347980"/>
            <a:ext cx="2059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Hydrostatique</a:t>
            </a:r>
          </a:p>
        </p:txBody>
      </p:sp>
      <p:sp>
        <p:nvSpPr>
          <p:cNvPr id="215" name="ZoneTexte 214">
            <a:extLst>
              <a:ext uri="{FF2B5EF4-FFF2-40B4-BE49-F238E27FC236}">
                <a16:creationId xmlns:a16="http://schemas.microsoft.com/office/drawing/2014/main" id="{5129A263-C2C5-8B59-714C-43AE460D8313}"/>
              </a:ext>
            </a:extLst>
          </p:cNvPr>
          <p:cNvSpPr txBox="1"/>
          <p:nvPr/>
        </p:nvSpPr>
        <p:spPr>
          <a:xfrm>
            <a:off x="3445995" y="1347980"/>
            <a:ext cx="1665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Convection</a:t>
            </a:r>
          </a:p>
        </p:txBody>
      </p:sp>
      <p:grpSp>
        <p:nvGrpSpPr>
          <p:cNvPr id="391" name="Groupe 39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H) - p_{\text{stat}}(H) \simeq 0&#10;$$&#10;&#10;&#10;\end{document}&#10;" title="IguanaTex Vector Display">
            <a:extLst>
              <a:ext uri="{FF2B5EF4-FFF2-40B4-BE49-F238E27FC236}">
                <a16:creationId xmlns:a16="http://schemas.microsoft.com/office/drawing/2014/main" id="{984E050C-60F5-C4B5-8A10-6295CBB8528E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6464300" y="2425699"/>
            <a:ext cx="2142960" cy="243518"/>
            <a:chOff x="11027299" y="3901943"/>
            <a:chExt cx="2116634" cy="218347"/>
          </a:xfrm>
        </p:grpSpPr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1F44EEF4-F7D5-ABE8-388C-11FAA3C1715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027299" y="3969194"/>
              <a:ext cx="125202" cy="138868"/>
            </a:xfrm>
            <a:custGeom>
              <a:avLst/>
              <a:gdLst>
                <a:gd name="connsiteX0" fmla="*/ 18658 w 125202"/>
                <a:gd name="connsiteY0" fmla="*/ 123223 h 138868"/>
                <a:gd name="connsiteX1" fmla="*/ 5706 w 125202"/>
                <a:gd name="connsiteY1" fmla="*/ 132175 h 138868"/>
                <a:gd name="connsiteX2" fmla="*/ 190 w 125202"/>
                <a:gd name="connsiteY2" fmla="*/ 136323 h 138868"/>
                <a:gd name="connsiteX3" fmla="*/ 3308 w 125202"/>
                <a:gd name="connsiteY3" fmla="*/ 138944 h 138868"/>
                <a:gd name="connsiteX4" fmla="*/ 23455 w 125202"/>
                <a:gd name="connsiteY4" fmla="*/ 138289 h 138868"/>
                <a:gd name="connsiteX5" fmla="*/ 47201 w 125202"/>
                <a:gd name="connsiteY5" fmla="*/ 138944 h 138868"/>
                <a:gd name="connsiteX6" fmla="*/ 51518 w 125202"/>
                <a:gd name="connsiteY6" fmla="*/ 134577 h 138868"/>
                <a:gd name="connsiteX7" fmla="*/ 45761 w 125202"/>
                <a:gd name="connsiteY7" fmla="*/ 132175 h 138868"/>
                <a:gd name="connsiteX8" fmla="*/ 33769 w 125202"/>
                <a:gd name="connsiteY8" fmla="*/ 128681 h 138868"/>
                <a:gd name="connsiteX9" fmla="*/ 45522 w 125202"/>
                <a:gd name="connsiteY9" fmla="*/ 85012 h 138868"/>
                <a:gd name="connsiteX10" fmla="*/ 67588 w 125202"/>
                <a:gd name="connsiteY10" fmla="*/ 98986 h 138868"/>
                <a:gd name="connsiteX11" fmla="*/ 125392 w 125202"/>
                <a:gd name="connsiteY11" fmla="*/ 35010 h 138868"/>
                <a:gd name="connsiteX12" fmla="*/ 93492 w 125202"/>
                <a:gd name="connsiteY12" fmla="*/ 75 h 138868"/>
                <a:gd name="connsiteX13" fmla="*/ 62071 w 125202"/>
                <a:gd name="connsiteY13" fmla="*/ 16451 h 138868"/>
                <a:gd name="connsiteX14" fmla="*/ 40485 w 125202"/>
                <a:gd name="connsiteY14" fmla="*/ 75 h 138868"/>
                <a:gd name="connsiteX15" fmla="*/ 22736 w 125202"/>
                <a:gd name="connsiteY15" fmla="*/ 12521 h 138868"/>
                <a:gd name="connsiteX16" fmla="*/ 15300 w 125202"/>
                <a:gd name="connsiteY16" fmla="*/ 33700 h 138868"/>
                <a:gd name="connsiteX17" fmla="*/ 18178 w 125202"/>
                <a:gd name="connsiteY17" fmla="*/ 35884 h 138868"/>
                <a:gd name="connsiteX18" fmla="*/ 22256 w 125202"/>
                <a:gd name="connsiteY18" fmla="*/ 30862 h 138868"/>
                <a:gd name="connsiteX19" fmla="*/ 39765 w 125202"/>
                <a:gd name="connsiteY19" fmla="*/ 4878 h 138868"/>
                <a:gd name="connsiteX20" fmla="*/ 47201 w 125202"/>
                <a:gd name="connsiteY20" fmla="*/ 14922 h 138868"/>
                <a:gd name="connsiteX21" fmla="*/ 45522 w 125202"/>
                <a:gd name="connsiteY21" fmla="*/ 26058 h 138868"/>
                <a:gd name="connsiteX22" fmla="*/ 18658 w 125202"/>
                <a:gd name="connsiteY22" fmla="*/ 123223 h 138868"/>
                <a:gd name="connsiteX23" fmla="*/ 60872 w 125202"/>
                <a:gd name="connsiteY23" fmla="*/ 28460 h 138868"/>
                <a:gd name="connsiteX24" fmla="*/ 73344 w 125202"/>
                <a:gd name="connsiteY24" fmla="*/ 13176 h 138868"/>
                <a:gd name="connsiteX25" fmla="*/ 92772 w 125202"/>
                <a:gd name="connsiteY25" fmla="*/ 4878 h 138868"/>
                <a:gd name="connsiteX26" fmla="*/ 108123 w 125202"/>
                <a:gd name="connsiteY26" fmla="*/ 25403 h 138868"/>
                <a:gd name="connsiteX27" fmla="*/ 95890 w 125202"/>
                <a:gd name="connsiteY27" fmla="*/ 71693 h 138868"/>
                <a:gd name="connsiteX28" fmla="*/ 67348 w 125202"/>
                <a:gd name="connsiteY28" fmla="*/ 94182 h 138868"/>
                <a:gd name="connsiteX29" fmla="*/ 48400 w 125202"/>
                <a:gd name="connsiteY29" fmla="*/ 74749 h 138868"/>
                <a:gd name="connsiteX30" fmla="*/ 49119 w 125202"/>
                <a:gd name="connsiteY30" fmla="*/ 71256 h 138868"/>
                <a:gd name="connsiteX31" fmla="*/ 60872 w 125202"/>
                <a:gd name="connsiteY31" fmla="*/ 28460 h 13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5202" h="138868">
                  <a:moveTo>
                    <a:pt x="18658" y="123223"/>
                  </a:moveTo>
                  <a:cubicBezTo>
                    <a:pt x="16739" y="130646"/>
                    <a:pt x="16260" y="132175"/>
                    <a:pt x="5706" y="132175"/>
                  </a:cubicBezTo>
                  <a:cubicBezTo>
                    <a:pt x="2828" y="132175"/>
                    <a:pt x="190" y="132175"/>
                    <a:pt x="190" y="136323"/>
                  </a:cubicBezTo>
                  <a:cubicBezTo>
                    <a:pt x="190" y="138070"/>
                    <a:pt x="1389" y="138944"/>
                    <a:pt x="3308" y="138944"/>
                  </a:cubicBezTo>
                  <a:cubicBezTo>
                    <a:pt x="9784" y="138944"/>
                    <a:pt x="16739" y="138289"/>
                    <a:pt x="23455" y="138289"/>
                  </a:cubicBezTo>
                  <a:cubicBezTo>
                    <a:pt x="31370" y="138289"/>
                    <a:pt x="39525" y="138944"/>
                    <a:pt x="47201" y="138944"/>
                  </a:cubicBezTo>
                  <a:cubicBezTo>
                    <a:pt x="48400" y="138944"/>
                    <a:pt x="51518" y="138944"/>
                    <a:pt x="51518" y="134577"/>
                  </a:cubicBezTo>
                  <a:cubicBezTo>
                    <a:pt x="51518" y="132175"/>
                    <a:pt x="49119" y="132175"/>
                    <a:pt x="45761" y="132175"/>
                  </a:cubicBezTo>
                  <a:cubicBezTo>
                    <a:pt x="33769" y="132175"/>
                    <a:pt x="33769" y="130646"/>
                    <a:pt x="33769" y="128681"/>
                  </a:cubicBezTo>
                  <a:cubicBezTo>
                    <a:pt x="33769" y="126061"/>
                    <a:pt x="43843" y="90470"/>
                    <a:pt x="45522" y="85012"/>
                  </a:cubicBezTo>
                  <a:cubicBezTo>
                    <a:pt x="48640" y="91344"/>
                    <a:pt x="55355" y="98986"/>
                    <a:pt x="67588" y="98986"/>
                  </a:cubicBezTo>
                  <a:cubicBezTo>
                    <a:pt x="95411" y="98986"/>
                    <a:pt x="125392" y="67107"/>
                    <a:pt x="125392" y="35010"/>
                  </a:cubicBezTo>
                  <a:cubicBezTo>
                    <a:pt x="125392" y="14486"/>
                    <a:pt x="111721" y="75"/>
                    <a:pt x="93492" y="75"/>
                  </a:cubicBezTo>
                  <a:cubicBezTo>
                    <a:pt x="81499" y="75"/>
                    <a:pt x="69986" y="7935"/>
                    <a:pt x="62071" y="16451"/>
                  </a:cubicBezTo>
                  <a:cubicBezTo>
                    <a:pt x="59673" y="4660"/>
                    <a:pt x="49359" y="75"/>
                    <a:pt x="40485" y="75"/>
                  </a:cubicBezTo>
                  <a:cubicBezTo>
                    <a:pt x="29452" y="75"/>
                    <a:pt x="24894" y="8590"/>
                    <a:pt x="22736" y="12521"/>
                  </a:cubicBezTo>
                  <a:cubicBezTo>
                    <a:pt x="18418" y="19944"/>
                    <a:pt x="15300" y="33045"/>
                    <a:pt x="15300" y="33700"/>
                  </a:cubicBezTo>
                  <a:cubicBezTo>
                    <a:pt x="15300" y="35884"/>
                    <a:pt x="17699" y="35884"/>
                    <a:pt x="18178" y="35884"/>
                  </a:cubicBezTo>
                  <a:cubicBezTo>
                    <a:pt x="20577" y="35884"/>
                    <a:pt x="20817" y="35665"/>
                    <a:pt x="22256" y="30862"/>
                  </a:cubicBezTo>
                  <a:cubicBezTo>
                    <a:pt x="26333" y="15359"/>
                    <a:pt x="31130" y="4878"/>
                    <a:pt x="39765" y="4878"/>
                  </a:cubicBezTo>
                  <a:cubicBezTo>
                    <a:pt x="43843" y="4878"/>
                    <a:pt x="47201" y="6625"/>
                    <a:pt x="47201" y="14922"/>
                  </a:cubicBezTo>
                  <a:cubicBezTo>
                    <a:pt x="47201" y="19944"/>
                    <a:pt x="46481" y="22346"/>
                    <a:pt x="45522" y="26058"/>
                  </a:cubicBezTo>
                  <a:lnTo>
                    <a:pt x="18658" y="123223"/>
                  </a:lnTo>
                  <a:close/>
                  <a:moveTo>
                    <a:pt x="60872" y="28460"/>
                  </a:moveTo>
                  <a:cubicBezTo>
                    <a:pt x="62551" y="22564"/>
                    <a:pt x="69027" y="16451"/>
                    <a:pt x="73344" y="13176"/>
                  </a:cubicBezTo>
                  <a:cubicBezTo>
                    <a:pt x="81739" y="6407"/>
                    <a:pt x="88695" y="4878"/>
                    <a:pt x="92772" y="4878"/>
                  </a:cubicBezTo>
                  <a:cubicBezTo>
                    <a:pt x="102366" y="4878"/>
                    <a:pt x="108123" y="12521"/>
                    <a:pt x="108123" y="25403"/>
                  </a:cubicBezTo>
                  <a:cubicBezTo>
                    <a:pt x="108123" y="38285"/>
                    <a:pt x="100208" y="63395"/>
                    <a:pt x="95890" y="71693"/>
                  </a:cubicBezTo>
                  <a:cubicBezTo>
                    <a:pt x="87735" y="86977"/>
                    <a:pt x="76223" y="94182"/>
                    <a:pt x="67348" y="94182"/>
                  </a:cubicBezTo>
                  <a:cubicBezTo>
                    <a:pt x="51518" y="94182"/>
                    <a:pt x="48400" y="76060"/>
                    <a:pt x="48400" y="74749"/>
                  </a:cubicBezTo>
                  <a:cubicBezTo>
                    <a:pt x="48400" y="74313"/>
                    <a:pt x="48400" y="73876"/>
                    <a:pt x="49119" y="71256"/>
                  </a:cubicBezTo>
                  <a:lnTo>
                    <a:pt x="60872" y="28460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7610092F-A9A9-7BF5-EBBF-7069EDE4641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179396" y="3901943"/>
              <a:ext cx="55645" cy="218347"/>
            </a:xfrm>
            <a:custGeom>
              <a:avLst/>
              <a:gdLst>
                <a:gd name="connsiteX0" fmla="*/ 55840 w 55645"/>
                <a:gd name="connsiteY0" fmla="*/ 216238 h 218347"/>
                <a:gd name="connsiteX1" fmla="*/ 51763 w 55645"/>
                <a:gd name="connsiteY1" fmla="*/ 211435 h 218347"/>
                <a:gd name="connsiteX2" fmla="*/ 14106 w 55645"/>
                <a:gd name="connsiteY2" fmla="*/ 109248 h 218347"/>
                <a:gd name="connsiteX3" fmla="*/ 52722 w 55645"/>
                <a:gd name="connsiteY3" fmla="*/ 5970 h 218347"/>
                <a:gd name="connsiteX4" fmla="*/ 55840 w 55645"/>
                <a:gd name="connsiteY4" fmla="*/ 2258 h 218347"/>
                <a:gd name="connsiteX5" fmla="*/ 53442 w 55645"/>
                <a:gd name="connsiteY5" fmla="*/ 75 h 218347"/>
                <a:gd name="connsiteX6" fmla="*/ 15305 w 55645"/>
                <a:gd name="connsiteY6" fmla="*/ 42652 h 218347"/>
                <a:gd name="connsiteX7" fmla="*/ 195 w 55645"/>
                <a:gd name="connsiteY7" fmla="*/ 109248 h 218347"/>
                <a:gd name="connsiteX8" fmla="*/ 16025 w 55645"/>
                <a:gd name="connsiteY8" fmla="*/ 177373 h 218347"/>
                <a:gd name="connsiteX9" fmla="*/ 53442 w 55645"/>
                <a:gd name="connsiteY9" fmla="*/ 218422 h 218347"/>
                <a:gd name="connsiteX10" fmla="*/ 55840 w 55645"/>
                <a:gd name="connsiteY10" fmla="*/ 21623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45" h="218347">
                  <a:moveTo>
                    <a:pt x="55840" y="216238"/>
                  </a:moveTo>
                  <a:cubicBezTo>
                    <a:pt x="55840" y="215583"/>
                    <a:pt x="55840" y="215147"/>
                    <a:pt x="51763" y="211435"/>
                  </a:cubicBezTo>
                  <a:cubicBezTo>
                    <a:pt x="21781" y="183923"/>
                    <a:pt x="14106" y="142655"/>
                    <a:pt x="14106" y="109248"/>
                  </a:cubicBezTo>
                  <a:cubicBezTo>
                    <a:pt x="14106" y="71256"/>
                    <a:pt x="23220" y="33263"/>
                    <a:pt x="52722" y="5970"/>
                  </a:cubicBezTo>
                  <a:cubicBezTo>
                    <a:pt x="55840" y="3350"/>
                    <a:pt x="55840" y="2913"/>
                    <a:pt x="55840" y="2258"/>
                  </a:cubicBezTo>
                  <a:cubicBezTo>
                    <a:pt x="55840" y="730"/>
                    <a:pt x="54881" y="75"/>
                    <a:pt x="53442" y="75"/>
                  </a:cubicBezTo>
                  <a:cubicBezTo>
                    <a:pt x="51043" y="75"/>
                    <a:pt x="29457" y="14922"/>
                    <a:pt x="15305" y="42652"/>
                  </a:cubicBezTo>
                  <a:cubicBezTo>
                    <a:pt x="3073" y="66671"/>
                    <a:pt x="195" y="90907"/>
                    <a:pt x="195" y="109248"/>
                  </a:cubicBezTo>
                  <a:cubicBezTo>
                    <a:pt x="195" y="126279"/>
                    <a:pt x="2833" y="152699"/>
                    <a:pt x="16025" y="177373"/>
                  </a:cubicBezTo>
                  <a:cubicBezTo>
                    <a:pt x="30416" y="204229"/>
                    <a:pt x="51043" y="218422"/>
                    <a:pt x="53442" y="218422"/>
                  </a:cubicBezTo>
                  <a:cubicBezTo>
                    <a:pt x="54881" y="218422"/>
                    <a:pt x="55840" y="217767"/>
                    <a:pt x="55840" y="216238"/>
                  </a:cubicBez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EB2F1E61-F970-8B9D-5AAD-355DA1390EC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258280" y="3916572"/>
              <a:ext cx="201954" cy="149131"/>
            </a:xfrm>
            <a:custGeom>
              <a:avLst/>
              <a:gdLst>
                <a:gd name="connsiteX0" fmla="*/ 173851 w 201954"/>
                <a:gd name="connsiteY0" fmla="*/ 16887 h 149131"/>
                <a:gd name="connsiteX1" fmla="*/ 193999 w 201954"/>
                <a:gd name="connsiteY1" fmla="*/ 6843 h 149131"/>
                <a:gd name="connsiteX2" fmla="*/ 202153 w 201954"/>
                <a:gd name="connsiteY2" fmla="*/ 2477 h 149131"/>
                <a:gd name="connsiteX3" fmla="*/ 198796 w 201954"/>
                <a:gd name="connsiteY3" fmla="*/ 75 h 149131"/>
                <a:gd name="connsiteX4" fmla="*/ 168095 w 201954"/>
                <a:gd name="connsiteY4" fmla="*/ 730 h 149131"/>
                <a:gd name="connsiteX5" fmla="*/ 137154 w 201954"/>
                <a:gd name="connsiteY5" fmla="*/ 75 h 149131"/>
                <a:gd name="connsiteX6" fmla="*/ 132597 w 201954"/>
                <a:gd name="connsiteY6" fmla="*/ 4442 h 149131"/>
                <a:gd name="connsiteX7" fmla="*/ 139312 w 201954"/>
                <a:gd name="connsiteY7" fmla="*/ 6843 h 149131"/>
                <a:gd name="connsiteX8" fmla="*/ 148427 w 201954"/>
                <a:gd name="connsiteY8" fmla="*/ 7280 h 149131"/>
                <a:gd name="connsiteX9" fmla="*/ 154903 w 201954"/>
                <a:gd name="connsiteY9" fmla="*/ 10774 h 149131"/>
                <a:gd name="connsiteX10" fmla="*/ 153943 w 201954"/>
                <a:gd name="connsiteY10" fmla="*/ 14922 h 149131"/>
                <a:gd name="connsiteX11" fmla="*/ 139552 w 201954"/>
                <a:gd name="connsiteY11" fmla="*/ 68199 h 149131"/>
                <a:gd name="connsiteX12" fmla="*/ 66398 w 201954"/>
                <a:gd name="connsiteY12" fmla="*/ 68199 h 149131"/>
                <a:gd name="connsiteX13" fmla="*/ 80549 w 201954"/>
                <a:gd name="connsiteY13" fmla="*/ 16887 h 149131"/>
                <a:gd name="connsiteX14" fmla="*/ 100696 w 201954"/>
                <a:gd name="connsiteY14" fmla="*/ 6843 h 149131"/>
                <a:gd name="connsiteX15" fmla="*/ 108851 w 201954"/>
                <a:gd name="connsiteY15" fmla="*/ 2477 h 149131"/>
                <a:gd name="connsiteX16" fmla="*/ 105493 w 201954"/>
                <a:gd name="connsiteY16" fmla="*/ 75 h 149131"/>
                <a:gd name="connsiteX17" fmla="*/ 74792 w 201954"/>
                <a:gd name="connsiteY17" fmla="*/ 730 h 149131"/>
                <a:gd name="connsiteX18" fmla="*/ 43851 w 201954"/>
                <a:gd name="connsiteY18" fmla="*/ 75 h 149131"/>
                <a:gd name="connsiteX19" fmla="*/ 39294 w 201954"/>
                <a:gd name="connsiteY19" fmla="*/ 4442 h 149131"/>
                <a:gd name="connsiteX20" fmla="*/ 46010 w 201954"/>
                <a:gd name="connsiteY20" fmla="*/ 6843 h 149131"/>
                <a:gd name="connsiteX21" fmla="*/ 55125 w 201954"/>
                <a:gd name="connsiteY21" fmla="*/ 7280 h 149131"/>
                <a:gd name="connsiteX22" fmla="*/ 61600 w 201954"/>
                <a:gd name="connsiteY22" fmla="*/ 10774 h 149131"/>
                <a:gd name="connsiteX23" fmla="*/ 60641 w 201954"/>
                <a:gd name="connsiteY23" fmla="*/ 14922 h 149131"/>
                <a:gd name="connsiteX24" fmla="*/ 28501 w 201954"/>
                <a:gd name="connsiteY24" fmla="*/ 132175 h 149131"/>
                <a:gd name="connsiteX25" fmla="*/ 6674 w 201954"/>
                <a:gd name="connsiteY25" fmla="*/ 142437 h 149131"/>
                <a:gd name="connsiteX26" fmla="*/ 199 w 201954"/>
                <a:gd name="connsiteY26" fmla="*/ 146804 h 149131"/>
                <a:gd name="connsiteX27" fmla="*/ 3556 w 201954"/>
                <a:gd name="connsiteY27" fmla="*/ 149206 h 149131"/>
                <a:gd name="connsiteX28" fmla="*/ 34018 w 201954"/>
                <a:gd name="connsiteY28" fmla="*/ 148551 h 149131"/>
                <a:gd name="connsiteX29" fmla="*/ 49368 w 201954"/>
                <a:gd name="connsiteY29" fmla="*/ 148769 h 149131"/>
                <a:gd name="connsiteX30" fmla="*/ 64958 w 201954"/>
                <a:gd name="connsiteY30" fmla="*/ 149206 h 149131"/>
                <a:gd name="connsiteX31" fmla="*/ 69755 w 201954"/>
                <a:gd name="connsiteY31" fmla="*/ 144839 h 149131"/>
                <a:gd name="connsiteX32" fmla="*/ 63040 w 201954"/>
                <a:gd name="connsiteY32" fmla="*/ 142437 h 149131"/>
                <a:gd name="connsiteX33" fmla="*/ 47449 w 201954"/>
                <a:gd name="connsiteY33" fmla="*/ 138507 h 149131"/>
                <a:gd name="connsiteX34" fmla="*/ 48169 w 201954"/>
                <a:gd name="connsiteY34" fmla="*/ 134795 h 149131"/>
                <a:gd name="connsiteX35" fmla="*/ 64479 w 201954"/>
                <a:gd name="connsiteY35" fmla="*/ 74968 h 149131"/>
                <a:gd name="connsiteX36" fmla="*/ 137633 w 201954"/>
                <a:gd name="connsiteY36" fmla="*/ 74968 h 149131"/>
                <a:gd name="connsiteX37" fmla="*/ 121084 w 201954"/>
                <a:gd name="connsiteY37" fmla="*/ 135232 h 149131"/>
                <a:gd name="connsiteX38" fmla="*/ 99257 w 201954"/>
                <a:gd name="connsiteY38" fmla="*/ 142437 h 149131"/>
                <a:gd name="connsiteX39" fmla="*/ 93501 w 201954"/>
                <a:gd name="connsiteY39" fmla="*/ 146804 h 149131"/>
                <a:gd name="connsiteX40" fmla="*/ 96859 w 201954"/>
                <a:gd name="connsiteY40" fmla="*/ 149206 h 149131"/>
                <a:gd name="connsiteX41" fmla="*/ 127320 w 201954"/>
                <a:gd name="connsiteY41" fmla="*/ 148551 h 149131"/>
                <a:gd name="connsiteX42" fmla="*/ 142670 w 201954"/>
                <a:gd name="connsiteY42" fmla="*/ 148769 h 149131"/>
                <a:gd name="connsiteX43" fmla="*/ 158261 w 201954"/>
                <a:gd name="connsiteY43" fmla="*/ 149206 h 149131"/>
                <a:gd name="connsiteX44" fmla="*/ 163058 w 201954"/>
                <a:gd name="connsiteY44" fmla="*/ 144839 h 149131"/>
                <a:gd name="connsiteX45" fmla="*/ 156342 w 201954"/>
                <a:gd name="connsiteY45" fmla="*/ 142437 h 149131"/>
                <a:gd name="connsiteX46" fmla="*/ 140751 w 201954"/>
                <a:gd name="connsiteY46" fmla="*/ 138507 h 149131"/>
                <a:gd name="connsiteX47" fmla="*/ 141471 w 201954"/>
                <a:gd name="connsiteY47" fmla="*/ 134795 h 149131"/>
                <a:gd name="connsiteX48" fmla="*/ 173851 w 201954"/>
                <a:gd name="connsiteY48" fmla="*/ 16887 h 14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1954" h="149131">
                  <a:moveTo>
                    <a:pt x="173851" y="16887"/>
                  </a:moveTo>
                  <a:cubicBezTo>
                    <a:pt x="176010" y="9027"/>
                    <a:pt x="176489" y="6843"/>
                    <a:pt x="193999" y="6843"/>
                  </a:cubicBezTo>
                  <a:cubicBezTo>
                    <a:pt x="200235" y="6843"/>
                    <a:pt x="202153" y="6843"/>
                    <a:pt x="202153" y="2477"/>
                  </a:cubicBezTo>
                  <a:cubicBezTo>
                    <a:pt x="202153" y="75"/>
                    <a:pt x="199515" y="75"/>
                    <a:pt x="198796" y="75"/>
                  </a:cubicBezTo>
                  <a:cubicBezTo>
                    <a:pt x="192080" y="75"/>
                    <a:pt x="174810" y="730"/>
                    <a:pt x="168095" y="730"/>
                  </a:cubicBezTo>
                  <a:cubicBezTo>
                    <a:pt x="161139" y="730"/>
                    <a:pt x="144109" y="75"/>
                    <a:pt x="137154" y="75"/>
                  </a:cubicBezTo>
                  <a:cubicBezTo>
                    <a:pt x="135235" y="75"/>
                    <a:pt x="132597" y="75"/>
                    <a:pt x="132597" y="4442"/>
                  </a:cubicBezTo>
                  <a:cubicBezTo>
                    <a:pt x="132597" y="6843"/>
                    <a:pt x="134755" y="6843"/>
                    <a:pt x="139312" y="6843"/>
                  </a:cubicBezTo>
                  <a:cubicBezTo>
                    <a:pt x="139792" y="6843"/>
                    <a:pt x="144349" y="6843"/>
                    <a:pt x="148427" y="7280"/>
                  </a:cubicBezTo>
                  <a:cubicBezTo>
                    <a:pt x="152744" y="7717"/>
                    <a:pt x="154903" y="7935"/>
                    <a:pt x="154903" y="10774"/>
                  </a:cubicBezTo>
                  <a:cubicBezTo>
                    <a:pt x="154903" y="11647"/>
                    <a:pt x="154663" y="12084"/>
                    <a:pt x="153943" y="14922"/>
                  </a:cubicBezTo>
                  <a:lnTo>
                    <a:pt x="139552" y="68199"/>
                  </a:lnTo>
                  <a:lnTo>
                    <a:pt x="66398" y="68199"/>
                  </a:lnTo>
                  <a:lnTo>
                    <a:pt x="80549" y="16887"/>
                  </a:lnTo>
                  <a:cubicBezTo>
                    <a:pt x="82707" y="9027"/>
                    <a:pt x="83427" y="6843"/>
                    <a:pt x="100696" y="6843"/>
                  </a:cubicBezTo>
                  <a:cubicBezTo>
                    <a:pt x="106932" y="6843"/>
                    <a:pt x="108851" y="6843"/>
                    <a:pt x="108851" y="2477"/>
                  </a:cubicBezTo>
                  <a:cubicBezTo>
                    <a:pt x="108851" y="75"/>
                    <a:pt x="106213" y="75"/>
                    <a:pt x="105493" y="75"/>
                  </a:cubicBezTo>
                  <a:cubicBezTo>
                    <a:pt x="98777" y="75"/>
                    <a:pt x="81508" y="730"/>
                    <a:pt x="74792" y="730"/>
                  </a:cubicBezTo>
                  <a:cubicBezTo>
                    <a:pt x="67837" y="730"/>
                    <a:pt x="50807" y="75"/>
                    <a:pt x="43851" y="75"/>
                  </a:cubicBezTo>
                  <a:cubicBezTo>
                    <a:pt x="41933" y="75"/>
                    <a:pt x="39294" y="75"/>
                    <a:pt x="39294" y="4442"/>
                  </a:cubicBezTo>
                  <a:cubicBezTo>
                    <a:pt x="39294" y="6843"/>
                    <a:pt x="41453" y="6843"/>
                    <a:pt x="46010" y="6843"/>
                  </a:cubicBezTo>
                  <a:cubicBezTo>
                    <a:pt x="46490" y="6843"/>
                    <a:pt x="51047" y="6843"/>
                    <a:pt x="55125" y="7280"/>
                  </a:cubicBezTo>
                  <a:cubicBezTo>
                    <a:pt x="59442" y="7717"/>
                    <a:pt x="61600" y="7935"/>
                    <a:pt x="61600" y="10774"/>
                  </a:cubicBezTo>
                  <a:cubicBezTo>
                    <a:pt x="61600" y="11647"/>
                    <a:pt x="61361" y="12302"/>
                    <a:pt x="60641" y="14922"/>
                  </a:cubicBezTo>
                  <a:lnTo>
                    <a:pt x="28501" y="132175"/>
                  </a:lnTo>
                  <a:cubicBezTo>
                    <a:pt x="26102" y="140690"/>
                    <a:pt x="25623" y="142437"/>
                    <a:pt x="6674" y="142437"/>
                  </a:cubicBezTo>
                  <a:cubicBezTo>
                    <a:pt x="2357" y="142437"/>
                    <a:pt x="199" y="142437"/>
                    <a:pt x="199" y="146804"/>
                  </a:cubicBezTo>
                  <a:cubicBezTo>
                    <a:pt x="199" y="149206"/>
                    <a:pt x="3077" y="149206"/>
                    <a:pt x="3556" y="149206"/>
                  </a:cubicBezTo>
                  <a:cubicBezTo>
                    <a:pt x="10272" y="149206"/>
                    <a:pt x="27302" y="148551"/>
                    <a:pt x="34018" y="148551"/>
                  </a:cubicBezTo>
                  <a:cubicBezTo>
                    <a:pt x="39054" y="148551"/>
                    <a:pt x="44331" y="148769"/>
                    <a:pt x="49368" y="148769"/>
                  </a:cubicBezTo>
                  <a:cubicBezTo>
                    <a:pt x="54645" y="148769"/>
                    <a:pt x="59922" y="149206"/>
                    <a:pt x="64958" y="149206"/>
                  </a:cubicBezTo>
                  <a:cubicBezTo>
                    <a:pt x="66877" y="149206"/>
                    <a:pt x="69755" y="149206"/>
                    <a:pt x="69755" y="144839"/>
                  </a:cubicBezTo>
                  <a:cubicBezTo>
                    <a:pt x="69755" y="142437"/>
                    <a:pt x="67597" y="142437"/>
                    <a:pt x="63040" y="142437"/>
                  </a:cubicBezTo>
                  <a:cubicBezTo>
                    <a:pt x="54165" y="142437"/>
                    <a:pt x="47449" y="142437"/>
                    <a:pt x="47449" y="138507"/>
                  </a:cubicBezTo>
                  <a:cubicBezTo>
                    <a:pt x="47449" y="137197"/>
                    <a:pt x="47929" y="136105"/>
                    <a:pt x="48169" y="134795"/>
                  </a:cubicBezTo>
                  <a:lnTo>
                    <a:pt x="64479" y="74968"/>
                  </a:lnTo>
                  <a:lnTo>
                    <a:pt x="137633" y="74968"/>
                  </a:lnTo>
                  <a:cubicBezTo>
                    <a:pt x="127560" y="111213"/>
                    <a:pt x="122043" y="131956"/>
                    <a:pt x="121084" y="135232"/>
                  </a:cubicBezTo>
                  <a:cubicBezTo>
                    <a:pt x="118685" y="142219"/>
                    <a:pt x="114128" y="142437"/>
                    <a:pt x="99257" y="142437"/>
                  </a:cubicBezTo>
                  <a:cubicBezTo>
                    <a:pt x="95659" y="142437"/>
                    <a:pt x="93501" y="142437"/>
                    <a:pt x="93501" y="146804"/>
                  </a:cubicBezTo>
                  <a:cubicBezTo>
                    <a:pt x="93501" y="149206"/>
                    <a:pt x="96379" y="149206"/>
                    <a:pt x="96859" y="149206"/>
                  </a:cubicBezTo>
                  <a:cubicBezTo>
                    <a:pt x="103575" y="149206"/>
                    <a:pt x="120604" y="148551"/>
                    <a:pt x="127320" y="148551"/>
                  </a:cubicBezTo>
                  <a:cubicBezTo>
                    <a:pt x="132357" y="148551"/>
                    <a:pt x="137633" y="148769"/>
                    <a:pt x="142670" y="148769"/>
                  </a:cubicBezTo>
                  <a:cubicBezTo>
                    <a:pt x="147947" y="148769"/>
                    <a:pt x="153224" y="149206"/>
                    <a:pt x="158261" y="149206"/>
                  </a:cubicBezTo>
                  <a:cubicBezTo>
                    <a:pt x="160179" y="149206"/>
                    <a:pt x="163058" y="149206"/>
                    <a:pt x="163058" y="144839"/>
                  </a:cubicBezTo>
                  <a:cubicBezTo>
                    <a:pt x="163058" y="142437"/>
                    <a:pt x="160899" y="142437"/>
                    <a:pt x="156342" y="142437"/>
                  </a:cubicBezTo>
                  <a:cubicBezTo>
                    <a:pt x="147467" y="142437"/>
                    <a:pt x="140751" y="142437"/>
                    <a:pt x="140751" y="138507"/>
                  </a:cubicBezTo>
                  <a:cubicBezTo>
                    <a:pt x="140751" y="137197"/>
                    <a:pt x="141231" y="136105"/>
                    <a:pt x="141471" y="134795"/>
                  </a:cubicBezTo>
                  <a:lnTo>
                    <a:pt x="173851" y="16887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73558027-7870-9F57-E90F-894743B389C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481462" y="3901943"/>
              <a:ext cx="55645" cy="218347"/>
            </a:xfrm>
            <a:custGeom>
              <a:avLst/>
              <a:gdLst>
                <a:gd name="connsiteX0" fmla="*/ 55853 w 55645"/>
                <a:gd name="connsiteY0" fmla="*/ 109248 h 218347"/>
                <a:gd name="connsiteX1" fmla="*/ 40023 w 55645"/>
                <a:gd name="connsiteY1" fmla="*/ 41124 h 218347"/>
                <a:gd name="connsiteX2" fmla="*/ 2606 w 55645"/>
                <a:gd name="connsiteY2" fmla="*/ 75 h 218347"/>
                <a:gd name="connsiteX3" fmla="*/ 208 w 55645"/>
                <a:gd name="connsiteY3" fmla="*/ 2258 h 218347"/>
                <a:gd name="connsiteX4" fmla="*/ 4765 w 55645"/>
                <a:gd name="connsiteY4" fmla="*/ 7280 h 218347"/>
                <a:gd name="connsiteX5" fmla="*/ 41942 w 55645"/>
                <a:gd name="connsiteY5" fmla="*/ 109248 h 218347"/>
                <a:gd name="connsiteX6" fmla="*/ 3326 w 55645"/>
                <a:gd name="connsiteY6" fmla="*/ 212527 h 218347"/>
                <a:gd name="connsiteX7" fmla="*/ 208 w 55645"/>
                <a:gd name="connsiteY7" fmla="*/ 216238 h 218347"/>
                <a:gd name="connsiteX8" fmla="*/ 2606 w 55645"/>
                <a:gd name="connsiteY8" fmla="*/ 218422 h 218347"/>
                <a:gd name="connsiteX9" fmla="*/ 40743 w 55645"/>
                <a:gd name="connsiteY9" fmla="*/ 175844 h 218347"/>
                <a:gd name="connsiteX10" fmla="*/ 55853 w 55645"/>
                <a:gd name="connsiteY10" fmla="*/ 10924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45" h="218347">
                  <a:moveTo>
                    <a:pt x="55853" y="109248"/>
                  </a:moveTo>
                  <a:cubicBezTo>
                    <a:pt x="55853" y="92217"/>
                    <a:pt x="53215" y="65797"/>
                    <a:pt x="40023" y="41124"/>
                  </a:cubicBezTo>
                  <a:cubicBezTo>
                    <a:pt x="25632" y="14267"/>
                    <a:pt x="5005" y="75"/>
                    <a:pt x="2606" y="75"/>
                  </a:cubicBezTo>
                  <a:cubicBezTo>
                    <a:pt x="1167" y="75"/>
                    <a:pt x="208" y="948"/>
                    <a:pt x="208" y="2258"/>
                  </a:cubicBezTo>
                  <a:cubicBezTo>
                    <a:pt x="208" y="2913"/>
                    <a:pt x="208" y="3350"/>
                    <a:pt x="4765" y="7280"/>
                  </a:cubicBezTo>
                  <a:cubicBezTo>
                    <a:pt x="28270" y="28897"/>
                    <a:pt x="41942" y="63614"/>
                    <a:pt x="41942" y="109248"/>
                  </a:cubicBezTo>
                  <a:cubicBezTo>
                    <a:pt x="41942" y="146586"/>
                    <a:pt x="33067" y="185015"/>
                    <a:pt x="3326" y="212527"/>
                  </a:cubicBezTo>
                  <a:cubicBezTo>
                    <a:pt x="208" y="215147"/>
                    <a:pt x="208" y="215583"/>
                    <a:pt x="208" y="216238"/>
                  </a:cubicBezTo>
                  <a:cubicBezTo>
                    <a:pt x="208" y="217549"/>
                    <a:pt x="1167" y="218422"/>
                    <a:pt x="2606" y="218422"/>
                  </a:cubicBezTo>
                  <a:cubicBezTo>
                    <a:pt x="5005" y="218422"/>
                    <a:pt x="26591" y="203574"/>
                    <a:pt x="40743" y="175844"/>
                  </a:cubicBezTo>
                  <a:cubicBezTo>
                    <a:pt x="52975" y="151826"/>
                    <a:pt x="55853" y="127589"/>
                    <a:pt x="55853" y="109248"/>
                  </a:cubicBez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8F25CE4F-EB15-DAED-0FCF-AAD5126B8BB4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634273" y="4006750"/>
              <a:ext cx="146549" cy="8733"/>
            </a:xfrm>
            <a:custGeom>
              <a:avLst/>
              <a:gdLst>
                <a:gd name="connsiteX0" fmla="*/ 138368 w 146549"/>
                <a:gd name="connsiteY0" fmla="*/ 8809 h 8733"/>
                <a:gd name="connsiteX1" fmla="*/ 146763 w 146549"/>
                <a:gd name="connsiteY1" fmla="*/ 4442 h 8733"/>
                <a:gd name="connsiteX2" fmla="*/ 138368 w 146549"/>
                <a:gd name="connsiteY2" fmla="*/ 75 h 8733"/>
                <a:gd name="connsiteX3" fmla="*/ 8609 w 146549"/>
                <a:gd name="connsiteY3" fmla="*/ 75 h 8733"/>
                <a:gd name="connsiteX4" fmla="*/ 214 w 146549"/>
                <a:gd name="connsiteY4" fmla="*/ 4442 h 8733"/>
                <a:gd name="connsiteX5" fmla="*/ 8609 w 146549"/>
                <a:gd name="connsiteY5" fmla="*/ 8809 h 8733"/>
                <a:gd name="connsiteX6" fmla="*/ 138368 w 146549"/>
                <a:gd name="connsiteY6" fmla="*/ 8809 h 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549" h="8733">
                  <a:moveTo>
                    <a:pt x="138368" y="8809"/>
                  </a:moveTo>
                  <a:cubicBezTo>
                    <a:pt x="142446" y="8809"/>
                    <a:pt x="146763" y="8809"/>
                    <a:pt x="146763" y="4442"/>
                  </a:cubicBezTo>
                  <a:cubicBezTo>
                    <a:pt x="146763" y="75"/>
                    <a:pt x="142446" y="75"/>
                    <a:pt x="138368" y="75"/>
                  </a:cubicBezTo>
                  <a:lnTo>
                    <a:pt x="8609" y="75"/>
                  </a:lnTo>
                  <a:cubicBezTo>
                    <a:pt x="4531" y="75"/>
                    <a:pt x="214" y="75"/>
                    <a:pt x="214" y="4442"/>
                  </a:cubicBezTo>
                  <a:cubicBezTo>
                    <a:pt x="214" y="8809"/>
                    <a:pt x="4531" y="8809"/>
                    <a:pt x="8609" y="8809"/>
                  </a:cubicBezTo>
                  <a:lnTo>
                    <a:pt x="138368" y="8809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C6B5BFF2-2167-F8FF-67BB-9F834546A21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846541" y="3969194"/>
              <a:ext cx="125202" cy="138868"/>
            </a:xfrm>
            <a:custGeom>
              <a:avLst/>
              <a:gdLst>
                <a:gd name="connsiteX0" fmla="*/ 18692 w 125202"/>
                <a:gd name="connsiteY0" fmla="*/ 123223 h 138868"/>
                <a:gd name="connsiteX1" fmla="*/ 5740 w 125202"/>
                <a:gd name="connsiteY1" fmla="*/ 132175 h 138868"/>
                <a:gd name="connsiteX2" fmla="*/ 224 w 125202"/>
                <a:gd name="connsiteY2" fmla="*/ 136323 h 138868"/>
                <a:gd name="connsiteX3" fmla="*/ 3342 w 125202"/>
                <a:gd name="connsiteY3" fmla="*/ 138944 h 138868"/>
                <a:gd name="connsiteX4" fmla="*/ 23489 w 125202"/>
                <a:gd name="connsiteY4" fmla="*/ 138289 h 138868"/>
                <a:gd name="connsiteX5" fmla="*/ 47235 w 125202"/>
                <a:gd name="connsiteY5" fmla="*/ 138944 h 138868"/>
                <a:gd name="connsiteX6" fmla="*/ 51552 w 125202"/>
                <a:gd name="connsiteY6" fmla="*/ 134577 h 138868"/>
                <a:gd name="connsiteX7" fmla="*/ 45795 w 125202"/>
                <a:gd name="connsiteY7" fmla="*/ 132175 h 138868"/>
                <a:gd name="connsiteX8" fmla="*/ 33803 w 125202"/>
                <a:gd name="connsiteY8" fmla="*/ 128681 h 138868"/>
                <a:gd name="connsiteX9" fmla="*/ 45556 w 125202"/>
                <a:gd name="connsiteY9" fmla="*/ 85012 h 138868"/>
                <a:gd name="connsiteX10" fmla="*/ 67622 w 125202"/>
                <a:gd name="connsiteY10" fmla="*/ 98986 h 138868"/>
                <a:gd name="connsiteX11" fmla="*/ 125426 w 125202"/>
                <a:gd name="connsiteY11" fmla="*/ 35010 h 138868"/>
                <a:gd name="connsiteX12" fmla="*/ 93526 w 125202"/>
                <a:gd name="connsiteY12" fmla="*/ 75 h 138868"/>
                <a:gd name="connsiteX13" fmla="*/ 62105 w 125202"/>
                <a:gd name="connsiteY13" fmla="*/ 16451 h 138868"/>
                <a:gd name="connsiteX14" fmla="*/ 40519 w 125202"/>
                <a:gd name="connsiteY14" fmla="*/ 75 h 138868"/>
                <a:gd name="connsiteX15" fmla="*/ 22770 w 125202"/>
                <a:gd name="connsiteY15" fmla="*/ 12521 h 138868"/>
                <a:gd name="connsiteX16" fmla="*/ 15334 w 125202"/>
                <a:gd name="connsiteY16" fmla="*/ 33700 h 138868"/>
                <a:gd name="connsiteX17" fmla="*/ 18213 w 125202"/>
                <a:gd name="connsiteY17" fmla="*/ 35884 h 138868"/>
                <a:gd name="connsiteX18" fmla="*/ 22290 w 125202"/>
                <a:gd name="connsiteY18" fmla="*/ 30862 h 138868"/>
                <a:gd name="connsiteX19" fmla="*/ 39799 w 125202"/>
                <a:gd name="connsiteY19" fmla="*/ 4878 h 138868"/>
                <a:gd name="connsiteX20" fmla="*/ 47235 w 125202"/>
                <a:gd name="connsiteY20" fmla="*/ 14922 h 138868"/>
                <a:gd name="connsiteX21" fmla="*/ 45556 w 125202"/>
                <a:gd name="connsiteY21" fmla="*/ 26058 h 138868"/>
                <a:gd name="connsiteX22" fmla="*/ 18692 w 125202"/>
                <a:gd name="connsiteY22" fmla="*/ 123223 h 138868"/>
                <a:gd name="connsiteX23" fmla="*/ 60906 w 125202"/>
                <a:gd name="connsiteY23" fmla="*/ 28460 h 138868"/>
                <a:gd name="connsiteX24" fmla="*/ 73378 w 125202"/>
                <a:gd name="connsiteY24" fmla="*/ 13176 h 138868"/>
                <a:gd name="connsiteX25" fmla="*/ 92806 w 125202"/>
                <a:gd name="connsiteY25" fmla="*/ 4878 h 138868"/>
                <a:gd name="connsiteX26" fmla="*/ 108157 w 125202"/>
                <a:gd name="connsiteY26" fmla="*/ 25403 h 138868"/>
                <a:gd name="connsiteX27" fmla="*/ 95924 w 125202"/>
                <a:gd name="connsiteY27" fmla="*/ 71693 h 138868"/>
                <a:gd name="connsiteX28" fmla="*/ 67382 w 125202"/>
                <a:gd name="connsiteY28" fmla="*/ 94182 h 138868"/>
                <a:gd name="connsiteX29" fmla="*/ 48434 w 125202"/>
                <a:gd name="connsiteY29" fmla="*/ 74749 h 138868"/>
                <a:gd name="connsiteX30" fmla="*/ 49153 w 125202"/>
                <a:gd name="connsiteY30" fmla="*/ 71256 h 138868"/>
                <a:gd name="connsiteX31" fmla="*/ 60906 w 125202"/>
                <a:gd name="connsiteY31" fmla="*/ 28460 h 13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5202" h="138868">
                  <a:moveTo>
                    <a:pt x="18692" y="123223"/>
                  </a:moveTo>
                  <a:cubicBezTo>
                    <a:pt x="16773" y="130646"/>
                    <a:pt x="16294" y="132175"/>
                    <a:pt x="5740" y="132175"/>
                  </a:cubicBezTo>
                  <a:cubicBezTo>
                    <a:pt x="2862" y="132175"/>
                    <a:pt x="224" y="132175"/>
                    <a:pt x="224" y="136323"/>
                  </a:cubicBezTo>
                  <a:cubicBezTo>
                    <a:pt x="224" y="138070"/>
                    <a:pt x="1423" y="138944"/>
                    <a:pt x="3342" y="138944"/>
                  </a:cubicBezTo>
                  <a:cubicBezTo>
                    <a:pt x="9818" y="138944"/>
                    <a:pt x="16773" y="138289"/>
                    <a:pt x="23489" y="138289"/>
                  </a:cubicBezTo>
                  <a:cubicBezTo>
                    <a:pt x="31404" y="138289"/>
                    <a:pt x="39559" y="138944"/>
                    <a:pt x="47235" y="138944"/>
                  </a:cubicBezTo>
                  <a:cubicBezTo>
                    <a:pt x="48434" y="138944"/>
                    <a:pt x="51552" y="138944"/>
                    <a:pt x="51552" y="134577"/>
                  </a:cubicBezTo>
                  <a:cubicBezTo>
                    <a:pt x="51552" y="132175"/>
                    <a:pt x="49153" y="132175"/>
                    <a:pt x="45795" y="132175"/>
                  </a:cubicBezTo>
                  <a:cubicBezTo>
                    <a:pt x="33803" y="132175"/>
                    <a:pt x="33803" y="130646"/>
                    <a:pt x="33803" y="128681"/>
                  </a:cubicBezTo>
                  <a:cubicBezTo>
                    <a:pt x="33803" y="126061"/>
                    <a:pt x="43877" y="90470"/>
                    <a:pt x="45556" y="85012"/>
                  </a:cubicBezTo>
                  <a:cubicBezTo>
                    <a:pt x="48674" y="91344"/>
                    <a:pt x="55389" y="98986"/>
                    <a:pt x="67622" y="98986"/>
                  </a:cubicBezTo>
                  <a:cubicBezTo>
                    <a:pt x="95445" y="98986"/>
                    <a:pt x="125426" y="67107"/>
                    <a:pt x="125426" y="35010"/>
                  </a:cubicBezTo>
                  <a:cubicBezTo>
                    <a:pt x="125426" y="14486"/>
                    <a:pt x="111755" y="75"/>
                    <a:pt x="93526" y="75"/>
                  </a:cubicBezTo>
                  <a:cubicBezTo>
                    <a:pt x="81533" y="75"/>
                    <a:pt x="70020" y="7935"/>
                    <a:pt x="62105" y="16451"/>
                  </a:cubicBezTo>
                  <a:cubicBezTo>
                    <a:pt x="59707" y="4660"/>
                    <a:pt x="49393" y="75"/>
                    <a:pt x="40519" y="75"/>
                  </a:cubicBezTo>
                  <a:cubicBezTo>
                    <a:pt x="29486" y="75"/>
                    <a:pt x="24928" y="8590"/>
                    <a:pt x="22770" y="12521"/>
                  </a:cubicBezTo>
                  <a:cubicBezTo>
                    <a:pt x="18452" y="19944"/>
                    <a:pt x="15334" y="33045"/>
                    <a:pt x="15334" y="33700"/>
                  </a:cubicBezTo>
                  <a:cubicBezTo>
                    <a:pt x="15334" y="35884"/>
                    <a:pt x="17733" y="35884"/>
                    <a:pt x="18213" y="35884"/>
                  </a:cubicBezTo>
                  <a:cubicBezTo>
                    <a:pt x="20611" y="35884"/>
                    <a:pt x="20851" y="35665"/>
                    <a:pt x="22290" y="30862"/>
                  </a:cubicBezTo>
                  <a:cubicBezTo>
                    <a:pt x="26367" y="15359"/>
                    <a:pt x="31164" y="4878"/>
                    <a:pt x="39799" y="4878"/>
                  </a:cubicBezTo>
                  <a:cubicBezTo>
                    <a:pt x="43877" y="4878"/>
                    <a:pt x="47235" y="6625"/>
                    <a:pt x="47235" y="14922"/>
                  </a:cubicBezTo>
                  <a:cubicBezTo>
                    <a:pt x="47235" y="19944"/>
                    <a:pt x="46515" y="22346"/>
                    <a:pt x="45556" y="26058"/>
                  </a:cubicBezTo>
                  <a:lnTo>
                    <a:pt x="18692" y="123223"/>
                  </a:lnTo>
                  <a:close/>
                  <a:moveTo>
                    <a:pt x="60906" y="28460"/>
                  </a:moveTo>
                  <a:cubicBezTo>
                    <a:pt x="62585" y="22564"/>
                    <a:pt x="69061" y="16451"/>
                    <a:pt x="73378" y="13176"/>
                  </a:cubicBezTo>
                  <a:cubicBezTo>
                    <a:pt x="81773" y="6407"/>
                    <a:pt x="88729" y="4878"/>
                    <a:pt x="92806" y="4878"/>
                  </a:cubicBezTo>
                  <a:cubicBezTo>
                    <a:pt x="102400" y="4878"/>
                    <a:pt x="108157" y="12521"/>
                    <a:pt x="108157" y="25403"/>
                  </a:cubicBezTo>
                  <a:cubicBezTo>
                    <a:pt x="108157" y="38285"/>
                    <a:pt x="100242" y="63395"/>
                    <a:pt x="95924" y="71693"/>
                  </a:cubicBezTo>
                  <a:cubicBezTo>
                    <a:pt x="87769" y="86977"/>
                    <a:pt x="76257" y="94182"/>
                    <a:pt x="67382" y="94182"/>
                  </a:cubicBezTo>
                  <a:cubicBezTo>
                    <a:pt x="51552" y="94182"/>
                    <a:pt x="48434" y="76060"/>
                    <a:pt x="48434" y="74749"/>
                  </a:cubicBezTo>
                  <a:cubicBezTo>
                    <a:pt x="48434" y="74313"/>
                    <a:pt x="48434" y="73876"/>
                    <a:pt x="49153" y="71256"/>
                  </a:cubicBezTo>
                  <a:lnTo>
                    <a:pt x="60906" y="28460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370AEDE6-AA07-F144-1756-EDD4D2FE845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982447" y="4030287"/>
              <a:ext cx="60778" cy="69696"/>
            </a:xfrm>
            <a:custGeom>
              <a:avLst/>
              <a:gdLst>
                <a:gd name="connsiteX0" fmla="*/ 56306 w 60778"/>
                <a:gd name="connsiteY0" fmla="*/ 4050 h 69696"/>
                <a:gd name="connsiteX1" fmla="*/ 53955 w 60778"/>
                <a:gd name="connsiteY1" fmla="*/ 76 h 69696"/>
                <a:gd name="connsiteX2" fmla="*/ 50597 w 60778"/>
                <a:gd name="connsiteY2" fmla="*/ 1910 h 69696"/>
                <a:gd name="connsiteX3" fmla="*/ 47575 w 60778"/>
                <a:gd name="connsiteY3" fmla="*/ 4203 h 69696"/>
                <a:gd name="connsiteX4" fmla="*/ 29946 w 60778"/>
                <a:gd name="connsiteY4" fmla="*/ 76 h 69696"/>
                <a:gd name="connsiteX5" fmla="*/ 229 w 60778"/>
                <a:gd name="connsiteY5" fmla="*/ 19182 h 69696"/>
                <a:gd name="connsiteX6" fmla="*/ 6609 w 60778"/>
                <a:gd name="connsiteY6" fmla="*/ 31103 h 69696"/>
                <a:gd name="connsiteX7" fmla="*/ 29778 w 60778"/>
                <a:gd name="connsiteY7" fmla="*/ 38745 h 69696"/>
                <a:gd name="connsiteX8" fmla="*/ 51773 w 60778"/>
                <a:gd name="connsiteY8" fmla="*/ 52501 h 69696"/>
                <a:gd name="connsiteX9" fmla="*/ 31122 w 60778"/>
                <a:gd name="connsiteY9" fmla="*/ 65493 h 69696"/>
                <a:gd name="connsiteX10" fmla="*/ 6105 w 60778"/>
                <a:gd name="connsiteY10" fmla="*/ 45471 h 69696"/>
                <a:gd name="connsiteX11" fmla="*/ 3083 w 60778"/>
                <a:gd name="connsiteY11" fmla="*/ 42872 h 69696"/>
                <a:gd name="connsiteX12" fmla="*/ 229 w 60778"/>
                <a:gd name="connsiteY12" fmla="*/ 46999 h 69696"/>
                <a:gd name="connsiteX13" fmla="*/ 229 w 60778"/>
                <a:gd name="connsiteY13" fmla="*/ 65799 h 69696"/>
                <a:gd name="connsiteX14" fmla="*/ 2579 w 60778"/>
                <a:gd name="connsiteY14" fmla="*/ 69773 h 69696"/>
                <a:gd name="connsiteX15" fmla="*/ 10638 w 60778"/>
                <a:gd name="connsiteY15" fmla="*/ 63200 h 69696"/>
                <a:gd name="connsiteX16" fmla="*/ 31122 w 60778"/>
                <a:gd name="connsiteY16" fmla="*/ 69773 h 69696"/>
                <a:gd name="connsiteX17" fmla="*/ 61007 w 60778"/>
                <a:gd name="connsiteY17" fmla="*/ 48222 h 69696"/>
                <a:gd name="connsiteX18" fmla="*/ 53788 w 60778"/>
                <a:gd name="connsiteY18" fmla="*/ 34160 h 69696"/>
                <a:gd name="connsiteX19" fmla="*/ 33808 w 60778"/>
                <a:gd name="connsiteY19" fmla="*/ 26671 h 69696"/>
                <a:gd name="connsiteX20" fmla="*/ 9463 w 60778"/>
                <a:gd name="connsiteY20" fmla="*/ 14596 h 69696"/>
                <a:gd name="connsiteX21" fmla="*/ 29946 w 60778"/>
                <a:gd name="connsiteY21" fmla="*/ 3744 h 69696"/>
                <a:gd name="connsiteX22" fmla="*/ 50597 w 60778"/>
                <a:gd name="connsiteY22" fmla="*/ 20557 h 69696"/>
                <a:gd name="connsiteX23" fmla="*/ 53452 w 60778"/>
                <a:gd name="connsiteY23" fmla="*/ 22238 h 69696"/>
                <a:gd name="connsiteX24" fmla="*/ 56306 w 60778"/>
                <a:gd name="connsiteY24" fmla="*/ 18265 h 69696"/>
                <a:gd name="connsiteX25" fmla="*/ 56306 w 60778"/>
                <a:gd name="connsiteY25" fmla="*/ 4050 h 6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778" h="69696">
                  <a:moveTo>
                    <a:pt x="56306" y="4050"/>
                  </a:moveTo>
                  <a:cubicBezTo>
                    <a:pt x="56306" y="1452"/>
                    <a:pt x="56306" y="76"/>
                    <a:pt x="53955" y="76"/>
                  </a:cubicBezTo>
                  <a:cubicBezTo>
                    <a:pt x="53116" y="76"/>
                    <a:pt x="52780" y="76"/>
                    <a:pt x="50597" y="1910"/>
                  </a:cubicBezTo>
                  <a:cubicBezTo>
                    <a:pt x="50262" y="2063"/>
                    <a:pt x="48583" y="3439"/>
                    <a:pt x="47575" y="4203"/>
                  </a:cubicBezTo>
                  <a:cubicBezTo>
                    <a:pt x="42538" y="993"/>
                    <a:pt x="36158" y="76"/>
                    <a:pt x="29946" y="76"/>
                  </a:cubicBezTo>
                  <a:cubicBezTo>
                    <a:pt x="5937" y="76"/>
                    <a:pt x="229" y="11539"/>
                    <a:pt x="229" y="19182"/>
                  </a:cubicBezTo>
                  <a:cubicBezTo>
                    <a:pt x="229" y="24073"/>
                    <a:pt x="2579" y="28046"/>
                    <a:pt x="6609" y="31103"/>
                  </a:cubicBezTo>
                  <a:cubicBezTo>
                    <a:pt x="12989" y="36147"/>
                    <a:pt x="19369" y="37217"/>
                    <a:pt x="29778" y="38745"/>
                  </a:cubicBezTo>
                  <a:cubicBezTo>
                    <a:pt x="38173" y="40121"/>
                    <a:pt x="51773" y="42261"/>
                    <a:pt x="51773" y="52501"/>
                  </a:cubicBezTo>
                  <a:cubicBezTo>
                    <a:pt x="51773" y="58462"/>
                    <a:pt x="47240" y="65493"/>
                    <a:pt x="31122" y="65493"/>
                  </a:cubicBezTo>
                  <a:cubicBezTo>
                    <a:pt x="15004" y="65493"/>
                    <a:pt x="9127" y="55864"/>
                    <a:pt x="6105" y="45471"/>
                  </a:cubicBezTo>
                  <a:cubicBezTo>
                    <a:pt x="5601" y="43484"/>
                    <a:pt x="5433" y="42872"/>
                    <a:pt x="3083" y="42872"/>
                  </a:cubicBezTo>
                  <a:cubicBezTo>
                    <a:pt x="229" y="42872"/>
                    <a:pt x="229" y="43942"/>
                    <a:pt x="229" y="46999"/>
                  </a:cubicBezTo>
                  <a:lnTo>
                    <a:pt x="229" y="65799"/>
                  </a:lnTo>
                  <a:cubicBezTo>
                    <a:pt x="229" y="68397"/>
                    <a:pt x="229" y="69773"/>
                    <a:pt x="2579" y="69773"/>
                  </a:cubicBezTo>
                  <a:cubicBezTo>
                    <a:pt x="4090" y="69773"/>
                    <a:pt x="7280" y="66563"/>
                    <a:pt x="10638" y="63200"/>
                  </a:cubicBezTo>
                  <a:cubicBezTo>
                    <a:pt x="18026" y="69467"/>
                    <a:pt x="27092" y="69773"/>
                    <a:pt x="31122" y="69773"/>
                  </a:cubicBezTo>
                  <a:cubicBezTo>
                    <a:pt x="52948" y="69773"/>
                    <a:pt x="61007" y="59074"/>
                    <a:pt x="61007" y="48222"/>
                  </a:cubicBezTo>
                  <a:cubicBezTo>
                    <a:pt x="61007" y="42414"/>
                    <a:pt x="58153" y="37828"/>
                    <a:pt x="53788" y="34160"/>
                  </a:cubicBezTo>
                  <a:cubicBezTo>
                    <a:pt x="47407" y="28811"/>
                    <a:pt x="39684" y="27588"/>
                    <a:pt x="33808" y="26671"/>
                  </a:cubicBezTo>
                  <a:cubicBezTo>
                    <a:pt x="20376" y="24531"/>
                    <a:pt x="9463" y="22697"/>
                    <a:pt x="9463" y="14596"/>
                  </a:cubicBezTo>
                  <a:cubicBezTo>
                    <a:pt x="9463" y="9705"/>
                    <a:pt x="13996" y="3744"/>
                    <a:pt x="29946" y="3744"/>
                  </a:cubicBezTo>
                  <a:cubicBezTo>
                    <a:pt x="49422" y="3744"/>
                    <a:pt x="50262" y="16125"/>
                    <a:pt x="50597" y="20557"/>
                  </a:cubicBezTo>
                  <a:cubicBezTo>
                    <a:pt x="50765" y="22238"/>
                    <a:pt x="52780" y="22238"/>
                    <a:pt x="53452" y="22238"/>
                  </a:cubicBezTo>
                  <a:cubicBezTo>
                    <a:pt x="56306" y="22238"/>
                    <a:pt x="56306" y="21169"/>
                    <a:pt x="56306" y="18265"/>
                  </a:cubicBezTo>
                  <a:lnTo>
                    <a:pt x="56306" y="4050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59965E92-42B6-0955-1C15-33DAD4BE3CF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2055747" y="4004457"/>
              <a:ext cx="58092" cy="95526"/>
            </a:xfrm>
            <a:custGeom>
              <a:avLst/>
              <a:gdLst>
                <a:gd name="connsiteX0" fmla="*/ 29110 w 58092"/>
                <a:gd name="connsiteY0" fmla="*/ 33702 h 95526"/>
                <a:gd name="connsiteX1" fmla="*/ 55302 w 58092"/>
                <a:gd name="connsiteY1" fmla="*/ 33702 h 95526"/>
                <a:gd name="connsiteX2" fmla="*/ 55302 w 58092"/>
                <a:gd name="connsiteY2" fmla="*/ 28199 h 95526"/>
                <a:gd name="connsiteX3" fmla="*/ 29110 w 58092"/>
                <a:gd name="connsiteY3" fmla="*/ 28199 h 95526"/>
                <a:gd name="connsiteX4" fmla="*/ 29110 w 58092"/>
                <a:gd name="connsiteY4" fmla="*/ 76 h 95526"/>
                <a:gd name="connsiteX5" fmla="*/ 23401 w 58092"/>
                <a:gd name="connsiteY5" fmla="*/ 76 h 95526"/>
                <a:gd name="connsiteX6" fmla="*/ 232 w 58092"/>
                <a:gd name="connsiteY6" fmla="*/ 29422 h 95526"/>
                <a:gd name="connsiteX7" fmla="*/ 232 w 58092"/>
                <a:gd name="connsiteY7" fmla="*/ 33702 h 95526"/>
                <a:gd name="connsiteX8" fmla="*/ 15846 w 58092"/>
                <a:gd name="connsiteY8" fmla="*/ 33702 h 95526"/>
                <a:gd name="connsiteX9" fmla="*/ 15846 w 58092"/>
                <a:gd name="connsiteY9" fmla="*/ 74969 h 95526"/>
                <a:gd name="connsiteX10" fmla="*/ 39352 w 58092"/>
                <a:gd name="connsiteY10" fmla="*/ 95603 h 95526"/>
                <a:gd name="connsiteX11" fmla="*/ 58324 w 58092"/>
                <a:gd name="connsiteY11" fmla="*/ 74816 h 95526"/>
                <a:gd name="connsiteX12" fmla="*/ 58324 w 58092"/>
                <a:gd name="connsiteY12" fmla="*/ 66410 h 95526"/>
                <a:gd name="connsiteX13" fmla="*/ 52615 w 58092"/>
                <a:gd name="connsiteY13" fmla="*/ 66410 h 95526"/>
                <a:gd name="connsiteX14" fmla="*/ 52615 w 58092"/>
                <a:gd name="connsiteY14" fmla="*/ 74664 h 95526"/>
                <a:gd name="connsiteX15" fmla="*/ 40695 w 58092"/>
                <a:gd name="connsiteY15" fmla="*/ 90712 h 95526"/>
                <a:gd name="connsiteX16" fmla="*/ 29110 w 58092"/>
                <a:gd name="connsiteY16" fmla="*/ 75122 h 95526"/>
                <a:gd name="connsiteX17" fmla="*/ 29110 w 58092"/>
                <a:gd name="connsiteY17" fmla="*/ 33702 h 9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92" h="95526">
                  <a:moveTo>
                    <a:pt x="29110" y="33702"/>
                  </a:moveTo>
                  <a:lnTo>
                    <a:pt x="55302" y="33702"/>
                  </a:lnTo>
                  <a:lnTo>
                    <a:pt x="55302" y="28199"/>
                  </a:lnTo>
                  <a:lnTo>
                    <a:pt x="29110" y="28199"/>
                  </a:lnTo>
                  <a:lnTo>
                    <a:pt x="29110" y="76"/>
                  </a:lnTo>
                  <a:lnTo>
                    <a:pt x="23401" y="76"/>
                  </a:lnTo>
                  <a:cubicBezTo>
                    <a:pt x="23234" y="13832"/>
                    <a:pt x="16350" y="28964"/>
                    <a:pt x="232" y="29422"/>
                  </a:cubicBezTo>
                  <a:lnTo>
                    <a:pt x="232" y="33702"/>
                  </a:lnTo>
                  <a:lnTo>
                    <a:pt x="15846" y="33702"/>
                  </a:lnTo>
                  <a:lnTo>
                    <a:pt x="15846" y="74969"/>
                  </a:lnTo>
                  <a:cubicBezTo>
                    <a:pt x="15846" y="92088"/>
                    <a:pt x="29949" y="95603"/>
                    <a:pt x="39352" y="95603"/>
                  </a:cubicBezTo>
                  <a:cubicBezTo>
                    <a:pt x="50601" y="95603"/>
                    <a:pt x="58324" y="86891"/>
                    <a:pt x="58324" y="74816"/>
                  </a:cubicBezTo>
                  <a:lnTo>
                    <a:pt x="58324" y="66410"/>
                  </a:lnTo>
                  <a:lnTo>
                    <a:pt x="52615" y="66410"/>
                  </a:lnTo>
                  <a:lnTo>
                    <a:pt x="52615" y="74664"/>
                  </a:lnTo>
                  <a:cubicBezTo>
                    <a:pt x="52615" y="85057"/>
                    <a:pt x="47243" y="90712"/>
                    <a:pt x="40695" y="90712"/>
                  </a:cubicBezTo>
                  <a:cubicBezTo>
                    <a:pt x="29110" y="90712"/>
                    <a:pt x="29110" y="77873"/>
                    <a:pt x="29110" y="75122"/>
                  </a:cubicBezTo>
                  <a:lnTo>
                    <a:pt x="29110" y="33702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2E08C89B-F04C-AEB4-0BC5-FCD8954C4508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2135067" y="4030287"/>
              <a:ext cx="83780" cy="69696"/>
            </a:xfrm>
            <a:custGeom>
              <a:avLst/>
              <a:gdLst>
                <a:gd name="connsiteX0" fmla="*/ 65882 w 83780"/>
                <a:gd name="connsiteY0" fmla="*/ 27282 h 69696"/>
                <a:gd name="connsiteX1" fmla="*/ 58159 w 83780"/>
                <a:gd name="connsiteY1" fmla="*/ 7718 h 69696"/>
                <a:gd name="connsiteX2" fmla="*/ 33310 w 83780"/>
                <a:gd name="connsiteY2" fmla="*/ 76 h 69696"/>
                <a:gd name="connsiteX3" fmla="*/ 6111 w 83780"/>
                <a:gd name="connsiteY3" fmla="*/ 14902 h 69696"/>
                <a:gd name="connsiteX4" fmla="*/ 14170 w 83780"/>
                <a:gd name="connsiteY4" fmla="*/ 22391 h 69696"/>
                <a:gd name="connsiteX5" fmla="*/ 22061 w 83780"/>
                <a:gd name="connsiteY5" fmla="*/ 15208 h 69696"/>
                <a:gd name="connsiteX6" fmla="*/ 16185 w 83780"/>
                <a:gd name="connsiteY6" fmla="*/ 8177 h 69696"/>
                <a:gd name="connsiteX7" fmla="*/ 32975 w 83780"/>
                <a:gd name="connsiteY7" fmla="*/ 4356 h 69696"/>
                <a:gd name="connsiteX8" fmla="*/ 52618 w 83780"/>
                <a:gd name="connsiteY8" fmla="*/ 22850 h 69696"/>
                <a:gd name="connsiteX9" fmla="*/ 52618 w 83780"/>
                <a:gd name="connsiteY9" fmla="*/ 27588 h 69696"/>
                <a:gd name="connsiteX10" fmla="*/ 20047 w 83780"/>
                <a:gd name="connsiteY10" fmla="*/ 32479 h 69696"/>
                <a:gd name="connsiteX11" fmla="*/ 235 w 83780"/>
                <a:gd name="connsiteY11" fmla="*/ 52807 h 69696"/>
                <a:gd name="connsiteX12" fmla="*/ 29617 w 83780"/>
                <a:gd name="connsiteY12" fmla="*/ 69773 h 69696"/>
                <a:gd name="connsiteX13" fmla="*/ 54465 w 83780"/>
                <a:gd name="connsiteY13" fmla="*/ 56934 h 69696"/>
                <a:gd name="connsiteX14" fmla="*/ 67393 w 83780"/>
                <a:gd name="connsiteY14" fmla="*/ 69008 h 69696"/>
                <a:gd name="connsiteX15" fmla="*/ 84015 w 83780"/>
                <a:gd name="connsiteY15" fmla="*/ 54488 h 69696"/>
                <a:gd name="connsiteX16" fmla="*/ 84015 w 83780"/>
                <a:gd name="connsiteY16" fmla="*/ 46082 h 69696"/>
                <a:gd name="connsiteX17" fmla="*/ 78307 w 83780"/>
                <a:gd name="connsiteY17" fmla="*/ 46082 h 69696"/>
                <a:gd name="connsiteX18" fmla="*/ 78307 w 83780"/>
                <a:gd name="connsiteY18" fmla="*/ 54335 h 69696"/>
                <a:gd name="connsiteX19" fmla="*/ 72094 w 83780"/>
                <a:gd name="connsiteY19" fmla="*/ 63200 h 69696"/>
                <a:gd name="connsiteX20" fmla="*/ 65882 w 83780"/>
                <a:gd name="connsiteY20" fmla="*/ 54030 h 69696"/>
                <a:gd name="connsiteX21" fmla="*/ 65882 w 83780"/>
                <a:gd name="connsiteY21" fmla="*/ 27282 h 69696"/>
                <a:gd name="connsiteX22" fmla="*/ 52618 w 83780"/>
                <a:gd name="connsiteY22" fmla="*/ 46693 h 69696"/>
                <a:gd name="connsiteX23" fmla="*/ 30960 w 83780"/>
                <a:gd name="connsiteY23" fmla="*/ 65493 h 69696"/>
                <a:gd name="connsiteX24" fmla="*/ 14338 w 83780"/>
                <a:gd name="connsiteY24" fmla="*/ 52807 h 69696"/>
                <a:gd name="connsiteX25" fmla="*/ 52618 w 83780"/>
                <a:gd name="connsiteY25" fmla="*/ 31562 h 69696"/>
                <a:gd name="connsiteX26" fmla="*/ 52618 w 83780"/>
                <a:gd name="connsiteY26" fmla="*/ 46693 h 6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3780" h="69696">
                  <a:moveTo>
                    <a:pt x="65882" y="27282"/>
                  </a:moveTo>
                  <a:cubicBezTo>
                    <a:pt x="65882" y="19182"/>
                    <a:pt x="65882" y="13374"/>
                    <a:pt x="58159" y="7718"/>
                  </a:cubicBezTo>
                  <a:cubicBezTo>
                    <a:pt x="51275" y="2522"/>
                    <a:pt x="43216" y="76"/>
                    <a:pt x="33310" y="76"/>
                  </a:cubicBezTo>
                  <a:cubicBezTo>
                    <a:pt x="17360" y="76"/>
                    <a:pt x="6111" y="5579"/>
                    <a:pt x="6111" y="14902"/>
                  </a:cubicBezTo>
                  <a:cubicBezTo>
                    <a:pt x="6111" y="19793"/>
                    <a:pt x="9805" y="22391"/>
                    <a:pt x="14170" y="22391"/>
                  </a:cubicBezTo>
                  <a:cubicBezTo>
                    <a:pt x="18703" y="22391"/>
                    <a:pt x="22061" y="19334"/>
                    <a:pt x="22061" y="15208"/>
                  </a:cubicBezTo>
                  <a:cubicBezTo>
                    <a:pt x="22061" y="12609"/>
                    <a:pt x="20718" y="9400"/>
                    <a:pt x="16185" y="8177"/>
                  </a:cubicBezTo>
                  <a:cubicBezTo>
                    <a:pt x="22229" y="4356"/>
                    <a:pt x="31967" y="4356"/>
                    <a:pt x="32975" y="4356"/>
                  </a:cubicBezTo>
                  <a:cubicBezTo>
                    <a:pt x="42377" y="4356"/>
                    <a:pt x="52618" y="10011"/>
                    <a:pt x="52618" y="22850"/>
                  </a:cubicBezTo>
                  <a:lnTo>
                    <a:pt x="52618" y="27588"/>
                  </a:lnTo>
                  <a:cubicBezTo>
                    <a:pt x="43384" y="27894"/>
                    <a:pt x="32303" y="28352"/>
                    <a:pt x="20047" y="32479"/>
                  </a:cubicBezTo>
                  <a:cubicBezTo>
                    <a:pt x="4936" y="37523"/>
                    <a:pt x="235" y="45929"/>
                    <a:pt x="235" y="52807"/>
                  </a:cubicBezTo>
                  <a:cubicBezTo>
                    <a:pt x="235" y="65952"/>
                    <a:pt x="17696" y="69773"/>
                    <a:pt x="29617" y="69773"/>
                  </a:cubicBezTo>
                  <a:cubicBezTo>
                    <a:pt x="43048" y="69773"/>
                    <a:pt x="50940" y="62895"/>
                    <a:pt x="54465" y="56934"/>
                  </a:cubicBezTo>
                  <a:cubicBezTo>
                    <a:pt x="55137" y="63200"/>
                    <a:pt x="59670" y="69008"/>
                    <a:pt x="67393" y="69008"/>
                  </a:cubicBezTo>
                  <a:cubicBezTo>
                    <a:pt x="67729" y="69008"/>
                    <a:pt x="84015" y="69008"/>
                    <a:pt x="84015" y="54488"/>
                  </a:cubicBezTo>
                  <a:lnTo>
                    <a:pt x="84015" y="46082"/>
                  </a:lnTo>
                  <a:lnTo>
                    <a:pt x="78307" y="46082"/>
                  </a:lnTo>
                  <a:lnTo>
                    <a:pt x="78307" y="54335"/>
                  </a:lnTo>
                  <a:cubicBezTo>
                    <a:pt x="78307" y="55864"/>
                    <a:pt x="78307" y="63200"/>
                    <a:pt x="72094" y="63200"/>
                  </a:cubicBezTo>
                  <a:cubicBezTo>
                    <a:pt x="65882" y="63200"/>
                    <a:pt x="65882" y="56017"/>
                    <a:pt x="65882" y="54030"/>
                  </a:cubicBezTo>
                  <a:lnTo>
                    <a:pt x="65882" y="27282"/>
                  </a:lnTo>
                  <a:close/>
                  <a:moveTo>
                    <a:pt x="52618" y="46693"/>
                  </a:moveTo>
                  <a:cubicBezTo>
                    <a:pt x="52618" y="61366"/>
                    <a:pt x="38515" y="65493"/>
                    <a:pt x="30960" y="65493"/>
                  </a:cubicBezTo>
                  <a:cubicBezTo>
                    <a:pt x="22397" y="65493"/>
                    <a:pt x="14338" y="60296"/>
                    <a:pt x="14338" y="52807"/>
                  </a:cubicBezTo>
                  <a:cubicBezTo>
                    <a:pt x="14338" y="44401"/>
                    <a:pt x="22397" y="32632"/>
                    <a:pt x="52618" y="31562"/>
                  </a:cubicBezTo>
                  <a:lnTo>
                    <a:pt x="52618" y="46693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2F9C9D42-DFDA-84E1-6850-4AA1F587F93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226309" y="4004457"/>
              <a:ext cx="58092" cy="95526"/>
            </a:xfrm>
            <a:custGeom>
              <a:avLst/>
              <a:gdLst>
                <a:gd name="connsiteX0" fmla="*/ 29117 w 58092"/>
                <a:gd name="connsiteY0" fmla="*/ 33702 h 95526"/>
                <a:gd name="connsiteX1" fmla="*/ 55309 w 58092"/>
                <a:gd name="connsiteY1" fmla="*/ 33702 h 95526"/>
                <a:gd name="connsiteX2" fmla="*/ 55309 w 58092"/>
                <a:gd name="connsiteY2" fmla="*/ 28199 h 95526"/>
                <a:gd name="connsiteX3" fmla="*/ 29117 w 58092"/>
                <a:gd name="connsiteY3" fmla="*/ 28199 h 95526"/>
                <a:gd name="connsiteX4" fmla="*/ 29117 w 58092"/>
                <a:gd name="connsiteY4" fmla="*/ 76 h 95526"/>
                <a:gd name="connsiteX5" fmla="*/ 23409 w 58092"/>
                <a:gd name="connsiteY5" fmla="*/ 76 h 95526"/>
                <a:gd name="connsiteX6" fmla="*/ 239 w 58092"/>
                <a:gd name="connsiteY6" fmla="*/ 29422 h 95526"/>
                <a:gd name="connsiteX7" fmla="*/ 239 w 58092"/>
                <a:gd name="connsiteY7" fmla="*/ 33702 h 95526"/>
                <a:gd name="connsiteX8" fmla="*/ 15853 w 58092"/>
                <a:gd name="connsiteY8" fmla="*/ 33702 h 95526"/>
                <a:gd name="connsiteX9" fmla="*/ 15853 w 58092"/>
                <a:gd name="connsiteY9" fmla="*/ 74969 h 95526"/>
                <a:gd name="connsiteX10" fmla="*/ 39359 w 58092"/>
                <a:gd name="connsiteY10" fmla="*/ 95603 h 95526"/>
                <a:gd name="connsiteX11" fmla="*/ 58331 w 58092"/>
                <a:gd name="connsiteY11" fmla="*/ 74816 h 95526"/>
                <a:gd name="connsiteX12" fmla="*/ 58331 w 58092"/>
                <a:gd name="connsiteY12" fmla="*/ 66410 h 95526"/>
                <a:gd name="connsiteX13" fmla="*/ 52622 w 58092"/>
                <a:gd name="connsiteY13" fmla="*/ 66410 h 95526"/>
                <a:gd name="connsiteX14" fmla="*/ 52622 w 58092"/>
                <a:gd name="connsiteY14" fmla="*/ 74664 h 95526"/>
                <a:gd name="connsiteX15" fmla="*/ 40702 w 58092"/>
                <a:gd name="connsiteY15" fmla="*/ 90712 h 95526"/>
                <a:gd name="connsiteX16" fmla="*/ 29117 w 58092"/>
                <a:gd name="connsiteY16" fmla="*/ 75122 h 95526"/>
                <a:gd name="connsiteX17" fmla="*/ 29117 w 58092"/>
                <a:gd name="connsiteY17" fmla="*/ 33702 h 9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92" h="95526">
                  <a:moveTo>
                    <a:pt x="29117" y="33702"/>
                  </a:moveTo>
                  <a:lnTo>
                    <a:pt x="55309" y="33702"/>
                  </a:lnTo>
                  <a:lnTo>
                    <a:pt x="55309" y="28199"/>
                  </a:lnTo>
                  <a:lnTo>
                    <a:pt x="29117" y="28199"/>
                  </a:lnTo>
                  <a:lnTo>
                    <a:pt x="29117" y="76"/>
                  </a:lnTo>
                  <a:lnTo>
                    <a:pt x="23409" y="76"/>
                  </a:lnTo>
                  <a:cubicBezTo>
                    <a:pt x="23241" y="13832"/>
                    <a:pt x="16357" y="28964"/>
                    <a:pt x="239" y="29422"/>
                  </a:cubicBezTo>
                  <a:lnTo>
                    <a:pt x="239" y="33702"/>
                  </a:lnTo>
                  <a:lnTo>
                    <a:pt x="15853" y="33702"/>
                  </a:lnTo>
                  <a:lnTo>
                    <a:pt x="15853" y="74969"/>
                  </a:lnTo>
                  <a:cubicBezTo>
                    <a:pt x="15853" y="92088"/>
                    <a:pt x="29957" y="95603"/>
                    <a:pt x="39359" y="95603"/>
                  </a:cubicBezTo>
                  <a:cubicBezTo>
                    <a:pt x="50608" y="95603"/>
                    <a:pt x="58331" y="86891"/>
                    <a:pt x="58331" y="74816"/>
                  </a:cubicBezTo>
                  <a:lnTo>
                    <a:pt x="58331" y="66410"/>
                  </a:lnTo>
                  <a:lnTo>
                    <a:pt x="52622" y="66410"/>
                  </a:lnTo>
                  <a:lnTo>
                    <a:pt x="52622" y="74664"/>
                  </a:lnTo>
                  <a:cubicBezTo>
                    <a:pt x="52622" y="85057"/>
                    <a:pt x="47250" y="90712"/>
                    <a:pt x="40702" y="90712"/>
                  </a:cubicBezTo>
                  <a:cubicBezTo>
                    <a:pt x="29117" y="90712"/>
                    <a:pt x="29117" y="77873"/>
                    <a:pt x="29117" y="75122"/>
                  </a:cubicBezTo>
                  <a:lnTo>
                    <a:pt x="29117" y="33702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12223FDE-56A1-5381-7F81-D20E66F9B64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332132" y="3901943"/>
              <a:ext cx="55645" cy="218347"/>
            </a:xfrm>
            <a:custGeom>
              <a:avLst/>
              <a:gdLst>
                <a:gd name="connsiteX0" fmla="*/ 55888 w 55645"/>
                <a:gd name="connsiteY0" fmla="*/ 216238 h 218347"/>
                <a:gd name="connsiteX1" fmla="*/ 51811 w 55645"/>
                <a:gd name="connsiteY1" fmla="*/ 211435 h 218347"/>
                <a:gd name="connsiteX2" fmla="*/ 14154 w 55645"/>
                <a:gd name="connsiteY2" fmla="*/ 109248 h 218347"/>
                <a:gd name="connsiteX3" fmla="*/ 52770 w 55645"/>
                <a:gd name="connsiteY3" fmla="*/ 5970 h 218347"/>
                <a:gd name="connsiteX4" fmla="*/ 55888 w 55645"/>
                <a:gd name="connsiteY4" fmla="*/ 2258 h 218347"/>
                <a:gd name="connsiteX5" fmla="*/ 53490 w 55645"/>
                <a:gd name="connsiteY5" fmla="*/ 75 h 218347"/>
                <a:gd name="connsiteX6" fmla="*/ 15353 w 55645"/>
                <a:gd name="connsiteY6" fmla="*/ 42652 h 218347"/>
                <a:gd name="connsiteX7" fmla="*/ 243 w 55645"/>
                <a:gd name="connsiteY7" fmla="*/ 109248 h 218347"/>
                <a:gd name="connsiteX8" fmla="*/ 16073 w 55645"/>
                <a:gd name="connsiteY8" fmla="*/ 177373 h 218347"/>
                <a:gd name="connsiteX9" fmla="*/ 53490 w 55645"/>
                <a:gd name="connsiteY9" fmla="*/ 218422 h 218347"/>
                <a:gd name="connsiteX10" fmla="*/ 55888 w 55645"/>
                <a:gd name="connsiteY10" fmla="*/ 21623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45" h="218347">
                  <a:moveTo>
                    <a:pt x="55888" y="216238"/>
                  </a:moveTo>
                  <a:cubicBezTo>
                    <a:pt x="55888" y="215583"/>
                    <a:pt x="55888" y="215147"/>
                    <a:pt x="51811" y="211435"/>
                  </a:cubicBezTo>
                  <a:cubicBezTo>
                    <a:pt x="21829" y="183923"/>
                    <a:pt x="14154" y="142655"/>
                    <a:pt x="14154" y="109248"/>
                  </a:cubicBezTo>
                  <a:cubicBezTo>
                    <a:pt x="14154" y="71256"/>
                    <a:pt x="23268" y="33263"/>
                    <a:pt x="52770" y="5970"/>
                  </a:cubicBezTo>
                  <a:cubicBezTo>
                    <a:pt x="55888" y="3350"/>
                    <a:pt x="55888" y="2913"/>
                    <a:pt x="55888" y="2258"/>
                  </a:cubicBezTo>
                  <a:cubicBezTo>
                    <a:pt x="55888" y="730"/>
                    <a:pt x="54929" y="75"/>
                    <a:pt x="53490" y="75"/>
                  </a:cubicBezTo>
                  <a:cubicBezTo>
                    <a:pt x="51091" y="75"/>
                    <a:pt x="29504" y="14922"/>
                    <a:pt x="15353" y="42652"/>
                  </a:cubicBezTo>
                  <a:cubicBezTo>
                    <a:pt x="3121" y="66671"/>
                    <a:pt x="243" y="90907"/>
                    <a:pt x="243" y="109248"/>
                  </a:cubicBezTo>
                  <a:cubicBezTo>
                    <a:pt x="243" y="126279"/>
                    <a:pt x="2881" y="152699"/>
                    <a:pt x="16073" y="177373"/>
                  </a:cubicBezTo>
                  <a:cubicBezTo>
                    <a:pt x="30464" y="204229"/>
                    <a:pt x="51091" y="218422"/>
                    <a:pt x="53490" y="218422"/>
                  </a:cubicBezTo>
                  <a:cubicBezTo>
                    <a:pt x="54929" y="218422"/>
                    <a:pt x="55888" y="217767"/>
                    <a:pt x="55888" y="216238"/>
                  </a:cubicBez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CC5A315D-CDD1-0186-184B-53B3FD725E3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411017" y="3916572"/>
              <a:ext cx="201954" cy="149131"/>
            </a:xfrm>
            <a:custGeom>
              <a:avLst/>
              <a:gdLst>
                <a:gd name="connsiteX0" fmla="*/ 173899 w 201954"/>
                <a:gd name="connsiteY0" fmla="*/ 16887 h 149131"/>
                <a:gd name="connsiteX1" fmla="*/ 194046 w 201954"/>
                <a:gd name="connsiteY1" fmla="*/ 6843 h 149131"/>
                <a:gd name="connsiteX2" fmla="*/ 202201 w 201954"/>
                <a:gd name="connsiteY2" fmla="*/ 2477 h 149131"/>
                <a:gd name="connsiteX3" fmla="*/ 198843 w 201954"/>
                <a:gd name="connsiteY3" fmla="*/ 75 h 149131"/>
                <a:gd name="connsiteX4" fmla="*/ 168142 w 201954"/>
                <a:gd name="connsiteY4" fmla="*/ 730 h 149131"/>
                <a:gd name="connsiteX5" fmla="*/ 137202 w 201954"/>
                <a:gd name="connsiteY5" fmla="*/ 75 h 149131"/>
                <a:gd name="connsiteX6" fmla="*/ 132644 w 201954"/>
                <a:gd name="connsiteY6" fmla="*/ 4442 h 149131"/>
                <a:gd name="connsiteX7" fmla="*/ 139360 w 201954"/>
                <a:gd name="connsiteY7" fmla="*/ 6843 h 149131"/>
                <a:gd name="connsiteX8" fmla="*/ 148475 w 201954"/>
                <a:gd name="connsiteY8" fmla="*/ 7280 h 149131"/>
                <a:gd name="connsiteX9" fmla="*/ 154951 w 201954"/>
                <a:gd name="connsiteY9" fmla="*/ 10774 h 149131"/>
                <a:gd name="connsiteX10" fmla="*/ 153991 w 201954"/>
                <a:gd name="connsiteY10" fmla="*/ 14922 h 149131"/>
                <a:gd name="connsiteX11" fmla="*/ 139600 w 201954"/>
                <a:gd name="connsiteY11" fmla="*/ 68199 h 149131"/>
                <a:gd name="connsiteX12" fmla="*/ 66445 w 201954"/>
                <a:gd name="connsiteY12" fmla="*/ 68199 h 149131"/>
                <a:gd name="connsiteX13" fmla="*/ 80597 w 201954"/>
                <a:gd name="connsiteY13" fmla="*/ 16887 h 149131"/>
                <a:gd name="connsiteX14" fmla="*/ 100744 w 201954"/>
                <a:gd name="connsiteY14" fmla="*/ 6843 h 149131"/>
                <a:gd name="connsiteX15" fmla="*/ 108899 w 201954"/>
                <a:gd name="connsiteY15" fmla="*/ 2477 h 149131"/>
                <a:gd name="connsiteX16" fmla="*/ 105541 w 201954"/>
                <a:gd name="connsiteY16" fmla="*/ 75 h 149131"/>
                <a:gd name="connsiteX17" fmla="*/ 74840 w 201954"/>
                <a:gd name="connsiteY17" fmla="*/ 730 h 149131"/>
                <a:gd name="connsiteX18" fmla="*/ 43899 w 201954"/>
                <a:gd name="connsiteY18" fmla="*/ 75 h 149131"/>
                <a:gd name="connsiteX19" fmla="*/ 39342 w 201954"/>
                <a:gd name="connsiteY19" fmla="*/ 4442 h 149131"/>
                <a:gd name="connsiteX20" fmla="*/ 46058 w 201954"/>
                <a:gd name="connsiteY20" fmla="*/ 6843 h 149131"/>
                <a:gd name="connsiteX21" fmla="*/ 55172 w 201954"/>
                <a:gd name="connsiteY21" fmla="*/ 7280 h 149131"/>
                <a:gd name="connsiteX22" fmla="*/ 61648 w 201954"/>
                <a:gd name="connsiteY22" fmla="*/ 10774 h 149131"/>
                <a:gd name="connsiteX23" fmla="*/ 60689 w 201954"/>
                <a:gd name="connsiteY23" fmla="*/ 14922 h 149131"/>
                <a:gd name="connsiteX24" fmla="*/ 28549 w 201954"/>
                <a:gd name="connsiteY24" fmla="*/ 132175 h 149131"/>
                <a:gd name="connsiteX25" fmla="*/ 6722 w 201954"/>
                <a:gd name="connsiteY25" fmla="*/ 142437 h 149131"/>
                <a:gd name="connsiteX26" fmla="*/ 246 w 201954"/>
                <a:gd name="connsiteY26" fmla="*/ 146804 h 149131"/>
                <a:gd name="connsiteX27" fmla="*/ 3604 w 201954"/>
                <a:gd name="connsiteY27" fmla="*/ 149206 h 149131"/>
                <a:gd name="connsiteX28" fmla="*/ 34065 w 201954"/>
                <a:gd name="connsiteY28" fmla="*/ 148551 h 149131"/>
                <a:gd name="connsiteX29" fmla="*/ 49416 w 201954"/>
                <a:gd name="connsiteY29" fmla="*/ 148769 h 149131"/>
                <a:gd name="connsiteX30" fmla="*/ 65006 w 201954"/>
                <a:gd name="connsiteY30" fmla="*/ 149206 h 149131"/>
                <a:gd name="connsiteX31" fmla="*/ 69803 w 201954"/>
                <a:gd name="connsiteY31" fmla="*/ 144839 h 149131"/>
                <a:gd name="connsiteX32" fmla="*/ 63087 w 201954"/>
                <a:gd name="connsiteY32" fmla="*/ 142437 h 149131"/>
                <a:gd name="connsiteX33" fmla="*/ 47497 w 201954"/>
                <a:gd name="connsiteY33" fmla="*/ 138507 h 149131"/>
                <a:gd name="connsiteX34" fmla="*/ 48217 w 201954"/>
                <a:gd name="connsiteY34" fmla="*/ 134795 h 149131"/>
                <a:gd name="connsiteX35" fmla="*/ 64527 w 201954"/>
                <a:gd name="connsiteY35" fmla="*/ 74968 h 149131"/>
                <a:gd name="connsiteX36" fmla="*/ 137681 w 201954"/>
                <a:gd name="connsiteY36" fmla="*/ 74968 h 149131"/>
                <a:gd name="connsiteX37" fmla="*/ 121132 w 201954"/>
                <a:gd name="connsiteY37" fmla="*/ 135232 h 149131"/>
                <a:gd name="connsiteX38" fmla="*/ 99305 w 201954"/>
                <a:gd name="connsiteY38" fmla="*/ 142437 h 149131"/>
                <a:gd name="connsiteX39" fmla="*/ 93549 w 201954"/>
                <a:gd name="connsiteY39" fmla="*/ 146804 h 149131"/>
                <a:gd name="connsiteX40" fmla="*/ 96907 w 201954"/>
                <a:gd name="connsiteY40" fmla="*/ 149206 h 149131"/>
                <a:gd name="connsiteX41" fmla="*/ 127368 w 201954"/>
                <a:gd name="connsiteY41" fmla="*/ 148551 h 149131"/>
                <a:gd name="connsiteX42" fmla="*/ 142718 w 201954"/>
                <a:gd name="connsiteY42" fmla="*/ 148769 h 149131"/>
                <a:gd name="connsiteX43" fmla="*/ 158309 w 201954"/>
                <a:gd name="connsiteY43" fmla="*/ 149206 h 149131"/>
                <a:gd name="connsiteX44" fmla="*/ 163106 w 201954"/>
                <a:gd name="connsiteY44" fmla="*/ 144839 h 149131"/>
                <a:gd name="connsiteX45" fmla="*/ 156390 w 201954"/>
                <a:gd name="connsiteY45" fmla="*/ 142437 h 149131"/>
                <a:gd name="connsiteX46" fmla="*/ 140799 w 201954"/>
                <a:gd name="connsiteY46" fmla="*/ 138507 h 149131"/>
                <a:gd name="connsiteX47" fmla="*/ 141519 w 201954"/>
                <a:gd name="connsiteY47" fmla="*/ 134795 h 149131"/>
                <a:gd name="connsiteX48" fmla="*/ 173899 w 201954"/>
                <a:gd name="connsiteY48" fmla="*/ 16887 h 14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1954" h="149131">
                  <a:moveTo>
                    <a:pt x="173899" y="16887"/>
                  </a:moveTo>
                  <a:cubicBezTo>
                    <a:pt x="176058" y="9027"/>
                    <a:pt x="176537" y="6843"/>
                    <a:pt x="194046" y="6843"/>
                  </a:cubicBezTo>
                  <a:cubicBezTo>
                    <a:pt x="200283" y="6843"/>
                    <a:pt x="202201" y="6843"/>
                    <a:pt x="202201" y="2477"/>
                  </a:cubicBezTo>
                  <a:cubicBezTo>
                    <a:pt x="202201" y="75"/>
                    <a:pt x="199563" y="75"/>
                    <a:pt x="198843" y="75"/>
                  </a:cubicBezTo>
                  <a:cubicBezTo>
                    <a:pt x="192128" y="75"/>
                    <a:pt x="174858" y="730"/>
                    <a:pt x="168142" y="730"/>
                  </a:cubicBezTo>
                  <a:cubicBezTo>
                    <a:pt x="161187" y="730"/>
                    <a:pt x="144157" y="75"/>
                    <a:pt x="137202" y="75"/>
                  </a:cubicBezTo>
                  <a:cubicBezTo>
                    <a:pt x="135283" y="75"/>
                    <a:pt x="132644" y="75"/>
                    <a:pt x="132644" y="4442"/>
                  </a:cubicBezTo>
                  <a:cubicBezTo>
                    <a:pt x="132644" y="6843"/>
                    <a:pt x="134803" y="6843"/>
                    <a:pt x="139360" y="6843"/>
                  </a:cubicBezTo>
                  <a:cubicBezTo>
                    <a:pt x="139840" y="6843"/>
                    <a:pt x="144397" y="6843"/>
                    <a:pt x="148475" y="7280"/>
                  </a:cubicBezTo>
                  <a:cubicBezTo>
                    <a:pt x="152792" y="7717"/>
                    <a:pt x="154951" y="7935"/>
                    <a:pt x="154951" y="10774"/>
                  </a:cubicBezTo>
                  <a:cubicBezTo>
                    <a:pt x="154951" y="11647"/>
                    <a:pt x="154711" y="12084"/>
                    <a:pt x="153991" y="14922"/>
                  </a:cubicBezTo>
                  <a:lnTo>
                    <a:pt x="139600" y="68199"/>
                  </a:lnTo>
                  <a:lnTo>
                    <a:pt x="66445" y="68199"/>
                  </a:lnTo>
                  <a:lnTo>
                    <a:pt x="80597" y="16887"/>
                  </a:lnTo>
                  <a:cubicBezTo>
                    <a:pt x="82755" y="9027"/>
                    <a:pt x="83475" y="6843"/>
                    <a:pt x="100744" y="6843"/>
                  </a:cubicBezTo>
                  <a:cubicBezTo>
                    <a:pt x="106980" y="6843"/>
                    <a:pt x="108899" y="6843"/>
                    <a:pt x="108899" y="2477"/>
                  </a:cubicBezTo>
                  <a:cubicBezTo>
                    <a:pt x="108899" y="75"/>
                    <a:pt x="106261" y="75"/>
                    <a:pt x="105541" y="75"/>
                  </a:cubicBezTo>
                  <a:cubicBezTo>
                    <a:pt x="98825" y="75"/>
                    <a:pt x="81556" y="730"/>
                    <a:pt x="74840" y="730"/>
                  </a:cubicBezTo>
                  <a:cubicBezTo>
                    <a:pt x="67885" y="730"/>
                    <a:pt x="50855" y="75"/>
                    <a:pt x="43899" y="75"/>
                  </a:cubicBezTo>
                  <a:cubicBezTo>
                    <a:pt x="41981" y="75"/>
                    <a:pt x="39342" y="75"/>
                    <a:pt x="39342" y="4442"/>
                  </a:cubicBezTo>
                  <a:cubicBezTo>
                    <a:pt x="39342" y="6843"/>
                    <a:pt x="41501" y="6843"/>
                    <a:pt x="46058" y="6843"/>
                  </a:cubicBezTo>
                  <a:cubicBezTo>
                    <a:pt x="46538" y="6843"/>
                    <a:pt x="51095" y="6843"/>
                    <a:pt x="55172" y="7280"/>
                  </a:cubicBezTo>
                  <a:cubicBezTo>
                    <a:pt x="59490" y="7717"/>
                    <a:pt x="61648" y="7935"/>
                    <a:pt x="61648" y="10774"/>
                  </a:cubicBezTo>
                  <a:cubicBezTo>
                    <a:pt x="61648" y="11647"/>
                    <a:pt x="61409" y="12302"/>
                    <a:pt x="60689" y="14922"/>
                  </a:cubicBezTo>
                  <a:lnTo>
                    <a:pt x="28549" y="132175"/>
                  </a:lnTo>
                  <a:cubicBezTo>
                    <a:pt x="26150" y="140690"/>
                    <a:pt x="25671" y="142437"/>
                    <a:pt x="6722" y="142437"/>
                  </a:cubicBezTo>
                  <a:cubicBezTo>
                    <a:pt x="2405" y="142437"/>
                    <a:pt x="246" y="142437"/>
                    <a:pt x="246" y="146804"/>
                  </a:cubicBezTo>
                  <a:cubicBezTo>
                    <a:pt x="246" y="149206"/>
                    <a:pt x="3125" y="149206"/>
                    <a:pt x="3604" y="149206"/>
                  </a:cubicBezTo>
                  <a:cubicBezTo>
                    <a:pt x="10320" y="149206"/>
                    <a:pt x="27350" y="148551"/>
                    <a:pt x="34065" y="148551"/>
                  </a:cubicBezTo>
                  <a:cubicBezTo>
                    <a:pt x="39102" y="148551"/>
                    <a:pt x="44379" y="148769"/>
                    <a:pt x="49416" y="148769"/>
                  </a:cubicBezTo>
                  <a:cubicBezTo>
                    <a:pt x="54693" y="148769"/>
                    <a:pt x="59969" y="149206"/>
                    <a:pt x="65006" y="149206"/>
                  </a:cubicBezTo>
                  <a:cubicBezTo>
                    <a:pt x="66925" y="149206"/>
                    <a:pt x="69803" y="149206"/>
                    <a:pt x="69803" y="144839"/>
                  </a:cubicBezTo>
                  <a:cubicBezTo>
                    <a:pt x="69803" y="142437"/>
                    <a:pt x="67645" y="142437"/>
                    <a:pt x="63087" y="142437"/>
                  </a:cubicBezTo>
                  <a:cubicBezTo>
                    <a:pt x="54213" y="142437"/>
                    <a:pt x="47497" y="142437"/>
                    <a:pt x="47497" y="138507"/>
                  </a:cubicBezTo>
                  <a:cubicBezTo>
                    <a:pt x="47497" y="137197"/>
                    <a:pt x="47977" y="136105"/>
                    <a:pt x="48217" y="134795"/>
                  </a:cubicBezTo>
                  <a:lnTo>
                    <a:pt x="64527" y="74968"/>
                  </a:lnTo>
                  <a:lnTo>
                    <a:pt x="137681" y="74968"/>
                  </a:lnTo>
                  <a:cubicBezTo>
                    <a:pt x="127608" y="111213"/>
                    <a:pt x="122091" y="131956"/>
                    <a:pt x="121132" y="135232"/>
                  </a:cubicBezTo>
                  <a:cubicBezTo>
                    <a:pt x="118733" y="142219"/>
                    <a:pt x="114176" y="142437"/>
                    <a:pt x="99305" y="142437"/>
                  </a:cubicBezTo>
                  <a:cubicBezTo>
                    <a:pt x="95707" y="142437"/>
                    <a:pt x="93549" y="142437"/>
                    <a:pt x="93549" y="146804"/>
                  </a:cubicBezTo>
                  <a:cubicBezTo>
                    <a:pt x="93549" y="149206"/>
                    <a:pt x="96427" y="149206"/>
                    <a:pt x="96907" y="149206"/>
                  </a:cubicBezTo>
                  <a:cubicBezTo>
                    <a:pt x="103622" y="149206"/>
                    <a:pt x="120652" y="148551"/>
                    <a:pt x="127368" y="148551"/>
                  </a:cubicBezTo>
                  <a:cubicBezTo>
                    <a:pt x="132405" y="148551"/>
                    <a:pt x="137681" y="148769"/>
                    <a:pt x="142718" y="148769"/>
                  </a:cubicBezTo>
                  <a:cubicBezTo>
                    <a:pt x="147995" y="148769"/>
                    <a:pt x="153272" y="149206"/>
                    <a:pt x="158309" y="149206"/>
                  </a:cubicBezTo>
                  <a:cubicBezTo>
                    <a:pt x="160227" y="149206"/>
                    <a:pt x="163106" y="149206"/>
                    <a:pt x="163106" y="144839"/>
                  </a:cubicBezTo>
                  <a:cubicBezTo>
                    <a:pt x="163106" y="142437"/>
                    <a:pt x="160947" y="142437"/>
                    <a:pt x="156390" y="142437"/>
                  </a:cubicBezTo>
                  <a:cubicBezTo>
                    <a:pt x="147515" y="142437"/>
                    <a:pt x="140799" y="142437"/>
                    <a:pt x="140799" y="138507"/>
                  </a:cubicBezTo>
                  <a:cubicBezTo>
                    <a:pt x="140799" y="137197"/>
                    <a:pt x="141279" y="136105"/>
                    <a:pt x="141519" y="134795"/>
                  </a:cubicBezTo>
                  <a:lnTo>
                    <a:pt x="173899" y="16887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D9FC34D0-3DF9-3138-5BBE-F33B2C53361E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634198" y="3901943"/>
              <a:ext cx="55645" cy="218347"/>
            </a:xfrm>
            <a:custGeom>
              <a:avLst/>
              <a:gdLst>
                <a:gd name="connsiteX0" fmla="*/ 55901 w 55645"/>
                <a:gd name="connsiteY0" fmla="*/ 109248 h 218347"/>
                <a:gd name="connsiteX1" fmla="*/ 40071 w 55645"/>
                <a:gd name="connsiteY1" fmla="*/ 41124 h 218347"/>
                <a:gd name="connsiteX2" fmla="*/ 2654 w 55645"/>
                <a:gd name="connsiteY2" fmla="*/ 75 h 218347"/>
                <a:gd name="connsiteX3" fmla="*/ 255 w 55645"/>
                <a:gd name="connsiteY3" fmla="*/ 2258 h 218347"/>
                <a:gd name="connsiteX4" fmla="*/ 4813 w 55645"/>
                <a:gd name="connsiteY4" fmla="*/ 7280 h 218347"/>
                <a:gd name="connsiteX5" fmla="*/ 41990 w 55645"/>
                <a:gd name="connsiteY5" fmla="*/ 109248 h 218347"/>
                <a:gd name="connsiteX6" fmla="*/ 3374 w 55645"/>
                <a:gd name="connsiteY6" fmla="*/ 212527 h 218347"/>
                <a:gd name="connsiteX7" fmla="*/ 255 w 55645"/>
                <a:gd name="connsiteY7" fmla="*/ 216238 h 218347"/>
                <a:gd name="connsiteX8" fmla="*/ 2654 w 55645"/>
                <a:gd name="connsiteY8" fmla="*/ 218422 h 218347"/>
                <a:gd name="connsiteX9" fmla="*/ 40790 w 55645"/>
                <a:gd name="connsiteY9" fmla="*/ 175844 h 218347"/>
                <a:gd name="connsiteX10" fmla="*/ 55901 w 55645"/>
                <a:gd name="connsiteY10" fmla="*/ 10924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45" h="218347">
                  <a:moveTo>
                    <a:pt x="55901" y="109248"/>
                  </a:moveTo>
                  <a:cubicBezTo>
                    <a:pt x="55901" y="92217"/>
                    <a:pt x="53263" y="65797"/>
                    <a:pt x="40071" y="41124"/>
                  </a:cubicBezTo>
                  <a:cubicBezTo>
                    <a:pt x="25680" y="14267"/>
                    <a:pt x="5053" y="75"/>
                    <a:pt x="2654" y="75"/>
                  </a:cubicBezTo>
                  <a:cubicBezTo>
                    <a:pt x="1215" y="75"/>
                    <a:pt x="255" y="948"/>
                    <a:pt x="255" y="2258"/>
                  </a:cubicBezTo>
                  <a:cubicBezTo>
                    <a:pt x="255" y="2913"/>
                    <a:pt x="255" y="3350"/>
                    <a:pt x="4813" y="7280"/>
                  </a:cubicBezTo>
                  <a:cubicBezTo>
                    <a:pt x="28318" y="28897"/>
                    <a:pt x="41990" y="63614"/>
                    <a:pt x="41990" y="109248"/>
                  </a:cubicBezTo>
                  <a:cubicBezTo>
                    <a:pt x="41990" y="146586"/>
                    <a:pt x="33115" y="185015"/>
                    <a:pt x="3374" y="212527"/>
                  </a:cubicBezTo>
                  <a:cubicBezTo>
                    <a:pt x="255" y="215147"/>
                    <a:pt x="255" y="215583"/>
                    <a:pt x="255" y="216238"/>
                  </a:cubicBezTo>
                  <a:cubicBezTo>
                    <a:pt x="255" y="217549"/>
                    <a:pt x="1215" y="218422"/>
                    <a:pt x="2654" y="218422"/>
                  </a:cubicBezTo>
                  <a:cubicBezTo>
                    <a:pt x="5053" y="218422"/>
                    <a:pt x="26639" y="203574"/>
                    <a:pt x="40790" y="175844"/>
                  </a:cubicBezTo>
                  <a:cubicBezTo>
                    <a:pt x="53023" y="151826"/>
                    <a:pt x="55901" y="127589"/>
                    <a:pt x="55901" y="109248"/>
                  </a:cubicBez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426B10F3-847A-60E0-32FF-27ED81E905D5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2793618" y="3964390"/>
              <a:ext cx="159980" cy="93452"/>
            </a:xfrm>
            <a:custGeom>
              <a:avLst/>
              <a:gdLst>
                <a:gd name="connsiteX0" fmla="*/ 160243 w 159980"/>
                <a:gd name="connsiteY0" fmla="*/ 7062 h 93452"/>
                <a:gd name="connsiteX1" fmla="*/ 156885 w 159980"/>
                <a:gd name="connsiteY1" fmla="*/ 293 h 93452"/>
                <a:gd name="connsiteX2" fmla="*/ 153527 w 159980"/>
                <a:gd name="connsiteY2" fmla="*/ 6188 h 93452"/>
                <a:gd name="connsiteX3" fmla="*/ 120188 w 159980"/>
                <a:gd name="connsiteY3" fmla="*/ 34574 h 93452"/>
                <a:gd name="connsiteX4" fmla="*/ 81812 w 159980"/>
                <a:gd name="connsiteY4" fmla="*/ 18198 h 93452"/>
                <a:gd name="connsiteX5" fmla="*/ 40317 w 159980"/>
                <a:gd name="connsiteY5" fmla="*/ 75 h 93452"/>
                <a:gd name="connsiteX6" fmla="*/ 262 w 159980"/>
                <a:gd name="connsiteY6" fmla="*/ 39814 h 93452"/>
                <a:gd name="connsiteX7" fmla="*/ 3620 w 159980"/>
                <a:gd name="connsiteY7" fmla="*/ 46583 h 93452"/>
                <a:gd name="connsiteX8" fmla="*/ 6978 w 159980"/>
                <a:gd name="connsiteY8" fmla="*/ 41561 h 93452"/>
                <a:gd name="connsiteX9" fmla="*/ 40317 w 159980"/>
                <a:gd name="connsiteY9" fmla="*/ 12302 h 93452"/>
                <a:gd name="connsiteX10" fmla="*/ 78694 w 159980"/>
                <a:gd name="connsiteY10" fmla="*/ 28678 h 93452"/>
                <a:gd name="connsiteX11" fmla="*/ 120188 w 159980"/>
                <a:gd name="connsiteY11" fmla="*/ 46801 h 93452"/>
                <a:gd name="connsiteX12" fmla="*/ 160243 w 159980"/>
                <a:gd name="connsiteY12" fmla="*/ 7062 h 93452"/>
                <a:gd name="connsiteX13" fmla="*/ 8897 w 159980"/>
                <a:gd name="connsiteY13" fmla="*/ 84793 h 93452"/>
                <a:gd name="connsiteX14" fmla="*/ 262 w 159980"/>
                <a:gd name="connsiteY14" fmla="*/ 89160 h 93452"/>
                <a:gd name="connsiteX15" fmla="*/ 8657 w 159980"/>
                <a:gd name="connsiteY15" fmla="*/ 93527 h 93452"/>
                <a:gd name="connsiteX16" fmla="*/ 151848 w 159980"/>
                <a:gd name="connsiteY16" fmla="*/ 93527 h 93452"/>
                <a:gd name="connsiteX17" fmla="*/ 160243 w 159980"/>
                <a:gd name="connsiteY17" fmla="*/ 89160 h 93452"/>
                <a:gd name="connsiteX18" fmla="*/ 151608 w 159980"/>
                <a:gd name="connsiteY18" fmla="*/ 84793 h 93452"/>
                <a:gd name="connsiteX19" fmla="*/ 8897 w 159980"/>
                <a:gd name="connsiteY19" fmla="*/ 84793 h 9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9980" h="93452">
                  <a:moveTo>
                    <a:pt x="160243" y="7062"/>
                  </a:moveTo>
                  <a:cubicBezTo>
                    <a:pt x="160243" y="2258"/>
                    <a:pt x="158564" y="293"/>
                    <a:pt x="156885" y="293"/>
                  </a:cubicBezTo>
                  <a:cubicBezTo>
                    <a:pt x="155926" y="293"/>
                    <a:pt x="153767" y="1166"/>
                    <a:pt x="153527" y="6188"/>
                  </a:cubicBezTo>
                  <a:cubicBezTo>
                    <a:pt x="152568" y="24311"/>
                    <a:pt x="135778" y="34574"/>
                    <a:pt x="120188" y="34574"/>
                  </a:cubicBezTo>
                  <a:cubicBezTo>
                    <a:pt x="105797" y="34574"/>
                    <a:pt x="94284" y="26931"/>
                    <a:pt x="81812" y="18198"/>
                  </a:cubicBezTo>
                  <a:cubicBezTo>
                    <a:pt x="69100" y="9027"/>
                    <a:pt x="56387" y="75"/>
                    <a:pt x="40317" y="75"/>
                  </a:cubicBezTo>
                  <a:cubicBezTo>
                    <a:pt x="16812" y="75"/>
                    <a:pt x="262" y="19289"/>
                    <a:pt x="262" y="39814"/>
                  </a:cubicBezTo>
                  <a:cubicBezTo>
                    <a:pt x="262" y="46364"/>
                    <a:pt x="3380" y="46583"/>
                    <a:pt x="3620" y="46583"/>
                  </a:cubicBezTo>
                  <a:cubicBezTo>
                    <a:pt x="6258" y="46583"/>
                    <a:pt x="6978" y="42216"/>
                    <a:pt x="6978" y="41561"/>
                  </a:cubicBezTo>
                  <a:cubicBezTo>
                    <a:pt x="8177" y="20163"/>
                    <a:pt x="27365" y="12302"/>
                    <a:pt x="40317" y="12302"/>
                  </a:cubicBezTo>
                  <a:cubicBezTo>
                    <a:pt x="54708" y="12302"/>
                    <a:pt x="66221" y="19944"/>
                    <a:pt x="78694" y="28678"/>
                  </a:cubicBezTo>
                  <a:cubicBezTo>
                    <a:pt x="91406" y="37849"/>
                    <a:pt x="104118" y="46801"/>
                    <a:pt x="120188" y="46801"/>
                  </a:cubicBezTo>
                  <a:cubicBezTo>
                    <a:pt x="143693" y="46801"/>
                    <a:pt x="160243" y="27586"/>
                    <a:pt x="160243" y="7062"/>
                  </a:cubicBezTo>
                  <a:close/>
                  <a:moveTo>
                    <a:pt x="8897" y="84793"/>
                  </a:moveTo>
                  <a:cubicBezTo>
                    <a:pt x="5059" y="84793"/>
                    <a:pt x="262" y="84793"/>
                    <a:pt x="262" y="89160"/>
                  </a:cubicBezTo>
                  <a:cubicBezTo>
                    <a:pt x="262" y="93527"/>
                    <a:pt x="4579" y="93527"/>
                    <a:pt x="8657" y="93527"/>
                  </a:cubicBezTo>
                  <a:lnTo>
                    <a:pt x="151848" y="93527"/>
                  </a:lnTo>
                  <a:cubicBezTo>
                    <a:pt x="155926" y="93527"/>
                    <a:pt x="160243" y="93527"/>
                    <a:pt x="160243" y="89160"/>
                  </a:cubicBezTo>
                  <a:cubicBezTo>
                    <a:pt x="160243" y="84793"/>
                    <a:pt x="155686" y="84793"/>
                    <a:pt x="151608" y="84793"/>
                  </a:cubicBezTo>
                  <a:lnTo>
                    <a:pt x="8897" y="84793"/>
                  </a:ln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B9657DC2-9621-872B-53B2-66C9D0171E53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3042956" y="3920284"/>
              <a:ext cx="100977" cy="150222"/>
            </a:xfrm>
            <a:custGeom>
              <a:avLst/>
              <a:gdLst>
                <a:gd name="connsiteX0" fmla="*/ 101250 w 100977"/>
                <a:gd name="connsiteY0" fmla="*/ 75623 h 150222"/>
                <a:gd name="connsiteX1" fmla="*/ 91656 w 100977"/>
                <a:gd name="connsiteY1" fmla="*/ 24530 h 150222"/>
                <a:gd name="connsiteX2" fmla="*/ 50881 w 100977"/>
                <a:gd name="connsiteY2" fmla="*/ 75 h 150222"/>
                <a:gd name="connsiteX3" fmla="*/ 9147 w 100977"/>
                <a:gd name="connsiteY3" fmla="*/ 26058 h 150222"/>
                <a:gd name="connsiteX4" fmla="*/ 273 w 100977"/>
                <a:gd name="connsiteY4" fmla="*/ 75623 h 150222"/>
                <a:gd name="connsiteX5" fmla="*/ 11066 w 100977"/>
                <a:gd name="connsiteY5" fmla="*/ 128245 h 150222"/>
                <a:gd name="connsiteX6" fmla="*/ 50641 w 100977"/>
                <a:gd name="connsiteY6" fmla="*/ 150298 h 150222"/>
                <a:gd name="connsiteX7" fmla="*/ 92376 w 100977"/>
                <a:gd name="connsiteY7" fmla="*/ 124969 h 150222"/>
                <a:gd name="connsiteX8" fmla="*/ 101250 w 100977"/>
                <a:gd name="connsiteY8" fmla="*/ 75623 h 150222"/>
                <a:gd name="connsiteX9" fmla="*/ 50641 w 100977"/>
                <a:gd name="connsiteY9" fmla="*/ 145494 h 150222"/>
                <a:gd name="connsiteX10" fmla="*/ 22819 w 100977"/>
                <a:gd name="connsiteY10" fmla="*/ 119074 h 150222"/>
                <a:gd name="connsiteX11" fmla="*/ 20180 w 100977"/>
                <a:gd name="connsiteY11" fmla="*/ 73003 h 150222"/>
                <a:gd name="connsiteX12" fmla="*/ 22099 w 100977"/>
                <a:gd name="connsiteY12" fmla="*/ 32827 h 150222"/>
                <a:gd name="connsiteX13" fmla="*/ 50641 w 100977"/>
                <a:gd name="connsiteY13" fmla="*/ 4878 h 150222"/>
                <a:gd name="connsiteX14" fmla="*/ 78944 w 100977"/>
                <a:gd name="connsiteY14" fmla="*/ 30425 h 150222"/>
                <a:gd name="connsiteX15" fmla="*/ 81342 w 100977"/>
                <a:gd name="connsiteY15" fmla="*/ 73003 h 150222"/>
                <a:gd name="connsiteX16" fmla="*/ 78704 w 100977"/>
                <a:gd name="connsiteY16" fmla="*/ 118201 h 150222"/>
                <a:gd name="connsiteX17" fmla="*/ 50641 w 100977"/>
                <a:gd name="connsiteY17" fmla="*/ 145494 h 15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977" h="150222">
                  <a:moveTo>
                    <a:pt x="101250" y="75623"/>
                  </a:moveTo>
                  <a:cubicBezTo>
                    <a:pt x="101250" y="58155"/>
                    <a:pt x="100051" y="40687"/>
                    <a:pt x="91656" y="24530"/>
                  </a:cubicBezTo>
                  <a:cubicBezTo>
                    <a:pt x="80623" y="3568"/>
                    <a:pt x="60955" y="75"/>
                    <a:pt x="50881" y="75"/>
                  </a:cubicBezTo>
                  <a:cubicBezTo>
                    <a:pt x="36490" y="75"/>
                    <a:pt x="18981" y="5752"/>
                    <a:pt x="9147" y="26058"/>
                  </a:cubicBezTo>
                  <a:cubicBezTo>
                    <a:pt x="1472" y="41124"/>
                    <a:pt x="273" y="58155"/>
                    <a:pt x="273" y="75623"/>
                  </a:cubicBezTo>
                  <a:cubicBezTo>
                    <a:pt x="273" y="91999"/>
                    <a:pt x="1232" y="111650"/>
                    <a:pt x="11066" y="128245"/>
                  </a:cubicBezTo>
                  <a:cubicBezTo>
                    <a:pt x="21380" y="145931"/>
                    <a:pt x="38889" y="150298"/>
                    <a:pt x="50641" y="150298"/>
                  </a:cubicBezTo>
                  <a:cubicBezTo>
                    <a:pt x="63593" y="150298"/>
                    <a:pt x="81822" y="145712"/>
                    <a:pt x="92376" y="124969"/>
                  </a:cubicBezTo>
                  <a:cubicBezTo>
                    <a:pt x="100051" y="109903"/>
                    <a:pt x="101250" y="92872"/>
                    <a:pt x="101250" y="75623"/>
                  </a:cubicBezTo>
                  <a:close/>
                  <a:moveTo>
                    <a:pt x="50641" y="145494"/>
                  </a:moveTo>
                  <a:cubicBezTo>
                    <a:pt x="41287" y="145494"/>
                    <a:pt x="27136" y="140035"/>
                    <a:pt x="22819" y="119074"/>
                  </a:cubicBezTo>
                  <a:cubicBezTo>
                    <a:pt x="20180" y="105973"/>
                    <a:pt x="20180" y="85885"/>
                    <a:pt x="20180" y="73003"/>
                  </a:cubicBezTo>
                  <a:cubicBezTo>
                    <a:pt x="20180" y="59028"/>
                    <a:pt x="20180" y="44618"/>
                    <a:pt x="22099" y="32827"/>
                  </a:cubicBezTo>
                  <a:cubicBezTo>
                    <a:pt x="26656" y="6843"/>
                    <a:pt x="44645" y="4878"/>
                    <a:pt x="50641" y="4878"/>
                  </a:cubicBezTo>
                  <a:cubicBezTo>
                    <a:pt x="58557" y="4878"/>
                    <a:pt x="74387" y="8809"/>
                    <a:pt x="78944" y="30425"/>
                  </a:cubicBezTo>
                  <a:cubicBezTo>
                    <a:pt x="81342" y="42652"/>
                    <a:pt x="81342" y="59247"/>
                    <a:pt x="81342" y="73003"/>
                  </a:cubicBezTo>
                  <a:cubicBezTo>
                    <a:pt x="81342" y="89379"/>
                    <a:pt x="81342" y="104226"/>
                    <a:pt x="78704" y="118201"/>
                  </a:cubicBezTo>
                  <a:cubicBezTo>
                    <a:pt x="75106" y="138944"/>
                    <a:pt x="61435" y="145494"/>
                    <a:pt x="50641" y="145494"/>
                  </a:cubicBezTo>
                  <a:close/>
                </a:path>
              </a:pathLst>
            </a:custGeom>
            <a:solidFill>
              <a:srgbClr val="000000"/>
            </a:solidFill>
            <a:ln w="24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0" name="Groupe 40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0) - p_{\text{stat}}(0) \simeq 0&#10;$$&#10;&#10;&#10;\end{document}&#10;" title="IguanaTex Vector Display">
            <a:extLst>
              <a:ext uri="{FF2B5EF4-FFF2-40B4-BE49-F238E27FC236}">
                <a16:creationId xmlns:a16="http://schemas.microsoft.com/office/drawing/2014/main" id="{D1192D37-884D-FBC4-7E6C-8D00DFB8BC30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6464299" y="6083299"/>
            <a:ext cx="1948146" cy="243518"/>
            <a:chOff x="11120886" y="7558595"/>
            <a:chExt cx="1916553" cy="218347"/>
          </a:xfrm>
        </p:grpSpPr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72EDC1F9-5905-0618-295C-2C18D045229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120886" y="7625846"/>
              <a:ext cx="125058" cy="138868"/>
            </a:xfrm>
            <a:custGeom>
              <a:avLst/>
              <a:gdLst>
                <a:gd name="connsiteX0" fmla="*/ 18641 w 125058"/>
                <a:gd name="connsiteY0" fmla="*/ 123223 h 138868"/>
                <a:gd name="connsiteX1" fmla="*/ 5704 w 125058"/>
                <a:gd name="connsiteY1" fmla="*/ 132175 h 138868"/>
                <a:gd name="connsiteX2" fmla="*/ 194 w 125058"/>
                <a:gd name="connsiteY2" fmla="*/ 136323 h 138868"/>
                <a:gd name="connsiteX3" fmla="*/ 3308 w 125058"/>
                <a:gd name="connsiteY3" fmla="*/ 138944 h 138868"/>
                <a:gd name="connsiteX4" fmla="*/ 23433 w 125058"/>
                <a:gd name="connsiteY4" fmla="*/ 138289 h 138868"/>
                <a:gd name="connsiteX5" fmla="*/ 47151 w 125058"/>
                <a:gd name="connsiteY5" fmla="*/ 138944 h 138868"/>
                <a:gd name="connsiteX6" fmla="*/ 51463 w 125058"/>
                <a:gd name="connsiteY6" fmla="*/ 134577 h 138868"/>
                <a:gd name="connsiteX7" fmla="*/ 45713 w 125058"/>
                <a:gd name="connsiteY7" fmla="*/ 132175 h 138868"/>
                <a:gd name="connsiteX8" fmla="*/ 33734 w 125058"/>
                <a:gd name="connsiteY8" fmla="*/ 128681 h 138868"/>
                <a:gd name="connsiteX9" fmla="*/ 45474 w 125058"/>
                <a:gd name="connsiteY9" fmla="*/ 85012 h 138868"/>
                <a:gd name="connsiteX10" fmla="*/ 67515 w 125058"/>
                <a:gd name="connsiteY10" fmla="*/ 98986 h 138868"/>
                <a:gd name="connsiteX11" fmla="*/ 125252 w 125058"/>
                <a:gd name="connsiteY11" fmla="*/ 35010 h 138868"/>
                <a:gd name="connsiteX12" fmla="*/ 93389 w 125058"/>
                <a:gd name="connsiteY12" fmla="*/ 75 h 138868"/>
                <a:gd name="connsiteX13" fmla="*/ 62004 w 125058"/>
                <a:gd name="connsiteY13" fmla="*/ 16451 h 138868"/>
                <a:gd name="connsiteX14" fmla="*/ 40442 w 125058"/>
                <a:gd name="connsiteY14" fmla="*/ 75 h 138868"/>
                <a:gd name="connsiteX15" fmla="*/ 22714 w 125058"/>
                <a:gd name="connsiteY15" fmla="*/ 12521 h 138868"/>
                <a:gd name="connsiteX16" fmla="*/ 15287 w 125058"/>
                <a:gd name="connsiteY16" fmla="*/ 33700 h 138868"/>
                <a:gd name="connsiteX17" fmla="*/ 18162 w 125058"/>
                <a:gd name="connsiteY17" fmla="*/ 35884 h 138868"/>
                <a:gd name="connsiteX18" fmla="*/ 22235 w 125058"/>
                <a:gd name="connsiteY18" fmla="*/ 30862 h 138868"/>
                <a:gd name="connsiteX19" fmla="*/ 39724 w 125058"/>
                <a:gd name="connsiteY19" fmla="*/ 4878 h 138868"/>
                <a:gd name="connsiteX20" fmla="*/ 47151 w 125058"/>
                <a:gd name="connsiteY20" fmla="*/ 14922 h 138868"/>
                <a:gd name="connsiteX21" fmla="*/ 45474 w 125058"/>
                <a:gd name="connsiteY21" fmla="*/ 26058 h 138868"/>
                <a:gd name="connsiteX22" fmla="*/ 18641 w 125058"/>
                <a:gd name="connsiteY22" fmla="*/ 123223 h 138868"/>
                <a:gd name="connsiteX23" fmla="*/ 60806 w 125058"/>
                <a:gd name="connsiteY23" fmla="*/ 28460 h 138868"/>
                <a:gd name="connsiteX24" fmla="*/ 73264 w 125058"/>
                <a:gd name="connsiteY24" fmla="*/ 13176 h 138868"/>
                <a:gd name="connsiteX25" fmla="*/ 92670 w 125058"/>
                <a:gd name="connsiteY25" fmla="*/ 4878 h 138868"/>
                <a:gd name="connsiteX26" fmla="*/ 108003 w 125058"/>
                <a:gd name="connsiteY26" fmla="*/ 25403 h 138868"/>
                <a:gd name="connsiteX27" fmla="*/ 95784 w 125058"/>
                <a:gd name="connsiteY27" fmla="*/ 71693 h 138868"/>
                <a:gd name="connsiteX28" fmla="*/ 67275 w 125058"/>
                <a:gd name="connsiteY28" fmla="*/ 94182 h 138868"/>
                <a:gd name="connsiteX29" fmla="*/ 48348 w 125058"/>
                <a:gd name="connsiteY29" fmla="*/ 74749 h 138868"/>
                <a:gd name="connsiteX30" fmla="*/ 49067 w 125058"/>
                <a:gd name="connsiteY30" fmla="*/ 71256 h 138868"/>
                <a:gd name="connsiteX31" fmla="*/ 60806 w 125058"/>
                <a:gd name="connsiteY31" fmla="*/ 28460 h 13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5058" h="138868">
                  <a:moveTo>
                    <a:pt x="18641" y="123223"/>
                  </a:moveTo>
                  <a:cubicBezTo>
                    <a:pt x="16724" y="130646"/>
                    <a:pt x="16245" y="132175"/>
                    <a:pt x="5704" y="132175"/>
                  </a:cubicBezTo>
                  <a:cubicBezTo>
                    <a:pt x="2829" y="132175"/>
                    <a:pt x="194" y="132175"/>
                    <a:pt x="194" y="136323"/>
                  </a:cubicBezTo>
                  <a:cubicBezTo>
                    <a:pt x="194" y="138070"/>
                    <a:pt x="1392" y="138944"/>
                    <a:pt x="3308" y="138944"/>
                  </a:cubicBezTo>
                  <a:cubicBezTo>
                    <a:pt x="9777" y="138944"/>
                    <a:pt x="16724" y="138289"/>
                    <a:pt x="23433" y="138289"/>
                  </a:cubicBezTo>
                  <a:cubicBezTo>
                    <a:pt x="31339" y="138289"/>
                    <a:pt x="39484" y="138944"/>
                    <a:pt x="47151" y="138944"/>
                  </a:cubicBezTo>
                  <a:cubicBezTo>
                    <a:pt x="48348" y="138944"/>
                    <a:pt x="51463" y="138944"/>
                    <a:pt x="51463" y="134577"/>
                  </a:cubicBezTo>
                  <a:cubicBezTo>
                    <a:pt x="51463" y="132175"/>
                    <a:pt x="49067" y="132175"/>
                    <a:pt x="45713" y="132175"/>
                  </a:cubicBezTo>
                  <a:cubicBezTo>
                    <a:pt x="33734" y="132175"/>
                    <a:pt x="33734" y="130646"/>
                    <a:pt x="33734" y="128681"/>
                  </a:cubicBezTo>
                  <a:cubicBezTo>
                    <a:pt x="33734" y="126061"/>
                    <a:pt x="43797" y="90470"/>
                    <a:pt x="45474" y="85012"/>
                  </a:cubicBezTo>
                  <a:cubicBezTo>
                    <a:pt x="48588" y="91344"/>
                    <a:pt x="55296" y="98986"/>
                    <a:pt x="67515" y="98986"/>
                  </a:cubicBezTo>
                  <a:cubicBezTo>
                    <a:pt x="95305" y="98986"/>
                    <a:pt x="125252" y="67107"/>
                    <a:pt x="125252" y="35010"/>
                  </a:cubicBezTo>
                  <a:cubicBezTo>
                    <a:pt x="125252" y="14486"/>
                    <a:pt x="111596" y="75"/>
                    <a:pt x="93389" y="75"/>
                  </a:cubicBezTo>
                  <a:cubicBezTo>
                    <a:pt x="81410" y="75"/>
                    <a:pt x="69910" y="7935"/>
                    <a:pt x="62004" y="16451"/>
                  </a:cubicBezTo>
                  <a:cubicBezTo>
                    <a:pt x="59609" y="4660"/>
                    <a:pt x="49307" y="75"/>
                    <a:pt x="40442" y="75"/>
                  </a:cubicBezTo>
                  <a:cubicBezTo>
                    <a:pt x="29422" y="75"/>
                    <a:pt x="24870" y="8590"/>
                    <a:pt x="22714" y="12521"/>
                  </a:cubicBezTo>
                  <a:cubicBezTo>
                    <a:pt x="18401" y="19944"/>
                    <a:pt x="15287" y="33045"/>
                    <a:pt x="15287" y="33700"/>
                  </a:cubicBezTo>
                  <a:cubicBezTo>
                    <a:pt x="15287" y="35884"/>
                    <a:pt x="17683" y="35884"/>
                    <a:pt x="18162" y="35884"/>
                  </a:cubicBezTo>
                  <a:cubicBezTo>
                    <a:pt x="20558" y="35884"/>
                    <a:pt x="20797" y="35665"/>
                    <a:pt x="22235" y="30862"/>
                  </a:cubicBezTo>
                  <a:cubicBezTo>
                    <a:pt x="26307" y="15359"/>
                    <a:pt x="31099" y="4878"/>
                    <a:pt x="39724" y="4878"/>
                  </a:cubicBezTo>
                  <a:cubicBezTo>
                    <a:pt x="43797" y="4878"/>
                    <a:pt x="47151" y="6625"/>
                    <a:pt x="47151" y="14922"/>
                  </a:cubicBezTo>
                  <a:cubicBezTo>
                    <a:pt x="47151" y="19944"/>
                    <a:pt x="46432" y="22346"/>
                    <a:pt x="45474" y="26058"/>
                  </a:cubicBezTo>
                  <a:lnTo>
                    <a:pt x="18641" y="123223"/>
                  </a:lnTo>
                  <a:close/>
                  <a:moveTo>
                    <a:pt x="60806" y="28460"/>
                  </a:moveTo>
                  <a:cubicBezTo>
                    <a:pt x="62483" y="22564"/>
                    <a:pt x="68952" y="16451"/>
                    <a:pt x="73264" y="13176"/>
                  </a:cubicBezTo>
                  <a:cubicBezTo>
                    <a:pt x="81650" y="6407"/>
                    <a:pt x="88597" y="4878"/>
                    <a:pt x="92670" y="4878"/>
                  </a:cubicBezTo>
                  <a:cubicBezTo>
                    <a:pt x="102253" y="4878"/>
                    <a:pt x="108003" y="12521"/>
                    <a:pt x="108003" y="25403"/>
                  </a:cubicBezTo>
                  <a:cubicBezTo>
                    <a:pt x="108003" y="38285"/>
                    <a:pt x="100097" y="63395"/>
                    <a:pt x="95784" y="71693"/>
                  </a:cubicBezTo>
                  <a:cubicBezTo>
                    <a:pt x="87639" y="86977"/>
                    <a:pt x="76139" y="94182"/>
                    <a:pt x="67275" y="94182"/>
                  </a:cubicBezTo>
                  <a:cubicBezTo>
                    <a:pt x="51463" y="94182"/>
                    <a:pt x="48348" y="76060"/>
                    <a:pt x="48348" y="74749"/>
                  </a:cubicBezTo>
                  <a:cubicBezTo>
                    <a:pt x="48348" y="74313"/>
                    <a:pt x="48348" y="73876"/>
                    <a:pt x="49067" y="71256"/>
                  </a:cubicBezTo>
                  <a:lnTo>
                    <a:pt x="60806" y="28460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0455E009-07F7-B5E7-B760-0BF8923CFBA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272807" y="7558595"/>
              <a:ext cx="55581" cy="218347"/>
            </a:xfrm>
            <a:custGeom>
              <a:avLst/>
              <a:gdLst>
                <a:gd name="connsiteX0" fmla="*/ 55780 w 55581"/>
                <a:gd name="connsiteY0" fmla="*/ 216238 h 218347"/>
                <a:gd name="connsiteX1" fmla="*/ 51708 w 55581"/>
                <a:gd name="connsiteY1" fmla="*/ 211435 h 218347"/>
                <a:gd name="connsiteX2" fmla="*/ 14094 w 55581"/>
                <a:gd name="connsiteY2" fmla="*/ 109248 h 218347"/>
                <a:gd name="connsiteX3" fmla="*/ 52666 w 55581"/>
                <a:gd name="connsiteY3" fmla="*/ 5970 h 218347"/>
                <a:gd name="connsiteX4" fmla="*/ 55780 w 55581"/>
                <a:gd name="connsiteY4" fmla="*/ 2258 h 218347"/>
                <a:gd name="connsiteX5" fmla="*/ 53385 w 55581"/>
                <a:gd name="connsiteY5" fmla="*/ 75 h 218347"/>
                <a:gd name="connsiteX6" fmla="*/ 15292 w 55581"/>
                <a:gd name="connsiteY6" fmla="*/ 42652 h 218347"/>
                <a:gd name="connsiteX7" fmla="*/ 199 w 55581"/>
                <a:gd name="connsiteY7" fmla="*/ 109248 h 218347"/>
                <a:gd name="connsiteX8" fmla="*/ 16011 w 55581"/>
                <a:gd name="connsiteY8" fmla="*/ 177373 h 218347"/>
                <a:gd name="connsiteX9" fmla="*/ 53385 w 55581"/>
                <a:gd name="connsiteY9" fmla="*/ 218422 h 218347"/>
                <a:gd name="connsiteX10" fmla="*/ 55780 w 55581"/>
                <a:gd name="connsiteY10" fmla="*/ 21623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581" h="218347">
                  <a:moveTo>
                    <a:pt x="55780" y="216238"/>
                  </a:moveTo>
                  <a:cubicBezTo>
                    <a:pt x="55780" y="215583"/>
                    <a:pt x="55780" y="215147"/>
                    <a:pt x="51708" y="211435"/>
                  </a:cubicBezTo>
                  <a:cubicBezTo>
                    <a:pt x="21761" y="183923"/>
                    <a:pt x="14094" y="142655"/>
                    <a:pt x="14094" y="109248"/>
                  </a:cubicBezTo>
                  <a:cubicBezTo>
                    <a:pt x="14094" y="71256"/>
                    <a:pt x="23198" y="33263"/>
                    <a:pt x="52666" y="5970"/>
                  </a:cubicBezTo>
                  <a:cubicBezTo>
                    <a:pt x="55780" y="3350"/>
                    <a:pt x="55780" y="2913"/>
                    <a:pt x="55780" y="2258"/>
                  </a:cubicBezTo>
                  <a:cubicBezTo>
                    <a:pt x="55780" y="730"/>
                    <a:pt x="54822" y="75"/>
                    <a:pt x="53385" y="75"/>
                  </a:cubicBezTo>
                  <a:cubicBezTo>
                    <a:pt x="50989" y="75"/>
                    <a:pt x="29427" y="14922"/>
                    <a:pt x="15292" y="42652"/>
                  </a:cubicBezTo>
                  <a:cubicBezTo>
                    <a:pt x="3074" y="66671"/>
                    <a:pt x="199" y="90907"/>
                    <a:pt x="199" y="109248"/>
                  </a:cubicBezTo>
                  <a:cubicBezTo>
                    <a:pt x="199" y="126279"/>
                    <a:pt x="2834" y="152699"/>
                    <a:pt x="16011" y="177373"/>
                  </a:cubicBezTo>
                  <a:cubicBezTo>
                    <a:pt x="30385" y="204229"/>
                    <a:pt x="50989" y="218422"/>
                    <a:pt x="53385" y="218422"/>
                  </a:cubicBezTo>
                  <a:cubicBezTo>
                    <a:pt x="54822" y="218422"/>
                    <a:pt x="55780" y="217767"/>
                    <a:pt x="55780" y="216238"/>
                  </a:cubicBez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34022317-C450-829A-3022-251F2BB2469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351602" y="7576936"/>
              <a:ext cx="100861" cy="150222"/>
            </a:xfrm>
            <a:custGeom>
              <a:avLst/>
              <a:gdLst>
                <a:gd name="connsiteX0" fmla="*/ 101064 w 100861"/>
                <a:gd name="connsiteY0" fmla="*/ 75623 h 150222"/>
                <a:gd name="connsiteX1" fmla="*/ 91481 w 100861"/>
                <a:gd name="connsiteY1" fmla="*/ 24530 h 150222"/>
                <a:gd name="connsiteX2" fmla="*/ 50753 w 100861"/>
                <a:gd name="connsiteY2" fmla="*/ 75 h 150222"/>
                <a:gd name="connsiteX3" fmla="*/ 9067 w 100861"/>
                <a:gd name="connsiteY3" fmla="*/ 26058 h 150222"/>
                <a:gd name="connsiteX4" fmla="*/ 203 w 100861"/>
                <a:gd name="connsiteY4" fmla="*/ 75623 h 150222"/>
                <a:gd name="connsiteX5" fmla="*/ 10984 w 100861"/>
                <a:gd name="connsiteY5" fmla="*/ 128245 h 150222"/>
                <a:gd name="connsiteX6" fmla="*/ 50514 w 100861"/>
                <a:gd name="connsiteY6" fmla="*/ 150298 h 150222"/>
                <a:gd name="connsiteX7" fmla="*/ 92200 w 100861"/>
                <a:gd name="connsiteY7" fmla="*/ 124969 h 150222"/>
                <a:gd name="connsiteX8" fmla="*/ 101064 w 100861"/>
                <a:gd name="connsiteY8" fmla="*/ 75623 h 150222"/>
                <a:gd name="connsiteX9" fmla="*/ 50514 w 100861"/>
                <a:gd name="connsiteY9" fmla="*/ 145494 h 150222"/>
                <a:gd name="connsiteX10" fmla="*/ 22723 w 100861"/>
                <a:gd name="connsiteY10" fmla="*/ 119074 h 150222"/>
                <a:gd name="connsiteX11" fmla="*/ 20087 w 100861"/>
                <a:gd name="connsiteY11" fmla="*/ 73003 h 150222"/>
                <a:gd name="connsiteX12" fmla="*/ 22004 w 100861"/>
                <a:gd name="connsiteY12" fmla="*/ 32827 h 150222"/>
                <a:gd name="connsiteX13" fmla="*/ 50514 w 100861"/>
                <a:gd name="connsiteY13" fmla="*/ 4878 h 150222"/>
                <a:gd name="connsiteX14" fmla="*/ 78784 w 100861"/>
                <a:gd name="connsiteY14" fmla="*/ 30425 h 150222"/>
                <a:gd name="connsiteX15" fmla="*/ 81179 w 100861"/>
                <a:gd name="connsiteY15" fmla="*/ 73003 h 150222"/>
                <a:gd name="connsiteX16" fmla="*/ 78544 w 100861"/>
                <a:gd name="connsiteY16" fmla="*/ 118201 h 150222"/>
                <a:gd name="connsiteX17" fmla="*/ 50514 w 100861"/>
                <a:gd name="connsiteY17" fmla="*/ 145494 h 15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861" h="150222">
                  <a:moveTo>
                    <a:pt x="101064" y="75623"/>
                  </a:moveTo>
                  <a:cubicBezTo>
                    <a:pt x="101064" y="58155"/>
                    <a:pt x="99866" y="40687"/>
                    <a:pt x="91481" y="24530"/>
                  </a:cubicBezTo>
                  <a:cubicBezTo>
                    <a:pt x="80461" y="3568"/>
                    <a:pt x="60815" y="75"/>
                    <a:pt x="50753" y="75"/>
                  </a:cubicBezTo>
                  <a:cubicBezTo>
                    <a:pt x="36379" y="75"/>
                    <a:pt x="18890" y="5752"/>
                    <a:pt x="9067" y="26058"/>
                  </a:cubicBezTo>
                  <a:cubicBezTo>
                    <a:pt x="1400" y="41124"/>
                    <a:pt x="203" y="58155"/>
                    <a:pt x="203" y="75623"/>
                  </a:cubicBezTo>
                  <a:cubicBezTo>
                    <a:pt x="203" y="91999"/>
                    <a:pt x="1161" y="111650"/>
                    <a:pt x="10984" y="128245"/>
                  </a:cubicBezTo>
                  <a:cubicBezTo>
                    <a:pt x="21285" y="145931"/>
                    <a:pt x="38774" y="150298"/>
                    <a:pt x="50514" y="150298"/>
                  </a:cubicBezTo>
                  <a:cubicBezTo>
                    <a:pt x="63451" y="150298"/>
                    <a:pt x="81658" y="145712"/>
                    <a:pt x="92200" y="124969"/>
                  </a:cubicBezTo>
                  <a:cubicBezTo>
                    <a:pt x="99866" y="109903"/>
                    <a:pt x="101064" y="92872"/>
                    <a:pt x="101064" y="75623"/>
                  </a:cubicBezTo>
                  <a:close/>
                  <a:moveTo>
                    <a:pt x="50514" y="145494"/>
                  </a:moveTo>
                  <a:cubicBezTo>
                    <a:pt x="41170" y="145494"/>
                    <a:pt x="27035" y="140035"/>
                    <a:pt x="22723" y="119074"/>
                  </a:cubicBezTo>
                  <a:cubicBezTo>
                    <a:pt x="20087" y="105973"/>
                    <a:pt x="20087" y="85885"/>
                    <a:pt x="20087" y="73003"/>
                  </a:cubicBezTo>
                  <a:cubicBezTo>
                    <a:pt x="20087" y="59028"/>
                    <a:pt x="20087" y="44618"/>
                    <a:pt x="22004" y="32827"/>
                  </a:cubicBezTo>
                  <a:cubicBezTo>
                    <a:pt x="26556" y="6843"/>
                    <a:pt x="44524" y="4878"/>
                    <a:pt x="50514" y="4878"/>
                  </a:cubicBezTo>
                  <a:cubicBezTo>
                    <a:pt x="58420" y="4878"/>
                    <a:pt x="74232" y="8809"/>
                    <a:pt x="78784" y="30425"/>
                  </a:cubicBezTo>
                  <a:cubicBezTo>
                    <a:pt x="81179" y="42652"/>
                    <a:pt x="81179" y="59247"/>
                    <a:pt x="81179" y="73003"/>
                  </a:cubicBezTo>
                  <a:cubicBezTo>
                    <a:pt x="81179" y="89379"/>
                    <a:pt x="81179" y="104226"/>
                    <a:pt x="78544" y="118201"/>
                  </a:cubicBezTo>
                  <a:cubicBezTo>
                    <a:pt x="74950" y="138944"/>
                    <a:pt x="61294" y="145494"/>
                    <a:pt x="50514" y="145494"/>
                  </a:cubicBez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9E35B595-706F-7319-D10A-C6775724A33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475702" y="7558595"/>
              <a:ext cx="55581" cy="218347"/>
            </a:xfrm>
            <a:custGeom>
              <a:avLst/>
              <a:gdLst>
                <a:gd name="connsiteX0" fmla="*/ 55789 w 55581"/>
                <a:gd name="connsiteY0" fmla="*/ 109248 h 218347"/>
                <a:gd name="connsiteX1" fmla="*/ 39977 w 55581"/>
                <a:gd name="connsiteY1" fmla="*/ 41124 h 218347"/>
                <a:gd name="connsiteX2" fmla="*/ 2603 w 55581"/>
                <a:gd name="connsiteY2" fmla="*/ 75 h 218347"/>
                <a:gd name="connsiteX3" fmla="*/ 208 w 55581"/>
                <a:gd name="connsiteY3" fmla="*/ 2258 h 218347"/>
                <a:gd name="connsiteX4" fmla="*/ 4760 w 55581"/>
                <a:gd name="connsiteY4" fmla="*/ 7280 h 218347"/>
                <a:gd name="connsiteX5" fmla="*/ 41894 w 55581"/>
                <a:gd name="connsiteY5" fmla="*/ 109248 h 218347"/>
                <a:gd name="connsiteX6" fmla="*/ 3322 w 55581"/>
                <a:gd name="connsiteY6" fmla="*/ 212527 h 218347"/>
                <a:gd name="connsiteX7" fmla="*/ 208 w 55581"/>
                <a:gd name="connsiteY7" fmla="*/ 216238 h 218347"/>
                <a:gd name="connsiteX8" fmla="*/ 2603 w 55581"/>
                <a:gd name="connsiteY8" fmla="*/ 218422 h 218347"/>
                <a:gd name="connsiteX9" fmla="*/ 40696 w 55581"/>
                <a:gd name="connsiteY9" fmla="*/ 175844 h 218347"/>
                <a:gd name="connsiteX10" fmla="*/ 55789 w 55581"/>
                <a:gd name="connsiteY10" fmla="*/ 10924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581" h="218347">
                  <a:moveTo>
                    <a:pt x="55789" y="109248"/>
                  </a:moveTo>
                  <a:cubicBezTo>
                    <a:pt x="55789" y="92217"/>
                    <a:pt x="53154" y="65797"/>
                    <a:pt x="39977" y="41124"/>
                  </a:cubicBezTo>
                  <a:cubicBezTo>
                    <a:pt x="25603" y="14267"/>
                    <a:pt x="4999" y="75"/>
                    <a:pt x="2603" y="75"/>
                  </a:cubicBezTo>
                  <a:cubicBezTo>
                    <a:pt x="1166" y="75"/>
                    <a:pt x="208" y="948"/>
                    <a:pt x="208" y="2258"/>
                  </a:cubicBezTo>
                  <a:cubicBezTo>
                    <a:pt x="208" y="2913"/>
                    <a:pt x="208" y="3350"/>
                    <a:pt x="4760" y="7280"/>
                  </a:cubicBezTo>
                  <a:cubicBezTo>
                    <a:pt x="28238" y="28897"/>
                    <a:pt x="41894" y="63614"/>
                    <a:pt x="41894" y="109248"/>
                  </a:cubicBezTo>
                  <a:cubicBezTo>
                    <a:pt x="41894" y="146586"/>
                    <a:pt x="33030" y="185015"/>
                    <a:pt x="3322" y="212527"/>
                  </a:cubicBezTo>
                  <a:cubicBezTo>
                    <a:pt x="208" y="215147"/>
                    <a:pt x="208" y="215583"/>
                    <a:pt x="208" y="216238"/>
                  </a:cubicBezTo>
                  <a:cubicBezTo>
                    <a:pt x="208" y="217549"/>
                    <a:pt x="1166" y="218422"/>
                    <a:pt x="2603" y="218422"/>
                  </a:cubicBezTo>
                  <a:cubicBezTo>
                    <a:pt x="4999" y="218422"/>
                    <a:pt x="26561" y="203574"/>
                    <a:pt x="40696" y="175844"/>
                  </a:cubicBezTo>
                  <a:cubicBezTo>
                    <a:pt x="52914" y="151826"/>
                    <a:pt x="55789" y="127589"/>
                    <a:pt x="55789" y="109248"/>
                  </a:cubicBez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61EA8525-2285-A617-9BFD-61B01FEEEAB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1628338" y="7663402"/>
              <a:ext cx="146380" cy="8733"/>
            </a:xfrm>
            <a:custGeom>
              <a:avLst/>
              <a:gdLst>
                <a:gd name="connsiteX0" fmla="*/ 138209 w 146380"/>
                <a:gd name="connsiteY0" fmla="*/ 8809 h 8733"/>
                <a:gd name="connsiteX1" fmla="*/ 146595 w 146380"/>
                <a:gd name="connsiteY1" fmla="*/ 4442 h 8733"/>
                <a:gd name="connsiteX2" fmla="*/ 138209 w 146380"/>
                <a:gd name="connsiteY2" fmla="*/ 75 h 8733"/>
                <a:gd name="connsiteX3" fmla="*/ 8599 w 146380"/>
                <a:gd name="connsiteY3" fmla="*/ 75 h 8733"/>
                <a:gd name="connsiteX4" fmla="*/ 214 w 146380"/>
                <a:gd name="connsiteY4" fmla="*/ 4442 h 8733"/>
                <a:gd name="connsiteX5" fmla="*/ 8599 w 146380"/>
                <a:gd name="connsiteY5" fmla="*/ 8809 h 8733"/>
                <a:gd name="connsiteX6" fmla="*/ 138209 w 146380"/>
                <a:gd name="connsiteY6" fmla="*/ 8809 h 8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380" h="8733">
                  <a:moveTo>
                    <a:pt x="138209" y="8809"/>
                  </a:moveTo>
                  <a:cubicBezTo>
                    <a:pt x="142282" y="8809"/>
                    <a:pt x="146595" y="8809"/>
                    <a:pt x="146595" y="4442"/>
                  </a:cubicBezTo>
                  <a:cubicBezTo>
                    <a:pt x="146595" y="75"/>
                    <a:pt x="142282" y="75"/>
                    <a:pt x="138209" y="75"/>
                  </a:cubicBezTo>
                  <a:lnTo>
                    <a:pt x="8599" y="75"/>
                  </a:lnTo>
                  <a:cubicBezTo>
                    <a:pt x="4526" y="75"/>
                    <a:pt x="214" y="75"/>
                    <a:pt x="214" y="4442"/>
                  </a:cubicBezTo>
                  <a:cubicBezTo>
                    <a:pt x="214" y="8809"/>
                    <a:pt x="4526" y="8809"/>
                    <a:pt x="8599" y="8809"/>
                  </a:cubicBezTo>
                  <a:lnTo>
                    <a:pt x="138209" y="8809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E513D4FE-1E85-8E85-8779-76825420880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840362" y="7625846"/>
              <a:ext cx="125058" cy="138868"/>
            </a:xfrm>
            <a:custGeom>
              <a:avLst/>
              <a:gdLst>
                <a:gd name="connsiteX0" fmla="*/ 18671 w 125058"/>
                <a:gd name="connsiteY0" fmla="*/ 123223 h 138868"/>
                <a:gd name="connsiteX1" fmla="*/ 5734 w 125058"/>
                <a:gd name="connsiteY1" fmla="*/ 132175 h 138868"/>
                <a:gd name="connsiteX2" fmla="*/ 224 w 125058"/>
                <a:gd name="connsiteY2" fmla="*/ 136323 h 138868"/>
                <a:gd name="connsiteX3" fmla="*/ 3338 w 125058"/>
                <a:gd name="connsiteY3" fmla="*/ 138944 h 138868"/>
                <a:gd name="connsiteX4" fmla="*/ 23463 w 125058"/>
                <a:gd name="connsiteY4" fmla="*/ 138289 h 138868"/>
                <a:gd name="connsiteX5" fmla="*/ 47181 w 125058"/>
                <a:gd name="connsiteY5" fmla="*/ 138944 h 138868"/>
                <a:gd name="connsiteX6" fmla="*/ 51493 w 125058"/>
                <a:gd name="connsiteY6" fmla="*/ 134577 h 138868"/>
                <a:gd name="connsiteX7" fmla="*/ 45743 w 125058"/>
                <a:gd name="connsiteY7" fmla="*/ 132175 h 138868"/>
                <a:gd name="connsiteX8" fmla="*/ 33764 w 125058"/>
                <a:gd name="connsiteY8" fmla="*/ 128681 h 138868"/>
                <a:gd name="connsiteX9" fmla="*/ 45503 w 125058"/>
                <a:gd name="connsiteY9" fmla="*/ 85012 h 138868"/>
                <a:gd name="connsiteX10" fmla="*/ 67544 w 125058"/>
                <a:gd name="connsiteY10" fmla="*/ 98986 h 138868"/>
                <a:gd name="connsiteX11" fmla="*/ 125282 w 125058"/>
                <a:gd name="connsiteY11" fmla="*/ 35010 h 138868"/>
                <a:gd name="connsiteX12" fmla="*/ 93419 w 125058"/>
                <a:gd name="connsiteY12" fmla="*/ 75 h 138868"/>
                <a:gd name="connsiteX13" fmla="*/ 62034 w 125058"/>
                <a:gd name="connsiteY13" fmla="*/ 16451 h 138868"/>
                <a:gd name="connsiteX14" fmla="*/ 40472 w 125058"/>
                <a:gd name="connsiteY14" fmla="*/ 75 h 138868"/>
                <a:gd name="connsiteX15" fmla="*/ 22744 w 125058"/>
                <a:gd name="connsiteY15" fmla="*/ 12521 h 138868"/>
                <a:gd name="connsiteX16" fmla="*/ 15317 w 125058"/>
                <a:gd name="connsiteY16" fmla="*/ 33700 h 138868"/>
                <a:gd name="connsiteX17" fmla="*/ 18192 w 125058"/>
                <a:gd name="connsiteY17" fmla="*/ 35884 h 138868"/>
                <a:gd name="connsiteX18" fmla="*/ 22265 w 125058"/>
                <a:gd name="connsiteY18" fmla="*/ 30862 h 138868"/>
                <a:gd name="connsiteX19" fmla="*/ 39754 w 125058"/>
                <a:gd name="connsiteY19" fmla="*/ 4878 h 138868"/>
                <a:gd name="connsiteX20" fmla="*/ 47181 w 125058"/>
                <a:gd name="connsiteY20" fmla="*/ 14922 h 138868"/>
                <a:gd name="connsiteX21" fmla="*/ 45503 w 125058"/>
                <a:gd name="connsiteY21" fmla="*/ 26058 h 138868"/>
                <a:gd name="connsiteX22" fmla="*/ 18671 w 125058"/>
                <a:gd name="connsiteY22" fmla="*/ 123223 h 138868"/>
                <a:gd name="connsiteX23" fmla="*/ 60836 w 125058"/>
                <a:gd name="connsiteY23" fmla="*/ 28460 h 138868"/>
                <a:gd name="connsiteX24" fmla="*/ 73294 w 125058"/>
                <a:gd name="connsiteY24" fmla="*/ 13176 h 138868"/>
                <a:gd name="connsiteX25" fmla="*/ 92700 w 125058"/>
                <a:gd name="connsiteY25" fmla="*/ 4878 h 138868"/>
                <a:gd name="connsiteX26" fmla="*/ 108033 w 125058"/>
                <a:gd name="connsiteY26" fmla="*/ 25403 h 138868"/>
                <a:gd name="connsiteX27" fmla="*/ 95814 w 125058"/>
                <a:gd name="connsiteY27" fmla="*/ 71693 h 138868"/>
                <a:gd name="connsiteX28" fmla="*/ 67305 w 125058"/>
                <a:gd name="connsiteY28" fmla="*/ 94182 h 138868"/>
                <a:gd name="connsiteX29" fmla="*/ 48378 w 125058"/>
                <a:gd name="connsiteY29" fmla="*/ 74749 h 138868"/>
                <a:gd name="connsiteX30" fmla="*/ 49097 w 125058"/>
                <a:gd name="connsiteY30" fmla="*/ 71256 h 138868"/>
                <a:gd name="connsiteX31" fmla="*/ 60836 w 125058"/>
                <a:gd name="connsiteY31" fmla="*/ 28460 h 13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5058" h="138868">
                  <a:moveTo>
                    <a:pt x="18671" y="123223"/>
                  </a:moveTo>
                  <a:cubicBezTo>
                    <a:pt x="16754" y="130646"/>
                    <a:pt x="16275" y="132175"/>
                    <a:pt x="5734" y="132175"/>
                  </a:cubicBezTo>
                  <a:cubicBezTo>
                    <a:pt x="2859" y="132175"/>
                    <a:pt x="224" y="132175"/>
                    <a:pt x="224" y="136323"/>
                  </a:cubicBezTo>
                  <a:cubicBezTo>
                    <a:pt x="224" y="138070"/>
                    <a:pt x="1422" y="138944"/>
                    <a:pt x="3338" y="138944"/>
                  </a:cubicBezTo>
                  <a:cubicBezTo>
                    <a:pt x="9807" y="138944"/>
                    <a:pt x="16754" y="138289"/>
                    <a:pt x="23463" y="138289"/>
                  </a:cubicBezTo>
                  <a:cubicBezTo>
                    <a:pt x="31369" y="138289"/>
                    <a:pt x="39514" y="138944"/>
                    <a:pt x="47181" y="138944"/>
                  </a:cubicBezTo>
                  <a:cubicBezTo>
                    <a:pt x="48378" y="138944"/>
                    <a:pt x="51493" y="138944"/>
                    <a:pt x="51493" y="134577"/>
                  </a:cubicBezTo>
                  <a:cubicBezTo>
                    <a:pt x="51493" y="132175"/>
                    <a:pt x="49097" y="132175"/>
                    <a:pt x="45743" y="132175"/>
                  </a:cubicBezTo>
                  <a:cubicBezTo>
                    <a:pt x="33764" y="132175"/>
                    <a:pt x="33764" y="130646"/>
                    <a:pt x="33764" y="128681"/>
                  </a:cubicBezTo>
                  <a:cubicBezTo>
                    <a:pt x="33764" y="126061"/>
                    <a:pt x="43826" y="90470"/>
                    <a:pt x="45503" y="85012"/>
                  </a:cubicBezTo>
                  <a:cubicBezTo>
                    <a:pt x="48618" y="91344"/>
                    <a:pt x="55326" y="98986"/>
                    <a:pt x="67544" y="98986"/>
                  </a:cubicBezTo>
                  <a:cubicBezTo>
                    <a:pt x="95335" y="98986"/>
                    <a:pt x="125282" y="67107"/>
                    <a:pt x="125282" y="35010"/>
                  </a:cubicBezTo>
                  <a:cubicBezTo>
                    <a:pt x="125282" y="14486"/>
                    <a:pt x="111626" y="75"/>
                    <a:pt x="93419" y="75"/>
                  </a:cubicBezTo>
                  <a:cubicBezTo>
                    <a:pt x="81440" y="75"/>
                    <a:pt x="69940" y="7935"/>
                    <a:pt x="62034" y="16451"/>
                  </a:cubicBezTo>
                  <a:cubicBezTo>
                    <a:pt x="59638" y="4660"/>
                    <a:pt x="49337" y="75"/>
                    <a:pt x="40472" y="75"/>
                  </a:cubicBezTo>
                  <a:cubicBezTo>
                    <a:pt x="29452" y="75"/>
                    <a:pt x="24900" y="8590"/>
                    <a:pt x="22744" y="12521"/>
                  </a:cubicBezTo>
                  <a:cubicBezTo>
                    <a:pt x="18431" y="19944"/>
                    <a:pt x="15317" y="33045"/>
                    <a:pt x="15317" y="33700"/>
                  </a:cubicBezTo>
                  <a:cubicBezTo>
                    <a:pt x="15317" y="35884"/>
                    <a:pt x="17713" y="35884"/>
                    <a:pt x="18192" y="35884"/>
                  </a:cubicBezTo>
                  <a:cubicBezTo>
                    <a:pt x="20588" y="35884"/>
                    <a:pt x="20827" y="35665"/>
                    <a:pt x="22265" y="30862"/>
                  </a:cubicBezTo>
                  <a:cubicBezTo>
                    <a:pt x="26337" y="15359"/>
                    <a:pt x="31129" y="4878"/>
                    <a:pt x="39754" y="4878"/>
                  </a:cubicBezTo>
                  <a:cubicBezTo>
                    <a:pt x="43826" y="4878"/>
                    <a:pt x="47181" y="6625"/>
                    <a:pt x="47181" y="14922"/>
                  </a:cubicBezTo>
                  <a:cubicBezTo>
                    <a:pt x="47181" y="19944"/>
                    <a:pt x="46462" y="22346"/>
                    <a:pt x="45503" y="26058"/>
                  </a:cubicBezTo>
                  <a:lnTo>
                    <a:pt x="18671" y="123223"/>
                  </a:lnTo>
                  <a:close/>
                  <a:moveTo>
                    <a:pt x="60836" y="28460"/>
                  </a:moveTo>
                  <a:cubicBezTo>
                    <a:pt x="62513" y="22564"/>
                    <a:pt x="68982" y="16451"/>
                    <a:pt x="73294" y="13176"/>
                  </a:cubicBezTo>
                  <a:cubicBezTo>
                    <a:pt x="81679" y="6407"/>
                    <a:pt x="88627" y="4878"/>
                    <a:pt x="92700" y="4878"/>
                  </a:cubicBezTo>
                  <a:cubicBezTo>
                    <a:pt x="102283" y="4878"/>
                    <a:pt x="108033" y="12521"/>
                    <a:pt x="108033" y="25403"/>
                  </a:cubicBezTo>
                  <a:cubicBezTo>
                    <a:pt x="108033" y="38285"/>
                    <a:pt x="100127" y="63395"/>
                    <a:pt x="95814" y="71693"/>
                  </a:cubicBezTo>
                  <a:cubicBezTo>
                    <a:pt x="87669" y="86977"/>
                    <a:pt x="76169" y="94182"/>
                    <a:pt x="67305" y="94182"/>
                  </a:cubicBezTo>
                  <a:cubicBezTo>
                    <a:pt x="51493" y="94182"/>
                    <a:pt x="48378" y="76060"/>
                    <a:pt x="48378" y="74749"/>
                  </a:cubicBezTo>
                  <a:cubicBezTo>
                    <a:pt x="48378" y="74313"/>
                    <a:pt x="48378" y="73876"/>
                    <a:pt x="49097" y="71256"/>
                  </a:cubicBezTo>
                  <a:lnTo>
                    <a:pt x="60836" y="28460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A02C8788-466E-E949-6C3D-2B45B7524EB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976112" y="7686939"/>
              <a:ext cx="60708" cy="69696"/>
            </a:xfrm>
            <a:custGeom>
              <a:avLst/>
              <a:gdLst>
                <a:gd name="connsiteX0" fmla="*/ 56241 w 60708"/>
                <a:gd name="connsiteY0" fmla="*/ 4050 h 69696"/>
                <a:gd name="connsiteX1" fmla="*/ 53894 w 60708"/>
                <a:gd name="connsiteY1" fmla="*/ 76 h 69696"/>
                <a:gd name="connsiteX2" fmla="*/ 50540 w 60708"/>
                <a:gd name="connsiteY2" fmla="*/ 1910 h 69696"/>
                <a:gd name="connsiteX3" fmla="*/ 47521 w 60708"/>
                <a:gd name="connsiteY3" fmla="*/ 4203 h 69696"/>
                <a:gd name="connsiteX4" fmla="*/ 29912 w 60708"/>
                <a:gd name="connsiteY4" fmla="*/ 76 h 69696"/>
                <a:gd name="connsiteX5" fmla="*/ 229 w 60708"/>
                <a:gd name="connsiteY5" fmla="*/ 19182 h 69696"/>
                <a:gd name="connsiteX6" fmla="*/ 6601 w 60708"/>
                <a:gd name="connsiteY6" fmla="*/ 31103 h 69696"/>
                <a:gd name="connsiteX7" fmla="*/ 29744 w 60708"/>
                <a:gd name="connsiteY7" fmla="*/ 38745 h 69696"/>
                <a:gd name="connsiteX8" fmla="*/ 51714 w 60708"/>
                <a:gd name="connsiteY8" fmla="*/ 52501 h 69696"/>
                <a:gd name="connsiteX9" fmla="*/ 31086 w 60708"/>
                <a:gd name="connsiteY9" fmla="*/ 65493 h 69696"/>
                <a:gd name="connsiteX10" fmla="*/ 6098 w 60708"/>
                <a:gd name="connsiteY10" fmla="*/ 45471 h 69696"/>
                <a:gd name="connsiteX11" fmla="*/ 3080 w 60708"/>
                <a:gd name="connsiteY11" fmla="*/ 42872 h 69696"/>
                <a:gd name="connsiteX12" fmla="*/ 229 w 60708"/>
                <a:gd name="connsiteY12" fmla="*/ 46999 h 69696"/>
                <a:gd name="connsiteX13" fmla="*/ 229 w 60708"/>
                <a:gd name="connsiteY13" fmla="*/ 65799 h 69696"/>
                <a:gd name="connsiteX14" fmla="*/ 2577 w 60708"/>
                <a:gd name="connsiteY14" fmla="*/ 69773 h 69696"/>
                <a:gd name="connsiteX15" fmla="*/ 10626 w 60708"/>
                <a:gd name="connsiteY15" fmla="*/ 63200 h 69696"/>
                <a:gd name="connsiteX16" fmla="*/ 31086 w 60708"/>
                <a:gd name="connsiteY16" fmla="*/ 69773 h 69696"/>
                <a:gd name="connsiteX17" fmla="*/ 60937 w 60708"/>
                <a:gd name="connsiteY17" fmla="*/ 48222 h 69696"/>
                <a:gd name="connsiteX18" fmla="*/ 53726 w 60708"/>
                <a:gd name="connsiteY18" fmla="*/ 34160 h 69696"/>
                <a:gd name="connsiteX19" fmla="*/ 33769 w 60708"/>
                <a:gd name="connsiteY19" fmla="*/ 26671 h 69696"/>
                <a:gd name="connsiteX20" fmla="*/ 9452 w 60708"/>
                <a:gd name="connsiteY20" fmla="*/ 14596 h 69696"/>
                <a:gd name="connsiteX21" fmla="*/ 29912 w 60708"/>
                <a:gd name="connsiteY21" fmla="*/ 3744 h 69696"/>
                <a:gd name="connsiteX22" fmla="*/ 50540 w 60708"/>
                <a:gd name="connsiteY22" fmla="*/ 20557 h 69696"/>
                <a:gd name="connsiteX23" fmla="*/ 53391 w 60708"/>
                <a:gd name="connsiteY23" fmla="*/ 22238 h 69696"/>
                <a:gd name="connsiteX24" fmla="*/ 56241 w 60708"/>
                <a:gd name="connsiteY24" fmla="*/ 18265 h 69696"/>
                <a:gd name="connsiteX25" fmla="*/ 56241 w 60708"/>
                <a:gd name="connsiteY25" fmla="*/ 4050 h 6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708" h="69696">
                  <a:moveTo>
                    <a:pt x="56241" y="4050"/>
                  </a:moveTo>
                  <a:cubicBezTo>
                    <a:pt x="56241" y="1452"/>
                    <a:pt x="56241" y="76"/>
                    <a:pt x="53894" y="76"/>
                  </a:cubicBezTo>
                  <a:cubicBezTo>
                    <a:pt x="53055" y="76"/>
                    <a:pt x="52720" y="76"/>
                    <a:pt x="50540" y="1910"/>
                  </a:cubicBezTo>
                  <a:cubicBezTo>
                    <a:pt x="50204" y="2063"/>
                    <a:pt x="48527" y="3439"/>
                    <a:pt x="47521" y="4203"/>
                  </a:cubicBezTo>
                  <a:cubicBezTo>
                    <a:pt x="42490" y="993"/>
                    <a:pt x="36117" y="76"/>
                    <a:pt x="29912" y="76"/>
                  </a:cubicBezTo>
                  <a:cubicBezTo>
                    <a:pt x="5931" y="76"/>
                    <a:pt x="229" y="11539"/>
                    <a:pt x="229" y="19182"/>
                  </a:cubicBezTo>
                  <a:cubicBezTo>
                    <a:pt x="229" y="24073"/>
                    <a:pt x="2577" y="28046"/>
                    <a:pt x="6601" y="31103"/>
                  </a:cubicBezTo>
                  <a:cubicBezTo>
                    <a:pt x="12974" y="36147"/>
                    <a:pt x="19347" y="37217"/>
                    <a:pt x="29744" y="38745"/>
                  </a:cubicBezTo>
                  <a:cubicBezTo>
                    <a:pt x="38130" y="40121"/>
                    <a:pt x="51714" y="42261"/>
                    <a:pt x="51714" y="52501"/>
                  </a:cubicBezTo>
                  <a:cubicBezTo>
                    <a:pt x="51714" y="58462"/>
                    <a:pt x="47186" y="65493"/>
                    <a:pt x="31086" y="65493"/>
                  </a:cubicBezTo>
                  <a:cubicBezTo>
                    <a:pt x="14987" y="65493"/>
                    <a:pt x="9117" y="55864"/>
                    <a:pt x="6098" y="45471"/>
                  </a:cubicBezTo>
                  <a:cubicBezTo>
                    <a:pt x="5595" y="43484"/>
                    <a:pt x="5427" y="42872"/>
                    <a:pt x="3080" y="42872"/>
                  </a:cubicBezTo>
                  <a:cubicBezTo>
                    <a:pt x="229" y="42872"/>
                    <a:pt x="229" y="43942"/>
                    <a:pt x="229" y="46999"/>
                  </a:cubicBezTo>
                  <a:lnTo>
                    <a:pt x="229" y="65799"/>
                  </a:lnTo>
                  <a:cubicBezTo>
                    <a:pt x="229" y="68397"/>
                    <a:pt x="229" y="69773"/>
                    <a:pt x="2577" y="69773"/>
                  </a:cubicBezTo>
                  <a:cubicBezTo>
                    <a:pt x="4086" y="69773"/>
                    <a:pt x="7272" y="66563"/>
                    <a:pt x="10626" y="63200"/>
                  </a:cubicBezTo>
                  <a:cubicBezTo>
                    <a:pt x="18005" y="69467"/>
                    <a:pt x="27061" y="69773"/>
                    <a:pt x="31086" y="69773"/>
                  </a:cubicBezTo>
                  <a:cubicBezTo>
                    <a:pt x="52887" y="69773"/>
                    <a:pt x="60937" y="59074"/>
                    <a:pt x="60937" y="48222"/>
                  </a:cubicBezTo>
                  <a:cubicBezTo>
                    <a:pt x="60937" y="42414"/>
                    <a:pt x="58086" y="37828"/>
                    <a:pt x="53726" y="34160"/>
                  </a:cubicBezTo>
                  <a:cubicBezTo>
                    <a:pt x="47353" y="28811"/>
                    <a:pt x="39639" y="27588"/>
                    <a:pt x="33769" y="26671"/>
                  </a:cubicBezTo>
                  <a:cubicBezTo>
                    <a:pt x="20353" y="24531"/>
                    <a:pt x="9452" y="22697"/>
                    <a:pt x="9452" y="14596"/>
                  </a:cubicBezTo>
                  <a:cubicBezTo>
                    <a:pt x="9452" y="9705"/>
                    <a:pt x="13980" y="3744"/>
                    <a:pt x="29912" y="3744"/>
                  </a:cubicBezTo>
                  <a:cubicBezTo>
                    <a:pt x="49366" y="3744"/>
                    <a:pt x="50204" y="16125"/>
                    <a:pt x="50540" y="20557"/>
                  </a:cubicBezTo>
                  <a:cubicBezTo>
                    <a:pt x="50707" y="22238"/>
                    <a:pt x="52720" y="22238"/>
                    <a:pt x="53391" y="22238"/>
                  </a:cubicBezTo>
                  <a:cubicBezTo>
                    <a:pt x="56241" y="22238"/>
                    <a:pt x="56241" y="21169"/>
                    <a:pt x="56241" y="18265"/>
                  </a:cubicBezTo>
                  <a:lnTo>
                    <a:pt x="56241" y="4050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8D0BA29D-1CF9-7741-4B65-A6FA42E3371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049328" y="7661109"/>
              <a:ext cx="58025" cy="95526"/>
            </a:xfrm>
            <a:custGeom>
              <a:avLst/>
              <a:gdLst>
                <a:gd name="connsiteX0" fmla="*/ 29077 w 58025"/>
                <a:gd name="connsiteY0" fmla="*/ 33702 h 95526"/>
                <a:gd name="connsiteX1" fmla="*/ 55238 w 58025"/>
                <a:gd name="connsiteY1" fmla="*/ 33702 h 95526"/>
                <a:gd name="connsiteX2" fmla="*/ 55238 w 58025"/>
                <a:gd name="connsiteY2" fmla="*/ 28199 h 95526"/>
                <a:gd name="connsiteX3" fmla="*/ 29077 w 58025"/>
                <a:gd name="connsiteY3" fmla="*/ 28199 h 95526"/>
                <a:gd name="connsiteX4" fmla="*/ 29077 w 58025"/>
                <a:gd name="connsiteY4" fmla="*/ 76 h 95526"/>
                <a:gd name="connsiteX5" fmla="*/ 23375 w 58025"/>
                <a:gd name="connsiteY5" fmla="*/ 76 h 95526"/>
                <a:gd name="connsiteX6" fmla="*/ 232 w 58025"/>
                <a:gd name="connsiteY6" fmla="*/ 29422 h 95526"/>
                <a:gd name="connsiteX7" fmla="*/ 232 w 58025"/>
                <a:gd name="connsiteY7" fmla="*/ 33702 h 95526"/>
                <a:gd name="connsiteX8" fmla="*/ 15828 w 58025"/>
                <a:gd name="connsiteY8" fmla="*/ 33702 h 95526"/>
                <a:gd name="connsiteX9" fmla="*/ 15828 w 58025"/>
                <a:gd name="connsiteY9" fmla="*/ 74969 h 95526"/>
                <a:gd name="connsiteX10" fmla="*/ 39307 w 58025"/>
                <a:gd name="connsiteY10" fmla="*/ 95603 h 95526"/>
                <a:gd name="connsiteX11" fmla="*/ 58257 w 58025"/>
                <a:gd name="connsiteY11" fmla="*/ 74816 h 95526"/>
                <a:gd name="connsiteX12" fmla="*/ 58257 w 58025"/>
                <a:gd name="connsiteY12" fmla="*/ 66410 h 95526"/>
                <a:gd name="connsiteX13" fmla="*/ 52555 w 58025"/>
                <a:gd name="connsiteY13" fmla="*/ 66410 h 95526"/>
                <a:gd name="connsiteX14" fmla="*/ 52555 w 58025"/>
                <a:gd name="connsiteY14" fmla="*/ 74664 h 95526"/>
                <a:gd name="connsiteX15" fmla="*/ 40648 w 58025"/>
                <a:gd name="connsiteY15" fmla="*/ 90712 h 95526"/>
                <a:gd name="connsiteX16" fmla="*/ 29077 w 58025"/>
                <a:gd name="connsiteY16" fmla="*/ 75122 h 95526"/>
                <a:gd name="connsiteX17" fmla="*/ 29077 w 58025"/>
                <a:gd name="connsiteY17" fmla="*/ 33702 h 9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25" h="95526">
                  <a:moveTo>
                    <a:pt x="29077" y="33702"/>
                  </a:moveTo>
                  <a:lnTo>
                    <a:pt x="55238" y="33702"/>
                  </a:lnTo>
                  <a:lnTo>
                    <a:pt x="55238" y="28199"/>
                  </a:lnTo>
                  <a:lnTo>
                    <a:pt x="29077" y="28199"/>
                  </a:lnTo>
                  <a:lnTo>
                    <a:pt x="29077" y="76"/>
                  </a:lnTo>
                  <a:lnTo>
                    <a:pt x="23375" y="76"/>
                  </a:lnTo>
                  <a:cubicBezTo>
                    <a:pt x="23207" y="13832"/>
                    <a:pt x="16331" y="28964"/>
                    <a:pt x="232" y="29422"/>
                  </a:cubicBezTo>
                  <a:lnTo>
                    <a:pt x="232" y="33702"/>
                  </a:lnTo>
                  <a:lnTo>
                    <a:pt x="15828" y="33702"/>
                  </a:lnTo>
                  <a:lnTo>
                    <a:pt x="15828" y="74969"/>
                  </a:lnTo>
                  <a:cubicBezTo>
                    <a:pt x="15828" y="92088"/>
                    <a:pt x="29915" y="95603"/>
                    <a:pt x="39307" y="95603"/>
                  </a:cubicBezTo>
                  <a:cubicBezTo>
                    <a:pt x="50543" y="95603"/>
                    <a:pt x="58257" y="86891"/>
                    <a:pt x="58257" y="74816"/>
                  </a:cubicBezTo>
                  <a:lnTo>
                    <a:pt x="58257" y="66410"/>
                  </a:lnTo>
                  <a:lnTo>
                    <a:pt x="52555" y="66410"/>
                  </a:lnTo>
                  <a:lnTo>
                    <a:pt x="52555" y="74664"/>
                  </a:lnTo>
                  <a:cubicBezTo>
                    <a:pt x="52555" y="85057"/>
                    <a:pt x="47189" y="90712"/>
                    <a:pt x="40648" y="90712"/>
                  </a:cubicBezTo>
                  <a:cubicBezTo>
                    <a:pt x="29077" y="90712"/>
                    <a:pt x="29077" y="77873"/>
                    <a:pt x="29077" y="75122"/>
                  </a:cubicBezTo>
                  <a:lnTo>
                    <a:pt x="29077" y="33702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AC45AE95-6958-8A4C-2337-92C722903F86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128556" y="7686939"/>
              <a:ext cx="83683" cy="69696"/>
            </a:xfrm>
            <a:custGeom>
              <a:avLst/>
              <a:gdLst>
                <a:gd name="connsiteX0" fmla="*/ 65807 w 83683"/>
                <a:gd name="connsiteY0" fmla="*/ 27282 h 69696"/>
                <a:gd name="connsiteX1" fmla="*/ 58092 w 83683"/>
                <a:gd name="connsiteY1" fmla="*/ 7718 h 69696"/>
                <a:gd name="connsiteX2" fmla="*/ 33272 w 83683"/>
                <a:gd name="connsiteY2" fmla="*/ 76 h 69696"/>
                <a:gd name="connsiteX3" fmla="*/ 6105 w 83683"/>
                <a:gd name="connsiteY3" fmla="*/ 14902 h 69696"/>
                <a:gd name="connsiteX4" fmla="*/ 14154 w 83683"/>
                <a:gd name="connsiteY4" fmla="*/ 22391 h 69696"/>
                <a:gd name="connsiteX5" fmla="*/ 22036 w 83683"/>
                <a:gd name="connsiteY5" fmla="*/ 15208 h 69696"/>
                <a:gd name="connsiteX6" fmla="*/ 16167 w 83683"/>
                <a:gd name="connsiteY6" fmla="*/ 8177 h 69696"/>
                <a:gd name="connsiteX7" fmla="*/ 32937 w 83683"/>
                <a:gd name="connsiteY7" fmla="*/ 4356 h 69696"/>
                <a:gd name="connsiteX8" fmla="*/ 52558 w 83683"/>
                <a:gd name="connsiteY8" fmla="*/ 22850 h 69696"/>
                <a:gd name="connsiteX9" fmla="*/ 52558 w 83683"/>
                <a:gd name="connsiteY9" fmla="*/ 27588 h 69696"/>
                <a:gd name="connsiteX10" fmla="*/ 20024 w 83683"/>
                <a:gd name="connsiteY10" fmla="*/ 32479 h 69696"/>
                <a:gd name="connsiteX11" fmla="*/ 235 w 83683"/>
                <a:gd name="connsiteY11" fmla="*/ 52807 h 69696"/>
                <a:gd name="connsiteX12" fmla="*/ 29583 w 83683"/>
                <a:gd name="connsiteY12" fmla="*/ 69773 h 69696"/>
                <a:gd name="connsiteX13" fmla="*/ 54403 w 83683"/>
                <a:gd name="connsiteY13" fmla="*/ 56934 h 69696"/>
                <a:gd name="connsiteX14" fmla="*/ 67316 w 83683"/>
                <a:gd name="connsiteY14" fmla="*/ 69008 h 69696"/>
                <a:gd name="connsiteX15" fmla="*/ 83919 w 83683"/>
                <a:gd name="connsiteY15" fmla="*/ 54488 h 69696"/>
                <a:gd name="connsiteX16" fmla="*/ 83919 w 83683"/>
                <a:gd name="connsiteY16" fmla="*/ 46082 h 69696"/>
                <a:gd name="connsiteX17" fmla="*/ 78217 w 83683"/>
                <a:gd name="connsiteY17" fmla="*/ 46082 h 69696"/>
                <a:gd name="connsiteX18" fmla="*/ 78217 w 83683"/>
                <a:gd name="connsiteY18" fmla="*/ 54335 h 69696"/>
                <a:gd name="connsiteX19" fmla="*/ 72012 w 83683"/>
                <a:gd name="connsiteY19" fmla="*/ 63200 h 69696"/>
                <a:gd name="connsiteX20" fmla="*/ 65807 w 83683"/>
                <a:gd name="connsiteY20" fmla="*/ 54030 h 69696"/>
                <a:gd name="connsiteX21" fmla="*/ 65807 w 83683"/>
                <a:gd name="connsiteY21" fmla="*/ 27282 h 69696"/>
                <a:gd name="connsiteX22" fmla="*/ 52558 w 83683"/>
                <a:gd name="connsiteY22" fmla="*/ 46693 h 69696"/>
                <a:gd name="connsiteX23" fmla="*/ 30925 w 83683"/>
                <a:gd name="connsiteY23" fmla="*/ 65493 h 69696"/>
                <a:gd name="connsiteX24" fmla="*/ 14322 w 83683"/>
                <a:gd name="connsiteY24" fmla="*/ 52807 h 69696"/>
                <a:gd name="connsiteX25" fmla="*/ 52558 w 83683"/>
                <a:gd name="connsiteY25" fmla="*/ 31562 h 69696"/>
                <a:gd name="connsiteX26" fmla="*/ 52558 w 83683"/>
                <a:gd name="connsiteY26" fmla="*/ 46693 h 6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3683" h="69696">
                  <a:moveTo>
                    <a:pt x="65807" y="27282"/>
                  </a:moveTo>
                  <a:cubicBezTo>
                    <a:pt x="65807" y="19182"/>
                    <a:pt x="65807" y="13374"/>
                    <a:pt x="58092" y="7718"/>
                  </a:cubicBezTo>
                  <a:cubicBezTo>
                    <a:pt x="51217" y="2522"/>
                    <a:pt x="43167" y="76"/>
                    <a:pt x="33272" y="76"/>
                  </a:cubicBezTo>
                  <a:cubicBezTo>
                    <a:pt x="17341" y="76"/>
                    <a:pt x="6105" y="5579"/>
                    <a:pt x="6105" y="14902"/>
                  </a:cubicBezTo>
                  <a:cubicBezTo>
                    <a:pt x="6105" y="19793"/>
                    <a:pt x="9794" y="22391"/>
                    <a:pt x="14154" y="22391"/>
                  </a:cubicBezTo>
                  <a:cubicBezTo>
                    <a:pt x="18682" y="22391"/>
                    <a:pt x="22036" y="19334"/>
                    <a:pt x="22036" y="15208"/>
                  </a:cubicBezTo>
                  <a:cubicBezTo>
                    <a:pt x="22036" y="12609"/>
                    <a:pt x="20695" y="9400"/>
                    <a:pt x="16167" y="8177"/>
                  </a:cubicBezTo>
                  <a:cubicBezTo>
                    <a:pt x="22204" y="4356"/>
                    <a:pt x="31931" y="4356"/>
                    <a:pt x="32937" y="4356"/>
                  </a:cubicBezTo>
                  <a:cubicBezTo>
                    <a:pt x="42328" y="4356"/>
                    <a:pt x="52558" y="10011"/>
                    <a:pt x="52558" y="22850"/>
                  </a:cubicBezTo>
                  <a:lnTo>
                    <a:pt x="52558" y="27588"/>
                  </a:lnTo>
                  <a:cubicBezTo>
                    <a:pt x="43335" y="27894"/>
                    <a:pt x="32266" y="28352"/>
                    <a:pt x="20024" y="32479"/>
                  </a:cubicBezTo>
                  <a:cubicBezTo>
                    <a:pt x="4931" y="37523"/>
                    <a:pt x="235" y="45929"/>
                    <a:pt x="235" y="52807"/>
                  </a:cubicBezTo>
                  <a:cubicBezTo>
                    <a:pt x="235" y="65952"/>
                    <a:pt x="17676" y="69773"/>
                    <a:pt x="29583" y="69773"/>
                  </a:cubicBezTo>
                  <a:cubicBezTo>
                    <a:pt x="42999" y="69773"/>
                    <a:pt x="50881" y="62895"/>
                    <a:pt x="54403" y="56934"/>
                  </a:cubicBezTo>
                  <a:cubicBezTo>
                    <a:pt x="55074" y="63200"/>
                    <a:pt x="59602" y="69008"/>
                    <a:pt x="67316" y="69008"/>
                  </a:cubicBezTo>
                  <a:cubicBezTo>
                    <a:pt x="67652" y="69008"/>
                    <a:pt x="83919" y="69008"/>
                    <a:pt x="83919" y="54488"/>
                  </a:cubicBezTo>
                  <a:lnTo>
                    <a:pt x="83919" y="46082"/>
                  </a:lnTo>
                  <a:lnTo>
                    <a:pt x="78217" y="46082"/>
                  </a:lnTo>
                  <a:lnTo>
                    <a:pt x="78217" y="54335"/>
                  </a:lnTo>
                  <a:cubicBezTo>
                    <a:pt x="78217" y="55864"/>
                    <a:pt x="78217" y="63200"/>
                    <a:pt x="72012" y="63200"/>
                  </a:cubicBezTo>
                  <a:cubicBezTo>
                    <a:pt x="65807" y="63200"/>
                    <a:pt x="65807" y="56017"/>
                    <a:pt x="65807" y="54030"/>
                  </a:cubicBezTo>
                  <a:lnTo>
                    <a:pt x="65807" y="27282"/>
                  </a:lnTo>
                  <a:close/>
                  <a:moveTo>
                    <a:pt x="52558" y="46693"/>
                  </a:moveTo>
                  <a:cubicBezTo>
                    <a:pt x="52558" y="61366"/>
                    <a:pt x="38471" y="65493"/>
                    <a:pt x="30925" y="65493"/>
                  </a:cubicBezTo>
                  <a:cubicBezTo>
                    <a:pt x="22372" y="65493"/>
                    <a:pt x="14322" y="60296"/>
                    <a:pt x="14322" y="52807"/>
                  </a:cubicBezTo>
                  <a:cubicBezTo>
                    <a:pt x="14322" y="44401"/>
                    <a:pt x="22372" y="32632"/>
                    <a:pt x="52558" y="31562"/>
                  </a:cubicBezTo>
                  <a:lnTo>
                    <a:pt x="52558" y="46693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4398F354-BE20-6CC7-3B2A-14ECA9927D9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219694" y="7661109"/>
              <a:ext cx="58025" cy="95526"/>
            </a:xfrm>
            <a:custGeom>
              <a:avLst/>
              <a:gdLst>
                <a:gd name="connsiteX0" fmla="*/ 29084 w 58025"/>
                <a:gd name="connsiteY0" fmla="*/ 33702 h 95526"/>
                <a:gd name="connsiteX1" fmla="*/ 55246 w 58025"/>
                <a:gd name="connsiteY1" fmla="*/ 33702 h 95526"/>
                <a:gd name="connsiteX2" fmla="*/ 55246 w 58025"/>
                <a:gd name="connsiteY2" fmla="*/ 28199 h 95526"/>
                <a:gd name="connsiteX3" fmla="*/ 29084 w 58025"/>
                <a:gd name="connsiteY3" fmla="*/ 28199 h 95526"/>
                <a:gd name="connsiteX4" fmla="*/ 29084 w 58025"/>
                <a:gd name="connsiteY4" fmla="*/ 76 h 95526"/>
                <a:gd name="connsiteX5" fmla="*/ 23382 w 58025"/>
                <a:gd name="connsiteY5" fmla="*/ 76 h 95526"/>
                <a:gd name="connsiteX6" fmla="*/ 239 w 58025"/>
                <a:gd name="connsiteY6" fmla="*/ 29422 h 95526"/>
                <a:gd name="connsiteX7" fmla="*/ 239 w 58025"/>
                <a:gd name="connsiteY7" fmla="*/ 33702 h 95526"/>
                <a:gd name="connsiteX8" fmla="*/ 15835 w 58025"/>
                <a:gd name="connsiteY8" fmla="*/ 33702 h 95526"/>
                <a:gd name="connsiteX9" fmla="*/ 15835 w 58025"/>
                <a:gd name="connsiteY9" fmla="*/ 74969 h 95526"/>
                <a:gd name="connsiteX10" fmla="*/ 39314 w 58025"/>
                <a:gd name="connsiteY10" fmla="*/ 95603 h 95526"/>
                <a:gd name="connsiteX11" fmla="*/ 58264 w 58025"/>
                <a:gd name="connsiteY11" fmla="*/ 74816 h 95526"/>
                <a:gd name="connsiteX12" fmla="*/ 58264 w 58025"/>
                <a:gd name="connsiteY12" fmla="*/ 66410 h 95526"/>
                <a:gd name="connsiteX13" fmla="*/ 52562 w 58025"/>
                <a:gd name="connsiteY13" fmla="*/ 66410 h 95526"/>
                <a:gd name="connsiteX14" fmla="*/ 52562 w 58025"/>
                <a:gd name="connsiteY14" fmla="*/ 74664 h 95526"/>
                <a:gd name="connsiteX15" fmla="*/ 40655 w 58025"/>
                <a:gd name="connsiteY15" fmla="*/ 90712 h 95526"/>
                <a:gd name="connsiteX16" fmla="*/ 29084 w 58025"/>
                <a:gd name="connsiteY16" fmla="*/ 75122 h 95526"/>
                <a:gd name="connsiteX17" fmla="*/ 29084 w 58025"/>
                <a:gd name="connsiteY17" fmla="*/ 33702 h 9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25" h="95526">
                  <a:moveTo>
                    <a:pt x="29084" y="33702"/>
                  </a:moveTo>
                  <a:lnTo>
                    <a:pt x="55246" y="33702"/>
                  </a:lnTo>
                  <a:lnTo>
                    <a:pt x="55246" y="28199"/>
                  </a:lnTo>
                  <a:lnTo>
                    <a:pt x="29084" y="28199"/>
                  </a:lnTo>
                  <a:lnTo>
                    <a:pt x="29084" y="76"/>
                  </a:lnTo>
                  <a:lnTo>
                    <a:pt x="23382" y="76"/>
                  </a:lnTo>
                  <a:cubicBezTo>
                    <a:pt x="23214" y="13832"/>
                    <a:pt x="16338" y="28964"/>
                    <a:pt x="239" y="29422"/>
                  </a:cubicBezTo>
                  <a:lnTo>
                    <a:pt x="239" y="33702"/>
                  </a:lnTo>
                  <a:lnTo>
                    <a:pt x="15835" y="33702"/>
                  </a:lnTo>
                  <a:lnTo>
                    <a:pt x="15835" y="74969"/>
                  </a:lnTo>
                  <a:cubicBezTo>
                    <a:pt x="15835" y="92088"/>
                    <a:pt x="29922" y="95603"/>
                    <a:pt x="39314" y="95603"/>
                  </a:cubicBezTo>
                  <a:cubicBezTo>
                    <a:pt x="50550" y="95603"/>
                    <a:pt x="58264" y="86891"/>
                    <a:pt x="58264" y="74816"/>
                  </a:cubicBezTo>
                  <a:lnTo>
                    <a:pt x="58264" y="66410"/>
                  </a:lnTo>
                  <a:lnTo>
                    <a:pt x="52562" y="66410"/>
                  </a:lnTo>
                  <a:lnTo>
                    <a:pt x="52562" y="74664"/>
                  </a:lnTo>
                  <a:cubicBezTo>
                    <a:pt x="52562" y="85057"/>
                    <a:pt x="47196" y="90712"/>
                    <a:pt x="40655" y="90712"/>
                  </a:cubicBezTo>
                  <a:cubicBezTo>
                    <a:pt x="29084" y="90712"/>
                    <a:pt x="29084" y="77873"/>
                    <a:pt x="29084" y="75122"/>
                  </a:cubicBezTo>
                  <a:lnTo>
                    <a:pt x="29084" y="33702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BA6100BA-B8C1-8003-F635-511971DF3C5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325395" y="7558595"/>
              <a:ext cx="55581" cy="218347"/>
            </a:xfrm>
            <a:custGeom>
              <a:avLst/>
              <a:gdLst>
                <a:gd name="connsiteX0" fmla="*/ 55824 w 55581"/>
                <a:gd name="connsiteY0" fmla="*/ 216238 h 218347"/>
                <a:gd name="connsiteX1" fmla="*/ 51751 w 55581"/>
                <a:gd name="connsiteY1" fmla="*/ 211435 h 218347"/>
                <a:gd name="connsiteX2" fmla="*/ 14138 w 55581"/>
                <a:gd name="connsiteY2" fmla="*/ 109248 h 218347"/>
                <a:gd name="connsiteX3" fmla="*/ 52710 w 55581"/>
                <a:gd name="connsiteY3" fmla="*/ 5970 h 218347"/>
                <a:gd name="connsiteX4" fmla="*/ 55824 w 55581"/>
                <a:gd name="connsiteY4" fmla="*/ 2258 h 218347"/>
                <a:gd name="connsiteX5" fmla="*/ 53428 w 55581"/>
                <a:gd name="connsiteY5" fmla="*/ 75 h 218347"/>
                <a:gd name="connsiteX6" fmla="*/ 15336 w 55581"/>
                <a:gd name="connsiteY6" fmla="*/ 42652 h 218347"/>
                <a:gd name="connsiteX7" fmla="*/ 243 w 55581"/>
                <a:gd name="connsiteY7" fmla="*/ 109248 h 218347"/>
                <a:gd name="connsiteX8" fmla="*/ 16055 w 55581"/>
                <a:gd name="connsiteY8" fmla="*/ 177373 h 218347"/>
                <a:gd name="connsiteX9" fmla="*/ 53428 w 55581"/>
                <a:gd name="connsiteY9" fmla="*/ 218422 h 218347"/>
                <a:gd name="connsiteX10" fmla="*/ 55824 w 55581"/>
                <a:gd name="connsiteY10" fmla="*/ 21623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581" h="218347">
                  <a:moveTo>
                    <a:pt x="55824" y="216238"/>
                  </a:moveTo>
                  <a:cubicBezTo>
                    <a:pt x="55824" y="215583"/>
                    <a:pt x="55824" y="215147"/>
                    <a:pt x="51751" y="211435"/>
                  </a:cubicBezTo>
                  <a:cubicBezTo>
                    <a:pt x="21804" y="183923"/>
                    <a:pt x="14138" y="142655"/>
                    <a:pt x="14138" y="109248"/>
                  </a:cubicBezTo>
                  <a:cubicBezTo>
                    <a:pt x="14138" y="71256"/>
                    <a:pt x="23242" y="33263"/>
                    <a:pt x="52710" y="5970"/>
                  </a:cubicBezTo>
                  <a:cubicBezTo>
                    <a:pt x="55824" y="3350"/>
                    <a:pt x="55824" y="2913"/>
                    <a:pt x="55824" y="2258"/>
                  </a:cubicBezTo>
                  <a:cubicBezTo>
                    <a:pt x="55824" y="730"/>
                    <a:pt x="54866" y="75"/>
                    <a:pt x="53428" y="75"/>
                  </a:cubicBezTo>
                  <a:cubicBezTo>
                    <a:pt x="51033" y="75"/>
                    <a:pt x="29471" y="14922"/>
                    <a:pt x="15336" y="42652"/>
                  </a:cubicBezTo>
                  <a:cubicBezTo>
                    <a:pt x="3117" y="66671"/>
                    <a:pt x="243" y="90907"/>
                    <a:pt x="243" y="109248"/>
                  </a:cubicBezTo>
                  <a:cubicBezTo>
                    <a:pt x="243" y="126279"/>
                    <a:pt x="2878" y="152699"/>
                    <a:pt x="16055" y="177373"/>
                  </a:cubicBezTo>
                  <a:cubicBezTo>
                    <a:pt x="30429" y="204229"/>
                    <a:pt x="51033" y="218422"/>
                    <a:pt x="53428" y="218422"/>
                  </a:cubicBezTo>
                  <a:cubicBezTo>
                    <a:pt x="54866" y="218422"/>
                    <a:pt x="55824" y="217767"/>
                    <a:pt x="55824" y="216238"/>
                  </a:cubicBez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8D86BD29-6789-CA9B-2CF7-F28A5F3C8D5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404189" y="7576936"/>
              <a:ext cx="100861" cy="150222"/>
            </a:xfrm>
            <a:custGeom>
              <a:avLst/>
              <a:gdLst>
                <a:gd name="connsiteX0" fmla="*/ 101108 w 100861"/>
                <a:gd name="connsiteY0" fmla="*/ 75623 h 150222"/>
                <a:gd name="connsiteX1" fmla="*/ 91525 w 100861"/>
                <a:gd name="connsiteY1" fmla="*/ 24530 h 150222"/>
                <a:gd name="connsiteX2" fmla="*/ 50797 w 100861"/>
                <a:gd name="connsiteY2" fmla="*/ 75 h 150222"/>
                <a:gd name="connsiteX3" fmla="*/ 9111 w 100861"/>
                <a:gd name="connsiteY3" fmla="*/ 26058 h 150222"/>
                <a:gd name="connsiteX4" fmla="*/ 246 w 100861"/>
                <a:gd name="connsiteY4" fmla="*/ 75623 h 150222"/>
                <a:gd name="connsiteX5" fmla="*/ 11027 w 100861"/>
                <a:gd name="connsiteY5" fmla="*/ 128245 h 150222"/>
                <a:gd name="connsiteX6" fmla="*/ 50557 w 100861"/>
                <a:gd name="connsiteY6" fmla="*/ 150298 h 150222"/>
                <a:gd name="connsiteX7" fmla="*/ 92244 w 100861"/>
                <a:gd name="connsiteY7" fmla="*/ 124969 h 150222"/>
                <a:gd name="connsiteX8" fmla="*/ 101108 w 100861"/>
                <a:gd name="connsiteY8" fmla="*/ 75623 h 150222"/>
                <a:gd name="connsiteX9" fmla="*/ 50557 w 100861"/>
                <a:gd name="connsiteY9" fmla="*/ 145494 h 150222"/>
                <a:gd name="connsiteX10" fmla="*/ 22767 w 100861"/>
                <a:gd name="connsiteY10" fmla="*/ 119074 h 150222"/>
                <a:gd name="connsiteX11" fmla="*/ 20131 w 100861"/>
                <a:gd name="connsiteY11" fmla="*/ 73003 h 150222"/>
                <a:gd name="connsiteX12" fmla="*/ 22048 w 100861"/>
                <a:gd name="connsiteY12" fmla="*/ 32827 h 150222"/>
                <a:gd name="connsiteX13" fmla="*/ 50557 w 100861"/>
                <a:gd name="connsiteY13" fmla="*/ 4878 h 150222"/>
                <a:gd name="connsiteX14" fmla="*/ 78827 w 100861"/>
                <a:gd name="connsiteY14" fmla="*/ 30425 h 150222"/>
                <a:gd name="connsiteX15" fmla="*/ 81223 w 100861"/>
                <a:gd name="connsiteY15" fmla="*/ 73003 h 150222"/>
                <a:gd name="connsiteX16" fmla="*/ 78588 w 100861"/>
                <a:gd name="connsiteY16" fmla="*/ 118201 h 150222"/>
                <a:gd name="connsiteX17" fmla="*/ 50557 w 100861"/>
                <a:gd name="connsiteY17" fmla="*/ 145494 h 15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861" h="150222">
                  <a:moveTo>
                    <a:pt x="101108" y="75623"/>
                  </a:moveTo>
                  <a:cubicBezTo>
                    <a:pt x="101108" y="58155"/>
                    <a:pt x="99910" y="40687"/>
                    <a:pt x="91525" y="24530"/>
                  </a:cubicBezTo>
                  <a:cubicBezTo>
                    <a:pt x="80504" y="3568"/>
                    <a:pt x="60859" y="75"/>
                    <a:pt x="50797" y="75"/>
                  </a:cubicBezTo>
                  <a:cubicBezTo>
                    <a:pt x="36422" y="75"/>
                    <a:pt x="18933" y="5752"/>
                    <a:pt x="9111" y="26058"/>
                  </a:cubicBezTo>
                  <a:cubicBezTo>
                    <a:pt x="1444" y="41124"/>
                    <a:pt x="246" y="58155"/>
                    <a:pt x="246" y="75623"/>
                  </a:cubicBezTo>
                  <a:cubicBezTo>
                    <a:pt x="246" y="91999"/>
                    <a:pt x="1205" y="111650"/>
                    <a:pt x="11027" y="128245"/>
                  </a:cubicBezTo>
                  <a:cubicBezTo>
                    <a:pt x="21329" y="145931"/>
                    <a:pt x="38818" y="150298"/>
                    <a:pt x="50557" y="150298"/>
                  </a:cubicBezTo>
                  <a:cubicBezTo>
                    <a:pt x="63494" y="150298"/>
                    <a:pt x="81702" y="145712"/>
                    <a:pt x="92244" y="124969"/>
                  </a:cubicBezTo>
                  <a:cubicBezTo>
                    <a:pt x="99910" y="109903"/>
                    <a:pt x="101108" y="92872"/>
                    <a:pt x="101108" y="75623"/>
                  </a:cubicBezTo>
                  <a:close/>
                  <a:moveTo>
                    <a:pt x="50557" y="145494"/>
                  </a:moveTo>
                  <a:cubicBezTo>
                    <a:pt x="41214" y="145494"/>
                    <a:pt x="27079" y="140035"/>
                    <a:pt x="22767" y="119074"/>
                  </a:cubicBezTo>
                  <a:cubicBezTo>
                    <a:pt x="20131" y="105973"/>
                    <a:pt x="20131" y="85885"/>
                    <a:pt x="20131" y="73003"/>
                  </a:cubicBezTo>
                  <a:cubicBezTo>
                    <a:pt x="20131" y="59028"/>
                    <a:pt x="20131" y="44618"/>
                    <a:pt x="22048" y="32827"/>
                  </a:cubicBezTo>
                  <a:cubicBezTo>
                    <a:pt x="26600" y="6843"/>
                    <a:pt x="44568" y="4878"/>
                    <a:pt x="50557" y="4878"/>
                  </a:cubicBezTo>
                  <a:cubicBezTo>
                    <a:pt x="58463" y="4878"/>
                    <a:pt x="74275" y="8809"/>
                    <a:pt x="78827" y="30425"/>
                  </a:cubicBezTo>
                  <a:cubicBezTo>
                    <a:pt x="81223" y="42652"/>
                    <a:pt x="81223" y="59247"/>
                    <a:pt x="81223" y="73003"/>
                  </a:cubicBezTo>
                  <a:cubicBezTo>
                    <a:pt x="81223" y="89379"/>
                    <a:pt x="81223" y="104226"/>
                    <a:pt x="78588" y="118201"/>
                  </a:cubicBezTo>
                  <a:cubicBezTo>
                    <a:pt x="74994" y="138944"/>
                    <a:pt x="61338" y="145494"/>
                    <a:pt x="50557" y="145494"/>
                  </a:cubicBez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32ED0BE9-A568-51A5-6934-09A57C87903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528290" y="7558595"/>
              <a:ext cx="55581" cy="218347"/>
            </a:xfrm>
            <a:custGeom>
              <a:avLst/>
              <a:gdLst>
                <a:gd name="connsiteX0" fmla="*/ 55833 w 55581"/>
                <a:gd name="connsiteY0" fmla="*/ 109248 h 218347"/>
                <a:gd name="connsiteX1" fmla="*/ 40021 w 55581"/>
                <a:gd name="connsiteY1" fmla="*/ 41124 h 218347"/>
                <a:gd name="connsiteX2" fmla="*/ 2647 w 55581"/>
                <a:gd name="connsiteY2" fmla="*/ 75 h 218347"/>
                <a:gd name="connsiteX3" fmla="*/ 251 w 55581"/>
                <a:gd name="connsiteY3" fmla="*/ 2258 h 218347"/>
                <a:gd name="connsiteX4" fmla="*/ 4803 w 55581"/>
                <a:gd name="connsiteY4" fmla="*/ 7280 h 218347"/>
                <a:gd name="connsiteX5" fmla="*/ 41938 w 55581"/>
                <a:gd name="connsiteY5" fmla="*/ 109248 h 218347"/>
                <a:gd name="connsiteX6" fmla="*/ 3366 w 55581"/>
                <a:gd name="connsiteY6" fmla="*/ 212527 h 218347"/>
                <a:gd name="connsiteX7" fmla="*/ 251 w 55581"/>
                <a:gd name="connsiteY7" fmla="*/ 216238 h 218347"/>
                <a:gd name="connsiteX8" fmla="*/ 2647 w 55581"/>
                <a:gd name="connsiteY8" fmla="*/ 218422 h 218347"/>
                <a:gd name="connsiteX9" fmla="*/ 40740 w 55581"/>
                <a:gd name="connsiteY9" fmla="*/ 175844 h 218347"/>
                <a:gd name="connsiteX10" fmla="*/ 55833 w 55581"/>
                <a:gd name="connsiteY10" fmla="*/ 109248 h 21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581" h="218347">
                  <a:moveTo>
                    <a:pt x="55833" y="109248"/>
                  </a:moveTo>
                  <a:cubicBezTo>
                    <a:pt x="55833" y="92217"/>
                    <a:pt x="53198" y="65797"/>
                    <a:pt x="40021" y="41124"/>
                  </a:cubicBezTo>
                  <a:cubicBezTo>
                    <a:pt x="25646" y="14267"/>
                    <a:pt x="5043" y="75"/>
                    <a:pt x="2647" y="75"/>
                  </a:cubicBezTo>
                  <a:cubicBezTo>
                    <a:pt x="1210" y="75"/>
                    <a:pt x="251" y="948"/>
                    <a:pt x="251" y="2258"/>
                  </a:cubicBezTo>
                  <a:cubicBezTo>
                    <a:pt x="251" y="2913"/>
                    <a:pt x="251" y="3350"/>
                    <a:pt x="4803" y="7280"/>
                  </a:cubicBezTo>
                  <a:cubicBezTo>
                    <a:pt x="28282" y="28897"/>
                    <a:pt x="41938" y="63614"/>
                    <a:pt x="41938" y="109248"/>
                  </a:cubicBezTo>
                  <a:cubicBezTo>
                    <a:pt x="41938" y="146586"/>
                    <a:pt x="33073" y="185015"/>
                    <a:pt x="3366" y="212527"/>
                  </a:cubicBezTo>
                  <a:cubicBezTo>
                    <a:pt x="251" y="215147"/>
                    <a:pt x="251" y="215583"/>
                    <a:pt x="251" y="216238"/>
                  </a:cubicBezTo>
                  <a:cubicBezTo>
                    <a:pt x="251" y="217549"/>
                    <a:pt x="1210" y="218422"/>
                    <a:pt x="2647" y="218422"/>
                  </a:cubicBezTo>
                  <a:cubicBezTo>
                    <a:pt x="5043" y="218422"/>
                    <a:pt x="26605" y="203574"/>
                    <a:pt x="40740" y="175844"/>
                  </a:cubicBezTo>
                  <a:cubicBezTo>
                    <a:pt x="52958" y="151826"/>
                    <a:pt x="55833" y="127589"/>
                    <a:pt x="55833" y="109248"/>
                  </a:cubicBez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55CB6FC8-417C-05CB-1547-78D6121E09A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687527" y="7621042"/>
              <a:ext cx="159797" cy="93452"/>
            </a:xfrm>
            <a:custGeom>
              <a:avLst/>
              <a:gdLst>
                <a:gd name="connsiteX0" fmla="*/ 160055 w 159797"/>
                <a:gd name="connsiteY0" fmla="*/ 7062 h 93452"/>
                <a:gd name="connsiteX1" fmla="*/ 156701 w 159797"/>
                <a:gd name="connsiteY1" fmla="*/ 293 h 93452"/>
                <a:gd name="connsiteX2" fmla="*/ 153347 w 159797"/>
                <a:gd name="connsiteY2" fmla="*/ 6188 h 93452"/>
                <a:gd name="connsiteX3" fmla="*/ 120046 w 159797"/>
                <a:gd name="connsiteY3" fmla="*/ 34574 h 93452"/>
                <a:gd name="connsiteX4" fmla="*/ 81714 w 159797"/>
                <a:gd name="connsiteY4" fmla="*/ 18198 h 93452"/>
                <a:gd name="connsiteX5" fmla="*/ 40267 w 159797"/>
                <a:gd name="connsiteY5" fmla="*/ 75 h 93452"/>
                <a:gd name="connsiteX6" fmla="*/ 258 w 159797"/>
                <a:gd name="connsiteY6" fmla="*/ 39814 h 93452"/>
                <a:gd name="connsiteX7" fmla="*/ 3612 w 159797"/>
                <a:gd name="connsiteY7" fmla="*/ 46583 h 93452"/>
                <a:gd name="connsiteX8" fmla="*/ 6966 w 159797"/>
                <a:gd name="connsiteY8" fmla="*/ 41561 h 93452"/>
                <a:gd name="connsiteX9" fmla="*/ 40267 w 159797"/>
                <a:gd name="connsiteY9" fmla="*/ 12302 h 93452"/>
                <a:gd name="connsiteX10" fmla="*/ 78599 w 159797"/>
                <a:gd name="connsiteY10" fmla="*/ 28678 h 93452"/>
                <a:gd name="connsiteX11" fmla="*/ 120046 w 159797"/>
                <a:gd name="connsiteY11" fmla="*/ 46801 h 93452"/>
                <a:gd name="connsiteX12" fmla="*/ 160055 w 159797"/>
                <a:gd name="connsiteY12" fmla="*/ 7062 h 93452"/>
                <a:gd name="connsiteX13" fmla="*/ 8883 w 159797"/>
                <a:gd name="connsiteY13" fmla="*/ 84793 h 93452"/>
                <a:gd name="connsiteX14" fmla="*/ 258 w 159797"/>
                <a:gd name="connsiteY14" fmla="*/ 89160 h 93452"/>
                <a:gd name="connsiteX15" fmla="*/ 8643 w 159797"/>
                <a:gd name="connsiteY15" fmla="*/ 93527 h 93452"/>
                <a:gd name="connsiteX16" fmla="*/ 151670 w 159797"/>
                <a:gd name="connsiteY16" fmla="*/ 93527 h 93452"/>
                <a:gd name="connsiteX17" fmla="*/ 160055 w 159797"/>
                <a:gd name="connsiteY17" fmla="*/ 89160 h 93452"/>
                <a:gd name="connsiteX18" fmla="*/ 151430 w 159797"/>
                <a:gd name="connsiteY18" fmla="*/ 84793 h 93452"/>
                <a:gd name="connsiteX19" fmla="*/ 8883 w 159797"/>
                <a:gd name="connsiteY19" fmla="*/ 84793 h 9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9797" h="93452">
                  <a:moveTo>
                    <a:pt x="160055" y="7062"/>
                  </a:moveTo>
                  <a:cubicBezTo>
                    <a:pt x="160055" y="2258"/>
                    <a:pt x="158378" y="293"/>
                    <a:pt x="156701" y="293"/>
                  </a:cubicBezTo>
                  <a:cubicBezTo>
                    <a:pt x="155743" y="293"/>
                    <a:pt x="153587" y="1166"/>
                    <a:pt x="153347" y="6188"/>
                  </a:cubicBezTo>
                  <a:cubicBezTo>
                    <a:pt x="152389" y="24311"/>
                    <a:pt x="135618" y="34574"/>
                    <a:pt x="120046" y="34574"/>
                  </a:cubicBezTo>
                  <a:cubicBezTo>
                    <a:pt x="105671" y="34574"/>
                    <a:pt x="94172" y="26931"/>
                    <a:pt x="81714" y="18198"/>
                  </a:cubicBezTo>
                  <a:cubicBezTo>
                    <a:pt x="69016" y="9027"/>
                    <a:pt x="56319" y="75"/>
                    <a:pt x="40267" y="75"/>
                  </a:cubicBezTo>
                  <a:cubicBezTo>
                    <a:pt x="16789" y="75"/>
                    <a:pt x="258" y="19289"/>
                    <a:pt x="258" y="39814"/>
                  </a:cubicBezTo>
                  <a:cubicBezTo>
                    <a:pt x="258" y="46364"/>
                    <a:pt x="3373" y="46583"/>
                    <a:pt x="3612" y="46583"/>
                  </a:cubicBezTo>
                  <a:cubicBezTo>
                    <a:pt x="6247" y="46583"/>
                    <a:pt x="6966" y="42216"/>
                    <a:pt x="6966" y="41561"/>
                  </a:cubicBezTo>
                  <a:cubicBezTo>
                    <a:pt x="8164" y="20163"/>
                    <a:pt x="27330" y="12302"/>
                    <a:pt x="40267" y="12302"/>
                  </a:cubicBezTo>
                  <a:cubicBezTo>
                    <a:pt x="54642" y="12302"/>
                    <a:pt x="66141" y="19944"/>
                    <a:pt x="78599" y="28678"/>
                  </a:cubicBezTo>
                  <a:cubicBezTo>
                    <a:pt x="91297" y="37849"/>
                    <a:pt x="103994" y="46801"/>
                    <a:pt x="120046" y="46801"/>
                  </a:cubicBezTo>
                  <a:cubicBezTo>
                    <a:pt x="143524" y="46801"/>
                    <a:pt x="160055" y="27586"/>
                    <a:pt x="160055" y="7062"/>
                  </a:cubicBezTo>
                  <a:close/>
                  <a:moveTo>
                    <a:pt x="8883" y="84793"/>
                  </a:moveTo>
                  <a:cubicBezTo>
                    <a:pt x="5050" y="84793"/>
                    <a:pt x="258" y="84793"/>
                    <a:pt x="258" y="89160"/>
                  </a:cubicBezTo>
                  <a:cubicBezTo>
                    <a:pt x="258" y="93527"/>
                    <a:pt x="4570" y="93527"/>
                    <a:pt x="8643" y="93527"/>
                  </a:cubicBezTo>
                  <a:lnTo>
                    <a:pt x="151670" y="93527"/>
                  </a:lnTo>
                  <a:cubicBezTo>
                    <a:pt x="155743" y="93527"/>
                    <a:pt x="160055" y="93527"/>
                    <a:pt x="160055" y="89160"/>
                  </a:cubicBezTo>
                  <a:cubicBezTo>
                    <a:pt x="160055" y="84793"/>
                    <a:pt x="155503" y="84793"/>
                    <a:pt x="151430" y="84793"/>
                  </a:cubicBezTo>
                  <a:lnTo>
                    <a:pt x="8883" y="84793"/>
                  </a:ln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62CAABFA-616E-A93D-8F6C-7B876C86FD6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936578" y="7576936"/>
              <a:ext cx="100861" cy="150222"/>
            </a:xfrm>
            <a:custGeom>
              <a:avLst/>
              <a:gdLst>
                <a:gd name="connsiteX0" fmla="*/ 101130 w 100861"/>
                <a:gd name="connsiteY0" fmla="*/ 75623 h 150222"/>
                <a:gd name="connsiteX1" fmla="*/ 91547 w 100861"/>
                <a:gd name="connsiteY1" fmla="*/ 24530 h 150222"/>
                <a:gd name="connsiteX2" fmla="*/ 50819 w 100861"/>
                <a:gd name="connsiteY2" fmla="*/ 75 h 150222"/>
                <a:gd name="connsiteX3" fmla="*/ 9133 w 100861"/>
                <a:gd name="connsiteY3" fmla="*/ 26058 h 150222"/>
                <a:gd name="connsiteX4" fmla="*/ 269 w 100861"/>
                <a:gd name="connsiteY4" fmla="*/ 75623 h 150222"/>
                <a:gd name="connsiteX5" fmla="*/ 11049 w 100861"/>
                <a:gd name="connsiteY5" fmla="*/ 128245 h 150222"/>
                <a:gd name="connsiteX6" fmla="*/ 50579 w 100861"/>
                <a:gd name="connsiteY6" fmla="*/ 150298 h 150222"/>
                <a:gd name="connsiteX7" fmla="*/ 92266 w 100861"/>
                <a:gd name="connsiteY7" fmla="*/ 124969 h 150222"/>
                <a:gd name="connsiteX8" fmla="*/ 101130 w 100861"/>
                <a:gd name="connsiteY8" fmla="*/ 75623 h 150222"/>
                <a:gd name="connsiteX9" fmla="*/ 50579 w 100861"/>
                <a:gd name="connsiteY9" fmla="*/ 145494 h 150222"/>
                <a:gd name="connsiteX10" fmla="*/ 22789 w 100861"/>
                <a:gd name="connsiteY10" fmla="*/ 119074 h 150222"/>
                <a:gd name="connsiteX11" fmla="*/ 20153 w 100861"/>
                <a:gd name="connsiteY11" fmla="*/ 73003 h 150222"/>
                <a:gd name="connsiteX12" fmla="*/ 22070 w 100861"/>
                <a:gd name="connsiteY12" fmla="*/ 32827 h 150222"/>
                <a:gd name="connsiteX13" fmla="*/ 50579 w 100861"/>
                <a:gd name="connsiteY13" fmla="*/ 4878 h 150222"/>
                <a:gd name="connsiteX14" fmla="*/ 78849 w 100861"/>
                <a:gd name="connsiteY14" fmla="*/ 30425 h 150222"/>
                <a:gd name="connsiteX15" fmla="*/ 81245 w 100861"/>
                <a:gd name="connsiteY15" fmla="*/ 73003 h 150222"/>
                <a:gd name="connsiteX16" fmla="*/ 78610 w 100861"/>
                <a:gd name="connsiteY16" fmla="*/ 118201 h 150222"/>
                <a:gd name="connsiteX17" fmla="*/ 50579 w 100861"/>
                <a:gd name="connsiteY17" fmla="*/ 145494 h 15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861" h="150222">
                  <a:moveTo>
                    <a:pt x="101130" y="75623"/>
                  </a:moveTo>
                  <a:cubicBezTo>
                    <a:pt x="101130" y="58155"/>
                    <a:pt x="99932" y="40687"/>
                    <a:pt x="91547" y="24530"/>
                  </a:cubicBezTo>
                  <a:cubicBezTo>
                    <a:pt x="80526" y="3568"/>
                    <a:pt x="60881" y="75"/>
                    <a:pt x="50819" y="75"/>
                  </a:cubicBezTo>
                  <a:cubicBezTo>
                    <a:pt x="36444" y="75"/>
                    <a:pt x="18955" y="5752"/>
                    <a:pt x="9133" y="26058"/>
                  </a:cubicBezTo>
                  <a:cubicBezTo>
                    <a:pt x="1466" y="41124"/>
                    <a:pt x="269" y="58155"/>
                    <a:pt x="269" y="75623"/>
                  </a:cubicBezTo>
                  <a:cubicBezTo>
                    <a:pt x="269" y="91999"/>
                    <a:pt x="1227" y="111650"/>
                    <a:pt x="11049" y="128245"/>
                  </a:cubicBezTo>
                  <a:cubicBezTo>
                    <a:pt x="21351" y="145931"/>
                    <a:pt x="38840" y="150298"/>
                    <a:pt x="50579" y="150298"/>
                  </a:cubicBezTo>
                  <a:cubicBezTo>
                    <a:pt x="63517" y="150298"/>
                    <a:pt x="81724" y="145712"/>
                    <a:pt x="92266" y="124969"/>
                  </a:cubicBezTo>
                  <a:cubicBezTo>
                    <a:pt x="99932" y="109903"/>
                    <a:pt x="101130" y="92872"/>
                    <a:pt x="101130" y="75623"/>
                  </a:cubicBezTo>
                  <a:close/>
                  <a:moveTo>
                    <a:pt x="50579" y="145494"/>
                  </a:moveTo>
                  <a:cubicBezTo>
                    <a:pt x="41236" y="145494"/>
                    <a:pt x="27101" y="140035"/>
                    <a:pt x="22789" y="119074"/>
                  </a:cubicBezTo>
                  <a:cubicBezTo>
                    <a:pt x="20153" y="105973"/>
                    <a:pt x="20153" y="85885"/>
                    <a:pt x="20153" y="73003"/>
                  </a:cubicBezTo>
                  <a:cubicBezTo>
                    <a:pt x="20153" y="59028"/>
                    <a:pt x="20153" y="44618"/>
                    <a:pt x="22070" y="32827"/>
                  </a:cubicBezTo>
                  <a:cubicBezTo>
                    <a:pt x="26622" y="6843"/>
                    <a:pt x="44590" y="4878"/>
                    <a:pt x="50579" y="4878"/>
                  </a:cubicBezTo>
                  <a:cubicBezTo>
                    <a:pt x="58485" y="4878"/>
                    <a:pt x="74297" y="8809"/>
                    <a:pt x="78849" y="30425"/>
                  </a:cubicBezTo>
                  <a:cubicBezTo>
                    <a:pt x="81245" y="42652"/>
                    <a:pt x="81245" y="59247"/>
                    <a:pt x="81245" y="73003"/>
                  </a:cubicBezTo>
                  <a:cubicBezTo>
                    <a:pt x="81245" y="89379"/>
                    <a:pt x="81245" y="104226"/>
                    <a:pt x="78610" y="118201"/>
                  </a:cubicBezTo>
                  <a:cubicBezTo>
                    <a:pt x="75016" y="138944"/>
                    <a:pt x="61360" y="145494"/>
                    <a:pt x="50579" y="145494"/>
                  </a:cubicBezTo>
                  <a:close/>
                </a:path>
              </a:pathLst>
            </a:custGeom>
            <a:solidFill>
              <a:srgbClr val="000000"/>
            </a:solidFill>
            <a:ln w="239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DDB2E63-7B89-5F7E-7D18-B3682A26F0E5}"/>
              </a:ext>
            </a:extLst>
          </p:cNvPr>
          <p:cNvSpPr txBox="1"/>
          <p:nvPr/>
        </p:nvSpPr>
        <p:spPr>
          <a:xfrm>
            <a:off x="7262934" y="6448504"/>
            <a:ext cx="3015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On aspire du fluide</a:t>
            </a:r>
          </a:p>
          <a:p>
            <a:pPr algn="ctr"/>
            <a:r>
              <a:rPr lang="fr-FR"/>
              <a:t>depuis les côtés et le bas</a:t>
            </a:r>
          </a:p>
        </p:txBody>
      </p:sp>
    </p:spTree>
    <p:extLst>
      <p:ext uri="{BB962C8B-B14F-4D97-AF65-F5344CB8AC3E}">
        <p14:creationId xmlns:p14="http://schemas.microsoft.com/office/powerpoint/2010/main" val="3048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29" grpId="0" animBg="1"/>
      <p:bldP spid="84" grpId="0" animBg="1"/>
      <p:bldP spid="17" grpId="0" animBg="1"/>
      <p:bldP spid="127" grpId="0" animBg="1"/>
      <p:bldP spid="433" grpId="0" animBg="1"/>
      <p:bldP spid="137" grpId="0"/>
      <p:bldP spid="21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53F01A-1164-8D48-09AE-0AC4FF5C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Ordre de grandeur vitesse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084315-5446-C52D-3ACD-892DCBD0F61A}"/>
              </a:ext>
            </a:extLst>
          </p:cNvPr>
          <p:cNvSpPr/>
          <p:nvPr/>
        </p:nvSpPr>
        <p:spPr bwMode="auto">
          <a:xfrm>
            <a:off x="5173844" y="2069300"/>
            <a:ext cx="810090" cy="3240360"/>
          </a:xfrm>
          <a:prstGeom prst="rect">
            <a:avLst/>
          </a:prstGeom>
          <a:solidFill>
            <a:srgbClr val="FFC1BE">
              <a:alpha val="43000"/>
            </a:srgbClr>
          </a:solidFill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1C7E3F-F05A-A695-5B3E-D3CDEACF4AB3}"/>
              </a:ext>
            </a:extLst>
          </p:cNvPr>
          <p:cNvSpPr/>
          <p:nvPr/>
        </p:nvSpPr>
        <p:spPr bwMode="auto">
          <a:xfrm>
            <a:off x="4363754" y="2069300"/>
            <a:ext cx="810090" cy="324036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grpSp>
        <p:nvGrpSpPr>
          <p:cNvPr id="17" name="Groupe 1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\, H \ell \delta \: \mathbf{g}&#10;$$&#10;&#10;&#10;\end{document}&#10;" title="IguanaTex Vector Display">
            <a:extLst>
              <a:ext uri="{FF2B5EF4-FFF2-40B4-BE49-F238E27FC236}">
                <a16:creationId xmlns:a16="http://schemas.microsoft.com/office/drawing/2014/main" id="{94B3B0F7-08E9-54E2-C534-D75AD5FDB52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854699" y="2578100"/>
            <a:ext cx="2272798" cy="334236"/>
            <a:chOff x="12447550" y="4839889"/>
            <a:chExt cx="2218499" cy="310344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5B791ABC-CFB5-2D80-09AB-A6AA1D1D5F7F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2447550" y="4988401"/>
              <a:ext cx="200506" cy="13319"/>
            </a:xfrm>
            <a:custGeom>
              <a:avLst/>
              <a:gdLst>
                <a:gd name="connsiteX0" fmla="*/ 189220 w 200506"/>
                <a:gd name="connsiteY0" fmla="*/ 13394 h 13319"/>
                <a:gd name="connsiteX1" fmla="*/ 200705 w 200506"/>
                <a:gd name="connsiteY1" fmla="*/ 6734 h 13319"/>
                <a:gd name="connsiteX2" fmla="*/ 189220 w 200506"/>
                <a:gd name="connsiteY2" fmla="*/ 75 h 13319"/>
                <a:gd name="connsiteX3" fmla="*/ 11685 w 200506"/>
                <a:gd name="connsiteY3" fmla="*/ 75 h 13319"/>
                <a:gd name="connsiteX4" fmla="*/ 199 w 200506"/>
                <a:gd name="connsiteY4" fmla="*/ 6734 h 13319"/>
                <a:gd name="connsiteX5" fmla="*/ 11685 w 200506"/>
                <a:gd name="connsiteY5" fmla="*/ 13394 h 13319"/>
                <a:gd name="connsiteX6" fmla="*/ 189220 w 200506"/>
                <a:gd name="connsiteY6" fmla="*/ 13394 h 1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506" h="13319">
                  <a:moveTo>
                    <a:pt x="189220" y="13394"/>
                  </a:moveTo>
                  <a:cubicBezTo>
                    <a:pt x="194799" y="13394"/>
                    <a:pt x="200705" y="13394"/>
                    <a:pt x="200705" y="6734"/>
                  </a:cubicBezTo>
                  <a:cubicBezTo>
                    <a:pt x="200705" y="75"/>
                    <a:pt x="194799" y="75"/>
                    <a:pt x="189220" y="75"/>
                  </a:cubicBezTo>
                  <a:lnTo>
                    <a:pt x="11685" y="75"/>
                  </a:lnTo>
                  <a:cubicBezTo>
                    <a:pt x="6106" y="75"/>
                    <a:pt x="199" y="75"/>
                    <a:pt x="199" y="6734"/>
                  </a:cubicBezTo>
                  <a:cubicBezTo>
                    <a:pt x="199" y="13394"/>
                    <a:pt x="6106" y="13394"/>
                    <a:pt x="11685" y="13394"/>
                  </a:cubicBezTo>
                  <a:lnTo>
                    <a:pt x="189220" y="13394"/>
                  </a:lnTo>
                  <a:close/>
                </a:path>
              </a:pathLst>
            </a:custGeom>
            <a:solidFill>
              <a:srgbClr val="B300B3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341D41B5-1C30-9922-1905-626513FE221B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2685394" y="4931128"/>
              <a:ext cx="154891" cy="219105"/>
            </a:xfrm>
            <a:custGeom>
              <a:avLst/>
              <a:gdLst>
                <a:gd name="connsiteX0" fmla="*/ 1192 w 154891"/>
                <a:gd name="connsiteY0" fmla="*/ 204862 h 219105"/>
                <a:gd name="connsiteX1" fmla="*/ 207 w 154891"/>
                <a:gd name="connsiteY1" fmla="*/ 210189 h 219105"/>
                <a:gd name="connsiteX2" fmla="*/ 9396 w 154891"/>
                <a:gd name="connsiteY2" fmla="*/ 219180 h 219105"/>
                <a:gd name="connsiteX3" fmla="*/ 20881 w 154891"/>
                <a:gd name="connsiteY3" fmla="*/ 212187 h 219105"/>
                <a:gd name="connsiteX4" fmla="*/ 41883 w 154891"/>
                <a:gd name="connsiteY4" fmla="*/ 128608 h 219105"/>
                <a:gd name="connsiteX5" fmla="*/ 74371 w 154891"/>
                <a:gd name="connsiteY5" fmla="*/ 150918 h 219105"/>
                <a:gd name="connsiteX6" fmla="*/ 155099 w 154891"/>
                <a:gd name="connsiteY6" fmla="*/ 54352 h 219105"/>
                <a:gd name="connsiteX7" fmla="*/ 109485 w 154891"/>
                <a:gd name="connsiteY7" fmla="*/ 75 h 219105"/>
                <a:gd name="connsiteX8" fmla="*/ 33351 w 154891"/>
                <a:gd name="connsiteY8" fmla="*/ 73998 h 219105"/>
                <a:gd name="connsiteX9" fmla="*/ 1192 w 154891"/>
                <a:gd name="connsiteY9" fmla="*/ 204862 h 219105"/>
                <a:gd name="connsiteX10" fmla="*/ 74043 w 154891"/>
                <a:gd name="connsiteY10" fmla="*/ 143592 h 219105"/>
                <a:gd name="connsiteX11" fmla="*/ 45821 w 154891"/>
                <a:gd name="connsiteY11" fmla="*/ 113956 h 219105"/>
                <a:gd name="connsiteX12" fmla="*/ 48447 w 154891"/>
                <a:gd name="connsiteY12" fmla="*/ 101636 h 219105"/>
                <a:gd name="connsiteX13" fmla="*/ 68136 w 154891"/>
                <a:gd name="connsiteY13" fmla="*/ 39034 h 219105"/>
                <a:gd name="connsiteX14" fmla="*/ 108828 w 154891"/>
                <a:gd name="connsiteY14" fmla="*/ 7400 h 219105"/>
                <a:gd name="connsiteX15" fmla="*/ 131471 w 154891"/>
                <a:gd name="connsiteY15" fmla="*/ 40033 h 219105"/>
                <a:gd name="connsiteX16" fmla="*/ 113094 w 154891"/>
                <a:gd name="connsiteY16" fmla="*/ 111958 h 219105"/>
                <a:gd name="connsiteX17" fmla="*/ 74043 w 154891"/>
                <a:gd name="connsiteY17" fmla="*/ 143592 h 21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891" h="219105">
                  <a:moveTo>
                    <a:pt x="1192" y="204862"/>
                  </a:moveTo>
                  <a:cubicBezTo>
                    <a:pt x="207" y="208857"/>
                    <a:pt x="207" y="209523"/>
                    <a:pt x="207" y="210189"/>
                  </a:cubicBezTo>
                  <a:cubicBezTo>
                    <a:pt x="207" y="215184"/>
                    <a:pt x="3817" y="219180"/>
                    <a:pt x="9396" y="219180"/>
                  </a:cubicBezTo>
                  <a:cubicBezTo>
                    <a:pt x="16287" y="219180"/>
                    <a:pt x="20225" y="213186"/>
                    <a:pt x="20881" y="212187"/>
                  </a:cubicBezTo>
                  <a:cubicBezTo>
                    <a:pt x="22522" y="209190"/>
                    <a:pt x="33023" y="164570"/>
                    <a:pt x="41883" y="128608"/>
                  </a:cubicBezTo>
                  <a:cubicBezTo>
                    <a:pt x="48447" y="141927"/>
                    <a:pt x="58948" y="150918"/>
                    <a:pt x="74371" y="150918"/>
                  </a:cubicBezTo>
                  <a:cubicBezTo>
                    <a:pt x="112766" y="150918"/>
                    <a:pt x="155099" y="103967"/>
                    <a:pt x="155099" y="54352"/>
                  </a:cubicBezTo>
                  <a:cubicBezTo>
                    <a:pt x="155099" y="19055"/>
                    <a:pt x="133440" y="75"/>
                    <a:pt x="109485" y="75"/>
                  </a:cubicBezTo>
                  <a:cubicBezTo>
                    <a:pt x="77653" y="75"/>
                    <a:pt x="43196" y="33373"/>
                    <a:pt x="33351" y="73998"/>
                  </a:cubicBezTo>
                  <a:lnTo>
                    <a:pt x="1192" y="204862"/>
                  </a:lnTo>
                  <a:close/>
                  <a:moveTo>
                    <a:pt x="74043" y="143592"/>
                  </a:moveTo>
                  <a:cubicBezTo>
                    <a:pt x="51072" y="143592"/>
                    <a:pt x="45821" y="116953"/>
                    <a:pt x="45821" y="113956"/>
                  </a:cubicBezTo>
                  <a:cubicBezTo>
                    <a:pt x="45821" y="112624"/>
                    <a:pt x="47462" y="105965"/>
                    <a:pt x="48447" y="101636"/>
                  </a:cubicBezTo>
                  <a:cubicBezTo>
                    <a:pt x="57635" y="64341"/>
                    <a:pt x="60917" y="52354"/>
                    <a:pt x="68136" y="39034"/>
                  </a:cubicBezTo>
                  <a:cubicBezTo>
                    <a:pt x="82247" y="14726"/>
                    <a:pt x="98655" y="7400"/>
                    <a:pt x="108828" y="7400"/>
                  </a:cubicBezTo>
                  <a:cubicBezTo>
                    <a:pt x="120970" y="7400"/>
                    <a:pt x="131471" y="17057"/>
                    <a:pt x="131471" y="40033"/>
                  </a:cubicBezTo>
                  <a:cubicBezTo>
                    <a:pt x="131471" y="58347"/>
                    <a:pt x="121955" y="95642"/>
                    <a:pt x="113094" y="111958"/>
                  </a:cubicBezTo>
                  <a:cubicBezTo>
                    <a:pt x="102265" y="132936"/>
                    <a:pt x="86513" y="143592"/>
                    <a:pt x="74043" y="143592"/>
                  </a:cubicBezTo>
                  <a:close/>
                </a:path>
              </a:pathLst>
            </a:custGeom>
            <a:solidFill>
              <a:srgbClr val="B300B3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7F22F4F3-A256-C038-877E-424257E17E33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2857158" y="4973483"/>
              <a:ext cx="106586" cy="159434"/>
            </a:xfrm>
            <a:custGeom>
              <a:avLst/>
              <a:gdLst>
                <a:gd name="connsiteX0" fmla="*/ 106799 w 106586"/>
                <a:gd name="connsiteY0" fmla="*/ 80493 h 159434"/>
                <a:gd name="connsiteX1" fmla="*/ 93246 w 106586"/>
                <a:gd name="connsiteY1" fmla="*/ 20122 h 159434"/>
                <a:gd name="connsiteX2" fmla="*/ 53506 w 106586"/>
                <a:gd name="connsiteY2" fmla="*/ 76 h 159434"/>
                <a:gd name="connsiteX3" fmla="*/ 212 w 106586"/>
                <a:gd name="connsiteY3" fmla="*/ 80493 h 159434"/>
                <a:gd name="connsiteX4" fmla="*/ 53506 w 106586"/>
                <a:gd name="connsiteY4" fmla="*/ 159510 h 159434"/>
                <a:gd name="connsiteX5" fmla="*/ 106799 w 106586"/>
                <a:gd name="connsiteY5" fmla="*/ 80493 h 159434"/>
                <a:gd name="connsiteX6" fmla="*/ 53506 w 106586"/>
                <a:gd name="connsiteY6" fmla="*/ 152984 h 159434"/>
                <a:gd name="connsiteX7" fmla="*/ 24332 w 106586"/>
                <a:gd name="connsiteY7" fmla="*/ 127577 h 159434"/>
                <a:gd name="connsiteX8" fmla="*/ 21116 w 106586"/>
                <a:gd name="connsiteY8" fmla="*/ 77462 h 159434"/>
                <a:gd name="connsiteX9" fmla="*/ 24562 w 106586"/>
                <a:gd name="connsiteY9" fmla="*/ 29912 h 159434"/>
                <a:gd name="connsiteX10" fmla="*/ 53506 w 106586"/>
                <a:gd name="connsiteY10" fmla="*/ 6603 h 159434"/>
                <a:gd name="connsiteX11" fmla="*/ 81990 w 106586"/>
                <a:gd name="connsiteY11" fmla="*/ 27814 h 159434"/>
                <a:gd name="connsiteX12" fmla="*/ 85895 w 106586"/>
                <a:gd name="connsiteY12" fmla="*/ 77462 h 159434"/>
                <a:gd name="connsiteX13" fmla="*/ 82909 w 106586"/>
                <a:gd name="connsiteY13" fmla="*/ 126644 h 159434"/>
                <a:gd name="connsiteX14" fmla="*/ 53506 w 106586"/>
                <a:gd name="connsiteY14" fmla="*/ 152984 h 15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586" h="159434">
                  <a:moveTo>
                    <a:pt x="106799" y="80493"/>
                  </a:moveTo>
                  <a:cubicBezTo>
                    <a:pt x="106799" y="54853"/>
                    <a:pt x="103813" y="36438"/>
                    <a:pt x="93246" y="20122"/>
                  </a:cubicBezTo>
                  <a:cubicBezTo>
                    <a:pt x="86125" y="9400"/>
                    <a:pt x="71883" y="76"/>
                    <a:pt x="53506" y="76"/>
                  </a:cubicBezTo>
                  <a:cubicBezTo>
                    <a:pt x="212" y="76"/>
                    <a:pt x="212" y="63710"/>
                    <a:pt x="212" y="80493"/>
                  </a:cubicBezTo>
                  <a:cubicBezTo>
                    <a:pt x="212" y="97275"/>
                    <a:pt x="212" y="159510"/>
                    <a:pt x="53506" y="159510"/>
                  </a:cubicBezTo>
                  <a:cubicBezTo>
                    <a:pt x="106799" y="159510"/>
                    <a:pt x="106799" y="97275"/>
                    <a:pt x="106799" y="80493"/>
                  </a:cubicBezTo>
                  <a:close/>
                  <a:moveTo>
                    <a:pt x="53506" y="152984"/>
                  </a:moveTo>
                  <a:cubicBezTo>
                    <a:pt x="42939" y="152984"/>
                    <a:pt x="28926" y="146690"/>
                    <a:pt x="24332" y="127577"/>
                  </a:cubicBezTo>
                  <a:cubicBezTo>
                    <a:pt x="21116" y="113825"/>
                    <a:pt x="21116" y="94711"/>
                    <a:pt x="21116" y="77462"/>
                  </a:cubicBezTo>
                  <a:cubicBezTo>
                    <a:pt x="21116" y="60447"/>
                    <a:pt x="21116" y="42732"/>
                    <a:pt x="24562" y="29912"/>
                  </a:cubicBezTo>
                  <a:cubicBezTo>
                    <a:pt x="29386" y="11498"/>
                    <a:pt x="44087" y="6603"/>
                    <a:pt x="53506" y="6603"/>
                  </a:cubicBezTo>
                  <a:cubicBezTo>
                    <a:pt x="65910" y="6603"/>
                    <a:pt x="77855" y="14295"/>
                    <a:pt x="81990" y="27814"/>
                  </a:cubicBezTo>
                  <a:cubicBezTo>
                    <a:pt x="85665" y="40401"/>
                    <a:pt x="85895" y="57183"/>
                    <a:pt x="85895" y="77462"/>
                  </a:cubicBezTo>
                  <a:cubicBezTo>
                    <a:pt x="85895" y="94711"/>
                    <a:pt x="85895" y="111960"/>
                    <a:pt x="82909" y="126644"/>
                  </a:cubicBezTo>
                  <a:cubicBezTo>
                    <a:pt x="78314" y="147856"/>
                    <a:pt x="62694" y="152984"/>
                    <a:pt x="53506" y="152984"/>
                  </a:cubicBezTo>
                  <a:close/>
                </a:path>
              </a:pathLst>
            </a:custGeom>
            <a:solidFill>
              <a:srgbClr val="B300B3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3BCF6E26-C5F6-25A4-470A-CAE857E74F4B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3002233" y="4843219"/>
              <a:ext cx="178889" cy="299688"/>
            </a:xfrm>
            <a:custGeom>
              <a:avLst/>
              <a:gdLst>
                <a:gd name="connsiteX0" fmla="*/ 179106 w 178889"/>
                <a:gd name="connsiteY0" fmla="*/ 45694 h 299688"/>
                <a:gd name="connsiteX1" fmla="*/ 134476 w 178889"/>
                <a:gd name="connsiteY1" fmla="*/ 75 h 299688"/>
                <a:gd name="connsiteX2" fmla="*/ 94769 w 178889"/>
                <a:gd name="connsiteY2" fmla="*/ 14060 h 299688"/>
                <a:gd name="connsiteX3" fmla="*/ 52436 w 178889"/>
                <a:gd name="connsiteY3" fmla="*/ 84986 h 299688"/>
                <a:gd name="connsiteX4" fmla="*/ 258 w 178889"/>
                <a:gd name="connsiteY4" fmla="*/ 296433 h 299688"/>
                <a:gd name="connsiteX5" fmla="*/ 4196 w 178889"/>
                <a:gd name="connsiteY5" fmla="*/ 299763 h 299688"/>
                <a:gd name="connsiteX6" fmla="*/ 8134 w 178889"/>
                <a:gd name="connsiteY6" fmla="*/ 298098 h 299688"/>
                <a:gd name="connsiteX7" fmla="*/ 31105 w 178889"/>
                <a:gd name="connsiteY7" fmla="*/ 206194 h 299688"/>
                <a:gd name="connsiteX8" fmla="*/ 75735 w 178889"/>
                <a:gd name="connsiteY8" fmla="*/ 238493 h 299688"/>
                <a:gd name="connsiteX9" fmla="*/ 139070 w 178889"/>
                <a:gd name="connsiteY9" fmla="*/ 212187 h 299688"/>
                <a:gd name="connsiteX10" fmla="*/ 165323 w 178889"/>
                <a:gd name="connsiteY10" fmla="*/ 150918 h 299688"/>
                <a:gd name="connsiteX11" fmla="*/ 141367 w 178889"/>
                <a:gd name="connsiteY11" fmla="*/ 101303 h 299688"/>
                <a:gd name="connsiteX12" fmla="*/ 179106 w 178889"/>
                <a:gd name="connsiteY12" fmla="*/ 45694 h 299688"/>
                <a:gd name="connsiteX13" fmla="*/ 120037 w 178889"/>
                <a:gd name="connsiteY13" fmla="*/ 100970 h 299688"/>
                <a:gd name="connsiteX14" fmla="*/ 104285 w 178889"/>
                <a:gd name="connsiteY14" fmla="*/ 103301 h 299688"/>
                <a:gd name="connsiteX15" fmla="*/ 89846 w 178889"/>
                <a:gd name="connsiteY15" fmla="*/ 101969 h 299688"/>
                <a:gd name="connsiteX16" fmla="*/ 105926 w 178889"/>
                <a:gd name="connsiteY16" fmla="*/ 99305 h 299688"/>
                <a:gd name="connsiteX17" fmla="*/ 120037 w 178889"/>
                <a:gd name="connsiteY17" fmla="*/ 100970 h 299688"/>
                <a:gd name="connsiteX18" fmla="*/ 160729 w 178889"/>
                <a:gd name="connsiteY18" fmla="*/ 38035 h 299688"/>
                <a:gd name="connsiteX19" fmla="*/ 131194 w 178889"/>
                <a:gd name="connsiteY19" fmla="*/ 95642 h 299688"/>
                <a:gd name="connsiteX20" fmla="*/ 105926 w 178889"/>
                <a:gd name="connsiteY20" fmla="*/ 91646 h 299688"/>
                <a:gd name="connsiteX21" fmla="*/ 80658 w 178889"/>
                <a:gd name="connsiteY21" fmla="*/ 102302 h 299688"/>
                <a:gd name="connsiteX22" fmla="*/ 103301 w 178889"/>
                <a:gd name="connsiteY22" fmla="*/ 110626 h 299688"/>
                <a:gd name="connsiteX23" fmla="*/ 130210 w 178889"/>
                <a:gd name="connsiteY23" fmla="*/ 106298 h 299688"/>
                <a:gd name="connsiteX24" fmla="*/ 144649 w 178889"/>
                <a:gd name="connsiteY24" fmla="*/ 143925 h 299688"/>
                <a:gd name="connsiteX25" fmla="*/ 128241 w 178889"/>
                <a:gd name="connsiteY25" fmla="*/ 201199 h 299688"/>
                <a:gd name="connsiteX26" fmla="*/ 74751 w 178889"/>
                <a:gd name="connsiteY26" fmla="*/ 231168 h 299688"/>
                <a:gd name="connsiteX27" fmla="*/ 37340 w 178889"/>
                <a:gd name="connsiteY27" fmla="*/ 188212 h 299688"/>
                <a:gd name="connsiteX28" fmla="*/ 38981 w 178889"/>
                <a:gd name="connsiteY28" fmla="*/ 173561 h 299688"/>
                <a:gd name="connsiteX29" fmla="*/ 59984 w 178889"/>
                <a:gd name="connsiteY29" fmla="*/ 89315 h 299688"/>
                <a:gd name="connsiteX30" fmla="*/ 130210 w 178889"/>
                <a:gd name="connsiteY30" fmla="*/ 7733 h 299688"/>
                <a:gd name="connsiteX31" fmla="*/ 160729 w 178889"/>
                <a:gd name="connsiteY31" fmla="*/ 38035 h 2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8889" h="299688">
                  <a:moveTo>
                    <a:pt x="179106" y="45694"/>
                  </a:moveTo>
                  <a:cubicBezTo>
                    <a:pt x="179106" y="20720"/>
                    <a:pt x="161057" y="75"/>
                    <a:pt x="134476" y="75"/>
                  </a:cubicBezTo>
                  <a:cubicBezTo>
                    <a:pt x="115443" y="75"/>
                    <a:pt x="106254" y="5403"/>
                    <a:pt x="94769" y="14060"/>
                  </a:cubicBezTo>
                  <a:cubicBezTo>
                    <a:pt x="76720" y="27380"/>
                    <a:pt x="58671" y="59679"/>
                    <a:pt x="52436" y="84986"/>
                  </a:cubicBezTo>
                  <a:lnTo>
                    <a:pt x="258" y="296433"/>
                  </a:lnTo>
                  <a:cubicBezTo>
                    <a:pt x="-70" y="297765"/>
                    <a:pt x="1571" y="299763"/>
                    <a:pt x="4196" y="299763"/>
                  </a:cubicBezTo>
                  <a:cubicBezTo>
                    <a:pt x="6822" y="299763"/>
                    <a:pt x="7806" y="299097"/>
                    <a:pt x="8134" y="298098"/>
                  </a:cubicBezTo>
                  <a:lnTo>
                    <a:pt x="31105" y="206194"/>
                  </a:lnTo>
                  <a:cubicBezTo>
                    <a:pt x="37340" y="226173"/>
                    <a:pt x="51780" y="238493"/>
                    <a:pt x="75735" y="238493"/>
                  </a:cubicBezTo>
                  <a:cubicBezTo>
                    <a:pt x="99691" y="238493"/>
                    <a:pt x="124303" y="226839"/>
                    <a:pt x="139070" y="212187"/>
                  </a:cubicBezTo>
                  <a:cubicBezTo>
                    <a:pt x="154822" y="196870"/>
                    <a:pt x="165323" y="175559"/>
                    <a:pt x="165323" y="150918"/>
                  </a:cubicBezTo>
                  <a:cubicBezTo>
                    <a:pt x="165323" y="126943"/>
                    <a:pt x="153181" y="109627"/>
                    <a:pt x="141367" y="101303"/>
                  </a:cubicBezTo>
                  <a:cubicBezTo>
                    <a:pt x="160401" y="90314"/>
                    <a:pt x="179106" y="69669"/>
                    <a:pt x="179106" y="45694"/>
                  </a:cubicBezTo>
                  <a:close/>
                  <a:moveTo>
                    <a:pt x="120037" y="100970"/>
                  </a:moveTo>
                  <a:cubicBezTo>
                    <a:pt x="115771" y="102635"/>
                    <a:pt x="112161" y="103301"/>
                    <a:pt x="104285" y="103301"/>
                  </a:cubicBezTo>
                  <a:cubicBezTo>
                    <a:pt x="99691" y="103301"/>
                    <a:pt x="93128" y="103634"/>
                    <a:pt x="89846" y="101969"/>
                  </a:cubicBezTo>
                  <a:cubicBezTo>
                    <a:pt x="90502" y="98639"/>
                    <a:pt x="102316" y="99305"/>
                    <a:pt x="105926" y="99305"/>
                  </a:cubicBezTo>
                  <a:cubicBezTo>
                    <a:pt x="112817" y="99305"/>
                    <a:pt x="115771" y="99305"/>
                    <a:pt x="120037" y="100970"/>
                  </a:cubicBezTo>
                  <a:close/>
                  <a:moveTo>
                    <a:pt x="160729" y="38035"/>
                  </a:moveTo>
                  <a:cubicBezTo>
                    <a:pt x="160729" y="61344"/>
                    <a:pt x="148259" y="85319"/>
                    <a:pt x="131194" y="95642"/>
                  </a:cubicBezTo>
                  <a:cubicBezTo>
                    <a:pt x="122334" y="92312"/>
                    <a:pt x="115771" y="91646"/>
                    <a:pt x="105926" y="91646"/>
                  </a:cubicBezTo>
                  <a:cubicBezTo>
                    <a:pt x="99035" y="91646"/>
                    <a:pt x="80658" y="91313"/>
                    <a:pt x="80658" y="102302"/>
                  </a:cubicBezTo>
                  <a:cubicBezTo>
                    <a:pt x="80329" y="111625"/>
                    <a:pt x="97394" y="110626"/>
                    <a:pt x="103301" y="110626"/>
                  </a:cubicBezTo>
                  <a:cubicBezTo>
                    <a:pt x="115443" y="110626"/>
                    <a:pt x="120365" y="110293"/>
                    <a:pt x="130210" y="106298"/>
                  </a:cubicBezTo>
                  <a:cubicBezTo>
                    <a:pt x="142680" y="118285"/>
                    <a:pt x="144321" y="128608"/>
                    <a:pt x="144649" y="143925"/>
                  </a:cubicBezTo>
                  <a:cubicBezTo>
                    <a:pt x="145305" y="163238"/>
                    <a:pt x="137429" y="188212"/>
                    <a:pt x="128241" y="201199"/>
                  </a:cubicBezTo>
                  <a:cubicBezTo>
                    <a:pt x="115443" y="219180"/>
                    <a:pt x="93456" y="231168"/>
                    <a:pt x="74751" y="231168"/>
                  </a:cubicBezTo>
                  <a:cubicBezTo>
                    <a:pt x="49811" y="231168"/>
                    <a:pt x="37340" y="211854"/>
                    <a:pt x="37340" y="188212"/>
                  </a:cubicBezTo>
                  <a:cubicBezTo>
                    <a:pt x="37340" y="184882"/>
                    <a:pt x="37340" y="179888"/>
                    <a:pt x="38981" y="173561"/>
                  </a:cubicBezTo>
                  <a:lnTo>
                    <a:pt x="59984" y="89315"/>
                  </a:lnTo>
                  <a:cubicBezTo>
                    <a:pt x="67203" y="60678"/>
                    <a:pt x="90831" y="7733"/>
                    <a:pt x="130210" y="7733"/>
                  </a:cubicBezTo>
                  <a:cubicBezTo>
                    <a:pt x="149243" y="7733"/>
                    <a:pt x="160729" y="18056"/>
                    <a:pt x="160729" y="38035"/>
                  </a:cubicBezTo>
                  <a:close/>
                </a:path>
              </a:pathLst>
            </a:custGeom>
            <a:solidFill>
              <a:srgbClr val="B300B3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B50B6E9C-0DE8-EF0A-D248-AFBF2B5DE265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3265481" y="4839889"/>
              <a:ext cx="242182" cy="238418"/>
            </a:xfrm>
            <a:custGeom>
              <a:avLst/>
              <a:gdLst>
                <a:gd name="connsiteX0" fmla="*/ 129848 w 242182"/>
                <a:gd name="connsiteY0" fmla="*/ 6068 h 238418"/>
                <a:gd name="connsiteX1" fmla="*/ 121316 w 242182"/>
                <a:gd name="connsiteY1" fmla="*/ 75 h 238418"/>
                <a:gd name="connsiteX2" fmla="*/ 112784 w 242182"/>
                <a:gd name="connsiteY2" fmla="*/ 6068 h 238418"/>
                <a:gd name="connsiteX3" fmla="*/ 1865 w 242182"/>
                <a:gd name="connsiteY3" fmla="*/ 231834 h 238418"/>
                <a:gd name="connsiteX4" fmla="*/ 225 w 242182"/>
                <a:gd name="connsiteY4" fmla="*/ 235829 h 238418"/>
                <a:gd name="connsiteX5" fmla="*/ 7444 w 242182"/>
                <a:gd name="connsiteY5" fmla="*/ 238493 h 238418"/>
                <a:gd name="connsiteX6" fmla="*/ 235187 w 242182"/>
                <a:gd name="connsiteY6" fmla="*/ 238493 h 238418"/>
                <a:gd name="connsiteX7" fmla="*/ 242407 w 242182"/>
                <a:gd name="connsiteY7" fmla="*/ 235829 h 238418"/>
                <a:gd name="connsiteX8" fmla="*/ 240766 w 242182"/>
                <a:gd name="connsiteY8" fmla="*/ 231834 h 238418"/>
                <a:gd name="connsiteX9" fmla="*/ 129848 w 242182"/>
                <a:gd name="connsiteY9" fmla="*/ 6068 h 238418"/>
                <a:gd name="connsiteX10" fmla="*/ 110815 w 242182"/>
                <a:gd name="connsiteY10" fmla="*/ 33373 h 238418"/>
                <a:gd name="connsiteX11" fmla="*/ 199090 w 242182"/>
                <a:gd name="connsiteY11" fmla="*/ 213186 h 238418"/>
                <a:gd name="connsiteX12" fmla="*/ 22211 w 242182"/>
                <a:gd name="connsiteY12" fmla="*/ 213186 h 238418"/>
                <a:gd name="connsiteX13" fmla="*/ 110815 w 242182"/>
                <a:gd name="connsiteY13" fmla="*/ 33373 h 23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182" h="238418">
                  <a:moveTo>
                    <a:pt x="129848" y="6068"/>
                  </a:moveTo>
                  <a:cubicBezTo>
                    <a:pt x="127551" y="1740"/>
                    <a:pt x="126894" y="75"/>
                    <a:pt x="121316" y="75"/>
                  </a:cubicBezTo>
                  <a:cubicBezTo>
                    <a:pt x="115737" y="75"/>
                    <a:pt x="115081" y="1740"/>
                    <a:pt x="112784" y="6068"/>
                  </a:cubicBezTo>
                  <a:lnTo>
                    <a:pt x="1865" y="231834"/>
                  </a:lnTo>
                  <a:cubicBezTo>
                    <a:pt x="225" y="234830"/>
                    <a:pt x="225" y="235496"/>
                    <a:pt x="225" y="235829"/>
                  </a:cubicBezTo>
                  <a:cubicBezTo>
                    <a:pt x="225" y="238493"/>
                    <a:pt x="2194" y="238493"/>
                    <a:pt x="7444" y="238493"/>
                  </a:cubicBezTo>
                  <a:lnTo>
                    <a:pt x="235187" y="238493"/>
                  </a:lnTo>
                  <a:cubicBezTo>
                    <a:pt x="240438" y="238493"/>
                    <a:pt x="242407" y="238493"/>
                    <a:pt x="242407" y="235829"/>
                  </a:cubicBezTo>
                  <a:cubicBezTo>
                    <a:pt x="242407" y="235496"/>
                    <a:pt x="242407" y="234830"/>
                    <a:pt x="240766" y="231834"/>
                  </a:cubicBezTo>
                  <a:lnTo>
                    <a:pt x="129848" y="6068"/>
                  </a:lnTo>
                  <a:close/>
                  <a:moveTo>
                    <a:pt x="110815" y="33373"/>
                  </a:moveTo>
                  <a:lnTo>
                    <a:pt x="199090" y="213186"/>
                  </a:lnTo>
                  <a:lnTo>
                    <a:pt x="22211" y="213186"/>
                  </a:lnTo>
                  <a:lnTo>
                    <a:pt x="110815" y="33373"/>
                  </a:lnTo>
                  <a:close/>
                </a:path>
              </a:pathLst>
            </a:custGeom>
            <a:solidFill>
              <a:srgbClr val="B300B3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BD88DFB-1DA5-0DD9-9514-074276364D29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3531401" y="4852876"/>
              <a:ext cx="223149" cy="225432"/>
            </a:xfrm>
            <a:custGeom>
              <a:avLst/>
              <a:gdLst>
                <a:gd name="connsiteX0" fmla="*/ 132482 w 223149"/>
                <a:gd name="connsiteY0" fmla="*/ 23384 h 225432"/>
                <a:gd name="connsiteX1" fmla="*/ 140029 w 223149"/>
                <a:gd name="connsiteY1" fmla="*/ 11063 h 225432"/>
                <a:gd name="connsiteX2" fmla="*/ 160703 w 223149"/>
                <a:gd name="connsiteY2" fmla="*/ 10397 h 225432"/>
                <a:gd name="connsiteX3" fmla="*/ 208615 w 223149"/>
                <a:gd name="connsiteY3" fmla="*/ 37702 h 225432"/>
                <a:gd name="connsiteX4" fmla="*/ 205989 w 223149"/>
                <a:gd name="connsiteY4" fmla="*/ 64341 h 225432"/>
                <a:gd name="connsiteX5" fmla="*/ 205005 w 223149"/>
                <a:gd name="connsiteY5" fmla="*/ 70668 h 225432"/>
                <a:gd name="connsiteX6" fmla="*/ 208943 w 223149"/>
                <a:gd name="connsiteY6" fmla="*/ 74997 h 225432"/>
                <a:gd name="connsiteX7" fmla="*/ 213865 w 223149"/>
                <a:gd name="connsiteY7" fmla="*/ 67338 h 225432"/>
                <a:gd name="connsiteX8" fmla="*/ 222726 w 223149"/>
                <a:gd name="connsiteY8" fmla="*/ 9398 h 225432"/>
                <a:gd name="connsiteX9" fmla="*/ 223382 w 223149"/>
                <a:gd name="connsiteY9" fmla="*/ 3738 h 225432"/>
                <a:gd name="connsiteX10" fmla="*/ 214522 w 223149"/>
                <a:gd name="connsiteY10" fmla="*/ 75 h 225432"/>
                <a:gd name="connsiteX11" fmla="*/ 32393 w 223149"/>
                <a:gd name="connsiteY11" fmla="*/ 75 h 225432"/>
                <a:gd name="connsiteX12" fmla="*/ 21891 w 223149"/>
                <a:gd name="connsiteY12" fmla="*/ 6734 h 225432"/>
                <a:gd name="connsiteX13" fmla="*/ 2202 w 223149"/>
                <a:gd name="connsiteY13" fmla="*/ 65340 h 225432"/>
                <a:gd name="connsiteX14" fmla="*/ 233 w 223149"/>
                <a:gd name="connsiteY14" fmla="*/ 71334 h 225432"/>
                <a:gd name="connsiteX15" fmla="*/ 4171 w 223149"/>
                <a:gd name="connsiteY15" fmla="*/ 74997 h 225432"/>
                <a:gd name="connsiteX16" fmla="*/ 9750 w 223149"/>
                <a:gd name="connsiteY16" fmla="*/ 68004 h 225432"/>
                <a:gd name="connsiteX17" fmla="*/ 84570 w 223149"/>
                <a:gd name="connsiteY17" fmla="*/ 10397 h 225432"/>
                <a:gd name="connsiteX18" fmla="*/ 97368 w 223149"/>
                <a:gd name="connsiteY18" fmla="*/ 10397 h 225432"/>
                <a:gd name="connsiteX19" fmla="*/ 106557 w 223149"/>
                <a:gd name="connsiteY19" fmla="*/ 14393 h 225432"/>
                <a:gd name="connsiteX20" fmla="*/ 105244 w 223149"/>
                <a:gd name="connsiteY20" fmla="*/ 21386 h 225432"/>
                <a:gd name="connsiteX21" fmla="*/ 61271 w 223149"/>
                <a:gd name="connsiteY21" fmla="*/ 199201 h 225432"/>
                <a:gd name="connsiteX22" fmla="*/ 22220 w 223149"/>
                <a:gd name="connsiteY22" fmla="*/ 215184 h 225432"/>
                <a:gd name="connsiteX23" fmla="*/ 8437 w 223149"/>
                <a:gd name="connsiteY23" fmla="*/ 221511 h 225432"/>
                <a:gd name="connsiteX24" fmla="*/ 14016 w 223149"/>
                <a:gd name="connsiteY24" fmla="*/ 225507 h 225432"/>
                <a:gd name="connsiteX25" fmla="*/ 40925 w 223149"/>
                <a:gd name="connsiteY25" fmla="*/ 224841 h 225432"/>
                <a:gd name="connsiteX26" fmla="*/ 68818 w 223149"/>
                <a:gd name="connsiteY26" fmla="*/ 224508 h 225432"/>
                <a:gd name="connsiteX27" fmla="*/ 96056 w 223149"/>
                <a:gd name="connsiteY27" fmla="*/ 224841 h 225432"/>
                <a:gd name="connsiteX28" fmla="*/ 124606 w 223149"/>
                <a:gd name="connsiteY28" fmla="*/ 225507 h 225432"/>
                <a:gd name="connsiteX29" fmla="*/ 131825 w 223149"/>
                <a:gd name="connsiteY29" fmla="*/ 218847 h 225432"/>
                <a:gd name="connsiteX30" fmla="*/ 120668 w 223149"/>
                <a:gd name="connsiteY30" fmla="*/ 215184 h 225432"/>
                <a:gd name="connsiteX31" fmla="*/ 99665 w 223149"/>
                <a:gd name="connsiteY31" fmla="*/ 214518 h 225432"/>
                <a:gd name="connsiteX32" fmla="*/ 87524 w 223149"/>
                <a:gd name="connsiteY32" fmla="*/ 207193 h 225432"/>
                <a:gd name="connsiteX33" fmla="*/ 88836 w 223149"/>
                <a:gd name="connsiteY33" fmla="*/ 200200 h 225432"/>
                <a:gd name="connsiteX34" fmla="*/ 132482 w 223149"/>
                <a:gd name="connsiteY34" fmla="*/ 23384 h 22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3149" h="225432">
                  <a:moveTo>
                    <a:pt x="132482" y="23384"/>
                  </a:moveTo>
                  <a:cubicBezTo>
                    <a:pt x="134779" y="14060"/>
                    <a:pt x="136091" y="12062"/>
                    <a:pt x="140029" y="11063"/>
                  </a:cubicBezTo>
                  <a:cubicBezTo>
                    <a:pt x="142983" y="10397"/>
                    <a:pt x="153812" y="10397"/>
                    <a:pt x="160703" y="10397"/>
                  </a:cubicBezTo>
                  <a:cubicBezTo>
                    <a:pt x="193848" y="10397"/>
                    <a:pt x="208615" y="11729"/>
                    <a:pt x="208615" y="37702"/>
                  </a:cubicBezTo>
                  <a:cubicBezTo>
                    <a:pt x="208615" y="42697"/>
                    <a:pt x="207302" y="55684"/>
                    <a:pt x="205989" y="64341"/>
                  </a:cubicBezTo>
                  <a:cubicBezTo>
                    <a:pt x="205661" y="65673"/>
                    <a:pt x="205005" y="69669"/>
                    <a:pt x="205005" y="70668"/>
                  </a:cubicBezTo>
                  <a:cubicBezTo>
                    <a:pt x="205005" y="72666"/>
                    <a:pt x="205989" y="74997"/>
                    <a:pt x="208943" y="74997"/>
                  </a:cubicBezTo>
                  <a:cubicBezTo>
                    <a:pt x="212553" y="74997"/>
                    <a:pt x="213209" y="72333"/>
                    <a:pt x="213865" y="67338"/>
                  </a:cubicBezTo>
                  <a:lnTo>
                    <a:pt x="222726" y="9398"/>
                  </a:lnTo>
                  <a:cubicBezTo>
                    <a:pt x="223054" y="8066"/>
                    <a:pt x="223382" y="4737"/>
                    <a:pt x="223382" y="3738"/>
                  </a:cubicBezTo>
                  <a:cubicBezTo>
                    <a:pt x="223382" y="75"/>
                    <a:pt x="220100" y="75"/>
                    <a:pt x="214522" y="75"/>
                  </a:cubicBezTo>
                  <a:lnTo>
                    <a:pt x="32393" y="75"/>
                  </a:lnTo>
                  <a:cubicBezTo>
                    <a:pt x="24517" y="75"/>
                    <a:pt x="24189" y="408"/>
                    <a:pt x="21891" y="6734"/>
                  </a:cubicBezTo>
                  <a:lnTo>
                    <a:pt x="2202" y="65340"/>
                  </a:lnTo>
                  <a:cubicBezTo>
                    <a:pt x="1874" y="66006"/>
                    <a:pt x="233" y="70668"/>
                    <a:pt x="233" y="71334"/>
                  </a:cubicBezTo>
                  <a:cubicBezTo>
                    <a:pt x="233" y="73332"/>
                    <a:pt x="1874" y="74997"/>
                    <a:pt x="4171" y="74997"/>
                  </a:cubicBezTo>
                  <a:cubicBezTo>
                    <a:pt x="7452" y="74997"/>
                    <a:pt x="7781" y="73332"/>
                    <a:pt x="9750" y="68004"/>
                  </a:cubicBezTo>
                  <a:cubicBezTo>
                    <a:pt x="27470" y="16391"/>
                    <a:pt x="36002" y="10397"/>
                    <a:pt x="84570" y="10397"/>
                  </a:cubicBezTo>
                  <a:lnTo>
                    <a:pt x="97368" y="10397"/>
                  </a:lnTo>
                  <a:cubicBezTo>
                    <a:pt x="106557" y="10397"/>
                    <a:pt x="106557" y="11729"/>
                    <a:pt x="106557" y="14393"/>
                  </a:cubicBezTo>
                  <a:cubicBezTo>
                    <a:pt x="106557" y="16391"/>
                    <a:pt x="105572" y="20387"/>
                    <a:pt x="105244" y="21386"/>
                  </a:cubicBezTo>
                  <a:lnTo>
                    <a:pt x="61271" y="199201"/>
                  </a:lnTo>
                  <a:cubicBezTo>
                    <a:pt x="58317" y="211521"/>
                    <a:pt x="57333" y="215184"/>
                    <a:pt x="22220" y="215184"/>
                  </a:cubicBezTo>
                  <a:cubicBezTo>
                    <a:pt x="10406" y="215184"/>
                    <a:pt x="8437" y="215184"/>
                    <a:pt x="8437" y="221511"/>
                  </a:cubicBezTo>
                  <a:cubicBezTo>
                    <a:pt x="8437" y="225507"/>
                    <a:pt x="12047" y="225507"/>
                    <a:pt x="14016" y="225507"/>
                  </a:cubicBezTo>
                  <a:cubicBezTo>
                    <a:pt x="22876" y="225507"/>
                    <a:pt x="32064" y="224841"/>
                    <a:pt x="40925" y="224841"/>
                  </a:cubicBezTo>
                  <a:cubicBezTo>
                    <a:pt x="50113" y="224841"/>
                    <a:pt x="59630" y="224508"/>
                    <a:pt x="68818" y="224508"/>
                  </a:cubicBezTo>
                  <a:cubicBezTo>
                    <a:pt x="78007" y="224508"/>
                    <a:pt x="87195" y="224841"/>
                    <a:pt x="96056" y="224841"/>
                  </a:cubicBezTo>
                  <a:cubicBezTo>
                    <a:pt x="105572" y="224841"/>
                    <a:pt x="115417" y="225507"/>
                    <a:pt x="124606" y="225507"/>
                  </a:cubicBezTo>
                  <a:cubicBezTo>
                    <a:pt x="127887" y="225507"/>
                    <a:pt x="131825" y="225507"/>
                    <a:pt x="131825" y="218847"/>
                  </a:cubicBezTo>
                  <a:cubicBezTo>
                    <a:pt x="131825" y="215184"/>
                    <a:pt x="129200" y="215184"/>
                    <a:pt x="120668" y="215184"/>
                  </a:cubicBezTo>
                  <a:cubicBezTo>
                    <a:pt x="112464" y="215184"/>
                    <a:pt x="108198" y="215184"/>
                    <a:pt x="99665" y="214518"/>
                  </a:cubicBezTo>
                  <a:cubicBezTo>
                    <a:pt x="90149" y="213519"/>
                    <a:pt x="87524" y="212520"/>
                    <a:pt x="87524" y="207193"/>
                  </a:cubicBezTo>
                  <a:cubicBezTo>
                    <a:pt x="87524" y="206860"/>
                    <a:pt x="87524" y="205195"/>
                    <a:pt x="88836" y="200200"/>
                  </a:cubicBezTo>
                  <a:lnTo>
                    <a:pt x="132482" y="23384"/>
                  </a:lnTo>
                  <a:close/>
                </a:path>
              </a:pathLst>
            </a:custGeom>
            <a:solidFill>
              <a:srgbClr val="B300B3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C7916811-29FF-C339-5981-D5A8608E9EE5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3828362" y="4850878"/>
              <a:ext cx="276311" cy="227430"/>
            </a:xfrm>
            <a:custGeom>
              <a:avLst/>
              <a:gdLst>
                <a:gd name="connsiteX0" fmla="*/ 237830 w 276311"/>
                <a:gd name="connsiteY0" fmla="*/ 25715 h 227430"/>
                <a:gd name="connsiteX1" fmla="*/ 265395 w 276311"/>
                <a:gd name="connsiteY1" fmla="*/ 10397 h 227430"/>
                <a:gd name="connsiteX2" fmla="*/ 276553 w 276311"/>
                <a:gd name="connsiteY2" fmla="*/ 3738 h 227430"/>
                <a:gd name="connsiteX3" fmla="*/ 271959 w 276311"/>
                <a:gd name="connsiteY3" fmla="*/ 75 h 227430"/>
                <a:gd name="connsiteX4" fmla="*/ 229954 w 276311"/>
                <a:gd name="connsiteY4" fmla="*/ 1074 h 227430"/>
                <a:gd name="connsiteX5" fmla="*/ 187621 w 276311"/>
                <a:gd name="connsiteY5" fmla="*/ 75 h 227430"/>
                <a:gd name="connsiteX6" fmla="*/ 181386 w 276311"/>
                <a:gd name="connsiteY6" fmla="*/ 6734 h 227430"/>
                <a:gd name="connsiteX7" fmla="*/ 190575 w 276311"/>
                <a:gd name="connsiteY7" fmla="*/ 10397 h 227430"/>
                <a:gd name="connsiteX8" fmla="*/ 203045 w 276311"/>
                <a:gd name="connsiteY8" fmla="*/ 11063 h 227430"/>
                <a:gd name="connsiteX9" fmla="*/ 211905 w 276311"/>
                <a:gd name="connsiteY9" fmla="*/ 16391 h 227430"/>
                <a:gd name="connsiteX10" fmla="*/ 210593 w 276311"/>
                <a:gd name="connsiteY10" fmla="*/ 22718 h 227430"/>
                <a:gd name="connsiteX11" fmla="*/ 190903 w 276311"/>
                <a:gd name="connsiteY11" fmla="*/ 103967 h 227430"/>
                <a:gd name="connsiteX12" fmla="*/ 90814 w 276311"/>
                <a:gd name="connsiteY12" fmla="*/ 103967 h 227430"/>
                <a:gd name="connsiteX13" fmla="*/ 110175 w 276311"/>
                <a:gd name="connsiteY13" fmla="*/ 25715 h 227430"/>
                <a:gd name="connsiteX14" fmla="*/ 137741 w 276311"/>
                <a:gd name="connsiteY14" fmla="*/ 10397 h 227430"/>
                <a:gd name="connsiteX15" fmla="*/ 148898 w 276311"/>
                <a:gd name="connsiteY15" fmla="*/ 3738 h 227430"/>
                <a:gd name="connsiteX16" fmla="*/ 144304 w 276311"/>
                <a:gd name="connsiteY16" fmla="*/ 75 h 227430"/>
                <a:gd name="connsiteX17" fmla="*/ 102300 w 276311"/>
                <a:gd name="connsiteY17" fmla="*/ 1074 h 227430"/>
                <a:gd name="connsiteX18" fmla="*/ 59967 w 276311"/>
                <a:gd name="connsiteY18" fmla="*/ 75 h 227430"/>
                <a:gd name="connsiteX19" fmla="*/ 53732 w 276311"/>
                <a:gd name="connsiteY19" fmla="*/ 6734 h 227430"/>
                <a:gd name="connsiteX20" fmla="*/ 62920 w 276311"/>
                <a:gd name="connsiteY20" fmla="*/ 10397 h 227430"/>
                <a:gd name="connsiteX21" fmla="*/ 75390 w 276311"/>
                <a:gd name="connsiteY21" fmla="*/ 11063 h 227430"/>
                <a:gd name="connsiteX22" fmla="*/ 84251 w 276311"/>
                <a:gd name="connsiteY22" fmla="*/ 16391 h 227430"/>
                <a:gd name="connsiteX23" fmla="*/ 82938 w 276311"/>
                <a:gd name="connsiteY23" fmla="*/ 22718 h 227430"/>
                <a:gd name="connsiteX24" fmla="*/ 38965 w 276311"/>
                <a:gd name="connsiteY24" fmla="*/ 201532 h 227430"/>
                <a:gd name="connsiteX25" fmla="*/ 9102 w 276311"/>
                <a:gd name="connsiteY25" fmla="*/ 217182 h 227430"/>
                <a:gd name="connsiteX26" fmla="*/ 242 w 276311"/>
                <a:gd name="connsiteY26" fmla="*/ 223842 h 227430"/>
                <a:gd name="connsiteX27" fmla="*/ 4836 w 276311"/>
                <a:gd name="connsiteY27" fmla="*/ 227505 h 227430"/>
                <a:gd name="connsiteX28" fmla="*/ 46512 w 276311"/>
                <a:gd name="connsiteY28" fmla="*/ 226506 h 227430"/>
                <a:gd name="connsiteX29" fmla="*/ 67515 w 276311"/>
                <a:gd name="connsiteY29" fmla="*/ 226839 h 227430"/>
                <a:gd name="connsiteX30" fmla="*/ 88845 w 276311"/>
                <a:gd name="connsiteY30" fmla="*/ 227505 h 227430"/>
                <a:gd name="connsiteX31" fmla="*/ 95408 w 276311"/>
                <a:gd name="connsiteY31" fmla="*/ 220845 h 227430"/>
                <a:gd name="connsiteX32" fmla="*/ 86220 w 276311"/>
                <a:gd name="connsiteY32" fmla="*/ 217182 h 227430"/>
                <a:gd name="connsiteX33" fmla="*/ 64889 w 276311"/>
                <a:gd name="connsiteY33" fmla="*/ 211188 h 227430"/>
                <a:gd name="connsiteX34" fmla="*/ 65874 w 276311"/>
                <a:gd name="connsiteY34" fmla="*/ 205528 h 227430"/>
                <a:gd name="connsiteX35" fmla="*/ 88189 w 276311"/>
                <a:gd name="connsiteY35" fmla="*/ 114289 h 227430"/>
                <a:gd name="connsiteX36" fmla="*/ 188278 w 276311"/>
                <a:gd name="connsiteY36" fmla="*/ 114289 h 227430"/>
                <a:gd name="connsiteX37" fmla="*/ 165635 w 276311"/>
                <a:gd name="connsiteY37" fmla="*/ 206194 h 227430"/>
                <a:gd name="connsiteX38" fmla="*/ 135772 w 276311"/>
                <a:gd name="connsiteY38" fmla="*/ 217182 h 227430"/>
                <a:gd name="connsiteX39" fmla="*/ 127896 w 276311"/>
                <a:gd name="connsiteY39" fmla="*/ 223842 h 227430"/>
                <a:gd name="connsiteX40" fmla="*/ 132490 w 276311"/>
                <a:gd name="connsiteY40" fmla="*/ 227505 h 227430"/>
                <a:gd name="connsiteX41" fmla="*/ 174167 w 276311"/>
                <a:gd name="connsiteY41" fmla="*/ 226506 h 227430"/>
                <a:gd name="connsiteX42" fmla="*/ 195169 w 276311"/>
                <a:gd name="connsiteY42" fmla="*/ 226839 h 227430"/>
                <a:gd name="connsiteX43" fmla="*/ 216499 w 276311"/>
                <a:gd name="connsiteY43" fmla="*/ 227505 h 227430"/>
                <a:gd name="connsiteX44" fmla="*/ 223063 w 276311"/>
                <a:gd name="connsiteY44" fmla="*/ 220845 h 227430"/>
                <a:gd name="connsiteX45" fmla="*/ 213874 w 276311"/>
                <a:gd name="connsiteY45" fmla="*/ 217182 h 227430"/>
                <a:gd name="connsiteX46" fmla="*/ 192544 w 276311"/>
                <a:gd name="connsiteY46" fmla="*/ 211188 h 227430"/>
                <a:gd name="connsiteX47" fmla="*/ 193528 w 276311"/>
                <a:gd name="connsiteY47" fmla="*/ 205528 h 227430"/>
                <a:gd name="connsiteX48" fmla="*/ 237830 w 276311"/>
                <a:gd name="connsiteY48" fmla="*/ 25715 h 22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6311" h="227430">
                  <a:moveTo>
                    <a:pt x="237830" y="25715"/>
                  </a:moveTo>
                  <a:cubicBezTo>
                    <a:pt x="240783" y="13727"/>
                    <a:pt x="241440" y="10397"/>
                    <a:pt x="265395" y="10397"/>
                  </a:cubicBezTo>
                  <a:cubicBezTo>
                    <a:pt x="273928" y="10397"/>
                    <a:pt x="276553" y="10397"/>
                    <a:pt x="276553" y="3738"/>
                  </a:cubicBezTo>
                  <a:cubicBezTo>
                    <a:pt x="276553" y="75"/>
                    <a:pt x="272943" y="75"/>
                    <a:pt x="271959" y="75"/>
                  </a:cubicBezTo>
                  <a:cubicBezTo>
                    <a:pt x="262770" y="75"/>
                    <a:pt x="239143" y="1074"/>
                    <a:pt x="229954" y="1074"/>
                  </a:cubicBezTo>
                  <a:cubicBezTo>
                    <a:pt x="220437" y="1074"/>
                    <a:pt x="197138" y="75"/>
                    <a:pt x="187621" y="75"/>
                  </a:cubicBezTo>
                  <a:cubicBezTo>
                    <a:pt x="184996" y="75"/>
                    <a:pt x="181386" y="75"/>
                    <a:pt x="181386" y="6734"/>
                  </a:cubicBezTo>
                  <a:cubicBezTo>
                    <a:pt x="181386" y="10397"/>
                    <a:pt x="184340" y="10397"/>
                    <a:pt x="190575" y="10397"/>
                  </a:cubicBezTo>
                  <a:cubicBezTo>
                    <a:pt x="191231" y="10397"/>
                    <a:pt x="197466" y="10397"/>
                    <a:pt x="203045" y="11063"/>
                  </a:cubicBezTo>
                  <a:cubicBezTo>
                    <a:pt x="208952" y="11729"/>
                    <a:pt x="211905" y="12062"/>
                    <a:pt x="211905" y="16391"/>
                  </a:cubicBezTo>
                  <a:cubicBezTo>
                    <a:pt x="211905" y="17723"/>
                    <a:pt x="211577" y="18389"/>
                    <a:pt x="210593" y="22718"/>
                  </a:cubicBezTo>
                  <a:lnTo>
                    <a:pt x="190903" y="103967"/>
                  </a:lnTo>
                  <a:lnTo>
                    <a:pt x="90814" y="103967"/>
                  </a:lnTo>
                  <a:lnTo>
                    <a:pt x="110175" y="25715"/>
                  </a:lnTo>
                  <a:cubicBezTo>
                    <a:pt x="113129" y="13727"/>
                    <a:pt x="114113" y="10397"/>
                    <a:pt x="137741" y="10397"/>
                  </a:cubicBezTo>
                  <a:cubicBezTo>
                    <a:pt x="146273" y="10397"/>
                    <a:pt x="148898" y="10397"/>
                    <a:pt x="148898" y="3738"/>
                  </a:cubicBezTo>
                  <a:cubicBezTo>
                    <a:pt x="148898" y="75"/>
                    <a:pt x="145289" y="75"/>
                    <a:pt x="144304" y="75"/>
                  </a:cubicBezTo>
                  <a:cubicBezTo>
                    <a:pt x="135116" y="75"/>
                    <a:pt x="111488" y="1074"/>
                    <a:pt x="102300" y="1074"/>
                  </a:cubicBezTo>
                  <a:cubicBezTo>
                    <a:pt x="92783" y="1074"/>
                    <a:pt x="69484" y="75"/>
                    <a:pt x="59967" y="75"/>
                  </a:cubicBezTo>
                  <a:cubicBezTo>
                    <a:pt x="57342" y="75"/>
                    <a:pt x="53732" y="75"/>
                    <a:pt x="53732" y="6734"/>
                  </a:cubicBezTo>
                  <a:cubicBezTo>
                    <a:pt x="53732" y="10397"/>
                    <a:pt x="56685" y="10397"/>
                    <a:pt x="62920" y="10397"/>
                  </a:cubicBezTo>
                  <a:cubicBezTo>
                    <a:pt x="63577" y="10397"/>
                    <a:pt x="69812" y="10397"/>
                    <a:pt x="75390" y="11063"/>
                  </a:cubicBezTo>
                  <a:cubicBezTo>
                    <a:pt x="81297" y="11729"/>
                    <a:pt x="84251" y="12062"/>
                    <a:pt x="84251" y="16391"/>
                  </a:cubicBezTo>
                  <a:cubicBezTo>
                    <a:pt x="84251" y="17723"/>
                    <a:pt x="83923" y="18722"/>
                    <a:pt x="82938" y="22718"/>
                  </a:cubicBezTo>
                  <a:lnTo>
                    <a:pt x="38965" y="201532"/>
                  </a:lnTo>
                  <a:cubicBezTo>
                    <a:pt x="35683" y="214518"/>
                    <a:pt x="35027" y="217182"/>
                    <a:pt x="9102" y="217182"/>
                  </a:cubicBezTo>
                  <a:cubicBezTo>
                    <a:pt x="3195" y="217182"/>
                    <a:pt x="242" y="217182"/>
                    <a:pt x="242" y="223842"/>
                  </a:cubicBezTo>
                  <a:cubicBezTo>
                    <a:pt x="242" y="227505"/>
                    <a:pt x="4180" y="227505"/>
                    <a:pt x="4836" y="227505"/>
                  </a:cubicBezTo>
                  <a:cubicBezTo>
                    <a:pt x="14024" y="227505"/>
                    <a:pt x="37324" y="226506"/>
                    <a:pt x="46512" y="226506"/>
                  </a:cubicBezTo>
                  <a:cubicBezTo>
                    <a:pt x="53404" y="226506"/>
                    <a:pt x="60623" y="226839"/>
                    <a:pt x="67515" y="226839"/>
                  </a:cubicBezTo>
                  <a:cubicBezTo>
                    <a:pt x="74734" y="226839"/>
                    <a:pt x="81954" y="227505"/>
                    <a:pt x="88845" y="227505"/>
                  </a:cubicBezTo>
                  <a:cubicBezTo>
                    <a:pt x="91470" y="227505"/>
                    <a:pt x="95408" y="227505"/>
                    <a:pt x="95408" y="220845"/>
                  </a:cubicBezTo>
                  <a:cubicBezTo>
                    <a:pt x="95408" y="217182"/>
                    <a:pt x="92455" y="217182"/>
                    <a:pt x="86220" y="217182"/>
                  </a:cubicBezTo>
                  <a:cubicBezTo>
                    <a:pt x="74078" y="217182"/>
                    <a:pt x="64889" y="217182"/>
                    <a:pt x="64889" y="211188"/>
                  </a:cubicBezTo>
                  <a:cubicBezTo>
                    <a:pt x="64889" y="209190"/>
                    <a:pt x="65546" y="207526"/>
                    <a:pt x="65874" y="205528"/>
                  </a:cubicBezTo>
                  <a:lnTo>
                    <a:pt x="88189" y="114289"/>
                  </a:lnTo>
                  <a:lnTo>
                    <a:pt x="188278" y="114289"/>
                  </a:lnTo>
                  <a:cubicBezTo>
                    <a:pt x="174495" y="169565"/>
                    <a:pt x="166947" y="201199"/>
                    <a:pt x="165635" y="206194"/>
                  </a:cubicBezTo>
                  <a:cubicBezTo>
                    <a:pt x="162353" y="216849"/>
                    <a:pt x="156118" y="217182"/>
                    <a:pt x="135772" y="217182"/>
                  </a:cubicBezTo>
                  <a:cubicBezTo>
                    <a:pt x="130850" y="217182"/>
                    <a:pt x="127896" y="217182"/>
                    <a:pt x="127896" y="223842"/>
                  </a:cubicBezTo>
                  <a:cubicBezTo>
                    <a:pt x="127896" y="227505"/>
                    <a:pt x="131834" y="227505"/>
                    <a:pt x="132490" y="227505"/>
                  </a:cubicBezTo>
                  <a:cubicBezTo>
                    <a:pt x="141679" y="227505"/>
                    <a:pt x="164978" y="226506"/>
                    <a:pt x="174167" y="226506"/>
                  </a:cubicBezTo>
                  <a:cubicBezTo>
                    <a:pt x="181058" y="226506"/>
                    <a:pt x="188278" y="226839"/>
                    <a:pt x="195169" y="226839"/>
                  </a:cubicBezTo>
                  <a:cubicBezTo>
                    <a:pt x="202389" y="226839"/>
                    <a:pt x="209608" y="227505"/>
                    <a:pt x="216499" y="227505"/>
                  </a:cubicBezTo>
                  <a:cubicBezTo>
                    <a:pt x="219125" y="227505"/>
                    <a:pt x="223063" y="227505"/>
                    <a:pt x="223063" y="220845"/>
                  </a:cubicBezTo>
                  <a:cubicBezTo>
                    <a:pt x="223063" y="217182"/>
                    <a:pt x="220109" y="217182"/>
                    <a:pt x="213874" y="217182"/>
                  </a:cubicBezTo>
                  <a:cubicBezTo>
                    <a:pt x="201732" y="217182"/>
                    <a:pt x="192544" y="217182"/>
                    <a:pt x="192544" y="211188"/>
                  </a:cubicBezTo>
                  <a:cubicBezTo>
                    <a:pt x="192544" y="209190"/>
                    <a:pt x="193200" y="207526"/>
                    <a:pt x="193528" y="205528"/>
                  </a:cubicBezTo>
                  <a:lnTo>
                    <a:pt x="237830" y="25715"/>
                  </a:lnTo>
                  <a:close/>
                </a:path>
              </a:pathLst>
            </a:custGeom>
            <a:solidFill>
              <a:srgbClr val="000000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D1A6129B-8688-FFE2-916A-8758A95DF054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4118620" y="4843552"/>
              <a:ext cx="126998" cy="238751"/>
            </a:xfrm>
            <a:custGeom>
              <a:avLst/>
              <a:gdLst>
                <a:gd name="connsiteX0" fmla="*/ 1892 w 126998"/>
                <a:gd name="connsiteY0" fmla="*/ 201865 h 238751"/>
                <a:gd name="connsiteX1" fmla="*/ 251 w 126998"/>
                <a:gd name="connsiteY1" fmla="*/ 205195 h 238751"/>
                <a:gd name="connsiteX2" fmla="*/ 4189 w 126998"/>
                <a:gd name="connsiteY2" fmla="*/ 209523 h 238751"/>
                <a:gd name="connsiteX3" fmla="*/ 16003 w 126998"/>
                <a:gd name="connsiteY3" fmla="*/ 199201 h 238751"/>
                <a:gd name="connsiteX4" fmla="*/ 27816 w 126998"/>
                <a:gd name="connsiteY4" fmla="*/ 187879 h 238751"/>
                <a:gd name="connsiteX5" fmla="*/ 64570 w 126998"/>
                <a:gd name="connsiteY5" fmla="*/ 238826 h 238751"/>
                <a:gd name="connsiteX6" fmla="*/ 96074 w 126998"/>
                <a:gd name="connsiteY6" fmla="*/ 226173 h 238751"/>
                <a:gd name="connsiteX7" fmla="*/ 116091 w 126998"/>
                <a:gd name="connsiteY7" fmla="*/ 206527 h 238751"/>
                <a:gd name="connsiteX8" fmla="*/ 112154 w 126998"/>
                <a:gd name="connsiteY8" fmla="*/ 202531 h 238751"/>
                <a:gd name="connsiteX9" fmla="*/ 107887 w 126998"/>
                <a:gd name="connsiteY9" fmla="*/ 205528 h 238751"/>
                <a:gd name="connsiteX10" fmla="*/ 65227 w 126998"/>
                <a:gd name="connsiteY10" fmla="*/ 231501 h 238751"/>
                <a:gd name="connsiteX11" fmla="*/ 45209 w 126998"/>
                <a:gd name="connsiteY11" fmla="*/ 188212 h 238751"/>
                <a:gd name="connsiteX12" fmla="*/ 46850 w 126998"/>
                <a:gd name="connsiteY12" fmla="*/ 169232 h 238751"/>
                <a:gd name="connsiteX13" fmla="*/ 54069 w 126998"/>
                <a:gd name="connsiteY13" fmla="*/ 160907 h 238751"/>
                <a:gd name="connsiteX14" fmla="*/ 127249 w 126998"/>
                <a:gd name="connsiteY14" fmla="*/ 26048 h 238751"/>
                <a:gd name="connsiteX15" fmla="*/ 107887 w 126998"/>
                <a:gd name="connsiteY15" fmla="*/ 75 h 238751"/>
                <a:gd name="connsiteX16" fmla="*/ 53085 w 126998"/>
                <a:gd name="connsiteY16" fmla="*/ 62676 h 238751"/>
                <a:gd name="connsiteX17" fmla="*/ 27160 w 126998"/>
                <a:gd name="connsiteY17" fmla="*/ 177557 h 238751"/>
                <a:gd name="connsiteX18" fmla="*/ 1892 w 126998"/>
                <a:gd name="connsiteY18" fmla="*/ 201865 h 238751"/>
                <a:gd name="connsiteX19" fmla="*/ 48490 w 126998"/>
                <a:gd name="connsiteY19" fmla="*/ 155247 h 238751"/>
                <a:gd name="connsiteX20" fmla="*/ 81963 w 126998"/>
                <a:gd name="connsiteY20" fmla="*/ 38701 h 238751"/>
                <a:gd name="connsiteX21" fmla="*/ 108216 w 126998"/>
                <a:gd name="connsiteY21" fmla="*/ 7400 h 238751"/>
                <a:gd name="connsiteX22" fmla="*/ 119373 w 126998"/>
                <a:gd name="connsiteY22" fmla="*/ 24716 h 238751"/>
                <a:gd name="connsiteX23" fmla="*/ 48490 w 126998"/>
                <a:gd name="connsiteY23" fmla="*/ 155247 h 23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998" h="238751">
                  <a:moveTo>
                    <a:pt x="1892" y="201865"/>
                  </a:moveTo>
                  <a:cubicBezTo>
                    <a:pt x="1235" y="202864"/>
                    <a:pt x="251" y="203863"/>
                    <a:pt x="251" y="205195"/>
                  </a:cubicBezTo>
                  <a:cubicBezTo>
                    <a:pt x="251" y="206860"/>
                    <a:pt x="2220" y="209523"/>
                    <a:pt x="4189" y="209523"/>
                  </a:cubicBezTo>
                  <a:cubicBezTo>
                    <a:pt x="5830" y="209523"/>
                    <a:pt x="6814" y="208524"/>
                    <a:pt x="16003" y="199201"/>
                  </a:cubicBezTo>
                  <a:cubicBezTo>
                    <a:pt x="18628" y="196870"/>
                    <a:pt x="25191" y="190543"/>
                    <a:pt x="27816" y="187879"/>
                  </a:cubicBezTo>
                  <a:cubicBezTo>
                    <a:pt x="31098" y="214185"/>
                    <a:pt x="40615" y="238826"/>
                    <a:pt x="64570" y="238826"/>
                  </a:cubicBezTo>
                  <a:cubicBezTo>
                    <a:pt x="77697" y="238826"/>
                    <a:pt x="89182" y="231168"/>
                    <a:pt x="96074" y="226173"/>
                  </a:cubicBezTo>
                  <a:cubicBezTo>
                    <a:pt x="100668" y="222843"/>
                    <a:pt x="116091" y="209856"/>
                    <a:pt x="116091" y="206527"/>
                  </a:cubicBezTo>
                  <a:cubicBezTo>
                    <a:pt x="116091" y="205528"/>
                    <a:pt x="115107" y="202531"/>
                    <a:pt x="112154" y="202531"/>
                  </a:cubicBezTo>
                  <a:cubicBezTo>
                    <a:pt x="111169" y="202531"/>
                    <a:pt x="110841" y="202864"/>
                    <a:pt x="107887" y="205528"/>
                  </a:cubicBezTo>
                  <a:cubicBezTo>
                    <a:pt x="86885" y="226506"/>
                    <a:pt x="74743" y="231501"/>
                    <a:pt x="65227" y="231501"/>
                  </a:cubicBezTo>
                  <a:cubicBezTo>
                    <a:pt x="50459" y="231501"/>
                    <a:pt x="45209" y="214185"/>
                    <a:pt x="45209" y="188212"/>
                  </a:cubicBezTo>
                  <a:cubicBezTo>
                    <a:pt x="45209" y="186214"/>
                    <a:pt x="45865" y="170897"/>
                    <a:pt x="46850" y="169232"/>
                  </a:cubicBezTo>
                  <a:cubicBezTo>
                    <a:pt x="47506" y="168233"/>
                    <a:pt x="47506" y="167567"/>
                    <a:pt x="54069" y="160907"/>
                  </a:cubicBezTo>
                  <a:cubicBezTo>
                    <a:pt x="80650" y="133935"/>
                    <a:pt x="127249" y="77661"/>
                    <a:pt x="127249" y="26048"/>
                  </a:cubicBezTo>
                  <a:cubicBezTo>
                    <a:pt x="127249" y="20387"/>
                    <a:pt x="127249" y="75"/>
                    <a:pt x="107887" y="75"/>
                  </a:cubicBezTo>
                  <a:cubicBezTo>
                    <a:pt x="80650" y="75"/>
                    <a:pt x="56366" y="55018"/>
                    <a:pt x="53085" y="62676"/>
                  </a:cubicBezTo>
                  <a:cubicBezTo>
                    <a:pt x="37333" y="98972"/>
                    <a:pt x="27160" y="137931"/>
                    <a:pt x="27160" y="177557"/>
                  </a:cubicBezTo>
                  <a:lnTo>
                    <a:pt x="1892" y="201865"/>
                  </a:lnTo>
                  <a:close/>
                  <a:moveTo>
                    <a:pt x="48490" y="155247"/>
                  </a:moveTo>
                  <a:cubicBezTo>
                    <a:pt x="49147" y="151584"/>
                    <a:pt x="63258" y="77661"/>
                    <a:pt x="81963" y="38701"/>
                  </a:cubicBezTo>
                  <a:cubicBezTo>
                    <a:pt x="90823" y="20720"/>
                    <a:pt x="97714" y="7400"/>
                    <a:pt x="108216" y="7400"/>
                  </a:cubicBezTo>
                  <a:cubicBezTo>
                    <a:pt x="119373" y="7400"/>
                    <a:pt x="119373" y="19388"/>
                    <a:pt x="119373" y="24716"/>
                  </a:cubicBezTo>
                  <a:cubicBezTo>
                    <a:pt x="119373" y="80325"/>
                    <a:pt x="64242" y="138597"/>
                    <a:pt x="48490" y="155247"/>
                  </a:cubicBezTo>
                  <a:close/>
                </a:path>
              </a:pathLst>
            </a:custGeom>
            <a:solidFill>
              <a:srgbClr val="000000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01F4DB02-3CEA-9730-9DA9-B30EDE2B9458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4265527" y="4841554"/>
              <a:ext cx="134545" cy="240749"/>
            </a:xfrm>
            <a:custGeom>
              <a:avLst/>
              <a:gdLst>
                <a:gd name="connsiteX0" fmla="*/ 73107 w 134545"/>
                <a:gd name="connsiteY0" fmla="*/ 91313 h 240749"/>
                <a:gd name="connsiteX1" fmla="*/ 255 w 134545"/>
                <a:gd name="connsiteY1" fmla="*/ 184882 h 240749"/>
                <a:gd name="connsiteX2" fmla="*/ 52104 w 134545"/>
                <a:gd name="connsiteY2" fmla="*/ 240824 h 240749"/>
                <a:gd name="connsiteX3" fmla="*/ 117736 w 134545"/>
                <a:gd name="connsiteY3" fmla="*/ 142593 h 240749"/>
                <a:gd name="connsiteX4" fmla="*/ 93453 w 134545"/>
                <a:gd name="connsiteY4" fmla="*/ 80658 h 240749"/>
                <a:gd name="connsiteX5" fmla="*/ 62277 w 134545"/>
                <a:gd name="connsiteY5" fmla="*/ 26048 h 240749"/>
                <a:gd name="connsiteX6" fmla="*/ 80326 w 134545"/>
                <a:gd name="connsiteY6" fmla="*/ 10730 h 240749"/>
                <a:gd name="connsiteX7" fmla="*/ 103626 w 134545"/>
                <a:gd name="connsiteY7" fmla="*/ 19721 h 240749"/>
                <a:gd name="connsiteX8" fmla="*/ 121674 w 134545"/>
                <a:gd name="connsiteY8" fmla="*/ 28046 h 240749"/>
                <a:gd name="connsiteX9" fmla="*/ 134801 w 134545"/>
                <a:gd name="connsiteY9" fmla="*/ 14726 h 240749"/>
                <a:gd name="connsiteX10" fmla="*/ 117736 w 134545"/>
                <a:gd name="connsiteY10" fmla="*/ 3738 h 240749"/>
                <a:gd name="connsiteX11" fmla="*/ 90827 w 134545"/>
                <a:gd name="connsiteY11" fmla="*/ 75 h 240749"/>
                <a:gd name="connsiteX12" fmla="*/ 53417 w 134545"/>
                <a:gd name="connsiteY12" fmla="*/ 34372 h 240749"/>
                <a:gd name="connsiteX13" fmla="*/ 73107 w 134545"/>
                <a:gd name="connsiteY13" fmla="*/ 91313 h 240749"/>
                <a:gd name="connsiteX14" fmla="*/ 77045 w 134545"/>
                <a:gd name="connsiteY14" fmla="*/ 98639 h 240749"/>
                <a:gd name="connsiteX15" fmla="*/ 95093 w 134545"/>
                <a:gd name="connsiteY15" fmla="*/ 155913 h 240749"/>
                <a:gd name="connsiteX16" fmla="*/ 52104 w 134545"/>
                <a:gd name="connsiteY16" fmla="*/ 233499 h 240749"/>
                <a:gd name="connsiteX17" fmla="*/ 20601 w 134545"/>
                <a:gd name="connsiteY17" fmla="*/ 194206 h 240749"/>
                <a:gd name="connsiteX18" fmla="*/ 77045 w 134545"/>
                <a:gd name="connsiteY18" fmla="*/ 98639 h 24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545" h="240749">
                  <a:moveTo>
                    <a:pt x="73107" y="91313"/>
                  </a:moveTo>
                  <a:cubicBezTo>
                    <a:pt x="32087" y="101303"/>
                    <a:pt x="255" y="144591"/>
                    <a:pt x="255" y="184882"/>
                  </a:cubicBezTo>
                  <a:cubicBezTo>
                    <a:pt x="255" y="216849"/>
                    <a:pt x="21257" y="240824"/>
                    <a:pt x="52104" y="240824"/>
                  </a:cubicBezTo>
                  <a:cubicBezTo>
                    <a:pt x="90499" y="240824"/>
                    <a:pt x="117736" y="188545"/>
                    <a:pt x="117736" y="142593"/>
                  </a:cubicBezTo>
                  <a:cubicBezTo>
                    <a:pt x="117736" y="112291"/>
                    <a:pt x="104610" y="95642"/>
                    <a:pt x="93453" y="80658"/>
                  </a:cubicBezTo>
                  <a:cubicBezTo>
                    <a:pt x="81639" y="65673"/>
                    <a:pt x="62277" y="40699"/>
                    <a:pt x="62277" y="26048"/>
                  </a:cubicBezTo>
                  <a:cubicBezTo>
                    <a:pt x="62277" y="18722"/>
                    <a:pt x="68841" y="10730"/>
                    <a:pt x="80326" y="10730"/>
                  </a:cubicBezTo>
                  <a:cubicBezTo>
                    <a:pt x="90171" y="10730"/>
                    <a:pt x="96734" y="15059"/>
                    <a:pt x="103626" y="19721"/>
                  </a:cubicBezTo>
                  <a:cubicBezTo>
                    <a:pt x="110189" y="23717"/>
                    <a:pt x="116752" y="28046"/>
                    <a:pt x="121674" y="28046"/>
                  </a:cubicBezTo>
                  <a:cubicBezTo>
                    <a:pt x="129878" y="28046"/>
                    <a:pt x="134801" y="20054"/>
                    <a:pt x="134801" y="14726"/>
                  </a:cubicBezTo>
                  <a:cubicBezTo>
                    <a:pt x="134801" y="7400"/>
                    <a:pt x="129550" y="6401"/>
                    <a:pt x="117736" y="3738"/>
                  </a:cubicBezTo>
                  <a:cubicBezTo>
                    <a:pt x="100672" y="75"/>
                    <a:pt x="96078" y="75"/>
                    <a:pt x="90827" y="75"/>
                  </a:cubicBezTo>
                  <a:cubicBezTo>
                    <a:pt x="65231" y="75"/>
                    <a:pt x="53417" y="14393"/>
                    <a:pt x="53417" y="34372"/>
                  </a:cubicBezTo>
                  <a:cubicBezTo>
                    <a:pt x="53417" y="52354"/>
                    <a:pt x="62934" y="71001"/>
                    <a:pt x="73107" y="91313"/>
                  </a:cubicBezTo>
                  <a:close/>
                  <a:moveTo>
                    <a:pt x="77045" y="98639"/>
                  </a:moveTo>
                  <a:cubicBezTo>
                    <a:pt x="85249" y="113956"/>
                    <a:pt x="95093" y="131938"/>
                    <a:pt x="95093" y="155913"/>
                  </a:cubicBezTo>
                  <a:cubicBezTo>
                    <a:pt x="95093" y="177890"/>
                    <a:pt x="82623" y="233499"/>
                    <a:pt x="52104" y="233499"/>
                  </a:cubicBezTo>
                  <a:cubicBezTo>
                    <a:pt x="34055" y="233499"/>
                    <a:pt x="20601" y="219513"/>
                    <a:pt x="20601" y="194206"/>
                  </a:cubicBezTo>
                  <a:cubicBezTo>
                    <a:pt x="20601" y="173228"/>
                    <a:pt x="32743" y="110626"/>
                    <a:pt x="77045" y="98639"/>
                  </a:cubicBezTo>
                  <a:close/>
                </a:path>
              </a:pathLst>
            </a:custGeom>
            <a:solidFill>
              <a:srgbClr val="000000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FCFEAA0B-92D1-65ED-C5A7-9EDE4A534E43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4493437" y="4926799"/>
              <a:ext cx="172612" cy="218439"/>
            </a:xfrm>
            <a:custGeom>
              <a:avLst/>
              <a:gdLst>
                <a:gd name="connsiteX0" fmla="*/ 73442 w 172612"/>
                <a:gd name="connsiteY0" fmla="*/ 88316 h 218439"/>
                <a:gd name="connsiteX1" fmla="*/ 44564 w 172612"/>
                <a:gd name="connsiteY1" fmla="*/ 51022 h 218439"/>
                <a:gd name="connsiteX2" fmla="*/ 73442 w 172612"/>
                <a:gd name="connsiteY2" fmla="*/ 13727 h 218439"/>
                <a:gd name="connsiteX3" fmla="*/ 102320 w 172612"/>
                <a:gd name="connsiteY3" fmla="*/ 51022 h 218439"/>
                <a:gd name="connsiteX4" fmla="*/ 73442 w 172612"/>
                <a:gd name="connsiteY4" fmla="*/ 88316 h 218439"/>
                <a:gd name="connsiteX5" fmla="*/ 33406 w 172612"/>
                <a:gd name="connsiteY5" fmla="*/ 91646 h 218439"/>
                <a:gd name="connsiteX6" fmla="*/ 73442 w 172612"/>
                <a:gd name="connsiteY6" fmla="*/ 100304 h 218439"/>
                <a:gd name="connsiteX7" fmla="*/ 138746 w 172612"/>
                <a:gd name="connsiteY7" fmla="*/ 51022 h 218439"/>
                <a:gd name="connsiteX8" fmla="*/ 125619 w 172612"/>
                <a:gd name="connsiteY8" fmla="*/ 19055 h 218439"/>
                <a:gd name="connsiteX9" fmla="*/ 145965 w 172612"/>
                <a:gd name="connsiteY9" fmla="*/ 12728 h 218439"/>
                <a:gd name="connsiteX10" fmla="*/ 144653 w 172612"/>
                <a:gd name="connsiteY10" fmla="*/ 19388 h 218439"/>
                <a:gd name="connsiteX11" fmla="*/ 158764 w 172612"/>
                <a:gd name="connsiteY11" fmla="*/ 33706 h 218439"/>
                <a:gd name="connsiteX12" fmla="*/ 172874 w 172612"/>
                <a:gd name="connsiteY12" fmla="*/ 19388 h 218439"/>
                <a:gd name="connsiteX13" fmla="*/ 152200 w 172612"/>
                <a:gd name="connsiteY13" fmla="*/ 75 h 218439"/>
                <a:gd name="connsiteX14" fmla="*/ 117415 w 172612"/>
                <a:gd name="connsiteY14" fmla="*/ 12728 h 218439"/>
                <a:gd name="connsiteX15" fmla="*/ 73442 w 172612"/>
                <a:gd name="connsiteY15" fmla="*/ 1740 h 218439"/>
                <a:gd name="connsiteX16" fmla="*/ 8138 w 172612"/>
                <a:gd name="connsiteY16" fmla="*/ 51022 h 218439"/>
                <a:gd name="connsiteX17" fmla="*/ 25202 w 172612"/>
                <a:gd name="connsiteY17" fmla="*/ 85985 h 218439"/>
                <a:gd name="connsiteX18" fmla="*/ 14045 w 172612"/>
                <a:gd name="connsiteY18" fmla="*/ 115621 h 218439"/>
                <a:gd name="connsiteX19" fmla="*/ 28484 w 172612"/>
                <a:gd name="connsiteY19" fmla="*/ 147588 h 218439"/>
                <a:gd name="connsiteX20" fmla="*/ 262 w 172612"/>
                <a:gd name="connsiteY20" fmla="*/ 176558 h 218439"/>
                <a:gd name="connsiteX21" fmla="*/ 83943 w 172612"/>
                <a:gd name="connsiteY21" fmla="*/ 218514 h 218439"/>
                <a:gd name="connsiteX22" fmla="*/ 167624 w 172612"/>
                <a:gd name="connsiteY22" fmla="*/ 175559 h 218439"/>
                <a:gd name="connsiteX23" fmla="*/ 143012 w 172612"/>
                <a:gd name="connsiteY23" fmla="*/ 133269 h 218439"/>
                <a:gd name="connsiteX24" fmla="*/ 73442 w 172612"/>
                <a:gd name="connsiteY24" fmla="*/ 123946 h 218439"/>
                <a:gd name="connsiteX25" fmla="*/ 48173 w 172612"/>
                <a:gd name="connsiteY25" fmla="*/ 123613 h 218439"/>
                <a:gd name="connsiteX26" fmla="*/ 30125 w 172612"/>
                <a:gd name="connsiteY26" fmla="*/ 102635 h 218439"/>
                <a:gd name="connsiteX27" fmla="*/ 33406 w 172612"/>
                <a:gd name="connsiteY27" fmla="*/ 91646 h 218439"/>
                <a:gd name="connsiteX28" fmla="*/ 53752 w 172612"/>
                <a:gd name="connsiteY28" fmla="*/ 155913 h 218439"/>
                <a:gd name="connsiteX29" fmla="*/ 92147 w 172612"/>
                <a:gd name="connsiteY29" fmla="*/ 155913 h 218439"/>
                <a:gd name="connsiteX30" fmla="*/ 139402 w 172612"/>
                <a:gd name="connsiteY30" fmla="*/ 176558 h 218439"/>
                <a:gd name="connsiteX31" fmla="*/ 83943 w 172612"/>
                <a:gd name="connsiteY31" fmla="*/ 206527 h 218439"/>
                <a:gd name="connsiteX32" fmla="*/ 28484 w 172612"/>
                <a:gd name="connsiteY32" fmla="*/ 175892 h 218439"/>
                <a:gd name="connsiteX33" fmla="*/ 53752 w 172612"/>
                <a:gd name="connsiteY33" fmla="*/ 155913 h 21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2612" h="218439">
                  <a:moveTo>
                    <a:pt x="73442" y="88316"/>
                  </a:moveTo>
                  <a:cubicBezTo>
                    <a:pt x="44564" y="88316"/>
                    <a:pt x="44564" y="66006"/>
                    <a:pt x="44564" y="51022"/>
                  </a:cubicBezTo>
                  <a:cubicBezTo>
                    <a:pt x="44564" y="36037"/>
                    <a:pt x="44564" y="13727"/>
                    <a:pt x="73442" y="13727"/>
                  </a:cubicBezTo>
                  <a:cubicBezTo>
                    <a:pt x="102320" y="13727"/>
                    <a:pt x="102320" y="36037"/>
                    <a:pt x="102320" y="51022"/>
                  </a:cubicBezTo>
                  <a:cubicBezTo>
                    <a:pt x="102320" y="66006"/>
                    <a:pt x="102320" y="88316"/>
                    <a:pt x="73442" y="88316"/>
                  </a:cubicBezTo>
                  <a:close/>
                  <a:moveTo>
                    <a:pt x="33406" y="91646"/>
                  </a:moveTo>
                  <a:cubicBezTo>
                    <a:pt x="48502" y="99638"/>
                    <a:pt x="65238" y="100304"/>
                    <a:pt x="73442" y="100304"/>
                  </a:cubicBezTo>
                  <a:cubicBezTo>
                    <a:pt x="120697" y="100304"/>
                    <a:pt x="138746" y="74331"/>
                    <a:pt x="138746" y="51022"/>
                  </a:cubicBezTo>
                  <a:cubicBezTo>
                    <a:pt x="138746" y="35371"/>
                    <a:pt x="130542" y="24383"/>
                    <a:pt x="125619" y="19055"/>
                  </a:cubicBezTo>
                  <a:cubicBezTo>
                    <a:pt x="135464" y="13727"/>
                    <a:pt x="142355" y="13061"/>
                    <a:pt x="145965" y="12728"/>
                  </a:cubicBezTo>
                  <a:cubicBezTo>
                    <a:pt x="145309" y="14393"/>
                    <a:pt x="144653" y="17390"/>
                    <a:pt x="144653" y="19388"/>
                  </a:cubicBezTo>
                  <a:cubicBezTo>
                    <a:pt x="144653" y="27713"/>
                    <a:pt x="150231" y="33706"/>
                    <a:pt x="158764" y="33706"/>
                  </a:cubicBezTo>
                  <a:cubicBezTo>
                    <a:pt x="167296" y="33706"/>
                    <a:pt x="172874" y="27380"/>
                    <a:pt x="172874" y="19388"/>
                  </a:cubicBezTo>
                  <a:cubicBezTo>
                    <a:pt x="172874" y="11729"/>
                    <a:pt x="167296" y="75"/>
                    <a:pt x="152200" y="75"/>
                  </a:cubicBezTo>
                  <a:cubicBezTo>
                    <a:pt x="147278" y="75"/>
                    <a:pt x="131854" y="1074"/>
                    <a:pt x="117415" y="12728"/>
                  </a:cubicBezTo>
                  <a:cubicBezTo>
                    <a:pt x="111508" y="8732"/>
                    <a:pt x="97726" y="1740"/>
                    <a:pt x="73442" y="1740"/>
                  </a:cubicBezTo>
                  <a:cubicBezTo>
                    <a:pt x="26187" y="1740"/>
                    <a:pt x="8138" y="27713"/>
                    <a:pt x="8138" y="51022"/>
                  </a:cubicBezTo>
                  <a:cubicBezTo>
                    <a:pt x="8138" y="64674"/>
                    <a:pt x="14701" y="78327"/>
                    <a:pt x="25202" y="85985"/>
                  </a:cubicBezTo>
                  <a:cubicBezTo>
                    <a:pt x="16014" y="97640"/>
                    <a:pt x="14045" y="108628"/>
                    <a:pt x="14045" y="115621"/>
                  </a:cubicBezTo>
                  <a:cubicBezTo>
                    <a:pt x="14045" y="120616"/>
                    <a:pt x="15357" y="136932"/>
                    <a:pt x="28484" y="147588"/>
                  </a:cubicBezTo>
                  <a:cubicBezTo>
                    <a:pt x="24218" y="148587"/>
                    <a:pt x="262" y="155580"/>
                    <a:pt x="262" y="176558"/>
                  </a:cubicBezTo>
                  <a:cubicBezTo>
                    <a:pt x="262" y="193540"/>
                    <a:pt x="18311" y="218514"/>
                    <a:pt x="83943" y="218514"/>
                  </a:cubicBezTo>
                  <a:cubicBezTo>
                    <a:pt x="142027" y="218514"/>
                    <a:pt x="167624" y="198868"/>
                    <a:pt x="167624" y="175559"/>
                  </a:cubicBezTo>
                  <a:cubicBezTo>
                    <a:pt x="167624" y="165569"/>
                    <a:pt x="164999" y="144591"/>
                    <a:pt x="143012" y="133269"/>
                  </a:cubicBezTo>
                  <a:cubicBezTo>
                    <a:pt x="124635" y="123946"/>
                    <a:pt x="104945" y="123946"/>
                    <a:pt x="73442" y="123946"/>
                  </a:cubicBezTo>
                  <a:cubicBezTo>
                    <a:pt x="64910" y="123946"/>
                    <a:pt x="49814" y="123946"/>
                    <a:pt x="48173" y="123613"/>
                  </a:cubicBezTo>
                  <a:cubicBezTo>
                    <a:pt x="33734" y="121282"/>
                    <a:pt x="30125" y="108628"/>
                    <a:pt x="30125" y="102635"/>
                  </a:cubicBezTo>
                  <a:cubicBezTo>
                    <a:pt x="30125" y="99305"/>
                    <a:pt x="31437" y="94310"/>
                    <a:pt x="33406" y="91646"/>
                  </a:cubicBezTo>
                  <a:close/>
                  <a:moveTo>
                    <a:pt x="53752" y="155913"/>
                  </a:moveTo>
                  <a:lnTo>
                    <a:pt x="92147" y="155913"/>
                  </a:lnTo>
                  <a:cubicBezTo>
                    <a:pt x="102320" y="155913"/>
                    <a:pt x="139402" y="155913"/>
                    <a:pt x="139402" y="176558"/>
                  </a:cubicBezTo>
                  <a:cubicBezTo>
                    <a:pt x="139402" y="188545"/>
                    <a:pt x="126604" y="206527"/>
                    <a:pt x="83943" y="206527"/>
                  </a:cubicBezTo>
                  <a:cubicBezTo>
                    <a:pt x="44564" y="206527"/>
                    <a:pt x="28484" y="191209"/>
                    <a:pt x="28484" y="175892"/>
                  </a:cubicBezTo>
                  <a:cubicBezTo>
                    <a:pt x="28484" y="155913"/>
                    <a:pt x="49158" y="155913"/>
                    <a:pt x="53752" y="155913"/>
                  </a:cubicBezTo>
                  <a:close/>
                </a:path>
              </a:pathLst>
            </a:custGeom>
            <a:solidFill>
              <a:srgbClr val="000000"/>
            </a:solidFill>
            <a:ln w="32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C31BFD1-83E7-DEEB-600C-729FE0AD414F}"/>
              </a:ext>
            </a:extLst>
          </p:cNvPr>
          <p:cNvCxnSpPr>
            <a:cxnSpLocks/>
          </p:cNvCxnSpPr>
          <p:nvPr/>
        </p:nvCxnSpPr>
        <p:spPr bwMode="auto">
          <a:xfrm>
            <a:off x="5173844" y="2069300"/>
            <a:ext cx="0" cy="324036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47358A13-BAF8-297B-9CE1-B4329660AD05}"/>
              </a:ext>
            </a:extLst>
          </p:cNvPr>
          <p:cNvCxnSpPr>
            <a:cxnSpLocks/>
          </p:cNvCxnSpPr>
          <p:nvPr/>
        </p:nvCxnSpPr>
        <p:spPr bwMode="auto">
          <a:xfrm flipV="1">
            <a:off x="5591998" y="2640308"/>
            <a:ext cx="0" cy="102611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B71AB7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" name="Flèche vers le haut 57">
            <a:extLst>
              <a:ext uri="{FF2B5EF4-FFF2-40B4-BE49-F238E27FC236}">
                <a16:creationId xmlns:a16="http://schemas.microsoft.com/office/drawing/2014/main" id="{165E73FB-7A35-7B46-0678-570A2A961E9D}"/>
              </a:ext>
            </a:extLst>
          </p:cNvPr>
          <p:cNvSpPr/>
          <p:nvPr/>
        </p:nvSpPr>
        <p:spPr bwMode="auto">
          <a:xfrm>
            <a:off x="5370680" y="1387164"/>
            <a:ext cx="373888" cy="681385"/>
          </a:xfrm>
          <a:prstGeom prst="upArrow">
            <a:avLst>
              <a:gd name="adj1" fmla="val 42357"/>
              <a:gd name="adj2" fmla="val 71017"/>
            </a:avLst>
          </a:prstGeom>
          <a:noFill/>
          <a:ln w="25400" cmpd="sng">
            <a:solidFill>
              <a:srgbClr val="008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sp>
        <p:nvSpPr>
          <p:cNvPr id="20" name="Graphique 1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 title="IguanaTex Vector Display">
            <a:extLst>
              <a:ext uri="{FF2B5EF4-FFF2-40B4-BE49-F238E27FC236}">
                <a16:creationId xmlns:a16="http://schemas.microsoft.com/office/drawing/2014/main" id="{0130025A-349A-56EC-E2C5-7B2561AE82BF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753100" y="1358899"/>
            <a:ext cx="200541" cy="167118"/>
          </a:xfrm>
          <a:custGeom>
            <a:avLst/>
            <a:gdLst>
              <a:gd name="connsiteX0" fmla="*/ 160064 w 184474"/>
              <a:gd name="connsiteY0" fmla="*/ 22718 h 149177"/>
              <a:gd name="connsiteX1" fmla="*/ 184705 w 184474"/>
              <a:gd name="connsiteY1" fmla="*/ 15725 h 149177"/>
              <a:gd name="connsiteX2" fmla="*/ 184705 w 184474"/>
              <a:gd name="connsiteY2" fmla="*/ 75 h 149177"/>
              <a:gd name="connsiteX3" fmla="*/ 158399 w 184474"/>
              <a:gd name="connsiteY3" fmla="*/ 1074 h 149177"/>
              <a:gd name="connsiteX4" fmla="*/ 128097 w 184474"/>
              <a:gd name="connsiteY4" fmla="*/ 75 h 149177"/>
              <a:gd name="connsiteX5" fmla="*/ 128097 w 184474"/>
              <a:gd name="connsiteY5" fmla="*/ 15725 h 149177"/>
              <a:gd name="connsiteX6" fmla="*/ 144081 w 184474"/>
              <a:gd name="connsiteY6" fmla="*/ 19388 h 149177"/>
              <a:gd name="connsiteX7" fmla="*/ 142416 w 184474"/>
              <a:gd name="connsiteY7" fmla="*/ 23384 h 149177"/>
              <a:gd name="connsiteX8" fmla="*/ 103789 w 184474"/>
              <a:gd name="connsiteY8" fmla="*/ 106630 h 149177"/>
              <a:gd name="connsiteX9" fmla="*/ 61500 w 184474"/>
              <a:gd name="connsiteY9" fmla="*/ 15725 h 149177"/>
              <a:gd name="connsiteX10" fmla="*/ 79481 w 184474"/>
              <a:gd name="connsiteY10" fmla="*/ 15725 h 149177"/>
              <a:gd name="connsiteX11" fmla="*/ 79481 w 184474"/>
              <a:gd name="connsiteY11" fmla="*/ 75 h 149177"/>
              <a:gd name="connsiteX12" fmla="*/ 38191 w 184474"/>
              <a:gd name="connsiteY12" fmla="*/ 1074 h 149177"/>
              <a:gd name="connsiteX13" fmla="*/ 231 w 184474"/>
              <a:gd name="connsiteY13" fmla="*/ 75 h 149177"/>
              <a:gd name="connsiteX14" fmla="*/ 231 w 184474"/>
              <a:gd name="connsiteY14" fmla="*/ 15725 h 149177"/>
              <a:gd name="connsiteX15" fmla="*/ 21542 w 184474"/>
              <a:gd name="connsiteY15" fmla="*/ 15725 h 149177"/>
              <a:gd name="connsiteX16" fmla="*/ 79814 w 184474"/>
              <a:gd name="connsiteY16" fmla="*/ 140928 h 149177"/>
              <a:gd name="connsiteX17" fmla="*/ 92468 w 184474"/>
              <a:gd name="connsiteY17" fmla="*/ 149253 h 149177"/>
              <a:gd name="connsiteX18" fmla="*/ 104788 w 184474"/>
              <a:gd name="connsiteY18" fmla="*/ 141261 h 149177"/>
              <a:gd name="connsiteX19" fmla="*/ 160064 w 184474"/>
              <a:gd name="connsiteY19" fmla="*/ 22718 h 14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4474" h="149177">
                <a:moveTo>
                  <a:pt x="160064" y="22718"/>
                </a:moveTo>
                <a:cubicBezTo>
                  <a:pt x="162062" y="18056"/>
                  <a:pt x="163394" y="15725"/>
                  <a:pt x="184705" y="15725"/>
                </a:cubicBezTo>
                <a:lnTo>
                  <a:pt x="184705" y="75"/>
                </a:lnTo>
                <a:cubicBezTo>
                  <a:pt x="176380" y="741"/>
                  <a:pt x="166724" y="1074"/>
                  <a:pt x="158399" y="1074"/>
                </a:cubicBezTo>
                <a:cubicBezTo>
                  <a:pt x="150074" y="1074"/>
                  <a:pt x="135090" y="408"/>
                  <a:pt x="128097" y="75"/>
                </a:cubicBezTo>
                <a:lnTo>
                  <a:pt x="128097" y="15725"/>
                </a:lnTo>
                <a:cubicBezTo>
                  <a:pt x="134424" y="15725"/>
                  <a:pt x="144081" y="16724"/>
                  <a:pt x="144081" y="19388"/>
                </a:cubicBezTo>
                <a:cubicBezTo>
                  <a:pt x="144081" y="19721"/>
                  <a:pt x="143748" y="20387"/>
                  <a:pt x="142416" y="23384"/>
                </a:cubicBezTo>
                <a:lnTo>
                  <a:pt x="103789" y="106630"/>
                </a:lnTo>
                <a:lnTo>
                  <a:pt x="61500" y="15725"/>
                </a:lnTo>
                <a:lnTo>
                  <a:pt x="79481" y="15725"/>
                </a:lnTo>
                <a:lnTo>
                  <a:pt x="79481" y="75"/>
                </a:lnTo>
                <a:cubicBezTo>
                  <a:pt x="68493" y="741"/>
                  <a:pt x="38524" y="1074"/>
                  <a:pt x="38191" y="1074"/>
                </a:cubicBezTo>
                <a:cubicBezTo>
                  <a:pt x="28867" y="1074"/>
                  <a:pt x="13883" y="408"/>
                  <a:pt x="231" y="75"/>
                </a:cubicBezTo>
                <a:lnTo>
                  <a:pt x="231" y="15725"/>
                </a:lnTo>
                <a:lnTo>
                  <a:pt x="21542" y="15725"/>
                </a:lnTo>
                <a:lnTo>
                  <a:pt x="79814" y="140928"/>
                </a:lnTo>
                <a:cubicBezTo>
                  <a:pt x="83810" y="149253"/>
                  <a:pt x="88139" y="149253"/>
                  <a:pt x="92468" y="149253"/>
                </a:cubicBezTo>
                <a:cubicBezTo>
                  <a:pt x="98128" y="149253"/>
                  <a:pt x="101458" y="148254"/>
                  <a:pt x="104788" y="141261"/>
                </a:cubicBezTo>
                <a:lnTo>
                  <a:pt x="160064" y="22718"/>
                </a:lnTo>
                <a:close/>
              </a:path>
            </a:pathLst>
          </a:custGeom>
          <a:solidFill>
            <a:srgbClr val="1A8000"/>
          </a:solidFill>
          <a:ln w="3333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27" name="Groupe 2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 = 0&#10;$$&#10;&#10;&#10;\end{document}&#10;" title="IguanaTex Vector Display">
            <a:extLst>
              <a:ext uri="{FF2B5EF4-FFF2-40B4-BE49-F238E27FC236}">
                <a16:creationId xmlns:a16="http://schemas.microsoft.com/office/drawing/2014/main" id="{8D9FDC16-6947-3ECD-A71B-A5471C9D9DA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121400" y="1854200"/>
            <a:ext cx="768742" cy="300812"/>
            <a:chOff x="13534356" y="4125963"/>
            <a:chExt cx="775342" cy="286368"/>
          </a:xfrm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BE942498-D1F5-84D9-478B-BA4CA4D82D4E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3534356" y="4200552"/>
              <a:ext cx="173819" cy="211779"/>
            </a:xfrm>
            <a:custGeom>
              <a:avLst/>
              <a:gdLst>
                <a:gd name="connsiteX0" fmla="*/ 25862 w 173819"/>
                <a:gd name="connsiteY0" fmla="*/ 187879 h 211779"/>
                <a:gd name="connsiteX1" fmla="*/ 7881 w 173819"/>
                <a:gd name="connsiteY1" fmla="*/ 201531 h 211779"/>
                <a:gd name="connsiteX2" fmla="*/ 222 w 173819"/>
                <a:gd name="connsiteY2" fmla="*/ 207858 h 211779"/>
                <a:gd name="connsiteX3" fmla="*/ 4551 w 173819"/>
                <a:gd name="connsiteY3" fmla="*/ 211854 h 211779"/>
                <a:gd name="connsiteX4" fmla="*/ 32522 w 173819"/>
                <a:gd name="connsiteY4" fmla="*/ 210855 h 211779"/>
                <a:gd name="connsiteX5" fmla="*/ 65487 w 173819"/>
                <a:gd name="connsiteY5" fmla="*/ 211854 h 211779"/>
                <a:gd name="connsiteX6" fmla="*/ 71481 w 173819"/>
                <a:gd name="connsiteY6" fmla="*/ 205194 h 211779"/>
                <a:gd name="connsiteX7" fmla="*/ 63489 w 173819"/>
                <a:gd name="connsiteY7" fmla="*/ 201531 h 211779"/>
                <a:gd name="connsiteX8" fmla="*/ 46840 w 173819"/>
                <a:gd name="connsiteY8" fmla="*/ 196204 h 211779"/>
                <a:gd name="connsiteX9" fmla="*/ 63156 w 173819"/>
                <a:gd name="connsiteY9" fmla="*/ 129606 h 211779"/>
                <a:gd name="connsiteX10" fmla="*/ 93791 w 173819"/>
                <a:gd name="connsiteY10" fmla="*/ 150918 h 211779"/>
                <a:gd name="connsiteX11" fmla="*/ 174041 w 173819"/>
                <a:gd name="connsiteY11" fmla="*/ 53353 h 211779"/>
                <a:gd name="connsiteX12" fmla="*/ 129754 w 173819"/>
                <a:gd name="connsiteY12" fmla="*/ 75 h 211779"/>
                <a:gd name="connsiteX13" fmla="*/ 86133 w 173819"/>
                <a:gd name="connsiteY13" fmla="*/ 25049 h 211779"/>
                <a:gd name="connsiteX14" fmla="*/ 56164 w 173819"/>
                <a:gd name="connsiteY14" fmla="*/ 75 h 211779"/>
                <a:gd name="connsiteX15" fmla="*/ 31523 w 173819"/>
                <a:gd name="connsiteY15" fmla="*/ 19055 h 211779"/>
                <a:gd name="connsiteX16" fmla="*/ 21200 w 173819"/>
                <a:gd name="connsiteY16" fmla="*/ 51355 h 211779"/>
                <a:gd name="connsiteX17" fmla="*/ 25196 w 173819"/>
                <a:gd name="connsiteY17" fmla="*/ 54684 h 211779"/>
                <a:gd name="connsiteX18" fmla="*/ 30857 w 173819"/>
                <a:gd name="connsiteY18" fmla="*/ 47026 h 211779"/>
                <a:gd name="connsiteX19" fmla="*/ 55165 w 173819"/>
                <a:gd name="connsiteY19" fmla="*/ 7400 h 211779"/>
                <a:gd name="connsiteX20" fmla="*/ 65487 w 173819"/>
                <a:gd name="connsiteY20" fmla="*/ 22718 h 211779"/>
                <a:gd name="connsiteX21" fmla="*/ 63156 w 173819"/>
                <a:gd name="connsiteY21" fmla="*/ 39700 h 211779"/>
                <a:gd name="connsiteX22" fmla="*/ 25862 w 173819"/>
                <a:gd name="connsiteY22" fmla="*/ 187879 h 211779"/>
                <a:gd name="connsiteX23" fmla="*/ 84468 w 173819"/>
                <a:gd name="connsiteY23" fmla="*/ 43363 h 211779"/>
                <a:gd name="connsiteX24" fmla="*/ 101783 w 173819"/>
                <a:gd name="connsiteY24" fmla="*/ 20054 h 211779"/>
                <a:gd name="connsiteX25" fmla="*/ 128755 w 173819"/>
                <a:gd name="connsiteY25" fmla="*/ 7400 h 211779"/>
                <a:gd name="connsiteX26" fmla="*/ 150066 w 173819"/>
                <a:gd name="connsiteY26" fmla="*/ 38701 h 211779"/>
                <a:gd name="connsiteX27" fmla="*/ 133084 w 173819"/>
                <a:gd name="connsiteY27" fmla="*/ 109294 h 211779"/>
                <a:gd name="connsiteX28" fmla="*/ 93458 w 173819"/>
                <a:gd name="connsiteY28" fmla="*/ 143592 h 211779"/>
                <a:gd name="connsiteX29" fmla="*/ 67152 w 173819"/>
                <a:gd name="connsiteY29" fmla="*/ 113956 h 211779"/>
                <a:gd name="connsiteX30" fmla="*/ 68151 w 173819"/>
                <a:gd name="connsiteY30" fmla="*/ 108628 h 211779"/>
                <a:gd name="connsiteX31" fmla="*/ 84468 w 173819"/>
                <a:gd name="connsiteY31" fmla="*/ 43363 h 21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819" h="211779">
                  <a:moveTo>
                    <a:pt x="25862" y="187879"/>
                  </a:moveTo>
                  <a:cubicBezTo>
                    <a:pt x="23198" y="199201"/>
                    <a:pt x="22532" y="201531"/>
                    <a:pt x="7881" y="201531"/>
                  </a:cubicBezTo>
                  <a:cubicBezTo>
                    <a:pt x="3885" y="201531"/>
                    <a:pt x="222" y="201531"/>
                    <a:pt x="222" y="207858"/>
                  </a:cubicBezTo>
                  <a:cubicBezTo>
                    <a:pt x="222" y="210522"/>
                    <a:pt x="1887" y="211854"/>
                    <a:pt x="4551" y="211854"/>
                  </a:cubicBezTo>
                  <a:cubicBezTo>
                    <a:pt x="13541" y="211854"/>
                    <a:pt x="23198" y="210855"/>
                    <a:pt x="32522" y="210855"/>
                  </a:cubicBezTo>
                  <a:cubicBezTo>
                    <a:pt x="43510" y="210855"/>
                    <a:pt x="54832" y="211854"/>
                    <a:pt x="65487" y="211854"/>
                  </a:cubicBezTo>
                  <a:cubicBezTo>
                    <a:pt x="67152" y="211854"/>
                    <a:pt x="71481" y="211854"/>
                    <a:pt x="71481" y="205194"/>
                  </a:cubicBezTo>
                  <a:cubicBezTo>
                    <a:pt x="71481" y="201531"/>
                    <a:pt x="68151" y="201531"/>
                    <a:pt x="63489" y="201531"/>
                  </a:cubicBezTo>
                  <a:cubicBezTo>
                    <a:pt x="46840" y="201531"/>
                    <a:pt x="46840" y="199201"/>
                    <a:pt x="46840" y="196204"/>
                  </a:cubicBezTo>
                  <a:cubicBezTo>
                    <a:pt x="46840" y="192208"/>
                    <a:pt x="60826" y="137931"/>
                    <a:pt x="63156" y="129606"/>
                  </a:cubicBezTo>
                  <a:cubicBezTo>
                    <a:pt x="67485" y="139263"/>
                    <a:pt x="76809" y="150918"/>
                    <a:pt x="93791" y="150918"/>
                  </a:cubicBezTo>
                  <a:cubicBezTo>
                    <a:pt x="132418" y="150918"/>
                    <a:pt x="174041" y="102302"/>
                    <a:pt x="174041" y="53353"/>
                  </a:cubicBezTo>
                  <a:cubicBezTo>
                    <a:pt x="174041" y="22052"/>
                    <a:pt x="155061" y="75"/>
                    <a:pt x="129754" y="75"/>
                  </a:cubicBezTo>
                  <a:cubicBezTo>
                    <a:pt x="113105" y="75"/>
                    <a:pt x="97121" y="12062"/>
                    <a:pt x="86133" y="25049"/>
                  </a:cubicBezTo>
                  <a:cubicBezTo>
                    <a:pt x="82803" y="7067"/>
                    <a:pt x="68484" y="75"/>
                    <a:pt x="56164" y="75"/>
                  </a:cubicBezTo>
                  <a:cubicBezTo>
                    <a:pt x="40846" y="75"/>
                    <a:pt x="34520" y="13061"/>
                    <a:pt x="31523" y="19055"/>
                  </a:cubicBezTo>
                  <a:cubicBezTo>
                    <a:pt x="25529" y="30376"/>
                    <a:pt x="21200" y="50356"/>
                    <a:pt x="21200" y="51355"/>
                  </a:cubicBezTo>
                  <a:cubicBezTo>
                    <a:pt x="21200" y="54684"/>
                    <a:pt x="24530" y="54684"/>
                    <a:pt x="25196" y="54684"/>
                  </a:cubicBezTo>
                  <a:cubicBezTo>
                    <a:pt x="28526" y="54684"/>
                    <a:pt x="28859" y="54351"/>
                    <a:pt x="30857" y="47026"/>
                  </a:cubicBezTo>
                  <a:cubicBezTo>
                    <a:pt x="36518" y="23384"/>
                    <a:pt x="43177" y="7400"/>
                    <a:pt x="55165" y="7400"/>
                  </a:cubicBezTo>
                  <a:cubicBezTo>
                    <a:pt x="60826" y="7400"/>
                    <a:pt x="65487" y="10064"/>
                    <a:pt x="65487" y="22718"/>
                  </a:cubicBezTo>
                  <a:cubicBezTo>
                    <a:pt x="65487" y="30376"/>
                    <a:pt x="64488" y="34039"/>
                    <a:pt x="63156" y="39700"/>
                  </a:cubicBezTo>
                  <a:lnTo>
                    <a:pt x="25862" y="187879"/>
                  </a:lnTo>
                  <a:close/>
                  <a:moveTo>
                    <a:pt x="84468" y="43363"/>
                  </a:moveTo>
                  <a:cubicBezTo>
                    <a:pt x="86799" y="34372"/>
                    <a:pt x="95789" y="25049"/>
                    <a:pt x="101783" y="20054"/>
                  </a:cubicBezTo>
                  <a:cubicBezTo>
                    <a:pt x="113438" y="9731"/>
                    <a:pt x="123094" y="7400"/>
                    <a:pt x="128755" y="7400"/>
                  </a:cubicBezTo>
                  <a:cubicBezTo>
                    <a:pt x="142074" y="7400"/>
                    <a:pt x="150066" y="19055"/>
                    <a:pt x="150066" y="38701"/>
                  </a:cubicBezTo>
                  <a:cubicBezTo>
                    <a:pt x="150066" y="58347"/>
                    <a:pt x="139078" y="96641"/>
                    <a:pt x="133084" y="109294"/>
                  </a:cubicBezTo>
                  <a:cubicBezTo>
                    <a:pt x="121762" y="132603"/>
                    <a:pt x="105779" y="143592"/>
                    <a:pt x="93458" y="143592"/>
                  </a:cubicBezTo>
                  <a:cubicBezTo>
                    <a:pt x="71481" y="143592"/>
                    <a:pt x="67152" y="115954"/>
                    <a:pt x="67152" y="113956"/>
                  </a:cubicBezTo>
                  <a:cubicBezTo>
                    <a:pt x="67152" y="113290"/>
                    <a:pt x="67152" y="112624"/>
                    <a:pt x="68151" y="108628"/>
                  </a:cubicBezTo>
                  <a:lnTo>
                    <a:pt x="84468" y="43363"/>
                  </a:ln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770B0683-9CB6-FE87-0411-CC3A4353A199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3823687" y="4225526"/>
              <a:ext cx="221436" cy="77918"/>
            </a:xfrm>
            <a:custGeom>
              <a:avLst/>
              <a:gdLst>
                <a:gd name="connsiteX0" fmla="*/ 210345 w 221436"/>
                <a:gd name="connsiteY0" fmla="*/ 13394 h 77918"/>
                <a:gd name="connsiteX1" fmla="*/ 221666 w 221436"/>
                <a:gd name="connsiteY1" fmla="*/ 6734 h 77918"/>
                <a:gd name="connsiteX2" fmla="*/ 210678 w 221436"/>
                <a:gd name="connsiteY2" fmla="*/ 75 h 77918"/>
                <a:gd name="connsiteX3" fmla="*/ 11218 w 221436"/>
                <a:gd name="connsiteY3" fmla="*/ 75 h 77918"/>
                <a:gd name="connsiteX4" fmla="*/ 230 w 221436"/>
                <a:gd name="connsiteY4" fmla="*/ 6734 h 77918"/>
                <a:gd name="connsiteX5" fmla="*/ 11551 w 221436"/>
                <a:gd name="connsiteY5" fmla="*/ 13394 h 77918"/>
                <a:gd name="connsiteX6" fmla="*/ 210345 w 221436"/>
                <a:gd name="connsiteY6" fmla="*/ 13394 h 77918"/>
                <a:gd name="connsiteX7" fmla="*/ 210678 w 221436"/>
                <a:gd name="connsiteY7" fmla="*/ 77994 h 77918"/>
                <a:gd name="connsiteX8" fmla="*/ 221666 w 221436"/>
                <a:gd name="connsiteY8" fmla="*/ 71334 h 77918"/>
                <a:gd name="connsiteX9" fmla="*/ 210345 w 221436"/>
                <a:gd name="connsiteY9" fmla="*/ 64674 h 77918"/>
                <a:gd name="connsiteX10" fmla="*/ 11551 w 221436"/>
                <a:gd name="connsiteY10" fmla="*/ 64674 h 77918"/>
                <a:gd name="connsiteX11" fmla="*/ 230 w 221436"/>
                <a:gd name="connsiteY11" fmla="*/ 71334 h 77918"/>
                <a:gd name="connsiteX12" fmla="*/ 11218 w 221436"/>
                <a:gd name="connsiteY12" fmla="*/ 77994 h 77918"/>
                <a:gd name="connsiteX13" fmla="*/ 210678 w 221436"/>
                <a:gd name="connsiteY13" fmla="*/ 77994 h 7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436" h="77918">
                  <a:moveTo>
                    <a:pt x="210345" y="13394"/>
                  </a:moveTo>
                  <a:cubicBezTo>
                    <a:pt x="215339" y="13394"/>
                    <a:pt x="221666" y="13394"/>
                    <a:pt x="221666" y="6734"/>
                  </a:cubicBezTo>
                  <a:cubicBezTo>
                    <a:pt x="221666" y="75"/>
                    <a:pt x="215339" y="75"/>
                    <a:pt x="210678" y="75"/>
                  </a:cubicBezTo>
                  <a:lnTo>
                    <a:pt x="11218" y="75"/>
                  </a:lnTo>
                  <a:cubicBezTo>
                    <a:pt x="6557" y="75"/>
                    <a:pt x="230" y="75"/>
                    <a:pt x="230" y="6734"/>
                  </a:cubicBezTo>
                  <a:cubicBezTo>
                    <a:pt x="230" y="13394"/>
                    <a:pt x="6557" y="13394"/>
                    <a:pt x="11551" y="13394"/>
                  </a:cubicBezTo>
                  <a:lnTo>
                    <a:pt x="210345" y="13394"/>
                  </a:lnTo>
                  <a:close/>
                  <a:moveTo>
                    <a:pt x="210678" y="77994"/>
                  </a:moveTo>
                  <a:cubicBezTo>
                    <a:pt x="215339" y="77994"/>
                    <a:pt x="221666" y="77994"/>
                    <a:pt x="221666" y="71334"/>
                  </a:cubicBezTo>
                  <a:cubicBezTo>
                    <a:pt x="221666" y="64674"/>
                    <a:pt x="215339" y="64674"/>
                    <a:pt x="210345" y="64674"/>
                  </a:cubicBezTo>
                  <a:lnTo>
                    <a:pt x="11551" y="64674"/>
                  </a:lnTo>
                  <a:cubicBezTo>
                    <a:pt x="6557" y="64674"/>
                    <a:pt x="230" y="64674"/>
                    <a:pt x="230" y="71334"/>
                  </a:cubicBezTo>
                  <a:cubicBezTo>
                    <a:pt x="230" y="77994"/>
                    <a:pt x="6557" y="77994"/>
                    <a:pt x="11218" y="77994"/>
                  </a:cubicBezTo>
                  <a:lnTo>
                    <a:pt x="210678" y="77994"/>
                  </a:ln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4F8730BE-2A38-5358-8BF3-B0ECDFEDB62C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4169511" y="4125963"/>
              <a:ext cx="140187" cy="229094"/>
            </a:xfrm>
            <a:custGeom>
              <a:avLst/>
              <a:gdLst>
                <a:gd name="connsiteX0" fmla="*/ 140428 w 140187"/>
                <a:gd name="connsiteY0" fmla="*/ 115288 h 229094"/>
                <a:gd name="connsiteX1" fmla="*/ 127108 w 140187"/>
                <a:gd name="connsiteY1" fmla="*/ 37369 h 229094"/>
                <a:gd name="connsiteX2" fmla="*/ 70501 w 140187"/>
                <a:gd name="connsiteY2" fmla="*/ 75 h 229094"/>
                <a:gd name="connsiteX3" fmla="*/ 12561 w 140187"/>
                <a:gd name="connsiteY3" fmla="*/ 39700 h 229094"/>
                <a:gd name="connsiteX4" fmla="*/ 240 w 140187"/>
                <a:gd name="connsiteY4" fmla="*/ 115288 h 229094"/>
                <a:gd name="connsiteX5" fmla="*/ 15225 w 140187"/>
                <a:gd name="connsiteY5" fmla="*/ 195538 h 229094"/>
                <a:gd name="connsiteX6" fmla="*/ 70168 w 140187"/>
                <a:gd name="connsiteY6" fmla="*/ 229169 h 229094"/>
                <a:gd name="connsiteX7" fmla="*/ 128107 w 140187"/>
                <a:gd name="connsiteY7" fmla="*/ 190543 h 229094"/>
                <a:gd name="connsiteX8" fmla="*/ 140428 w 140187"/>
                <a:gd name="connsiteY8" fmla="*/ 115288 h 229094"/>
                <a:gd name="connsiteX9" fmla="*/ 70168 w 140187"/>
                <a:gd name="connsiteY9" fmla="*/ 221844 h 229094"/>
                <a:gd name="connsiteX10" fmla="*/ 31541 w 140187"/>
                <a:gd name="connsiteY10" fmla="*/ 181552 h 229094"/>
                <a:gd name="connsiteX11" fmla="*/ 27878 w 140187"/>
                <a:gd name="connsiteY11" fmla="*/ 111292 h 229094"/>
                <a:gd name="connsiteX12" fmla="*/ 30542 w 140187"/>
                <a:gd name="connsiteY12" fmla="*/ 50023 h 229094"/>
                <a:gd name="connsiteX13" fmla="*/ 70168 w 140187"/>
                <a:gd name="connsiteY13" fmla="*/ 7400 h 229094"/>
                <a:gd name="connsiteX14" fmla="*/ 109460 w 140187"/>
                <a:gd name="connsiteY14" fmla="*/ 46360 h 229094"/>
                <a:gd name="connsiteX15" fmla="*/ 112790 w 140187"/>
                <a:gd name="connsiteY15" fmla="*/ 111292 h 229094"/>
                <a:gd name="connsiteX16" fmla="*/ 109127 w 140187"/>
                <a:gd name="connsiteY16" fmla="*/ 180220 h 229094"/>
                <a:gd name="connsiteX17" fmla="*/ 70168 w 140187"/>
                <a:gd name="connsiteY17" fmla="*/ 221844 h 22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187" h="229094">
                  <a:moveTo>
                    <a:pt x="140428" y="115288"/>
                  </a:moveTo>
                  <a:cubicBezTo>
                    <a:pt x="140428" y="88649"/>
                    <a:pt x="138763" y="62010"/>
                    <a:pt x="127108" y="37369"/>
                  </a:cubicBezTo>
                  <a:cubicBezTo>
                    <a:pt x="111791" y="5402"/>
                    <a:pt x="84486" y="75"/>
                    <a:pt x="70501" y="75"/>
                  </a:cubicBezTo>
                  <a:cubicBezTo>
                    <a:pt x="50521" y="75"/>
                    <a:pt x="26213" y="8732"/>
                    <a:pt x="12561" y="39700"/>
                  </a:cubicBezTo>
                  <a:cubicBezTo>
                    <a:pt x="1905" y="62676"/>
                    <a:pt x="240" y="88649"/>
                    <a:pt x="240" y="115288"/>
                  </a:cubicBezTo>
                  <a:cubicBezTo>
                    <a:pt x="240" y="140262"/>
                    <a:pt x="1572" y="170231"/>
                    <a:pt x="15225" y="195538"/>
                  </a:cubicBezTo>
                  <a:cubicBezTo>
                    <a:pt x="29543" y="222510"/>
                    <a:pt x="53851" y="229169"/>
                    <a:pt x="70168" y="229169"/>
                  </a:cubicBezTo>
                  <a:cubicBezTo>
                    <a:pt x="88149" y="229169"/>
                    <a:pt x="113456" y="222177"/>
                    <a:pt x="128107" y="190543"/>
                  </a:cubicBezTo>
                  <a:cubicBezTo>
                    <a:pt x="138763" y="167567"/>
                    <a:pt x="140428" y="141594"/>
                    <a:pt x="140428" y="115288"/>
                  </a:cubicBezTo>
                  <a:close/>
                  <a:moveTo>
                    <a:pt x="70168" y="221844"/>
                  </a:moveTo>
                  <a:cubicBezTo>
                    <a:pt x="57181" y="221844"/>
                    <a:pt x="37535" y="213519"/>
                    <a:pt x="31541" y="181552"/>
                  </a:cubicBezTo>
                  <a:cubicBezTo>
                    <a:pt x="27878" y="161573"/>
                    <a:pt x="27878" y="130938"/>
                    <a:pt x="27878" y="111292"/>
                  </a:cubicBezTo>
                  <a:cubicBezTo>
                    <a:pt x="27878" y="89981"/>
                    <a:pt x="27878" y="68004"/>
                    <a:pt x="30542" y="50023"/>
                  </a:cubicBezTo>
                  <a:cubicBezTo>
                    <a:pt x="36869" y="10397"/>
                    <a:pt x="61843" y="7400"/>
                    <a:pt x="70168" y="7400"/>
                  </a:cubicBezTo>
                  <a:cubicBezTo>
                    <a:pt x="81156" y="7400"/>
                    <a:pt x="103133" y="13394"/>
                    <a:pt x="109460" y="46360"/>
                  </a:cubicBezTo>
                  <a:cubicBezTo>
                    <a:pt x="112790" y="65007"/>
                    <a:pt x="112790" y="90314"/>
                    <a:pt x="112790" y="111292"/>
                  </a:cubicBezTo>
                  <a:cubicBezTo>
                    <a:pt x="112790" y="136266"/>
                    <a:pt x="112790" y="158909"/>
                    <a:pt x="109127" y="180220"/>
                  </a:cubicBezTo>
                  <a:cubicBezTo>
                    <a:pt x="104132" y="211854"/>
                    <a:pt x="85152" y="221844"/>
                    <a:pt x="70168" y="221844"/>
                  </a:cubicBez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65C859FE-EBE0-32AA-E8D3-7A55456F850F}"/>
              </a:ext>
            </a:extLst>
          </p:cNvPr>
          <p:cNvGrpSpPr/>
          <p:nvPr/>
        </p:nvGrpSpPr>
        <p:grpSpPr>
          <a:xfrm>
            <a:off x="4357673" y="2072414"/>
            <a:ext cx="443820" cy="3240360"/>
            <a:chOff x="4357673" y="2072414"/>
            <a:chExt cx="443820" cy="3240360"/>
          </a:xfrm>
        </p:grpSpPr>
        <p:cxnSp>
          <p:nvCxnSpPr>
            <p:cNvPr id="80" name="Connecteur droit avec flèche 79">
              <a:extLst>
                <a:ext uri="{FF2B5EF4-FFF2-40B4-BE49-F238E27FC236}">
                  <a16:creationId xmlns:a16="http://schemas.microsoft.com/office/drawing/2014/main" id="{4023BFA9-AD2D-1968-C42C-EFD2618FD50F}"/>
                </a:ext>
              </a:extLst>
            </p:cNvPr>
            <p:cNvCxnSpPr/>
            <p:nvPr/>
          </p:nvCxnSpPr>
          <p:spPr bwMode="auto">
            <a:xfrm>
              <a:off x="4520047" y="2072414"/>
              <a:ext cx="0" cy="3240360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63E6AF5-2341-F32C-3E7C-39485FB2E832}"/>
                </a:ext>
              </a:extLst>
            </p:cNvPr>
            <p:cNvGrpSpPr/>
            <p:nvPr>
              <p:custDataLst>
                <p:tags r:id="rId84"/>
              </p:custDataLst>
            </p:nvPr>
          </p:nvGrpSpPr>
          <p:grpSpPr>
            <a:xfrm>
              <a:off x="4357673" y="3103167"/>
              <a:ext cx="443820" cy="430761"/>
              <a:chOff x="4357673" y="3103167"/>
              <a:chExt cx="443820" cy="430761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1FAFD19-2E41-5F05-DC55-F620B3AEB4D7}"/>
                  </a:ext>
                </a:extLst>
              </p:cNvPr>
              <p:cNvSpPr/>
              <p:nvPr/>
            </p:nvSpPr>
            <p:spPr bwMode="auto">
              <a:xfrm>
                <a:off x="4357673" y="3103167"/>
                <a:ext cx="443820" cy="4307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31" name="Graphique 2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    <a:extLst>
                  <a:ext uri="{FF2B5EF4-FFF2-40B4-BE49-F238E27FC236}">
                    <a16:creationId xmlns:a16="http://schemas.microsoft.com/office/drawing/2014/main" id="{DA94A39E-47F1-D13F-D4D5-5B791A7E51F8}"/>
                  </a:ext>
                </a:extLst>
              </p:cNvPr>
              <p:cNvSpPr>
                <a:spLocks noChangeAspect="1"/>
              </p:cNvSpPr>
              <p:nvPr>
                <p:custDataLst>
                  <p:tags r:id="rId85"/>
                </p:custDataLst>
              </p:nvPr>
            </p:nvSpPr>
            <p:spPr>
              <a:xfrm>
                <a:off x="4381500" y="3200400"/>
                <a:ext cx="300812" cy="233965"/>
              </a:xfrm>
              <a:custGeom>
                <a:avLst/>
                <a:gdLst>
                  <a:gd name="connsiteX0" fmla="*/ 241312 w 280374"/>
                  <a:gd name="connsiteY0" fmla="*/ 22052 h 194939"/>
                  <a:gd name="connsiteX1" fmla="*/ 269282 w 280374"/>
                  <a:gd name="connsiteY1" fmla="*/ 8923 h 194939"/>
                  <a:gd name="connsiteX2" fmla="*/ 280604 w 280374"/>
                  <a:gd name="connsiteY2" fmla="*/ 3214 h 194939"/>
                  <a:gd name="connsiteX3" fmla="*/ 275942 w 280374"/>
                  <a:gd name="connsiteY3" fmla="*/ 75 h 194939"/>
                  <a:gd name="connsiteX4" fmla="*/ 233320 w 280374"/>
                  <a:gd name="connsiteY4" fmla="*/ 931 h 194939"/>
                  <a:gd name="connsiteX5" fmla="*/ 190365 w 280374"/>
                  <a:gd name="connsiteY5" fmla="*/ 75 h 194939"/>
                  <a:gd name="connsiteX6" fmla="*/ 184038 w 280374"/>
                  <a:gd name="connsiteY6" fmla="*/ 5783 h 194939"/>
                  <a:gd name="connsiteX7" fmla="*/ 193361 w 280374"/>
                  <a:gd name="connsiteY7" fmla="*/ 8923 h 194939"/>
                  <a:gd name="connsiteX8" fmla="*/ 206015 w 280374"/>
                  <a:gd name="connsiteY8" fmla="*/ 9493 h 194939"/>
                  <a:gd name="connsiteX9" fmla="*/ 215006 w 280374"/>
                  <a:gd name="connsiteY9" fmla="*/ 14060 h 194939"/>
                  <a:gd name="connsiteX10" fmla="*/ 213674 w 280374"/>
                  <a:gd name="connsiteY10" fmla="*/ 19483 h 194939"/>
                  <a:gd name="connsiteX11" fmla="*/ 193694 w 280374"/>
                  <a:gd name="connsiteY11" fmla="*/ 89125 h 194939"/>
                  <a:gd name="connsiteX12" fmla="*/ 92133 w 280374"/>
                  <a:gd name="connsiteY12" fmla="*/ 89125 h 194939"/>
                  <a:gd name="connsiteX13" fmla="*/ 111780 w 280374"/>
                  <a:gd name="connsiteY13" fmla="*/ 22052 h 194939"/>
                  <a:gd name="connsiteX14" fmla="*/ 139751 w 280374"/>
                  <a:gd name="connsiteY14" fmla="*/ 8923 h 194939"/>
                  <a:gd name="connsiteX15" fmla="*/ 151072 w 280374"/>
                  <a:gd name="connsiteY15" fmla="*/ 3214 h 194939"/>
                  <a:gd name="connsiteX16" fmla="*/ 146410 w 280374"/>
                  <a:gd name="connsiteY16" fmla="*/ 75 h 194939"/>
                  <a:gd name="connsiteX17" fmla="*/ 103788 w 280374"/>
                  <a:gd name="connsiteY17" fmla="*/ 931 h 194939"/>
                  <a:gd name="connsiteX18" fmla="*/ 60833 w 280374"/>
                  <a:gd name="connsiteY18" fmla="*/ 75 h 194939"/>
                  <a:gd name="connsiteX19" fmla="*/ 54506 w 280374"/>
                  <a:gd name="connsiteY19" fmla="*/ 5783 h 194939"/>
                  <a:gd name="connsiteX20" fmla="*/ 63830 w 280374"/>
                  <a:gd name="connsiteY20" fmla="*/ 8923 h 194939"/>
                  <a:gd name="connsiteX21" fmla="*/ 76483 w 280374"/>
                  <a:gd name="connsiteY21" fmla="*/ 9493 h 194939"/>
                  <a:gd name="connsiteX22" fmla="*/ 85474 w 280374"/>
                  <a:gd name="connsiteY22" fmla="*/ 14060 h 194939"/>
                  <a:gd name="connsiteX23" fmla="*/ 84142 w 280374"/>
                  <a:gd name="connsiteY23" fmla="*/ 19483 h 194939"/>
                  <a:gd name="connsiteX24" fmla="*/ 39522 w 280374"/>
                  <a:gd name="connsiteY24" fmla="*/ 172752 h 194939"/>
                  <a:gd name="connsiteX25" fmla="*/ 9220 w 280374"/>
                  <a:gd name="connsiteY25" fmla="*/ 186166 h 194939"/>
                  <a:gd name="connsiteX26" fmla="*/ 229 w 280374"/>
                  <a:gd name="connsiteY26" fmla="*/ 191875 h 194939"/>
                  <a:gd name="connsiteX27" fmla="*/ 4891 w 280374"/>
                  <a:gd name="connsiteY27" fmla="*/ 195014 h 194939"/>
                  <a:gd name="connsiteX28" fmla="*/ 47180 w 280374"/>
                  <a:gd name="connsiteY28" fmla="*/ 194158 h 194939"/>
                  <a:gd name="connsiteX29" fmla="*/ 68491 w 280374"/>
                  <a:gd name="connsiteY29" fmla="*/ 194444 h 194939"/>
                  <a:gd name="connsiteX30" fmla="*/ 90136 w 280374"/>
                  <a:gd name="connsiteY30" fmla="*/ 195014 h 194939"/>
                  <a:gd name="connsiteX31" fmla="*/ 96795 w 280374"/>
                  <a:gd name="connsiteY31" fmla="*/ 189306 h 194939"/>
                  <a:gd name="connsiteX32" fmla="*/ 87472 w 280374"/>
                  <a:gd name="connsiteY32" fmla="*/ 186166 h 194939"/>
                  <a:gd name="connsiteX33" fmla="*/ 65827 w 280374"/>
                  <a:gd name="connsiteY33" fmla="*/ 181029 h 194939"/>
                  <a:gd name="connsiteX34" fmla="*/ 66826 w 280374"/>
                  <a:gd name="connsiteY34" fmla="*/ 176177 h 194939"/>
                  <a:gd name="connsiteX35" fmla="*/ 89470 w 280374"/>
                  <a:gd name="connsiteY35" fmla="*/ 97973 h 194939"/>
                  <a:gd name="connsiteX36" fmla="*/ 191031 w 280374"/>
                  <a:gd name="connsiteY36" fmla="*/ 97973 h 194939"/>
                  <a:gd name="connsiteX37" fmla="*/ 168054 w 280374"/>
                  <a:gd name="connsiteY37" fmla="*/ 176748 h 194939"/>
                  <a:gd name="connsiteX38" fmla="*/ 137753 w 280374"/>
                  <a:gd name="connsiteY38" fmla="*/ 186166 h 194939"/>
                  <a:gd name="connsiteX39" fmla="*/ 129761 w 280374"/>
                  <a:gd name="connsiteY39" fmla="*/ 191875 h 194939"/>
                  <a:gd name="connsiteX40" fmla="*/ 134423 w 280374"/>
                  <a:gd name="connsiteY40" fmla="*/ 195014 h 194939"/>
                  <a:gd name="connsiteX41" fmla="*/ 176712 w 280374"/>
                  <a:gd name="connsiteY41" fmla="*/ 194158 h 194939"/>
                  <a:gd name="connsiteX42" fmla="*/ 198023 w 280374"/>
                  <a:gd name="connsiteY42" fmla="*/ 194444 h 194939"/>
                  <a:gd name="connsiteX43" fmla="*/ 219667 w 280374"/>
                  <a:gd name="connsiteY43" fmla="*/ 195014 h 194939"/>
                  <a:gd name="connsiteX44" fmla="*/ 226327 w 280374"/>
                  <a:gd name="connsiteY44" fmla="*/ 189306 h 194939"/>
                  <a:gd name="connsiteX45" fmla="*/ 217004 w 280374"/>
                  <a:gd name="connsiteY45" fmla="*/ 186166 h 194939"/>
                  <a:gd name="connsiteX46" fmla="*/ 195359 w 280374"/>
                  <a:gd name="connsiteY46" fmla="*/ 181029 h 194939"/>
                  <a:gd name="connsiteX47" fmla="*/ 196358 w 280374"/>
                  <a:gd name="connsiteY47" fmla="*/ 176177 h 194939"/>
                  <a:gd name="connsiteX48" fmla="*/ 241312 w 280374"/>
                  <a:gd name="connsiteY48" fmla="*/ 22052 h 19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80374" h="194939">
                    <a:moveTo>
                      <a:pt x="241312" y="22052"/>
                    </a:moveTo>
                    <a:cubicBezTo>
                      <a:pt x="244308" y="11777"/>
                      <a:pt x="244974" y="8923"/>
                      <a:pt x="269282" y="8923"/>
                    </a:cubicBezTo>
                    <a:cubicBezTo>
                      <a:pt x="277940" y="8923"/>
                      <a:pt x="280604" y="8923"/>
                      <a:pt x="280604" y="3214"/>
                    </a:cubicBezTo>
                    <a:cubicBezTo>
                      <a:pt x="280604" y="75"/>
                      <a:pt x="276941" y="75"/>
                      <a:pt x="275942" y="75"/>
                    </a:cubicBezTo>
                    <a:cubicBezTo>
                      <a:pt x="266619" y="75"/>
                      <a:pt x="242644" y="931"/>
                      <a:pt x="233320" y="931"/>
                    </a:cubicBezTo>
                    <a:cubicBezTo>
                      <a:pt x="223663" y="931"/>
                      <a:pt x="200021" y="75"/>
                      <a:pt x="190365" y="75"/>
                    </a:cubicBezTo>
                    <a:cubicBezTo>
                      <a:pt x="187701" y="75"/>
                      <a:pt x="184038" y="75"/>
                      <a:pt x="184038" y="5783"/>
                    </a:cubicBezTo>
                    <a:cubicBezTo>
                      <a:pt x="184038" y="8923"/>
                      <a:pt x="187035" y="8923"/>
                      <a:pt x="193361" y="8923"/>
                    </a:cubicBezTo>
                    <a:cubicBezTo>
                      <a:pt x="194027" y="8923"/>
                      <a:pt x="200354" y="8923"/>
                      <a:pt x="206015" y="9493"/>
                    </a:cubicBezTo>
                    <a:cubicBezTo>
                      <a:pt x="212009" y="10064"/>
                      <a:pt x="215006" y="10350"/>
                      <a:pt x="215006" y="14060"/>
                    </a:cubicBezTo>
                    <a:cubicBezTo>
                      <a:pt x="215006" y="15202"/>
                      <a:pt x="214673" y="15773"/>
                      <a:pt x="213674" y="19483"/>
                    </a:cubicBezTo>
                    <a:lnTo>
                      <a:pt x="193694" y="89125"/>
                    </a:lnTo>
                    <a:lnTo>
                      <a:pt x="92133" y="89125"/>
                    </a:lnTo>
                    <a:lnTo>
                      <a:pt x="111780" y="22052"/>
                    </a:lnTo>
                    <a:cubicBezTo>
                      <a:pt x="114777" y="11777"/>
                      <a:pt x="115776" y="8923"/>
                      <a:pt x="139751" y="8923"/>
                    </a:cubicBezTo>
                    <a:cubicBezTo>
                      <a:pt x="148408" y="8923"/>
                      <a:pt x="151072" y="8923"/>
                      <a:pt x="151072" y="3214"/>
                    </a:cubicBezTo>
                    <a:cubicBezTo>
                      <a:pt x="151072" y="75"/>
                      <a:pt x="147409" y="75"/>
                      <a:pt x="146410" y="75"/>
                    </a:cubicBezTo>
                    <a:cubicBezTo>
                      <a:pt x="137087" y="75"/>
                      <a:pt x="113112" y="931"/>
                      <a:pt x="103788" y="931"/>
                    </a:cubicBezTo>
                    <a:cubicBezTo>
                      <a:pt x="94131" y="931"/>
                      <a:pt x="70489" y="75"/>
                      <a:pt x="60833" y="75"/>
                    </a:cubicBezTo>
                    <a:cubicBezTo>
                      <a:pt x="58169" y="75"/>
                      <a:pt x="54506" y="75"/>
                      <a:pt x="54506" y="5783"/>
                    </a:cubicBezTo>
                    <a:cubicBezTo>
                      <a:pt x="54506" y="8923"/>
                      <a:pt x="57503" y="8923"/>
                      <a:pt x="63830" y="8923"/>
                    </a:cubicBezTo>
                    <a:cubicBezTo>
                      <a:pt x="64496" y="8923"/>
                      <a:pt x="70822" y="8923"/>
                      <a:pt x="76483" y="9493"/>
                    </a:cubicBezTo>
                    <a:cubicBezTo>
                      <a:pt x="82477" y="10064"/>
                      <a:pt x="85474" y="10350"/>
                      <a:pt x="85474" y="14060"/>
                    </a:cubicBezTo>
                    <a:cubicBezTo>
                      <a:pt x="85474" y="15202"/>
                      <a:pt x="85141" y="16058"/>
                      <a:pt x="84142" y="19483"/>
                    </a:cubicBezTo>
                    <a:lnTo>
                      <a:pt x="39522" y="172752"/>
                    </a:lnTo>
                    <a:cubicBezTo>
                      <a:pt x="36192" y="183883"/>
                      <a:pt x="35526" y="186166"/>
                      <a:pt x="9220" y="186166"/>
                    </a:cubicBezTo>
                    <a:cubicBezTo>
                      <a:pt x="3226" y="186166"/>
                      <a:pt x="229" y="186166"/>
                      <a:pt x="229" y="191875"/>
                    </a:cubicBezTo>
                    <a:cubicBezTo>
                      <a:pt x="229" y="195014"/>
                      <a:pt x="4225" y="195014"/>
                      <a:pt x="4891" y="195014"/>
                    </a:cubicBezTo>
                    <a:cubicBezTo>
                      <a:pt x="14215" y="195014"/>
                      <a:pt x="37857" y="194158"/>
                      <a:pt x="47180" y="194158"/>
                    </a:cubicBezTo>
                    <a:cubicBezTo>
                      <a:pt x="54173" y="194158"/>
                      <a:pt x="61499" y="194444"/>
                      <a:pt x="68491" y="194444"/>
                    </a:cubicBezTo>
                    <a:cubicBezTo>
                      <a:pt x="75817" y="194444"/>
                      <a:pt x="83143" y="195014"/>
                      <a:pt x="90136" y="195014"/>
                    </a:cubicBezTo>
                    <a:cubicBezTo>
                      <a:pt x="92799" y="195014"/>
                      <a:pt x="96795" y="195014"/>
                      <a:pt x="96795" y="189306"/>
                    </a:cubicBezTo>
                    <a:cubicBezTo>
                      <a:pt x="96795" y="186166"/>
                      <a:pt x="93798" y="186166"/>
                      <a:pt x="87472" y="186166"/>
                    </a:cubicBezTo>
                    <a:cubicBezTo>
                      <a:pt x="75151" y="186166"/>
                      <a:pt x="65827" y="186166"/>
                      <a:pt x="65827" y="181029"/>
                    </a:cubicBezTo>
                    <a:cubicBezTo>
                      <a:pt x="65827" y="179316"/>
                      <a:pt x="66493" y="177889"/>
                      <a:pt x="66826" y="176177"/>
                    </a:cubicBezTo>
                    <a:lnTo>
                      <a:pt x="89470" y="97973"/>
                    </a:lnTo>
                    <a:lnTo>
                      <a:pt x="191031" y="97973"/>
                    </a:lnTo>
                    <a:cubicBezTo>
                      <a:pt x="177045" y="145352"/>
                      <a:pt x="169386" y="172466"/>
                      <a:pt x="168054" y="176748"/>
                    </a:cubicBezTo>
                    <a:cubicBezTo>
                      <a:pt x="164725" y="185881"/>
                      <a:pt x="158398" y="186166"/>
                      <a:pt x="137753" y="186166"/>
                    </a:cubicBezTo>
                    <a:cubicBezTo>
                      <a:pt x="132758" y="186166"/>
                      <a:pt x="129761" y="186166"/>
                      <a:pt x="129761" y="191875"/>
                    </a:cubicBezTo>
                    <a:cubicBezTo>
                      <a:pt x="129761" y="195014"/>
                      <a:pt x="133757" y="195014"/>
                      <a:pt x="134423" y="195014"/>
                    </a:cubicBezTo>
                    <a:cubicBezTo>
                      <a:pt x="143746" y="195014"/>
                      <a:pt x="167388" y="194158"/>
                      <a:pt x="176712" y="194158"/>
                    </a:cubicBezTo>
                    <a:cubicBezTo>
                      <a:pt x="183705" y="194158"/>
                      <a:pt x="191031" y="194444"/>
                      <a:pt x="198023" y="194444"/>
                    </a:cubicBezTo>
                    <a:cubicBezTo>
                      <a:pt x="205349" y="194444"/>
                      <a:pt x="212675" y="195014"/>
                      <a:pt x="219667" y="195014"/>
                    </a:cubicBezTo>
                    <a:cubicBezTo>
                      <a:pt x="222331" y="195014"/>
                      <a:pt x="226327" y="195014"/>
                      <a:pt x="226327" y="189306"/>
                    </a:cubicBezTo>
                    <a:cubicBezTo>
                      <a:pt x="226327" y="186166"/>
                      <a:pt x="223330" y="186166"/>
                      <a:pt x="217004" y="186166"/>
                    </a:cubicBezTo>
                    <a:cubicBezTo>
                      <a:pt x="204683" y="186166"/>
                      <a:pt x="195359" y="186166"/>
                      <a:pt x="195359" y="181029"/>
                    </a:cubicBezTo>
                    <a:cubicBezTo>
                      <a:pt x="195359" y="179316"/>
                      <a:pt x="196025" y="177889"/>
                      <a:pt x="196358" y="176177"/>
                    </a:cubicBezTo>
                    <a:lnTo>
                      <a:pt x="241312" y="22052"/>
                    </a:lnTo>
                    <a:close/>
                  </a:path>
                </a:pathLst>
              </a:custGeom>
              <a:solidFill>
                <a:srgbClr val="000000"/>
              </a:solidFill>
              <a:ln w="328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197D9745-AA72-F865-98E7-E5E6C11EBCB2}"/>
              </a:ext>
            </a:extLst>
          </p:cNvPr>
          <p:cNvGrpSpPr/>
          <p:nvPr/>
        </p:nvGrpSpPr>
        <p:grpSpPr>
          <a:xfrm>
            <a:off x="5281848" y="2056795"/>
            <a:ext cx="1481509" cy="3276317"/>
            <a:chOff x="8542823" y="2759405"/>
            <a:chExt cx="1481509" cy="3276317"/>
          </a:xfrm>
        </p:grpSpPr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3CDA0DC7-768A-2924-1662-94281E87D111}"/>
                </a:ext>
              </a:extLst>
            </p:cNvPr>
            <p:cNvSpPr/>
            <p:nvPr/>
          </p:nvSpPr>
          <p:spPr bwMode="auto">
            <a:xfrm>
              <a:off x="8925348" y="2759407"/>
              <a:ext cx="628706" cy="3256441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  <a:gd name="connsiteX0" fmla="*/ 795680 w 795680"/>
                <a:gd name="connsiteY0" fmla="*/ 3221839 h 3221839"/>
                <a:gd name="connsiteX1" fmla="*/ 381857 w 795680"/>
                <a:gd name="connsiteY1" fmla="*/ 2593910 h 3221839"/>
                <a:gd name="connsiteX2" fmla="*/ 24010 w 795680"/>
                <a:gd name="connsiteY2" fmla="*/ 1561422 h 3221839"/>
                <a:gd name="connsiteX3" fmla="*/ 8632 w 795680"/>
                <a:gd name="connsiteY3" fmla="*/ 0 h 3221839"/>
                <a:gd name="connsiteX0" fmla="*/ 794723 w 794723"/>
                <a:gd name="connsiteY0" fmla="*/ 3221839 h 3221839"/>
                <a:gd name="connsiteX1" fmla="*/ 290158 w 794723"/>
                <a:gd name="connsiteY1" fmla="*/ 2600890 h 3221839"/>
                <a:gd name="connsiteX2" fmla="*/ 23053 w 794723"/>
                <a:gd name="connsiteY2" fmla="*/ 1561422 h 3221839"/>
                <a:gd name="connsiteX3" fmla="*/ 7675 w 794723"/>
                <a:gd name="connsiteY3" fmla="*/ 0 h 322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723" h="3221839">
                  <a:moveTo>
                    <a:pt x="794723" y="3221839"/>
                  </a:moveTo>
                  <a:cubicBezTo>
                    <a:pt x="496143" y="2952806"/>
                    <a:pt x="418770" y="2877626"/>
                    <a:pt x="290158" y="2600890"/>
                  </a:cubicBezTo>
                  <a:cubicBezTo>
                    <a:pt x="161546" y="2324154"/>
                    <a:pt x="70134" y="1994904"/>
                    <a:pt x="23053" y="1561422"/>
                  </a:cubicBezTo>
                  <a:cubicBezTo>
                    <a:pt x="-24028" y="1127940"/>
                    <a:pt x="17180" y="879105"/>
                    <a:pt x="7675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9BEC188A-B6B5-6AAE-FDBE-C5BE72816DFB}"/>
                </a:ext>
              </a:extLst>
            </p:cNvPr>
            <p:cNvSpPr/>
            <p:nvPr/>
          </p:nvSpPr>
          <p:spPr bwMode="auto">
            <a:xfrm>
              <a:off x="8738679" y="2759408"/>
              <a:ext cx="286102" cy="3264004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6813 w 1076813"/>
                <a:gd name="connsiteY0" fmla="*/ 3508310 h 3508310"/>
                <a:gd name="connsiteX1" fmla="*/ 367686 w 1076813"/>
                <a:gd name="connsiteY1" fmla="*/ 2687216 h 3508310"/>
                <a:gd name="connsiteX2" fmla="*/ 43131 w 1076813"/>
                <a:gd name="connsiteY2" fmla="*/ 1715041 h 3508310"/>
                <a:gd name="connsiteX3" fmla="*/ 13123 w 1076813"/>
                <a:gd name="connsiteY3" fmla="*/ 0 h 3508310"/>
                <a:gd name="connsiteX0" fmla="*/ 1068844 w 1068844"/>
                <a:gd name="connsiteY0" fmla="*/ 3508310 h 3508310"/>
                <a:gd name="connsiteX1" fmla="*/ 199173 w 1068844"/>
                <a:gd name="connsiteY1" fmla="*/ 2414990 h 3508310"/>
                <a:gd name="connsiteX2" fmla="*/ 35162 w 1068844"/>
                <a:gd name="connsiteY2" fmla="*/ 1715041 h 3508310"/>
                <a:gd name="connsiteX3" fmla="*/ 5154 w 1068844"/>
                <a:gd name="connsiteY3" fmla="*/ 0 h 3508310"/>
                <a:gd name="connsiteX0" fmla="*/ 1106843 w 1106843"/>
                <a:gd name="connsiteY0" fmla="*/ 3508310 h 3508310"/>
                <a:gd name="connsiteX1" fmla="*/ 237172 w 1106843"/>
                <a:gd name="connsiteY1" fmla="*/ 2414990 h 3508310"/>
                <a:gd name="connsiteX2" fmla="*/ 10340 w 1106843"/>
                <a:gd name="connsiteY2" fmla="*/ 1575438 h 3508310"/>
                <a:gd name="connsiteX3" fmla="*/ 43153 w 1106843"/>
                <a:gd name="connsiteY3" fmla="*/ 0 h 3508310"/>
                <a:gd name="connsiteX0" fmla="*/ 241304 w 241304"/>
                <a:gd name="connsiteY0" fmla="*/ 3257024 h 3257024"/>
                <a:gd name="connsiteX1" fmla="*/ 237172 w 241304"/>
                <a:gd name="connsiteY1" fmla="*/ 2414990 h 3257024"/>
                <a:gd name="connsiteX2" fmla="*/ 10340 w 241304"/>
                <a:gd name="connsiteY2" fmla="*/ 1575438 h 3257024"/>
                <a:gd name="connsiteX3" fmla="*/ 43153 w 241304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01924 w 201924"/>
                <a:gd name="connsiteY0" fmla="*/ 3257024 h 3257024"/>
                <a:gd name="connsiteX1" fmla="*/ 44229 w 201924"/>
                <a:gd name="connsiteY1" fmla="*/ 2408010 h 3257024"/>
                <a:gd name="connsiteX2" fmla="*/ 19821 w 201924"/>
                <a:gd name="connsiteY2" fmla="*/ 1582418 h 3257024"/>
                <a:gd name="connsiteX3" fmla="*/ 3773 w 201924"/>
                <a:gd name="connsiteY3" fmla="*/ 0 h 3257024"/>
                <a:gd name="connsiteX0" fmla="*/ 203021 w 203021"/>
                <a:gd name="connsiteY0" fmla="*/ 3257024 h 3257024"/>
                <a:gd name="connsiteX1" fmla="*/ 94187 w 203021"/>
                <a:gd name="connsiteY1" fmla="*/ 2428950 h 3257024"/>
                <a:gd name="connsiteX2" fmla="*/ 20918 w 203021"/>
                <a:gd name="connsiteY2" fmla="*/ 1582418 h 3257024"/>
                <a:gd name="connsiteX3" fmla="*/ 4870 w 203021"/>
                <a:gd name="connsiteY3" fmla="*/ 0 h 3257024"/>
                <a:gd name="connsiteX0" fmla="*/ 286783 w 286783"/>
                <a:gd name="connsiteY0" fmla="*/ 3264004 h 3264004"/>
                <a:gd name="connsiteX1" fmla="*/ 94187 w 286783"/>
                <a:gd name="connsiteY1" fmla="*/ 2428950 h 3264004"/>
                <a:gd name="connsiteX2" fmla="*/ 20918 w 286783"/>
                <a:gd name="connsiteY2" fmla="*/ 1582418 h 3264004"/>
                <a:gd name="connsiteX3" fmla="*/ 4870 w 286783"/>
                <a:gd name="connsiteY3" fmla="*/ 0 h 3264004"/>
                <a:gd name="connsiteX0" fmla="*/ 286102 w 286102"/>
                <a:gd name="connsiteY0" fmla="*/ 3264004 h 3264004"/>
                <a:gd name="connsiteX1" fmla="*/ 65585 w 286102"/>
                <a:gd name="connsiteY1" fmla="*/ 2261427 h 3264004"/>
                <a:gd name="connsiteX2" fmla="*/ 20237 w 286102"/>
                <a:gd name="connsiteY2" fmla="*/ 1582418 h 3264004"/>
                <a:gd name="connsiteX3" fmla="*/ 4189 w 286102"/>
                <a:gd name="connsiteY3" fmla="*/ 0 h 3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102" h="3264004">
                  <a:moveTo>
                    <a:pt x="286102" y="3264004"/>
                  </a:moveTo>
                  <a:cubicBezTo>
                    <a:pt x="162026" y="2764626"/>
                    <a:pt x="109896" y="2541691"/>
                    <a:pt x="65585" y="2261427"/>
                  </a:cubicBezTo>
                  <a:cubicBezTo>
                    <a:pt x="21274" y="1981163"/>
                    <a:pt x="30470" y="1959322"/>
                    <a:pt x="20237" y="1582418"/>
                  </a:cubicBezTo>
                  <a:cubicBezTo>
                    <a:pt x="10004" y="1205514"/>
                    <a:pt x="-8252" y="688910"/>
                    <a:pt x="4189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9168F8EE-8EEE-44F8-5C0E-338A7DE867E7}"/>
                </a:ext>
              </a:extLst>
            </p:cNvPr>
            <p:cNvSpPr/>
            <p:nvPr/>
          </p:nvSpPr>
          <p:spPr bwMode="auto">
            <a:xfrm>
              <a:off x="8542823" y="2760909"/>
              <a:ext cx="188189" cy="3264332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183575 w 1183575"/>
                <a:gd name="connsiteY0" fmla="*/ 3983798 h 3983798"/>
                <a:gd name="connsiteX1" fmla="*/ 364720 w 1183575"/>
                <a:gd name="connsiteY1" fmla="*/ 268721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183575 w 1183575"/>
                <a:gd name="connsiteY0" fmla="*/ 3983798 h 3983798"/>
                <a:gd name="connsiteX1" fmla="*/ 328144 w 1183575"/>
                <a:gd name="connsiteY1" fmla="*/ 270184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203525 w 1203525"/>
                <a:gd name="connsiteY0" fmla="*/ 3983798 h 3983798"/>
                <a:gd name="connsiteX1" fmla="*/ 348094 w 1203525"/>
                <a:gd name="connsiteY1" fmla="*/ 2701846 h 3983798"/>
                <a:gd name="connsiteX2" fmla="*/ 30854 w 1203525"/>
                <a:gd name="connsiteY2" fmla="*/ 1751618 h 3983798"/>
                <a:gd name="connsiteX3" fmla="*/ 30107 w 1203525"/>
                <a:gd name="connsiteY3" fmla="*/ 0 h 3983798"/>
                <a:gd name="connsiteX0" fmla="*/ 1187642 w 1187642"/>
                <a:gd name="connsiteY0" fmla="*/ 3983798 h 3983798"/>
                <a:gd name="connsiteX1" fmla="*/ 332211 w 1187642"/>
                <a:gd name="connsiteY1" fmla="*/ 2701846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187642 w 1187642"/>
                <a:gd name="connsiteY0" fmla="*/ 3983798 h 3983798"/>
                <a:gd name="connsiteX1" fmla="*/ 295635 w 1187642"/>
                <a:gd name="connsiteY1" fmla="*/ 2723792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851143 w 851143"/>
                <a:gd name="connsiteY0" fmla="*/ 3686313 h 3686313"/>
                <a:gd name="connsiteX1" fmla="*/ 251744 w 851143"/>
                <a:gd name="connsiteY1" fmla="*/ 2738422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851143 w 851143"/>
                <a:gd name="connsiteY0" fmla="*/ 3686313 h 3686313"/>
                <a:gd name="connsiteX1" fmla="*/ 160304 w 851143"/>
                <a:gd name="connsiteY1" fmla="*/ 2576888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409183 w 409183"/>
                <a:gd name="connsiteY0" fmla="*/ 3142971 h 3142971"/>
                <a:gd name="connsiteX1" fmla="*/ 160304 w 409183"/>
                <a:gd name="connsiteY1" fmla="*/ 257688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409183 w 409183"/>
                <a:gd name="connsiteY0" fmla="*/ 3142971 h 3142971"/>
                <a:gd name="connsiteX1" fmla="*/ 99344 w 409183"/>
                <a:gd name="connsiteY1" fmla="*/ 260625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14971 w 302503"/>
                <a:gd name="connsiteY1" fmla="*/ 1751618 h 3128286"/>
                <a:gd name="connsiteX2" fmla="*/ 14224 w 302503"/>
                <a:gd name="connsiteY2" fmla="*/ 0 h 3128286"/>
                <a:gd name="connsiteX0" fmla="*/ 292309 w 292309"/>
                <a:gd name="connsiteY0" fmla="*/ 3128286 h 3128286"/>
                <a:gd name="connsiteX1" fmla="*/ 35257 w 292309"/>
                <a:gd name="connsiteY1" fmla="*/ 2001262 h 3128286"/>
                <a:gd name="connsiteX2" fmla="*/ 4030 w 292309"/>
                <a:gd name="connsiteY2" fmla="*/ 0 h 3128286"/>
                <a:gd name="connsiteX0" fmla="*/ 216109 w 216109"/>
                <a:gd name="connsiteY0" fmla="*/ 3172341 h 3172341"/>
                <a:gd name="connsiteX1" fmla="*/ 35257 w 216109"/>
                <a:gd name="connsiteY1" fmla="*/ 2001262 h 3172341"/>
                <a:gd name="connsiteX2" fmla="*/ 4030 w 216109"/>
                <a:gd name="connsiteY2" fmla="*/ 0 h 3172341"/>
                <a:gd name="connsiteX0" fmla="*/ 188189 w 188189"/>
                <a:gd name="connsiteY0" fmla="*/ 3145437 h 3145437"/>
                <a:gd name="connsiteX1" fmla="*/ 35257 w 188189"/>
                <a:gd name="connsiteY1" fmla="*/ 2001262 h 3145437"/>
                <a:gd name="connsiteX2" fmla="*/ 4030 w 188189"/>
                <a:gd name="connsiteY2" fmla="*/ 0 h 31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89" h="3145437">
                  <a:moveTo>
                    <a:pt x="188189" y="3145437"/>
                  </a:moveTo>
                  <a:cubicBezTo>
                    <a:pt x="128287" y="2858631"/>
                    <a:pt x="83303" y="2522643"/>
                    <a:pt x="35257" y="2001262"/>
                  </a:cubicBezTo>
                  <a:cubicBezTo>
                    <a:pt x="9629" y="1671357"/>
                    <a:pt x="-8411" y="688910"/>
                    <a:pt x="4030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2D75FD94-E323-17E1-9EBA-5CD56C54A57C}"/>
                </a:ext>
              </a:extLst>
            </p:cNvPr>
            <p:cNvSpPr/>
            <p:nvPr/>
          </p:nvSpPr>
          <p:spPr bwMode="auto">
            <a:xfrm>
              <a:off x="9122899" y="2759405"/>
              <a:ext cx="901433" cy="3276317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628" h="3396343">
                  <a:moveTo>
                    <a:pt x="1165628" y="3396343"/>
                  </a:moveTo>
                  <a:cubicBezTo>
                    <a:pt x="867048" y="3127310"/>
                    <a:pt x="572127" y="2899730"/>
                    <a:pt x="381857" y="2593910"/>
                  </a:cubicBezTo>
                  <a:cubicBezTo>
                    <a:pt x="191587" y="2288090"/>
                    <a:pt x="75334" y="1880883"/>
                    <a:pt x="24010" y="1561422"/>
                  </a:cubicBezTo>
                  <a:cubicBezTo>
                    <a:pt x="-25255" y="1254775"/>
                    <a:pt x="18137" y="879105"/>
                    <a:pt x="8632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F99615A8-ECB3-62CD-9D8B-ACC739B1F5E2}"/>
              </a:ext>
            </a:extLst>
          </p:cNvPr>
          <p:cNvGrpSpPr/>
          <p:nvPr/>
        </p:nvGrpSpPr>
        <p:grpSpPr>
          <a:xfrm>
            <a:off x="4151121" y="6819088"/>
            <a:ext cx="2389570" cy="701895"/>
            <a:chOff x="4151121" y="6819088"/>
            <a:chExt cx="2389570" cy="701895"/>
          </a:xfrm>
        </p:grpSpPr>
        <p:sp>
          <p:nvSpPr>
            <p:cNvPr id="138" name="Rectangle 139 1 2 2">
              <a:extLst>
                <a:ext uri="{FF2B5EF4-FFF2-40B4-BE49-F238E27FC236}">
                  <a16:creationId xmlns:a16="http://schemas.microsoft.com/office/drawing/2014/main" id="{DB4105D7-4500-A824-EE80-CCD9B464BFE7}"/>
                </a:ext>
              </a:extLst>
            </p:cNvPr>
            <p:cNvSpPr/>
            <p:nvPr/>
          </p:nvSpPr>
          <p:spPr bwMode="auto">
            <a:xfrm>
              <a:off x="4151121" y="6819088"/>
              <a:ext cx="2389570" cy="7018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3" name="Groupe 182">
              <a:extLst>
                <a:ext uri="{FF2B5EF4-FFF2-40B4-BE49-F238E27FC236}">
                  <a16:creationId xmlns:a16="http://schemas.microsoft.com/office/drawing/2014/main" id="{CDA760AA-8109-B8D1-BF3A-182830321C3D}"/>
                </a:ext>
              </a:extLst>
            </p:cNvPr>
            <p:cNvGrpSpPr>
              <a:grpSpLocks noChangeAspect="1"/>
            </p:cNvGrpSpPr>
            <p:nvPr>
              <p:custDataLst>
                <p:tags r:id="rId75"/>
              </p:custDataLst>
            </p:nvPr>
          </p:nvGrpSpPr>
          <p:grpSpPr>
            <a:xfrm>
              <a:off x="4381499" y="6985000"/>
              <a:ext cx="1938566" cy="367659"/>
              <a:chOff x="11096175" y="8990876"/>
              <a:chExt cx="1912463" cy="327747"/>
            </a:xfrm>
          </p:grpSpPr>
          <p:sp>
            <p:nvSpPr>
              <p:cNvPr id="174" name="Forme libre 173">
                <a:extLst>
                  <a:ext uri="{FF2B5EF4-FFF2-40B4-BE49-F238E27FC236}">
                    <a16:creationId xmlns:a16="http://schemas.microsoft.com/office/drawing/2014/main" id="{8B6EF1D8-5A1A-F0F1-AA1A-EF20AD150561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11096175" y="9122767"/>
                <a:ext cx="143703" cy="137129"/>
              </a:xfrm>
              <a:custGeom>
                <a:avLst/>
                <a:gdLst>
                  <a:gd name="connsiteX0" fmla="*/ 143908 w 143703"/>
                  <a:gd name="connsiteY0" fmla="*/ 21265 h 137129"/>
                  <a:gd name="connsiteX1" fmla="*/ 129505 w 143703"/>
                  <a:gd name="connsiteY1" fmla="*/ 75 h 137129"/>
                  <a:gd name="connsiteX2" fmla="*/ 113465 w 143703"/>
                  <a:gd name="connsiteY2" fmla="*/ 14605 h 137129"/>
                  <a:gd name="connsiteX3" fmla="*/ 118702 w 143703"/>
                  <a:gd name="connsiteY3" fmla="*/ 23686 h 137129"/>
                  <a:gd name="connsiteX4" fmla="*/ 129832 w 143703"/>
                  <a:gd name="connsiteY4" fmla="*/ 48509 h 137129"/>
                  <a:gd name="connsiteX5" fmla="*/ 71565 w 143703"/>
                  <a:gd name="connsiteY5" fmla="*/ 130545 h 137129"/>
                  <a:gd name="connsiteX6" fmla="*/ 47342 w 143703"/>
                  <a:gd name="connsiteY6" fmla="*/ 104209 h 137129"/>
                  <a:gd name="connsiteX7" fmla="*/ 66327 w 143703"/>
                  <a:gd name="connsiteY7" fmla="*/ 40033 h 137129"/>
                  <a:gd name="connsiteX8" fmla="*/ 70256 w 143703"/>
                  <a:gd name="connsiteY8" fmla="*/ 24897 h 137129"/>
                  <a:gd name="connsiteX9" fmla="*/ 43413 w 143703"/>
                  <a:gd name="connsiteY9" fmla="*/ 75 h 137129"/>
                  <a:gd name="connsiteX10" fmla="*/ 204 w 143703"/>
                  <a:gd name="connsiteY10" fmla="*/ 46693 h 137129"/>
                  <a:gd name="connsiteX11" fmla="*/ 4132 w 143703"/>
                  <a:gd name="connsiteY11" fmla="*/ 49720 h 137129"/>
                  <a:gd name="connsiteX12" fmla="*/ 9370 w 143703"/>
                  <a:gd name="connsiteY12" fmla="*/ 44271 h 137129"/>
                  <a:gd name="connsiteX13" fmla="*/ 42431 w 143703"/>
                  <a:gd name="connsiteY13" fmla="*/ 6734 h 137129"/>
                  <a:gd name="connsiteX14" fmla="*/ 50615 w 143703"/>
                  <a:gd name="connsiteY14" fmla="*/ 16421 h 137129"/>
                  <a:gd name="connsiteX15" fmla="*/ 45050 w 143703"/>
                  <a:gd name="connsiteY15" fmla="*/ 37611 h 137129"/>
                  <a:gd name="connsiteX16" fmla="*/ 26392 w 143703"/>
                  <a:gd name="connsiteY16" fmla="*/ 99668 h 137129"/>
                  <a:gd name="connsiteX17" fmla="*/ 70256 w 143703"/>
                  <a:gd name="connsiteY17" fmla="*/ 137205 h 137129"/>
                  <a:gd name="connsiteX18" fmla="*/ 143908 w 143703"/>
                  <a:gd name="connsiteY18" fmla="*/ 21265 h 13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3703" h="137129">
                    <a:moveTo>
                      <a:pt x="143908" y="21265"/>
                    </a:moveTo>
                    <a:cubicBezTo>
                      <a:pt x="143908" y="4918"/>
                      <a:pt x="135397" y="75"/>
                      <a:pt x="129505" y="75"/>
                    </a:cubicBezTo>
                    <a:cubicBezTo>
                      <a:pt x="121321" y="75"/>
                      <a:pt x="113465" y="7945"/>
                      <a:pt x="113465" y="14605"/>
                    </a:cubicBezTo>
                    <a:cubicBezTo>
                      <a:pt x="113465" y="18540"/>
                      <a:pt x="115102" y="20357"/>
                      <a:pt x="118702" y="23686"/>
                    </a:cubicBezTo>
                    <a:cubicBezTo>
                      <a:pt x="125577" y="29741"/>
                      <a:pt x="129832" y="37611"/>
                      <a:pt x="129832" y="48509"/>
                    </a:cubicBezTo>
                    <a:cubicBezTo>
                      <a:pt x="129832" y="61223"/>
                      <a:pt x="109864" y="130545"/>
                      <a:pt x="71565" y="130545"/>
                    </a:cubicBezTo>
                    <a:cubicBezTo>
                      <a:pt x="54870" y="130545"/>
                      <a:pt x="47342" y="119950"/>
                      <a:pt x="47342" y="104209"/>
                    </a:cubicBezTo>
                    <a:cubicBezTo>
                      <a:pt x="47342" y="87257"/>
                      <a:pt x="56180" y="65158"/>
                      <a:pt x="66327" y="40033"/>
                    </a:cubicBezTo>
                    <a:cubicBezTo>
                      <a:pt x="68619" y="34887"/>
                      <a:pt x="70256" y="30649"/>
                      <a:pt x="70256" y="24897"/>
                    </a:cubicBezTo>
                    <a:cubicBezTo>
                      <a:pt x="70256" y="11275"/>
                      <a:pt x="59781" y="75"/>
                      <a:pt x="43413" y="75"/>
                    </a:cubicBezTo>
                    <a:cubicBezTo>
                      <a:pt x="12643" y="75"/>
                      <a:pt x="204" y="43968"/>
                      <a:pt x="204" y="46693"/>
                    </a:cubicBezTo>
                    <a:cubicBezTo>
                      <a:pt x="204" y="49720"/>
                      <a:pt x="3478" y="49720"/>
                      <a:pt x="4132" y="49720"/>
                    </a:cubicBezTo>
                    <a:cubicBezTo>
                      <a:pt x="7406" y="49720"/>
                      <a:pt x="7733" y="49115"/>
                      <a:pt x="9370" y="44271"/>
                    </a:cubicBezTo>
                    <a:cubicBezTo>
                      <a:pt x="18863" y="13697"/>
                      <a:pt x="32939" y="6734"/>
                      <a:pt x="42431" y="6734"/>
                    </a:cubicBezTo>
                    <a:cubicBezTo>
                      <a:pt x="45050" y="6734"/>
                      <a:pt x="50615" y="6734"/>
                      <a:pt x="50615" y="16421"/>
                    </a:cubicBezTo>
                    <a:cubicBezTo>
                      <a:pt x="50615" y="23989"/>
                      <a:pt x="47342" y="32163"/>
                      <a:pt x="45050" y="37611"/>
                    </a:cubicBezTo>
                    <a:cubicBezTo>
                      <a:pt x="30647" y="72726"/>
                      <a:pt x="26392" y="86651"/>
                      <a:pt x="26392" y="99668"/>
                    </a:cubicBezTo>
                    <a:cubicBezTo>
                      <a:pt x="26392" y="132361"/>
                      <a:pt x="55198" y="137205"/>
                      <a:pt x="70256" y="137205"/>
                    </a:cubicBezTo>
                    <a:cubicBezTo>
                      <a:pt x="125249" y="137205"/>
                      <a:pt x="143908" y="37006"/>
                      <a:pt x="143908" y="21265"/>
                    </a:cubicBezTo>
                    <a:close/>
                  </a:path>
                </a:pathLst>
              </a:custGeom>
              <a:solidFill>
                <a:srgbClr val="1A8000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5" name="Forme libre 174">
                <a:extLst>
                  <a:ext uri="{FF2B5EF4-FFF2-40B4-BE49-F238E27FC236}">
                    <a16:creationId xmlns:a16="http://schemas.microsoft.com/office/drawing/2014/main" id="{5821595D-6E59-8C03-4263-4BDCA055F6EA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11271533" y="8990876"/>
                <a:ext cx="101279" cy="140701"/>
              </a:xfrm>
              <a:custGeom>
                <a:avLst/>
                <a:gdLst>
                  <a:gd name="connsiteX0" fmla="*/ 101489 w 101279"/>
                  <a:gd name="connsiteY0" fmla="*/ 102207 h 140701"/>
                  <a:gd name="connsiteX1" fmla="*/ 93699 w 101279"/>
                  <a:gd name="connsiteY1" fmla="*/ 102207 h 140701"/>
                  <a:gd name="connsiteX2" fmla="*/ 87741 w 101279"/>
                  <a:gd name="connsiteY2" fmla="*/ 121490 h 140701"/>
                  <a:gd name="connsiteX3" fmla="*/ 65056 w 101279"/>
                  <a:gd name="connsiteY3" fmla="*/ 122761 h 140701"/>
                  <a:gd name="connsiteX4" fmla="*/ 22894 w 101279"/>
                  <a:gd name="connsiteY4" fmla="*/ 122761 h 140701"/>
                  <a:gd name="connsiteX5" fmla="*/ 68722 w 101279"/>
                  <a:gd name="connsiteY5" fmla="*/ 87162 h 140701"/>
                  <a:gd name="connsiteX6" fmla="*/ 101489 w 101279"/>
                  <a:gd name="connsiteY6" fmla="*/ 41391 h 140701"/>
                  <a:gd name="connsiteX7" fmla="*/ 47871 w 101279"/>
                  <a:gd name="connsiteY7" fmla="*/ 71 h 140701"/>
                  <a:gd name="connsiteX8" fmla="*/ 209 w 101279"/>
                  <a:gd name="connsiteY8" fmla="*/ 38001 h 140701"/>
                  <a:gd name="connsiteX9" fmla="*/ 12354 w 101279"/>
                  <a:gd name="connsiteY9" fmla="*/ 49867 h 140701"/>
                  <a:gd name="connsiteX10" fmla="*/ 24498 w 101279"/>
                  <a:gd name="connsiteY10" fmla="*/ 38636 h 140701"/>
                  <a:gd name="connsiteX11" fmla="*/ 10979 w 101279"/>
                  <a:gd name="connsiteY11" fmla="*/ 27406 h 140701"/>
                  <a:gd name="connsiteX12" fmla="*/ 44433 w 101279"/>
                  <a:gd name="connsiteY12" fmla="*/ 7699 h 140701"/>
                  <a:gd name="connsiteX13" fmla="*/ 79263 w 101279"/>
                  <a:gd name="connsiteY13" fmla="*/ 41391 h 140701"/>
                  <a:gd name="connsiteX14" fmla="*/ 57724 w 101279"/>
                  <a:gd name="connsiteY14" fmla="*/ 82076 h 140701"/>
                  <a:gd name="connsiteX15" fmla="*/ 2501 w 101279"/>
                  <a:gd name="connsiteY15" fmla="*/ 132508 h 140701"/>
                  <a:gd name="connsiteX16" fmla="*/ 209 w 101279"/>
                  <a:gd name="connsiteY16" fmla="*/ 140772 h 140701"/>
                  <a:gd name="connsiteX17" fmla="*/ 94615 w 101279"/>
                  <a:gd name="connsiteY17" fmla="*/ 140772 h 140701"/>
                  <a:gd name="connsiteX18" fmla="*/ 101489 w 101279"/>
                  <a:gd name="connsiteY18" fmla="*/ 102207 h 14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279" h="140701">
                    <a:moveTo>
                      <a:pt x="101489" y="102207"/>
                    </a:moveTo>
                    <a:lnTo>
                      <a:pt x="93699" y="102207"/>
                    </a:lnTo>
                    <a:cubicBezTo>
                      <a:pt x="93011" y="106868"/>
                      <a:pt x="90720" y="119371"/>
                      <a:pt x="87741" y="121490"/>
                    </a:cubicBezTo>
                    <a:cubicBezTo>
                      <a:pt x="85908" y="122761"/>
                      <a:pt x="68264" y="122761"/>
                      <a:pt x="65056" y="122761"/>
                    </a:cubicBezTo>
                    <a:lnTo>
                      <a:pt x="22894" y="122761"/>
                    </a:lnTo>
                    <a:cubicBezTo>
                      <a:pt x="46954" y="103054"/>
                      <a:pt x="54974" y="97121"/>
                      <a:pt x="68722" y="87162"/>
                    </a:cubicBezTo>
                    <a:cubicBezTo>
                      <a:pt x="85679" y="74660"/>
                      <a:pt x="101489" y="61522"/>
                      <a:pt x="101489" y="41391"/>
                    </a:cubicBezTo>
                    <a:cubicBezTo>
                      <a:pt x="101489" y="15751"/>
                      <a:pt x="77200" y="71"/>
                      <a:pt x="47871" y="71"/>
                    </a:cubicBezTo>
                    <a:cubicBezTo>
                      <a:pt x="19457" y="71"/>
                      <a:pt x="209" y="18506"/>
                      <a:pt x="209" y="38001"/>
                    </a:cubicBezTo>
                    <a:cubicBezTo>
                      <a:pt x="209" y="48808"/>
                      <a:pt x="10062" y="49867"/>
                      <a:pt x="12354" y="49867"/>
                    </a:cubicBezTo>
                    <a:cubicBezTo>
                      <a:pt x="17853" y="49867"/>
                      <a:pt x="24498" y="46265"/>
                      <a:pt x="24498" y="38636"/>
                    </a:cubicBezTo>
                    <a:cubicBezTo>
                      <a:pt x="24498" y="34822"/>
                      <a:pt x="22894" y="27406"/>
                      <a:pt x="10979" y="27406"/>
                    </a:cubicBezTo>
                    <a:cubicBezTo>
                      <a:pt x="18082" y="12361"/>
                      <a:pt x="33664" y="7699"/>
                      <a:pt x="44433" y="7699"/>
                    </a:cubicBezTo>
                    <a:cubicBezTo>
                      <a:pt x="67347" y="7699"/>
                      <a:pt x="79263" y="24227"/>
                      <a:pt x="79263" y="41391"/>
                    </a:cubicBezTo>
                    <a:cubicBezTo>
                      <a:pt x="79263" y="59827"/>
                      <a:pt x="65056" y="74448"/>
                      <a:pt x="57724" y="82076"/>
                    </a:cubicBezTo>
                    <a:lnTo>
                      <a:pt x="2501" y="132508"/>
                    </a:lnTo>
                    <a:cubicBezTo>
                      <a:pt x="209" y="134415"/>
                      <a:pt x="209" y="134839"/>
                      <a:pt x="209" y="140772"/>
                    </a:cubicBezTo>
                    <a:lnTo>
                      <a:pt x="94615" y="140772"/>
                    </a:lnTo>
                    <a:lnTo>
                      <a:pt x="101489" y="102207"/>
                    </a:lnTo>
                    <a:close/>
                  </a:path>
                </a:pathLst>
              </a:custGeom>
              <a:solidFill>
                <a:srgbClr val="000000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6" name="Forme libre 175">
                <a:extLst>
                  <a:ext uri="{FF2B5EF4-FFF2-40B4-BE49-F238E27FC236}">
                    <a16:creationId xmlns:a16="http://schemas.microsoft.com/office/drawing/2014/main" id="{952C5B69-DFEE-5442-ECC5-07ADCD28A7AE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11512878" y="9145470"/>
                <a:ext cx="218337" cy="70835"/>
              </a:xfrm>
              <a:custGeom>
                <a:avLst/>
                <a:gdLst>
                  <a:gd name="connsiteX0" fmla="*/ 218554 w 218337"/>
                  <a:gd name="connsiteY0" fmla="*/ 10064 h 70835"/>
                  <a:gd name="connsiteX1" fmla="*/ 213972 w 218337"/>
                  <a:gd name="connsiteY1" fmla="*/ 377 h 70835"/>
                  <a:gd name="connsiteX2" fmla="*/ 209389 w 218337"/>
                  <a:gd name="connsiteY2" fmla="*/ 8248 h 70835"/>
                  <a:gd name="connsiteX3" fmla="*/ 163561 w 218337"/>
                  <a:gd name="connsiteY3" fmla="*/ 53958 h 70835"/>
                  <a:gd name="connsiteX4" fmla="*/ 111186 w 218337"/>
                  <a:gd name="connsiteY4" fmla="*/ 27924 h 70835"/>
                  <a:gd name="connsiteX5" fmla="*/ 55210 w 218337"/>
                  <a:gd name="connsiteY5" fmla="*/ 75 h 70835"/>
                  <a:gd name="connsiteX6" fmla="*/ 217 w 218337"/>
                  <a:gd name="connsiteY6" fmla="*/ 60920 h 70835"/>
                  <a:gd name="connsiteX7" fmla="*/ 4799 w 218337"/>
                  <a:gd name="connsiteY7" fmla="*/ 70607 h 70835"/>
                  <a:gd name="connsiteX8" fmla="*/ 9382 w 218337"/>
                  <a:gd name="connsiteY8" fmla="*/ 63645 h 70835"/>
                  <a:gd name="connsiteX9" fmla="*/ 55210 w 218337"/>
                  <a:gd name="connsiteY9" fmla="*/ 17027 h 70835"/>
                  <a:gd name="connsiteX10" fmla="*/ 107585 w 218337"/>
                  <a:gd name="connsiteY10" fmla="*/ 43060 h 70835"/>
                  <a:gd name="connsiteX11" fmla="*/ 163561 w 218337"/>
                  <a:gd name="connsiteY11" fmla="*/ 70910 h 70835"/>
                  <a:gd name="connsiteX12" fmla="*/ 218554 w 218337"/>
                  <a:gd name="connsiteY12" fmla="*/ 10064 h 7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8337" h="70835">
                    <a:moveTo>
                      <a:pt x="218554" y="10064"/>
                    </a:moveTo>
                    <a:cubicBezTo>
                      <a:pt x="218554" y="3405"/>
                      <a:pt x="216590" y="377"/>
                      <a:pt x="213972" y="377"/>
                    </a:cubicBezTo>
                    <a:cubicBezTo>
                      <a:pt x="212335" y="377"/>
                      <a:pt x="209716" y="2496"/>
                      <a:pt x="209389" y="8248"/>
                    </a:cubicBezTo>
                    <a:cubicBezTo>
                      <a:pt x="208079" y="37309"/>
                      <a:pt x="186475" y="53958"/>
                      <a:pt x="163561" y="53958"/>
                    </a:cubicBezTo>
                    <a:cubicBezTo>
                      <a:pt x="142938" y="53958"/>
                      <a:pt x="127226" y="40941"/>
                      <a:pt x="111186" y="27924"/>
                    </a:cubicBezTo>
                    <a:cubicBezTo>
                      <a:pt x="94491" y="14000"/>
                      <a:pt x="77470" y="75"/>
                      <a:pt x="55210" y="75"/>
                    </a:cubicBezTo>
                    <a:cubicBezTo>
                      <a:pt x="19530" y="75"/>
                      <a:pt x="217" y="33373"/>
                      <a:pt x="217" y="60920"/>
                    </a:cubicBezTo>
                    <a:cubicBezTo>
                      <a:pt x="217" y="70607"/>
                      <a:pt x="4472" y="70607"/>
                      <a:pt x="4799" y="70607"/>
                    </a:cubicBezTo>
                    <a:cubicBezTo>
                      <a:pt x="8400" y="70607"/>
                      <a:pt x="9382" y="64553"/>
                      <a:pt x="9382" y="63645"/>
                    </a:cubicBezTo>
                    <a:cubicBezTo>
                      <a:pt x="10692" y="30346"/>
                      <a:pt x="35242" y="17027"/>
                      <a:pt x="55210" y="17027"/>
                    </a:cubicBezTo>
                    <a:cubicBezTo>
                      <a:pt x="75833" y="17027"/>
                      <a:pt x="91545" y="30043"/>
                      <a:pt x="107585" y="43060"/>
                    </a:cubicBezTo>
                    <a:cubicBezTo>
                      <a:pt x="124280" y="56985"/>
                      <a:pt x="141301" y="70910"/>
                      <a:pt x="163561" y="70910"/>
                    </a:cubicBezTo>
                    <a:cubicBezTo>
                      <a:pt x="199241" y="70910"/>
                      <a:pt x="218554" y="37611"/>
                      <a:pt x="218554" y="10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8" name="Forme libre 177">
                <a:extLst>
                  <a:ext uri="{FF2B5EF4-FFF2-40B4-BE49-F238E27FC236}">
                    <a16:creationId xmlns:a16="http://schemas.microsoft.com/office/drawing/2014/main" id="{E06B46A5-32B8-20E3-D729-359F59BF414A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11850180" y="9042850"/>
                <a:ext cx="178443" cy="272443"/>
              </a:xfrm>
              <a:custGeom>
                <a:avLst/>
                <a:gdLst>
                  <a:gd name="connsiteX0" fmla="*/ 178671 w 178443"/>
                  <a:gd name="connsiteY0" fmla="*/ 41547 h 272443"/>
                  <a:gd name="connsiteX1" fmla="*/ 134152 w 178443"/>
                  <a:gd name="connsiteY1" fmla="*/ 75 h 272443"/>
                  <a:gd name="connsiteX2" fmla="*/ 94543 w 178443"/>
                  <a:gd name="connsiteY2" fmla="*/ 12789 h 272443"/>
                  <a:gd name="connsiteX3" fmla="*/ 52316 w 178443"/>
                  <a:gd name="connsiteY3" fmla="*/ 77267 h 272443"/>
                  <a:gd name="connsiteX4" fmla="*/ 269 w 178443"/>
                  <a:gd name="connsiteY4" fmla="*/ 269491 h 272443"/>
                  <a:gd name="connsiteX5" fmla="*/ 4197 w 178443"/>
                  <a:gd name="connsiteY5" fmla="*/ 272518 h 272443"/>
                  <a:gd name="connsiteX6" fmla="*/ 8125 w 178443"/>
                  <a:gd name="connsiteY6" fmla="*/ 271005 h 272443"/>
                  <a:gd name="connsiteX7" fmla="*/ 31039 w 178443"/>
                  <a:gd name="connsiteY7" fmla="*/ 187455 h 272443"/>
                  <a:gd name="connsiteX8" fmla="*/ 75558 w 178443"/>
                  <a:gd name="connsiteY8" fmla="*/ 216819 h 272443"/>
                  <a:gd name="connsiteX9" fmla="*/ 138735 w 178443"/>
                  <a:gd name="connsiteY9" fmla="*/ 192904 h 272443"/>
                  <a:gd name="connsiteX10" fmla="*/ 164922 w 178443"/>
                  <a:gd name="connsiteY10" fmla="*/ 137205 h 272443"/>
                  <a:gd name="connsiteX11" fmla="*/ 141026 w 178443"/>
                  <a:gd name="connsiteY11" fmla="*/ 92100 h 272443"/>
                  <a:gd name="connsiteX12" fmla="*/ 178671 w 178443"/>
                  <a:gd name="connsiteY12" fmla="*/ 41547 h 272443"/>
                  <a:gd name="connsiteX13" fmla="*/ 119749 w 178443"/>
                  <a:gd name="connsiteY13" fmla="*/ 91797 h 272443"/>
                  <a:gd name="connsiteX14" fmla="*/ 104036 w 178443"/>
                  <a:gd name="connsiteY14" fmla="*/ 93916 h 272443"/>
                  <a:gd name="connsiteX15" fmla="*/ 89633 w 178443"/>
                  <a:gd name="connsiteY15" fmla="*/ 92705 h 272443"/>
                  <a:gd name="connsiteX16" fmla="*/ 105673 w 178443"/>
                  <a:gd name="connsiteY16" fmla="*/ 90284 h 272443"/>
                  <a:gd name="connsiteX17" fmla="*/ 119749 w 178443"/>
                  <a:gd name="connsiteY17" fmla="*/ 91797 h 272443"/>
                  <a:gd name="connsiteX18" fmla="*/ 160339 w 178443"/>
                  <a:gd name="connsiteY18" fmla="*/ 34584 h 272443"/>
                  <a:gd name="connsiteX19" fmla="*/ 130879 w 178443"/>
                  <a:gd name="connsiteY19" fmla="*/ 86954 h 272443"/>
                  <a:gd name="connsiteX20" fmla="*/ 105673 w 178443"/>
                  <a:gd name="connsiteY20" fmla="*/ 83321 h 272443"/>
                  <a:gd name="connsiteX21" fmla="*/ 80468 w 178443"/>
                  <a:gd name="connsiteY21" fmla="*/ 93008 h 272443"/>
                  <a:gd name="connsiteX22" fmla="*/ 103054 w 178443"/>
                  <a:gd name="connsiteY22" fmla="*/ 100576 h 272443"/>
                  <a:gd name="connsiteX23" fmla="*/ 129896 w 178443"/>
                  <a:gd name="connsiteY23" fmla="*/ 96641 h 272443"/>
                  <a:gd name="connsiteX24" fmla="*/ 144300 w 178443"/>
                  <a:gd name="connsiteY24" fmla="*/ 130848 h 272443"/>
                  <a:gd name="connsiteX25" fmla="*/ 127932 w 178443"/>
                  <a:gd name="connsiteY25" fmla="*/ 182914 h 272443"/>
                  <a:gd name="connsiteX26" fmla="*/ 74576 w 178443"/>
                  <a:gd name="connsiteY26" fmla="*/ 210159 h 272443"/>
                  <a:gd name="connsiteX27" fmla="*/ 37258 w 178443"/>
                  <a:gd name="connsiteY27" fmla="*/ 171109 h 272443"/>
                  <a:gd name="connsiteX28" fmla="*/ 38895 w 178443"/>
                  <a:gd name="connsiteY28" fmla="*/ 157789 h 272443"/>
                  <a:gd name="connsiteX29" fmla="*/ 59845 w 178443"/>
                  <a:gd name="connsiteY29" fmla="*/ 81202 h 272443"/>
                  <a:gd name="connsiteX30" fmla="*/ 129896 w 178443"/>
                  <a:gd name="connsiteY30" fmla="*/ 7037 h 272443"/>
                  <a:gd name="connsiteX31" fmla="*/ 160339 w 178443"/>
                  <a:gd name="connsiteY31" fmla="*/ 34584 h 27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8443" h="272443">
                    <a:moveTo>
                      <a:pt x="178671" y="41547"/>
                    </a:moveTo>
                    <a:cubicBezTo>
                      <a:pt x="178671" y="18843"/>
                      <a:pt x="160667" y="75"/>
                      <a:pt x="134152" y="75"/>
                    </a:cubicBezTo>
                    <a:cubicBezTo>
                      <a:pt x="115166" y="75"/>
                      <a:pt x="106000" y="4918"/>
                      <a:pt x="94543" y="12789"/>
                    </a:cubicBezTo>
                    <a:cubicBezTo>
                      <a:pt x="76540" y="24897"/>
                      <a:pt x="58536" y="54261"/>
                      <a:pt x="52316" y="77267"/>
                    </a:cubicBezTo>
                    <a:lnTo>
                      <a:pt x="269" y="269491"/>
                    </a:lnTo>
                    <a:cubicBezTo>
                      <a:pt x="-59" y="270702"/>
                      <a:pt x="1578" y="272518"/>
                      <a:pt x="4197" y="272518"/>
                    </a:cubicBezTo>
                    <a:cubicBezTo>
                      <a:pt x="6816" y="272518"/>
                      <a:pt x="7798" y="271913"/>
                      <a:pt x="8125" y="271005"/>
                    </a:cubicBezTo>
                    <a:lnTo>
                      <a:pt x="31039" y="187455"/>
                    </a:lnTo>
                    <a:cubicBezTo>
                      <a:pt x="37258" y="205618"/>
                      <a:pt x="51662" y="216819"/>
                      <a:pt x="75558" y="216819"/>
                    </a:cubicBezTo>
                    <a:cubicBezTo>
                      <a:pt x="99454" y="216819"/>
                      <a:pt x="124004" y="206224"/>
                      <a:pt x="138735" y="192904"/>
                    </a:cubicBezTo>
                    <a:cubicBezTo>
                      <a:pt x="154447" y="178979"/>
                      <a:pt x="164922" y="159605"/>
                      <a:pt x="164922" y="137205"/>
                    </a:cubicBezTo>
                    <a:cubicBezTo>
                      <a:pt x="164922" y="115409"/>
                      <a:pt x="152810" y="99668"/>
                      <a:pt x="141026" y="92100"/>
                    </a:cubicBezTo>
                    <a:cubicBezTo>
                      <a:pt x="160012" y="82110"/>
                      <a:pt x="178671" y="63342"/>
                      <a:pt x="178671" y="41547"/>
                    </a:cubicBezTo>
                    <a:close/>
                    <a:moveTo>
                      <a:pt x="119749" y="91797"/>
                    </a:moveTo>
                    <a:cubicBezTo>
                      <a:pt x="115493" y="93311"/>
                      <a:pt x="111893" y="93916"/>
                      <a:pt x="104036" y="93916"/>
                    </a:cubicBezTo>
                    <a:cubicBezTo>
                      <a:pt x="99454" y="93916"/>
                      <a:pt x="92907" y="94219"/>
                      <a:pt x="89633" y="92705"/>
                    </a:cubicBezTo>
                    <a:cubicBezTo>
                      <a:pt x="90288" y="89678"/>
                      <a:pt x="102072" y="90284"/>
                      <a:pt x="105673" y="90284"/>
                    </a:cubicBezTo>
                    <a:cubicBezTo>
                      <a:pt x="112547" y="90284"/>
                      <a:pt x="115493" y="90284"/>
                      <a:pt x="119749" y="91797"/>
                    </a:cubicBezTo>
                    <a:close/>
                    <a:moveTo>
                      <a:pt x="160339" y="34584"/>
                    </a:moveTo>
                    <a:cubicBezTo>
                      <a:pt x="160339" y="55774"/>
                      <a:pt x="147900" y="77570"/>
                      <a:pt x="130879" y="86954"/>
                    </a:cubicBezTo>
                    <a:cubicBezTo>
                      <a:pt x="122040" y="83927"/>
                      <a:pt x="115493" y="83321"/>
                      <a:pt x="105673" y="83321"/>
                    </a:cubicBezTo>
                    <a:cubicBezTo>
                      <a:pt x="98799" y="83321"/>
                      <a:pt x="80468" y="83019"/>
                      <a:pt x="80468" y="93008"/>
                    </a:cubicBezTo>
                    <a:cubicBezTo>
                      <a:pt x="80140" y="101484"/>
                      <a:pt x="97162" y="100576"/>
                      <a:pt x="103054" y="100576"/>
                    </a:cubicBezTo>
                    <a:cubicBezTo>
                      <a:pt x="115166" y="100576"/>
                      <a:pt x="120076" y="100273"/>
                      <a:pt x="129896" y="96641"/>
                    </a:cubicBezTo>
                    <a:cubicBezTo>
                      <a:pt x="142336" y="107538"/>
                      <a:pt x="143972" y="116923"/>
                      <a:pt x="144300" y="130848"/>
                    </a:cubicBezTo>
                    <a:cubicBezTo>
                      <a:pt x="144954" y="148405"/>
                      <a:pt x="137098" y="171109"/>
                      <a:pt x="127932" y="182914"/>
                    </a:cubicBezTo>
                    <a:cubicBezTo>
                      <a:pt x="115166" y="199261"/>
                      <a:pt x="93234" y="210159"/>
                      <a:pt x="74576" y="210159"/>
                    </a:cubicBezTo>
                    <a:cubicBezTo>
                      <a:pt x="49697" y="210159"/>
                      <a:pt x="37258" y="192601"/>
                      <a:pt x="37258" y="171109"/>
                    </a:cubicBezTo>
                    <a:cubicBezTo>
                      <a:pt x="37258" y="168081"/>
                      <a:pt x="37258" y="163541"/>
                      <a:pt x="38895" y="157789"/>
                    </a:cubicBezTo>
                    <a:lnTo>
                      <a:pt x="59845" y="81202"/>
                    </a:lnTo>
                    <a:cubicBezTo>
                      <a:pt x="67047" y="55169"/>
                      <a:pt x="90615" y="7037"/>
                      <a:pt x="129896" y="7037"/>
                    </a:cubicBezTo>
                    <a:cubicBezTo>
                      <a:pt x="148882" y="7037"/>
                      <a:pt x="160339" y="16421"/>
                      <a:pt x="160339" y="34584"/>
                    </a:cubicBezTo>
                    <a:close/>
                  </a:path>
                </a:pathLst>
              </a:custGeom>
              <a:solidFill>
                <a:srgbClr val="B300B3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9" name="Forme libre 178">
                <a:extLst>
                  <a:ext uri="{FF2B5EF4-FFF2-40B4-BE49-F238E27FC236}">
                    <a16:creationId xmlns:a16="http://schemas.microsoft.com/office/drawing/2014/main" id="{C564560B-92D2-4A14-803E-504DB26FA083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12058216" y="9039823"/>
                <a:ext cx="241579" cy="216743"/>
              </a:xfrm>
              <a:custGeom>
                <a:avLst/>
                <a:gdLst>
                  <a:gd name="connsiteX0" fmla="*/ 129534 w 241579"/>
                  <a:gd name="connsiteY0" fmla="*/ 5524 h 216743"/>
                  <a:gd name="connsiteX1" fmla="*/ 121023 w 241579"/>
                  <a:gd name="connsiteY1" fmla="*/ 75 h 216743"/>
                  <a:gd name="connsiteX2" fmla="*/ 112512 w 241579"/>
                  <a:gd name="connsiteY2" fmla="*/ 5524 h 216743"/>
                  <a:gd name="connsiteX3" fmla="*/ 1870 w 241579"/>
                  <a:gd name="connsiteY3" fmla="*/ 210764 h 216743"/>
                  <a:gd name="connsiteX4" fmla="*/ 233 w 241579"/>
                  <a:gd name="connsiteY4" fmla="*/ 214397 h 216743"/>
                  <a:gd name="connsiteX5" fmla="*/ 7435 w 241579"/>
                  <a:gd name="connsiteY5" fmla="*/ 216819 h 216743"/>
                  <a:gd name="connsiteX6" fmla="*/ 234611 w 241579"/>
                  <a:gd name="connsiteY6" fmla="*/ 216819 h 216743"/>
                  <a:gd name="connsiteX7" fmla="*/ 241812 w 241579"/>
                  <a:gd name="connsiteY7" fmla="*/ 214397 h 216743"/>
                  <a:gd name="connsiteX8" fmla="*/ 240176 w 241579"/>
                  <a:gd name="connsiteY8" fmla="*/ 210764 h 216743"/>
                  <a:gd name="connsiteX9" fmla="*/ 129534 w 241579"/>
                  <a:gd name="connsiteY9" fmla="*/ 5524 h 216743"/>
                  <a:gd name="connsiteX10" fmla="*/ 110548 w 241579"/>
                  <a:gd name="connsiteY10" fmla="*/ 30346 h 216743"/>
                  <a:gd name="connsiteX11" fmla="*/ 198603 w 241579"/>
                  <a:gd name="connsiteY11" fmla="*/ 193812 h 216743"/>
                  <a:gd name="connsiteX12" fmla="*/ 22165 w 241579"/>
                  <a:gd name="connsiteY12" fmla="*/ 193812 h 216743"/>
                  <a:gd name="connsiteX13" fmla="*/ 110548 w 241579"/>
                  <a:gd name="connsiteY13" fmla="*/ 30346 h 21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1579" h="216743">
                    <a:moveTo>
                      <a:pt x="129534" y="5524"/>
                    </a:moveTo>
                    <a:cubicBezTo>
                      <a:pt x="127242" y="1588"/>
                      <a:pt x="126588" y="75"/>
                      <a:pt x="121023" y="75"/>
                    </a:cubicBezTo>
                    <a:cubicBezTo>
                      <a:pt x="115458" y="75"/>
                      <a:pt x="114803" y="1588"/>
                      <a:pt x="112512" y="5524"/>
                    </a:cubicBezTo>
                    <a:lnTo>
                      <a:pt x="1870" y="210764"/>
                    </a:lnTo>
                    <a:cubicBezTo>
                      <a:pt x="233" y="213489"/>
                      <a:pt x="233" y="214094"/>
                      <a:pt x="233" y="214397"/>
                    </a:cubicBezTo>
                    <a:cubicBezTo>
                      <a:pt x="233" y="216819"/>
                      <a:pt x="2197" y="216819"/>
                      <a:pt x="7435" y="216819"/>
                    </a:cubicBezTo>
                    <a:lnTo>
                      <a:pt x="234611" y="216819"/>
                    </a:lnTo>
                    <a:cubicBezTo>
                      <a:pt x="239848" y="216819"/>
                      <a:pt x="241812" y="216819"/>
                      <a:pt x="241812" y="214397"/>
                    </a:cubicBezTo>
                    <a:cubicBezTo>
                      <a:pt x="241812" y="214094"/>
                      <a:pt x="241812" y="213489"/>
                      <a:pt x="240176" y="210764"/>
                    </a:cubicBezTo>
                    <a:lnTo>
                      <a:pt x="129534" y="5524"/>
                    </a:lnTo>
                    <a:close/>
                    <a:moveTo>
                      <a:pt x="110548" y="30346"/>
                    </a:moveTo>
                    <a:lnTo>
                      <a:pt x="198603" y="193812"/>
                    </a:lnTo>
                    <a:lnTo>
                      <a:pt x="22165" y="193812"/>
                    </a:lnTo>
                    <a:lnTo>
                      <a:pt x="110548" y="30346"/>
                    </a:lnTo>
                    <a:close/>
                  </a:path>
                </a:pathLst>
              </a:custGeom>
              <a:solidFill>
                <a:srgbClr val="B300B3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0" name="Forme libre 179">
                <a:extLst>
                  <a:ext uri="{FF2B5EF4-FFF2-40B4-BE49-F238E27FC236}">
                    <a16:creationId xmlns:a16="http://schemas.microsoft.com/office/drawing/2014/main" id="{2355A49A-2C94-5049-9130-F4456E767BE1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12323474" y="9051629"/>
                <a:ext cx="222593" cy="204937"/>
              </a:xfrm>
              <a:custGeom>
                <a:avLst/>
                <a:gdLst>
                  <a:gd name="connsiteX0" fmla="*/ 132161 w 222593"/>
                  <a:gd name="connsiteY0" fmla="*/ 21265 h 204937"/>
                  <a:gd name="connsiteX1" fmla="*/ 139690 w 222593"/>
                  <a:gd name="connsiteY1" fmla="*/ 10064 h 204937"/>
                  <a:gd name="connsiteX2" fmla="*/ 160312 w 222593"/>
                  <a:gd name="connsiteY2" fmla="*/ 9459 h 204937"/>
                  <a:gd name="connsiteX3" fmla="*/ 208104 w 222593"/>
                  <a:gd name="connsiteY3" fmla="*/ 34281 h 204937"/>
                  <a:gd name="connsiteX4" fmla="*/ 205486 w 222593"/>
                  <a:gd name="connsiteY4" fmla="*/ 58499 h 204937"/>
                  <a:gd name="connsiteX5" fmla="*/ 204504 w 222593"/>
                  <a:gd name="connsiteY5" fmla="*/ 64250 h 204937"/>
                  <a:gd name="connsiteX6" fmla="*/ 208432 w 222593"/>
                  <a:gd name="connsiteY6" fmla="*/ 68186 h 204937"/>
                  <a:gd name="connsiteX7" fmla="*/ 213342 w 222593"/>
                  <a:gd name="connsiteY7" fmla="*/ 61223 h 204937"/>
                  <a:gd name="connsiteX8" fmla="*/ 222180 w 222593"/>
                  <a:gd name="connsiteY8" fmla="*/ 8551 h 204937"/>
                  <a:gd name="connsiteX9" fmla="*/ 222835 w 222593"/>
                  <a:gd name="connsiteY9" fmla="*/ 3405 h 204937"/>
                  <a:gd name="connsiteX10" fmla="*/ 213997 w 222593"/>
                  <a:gd name="connsiteY10" fmla="*/ 75 h 204937"/>
                  <a:gd name="connsiteX11" fmla="*/ 32321 w 222593"/>
                  <a:gd name="connsiteY11" fmla="*/ 75 h 204937"/>
                  <a:gd name="connsiteX12" fmla="*/ 21846 w 222593"/>
                  <a:gd name="connsiteY12" fmla="*/ 6129 h 204937"/>
                  <a:gd name="connsiteX13" fmla="*/ 2206 w 222593"/>
                  <a:gd name="connsiteY13" fmla="*/ 59407 h 204937"/>
                  <a:gd name="connsiteX14" fmla="*/ 242 w 222593"/>
                  <a:gd name="connsiteY14" fmla="*/ 64856 h 204937"/>
                  <a:gd name="connsiteX15" fmla="*/ 4170 w 222593"/>
                  <a:gd name="connsiteY15" fmla="*/ 68186 h 204937"/>
                  <a:gd name="connsiteX16" fmla="*/ 9735 w 222593"/>
                  <a:gd name="connsiteY16" fmla="*/ 61829 h 204937"/>
                  <a:gd name="connsiteX17" fmla="*/ 84369 w 222593"/>
                  <a:gd name="connsiteY17" fmla="*/ 9459 h 204937"/>
                  <a:gd name="connsiteX18" fmla="*/ 97135 w 222593"/>
                  <a:gd name="connsiteY18" fmla="*/ 9459 h 204937"/>
                  <a:gd name="connsiteX19" fmla="*/ 106301 w 222593"/>
                  <a:gd name="connsiteY19" fmla="*/ 13091 h 204937"/>
                  <a:gd name="connsiteX20" fmla="*/ 104991 w 222593"/>
                  <a:gd name="connsiteY20" fmla="*/ 19448 h 204937"/>
                  <a:gd name="connsiteX21" fmla="*/ 61127 w 222593"/>
                  <a:gd name="connsiteY21" fmla="*/ 181098 h 204937"/>
                  <a:gd name="connsiteX22" fmla="*/ 22174 w 222593"/>
                  <a:gd name="connsiteY22" fmla="*/ 195628 h 204937"/>
                  <a:gd name="connsiteX23" fmla="*/ 8425 w 222593"/>
                  <a:gd name="connsiteY23" fmla="*/ 201380 h 204937"/>
                  <a:gd name="connsiteX24" fmla="*/ 13990 w 222593"/>
                  <a:gd name="connsiteY24" fmla="*/ 205013 h 204937"/>
                  <a:gd name="connsiteX25" fmla="*/ 40832 w 222593"/>
                  <a:gd name="connsiteY25" fmla="*/ 204407 h 204937"/>
                  <a:gd name="connsiteX26" fmla="*/ 68656 w 222593"/>
                  <a:gd name="connsiteY26" fmla="*/ 204105 h 204937"/>
                  <a:gd name="connsiteX27" fmla="*/ 95826 w 222593"/>
                  <a:gd name="connsiteY27" fmla="*/ 204407 h 204937"/>
                  <a:gd name="connsiteX28" fmla="*/ 124305 w 222593"/>
                  <a:gd name="connsiteY28" fmla="*/ 205013 h 204937"/>
                  <a:gd name="connsiteX29" fmla="*/ 131506 w 222593"/>
                  <a:gd name="connsiteY29" fmla="*/ 198958 h 204937"/>
                  <a:gd name="connsiteX30" fmla="*/ 120376 w 222593"/>
                  <a:gd name="connsiteY30" fmla="*/ 195628 h 204937"/>
                  <a:gd name="connsiteX31" fmla="*/ 99427 w 222593"/>
                  <a:gd name="connsiteY31" fmla="*/ 195023 h 204937"/>
                  <a:gd name="connsiteX32" fmla="*/ 87315 w 222593"/>
                  <a:gd name="connsiteY32" fmla="*/ 188363 h 204937"/>
                  <a:gd name="connsiteX33" fmla="*/ 88624 w 222593"/>
                  <a:gd name="connsiteY33" fmla="*/ 182006 h 204937"/>
                  <a:gd name="connsiteX34" fmla="*/ 132161 w 222593"/>
                  <a:gd name="connsiteY34" fmla="*/ 21265 h 2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2593" h="204937">
                    <a:moveTo>
                      <a:pt x="132161" y="21265"/>
                    </a:moveTo>
                    <a:cubicBezTo>
                      <a:pt x="134452" y="12789"/>
                      <a:pt x="135762" y="10972"/>
                      <a:pt x="139690" y="10064"/>
                    </a:cubicBezTo>
                    <a:cubicBezTo>
                      <a:pt x="142636" y="9459"/>
                      <a:pt x="153438" y="9459"/>
                      <a:pt x="160312" y="9459"/>
                    </a:cubicBezTo>
                    <a:cubicBezTo>
                      <a:pt x="193374" y="9459"/>
                      <a:pt x="208104" y="10670"/>
                      <a:pt x="208104" y="34281"/>
                    </a:cubicBezTo>
                    <a:cubicBezTo>
                      <a:pt x="208104" y="38822"/>
                      <a:pt x="206795" y="50628"/>
                      <a:pt x="205486" y="58499"/>
                    </a:cubicBezTo>
                    <a:cubicBezTo>
                      <a:pt x="205158" y="59710"/>
                      <a:pt x="204504" y="63342"/>
                      <a:pt x="204504" y="64250"/>
                    </a:cubicBezTo>
                    <a:cubicBezTo>
                      <a:pt x="204504" y="66067"/>
                      <a:pt x="205486" y="68186"/>
                      <a:pt x="208432" y="68186"/>
                    </a:cubicBezTo>
                    <a:cubicBezTo>
                      <a:pt x="212033" y="68186"/>
                      <a:pt x="212687" y="65764"/>
                      <a:pt x="213342" y="61223"/>
                    </a:cubicBezTo>
                    <a:lnTo>
                      <a:pt x="222180" y="8551"/>
                    </a:lnTo>
                    <a:cubicBezTo>
                      <a:pt x="222508" y="7340"/>
                      <a:pt x="222835" y="4313"/>
                      <a:pt x="222835" y="3405"/>
                    </a:cubicBezTo>
                    <a:cubicBezTo>
                      <a:pt x="222835" y="75"/>
                      <a:pt x="219561" y="75"/>
                      <a:pt x="213997" y="75"/>
                    </a:cubicBezTo>
                    <a:lnTo>
                      <a:pt x="32321" y="75"/>
                    </a:lnTo>
                    <a:cubicBezTo>
                      <a:pt x="24465" y="75"/>
                      <a:pt x="24138" y="377"/>
                      <a:pt x="21846" y="6129"/>
                    </a:cubicBezTo>
                    <a:lnTo>
                      <a:pt x="2206" y="59407"/>
                    </a:lnTo>
                    <a:cubicBezTo>
                      <a:pt x="1878" y="60012"/>
                      <a:pt x="242" y="64250"/>
                      <a:pt x="242" y="64856"/>
                    </a:cubicBezTo>
                    <a:cubicBezTo>
                      <a:pt x="242" y="66672"/>
                      <a:pt x="1878" y="68186"/>
                      <a:pt x="4170" y="68186"/>
                    </a:cubicBezTo>
                    <a:cubicBezTo>
                      <a:pt x="7443" y="68186"/>
                      <a:pt x="7771" y="66672"/>
                      <a:pt x="9735" y="61829"/>
                    </a:cubicBezTo>
                    <a:cubicBezTo>
                      <a:pt x="27411" y="14908"/>
                      <a:pt x="35922" y="9459"/>
                      <a:pt x="84369" y="9459"/>
                    </a:cubicBezTo>
                    <a:lnTo>
                      <a:pt x="97135" y="9459"/>
                    </a:lnTo>
                    <a:cubicBezTo>
                      <a:pt x="106301" y="9459"/>
                      <a:pt x="106301" y="10670"/>
                      <a:pt x="106301" y="13091"/>
                    </a:cubicBezTo>
                    <a:cubicBezTo>
                      <a:pt x="106301" y="14908"/>
                      <a:pt x="105319" y="18540"/>
                      <a:pt x="104991" y="19448"/>
                    </a:cubicBezTo>
                    <a:lnTo>
                      <a:pt x="61127" y="181098"/>
                    </a:lnTo>
                    <a:cubicBezTo>
                      <a:pt x="58181" y="192299"/>
                      <a:pt x="57199" y="195628"/>
                      <a:pt x="22174" y="195628"/>
                    </a:cubicBezTo>
                    <a:cubicBezTo>
                      <a:pt x="10389" y="195628"/>
                      <a:pt x="8425" y="195628"/>
                      <a:pt x="8425" y="201380"/>
                    </a:cubicBezTo>
                    <a:cubicBezTo>
                      <a:pt x="8425" y="205013"/>
                      <a:pt x="12026" y="205013"/>
                      <a:pt x="13990" y="205013"/>
                    </a:cubicBezTo>
                    <a:cubicBezTo>
                      <a:pt x="22828" y="205013"/>
                      <a:pt x="31994" y="204407"/>
                      <a:pt x="40832" y="204407"/>
                    </a:cubicBezTo>
                    <a:cubicBezTo>
                      <a:pt x="49998" y="204407"/>
                      <a:pt x="59491" y="204105"/>
                      <a:pt x="68656" y="204105"/>
                    </a:cubicBezTo>
                    <a:cubicBezTo>
                      <a:pt x="77822" y="204105"/>
                      <a:pt x="86988" y="204407"/>
                      <a:pt x="95826" y="204407"/>
                    </a:cubicBezTo>
                    <a:cubicBezTo>
                      <a:pt x="105319" y="204407"/>
                      <a:pt x="115139" y="205013"/>
                      <a:pt x="124305" y="205013"/>
                    </a:cubicBezTo>
                    <a:cubicBezTo>
                      <a:pt x="127578" y="205013"/>
                      <a:pt x="131506" y="205013"/>
                      <a:pt x="131506" y="198958"/>
                    </a:cubicBezTo>
                    <a:cubicBezTo>
                      <a:pt x="131506" y="195628"/>
                      <a:pt x="128887" y="195628"/>
                      <a:pt x="120376" y="195628"/>
                    </a:cubicBezTo>
                    <a:cubicBezTo>
                      <a:pt x="112193" y="195628"/>
                      <a:pt x="107937" y="195628"/>
                      <a:pt x="99427" y="195023"/>
                    </a:cubicBezTo>
                    <a:cubicBezTo>
                      <a:pt x="89934" y="194115"/>
                      <a:pt x="87315" y="193207"/>
                      <a:pt x="87315" y="188363"/>
                    </a:cubicBezTo>
                    <a:cubicBezTo>
                      <a:pt x="87315" y="188061"/>
                      <a:pt x="87315" y="186547"/>
                      <a:pt x="88624" y="182006"/>
                    </a:cubicBezTo>
                    <a:lnTo>
                      <a:pt x="132161" y="21265"/>
                    </a:lnTo>
                    <a:close/>
                  </a:path>
                </a:pathLst>
              </a:custGeom>
              <a:solidFill>
                <a:srgbClr val="B300B3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1" name="Forme libre 180">
                <a:extLst>
                  <a:ext uri="{FF2B5EF4-FFF2-40B4-BE49-F238E27FC236}">
                    <a16:creationId xmlns:a16="http://schemas.microsoft.com/office/drawing/2014/main" id="{01A554D3-C2FB-8E9D-F20D-59DBDA47D223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12557283" y="9122767"/>
                <a:ext cx="150250" cy="195856"/>
              </a:xfrm>
              <a:custGeom>
                <a:avLst/>
                <a:gdLst>
                  <a:gd name="connsiteX0" fmla="*/ 149517 w 150250"/>
                  <a:gd name="connsiteY0" fmla="*/ 19751 h 195856"/>
                  <a:gd name="connsiteX1" fmla="*/ 150499 w 150250"/>
                  <a:gd name="connsiteY1" fmla="*/ 14302 h 195856"/>
                  <a:gd name="connsiteX2" fmla="*/ 141006 w 150250"/>
                  <a:gd name="connsiteY2" fmla="*/ 6129 h 195856"/>
                  <a:gd name="connsiteX3" fmla="*/ 127585 w 150250"/>
                  <a:gd name="connsiteY3" fmla="*/ 19146 h 195856"/>
                  <a:gd name="connsiteX4" fmla="*/ 97142 w 150250"/>
                  <a:gd name="connsiteY4" fmla="*/ 75 h 195856"/>
                  <a:gd name="connsiteX5" fmla="*/ 19235 w 150250"/>
                  <a:gd name="connsiteY5" fmla="*/ 86046 h 195856"/>
                  <a:gd name="connsiteX6" fmla="*/ 62771 w 150250"/>
                  <a:gd name="connsiteY6" fmla="*/ 133875 h 195856"/>
                  <a:gd name="connsiteX7" fmla="*/ 100743 w 150250"/>
                  <a:gd name="connsiteY7" fmla="*/ 116317 h 195856"/>
                  <a:gd name="connsiteX8" fmla="*/ 101070 w 150250"/>
                  <a:gd name="connsiteY8" fmla="*/ 116620 h 195856"/>
                  <a:gd name="connsiteX9" fmla="*/ 90268 w 150250"/>
                  <a:gd name="connsiteY9" fmla="*/ 156578 h 195856"/>
                  <a:gd name="connsiteX10" fmla="*/ 43131 w 150250"/>
                  <a:gd name="connsiteY10" fmla="*/ 189271 h 195856"/>
                  <a:gd name="connsiteX11" fmla="*/ 16943 w 150250"/>
                  <a:gd name="connsiteY11" fmla="*/ 186244 h 195856"/>
                  <a:gd name="connsiteX12" fmla="*/ 30364 w 150250"/>
                  <a:gd name="connsiteY12" fmla="*/ 170503 h 195856"/>
                  <a:gd name="connsiteX13" fmla="*/ 17925 w 150250"/>
                  <a:gd name="connsiteY13" fmla="*/ 159908 h 195856"/>
                  <a:gd name="connsiteX14" fmla="*/ 249 w 150250"/>
                  <a:gd name="connsiteY14" fmla="*/ 177466 h 195856"/>
                  <a:gd name="connsiteX15" fmla="*/ 43785 w 150250"/>
                  <a:gd name="connsiteY15" fmla="*/ 195931 h 195856"/>
                  <a:gd name="connsiteX16" fmla="*/ 113182 w 150250"/>
                  <a:gd name="connsiteY16" fmla="*/ 154157 h 195856"/>
                  <a:gd name="connsiteX17" fmla="*/ 149517 w 150250"/>
                  <a:gd name="connsiteY17" fmla="*/ 19751 h 195856"/>
                  <a:gd name="connsiteX18" fmla="*/ 106963 w 150250"/>
                  <a:gd name="connsiteY18" fmla="*/ 95127 h 195856"/>
                  <a:gd name="connsiteX19" fmla="*/ 90268 w 150250"/>
                  <a:gd name="connsiteY19" fmla="*/ 116317 h 195856"/>
                  <a:gd name="connsiteX20" fmla="*/ 63753 w 150250"/>
                  <a:gd name="connsiteY20" fmla="*/ 127215 h 195856"/>
                  <a:gd name="connsiteX21" fmla="*/ 42476 w 150250"/>
                  <a:gd name="connsiteY21" fmla="*/ 99365 h 195856"/>
                  <a:gd name="connsiteX22" fmla="*/ 60807 w 150250"/>
                  <a:gd name="connsiteY22" fmla="*/ 33676 h 195856"/>
                  <a:gd name="connsiteX23" fmla="*/ 97470 w 150250"/>
                  <a:gd name="connsiteY23" fmla="*/ 6734 h 195856"/>
                  <a:gd name="connsiteX24" fmla="*/ 123657 w 150250"/>
                  <a:gd name="connsiteY24" fmla="*/ 32768 h 195856"/>
                  <a:gd name="connsiteX25" fmla="*/ 122675 w 150250"/>
                  <a:gd name="connsiteY25" fmla="*/ 37309 h 195856"/>
                  <a:gd name="connsiteX26" fmla="*/ 106963 w 150250"/>
                  <a:gd name="connsiteY26" fmla="*/ 95127 h 195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250" h="195856">
                    <a:moveTo>
                      <a:pt x="149517" y="19751"/>
                    </a:moveTo>
                    <a:cubicBezTo>
                      <a:pt x="149845" y="17935"/>
                      <a:pt x="150499" y="16421"/>
                      <a:pt x="150499" y="14302"/>
                    </a:cubicBezTo>
                    <a:cubicBezTo>
                      <a:pt x="150499" y="9156"/>
                      <a:pt x="146571" y="6129"/>
                      <a:pt x="141006" y="6129"/>
                    </a:cubicBezTo>
                    <a:cubicBezTo>
                      <a:pt x="137733" y="6129"/>
                      <a:pt x="128895" y="8248"/>
                      <a:pt x="127585" y="19146"/>
                    </a:cubicBezTo>
                    <a:cubicBezTo>
                      <a:pt x="121693" y="7945"/>
                      <a:pt x="110236" y="75"/>
                      <a:pt x="97142" y="75"/>
                    </a:cubicBezTo>
                    <a:cubicBezTo>
                      <a:pt x="59825" y="75"/>
                      <a:pt x="19235" y="42455"/>
                      <a:pt x="19235" y="86046"/>
                    </a:cubicBezTo>
                    <a:cubicBezTo>
                      <a:pt x="19235" y="116015"/>
                      <a:pt x="39203" y="133875"/>
                      <a:pt x="62771" y="133875"/>
                    </a:cubicBezTo>
                    <a:cubicBezTo>
                      <a:pt x="82085" y="133875"/>
                      <a:pt x="97470" y="119647"/>
                      <a:pt x="100743" y="116317"/>
                    </a:cubicBezTo>
                    <a:lnTo>
                      <a:pt x="101070" y="116620"/>
                    </a:lnTo>
                    <a:cubicBezTo>
                      <a:pt x="94196" y="143562"/>
                      <a:pt x="90268" y="155973"/>
                      <a:pt x="90268" y="156578"/>
                    </a:cubicBezTo>
                    <a:cubicBezTo>
                      <a:pt x="88959" y="159303"/>
                      <a:pt x="77829" y="189271"/>
                      <a:pt x="43131" y="189271"/>
                    </a:cubicBezTo>
                    <a:cubicBezTo>
                      <a:pt x="36911" y="189271"/>
                      <a:pt x="26109" y="188969"/>
                      <a:pt x="16943" y="186244"/>
                    </a:cubicBezTo>
                    <a:cubicBezTo>
                      <a:pt x="26764" y="183520"/>
                      <a:pt x="30364" y="175649"/>
                      <a:pt x="30364" y="170503"/>
                    </a:cubicBezTo>
                    <a:cubicBezTo>
                      <a:pt x="30364" y="165660"/>
                      <a:pt x="26764" y="159908"/>
                      <a:pt x="17925" y="159908"/>
                    </a:cubicBezTo>
                    <a:cubicBezTo>
                      <a:pt x="10724" y="159908"/>
                      <a:pt x="249" y="165357"/>
                      <a:pt x="249" y="177466"/>
                    </a:cubicBezTo>
                    <a:cubicBezTo>
                      <a:pt x="249" y="189877"/>
                      <a:pt x="12360" y="195931"/>
                      <a:pt x="43785" y="195931"/>
                    </a:cubicBezTo>
                    <a:cubicBezTo>
                      <a:pt x="84703" y="195931"/>
                      <a:pt x="108272" y="172319"/>
                      <a:pt x="113182" y="154157"/>
                    </a:cubicBezTo>
                    <a:lnTo>
                      <a:pt x="149517" y="19751"/>
                    </a:lnTo>
                    <a:close/>
                    <a:moveTo>
                      <a:pt x="106963" y="95127"/>
                    </a:moveTo>
                    <a:cubicBezTo>
                      <a:pt x="104999" y="102998"/>
                      <a:pt x="97470" y="110566"/>
                      <a:pt x="90268" y="116317"/>
                    </a:cubicBezTo>
                    <a:cubicBezTo>
                      <a:pt x="83394" y="121766"/>
                      <a:pt x="73246" y="127215"/>
                      <a:pt x="63753" y="127215"/>
                    </a:cubicBezTo>
                    <a:cubicBezTo>
                      <a:pt x="47386" y="127215"/>
                      <a:pt x="42476" y="111474"/>
                      <a:pt x="42476" y="99365"/>
                    </a:cubicBezTo>
                    <a:cubicBezTo>
                      <a:pt x="42476" y="84835"/>
                      <a:pt x="51969" y="49115"/>
                      <a:pt x="60807" y="33676"/>
                    </a:cubicBezTo>
                    <a:cubicBezTo>
                      <a:pt x="69646" y="18843"/>
                      <a:pt x="83721" y="6734"/>
                      <a:pt x="97470" y="6734"/>
                    </a:cubicBezTo>
                    <a:cubicBezTo>
                      <a:pt x="119074" y="6734"/>
                      <a:pt x="123657" y="31254"/>
                      <a:pt x="123657" y="32768"/>
                    </a:cubicBezTo>
                    <a:cubicBezTo>
                      <a:pt x="123657" y="34281"/>
                      <a:pt x="123002" y="36098"/>
                      <a:pt x="122675" y="37309"/>
                    </a:cubicBezTo>
                    <a:lnTo>
                      <a:pt x="106963" y="95127"/>
                    </a:lnTo>
                    <a:close/>
                  </a:path>
                </a:pathLst>
              </a:custGeom>
              <a:solidFill>
                <a:srgbClr val="000000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2" name="Forme libre 181">
                <a:extLst>
                  <a:ext uri="{FF2B5EF4-FFF2-40B4-BE49-F238E27FC236}">
                    <a16:creationId xmlns:a16="http://schemas.microsoft.com/office/drawing/2014/main" id="{31A04E1C-945F-7100-E56E-9F4820D4B77C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12733016" y="9049812"/>
                <a:ext cx="275622" cy="206754"/>
              </a:xfrm>
              <a:custGeom>
                <a:avLst/>
                <a:gdLst>
                  <a:gd name="connsiteX0" fmla="*/ 237250 w 275622"/>
                  <a:gd name="connsiteY0" fmla="*/ 23384 h 206754"/>
                  <a:gd name="connsiteX1" fmla="*/ 264747 w 275622"/>
                  <a:gd name="connsiteY1" fmla="*/ 9459 h 206754"/>
                  <a:gd name="connsiteX2" fmla="*/ 275877 w 275622"/>
                  <a:gd name="connsiteY2" fmla="*/ 3405 h 206754"/>
                  <a:gd name="connsiteX3" fmla="*/ 271294 w 275622"/>
                  <a:gd name="connsiteY3" fmla="*/ 75 h 206754"/>
                  <a:gd name="connsiteX4" fmla="*/ 229394 w 275622"/>
                  <a:gd name="connsiteY4" fmla="*/ 983 h 206754"/>
                  <a:gd name="connsiteX5" fmla="*/ 187167 w 275622"/>
                  <a:gd name="connsiteY5" fmla="*/ 75 h 206754"/>
                  <a:gd name="connsiteX6" fmla="*/ 180947 w 275622"/>
                  <a:gd name="connsiteY6" fmla="*/ 6129 h 206754"/>
                  <a:gd name="connsiteX7" fmla="*/ 190113 w 275622"/>
                  <a:gd name="connsiteY7" fmla="*/ 9459 h 206754"/>
                  <a:gd name="connsiteX8" fmla="*/ 202552 w 275622"/>
                  <a:gd name="connsiteY8" fmla="*/ 10064 h 206754"/>
                  <a:gd name="connsiteX9" fmla="*/ 211390 w 275622"/>
                  <a:gd name="connsiteY9" fmla="*/ 14908 h 206754"/>
                  <a:gd name="connsiteX10" fmla="*/ 210081 w 275622"/>
                  <a:gd name="connsiteY10" fmla="*/ 20659 h 206754"/>
                  <a:gd name="connsiteX11" fmla="*/ 190440 w 275622"/>
                  <a:gd name="connsiteY11" fmla="*/ 94522 h 206754"/>
                  <a:gd name="connsiteX12" fmla="*/ 90601 w 275622"/>
                  <a:gd name="connsiteY12" fmla="*/ 94522 h 206754"/>
                  <a:gd name="connsiteX13" fmla="*/ 109914 w 275622"/>
                  <a:gd name="connsiteY13" fmla="*/ 23384 h 206754"/>
                  <a:gd name="connsiteX14" fmla="*/ 137411 w 275622"/>
                  <a:gd name="connsiteY14" fmla="*/ 9459 h 206754"/>
                  <a:gd name="connsiteX15" fmla="*/ 148540 w 275622"/>
                  <a:gd name="connsiteY15" fmla="*/ 3405 h 206754"/>
                  <a:gd name="connsiteX16" fmla="*/ 143958 w 275622"/>
                  <a:gd name="connsiteY16" fmla="*/ 75 h 206754"/>
                  <a:gd name="connsiteX17" fmla="*/ 102058 w 275622"/>
                  <a:gd name="connsiteY17" fmla="*/ 983 h 206754"/>
                  <a:gd name="connsiteX18" fmla="*/ 59830 w 275622"/>
                  <a:gd name="connsiteY18" fmla="*/ 75 h 206754"/>
                  <a:gd name="connsiteX19" fmla="*/ 53611 w 275622"/>
                  <a:gd name="connsiteY19" fmla="*/ 6129 h 206754"/>
                  <a:gd name="connsiteX20" fmla="*/ 62776 w 275622"/>
                  <a:gd name="connsiteY20" fmla="*/ 9459 h 206754"/>
                  <a:gd name="connsiteX21" fmla="*/ 75215 w 275622"/>
                  <a:gd name="connsiteY21" fmla="*/ 10064 h 206754"/>
                  <a:gd name="connsiteX22" fmla="*/ 84054 w 275622"/>
                  <a:gd name="connsiteY22" fmla="*/ 14908 h 206754"/>
                  <a:gd name="connsiteX23" fmla="*/ 82744 w 275622"/>
                  <a:gd name="connsiteY23" fmla="*/ 20659 h 206754"/>
                  <a:gd name="connsiteX24" fmla="*/ 38880 w 275622"/>
                  <a:gd name="connsiteY24" fmla="*/ 183217 h 206754"/>
                  <a:gd name="connsiteX25" fmla="*/ 9092 w 275622"/>
                  <a:gd name="connsiteY25" fmla="*/ 197445 h 206754"/>
                  <a:gd name="connsiteX26" fmla="*/ 254 w 275622"/>
                  <a:gd name="connsiteY26" fmla="*/ 203499 h 206754"/>
                  <a:gd name="connsiteX27" fmla="*/ 4837 w 275622"/>
                  <a:gd name="connsiteY27" fmla="*/ 206829 h 206754"/>
                  <a:gd name="connsiteX28" fmla="*/ 46409 w 275622"/>
                  <a:gd name="connsiteY28" fmla="*/ 205921 h 206754"/>
                  <a:gd name="connsiteX29" fmla="*/ 67359 w 275622"/>
                  <a:gd name="connsiteY29" fmla="*/ 206224 h 206754"/>
                  <a:gd name="connsiteX30" fmla="*/ 88637 w 275622"/>
                  <a:gd name="connsiteY30" fmla="*/ 206829 h 206754"/>
                  <a:gd name="connsiteX31" fmla="*/ 95183 w 275622"/>
                  <a:gd name="connsiteY31" fmla="*/ 200775 h 206754"/>
                  <a:gd name="connsiteX32" fmla="*/ 86018 w 275622"/>
                  <a:gd name="connsiteY32" fmla="*/ 197445 h 206754"/>
                  <a:gd name="connsiteX33" fmla="*/ 64740 w 275622"/>
                  <a:gd name="connsiteY33" fmla="*/ 191996 h 206754"/>
                  <a:gd name="connsiteX34" fmla="*/ 65723 w 275622"/>
                  <a:gd name="connsiteY34" fmla="*/ 186850 h 206754"/>
                  <a:gd name="connsiteX35" fmla="*/ 87982 w 275622"/>
                  <a:gd name="connsiteY35" fmla="*/ 103906 h 206754"/>
                  <a:gd name="connsiteX36" fmla="*/ 187821 w 275622"/>
                  <a:gd name="connsiteY36" fmla="*/ 103906 h 206754"/>
                  <a:gd name="connsiteX37" fmla="*/ 165235 w 275622"/>
                  <a:gd name="connsiteY37" fmla="*/ 187455 h 206754"/>
                  <a:gd name="connsiteX38" fmla="*/ 135447 w 275622"/>
                  <a:gd name="connsiteY38" fmla="*/ 197445 h 206754"/>
                  <a:gd name="connsiteX39" fmla="*/ 127590 w 275622"/>
                  <a:gd name="connsiteY39" fmla="*/ 203499 h 206754"/>
                  <a:gd name="connsiteX40" fmla="*/ 132173 w 275622"/>
                  <a:gd name="connsiteY40" fmla="*/ 206829 h 206754"/>
                  <a:gd name="connsiteX41" fmla="*/ 173746 w 275622"/>
                  <a:gd name="connsiteY41" fmla="*/ 205921 h 206754"/>
                  <a:gd name="connsiteX42" fmla="*/ 194696 w 275622"/>
                  <a:gd name="connsiteY42" fmla="*/ 206224 h 206754"/>
                  <a:gd name="connsiteX43" fmla="*/ 215973 w 275622"/>
                  <a:gd name="connsiteY43" fmla="*/ 206829 h 206754"/>
                  <a:gd name="connsiteX44" fmla="*/ 222520 w 275622"/>
                  <a:gd name="connsiteY44" fmla="*/ 200775 h 206754"/>
                  <a:gd name="connsiteX45" fmla="*/ 213354 w 275622"/>
                  <a:gd name="connsiteY45" fmla="*/ 197445 h 206754"/>
                  <a:gd name="connsiteX46" fmla="*/ 192077 w 275622"/>
                  <a:gd name="connsiteY46" fmla="*/ 191996 h 206754"/>
                  <a:gd name="connsiteX47" fmla="*/ 193059 w 275622"/>
                  <a:gd name="connsiteY47" fmla="*/ 186850 h 206754"/>
                  <a:gd name="connsiteX48" fmla="*/ 237250 w 275622"/>
                  <a:gd name="connsiteY48" fmla="*/ 23384 h 206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75622" h="206754">
                    <a:moveTo>
                      <a:pt x="237250" y="23384"/>
                    </a:moveTo>
                    <a:cubicBezTo>
                      <a:pt x="240196" y="12486"/>
                      <a:pt x="240851" y="9459"/>
                      <a:pt x="264747" y="9459"/>
                    </a:cubicBezTo>
                    <a:cubicBezTo>
                      <a:pt x="273258" y="9459"/>
                      <a:pt x="275877" y="9459"/>
                      <a:pt x="275877" y="3405"/>
                    </a:cubicBezTo>
                    <a:cubicBezTo>
                      <a:pt x="275877" y="75"/>
                      <a:pt x="272276" y="75"/>
                      <a:pt x="271294" y="75"/>
                    </a:cubicBezTo>
                    <a:cubicBezTo>
                      <a:pt x="262128" y="75"/>
                      <a:pt x="238560" y="983"/>
                      <a:pt x="229394" y="983"/>
                    </a:cubicBezTo>
                    <a:cubicBezTo>
                      <a:pt x="219901" y="983"/>
                      <a:pt x="196660" y="75"/>
                      <a:pt x="187167" y="75"/>
                    </a:cubicBezTo>
                    <a:cubicBezTo>
                      <a:pt x="184548" y="75"/>
                      <a:pt x="180947" y="75"/>
                      <a:pt x="180947" y="6129"/>
                    </a:cubicBezTo>
                    <a:cubicBezTo>
                      <a:pt x="180947" y="9459"/>
                      <a:pt x="183893" y="9459"/>
                      <a:pt x="190113" y="9459"/>
                    </a:cubicBezTo>
                    <a:cubicBezTo>
                      <a:pt x="190768" y="9459"/>
                      <a:pt x="196987" y="9459"/>
                      <a:pt x="202552" y="10064"/>
                    </a:cubicBezTo>
                    <a:cubicBezTo>
                      <a:pt x="208444" y="10670"/>
                      <a:pt x="211390" y="10972"/>
                      <a:pt x="211390" y="14908"/>
                    </a:cubicBezTo>
                    <a:cubicBezTo>
                      <a:pt x="211390" y="16119"/>
                      <a:pt x="211063" y="16724"/>
                      <a:pt x="210081" y="20659"/>
                    </a:cubicBezTo>
                    <a:lnTo>
                      <a:pt x="190440" y="94522"/>
                    </a:lnTo>
                    <a:lnTo>
                      <a:pt x="90601" y="94522"/>
                    </a:lnTo>
                    <a:lnTo>
                      <a:pt x="109914" y="23384"/>
                    </a:lnTo>
                    <a:cubicBezTo>
                      <a:pt x="112860" y="12486"/>
                      <a:pt x="113842" y="9459"/>
                      <a:pt x="137411" y="9459"/>
                    </a:cubicBezTo>
                    <a:cubicBezTo>
                      <a:pt x="145922" y="9459"/>
                      <a:pt x="148540" y="9459"/>
                      <a:pt x="148540" y="3405"/>
                    </a:cubicBezTo>
                    <a:cubicBezTo>
                      <a:pt x="148540" y="75"/>
                      <a:pt x="144940" y="75"/>
                      <a:pt x="143958" y="75"/>
                    </a:cubicBezTo>
                    <a:cubicBezTo>
                      <a:pt x="134792" y="75"/>
                      <a:pt x="111223" y="983"/>
                      <a:pt x="102058" y="983"/>
                    </a:cubicBezTo>
                    <a:cubicBezTo>
                      <a:pt x="92565" y="983"/>
                      <a:pt x="69323" y="75"/>
                      <a:pt x="59830" y="75"/>
                    </a:cubicBezTo>
                    <a:cubicBezTo>
                      <a:pt x="57212" y="75"/>
                      <a:pt x="53611" y="75"/>
                      <a:pt x="53611" y="6129"/>
                    </a:cubicBezTo>
                    <a:cubicBezTo>
                      <a:pt x="53611" y="9459"/>
                      <a:pt x="56557" y="9459"/>
                      <a:pt x="62776" y="9459"/>
                    </a:cubicBezTo>
                    <a:cubicBezTo>
                      <a:pt x="63431" y="9459"/>
                      <a:pt x="69651" y="9459"/>
                      <a:pt x="75215" y="10064"/>
                    </a:cubicBezTo>
                    <a:cubicBezTo>
                      <a:pt x="81108" y="10670"/>
                      <a:pt x="84054" y="10972"/>
                      <a:pt x="84054" y="14908"/>
                    </a:cubicBezTo>
                    <a:cubicBezTo>
                      <a:pt x="84054" y="16119"/>
                      <a:pt x="83726" y="17027"/>
                      <a:pt x="82744" y="20659"/>
                    </a:cubicBezTo>
                    <a:lnTo>
                      <a:pt x="38880" y="183217"/>
                    </a:lnTo>
                    <a:cubicBezTo>
                      <a:pt x="35607" y="195023"/>
                      <a:pt x="34952" y="197445"/>
                      <a:pt x="9092" y="197445"/>
                    </a:cubicBezTo>
                    <a:cubicBezTo>
                      <a:pt x="3200" y="197445"/>
                      <a:pt x="254" y="197445"/>
                      <a:pt x="254" y="203499"/>
                    </a:cubicBezTo>
                    <a:cubicBezTo>
                      <a:pt x="254" y="206829"/>
                      <a:pt x="4182" y="206829"/>
                      <a:pt x="4837" y="206829"/>
                    </a:cubicBezTo>
                    <a:cubicBezTo>
                      <a:pt x="14002" y="206829"/>
                      <a:pt x="37244" y="205921"/>
                      <a:pt x="46409" y="205921"/>
                    </a:cubicBezTo>
                    <a:cubicBezTo>
                      <a:pt x="53284" y="205921"/>
                      <a:pt x="60485" y="206224"/>
                      <a:pt x="67359" y="206224"/>
                    </a:cubicBezTo>
                    <a:cubicBezTo>
                      <a:pt x="74561" y="206224"/>
                      <a:pt x="81762" y="206829"/>
                      <a:pt x="88637" y="206829"/>
                    </a:cubicBezTo>
                    <a:cubicBezTo>
                      <a:pt x="91255" y="206829"/>
                      <a:pt x="95183" y="206829"/>
                      <a:pt x="95183" y="200775"/>
                    </a:cubicBezTo>
                    <a:cubicBezTo>
                      <a:pt x="95183" y="197445"/>
                      <a:pt x="92237" y="197445"/>
                      <a:pt x="86018" y="197445"/>
                    </a:cubicBezTo>
                    <a:cubicBezTo>
                      <a:pt x="73906" y="197445"/>
                      <a:pt x="64740" y="197445"/>
                      <a:pt x="64740" y="191996"/>
                    </a:cubicBezTo>
                    <a:cubicBezTo>
                      <a:pt x="64740" y="190180"/>
                      <a:pt x="65395" y="188666"/>
                      <a:pt x="65723" y="186850"/>
                    </a:cubicBezTo>
                    <a:lnTo>
                      <a:pt x="87982" y="103906"/>
                    </a:lnTo>
                    <a:lnTo>
                      <a:pt x="187821" y="103906"/>
                    </a:lnTo>
                    <a:cubicBezTo>
                      <a:pt x="174073" y="154157"/>
                      <a:pt x="166544" y="182914"/>
                      <a:pt x="165235" y="187455"/>
                    </a:cubicBezTo>
                    <a:cubicBezTo>
                      <a:pt x="161961" y="197142"/>
                      <a:pt x="155742" y="197445"/>
                      <a:pt x="135447" y="197445"/>
                    </a:cubicBezTo>
                    <a:cubicBezTo>
                      <a:pt x="130536" y="197445"/>
                      <a:pt x="127590" y="197445"/>
                      <a:pt x="127590" y="203499"/>
                    </a:cubicBezTo>
                    <a:cubicBezTo>
                      <a:pt x="127590" y="206829"/>
                      <a:pt x="131518" y="206829"/>
                      <a:pt x="132173" y="206829"/>
                    </a:cubicBezTo>
                    <a:cubicBezTo>
                      <a:pt x="141339" y="206829"/>
                      <a:pt x="164580" y="205921"/>
                      <a:pt x="173746" y="205921"/>
                    </a:cubicBezTo>
                    <a:cubicBezTo>
                      <a:pt x="180620" y="205921"/>
                      <a:pt x="187821" y="206224"/>
                      <a:pt x="194696" y="206224"/>
                    </a:cubicBezTo>
                    <a:cubicBezTo>
                      <a:pt x="201897" y="206224"/>
                      <a:pt x="209099" y="206829"/>
                      <a:pt x="215973" y="206829"/>
                    </a:cubicBezTo>
                    <a:cubicBezTo>
                      <a:pt x="218592" y="206829"/>
                      <a:pt x="222520" y="206829"/>
                      <a:pt x="222520" y="200775"/>
                    </a:cubicBezTo>
                    <a:cubicBezTo>
                      <a:pt x="222520" y="197445"/>
                      <a:pt x="219574" y="197445"/>
                      <a:pt x="213354" y="197445"/>
                    </a:cubicBezTo>
                    <a:cubicBezTo>
                      <a:pt x="201243" y="197445"/>
                      <a:pt x="192077" y="197445"/>
                      <a:pt x="192077" y="191996"/>
                    </a:cubicBezTo>
                    <a:cubicBezTo>
                      <a:pt x="192077" y="190180"/>
                      <a:pt x="192732" y="188666"/>
                      <a:pt x="193059" y="186850"/>
                    </a:cubicBezTo>
                    <a:lnTo>
                      <a:pt x="237250" y="23384"/>
                    </a:lnTo>
                    <a:close/>
                  </a:path>
                </a:pathLst>
              </a:custGeom>
              <a:solidFill>
                <a:srgbClr val="000000"/>
              </a:solidFill>
              <a:ln w="32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08" name="ZoneTexte 107">
            <a:extLst>
              <a:ext uri="{FF2B5EF4-FFF2-40B4-BE49-F238E27FC236}">
                <a16:creationId xmlns:a16="http://schemas.microsoft.com/office/drawing/2014/main" id="{32D49C5A-1395-8612-2BEC-033E857DF39A}"/>
              </a:ext>
            </a:extLst>
          </p:cNvPr>
          <p:cNvSpPr txBox="1"/>
          <p:nvPr/>
        </p:nvSpPr>
        <p:spPr>
          <a:xfrm>
            <a:off x="-47346" y="5560396"/>
            <a:ext cx="3503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/>
              <a:t>Bilan de quantité de mouvement sur le tube de courant (théorème d’Euler) :</a:t>
            </a:r>
          </a:p>
        </p:txBody>
      </p:sp>
      <p:grpSp>
        <p:nvGrpSpPr>
          <p:cNvPr id="128" name="Groupe 12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left(\green{p_S +  \rho v_S^2 }  \right) \green{S_S} \; \mathbf{e}_z&#10;-&#10;\left(\red{p_E +  \rho v_E^2 }  \right) \red{S_E} \; \mathbf{e}_z&#10;= \text{Poids}&#10;$$&#10;&#10;&#10;\end{document}&#10;" title="IguanaTex Vector Display">
            <a:extLst>
              <a:ext uri="{FF2B5EF4-FFF2-40B4-BE49-F238E27FC236}">
                <a16:creationId xmlns:a16="http://schemas.microsoft.com/office/drawing/2014/main" id="{8D035BB4-A957-889D-5E7B-9E29CE99139A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581400" y="5892799"/>
            <a:ext cx="6617864" cy="434506"/>
            <a:chOff x="8101391" y="8101179"/>
            <a:chExt cx="6624006" cy="408469"/>
          </a:xfrm>
        </p:grpSpPr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FC7E45D-6B07-D78F-86E1-EE5D1E477DFB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101391" y="8110398"/>
              <a:ext cx="86909" cy="399250"/>
            </a:xfrm>
            <a:custGeom>
              <a:avLst/>
              <a:gdLst>
                <a:gd name="connsiteX0" fmla="*/ 87043 w 86909"/>
                <a:gd name="connsiteY0" fmla="*/ 395987 h 399250"/>
                <a:gd name="connsiteX1" fmla="*/ 85711 w 86909"/>
                <a:gd name="connsiteY1" fmla="*/ 392991 h 399250"/>
                <a:gd name="connsiteX2" fmla="*/ 33765 w 86909"/>
                <a:gd name="connsiteY2" fmla="*/ 295426 h 399250"/>
                <a:gd name="connsiteX3" fmla="*/ 23110 w 86909"/>
                <a:gd name="connsiteY3" fmla="*/ 199858 h 399250"/>
                <a:gd name="connsiteX4" fmla="*/ 84046 w 86909"/>
                <a:gd name="connsiteY4" fmla="*/ 7725 h 399250"/>
                <a:gd name="connsiteX5" fmla="*/ 87043 w 86909"/>
                <a:gd name="connsiteY5" fmla="*/ 3397 h 399250"/>
                <a:gd name="connsiteX6" fmla="*/ 83047 w 86909"/>
                <a:gd name="connsiteY6" fmla="*/ 67 h 399250"/>
                <a:gd name="connsiteX7" fmla="*/ 55742 w 86909"/>
                <a:gd name="connsiteY7" fmla="*/ 25041 h 399250"/>
                <a:gd name="connsiteX8" fmla="*/ 134 w 86909"/>
                <a:gd name="connsiteY8" fmla="*/ 199525 h 399250"/>
                <a:gd name="connsiteX9" fmla="*/ 52080 w 86909"/>
                <a:gd name="connsiteY9" fmla="*/ 370014 h 399250"/>
                <a:gd name="connsiteX10" fmla="*/ 83047 w 86909"/>
                <a:gd name="connsiteY10" fmla="*/ 399317 h 399250"/>
                <a:gd name="connsiteX11" fmla="*/ 87043 w 86909"/>
                <a:gd name="connsiteY11" fmla="*/ 395987 h 39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909" h="399250">
                  <a:moveTo>
                    <a:pt x="87043" y="395987"/>
                  </a:moveTo>
                  <a:cubicBezTo>
                    <a:pt x="87043" y="394655"/>
                    <a:pt x="86377" y="393989"/>
                    <a:pt x="85711" y="392991"/>
                  </a:cubicBezTo>
                  <a:cubicBezTo>
                    <a:pt x="70394" y="376674"/>
                    <a:pt x="47751" y="349702"/>
                    <a:pt x="33765" y="295426"/>
                  </a:cubicBezTo>
                  <a:cubicBezTo>
                    <a:pt x="26107" y="265124"/>
                    <a:pt x="23110" y="230826"/>
                    <a:pt x="23110" y="199858"/>
                  </a:cubicBezTo>
                  <a:cubicBezTo>
                    <a:pt x="23110" y="112283"/>
                    <a:pt x="44088" y="51014"/>
                    <a:pt x="84046" y="7725"/>
                  </a:cubicBezTo>
                  <a:cubicBezTo>
                    <a:pt x="87043" y="4728"/>
                    <a:pt x="87043" y="4062"/>
                    <a:pt x="87043" y="3397"/>
                  </a:cubicBezTo>
                  <a:cubicBezTo>
                    <a:pt x="87043" y="67"/>
                    <a:pt x="84379" y="67"/>
                    <a:pt x="83047" y="67"/>
                  </a:cubicBezTo>
                  <a:cubicBezTo>
                    <a:pt x="78053" y="67"/>
                    <a:pt x="60071" y="20046"/>
                    <a:pt x="55742" y="25041"/>
                  </a:cubicBezTo>
                  <a:cubicBezTo>
                    <a:pt x="21778" y="65332"/>
                    <a:pt x="134" y="125270"/>
                    <a:pt x="134" y="199525"/>
                  </a:cubicBezTo>
                  <a:cubicBezTo>
                    <a:pt x="134" y="246810"/>
                    <a:pt x="8458" y="313740"/>
                    <a:pt x="52080" y="370014"/>
                  </a:cubicBezTo>
                  <a:cubicBezTo>
                    <a:pt x="55409" y="374010"/>
                    <a:pt x="77054" y="399317"/>
                    <a:pt x="83047" y="399317"/>
                  </a:cubicBezTo>
                  <a:cubicBezTo>
                    <a:pt x="84379" y="399317"/>
                    <a:pt x="87043" y="399317"/>
                    <a:pt x="87043" y="395987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3E06376-8210-AAD5-909B-ADA7093D206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192741" y="8246259"/>
              <a:ext cx="173819" cy="211779"/>
            </a:xfrm>
            <a:custGeom>
              <a:avLst/>
              <a:gdLst>
                <a:gd name="connsiteX0" fmla="*/ 25778 w 173819"/>
                <a:gd name="connsiteY0" fmla="*/ 187879 h 211779"/>
                <a:gd name="connsiteX1" fmla="*/ 7797 w 173819"/>
                <a:gd name="connsiteY1" fmla="*/ 201531 h 211779"/>
                <a:gd name="connsiteX2" fmla="*/ 138 w 173819"/>
                <a:gd name="connsiteY2" fmla="*/ 207858 h 211779"/>
                <a:gd name="connsiteX3" fmla="*/ 4467 w 173819"/>
                <a:gd name="connsiteY3" fmla="*/ 211854 h 211779"/>
                <a:gd name="connsiteX4" fmla="*/ 32438 w 173819"/>
                <a:gd name="connsiteY4" fmla="*/ 210855 h 211779"/>
                <a:gd name="connsiteX5" fmla="*/ 65404 w 173819"/>
                <a:gd name="connsiteY5" fmla="*/ 211854 h 211779"/>
                <a:gd name="connsiteX6" fmla="*/ 71397 w 173819"/>
                <a:gd name="connsiteY6" fmla="*/ 205194 h 211779"/>
                <a:gd name="connsiteX7" fmla="*/ 63406 w 173819"/>
                <a:gd name="connsiteY7" fmla="*/ 201531 h 211779"/>
                <a:gd name="connsiteX8" fmla="*/ 46756 w 173819"/>
                <a:gd name="connsiteY8" fmla="*/ 196204 h 211779"/>
                <a:gd name="connsiteX9" fmla="*/ 63073 w 173819"/>
                <a:gd name="connsiteY9" fmla="*/ 129606 h 211779"/>
                <a:gd name="connsiteX10" fmla="*/ 93707 w 173819"/>
                <a:gd name="connsiteY10" fmla="*/ 150918 h 211779"/>
                <a:gd name="connsiteX11" fmla="*/ 173957 w 173819"/>
                <a:gd name="connsiteY11" fmla="*/ 53353 h 211779"/>
                <a:gd name="connsiteX12" fmla="*/ 129670 w 173819"/>
                <a:gd name="connsiteY12" fmla="*/ 75 h 211779"/>
                <a:gd name="connsiteX13" fmla="*/ 86049 w 173819"/>
                <a:gd name="connsiteY13" fmla="*/ 25049 h 211779"/>
                <a:gd name="connsiteX14" fmla="*/ 56080 w 173819"/>
                <a:gd name="connsiteY14" fmla="*/ 75 h 211779"/>
                <a:gd name="connsiteX15" fmla="*/ 31439 w 173819"/>
                <a:gd name="connsiteY15" fmla="*/ 19055 h 211779"/>
                <a:gd name="connsiteX16" fmla="*/ 21116 w 173819"/>
                <a:gd name="connsiteY16" fmla="*/ 51355 h 211779"/>
                <a:gd name="connsiteX17" fmla="*/ 25112 w 173819"/>
                <a:gd name="connsiteY17" fmla="*/ 54684 h 211779"/>
                <a:gd name="connsiteX18" fmla="*/ 30773 w 173819"/>
                <a:gd name="connsiteY18" fmla="*/ 47026 h 211779"/>
                <a:gd name="connsiteX19" fmla="*/ 55081 w 173819"/>
                <a:gd name="connsiteY19" fmla="*/ 7400 h 211779"/>
                <a:gd name="connsiteX20" fmla="*/ 65404 w 173819"/>
                <a:gd name="connsiteY20" fmla="*/ 22718 h 211779"/>
                <a:gd name="connsiteX21" fmla="*/ 63073 w 173819"/>
                <a:gd name="connsiteY21" fmla="*/ 39700 h 211779"/>
                <a:gd name="connsiteX22" fmla="*/ 25778 w 173819"/>
                <a:gd name="connsiteY22" fmla="*/ 187879 h 211779"/>
                <a:gd name="connsiteX23" fmla="*/ 84384 w 173819"/>
                <a:gd name="connsiteY23" fmla="*/ 43363 h 211779"/>
                <a:gd name="connsiteX24" fmla="*/ 101699 w 173819"/>
                <a:gd name="connsiteY24" fmla="*/ 20054 h 211779"/>
                <a:gd name="connsiteX25" fmla="*/ 128671 w 173819"/>
                <a:gd name="connsiteY25" fmla="*/ 7400 h 211779"/>
                <a:gd name="connsiteX26" fmla="*/ 149982 w 173819"/>
                <a:gd name="connsiteY26" fmla="*/ 38701 h 211779"/>
                <a:gd name="connsiteX27" fmla="*/ 133000 w 173819"/>
                <a:gd name="connsiteY27" fmla="*/ 109294 h 211779"/>
                <a:gd name="connsiteX28" fmla="*/ 93374 w 173819"/>
                <a:gd name="connsiteY28" fmla="*/ 143592 h 211779"/>
                <a:gd name="connsiteX29" fmla="*/ 67069 w 173819"/>
                <a:gd name="connsiteY29" fmla="*/ 113956 h 211779"/>
                <a:gd name="connsiteX30" fmla="*/ 68067 w 173819"/>
                <a:gd name="connsiteY30" fmla="*/ 108628 h 211779"/>
                <a:gd name="connsiteX31" fmla="*/ 84384 w 173819"/>
                <a:gd name="connsiteY31" fmla="*/ 43363 h 21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819" h="211779">
                  <a:moveTo>
                    <a:pt x="25778" y="187879"/>
                  </a:moveTo>
                  <a:cubicBezTo>
                    <a:pt x="23114" y="199201"/>
                    <a:pt x="22448" y="201531"/>
                    <a:pt x="7797" y="201531"/>
                  </a:cubicBezTo>
                  <a:cubicBezTo>
                    <a:pt x="3801" y="201531"/>
                    <a:pt x="138" y="201531"/>
                    <a:pt x="138" y="207858"/>
                  </a:cubicBezTo>
                  <a:cubicBezTo>
                    <a:pt x="138" y="210522"/>
                    <a:pt x="1803" y="211854"/>
                    <a:pt x="4467" y="211854"/>
                  </a:cubicBezTo>
                  <a:cubicBezTo>
                    <a:pt x="13458" y="211854"/>
                    <a:pt x="23114" y="210855"/>
                    <a:pt x="32438" y="210855"/>
                  </a:cubicBezTo>
                  <a:cubicBezTo>
                    <a:pt x="43426" y="210855"/>
                    <a:pt x="54748" y="211854"/>
                    <a:pt x="65404" y="211854"/>
                  </a:cubicBezTo>
                  <a:cubicBezTo>
                    <a:pt x="67069" y="211854"/>
                    <a:pt x="71397" y="211854"/>
                    <a:pt x="71397" y="205194"/>
                  </a:cubicBezTo>
                  <a:cubicBezTo>
                    <a:pt x="71397" y="201531"/>
                    <a:pt x="68067" y="201531"/>
                    <a:pt x="63406" y="201531"/>
                  </a:cubicBezTo>
                  <a:cubicBezTo>
                    <a:pt x="46756" y="201531"/>
                    <a:pt x="46756" y="199201"/>
                    <a:pt x="46756" y="196204"/>
                  </a:cubicBezTo>
                  <a:cubicBezTo>
                    <a:pt x="46756" y="192208"/>
                    <a:pt x="60742" y="137931"/>
                    <a:pt x="63073" y="129606"/>
                  </a:cubicBezTo>
                  <a:cubicBezTo>
                    <a:pt x="67402" y="139263"/>
                    <a:pt x="76725" y="150918"/>
                    <a:pt x="93707" y="150918"/>
                  </a:cubicBezTo>
                  <a:cubicBezTo>
                    <a:pt x="132334" y="150918"/>
                    <a:pt x="173957" y="102302"/>
                    <a:pt x="173957" y="53353"/>
                  </a:cubicBezTo>
                  <a:cubicBezTo>
                    <a:pt x="173957" y="22052"/>
                    <a:pt x="154977" y="75"/>
                    <a:pt x="129670" y="75"/>
                  </a:cubicBezTo>
                  <a:cubicBezTo>
                    <a:pt x="113021" y="75"/>
                    <a:pt x="97037" y="12062"/>
                    <a:pt x="86049" y="25049"/>
                  </a:cubicBezTo>
                  <a:cubicBezTo>
                    <a:pt x="82719" y="7067"/>
                    <a:pt x="68400" y="75"/>
                    <a:pt x="56080" y="75"/>
                  </a:cubicBezTo>
                  <a:cubicBezTo>
                    <a:pt x="40763" y="75"/>
                    <a:pt x="34436" y="13061"/>
                    <a:pt x="31439" y="19055"/>
                  </a:cubicBezTo>
                  <a:cubicBezTo>
                    <a:pt x="25445" y="30376"/>
                    <a:pt x="21116" y="50356"/>
                    <a:pt x="21116" y="51355"/>
                  </a:cubicBezTo>
                  <a:cubicBezTo>
                    <a:pt x="21116" y="54684"/>
                    <a:pt x="24446" y="54684"/>
                    <a:pt x="25112" y="54684"/>
                  </a:cubicBezTo>
                  <a:cubicBezTo>
                    <a:pt x="28442" y="54684"/>
                    <a:pt x="28775" y="54351"/>
                    <a:pt x="30773" y="47026"/>
                  </a:cubicBezTo>
                  <a:cubicBezTo>
                    <a:pt x="36434" y="23384"/>
                    <a:pt x="43093" y="7400"/>
                    <a:pt x="55081" y="7400"/>
                  </a:cubicBezTo>
                  <a:cubicBezTo>
                    <a:pt x="60742" y="7400"/>
                    <a:pt x="65404" y="10064"/>
                    <a:pt x="65404" y="22718"/>
                  </a:cubicBezTo>
                  <a:cubicBezTo>
                    <a:pt x="65404" y="30376"/>
                    <a:pt x="64405" y="34039"/>
                    <a:pt x="63073" y="39700"/>
                  </a:cubicBezTo>
                  <a:lnTo>
                    <a:pt x="25778" y="187879"/>
                  </a:lnTo>
                  <a:close/>
                  <a:moveTo>
                    <a:pt x="84384" y="43363"/>
                  </a:moveTo>
                  <a:cubicBezTo>
                    <a:pt x="86715" y="34372"/>
                    <a:pt x="95705" y="25049"/>
                    <a:pt x="101699" y="20054"/>
                  </a:cubicBezTo>
                  <a:cubicBezTo>
                    <a:pt x="113354" y="9731"/>
                    <a:pt x="123010" y="7400"/>
                    <a:pt x="128671" y="7400"/>
                  </a:cubicBezTo>
                  <a:cubicBezTo>
                    <a:pt x="141991" y="7400"/>
                    <a:pt x="149982" y="19055"/>
                    <a:pt x="149982" y="38701"/>
                  </a:cubicBezTo>
                  <a:cubicBezTo>
                    <a:pt x="149982" y="58347"/>
                    <a:pt x="138994" y="96641"/>
                    <a:pt x="133000" y="109294"/>
                  </a:cubicBezTo>
                  <a:cubicBezTo>
                    <a:pt x="121678" y="132603"/>
                    <a:pt x="105695" y="143592"/>
                    <a:pt x="93374" y="143592"/>
                  </a:cubicBezTo>
                  <a:cubicBezTo>
                    <a:pt x="71397" y="143592"/>
                    <a:pt x="67069" y="115954"/>
                    <a:pt x="67069" y="113956"/>
                  </a:cubicBezTo>
                  <a:cubicBezTo>
                    <a:pt x="67069" y="113290"/>
                    <a:pt x="67069" y="112624"/>
                    <a:pt x="68067" y="108628"/>
                  </a:cubicBezTo>
                  <a:lnTo>
                    <a:pt x="84384" y="43363"/>
                  </a:ln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598F378-9E52-72A9-27A0-7BB07123848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388413" y="8279524"/>
              <a:ext cx="148012" cy="168524"/>
            </a:xfrm>
            <a:custGeom>
              <a:avLst/>
              <a:gdLst>
                <a:gd name="connsiteX0" fmla="*/ 148156 w 148012"/>
                <a:gd name="connsiteY0" fmla="*/ 3106 h 168524"/>
                <a:gd name="connsiteX1" fmla="*/ 145126 w 148012"/>
                <a:gd name="connsiteY1" fmla="*/ 76 h 168524"/>
                <a:gd name="connsiteX2" fmla="*/ 140464 w 148012"/>
                <a:gd name="connsiteY2" fmla="*/ 3339 h 168524"/>
                <a:gd name="connsiteX3" fmla="*/ 129042 w 148012"/>
                <a:gd name="connsiteY3" fmla="*/ 16626 h 168524"/>
                <a:gd name="connsiteX4" fmla="*/ 91282 w 148012"/>
                <a:gd name="connsiteY4" fmla="*/ 76 h 168524"/>
                <a:gd name="connsiteX5" fmla="*/ 29280 w 148012"/>
                <a:gd name="connsiteY5" fmla="*/ 53454 h 168524"/>
                <a:gd name="connsiteX6" fmla="*/ 36972 w 148012"/>
                <a:gd name="connsiteY6" fmla="*/ 74898 h 168524"/>
                <a:gd name="connsiteX7" fmla="*/ 69371 w 148012"/>
                <a:gd name="connsiteY7" fmla="*/ 90049 h 168524"/>
                <a:gd name="connsiteX8" fmla="*/ 89184 w 148012"/>
                <a:gd name="connsiteY8" fmla="*/ 94711 h 168524"/>
                <a:gd name="connsiteX9" fmla="*/ 110861 w 148012"/>
                <a:gd name="connsiteY9" fmla="*/ 119185 h 168524"/>
                <a:gd name="connsiteX10" fmla="*/ 64476 w 148012"/>
                <a:gd name="connsiteY10" fmla="*/ 160209 h 168524"/>
                <a:gd name="connsiteX11" fmla="*/ 19257 w 148012"/>
                <a:gd name="connsiteY11" fmla="*/ 127110 h 168524"/>
                <a:gd name="connsiteX12" fmla="*/ 20655 w 148012"/>
                <a:gd name="connsiteY12" fmla="*/ 115456 h 168524"/>
                <a:gd name="connsiteX13" fmla="*/ 20888 w 148012"/>
                <a:gd name="connsiteY13" fmla="*/ 114057 h 168524"/>
                <a:gd name="connsiteX14" fmla="*/ 17159 w 148012"/>
                <a:gd name="connsiteY14" fmla="*/ 111027 h 168524"/>
                <a:gd name="connsiteX15" fmla="*/ 12730 w 148012"/>
                <a:gd name="connsiteY15" fmla="*/ 115689 h 168524"/>
                <a:gd name="connsiteX16" fmla="*/ 842 w 148012"/>
                <a:gd name="connsiteY16" fmla="*/ 162307 h 168524"/>
                <a:gd name="connsiteX17" fmla="*/ 143 w 148012"/>
                <a:gd name="connsiteY17" fmla="*/ 165804 h 168524"/>
                <a:gd name="connsiteX18" fmla="*/ 3406 w 148012"/>
                <a:gd name="connsiteY18" fmla="*/ 168601 h 168524"/>
                <a:gd name="connsiteX19" fmla="*/ 8068 w 148012"/>
                <a:gd name="connsiteY19" fmla="*/ 165337 h 168524"/>
                <a:gd name="connsiteX20" fmla="*/ 19257 w 148012"/>
                <a:gd name="connsiteY20" fmla="*/ 152284 h 168524"/>
                <a:gd name="connsiteX21" fmla="*/ 63777 w 148012"/>
                <a:gd name="connsiteY21" fmla="*/ 168601 h 168524"/>
                <a:gd name="connsiteX22" fmla="*/ 127411 w 148012"/>
                <a:gd name="connsiteY22" fmla="*/ 110794 h 168524"/>
                <a:gd name="connsiteX23" fmla="*/ 118087 w 148012"/>
                <a:gd name="connsiteY23" fmla="*/ 85853 h 168524"/>
                <a:gd name="connsiteX24" fmla="*/ 76364 w 148012"/>
                <a:gd name="connsiteY24" fmla="*/ 69537 h 168524"/>
                <a:gd name="connsiteX25" fmla="*/ 61679 w 148012"/>
                <a:gd name="connsiteY25" fmla="*/ 65808 h 168524"/>
                <a:gd name="connsiteX26" fmla="*/ 46062 w 148012"/>
                <a:gd name="connsiteY26" fmla="*/ 44596 h 168524"/>
                <a:gd name="connsiteX27" fmla="*/ 91049 w 148012"/>
                <a:gd name="connsiteY27" fmla="*/ 7535 h 168524"/>
                <a:gd name="connsiteX28" fmla="*/ 128343 w 148012"/>
                <a:gd name="connsiteY28" fmla="*/ 43897 h 168524"/>
                <a:gd name="connsiteX29" fmla="*/ 127411 w 148012"/>
                <a:gd name="connsiteY29" fmla="*/ 54386 h 168524"/>
                <a:gd name="connsiteX30" fmla="*/ 131373 w 148012"/>
                <a:gd name="connsiteY30" fmla="*/ 57650 h 168524"/>
                <a:gd name="connsiteX31" fmla="*/ 136035 w 148012"/>
                <a:gd name="connsiteY31" fmla="*/ 52522 h 168524"/>
                <a:gd name="connsiteX32" fmla="*/ 148156 w 148012"/>
                <a:gd name="connsiteY32" fmla="*/ 3106 h 16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8012" h="168524">
                  <a:moveTo>
                    <a:pt x="148156" y="3106"/>
                  </a:moveTo>
                  <a:cubicBezTo>
                    <a:pt x="148156" y="1941"/>
                    <a:pt x="147457" y="76"/>
                    <a:pt x="145126" y="76"/>
                  </a:cubicBezTo>
                  <a:cubicBezTo>
                    <a:pt x="143727" y="76"/>
                    <a:pt x="143494" y="309"/>
                    <a:pt x="140464" y="3339"/>
                  </a:cubicBezTo>
                  <a:lnTo>
                    <a:pt x="129042" y="16626"/>
                  </a:lnTo>
                  <a:cubicBezTo>
                    <a:pt x="120185" y="4272"/>
                    <a:pt x="105500" y="76"/>
                    <a:pt x="91282" y="76"/>
                  </a:cubicBezTo>
                  <a:cubicBezTo>
                    <a:pt x="58416" y="76"/>
                    <a:pt x="29280" y="26649"/>
                    <a:pt x="29280" y="53454"/>
                  </a:cubicBezTo>
                  <a:cubicBezTo>
                    <a:pt x="29280" y="56950"/>
                    <a:pt x="29979" y="66274"/>
                    <a:pt x="36972" y="74898"/>
                  </a:cubicBezTo>
                  <a:cubicBezTo>
                    <a:pt x="44897" y="84222"/>
                    <a:pt x="53521" y="86320"/>
                    <a:pt x="69371" y="90049"/>
                  </a:cubicBezTo>
                  <a:cubicBezTo>
                    <a:pt x="74033" y="91215"/>
                    <a:pt x="85688" y="93779"/>
                    <a:pt x="89184" y="94711"/>
                  </a:cubicBezTo>
                  <a:cubicBezTo>
                    <a:pt x="96643" y="96576"/>
                    <a:pt x="110861" y="101704"/>
                    <a:pt x="110861" y="119185"/>
                  </a:cubicBezTo>
                  <a:cubicBezTo>
                    <a:pt x="110861" y="138066"/>
                    <a:pt x="91049" y="160209"/>
                    <a:pt x="64476" y="160209"/>
                  </a:cubicBezTo>
                  <a:cubicBezTo>
                    <a:pt x="43964" y="160209"/>
                    <a:pt x="19257" y="152984"/>
                    <a:pt x="19257" y="127110"/>
                  </a:cubicBezTo>
                  <a:cubicBezTo>
                    <a:pt x="19257" y="124780"/>
                    <a:pt x="19723" y="119652"/>
                    <a:pt x="20655" y="115456"/>
                  </a:cubicBezTo>
                  <a:cubicBezTo>
                    <a:pt x="20888" y="114524"/>
                    <a:pt x="20888" y="114291"/>
                    <a:pt x="20888" y="114057"/>
                  </a:cubicBezTo>
                  <a:cubicBezTo>
                    <a:pt x="20888" y="111027"/>
                    <a:pt x="18091" y="111027"/>
                    <a:pt x="17159" y="111027"/>
                  </a:cubicBezTo>
                  <a:cubicBezTo>
                    <a:pt x="13896" y="111027"/>
                    <a:pt x="13662" y="111493"/>
                    <a:pt x="12730" y="115689"/>
                  </a:cubicBezTo>
                  <a:lnTo>
                    <a:pt x="842" y="162307"/>
                  </a:lnTo>
                  <a:cubicBezTo>
                    <a:pt x="609" y="163239"/>
                    <a:pt x="143" y="164638"/>
                    <a:pt x="143" y="165804"/>
                  </a:cubicBezTo>
                  <a:cubicBezTo>
                    <a:pt x="143" y="167202"/>
                    <a:pt x="1076" y="168601"/>
                    <a:pt x="3406" y="168601"/>
                  </a:cubicBezTo>
                  <a:cubicBezTo>
                    <a:pt x="4805" y="168601"/>
                    <a:pt x="5038" y="168367"/>
                    <a:pt x="8068" y="165337"/>
                  </a:cubicBezTo>
                  <a:cubicBezTo>
                    <a:pt x="10632" y="162540"/>
                    <a:pt x="16693" y="155081"/>
                    <a:pt x="19257" y="152284"/>
                  </a:cubicBezTo>
                  <a:cubicBezTo>
                    <a:pt x="31610" y="165804"/>
                    <a:pt x="49791" y="168601"/>
                    <a:pt x="63777" y="168601"/>
                  </a:cubicBezTo>
                  <a:cubicBezTo>
                    <a:pt x="98974" y="168601"/>
                    <a:pt x="127411" y="138299"/>
                    <a:pt x="127411" y="110794"/>
                  </a:cubicBezTo>
                  <a:cubicBezTo>
                    <a:pt x="127411" y="100538"/>
                    <a:pt x="123215" y="91215"/>
                    <a:pt x="118087" y="85853"/>
                  </a:cubicBezTo>
                  <a:cubicBezTo>
                    <a:pt x="109929" y="77462"/>
                    <a:pt x="106433" y="76530"/>
                    <a:pt x="76364" y="69537"/>
                  </a:cubicBezTo>
                  <a:cubicBezTo>
                    <a:pt x="71469" y="68372"/>
                    <a:pt x="63777" y="66507"/>
                    <a:pt x="61679" y="65808"/>
                  </a:cubicBezTo>
                  <a:cubicBezTo>
                    <a:pt x="55852" y="63710"/>
                    <a:pt x="46062" y="57883"/>
                    <a:pt x="46062" y="44596"/>
                  </a:cubicBezTo>
                  <a:cubicBezTo>
                    <a:pt x="46062" y="26182"/>
                    <a:pt x="66807" y="7535"/>
                    <a:pt x="91049" y="7535"/>
                  </a:cubicBezTo>
                  <a:cubicBezTo>
                    <a:pt x="116222" y="7535"/>
                    <a:pt x="128343" y="21754"/>
                    <a:pt x="128343" y="43897"/>
                  </a:cubicBezTo>
                  <a:cubicBezTo>
                    <a:pt x="128343" y="46927"/>
                    <a:pt x="127411" y="52288"/>
                    <a:pt x="127411" y="54386"/>
                  </a:cubicBezTo>
                  <a:cubicBezTo>
                    <a:pt x="127411" y="57650"/>
                    <a:pt x="130208" y="57650"/>
                    <a:pt x="131373" y="57650"/>
                  </a:cubicBezTo>
                  <a:cubicBezTo>
                    <a:pt x="134870" y="57650"/>
                    <a:pt x="135103" y="56484"/>
                    <a:pt x="136035" y="52522"/>
                  </a:cubicBezTo>
                  <a:lnTo>
                    <a:pt x="148156" y="3106"/>
                  </a:ln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DAEB5108-C670-D7D5-31AB-763DD5EAAA3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656476" y="8199308"/>
              <a:ext cx="221436" cy="221768"/>
            </a:xfrm>
            <a:custGeom>
              <a:avLst/>
              <a:gdLst>
                <a:gd name="connsiteX0" fmla="*/ 117696 w 221436"/>
                <a:gd name="connsiteY0" fmla="*/ 117619 h 221768"/>
                <a:gd name="connsiteX1" fmla="*/ 210599 w 221436"/>
                <a:gd name="connsiteY1" fmla="*/ 117619 h 221768"/>
                <a:gd name="connsiteX2" fmla="*/ 221587 w 221436"/>
                <a:gd name="connsiteY2" fmla="*/ 110959 h 221768"/>
                <a:gd name="connsiteX3" fmla="*/ 210599 w 221436"/>
                <a:gd name="connsiteY3" fmla="*/ 104299 h 221768"/>
                <a:gd name="connsiteX4" fmla="*/ 117696 w 221436"/>
                <a:gd name="connsiteY4" fmla="*/ 104299 h 221768"/>
                <a:gd name="connsiteX5" fmla="*/ 117696 w 221436"/>
                <a:gd name="connsiteY5" fmla="*/ 11063 h 221768"/>
                <a:gd name="connsiteX6" fmla="*/ 111036 w 221436"/>
                <a:gd name="connsiteY6" fmla="*/ 75 h 221768"/>
                <a:gd name="connsiteX7" fmla="*/ 104376 w 221436"/>
                <a:gd name="connsiteY7" fmla="*/ 11063 h 221768"/>
                <a:gd name="connsiteX8" fmla="*/ 104376 w 221436"/>
                <a:gd name="connsiteY8" fmla="*/ 104299 h 221768"/>
                <a:gd name="connsiteX9" fmla="*/ 11140 w 221436"/>
                <a:gd name="connsiteY9" fmla="*/ 104299 h 221768"/>
                <a:gd name="connsiteX10" fmla="*/ 151 w 221436"/>
                <a:gd name="connsiteY10" fmla="*/ 110959 h 221768"/>
                <a:gd name="connsiteX11" fmla="*/ 11140 w 221436"/>
                <a:gd name="connsiteY11" fmla="*/ 117619 h 221768"/>
                <a:gd name="connsiteX12" fmla="*/ 104376 w 221436"/>
                <a:gd name="connsiteY12" fmla="*/ 117619 h 221768"/>
                <a:gd name="connsiteX13" fmla="*/ 104376 w 221436"/>
                <a:gd name="connsiteY13" fmla="*/ 210855 h 221768"/>
                <a:gd name="connsiteX14" fmla="*/ 111036 w 221436"/>
                <a:gd name="connsiteY14" fmla="*/ 221844 h 221768"/>
                <a:gd name="connsiteX15" fmla="*/ 117696 w 221436"/>
                <a:gd name="connsiteY15" fmla="*/ 210855 h 221768"/>
                <a:gd name="connsiteX16" fmla="*/ 117696 w 221436"/>
                <a:gd name="connsiteY16" fmla="*/ 117619 h 22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436" h="221768">
                  <a:moveTo>
                    <a:pt x="117696" y="117619"/>
                  </a:moveTo>
                  <a:lnTo>
                    <a:pt x="210599" y="117619"/>
                  </a:lnTo>
                  <a:cubicBezTo>
                    <a:pt x="215261" y="117619"/>
                    <a:pt x="221587" y="117619"/>
                    <a:pt x="221587" y="110959"/>
                  </a:cubicBezTo>
                  <a:cubicBezTo>
                    <a:pt x="221587" y="104299"/>
                    <a:pt x="215261" y="104299"/>
                    <a:pt x="210599" y="104299"/>
                  </a:cubicBezTo>
                  <a:lnTo>
                    <a:pt x="117696" y="104299"/>
                  </a:lnTo>
                  <a:lnTo>
                    <a:pt x="117696" y="11063"/>
                  </a:lnTo>
                  <a:cubicBezTo>
                    <a:pt x="117696" y="6401"/>
                    <a:pt x="117696" y="75"/>
                    <a:pt x="111036" y="75"/>
                  </a:cubicBezTo>
                  <a:cubicBezTo>
                    <a:pt x="104376" y="75"/>
                    <a:pt x="104376" y="6401"/>
                    <a:pt x="104376" y="11063"/>
                  </a:cubicBezTo>
                  <a:lnTo>
                    <a:pt x="104376" y="104299"/>
                  </a:lnTo>
                  <a:lnTo>
                    <a:pt x="11140" y="104299"/>
                  </a:lnTo>
                  <a:cubicBezTo>
                    <a:pt x="6478" y="104299"/>
                    <a:pt x="151" y="104299"/>
                    <a:pt x="151" y="110959"/>
                  </a:cubicBezTo>
                  <a:cubicBezTo>
                    <a:pt x="151" y="117619"/>
                    <a:pt x="6478" y="117619"/>
                    <a:pt x="11140" y="117619"/>
                  </a:cubicBezTo>
                  <a:lnTo>
                    <a:pt x="104376" y="117619"/>
                  </a:lnTo>
                  <a:lnTo>
                    <a:pt x="104376" y="210855"/>
                  </a:lnTo>
                  <a:cubicBezTo>
                    <a:pt x="104376" y="215517"/>
                    <a:pt x="104376" y="221844"/>
                    <a:pt x="111036" y="221844"/>
                  </a:cubicBezTo>
                  <a:cubicBezTo>
                    <a:pt x="117696" y="221844"/>
                    <a:pt x="117696" y="215517"/>
                    <a:pt x="117696" y="210855"/>
                  </a:cubicBezTo>
                  <a:lnTo>
                    <a:pt x="117696" y="117619"/>
                  </a:ln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54EEB51-7E5E-2308-D05A-0E4BB9BBF24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980804" y="8246259"/>
              <a:ext cx="157169" cy="219104"/>
            </a:xfrm>
            <a:custGeom>
              <a:avLst/>
              <a:gdLst>
                <a:gd name="connsiteX0" fmla="*/ 1160 w 157169"/>
                <a:gd name="connsiteY0" fmla="*/ 204861 h 219104"/>
                <a:gd name="connsiteX1" fmla="*/ 161 w 157169"/>
                <a:gd name="connsiteY1" fmla="*/ 210189 h 219104"/>
                <a:gd name="connsiteX2" fmla="*/ 9485 w 157169"/>
                <a:gd name="connsiteY2" fmla="*/ 219180 h 219104"/>
                <a:gd name="connsiteX3" fmla="*/ 21139 w 157169"/>
                <a:gd name="connsiteY3" fmla="*/ 212187 h 219104"/>
                <a:gd name="connsiteX4" fmla="*/ 42450 w 157169"/>
                <a:gd name="connsiteY4" fmla="*/ 128607 h 219104"/>
                <a:gd name="connsiteX5" fmla="*/ 75416 w 157169"/>
                <a:gd name="connsiteY5" fmla="*/ 150918 h 219104"/>
                <a:gd name="connsiteX6" fmla="*/ 157331 w 157169"/>
                <a:gd name="connsiteY6" fmla="*/ 54351 h 219104"/>
                <a:gd name="connsiteX7" fmla="*/ 111046 w 157169"/>
                <a:gd name="connsiteY7" fmla="*/ 75 h 219104"/>
                <a:gd name="connsiteX8" fmla="*/ 33793 w 157169"/>
                <a:gd name="connsiteY8" fmla="*/ 73998 h 219104"/>
                <a:gd name="connsiteX9" fmla="*/ 1160 w 157169"/>
                <a:gd name="connsiteY9" fmla="*/ 204861 h 219104"/>
                <a:gd name="connsiteX10" fmla="*/ 75083 w 157169"/>
                <a:gd name="connsiteY10" fmla="*/ 143592 h 219104"/>
                <a:gd name="connsiteX11" fmla="*/ 46446 w 157169"/>
                <a:gd name="connsiteY11" fmla="*/ 113956 h 219104"/>
                <a:gd name="connsiteX12" fmla="*/ 49110 w 157169"/>
                <a:gd name="connsiteY12" fmla="*/ 101636 h 219104"/>
                <a:gd name="connsiteX13" fmla="*/ 69089 w 157169"/>
                <a:gd name="connsiteY13" fmla="*/ 39034 h 219104"/>
                <a:gd name="connsiteX14" fmla="*/ 110380 w 157169"/>
                <a:gd name="connsiteY14" fmla="*/ 7400 h 219104"/>
                <a:gd name="connsiteX15" fmla="*/ 133356 w 157169"/>
                <a:gd name="connsiteY15" fmla="*/ 40033 h 219104"/>
                <a:gd name="connsiteX16" fmla="*/ 114709 w 157169"/>
                <a:gd name="connsiteY16" fmla="*/ 111958 h 219104"/>
                <a:gd name="connsiteX17" fmla="*/ 75083 w 157169"/>
                <a:gd name="connsiteY17" fmla="*/ 143592 h 21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7169" h="219104">
                  <a:moveTo>
                    <a:pt x="1160" y="204861"/>
                  </a:moveTo>
                  <a:cubicBezTo>
                    <a:pt x="161" y="208857"/>
                    <a:pt x="161" y="209523"/>
                    <a:pt x="161" y="210189"/>
                  </a:cubicBezTo>
                  <a:cubicBezTo>
                    <a:pt x="161" y="215184"/>
                    <a:pt x="3824" y="219180"/>
                    <a:pt x="9485" y="219180"/>
                  </a:cubicBezTo>
                  <a:cubicBezTo>
                    <a:pt x="16478" y="219180"/>
                    <a:pt x="20473" y="213186"/>
                    <a:pt x="21139" y="212187"/>
                  </a:cubicBezTo>
                  <a:cubicBezTo>
                    <a:pt x="22804" y="209190"/>
                    <a:pt x="33460" y="164570"/>
                    <a:pt x="42450" y="128607"/>
                  </a:cubicBezTo>
                  <a:cubicBezTo>
                    <a:pt x="49110" y="141927"/>
                    <a:pt x="59766" y="150918"/>
                    <a:pt x="75416" y="150918"/>
                  </a:cubicBezTo>
                  <a:cubicBezTo>
                    <a:pt x="114376" y="150918"/>
                    <a:pt x="157331" y="103966"/>
                    <a:pt x="157331" y="54351"/>
                  </a:cubicBezTo>
                  <a:cubicBezTo>
                    <a:pt x="157331" y="19055"/>
                    <a:pt x="135354" y="75"/>
                    <a:pt x="111046" y="75"/>
                  </a:cubicBezTo>
                  <a:cubicBezTo>
                    <a:pt x="78746" y="75"/>
                    <a:pt x="43782" y="33373"/>
                    <a:pt x="33793" y="73998"/>
                  </a:cubicBezTo>
                  <a:lnTo>
                    <a:pt x="1160" y="204861"/>
                  </a:lnTo>
                  <a:close/>
                  <a:moveTo>
                    <a:pt x="75083" y="143592"/>
                  </a:moveTo>
                  <a:cubicBezTo>
                    <a:pt x="51774" y="143592"/>
                    <a:pt x="46446" y="116953"/>
                    <a:pt x="46446" y="113956"/>
                  </a:cubicBezTo>
                  <a:cubicBezTo>
                    <a:pt x="46446" y="112624"/>
                    <a:pt x="48111" y="105964"/>
                    <a:pt x="49110" y="101636"/>
                  </a:cubicBezTo>
                  <a:cubicBezTo>
                    <a:pt x="58434" y="64341"/>
                    <a:pt x="61764" y="52354"/>
                    <a:pt x="69089" y="39034"/>
                  </a:cubicBezTo>
                  <a:cubicBezTo>
                    <a:pt x="83408" y="14726"/>
                    <a:pt x="100057" y="7400"/>
                    <a:pt x="110380" y="7400"/>
                  </a:cubicBezTo>
                  <a:cubicBezTo>
                    <a:pt x="122700" y="7400"/>
                    <a:pt x="133356" y="17057"/>
                    <a:pt x="133356" y="40033"/>
                  </a:cubicBezTo>
                  <a:cubicBezTo>
                    <a:pt x="133356" y="58347"/>
                    <a:pt x="123699" y="95642"/>
                    <a:pt x="114709" y="111958"/>
                  </a:cubicBezTo>
                  <a:cubicBezTo>
                    <a:pt x="103720" y="132936"/>
                    <a:pt x="87737" y="143592"/>
                    <a:pt x="75083" y="143592"/>
                  </a:cubicBez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818C3182-2EE0-1270-AF5B-B6297287351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9152630" y="8246259"/>
              <a:ext cx="146181" cy="150842"/>
            </a:xfrm>
            <a:custGeom>
              <a:avLst/>
              <a:gdLst>
                <a:gd name="connsiteX0" fmla="*/ 146348 w 146181"/>
                <a:gd name="connsiteY0" fmla="*/ 23384 h 150842"/>
                <a:gd name="connsiteX1" fmla="*/ 131696 w 146181"/>
                <a:gd name="connsiteY1" fmla="*/ 75 h 150842"/>
                <a:gd name="connsiteX2" fmla="*/ 115380 w 146181"/>
                <a:gd name="connsiteY2" fmla="*/ 16058 h 150842"/>
                <a:gd name="connsiteX3" fmla="*/ 120707 w 146181"/>
                <a:gd name="connsiteY3" fmla="*/ 26048 h 150842"/>
                <a:gd name="connsiteX4" fmla="*/ 132029 w 146181"/>
                <a:gd name="connsiteY4" fmla="*/ 53353 h 150842"/>
                <a:gd name="connsiteX5" fmla="*/ 72757 w 146181"/>
                <a:gd name="connsiteY5" fmla="*/ 143592 h 150842"/>
                <a:gd name="connsiteX6" fmla="*/ 48116 w 146181"/>
                <a:gd name="connsiteY6" fmla="*/ 114622 h 150842"/>
                <a:gd name="connsiteX7" fmla="*/ 67430 w 146181"/>
                <a:gd name="connsiteY7" fmla="*/ 44029 h 150842"/>
                <a:gd name="connsiteX8" fmla="*/ 71425 w 146181"/>
                <a:gd name="connsiteY8" fmla="*/ 27380 h 150842"/>
                <a:gd name="connsiteX9" fmla="*/ 44121 w 146181"/>
                <a:gd name="connsiteY9" fmla="*/ 75 h 150842"/>
                <a:gd name="connsiteX10" fmla="*/ 166 w 146181"/>
                <a:gd name="connsiteY10" fmla="*/ 51355 h 150842"/>
                <a:gd name="connsiteX11" fmla="*/ 4162 w 146181"/>
                <a:gd name="connsiteY11" fmla="*/ 54684 h 150842"/>
                <a:gd name="connsiteX12" fmla="*/ 9490 w 146181"/>
                <a:gd name="connsiteY12" fmla="*/ 48691 h 150842"/>
                <a:gd name="connsiteX13" fmla="*/ 43122 w 146181"/>
                <a:gd name="connsiteY13" fmla="*/ 7400 h 150842"/>
                <a:gd name="connsiteX14" fmla="*/ 51446 w 146181"/>
                <a:gd name="connsiteY14" fmla="*/ 18056 h 150842"/>
                <a:gd name="connsiteX15" fmla="*/ 45785 w 146181"/>
                <a:gd name="connsiteY15" fmla="*/ 41365 h 150842"/>
                <a:gd name="connsiteX16" fmla="*/ 26805 w 146181"/>
                <a:gd name="connsiteY16" fmla="*/ 109627 h 150842"/>
                <a:gd name="connsiteX17" fmla="*/ 71425 w 146181"/>
                <a:gd name="connsiteY17" fmla="*/ 150918 h 150842"/>
                <a:gd name="connsiteX18" fmla="*/ 146348 w 146181"/>
                <a:gd name="connsiteY18" fmla="*/ 23384 h 15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181" h="150842">
                  <a:moveTo>
                    <a:pt x="146348" y="23384"/>
                  </a:moveTo>
                  <a:cubicBezTo>
                    <a:pt x="146348" y="5403"/>
                    <a:pt x="137690" y="75"/>
                    <a:pt x="131696" y="75"/>
                  </a:cubicBezTo>
                  <a:cubicBezTo>
                    <a:pt x="123371" y="75"/>
                    <a:pt x="115380" y="8732"/>
                    <a:pt x="115380" y="16058"/>
                  </a:cubicBezTo>
                  <a:cubicBezTo>
                    <a:pt x="115380" y="20387"/>
                    <a:pt x="117045" y="22385"/>
                    <a:pt x="120707" y="26048"/>
                  </a:cubicBezTo>
                  <a:cubicBezTo>
                    <a:pt x="127700" y="32707"/>
                    <a:pt x="132029" y="41365"/>
                    <a:pt x="132029" y="53353"/>
                  </a:cubicBezTo>
                  <a:cubicBezTo>
                    <a:pt x="132029" y="67338"/>
                    <a:pt x="111717" y="143592"/>
                    <a:pt x="72757" y="143592"/>
                  </a:cubicBezTo>
                  <a:cubicBezTo>
                    <a:pt x="55775" y="143592"/>
                    <a:pt x="48116" y="131937"/>
                    <a:pt x="48116" y="114622"/>
                  </a:cubicBezTo>
                  <a:cubicBezTo>
                    <a:pt x="48116" y="95975"/>
                    <a:pt x="57107" y="71667"/>
                    <a:pt x="67430" y="44029"/>
                  </a:cubicBezTo>
                  <a:cubicBezTo>
                    <a:pt x="69761" y="38368"/>
                    <a:pt x="71425" y="33706"/>
                    <a:pt x="71425" y="27380"/>
                  </a:cubicBezTo>
                  <a:cubicBezTo>
                    <a:pt x="71425" y="12395"/>
                    <a:pt x="60770" y="75"/>
                    <a:pt x="44121" y="75"/>
                  </a:cubicBezTo>
                  <a:cubicBezTo>
                    <a:pt x="12820" y="75"/>
                    <a:pt x="166" y="48358"/>
                    <a:pt x="166" y="51355"/>
                  </a:cubicBezTo>
                  <a:cubicBezTo>
                    <a:pt x="166" y="54684"/>
                    <a:pt x="3496" y="54684"/>
                    <a:pt x="4162" y="54684"/>
                  </a:cubicBezTo>
                  <a:cubicBezTo>
                    <a:pt x="7492" y="54684"/>
                    <a:pt x="7825" y="54019"/>
                    <a:pt x="9490" y="48691"/>
                  </a:cubicBezTo>
                  <a:cubicBezTo>
                    <a:pt x="19147" y="15059"/>
                    <a:pt x="33465" y="7400"/>
                    <a:pt x="43122" y="7400"/>
                  </a:cubicBezTo>
                  <a:cubicBezTo>
                    <a:pt x="45785" y="7400"/>
                    <a:pt x="51446" y="7400"/>
                    <a:pt x="51446" y="18056"/>
                  </a:cubicBezTo>
                  <a:cubicBezTo>
                    <a:pt x="51446" y="26381"/>
                    <a:pt x="48116" y="35371"/>
                    <a:pt x="45785" y="41365"/>
                  </a:cubicBezTo>
                  <a:cubicBezTo>
                    <a:pt x="31134" y="79991"/>
                    <a:pt x="26805" y="95309"/>
                    <a:pt x="26805" y="109627"/>
                  </a:cubicBezTo>
                  <a:cubicBezTo>
                    <a:pt x="26805" y="145590"/>
                    <a:pt x="56108" y="150918"/>
                    <a:pt x="71425" y="150918"/>
                  </a:cubicBezTo>
                  <a:cubicBezTo>
                    <a:pt x="127367" y="150918"/>
                    <a:pt x="146348" y="40699"/>
                    <a:pt x="146348" y="23384"/>
                  </a:cubicBez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A0F32278-99CB-1A2A-6242-A0C50F85A70A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9331012" y="8101179"/>
              <a:ext cx="103026" cy="154772"/>
            </a:xfrm>
            <a:custGeom>
              <a:avLst/>
              <a:gdLst>
                <a:gd name="connsiteX0" fmla="*/ 103198 w 103026"/>
                <a:gd name="connsiteY0" fmla="*/ 112420 h 154772"/>
                <a:gd name="connsiteX1" fmla="*/ 95273 w 103026"/>
                <a:gd name="connsiteY1" fmla="*/ 112420 h 154772"/>
                <a:gd name="connsiteX2" fmla="*/ 89212 w 103026"/>
                <a:gd name="connsiteY2" fmla="*/ 133631 h 154772"/>
                <a:gd name="connsiteX3" fmla="*/ 66136 w 103026"/>
                <a:gd name="connsiteY3" fmla="*/ 135030 h 154772"/>
                <a:gd name="connsiteX4" fmla="*/ 23247 w 103026"/>
                <a:gd name="connsiteY4" fmla="*/ 135030 h 154772"/>
                <a:gd name="connsiteX5" fmla="*/ 69866 w 103026"/>
                <a:gd name="connsiteY5" fmla="*/ 95871 h 154772"/>
                <a:gd name="connsiteX6" fmla="*/ 103198 w 103026"/>
                <a:gd name="connsiteY6" fmla="*/ 45523 h 154772"/>
                <a:gd name="connsiteX7" fmla="*/ 48654 w 103026"/>
                <a:gd name="connsiteY7" fmla="*/ 71 h 154772"/>
                <a:gd name="connsiteX8" fmla="*/ 171 w 103026"/>
                <a:gd name="connsiteY8" fmla="*/ 41794 h 154772"/>
                <a:gd name="connsiteX9" fmla="*/ 12525 w 103026"/>
                <a:gd name="connsiteY9" fmla="*/ 54847 h 154772"/>
                <a:gd name="connsiteX10" fmla="*/ 24879 w 103026"/>
                <a:gd name="connsiteY10" fmla="*/ 42493 h 154772"/>
                <a:gd name="connsiteX11" fmla="*/ 11127 w 103026"/>
                <a:gd name="connsiteY11" fmla="*/ 30139 h 154772"/>
                <a:gd name="connsiteX12" fmla="*/ 45158 w 103026"/>
                <a:gd name="connsiteY12" fmla="*/ 8462 h 154772"/>
                <a:gd name="connsiteX13" fmla="*/ 80588 w 103026"/>
                <a:gd name="connsiteY13" fmla="*/ 45523 h 154772"/>
                <a:gd name="connsiteX14" fmla="*/ 58677 w 103026"/>
                <a:gd name="connsiteY14" fmla="*/ 90277 h 154772"/>
                <a:gd name="connsiteX15" fmla="*/ 2502 w 103026"/>
                <a:gd name="connsiteY15" fmla="*/ 145752 h 154772"/>
                <a:gd name="connsiteX16" fmla="*/ 171 w 103026"/>
                <a:gd name="connsiteY16" fmla="*/ 154843 h 154772"/>
                <a:gd name="connsiteX17" fmla="*/ 96205 w 103026"/>
                <a:gd name="connsiteY17" fmla="*/ 154843 h 154772"/>
                <a:gd name="connsiteX18" fmla="*/ 103198 w 103026"/>
                <a:gd name="connsiteY18" fmla="*/ 112420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54772">
                  <a:moveTo>
                    <a:pt x="103198" y="112420"/>
                  </a:moveTo>
                  <a:lnTo>
                    <a:pt x="95273" y="112420"/>
                  </a:lnTo>
                  <a:cubicBezTo>
                    <a:pt x="94573" y="117548"/>
                    <a:pt x="92242" y="131300"/>
                    <a:pt x="89212" y="133631"/>
                  </a:cubicBezTo>
                  <a:cubicBezTo>
                    <a:pt x="87347" y="135030"/>
                    <a:pt x="69399" y="135030"/>
                    <a:pt x="66136" y="135030"/>
                  </a:cubicBezTo>
                  <a:lnTo>
                    <a:pt x="23247" y="135030"/>
                  </a:lnTo>
                  <a:cubicBezTo>
                    <a:pt x="47722" y="113353"/>
                    <a:pt x="55880" y="106826"/>
                    <a:pt x="69866" y="95871"/>
                  </a:cubicBezTo>
                  <a:cubicBezTo>
                    <a:pt x="87114" y="82118"/>
                    <a:pt x="103198" y="67667"/>
                    <a:pt x="103198" y="45523"/>
                  </a:cubicBezTo>
                  <a:cubicBezTo>
                    <a:pt x="103198" y="17319"/>
                    <a:pt x="78490" y="71"/>
                    <a:pt x="48654" y="71"/>
                  </a:cubicBezTo>
                  <a:cubicBezTo>
                    <a:pt x="19751" y="71"/>
                    <a:pt x="171" y="20349"/>
                    <a:pt x="171" y="41794"/>
                  </a:cubicBezTo>
                  <a:cubicBezTo>
                    <a:pt x="171" y="53681"/>
                    <a:pt x="10194" y="54847"/>
                    <a:pt x="12525" y="54847"/>
                  </a:cubicBezTo>
                  <a:cubicBezTo>
                    <a:pt x="18119" y="54847"/>
                    <a:pt x="24879" y="50884"/>
                    <a:pt x="24879" y="42493"/>
                  </a:cubicBezTo>
                  <a:cubicBezTo>
                    <a:pt x="24879" y="38297"/>
                    <a:pt x="23247" y="30139"/>
                    <a:pt x="11127" y="30139"/>
                  </a:cubicBezTo>
                  <a:cubicBezTo>
                    <a:pt x="18353" y="13590"/>
                    <a:pt x="34203" y="8462"/>
                    <a:pt x="45158" y="8462"/>
                  </a:cubicBezTo>
                  <a:cubicBezTo>
                    <a:pt x="68467" y="8462"/>
                    <a:pt x="80588" y="26643"/>
                    <a:pt x="80588" y="45523"/>
                  </a:cubicBezTo>
                  <a:cubicBezTo>
                    <a:pt x="80588" y="65802"/>
                    <a:pt x="66136" y="81885"/>
                    <a:pt x="58677" y="90277"/>
                  </a:cubicBezTo>
                  <a:lnTo>
                    <a:pt x="2502" y="145752"/>
                  </a:lnTo>
                  <a:cubicBezTo>
                    <a:pt x="171" y="147850"/>
                    <a:pt x="171" y="148316"/>
                    <a:pt x="171" y="154843"/>
                  </a:cubicBezTo>
                  <a:lnTo>
                    <a:pt x="96205" y="154843"/>
                  </a:lnTo>
                  <a:lnTo>
                    <a:pt x="103198" y="112420"/>
                  </a:ln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81F4B7E4-DDFF-1D74-5519-2CE2B05C31B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9321862" y="8311896"/>
              <a:ext cx="148012" cy="168524"/>
            </a:xfrm>
            <a:custGeom>
              <a:avLst/>
              <a:gdLst>
                <a:gd name="connsiteX0" fmla="*/ 148184 w 148012"/>
                <a:gd name="connsiteY0" fmla="*/ 3107 h 168524"/>
                <a:gd name="connsiteX1" fmla="*/ 145154 w 148012"/>
                <a:gd name="connsiteY1" fmla="*/ 77 h 168524"/>
                <a:gd name="connsiteX2" fmla="*/ 140492 w 148012"/>
                <a:gd name="connsiteY2" fmla="*/ 3340 h 168524"/>
                <a:gd name="connsiteX3" fmla="*/ 129070 w 148012"/>
                <a:gd name="connsiteY3" fmla="*/ 16627 h 168524"/>
                <a:gd name="connsiteX4" fmla="*/ 91310 w 148012"/>
                <a:gd name="connsiteY4" fmla="*/ 77 h 168524"/>
                <a:gd name="connsiteX5" fmla="*/ 29307 w 148012"/>
                <a:gd name="connsiteY5" fmla="*/ 53455 h 168524"/>
                <a:gd name="connsiteX6" fmla="*/ 36999 w 148012"/>
                <a:gd name="connsiteY6" fmla="*/ 74899 h 168524"/>
                <a:gd name="connsiteX7" fmla="*/ 69399 w 148012"/>
                <a:gd name="connsiteY7" fmla="*/ 90050 h 168524"/>
                <a:gd name="connsiteX8" fmla="*/ 89212 w 148012"/>
                <a:gd name="connsiteY8" fmla="*/ 94712 h 168524"/>
                <a:gd name="connsiteX9" fmla="*/ 110889 w 148012"/>
                <a:gd name="connsiteY9" fmla="*/ 119186 h 168524"/>
                <a:gd name="connsiteX10" fmla="*/ 64504 w 148012"/>
                <a:gd name="connsiteY10" fmla="*/ 160210 h 168524"/>
                <a:gd name="connsiteX11" fmla="*/ 19285 w 148012"/>
                <a:gd name="connsiteY11" fmla="*/ 127111 h 168524"/>
                <a:gd name="connsiteX12" fmla="*/ 20683 w 148012"/>
                <a:gd name="connsiteY12" fmla="*/ 115457 h 168524"/>
                <a:gd name="connsiteX13" fmla="*/ 20916 w 148012"/>
                <a:gd name="connsiteY13" fmla="*/ 114058 h 168524"/>
                <a:gd name="connsiteX14" fmla="*/ 17187 w 148012"/>
                <a:gd name="connsiteY14" fmla="*/ 111028 h 168524"/>
                <a:gd name="connsiteX15" fmla="*/ 12758 w 148012"/>
                <a:gd name="connsiteY15" fmla="*/ 115690 h 168524"/>
                <a:gd name="connsiteX16" fmla="*/ 870 w 148012"/>
                <a:gd name="connsiteY16" fmla="*/ 162308 h 168524"/>
                <a:gd name="connsiteX17" fmla="*/ 171 w 148012"/>
                <a:gd name="connsiteY17" fmla="*/ 165804 h 168524"/>
                <a:gd name="connsiteX18" fmla="*/ 3434 w 148012"/>
                <a:gd name="connsiteY18" fmla="*/ 168602 h 168524"/>
                <a:gd name="connsiteX19" fmla="*/ 8096 w 148012"/>
                <a:gd name="connsiteY19" fmla="*/ 165338 h 168524"/>
                <a:gd name="connsiteX20" fmla="*/ 19285 w 148012"/>
                <a:gd name="connsiteY20" fmla="*/ 152285 h 168524"/>
                <a:gd name="connsiteX21" fmla="*/ 63805 w 148012"/>
                <a:gd name="connsiteY21" fmla="*/ 168602 h 168524"/>
                <a:gd name="connsiteX22" fmla="*/ 127439 w 148012"/>
                <a:gd name="connsiteY22" fmla="*/ 110795 h 168524"/>
                <a:gd name="connsiteX23" fmla="*/ 118115 w 148012"/>
                <a:gd name="connsiteY23" fmla="*/ 85854 h 168524"/>
                <a:gd name="connsiteX24" fmla="*/ 76392 w 148012"/>
                <a:gd name="connsiteY24" fmla="*/ 69538 h 168524"/>
                <a:gd name="connsiteX25" fmla="*/ 61707 w 148012"/>
                <a:gd name="connsiteY25" fmla="*/ 65809 h 168524"/>
                <a:gd name="connsiteX26" fmla="*/ 46090 w 148012"/>
                <a:gd name="connsiteY26" fmla="*/ 44597 h 168524"/>
                <a:gd name="connsiteX27" fmla="*/ 91077 w 148012"/>
                <a:gd name="connsiteY27" fmla="*/ 7536 h 168524"/>
                <a:gd name="connsiteX28" fmla="*/ 128371 w 148012"/>
                <a:gd name="connsiteY28" fmla="*/ 43898 h 168524"/>
                <a:gd name="connsiteX29" fmla="*/ 127439 w 148012"/>
                <a:gd name="connsiteY29" fmla="*/ 54387 h 168524"/>
                <a:gd name="connsiteX30" fmla="*/ 131401 w 148012"/>
                <a:gd name="connsiteY30" fmla="*/ 57651 h 168524"/>
                <a:gd name="connsiteX31" fmla="*/ 136063 w 148012"/>
                <a:gd name="connsiteY31" fmla="*/ 52523 h 168524"/>
                <a:gd name="connsiteX32" fmla="*/ 148184 w 148012"/>
                <a:gd name="connsiteY32" fmla="*/ 3107 h 16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8012" h="168524">
                  <a:moveTo>
                    <a:pt x="148184" y="3107"/>
                  </a:moveTo>
                  <a:cubicBezTo>
                    <a:pt x="148184" y="1942"/>
                    <a:pt x="147485" y="77"/>
                    <a:pt x="145154" y="77"/>
                  </a:cubicBezTo>
                  <a:cubicBezTo>
                    <a:pt x="143755" y="77"/>
                    <a:pt x="143522" y="310"/>
                    <a:pt x="140492" y="3340"/>
                  </a:cubicBezTo>
                  <a:lnTo>
                    <a:pt x="129070" y="16627"/>
                  </a:lnTo>
                  <a:cubicBezTo>
                    <a:pt x="120213" y="4273"/>
                    <a:pt x="105528" y="77"/>
                    <a:pt x="91310" y="77"/>
                  </a:cubicBezTo>
                  <a:cubicBezTo>
                    <a:pt x="58444" y="77"/>
                    <a:pt x="29307" y="26649"/>
                    <a:pt x="29307" y="53455"/>
                  </a:cubicBezTo>
                  <a:cubicBezTo>
                    <a:pt x="29307" y="56951"/>
                    <a:pt x="30007" y="66275"/>
                    <a:pt x="36999" y="74899"/>
                  </a:cubicBezTo>
                  <a:cubicBezTo>
                    <a:pt x="44925" y="84223"/>
                    <a:pt x="53549" y="86321"/>
                    <a:pt x="69399" y="90050"/>
                  </a:cubicBezTo>
                  <a:cubicBezTo>
                    <a:pt x="74061" y="91216"/>
                    <a:pt x="85715" y="93780"/>
                    <a:pt x="89212" y="94712"/>
                  </a:cubicBezTo>
                  <a:cubicBezTo>
                    <a:pt x="96671" y="96577"/>
                    <a:pt x="110889" y="101705"/>
                    <a:pt x="110889" y="119186"/>
                  </a:cubicBezTo>
                  <a:cubicBezTo>
                    <a:pt x="110889" y="138067"/>
                    <a:pt x="91077" y="160210"/>
                    <a:pt x="64504" y="160210"/>
                  </a:cubicBezTo>
                  <a:cubicBezTo>
                    <a:pt x="43992" y="160210"/>
                    <a:pt x="19285" y="152984"/>
                    <a:pt x="19285" y="127111"/>
                  </a:cubicBezTo>
                  <a:cubicBezTo>
                    <a:pt x="19285" y="124781"/>
                    <a:pt x="19751" y="119653"/>
                    <a:pt x="20683" y="115457"/>
                  </a:cubicBezTo>
                  <a:cubicBezTo>
                    <a:pt x="20916" y="114525"/>
                    <a:pt x="20916" y="114291"/>
                    <a:pt x="20916" y="114058"/>
                  </a:cubicBezTo>
                  <a:cubicBezTo>
                    <a:pt x="20916" y="111028"/>
                    <a:pt x="18119" y="111028"/>
                    <a:pt x="17187" y="111028"/>
                  </a:cubicBezTo>
                  <a:cubicBezTo>
                    <a:pt x="13923" y="111028"/>
                    <a:pt x="13690" y="111494"/>
                    <a:pt x="12758" y="115690"/>
                  </a:cubicBezTo>
                  <a:lnTo>
                    <a:pt x="870" y="162308"/>
                  </a:lnTo>
                  <a:cubicBezTo>
                    <a:pt x="637" y="163240"/>
                    <a:pt x="171" y="164639"/>
                    <a:pt x="171" y="165804"/>
                  </a:cubicBezTo>
                  <a:cubicBezTo>
                    <a:pt x="171" y="167203"/>
                    <a:pt x="1103" y="168602"/>
                    <a:pt x="3434" y="168602"/>
                  </a:cubicBezTo>
                  <a:cubicBezTo>
                    <a:pt x="4833" y="168602"/>
                    <a:pt x="5066" y="168368"/>
                    <a:pt x="8096" y="165338"/>
                  </a:cubicBezTo>
                  <a:cubicBezTo>
                    <a:pt x="10660" y="162541"/>
                    <a:pt x="16721" y="155082"/>
                    <a:pt x="19285" y="152285"/>
                  </a:cubicBezTo>
                  <a:cubicBezTo>
                    <a:pt x="31638" y="165804"/>
                    <a:pt x="49819" y="168602"/>
                    <a:pt x="63805" y="168602"/>
                  </a:cubicBezTo>
                  <a:cubicBezTo>
                    <a:pt x="99002" y="168602"/>
                    <a:pt x="127439" y="138300"/>
                    <a:pt x="127439" y="110795"/>
                  </a:cubicBezTo>
                  <a:cubicBezTo>
                    <a:pt x="127439" y="100539"/>
                    <a:pt x="123243" y="91216"/>
                    <a:pt x="118115" y="85854"/>
                  </a:cubicBezTo>
                  <a:cubicBezTo>
                    <a:pt x="109957" y="77463"/>
                    <a:pt x="106460" y="76531"/>
                    <a:pt x="76392" y="69538"/>
                  </a:cubicBezTo>
                  <a:cubicBezTo>
                    <a:pt x="71497" y="68373"/>
                    <a:pt x="63805" y="66508"/>
                    <a:pt x="61707" y="65809"/>
                  </a:cubicBezTo>
                  <a:cubicBezTo>
                    <a:pt x="55880" y="63711"/>
                    <a:pt x="46090" y="57884"/>
                    <a:pt x="46090" y="44597"/>
                  </a:cubicBezTo>
                  <a:cubicBezTo>
                    <a:pt x="46090" y="26183"/>
                    <a:pt x="66835" y="7536"/>
                    <a:pt x="91077" y="7536"/>
                  </a:cubicBezTo>
                  <a:cubicBezTo>
                    <a:pt x="116250" y="7536"/>
                    <a:pt x="128371" y="21755"/>
                    <a:pt x="128371" y="43898"/>
                  </a:cubicBezTo>
                  <a:cubicBezTo>
                    <a:pt x="128371" y="46928"/>
                    <a:pt x="127439" y="52289"/>
                    <a:pt x="127439" y="54387"/>
                  </a:cubicBezTo>
                  <a:cubicBezTo>
                    <a:pt x="127439" y="57651"/>
                    <a:pt x="130236" y="57651"/>
                    <a:pt x="131401" y="57651"/>
                  </a:cubicBezTo>
                  <a:cubicBezTo>
                    <a:pt x="134898" y="57651"/>
                    <a:pt x="135131" y="56485"/>
                    <a:pt x="136063" y="52523"/>
                  </a:cubicBezTo>
                  <a:lnTo>
                    <a:pt x="148184" y="3107"/>
                  </a:ln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AE4B471C-6196-92B7-0897-75CDC4BB71A8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9511933" y="8110398"/>
              <a:ext cx="86909" cy="399250"/>
            </a:xfrm>
            <a:custGeom>
              <a:avLst/>
              <a:gdLst>
                <a:gd name="connsiteX0" fmla="*/ 87086 w 86909"/>
                <a:gd name="connsiteY0" fmla="*/ 199858 h 399250"/>
                <a:gd name="connsiteX1" fmla="*/ 35140 w 86909"/>
                <a:gd name="connsiteY1" fmla="*/ 29369 h 399250"/>
                <a:gd name="connsiteX2" fmla="*/ 4173 w 86909"/>
                <a:gd name="connsiteY2" fmla="*/ 67 h 399250"/>
                <a:gd name="connsiteX3" fmla="*/ 177 w 86909"/>
                <a:gd name="connsiteY3" fmla="*/ 3397 h 399250"/>
                <a:gd name="connsiteX4" fmla="*/ 2175 w 86909"/>
                <a:gd name="connsiteY4" fmla="*/ 6726 h 399250"/>
                <a:gd name="connsiteX5" fmla="*/ 53455 w 86909"/>
                <a:gd name="connsiteY5" fmla="*/ 103958 h 399250"/>
                <a:gd name="connsiteX6" fmla="*/ 64110 w 86909"/>
                <a:gd name="connsiteY6" fmla="*/ 199525 h 399250"/>
                <a:gd name="connsiteX7" fmla="*/ 52456 w 86909"/>
                <a:gd name="connsiteY7" fmla="*/ 299754 h 399250"/>
                <a:gd name="connsiteX8" fmla="*/ 3174 w 86909"/>
                <a:gd name="connsiteY8" fmla="*/ 391659 h 399250"/>
                <a:gd name="connsiteX9" fmla="*/ 177 w 86909"/>
                <a:gd name="connsiteY9" fmla="*/ 395987 h 399250"/>
                <a:gd name="connsiteX10" fmla="*/ 4173 w 86909"/>
                <a:gd name="connsiteY10" fmla="*/ 399317 h 399250"/>
                <a:gd name="connsiteX11" fmla="*/ 31478 w 86909"/>
                <a:gd name="connsiteY11" fmla="*/ 374343 h 399250"/>
                <a:gd name="connsiteX12" fmla="*/ 87086 w 86909"/>
                <a:gd name="connsiteY12" fmla="*/ 199858 h 39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909" h="399250">
                  <a:moveTo>
                    <a:pt x="87086" y="199858"/>
                  </a:moveTo>
                  <a:cubicBezTo>
                    <a:pt x="87086" y="152574"/>
                    <a:pt x="78762" y="85644"/>
                    <a:pt x="35140" y="29369"/>
                  </a:cubicBezTo>
                  <a:cubicBezTo>
                    <a:pt x="31811" y="25374"/>
                    <a:pt x="10166" y="67"/>
                    <a:pt x="4173" y="67"/>
                  </a:cubicBezTo>
                  <a:cubicBezTo>
                    <a:pt x="2508" y="67"/>
                    <a:pt x="177" y="733"/>
                    <a:pt x="177" y="3397"/>
                  </a:cubicBezTo>
                  <a:cubicBezTo>
                    <a:pt x="177" y="4728"/>
                    <a:pt x="843" y="5727"/>
                    <a:pt x="2175" y="6726"/>
                  </a:cubicBezTo>
                  <a:cubicBezTo>
                    <a:pt x="18158" y="24042"/>
                    <a:pt x="39802" y="51014"/>
                    <a:pt x="53455" y="103958"/>
                  </a:cubicBezTo>
                  <a:cubicBezTo>
                    <a:pt x="61113" y="134260"/>
                    <a:pt x="64110" y="168558"/>
                    <a:pt x="64110" y="199525"/>
                  </a:cubicBezTo>
                  <a:cubicBezTo>
                    <a:pt x="64110" y="233157"/>
                    <a:pt x="61113" y="267122"/>
                    <a:pt x="52456" y="299754"/>
                  </a:cubicBezTo>
                  <a:cubicBezTo>
                    <a:pt x="39802" y="346372"/>
                    <a:pt x="20156" y="373011"/>
                    <a:pt x="3174" y="391659"/>
                  </a:cubicBezTo>
                  <a:cubicBezTo>
                    <a:pt x="177" y="394655"/>
                    <a:pt x="177" y="395321"/>
                    <a:pt x="177" y="395987"/>
                  </a:cubicBezTo>
                  <a:cubicBezTo>
                    <a:pt x="177" y="398651"/>
                    <a:pt x="2508" y="399317"/>
                    <a:pt x="4173" y="399317"/>
                  </a:cubicBezTo>
                  <a:cubicBezTo>
                    <a:pt x="9168" y="399317"/>
                    <a:pt x="27482" y="379005"/>
                    <a:pt x="31478" y="374343"/>
                  </a:cubicBezTo>
                  <a:cubicBezTo>
                    <a:pt x="65442" y="334052"/>
                    <a:pt x="87086" y="274114"/>
                    <a:pt x="87086" y="199858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308129D6-B731-A05D-6442-1A5477846A75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722713" y="8158683"/>
              <a:ext cx="197461" cy="242081"/>
            </a:xfrm>
            <a:custGeom>
              <a:avLst/>
              <a:gdLst>
                <a:gd name="connsiteX0" fmla="*/ 197644 w 197461"/>
                <a:gd name="connsiteY0" fmla="*/ 3405 h 242081"/>
                <a:gd name="connsiteX1" fmla="*/ 193981 w 197461"/>
                <a:gd name="connsiteY1" fmla="*/ 75 h 242081"/>
                <a:gd name="connsiteX2" fmla="*/ 187988 w 197461"/>
                <a:gd name="connsiteY2" fmla="*/ 5070 h 242081"/>
                <a:gd name="connsiteX3" fmla="*/ 172004 w 197461"/>
                <a:gd name="connsiteY3" fmla="*/ 24050 h 242081"/>
                <a:gd name="connsiteX4" fmla="*/ 124387 w 197461"/>
                <a:gd name="connsiteY4" fmla="*/ 75 h 242081"/>
                <a:gd name="connsiteX5" fmla="*/ 42139 w 197461"/>
                <a:gd name="connsiteY5" fmla="*/ 78659 h 242081"/>
                <a:gd name="connsiteX6" fmla="*/ 76770 w 197461"/>
                <a:gd name="connsiteY6" fmla="*/ 125944 h 242081"/>
                <a:gd name="connsiteX7" fmla="*/ 112400 w 197461"/>
                <a:gd name="connsiteY7" fmla="*/ 135267 h 242081"/>
                <a:gd name="connsiteX8" fmla="*/ 143034 w 197461"/>
                <a:gd name="connsiteY8" fmla="*/ 170564 h 242081"/>
                <a:gd name="connsiteX9" fmla="*/ 83097 w 197461"/>
                <a:gd name="connsiteY9" fmla="*/ 231833 h 242081"/>
                <a:gd name="connsiteX10" fmla="*/ 24824 w 197461"/>
                <a:gd name="connsiteY10" fmla="*/ 183217 h 242081"/>
                <a:gd name="connsiteX11" fmla="*/ 26822 w 197461"/>
                <a:gd name="connsiteY11" fmla="*/ 165236 h 242081"/>
                <a:gd name="connsiteX12" fmla="*/ 27488 w 197461"/>
                <a:gd name="connsiteY12" fmla="*/ 162905 h 242081"/>
                <a:gd name="connsiteX13" fmla="*/ 23492 w 197461"/>
                <a:gd name="connsiteY13" fmla="*/ 159242 h 242081"/>
                <a:gd name="connsiteX14" fmla="*/ 20162 w 197461"/>
                <a:gd name="connsiteY14" fmla="*/ 160574 h 242081"/>
                <a:gd name="connsiteX15" fmla="*/ 183 w 197461"/>
                <a:gd name="connsiteY15" fmla="*/ 238826 h 242081"/>
                <a:gd name="connsiteX16" fmla="*/ 3846 w 197461"/>
                <a:gd name="connsiteY16" fmla="*/ 242156 h 242081"/>
                <a:gd name="connsiteX17" fmla="*/ 9840 w 197461"/>
                <a:gd name="connsiteY17" fmla="*/ 237161 h 242081"/>
                <a:gd name="connsiteX18" fmla="*/ 26156 w 197461"/>
                <a:gd name="connsiteY18" fmla="*/ 218181 h 242081"/>
                <a:gd name="connsiteX19" fmla="*/ 82431 w 197461"/>
                <a:gd name="connsiteY19" fmla="*/ 242156 h 242081"/>
                <a:gd name="connsiteX20" fmla="*/ 167010 w 197461"/>
                <a:gd name="connsiteY20" fmla="*/ 156578 h 242081"/>
                <a:gd name="connsiteX21" fmla="*/ 150693 w 197461"/>
                <a:gd name="connsiteY21" fmla="*/ 117619 h 242081"/>
                <a:gd name="connsiteX22" fmla="*/ 108404 w 197461"/>
                <a:gd name="connsiteY22" fmla="*/ 100970 h 242081"/>
                <a:gd name="connsiteX23" fmla="*/ 86094 w 197461"/>
                <a:gd name="connsiteY23" fmla="*/ 94976 h 242081"/>
                <a:gd name="connsiteX24" fmla="*/ 65782 w 197461"/>
                <a:gd name="connsiteY24" fmla="*/ 64674 h 242081"/>
                <a:gd name="connsiteX25" fmla="*/ 124054 w 197461"/>
                <a:gd name="connsiteY25" fmla="*/ 9398 h 242081"/>
                <a:gd name="connsiteX26" fmla="*/ 172004 w 197461"/>
                <a:gd name="connsiteY26" fmla="*/ 61011 h 242081"/>
                <a:gd name="connsiteX27" fmla="*/ 170672 w 197461"/>
                <a:gd name="connsiteY27" fmla="*/ 79658 h 242081"/>
                <a:gd name="connsiteX28" fmla="*/ 174668 w 197461"/>
                <a:gd name="connsiteY28" fmla="*/ 82988 h 242081"/>
                <a:gd name="connsiteX29" fmla="*/ 179663 w 197461"/>
                <a:gd name="connsiteY29" fmla="*/ 76329 h 242081"/>
                <a:gd name="connsiteX30" fmla="*/ 197644 w 197461"/>
                <a:gd name="connsiteY30" fmla="*/ 3405 h 24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7461" h="242081">
                  <a:moveTo>
                    <a:pt x="197644" y="3405"/>
                  </a:moveTo>
                  <a:cubicBezTo>
                    <a:pt x="197644" y="2406"/>
                    <a:pt x="196978" y="75"/>
                    <a:pt x="193981" y="75"/>
                  </a:cubicBezTo>
                  <a:cubicBezTo>
                    <a:pt x="192317" y="75"/>
                    <a:pt x="191984" y="408"/>
                    <a:pt x="187988" y="5070"/>
                  </a:cubicBezTo>
                  <a:lnTo>
                    <a:pt x="172004" y="24050"/>
                  </a:lnTo>
                  <a:cubicBezTo>
                    <a:pt x="163347" y="8399"/>
                    <a:pt x="146031" y="75"/>
                    <a:pt x="124387" y="75"/>
                  </a:cubicBezTo>
                  <a:cubicBezTo>
                    <a:pt x="82098" y="75"/>
                    <a:pt x="42139" y="38368"/>
                    <a:pt x="42139" y="78659"/>
                  </a:cubicBezTo>
                  <a:cubicBezTo>
                    <a:pt x="42139" y="105631"/>
                    <a:pt x="59788" y="120949"/>
                    <a:pt x="76770" y="125944"/>
                  </a:cubicBezTo>
                  <a:lnTo>
                    <a:pt x="112400" y="135267"/>
                  </a:lnTo>
                  <a:cubicBezTo>
                    <a:pt x="124720" y="138264"/>
                    <a:pt x="143034" y="143259"/>
                    <a:pt x="143034" y="170564"/>
                  </a:cubicBezTo>
                  <a:cubicBezTo>
                    <a:pt x="143034" y="200532"/>
                    <a:pt x="115730" y="231833"/>
                    <a:pt x="83097" y="231833"/>
                  </a:cubicBezTo>
                  <a:cubicBezTo>
                    <a:pt x="61786" y="231833"/>
                    <a:pt x="24824" y="224507"/>
                    <a:pt x="24824" y="183217"/>
                  </a:cubicBezTo>
                  <a:cubicBezTo>
                    <a:pt x="24824" y="175226"/>
                    <a:pt x="26489" y="167234"/>
                    <a:pt x="26822" y="165236"/>
                  </a:cubicBezTo>
                  <a:cubicBezTo>
                    <a:pt x="27155" y="163904"/>
                    <a:pt x="27488" y="163571"/>
                    <a:pt x="27488" y="162905"/>
                  </a:cubicBezTo>
                  <a:cubicBezTo>
                    <a:pt x="27488" y="159575"/>
                    <a:pt x="25157" y="159242"/>
                    <a:pt x="23492" y="159242"/>
                  </a:cubicBezTo>
                  <a:cubicBezTo>
                    <a:pt x="21827" y="159242"/>
                    <a:pt x="21161" y="159575"/>
                    <a:pt x="20162" y="160574"/>
                  </a:cubicBezTo>
                  <a:cubicBezTo>
                    <a:pt x="18830" y="161906"/>
                    <a:pt x="183" y="237827"/>
                    <a:pt x="183" y="238826"/>
                  </a:cubicBezTo>
                  <a:cubicBezTo>
                    <a:pt x="183" y="240824"/>
                    <a:pt x="1848" y="242156"/>
                    <a:pt x="3846" y="242156"/>
                  </a:cubicBezTo>
                  <a:cubicBezTo>
                    <a:pt x="5511" y="242156"/>
                    <a:pt x="5844" y="241823"/>
                    <a:pt x="9840" y="237161"/>
                  </a:cubicBezTo>
                  <a:lnTo>
                    <a:pt x="26156" y="218181"/>
                  </a:lnTo>
                  <a:cubicBezTo>
                    <a:pt x="40475" y="237494"/>
                    <a:pt x="63118" y="242156"/>
                    <a:pt x="82431" y="242156"/>
                  </a:cubicBezTo>
                  <a:cubicBezTo>
                    <a:pt x="127717" y="242156"/>
                    <a:pt x="167010" y="197869"/>
                    <a:pt x="167010" y="156578"/>
                  </a:cubicBezTo>
                  <a:cubicBezTo>
                    <a:pt x="167010" y="133602"/>
                    <a:pt x="155688" y="122281"/>
                    <a:pt x="150693" y="117619"/>
                  </a:cubicBezTo>
                  <a:cubicBezTo>
                    <a:pt x="143034" y="109960"/>
                    <a:pt x="138040" y="108628"/>
                    <a:pt x="108404" y="100970"/>
                  </a:cubicBezTo>
                  <a:cubicBezTo>
                    <a:pt x="101078" y="98972"/>
                    <a:pt x="89091" y="95642"/>
                    <a:pt x="86094" y="94976"/>
                  </a:cubicBezTo>
                  <a:cubicBezTo>
                    <a:pt x="77103" y="91979"/>
                    <a:pt x="65782" y="82322"/>
                    <a:pt x="65782" y="64674"/>
                  </a:cubicBezTo>
                  <a:cubicBezTo>
                    <a:pt x="65782" y="37702"/>
                    <a:pt x="92420" y="9398"/>
                    <a:pt x="124054" y="9398"/>
                  </a:cubicBezTo>
                  <a:cubicBezTo>
                    <a:pt x="151692" y="9398"/>
                    <a:pt x="172004" y="23717"/>
                    <a:pt x="172004" y="61011"/>
                  </a:cubicBezTo>
                  <a:cubicBezTo>
                    <a:pt x="172004" y="71667"/>
                    <a:pt x="170672" y="77661"/>
                    <a:pt x="170672" y="79658"/>
                  </a:cubicBezTo>
                  <a:cubicBezTo>
                    <a:pt x="170672" y="79991"/>
                    <a:pt x="170672" y="82988"/>
                    <a:pt x="174668" y="82988"/>
                  </a:cubicBezTo>
                  <a:cubicBezTo>
                    <a:pt x="177998" y="82988"/>
                    <a:pt x="178331" y="81989"/>
                    <a:pt x="179663" y="76329"/>
                  </a:cubicBezTo>
                  <a:lnTo>
                    <a:pt x="197644" y="3405"/>
                  </a:ln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2748FDE7-4C47-BFA3-13D5-C4AA696BE09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9927065" y="8279524"/>
              <a:ext cx="148012" cy="168524"/>
            </a:xfrm>
            <a:custGeom>
              <a:avLst/>
              <a:gdLst>
                <a:gd name="connsiteX0" fmla="*/ 148202 w 148012"/>
                <a:gd name="connsiteY0" fmla="*/ 3106 h 168524"/>
                <a:gd name="connsiteX1" fmla="*/ 145172 w 148012"/>
                <a:gd name="connsiteY1" fmla="*/ 76 h 168524"/>
                <a:gd name="connsiteX2" fmla="*/ 140510 w 148012"/>
                <a:gd name="connsiteY2" fmla="*/ 3339 h 168524"/>
                <a:gd name="connsiteX3" fmla="*/ 129088 w 148012"/>
                <a:gd name="connsiteY3" fmla="*/ 16626 h 168524"/>
                <a:gd name="connsiteX4" fmla="*/ 91328 w 148012"/>
                <a:gd name="connsiteY4" fmla="*/ 76 h 168524"/>
                <a:gd name="connsiteX5" fmla="*/ 29326 w 148012"/>
                <a:gd name="connsiteY5" fmla="*/ 53454 h 168524"/>
                <a:gd name="connsiteX6" fmla="*/ 37018 w 148012"/>
                <a:gd name="connsiteY6" fmla="*/ 74898 h 168524"/>
                <a:gd name="connsiteX7" fmla="*/ 69417 w 148012"/>
                <a:gd name="connsiteY7" fmla="*/ 90049 h 168524"/>
                <a:gd name="connsiteX8" fmla="*/ 89230 w 148012"/>
                <a:gd name="connsiteY8" fmla="*/ 94711 h 168524"/>
                <a:gd name="connsiteX9" fmla="*/ 110907 w 148012"/>
                <a:gd name="connsiteY9" fmla="*/ 119185 h 168524"/>
                <a:gd name="connsiteX10" fmla="*/ 64522 w 148012"/>
                <a:gd name="connsiteY10" fmla="*/ 160209 h 168524"/>
                <a:gd name="connsiteX11" fmla="*/ 19303 w 148012"/>
                <a:gd name="connsiteY11" fmla="*/ 127110 h 168524"/>
                <a:gd name="connsiteX12" fmla="*/ 20701 w 148012"/>
                <a:gd name="connsiteY12" fmla="*/ 115456 h 168524"/>
                <a:gd name="connsiteX13" fmla="*/ 20934 w 148012"/>
                <a:gd name="connsiteY13" fmla="*/ 114057 h 168524"/>
                <a:gd name="connsiteX14" fmla="*/ 17205 w 148012"/>
                <a:gd name="connsiteY14" fmla="*/ 111027 h 168524"/>
                <a:gd name="connsiteX15" fmla="*/ 12776 w 148012"/>
                <a:gd name="connsiteY15" fmla="*/ 115689 h 168524"/>
                <a:gd name="connsiteX16" fmla="*/ 888 w 148012"/>
                <a:gd name="connsiteY16" fmla="*/ 162307 h 168524"/>
                <a:gd name="connsiteX17" fmla="*/ 189 w 148012"/>
                <a:gd name="connsiteY17" fmla="*/ 165804 h 168524"/>
                <a:gd name="connsiteX18" fmla="*/ 3452 w 148012"/>
                <a:gd name="connsiteY18" fmla="*/ 168601 h 168524"/>
                <a:gd name="connsiteX19" fmla="*/ 8114 w 148012"/>
                <a:gd name="connsiteY19" fmla="*/ 165337 h 168524"/>
                <a:gd name="connsiteX20" fmla="*/ 19303 w 148012"/>
                <a:gd name="connsiteY20" fmla="*/ 152284 h 168524"/>
                <a:gd name="connsiteX21" fmla="*/ 63823 w 148012"/>
                <a:gd name="connsiteY21" fmla="*/ 168601 h 168524"/>
                <a:gd name="connsiteX22" fmla="*/ 127457 w 148012"/>
                <a:gd name="connsiteY22" fmla="*/ 110794 h 168524"/>
                <a:gd name="connsiteX23" fmla="*/ 118133 w 148012"/>
                <a:gd name="connsiteY23" fmla="*/ 85853 h 168524"/>
                <a:gd name="connsiteX24" fmla="*/ 76410 w 148012"/>
                <a:gd name="connsiteY24" fmla="*/ 69537 h 168524"/>
                <a:gd name="connsiteX25" fmla="*/ 61725 w 148012"/>
                <a:gd name="connsiteY25" fmla="*/ 65808 h 168524"/>
                <a:gd name="connsiteX26" fmla="*/ 46108 w 148012"/>
                <a:gd name="connsiteY26" fmla="*/ 44596 h 168524"/>
                <a:gd name="connsiteX27" fmla="*/ 91095 w 148012"/>
                <a:gd name="connsiteY27" fmla="*/ 7535 h 168524"/>
                <a:gd name="connsiteX28" fmla="*/ 128389 w 148012"/>
                <a:gd name="connsiteY28" fmla="*/ 43897 h 168524"/>
                <a:gd name="connsiteX29" fmla="*/ 127457 w 148012"/>
                <a:gd name="connsiteY29" fmla="*/ 54386 h 168524"/>
                <a:gd name="connsiteX30" fmla="*/ 131419 w 148012"/>
                <a:gd name="connsiteY30" fmla="*/ 57650 h 168524"/>
                <a:gd name="connsiteX31" fmla="*/ 136081 w 148012"/>
                <a:gd name="connsiteY31" fmla="*/ 52522 h 168524"/>
                <a:gd name="connsiteX32" fmla="*/ 148202 w 148012"/>
                <a:gd name="connsiteY32" fmla="*/ 3106 h 16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8012" h="168524">
                  <a:moveTo>
                    <a:pt x="148202" y="3106"/>
                  </a:moveTo>
                  <a:cubicBezTo>
                    <a:pt x="148202" y="1941"/>
                    <a:pt x="147503" y="76"/>
                    <a:pt x="145172" y="76"/>
                  </a:cubicBezTo>
                  <a:cubicBezTo>
                    <a:pt x="143773" y="76"/>
                    <a:pt x="143540" y="309"/>
                    <a:pt x="140510" y="3339"/>
                  </a:cubicBezTo>
                  <a:lnTo>
                    <a:pt x="129088" y="16626"/>
                  </a:lnTo>
                  <a:cubicBezTo>
                    <a:pt x="120231" y="4272"/>
                    <a:pt x="105546" y="76"/>
                    <a:pt x="91328" y="76"/>
                  </a:cubicBezTo>
                  <a:cubicBezTo>
                    <a:pt x="58462" y="76"/>
                    <a:pt x="29326" y="26649"/>
                    <a:pt x="29326" y="53454"/>
                  </a:cubicBezTo>
                  <a:cubicBezTo>
                    <a:pt x="29326" y="56950"/>
                    <a:pt x="30025" y="66274"/>
                    <a:pt x="37018" y="74898"/>
                  </a:cubicBezTo>
                  <a:cubicBezTo>
                    <a:pt x="44943" y="84222"/>
                    <a:pt x="53567" y="86320"/>
                    <a:pt x="69417" y="90049"/>
                  </a:cubicBezTo>
                  <a:cubicBezTo>
                    <a:pt x="74079" y="91215"/>
                    <a:pt x="85734" y="93779"/>
                    <a:pt x="89230" y="94711"/>
                  </a:cubicBezTo>
                  <a:cubicBezTo>
                    <a:pt x="96689" y="96576"/>
                    <a:pt x="110907" y="101704"/>
                    <a:pt x="110907" y="119185"/>
                  </a:cubicBezTo>
                  <a:cubicBezTo>
                    <a:pt x="110907" y="138066"/>
                    <a:pt x="91095" y="160209"/>
                    <a:pt x="64522" y="160209"/>
                  </a:cubicBezTo>
                  <a:cubicBezTo>
                    <a:pt x="44010" y="160209"/>
                    <a:pt x="19303" y="152984"/>
                    <a:pt x="19303" y="127110"/>
                  </a:cubicBezTo>
                  <a:cubicBezTo>
                    <a:pt x="19303" y="124780"/>
                    <a:pt x="19769" y="119652"/>
                    <a:pt x="20701" y="115456"/>
                  </a:cubicBezTo>
                  <a:cubicBezTo>
                    <a:pt x="20934" y="114524"/>
                    <a:pt x="20934" y="114291"/>
                    <a:pt x="20934" y="114057"/>
                  </a:cubicBezTo>
                  <a:cubicBezTo>
                    <a:pt x="20934" y="111027"/>
                    <a:pt x="18137" y="111027"/>
                    <a:pt x="17205" y="111027"/>
                  </a:cubicBezTo>
                  <a:cubicBezTo>
                    <a:pt x="13942" y="111027"/>
                    <a:pt x="13708" y="111493"/>
                    <a:pt x="12776" y="115689"/>
                  </a:cubicBezTo>
                  <a:lnTo>
                    <a:pt x="888" y="162307"/>
                  </a:lnTo>
                  <a:cubicBezTo>
                    <a:pt x="655" y="163239"/>
                    <a:pt x="189" y="164638"/>
                    <a:pt x="189" y="165804"/>
                  </a:cubicBezTo>
                  <a:cubicBezTo>
                    <a:pt x="189" y="167202"/>
                    <a:pt x="1122" y="168601"/>
                    <a:pt x="3452" y="168601"/>
                  </a:cubicBezTo>
                  <a:cubicBezTo>
                    <a:pt x="4851" y="168601"/>
                    <a:pt x="5084" y="168367"/>
                    <a:pt x="8114" y="165337"/>
                  </a:cubicBezTo>
                  <a:cubicBezTo>
                    <a:pt x="10678" y="162540"/>
                    <a:pt x="16739" y="155081"/>
                    <a:pt x="19303" y="152284"/>
                  </a:cubicBezTo>
                  <a:cubicBezTo>
                    <a:pt x="31656" y="165804"/>
                    <a:pt x="49838" y="168601"/>
                    <a:pt x="63823" y="168601"/>
                  </a:cubicBezTo>
                  <a:cubicBezTo>
                    <a:pt x="99020" y="168601"/>
                    <a:pt x="127457" y="138299"/>
                    <a:pt x="127457" y="110794"/>
                  </a:cubicBezTo>
                  <a:cubicBezTo>
                    <a:pt x="127457" y="100538"/>
                    <a:pt x="123261" y="91215"/>
                    <a:pt x="118133" y="85853"/>
                  </a:cubicBezTo>
                  <a:cubicBezTo>
                    <a:pt x="109975" y="77462"/>
                    <a:pt x="106479" y="76530"/>
                    <a:pt x="76410" y="69537"/>
                  </a:cubicBezTo>
                  <a:cubicBezTo>
                    <a:pt x="71515" y="68372"/>
                    <a:pt x="63823" y="66507"/>
                    <a:pt x="61725" y="65808"/>
                  </a:cubicBezTo>
                  <a:cubicBezTo>
                    <a:pt x="55898" y="63710"/>
                    <a:pt x="46108" y="57883"/>
                    <a:pt x="46108" y="44596"/>
                  </a:cubicBezTo>
                  <a:cubicBezTo>
                    <a:pt x="46108" y="26182"/>
                    <a:pt x="66853" y="7535"/>
                    <a:pt x="91095" y="7535"/>
                  </a:cubicBezTo>
                  <a:cubicBezTo>
                    <a:pt x="116268" y="7535"/>
                    <a:pt x="128389" y="21754"/>
                    <a:pt x="128389" y="43897"/>
                  </a:cubicBezTo>
                  <a:cubicBezTo>
                    <a:pt x="128389" y="46927"/>
                    <a:pt x="127457" y="52288"/>
                    <a:pt x="127457" y="54386"/>
                  </a:cubicBezTo>
                  <a:cubicBezTo>
                    <a:pt x="127457" y="57650"/>
                    <a:pt x="130254" y="57650"/>
                    <a:pt x="131419" y="57650"/>
                  </a:cubicBezTo>
                  <a:cubicBezTo>
                    <a:pt x="134916" y="57650"/>
                    <a:pt x="135149" y="56484"/>
                    <a:pt x="136081" y="52522"/>
                  </a:cubicBezTo>
                  <a:lnTo>
                    <a:pt x="148202" y="3106"/>
                  </a:lnTo>
                  <a:close/>
                </a:path>
              </a:pathLst>
            </a:custGeom>
            <a:solidFill>
              <a:srgbClr val="1A8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B9D3B98E-E420-0E5A-87AC-1DC14C359A2B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0205635" y="8242596"/>
              <a:ext cx="153839" cy="152840"/>
            </a:xfrm>
            <a:custGeom>
              <a:avLst/>
              <a:gdLst>
                <a:gd name="connsiteX0" fmla="*/ 143382 w 153839"/>
                <a:gd name="connsiteY0" fmla="*/ 78326 h 152840"/>
                <a:gd name="connsiteX1" fmla="*/ 154038 w 153839"/>
                <a:gd name="connsiteY1" fmla="*/ 69336 h 152840"/>
                <a:gd name="connsiteX2" fmla="*/ 135390 w 153839"/>
                <a:gd name="connsiteY2" fmla="*/ 18056 h 152840"/>
                <a:gd name="connsiteX3" fmla="*/ 82446 w 153839"/>
                <a:gd name="connsiteY3" fmla="*/ 75 h 152840"/>
                <a:gd name="connsiteX4" fmla="*/ 198 w 153839"/>
                <a:gd name="connsiteY4" fmla="*/ 75996 h 152840"/>
                <a:gd name="connsiteX5" fmla="*/ 87107 w 153839"/>
                <a:gd name="connsiteY5" fmla="*/ 152915 h 152840"/>
                <a:gd name="connsiteX6" fmla="*/ 154038 w 153839"/>
                <a:gd name="connsiteY6" fmla="*/ 111958 h 152840"/>
                <a:gd name="connsiteX7" fmla="*/ 146046 w 153839"/>
                <a:gd name="connsiteY7" fmla="*/ 105964 h 152840"/>
                <a:gd name="connsiteX8" fmla="*/ 137721 w 153839"/>
                <a:gd name="connsiteY8" fmla="*/ 112957 h 152840"/>
                <a:gd name="connsiteX9" fmla="*/ 90104 w 153839"/>
                <a:gd name="connsiteY9" fmla="*/ 139596 h 152840"/>
                <a:gd name="connsiteX10" fmla="*/ 42820 w 153839"/>
                <a:gd name="connsiteY10" fmla="*/ 78326 h 152840"/>
                <a:gd name="connsiteX11" fmla="*/ 143382 w 153839"/>
                <a:gd name="connsiteY11" fmla="*/ 78326 h 152840"/>
                <a:gd name="connsiteX12" fmla="*/ 42820 w 153839"/>
                <a:gd name="connsiteY12" fmla="*/ 67338 h 152840"/>
                <a:gd name="connsiteX13" fmla="*/ 50812 w 153839"/>
                <a:gd name="connsiteY13" fmla="*/ 29377 h 152840"/>
                <a:gd name="connsiteX14" fmla="*/ 82446 w 153839"/>
                <a:gd name="connsiteY14" fmla="*/ 12062 h 152840"/>
                <a:gd name="connsiteX15" fmla="*/ 122404 w 153839"/>
                <a:gd name="connsiteY15" fmla="*/ 67338 h 152840"/>
                <a:gd name="connsiteX16" fmla="*/ 42820 w 153839"/>
                <a:gd name="connsiteY16" fmla="*/ 67338 h 1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839" h="152840">
                  <a:moveTo>
                    <a:pt x="143382" y="78326"/>
                  </a:moveTo>
                  <a:cubicBezTo>
                    <a:pt x="150708" y="78326"/>
                    <a:pt x="154038" y="78326"/>
                    <a:pt x="154038" y="69336"/>
                  </a:cubicBezTo>
                  <a:cubicBezTo>
                    <a:pt x="154038" y="59013"/>
                    <a:pt x="152040" y="34705"/>
                    <a:pt x="135390" y="18056"/>
                  </a:cubicBezTo>
                  <a:cubicBezTo>
                    <a:pt x="123070" y="6068"/>
                    <a:pt x="105422" y="75"/>
                    <a:pt x="82446" y="75"/>
                  </a:cubicBezTo>
                  <a:cubicBezTo>
                    <a:pt x="29168" y="75"/>
                    <a:pt x="198" y="34372"/>
                    <a:pt x="198" y="75996"/>
                  </a:cubicBezTo>
                  <a:cubicBezTo>
                    <a:pt x="198" y="120616"/>
                    <a:pt x="33496" y="152915"/>
                    <a:pt x="87107" y="152915"/>
                  </a:cubicBezTo>
                  <a:cubicBezTo>
                    <a:pt x="139719" y="152915"/>
                    <a:pt x="154038" y="117619"/>
                    <a:pt x="154038" y="111958"/>
                  </a:cubicBezTo>
                  <a:cubicBezTo>
                    <a:pt x="154038" y="105964"/>
                    <a:pt x="147711" y="105964"/>
                    <a:pt x="146046" y="105964"/>
                  </a:cubicBezTo>
                  <a:cubicBezTo>
                    <a:pt x="140385" y="105964"/>
                    <a:pt x="139719" y="107629"/>
                    <a:pt x="137721" y="112957"/>
                  </a:cubicBezTo>
                  <a:cubicBezTo>
                    <a:pt x="130729" y="128940"/>
                    <a:pt x="111748" y="139596"/>
                    <a:pt x="90104" y="139596"/>
                  </a:cubicBezTo>
                  <a:cubicBezTo>
                    <a:pt x="43153" y="139596"/>
                    <a:pt x="42820" y="95309"/>
                    <a:pt x="42820" y="78326"/>
                  </a:cubicBezTo>
                  <a:lnTo>
                    <a:pt x="143382" y="78326"/>
                  </a:lnTo>
                  <a:close/>
                  <a:moveTo>
                    <a:pt x="42820" y="67338"/>
                  </a:moveTo>
                  <a:cubicBezTo>
                    <a:pt x="43486" y="54351"/>
                    <a:pt x="43819" y="40366"/>
                    <a:pt x="50812" y="29377"/>
                  </a:cubicBezTo>
                  <a:cubicBezTo>
                    <a:pt x="59469" y="16058"/>
                    <a:pt x="72789" y="12062"/>
                    <a:pt x="82446" y="12062"/>
                  </a:cubicBezTo>
                  <a:cubicBezTo>
                    <a:pt x="121405" y="12062"/>
                    <a:pt x="122071" y="55683"/>
                    <a:pt x="122404" y="67338"/>
                  </a:cubicBezTo>
                  <a:lnTo>
                    <a:pt x="42820" y="67338"/>
                  </a:ln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E5311860-77D4-0503-1A95-5AE362ED8824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0384709" y="8340593"/>
              <a:ext cx="107221" cy="105123"/>
            </a:xfrm>
            <a:custGeom>
              <a:avLst/>
              <a:gdLst>
                <a:gd name="connsiteX0" fmla="*/ 25144 w 107221"/>
                <a:gd name="connsiteY0" fmla="*/ 82357 h 105123"/>
                <a:gd name="connsiteX1" fmla="*/ 55212 w 107221"/>
                <a:gd name="connsiteY1" fmla="*/ 56018 h 105123"/>
                <a:gd name="connsiteX2" fmla="*/ 84349 w 107221"/>
                <a:gd name="connsiteY2" fmla="*/ 31543 h 105123"/>
                <a:gd name="connsiteX3" fmla="*/ 107425 w 107221"/>
                <a:gd name="connsiteY3" fmla="*/ 2873 h 105123"/>
                <a:gd name="connsiteX4" fmla="*/ 103462 w 107221"/>
                <a:gd name="connsiteY4" fmla="*/ 76 h 105123"/>
                <a:gd name="connsiteX5" fmla="*/ 99500 w 107221"/>
                <a:gd name="connsiteY5" fmla="*/ 2407 h 105123"/>
                <a:gd name="connsiteX6" fmla="*/ 81785 w 107221"/>
                <a:gd name="connsiteY6" fmla="*/ 16626 h 105123"/>
                <a:gd name="connsiteX7" fmla="*/ 68499 w 107221"/>
                <a:gd name="connsiteY7" fmla="*/ 9633 h 105123"/>
                <a:gd name="connsiteX8" fmla="*/ 50084 w 107221"/>
                <a:gd name="connsiteY8" fmla="*/ 76 h 105123"/>
                <a:gd name="connsiteX9" fmla="*/ 18850 w 107221"/>
                <a:gd name="connsiteY9" fmla="*/ 27348 h 105123"/>
                <a:gd name="connsiteX10" fmla="*/ 22813 w 107221"/>
                <a:gd name="connsiteY10" fmla="*/ 30145 h 105123"/>
                <a:gd name="connsiteX11" fmla="*/ 27008 w 107221"/>
                <a:gd name="connsiteY11" fmla="*/ 26882 h 105123"/>
                <a:gd name="connsiteX12" fmla="*/ 47287 w 107221"/>
                <a:gd name="connsiteY12" fmla="*/ 18257 h 105123"/>
                <a:gd name="connsiteX13" fmla="*/ 61972 w 107221"/>
                <a:gd name="connsiteY13" fmla="*/ 20355 h 105123"/>
                <a:gd name="connsiteX14" fmla="*/ 82251 w 107221"/>
                <a:gd name="connsiteY14" fmla="*/ 23152 h 105123"/>
                <a:gd name="connsiteX15" fmla="*/ 49851 w 107221"/>
                <a:gd name="connsiteY15" fmla="*/ 51356 h 105123"/>
                <a:gd name="connsiteX16" fmla="*/ 20948 w 107221"/>
                <a:gd name="connsiteY16" fmla="*/ 76297 h 105123"/>
                <a:gd name="connsiteX17" fmla="*/ 203 w 107221"/>
                <a:gd name="connsiteY17" fmla="*/ 102403 h 105123"/>
                <a:gd name="connsiteX18" fmla="*/ 4166 w 107221"/>
                <a:gd name="connsiteY18" fmla="*/ 105200 h 105123"/>
                <a:gd name="connsiteX19" fmla="*/ 8128 w 107221"/>
                <a:gd name="connsiteY19" fmla="*/ 102869 h 105123"/>
                <a:gd name="connsiteX20" fmla="*/ 29572 w 107221"/>
                <a:gd name="connsiteY20" fmla="*/ 88651 h 105123"/>
                <a:gd name="connsiteX21" fmla="*/ 42159 w 107221"/>
                <a:gd name="connsiteY21" fmla="*/ 94711 h 105123"/>
                <a:gd name="connsiteX22" fmla="*/ 61506 w 107221"/>
                <a:gd name="connsiteY22" fmla="*/ 105200 h 105123"/>
                <a:gd name="connsiteX23" fmla="*/ 102064 w 107221"/>
                <a:gd name="connsiteY23" fmla="*/ 69071 h 105123"/>
                <a:gd name="connsiteX24" fmla="*/ 98101 w 107221"/>
                <a:gd name="connsiteY24" fmla="*/ 66041 h 105123"/>
                <a:gd name="connsiteX25" fmla="*/ 93906 w 107221"/>
                <a:gd name="connsiteY25" fmla="*/ 69770 h 105123"/>
                <a:gd name="connsiteX26" fmla="*/ 64303 w 107221"/>
                <a:gd name="connsiteY26" fmla="*/ 87019 h 105123"/>
                <a:gd name="connsiteX27" fmla="*/ 47287 w 107221"/>
                <a:gd name="connsiteY27" fmla="*/ 84455 h 105123"/>
                <a:gd name="connsiteX28" fmla="*/ 30505 w 107221"/>
                <a:gd name="connsiteY28" fmla="*/ 82124 h 105123"/>
                <a:gd name="connsiteX29" fmla="*/ 25144 w 107221"/>
                <a:gd name="connsiteY29" fmla="*/ 82357 h 10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7221" h="105123">
                  <a:moveTo>
                    <a:pt x="25144" y="82357"/>
                  </a:moveTo>
                  <a:cubicBezTo>
                    <a:pt x="31204" y="76297"/>
                    <a:pt x="35400" y="71868"/>
                    <a:pt x="55212" y="56018"/>
                  </a:cubicBezTo>
                  <a:cubicBezTo>
                    <a:pt x="60107" y="52055"/>
                    <a:pt x="77589" y="38070"/>
                    <a:pt x="84349" y="31543"/>
                  </a:cubicBezTo>
                  <a:cubicBezTo>
                    <a:pt x="98567" y="17558"/>
                    <a:pt x="107425" y="5670"/>
                    <a:pt x="107425" y="2873"/>
                  </a:cubicBezTo>
                  <a:cubicBezTo>
                    <a:pt x="107425" y="76"/>
                    <a:pt x="104395" y="76"/>
                    <a:pt x="103462" y="76"/>
                  </a:cubicBezTo>
                  <a:cubicBezTo>
                    <a:pt x="101364" y="76"/>
                    <a:pt x="100665" y="542"/>
                    <a:pt x="99500" y="2407"/>
                  </a:cubicBezTo>
                  <a:cubicBezTo>
                    <a:pt x="92274" y="13129"/>
                    <a:pt x="87379" y="16626"/>
                    <a:pt x="81785" y="16626"/>
                  </a:cubicBezTo>
                  <a:cubicBezTo>
                    <a:pt x="78988" y="16626"/>
                    <a:pt x="75491" y="16393"/>
                    <a:pt x="68499" y="9633"/>
                  </a:cubicBezTo>
                  <a:cubicBezTo>
                    <a:pt x="60574" y="1708"/>
                    <a:pt x="55446" y="76"/>
                    <a:pt x="50084" y="76"/>
                  </a:cubicBezTo>
                  <a:cubicBezTo>
                    <a:pt x="31437" y="76"/>
                    <a:pt x="18850" y="20355"/>
                    <a:pt x="18850" y="27348"/>
                  </a:cubicBezTo>
                  <a:cubicBezTo>
                    <a:pt x="18850" y="29446"/>
                    <a:pt x="21181" y="30145"/>
                    <a:pt x="22813" y="30145"/>
                  </a:cubicBezTo>
                  <a:cubicBezTo>
                    <a:pt x="25610" y="30145"/>
                    <a:pt x="26076" y="29446"/>
                    <a:pt x="27008" y="26882"/>
                  </a:cubicBezTo>
                  <a:cubicBezTo>
                    <a:pt x="30505" y="18723"/>
                    <a:pt x="43558" y="18257"/>
                    <a:pt x="47287" y="18257"/>
                  </a:cubicBezTo>
                  <a:cubicBezTo>
                    <a:pt x="52648" y="18257"/>
                    <a:pt x="58709" y="19656"/>
                    <a:pt x="61972" y="20355"/>
                  </a:cubicBezTo>
                  <a:cubicBezTo>
                    <a:pt x="74792" y="23152"/>
                    <a:pt x="76424" y="23152"/>
                    <a:pt x="82251" y="23152"/>
                  </a:cubicBezTo>
                  <a:cubicBezTo>
                    <a:pt x="76191" y="29446"/>
                    <a:pt x="71995" y="33641"/>
                    <a:pt x="49851" y="51356"/>
                  </a:cubicBezTo>
                  <a:cubicBezTo>
                    <a:pt x="31670" y="65808"/>
                    <a:pt x="25377" y="71635"/>
                    <a:pt x="20948" y="76297"/>
                  </a:cubicBezTo>
                  <a:cubicBezTo>
                    <a:pt x="6963" y="90049"/>
                    <a:pt x="203" y="100305"/>
                    <a:pt x="203" y="102403"/>
                  </a:cubicBezTo>
                  <a:cubicBezTo>
                    <a:pt x="203" y="105200"/>
                    <a:pt x="3233" y="105200"/>
                    <a:pt x="4166" y="105200"/>
                  </a:cubicBezTo>
                  <a:cubicBezTo>
                    <a:pt x="6496" y="105200"/>
                    <a:pt x="6963" y="104734"/>
                    <a:pt x="8128" y="102869"/>
                  </a:cubicBezTo>
                  <a:cubicBezTo>
                    <a:pt x="14422" y="94012"/>
                    <a:pt x="21647" y="88651"/>
                    <a:pt x="29572" y="88651"/>
                  </a:cubicBezTo>
                  <a:cubicBezTo>
                    <a:pt x="32370" y="88651"/>
                    <a:pt x="35866" y="88884"/>
                    <a:pt x="42159" y="94711"/>
                  </a:cubicBezTo>
                  <a:cubicBezTo>
                    <a:pt x="49385" y="101704"/>
                    <a:pt x="54047" y="105200"/>
                    <a:pt x="61506" y="105200"/>
                  </a:cubicBezTo>
                  <a:cubicBezTo>
                    <a:pt x="86447" y="105200"/>
                    <a:pt x="102064" y="76996"/>
                    <a:pt x="102064" y="69071"/>
                  </a:cubicBezTo>
                  <a:cubicBezTo>
                    <a:pt x="102064" y="66274"/>
                    <a:pt x="99500" y="66041"/>
                    <a:pt x="98101" y="66041"/>
                  </a:cubicBezTo>
                  <a:cubicBezTo>
                    <a:pt x="95304" y="66041"/>
                    <a:pt x="94838" y="67206"/>
                    <a:pt x="93906" y="69770"/>
                  </a:cubicBezTo>
                  <a:cubicBezTo>
                    <a:pt x="89477" y="81425"/>
                    <a:pt x="75724" y="87019"/>
                    <a:pt x="64303" y="87019"/>
                  </a:cubicBezTo>
                  <a:cubicBezTo>
                    <a:pt x="58942" y="87019"/>
                    <a:pt x="53115" y="85853"/>
                    <a:pt x="47287" y="84455"/>
                  </a:cubicBezTo>
                  <a:cubicBezTo>
                    <a:pt x="36565" y="82124"/>
                    <a:pt x="34700" y="82124"/>
                    <a:pt x="30505" y="82124"/>
                  </a:cubicBezTo>
                  <a:cubicBezTo>
                    <a:pt x="30039" y="82124"/>
                    <a:pt x="26542" y="82124"/>
                    <a:pt x="25144" y="82357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88AAA476-5A8D-6285-DDFA-6B3A7E5C0B6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625553" y="8303532"/>
              <a:ext cx="203454" cy="13319"/>
            </a:xfrm>
            <a:custGeom>
              <a:avLst/>
              <a:gdLst>
                <a:gd name="connsiteX0" fmla="*/ 192010 w 203454"/>
                <a:gd name="connsiteY0" fmla="*/ 13394 h 13319"/>
                <a:gd name="connsiteX1" fmla="*/ 203665 w 203454"/>
                <a:gd name="connsiteY1" fmla="*/ 6734 h 13319"/>
                <a:gd name="connsiteX2" fmla="*/ 192010 w 203454"/>
                <a:gd name="connsiteY2" fmla="*/ 75 h 13319"/>
                <a:gd name="connsiteX3" fmla="*/ 11864 w 203454"/>
                <a:gd name="connsiteY3" fmla="*/ 75 h 13319"/>
                <a:gd name="connsiteX4" fmla="*/ 210 w 203454"/>
                <a:gd name="connsiteY4" fmla="*/ 6734 h 13319"/>
                <a:gd name="connsiteX5" fmla="*/ 11864 w 203454"/>
                <a:gd name="connsiteY5" fmla="*/ 13394 h 13319"/>
                <a:gd name="connsiteX6" fmla="*/ 192010 w 203454"/>
                <a:gd name="connsiteY6" fmla="*/ 13394 h 1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454" h="13319">
                  <a:moveTo>
                    <a:pt x="192010" y="13394"/>
                  </a:moveTo>
                  <a:cubicBezTo>
                    <a:pt x="197671" y="13394"/>
                    <a:pt x="203665" y="13394"/>
                    <a:pt x="203665" y="6734"/>
                  </a:cubicBezTo>
                  <a:cubicBezTo>
                    <a:pt x="203665" y="75"/>
                    <a:pt x="197671" y="75"/>
                    <a:pt x="192010" y="75"/>
                  </a:cubicBezTo>
                  <a:lnTo>
                    <a:pt x="11864" y="75"/>
                  </a:lnTo>
                  <a:cubicBezTo>
                    <a:pt x="6204" y="75"/>
                    <a:pt x="210" y="75"/>
                    <a:pt x="210" y="6734"/>
                  </a:cubicBezTo>
                  <a:cubicBezTo>
                    <a:pt x="210" y="13394"/>
                    <a:pt x="6204" y="13394"/>
                    <a:pt x="11864" y="13394"/>
                  </a:cubicBezTo>
                  <a:lnTo>
                    <a:pt x="192010" y="13394"/>
                  </a:ln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56CCBBC3-A4F9-54F6-2BED-49D8F51B49E6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981515" y="8110398"/>
              <a:ext cx="86909" cy="399250"/>
            </a:xfrm>
            <a:custGeom>
              <a:avLst/>
              <a:gdLst>
                <a:gd name="connsiteX0" fmla="*/ 87129 w 86909"/>
                <a:gd name="connsiteY0" fmla="*/ 395987 h 399250"/>
                <a:gd name="connsiteX1" fmla="*/ 85797 w 86909"/>
                <a:gd name="connsiteY1" fmla="*/ 392991 h 399250"/>
                <a:gd name="connsiteX2" fmla="*/ 33851 w 86909"/>
                <a:gd name="connsiteY2" fmla="*/ 295426 h 399250"/>
                <a:gd name="connsiteX3" fmla="*/ 23196 w 86909"/>
                <a:gd name="connsiteY3" fmla="*/ 199858 h 399250"/>
                <a:gd name="connsiteX4" fmla="*/ 84132 w 86909"/>
                <a:gd name="connsiteY4" fmla="*/ 7725 h 399250"/>
                <a:gd name="connsiteX5" fmla="*/ 87129 w 86909"/>
                <a:gd name="connsiteY5" fmla="*/ 3397 h 399250"/>
                <a:gd name="connsiteX6" fmla="*/ 83134 w 86909"/>
                <a:gd name="connsiteY6" fmla="*/ 67 h 399250"/>
                <a:gd name="connsiteX7" fmla="*/ 55829 w 86909"/>
                <a:gd name="connsiteY7" fmla="*/ 25041 h 399250"/>
                <a:gd name="connsiteX8" fmla="*/ 220 w 86909"/>
                <a:gd name="connsiteY8" fmla="*/ 199525 h 399250"/>
                <a:gd name="connsiteX9" fmla="*/ 52166 w 86909"/>
                <a:gd name="connsiteY9" fmla="*/ 370014 h 399250"/>
                <a:gd name="connsiteX10" fmla="*/ 83134 w 86909"/>
                <a:gd name="connsiteY10" fmla="*/ 399317 h 399250"/>
                <a:gd name="connsiteX11" fmla="*/ 87129 w 86909"/>
                <a:gd name="connsiteY11" fmla="*/ 395987 h 39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909" h="399250">
                  <a:moveTo>
                    <a:pt x="87129" y="395987"/>
                  </a:moveTo>
                  <a:cubicBezTo>
                    <a:pt x="87129" y="394655"/>
                    <a:pt x="86463" y="393989"/>
                    <a:pt x="85797" y="392991"/>
                  </a:cubicBezTo>
                  <a:cubicBezTo>
                    <a:pt x="70480" y="376674"/>
                    <a:pt x="47837" y="349702"/>
                    <a:pt x="33851" y="295426"/>
                  </a:cubicBezTo>
                  <a:cubicBezTo>
                    <a:pt x="26193" y="265124"/>
                    <a:pt x="23196" y="230826"/>
                    <a:pt x="23196" y="199858"/>
                  </a:cubicBezTo>
                  <a:cubicBezTo>
                    <a:pt x="23196" y="112283"/>
                    <a:pt x="44174" y="51014"/>
                    <a:pt x="84132" y="7725"/>
                  </a:cubicBezTo>
                  <a:cubicBezTo>
                    <a:pt x="87129" y="4728"/>
                    <a:pt x="87129" y="4062"/>
                    <a:pt x="87129" y="3397"/>
                  </a:cubicBezTo>
                  <a:cubicBezTo>
                    <a:pt x="87129" y="67"/>
                    <a:pt x="84465" y="67"/>
                    <a:pt x="83134" y="67"/>
                  </a:cubicBezTo>
                  <a:cubicBezTo>
                    <a:pt x="78139" y="67"/>
                    <a:pt x="60157" y="20046"/>
                    <a:pt x="55829" y="25041"/>
                  </a:cubicBezTo>
                  <a:cubicBezTo>
                    <a:pt x="21864" y="65332"/>
                    <a:pt x="220" y="125270"/>
                    <a:pt x="220" y="199525"/>
                  </a:cubicBezTo>
                  <a:cubicBezTo>
                    <a:pt x="220" y="246810"/>
                    <a:pt x="8544" y="313740"/>
                    <a:pt x="52166" y="370014"/>
                  </a:cubicBezTo>
                  <a:cubicBezTo>
                    <a:pt x="55496" y="374010"/>
                    <a:pt x="77140" y="399317"/>
                    <a:pt x="83134" y="399317"/>
                  </a:cubicBezTo>
                  <a:cubicBezTo>
                    <a:pt x="84465" y="399317"/>
                    <a:pt x="87129" y="399317"/>
                    <a:pt x="87129" y="395987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45D268D5-BDF6-13E9-D82F-7F2C5714F6F2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1072865" y="8246259"/>
              <a:ext cx="173819" cy="211779"/>
            </a:xfrm>
            <a:custGeom>
              <a:avLst/>
              <a:gdLst>
                <a:gd name="connsiteX0" fmla="*/ 25864 w 173819"/>
                <a:gd name="connsiteY0" fmla="*/ 187879 h 211779"/>
                <a:gd name="connsiteX1" fmla="*/ 7883 w 173819"/>
                <a:gd name="connsiteY1" fmla="*/ 201531 h 211779"/>
                <a:gd name="connsiteX2" fmla="*/ 224 w 173819"/>
                <a:gd name="connsiteY2" fmla="*/ 207858 h 211779"/>
                <a:gd name="connsiteX3" fmla="*/ 4553 w 173819"/>
                <a:gd name="connsiteY3" fmla="*/ 211854 h 211779"/>
                <a:gd name="connsiteX4" fmla="*/ 32524 w 173819"/>
                <a:gd name="connsiteY4" fmla="*/ 210855 h 211779"/>
                <a:gd name="connsiteX5" fmla="*/ 65490 w 173819"/>
                <a:gd name="connsiteY5" fmla="*/ 211854 h 211779"/>
                <a:gd name="connsiteX6" fmla="*/ 71483 w 173819"/>
                <a:gd name="connsiteY6" fmla="*/ 205194 h 211779"/>
                <a:gd name="connsiteX7" fmla="*/ 63492 w 173819"/>
                <a:gd name="connsiteY7" fmla="*/ 201531 h 211779"/>
                <a:gd name="connsiteX8" fmla="*/ 46842 w 173819"/>
                <a:gd name="connsiteY8" fmla="*/ 196204 h 211779"/>
                <a:gd name="connsiteX9" fmla="*/ 63159 w 173819"/>
                <a:gd name="connsiteY9" fmla="*/ 129606 h 211779"/>
                <a:gd name="connsiteX10" fmla="*/ 93794 w 173819"/>
                <a:gd name="connsiteY10" fmla="*/ 150918 h 211779"/>
                <a:gd name="connsiteX11" fmla="*/ 174043 w 173819"/>
                <a:gd name="connsiteY11" fmla="*/ 53353 h 211779"/>
                <a:gd name="connsiteX12" fmla="*/ 129756 w 173819"/>
                <a:gd name="connsiteY12" fmla="*/ 75 h 211779"/>
                <a:gd name="connsiteX13" fmla="*/ 86135 w 173819"/>
                <a:gd name="connsiteY13" fmla="*/ 25049 h 211779"/>
                <a:gd name="connsiteX14" fmla="*/ 56166 w 173819"/>
                <a:gd name="connsiteY14" fmla="*/ 75 h 211779"/>
                <a:gd name="connsiteX15" fmla="*/ 31525 w 173819"/>
                <a:gd name="connsiteY15" fmla="*/ 19055 h 211779"/>
                <a:gd name="connsiteX16" fmla="*/ 21203 w 173819"/>
                <a:gd name="connsiteY16" fmla="*/ 51355 h 211779"/>
                <a:gd name="connsiteX17" fmla="*/ 25198 w 173819"/>
                <a:gd name="connsiteY17" fmla="*/ 54684 h 211779"/>
                <a:gd name="connsiteX18" fmla="*/ 30859 w 173819"/>
                <a:gd name="connsiteY18" fmla="*/ 47026 h 211779"/>
                <a:gd name="connsiteX19" fmla="*/ 55167 w 173819"/>
                <a:gd name="connsiteY19" fmla="*/ 7400 h 211779"/>
                <a:gd name="connsiteX20" fmla="*/ 65490 w 173819"/>
                <a:gd name="connsiteY20" fmla="*/ 22718 h 211779"/>
                <a:gd name="connsiteX21" fmla="*/ 63159 w 173819"/>
                <a:gd name="connsiteY21" fmla="*/ 39700 h 211779"/>
                <a:gd name="connsiteX22" fmla="*/ 25864 w 173819"/>
                <a:gd name="connsiteY22" fmla="*/ 187879 h 211779"/>
                <a:gd name="connsiteX23" fmla="*/ 84470 w 173819"/>
                <a:gd name="connsiteY23" fmla="*/ 43363 h 211779"/>
                <a:gd name="connsiteX24" fmla="*/ 101785 w 173819"/>
                <a:gd name="connsiteY24" fmla="*/ 20054 h 211779"/>
                <a:gd name="connsiteX25" fmla="*/ 128757 w 173819"/>
                <a:gd name="connsiteY25" fmla="*/ 7400 h 211779"/>
                <a:gd name="connsiteX26" fmla="*/ 150068 w 173819"/>
                <a:gd name="connsiteY26" fmla="*/ 38701 h 211779"/>
                <a:gd name="connsiteX27" fmla="*/ 133086 w 173819"/>
                <a:gd name="connsiteY27" fmla="*/ 109294 h 211779"/>
                <a:gd name="connsiteX28" fmla="*/ 93461 w 173819"/>
                <a:gd name="connsiteY28" fmla="*/ 143592 h 211779"/>
                <a:gd name="connsiteX29" fmla="*/ 67155 w 173819"/>
                <a:gd name="connsiteY29" fmla="*/ 113956 h 211779"/>
                <a:gd name="connsiteX30" fmla="*/ 68154 w 173819"/>
                <a:gd name="connsiteY30" fmla="*/ 108628 h 211779"/>
                <a:gd name="connsiteX31" fmla="*/ 84470 w 173819"/>
                <a:gd name="connsiteY31" fmla="*/ 43363 h 21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819" h="211779">
                  <a:moveTo>
                    <a:pt x="25864" y="187879"/>
                  </a:moveTo>
                  <a:cubicBezTo>
                    <a:pt x="23200" y="199201"/>
                    <a:pt x="22534" y="201531"/>
                    <a:pt x="7883" y="201531"/>
                  </a:cubicBezTo>
                  <a:cubicBezTo>
                    <a:pt x="3887" y="201531"/>
                    <a:pt x="224" y="201531"/>
                    <a:pt x="224" y="207858"/>
                  </a:cubicBezTo>
                  <a:cubicBezTo>
                    <a:pt x="224" y="210522"/>
                    <a:pt x="1889" y="211854"/>
                    <a:pt x="4553" y="211854"/>
                  </a:cubicBezTo>
                  <a:cubicBezTo>
                    <a:pt x="13544" y="211854"/>
                    <a:pt x="23200" y="210855"/>
                    <a:pt x="32524" y="210855"/>
                  </a:cubicBezTo>
                  <a:cubicBezTo>
                    <a:pt x="43513" y="210855"/>
                    <a:pt x="54834" y="211854"/>
                    <a:pt x="65490" y="211854"/>
                  </a:cubicBezTo>
                  <a:cubicBezTo>
                    <a:pt x="67155" y="211854"/>
                    <a:pt x="71483" y="211854"/>
                    <a:pt x="71483" y="205194"/>
                  </a:cubicBezTo>
                  <a:cubicBezTo>
                    <a:pt x="71483" y="201531"/>
                    <a:pt x="68154" y="201531"/>
                    <a:pt x="63492" y="201531"/>
                  </a:cubicBezTo>
                  <a:cubicBezTo>
                    <a:pt x="46842" y="201531"/>
                    <a:pt x="46842" y="199201"/>
                    <a:pt x="46842" y="196204"/>
                  </a:cubicBezTo>
                  <a:cubicBezTo>
                    <a:pt x="46842" y="192208"/>
                    <a:pt x="60828" y="137931"/>
                    <a:pt x="63159" y="129606"/>
                  </a:cubicBezTo>
                  <a:cubicBezTo>
                    <a:pt x="67488" y="139263"/>
                    <a:pt x="76811" y="150918"/>
                    <a:pt x="93794" y="150918"/>
                  </a:cubicBezTo>
                  <a:cubicBezTo>
                    <a:pt x="132420" y="150918"/>
                    <a:pt x="174043" y="102302"/>
                    <a:pt x="174043" y="53353"/>
                  </a:cubicBezTo>
                  <a:cubicBezTo>
                    <a:pt x="174043" y="22052"/>
                    <a:pt x="155063" y="75"/>
                    <a:pt x="129756" y="75"/>
                  </a:cubicBezTo>
                  <a:cubicBezTo>
                    <a:pt x="113107" y="75"/>
                    <a:pt x="97124" y="12062"/>
                    <a:pt x="86135" y="25049"/>
                  </a:cubicBezTo>
                  <a:cubicBezTo>
                    <a:pt x="82805" y="7067"/>
                    <a:pt x="68487" y="75"/>
                    <a:pt x="56166" y="75"/>
                  </a:cubicBezTo>
                  <a:cubicBezTo>
                    <a:pt x="40849" y="75"/>
                    <a:pt x="34522" y="13061"/>
                    <a:pt x="31525" y="19055"/>
                  </a:cubicBezTo>
                  <a:cubicBezTo>
                    <a:pt x="25531" y="30376"/>
                    <a:pt x="21203" y="50356"/>
                    <a:pt x="21203" y="51355"/>
                  </a:cubicBezTo>
                  <a:cubicBezTo>
                    <a:pt x="21203" y="54684"/>
                    <a:pt x="24532" y="54684"/>
                    <a:pt x="25198" y="54684"/>
                  </a:cubicBezTo>
                  <a:cubicBezTo>
                    <a:pt x="28528" y="54684"/>
                    <a:pt x="28861" y="54351"/>
                    <a:pt x="30859" y="47026"/>
                  </a:cubicBezTo>
                  <a:cubicBezTo>
                    <a:pt x="36520" y="23384"/>
                    <a:pt x="43180" y="7400"/>
                    <a:pt x="55167" y="7400"/>
                  </a:cubicBezTo>
                  <a:cubicBezTo>
                    <a:pt x="60828" y="7400"/>
                    <a:pt x="65490" y="10064"/>
                    <a:pt x="65490" y="22718"/>
                  </a:cubicBezTo>
                  <a:cubicBezTo>
                    <a:pt x="65490" y="30376"/>
                    <a:pt x="64491" y="34039"/>
                    <a:pt x="63159" y="39700"/>
                  </a:cubicBezTo>
                  <a:lnTo>
                    <a:pt x="25864" y="187879"/>
                  </a:lnTo>
                  <a:close/>
                  <a:moveTo>
                    <a:pt x="84470" y="43363"/>
                  </a:moveTo>
                  <a:cubicBezTo>
                    <a:pt x="86801" y="34372"/>
                    <a:pt x="95792" y="25049"/>
                    <a:pt x="101785" y="20054"/>
                  </a:cubicBezTo>
                  <a:cubicBezTo>
                    <a:pt x="113440" y="9731"/>
                    <a:pt x="123096" y="7400"/>
                    <a:pt x="128757" y="7400"/>
                  </a:cubicBezTo>
                  <a:cubicBezTo>
                    <a:pt x="142077" y="7400"/>
                    <a:pt x="150068" y="19055"/>
                    <a:pt x="150068" y="38701"/>
                  </a:cubicBezTo>
                  <a:cubicBezTo>
                    <a:pt x="150068" y="58347"/>
                    <a:pt x="139080" y="96641"/>
                    <a:pt x="133086" y="109294"/>
                  </a:cubicBezTo>
                  <a:cubicBezTo>
                    <a:pt x="121765" y="132603"/>
                    <a:pt x="105781" y="143592"/>
                    <a:pt x="93461" y="143592"/>
                  </a:cubicBezTo>
                  <a:cubicBezTo>
                    <a:pt x="71483" y="143592"/>
                    <a:pt x="67155" y="115954"/>
                    <a:pt x="67155" y="113956"/>
                  </a:cubicBezTo>
                  <a:cubicBezTo>
                    <a:pt x="67155" y="113290"/>
                    <a:pt x="67155" y="112624"/>
                    <a:pt x="68154" y="108628"/>
                  </a:cubicBezTo>
                  <a:lnTo>
                    <a:pt x="84470" y="43363"/>
                  </a:ln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83A7777-DEC3-448C-D635-7DEAC4AA184C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1267139" y="8285118"/>
              <a:ext cx="180097" cy="158268"/>
            </a:xfrm>
            <a:custGeom>
              <a:avLst/>
              <a:gdLst>
                <a:gd name="connsiteX0" fmla="*/ 168754 w 180097"/>
                <a:gd name="connsiteY0" fmla="*/ 104501 h 158268"/>
                <a:gd name="connsiteX1" fmla="*/ 170153 w 180097"/>
                <a:gd name="connsiteY1" fmla="*/ 100305 h 158268"/>
                <a:gd name="connsiteX2" fmla="*/ 166190 w 180097"/>
                <a:gd name="connsiteY2" fmla="*/ 97042 h 158268"/>
                <a:gd name="connsiteX3" fmla="*/ 163626 w 180097"/>
                <a:gd name="connsiteY3" fmla="*/ 97974 h 158268"/>
                <a:gd name="connsiteX4" fmla="*/ 160130 w 180097"/>
                <a:gd name="connsiteY4" fmla="*/ 104734 h 158268"/>
                <a:gd name="connsiteX5" fmla="*/ 95097 w 180097"/>
                <a:gd name="connsiteY5" fmla="*/ 149953 h 158268"/>
                <a:gd name="connsiteX6" fmla="*/ 55472 w 180097"/>
                <a:gd name="connsiteY6" fmla="*/ 149953 h 158268"/>
                <a:gd name="connsiteX7" fmla="*/ 48013 w 180097"/>
                <a:gd name="connsiteY7" fmla="*/ 147622 h 158268"/>
                <a:gd name="connsiteX8" fmla="*/ 48945 w 180097"/>
                <a:gd name="connsiteY8" fmla="*/ 142728 h 158268"/>
                <a:gd name="connsiteX9" fmla="*/ 64562 w 180097"/>
                <a:gd name="connsiteY9" fmla="*/ 80259 h 158268"/>
                <a:gd name="connsiteX10" fmla="*/ 90669 w 180097"/>
                <a:gd name="connsiteY10" fmla="*/ 80259 h 158268"/>
                <a:gd name="connsiteX11" fmla="*/ 111880 w 180097"/>
                <a:gd name="connsiteY11" fmla="*/ 90981 h 158268"/>
                <a:gd name="connsiteX12" fmla="*/ 110248 w 180097"/>
                <a:gd name="connsiteY12" fmla="*/ 101471 h 158268"/>
                <a:gd name="connsiteX13" fmla="*/ 109549 w 180097"/>
                <a:gd name="connsiteY13" fmla="*/ 104268 h 158268"/>
                <a:gd name="connsiteX14" fmla="*/ 113511 w 180097"/>
                <a:gd name="connsiteY14" fmla="*/ 107531 h 158268"/>
                <a:gd name="connsiteX15" fmla="*/ 117940 w 180097"/>
                <a:gd name="connsiteY15" fmla="*/ 102403 h 158268"/>
                <a:gd name="connsiteX16" fmla="*/ 130760 w 180097"/>
                <a:gd name="connsiteY16" fmla="*/ 51356 h 158268"/>
                <a:gd name="connsiteX17" fmla="*/ 131459 w 180097"/>
                <a:gd name="connsiteY17" fmla="*/ 47860 h 158268"/>
                <a:gd name="connsiteX18" fmla="*/ 127497 w 180097"/>
                <a:gd name="connsiteY18" fmla="*/ 44596 h 158268"/>
                <a:gd name="connsiteX19" fmla="*/ 122835 w 180097"/>
                <a:gd name="connsiteY19" fmla="*/ 50657 h 158268"/>
                <a:gd name="connsiteX20" fmla="*/ 91135 w 180097"/>
                <a:gd name="connsiteY20" fmla="*/ 71868 h 158268"/>
                <a:gd name="connsiteX21" fmla="*/ 66660 w 180097"/>
                <a:gd name="connsiteY21" fmla="*/ 71868 h 158268"/>
                <a:gd name="connsiteX22" fmla="*/ 80646 w 180097"/>
                <a:gd name="connsiteY22" fmla="*/ 16393 h 158268"/>
                <a:gd name="connsiteX23" fmla="*/ 92533 w 180097"/>
                <a:gd name="connsiteY23" fmla="*/ 8467 h 158268"/>
                <a:gd name="connsiteX24" fmla="*/ 130527 w 180097"/>
                <a:gd name="connsiteY24" fmla="*/ 8467 h 158268"/>
                <a:gd name="connsiteX25" fmla="*/ 168754 w 180097"/>
                <a:gd name="connsiteY25" fmla="*/ 35506 h 158268"/>
                <a:gd name="connsiteX26" fmla="*/ 167822 w 180097"/>
                <a:gd name="connsiteY26" fmla="*/ 49724 h 158268"/>
                <a:gd name="connsiteX27" fmla="*/ 171784 w 180097"/>
                <a:gd name="connsiteY27" fmla="*/ 53687 h 158268"/>
                <a:gd name="connsiteX28" fmla="*/ 175980 w 180097"/>
                <a:gd name="connsiteY28" fmla="*/ 47627 h 158268"/>
                <a:gd name="connsiteX29" fmla="*/ 180175 w 180097"/>
                <a:gd name="connsiteY29" fmla="*/ 7069 h 158268"/>
                <a:gd name="connsiteX30" fmla="*/ 173416 w 180097"/>
                <a:gd name="connsiteY30" fmla="*/ 76 h 158268"/>
                <a:gd name="connsiteX31" fmla="*/ 45216 w 180097"/>
                <a:gd name="connsiteY31" fmla="*/ 76 h 158268"/>
                <a:gd name="connsiteX32" fmla="*/ 37757 w 180097"/>
                <a:gd name="connsiteY32" fmla="*/ 5204 h 158268"/>
                <a:gd name="connsiteX33" fmla="*/ 45449 w 180097"/>
                <a:gd name="connsiteY33" fmla="*/ 8467 h 158268"/>
                <a:gd name="connsiteX34" fmla="*/ 54306 w 180097"/>
                <a:gd name="connsiteY34" fmla="*/ 8934 h 158268"/>
                <a:gd name="connsiteX35" fmla="*/ 59434 w 180097"/>
                <a:gd name="connsiteY35" fmla="*/ 12197 h 158268"/>
                <a:gd name="connsiteX36" fmla="*/ 58502 w 180097"/>
                <a:gd name="connsiteY36" fmla="*/ 17325 h 158268"/>
                <a:gd name="connsiteX37" fmla="*/ 27967 w 180097"/>
                <a:gd name="connsiteY37" fmla="*/ 139231 h 158268"/>
                <a:gd name="connsiteX38" fmla="*/ 7222 w 180097"/>
                <a:gd name="connsiteY38" fmla="*/ 149953 h 158268"/>
                <a:gd name="connsiteX39" fmla="*/ 229 w 180097"/>
                <a:gd name="connsiteY39" fmla="*/ 155081 h 158268"/>
                <a:gd name="connsiteX40" fmla="*/ 7222 w 180097"/>
                <a:gd name="connsiteY40" fmla="*/ 158345 h 158268"/>
                <a:gd name="connsiteX41" fmla="*/ 138918 w 180097"/>
                <a:gd name="connsiteY41" fmla="*/ 158345 h 158268"/>
                <a:gd name="connsiteX42" fmla="*/ 146843 w 180097"/>
                <a:gd name="connsiteY42" fmla="*/ 154149 h 158268"/>
                <a:gd name="connsiteX43" fmla="*/ 168754 w 180097"/>
                <a:gd name="connsiteY43" fmla="*/ 104501 h 15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0097" h="158268">
                  <a:moveTo>
                    <a:pt x="168754" y="104501"/>
                  </a:moveTo>
                  <a:cubicBezTo>
                    <a:pt x="170153" y="101471"/>
                    <a:pt x="170153" y="100538"/>
                    <a:pt x="170153" y="100305"/>
                  </a:cubicBezTo>
                  <a:cubicBezTo>
                    <a:pt x="170153" y="98907"/>
                    <a:pt x="169220" y="97042"/>
                    <a:pt x="166190" y="97042"/>
                  </a:cubicBezTo>
                  <a:cubicBezTo>
                    <a:pt x="165724" y="97042"/>
                    <a:pt x="164558" y="97042"/>
                    <a:pt x="163626" y="97974"/>
                  </a:cubicBezTo>
                  <a:cubicBezTo>
                    <a:pt x="163160" y="98440"/>
                    <a:pt x="162927" y="98673"/>
                    <a:pt x="160130" y="104734"/>
                  </a:cubicBezTo>
                  <a:cubicBezTo>
                    <a:pt x="144979" y="138299"/>
                    <a:pt x="133091" y="149953"/>
                    <a:pt x="95097" y="149953"/>
                  </a:cubicBezTo>
                  <a:lnTo>
                    <a:pt x="55472" y="149953"/>
                  </a:lnTo>
                  <a:cubicBezTo>
                    <a:pt x="48246" y="149953"/>
                    <a:pt x="48013" y="149720"/>
                    <a:pt x="48013" y="147622"/>
                  </a:cubicBezTo>
                  <a:cubicBezTo>
                    <a:pt x="48013" y="147389"/>
                    <a:pt x="48013" y="146224"/>
                    <a:pt x="48945" y="142728"/>
                  </a:cubicBezTo>
                  <a:lnTo>
                    <a:pt x="64562" y="80259"/>
                  </a:lnTo>
                  <a:lnTo>
                    <a:pt x="90669" y="80259"/>
                  </a:lnTo>
                  <a:cubicBezTo>
                    <a:pt x="109083" y="80259"/>
                    <a:pt x="111880" y="83289"/>
                    <a:pt x="111880" y="90981"/>
                  </a:cubicBezTo>
                  <a:cubicBezTo>
                    <a:pt x="111880" y="93545"/>
                    <a:pt x="111181" y="97508"/>
                    <a:pt x="110248" y="101471"/>
                  </a:cubicBezTo>
                  <a:cubicBezTo>
                    <a:pt x="109549" y="103568"/>
                    <a:pt x="109549" y="103801"/>
                    <a:pt x="109549" y="104268"/>
                  </a:cubicBezTo>
                  <a:cubicBezTo>
                    <a:pt x="109549" y="104734"/>
                    <a:pt x="109782" y="107531"/>
                    <a:pt x="113511" y="107531"/>
                  </a:cubicBezTo>
                  <a:cubicBezTo>
                    <a:pt x="116775" y="107531"/>
                    <a:pt x="117008" y="106365"/>
                    <a:pt x="117940" y="102403"/>
                  </a:cubicBezTo>
                  <a:lnTo>
                    <a:pt x="130760" y="51356"/>
                  </a:lnTo>
                  <a:cubicBezTo>
                    <a:pt x="131459" y="48559"/>
                    <a:pt x="131459" y="48093"/>
                    <a:pt x="131459" y="47860"/>
                  </a:cubicBezTo>
                  <a:cubicBezTo>
                    <a:pt x="131459" y="45529"/>
                    <a:pt x="129595" y="44596"/>
                    <a:pt x="127497" y="44596"/>
                  </a:cubicBezTo>
                  <a:cubicBezTo>
                    <a:pt x="124467" y="44596"/>
                    <a:pt x="124234" y="45762"/>
                    <a:pt x="122835" y="50657"/>
                  </a:cubicBezTo>
                  <a:cubicBezTo>
                    <a:pt x="117940" y="68838"/>
                    <a:pt x="110947" y="71868"/>
                    <a:pt x="91135" y="71868"/>
                  </a:cubicBezTo>
                  <a:lnTo>
                    <a:pt x="66660" y="71868"/>
                  </a:lnTo>
                  <a:lnTo>
                    <a:pt x="80646" y="16393"/>
                  </a:lnTo>
                  <a:cubicBezTo>
                    <a:pt x="82510" y="9167"/>
                    <a:pt x="82743" y="8467"/>
                    <a:pt x="92533" y="8467"/>
                  </a:cubicBezTo>
                  <a:lnTo>
                    <a:pt x="130527" y="8467"/>
                  </a:lnTo>
                  <a:cubicBezTo>
                    <a:pt x="161062" y="8467"/>
                    <a:pt x="168754" y="14761"/>
                    <a:pt x="168754" y="35506"/>
                  </a:cubicBezTo>
                  <a:cubicBezTo>
                    <a:pt x="168754" y="41566"/>
                    <a:pt x="167822" y="48559"/>
                    <a:pt x="167822" y="49724"/>
                  </a:cubicBezTo>
                  <a:cubicBezTo>
                    <a:pt x="167822" y="51589"/>
                    <a:pt x="168521" y="53687"/>
                    <a:pt x="171784" y="53687"/>
                  </a:cubicBezTo>
                  <a:cubicBezTo>
                    <a:pt x="175281" y="53687"/>
                    <a:pt x="175514" y="51589"/>
                    <a:pt x="175980" y="47627"/>
                  </a:cubicBezTo>
                  <a:lnTo>
                    <a:pt x="180175" y="7069"/>
                  </a:lnTo>
                  <a:cubicBezTo>
                    <a:pt x="180875" y="76"/>
                    <a:pt x="179243" y="76"/>
                    <a:pt x="173416" y="76"/>
                  </a:cubicBezTo>
                  <a:lnTo>
                    <a:pt x="45216" y="76"/>
                  </a:lnTo>
                  <a:cubicBezTo>
                    <a:pt x="40554" y="76"/>
                    <a:pt x="37757" y="76"/>
                    <a:pt x="37757" y="5204"/>
                  </a:cubicBezTo>
                  <a:cubicBezTo>
                    <a:pt x="37757" y="8467"/>
                    <a:pt x="40321" y="8467"/>
                    <a:pt x="45449" y="8467"/>
                  </a:cubicBezTo>
                  <a:cubicBezTo>
                    <a:pt x="49178" y="8467"/>
                    <a:pt x="50111" y="8467"/>
                    <a:pt x="54306" y="8934"/>
                  </a:cubicBezTo>
                  <a:cubicBezTo>
                    <a:pt x="58968" y="9400"/>
                    <a:pt x="59434" y="9866"/>
                    <a:pt x="59434" y="12197"/>
                  </a:cubicBezTo>
                  <a:cubicBezTo>
                    <a:pt x="59434" y="13829"/>
                    <a:pt x="58735" y="16159"/>
                    <a:pt x="58502" y="17325"/>
                  </a:cubicBezTo>
                  <a:lnTo>
                    <a:pt x="27967" y="139231"/>
                  </a:lnTo>
                  <a:cubicBezTo>
                    <a:pt x="25636" y="148322"/>
                    <a:pt x="25403" y="149953"/>
                    <a:pt x="7222" y="149953"/>
                  </a:cubicBezTo>
                  <a:cubicBezTo>
                    <a:pt x="3026" y="149953"/>
                    <a:pt x="229" y="149953"/>
                    <a:pt x="229" y="155081"/>
                  </a:cubicBezTo>
                  <a:cubicBezTo>
                    <a:pt x="229" y="158345"/>
                    <a:pt x="3026" y="158345"/>
                    <a:pt x="7222" y="158345"/>
                  </a:cubicBezTo>
                  <a:lnTo>
                    <a:pt x="138918" y="158345"/>
                  </a:lnTo>
                  <a:cubicBezTo>
                    <a:pt x="144746" y="158345"/>
                    <a:pt x="144979" y="158345"/>
                    <a:pt x="146843" y="154149"/>
                  </a:cubicBezTo>
                  <a:lnTo>
                    <a:pt x="168754" y="104501"/>
                  </a:ln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DAEE41CE-9C17-E583-94E9-934EBAA71C54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568650" y="8199308"/>
              <a:ext cx="221436" cy="221768"/>
            </a:xfrm>
            <a:custGeom>
              <a:avLst/>
              <a:gdLst>
                <a:gd name="connsiteX0" fmla="*/ 117783 w 221436"/>
                <a:gd name="connsiteY0" fmla="*/ 117619 h 221768"/>
                <a:gd name="connsiteX1" fmla="*/ 210686 w 221436"/>
                <a:gd name="connsiteY1" fmla="*/ 117619 h 221768"/>
                <a:gd name="connsiteX2" fmla="*/ 221675 w 221436"/>
                <a:gd name="connsiteY2" fmla="*/ 110959 h 221768"/>
                <a:gd name="connsiteX3" fmla="*/ 210686 w 221436"/>
                <a:gd name="connsiteY3" fmla="*/ 104299 h 221768"/>
                <a:gd name="connsiteX4" fmla="*/ 117783 w 221436"/>
                <a:gd name="connsiteY4" fmla="*/ 104299 h 221768"/>
                <a:gd name="connsiteX5" fmla="*/ 117783 w 221436"/>
                <a:gd name="connsiteY5" fmla="*/ 11063 h 221768"/>
                <a:gd name="connsiteX6" fmla="*/ 111123 w 221436"/>
                <a:gd name="connsiteY6" fmla="*/ 75 h 221768"/>
                <a:gd name="connsiteX7" fmla="*/ 104463 w 221436"/>
                <a:gd name="connsiteY7" fmla="*/ 11063 h 221768"/>
                <a:gd name="connsiteX8" fmla="*/ 104463 w 221436"/>
                <a:gd name="connsiteY8" fmla="*/ 104299 h 221768"/>
                <a:gd name="connsiteX9" fmla="*/ 11227 w 221436"/>
                <a:gd name="connsiteY9" fmla="*/ 104299 h 221768"/>
                <a:gd name="connsiteX10" fmla="*/ 238 w 221436"/>
                <a:gd name="connsiteY10" fmla="*/ 110959 h 221768"/>
                <a:gd name="connsiteX11" fmla="*/ 11227 w 221436"/>
                <a:gd name="connsiteY11" fmla="*/ 117619 h 221768"/>
                <a:gd name="connsiteX12" fmla="*/ 104463 w 221436"/>
                <a:gd name="connsiteY12" fmla="*/ 117619 h 221768"/>
                <a:gd name="connsiteX13" fmla="*/ 104463 w 221436"/>
                <a:gd name="connsiteY13" fmla="*/ 210855 h 221768"/>
                <a:gd name="connsiteX14" fmla="*/ 111123 w 221436"/>
                <a:gd name="connsiteY14" fmla="*/ 221844 h 221768"/>
                <a:gd name="connsiteX15" fmla="*/ 117783 w 221436"/>
                <a:gd name="connsiteY15" fmla="*/ 210855 h 221768"/>
                <a:gd name="connsiteX16" fmla="*/ 117783 w 221436"/>
                <a:gd name="connsiteY16" fmla="*/ 117619 h 221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436" h="221768">
                  <a:moveTo>
                    <a:pt x="117783" y="117619"/>
                  </a:moveTo>
                  <a:lnTo>
                    <a:pt x="210686" y="117619"/>
                  </a:lnTo>
                  <a:cubicBezTo>
                    <a:pt x="215348" y="117619"/>
                    <a:pt x="221675" y="117619"/>
                    <a:pt x="221675" y="110959"/>
                  </a:cubicBezTo>
                  <a:cubicBezTo>
                    <a:pt x="221675" y="104299"/>
                    <a:pt x="215348" y="104299"/>
                    <a:pt x="210686" y="104299"/>
                  </a:cubicBezTo>
                  <a:lnTo>
                    <a:pt x="117783" y="104299"/>
                  </a:lnTo>
                  <a:lnTo>
                    <a:pt x="117783" y="11063"/>
                  </a:lnTo>
                  <a:cubicBezTo>
                    <a:pt x="117783" y="6401"/>
                    <a:pt x="117783" y="75"/>
                    <a:pt x="111123" y="75"/>
                  </a:cubicBezTo>
                  <a:cubicBezTo>
                    <a:pt x="104463" y="75"/>
                    <a:pt x="104463" y="6401"/>
                    <a:pt x="104463" y="11063"/>
                  </a:cubicBezTo>
                  <a:lnTo>
                    <a:pt x="104463" y="104299"/>
                  </a:lnTo>
                  <a:lnTo>
                    <a:pt x="11227" y="104299"/>
                  </a:lnTo>
                  <a:cubicBezTo>
                    <a:pt x="6565" y="104299"/>
                    <a:pt x="238" y="104299"/>
                    <a:pt x="238" y="110959"/>
                  </a:cubicBezTo>
                  <a:cubicBezTo>
                    <a:pt x="238" y="117619"/>
                    <a:pt x="6565" y="117619"/>
                    <a:pt x="11227" y="117619"/>
                  </a:cubicBezTo>
                  <a:lnTo>
                    <a:pt x="104463" y="117619"/>
                  </a:lnTo>
                  <a:lnTo>
                    <a:pt x="104463" y="210855"/>
                  </a:lnTo>
                  <a:cubicBezTo>
                    <a:pt x="104463" y="215517"/>
                    <a:pt x="104463" y="221844"/>
                    <a:pt x="111123" y="221844"/>
                  </a:cubicBezTo>
                  <a:cubicBezTo>
                    <a:pt x="117783" y="221844"/>
                    <a:pt x="117783" y="215517"/>
                    <a:pt x="117783" y="210855"/>
                  </a:cubicBezTo>
                  <a:lnTo>
                    <a:pt x="117783" y="117619"/>
                  </a:ln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6721C09-F304-9CA0-81F0-3E13A454B2F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1892978" y="8246259"/>
              <a:ext cx="157169" cy="219104"/>
            </a:xfrm>
            <a:custGeom>
              <a:avLst/>
              <a:gdLst>
                <a:gd name="connsiteX0" fmla="*/ 1247 w 157169"/>
                <a:gd name="connsiteY0" fmla="*/ 204861 h 219104"/>
                <a:gd name="connsiteX1" fmla="*/ 248 w 157169"/>
                <a:gd name="connsiteY1" fmla="*/ 210189 h 219104"/>
                <a:gd name="connsiteX2" fmla="*/ 9572 w 157169"/>
                <a:gd name="connsiteY2" fmla="*/ 219180 h 219104"/>
                <a:gd name="connsiteX3" fmla="*/ 21226 w 157169"/>
                <a:gd name="connsiteY3" fmla="*/ 212187 h 219104"/>
                <a:gd name="connsiteX4" fmla="*/ 42538 w 157169"/>
                <a:gd name="connsiteY4" fmla="*/ 128607 h 219104"/>
                <a:gd name="connsiteX5" fmla="*/ 75503 w 157169"/>
                <a:gd name="connsiteY5" fmla="*/ 150918 h 219104"/>
                <a:gd name="connsiteX6" fmla="*/ 157418 w 157169"/>
                <a:gd name="connsiteY6" fmla="*/ 54351 h 219104"/>
                <a:gd name="connsiteX7" fmla="*/ 111133 w 157169"/>
                <a:gd name="connsiteY7" fmla="*/ 75 h 219104"/>
                <a:gd name="connsiteX8" fmla="*/ 33880 w 157169"/>
                <a:gd name="connsiteY8" fmla="*/ 73998 h 219104"/>
                <a:gd name="connsiteX9" fmla="*/ 1247 w 157169"/>
                <a:gd name="connsiteY9" fmla="*/ 204861 h 219104"/>
                <a:gd name="connsiteX10" fmla="*/ 75170 w 157169"/>
                <a:gd name="connsiteY10" fmla="*/ 143592 h 219104"/>
                <a:gd name="connsiteX11" fmla="*/ 46533 w 157169"/>
                <a:gd name="connsiteY11" fmla="*/ 113956 h 219104"/>
                <a:gd name="connsiteX12" fmla="*/ 49197 w 157169"/>
                <a:gd name="connsiteY12" fmla="*/ 101636 h 219104"/>
                <a:gd name="connsiteX13" fmla="*/ 69177 w 157169"/>
                <a:gd name="connsiteY13" fmla="*/ 39034 h 219104"/>
                <a:gd name="connsiteX14" fmla="*/ 110467 w 157169"/>
                <a:gd name="connsiteY14" fmla="*/ 7400 h 219104"/>
                <a:gd name="connsiteX15" fmla="*/ 133443 w 157169"/>
                <a:gd name="connsiteY15" fmla="*/ 40033 h 219104"/>
                <a:gd name="connsiteX16" fmla="*/ 114796 w 157169"/>
                <a:gd name="connsiteY16" fmla="*/ 111958 h 219104"/>
                <a:gd name="connsiteX17" fmla="*/ 75170 w 157169"/>
                <a:gd name="connsiteY17" fmla="*/ 143592 h 219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7169" h="219104">
                  <a:moveTo>
                    <a:pt x="1247" y="204861"/>
                  </a:moveTo>
                  <a:cubicBezTo>
                    <a:pt x="248" y="208857"/>
                    <a:pt x="248" y="209523"/>
                    <a:pt x="248" y="210189"/>
                  </a:cubicBezTo>
                  <a:cubicBezTo>
                    <a:pt x="248" y="215184"/>
                    <a:pt x="3911" y="219180"/>
                    <a:pt x="9572" y="219180"/>
                  </a:cubicBezTo>
                  <a:cubicBezTo>
                    <a:pt x="16565" y="219180"/>
                    <a:pt x="20560" y="213186"/>
                    <a:pt x="21226" y="212187"/>
                  </a:cubicBezTo>
                  <a:cubicBezTo>
                    <a:pt x="22891" y="209190"/>
                    <a:pt x="33547" y="164570"/>
                    <a:pt x="42538" y="128607"/>
                  </a:cubicBezTo>
                  <a:cubicBezTo>
                    <a:pt x="49197" y="141927"/>
                    <a:pt x="59853" y="150918"/>
                    <a:pt x="75503" y="150918"/>
                  </a:cubicBezTo>
                  <a:cubicBezTo>
                    <a:pt x="114463" y="150918"/>
                    <a:pt x="157418" y="103966"/>
                    <a:pt x="157418" y="54351"/>
                  </a:cubicBezTo>
                  <a:cubicBezTo>
                    <a:pt x="157418" y="19055"/>
                    <a:pt x="135441" y="75"/>
                    <a:pt x="111133" y="75"/>
                  </a:cubicBezTo>
                  <a:cubicBezTo>
                    <a:pt x="78833" y="75"/>
                    <a:pt x="43870" y="33373"/>
                    <a:pt x="33880" y="73998"/>
                  </a:cubicBezTo>
                  <a:lnTo>
                    <a:pt x="1247" y="204861"/>
                  </a:lnTo>
                  <a:close/>
                  <a:moveTo>
                    <a:pt x="75170" y="143592"/>
                  </a:moveTo>
                  <a:cubicBezTo>
                    <a:pt x="51861" y="143592"/>
                    <a:pt x="46533" y="116953"/>
                    <a:pt x="46533" y="113956"/>
                  </a:cubicBezTo>
                  <a:cubicBezTo>
                    <a:pt x="46533" y="112624"/>
                    <a:pt x="48198" y="105964"/>
                    <a:pt x="49197" y="101636"/>
                  </a:cubicBezTo>
                  <a:cubicBezTo>
                    <a:pt x="58521" y="64341"/>
                    <a:pt x="61851" y="52354"/>
                    <a:pt x="69177" y="39034"/>
                  </a:cubicBezTo>
                  <a:cubicBezTo>
                    <a:pt x="83495" y="14726"/>
                    <a:pt x="100144" y="7400"/>
                    <a:pt x="110467" y="7400"/>
                  </a:cubicBezTo>
                  <a:cubicBezTo>
                    <a:pt x="122787" y="7400"/>
                    <a:pt x="133443" y="17057"/>
                    <a:pt x="133443" y="40033"/>
                  </a:cubicBezTo>
                  <a:cubicBezTo>
                    <a:pt x="133443" y="58347"/>
                    <a:pt x="123786" y="95642"/>
                    <a:pt x="114796" y="111958"/>
                  </a:cubicBezTo>
                  <a:cubicBezTo>
                    <a:pt x="103807" y="132936"/>
                    <a:pt x="87824" y="143592"/>
                    <a:pt x="75170" y="143592"/>
                  </a:cubicBez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12131D7F-48A0-CBBF-67BA-52C8D9B3D211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2064804" y="8246259"/>
              <a:ext cx="146181" cy="150842"/>
            </a:xfrm>
            <a:custGeom>
              <a:avLst/>
              <a:gdLst>
                <a:gd name="connsiteX0" fmla="*/ 146435 w 146181"/>
                <a:gd name="connsiteY0" fmla="*/ 23384 h 150842"/>
                <a:gd name="connsiteX1" fmla="*/ 131783 w 146181"/>
                <a:gd name="connsiteY1" fmla="*/ 75 h 150842"/>
                <a:gd name="connsiteX2" fmla="*/ 115467 w 146181"/>
                <a:gd name="connsiteY2" fmla="*/ 16058 h 150842"/>
                <a:gd name="connsiteX3" fmla="*/ 120795 w 146181"/>
                <a:gd name="connsiteY3" fmla="*/ 26048 h 150842"/>
                <a:gd name="connsiteX4" fmla="*/ 132116 w 146181"/>
                <a:gd name="connsiteY4" fmla="*/ 53353 h 150842"/>
                <a:gd name="connsiteX5" fmla="*/ 72845 w 146181"/>
                <a:gd name="connsiteY5" fmla="*/ 143592 h 150842"/>
                <a:gd name="connsiteX6" fmla="*/ 48204 w 146181"/>
                <a:gd name="connsiteY6" fmla="*/ 114622 h 150842"/>
                <a:gd name="connsiteX7" fmla="*/ 67517 w 146181"/>
                <a:gd name="connsiteY7" fmla="*/ 44029 h 150842"/>
                <a:gd name="connsiteX8" fmla="*/ 71513 w 146181"/>
                <a:gd name="connsiteY8" fmla="*/ 27380 h 150842"/>
                <a:gd name="connsiteX9" fmla="*/ 44208 w 146181"/>
                <a:gd name="connsiteY9" fmla="*/ 75 h 150842"/>
                <a:gd name="connsiteX10" fmla="*/ 253 w 146181"/>
                <a:gd name="connsiteY10" fmla="*/ 51355 h 150842"/>
                <a:gd name="connsiteX11" fmla="*/ 4249 w 146181"/>
                <a:gd name="connsiteY11" fmla="*/ 54684 h 150842"/>
                <a:gd name="connsiteX12" fmla="*/ 9577 w 146181"/>
                <a:gd name="connsiteY12" fmla="*/ 48691 h 150842"/>
                <a:gd name="connsiteX13" fmla="*/ 43209 w 146181"/>
                <a:gd name="connsiteY13" fmla="*/ 7400 h 150842"/>
                <a:gd name="connsiteX14" fmla="*/ 51533 w 146181"/>
                <a:gd name="connsiteY14" fmla="*/ 18056 h 150842"/>
                <a:gd name="connsiteX15" fmla="*/ 45873 w 146181"/>
                <a:gd name="connsiteY15" fmla="*/ 41365 h 150842"/>
                <a:gd name="connsiteX16" fmla="*/ 26892 w 146181"/>
                <a:gd name="connsiteY16" fmla="*/ 109627 h 150842"/>
                <a:gd name="connsiteX17" fmla="*/ 71513 w 146181"/>
                <a:gd name="connsiteY17" fmla="*/ 150918 h 150842"/>
                <a:gd name="connsiteX18" fmla="*/ 146435 w 146181"/>
                <a:gd name="connsiteY18" fmla="*/ 23384 h 15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181" h="150842">
                  <a:moveTo>
                    <a:pt x="146435" y="23384"/>
                  </a:moveTo>
                  <a:cubicBezTo>
                    <a:pt x="146435" y="5403"/>
                    <a:pt x="137777" y="75"/>
                    <a:pt x="131783" y="75"/>
                  </a:cubicBezTo>
                  <a:cubicBezTo>
                    <a:pt x="123459" y="75"/>
                    <a:pt x="115467" y="8732"/>
                    <a:pt x="115467" y="16058"/>
                  </a:cubicBezTo>
                  <a:cubicBezTo>
                    <a:pt x="115467" y="20387"/>
                    <a:pt x="117132" y="22385"/>
                    <a:pt x="120795" y="26048"/>
                  </a:cubicBezTo>
                  <a:cubicBezTo>
                    <a:pt x="127787" y="32707"/>
                    <a:pt x="132116" y="41365"/>
                    <a:pt x="132116" y="53353"/>
                  </a:cubicBezTo>
                  <a:cubicBezTo>
                    <a:pt x="132116" y="67338"/>
                    <a:pt x="111804" y="143592"/>
                    <a:pt x="72845" y="143592"/>
                  </a:cubicBezTo>
                  <a:cubicBezTo>
                    <a:pt x="55862" y="143592"/>
                    <a:pt x="48204" y="131937"/>
                    <a:pt x="48204" y="114622"/>
                  </a:cubicBezTo>
                  <a:cubicBezTo>
                    <a:pt x="48204" y="95975"/>
                    <a:pt x="57194" y="71667"/>
                    <a:pt x="67517" y="44029"/>
                  </a:cubicBezTo>
                  <a:cubicBezTo>
                    <a:pt x="69848" y="38368"/>
                    <a:pt x="71513" y="33706"/>
                    <a:pt x="71513" y="27380"/>
                  </a:cubicBezTo>
                  <a:cubicBezTo>
                    <a:pt x="71513" y="12395"/>
                    <a:pt x="60857" y="75"/>
                    <a:pt x="44208" y="75"/>
                  </a:cubicBezTo>
                  <a:cubicBezTo>
                    <a:pt x="12907" y="75"/>
                    <a:pt x="253" y="48358"/>
                    <a:pt x="253" y="51355"/>
                  </a:cubicBezTo>
                  <a:cubicBezTo>
                    <a:pt x="253" y="54684"/>
                    <a:pt x="3583" y="54684"/>
                    <a:pt x="4249" y="54684"/>
                  </a:cubicBezTo>
                  <a:cubicBezTo>
                    <a:pt x="7579" y="54684"/>
                    <a:pt x="7912" y="54019"/>
                    <a:pt x="9577" y="48691"/>
                  </a:cubicBezTo>
                  <a:cubicBezTo>
                    <a:pt x="19234" y="15059"/>
                    <a:pt x="33552" y="7400"/>
                    <a:pt x="43209" y="7400"/>
                  </a:cubicBezTo>
                  <a:cubicBezTo>
                    <a:pt x="45873" y="7400"/>
                    <a:pt x="51533" y="7400"/>
                    <a:pt x="51533" y="18056"/>
                  </a:cubicBezTo>
                  <a:cubicBezTo>
                    <a:pt x="51533" y="26381"/>
                    <a:pt x="48204" y="35371"/>
                    <a:pt x="45873" y="41365"/>
                  </a:cubicBezTo>
                  <a:cubicBezTo>
                    <a:pt x="31221" y="79991"/>
                    <a:pt x="26892" y="95309"/>
                    <a:pt x="26892" y="109627"/>
                  </a:cubicBezTo>
                  <a:cubicBezTo>
                    <a:pt x="26892" y="145590"/>
                    <a:pt x="56195" y="150918"/>
                    <a:pt x="71513" y="150918"/>
                  </a:cubicBezTo>
                  <a:cubicBezTo>
                    <a:pt x="127454" y="150918"/>
                    <a:pt x="146435" y="40699"/>
                    <a:pt x="146435" y="23384"/>
                  </a:cubicBez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45AF412C-3C7E-A7AC-B57A-B7202835C6DC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2243186" y="8101179"/>
              <a:ext cx="103026" cy="154772"/>
            </a:xfrm>
            <a:custGeom>
              <a:avLst/>
              <a:gdLst>
                <a:gd name="connsiteX0" fmla="*/ 103285 w 103026"/>
                <a:gd name="connsiteY0" fmla="*/ 112420 h 154772"/>
                <a:gd name="connsiteX1" fmla="*/ 95360 w 103026"/>
                <a:gd name="connsiteY1" fmla="*/ 112420 h 154772"/>
                <a:gd name="connsiteX2" fmla="*/ 89299 w 103026"/>
                <a:gd name="connsiteY2" fmla="*/ 133631 h 154772"/>
                <a:gd name="connsiteX3" fmla="*/ 66223 w 103026"/>
                <a:gd name="connsiteY3" fmla="*/ 135030 h 154772"/>
                <a:gd name="connsiteX4" fmla="*/ 23335 w 103026"/>
                <a:gd name="connsiteY4" fmla="*/ 135030 h 154772"/>
                <a:gd name="connsiteX5" fmla="*/ 69953 w 103026"/>
                <a:gd name="connsiteY5" fmla="*/ 95871 h 154772"/>
                <a:gd name="connsiteX6" fmla="*/ 103285 w 103026"/>
                <a:gd name="connsiteY6" fmla="*/ 45523 h 154772"/>
                <a:gd name="connsiteX7" fmla="*/ 48742 w 103026"/>
                <a:gd name="connsiteY7" fmla="*/ 71 h 154772"/>
                <a:gd name="connsiteX8" fmla="*/ 259 w 103026"/>
                <a:gd name="connsiteY8" fmla="*/ 41794 h 154772"/>
                <a:gd name="connsiteX9" fmla="*/ 12612 w 103026"/>
                <a:gd name="connsiteY9" fmla="*/ 54847 h 154772"/>
                <a:gd name="connsiteX10" fmla="*/ 24966 w 103026"/>
                <a:gd name="connsiteY10" fmla="*/ 42493 h 154772"/>
                <a:gd name="connsiteX11" fmla="*/ 11214 w 103026"/>
                <a:gd name="connsiteY11" fmla="*/ 30139 h 154772"/>
                <a:gd name="connsiteX12" fmla="*/ 45245 w 103026"/>
                <a:gd name="connsiteY12" fmla="*/ 8462 h 154772"/>
                <a:gd name="connsiteX13" fmla="*/ 80675 w 103026"/>
                <a:gd name="connsiteY13" fmla="*/ 45523 h 154772"/>
                <a:gd name="connsiteX14" fmla="*/ 58764 w 103026"/>
                <a:gd name="connsiteY14" fmla="*/ 90277 h 154772"/>
                <a:gd name="connsiteX15" fmla="*/ 2590 w 103026"/>
                <a:gd name="connsiteY15" fmla="*/ 145752 h 154772"/>
                <a:gd name="connsiteX16" fmla="*/ 259 w 103026"/>
                <a:gd name="connsiteY16" fmla="*/ 154843 h 154772"/>
                <a:gd name="connsiteX17" fmla="*/ 96292 w 103026"/>
                <a:gd name="connsiteY17" fmla="*/ 154843 h 154772"/>
                <a:gd name="connsiteX18" fmla="*/ 103285 w 103026"/>
                <a:gd name="connsiteY18" fmla="*/ 112420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54772">
                  <a:moveTo>
                    <a:pt x="103285" y="112420"/>
                  </a:moveTo>
                  <a:lnTo>
                    <a:pt x="95360" y="112420"/>
                  </a:lnTo>
                  <a:cubicBezTo>
                    <a:pt x="94660" y="117548"/>
                    <a:pt x="92329" y="131300"/>
                    <a:pt x="89299" y="133631"/>
                  </a:cubicBezTo>
                  <a:cubicBezTo>
                    <a:pt x="87435" y="135030"/>
                    <a:pt x="69487" y="135030"/>
                    <a:pt x="66223" y="135030"/>
                  </a:cubicBezTo>
                  <a:lnTo>
                    <a:pt x="23335" y="135030"/>
                  </a:lnTo>
                  <a:cubicBezTo>
                    <a:pt x="47809" y="113353"/>
                    <a:pt x="55967" y="106826"/>
                    <a:pt x="69953" y="95871"/>
                  </a:cubicBezTo>
                  <a:cubicBezTo>
                    <a:pt x="87201" y="82118"/>
                    <a:pt x="103285" y="67667"/>
                    <a:pt x="103285" y="45523"/>
                  </a:cubicBezTo>
                  <a:cubicBezTo>
                    <a:pt x="103285" y="17319"/>
                    <a:pt x="78577" y="71"/>
                    <a:pt x="48742" y="71"/>
                  </a:cubicBezTo>
                  <a:cubicBezTo>
                    <a:pt x="19838" y="71"/>
                    <a:pt x="259" y="20349"/>
                    <a:pt x="259" y="41794"/>
                  </a:cubicBezTo>
                  <a:cubicBezTo>
                    <a:pt x="259" y="53681"/>
                    <a:pt x="10282" y="54847"/>
                    <a:pt x="12612" y="54847"/>
                  </a:cubicBezTo>
                  <a:cubicBezTo>
                    <a:pt x="18207" y="54847"/>
                    <a:pt x="24966" y="50884"/>
                    <a:pt x="24966" y="42493"/>
                  </a:cubicBezTo>
                  <a:cubicBezTo>
                    <a:pt x="24966" y="38297"/>
                    <a:pt x="23335" y="30139"/>
                    <a:pt x="11214" y="30139"/>
                  </a:cubicBezTo>
                  <a:cubicBezTo>
                    <a:pt x="18440" y="13590"/>
                    <a:pt x="34290" y="8462"/>
                    <a:pt x="45245" y="8462"/>
                  </a:cubicBezTo>
                  <a:cubicBezTo>
                    <a:pt x="68554" y="8462"/>
                    <a:pt x="80675" y="26643"/>
                    <a:pt x="80675" y="45523"/>
                  </a:cubicBezTo>
                  <a:cubicBezTo>
                    <a:pt x="80675" y="65802"/>
                    <a:pt x="66223" y="81885"/>
                    <a:pt x="58764" y="90277"/>
                  </a:cubicBezTo>
                  <a:lnTo>
                    <a:pt x="2590" y="145752"/>
                  </a:lnTo>
                  <a:cubicBezTo>
                    <a:pt x="259" y="147850"/>
                    <a:pt x="259" y="148316"/>
                    <a:pt x="259" y="154843"/>
                  </a:cubicBezTo>
                  <a:lnTo>
                    <a:pt x="96292" y="154843"/>
                  </a:lnTo>
                  <a:lnTo>
                    <a:pt x="103285" y="112420"/>
                  </a:ln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BAD529FA-9104-8A16-196B-50817D369353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2232638" y="8317490"/>
              <a:ext cx="180097" cy="158268"/>
            </a:xfrm>
            <a:custGeom>
              <a:avLst/>
              <a:gdLst>
                <a:gd name="connsiteX0" fmla="*/ 168783 w 180097"/>
                <a:gd name="connsiteY0" fmla="*/ 104502 h 158268"/>
                <a:gd name="connsiteX1" fmla="*/ 170181 w 180097"/>
                <a:gd name="connsiteY1" fmla="*/ 100306 h 158268"/>
                <a:gd name="connsiteX2" fmla="*/ 166219 w 180097"/>
                <a:gd name="connsiteY2" fmla="*/ 97043 h 158268"/>
                <a:gd name="connsiteX3" fmla="*/ 163655 w 180097"/>
                <a:gd name="connsiteY3" fmla="*/ 97975 h 158268"/>
                <a:gd name="connsiteX4" fmla="*/ 160159 w 180097"/>
                <a:gd name="connsiteY4" fmla="*/ 104735 h 158268"/>
                <a:gd name="connsiteX5" fmla="*/ 95126 w 180097"/>
                <a:gd name="connsiteY5" fmla="*/ 149954 h 158268"/>
                <a:gd name="connsiteX6" fmla="*/ 55501 w 180097"/>
                <a:gd name="connsiteY6" fmla="*/ 149954 h 158268"/>
                <a:gd name="connsiteX7" fmla="*/ 48042 w 180097"/>
                <a:gd name="connsiteY7" fmla="*/ 147623 h 158268"/>
                <a:gd name="connsiteX8" fmla="*/ 48974 w 180097"/>
                <a:gd name="connsiteY8" fmla="*/ 142729 h 158268"/>
                <a:gd name="connsiteX9" fmla="*/ 64591 w 180097"/>
                <a:gd name="connsiteY9" fmla="*/ 80260 h 158268"/>
                <a:gd name="connsiteX10" fmla="*/ 90697 w 180097"/>
                <a:gd name="connsiteY10" fmla="*/ 80260 h 158268"/>
                <a:gd name="connsiteX11" fmla="*/ 111909 w 180097"/>
                <a:gd name="connsiteY11" fmla="*/ 90982 h 158268"/>
                <a:gd name="connsiteX12" fmla="*/ 110277 w 180097"/>
                <a:gd name="connsiteY12" fmla="*/ 101472 h 158268"/>
                <a:gd name="connsiteX13" fmla="*/ 109578 w 180097"/>
                <a:gd name="connsiteY13" fmla="*/ 104269 h 158268"/>
                <a:gd name="connsiteX14" fmla="*/ 113540 w 180097"/>
                <a:gd name="connsiteY14" fmla="*/ 107532 h 158268"/>
                <a:gd name="connsiteX15" fmla="*/ 117969 w 180097"/>
                <a:gd name="connsiteY15" fmla="*/ 102404 h 158268"/>
                <a:gd name="connsiteX16" fmla="*/ 130789 w 180097"/>
                <a:gd name="connsiteY16" fmla="*/ 51357 h 158268"/>
                <a:gd name="connsiteX17" fmla="*/ 131488 w 180097"/>
                <a:gd name="connsiteY17" fmla="*/ 47861 h 158268"/>
                <a:gd name="connsiteX18" fmla="*/ 127526 w 180097"/>
                <a:gd name="connsiteY18" fmla="*/ 44597 h 158268"/>
                <a:gd name="connsiteX19" fmla="*/ 122864 w 180097"/>
                <a:gd name="connsiteY19" fmla="*/ 50658 h 158268"/>
                <a:gd name="connsiteX20" fmla="*/ 91164 w 180097"/>
                <a:gd name="connsiteY20" fmla="*/ 71869 h 158268"/>
                <a:gd name="connsiteX21" fmla="*/ 66689 w 180097"/>
                <a:gd name="connsiteY21" fmla="*/ 71869 h 158268"/>
                <a:gd name="connsiteX22" fmla="*/ 80675 w 180097"/>
                <a:gd name="connsiteY22" fmla="*/ 16394 h 158268"/>
                <a:gd name="connsiteX23" fmla="*/ 92562 w 180097"/>
                <a:gd name="connsiteY23" fmla="*/ 8468 h 158268"/>
                <a:gd name="connsiteX24" fmla="*/ 130556 w 180097"/>
                <a:gd name="connsiteY24" fmla="*/ 8468 h 158268"/>
                <a:gd name="connsiteX25" fmla="*/ 168783 w 180097"/>
                <a:gd name="connsiteY25" fmla="*/ 35507 h 158268"/>
                <a:gd name="connsiteX26" fmla="*/ 167850 w 180097"/>
                <a:gd name="connsiteY26" fmla="*/ 49725 h 158268"/>
                <a:gd name="connsiteX27" fmla="*/ 171813 w 180097"/>
                <a:gd name="connsiteY27" fmla="*/ 53688 h 158268"/>
                <a:gd name="connsiteX28" fmla="*/ 176009 w 180097"/>
                <a:gd name="connsiteY28" fmla="*/ 47628 h 158268"/>
                <a:gd name="connsiteX29" fmla="*/ 180204 w 180097"/>
                <a:gd name="connsiteY29" fmla="*/ 7070 h 158268"/>
                <a:gd name="connsiteX30" fmla="*/ 173445 w 180097"/>
                <a:gd name="connsiteY30" fmla="*/ 77 h 158268"/>
                <a:gd name="connsiteX31" fmla="*/ 45245 w 180097"/>
                <a:gd name="connsiteY31" fmla="*/ 77 h 158268"/>
                <a:gd name="connsiteX32" fmla="*/ 37786 w 180097"/>
                <a:gd name="connsiteY32" fmla="*/ 5205 h 158268"/>
                <a:gd name="connsiteX33" fmla="*/ 45478 w 180097"/>
                <a:gd name="connsiteY33" fmla="*/ 8468 h 158268"/>
                <a:gd name="connsiteX34" fmla="*/ 54335 w 180097"/>
                <a:gd name="connsiteY34" fmla="*/ 8935 h 158268"/>
                <a:gd name="connsiteX35" fmla="*/ 59463 w 180097"/>
                <a:gd name="connsiteY35" fmla="*/ 12198 h 158268"/>
                <a:gd name="connsiteX36" fmla="*/ 58531 w 180097"/>
                <a:gd name="connsiteY36" fmla="*/ 17326 h 158268"/>
                <a:gd name="connsiteX37" fmla="*/ 27996 w 180097"/>
                <a:gd name="connsiteY37" fmla="*/ 139232 h 158268"/>
                <a:gd name="connsiteX38" fmla="*/ 7251 w 180097"/>
                <a:gd name="connsiteY38" fmla="*/ 149954 h 158268"/>
                <a:gd name="connsiteX39" fmla="*/ 258 w 180097"/>
                <a:gd name="connsiteY39" fmla="*/ 155082 h 158268"/>
                <a:gd name="connsiteX40" fmla="*/ 7251 w 180097"/>
                <a:gd name="connsiteY40" fmla="*/ 158346 h 158268"/>
                <a:gd name="connsiteX41" fmla="*/ 138947 w 180097"/>
                <a:gd name="connsiteY41" fmla="*/ 158346 h 158268"/>
                <a:gd name="connsiteX42" fmla="*/ 146872 w 180097"/>
                <a:gd name="connsiteY42" fmla="*/ 154150 h 158268"/>
                <a:gd name="connsiteX43" fmla="*/ 168783 w 180097"/>
                <a:gd name="connsiteY43" fmla="*/ 104502 h 15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0097" h="158268">
                  <a:moveTo>
                    <a:pt x="168783" y="104502"/>
                  </a:moveTo>
                  <a:cubicBezTo>
                    <a:pt x="170181" y="101472"/>
                    <a:pt x="170181" y="100539"/>
                    <a:pt x="170181" y="100306"/>
                  </a:cubicBezTo>
                  <a:cubicBezTo>
                    <a:pt x="170181" y="98908"/>
                    <a:pt x="169249" y="97043"/>
                    <a:pt x="166219" y="97043"/>
                  </a:cubicBezTo>
                  <a:cubicBezTo>
                    <a:pt x="165753" y="97043"/>
                    <a:pt x="164587" y="97043"/>
                    <a:pt x="163655" y="97975"/>
                  </a:cubicBezTo>
                  <a:cubicBezTo>
                    <a:pt x="163189" y="98441"/>
                    <a:pt x="162956" y="98674"/>
                    <a:pt x="160159" y="104735"/>
                  </a:cubicBezTo>
                  <a:cubicBezTo>
                    <a:pt x="145008" y="138300"/>
                    <a:pt x="133120" y="149954"/>
                    <a:pt x="95126" y="149954"/>
                  </a:cubicBezTo>
                  <a:lnTo>
                    <a:pt x="55501" y="149954"/>
                  </a:lnTo>
                  <a:cubicBezTo>
                    <a:pt x="48275" y="149954"/>
                    <a:pt x="48042" y="149721"/>
                    <a:pt x="48042" y="147623"/>
                  </a:cubicBezTo>
                  <a:cubicBezTo>
                    <a:pt x="48042" y="147390"/>
                    <a:pt x="48042" y="146225"/>
                    <a:pt x="48974" y="142729"/>
                  </a:cubicBezTo>
                  <a:lnTo>
                    <a:pt x="64591" y="80260"/>
                  </a:lnTo>
                  <a:lnTo>
                    <a:pt x="90697" y="80260"/>
                  </a:lnTo>
                  <a:cubicBezTo>
                    <a:pt x="109112" y="80260"/>
                    <a:pt x="111909" y="83290"/>
                    <a:pt x="111909" y="90982"/>
                  </a:cubicBezTo>
                  <a:cubicBezTo>
                    <a:pt x="111909" y="93546"/>
                    <a:pt x="111209" y="97509"/>
                    <a:pt x="110277" y="101472"/>
                  </a:cubicBezTo>
                  <a:cubicBezTo>
                    <a:pt x="109578" y="103569"/>
                    <a:pt x="109578" y="103802"/>
                    <a:pt x="109578" y="104269"/>
                  </a:cubicBezTo>
                  <a:cubicBezTo>
                    <a:pt x="109578" y="104735"/>
                    <a:pt x="109811" y="107532"/>
                    <a:pt x="113540" y="107532"/>
                  </a:cubicBezTo>
                  <a:cubicBezTo>
                    <a:pt x="116804" y="107532"/>
                    <a:pt x="117037" y="106366"/>
                    <a:pt x="117969" y="102404"/>
                  </a:cubicBezTo>
                  <a:lnTo>
                    <a:pt x="130789" y="51357"/>
                  </a:lnTo>
                  <a:cubicBezTo>
                    <a:pt x="131488" y="48560"/>
                    <a:pt x="131488" y="48094"/>
                    <a:pt x="131488" y="47861"/>
                  </a:cubicBezTo>
                  <a:cubicBezTo>
                    <a:pt x="131488" y="45530"/>
                    <a:pt x="129624" y="44597"/>
                    <a:pt x="127526" y="44597"/>
                  </a:cubicBezTo>
                  <a:cubicBezTo>
                    <a:pt x="124496" y="44597"/>
                    <a:pt x="124263" y="45763"/>
                    <a:pt x="122864" y="50658"/>
                  </a:cubicBezTo>
                  <a:cubicBezTo>
                    <a:pt x="117969" y="68839"/>
                    <a:pt x="110976" y="71869"/>
                    <a:pt x="91164" y="71869"/>
                  </a:cubicBezTo>
                  <a:lnTo>
                    <a:pt x="66689" y="71869"/>
                  </a:lnTo>
                  <a:lnTo>
                    <a:pt x="80675" y="16394"/>
                  </a:lnTo>
                  <a:cubicBezTo>
                    <a:pt x="82539" y="9168"/>
                    <a:pt x="82772" y="8468"/>
                    <a:pt x="92562" y="8468"/>
                  </a:cubicBezTo>
                  <a:lnTo>
                    <a:pt x="130556" y="8468"/>
                  </a:lnTo>
                  <a:cubicBezTo>
                    <a:pt x="161091" y="8468"/>
                    <a:pt x="168783" y="14762"/>
                    <a:pt x="168783" y="35507"/>
                  </a:cubicBezTo>
                  <a:cubicBezTo>
                    <a:pt x="168783" y="41567"/>
                    <a:pt x="167850" y="48560"/>
                    <a:pt x="167850" y="49725"/>
                  </a:cubicBezTo>
                  <a:cubicBezTo>
                    <a:pt x="167850" y="51590"/>
                    <a:pt x="168550" y="53688"/>
                    <a:pt x="171813" y="53688"/>
                  </a:cubicBezTo>
                  <a:cubicBezTo>
                    <a:pt x="175309" y="53688"/>
                    <a:pt x="175543" y="51590"/>
                    <a:pt x="176009" y="47628"/>
                  </a:cubicBezTo>
                  <a:lnTo>
                    <a:pt x="180204" y="7070"/>
                  </a:lnTo>
                  <a:cubicBezTo>
                    <a:pt x="180904" y="77"/>
                    <a:pt x="179272" y="77"/>
                    <a:pt x="173445" y="77"/>
                  </a:cubicBezTo>
                  <a:lnTo>
                    <a:pt x="45245" y="77"/>
                  </a:lnTo>
                  <a:cubicBezTo>
                    <a:pt x="40583" y="77"/>
                    <a:pt x="37786" y="77"/>
                    <a:pt x="37786" y="5205"/>
                  </a:cubicBezTo>
                  <a:cubicBezTo>
                    <a:pt x="37786" y="8468"/>
                    <a:pt x="40350" y="8468"/>
                    <a:pt x="45478" y="8468"/>
                  </a:cubicBezTo>
                  <a:cubicBezTo>
                    <a:pt x="49207" y="8468"/>
                    <a:pt x="50140" y="8468"/>
                    <a:pt x="54335" y="8935"/>
                  </a:cubicBezTo>
                  <a:cubicBezTo>
                    <a:pt x="58997" y="9401"/>
                    <a:pt x="59463" y="9867"/>
                    <a:pt x="59463" y="12198"/>
                  </a:cubicBezTo>
                  <a:cubicBezTo>
                    <a:pt x="59463" y="13830"/>
                    <a:pt x="58764" y="16160"/>
                    <a:pt x="58531" y="17326"/>
                  </a:cubicBezTo>
                  <a:lnTo>
                    <a:pt x="27996" y="139232"/>
                  </a:lnTo>
                  <a:cubicBezTo>
                    <a:pt x="25665" y="148323"/>
                    <a:pt x="25432" y="149954"/>
                    <a:pt x="7251" y="149954"/>
                  </a:cubicBezTo>
                  <a:cubicBezTo>
                    <a:pt x="3055" y="149954"/>
                    <a:pt x="258" y="149954"/>
                    <a:pt x="258" y="155082"/>
                  </a:cubicBezTo>
                  <a:cubicBezTo>
                    <a:pt x="258" y="158346"/>
                    <a:pt x="3055" y="158346"/>
                    <a:pt x="7251" y="158346"/>
                  </a:cubicBezTo>
                  <a:lnTo>
                    <a:pt x="138947" y="158346"/>
                  </a:lnTo>
                  <a:cubicBezTo>
                    <a:pt x="144775" y="158346"/>
                    <a:pt x="145008" y="158346"/>
                    <a:pt x="146872" y="154150"/>
                  </a:cubicBezTo>
                  <a:lnTo>
                    <a:pt x="168783" y="104502"/>
                  </a:ln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B0DFA5A5-8173-A1A2-B23D-B6ED1E12C37C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2456156" y="8110398"/>
              <a:ext cx="86909" cy="399250"/>
            </a:xfrm>
            <a:custGeom>
              <a:avLst/>
              <a:gdLst>
                <a:gd name="connsiteX0" fmla="*/ 87175 w 86909"/>
                <a:gd name="connsiteY0" fmla="*/ 199858 h 399250"/>
                <a:gd name="connsiteX1" fmla="*/ 35229 w 86909"/>
                <a:gd name="connsiteY1" fmla="*/ 29369 h 399250"/>
                <a:gd name="connsiteX2" fmla="*/ 4261 w 86909"/>
                <a:gd name="connsiteY2" fmla="*/ 67 h 399250"/>
                <a:gd name="connsiteX3" fmla="*/ 265 w 86909"/>
                <a:gd name="connsiteY3" fmla="*/ 3397 h 399250"/>
                <a:gd name="connsiteX4" fmla="*/ 2263 w 86909"/>
                <a:gd name="connsiteY4" fmla="*/ 6726 h 399250"/>
                <a:gd name="connsiteX5" fmla="*/ 53543 w 86909"/>
                <a:gd name="connsiteY5" fmla="*/ 103958 h 399250"/>
                <a:gd name="connsiteX6" fmla="*/ 64198 w 86909"/>
                <a:gd name="connsiteY6" fmla="*/ 199525 h 399250"/>
                <a:gd name="connsiteX7" fmla="*/ 52544 w 86909"/>
                <a:gd name="connsiteY7" fmla="*/ 299754 h 399250"/>
                <a:gd name="connsiteX8" fmla="*/ 3262 w 86909"/>
                <a:gd name="connsiteY8" fmla="*/ 391659 h 399250"/>
                <a:gd name="connsiteX9" fmla="*/ 265 w 86909"/>
                <a:gd name="connsiteY9" fmla="*/ 395987 h 399250"/>
                <a:gd name="connsiteX10" fmla="*/ 4261 w 86909"/>
                <a:gd name="connsiteY10" fmla="*/ 399317 h 399250"/>
                <a:gd name="connsiteX11" fmla="*/ 31566 w 86909"/>
                <a:gd name="connsiteY11" fmla="*/ 374343 h 399250"/>
                <a:gd name="connsiteX12" fmla="*/ 87175 w 86909"/>
                <a:gd name="connsiteY12" fmla="*/ 199858 h 39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909" h="399250">
                  <a:moveTo>
                    <a:pt x="87175" y="199858"/>
                  </a:moveTo>
                  <a:cubicBezTo>
                    <a:pt x="87175" y="152574"/>
                    <a:pt x="78850" y="85644"/>
                    <a:pt x="35229" y="29369"/>
                  </a:cubicBezTo>
                  <a:cubicBezTo>
                    <a:pt x="31899" y="25374"/>
                    <a:pt x="10255" y="67"/>
                    <a:pt x="4261" y="67"/>
                  </a:cubicBezTo>
                  <a:cubicBezTo>
                    <a:pt x="2596" y="67"/>
                    <a:pt x="265" y="733"/>
                    <a:pt x="265" y="3397"/>
                  </a:cubicBezTo>
                  <a:cubicBezTo>
                    <a:pt x="265" y="4728"/>
                    <a:pt x="931" y="5727"/>
                    <a:pt x="2263" y="6726"/>
                  </a:cubicBezTo>
                  <a:cubicBezTo>
                    <a:pt x="18246" y="24042"/>
                    <a:pt x="39890" y="51014"/>
                    <a:pt x="53543" y="103958"/>
                  </a:cubicBezTo>
                  <a:cubicBezTo>
                    <a:pt x="61202" y="134260"/>
                    <a:pt x="64198" y="168558"/>
                    <a:pt x="64198" y="199525"/>
                  </a:cubicBezTo>
                  <a:cubicBezTo>
                    <a:pt x="64198" y="233157"/>
                    <a:pt x="61202" y="267122"/>
                    <a:pt x="52544" y="299754"/>
                  </a:cubicBezTo>
                  <a:cubicBezTo>
                    <a:pt x="39890" y="346372"/>
                    <a:pt x="20244" y="373011"/>
                    <a:pt x="3262" y="391659"/>
                  </a:cubicBezTo>
                  <a:cubicBezTo>
                    <a:pt x="265" y="394655"/>
                    <a:pt x="265" y="395321"/>
                    <a:pt x="265" y="395987"/>
                  </a:cubicBezTo>
                  <a:cubicBezTo>
                    <a:pt x="265" y="398651"/>
                    <a:pt x="2596" y="399317"/>
                    <a:pt x="4261" y="399317"/>
                  </a:cubicBezTo>
                  <a:cubicBezTo>
                    <a:pt x="9256" y="399317"/>
                    <a:pt x="27570" y="379005"/>
                    <a:pt x="31566" y="374343"/>
                  </a:cubicBezTo>
                  <a:cubicBezTo>
                    <a:pt x="65530" y="334052"/>
                    <a:pt x="87175" y="274114"/>
                    <a:pt x="87175" y="199858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8E913B25-86F1-FF79-CBE5-A9FF3057491F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2666936" y="8158683"/>
              <a:ext cx="197461" cy="242081"/>
            </a:xfrm>
            <a:custGeom>
              <a:avLst/>
              <a:gdLst>
                <a:gd name="connsiteX0" fmla="*/ 197732 w 197461"/>
                <a:gd name="connsiteY0" fmla="*/ 3405 h 242081"/>
                <a:gd name="connsiteX1" fmla="*/ 194070 w 197461"/>
                <a:gd name="connsiteY1" fmla="*/ 75 h 242081"/>
                <a:gd name="connsiteX2" fmla="*/ 188076 w 197461"/>
                <a:gd name="connsiteY2" fmla="*/ 5070 h 242081"/>
                <a:gd name="connsiteX3" fmla="*/ 172092 w 197461"/>
                <a:gd name="connsiteY3" fmla="*/ 24050 h 242081"/>
                <a:gd name="connsiteX4" fmla="*/ 124475 w 197461"/>
                <a:gd name="connsiteY4" fmla="*/ 75 h 242081"/>
                <a:gd name="connsiteX5" fmla="*/ 42228 w 197461"/>
                <a:gd name="connsiteY5" fmla="*/ 78659 h 242081"/>
                <a:gd name="connsiteX6" fmla="*/ 76858 w 197461"/>
                <a:gd name="connsiteY6" fmla="*/ 125944 h 242081"/>
                <a:gd name="connsiteX7" fmla="*/ 112488 w 197461"/>
                <a:gd name="connsiteY7" fmla="*/ 135267 h 242081"/>
                <a:gd name="connsiteX8" fmla="*/ 143123 w 197461"/>
                <a:gd name="connsiteY8" fmla="*/ 170564 h 242081"/>
                <a:gd name="connsiteX9" fmla="*/ 83185 w 197461"/>
                <a:gd name="connsiteY9" fmla="*/ 231833 h 242081"/>
                <a:gd name="connsiteX10" fmla="*/ 24912 w 197461"/>
                <a:gd name="connsiteY10" fmla="*/ 183217 h 242081"/>
                <a:gd name="connsiteX11" fmla="*/ 26910 w 197461"/>
                <a:gd name="connsiteY11" fmla="*/ 165236 h 242081"/>
                <a:gd name="connsiteX12" fmla="*/ 27576 w 197461"/>
                <a:gd name="connsiteY12" fmla="*/ 162905 h 242081"/>
                <a:gd name="connsiteX13" fmla="*/ 23580 w 197461"/>
                <a:gd name="connsiteY13" fmla="*/ 159242 h 242081"/>
                <a:gd name="connsiteX14" fmla="*/ 20250 w 197461"/>
                <a:gd name="connsiteY14" fmla="*/ 160574 h 242081"/>
                <a:gd name="connsiteX15" fmla="*/ 271 w 197461"/>
                <a:gd name="connsiteY15" fmla="*/ 238826 h 242081"/>
                <a:gd name="connsiteX16" fmla="*/ 3934 w 197461"/>
                <a:gd name="connsiteY16" fmla="*/ 242156 h 242081"/>
                <a:gd name="connsiteX17" fmla="*/ 9928 w 197461"/>
                <a:gd name="connsiteY17" fmla="*/ 237161 h 242081"/>
                <a:gd name="connsiteX18" fmla="*/ 26244 w 197461"/>
                <a:gd name="connsiteY18" fmla="*/ 218181 h 242081"/>
                <a:gd name="connsiteX19" fmla="*/ 82519 w 197461"/>
                <a:gd name="connsiteY19" fmla="*/ 242156 h 242081"/>
                <a:gd name="connsiteX20" fmla="*/ 167098 w 197461"/>
                <a:gd name="connsiteY20" fmla="*/ 156578 h 242081"/>
                <a:gd name="connsiteX21" fmla="*/ 150781 w 197461"/>
                <a:gd name="connsiteY21" fmla="*/ 117619 h 242081"/>
                <a:gd name="connsiteX22" fmla="*/ 108492 w 197461"/>
                <a:gd name="connsiteY22" fmla="*/ 100970 h 242081"/>
                <a:gd name="connsiteX23" fmla="*/ 86182 w 197461"/>
                <a:gd name="connsiteY23" fmla="*/ 94976 h 242081"/>
                <a:gd name="connsiteX24" fmla="*/ 65870 w 197461"/>
                <a:gd name="connsiteY24" fmla="*/ 64674 h 242081"/>
                <a:gd name="connsiteX25" fmla="*/ 124142 w 197461"/>
                <a:gd name="connsiteY25" fmla="*/ 9398 h 242081"/>
                <a:gd name="connsiteX26" fmla="*/ 172092 w 197461"/>
                <a:gd name="connsiteY26" fmla="*/ 61011 h 242081"/>
                <a:gd name="connsiteX27" fmla="*/ 170760 w 197461"/>
                <a:gd name="connsiteY27" fmla="*/ 79658 h 242081"/>
                <a:gd name="connsiteX28" fmla="*/ 174756 w 197461"/>
                <a:gd name="connsiteY28" fmla="*/ 82988 h 242081"/>
                <a:gd name="connsiteX29" fmla="*/ 179751 w 197461"/>
                <a:gd name="connsiteY29" fmla="*/ 76329 h 242081"/>
                <a:gd name="connsiteX30" fmla="*/ 197732 w 197461"/>
                <a:gd name="connsiteY30" fmla="*/ 3405 h 24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7461" h="242081">
                  <a:moveTo>
                    <a:pt x="197732" y="3405"/>
                  </a:moveTo>
                  <a:cubicBezTo>
                    <a:pt x="197732" y="2406"/>
                    <a:pt x="197066" y="75"/>
                    <a:pt x="194070" y="75"/>
                  </a:cubicBezTo>
                  <a:cubicBezTo>
                    <a:pt x="192405" y="75"/>
                    <a:pt x="192072" y="408"/>
                    <a:pt x="188076" y="5070"/>
                  </a:cubicBezTo>
                  <a:lnTo>
                    <a:pt x="172092" y="24050"/>
                  </a:lnTo>
                  <a:cubicBezTo>
                    <a:pt x="163435" y="8399"/>
                    <a:pt x="146119" y="75"/>
                    <a:pt x="124475" y="75"/>
                  </a:cubicBezTo>
                  <a:cubicBezTo>
                    <a:pt x="82186" y="75"/>
                    <a:pt x="42228" y="38368"/>
                    <a:pt x="42228" y="78659"/>
                  </a:cubicBezTo>
                  <a:cubicBezTo>
                    <a:pt x="42228" y="105631"/>
                    <a:pt x="59876" y="120949"/>
                    <a:pt x="76858" y="125944"/>
                  </a:cubicBezTo>
                  <a:lnTo>
                    <a:pt x="112488" y="135267"/>
                  </a:lnTo>
                  <a:cubicBezTo>
                    <a:pt x="124808" y="138264"/>
                    <a:pt x="143123" y="143259"/>
                    <a:pt x="143123" y="170564"/>
                  </a:cubicBezTo>
                  <a:cubicBezTo>
                    <a:pt x="143123" y="200532"/>
                    <a:pt x="115818" y="231833"/>
                    <a:pt x="83185" y="231833"/>
                  </a:cubicBezTo>
                  <a:cubicBezTo>
                    <a:pt x="61874" y="231833"/>
                    <a:pt x="24912" y="224507"/>
                    <a:pt x="24912" y="183217"/>
                  </a:cubicBezTo>
                  <a:cubicBezTo>
                    <a:pt x="24912" y="175226"/>
                    <a:pt x="26577" y="167234"/>
                    <a:pt x="26910" y="165236"/>
                  </a:cubicBezTo>
                  <a:cubicBezTo>
                    <a:pt x="27243" y="163904"/>
                    <a:pt x="27576" y="163571"/>
                    <a:pt x="27576" y="162905"/>
                  </a:cubicBezTo>
                  <a:cubicBezTo>
                    <a:pt x="27576" y="159575"/>
                    <a:pt x="25245" y="159242"/>
                    <a:pt x="23580" y="159242"/>
                  </a:cubicBezTo>
                  <a:cubicBezTo>
                    <a:pt x="21915" y="159242"/>
                    <a:pt x="21249" y="159575"/>
                    <a:pt x="20250" y="160574"/>
                  </a:cubicBezTo>
                  <a:cubicBezTo>
                    <a:pt x="18918" y="161906"/>
                    <a:pt x="271" y="237827"/>
                    <a:pt x="271" y="238826"/>
                  </a:cubicBezTo>
                  <a:cubicBezTo>
                    <a:pt x="271" y="240824"/>
                    <a:pt x="1936" y="242156"/>
                    <a:pt x="3934" y="242156"/>
                  </a:cubicBezTo>
                  <a:cubicBezTo>
                    <a:pt x="5599" y="242156"/>
                    <a:pt x="5932" y="241823"/>
                    <a:pt x="9928" y="237161"/>
                  </a:cubicBezTo>
                  <a:lnTo>
                    <a:pt x="26244" y="218181"/>
                  </a:lnTo>
                  <a:cubicBezTo>
                    <a:pt x="40563" y="237494"/>
                    <a:pt x="63206" y="242156"/>
                    <a:pt x="82519" y="242156"/>
                  </a:cubicBezTo>
                  <a:cubicBezTo>
                    <a:pt x="127805" y="242156"/>
                    <a:pt x="167098" y="197869"/>
                    <a:pt x="167098" y="156578"/>
                  </a:cubicBezTo>
                  <a:cubicBezTo>
                    <a:pt x="167098" y="133602"/>
                    <a:pt x="155776" y="122281"/>
                    <a:pt x="150781" y="117619"/>
                  </a:cubicBezTo>
                  <a:cubicBezTo>
                    <a:pt x="143123" y="109960"/>
                    <a:pt x="138128" y="108628"/>
                    <a:pt x="108492" y="100970"/>
                  </a:cubicBezTo>
                  <a:cubicBezTo>
                    <a:pt x="101166" y="98972"/>
                    <a:pt x="89179" y="95642"/>
                    <a:pt x="86182" y="94976"/>
                  </a:cubicBezTo>
                  <a:cubicBezTo>
                    <a:pt x="77191" y="91979"/>
                    <a:pt x="65870" y="82322"/>
                    <a:pt x="65870" y="64674"/>
                  </a:cubicBezTo>
                  <a:cubicBezTo>
                    <a:pt x="65870" y="37702"/>
                    <a:pt x="92509" y="9398"/>
                    <a:pt x="124142" y="9398"/>
                  </a:cubicBezTo>
                  <a:cubicBezTo>
                    <a:pt x="151780" y="9398"/>
                    <a:pt x="172092" y="23717"/>
                    <a:pt x="172092" y="61011"/>
                  </a:cubicBezTo>
                  <a:cubicBezTo>
                    <a:pt x="172092" y="71667"/>
                    <a:pt x="170760" y="77661"/>
                    <a:pt x="170760" y="79658"/>
                  </a:cubicBezTo>
                  <a:cubicBezTo>
                    <a:pt x="170760" y="79991"/>
                    <a:pt x="170760" y="82988"/>
                    <a:pt x="174756" y="82988"/>
                  </a:cubicBezTo>
                  <a:cubicBezTo>
                    <a:pt x="178086" y="82988"/>
                    <a:pt x="178419" y="81989"/>
                    <a:pt x="179751" y="76329"/>
                  </a:cubicBezTo>
                  <a:lnTo>
                    <a:pt x="197732" y="3405"/>
                  </a:ln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1D29DF30-BF46-ABC4-E772-04D5D2CCC418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2869890" y="8285118"/>
              <a:ext cx="180097" cy="158268"/>
            </a:xfrm>
            <a:custGeom>
              <a:avLst/>
              <a:gdLst>
                <a:gd name="connsiteX0" fmla="*/ 168802 w 180097"/>
                <a:gd name="connsiteY0" fmla="*/ 104501 h 158268"/>
                <a:gd name="connsiteX1" fmla="*/ 170201 w 180097"/>
                <a:gd name="connsiteY1" fmla="*/ 100305 h 158268"/>
                <a:gd name="connsiteX2" fmla="*/ 166238 w 180097"/>
                <a:gd name="connsiteY2" fmla="*/ 97042 h 158268"/>
                <a:gd name="connsiteX3" fmla="*/ 163674 w 180097"/>
                <a:gd name="connsiteY3" fmla="*/ 97974 h 158268"/>
                <a:gd name="connsiteX4" fmla="*/ 160178 w 180097"/>
                <a:gd name="connsiteY4" fmla="*/ 104734 h 158268"/>
                <a:gd name="connsiteX5" fmla="*/ 95145 w 180097"/>
                <a:gd name="connsiteY5" fmla="*/ 149953 h 158268"/>
                <a:gd name="connsiteX6" fmla="*/ 55520 w 180097"/>
                <a:gd name="connsiteY6" fmla="*/ 149953 h 158268"/>
                <a:gd name="connsiteX7" fmla="*/ 48061 w 180097"/>
                <a:gd name="connsiteY7" fmla="*/ 147622 h 158268"/>
                <a:gd name="connsiteX8" fmla="*/ 48993 w 180097"/>
                <a:gd name="connsiteY8" fmla="*/ 142728 h 158268"/>
                <a:gd name="connsiteX9" fmla="*/ 64610 w 180097"/>
                <a:gd name="connsiteY9" fmla="*/ 80259 h 158268"/>
                <a:gd name="connsiteX10" fmla="*/ 90717 w 180097"/>
                <a:gd name="connsiteY10" fmla="*/ 80259 h 158268"/>
                <a:gd name="connsiteX11" fmla="*/ 111928 w 180097"/>
                <a:gd name="connsiteY11" fmla="*/ 90981 h 158268"/>
                <a:gd name="connsiteX12" fmla="*/ 110296 w 180097"/>
                <a:gd name="connsiteY12" fmla="*/ 101471 h 158268"/>
                <a:gd name="connsiteX13" fmla="*/ 109597 w 180097"/>
                <a:gd name="connsiteY13" fmla="*/ 104268 h 158268"/>
                <a:gd name="connsiteX14" fmla="*/ 113559 w 180097"/>
                <a:gd name="connsiteY14" fmla="*/ 107531 h 158268"/>
                <a:gd name="connsiteX15" fmla="*/ 117988 w 180097"/>
                <a:gd name="connsiteY15" fmla="*/ 102403 h 158268"/>
                <a:gd name="connsiteX16" fmla="*/ 130808 w 180097"/>
                <a:gd name="connsiteY16" fmla="*/ 51356 h 158268"/>
                <a:gd name="connsiteX17" fmla="*/ 131507 w 180097"/>
                <a:gd name="connsiteY17" fmla="*/ 47860 h 158268"/>
                <a:gd name="connsiteX18" fmla="*/ 127545 w 180097"/>
                <a:gd name="connsiteY18" fmla="*/ 44596 h 158268"/>
                <a:gd name="connsiteX19" fmla="*/ 122883 w 180097"/>
                <a:gd name="connsiteY19" fmla="*/ 50657 h 158268"/>
                <a:gd name="connsiteX20" fmla="*/ 91183 w 180097"/>
                <a:gd name="connsiteY20" fmla="*/ 71868 h 158268"/>
                <a:gd name="connsiteX21" fmla="*/ 66708 w 180097"/>
                <a:gd name="connsiteY21" fmla="*/ 71868 h 158268"/>
                <a:gd name="connsiteX22" fmla="*/ 80694 w 180097"/>
                <a:gd name="connsiteY22" fmla="*/ 16393 h 158268"/>
                <a:gd name="connsiteX23" fmla="*/ 92581 w 180097"/>
                <a:gd name="connsiteY23" fmla="*/ 8467 h 158268"/>
                <a:gd name="connsiteX24" fmla="*/ 130575 w 180097"/>
                <a:gd name="connsiteY24" fmla="*/ 8467 h 158268"/>
                <a:gd name="connsiteX25" fmla="*/ 168802 w 180097"/>
                <a:gd name="connsiteY25" fmla="*/ 35506 h 158268"/>
                <a:gd name="connsiteX26" fmla="*/ 167870 w 180097"/>
                <a:gd name="connsiteY26" fmla="*/ 49724 h 158268"/>
                <a:gd name="connsiteX27" fmla="*/ 171832 w 180097"/>
                <a:gd name="connsiteY27" fmla="*/ 53687 h 158268"/>
                <a:gd name="connsiteX28" fmla="*/ 176028 w 180097"/>
                <a:gd name="connsiteY28" fmla="*/ 47627 h 158268"/>
                <a:gd name="connsiteX29" fmla="*/ 180223 w 180097"/>
                <a:gd name="connsiteY29" fmla="*/ 7069 h 158268"/>
                <a:gd name="connsiteX30" fmla="*/ 173464 w 180097"/>
                <a:gd name="connsiteY30" fmla="*/ 76 h 158268"/>
                <a:gd name="connsiteX31" fmla="*/ 45264 w 180097"/>
                <a:gd name="connsiteY31" fmla="*/ 76 h 158268"/>
                <a:gd name="connsiteX32" fmla="*/ 37805 w 180097"/>
                <a:gd name="connsiteY32" fmla="*/ 5204 h 158268"/>
                <a:gd name="connsiteX33" fmla="*/ 45497 w 180097"/>
                <a:gd name="connsiteY33" fmla="*/ 8467 h 158268"/>
                <a:gd name="connsiteX34" fmla="*/ 54354 w 180097"/>
                <a:gd name="connsiteY34" fmla="*/ 8934 h 158268"/>
                <a:gd name="connsiteX35" fmla="*/ 59482 w 180097"/>
                <a:gd name="connsiteY35" fmla="*/ 12197 h 158268"/>
                <a:gd name="connsiteX36" fmla="*/ 58550 w 180097"/>
                <a:gd name="connsiteY36" fmla="*/ 17325 h 158268"/>
                <a:gd name="connsiteX37" fmla="*/ 28015 w 180097"/>
                <a:gd name="connsiteY37" fmla="*/ 139231 h 158268"/>
                <a:gd name="connsiteX38" fmla="*/ 7270 w 180097"/>
                <a:gd name="connsiteY38" fmla="*/ 149953 h 158268"/>
                <a:gd name="connsiteX39" fmla="*/ 277 w 180097"/>
                <a:gd name="connsiteY39" fmla="*/ 155081 h 158268"/>
                <a:gd name="connsiteX40" fmla="*/ 7270 w 180097"/>
                <a:gd name="connsiteY40" fmla="*/ 158345 h 158268"/>
                <a:gd name="connsiteX41" fmla="*/ 138966 w 180097"/>
                <a:gd name="connsiteY41" fmla="*/ 158345 h 158268"/>
                <a:gd name="connsiteX42" fmla="*/ 146891 w 180097"/>
                <a:gd name="connsiteY42" fmla="*/ 154149 h 158268"/>
                <a:gd name="connsiteX43" fmla="*/ 168802 w 180097"/>
                <a:gd name="connsiteY43" fmla="*/ 104501 h 15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0097" h="158268">
                  <a:moveTo>
                    <a:pt x="168802" y="104501"/>
                  </a:moveTo>
                  <a:cubicBezTo>
                    <a:pt x="170201" y="101471"/>
                    <a:pt x="170201" y="100538"/>
                    <a:pt x="170201" y="100305"/>
                  </a:cubicBezTo>
                  <a:cubicBezTo>
                    <a:pt x="170201" y="98907"/>
                    <a:pt x="169268" y="97042"/>
                    <a:pt x="166238" y="97042"/>
                  </a:cubicBezTo>
                  <a:cubicBezTo>
                    <a:pt x="165772" y="97042"/>
                    <a:pt x="164606" y="97042"/>
                    <a:pt x="163674" y="97974"/>
                  </a:cubicBezTo>
                  <a:cubicBezTo>
                    <a:pt x="163208" y="98440"/>
                    <a:pt x="162975" y="98673"/>
                    <a:pt x="160178" y="104734"/>
                  </a:cubicBezTo>
                  <a:cubicBezTo>
                    <a:pt x="145027" y="138299"/>
                    <a:pt x="133139" y="149953"/>
                    <a:pt x="95145" y="149953"/>
                  </a:cubicBezTo>
                  <a:lnTo>
                    <a:pt x="55520" y="149953"/>
                  </a:lnTo>
                  <a:cubicBezTo>
                    <a:pt x="48294" y="149953"/>
                    <a:pt x="48061" y="149720"/>
                    <a:pt x="48061" y="147622"/>
                  </a:cubicBezTo>
                  <a:cubicBezTo>
                    <a:pt x="48061" y="147389"/>
                    <a:pt x="48061" y="146224"/>
                    <a:pt x="48993" y="142728"/>
                  </a:cubicBezTo>
                  <a:lnTo>
                    <a:pt x="64610" y="80259"/>
                  </a:lnTo>
                  <a:lnTo>
                    <a:pt x="90717" y="80259"/>
                  </a:lnTo>
                  <a:cubicBezTo>
                    <a:pt x="109131" y="80259"/>
                    <a:pt x="111928" y="83289"/>
                    <a:pt x="111928" y="90981"/>
                  </a:cubicBezTo>
                  <a:cubicBezTo>
                    <a:pt x="111928" y="93545"/>
                    <a:pt x="111229" y="97508"/>
                    <a:pt x="110296" y="101471"/>
                  </a:cubicBezTo>
                  <a:cubicBezTo>
                    <a:pt x="109597" y="103568"/>
                    <a:pt x="109597" y="103801"/>
                    <a:pt x="109597" y="104268"/>
                  </a:cubicBezTo>
                  <a:cubicBezTo>
                    <a:pt x="109597" y="104734"/>
                    <a:pt x="109830" y="107531"/>
                    <a:pt x="113559" y="107531"/>
                  </a:cubicBezTo>
                  <a:cubicBezTo>
                    <a:pt x="116823" y="107531"/>
                    <a:pt x="117056" y="106365"/>
                    <a:pt x="117988" y="102403"/>
                  </a:cubicBezTo>
                  <a:lnTo>
                    <a:pt x="130808" y="51356"/>
                  </a:lnTo>
                  <a:cubicBezTo>
                    <a:pt x="131507" y="48559"/>
                    <a:pt x="131507" y="48093"/>
                    <a:pt x="131507" y="47860"/>
                  </a:cubicBezTo>
                  <a:cubicBezTo>
                    <a:pt x="131507" y="45529"/>
                    <a:pt x="129643" y="44596"/>
                    <a:pt x="127545" y="44596"/>
                  </a:cubicBezTo>
                  <a:cubicBezTo>
                    <a:pt x="124515" y="44596"/>
                    <a:pt x="124282" y="45762"/>
                    <a:pt x="122883" y="50657"/>
                  </a:cubicBezTo>
                  <a:cubicBezTo>
                    <a:pt x="117988" y="68838"/>
                    <a:pt x="110995" y="71868"/>
                    <a:pt x="91183" y="71868"/>
                  </a:cubicBezTo>
                  <a:lnTo>
                    <a:pt x="66708" y="71868"/>
                  </a:lnTo>
                  <a:lnTo>
                    <a:pt x="80694" y="16393"/>
                  </a:lnTo>
                  <a:cubicBezTo>
                    <a:pt x="82558" y="9167"/>
                    <a:pt x="82791" y="8467"/>
                    <a:pt x="92581" y="8467"/>
                  </a:cubicBezTo>
                  <a:lnTo>
                    <a:pt x="130575" y="8467"/>
                  </a:lnTo>
                  <a:cubicBezTo>
                    <a:pt x="161110" y="8467"/>
                    <a:pt x="168802" y="14761"/>
                    <a:pt x="168802" y="35506"/>
                  </a:cubicBezTo>
                  <a:cubicBezTo>
                    <a:pt x="168802" y="41566"/>
                    <a:pt x="167870" y="48559"/>
                    <a:pt x="167870" y="49724"/>
                  </a:cubicBezTo>
                  <a:cubicBezTo>
                    <a:pt x="167870" y="51589"/>
                    <a:pt x="168569" y="53687"/>
                    <a:pt x="171832" y="53687"/>
                  </a:cubicBezTo>
                  <a:cubicBezTo>
                    <a:pt x="175328" y="53687"/>
                    <a:pt x="175562" y="51589"/>
                    <a:pt x="176028" y="47627"/>
                  </a:cubicBezTo>
                  <a:lnTo>
                    <a:pt x="180223" y="7069"/>
                  </a:lnTo>
                  <a:cubicBezTo>
                    <a:pt x="180923" y="76"/>
                    <a:pt x="179291" y="76"/>
                    <a:pt x="173464" y="76"/>
                  </a:cubicBezTo>
                  <a:lnTo>
                    <a:pt x="45264" y="76"/>
                  </a:lnTo>
                  <a:cubicBezTo>
                    <a:pt x="40602" y="76"/>
                    <a:pt x="37805" y="76"/>
                    <a:pt x="37805" y="5204"/>
                  </a:cubicBezTo>
                  <a:cubicBezTo>
                    <a:pt x="37805" y="8467"/>
                    <a:pt x="40369" y="8467"/>
                    <a:pt x="45497" y="8467"/>
                  </a:cubicBezTo>
                  <a:cubicBezTo>
                    <a:pt x="49226" y="8467"/>
                    <a:pt x="50159" y="8467"/>
                    <a:pt x="54354" y="8934"/>
                  </a:cubicBezTo>
                  <a:cubicBezTo>
                    <a:pt x="59016" y="9400"/>
                    <a:pt x="59482" y="9866"/>
                    <a:pt x="59482" y="12197"/>
                  </a:cubicBezTo>
                  <a:cubicBezTo>
                    <a:pt x="59482" y="13829"/>
                    <a:pt x="58783" y="16159"/>
                    <a:pt x="58550" y="17325"/>
                  </a:cubicBezTo>
                  <a:lnTo>
                    <a:pt x="28015" y="139231"/>
                  </a:lnTo>
                  <a:cubicBezTo>
                    <a:pt x="25684" y="148322"/>
                    <a:pt x="25451" y="149953"/>
                    <a:pt x="7270" y="149953"/>
                  </a:cubicBezTo>
                  <a:cubicBezTo>
                    <a:pt x="3074" y="149953"/>
                    <a:pt x="277" y="149953"/>
                    <a:pt x="277" y="155081"/>
                  </a:cubicBezTo>
                  <a:cubicBezTo>
                    <a:pt x="277" y="158345"/>
                    <a:pt x="3074" y="158345"/>
                    <a:pt x="7270" y="158345"/>
                  </a:cubicBezTo>
                  <a:lnTo>
                    <a:pt x="138966" y="158345"/>
                  </a:lnTo>
                  <a:cubicBezTo>
                    <a:pt x="144794" y="158345"/>
                    <a:pt x="145027" y="158345"/>
                    <a:pt x="146891" y="154149"/>
                  </a:cubicBezTo>
                  <a:lnTo>
                    <a:pt x="168802" y="104501"/>
                  </a:lnTo>
                  <a:close/>
                </a:path>
              </a:pathLst>
            </a:custGeom>
            <a:solidFill>
              <a:srgbClr val="FF1A1A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C86EDD5F-B275-04B4-9FF9-7C682C8498F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181908" y="8242596"/>
              <a:ext cx="153839" cy="152840"/>
            </a:xfrm>
            <a:custGeom>
              <a:avLst/>
              <a:gdLst>
                <a:gd name="connsiteX0" fmla="*/ 143471 w 153839"/>
                <a:gd name="connsiteY0" fmla="*/ 78326 h 152840"/>
                <a:gd name="connsiteX1" fmla="*/ 154127 w 153839"/>
                <a:gd name="connsiteY1" fmla="*/ 69336 h 152840"/>
                <a:gd name="connsiteX2" fmla="*/ 135479 w 153839"/>
                <a:gd name="connsiteY2" fmla="*/ 18056 h 152840"/>
                <a:gd name="connsiteX3" fmla="*/ 82535 w 153839"/>
                <a:gd name="connsiteY3" fmla="*/ 75 h 152840"/>
                <a:gd name="connsiteX4" fmla="*/ 287 w 153839"/>
                <a:gd name="connsiteY4" fmla="*/ 75996 h 152840"/>
                <a:gd name="connsiteX5" fmla="*/ 87196 w 153839"/>
                <a:gd name="connsiteY5" fmla="*/ 152915 h 152840"/>
                <a:gd name="connsiteX6" fmla="*/ 154127 w 153839"/>
                <a:gd name="connsiteY6" fmla="*/ 111958 h 152840"/>
                <a:gd name="connsiteX7" fmla="*/ 146135 w 153839"/>
                <a:gd name="connsiteY7" fmla="*/ 105964 h 152840"/>
                <a:gd name="connsiteX8" fmla="*/ 137810 w 153839"/>
                <a:gd name="connsiteY8" fmla="*/ 112957 h 152840"/>
                <a:gd name="connsiteX9" fmla="*/ 90193 w 153839"/>
                <a:gd name="connsiteY9" fmla="*/ 139596 h 152840"/>
                <a:gd name="connsiteX10" fmla="*/ 42909 w 153839"/>
                <a:gd name="connsiteY10" fmla="*/ 78326 h 152840"/>
                <a:gd name="connsiteX11" fmla="*/ 143471 w 153839"/>
                <a:gd name="connsiteY11" fmla="*/ 78326 h 152840"/>
                <a:gd name="connsiteX12" fmla="*/ 42909 w 153839"/>
                <a:gd name="connsiteY12" fmla="*/ 67338 h 152840"/>
                <a:gd name="connsiteX13" fmla="*/ 50901 w 153839"/>
                <a:gd name="connsiteY13" fmla="*/ 29377 h 152840"/>
                <a:gd name="connsiteX14" fmla="*/ 82535 w 153839"/>
                <a:gd name="connsiteY14" fmla="*/ 12062 h 152840"/>
                <a:gd name="connsiteX15" fmla="*/ 122493 w 153839"/>
                <a:gd name="connsiteY15" fmla="*/ 67338 h 152840"/>
                <a:gd name="connsiteX16" fmla="*/ 42909 w 153839"/>
                <a:gd name="connsiteY16" fmla="*/ 67338 h 1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839" h="152840">
                  <a:moveTo>
                    <a:pt x="143471" y="78326"/>
                  </a:moveTo>
                  <a:cubicBezTo>
                    <a:pt x="150797" y="78326"/>
                    <a:pt x="154127" y="78326"/>
                    <a:pt x="154127" y="69336"/>
                  </a:cubicBezTo>
                  <a:cubicBezTo>
                    <a:pt x="154127" y="59013"/>
                    <a:pt x="152129" y="34705"/>
                    <a:pt x="135479" y="18056"/>
                  </a:cubicBezTo>
                  <a:cubicBezTo>
                    <a:pt x="123159" y="6068"/>
                    <a:pt x="105511" y="75"/>
                    <a:pt x="82535" y="75"/>
                  </a:cubicBezTo>
                  <a:cubicBezTo>
                    <a:pt x="29257" y="75"/>
                    <a:pt x="287" y="34372"/>
                    <a:pt x="287" y="75996"/>
                  </a:cubicBezTo>
                  <a:cubicBezTo>
                    <a:pt x="287" y="120616"/>
                    <a:pt x="33585" y="152915"/>
                    <a:pt x="87196" y="152915"/>
                  </a:cubicBezTo>
                  <a:cubicBezTo>
                    <a:pt x="139808" y="152915"/>
                    <a:pt x="154127" y="117619"/>
                    <a:pt x="154127" y="111958"/>
                  </a:cubicBezTo>
                  <a:cubicBezTo>
                    <a:pt x="154127" y="105964"/>
                    <a:pt x="147800" y="105964"/>
                    <a:pt x="146135" y="105964"/>
                  </a:cubicBezTo>
                  <a:cubicBezTo>
                    <a:pt x="140474" y="105964"/>
                    <a:pt x="139808" y="107629"/>
                    <a:pt x="137810" y="112957"/>
                  </a:cubicBezTo>
                  <a:cubicBezTo>
                    <a:pt x="130818" y="128940"/>
                    <a:pt x="111837" y="139596"/>
                    <a:pt x="90193" y="139596"/>
                  </a:cubicBezTo>
                  <a:cubicBezTo>
                    <a:pt x="43242" y="139596"/>
                    <a:pt x="42909" y="95309"/>
                    <a:pt x="42909" y="78326"/>
                  </a:cubicBezTo>
                  <a:lnTo>
                    <a:pt x="143471" y="78326"/>
                  </a:lnTo>
                  <a:close/>
                  <a:moveTo>
                    <a:pt x="42909" y="67338"/>
                  </a:moveTo>
                  <a:cubicBezTo>
                    <a:pt x="43575" y="54351"/>
                    <a:pt x="43908" y="40366"/>
                    <a:pt x="50901" y="29377"/>
                  </a:cubicBezTo>
                  <a:cubicBezTo>
                    <a:pt x="59558" y="16058"/>
                    <a:pt x="72878" y="12062"/>
                    <a:pt x="82535" y="12062"/>
                  </a:cubicBezTo>
                  <a:cubicBezTo>
                    <a:pt x="121494" y="12062"/>
                    <a:pt x="122160" y="55683"/>
                    <a:pt x="122493" y="67338"/>
                  </a:cubicBezTo>
                  <a:lnTo>
                    <a:pt x="42909" y="67338"/>
                  </a:ln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336A65A7-9650-9F50-7EEF-87B2079BA245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360982" y="8340593"/>
              <a:ext cx="107221" cy="105123"/>
            </a:xfrm>
            <a:custGeom>
              <a:avLst/>
              <a:gdLst>
                <a:gd name="connsiteX0" fmla="*/ 25233 w 107221"/>
                <a:gd name="connsiteY0" fmla="*/ 82357 h 105123"/>
                <a:gd name="connsiteX1" fmla="*/ 55301 w 107221"/>
                <a:gd name="connsiteY1" fmla="*/ 56018 h 105123"/>
                <a:gd name="connsiteX2" fmla="*/ 84438 w 107221"/>
                <a:gd name="connsiteY2" fmla="*/ 31543 h 105123"/>
                <a:gd name="connsiteX3" fmla="*/ 107514 w 107221"/>
                <a:gd name="connsiteY3" fmla="*/ 2873 h 105123"/>
                <a:gd name="connsiteX4" fmla="*/ 103551 w 107221"/>
                <a:gd name="connsiteY4" fmla="*/ 76 h 105123"/>
                <a:gd name="connsiteX5" fmla="*/ 99589 w 107221"/>
                <a:gd name="connsiteY5" fmla="*/ 2407 h 105123"/>
                <a:gd name="connsiteX6" fmla="*/ 81874 w 107221"/>
                <a:gd name="connsiteY6" fmla="*/ 16626 h 105123"/>
                <a:gd name="connsiteX7" fmla="*/ 68588 w 107221"/>
                <a:gd name="connsiteY7" fmla="*/ 9633 h 105123"/>
                <a:gd name="connsiteX8" fmla="*/ 50173 w 107221"/>
                <a:gd name="connsiteY8" fmla="*/ 76 h 105123"/>
                <a:gd name="connsiteX9" fmla="*/ 18939 w 107221"/>
                <a:gd name="connsiteY9" fmla="*/ 27348 h 105123"/>
                <a:gd name="connsiteX10" fmla="*/ 22902 w 107221"/>
                <a:gd name="connsiteY10" fmla="*/ 30145 h 105123"/>
                <a:gd name="connsiteX11" fmla="*/ 27097 w 107221"/>
                <a:gd name="connsiteY11" fmla="*/ 26882 h 105123"/>
                <a:gd name="connsiteX12" fmla="*/ 47376 w 107221"/>
                <a:gd name="connsiteY12" fmla="*/ 18257 h 105123"/>
                <a:gd name="connsiteX13" fmla="*/ 62061 w 107221"/>
                <a:gd name="connsiteY13" fmla="*/ 20355 h 105123"/>
                <a:gd name="connsiteX14" fmla="*/ 82340 w 107221"/>
                <a:gd name="connsiteY14" fmla="*/ 23152 h 105123"/>
                <a:gd name="connsiteX15" fmla="*/ 49940 w 107221"/>
                <a:gd name="connsiteY15" fmla="*/ 51356 h 105123"/>
                <a:gd name="connsiteX16" fmla="*/ 21037 w 107221"/>
                <a:gd name="connsiteY16" fmla="*/ 76297 h 105123"/>
                <a:gd name="connsiteX17" fmla="*/ 292 w 107221"/>
                <a:gd name="connsiteY17" fmla="*/ 102403 h 105123"/>
                <a:gd name="connsiteX18" fmla="*/ 4255 w 107221"/>
                <a:gd name="connsiteY18" fmla="*/ 105200 h 105123"/>
                <a:gd name="connsiteX19" fmla="*/ 8217 w 107221"/>
                <a:gd name="connsiteY19" fmla="*/ 102869 h 105123"/>
                <a:gd name="connsiteX20" fmla="*/ 29662 w 107221"/>
                <a:gd name="connsiteY20" fmla="*/ 88651 h 105123"/>
                <a:gd name="connsiteX21" fmla="*/ 42248 w 107221"/>
                <a:gd name="connsiteY21" fmla="*/ 94711 h 105123"/>
                <a:gd name="connsiteX22" fmla="*/ 61595 w 107221"/>
                <a:gd name="connsiteY22" fmla="*/ 105200 h 105123"/>
                <a:gd name="connsiteX23" fmla="*/ 102153 w 107221"/>
                <a:gd name="connsiteY23" fmla="*/ 69071 h 105123"/>
                <a:gd name="connsiteX24" fmla="*/ 98190 w 107221"/>
                <a:gd name="connsiteY24" fmla="*/ 66041 h 105123"/>
                <a:gd name="connsiteX25" fmla="*/ 93995 w 107221"/>
                <a:gd name="connsiteY25" fmla="*/ 69770 h 105123"/>
                <a:gd name="connsiteX26" fmla="*/ 64392 w 107221"/>
                <a:gd name="connsiteY26" fmla="*/ 87019 h 105123"/>
                <a:gd name="connsiteX27" fmla="*/ 47376 w 107221"/>
                <a:gd name="connsiteY27" fmla="*/ 84455 h 105123"/>
                <a:gd name="connsiteX28" fmla="*/ 30594 w 107221"/>
                <a:gd name="connsiteY28" fmla="*/ 82124 h 105123"/>
                <a:gd name="connsiteX29" fmla="*/ 25233 w 107221"/>
                <a:gd name="connsiteY29" fmla="*/ 82357 h 10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7221" h="105123">
                  <a:moveTo>
                    <a:pt x="25233" y="82357"/>
                  </a:moveTo>
                  <a:cubicBezTo>
                    <a:pt x="31293" y="76297"/>
                    <a:pt x="35489" y="71868"/>
                    <a:pt x="55301" y="56018"/>
                  </a:cubicBezTo>
                  <a:cubicBezTo>
                    <a:pt x="60196" y="52055"/>
                    <a:pt x="77678" y="38070"/>
                    <a:pt x="84438" y="31543"/>
                  </a:cubicBezTo>
                  <a:cubicBezTo>
                    <a:pt x="98656" y="17558"/>
                    <a:pt x="107514" y="5670"/>
                    <a:pt x="107514" y="2873"/>
                  </a:cubicBezTo>
                  <a:cubicBezTo>
                    <a:pt x="107514" y="76"/>
                    <a:pt x="104484" y="76"/>
                    <a:pt x="103551" y="76"/>
                  </a:cubicBezTo>
                  <a:cubicBezTo>
                    <a:pt x="101453" y="76"/>
                    <a:pt x="100754" y="542"/>
                    <a:pt x="99589" y="2407"/>
                  </a:cubicBezTo>
                  <a:cubicBezTo>
                    <a:pt x="92363" y="13129"/>
                    <a:pt x="87468" y="16626"/>
                    <a:pt x="81874" y="16626"/>
                  </a:cubicBezTo>
                  <a:cubicBezTo>
                    <a:pt x="79077" y="16626"/>
                    <a:pt x="75580" y="16393"/>
                    <a:pt x="68588" y="9633"/>
                  </a:cubicBezTo>
                  <a:cubicBezTo>
                    <a:pt x="60663" y="1708"/>
                    <a:pt x="55535" y="76"/>
                    <a:pt x="50173" y="76"/>
                  </a:cubicBezTo>
                  <a:cubicBezTo>
                    <a:pt x="31526" y="76"/>
                    <a:pt x="18939" y="20355"/>
                    <a:pt x="18939" y="27348"/>
                  </a:cubicBezTo>
                  <a:cubicBezTo>
                    <a:pt x="18939" y="29446"/>
                    <a:pt x="21270" y="30145"/>
                    <a:pt x="22902" y="30145"/>
                  </a:cubicBezTo>
                  <a:cubicBezTo>
                    <a:pt x="25699" y="30145"/>
                    <a:pt x="26165" y="29446"/>
                    <a:pt x="27097" y="26882"/>
                  </a:cubicBezTo>
                  <a:cubicBezTo>
                    <a:pt x="30594" y="18723"/>
                    <a:pt x="43647" y="18257"/>
                    <a:pt x="47376" y="18257"/>
                  </a:cubicBezTo>
                  <a:cubicBezTo>
                    <a:pt x="52737" y="18257"/>
                    <a:pt x="58798" y="19656"/>
                    <a:pt x="62061" y="20355"/>
                  </a:cubicBezTo>
                  <a:cubicBezTo>
                    <a:pt x="74881" y="23152"/>
                    <a:pt x="76513" y="23152"/>
                    <a:pt x="82340" y="23152"/>
                  </a:cubicBezTo>
                  <a:cubicBezTo>
                    <a:pt x="76280" y="29446"/>
                    <a:pt x="72084" y="33641"/>
                    <a:pt x="49940" y="51356"/>
                  </a:cubicBezTo>
                  <a:cubicBezTo>
                    <a:pt x="31759" y="65808"/>
                    <a:pt x="25466" y="71635"/>
                    <a:pt x="21037" y="76297"/>
                  </a:cubicBezTo>
                  <a:cubicBezTo>
                    <a:pt x="7052" y="90049"/>
                    <a:pt x="292" y="100305"/>
                    <a:pt x="292" y="102403"/>
                  </a:cubicBezTo>
                  <a:cubicBezTo>
                    <a:pt x="292" y="105200"/>
                    <a:pt x="3322" y="105200"/>
                    <a:pt x="4255" y="105200"/>
                  </a:cubicBezTo>
                  <a:cubicBezTo>
                    <a:pt x="6586" y="105200"/>
                    <a:pt x="7052" y="104734"/>
                    <a:pt x="8217" y="102869"/>
                  </a:cubicBezTo>
                  <a:cubicBezTo>
                    <a:pt x="14511" y="94012"/>
                    <a:pt x="21736" y="88651"/>
                    <a:pt x="29662" y="88651"/>
                  </a:cubicBezTo>
                  <a:cubicBezTo>
                    <a:pt x="32459" y="88651"/>
                    <a:pt x="35955" y="88884"/>
                    <a:pt x="42248" y="94711"/>
                  </a:cubicBezTo>
                  <a:cubicBezTo>
                    <a:pt x="49474" y="101704"/>
                    <a:pt x="54136" y="105200"/>
                    <a:pt x="61595" y="105200"/>
                  </a:cubicBezTo>
                  <a:cubicBezTo>
                    <a:pt x="86536" y="105200"/>
                    <a:pt x="102153" y="76996"/>
                    <a:pt x="102153" y="69071"/>
                  </a:cubicBezTo>
                  <a:cubicBezTo>
                    <a:pt x="102153" y="66274"/>
                    <a:pt x="99589" y="66041"/>
                    <a:pt x="98190" y="66041"/>
                  </a:cubicBezTo>
                  <a:cubicBezTo>
                    <a:pt x="95393" y="66041"/>
                    <a:pt x="94927" y="67206"/>
                    <a:pt x="93995" y="69770"/>
                  </a:cubicBezTo>
                  <a:cubicBezTo>
                    <a:pt x="89566" y="81425"/>
                    <a:pt x="75813" y="87019"/>
                    <a:pt x="64392" y="87019"/>
                  </a:cubicBezTo>
                  <a:cubicBezTo>
                    <a:pt x="59031" y="87019"/>
                    <a:pt x="53204" y="85853"/>
                    <a:pt x="47376" y="84455"/>
                  </a:cubicBezTo>
                  <a:cubicBezTo>
                    <a:pt x="36654" y="82124"/>
                    <a:pt x="34789" y="82124"/>
                    <a:pt x="30594" y="82124"/>
                  </a:cubicBezTo>
                  <a:cubicBezTo>
                    <a:pt x="30128" y="82124"/>
                    <a:pt x="26631" y="82124"/>
                    <a:pt x="25233" y="82357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8C8D592-304E-494B-8960-B8D8C6187A1C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611335" y="8271233"/>
              <a:ext cx="221436" cy="77918"/>
            </a:xfrm>
            <a:custGeom>
              <a:avLst/>
              <a:gdLst>
                <a:gd name="connsiteX0" fmla="*/ 210414 w 221436"/>
                <a:gd name="connsiteY0" fmla="*/ 13394 h 77918"/>
                <a:gd name="connsiteX1" fmla="*/ 221736 w 221436"/>
                <a:gd name="connsiteY1" fmla="*/ 6734 h 77918"/>
                <a:gd name="connsiteX2" fmla="*/ 210747 w 221436"/>
                <a:gd name="connsiteY2" fmla="*/ 75 h 77918"/>
                <a:gd name="connsiteX3" fmla="*/ 11288 w 221436"/>
                <a:gd name="connsiteY3" fmla="*/ 75 h 77918"/>
                <a:gd name="connsiteX4" fmla="*/ 299 w 221436"/>
                <a:gd name="connsiteY4" fmla="*/ 6734 h 77918"/>
                <a:gd name="connsiteX5" fmla="*/ 11621 w 221436"/>
                <a:gd name="connsiteY5" fmla="*/ 13394 h 77918"/>
                <a:gd name="connsiteX6" fmla="*/ 210414 w 221436"/>
                <a:gd name="connsiteY6" fmla="*/ 13394 h 77918"/>
                <a:gd name="connsiteX7" fmla="*/ 210747 w 221436"/>
                <a:gd name="connsiteY7" fmla="*/ 77994 h 77918"/>
                <a:gd name="connsiteX8" fmla="*/ 221736 w 221436"/>
                <a:gd name="connsiteY8" fmla="*/ 71334 h 77918"/>
                <a:gd name="connsiteX9" fmla="*/ 210414 w 221436"/>
                <a:gd name="connsiteY9" fmla="*/ 64674 h 77918"/>
                <a:gd name="connsiteX10" fmla="*/ 11621 w 221436"/>
                <a:gd name="connsiteY10" fmla="*/ 64674 h 77918"/>
                <a:gd name="connsiteX11" fmla="*/ 299 w 221436"/>
                <a:gd name="connsiteY11" fmla="*/ 71334 h 77918"/>
                <a:gd name="connsiteX12" fmla="*/ 11288 w 221436"/>
                <a:gd name="connsiteY12" fmla="*/ 77994 h 77918"/>
                <a:gd name="connsiteX13" fmla="*/ 210747 w 221436"/>
                <a:gd name="connsiteY13" fmla="*/ 77994 h 7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436" h="77918">
                  <a:moveTo>
                    <a:pt x="210414" y="13394"/>
                  </a:moveTo>
                  <a:cubicBezTo>
                    <a:pt x="215409" y="13394"/>
                    <a:pt x="221736" y="13394"/>
                    <a:pt x="221736" y="6734"/>
                  </a:cubicBezTo>
                  <a:cubicBezTo>
                    <a:pt x="221736" y="75"/>
                    <a:pt x="215409" y="75"/>
                    <a:pt x="210747" y="75"/>
                  </a:cubicBezTo>
                  <a:lnTo>
                    <a:pt x="11288" y="75"/>
                  </a:lnTo>
                  <a:cubicBezTo>
                    <a:pt x="6626" y="75"/>
                    <a:pt x="299" y="75"/>
                    <a:pt x="299" y="6734"/>
                  </a:cubicBezTo>
                  <a:cubicBezTo>
                    <a:pt x="299" y="13394"/>
                    <a:pt x="6626" y="13394"/>
                    <a:pt x="11621" y="13394"/>
                  </a:cubicBezTo>
                  <a:lnTo>
                    <a:pt x="210414" y="13394"/>
                  </a:lnTo>
                  <a:close/>
                  <a:moveTo>
                    <a:pt x="210747" y="77994"/>
                  </a:moveTo>
                  <a:cubicBezTo>
                    <a:pt x="215409" y="77994"/>
                    <a:pt x="221736" y="77994"/>
                    <a:pt x="221736" y="71334"/>
                  </a:cubicBezTo>
                  <a:cubicBezTo>
                    <a:pt x="221736" y="64674"/>
                    <a:pt x="215409" y="64674"/>
                    <a:pt x="210414" y="64674"/>
                  </a:cubicBezTo>
                  <a:lnTo>
                    <a:pt x="11621" y="64674"/>
                  </a:lnTo>
                  <a:cubicBezTo>
                    <a:pt x="6626" y="64674"/>
                    <a:pt x="299" y="64674"/>
                    <a:pt x="299" y="71334"/>
                  </a:cubicBezTo>
                  <a:cubicBezTo>
                    <a:pt x="299" y="77994"/>
                    <a:pt x="6626" y="77994"/>
                    <a:pt x="11288" y="77994"/>
                  </a:cubicBezTo>
                  <a:lnTo>
                    <a:pt x="210747" y="77994"/>
                  </a:ln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D84CD482-4705-C193-D353-2689D07B7435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3955827" y="8166009"/>
              <a:ext cx="196129" cy="227429"/>
            </a:xfrm>
            <a:custGeom>
              <a:avLst/>
              <a:gdLst>
                <a:gd name="connsiteX0" fmla="*/ 64243 w 196129"/>
                <a:gd name="connsiteY0" fmla="*/ 122281 h 227429"/>
                <a:gd name="connsiteX1" fmla="*/ 120518 w 196129"/>
                <a:gd name="connsiteY1" fmla="*/ 122281 h 227429"/>
                <a:gd name="connsiteX2" fmla="*/ 196439 w 196129"/>
                <a:gd name="connsiteY2" fmla="*/ 62010 h 227429"/>
                <a:gd name="connsiteX3" fmla="*/ 117854 w 196129"/>
                <a:gd name="connsiteY3" fmla="*/ 75 h 227429"/>
                <a:gd name="connsiteX4" fmla="*/ 310 w 196129"/>
                <a:gd name="connsiteY4" fmla="*/ 75 h 227429"/>
                <a:gd name="connsiteX5" fmla="*/ 310 w 196129"/>
                <a:gd name="connsiteY5" fmla="*/ 10397 h 227429"/>
                <a:gd name="connsiteX6" fmla="*/ 8302 w 196129"/>
                <a:gd name="connsiteY6" fmla="*/ 10397 h 227429"/>
                <a:gd name="connsiteX7" fmla="*/ 34608 w 196129"/>
                <a:gd name="connsiteY7" fmla="*/ 26048 h 227429"/>
                <a:gd name="connsiteX8" fmla="*/ 34608 w 196129"/>
                <a:gd name="connsiteY8" fmla="*/ 201531 h 227429"/>
                <a:gd name="connsiteX9" fmla="*/ 8302 w 196129"/>
                <a:gd name="connsiteY9" fmla="*/ 217182 h 227429"/>
                <a:gd name="connsiteX10" fmla="*/ 310 w 196129"/>
                <a:gd name="connsiteY10" fmla="*/ 217182 h 227429"/>
                <a:gd name="connsiteX11" fmla="*/ 310 w 196129"/>
                <a:gd name="connsiteY11" fmla="*/ 227504 h 227429"/>
                <a:gd name="connsiteX12" fmla="*/ 49259 w 196129"/>
                <a:gd name="connsiteY12" fmla="*/ 226505 h 227429"/>
                <a:gd name="connsiteX13" fmla="*/ 98541 w 196129"/>
                <a:gd name="connsiteY13" fmla="*/ 227504 h 227429"/>
                <a:gd name="connsiteX14" fmla="*/ 98541 w 196129"/>
                <a:gd name="connsiteY14" fmla="*/ 217182 h 227429"/>
                <a:gd name="connsiteX15" fmla="*/ 90549 w 196129"/>
                <a:gd name="connsiteY15" fmla="*/ 217182 h 227429"/>
                <a:gd name="connsiteX16" fmla="*/ 64243 w 196129"/>
                <a:gd name="connsiteY16" fmla="*/ 201531 h 227429"/>
                <a:gd name="connsiteX17" fmla="*/ 64243 w 196129"/>
                <a:gd name="connsiteY17" fmla="*/ 122281 h 227429"/>
                <a:gd name="connsiteX18" fmla="*/ 63244 w 196129"/>
                <a:gd name="connsiteY18" fmla="*/ 113623 h 227429"/>
                <a:gd name="connsiteX19" fmla="*/ 63244 w 196129"/>
                <a:gd name="connsiteY19" fmla="*/ 23717 h 227429"/>
                <a:gd name="connsiteX20" fmla="*/ 79561 w 196129"/>
                <a:gd name="connsiteY20" fmla="*/ 10397 h 227429"/>
                <a:gd name="connsiteX21" fmla="*/ 109197 w 196129"/>
                <a:gd name="connsiteY21" fmla="*/ 10397 h 227429"/>
                <a:gd name="connsiteX22" fmla="*/ 162142 w 196129"/>
                <a:gd name="connsiteY22" fmla="*/ 62010 h 227429"/>
                <a:gd name="connsiteX23" fmla="*/ 109197 w 196129"/>
                <a:gd name="connsiteY23" fmla="*/ 113623 h 227429"/>
                <a:gd name="connsiteX24" fmla="*/ 63244 w 196129"/>
                <a:gd name="connsiteY24" fmla="*/ 113623 h 227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129" h="227429">
                  <a:moveTo>
                    <a:pt x="64243" y="122281"/>
                  </a:moveTo>
                  <a:lnTo>
                    <a:pt x="120518" y="122281"/>
                  </a:lnTo>
                  <a:cubicBezTo>
                    <a:pt x="160477" y="122281"/>
                    <a:pt x="196439" y="95309"/>
                    <a:pt x="196439" y="62010"/>
                  </a:cubicBezTo>
                  <a:cubicBezTo>
                    <a:pt x="196439" y="29377"/>
                    <a:pt x="163473" y="75"/>
                    <a:pt x="117854" y="75"/>
                  </a:cubicBezTo>
                  <a:lnTo>
                    <a:pt x="310" y="75"/>
                  </a:lnTo>
                  <a:lnTo>
                    <a:pt x="310" y="10397"/>
                  </a:lnTo>
                  <a:lnTo>
                    <a:pt x="8302" y="10397"/>
                  </a:lnTo>
                  <a:cubicBezTo>
                    <a:pt x="33942" y="10397"/>
                    <a:pt x="34608" y="14060"/>
                    <a:pt x="34608" y="26048"/>
                  </a:cubicBezTo>
                  <a:lnTo>
                    <a:pt x="34608" y="201531"/>
                  </a:lnTo>
                  <a:cubicBezTo>
                    <a:pt x="34608" y="213519"/>
                    <a:pt x="33942" y="217182"/>
                    <a:pt x="8302" y="217182"/>
                  </a:cubicBezTo>
                  <a:lnTo>
                    <a:pt x="310" y="217182"/>
                  </a:lnTo>
                  <a:lnTo>
                    <a:pt x="310" y="227504"/>
                  </a:lnTo>
                  <a:cubicBezTo>
                    <a:pt x="11964" y="226505"/>
                    <a:pt x="36606" y="226505"/>
                    <a:pt x="49259" y="226505"/>
                  </a:cubicBezTo>
                  <a:cubicBezTo>
                    <a:pt x="61912" y="226505"/>
                    <a:pt x="86887" y="226505"/>
                    <a:pt x="98541" y="227504"/>
                  </a:cubicBezTo>
                  <a:lnTo>
                    <a:pt x="98541" y="217182"/>
                  </a:lnTo>
                  <a:lnTo>
                    <a:pt x="90549" y="217182"/>
                  </a:lnTo>
                  <a:cubicBezTo>
                    <a:pt x="64909" y="217182"/>
                    <a:pt x="64243" y="213519"/>
                    <a:pt x="64243" y="201531"/>
                  </a:cubicBezTo>
                  <a:lnTo>
                    <a:pt x="64243" y="122281"/>
                  </a:lnTo>
                  <a:close/>
                  <a:moveTo>
                    <a:pt x="63244" y="113623"/>
                  </a:moveTo>
                  <a:lnTo>
                    <a:pt x="63244" y="23717"/>
                  </a:lnTo>
                  <a:cubicBezTo>
                    <a:pt x="63244" y="12728"/>
                    <a:pt x="63910" y="10397"/>
                    <a:pt x="79561" y="10397"/>
                  </a:cubicBezTo>
                  <a:lnTo>
                    <a:pt x="109197" y="10397"/>
                  </a:lnTo>
                  <a:cubicBezTo>
                    <a:pt x="162142" y="10397"/>
                    <a:pt x="162142" y="45694"/>
                    <a:pt x="162142" y="62010"/>
                  </a:cubicBezTo>
                  <a:cubicBezTo>
                    <a:pt x="162142" y="77661"/>
                    <a:pt x="162142" y="113623"/>
                    <a:pt x="109197" y="113623"/>
                  </a:cubicBezTo>
                  <a:lnTo>
                    <a:pt x="63244" y="113623"/>
                  </a:ln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A6E3B2F3-CE06-F760-6C04-FD79EB400EAB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4170863" y="8244261"/>
              <a:ext cx="147513" cy="152840"/>
            </a:xfrm>
            <a:custGeom>
              <a:avLst/>
              <a:gdLst>
                <a:gd name="connsiteX0" fmla="*/ 147830 w 147513"/>
                <a:gd name="connsiteY0" fmla="*/ 77994 h 152840"/>
                <a:gd name="connsiteX1" fmla="*/ 74240 w 147513"/>
                <a:gd name="connsiteY1" fmla="*/ 75 h 152840"/>
                <a:gd name="connsiteX2" fmla="*/ 316 w 147513"/>
                <a:gd name="connsiteY2" fmla="*/ 77994 h 152840"/>
                <a:gd name="connsiteX3" fmla="*/ 73907 w 147513"/>
                <a:gd name="connsiteY3" fmla="*/ 152915 h 152840"/>
                <a:gd name="connsiteX4" fmla="*/ 147830 w 147513"/>
                <a:gd name="connsiteY4" fmla="*/ 77994 h 152840"/>
                <a:gd name="connsiteX5" fmla="*/ 74240 w 147513"/>
                <a:gd name="connsiteY5" fmla="*/ 144591 h 152840"/>
                <a:gd name="connsiteX6" fmla="*/ 36279 w 147513"/>
                <a:gd name="connsiteY6" fmla="*/ 122281 h 152840"/>
                <a:gd name="connsiteX7" fmla="*/ 27954 w 147513"/>
                <a:gd name="connsiteY7" fmla="*/ 75330 h 152840"/>
                <a:gd name="connsiteX8" fmla="*/ 35946 w 147513"/>
                <a:gd name="connsiteY8" fmla="*/ 29711 h 152840"/>
                <a:gd name="connsiteX9" fmla="*/ 73907 w 147513"/>
                <a:gd name="connsiteY9" fmla="*/ 7400 h 152840"/>
                <a:gd name="connsiteX10" fmla="*/ 111534 w 147513"/>
                <a:gd name="connsiteY10" fmla="*/ 29045 h 152840"/>
                <a:gd name="connsiteX11" fmla="*/ 120192 w 147513"/>
                <a:gd name="connsiteY11" fmla="*/ 75330 h 152840"/>
                <a:gd name="connsiteX12" fmla="*/ 112866 w 147513"/>
                <a:gd name="connsiteY12" fmla="*/ 119950 h 152840"/>
                <a:gd name="connsiteX13" fmla="*/ 74240 w 147513"/>
                <a:gd name="connsiteY13" fmla="*/ 144591 h 1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7513" h="152840">
                  <a:moveTo>
                    <a:pt x="147830" y="77994"/>
                  </a:moveTo>
                  <a:cubicBezTo>
                    <a:pt x="147830" y="35371"/>
                    <a:pt x="114531" y="75"/>
                    <a:pt x="74240" y="75"/>
                  </a:cubicBezTo>
                  <a:cubicBezTo>
                    <a:pt x="32616" y="75"/>
                    <a:pt x="316" y="36370"/>
                    <a:pt x="316" y="77994"/>
                  </a:cubicBezTo>
                  <a:cubicBezTo>
                    <a:pt x="316" y="120949"/>
                    <a:pt x="34947" y="152915"/>
                    <a:pt x="73907" y="152915"/>
                  </a:cubicBezTo>
                  <a:cubicBezTo>
                    <a:pt x="114198" y="152915"/>
                    <a:pt x="147830" y="120283"/>
                    <a:pt x="147830" y="77994"/>
                  </a:cubicBezTo>
                  <a:close/>
                  <a:moveTo>
                    <a:pt x="74240" y="144591"/>
                  </a:moveTo>
                  <a:cubicBezTo>
                    <a:pt x="59921" y="144591"/>
                    <a:pt x="45270" y="137598"/>
                    <a:pt x="36279" y="122281"/>
                  </a:cubicBezTo>
                  <a:cubicBezTo>
                    <a:pt x="27954" y="107629"/>
                    <a:pt x="27954" y="87317"/>
                    <a:pt x="27954" y="75330"/>
                  </a:cubicBezTo>
                  <a:cubicBezTo>
                    <a:pt x="27954" y="62343"/>
                    <a:pt x="27954" y="44362"/>
                    <a:pt x="35946" y="29711"/>
                  </a:cubicBezTo>
                  <a:cubicBezTo>
                    <a:pt x="44937" y="14393"/>
                    <a:pt x="60587" y="7400"/>
                    <a:pt x="73907" y="7400"/>
                  </a:cubicBezTo>
                  <a:cubicBezTo>
                    <a:pt x="88558" y="7400"/>
                    <a:pt x="102876" y="14726"/>
                    <a:pt x="111534" y="29045"/>
                  </a:cubicBezTo>
                  <a:cubicBezTo>
                    <a:pt x="120192" y="43363"/>
                    <a:pt x="120192" y="62676"/>
                    <a:pt x="120192" y="75330"/>
                  </a:cubicBezTo>
                  <a:cubicBezTo>
                    <a:pt x="120192" y="87317"/>
                    <a:pt x="120192" y="105298"/>
                    <a:pt x="112866" y="119950"/>
                  </a:cubicBezTo>
                  <a:cubicBezTo>
                    <a:pt x="105540" y="134934"/>
                    <a:pt x="90889" y="144591"/>
                    <a:pt x="74240" y="144591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D1985A2A-6ECC-59DC-EAB7-4DCFD5BBBCD7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4339022" y="8170671"/>
              <a:ext cx="71259" cy="222767"/>
            </a:xfrm>
            <a:custGeom>
              <a:avLst/>
              <a:gdLst>
                <a:gd name="connsiteX0" fmla="*/ 48272 w 71259"/>
                <a:gd name="connsiteY0" fmla="*/ 75663 h 222767"/>
                <a:gd name="connsiteX1" fmla="*/ 1653 w 71259"/>
                <a:gd name="connsiteY1" fmla="*/ 79325 h 222767"/>
                <a:gd name="connsiteX2" fmla="*/ 1653 w 71259"/>
                <a:gd name="connsiteY2" fmla="*/ 89648 h 222767"/>
                <a:gd name="connsiteX3" fmla="*/ 26294 w 71259"/>
                <a:gd name="connsiteY3" fmla="*/ 107962 h 222767"/>
                <a:gd name="connsiteX4" fmla="*/ 26294 w 71259"/>
                <a:gd name="connsiteY4" fmla="*/ 197536 h 222767"/>
                <a:gd name="connsiteX5" fmla="*/ 321 w 71259"/>
                <a:gd name="connsiteY5" fmla="*/ 212520 h 222767"/>
                <a:gd name="connsiteX6" fmla="*/ 321 w 71259"/>
                <a:gd name="connsiteY6" fmla="*/ 222843 h 222767"/>
                <a:gd name="connsiteX7" fmla="*/ 36950 w 71259"/>
                <a:gd name="connsiteY7" fmla="*/ 221844 h 222767"/>
                <a:gd name="connsiteX8" fmla="*/ 71581 w 71259"/>
                <a:gd name="connsiteY8" fmla="*/ 222843 h 222767"/>
                <a:gd name="connsiteX9" fmla="*/ 71581 w 71259"/>
                <a:gd name="connsiteY9" fmla="*/ 212520 h 222767"/>
                <a:gd name="connsiteX10" fmla="*/ 48272 w 71259"/>
                <a:gd name="connsiteY10" fmla="*/ 197869 h 222767"/>
                <a:gd name="connsiteX11" fmla="*/ 48272 w 71259"/>
                <a:gd name="connsiteY11" fmla="*/ 75663 h 222767"/>
                <a:gd name="connsiteX12" fmla="*/ 49603 w 71259"/>
                <a:gd name="connsiteY12" fmla="*/ 17723 h 222767"/>
                <a:gd name="connsiteX13" fmla="*/ 31955 w 71259"/>
                <a:gd name="connsiteY13" fmla="*/ 75 h 222767"/>
                <a:gd name="connsiteX14" fmla="*/ 14307 w 71259"/>
                <a:gd name="connsiteY14" fmla="*/ 17723 h 222767"/>
                <a:gd name="connsiteX15" fmla="*/ 31955 w 71259"/>
                <a:gd name="connsiteY15" fmla="*/ 35371 h 222767"/>
                <a:gd name="connsiteX16" fmla="*/ 49603 w 71259"/>
                <a:gd name="connsiteY16" fmla="*/ 17723 h 22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259" h="222767">
                  <a:moveTo>
                    <a:pt x="48272" y="75663"/>
                  </a:moveTo>
                  <a:lnTo>
                    <a:pt x="1653" y="79325"/>
                  </a:lnTo>
                  <a:lnTo>
                    <a:pt x="1653" y="89648"/>
                  </a:lnTo>
                  <a:cubicBezTo>
                    <a:pt x="23297" y="89648"/>
                    <a:pt x="26294" y="91646"/>
                    <a:pt x="26294" y="107962"/>
                  </a:cubicBezTo>
                  <a:lnTo>
                    <a:pt x="26294" y="197536"/>
                  </a:lnTo>
                  <a:cubicBezTo>
                    <a:pt x="26294" y="212520"/>
                    <a:pt x="22632" y="212520"/>
                    <a:pt x="321" y="212520"/>
                  </a:cubicBezTo>
                  <a:lnTo>
                    <a:pt x="321" y="222843"/>
                  </a:lnTo>
                  <a:cubicBezTo>
                    <a:pt x="10977" y="222510"/>
                    <a:pt x="28958" y="221844"/>
                    <a:pt x="36950" y="221844"/>
                  </a:cubicBezTo>
                  <a:cubicBezTo>
                    <a:pt x="48605" y="221844"/>
                    <a:pt x="60259" y="222510"/>
                    <a:pt x="71581" y="222843"/>
                  </a:cubicBezTo>
                  <a:lnTo>
                    <a:pt x="71581" y="212520"/>
                  </a:lnTo>
                  <a:cubicBezTo>
                    <a:pt x="49603" y="212520"/>
                    <a:pt x="48272" y="210855"/>
                    <a:pt x="48272" y="197869"/>
                  </a:cubicBezTo>
                  <a:lnTo>
                    <a:pt x="48272" y="75663"/>
                  </a:lnTo>
                  <a:close/>
                  <a:moveTo>
                    <a:pt x="49603" y="17723"/>
                  </a:moveTo>
                  <a:cubicBezTo>
                    <a:pt x="49603" y="7067"/>
                    <a:pt x="41279" y="75"/>
                    <a:pt x="31955" y="75"/>
                  </a:cubicBezTo>
                  <a:cubicBezTo>
                    <a:pt x="21633" y="75"/>
                    <a:pt x="14307" y="9065"/>
                    <a:pt x="14307" y="17723"/>
                  </a:cubicBezTo>
                  <a:cubicBezTo>
                    <a:pt x="14307" y="26714"/>
                    <a:pt x="21633" y="35371"/>
                    <a:pt x="31955" y="35371"/>
                  </a:cubicBezTo>
                  <a:cubicBezTo>
                    <a:pt x="41279" y="35371"/>
                    <a:pt x="49603" y="28379"/>
                    <a:pt x="49603" y="17723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4C72C0B7-CF4D-75BD-0960-BD0B654960EA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4431851" y="8162346"/>
              <a:ext cx="164162" cy="234755"/>
            </a:xfrm>
            <a:custGeom>
              <a:avLst/>
              <a:gdLst>
                <a:gd name="connsiteX0" fmla="*/ 115538 w 164162"/>
                <a:gd name="connsiteY0" fmla="*/ 212853 h 234755"/>
                <a:gd name="connsiteX1" fmla="*/ 115538 w 164162"/>
                <a:gd name="connsiteY1" fmla="*/ 234830 h 234755"/>
                <a:gd name="connsiteX2" fmla="*/ 164487 w 164162"/>
                <a:gd name="connsiteY2" fmla="*/ 231167 h 234755"/>
                <a:gd name="connsiteX3" fmla="*/ 164487 w 164162"/>
                <a:gd name="connsiteY3" fmla="*/ 220845 h 234755"/>
                <a:gd name="connsiteX4" fmla="*/ 138514 w 164162"/>
                <a:gd name="connsiteY4" fmla="*/ 202197 h 234755"/>
                <a:gd name="connsiteX5" fmla="*/ 138514 w 164162"/>
                <a:gd name="connsiteY5" fmla="*/ 75 h 234755"/>
                <a:gd name="connsiteX6" fmla="*/ 90564 w 164162"/>
                <a:gd name="connsiteY6" fmla="*/ 3738 h 234755"/>
                <a:gd name="connsiteX7" fmla="*/ 90564 w 164162"/>
                <a:gd name="connsiteY7" fmla="*/ 14060 h 234755"/>
                <a:gd name="connsiteX8" fmla="*/ 116537 w 164162"/>
                <a:gd name="connsiteY8" fmla="*/ 32707 h 234755"/>
                <a:gd name="connsiteX9" fmla="*/ 116537 w 164162"/>
                <a:gd name="connsiteY9" fmla="*/ 104632 h 234755"/>
                <a:gd name="connsiteX10" fmla="*/ 74580 w 164162"/>
                <a:gd name="connsiteY10" fmla="*/ 83987 h 234755"/>
                <a:gd name="connsiteX11" fmla="*/ 324 w 164162"/>
                <a:gd name="connsiteY11" fmla="*/ 159575 h 234755"/>
                <a:gd name="connsiteX12" fmla="*/ 70917 w 164162"/>
                <a:gd name="connsiteY12" fmla="*/ 234830 h 234755"/>
                <a:gd name="connsiteX13" fmla="*/ 115538 w 164162"/>
                <a:gd name="connsiteY13" fmla="*/ 212853 h 234755"/>
                <a:gd name="connsiteX14" fmla="*/ 115538 w 164162"/>
                <a:gd name="connsiteY14" fmla="*/ 123613 h 234755"/>
                <a:gd name="connsiteX15" fmla="*/ 115538 w 164162"/>
                <a:gd name="connsiteY15" fmla="*/ 191875 h 234755"/>
                <a:gd name="connsiteX16" fmla="*/ 111875 w 164162"/>
                <a:gd name="connsiteY16" fmla="*/ 204195 h 234755"/>
                <a:gd name="connsiteX17" fmla="*/ 72582 w 164162"/>
                <a:gd name="connsiteY17" fmla="*/ 227504 h 234755"/>
                <a:gd name="connsiteX18" fmla="*/ 37619 w 164162"/>
                <a:gd name="connsiteY18" fmla="*/ 206193 h 234755"/>
                <a:gd name="connsiteX19" fmla="*/ 27962 w 164162"/>
                <a:gd name="connsiteY19" fmla="*/ 159908 h 234755"/>
                <a:gd name="connsiteX20" fmla="*/ 38285 w 164162"/>
                <a:gd name="connsiteY20" fmla="*/ 112624 h 234755"/>
                <a:gd name="connsiteX21" fmla="*/ 75912 w 164162"/>
                <a:gd name="connsiteY21" fmla="*/ 91313 h 234755"/>
                <a:gd name="connsiteX22" fmla="*/ 111875 w 164162"/>
                <a:gd name="connsiteY22" fmla="*/ 111292 h 234755"/>
                <a:gd name="connsiteX23" fmla="*/ 115538 w 164162"/>
                <a:gd name="connsiteY23" fmla="*/ 123613 h 23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4162" h="234755">
                  <a:moveTo>
                    <a:pt x="115538" y="212853"/>
                  </a:moveTo>
                  <a:lnTo>
                    <a:pt x="115538" y="234830"/>
                  </a:lnTo>
                  <a:lnTo>
                    <a:pt x="164487" y="231167"/>
                  </a:lnTo>
                  <a:lnTo>
                    <a:pt x="164487" y="220845"/>
                  </a:lnTo>
                  <a:cubicBezTo>
                    <a:pt x="141178" y="220845"/>
                    <a:pt x="138514" y="218514"/>
                    <a:pt x="138514" y="202197"/>
                  </a:cubicBezTo>
                  <a:lnTo>
                    <a:pt x="138514" y="75"/>
                  </a:lnTo>
                  <a:lnTo>
                    <a:pt x="90564" y="3738"/>
                  </a:lnTo>
                  <a:lnTo>
                    <a:pt x="90564" y="14060"/>
                  </a:lnTo>
                  <a:cubicBezTo>
                    <a:pt x="113873" y="14060"/>
                    <a:pt x="116537" y="16391"/>
                    <a:pt x="116537" y="32707"/>
                  </a:cubicBezTo>
                  <a:lnTo>
                    <a:pt x="116537" y="104632"/>
                  </a:lnTo>
                  <a:cubicBezTo>
                    <a:pt x="106880" y="92645"/>
                    <a:pt x="92562" y="83987"/>
                    <a:pt x="74580" y="83987"/>
                  </a:cubicBezTo>
                  <a:cubicBezTo>
                    <a:pt x="35288" y="83987"/>
                    <a:pt x="324" y="116620"/>
                    <a:pt x="324" y="159575"/>
                  </a:cubicBezTo>
                  <a:cubicBezTo>
                    <a:pt x="324" y="201864"/>
                    <a:pt x="32957" y="234830"/>
                    <a:pt x="70917" y="234830"/>
                  </a:cubicBezTo>
                  <a:cubicBezTo>
                    <a:pt x="92229" y="234830"/>
                    <a:pt x="107213" y="223509"/>
                    <a:pt x="115538" y="212853"/>
                  </a:cubicBezTo>
                  <a:close/>
                  <a:moveTo>
                    <a:pt x="115538" y="123613"/>
                  </a:moveTo>
                  <a:lnTo>
                    <a:pt x="115538" y="191875"/>
                  </a:lnTo>
                  <a:cubicBezTo>
                    <a:pt x="115538" y="197869"/>
                    <a:pt x="115538" y="198535"/>
                    <a:pt x="111875" y="204195"/>
                  </a:cubicBezTo>
                  <a:cubicBezTo>
                    <a:pt x="101885" y="220179"/>
                    <a:pt x="86901" y="227504"/>
                    <a:pt x="72582" y="227504"/>
                  </a:cubicBezTo>
                  <a:cubicBezTo>
                    <a:pt x="57598" y="227504"/>
                    <a:pt x="45610" y="218847"/>
                    <a:pt x="37619" y="206193"/>
                  </a:cubicBezTo>
                  <a:cubicBezTo>
                    <a:pt x="28961" y="192541"/>
                    <a:pt x="27962" y="173561"/>
                    <a:pt x="27962" y="159908"/>
                  </a:cubicBezTo>
                  <a:cubicBezTo>
                    <a:pt x="27962" y="147588"/>
                    <a:pt x="28628" y="127608"/>
                    <a:pt x="38285" y="112624"/>
                  </a:cubicBezTo>
                  <a:cubicBezTo>
                    <a:pt x="45277" y="102302"/>
                    <a:pt x="57931" y="91313"/>
                    <a:pt x="75912" y="91313"/>
                  </a:cubicBezTo>
                  <a:cubicBezTo>
                    <a:pt x="87567" y="91313"/>
                    <a:pt x="101552" y="96308"/>
                    <a:pt x="111875" y="111292"/>
                  </a:cubicBezTo>
                  <a:cubicBezTo>
                    <a:pt x="115538" y="116953"/>
                    <a:pt x="115538" y="117619"/>
                    <a:pt x="115538" y="123613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D3DCD35E-FA58-866F-D39F-C3F4D9AAE96D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4616511" y="8244261"/>
              <a:ext cx="108886" cy="152840"/>
            </a:xfrm>
            <a:custGeom>
              <a:avLst/>
              <a:gdLst>
                <a:gd name="connsiteX0" fmla="*/ 58602 w 108886"/>
                <a:gd name="connsiteY0" fmla="*/ 84653 h 152840"/>
                <a:gd name="connsiteX1" fmla="*/ 93233 w 108886"/>
                <a:gd name="connsiteY1" fmla="*/ 115288 h 152840"/>
                <a:gd name="connsiteX2" fmla="*/ 55606 w 108886"/>
                <a:gd name="connsiteY2" fmla="*/ 145590 h 152840"/>
                <a:gd name="connsiteX3" fmla="*/ 9320 w 108886"/>
                <a:gd name="connsiteY3" fmla="*/ 98306 h 152840"/>
                <a:gd name="connsiteX4" fmla="*/ 4659 w 108886"/>
                <a:gd name="connsiteY4" fmla="*/ 92645 h 152840"/>
                <a:gd name="connsiteX5" fmla="*/ 330 w 108886"/>
                <a:gd name="connsiteY5" fmla="*/ 100970 h 152840"/>
                <a:gd name="connsiteX6" fmla="*/ 330 w 108886"/>
                <a:gd name="connsiteY6" fmla="*/ 144924 h 152840"/>
                <a:gd name="connsiteX7" fmla="*/ 3993 w 108886"/>
                <a:gd name="connsiteY7" fmla="*/ 152915 h 152840"/>
                <a:gd name="connsiteX8" fmla="*/ 12317 w 108886"/>
                <a:gd name="connsiteY8" fmla="*/ 146256 h 152840"/>
                <a:gd name="connsiteX9" fmla="*/ 18977 w 108886"/>
                <a:gd name="connsiteY9" fmla="*/ 138597 h 152840"/>
                <a:gd name="connsiteX10" fmla="*/ 55606 w 108886"/>
                <a:gd name="connsiteY10" fmla="*/ 152915 h 152840"/>
                <a:gd name="connsiteX11" fmla="*/ 109216 w 108886"/>
                <a:gd name="connsiteY11" fmla="*/ 106630 h 152840"/>
                <a:gd name="connsiteX12" fmla="*/ 95231 w 108886"/>
                <a:gd name="connsiteY12" fmla="*/ 74997 h 152840"/>
                <a:gd name="connsiteX13" fmla="*/ 57270 w 108886"/>
                <a:gd name="connsiteY13" fmla="*/ 59013 h 152840"/>
                <a:gd name="connsiteX14" fmla="*/ 16313 w 108886"/>
                <a:gd name="connsiteY14" fmla="*/ 31708 h 152840"/>
                <a:gd name="connsiteX15" fmla="*/ 53608 w 108886"/>
                <a:gd name="connsiteY15" fmla="*/ 6401 h 152840"/>
                <a:gd name="connsiteX16" fmla="*/ 92567 w 108886"/>
                <a:gd name="connsiteY16" fmla="*/ 46693 h 152840"/>
                <a:gd name="connsiteX17" fmla="*/ 96563 w 108886"/>
                <a:gd name="connsiteY17" fmla="*/ 49690 h 152840"/>
                <a:gd name="connsiteX18" fmla="*/ 100892 w 108886"/>
                <a:gd name="connsiteY18" fmla="*/ 41698 h 152840"/>
                <a:gd name="connsiteX19" fmla="*/ 100892 w 108886"/>
                <a:gd name="connsiteY19" fmla="*/ 8066 h 152840"/>
                <a:gd name="connsiteX20" fmla="*/ 97229 w 108886"/>
                <a:gd name="connsiteY20" fmla="*/ 75 h 152840"/>
                <a:gd name="connsiteX21" fmla="*/ 90569 w 108886"/>
                <a:gd name="connsiteY21" fmla="*/ 4071 h 152840"/>
                <a:gd name="connsiteX22" fmla="*/ 84908 w 108886"/>
                <a:gd name="connsiteY22" fmla="*/ 9398 h 152840"/>
                <a:gd name="connsiteX23" fmla="*/ 53608 w 108886"/>
                <a:gd name="connsiteY23" fmla="*/ 75 h 152840"/>
                <a:gd name="connsiteX24" fmla="*/ 330 w 108886"/>
                <a:gd name="connsiteY24" fmla="*/ 41032 h 152840"/>
                <a:gd name="connsiteX25" fmla="*/ 14648 w 108886"/>
                <a:gd name="connsiteY25" fmla="*/ 69336 h 152840"/>
                <a:gd name="connsiteX26" fmla="*/ 58602 w 108886"/>
                <a:gd name="connsiteY26" fmla="*/ 84653 h 1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8886" h="152840">
                  <a:moveTo>
                    <a:pt x="58602" y="84653"/>
                  </a:moveTo>
                  <a:cubicBezTo>
                    <a:pt x="65928" y="85985"/>
                    <a:pt x="93233" y="91313"/>
                    <a:pt x="93233" y="115288"/>
                  </a:cubicBezTo>
                  <a:cubicBezTo>
                    <a:pt x="93233" y="132270"/>
                    <a:pt x="81579" y="145590"/>
                    <a:pt x="55606" y="145590"/>
                  </a:cubicBezTo>
                  <a:cubicBezTo>
                    <a:pt x="27635" y="145590"/>
                    <a:pt x="15647" y="126610"/>
                    <a:pt x="9320" y="98306"/>
                  </a:cubicBezTo>
                  <a:cubicBezTo>
                    <a:pt x="8321" y="93977"/>
                    <a:pt x="7988" y="92645"/>
                    <a:pt x="4659" y="92645"/>
                  </a:cubicBezTo>
                  <a:cubicBezTo>
                    <a:pt x="330" y="92645"/>
                    <a:pt x="330" y="94976"/>
                    <a:pt x="330" y="100970"/>
                  </a:cubicBezTo>
                  <a:lnTo>
                    <a:pt x="330" y="144924"/>
                  </a:lnTo>
                  <a:cubicBezTo>
                    <a:pt x="330" y="150585"/>
                    <a:pt x="330" y="152915"/>
                    <a:pt x="3993" y="152915"/>
                  </a:cubicBezTo>
                  <a:cubicBezTo>
                    <a:pt x="5657" y="152915"/>
                    <a:pt x="5990" y="152582"/>
                    <a:pt x="12317" y="146256"/>
                  </a:cubicBezTo>
                  <a:cubicBezTo>
                    <a:pt x="12983" y="145590"/>
                    <a:pt x="12983" y="144924"/>
                    <a:pt x="18977" y="138597"/>
                  </a:cubicBezTo>
                  <a:cubicBezTo>
                    <a:pt x="33628" y="152582"/>
                    <a:pt x="48613" y="152915"/>
                    <a:pt x="55606" y="152915"/>
                  </a:cubicBezTo>
                  <a:cubicBezTo>
                    <a:pt x="93899" y="152915"/>
                    <a:pt x="109216" y="130605"/>
                    <a:pt x="109216" y="106630"/>
                  </a:cubicBezTo>
                  <a:cubicBezTo>
                    <a:pt x="109216" y="88982"/>
                    <a:pt x="99227" y="78992"/>
                    <a:pt x="95231" y="74997"/>
                  </a:cubicBezTo>
                  <a:cubicBezTo>
                    <a:pt x="84242" y="64341"/>
                    <a:pt x="71256" y="61677"/>
                    <a:pt x="57270" y="59013"/>
                  </a:cubicBezTo>
                  <a:cubicBezTo>
                    <a:pt x="38623" y="55350"/>
                    <a:pt x="16313" y="51022"/>
                    <a:pt x="16313" y="31708"/>
                  </a:cubicBezTo>
                  <a:cubicBezTo>
                    <a:pt x="16313" y="20054"/>
                    <a:pt x="24971" y="6401"/>
                    <a:pt x="53608" y="6401"/>
                  </a:cubicBezTo>
                  <a:cubicBezTo>
                    <a:pt x="90236" y="6401"/>
                    <a:pt x="91901" y="36370"/>
                    <a:pt x="92567" y="46693"/>
                  </a:cubicBezTo>
                  <a:cubicBezTo>
                    <a:pt x="92900" y="49690"/>
                    <a:pt x="95897" y="49690"/>
                    <a:pt x="96563" y="49690"/>
                  </a:cubicBezTo>
                  <a:cubicBezTo>
                    <a:pt x="100892" y="49690"/>
                    <a:pt x="100892" y="48025"/>
                    <a:pt x="100892" y="41698"/>
                  </a:cubicBezTo>
                  <a:lnTo>
                    <a:pt x="100892" y="8066"/>
                  </a:lnTo>
                  <a:cubicBezTo>
                    <a:pt x="100892" y="2406"/>
                    <a:pt x="100892" y="75"/>
                    <a:pt x="97229" y="75"/>
                  </a:cubicBezTo>
                  <a:cubicBezTo>
                    <a:pt x="95564" y="75"/>
                    <a:pt x="94898" y="75"/>
                    <a:pt x="90569" y="4071"/>
                  </a:cubicBezTo>
                  <a:cubicBezTo>
                    <a:pt x="89570" y="5402"/>
                    <a:pt x="86240" y="8399"/>
                    <a:pt x="84908" y="9398"/>
                  </a:cubicBezTo>
                  <a:cubicBezTo>
                    <a:pt x="72255" y="75"/>
                    <a:pt x="58602" y="75"/>
                    <a:pt x="53608" y="75"/>
                  </a:cubicBezTo>
                  <a:cubicBezTo>
                    <a:pt x="12983" y="75"/>
                    <a:pt x="330" y="22385"/>
                    <a:pt x="330" y="41032"/>
                  </a:cubicBezTo>
                  <a:cubicBezTo>
                    <a:pt x="330" y="52687"/>
                    <a:pt x="5657" y="62010"/>
                    <a:pt x="14648" y="69336"/>
                  </a:cubicBezTo>
                  <a:cubicBezTo>
                    <a:pt x="25304" y="77994"/>
                    <a:pt x="34627" y="79991"/>
                    <a:pt x="58602" y="84653"/>
                  </a:cubicBezTo>
                  <a:close/>
                </a:path>
              </a:pathLst>
            </a:custGeom>
            <a:solidFill>
              <a:srgbClr val="000000"/>
            </a:solidFill>
            <a:ln w="3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69" name="Groupe 16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 \rho_0 \beta \,\Delta T} \, H \ell \delta g \; \mathbf{e}_z&#10;$$&#10;&#10;&#10;\end{document}&#10;" title="IguanaTex Vector Display">
            <a:extLst>
              <a:ext uri="{FF2B5EF4-FFF2-40B4-BE49-F238E27FC236}">
                <a16:creationId xmlns:a16="http://schemas.microsoft.com/office/drawing/2014/main" id="{04858534-35B2-2066-85F3-7A8E661FB45A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356600" y="6400800"/>
            <a:ext cx="2306222" cy="334236"/>
            <a:chOff x="14906530" y="8660211"/>
            <a:chExt cx="2277194" cy="310344"/>
          </a:xfrm>
        </p:grpSpPr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9AD158F1-9D67-553A-8DA3-EEFB3F6F3193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4906530" y="8751450"/>
              <a:ext cx="154924" cy="219105"/>
            </a:xfrm>
            <a:custGeom>
              <a:avLst/>
              <a:gdLst>
                <a:gd name="connsiteX0" fmla="*/ 1183 w 154924"/>
                <a:gd name="connsiteY0" fmla="*/ 204862 h 219105"/>
                <a:gd name="connsiteX1" fmla="*/ 198 w 154924"/>
                <a:gd name="connsiteY1" fmla="*/ 210189 h 219105"/>
                <a:gd name="connsiteX2" fmla="*/ 9389 w 154924"/>
                <a:gd name="connsiteY2" fmla="*/ 219180 h 219105"/>
                <a:gd name="connsiteX3" fmla="*/ 20877 w 154924"/>
                <a:gd name="connsiteY3" fmla="*/ 212187 h 219105"/>
                <a:gd name="connsiteX4" fmla="*/ 41884 w 154924"/>
                <a:gd name="connsiteY4" fmla="*/ 128608 h 219105"/>
                <a:gd name="connsiteX5" fmla="*/ 74378 w 154924"/>
                <a:gd name="connsiteY5" fmla="*/ 150918 h 219105"/>
                <a:gd name="connsiteX6" fmla="*/ 155123 w 154924"/>
                <a:gd name="connsiteY6" fmla="*/ 54352 h 219105"/>
                <a:gd name="connsiteX7" fmla="*/ 109499 w 154924"/>
                <a:gd name="connsiteY7" fmla="*/ 75 h 219105"/>
                <a:gd name="connsiteX8" fmla="*/ 33350 w 154924"/>
                <a:gd name="connsiteY8" fmla="*/ 73998 h 219105"/>
                <a:gd name="connsiteX9" fmla="*/ 1183 w 154924"/>
                <a:gd name="connsiteY9" fmla="*/ 204862 h 219105"/>
                <a:gd name="connsiteX10" fmla="*/ 74050 w 154924"/>
                <a:gd name="connsiteY10" fmla="*/ 143592 h 219105"/>
                <a:gd name="connsiteX11" fmla="*/ 45822 w 154924"/>
                <a:gd name="connsiteY11" fmla="*/ 113956 h 219105"/>
                <a:gd name="connsiteX12" fmla="*/ 48448 w 154924"/>
                <a:gd name="connsiteY12" fmla="*/ 101636 h 219105"/>
                <a:gd name="connsiteX13" fmla="*/ 68142 w 154924"/>
                <a:gd name="connsiteY13" fmla="*/ 39034 h 219105"/>
                <a:gd name="connsiteX14" fmla="*/ 108842 w 154924"/>
                <a:gd name="connsiteY14" fmla="*/ 7400 h 219105"/>
                <a:gd name="connsiteX15" fmla="*/ 131490 w 154924"/>
                <a:gd name="connsiteY15" fmla="*/ 40033 h 219105"/>
                <a:gd name="connsiteX16" fmla="*/ 113109 w 154924"/>
                <a:gd name="connsiteY16" fmla="*/ 111958 h 219105"/>
                <a:gd name="connsiteX17" fmla="*/ 74050 w 154924"/>
                <a:gd name="connsiteY17" fmla="*/ 143592 h 21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924" h="219105">
                  <a:moveTo>
                    <a:pt x="1183" y="204862"/>
                  </a:moveTo>
                  <a:cubicBezTo>
                    <a:pt x="198" y="208857"/>
                    <a:pt x="198" y="209523"/>
                    <a:pt x="198" y="210189"/>
                  </a:cubicBezTo>
                  <a:cubicBezTo>
                    <a:pt x="198" y="215184"/>
                    <a:pt x="3809" y="219180"/>
                    <a:pt x="9389" y="219180"/>
                  </a:cubicBezTo>
                  <a:cubicBezTo>
                    <a:pt x="16282" y="219180"/>
                    <a:pt x="20220" y="213186"/>
                    <a:pt x="20877" y="212187"/>
                  </a:cubicBezTo>
                  <a:cubicBezTo>
                    <a:pt x="22518" y="209190"/>
                    <a:pt x="33021" y="164570"/>
                    <a:pt x="41884" y="128608"/>
                  </a:cubicBezTo>
                  <a:cubicBezTo>
                    <a:pt x="48448" y="141927"/>
                    <a:pt x="58952" y="150918"/>
                    <a:pt x="74378" y="150918"/>
                  </a:cubicBezTo>
                  <a:cubicBezTo>
                    <a:pt x="112781" y="150918"/>
                    <a:pt x="155123" y="103967"/>
                    <a:pt x="155123" y="54352"/>
                  </a:cubicBezTo>
                  <a:cubicBezTo>
                    <a:pt x="155123" y="19055"/>
                    <a:pt x="133460" y="75"/>
                    <a:pt x="109499" y="75"/>
                  </a:cubicBezTo>
                  <a:cubicBezTo>
                    <a:pt x="77661" y="75"/>
                    <a:pt x="43196" y="33373"/>
                    <a:pt x="33350" y="73998"/>
                  </a:cubicBezTo>
                  <a:lnTo>
                    <a:pt x="1183" y="204862"/>
                  </a:lnTo>
                  <a:close/>
                  <a:moveTo>
                    <a:pt x="74050" y="143592"/>
                  </a:moveTo>
                  <a:cubicBezTo>
                    <a:pt x="51074" y="143592"/>
                    <a:pt x="45822" y="116953"/>
                    <a:pt x="45822" y="113956"/>
                  </a:cubicBezTo>
                  <a:cubicBezTo>
                    <a:pt x="45822" y="112624"/>
                    <a:pt x="47463" y="105965"/>
                    <a:pt x="48448" y="101636"/>
                  </a:cubicBezTo>
                  <a:cubicBezTo>
                    <a:pt x="57639" y="64341"/>
                    <a:pt x="60921" y="52354"/>
                    <a:pt x="68142" y="39034"/>
                  </a:cubicBezTo>
                  <a:cubicBezTo>
                    <a:pt x="82256" y="14726"/>
                    <a:pt x="98667" y="7400"/>
                    <a:pt x="108842" y="7400"/>
                  </a:cubicBezTo>
                  <a:cubicBezTo>
                    <a:pt x="120987" y="7400"/>
                    <a:pt x="131490" y="17057"/>
                    <a:pt x="131490" y="40033"/>
                  </a:cubicBezTo>
                  <a:cubicBezTo>
                    <a:pt x="131490" y="58347"/>
                    <a:pt x="121972" y="95642"/>
                    <a:pt x="113109" y="111958"/>
                  </a:cubicBezTo>
                  <a:cubicBezTo>
                    <a:pt x="102278" y="132936"/>
                    <a:pt x="86523" y="143592"/>
                    <a:pt x="74050" y="143592"/>
                  </a:cubicBezTo>
                  <a:close/>
                </a:path>
              </a:pathLst>
            </a:custGeom>
            <a:solidFill>
              <a:srgbClr val="B300B3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911735-6476-790B-BCD3-5D6C5F75010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5078330" y="8793805"/>
              <a:ext cx="106608" cy="159434"/>
            </a:xfrm>
            <a:custGeom>
              <a:avLst/>
              <a:gdLst>
                <a:gd name="connsiteX0" fmla="*/ 106813 w 106608"/>
                <a:gd name="connsiteY0" fmla="*/ 80493 h 159434"/>
                <a:gd name="connsiteX1" fmla="*/ 93257 w 106608"/>
                <a:gd name="connsiteY1" fmla="*/ 20122 h 159434"/>
                <a:gd name="connsiteX2" fmla="*/ 53508 w 106608"/>
                <a:gd name="connsiteY2" fmla="*/ 76 h 159434"/>
                <a:gd name="connsiteX3" fmla="*/ 204 w 106608"/>
                <a:gd name="connsiteY3" fmla="*/ 80493 h 159434"/>
                <a:gd name="connsiteX4" fmla="*/ 53508 w 106608"/>
                <a:gd name="connsiteY4" fmla="*/ 159510 h 159434"/>
                <a:gd name="connsiteX5" fmla="*/ 106813 w 106608"/>
                <a:gd name="connsiteY5" fmla="*/ 80493 h 159434"/>
                <a:gd name="connsiteX6" fmla="*/ 53508 w 106608"/>
                <a:gd name="connsiteY6" fmla="*/ 152984 h 159434"/>
                <a:gd name="connsiteX7" fmla="*/ 24328 w 106608"/>
                <a:gd name="connsiteY7" fmla="*/ 127577 h 159434"/>
                <a:gd name="connsiteX8" fmla="*/ 21112 w 106608"/>
                <a:gd name="connsiteY8" fmla="*/ 77462 h 159434"/>
                <a:gd name="connsiteX9" fmla="*/ 24558 w 106608"/>
                <a:gd name="connsiteY9" fmla="*/ 29912 h 159434"/>
                <a:gd name="connsiteX10" fmla="*/ 53508 w 106608"/>
                <a:gd name="connsiteY10" fmla="*/ 6603 h 159434"/>
                <a:gd name="connsiteX11" fmla="*/ 81998 w 106608"/>
                <a:gd name="connsiteY11" fmla="*/ 27814 h 159434"/>
                <a:gd name="connsiteX12" fmla="*/ 85904 w 106608"/>
                <a:gd name="connsiteY12" fmla="*/ 77462 h 159434"/>
                <a:gd name="connsiteX13" fmla="*/ 82917 w 106608"/>
                <a:gd name="connsiteY13" fmla="*/ 126644 h 159434"/>
                <a:gd name="connsiteX14" fmla="*/ 53508 w 106608"/>
                <a:gd name="connsiteY14" fmla="*/ 152984 h 15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608" h="159434">
                  <a:moveTo>
                    <a:pt x="106813" y="80493"/>
                  </a:moveTo>
                  <a:cubicBezTo>
                    <a:pt x="106813" y="54853"/>
                    <a:pt x="103826" y="36438"/>
                    <a:pt x="93257" y="20122"/>
                  </a:cubicBezTo>
                  <a:cubicBezTo>
                    <a:pt x="86134" y="9400"/>
                    <a:pt x="71889" y="76"/>
                    <a:pt x="53508" y="76"/>
                  </a:cubicBezTo>
                  <a:cubicBezTo>
                    <a:pt x="204" y="76"/>
                    <a:pt x="204" y="63710"/>
                    <a:pt x="204" y="80493"/>
                  </a:cubicBezTo>
                  <a:cubicBezTo>
                    <a:pt x="204" y="97275"/>
                    <a:pt x="204" y="159510"/>
                    <a:pt x="53508" y="159510"/>
                  </a:cubicBezTo>
                  <a:cubicBezTo>
                    <a:pt x="106813" y="159510"/>
                    <a:pt x="106813" y="97275"/>
                    <a:pt x="106813" y="80493"/>
                  </a:cubicBezTo>
                  <a:close/>
                  <a:moveTo>
                    <a:pt x="53508" y="152984"/>
                  </a:moveTo>
                  <a:cubicBezTo>
                    <a:pt x="42939" y="152984"/>
                    <a:pt x="28924" y="146690"/>
                    <a:pt x="24328" y="127577"/>
                  </a:cubicBezTo>
                  <a:cubicBezTo>
                    <a:pt x="21112" y="113825"/>
                    <a:pt x="21112" y="94711"/>
                    <a:pt x="21112" y="77462"/>
                  </a:cubicBezTo>
                  <a:cubicBezTo>
                    <a:pt x="21112" y="60447"/>
                    <a:pt x="21112" y="42732"/>
                    <a:pt x="24558" y="29912"/>
                  </a:cubicBezTo>
                  <a:cubicBezTo>
                    <a:pt x="29383" y="11498"/>
                    <a:pt x="44088" y="6603"/>
                    <a:pt x="53508" y="6603"/>
                  </a:cubicBezTo>
                  <a:cubicBezTo>
                    <a:pt x="65915" y="6603"/>
                    <a:pt x="77863" y="14295"/>
                    <a:pt x="81998" y="27814"/>
                  </a:cubicBezTo>
                  <a:cubicBezTo>
                    <a:pt x="85675" y="40401"/>
                    <a:pt x="85904" y="57183"/>
                    <a:pt x="85904" y="77462"/>
                  </a:cubicBezTo>
                  <a:cubicBezTo>
                    <a:pt x="85904" y="94711"/>
                    <a:pt x="85904" y="111960"/>
                    <a:pt x="82917" y="126644"/>
                  </a:cubicBezTo>
                  <a:cubicBezTo>
                    <a:pt x="78322" y="147856"/>
                    <a:pt x="62698" y="152984"/>
                    <a:pt x="53508" y="152984"/>
                  </a:cubicBezTo>
                  <a:close/>
                </a:path>
              </a:pathLst>
            </a:custGeom>
            <a:solidFill>
              <a:srgbClr val="B300B3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4D74F8E5-0D9E-68DF-56AE-0121EC69CF0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5223436" y="8663541"/>
              <a:ext cx="178926" cy="299688"/>
            </a:xfrm>
            <a:custGeom>
              <a:avLst/>
              <a:gdLst>
                <a:gd name="connsiteX0" fmla="*/ 179135 w 178926"/>
                <a:gd name="connsiteY0" fmla="*/ 45694 h 299688"/>
                <a:gd name="connsiteX1" fmla="*/ 134496 w 178926"/>
                <a:gd name="connsiteY1" fmla="*/ 75 h 299688"/>
                <a:gd name="connsiteX2" fmla="*/ 94780 w 178926"/>
                <a:gd name="connsiteY2" fmla="*/ 14060 h 299688"/>
                <a:gd name="connsiteX3" fmla="*/ 52438 w 178926"/>
                <a:gd name="connsiteY3" fmla="*/ 84986 h 299688"/>
                <a:gd name="connsiteX4" fmla="*/ 250 w 178926"/>
                <a:gd name="connsiteY4" fmla="*/ 296433 h 299688"/>
                <a:gd name="connsiteX5" fmla="*/ 4188 w 178926"/>
                <a:gd name="connsiteY5" fmla="*/ 299763 h 299688"/>
                <a:gd name="connsiteX6" fmla="*/ 8127 w 178926"/>
                <a:gd name="connsiteY6" fmla="*/ 298098 h 299688"/>
                <a:gd name="connsiteX7" fmla="*/ 31103 w 178926"/>
                <a:gd name="connsiteY7" fmla="*/ 206194 h 299688"/>
                <a:gd name="connsiteX8" fmla="*/ 75742 w 178926"/>
                <a:gd name="connsiteY8" fmla="*/ 238493 h 299688"/>
                <a:gd name="connsiteX9" fmla="*/ 139091 w 178926"/>
                <a:gd name="connsiteY9" fmla="*/ 212187 h 299688"/>
                <a:gd name="connsiteX10" fmla="*/ 165349 w 178926"/>
                <a:gd name="connsiteY10" fmla="*/ 150918 h 299688"/>
                <a:gd name="connsiteX11" fmla="*/ 141388 w 178926"/>
                <a:gd name="connsiteY11" fmla="*/ 101303 h 299688"/>
                <a:gd name="connsiteX12" fmla="*/ 179135 w 178926"/>
                <a:gd name="connsiteY12" fmla="*/ 45694 h 299688"/>
                <a:gd name="connsiteX13" fmla="*/ 120053 w 178926"/>
                <a:gd name="connsiteY13" fmla="*/ 100970 h 299688"/>
                <a:gd name="connsiteX14" fmla="*/ 104298 w 178926"/>
                <a:gd name="connsiteY14" fmla="*/ 103301 h 299688"/>
                <a:gd name="connsiteX15" fmla="*/ 89856 w 178926"/>
                <a:gd name="connsiteY15" fmla="*/ 101969 h 299688"/>
                <a:gd name="connsiteX16" fmla="*/ 105940 w 178926"/>
                <a:gd name="connsiteY16" fmla="*/ 99305 h 299688"/>
                <a:gd name="connsiteX17" fmla="*/ 120053 w 178926"/>
                <a:gd name="connsiteY17" fmla="*/ 100970 h 299688"/>
                <a:gd name="connsiteX18" fmla="*/ 160754 w 178926"/>
                <a:gd name="connsiteY18" fmla="*/ 38035 h 299688"/>
                <a:gd name="connsiteX19" fmla="*/ 131213 w 178926"/>
                <a:gd name="connsiteY19" fmla="*/ 95642 h 299688"/>
                <a:gd name="connsiteX20" fmla="*/ 105940 w 178926"/>
                <a:gd name="connsiteY20" fmla="*/ 91646 h 299688"/>
                <a:gd name="connsiteX21" fmla="*/ 80666 w 178926"/>
                <a:gd name="connsiteY21" fmla="*/ 102302 h 299688"/>
                <a:gd name="connsiteX22" fmla="*/ 103314 w 178926"/>
                <a:gd name="connsiteY22" fmla="*/ 110626 h 299688"/>
                <a:gd name="connsiteX23" fmla="*/ 130229 w 178926"/>
                <a:gd name="connsiteY23" fmla="*/ 106298 h 299688"/>
                <a:gd name="connsiteX24" fmla="*/ 144671 w 178926"/>
                <a:gd name="connsiteY24" fmla="*/ 143925 h 299688"/>
                <a:gd name="connsiteX25" fmla="*/ 128259 w 178926"/>
                <a:gd name="connsiteY25" fmla="*/ 201199 h 299688"/>
                <a:gd name="connsiteX26" fmla="*/ 74758 w 178926"/>
                <a:gd name="connsiteY26" fmla="*/ 231168 h 299688"/>
                <a:gd name="connsiteX27" fmla="*/ 37340 w 178926"/>
                <a:gd name="connsiteY27" fmla="*/ 188212 h 299688"/>
                <a:gd name="connsiteX28" fmla="*/ 38981 w 178926"/>
                <a:gd name="connsiteY28" fmla="*/ 173561 h 299688"/>
                <a:gd name="connsiteX29" fmla="*/ 59987 w 178926"/>
                <a:gd name="connsiteY29" fmla="*/ 89315 h 299688"/>
                <a:gd name="connsiteX30" fmla="*/ 130229 w 178926"/>
                <a:gd name="connsiteY30" fmla="*/ 7733 h 299688"/>
                <a:gd name="connsiteX31" fmla="*/ 160754 w 178926"/>
                <a:gd name="connsiteY31" fmla="*/ 38035 h 29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8926" h="299688">
                  <a:moveTo>
                    <a:pt x="179135" y="45694"/>
                  </a:moveTo>
                  <a:cubicBezTo>
                    <a:pt x="179135" y="20720"/>
                    <a:pt x="161082" y="75"/>
                    <a:pt x="134496" y="75"/>
                  </a:cubicBezTo>
                  <a:cubicBezTo>
                    <a:pt x="115458" y="75"/>
                    <a:pt x="106268" y="5403"/>
                    <a:pt x="94780" y="14060"/>
                  </a:cubicBezTo>
                  <a:cubicBezTo>
                    <a:pt x="76727" y="27380"/>
                    <a:pt x="58675" y="59679"/>
                    <a:pt x="52438" y="84986"/>
                  </a:cubicBezTo>
                  <a:lnTo>
                    <a:pt x="250" y="296433"/>
                  </a:lnTo>
                  <a:cubicBezTo>
                    <a:pt x="-79" y="297765"/>
                    <a:pt x="1563" y="299763"/>
                    <a:pt x="4188" y="299763"/>
                  </a:cubicBezTo>
                  <a:cubicBezTo>
                    <a:pt x="6814" y="299763"/>
                    <a:pt x="7799" y="299097"/>
                    <a:pt x="8127" y="298098"/>
                  </a:cubicBezTo>
                  <a:lnTo>
                    <a:pt x="31103" y="206194"/>
                  </a:lnTo>
                  <a:cubicBezTo>
                    <a:pt x="37340" y="226173"/>
                    <a:pt x="51782" y="238493"/>
                    <a:pt x="75742" y="238493"/>
                  </a:cubicBezTo>
                  <a:cubicBezTo>
                    <a:pt x="99703" y="238493"/>
                    <a:pt x="124320" y="226839"/>
                    <a:pt x="139091" y="212187"/>
                  </a:cubicBezTo>
                  <a:cubicBezTo>
                    <a:pt x="154846" y="196870"/>
                    <a:pt x="165349" y="175559"/>
                    <a:pt x="165349" y="150918"/>
                  </a:cubicBezTo>
                  <a:cubicBezTo>
                    <a:pt x="165349" y="126943"/>
                    <a:pt x="153205" y="109627"/>
                    <a:pt x="141388" y="101303"/>
                  </a:cubicBezTo>
                  <a:cubicBezTo>
                    <a:pt x="160426" y="90314"/>
                    <a:pt x="179135" y="69669"/>
                    <a:pt x="179135" y="45694"/>
                  </a:cubicBezTo>
                  <a:close/>
                  <a:moveTo>
                    <a:pt x="120053" y="100970"/>
                  </a:moveTo>
                  <a:cubicBezTo>
                    <a:pt x="115786" y="102635"/>
                    <a:pt x="112176" y="103301"/>
                    <a:pt x="104298" y="103301"/>
                  </a:cubicBezTo>
                  <a:cubicBezTo>
                    <a:pt x="99703" y="103301"/>
                    <a:pt x="93139" y="103634"/>
                    <a:pt x="89856" y="101969"/>
                  </a:cubicBezTo>
                  <a:cubicBezTo>
                    <a:pt x="90513" y="98639"/>
                    <a:pt x="102329" y="99305"/>
                    <a:pt x="105940" y="99305"/>
                  </a:cubicBezTo>
                  <a:cubicBezTo>
                    <a:pt x="112832" y="99305"/>
                    <a:pt x="115786" y="99305"/>
                    <a:pt x="120053" y="100970"/>
                  </a:cubicBezTo>
                  <a:close/>
                  <a:moveTo>
                    <a:pt x="160754" y="38035"/>
                  </a:moveTo>
                  <a:cubicBezTo>
                    <a:pt x="160754" y="61344"/>
                    <a:pt x="148281" y="85319"/>
                    <a:pt x="131213" y="95642"/>
                  </a:cubicBezTo>
                  <a:cubicBezTo>
                    <a:pt x="122351" y="92312"/>
                    <a:pt x="115786" y="91646"/>
                    <a:pt x="105940" y="91646"/>
                  </a:cubicBezTo>
                  <a:cubicBezTo>
                    <a:pt x="99047" y="91646"/>
                    <a:pt x="80666" y="91313"/>
                    <a:pt x="80666" y="102302"/>
                  </a:cubicBezTo>
                  <a:cubicBezTo>
                    <a:pt x="80338" y="111625"/>
                    <a:pt x="97406" y="110626"/>
                    <a:pt x="103314" y="110626"/>
                  </a:cubicBezTo>
                  <a:cubicBezTo>
                    <a:pt x="115458" y="110626"/>
                    <a:pt x="120382" y="110293"/>
                    <a:pt x="130229" y="106298"/>
                  </a:cubicBezTo>
                  <a:cubicBezTo>
                    <a:pt x="142701" y="118285"/>
                    <a:pt x="144342" y="128608"/>
                    <a:pt x="144671" y="143925"/>
                  </a:cubicBezTo>
                  <a:cubicBezTo>
                    <a:pt x="145327" y="163238"/>
                    <a:pt x="137450" y="188212"/>
                    <a:pt x="128259" y="201199"/>
                  </a:cubicBezTo>
                  <a:cubicBezTo>
                    <a:pt x="115458" y="219180"/>
                    <a:pt x="93467" y="231168"/>
                    <a:pt x="74758" y="231168"/>
                  </a:cubicBezTo>
                  <a:cubicBezTo>
                    <a:pt x="49812" y="231168"/>
                    <a:pt x="37340" y="211854"/>
                    <a:pt x="37340" y="188212"/>
                  </a:cubicBezTo>
                  <a:cubicBezTo>
                    <a:pt x="37340" y="184882"/>
                    <a:pt x="37340" y="179888"/>
                    <a:pt x="38981" y="173561"/>
                  </a:cubicBezTo>
                  <a:lnTo>
                    <a:pt x="59987" y="89315"/>
                  </a:lnTo>
                  <a:cubicBezTo>
                    <a:pt x="67208" y="60678"/>
                    <a:pt x="90841" y="7733"/>
                    <a:pt x="130229" y="7733"/>
                  </a:cubicBezTo>
                  <a:cubicBezTo>
                    <a:pt x="149266" y="7733"/>
                    <a:pt x="160754" y="18056"/>
                    <a:pt x="160754" y="38035"/>
                  </a:cubicBezTo>
                  <a:close/>
                </a:path>
              </a:pathLst>
            </a:custGeom>
            <a:solidFill>
              <a:srgbClr val="B300B3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BA8F0F13-B9BA-AF80-83F6-BCFE4F0602A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5486739" y="8660211"/>
              <a:ext cx="242233" cy="238418"/>
            </a:xfrm>
            <a:custGeom>
              <a:avLst/>
              <a:gdLst>
                <a:gd name="connsiteX0" fmla="*/ 129867 w 242233"/>
                <a:gd name="connsiteY0" fmla="*/ 6068 h 238418"/>
                <a:gd name="connsiteX1" fmla="*/ 121333 w 242233"/>
                <a:gd name="connsiteY1" fmla="*/ 75 h 238418"/>
                <a:gd name="connsiteX2" fmla="*/ 112799 w 242233"/>
                <a:gd name="connsiteY2" fmla="*/ 6068 h 238418"/>
                <a:gd name="connsiteX3" fmla="*/ 1857 w 242233"/>
                <a:gd name="connsiteY3" fmla="*/ 231834 h 238418"/>
                <a:gd name="connsiteX4" fmla="*/ 216 w 242233"/>
                <a:gd name="connsiteY4" fmla="*/ 235829 h 238418"/>
                <a:gd name="connsiteX5" fmla="*/ 7437 w 242233"/>
                <a:gd name="connsiteY5" fmla="*/ 238493 h 238418"/>
                <a:gd name="connsiteX6" fmla="*/ 235228 w 242233"/>
                <a:gd name="connsiteY6" fmla="*/ 238493 h 238418"/>
                <a:gd name="connsiteX7" fmla="*/ 242449 w 242233"/>
                <a:gd name="connsiteY7" fmla="*/ 235829 h 238418"/>
                <a:gd name="connsiteX8" fmla="*/ 240808 w 242233"/>
                <a:gd name="connsiteY8" fmla="*/ 231834 h 238418"/>
                <a:gd name="connsiteX9" fmla="*/ 129867 w 242233"/>
                <a:gd name="connsiteY9" fmla="*/ 6068 h 238418"/>
                <a:gd name="connsiteX10" fmla="*/ 110829 w 242233"/>
                <a:gd name="connsiteY10" fmla="*/ 33373 h 238418"/>
                <a:gd name="connsiteX11" fmla="*/ 199123 w 242233"/>
                <a:gd name="connsiteY11" fmla="*/ 213186 h 238418"/>
                <a:gd name="connsiteX12" fmla="*/ 22207 w 242233"/>
                <a:gd name="connsiteY12" fmla="*/ 213186 h 238418"/>
                <a:gd name="connsiteX13" fmla="*/ 110829 w 242233"/>
                <a:gd name="connsiteY13" fmla="*/ 33373 h 23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2233" h="238418">
                  <a:moveTo>
                    <a:pt x="129867" y="6068"/>
                  </a:moveTo>
                  <a:cubicBezTo>
                    <a:pt x="127569" y="1740"/>
                    <a:pt x="126912" y="75"/>
                    <a:pt x="121333" y="75"/>
                  </a:cubicBezTo>
                  <a:cubicBezTo>
                    <a:pt x="115753" y="75"/>
                    <a:pt x="115096" y="1740"/>
                    <a:pt x="112799" y="6068"/>
                  </a:cubicBezTo>
                  <a:lnTo>
                    <a:pt x="1857" y="231834"/>
                  </a:lnTo>
                  <a:cubicBezTo>
                    <a:pt x="216" y="234830"/>
                    <a:pt x="216" y="235496"/>
                    <a:pt x="216" y="235829"/>
                  </a:cubicBezTo>
                  <a:cubicBezTo>
                    <a:pt x="216" y="238493"/>
                    <a:pt x="2185" y="238493"/>
                    <a:pt x="7437" y="238493"/>
                  </a:cubicBezTo>
                  <a:lnTo>
                    <a:pt x="235228" y="238493"/>
                  </a:lnTo>
                  <a:cubicBezTo>
                    <a:pt x="240480" y="238493"/>
                    <a:pt x="242449" y="238493"/>
                    <a:pt x="242449" y="235829"/>
                  </a:cubicBezTo>
                  <a:cubicBezTo>
                    <a:pt x="242449" y="235496"/>
                    <a:pt x="242449" y="234830"/>
                    <a:pt x="240808" y="231834"/>
                  </a:cubicBezTo>
                  <a:lnTo>
                    <a:pt x="129867" y="6068"/>
                  </a:lnTo>
                  <a:close/>
                  <a:moveTo>
                    <a:pt x="110829" y="33373"/>
                  </a:moveTo>
                  <a:lnTo>
                    <a:pt x="199123" y="213186"/>
                  </a:lnTo>
                  <a:lnTo>
                    <a:pt x="22207" y="213186"/>
                  </a:lnTo>
                  <a:lnTo>
                    <a:pt x="110829" y="33373"/>
                  </a:lnTo>
                  <a:close/>
                </a:path>
              </a:pathLst>
            </a:custGeom>
            <a:solidFill>
              <a:srgbClr val="B300B3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C963090F-0C4C-D1EC-7A7A-22078946894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5752715" y="8673198"/>
              <a:ext cx="223196" cy="225432"/>
            </a:xfrm>
            <a:custGeom>
              <a:avLst/>
              <a:gdLst>
                <a:gd name="connsiteX0" fmla="*/ 132501 w 223196"/>
                <a:gd name="connsiteY0" fmla="*/ 23384 h 225432"/>
                <a:gd name="connsiteX1" fmla="*/ 140050 w 223196"/>
                <a:gd name="connsiteY1" fmla="*/ 11063 h 225432"/>
                <a:gd name="connsiteX2" fmla="*/ 160728 w 223196"/>
                <a:gd name="connsiteY2" fmla="*/ 10397 h 225432"/>
                <a:gd name="connsiteX3" fmla="*/ 208650 w 223196"/>
                <a:gd name="connsiteY3" fmla="*/ 37702 h 225432"/>
                <a:gd name="connsiteX4" fmla="*/ 206024 w 223196"/>
                <a:gd name="connsiteY4" fmla="*/ 64341 h 225432"/>
                <a:gd name="connsiteX5" fmla="*/ 205039 w 223196"/>
                <a:gd name="connsiteY5" fmla="*/ 70668 h 225432"/>
                <a:gd name="connsiteX6" fmla="*/ 208978 w 223196"/>
                <a:gd name="connsiteY6" fmla="*/ 74997 h 225432"/>
                <a:gd name="connsiteX7" fmla="*/ 213902 w 223196"/>
                <a:gd name="connsiteY7" fmla="*/ 67338 h 225432"/>
                <a:gd name="connsiteX8" fmla="*/ 222764 w 223196"/>
                <a:gd name="connsiteY8" fmla="*/ 9398 h 225432"/>
                <a:gd name="connsiteX9" fmla="*/ 223420 w 223196"/>
                <a:gd name="connsiteY9" fmla="*/ 3738 h 225432"/>
                <a:gd name="connsiteX10" fmla="*/ 214558 w 223196"/>
                <a:gd name="connsiteY10" fmla="*/ 75 h 225432"/>
                <a:gd name="connsiteX11" fmla="*/ 32391 w 223196"/>
                <a:gd name="connsiteY11" fmla="*/ 75 h 225432"/>
                <a:gd name="connsiteX12" fmla="*/ 21887 w 223196"/>
                <a:gd name="connsiteY12" fmla="*/ 6734 h 225432"/>
                <a:gd name="connsiteX13" fmla="*/ 2194 w 223196"/>
                <a:gd name="connsiteY13" fmla="*/ 65340 h 225432"/>
                <a:gd name="connsiteX14" fmla="*/ 224 w 223196"/>
                <a:gd name="connsiteY14" fmla="*/ 71334 h 225432"/>
                <a:gd name="connsiteX15" fmla="*/ 4163 w 223196"/>
                <a:gd name="connsiteY15" fmla="*/ 74997 h 225432"/>
                <a:gd name="connsiteX16" fmla="*/ 9743 w 223196"/>
                <a:gd name="connsiteY16" fmla="*/ 68004 h 225432"/>
                <a:gd name="connsiteX17" fmla="*/ 84579 w 223196"/>
                <a:gd name="connsiteY17" fmla="*/ 10397 h 225432"/>
                <a:gd name="connsiteX18" fmla="*/ 97380 w 223196"/>
                <a:gd name="connsiteY18" fmla="*/ 10397 h 225432"/>
                <a:gd name="connsiteX19" fmla="*/ 106571 w 223196"/>
                <a:gd name="connsiteY19" fmla="*/ 14393 h 225432"/>
                <a:gd name="connsiteX20" fmla="*/ 105258 w 223196"/>
                <a:gd name="connsiteY20" fmla="*/ 21386 h 225432"/>
                <a:gd name="connsiteX21" fmla="*/ 61275 w 223196"/>
                <a:gd name="connsiteY21" fmla="*/ 199201 h 225432"/>
                <a:gd name="connsiteX22" fmla="*/ 22216 w 223196"/>
                <a:gd name="connsiteY22" fmla="*/ 215184 h 225432"/>
                <a:gd name="connsiteX23" fmla="*/ 8430 w 223196"/>
                <a:gd name="connsiteY23" fmla="*/ 221511 h 225432"/>
                <a:gd name="connsiteX24" fmla="*/ 14010 w 223196"/>
                <a:gd name="connsiteY24" fmla="*/ 225507 h 225432"/>
                <a:gd name="connsiteX25" fmla="*/ 40925 w 223196"/>
                <a:gd name="connsiteY25" fmla="*/ 224841 h 225432"/>
                <a:gd name="connsiteX26" fmla="*/ 68824 w 223196"/>
                <a:gd name="connsiteY26" fmla="*/ 224508 h 225432"/>
                <a:gd name="connsiteX27" fmla="*/ 96067 w 223196"/>
                <a:gd name="connsiteY27" fmla="*/ 224841 h 225432"/>
                <a:gd name="connsiteX28" fmla="*/ 124623 w 223196"/>
                <a:gd name="connsiteY28" fmla="*/ 225507 h 225432"/>
                <a:gd name="connsiteX29" fmla="*/ 131844 w 223196"/>
                <a:gd name="connsiteY29" fmla="*/ 218847 h 225432"/>
                <a:gd name="connsiteX30" fmla="*/ 120684 w 223196"/>
                <a:gd name="connsiteY30" fmla="*/ 215184 h 225432"/>
                <a:gd name="connsiteX31" fmla="*/ 99678 w 223196"/>
                <a:gd name="connsiteY31" fmla="*/ 214518 h 225432"/>
                <a:gd name="connsiteX32" fmla="*/ 87533 w 223196"/>
                <a:gd name="connsiteY32" fmla="*/ 207193 h 225432"/>
                <a:gd name="connsiteX33" fmla="*/ 88846 w 223196"/>
                <a:gd name="connsiteY33" fmla="*/ 200200 h 225432"/>
                <a:gd name="connsiteX34" fmla="*/ 132501 w 223196"/>
                <a:gd name="connsiteY34" fmla="*/ 23384 h 22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3196" h="225432">
                  <a:moveTo>
                    <a:pt x="132501" y="23384"/>
                  </a:moveTo>
                  <a:cubicBezTo>
                    <a:pt x="134798" y="14060"/>
                    <a:pt x="136111" y="12062"/>
                    <a:pt x="140050" y="11063"/>
                  </a:cubicBezTo>
                  <a:cubicBezTo>
                    <a:pt x="143004" y="10397"/>
                    <a:pt x="153836" y="10397"/>
                    <a:pt x="160728" y="10397"/>
                  </a:cubicBezTo>
                  <a:cubicBezTo>
                    <a:pt x="193880" y="10397"/>
                    <a:pt x="208650" y="11729"/>
                    <a:pt x="208650" y="37702"/>
                  </a:cubicBezTo>
                  <a:cubicBezTo>
                    <a:pt x="208650" y="42697"/>
                    <a:pt x="207337" y="55684"/>
                    <a:pt x="206024" y="64341"/>
                  </a:cubicBezTo>
                  <a:cubicBezTo>
                    <a:pt x="205696" y="65673"/>
                    <a:pt x="205039" y="69669"/>
                    <a:pt x="205039" y="70668"/>
                  </a:cubicBezTo>
                  <a:cubicBezTo>
                    <a:pt x="205039" y="72666"/>
                    <a:pt x="206024" y="74997"/>
                    <a:pt x="208978" y="74997"/>
                  </a:cubicBezTo>
                  <a:cubicBezTo>
                    <a:pt x="212589" y="74997"/>
                    <a:pt x="213245" y="72333"/>
                    <a:pt x="213902" y="67338"/>
                  </a:cubicBezTo>
                  <a:lnTo>
                    <a:pt x="222764" y="9398"/>
                  </a:lnTo>
                  <a:cubicBezTo>
                    <a:pt x="223092" y="8066"/>
                    <a:pt x="223420" y="4737"/>
                    <a:pt x="223420" y="3738"/>
                  </a:cubicBezTo>
                  <a:cubicBezTo>
                    <a:pt x="223420" y="75"/>
                    <a:pt x="220138" y="75"/>
                    <a:pt x="214558" y="75"/>
                  </a:cubicBezTo>
                  <a:lnTo>
                    <a:pt x="32391" y="75"/>
                  </a:lnTo>
                  <a:cubicBezTo>
                    <a:pt x="24513" y="75"/>
                    <a:pt x="24185" y="408"/>
                    <a:pt x="21887" y="6734"/>
                  </a:cubicBezTo>
                  <a:lnTo>
                    <a:pt x="2194" y="65340"/>
                  </a:lnTo>
                  <a:cubicBezTo>
                    <a:pt x="1865" y="66006"/>
                    <a:pt x="224" y="70668"/>
                    <a:pt x="224" y="71334"/>
                  </a:cubicBezTo>
                  <a:cubicBezTo>
                    <a:pt x="224" y="73332"/>
                    <a:pt x="1865" y="74997"/>
                    <a:pt x="4163" y="74997"/>
                  </a:cubicBezTo>
                  <a:cubicBezTo>
                    <a:pt x="7445" y="74997"/>
                    <a:pt x="7773" y="73332"/>
                    <a:pt x="9743" y="68004"/>
                  </a:cubicBezTo>
                  <a:cubicBezTo>
                    <a:pt x="27467" y="16391"/>
                    <a:pt x="36001" y="10397"/>
                    <a:pt x="84579" y="10397"/>
                  </a:cubicBezTo>
                  <a:lnTo>
                    <a:pt x="97380" y="10397"/>
                  </a:lnTo>
                  <a:cubicBezTo>
                    <a:pt x="106571" y="10397"/>
                    <a:pt x="106571" y="11729"/>
                    <a:pt x="106571" y="14393"/>
                  </a:cubicBezTo>
                  <a:cubicBezTo>
                    <a:pt x="106571" y="16391"/>
                    <a:pt x="105586" y="20387"/>
                    <a:pt x="105258" y="21386"/>
                  </a:cubicBezTo>
                  <a:lnTo>
                    <a:pt x="61275" y="199201"/>
                  </a:lnTo>
                  <a:cubicBezTo>
                    <a:pt x="58321" y="211521"/>
                    <a:pt x="57336" y="215184"/>
                    <a:pt x="22216" y="215184"/>
                  </a:cubicBezTo>
                  <a:cubicBezTo>
                    <a:pt x="10399" y="215184"/>
                    <a:pt x="8430" y="215184"/>
                    <a:pt x="8430" y="221511"/>
                  </a:cubicBezTo>
                  <a:cubicBezTo>
                    <a:pt x="8430" y="225507"/>
                    <a:pt x="12040" y="225507"/>
                    <a:pt x="14010" y="225507"/>
                  </a:cubicBezTo>
                  <a:cubicBezTo>
                    <a:pt x="22872" y="225507"/>
                    <a:pt x="32062" y="224841"/>
                    <a:pt x="40925" y="224841"/>
                  </a:cubicBezTo>
                  <a:cubicBezTo>
                    <a:pt x="50115" y="224841"/>
                    <a:pt x="59634" y="224508"/>
                    <a:pt x="68824" y="224508"/>
                  </a:cubicBezTo>
                  <a:cubicBezTo>
                    <a:pt x="78015" y="224508"/>
                    <a:pt x="87205" y="224841"/>
                    <a:pt x="96067" y="224841"/>
                  </a:cubicBezTo>
                  <a:cubicBezTo>
                    <a:pt x="105586" y="224841"/>
                    <a:pt x="115433" y="225507"/>
                    <a:pt x="124623" y="225507"/>
                  </a:cubicBezTo>
                  <a:cubicBezTo>
                    <a:pt x="127905" y="225507"/>
                    <a:pt x="131844" y="225507"/>
                    <a:pt x="131844" y="218847"/>
                  </a:cubicBezTo>
                  <a:cubicBezTo>
                    <a:pt x="131844" y="215184"/>
                    <a:pt x="129218" y="215184"/>
                    <a:pt x="120684" y="215184"/>
                  </a:cubicBezTo>
                  <a:cubicBezTo>
                    <a:pt x="112479" y="215184"/>
                    <a:pt x="108212" y="215184"/>
                    <a:pt x="99678" y="214518"/>
                  </a:cubicBezTo>
                  <a:cubicBezTo>
                    <a:pt x="90159" y="213519"/>
                    <a:pt x="87533" y="212520"/>
                    <a:pt x="87533" y="207193"/>
                  </a:cubicBezTo>
                  <a:cubicBezTo>
                    <a:pt x="87533" y="206860"/>
                    <a:pt x="87533" y="205195"/>
                    <a:pt x="88846" y="200200"/>
                  </a:cubicBezTo>
                  <a:lnTo>
                    <a:pt x="132501" y="23384"/>
                  </a:lnTo>
                  <a:close/>
                </a:path>
              </a:pathLst>
            </a:custGeom>
            <a:solidFill>
              <a:srgbClr val="B300B3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15DA7215-60D2-A8BC-D84F-AA356D4D240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6049739" y="8671200"/>
              <a:ext cx="276369" cy="227430"/>
            </a:xfrm>
            <a:custGeom>
              <a:avLst/>
              <a:gdLst>
                <a:gd name="connsiteX0" fmla="*/ 237871 w 276369"/>
                <a:gd name="connsiteY0" fmla="*/ 25715 h 227430"/>
                <a:gd name="connsiteX1" fmla="*/ 265442 w 276369"/>
                <a:gd name="connsiteY1" fmla="*/ 10397 h 227430"/>
                <a:gd name="connsiteX2" fmla="*/ 276602 w 276369"/>
                <a:gd name="connsiteY2" fmla="*/ 3738 h 227430"/>
                <a:gd name="connsiteX3" fmla="*/ 272007 w 276369"/>
                <a:gd name="connsiteY3" fmla="*/ 75 h 227430"/>
                <a:gd name="connsiteX4" fmla="*/ 229994 w 276369"/>
                <a:gd name="connsiteY4" fmla="*/ 1074 h 227430"/>
                <a:gd name="connsiteX5" fmla="*/ 187652 w 276369"/>
                <a:gd name="connsiteY5" fmla="*/ 75 h 227430"/>
                <a:gd name="connsiteX6" fmla="*/ 181416 w 276369"/>
                <a:gd name="connsiteY6" fmla="*/ 6734 h 227430"/>
                <a:gd name="connsiteX7" fmla="*/ 190606 w 276369"/>
                <a:gd name="connsiteY7" fmla="*/ 10397 h 227430"/>
                <a:gd name="connsiteX8" fmla="*/ 203079 w 276369"/>
                <a:gd name="connsiteY8" fmla="*/ 11063 h 227430"/>
                <a:gd name="connsiteX9" fmla="*/ 211941 w 276369"/>
                <a:gd name="connsiteY9" fmla="*/ 16391 h 227430"/>
                <a:gd name="connsiteX10" fmla="*/ 210628 w 276369"/>
                <a:gd name="connsiteY10" fmla="*/ 22718 h 227430"/>
                <a:gd name="connsiteX11" fmla="*/ 190934 w 276369"/>
                <a:gd name="connsiteY11" fmla="*/ 103967 h 227430"/>
                <a:gd name="connsiteX12" fmla="*/ 90824 w 276369"/>
                <a:gd name="connsiteY12" fmla="*/ 103967 h 227430"/>
                <a:gd name="connsiteX13" fmla="*/ 110190 w 276369"/>
                <a:gd name="connsiteY13" fmla="*/ 25715 h 227430"/>
                <a:gd name="connsiteX14" fmla="*/ 137761 w 276369"/>
                <a:gd name="connsiteY14" fmla="*/ 10397 h 227430"/>
                <a:gd name="connsiteX15" fmla="*/ 148921 w 276369"/>
                <a:gd name="connsiteY15" fmla="*/ 3738 h 227430"/>
                <a:gd name="connsiteX16" fmla="*/ 144326 w 276369"/>
                <a:gd name="connsiteY16" fmla="*/ 75 h 227430"/>
                <a:gd name="connsiteX17" fmla="*/ 102312 w 276369"/>
                <a:gd name="connsiteY17" fmla="*/ 1074 h 227430"/>
                <a:gd name="connsiteX18" fmla="*/ 59971 w 276369"/>
                <a:gd name="connsiteY18" fmla="*/ 75 h 227430"/>
                <a:gd name="connsiteX19" fmla="*/ 53734 w 276369"/>
                <a:gd name="connsiteY19" fmla="*/ 6734 h 227430"/>
                <a:gd name="connsiteX20" fmla="*/ 62925 w 276369"/>
                <a:gd name="connsiteY20" fmla="*/ 10397 h 227430"/>
                <a:gd name="connsiteX21" fmla="*/ 75398 w 276369"/>
                <a:gd name="connsiteY21" fmla="*/ 11063 h 227430"/>
                <a:gd name="connsiteX22" fmla="*/ 84260 w 276369"/>
                <a:gd name="connsiteY22" fmla="*/ 16391 h 227430"/>
                <a:gd name="connsiteX23" fmla="*/ 82947 w 276369"/>
                <a:gd name="connsiteY23" fmla="*/ 22718 h 227430"/>
                <a:gd name="connsiteX24" fmla="*/ 38964 w 276369"/>
                <a:gd name="connsiteY24" fmla="*/ 201532 h 227430"/>
                <a:gd name="connsiteX25" fmla="*/ 9095 w 276369"/>
                <a:gd name="connsiteY25" fmla="*/ 217182 h 227430"/>
                <a:gd name="connsiteX26" fmla="*/ 233 w 276369"/>
                <a:gd name="connsiteY26" fmla="*/ 223842 h 227430"/>
                <a:gd name="connsiteX27" fmla="*/ 4828 w 276369"/>
                <a:gd name="connsiteY27" fmla="*/ 227505 h 227430"/>
                <a:gd name="connsiteX28" fmla="*/ 46513 w 276369"/>
                <a:gd name="connsiteY28" fmla="*/ 226506 h 227430"/>
                <a:gd name="connsiteX29" fmla="*/ 67520 w 276369"/>
                <a:gd name="connsiteY29" fmla="*/ 226839 h 227430"/>
                <a:gd name="connsiteX30" fmla="*/ 88855 w 276369"/>
                <a:gd name="connsiteY30" fmla="*/ 227505 h 227430"/>
                <a:gd name="connsiteX31" fmla="*/ 95420 w 276369"/>
                <a:gd name="connsiteY31" fmla="*/ 220845 h 227430"/>
                <a:gd name="connsiteX32" fmla="*/ 86229 w 276369"/>
                <a:gd name="connsiteY32" fmla="*/ 217182 h 227430"/>
                <a:gd name="connsiteX33" fmla="*/ 64894 w 276369"/>
                <a:gd name="connsiteY33" fmla="*/ 211188 h 227430"/>
                <a:gd name="connsiteX34" fmla="*/ 65879 w 276369"/>
                <a:gd name="connsiteY34" fmla="*/ 205528 h 227430"/>
                <a:gd name="connsiteX35" fmla="*/ 88199 w 276369"/>
                <a:gd name="connsiteY35" fmla="*/ 114289 h 227430"/>
                <a:gd name="connsiteX36" fmla="*/ 188309 w 276369"/>
                <a:gd name="connsiteY36" fmla="*/ 114289 h 227430"/>
                <a:gd name="connsiteX37" fmla="*/ 165661 w 276369"/>
                <a:gd name="connsiteY37" fmla="*/ 206194 h 227430"/>
                <a:gd name="connsiteX38" fmla="*/ 135792 w 276369"/>
                <a:gd name="connsiteY38" fmla="*/ 217182 h 227430"/>
                <a:gd name="connsiteX39" fmla="*/ 127914 w 276369"/>
                <a:gd name="connsiteY39" fmla="*/ 223842 h 227430"/>
                <a:gd name="connsiteX40" fmla="*/ 132510 w 276369"/>
                <a:gd name="connsiteY40" fmla="*/ 227505 h 227430"/>
                <a:gd name="connsiteX41" fmla="*/ 174195 w 276369"/>
                <a:gd name="connsiteY41" fmla="*/ 226506 h 227430"/>
                <a:gd name="connsiteX42" fmla="*/ 195201 w 276369"/>
                <a:gd name="connsiteY42" fmla="*/ 226839 h 227430"/>
                <a:gd name="connsiteX43" fmla="*/ 216536 w 276369"/>
                <a:gd name="connsiteY43" fmla="*/ 227505 h 227430"/>
                <a:gd name="connsiteX44" fmla="*/ 223101 w 276369"/>
                <a:gd name="connsiteY44" fmla="*/ 220845 h 227430"/>
                <a:gd name="connsiteX45" fmla="*/ 213910 w 276369"/>
                <a:gd name="connsiteY45" fmla="*/ 217182 h 227430"/>
                <a:gd name="connsiteX46" fmla="*/ 192576 w 276369"/>
                <a:gd name="connsiteY46" fmla="*/ 211188 h 227430"/>
                <a:gd name="connsiteX47" fmla="*/ 193560 w 276369"/>
                <a:gd name="connsiteY47" fmla="*/ 205528 h 227430"/>
                <a:gd name="connsiteX48" fmla="*/ 237871 w 276369"/>
                <a:gd name="connsiteY48" fmla="*/ 25715 h 227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6369" h="227430">
                  <a:moveTo>
                    <a:pt x="237871" y="25715"/>
                  </a:moveTo>
                  <a:cubicBezTo>
                    <a:pt x="240825" y="13727"/>
                    <a:pt x="241482" y="10397"/>
                    <a:pt x="265442" y="10397"/>
                  </a:cubicBezTo>
                  <a:cubicBezTo>
                    <a:pt x="273976" y="10397"/>
                    <a:pt x="276602" y="10397"/>
                    <a:pt x="276602" y="3738"/>
                  </a:cubicBezTo>
                  <a:cubicBezTo>
                    <a:pt x="276602" y="75"/>
                    <a:pt x="272992" y="75"/>
                    <a:pt x="272007" y="75"/>
                  </a:cubicBezTo>
                  <a:cubicBezTo>
                    <a:pt x="262817" y="75"/>
                    <a:pt x="239184" y="1074"/>
                    <a:pt x="229994" y="1074"/>
                  </a:cubicBezTo>
                  <a:cubicBezTo>
                    <a:pt x="220475" y="1074"/>
                    <a:pt x="197171" y="75"/>
                    <a:pt x="187652" y="75"/>
                  </a:cubicBezTo>
                  <a:cubicBezTo>
                    <a:pt x="185026" y="75"/>
                    <a:pt x="181416" y="75"/>
                    <a:pt x="181416" y="6734"/>
                  </a:cubicBezTo>
                  <a:cubicBezTo>
                    <a:pt x="181416" y="10397"/>
                    <a:pt x="184370" y="10397"/>
                    <a:pt x="190606" y="10397"/>
                  </a:cubicBezTo>
                  <a:cubicBezTo>
                    <a:pt x="191263" y="10397"/>
                    <a:pt x="197499" y="10397"/>
                    <a:pt x="203079" y="11063"/>
                  </a:cubicBezTo>
                  <a:cubicBezTo>
                    <a:pt x="208987" y="11729"/>
                    <a:pt x="211941" y="12062"/>
                    <a:pt x="211941" y="16391"/>
                  </a:cubicBezTo>
                  <a:cubicBezTo>
                    <a:pt x="211941" y="17723"/>
                    <a:pt x="211613" y="18389"/>
                    <a:pt x="210628" y="22718"/>
                  </a:cubicBezTo>
                  <a:lnTo>
                    <a:pt x="190934" y="103967"/>
                  </a:lnTo>
                  <a:lnTo>
                    <a:pt x="90824" y="103967"/>
                  </a:lnTo>
                  <a:lnTo>
                    <a:pt x="110190" y="25715"/>
                  </a:lnTo>
                  <a:cubicBezTo>
                    <a:pt x="113144" y="13727"/>
                    <a:pt x="114129" y="10397"/>
                    <a:pt x="137761" y="10397"/>
                  </a:cubicBezTo>
                  <a:cubicBezTo>
                    <a:pt x="146295" y="10397"/>
                    <a:pt x="148921" y="10397"/>
                    <a:pt x="148921" y="3738"/>
                  </a:cubicBezTo>
                  <a:cubicBezTo>
                    <a:pt x="148921" y="75"/>
                    <a:pt x="145310" y="75"/>
                    <a:pt x="144326" y="75"/>
                  </a:cubicBezTo>
                  <a:cubicBezTo>
                    <a:pt x="135135" y="75"/>
                    <a:pt x="111503" y="1074"/>
                    <a:pt x="102312" y="1074"/>
                  </a:cubicBezTo>
                  <a:cubicBezTo>
                    <a:pt x="92794" y="1074"/>
                    <a:pt x="69489" y="75"/>
                    <a:pt x="59971" y="75"/>
                  </a:cubicBezTo>
                  <a:cubicBezTo>
                    <a:pt x="57345" y="75"/>
                    <a:pt x="53734" y="75"/>
                    <a:pt x="53734" y="6734"/>
                  </a:cubicBezTo>
                  <a:cubicBezTo>
                    <a:pt x="53734" y="10397"/>
                    <a:pt x="56689" y="10397"/>
                    <a:pt x="62925" y="10397"/>
                  </a:cubicBezTo>
                  <a:cubicBezTo>
                    <a:pt x="63581" y="10397"/>
                    <a:pt x="69818" y="10397"/>
                    <a:pt x="75398" y="11063"/>
                  </a:cubicBezTo>
                  <a:cubicBezTo>
                    <a:pt x="81306" y="11729"/>
                    <a:pt x="84260" y="12062"/>
                    <a:pt x="84260" y="16391"/>
                  </a:cubicBezTo>
                  <a:cubicBezTo>
                    <a:pt x="84260" y="17723"/>
                    <a:pt x="83932" y="18722"/>
                    <a:pt x="82947" y="22718"/>
                  </a:cubicBezTo>
                  <a:lnTo>
                    <a:pt x="38964" y="201532"/>
                  </a:lnTo>
                  <a:cubicBezTo>
                    <a:pt x="35682" y="214518"/>
                    <a:pt x="35025" y="217182"/>
                    <a:pt x="9095" y="217182"/>
                  </a:cubicBezTo>
                  <a:cubicBezTo>
                    <a:pt x="3187" y="217182"/>
                    <a:pt x="233" y="217182"/>
                    <a:pt x="233" y="223842"/>
                  </a:cubicBezTo>
                  <a:cubicBezTo>
                    <a:pt x="233" y="227505"/>
                    <a:pt x="4172" y="227505"/>
                    <a:pt x="4828" y="227505"/>
                  </a:cubicBezTo>
                  <a:cubicBezTo>
                    <a:pt x="14019" y="227505"/>
                    <a:pt x="37323" y="226506"/>
                    <a:pt x="46513" y="226506"/>
                  </a:cubicBezTo>
                  <a:cubicBezTo>
                    <a:pt x="53406" y="226506"/>
                    <a:pt x="60627" y="226839"/>
                    <a:pt x="67520" y="226839"/>
                  </a:cubicBezTo>
                  <a:cubicBezTo>
                    <a:pt x="74741" y="226839"/>
                    <a:pt x="81962" y="227505"/>
                    <a:pt x="88855" y="227505"/>
                  </a:cubicBezTo>
                  <a:cubicBezTo>
                    <a:pt x="91481" y="227505"/>
                    <a:pt x="95420" y="227505"/>
                    <a:pt x="95420" y="220845"/>
                  </a:cubicBezTo>
                  <a:cubicBezTo>
                    <a:pt x="95420" y="217182"/>
                    <a:pt x="92466" y="217182"/>
                    <a:pt x="86229" y="217182"/>
                  </a:cubicBezTo>
                  <a:cubicBezTo>
                    <a:pt x="74085" y="217182"/>
                    <a:pt x="64894" y="217182"/>
                    <a:pt x="64894" y="211188"/>
                  </a:cubicBezTo>
                  <a:cubicBezTo>
                    <a:pt x="64894" y="209190"/>
                    <a:pt x="65551" y="207526"/>
                    <a:pt x="65879" y="205528"/>
                  </a:cubicBezTo>
                  <a:lnTo>
                    <a:pt x="88199" y="114289"/>
                  </a:lnTo>
                  <a:lnTo>
                    <a:pt x="188309" y="114289"/>
                  </a:lnTo>
                  <a:cubicBezTo>
                    <a:pt x="174523" y="169565"/>
                    <a:pt x="166974" y="201199"/>
                    <a:pt x="165661" y="206194"/>
                  </a:cubicBezTo>
                  <a:cubicBezTo>
                    <a:pt x="162378" y="216849"/>
                    <a:pt x="156142" y="217182"/>
                    <a:pt x="135792" y="217182"/>
                  </a:cubicBezTo>
                  <a:cubicBezTo>
                    <a:pt x="130868" y="217182"/>
                    <a:pt x="127914" y="217182"/>
                    <a:pt x="127914" y="223842"/>
                  </a:cubicBezTo>
                  <a:cubicBezTo>
                    <a:pt x="127914" y="227505"/>
                    <a:pt x="131853" y="227505"/>
                    <a:pt x="132510" y="227505"/>
                  </a:cubicBezTo>
                  <a:cubicBezTo>
                    <a:pt x="141700" y="227505"/>
                    <a:pt x="165004" y="226506"/>
                    <a:pt x="174195" y="226506"/>
                  </a:cubicBezTo>
                  <a:cubicBezTo>
                    <a:pt x="181087" y="226506"/>
                    <a:pt x="188309" y="226839"/>
                    <a:pt x="195201" y="226839"/>
                  </a:cubicBezTo>
                  <a:cubicBezTo>
                    <a:pt x="202422" y="226839"/>
                    <a:pt x="209643" y="227505"/>
                    <a:pt x="216536" y="227505"/>
                  </a:cubicBezTo>
                  <a:cubicBezTo>
                    <a:pt x="219162" y="227505"/>
                    <a:pt x="223101" y="227505"/>
                    <a:pt x="223101" y="220845"/>
                  </a:cubicBezTo>
                  <a:cubicBezTo>
                    <a:pt x="223101" y="217182"/>
                    <a:pt x="220147" y="217182"/>
                    <a:pt x="213910" y="217182"/>
                  </a:cubicBezTo>
                  <a:cubicBezTo>
                    <a:pt x="201766" y="217182"/>
                    <a:pt x="192576" y="217182"/>
                    <a:pt x="192576" y="211188"/>
                  </a:cubicBezTo>
                  <a:cubicBezTo>
                    <a:pt x="192576" y="209190"/>
                    <a:pt x="193232" y="207526"/>
                    <a:pt x="193560" y="205528"/>
                  </a:cubicBezTo>
                  <a:lnTo>
                    <a:pt x="237871" y="25715"/>
                  </a:lnTo>
                  <a:close/>
                </a:path>
              </a:pathLst>
            </a:custGeom>
            <a:solidFill>
              <a:srgbClr val="000000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D34318F8-528B-4E7E-8522-6246846AB0F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6340057" y="8663874"/>
              <a:ext cx="127024" cy="238751"/>
            </a:xfrm>
            <a:custGeom>
              <a:avLst/>
              <a:gdLst>
                <a:gd name="connsiteX0" fmla="*/ 1883 w 127024"/>
                <a:gd name="connsiteY0" fmla="*/ 201865 h 238751"/>
                <a:gd name="connsiteX1" fmla="*/ 242 w 127024"/>
                <a:gd name="connsiteY1" fmla="*/ 205195 h 238751"/>
                <a:gd name="connsiteX2" fmla="*/ 4181 w 127024"/>
                <a:gd name="connsiteY2" fmla="*/ 209523 h 238751"/>
                <a:gd name="connsiteX3" fmla="*/ 15997 w 127024"/>
                <a:gd name="connsiteY3" fmla="*/ 199201 h 238751"/>
                <a:gd name="connsiteX4" fmla="*/ 27813 w 127024"/>
                <a:gd name="connsiteY4" fmla="*/ 187879 h 238751"/>
                <a:gd name="connsiteX5" fmla="*/ 64575 w 127024"/>
                <a:gd name="connsiteY5" fmla="*/ 238826 h 238751"/>
                <a:gd name="connsiteX6" fmla="*/ 96085 w 127024"/>
                <a:gd name="connsiteY6" fmla="*/ 226173 h 238751"/>
                <a:gd name="connsiteX7" fmla="*/ 116107 w 127024"/>
                <a:gd name="connsiteY7" fmla="*/ 206527 h 238751"/>
                <a:gd name="connsiteX8" fmla="*/ 112168 w 127024"/>
                <a:gd name="connsiteY8" fmla="*/ 202531 h 238751"/>
                <a:gd name="connsiteX9" fmla="*/ 107901 w 127024"/>
                <a:gd name="connsiteY9" fmla="*/ 205528 h 238751"/>
                <a:gd name="connsiteX10" fmla="*/ 65232 w 127024"/>
                <a:gd name="connsiteY10" fmla="*/ 231501 h 238751"/>
                <a:gd name="connsiteX11" fmla="*/ 45210 w 127024"/>
                <a:gd name="connsiteY11" fmla="*/ 188212 h 238751"/>
                <a:gd name="connsiteX12" fmla="*/ 46851 w 127024"/>
                <a:gd name="connsiteY12" fmla="*/ 169232 h 238751"/>
                <a:gd name="connsiteX13" fmla="*/ 54072 w 127024"/>
                <a:gd name="connsiteY13" fmla="*/ 160907 h 238751"/>
                <a:gd name="connsiteX14" fmla="*/ 127267 w 127024"/>
                <a:gd name="connsiteY14" fmla="*/ 26048 h 238751"/>
                <a:gd name="connsiteX15" fmla="*/ 107901 w 127024"/>
                <a:gd name="connsiteY15" fmla="*/ 75 h 238751"/>
                <a:gd name="connsiteX16" fmla="*/ 53087 w 127024"/>
                <a:gd name="connsiteY16" fmla="*/ 62676 h 238751"/>
                <a:gd name="connsiteX17" fmla="*/ 27157 w 127024"/>
                <a:gd name="connsiteY17" fmla="*/ 177557 h 238751"/>
                <a:gd name="connsiteX18" fmla="*/ 1883 w 127024"/>
                <a:gd name="connsiteY18" fmla="*/ 201865 h 238751"/>
                <a:gd name="connsiteX19" fmla="*/ 48492 w 127024"/>
                <a:gd name="connsiteY19" fmla="*/ 155247 h 238751"/>
                <a:gd name="connsiteX20" fmla="*/ 81971 w 127024"/>
                <a:gd name="connsiteY20" fmla="*/ 38701 h 238751"/>
                <a:gd name="connsiteX21" fmla="*/ 108230 w 127024"/>
                <a:gd name="connsiteY21" fmla="*/ 7400 h 238751"/>
                <a:gd name="connsiteX22" fmla="*/ 119389 w 127024"/>
                <a:gd name="connsiteY22" fmla="*/ 24716 h 238751"/>
                <a:gd name="connsiteX23" fmla="*/ 48492 w 127024"/>
                <a:gd name="connsiteY23" fmla="*/ 155247 h 23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024" h="238751">
                  <a:moveTo>
                    <a:pt x="1883" y="201865"/>
                  </a:moveTo>
                  <a:cubicBezTo>
                    <a:pt x="1227" y="202864"/>
                    <a:pt x="242" y="203863"/>
                    <a:pt x="242" y="205195"/>
                  </a:cubicBezTo>
                  <a:cubicBezTo>
                    <a:pt x="242" y="206860"/>
                    <a:pt x="2212" y="209523"/>
                    <a:pt x="4181" y="209523"/>
                  </a:cubicBezTo>
                  <a:cubicBezTo>
                    <a:pt x="5822" y="209523"/>
                    <a:pt x="6807" y="208524"/>
                    <a:pt x="15997" y="199201"/>
                  </a:cubicBezTo>
                  <a:cubicBezTo>
                    <a:pt x="18623" y="196870"/>
                    <a:pt x="25188" y="190543"/>
                    <a:pt x="27813" y="187879"/>
                  </a:cubicBezTo>
                  <a:cubicBezTo>
                    <a:pt x="31096" y="214185"/>
                    <a:pt x="40614" y="238826"/>
                    <a:pt x="64575" y="238826"/>
                  </a:cubicBezTo>
                  <a:cubicBezTo>
                    <a:pt x="77704" y="238826"/>
                    <a:pt x="89192" y="231168"/>
                    <a:pt x="96085" y="226173"/>
                  </a:cubicBezTo>
                  <a:cubicBezTo>
                    <a:pt x="100680" y="222843"/>
                    <a:pt x="116107" y="209856"/>
                    <a:pt x="116107" y="206527"/>
                  </a:cubicBezTo>
                  <a:cubicBezTo>
                    <a:pt x="116107" y="205528"/>
                    <a:pt x="115122" y="202531"/>
                    <a:pt x="112168" y="202531"/>
                  </a:cubicBezTo>
                  <a:cubicBezTo>
                    <a:pt x="111184" y="202531"/>
                    <a:pt x="110855" y="202864"/>
                    <a:pt x="107901" y="205528"/>
                  </a:cubicBezTo>
                  <a:cubicBezTo>
                    <a:pt x="86895" y="226506"/>
                    <a:pt x="74750" y="231501"/>
                    <a:pt x="65232" y="231501"/>
                  </a:cubicBezTo>
                  <a:cubicBezTo>
                    <a:pt x="50461" y="231501"/>
                    <a:pt x="45210" y="214185"/>
                    <a:pt x="45210" y="188212"/>
                  </a:cubicBezTo>
                  <a:cubicBezTo>
                    <a:pt x="45210" y="186214"/>
                    <a:pt x="45866" y="170897"/>
                    <a:pt x="46851" y="169232"/>
                  </a:cubicBezTo>
                  <a:cubicBezTo>
                    <a:pt x="47507" y="168233"/>
                    <a:pt x="47507" y="167567"/>
                    <a:pt x="54072" y="160907"/>
                  </a:cubicBezTo>
                  <a:cubicBezTo>
                    <a:pt x="80658" y="133935"/>
                    <a:pt x="127267" y="77661"/>
                    <a:pt x="127267" y="26048"/>
                  </a:cubicBezTo>
                  <a:cubicBezTo>
                    <a:pt x="127267" y="20387"/>
                    <a:pt x="127267" y="75"/>
                    <a:pt x="107901" y="75"/>
                  </a:cubicBezTo>
                  <a:cubicBezTo>
                    <a:pt x="80658" y="75"/>
                    <a:pt x="56369" y="55018"/>
                    <a:pt x="53087" y="62676"/>
                  </a:cubicBezTo>
                  <a:cubicBezTo>
                    <a:pt x="37332" y="98972"/>
                    <a:pt x="27157" y="137931"/>
                    <a:pt x="27157" y="177557"/>
                  </a:cubicBezTo>
                  <a:lnTo>
                    <a:pt x="1883" y="201865"/>
                  </a:lnTo>
                  <a:close/>
                  <a:moveTo>
                    <a:pt x="48492" y="155247"/>
                  </a:moveTo>
                  <a:cubicBezTo>
                    <a:pt x="49148" y="151584"/>
                    <a:pt x="63262" y="77661"/>
                    <a:pt x="81971" y="38701"/>
                  </a:cubicBezTo>
                  <a:cubicBezTo>
                    <a:pt x="90833" y="20720"/>
                    <a:pt x="97726" y="7400"/>
                    <a:pt x="108230" y="7400"/>
                  </a:cubicBezTo>
                  <a:cubicBezTo>
                    <a:pt x="119389" y="7400"/>
                    <a:pt x="119389" y="19388"/>
                    <a:pt x="119389" y="24716"/>
                  </a:cubicBezTo>
                  <a:cubicBezTo>
                    <a:pt x="119389" y="80325"/>
                    <a:pt x="64247" y="138597"/>
                    <a:pt x="48492" y="155247"/>
                  </a:cubicBezTo>
                  <a:close/>
                </a:path>
              </a:pathLst>
            </a:custGeom>
            <a:solidFill>
              <a:srgbClr val="000000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04219648-9F87-923C-D506-16AE02CCEEC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6486995" y="8661876"/>
              <a:ext cx="134574" cy="240749"/>
            </a:xfrm>
            <a:custGeom>
              <a:avLst/>
              <a:gdLst>
                <a:gd name="connsiteX0" fmla="*/ 73113 w 134574"/>
                <a:gd name="connsiteY0" fmla="*/ 91313 h 240749"/>
                <a:gd name="connsiteX1" fmla="*/ 246 w 134574"/>
                <a:gd name="connsiteY1" fmla="*/ 184882 h 240749"/>
                <a:gd name="connsiteX2" fmla="*/ 52107 w 134574"/>
                <a:gd name="connsiteY2" fmla="*/ 240824 h 240749"/>
                <a:gd name="connsiteX3" fmla="*/ 117752 w 134574"/>
                <a:gd name="connsiteY3" fmla="*/ 142593 h 240749"/>
                <a:gd name="connsiteX4" fmla="*/ 93463 w 134574"/>
                <a:gd name="connsiteY4" fmla="*/ 80658 h 240749"/>
                <a:gd name="connsiteX5" fmla="*/ 62282 w 134574"/>
                <a:gd name="connsiteY5" fmla="*/ 26048 h 240749"/>
                <a:gd name="connsiteX6" fmla="*/ 80334 w 134574"/>
                <a:gd name="connsiteY6" fmla="*/ 10730 h 240749"/>
                <a:gd name="connsiteX7" fmla="*/ 103639 w 134574"/>
                <a:gd name="connsiteY7" fmla="*/ 19721 h 240749"/>
                <a:gd name="connsiteX8" fmla="*/ 121691 w 134574"/>
                <a:gd name="connsiteY8" fmla="*/ 28046 h 240749"/>
                <a:gd name="connsiteX9" fmla="*/ 134820 w 134574"/>
                <a:gd name="connsiteY9" fmla="*/ 14726 h 240749"/>
                <a:gd name="connsiteX10" fmla="*/ 117752 w 134574"/>
                <a:gd name="connsiteY10" fmla="*/ 3738 h 240749"/>
                <a:gd name="connsiteX11" fmla="*/ 90838 w 134574"/>
                <a:gd name="connsiteY11" fmla="*/ 75 h 240749"/>
                <a:gd name="connsiteX12" fmla="*/ 53419 w 134574"/>
                <a:gd name="connsiteY12" fmla="*/ 34372 h 240749"/>
                <a:gd name="connsiteX13" fmla="*/ 73113 w 134574"/>
                <a:gd name="connsiteY13" fmla="*/ 91313 h 240749"/>
                <a:gd name="connsiteX14" fmla="*/ 77052 w 134574"/>
                <a:gd name="connsiteY14" fmla="*/ 98639 h 240749"/>
                <a:gd name="connsiteX15" fmla="*/ 95105 w 134574"/>
                <a:gd name="connsiteY15" fmla="*/ 155913 h 240749"/>
                <a:gd name="connsiteX16" fmla="*/ 52107 w 134574"/>
                <a:gd name="connsiteY16" fmla="*/ 233499 h 240749"/>
                <a:gd name="connsiteX17" fmla="*/ 20597 w 134574"/>
                <a:gd name="connsiteY17" fmla="*/ 194206 h 240749"/>
                <a:gd name="connsiteX18" fmla="*/ 77052 w 134574"/>
                <a:gd name="connsiteY18" fmla="*/ 98639 h 24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574" h="240749">
                  <a:moveTo>
                    <a:pt x="73113" y="91313"/>
                  </a:moveTo>
                  <a:cubicBezTo>
                    <a:pt x="32085" y="101303"/>
                    <a:pt x="246" y="144591"/>
                    <a:pt x="246" y="184882"/>
                  </a:cubicBezTo>
                  <a:cubicBezTo>
                    <a:pt x="246" y="216849"/>
                    <a:pt x="21253" y="240824"/>
                    <a:pt x="52107" y="240824"/>
                  </a:cubicBezTo>
                  <a:cubicBezTo>
                    <a:pt x="90509" y="240824"/>
                    <a:pt x="117752" y="188545"/>
                    <a:pt x="117752" y="142593"/>
                  </a:cubicBezTo>
                  <a:cubicBezTo>
                    <a:pt x="117752" y="112291"/>
                    <a:pt x="104623" y="95642"/>
                    <a:pt x="93463" y="80658"/>
                  </a:cubicBezTo>
                  <a:cubicBezTo>
                    <a:pt x="81647" y="65673"/>
                    <a:pt x="62282" y="40699"/>
                    <a:pt x="62282" y="26048"/>
                  </a:cubicBezTo>
                  <a:cubicBezTo>
                    <a:pt x="62282" y="18722"/>
                    <a:pt x="68846" y="10730"/>
                    <a:pt x="80334" y="10730"/>
                  </a:cubicBezTo>
                  <a:cubicBezTo>
                    <a:pt x="90181" y="10730"/>
                    <a:pt x="96746" y="15059"/>
                    <a:pt x="103639" y="19721"/>
                  </a:cubicBezTo>
                  <a:cubicBezTo>
                    <a:pt x="110203" y="23717"/>
                    <a:pt x="116768" y="28046"/>
                    <a:pt x="121691" y="28046"/>
                  </a:cubicBezTo>
                  <a:cubicBezTo>
                    <a:pt x="129897" y="28046"/>
                    <a:pt x="134820" y="20054"/>
                    <a:pt x="134820" y="14726"/>
                  </a:cubicBezTo>
                  <a:cubicBezTo>
                    <a:pt x="134820" y="7400"/>
                    <a:pt x="129569" y="6401"/>
                    <a:pt x="117752" y="3738"/>
                  </a:cubicBezTo>
                  <a:cubicBezTo>
                    <a:pt x="100685" y="75"/>
                    <a:pt x="96089" y="75"/>
                    <a:pt x="90838" y="75"/>
                  </a:cubicBezTo>
                  <a:cubicBezTo>
                    <a:pt x="65236" y="75"/>
                    <a:pt x="53419" y="14393"/>
                    <a:pt x="53419" y="34372"/>
                  </a:cubicBezTo>
                  <a:cubicBezTo>
                    <a:pt x="53419" y="52354"/>
                    <a:pt x="62938" y="71001"/>
                    <a:pt x="73113" y="91313"/>
                  </a:cubicBezTo>
                  <a:close/>
                  <a:moveTo>
                    <a:pt x="77052" y="98639"/>
                  </a:moveTo>
                  <a:cubicBezTo>
                    <a:pt x="85258" y="113956"/>
                    <a:pt x="95105" y="131938"/>
                    <a:pt x="95105" y="155913"/>
                  </a:cubicBezTo>
                  <a:cubicBezTo>
                    <a:pt x="95105" y="177890"/>
                    <a:pt x="82632" y="233499"/>
                    <a:pt x="52107" y="233499"/>
                  </a:cubicBezTo>
                  <a:cubicBezTo>
                    <a:pt x="34054" y="233499"/>
                    <a:pt x="20597" y="219513"/>
                    <a:pt x="20597" y="194206"/>
                  </a:cubicBezTo>
                  <a:cubicBezTo>
                    <a:pt x="20597" y="173228"/>
                    <a:pt x="32741" y="110626"/>
                    <a:pt x="77052" y="98639"/>
                  </a:cubicBezTo>
                  <a:close/>
                </a:path>
              </a:pathLst>
            </a:custGeom>
            <a:solidFill>
              <a:srgbClr val="000000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AAD3B0E6-3F29-9811-7C00-E9A4FF62F81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6636435" y="8751450"/>
              <a:ext cx="150657" cy="215442"/>
            </a:xfrm>
            <a:custGeom>
              <a:avLst/>
              <a:gdLst>
                <a:gd name="connsiteX0" fmla="*/ 149924 w 150657"/>
                <a:gd name="connsiteY0" fmla="*/ 21719 h 215442"/>
                <a:gd name="connsiteX1" fmla="*/ 150908 w 150657"/>
                <a:gd name="connsiteY1" fmla="*/ 15725 h 215442"/>
                <a:gd name="connsiteX2" fmla="*/ 141390 w 150657"/>
                <a:gd name="connsiteY2" fmla="*/ 6734 h 215442"/>
                <a:gd name="connsiteX3" fmla="*/ 127932 w 150657"/>
                <a:gd name="connsiteY3" fmla="*/ 21053 h 215442"/>
                <a:gd name="connsiteX4" fmla="*/ 97407 w 150657"/>
                <a:gd name="connsiteY4" fmla="*/ 75 h 215442"/>
                <a:gd name="connsiteX5" fmla="*/ 19288 w 150657"/>
                <a:gd name="connsiteY5" fmla="*/ 94643 h 215442"/>
                <a:gd name="connsiteX6" fmla="*/ 62943 w 150657"/>
                <a:gd name="connsiteY6" fmla="*/ 147255 h 215442"/>
                <a:gd name="connsiteX7" fmla="*/ 101018 w 150657"/>
                <a:gd name="connsiteY7" fmla="*/ 127942 h 215442"/>
                <a:gd name="connsiteX8" fmla="*/ 101346 w 150657"/>
                <a:gd name="connsiteY8" fmla="*/ 128275 h 215442"/>
                <a:gd name="connsiteX9" fmla="*/ 90514 w 150657"/>
                <a:gd name="connsiteY9" fmla="*/ 172229 h 215442"/>
                <a:gd name="connsiteX10" fmla="*/ 43249 w 150657"/>
                <a:gd name="connsiteY10" fmla="*/ 208192 h 215442"/>
                <a:gd name="connsiteX11" fmla="*/ 16991 w 150657"/>
                <a:gd name="connsiteY11" fmla="*/ 204862 h 215442"/>
                <a:gd name="connsiteX12" fmla="*/ 30448 w 150657"/>
                <a:gd name="connsiteY12" fmla="*/ 187546 h 215442"/>
                <a:gd name="connsiteX13" fmla="*/ 17975 w 150657"/>
                <a:gd name="connsiteY13" fmla="*/ 175892 h 215442"/>
                <a:gd name="connsiteX14" fmla="*/ 251 w 150657"/>
                <a:gd name="connsiteY14" fmla="*/ 195205 h 215442"/>
                <a:gd name="connsiteX15" fmla="*/ 43906 w 150657"/>
                <a:gd name="connsiteY15" fmla="*/ 215517 h 215442"/>
                <a:gd name="connsiteX16" fmla="*/ 113490 w 150657"/>
                <a:gd name="connsiteY16" fmla="*/ 169565 h 215442"/>
                <a:gd name="connsiteX17" fmla="*/ 149924 w 150657"/>
                <a:gd name="connsiteY17" fmla="*/ 21719 h 215442"/>
                <a:gd name="connsiteX18" fmla="*/ 107254 w 150657"/>
                <a:gd name="connsiteY18" fmla="*/ 104633 h 215442"/>
                <a:gd name="connsiteX19" fmla="*/ 90514 w 150657"/>
                <a:gd name="connsiteY19" fmla="*/ 127942 h 215442"/>
                <a:gd name="connsiteX20" fmla="*/ 63928 w 150657"/>
                <a:gd name="connsiteY20" fmla="*/ 139929 h 215442"/>
                <a:gd name="connsiteX21" fmla="*/ 42593 w 150657"/>
                <a:gd name="connsiteY21" fmla="*/ 109294 h 215442"/>
                <a:gd name="connsiteX22" fmla="*/ 60974 w 150657"/>
                <a:gd name="connsiteY22" fmla="*/ 37036 h 215442"/>
                <a:gd name="connsiteX23" fmla="*/ 97735 w 150657"/>
                <a:gd name="connsiteY23" fmla="*/ 7400 h 215442"/>
                <a:gd name="connsiteX24" fmla="*/ 123994 w 150657"/>
                <a:gd name="connsiteY24" fmla="*/ 36037 h 215442"/>
                <a:gd name="connsiteX25" fmla="*/ 123009 w 150657"/>
                <a:gd name="connsiteY25" fmla="*/ 41032 h 215442"/>
                <a:gd name="connsiteX26" fmla="*/ 107254 w 150657"/>
                <a:gd name="connsiteY26" fmla="*/ 104633 h 21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657" h="215442">
                  <a:moveTo>
                    <a:pt x="149924" y="21719"/>
                  </a:moveTo>
                  <a:cubicBezTo>
                    <a:pt x="150252" y="19721"/>
                    <a:pt x="150908" y="18056"/>
                    <a:pt x="150908" y="15725"/>
                  </a:cubicBezTo>
                  <a:cubicBezTo>
                    <a:pt x="150908" y="10064"/>
                    <a:pt x="146970" y="6734"/>
                    <a:pt x="141390" y="6734"/>
                  </a:cubicBezTo>
                  <a:cubicBezTo>
                    <a:pt x="138107" y="6734"/>
                    <a:pt x="129245" y="9065"/>
                    <a:pt x="127932" y="21053"/>
                  </a:cubicBezTo>
                  <a:cubicBezTo>
                    <a:pt x="122024" y="8732"/>
                    <a:pt x="110536" y="75"/>
                    <a:pt x="97407" y="75"/>
                  </a:cubicBezTo>
                  <a:cubicBezTo>
                    <a:pt x="59989" y="75"/>
                    <a:pt x="19288" y="46693"/>
                    <a:pt x="19288" y="94643"/>
                  </a:cubicBezTo>
                  <a:cubicBezTo>
                    <a:pt x="19288" y="127609"/>
                    <a:pt x="39310" y="147255"/>
                    <a:pt x="62943" y="147255"/>
                  </a:cubicBezTo>
                  <a:cubicBezTo>
                    <a:pt x="82308" y="147255"/>
                    <a:pt x="97735" y="131605"/>
                    <a:pt x="101018" y="127942"/>
                  </a:cubicBezTo>
                  <a:lnTo>
                    <a:pt x="101346" y="128275"/>
                  </a:lnTo>
                  <a:cubicBezTo>
                    <a:pt x="94453" y="157910"/>
                    <a:pt x="90514" y="171563"/>
                    <a:pt x="90514" y="172229"/>
                  </a:cubicBezTo>
                  <a:cubicBezTo>
                    <a:pt x="89201" y="175226"/>
                    <a:pt x="78041" y="208192"/>
                    <a:pt x="43249" y="208192"/>
                  </a:cubicBezTo>
                  <a:cubicBezTo>
                    <a:pt x="37013" y="208192"/>
                    <a:pt x="26181" y="207859"/>
                    <a:pt x="16991" y="204862"/>
                  </a:cubicBezTo>
                  <a:cubicBezTo>
                    <a:pt x="26838" y="201865"/>
                    <a:pt x="30448" y="193207"/>
                    <a:pt x="30448" y="187546"/>
                  </a:cubicBezTo>
                  <a:cubicBezTo>
                    <a:pt x="30448" y="182219"/>
                    <a:pt x="26838" y="175892"/>
                    <a:pt x="17975" y="175892"/>
                  </a:cubicBezTo>
                  <a:cubicBezTo>
                    <a:pt x="10754" y="175892"/>
                    <a:pt x="251" y="181886"/>
                    <a:pt x="251" y="195205"/>
                  </a:cubicBezTo>
                  <a:cubicBezTo>
                    <a:pt x="251" y="208857"/>
                    <a:pt x="12396" y="215517"/>
                    <a:pt x="43906" y="215517"/>
                  </a:cubicBezTo>
                  <a:cubicBezTo>
                    <a:pt x="84934" y="215517"/>
                    <a:pt x="108567" y="189544"/>
                    <a:pt x="113490" y="169565"/>
                  </a:cubicBezTo>
                  <a:lnTo>
                    <a:pt x="149924" y="21719"/>
                  </a:lnTo>
                  <a:close/>
                  <a:moveTo>
                    <a:pt x="107254" y="104633"/>
                  </a:moveTo>
                  <a:cubicBezTo>
                    <a:pt x="105284" y="113290"/>
                    <a:pt x="97735" y="121615"/>
                    <a:pt x="90514" y="127942"/>
                  </a:cubicBezTo>
                  <a:cubicBezTo>
                    <a:pt x="83621" y="133935"/>
                    <a:pt x="73446" y="139929"/>
                    <a:pt x="63928" y="139929"/>
                  </a:cubicBezTo>
                  <a:cubicBezTo>
                    <a:pt x="47516" y="139929"/>
                    <a:pt x="42593" y="122614"/>
                    <a:pt x="42593" y="109294"/>
                  </a:cubicBezTo>
                  <a:cubicBezTo>
                    <a:pt x="42593" y="93311"/>
                    <a:pt x="52111" y="54019"/>
                    <a:pt x="60974" y="37036"/>
                  </a:cubicBezTo>
                  <a:cubicBezTo>
                    <a:pt x="69836" y="20720"/>
                    <a:pt x="83950" y="7400"/>
                    <a:pt x="97735" y="7400"/>
                  </a:cubicBezTo>
                  <a:cubicBezTo>
                    <a:pt x="119398" y="7400"/>
                    <a:pt x="123994" y="34372"/>
                    <a:pt x="123994" y="36037"/>
                  </a:cubicBezTo>
                  <a:cubicBezTo>
                    <a:pt x="123994" y="37702"/>
                    <a:pt x="123337" y="39700"/>
                    <a:pt x="123009" y="41032"/>
                  </a:cubicBezTo>
                  <a:lnTo>
                    <a:pt x="107254" y="104633"/>
                  </a:lnTo>
                  <a:close/>
                </a:path>
              </a:pathLst>
            </a:custGeom>
            <a:solidFill>
              <a:srgbClr val="000000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A43CCE1F-2733-B8D3-41CD-476A4ECF36C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6901519" y="8747787"/>
              <a:ext cx="151642" cy="152840"/>
            </a:xfrm>
            <a:custGeom>
              <a:avLst/>
              <a:gdLst>
                <a:gd name="connsiteX0" fmla="*/ 141398 w 151642"/>
                <a:gd name="connsiteY0" fmla="*/ 78327 h 152840"/>
                <a:gd name="connsiteX1" fmla="*/ 151901 w 151642"/>
                <a:gd name="connsiteY1" fmla="*/ 69336 h 152840"/>
                <a:gd name="connsiteX2" fmla="*/ 133520 w 151642"/>
                <a:gd name="connsiteY2" fmla="*/ 18056 h 152840"/>
                <a:gd name="connsiteX3" fmla="*/ 81332 w 151642"/>
                <a:gd name="connsiteY3" fmla="*/ 75 h 152840"/>
                <a:gd name="connsiteX4" fmla="*/ 259 w 151642"/>
                <a:gd name="connsiteY4" fmla="*/ 75996 h 152840"/>
                <a:gd name="connsiteX5" fmla="*/ 85927 w 151642"/>
                <a:gd name="connsiteY5" fmla="*/ 152916 h 152840"/>
                <a:gd name="connsiteX6" fmla="*/ 151901 w 151642"/>
                <a:gd name="connsiteY6" fmla="*/ 111958 h 152840"/>
                <a:gd name="connsiteX7" fmla="*/ 144023 w 151642"/>
                <a:gd name="connsiteY7" fmla="*/ 105965 h 152840"/>
                <a:gd name="connsiteX8" fmla="*/ 135818 w 151642"/>
                <a:gd name="connsiteY8" fmla="*/ 112957 h 152840"/>
                <a:gd name="connsiteX9" fmla="*/ 88881 w 151642"/>
                <a:gd name="connsiteY9" fmla="*/ 139596 h 152840"/>
                <a:gd name="connsiteX10" fmla="*/ 42272 w 151642"/>
                <a:gd name="connsiteY10" fmla="*/ 78327 h 152840"/>
                <a:gd name="connsiteX11" fmla="*/ 141398 w 151642"/>
                <a:gd name="connsiteY11" fmla="*/ 78327 h 152840"/>
                <a:gd name="connsiteX12" fmla="*/ 42272 w 151642"/>
                <a:gd name="connsiteY12" fmla="*/ 67338 h 152840"/>
                <a:gd name="connsiteX13" fmla="*/ 50150 w 151642"/>
                <a:gd name="connsiteY13" fmla="*/ 29378 h 152840"/>
                <a:gd name="connsiteX14" fmla="*/ 81332 w 151642"/>
                <a:gd name="connsiteY14" fmla="*/ 12062 h 152840"/>
                <a:gd name="connsiteX15" fmla="*/ 120719 w 151642"/>
                <a:gd name="connsiteY15" fmla="*/ 67338 h 152840"/>
                <a:gd name="connsiteX16" fmla="*/ 42272 w 151642"/>
                <a:gd name="connsiteY16" fmla="*/ 67338 h 15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1642" h="152840">
                  <a:moveTo>
                    <a:pt x="141398" y="78327"/>
                  </a:moveTo>
                  <a:cubicBezTo>
                    <a:pt x="148619" y="78327"/>
                    <a:pt x="151901" y="78327"/>
                    <a:pt x="151901" y="69336"/>
                  </a:cubicBezTo>
                  <a:cubicBezTo>
                    <a:pt x="151901" y="59013"/>
                    <a:pt x="149932" y="34705"/>
                    <a:pt x="133520" y="18056"/>
                  </a:cubicBezTo>
                  <a:cubicBezTo>
                    <a:pt x="121376" y="6068"/>
                    <a:pt x="103979" y="75"/>
                    <a:pt x="81332" y="75"/>
                  </a:cubicBezTo>
                  <a:cubicBezTo>
                    <a:pt x="28815" y="75"/>
                    <a:pt x="259" y="34372"/>
                    <a:pt x="259" y="75996"/>
                  </a:cubicBezTo>
                  <a:cubicBezTo>
                    <a:pt x="259" y="120616"/>
                    <a:pt x="33082" y="152916"/>
                    <a:pt x="85927" y="152916"/>
                  </a:cubicBezTo>
                  <a:cubicBezTo>
                    <a:pt x="137787" y="152916"/>
                    <a:pt x="151901" y="117619"/>
                    <a:pt x="151901" y="111958"/>
                  </a:cubicBezTo>
                  <a:cubicBezTo>
                    <a:pt x="151901" y="105965"/>
                    <a:pt x="145665" y="105965"/>
                    <a:pt x="144023" y="105965"/>
                  </a:cubicBezTo>
                  <a:cubicBezTo>
                    <a:pt x="138444" y="105965"/>
                    <a:pt x="137787" y="107629"/>
                    <a:pt x="135818" y="112957"/>
                  </a:cubicBezTo>
                  <a:cubicBezTo>
                    <a:pt x="128925" y="128941"/>
                    <a:pt x="110216" y="139596"/>
                    <a:pt x="88881" y="139596"/>
                  </a:cubicBezTo>
                  <a:cubicBezTo>
                    <a:pt x="42601" y="139596"/>
                    <a:pt x="42272" y="95309"/>
                    <a:pt x="42272" y="78327"/>
                  </a:cubicBezTo>
                  <a:lnTo>
                    <a:pt x="141398" y="78327"/>
                  </a:lnTo>
                  <a:close/>
                  <a:moveTo>
                    <a:pt x="42272" y="67338"/>
                  </a:moveTo>
                  <a:cubicBezTo>
                    <a:pt x="42929" y="54352"/>
                    <a:pt x="43257" y="40366"/>
                    <a:pt x="50150" y="29378"/>
                  </a:cubicBezTo>
                  <a:cubicBezTo>
                    <a:pt x="58684" y="16058"/>
                    <a:pt x="71813" y="12062"/>
                    <a:pt x="81332" y="12062"/>
                  </a:cubicBezTo>
                  <a:cubicBezTo>
                    <a:pt x="119734" y="12062"/>
                    <a:pt x="120391" y="55684"/>
                    <a:pt x="120719" y="67338"/>
                  </a:cubicBezTo>
                  <a:lnTo>
                    <a:pt x="42272" y="67338"/>
                  </a:lnTo>
                  <a:close/>
                </a:path>
              </a:pathLst>
            </a:custGeom>
            <a:solidFill>
              <a:srgbClr val="000000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404AA6A8-8104-645F-1CCE-139CA1473D6A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7078035" y="8845784"/>
              <a:ext cx="105689" cy="105123"/>
            </a:xfrm>
            <a:custGeom>
              <a:avLst/>
              <a:gdLst>
                <a:gd name="connsiteX0" fmla="*/ 24849 w 105689"/>
                <a:gd name="connsiteY0" fmla="*/ 82357 h 105123"/>
                <a:gd name="connsiteX1" fmla="*/ 54488 w 105689"/>
                <a:gd name="connsiteY1" fmla="*/ 56018 h 105123"/>
                <a:gd name="connsiteX2" fmla="*/ 83208 w 105689"/>
                <a:gd name="connsiteY2" fmla="*/ 31543 h 105123"/>
                <a:gd name="connsiteX3" fmla="*/ 105954 w 105689"/>
                <a:gd name="connsiteY3" fmla="*/ 2873 h 105123"/>
                <a:gd name="connsiteX4" fmla="*/ 102048 w 105689"/>
                <a:gd name="connsiteY4" fmla="*/ 76 h 105123"/>
                <a:gd name="connsiteX5" fmla="*/ 98142 w 105689"/>
                <a:gd name="connsiteY5" fmla="*/ 2407 h 105123"/>
                <a:gd name="connsiteX6" fmla="*/ 80680 w 105689"/>
                <a:gd name="connsiteY6" fmla="*/ 16626 h 105123"/>
                <a:gd name="connsiteX7" fmla="*/ 67584 w 105689"/>
                <a:gd name="connsiteY7" fmla="*/ 9633 h 105123"/>
                <a:gd name="connsiteX8" fmla="*/ 49433 w 105689"/>
                <a:gd name="connsiteY8" fmla="*/ 76 h 105123"/>
                <a:gd name="connsiteX9" fmla="*/ 18645 w 105689"/>
                <a:gd name="connsiteY9" fmla="*/ 27348 h 105123"/>
                <a:gd name="connsiteX10" fmla="*/ 22551 w 105689"/>
                <a:gd name="connsiteY10" fmla="*/ 30145 h 105123"/>
                <a:gd name="connsiteX11" fmla="*/ 26687 w 105689"/>
                <a:gd name="connsiteY11" fmla="*/ 26882 h 105123"/>
                <a:gd name="connsiteX12" fmla="*/ 46676 w 105689"/>
                <a:gd name="connsiteY12" fmla="*/ 18257 h 105123"/>
                <a:gd name="connsiteX13" fmla="*/ 61151 w 105689"/>
                <a:gd name="connsiteY13" fmla="*/ 20355 h 105123"/>
                <a:gd name="connsiteX14" fmla="*/ 81140 w 105689"/>
                <a:gd name="connsiteY14" fmla="*/ 23152 h 105123"/>
                <a:gd name="connsiteX15" fmla="*/ 49203 w 105689"/>
                <a:gd name="connsiteY15" fmla="*/ 51356 h 105123"/>
                <a:gd name="connsiteX16" fmla="*/ 20713 w 105689"/>
                <a:gd name="connsiteY16" fmla="*/ 76297 h 105123"/>
                <a:gd name="connsiteX17" fmla="*/ 264 w 105689"/>
                <a:gd name="connsiteY17" fmla="*/ 102403 h 105123"/>
                <a:gd name="connsiteX18" fmla="*/ 4170 w 105689"/>
                <a:gd name="connsiteY18" fmla="*/ 105200 h 105123"/>
                <a:gd name="connsiteX19" fmla="*/ 8076 w 105689"/>
                <a:gd name="connsiteY19" fmla="*/ 102869 h 105123"/>
                <a:gd name="connsiteX20" fmla="*/ 29214 w 105689"/>
                <a:gd name="connsiteY20" fmla="*/ 88651 h 105123"/>
                <a:gd name="connsiteX21" fmla="*/ 41621 w 105689"/>
                <a:gd name="connsiteY21" fmla="*/ 94711 h 105123"/>
                <a:gd name="connsiteX22" fmla="*/ 60691 w 105689"/>
                <a:gd name="connsiteY22" fmla="*/ 105200 h 105123"/>
                <a:gd name="connsiteX23" fmla="*/ 100670 w 105689"/>
                <a:gd name="connsiteY23" fmla="*/ 69071 h 105123"/>
                <a:gd name="connsiteX24" fmla="*/ 96764 w 105689"/>
                <a:gd name="connsiteY24" fmla="*/ 66041 h 105123"/>
                <a:gd name="connsiteX25" fmla="*/ 92628 w 105689"/>
                <a:gd name="connsiteY25" fmla="*/ 69770 h 105123"/>
                <a:gd name="connsiteX26" fmla="*/ 63448 w 105689"/>
                <a:gd name="connsiteY26" fmla="*/ 87019 h 105123"/>
                <a:gd name="connsiteX27" fmla="*/ 46676 w 105689"/>
                <a:gd name="connsiteY27" fmla="*/ 84455 h 105123"/>
                <a:gd name="connsiteX28" fmla="*/ 30133 w 105689"/>
                <a:gd name="connsiteY28" fmla="*/ 82124 h 105123"/>
                <a:gd name="connsiteX29" fmla="*/ 24849 w 105689"/>
                <a:gd name="connsiteY29" fmla="*/ 82357 h 10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5689" h="105123">
                  <a:moveTo>
                    <a:pt x="24849" y="82357"/>
                  </a:moveTo>
                  <a:cubicBezTo>
                    <a:pt x="30822" y="76297"/>
                    <a:pt x="34958" y="71868"/>
                    <a:pt x="54488" y="56018"/>
                  </a:cubicBezTo>
                  <a:cubicBezTo>
                    <a:pt x="59313" y="52055"/>
                    <a:pt x="76545" y="38070"/>
                    <a:pt x="83208" y="31543"/>
                  </a:cubicBezTo>
                  <a:cubicBezTo>
                    <a:pt x="97223" y="17558"/>
                    <a:pt x="105954" y="5670"/>
                    <a:pt x="105954" y="2873"/>
                  </a:cubicBezTo>
                  <a:cubicBezTo>
                    <a:pt x="105954" y="76"/>
                    <a:pt x="102967" y="76"/>
                    <a:pt x="102048" y="76"/>
                  </a:cubicBezTo>
                  <a:cubicBezTo>
                    <a:pt x="99980" y="76"/>
                    <a:pt x="99291" y="542"/>
                    <a:pt x="98142" y="2407"/>
                  </a:cubicBezTo>
                  <a:cubicBezTo>
                    <a:pt x="91020" y="13129"/>
                    <a:pt x="86195" y="16626"/>
                    <a:pt x="80680" y="16626"/>
                  </a:cubicBezTo>
                  <a:cubicBezTo>
                    <a:pt x="77923" y="16626"/>
                    <a:pt x="74477" y="16393"/>
                    <a:pt x="67584" y="9633"/>
                  </a:cubicBezTo>
                  <a:cubicBezTo>
                    <a:pt x="59772" y="1708"/>
                    <a:pt x="54717" y="76"/>
                    <a:pt x="49433" y="76"/>
                  </a:cubicBezTo>
                  <a:cubicBezTo>
                    <a:pt x="31052" y="76"/>
                    <a:pt x="18645" y="20355"/>
                    <a:pt x="18645" y="27348"/>
                  </a:cubicBezTo>
                  <a:cubicBezTo>
                    <a:pt x="18645" y="29446"/>
                    <a:pt x="20943" y="30145"/>
                    <a:pt x="22551" y="30145"/>
                  </a:cubicBezTo>
                  <a:cubicBezTo>
                    <a:pt x="25308" y="30145"/>
                    <a:pt x="25768" y="29446"/>
                    <a:pt x="26687" y="26882"/>
                  </a:cubicBezTo>
                  <a:cubicBezTo>
                    <a:pt x="30133" y="18723"/>
                    <a:pt x="43000" y="18257"/>
                    <a:pt x="46676" y="18257"/>
                  </a:cubicBezTo>
                  <a:cubicBezTo>
                    <a:pt x="51960" y="18257"/>
                    <a:pt x="57934" y="19656"/>
                    <a:pt x="61151" y="20355"/>
                  </a:cubicBezTo>
                  <a:cubicBezTo>
                    <a:pt x="73788" y="23152"/>
                    <a:pt x="75396" y="23152"/>
                    <a:pt x="81140" y="23152"/>
                  </a:cubicBezTo>
                  <a:cubicBezTo>
                    <a:pt x="75166" y="29446"/>
                    <a:pt x="71030" y="33641"/>
                    <a:pt x="49203" y="51356"/>
                  </a:cubicBezTo>
                  <a:cubicBezTo>
                    <a:pt x="31282" y="65808"/>
                    <a:pt x="25078" y="71635"/>
                    <a:pt x="20713" y="76297"/>
                  </a:cubicBezTo>
                  <a:cubicBezTo>
                    <a:pt x="6927" y="90049"/>
                    <a:pt x="264" y="100305"/>
                    <a:pt x="264" y="102403"/>
                  </a:cubicBezTo>
                  <a:cubicBezTo>
                    <a:pt x="264" y="105200"/>
                    <a:pt x="3251" y="105200"/>
                    <a:pt x="4170" y="105200"/>
                  </a:cubicBezTo>
                  <a:cubicBezTo>
                    <a:pt x="6468" y="105200"/>
                    <a:pt x="6927" y="104734"/>
                    <a:pt x="8076" y="102869"/>
                  </a:cubicBezTo>
                  <a:cubicBezTo>
                    <a:pt x="14280" y="94012"/>
                    <a:pt x="21402" y="88651"/>
                    <a:pt x="29214" y="88651"/>
                  </a:cubicBezTo>
                  <a:cubicBezTo>
                    <a:pt x="31971" y="88651"/>
                    <a:pt x="35418" y="88884"/>
                    <a:pt x="41621" y="94711"/>
                  </a:cubicBezTo>
                  <a:cubicBezTo>
                    <a:pt x="48744" y="101704"/>
                    <a:pt x="53339" y="105200"/>
                    <a:pt x="60691" y="105200"/>
                  </a:cubicBezTo>
                  <a:cubicBezTo>
                    <a:pt x="85276" y="105200"/>
                    <a:pt x="100670" y="76996"/>
                    <a:pt x="100670" y="69071"/>
                  </a:cubicBezTo>
                  <a:cubicBezTo>
                    <a:pt x="100670" y="66274"/>
                    <a:pt x="98142" y="66041"/>
                    <a:pt x="96764" y="66041"/>
                  </a:cubicBezTo>
                  <a:cubicBezTo>
                    <a:pt x="94007" y="66041"/>
                    <a:pt x="93547" y="67206"/>
                    <a:pt x="92628" y="69770"/>
                  </a:cubicBezTo>
                  <a:cubicBezTo>
                    <a:pt x="88263" y="81425"/>
                    <a:pt x="74707" y="87019"/>
                    <a:pt x="63448" y="87019"/>
                  </a:cubicBezTo>
                  <a:cubicBezTo>
                    <a:pt x="58164" y="87019"/>
                    <a:pt x="52420" y="85854"/>
                    <a:pt x="46676" y="84455"/>
                  </a:cubicBezTo>
                  <a:cubicBezTo>
                    <a:pt x="36107" y="82124"/>
                    <a:pt x="34269" y="82124"/>
                    <a:pt x="30133" y="82124"/>
                  </a:cubicBezTo>
                  <a:cubicBezTo>
                    <a:pt x="29674" y="82124"/>
                    <a:pt x="26227" y="82124"/>
                    <a:pt x="24849" y="82357"/>
                  </a:cubicBezTo>
                  <a:close/>
                </a:path>
              </a:pathLst>
            </a:custGeom>
            <a:solidFill>
              <a:srgbClr val="000000"/>
            </a:solidFill>
            <a:ln w="32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3E8B598D-89D1-7219-0EC2-502C7D25BFC4}"/>
              </a:ext>
            </a:extLst>
          </p:cNvPr>
          <p:cNvGrpSpPr/>
          <p:nvPr/>
        </p:nvGrpSpPr>
        <p:grpSpPr>
          <a:xfrm>
            <a:off x="6366822" y="5842143"/>
            <a:ext cx="1728192" cy="701895"/>
            <a:chOff x="2213558" y="3314390"/>
            <a:chExt cx="1728192" cy="701895"/>
          </a:xfrm>
        </p:grpSpPr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5027DA9C-92DD-13AF-EF6F-0466C9F066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13558" y="3314390"/>
              <a:ext cx="1728192" cy="70189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8BAF19AF-EECC-DF41-6B33-AF2D37E4416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213558" y="3314390"/>
              <a:ext cx="1728192" cy="70189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53" name="Groupe 15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rho_0 v^2 }  \, \ell \delta\; \mathbf{e}_z&#10;$$&#10;&#10;&#10;\end{document}&#10;" title="IguanaTex Vector Display">
            <a:extLst>
              <a:ext uri="{FF2B5EF4-FFF2-40B4-BE49-F238E27FC236}">
                <a16:creationId xmlns:a16="http://schemas.microsoft.com/office/drawing/2014/main" id="{4F8C8489-6E57-4576-49AA-7ADC18B408AF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508500" y="6375400"/>
            <a:ext cx="1403790" cy="367659"/>
            <a:chOff x="11619610" y="8376759"/>
            <a:chExt cx="1378572" cy="331077"/>
          </a:xfrm>
        </p:grpSpPr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FDDF1B3F-A3B1-2375-F20B-51B468B7696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619610" y="8508650"/>
              <a:ext cx="157169" cy="199186"/>
            </a:xfrm>
            <a:custGeom>
              <a:avLst/>
              <a:gdLst>
                <a:gd name="connsiteX0" fmla="*/ 1211 w 157169"/>
                <a:gd name="connsiteY0" fmla="*/ 186244 h 199186"/>
                <a:gd name="connsiteX1" fmla="*/ 212 w 157169"/>
                <a:gd name="connsiteY1" fmla="*/ 191088 h 199186"/>
                <a:gd name="connsiteX2" fmla="*/ 9536 w 157169"/>
                <a:gd name="connsiteY2" fmla="*/ 199261 h 199186"/>
                <a:gd name="connsiteX3" fmla="*/ 21191 w 157169"/>
                <a:gd name="connsiteY3" fmla="*/ 192904 h 199186"/>
                <a:gd name="connsiteX4" fmla="*/ 42502 w 157169"/>
                <a:gd name="connsiteY4" fmla="*/ 116923 h 199186"/>
                <a:gd name="connsiteX5" fmla="*/ 75467 w 157169"/>
                <a:gd name="connsiteY5" fmla="*/ 137205 h 199186"/>
                <a:gd name="connsiteX6" fmla="*/ 157382 w 157169"/>
                <a:gd name="connsiteY6" fmla="*/ 49417 h 199186"/>
                <a:gd name="connsiteX7" fmla="*/ 111097 w 157169"/>
                <a:gd name="connsiteY7" fmla="*/ 75 h 199186"/>
                <a:gd name="connsiteX8" fmla="*/ 33844 w 157169"/>
                <a:gd name="connsiteY8" fmla="*/ 67277 h 199186"/>
                <a:gd name="connsiteX9" fmla="*/ 1211 w 157169"/>
                <a:gd name="connsiteY9" fmla="*/ 186244 h 199186"/>
                <a:gd name="connsiteX10" fmla="*/ 75134 w 157169"/>
                <a:gd name="connsiteY10" fmla="*/ 130545 h 199186"/>
                <a:gd name="connsiteX11" fmla="*/ 46498 w 157169"/>
                <a:gd name="connsiteY11" fmla="*/ 103603 h 199186"/>
                <a:gd name="connsiteX12" fmla="*/ 49161 w 157169"/>
                <a:gd name="connsiteY12" fmla="*/ 92403 h 199186"/>
                <a:gd name="connsiteX13" fmla="*/ 69141 w 157169"/>
                <a:gd name="connsiteY13" fmla="*/ 35492 h 199186"/>
                <a:gd name="connsiteX14" fmla="*/ 110431 w 157169"/>
                <a:gd name="connsiteY14" fmla="*/ 6734 h 199186"/>
                <a:gd name="connsiteX15" fmla="*/ 133407 w 157169"/>
                <a:gd name="connsiteY15" fmla="*/ 36401 h 199186"/>
                <a:gd name="connsiteX16" fmla="*/ 114760 w 157169"/>
                <a:gd name="connsiteY16" fmla="*/ 101787 h 199186"/>
                <a:gd name="connsiteX17" fmla="*/ 75134 w 157169"/>
                <a:gd name="connsiteY17" fmla="*/ 130545 h 19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7169" h="199186">
                  <a:moveTo>
                    <a:pt x="1211" y="186244"/>
                  </a:moveTo>
                  <a:cubicBezTo>
                    <a:pt x="212" y="189877"/>
                    <a:pt x="212" y="190482"/>
                    <a:pt x="212" y="191088"/>
                  </a:cubicBezTo>
                  <a:cubicBezTo>
                    <a:pt x="212" y="195629"/>
                    <a:pt x="3875" y="199261"/>
                    <a:pt x="9536" y="199261"/>
                  </a:cubicBezTo>
                  <a:cubicBezTo>
                    <a:pt x="16529" y="199261"/>
                    <a:pt x="20525" y="193812"/>
                    <a:pt x="21191" y="192904"/>
                  </a:cubicBezTo>
                  <a:cubicBezTo>
                    <a:pt x="22856" y="190180"/>
                    <a:pt x="33511" y="149616"/>
                    <a:pt x="42502" y="116923"/>
                  </a:cubicBezTo>
                  <a:cubicBezTo>
                    <a:pt x="49161" y="129031"/>
                    <a:pt x="59817" y="137205"/>
                    <a:pt x="75467" y="137205"/>
                  </a:cubicBezTo>
                  <a:cubicBezTo>
                    <a:pt x="114427" y="137205"/>
                    <a:pt x="157382" y="94522"/>
                    <a:pt x="157382" y="49417"/>
                  </a:cubicBezTo>
                  <a:cubicBezTo>
                    <a:pt x="157382" y="17329"/>
                    <a:pt x="135405" y="75"/>
                    <a:pt x="111097" y="75"/>
                  </a:cubicBezTo>
                  <a:cubicBezTo>
                    <a:pt x="78797" y="75"/>
                    <a:pt x="43834" y="30346"/>
                    <a:pt x="33844" y="67277"/>
                  </a:cubicBezTo>
                  <a:lnTo>
                    <a:pt x="1211" y="186244"/>
                  </a:lnTo>
                  <a:close/>
                  <a:moveTo>
                    <a:pt x="75134" y="130545"/>
                  </a:moveTo>
                  <a:cubicBezTo>
                    <a:pt x="51825" y="130545"/>
                    <a:pt x="46498" y="106328"/>
                    <a:pt x="46498" y="103603"/>
                  </a:cubicBezTo>
                  <a:cubicBezTo>
                    <a:pt x="46498" y="102392"/>
                    <a:pt x="48163" y="96338"/>
                    <a:pt x="49161" y="92403"/>
                  </a:cubicBezTo>
                  <a:cubicBezTo>
                    <a:pt x="58485" y="58499"/>
                    <a:pt x="61815" y="47601"/>
                    <a:pt x="69141" y="35492"/>
                  </a:cubicBezTo>
                  <a:cubicBezTo>
                    <a:pt x="83459" y="13394"/>
                    <a:pt x="100108" y="6734"/>
                    <a:pt x="110431" y="6734"/>
                  </a:cubicBezTo>
                  <a:cubicBezTo>
                    <a:pt x="122752" y="6734"/>
                    <a:pt x="133407" y="15513"/>
                    <a:pt x="133407" y="36401"/>
                  </a:cubicBezTo>
                  <a:cubicBezTo>
                    <a:pt x="133407" y="53050"/>
                    <a:pt x="123751" y="86954"/>
                    <a:pt x="114760" y="101787"/>
                  </a:cubicBezTo>
                  <a:cubicBezTo>
                    <a:pt x="103771" y="120858"/>
                    <a:pt x="87788" y="130545"/>
                    <a:pt x="75134" y="130545"/>
                  </a:cubicBezTo>
                  <a:close/>
                </a:path>
              </a:pathLst>
            </a:custGeom>
            <a:solidFill>
              <a:srgbClr val="1A8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39109C15-F805-6059-C252-089D1F355D8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793901" y="8547155"/>
              <a:ext cx="108154" cy="144939"/>
            </a:xfrm>
            <a:custGeom>
              <a:avLst/>
              <a:gdLst>
                <a:gd name="connsiteX0" fmla="*/ 108372 w 108154"/>
                <a:gd name="connsiteY0" fmla="*/ 73182 h 144939"/>
                <a:gd name="connsiteX1" fmla="*/ 94619 w 108154"/>
                <a:gd name="connsiteY1" fmla="*/ 18300 h 144939"/>
                <a:gd name="connsiteX2" fmla="*/ 54295 w 108154"/>
                <a:gd name="connsiteY2" fmla="*/ 76 h 144939"/>
                <a:gd name="connsiteX3" fmla="*/ 218 w 108154"/>
                <a:gd name="connsiteY3" fmla="*/ 73182 h 144939"/>
                <a:gd name="connsiteX4" fmla="*/ 54295 w 108154"/>
                <a:gd name="connsiteY4" fmla="*/ 145016 h 144939"/>
                <a:gd name="connsiteX5" fmla="*/ 108372 w 108154"/>
                <a:gd name="connsiteY5" fmla="*/ 73182 h 144939"/>
                <a:gd name="connsiteX6" fmla="*/ 54295 w 108154"/>
                <a:gd name="connsiteY6" fmla="*/ 139083 h 144939"/>
                <a:gd name="connsiteX7" fmla="*/ 24692 w 108154"/>
                <a:gd name="connsiteY7" fmla="*/ 115986 h 144939"/>
                <a:gd name="connsiteX8" fmla="*/ 21429 w 108154"/>
                <a:gd name="connsiteY8" fmla="*/ 70427 h 144939"/>
                <a:gd name="connsiteX9" fmla="*/ 24925 w 108154"/>
                <a:gd name="connsiteY9" fmla="*/ 27199 h 144939"/>
                <a:gd name="connsiteX10" fmla="*/ 54295 w 108154"/>
                <a:gd name="connsiteY10" fmla="*/ 6009 h 144939"/>
                <a:gd name="connsiteX11" fmla="*/ 83198 w 108154"/>
                <a:gd name="connsiteY11" fmla="*/ 25292 h 144939"/>
                <a:gd name="connsiteX12" fmla="*/ 87160 w 108154"/>
                <a:gd name="connsiteY12" fmla="*/ 70427 h 144939"/>
                <a:gd name="connsiteX13" fmla="*/ 84130 w 108154"/>
                <a:gd name="connsiteY13" fmla="*/ 115138 h 144939"/>
                <a:gd name="connsiteX14" fmla="*/ 54295 w 108154"/>
                <a:gd name="connsiteY14" fmla="*/ 139083 h 14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154" h="144939">
                  <a:moveTo>
                    <a:pt x="108372" y="73182"/>
                  </a:moveTo>
                  <a:cubicBezTo>
                    <a:pt x="108372" y="49873"/>
                    <a:pt x="105342" y="33133"/>
                    <a:pt x="94619" y="18300"/>
                  </a:cubicBezTo>
                  <a:cubicBezTo>
                    <a:pt x="87394" y="8552"/>
                    <a:pt x="72942" y="76"/>
                    <a:pt x="54295" y="76"/>
                  </a:cubicBezTo>
                  <a:cubicBezTo>
                    <a:pt x="218" y="76"/>
                    <a:pt x="218" y="57925"/>
                    <a:pt x="218" y="73182"/>
                  </a:cubicBezTo>
                  <a:cubicBezTo>
                    <a:pt x="218" y="88439"/>
                    <a:pt x="218" y="145016"/>
                    <a:pt x="54295" y="145016"/>
                  </a:cubicBezTo>
                  <a:cubicBezTo>
                    <a:pt x="108372" y="145016"/>
                    <a:pt x="108372" y="88439"/>
                    <a:pt x="108372" y="73182"/>
                  </a:cubicBezTo>
                  <a:close/>
                  <a:moveTo>
                    <a:pt x="54295" y="139083"/>
                  </a:moveTo>
                  <a:cubicBezTo>
                    <a:pt x="43572" y="139083"/>
                    <a:pt x="29354" y="133362"/>
                    <a:pt x="24692" y="115986"/>
                  </a:cubicBezTo>
                  <a:cubicBezTo>
                    <a:pt x="21429" y="103484"/>
                    <a:pt x="21429" y="86108"/>
                    <a:pt x="21429" y="70427"/>
                  </a:cubicBezTo>
                  <a:cubicBezTo>
                    <a:pt x="21429" y="54958"/>
                    <a:pt x="21429" y="38854"/>
                    <a:pt x="24925" y="27199"/>
                  </a:cubicBezTo>
                  <a:cubicBezTo>
                    <a:pt x="29820" y="10459"/>
                    <a:pt x="44738" y="6009"/>
                    <a:pt x="54295" y="6009"/>
                  </a:cubicBezTo>
                  <a:cubicBezTo>
                    <a:pt x="66882" y="6009"/>
                    <a:pt x="79002" y="13002"/>
                    <a:pt x="83198" y="25292"/>
                  </a:cubicBezTo>
                  <a:cubicBezTo>
                    <a:pt x="86927" y="36735"/>
                    <a:pt x="87160" y="51992"/>
                    <a:pt x="87160" y="70427"/>
                  </a:cubicBezTo>
                  <a:cubicBezTo>
                    <a:pt x="87160" y="86108"/>
                    <a:pt x="87160" y="101788"/>
                    <a:pt x="84130" y="115138"/>
                  </a:cubicBezTo>
                  <a:cubicBezTo>
                    <a:pt x="79468" y="134421"/>
                    <a:pt x="63618" y="139083"/>
                    <a:pt x="54295" y="139083"/>
                  </a:cubicBezTo>
                  <a:close/>
                </a:path>
              </a:pathLst>
            </a:custGeom>
            <a:solidFill>
              <a:srgbClr val="1A8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00130367-BDEA-143D-3D34-BF33F68CA41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940819" y="8508650"/>
              <a:ext cx="146181" cy="137129"/>
            </a:xfrm>
            <a:custGeom>
              <a:avLst/>
              <a:gdLst>
                <a:gd name="connsiteX0" fmla="*/ 146403 w 146181"/>
                <a:gd name="connsiteY0" fmla="*/ 21265 h 137129"/>
                <a:gd name="connsiteX1" fmla="*/ 131752 w 146181"/>
                <a:gd name="connsiteY1" fmla="*/ 75 h 137129"/>
                <a:gd name="connsiteX2" fmla="*/ 115435 w 146181"/>
                <a:gd name="connsiteY2" fmla="*/ 14605 h 137129"/>
                <a:gd name="connsiteX3" fmla="*/ 120763 w 146181"/>
                <a:gd name="connsiteY3" fmla="*/ 23686 h 137129"/>
                <a:gd name="connsiteX4" fmla="*/ 132085 w 146181"/>
                <a:gd name="connsiteY4" fmla="*/ 48509 h 137129"/>
                <a:gd name="connsiteX5" fmla="*/ 72813 w 146181"/>
                <a:gd name="connsiteY5" fmla="*/ 130545 h 137129"/>
                <a:gd name="connsiteX6" fmla="*/ 48172 w 146181"/>
                <a:gd name="connsiteY6" fmla="*/ 104209 h 137129"/>
                <a:gd name="connsiteX7" fmla="*/ 67485 w 146181"/>
                <a:gd name="connsiteY7" fmla="*/ 40033 h 137129"/>
                <a:gd name="connsiteX8" fmla="*/ 71481 w 146181"/>
                <a:gd name="connsiteY8" fmla="*/ 24897 h 137129"/>
                <a:gd name="connsiteX9" fmla="*/ 44176 w 146181"/>
                <a:gd name="connsiteY9" fmla="*/ 75 h 137129"/>
                <a:gd name="connsiteX10" fmla="*/ 222 w 146181"/>
                <a:gd name="connsiteY10" fmla="*/ 46693 h 137129"/>
                <a:gd name="connsiteX11" fmla="*/ 4218 w 146181"/>
                <a:gd name="connsiteY11" fmla="*/ 49720 h 137129"/>
                <a:gd name="connsiteX12" fmla="*/ 9546 w 146181"/>
                <a:gd name="connsiteY12" fmla="*/ 44271 h 137129"/>
                <a:gd name="connsiteX13" fmla="*/ 43177 w 146181"/>
                <a:gd name="connsiteY13" fmla="*/ 6734 h 137129"/>
                <a:gd name="connsiteX14" fmla="*/ 51502 w 146181"/>
                <a:gd name="connsiteY14" fmla="*/ 16421 h 137129"/>
                <a:gd name="connsiteX15" fmla="*/ 45841 w 146181"/>
                <a:gd name="connsiteY15" fmla="*/ 37611 h 137129"/>
                <a:gd name="connsiteX16" fmla="*/ 26861 w 146181"/>
                <a:gd name="connsiteY16" fmla="*/ 99668 h 137129"/>
                <a:gd name="connsiteX17" fmla="*/ 71481 w 146181"/>
                <a:gd name="connsiteY17" fmla="*/ 137205 h 137129"/>
                <a:gd name="connsiteX18" fmla="*/ 146403 w 146181"/>
                <a:gd name="connsiteY18" fmla="*/ 21265 h 13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181" h="137129">
                  <a:moveTo>
                    <a:pt x="146403" y="21265"/>
                  </a:moveTo>
                  <a:cubicBezTo>
                    <a:pt x="146403" y="4918"/>
                    <a:pt x="137746" y="75"/>
                    <a:pt x="131752" y="75"/>
                  </a:cubicBezTo>
                  <a:cubicBezTo>
                    <a:pt x="123427" y="75"/>
                    <a:pt x="115435" y="7945"/>
                    <a:pt x="115435" y="14605"/>
                  </a:cubicBezTo>
                  <a:cubicBezTo>
                    <a:pt x="115435" y="18540"/>
                    <a:pt x="117100" y="20357"/>
                    <a:pt x="120763" y="23686"/>
                  </a:cubicBezTo>
                  <a:cubicBezTo>
                    <a:pt x="127756" y="29741"/>
                    <a:pt x="132085" y="37611"/>
                    <a:pt x="132085" y="48509"/>
                  </a:cubicBezTo>
                  <a:cubicBezTo>
                    <a:pt x="132085" y="61223"/>
                    <a:pt x="111773" y="130545"/>
                    <a:pt x="72813" y="130545"/>
                  </a:cubicBezTo>
                  <a:cubicBezTo>
                    <a:pt x="55831" y="130545"/>
                    <a:pt x="48172" y="119950"/>
                    <a:pt x="48172" y="104209"/>
                  </a:cubicBezTo>
                  <a:cubicBezTo>
                    <a:pt x="48172" y="87257"/>
                    <a:pt x="57163" y="65158"/>
                    <a:pt x="67485" y="40033"/>
                  </a:cubicBezTo>
                  <a:cubicBezTo>
                    <a:pt x="69816" y="34887"/>
                    <a:pt x="71481" y="30649"/>
                    <a:pt x="71481" y="24897"/>
                  </a:cubicBezTo>
                  <a:cubicBezTo>
                    <a:pt x="71481" y="11275"/>
                    <a:pt x="60826" y="75"/>
                    <a:pt x="44176" y="75"/>
                  </a:cubicBezTo>
                  <a:cubicBezTo>
                    <a:pt x="12875" y="75"/>
                    <a:pt x="222" y="43968"/>
                    <a:pt x="222" y="46693"/>
                  </a:cubicBezTo>
                  <a:cubicBezTo>
                    <a:pt x="222" y="49720"/>
                    <a:pt x="3552" y="49720"/>
                    <a:pt x="4218" y="49720"/>
                  </a:cubicBezTo>
                  <a:cubicBezTo>
                    <a:pt x="7548" y="49720"/>
                    <a:pt x="7881" y="49115"/>
                    <a:pt x="9546" y="44271"/>
                  </a:cubicBezTo>
                  <a:cubicBezTo>
                    <a:pt x="19202" y="13697"/>
                    <a:pt x="33521" y="6734"/>
                    <a:pt x="43177" y="6734"/>
                  </a:cubicBezTo>
                  <a:cubicBezTo>
                    <a:pt x="45841" y="6734"/>
                    <a:pt x="51502" y="6734"/>
                    <a:pt x="51502" y="16421"/>
                  </a:cubicBezTo>
                  <a:cubicBezTo>
                    <a:pt x="51502" y="23989"/>
                    <a:pt x="48172" y="32163"/>
                    <a:pt x="45841" y="37611"/>
                  </a:cubicBezTo>
                  <a:cubicBezTo>
                    <a:pt x="31190" y="72726"/>
                    <a:pt x="26861" y="86651"/>
                    <a:pt x="26861" y="99668"/>
                  </a:cubicBezTo>
                  <a:cubicBezTo>
                    <a:pt x="26861" y="132361"/>
                    <a:pt x="56164" y="137205"/>
                    <a:pt x="71481" y="137205"/>
                  </a:cubicBezTo>
                  <a:cubicBezTo>
                    <a:pt x="127423" y="137205"/>
                    <a:pt x="146403" y="37006"/>
                    <a:pt x="146403" y="21265"/>
                  </a:cubicBezTo>
                  <a:close/>
                </a:path>
              </a:pathLst>
            </a:custGeom>
            <a:solidFill>
              <a:srgbClr val="1A8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60C75484-09D7-49D6-E686-CDCAE765AAF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119201" y="8376759"/>
              <a:ext cx="103026" cy="140701"/>
            </a:xfrm>
            <a:custGeom>
              <a:avLst/>
              <a:gdLst>
                <a:gd name="connsiteX0" fmla="*/ 103253 w 103026"/>
                <a:gd name="connsiteY0" fmla="*/ 102207 h 140701"/>
                <a:gd name="connsiteX1" fmla="*/ 95328 w 103026"/>
                <a:gd name="connsiteY1" fmla="*/ 102207 h 140701"/>
                <a:gd name="connsiteX2" fmla="*/ 89268 w 103026"/>
                <a:gd name="connsiteY2" fmla="*/ 121490 h 140701"/>
                <a:gd name="connsiteX3" fmla="*/ 66192 w 103026"/>
                <a:gd name="connsiteY3" fmla="*/ 122761 h 140701"/>
                <a:gd name="connsiteX4" fmla="*/ 23303 w 103026"/>
                <a:gd name="connsiteY4" fmla="*/ 122761 h 140701"/>
                <a:gd name="connsiteX5" fmla="*/ 69921 w 103026"/>
                <a:gd name="connsiteY5" fmla="*/ 87162 h 140701"/>
                <a:gd name="connsiteX6" fmla="*/ 103253 w 103026"/>
                <a:gd name="connsiteY6" fmla="*/ 41391 h 140701"/>
                <a:gd name="connsiteX7" fmla="*/ 48710 w 103026"/>
                <a:gd name="connsiteY7" fmla="*/ 71 h 140701"/>
                <a:gd name="connsiteX8" fmla="*/ 227 w 103026"/>
                <a:gd name="connsiteY8" fmla="*/ 38001 h 140701"/>
                <a:gd name="connsiteX9" fmla="*/ 12581 w 103026"/>
                <a:gd name="connsiteY9" fmla="*/ 49867 h 140701"/>
                <a:gd name="connsiteX10" fmla="*/ 24935 w 103026"/>
                <a:gd name="connsiteY10" fmla="*/ 38636 h 140701"/>
                <a:gd name="connsiteX11" fmla="*/ 11182 w 103026"/>
                <a:gd name="connsiteY11" fmla="*/ 27406 h 140701"/>
                <a:gd name="connsiteX12" fmla="*/ 45214 w 103026"/>
                <a:gd name="connsiteY12" fmla="*/ 7699 h 140701"/>
                <a:gd name="connsiteX13" fmla="*/ 80644 w 103026"/>
                <a:gd name="connsiteY13" fmla="*/ 41391 h 140701"/>
                <a:gd name="connsiteX14" fmla="*/ 58733 w 103026"/>
                <a:gd name="connsiteY14" fmla="*/ 82076 h 140701"/>
                <a:gd name="connsiteX15" fmla="*/ 2558 w 103026"/>
                <a:gd name="connsiteY15" fmla="*/ 132508 h 140701"/>
                <a:gd name="connsiteX16" fmla="*/ 227 w 103026"/>
                <a:gd name="connsiteY16" fmla="*/ 140772 h 140701"/>
                <a:gd name="connsiteX17" fmla="*/ 96261 w 103026"/>
                <a:gd name="connsiteY17" fmla="*/ 140772 h 140701"/>
                <a:gd name="connsiteX18" fmla="*/ 103253 w 103026"/>
                <a:gd name="connsiteY18" fmla="*/ 102207 h 14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0701">
                  <a:moveTo>
                    <a:pt x="103253" y="102207"/>
                  </a:moveTo>
                  <a:lnTo>
                    <a:pt x="95328" y="102207"/>
                  </a:lnTo>
                  <a:cubicBezTo>
                    <a:pt x="94629" y="106868"/>
                    <a:pt x="92298" y="119371"/>
                    <a:pt x="89268" y="121490"/>
                  </a:cubicBezTo>
                  <a:cubicBezTo>
                    <a:pt x="87403" y="122761"/>
                    <a:pt x="69455" y="122761"/>
                    <a:pt x="66192" y="122761"/>
                  </a:cubicBezTo>
                  <a:lnTo>
                    <a:pt x="23303" y="122761"/>
                  </a:lnTo>
                  <a:cubicBezTo>
                    <a:pt x="47778" y="103054"/>
                    <a:pt x="55936" y="97121"/>
                    <a:pt x="69921" y="87162"/>
                  </a:cubicBezTo>
                  <a:cubicBezTo>
                    <a:pt x="87170" y="74660"/>
                    <a:pt x="103253" y="61522"/>
                    <a:pt x="103253" y="41391"/>
                  </a:cubicBezTo>
                  <a:cubicBezTo>
                    <a:pt x="103253" y="15751"/>
                    <a:pt x="78546" y="71"/>
                    <a:pt x="48710" y="71"/>
                  </a:cubicBezTo>
                  <a:cubicBezTo>
                    <a:pt x="19807" y="71"/>
                    <a:pt x="227" y="18506"/>
                    <a:pt x="227" y="38001"/>
                  </a:cubicBezTo>
                  <a:cubicBezTo>
                    <a:pt x="227" y="48808"/>
                    <a:pt x="10250" y="49867"/>
                    <a:pt x="12581" y="49867"/>
                  </a:cubicBezTo>
                  <a:cubicBezTo>
                    <a:pt x="18175" y="49867"/>
                    <a:pt x="24935" y="46265"/>
                    <a:pt x="24935" y="38636"/>
                  </a:cubicBezTo>
                  <a:cubicBezTo>
                    <a:pt x="24935" y="34822"/>
                    <a:pt x="23303" y="27406"/>
                    <a:pt x="11182" y="27406"/>
                  </a:cubicBezTo>
                  <a:cubicBezTo>
                    <a:pt x="18408" y="12361"/>
                    <a:pt x="34258" y="7699"/>
                    <a:pt x="45214" y="7699"/>
                  </a:cubicBezTo>
                  <a:cubicBezTo>
                    <a:pt x="68523" y="7699"/>
                    <a:pt x="80644" y="24227"/>
                    <a:pt x="80644" y="41391"/>
                  </a:cubicBezTo>
                  <a:cubicBezTo>
                    <a:pt x="80644" y="59827"/>
                    <a:pt x="66192" y="74448"/>
                    <a:pt x="58733" y="82076"/>
                  </a:cubicBezTo>
                  <a:lnTo>
                    <a:pt x="2558" y="132508"/>
                  </a:lnTo>
                  <a:cubicBezTo>
                    <a:pt x="227" y="134415"/>
                    <a:pt x="227" y="134839"/>
                    <a:pt x="227" y="140772"/>
                  </a:cubicBezTo>
                  <a:lnTo>
                    <a:pt x="96261" y="140772"/>
                  </a:lnTo>
                  <a:lnTo>
                    <a:pt x="103253" y="102207"/>
                  </a:lnTo>
                  <a:close/>
                </a:path>
              </a:pathLst>
            </a:custGeom>
            <a:solidFill>
              <a:srgbClr val="1A8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AAEB2414-C50A-A8E1-9D9B-40D12273818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313057" y="8429036"/>
              <a:ext cx="128865" cy="217046"/>
            </a:xfrm>
            <a:custGeom>
              <a:avLst/>
              <a:gdLst>
                <a:gd name="connsiteX0" fmla="*/ 1898 w 128865"/>
                <a:gd name="connsiteY0" fmla="*/ 183520 h 217046"/>
                <a:gd name="connsiteX1" fmla="*/ 233 w 128865"/>
                <a:gd name="connsiteY1" fmla="*/ 186547 h 217046"/>
                <a:gd name="connsiteX2" fmla="*/ 4229 w 128865"/>
                <a:gd name="connsiteY2" fmla="*/ 190482 h 217046"/>
                <a:gd name="connsiteX3" fmla="*/ 16217 w 128865"/>
                <a:gd name="connsiteY3" fmla="*/ 181098 h 217046"/>
                <a:gd name="connsiteX4" fmla="*/ 28204 w 128865"/>
                <a:gd name="connsiteY4" fmla="*/ 170806 h 217046"/>
                <a:gd name="connsiteX5" fmla="*/ 65499 w 128865"/>
                <a:gd name="connsiteY5" fmla="*/ 217121 h 217046"/>
                <a:gd name="connsiteX6" fmla="*/ 97466 w 128865"/>
                <a:gd name="connsiteY6" fmla="*/ 205618 h 217046"/>
                <a:gd name="connsiteX7" fmla="*/ 117778 w 128865"/>
                <a:gd name="connsiteY7" fmla="*/ 187758 h 217046"/>
                <a:gd name="connsiteX8" fmla="*/ 113782 w 128865"/>
                <a:gd name="connsiteY8" fmla="*/ 184125 h 217046"/>
                <a:gd name="connsiteX9" fmla="*/ 109453 w 128865"/>
                <a:gd name="connsiteY9" fmla="*/ 186850 h 217046"/>
                <a:gd name="connsiteX10" fmla="*/ 66165 w 128865"/>
                <a:gd name="connsiteY10" fmla="*/ 210462 h 217046"/>
                <a:gd name="connsiteX11" fmla="*/ 45853 w 128865"/>
                <a:gd name="connsiteY11" fmla="*/ 171109 h 217046"/>
                <a:gd name="connsiteX12" fmla="*/ 47517 w 128865"/>
                <a:gd name="connsiteY12" fmla="*/ 153854 h 217046"/>
                <a:gd name="connsiteX13" fmla="*/ 54843 w 128865"/>
                <a:gd name="connsiteY13" fmla="*/ 146286 h 217046"/>
                <a:gd name="connsiteX14" fmla="*/ 129099 w 128865"/>
                <a:gd name="connsiteY14" fmla="*/ 23686 h 217046"/>
                <a:gd name="connsiteX15" fmla="*/ 109453 w 128865"/>
                <a:gd name="connsiteY15" fmla="*/ 75 h 217046"/>
                <a:gd name="connsiteX16" fmla="*/ 53844 w 128865"/>
                <a:gd name="connsiteY16" fmla="*/ 56985 h 217046"/>
                <a:gd name="connsiteX17" fmla="*/ 27538 w 128865"/>
                <a:gd name="connsiteY17" fmla="*/ 161422 h 217046"/>
                <a:gd name="connsiteX18" fmla="*/ 1898 w 128865"/>
                <a:gd name="connsiteY18" fmla="*/ 183520 h 217046"/>
                <a:gd name="connsiteX19" fmla="*/ 49182 w 128865"/>
                <a:gd name="connsiteY19" fmla="*/ 141140 h 217046"/>
                <a:gd name="connsiteX20" fmla="*/ 83147 w 128865"/>
                <a:gd name="connsiteY20" fmla="*/ 35190 h 217046"/>
                <a:gd name="connsiteX21" fmla="*/ 109786 w 128865"/>
                <a:gd name="connsiteY21" fmla="*/ 6734 h 217046"/>
                <a:gd name="connsiteX22" fmla="*/ 121108 w 128865"/>
                <a:gd name="connsiteY22" fmla="*/ 22476 h 217046"/>
                <a:gd name="connsiteX23" fmla="*/ 49182 w 128865"/>
                <a:gd name="connsiteY23" fmla="*/ 141140 h 21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8865" h="217046">
                  <a:moveTo>
                    <a:pt x="1898" y="183520"/>
                  </a:moveTo>
                  <a:cubicBezTo>
                    <a:pt x="1232" y="184428"/>
                    <a:pt x="233" y="185336"/>
                    <a:pt x="233" y="186547"/>
                  </a:cubicBezTo>
                  <a:cubicBezTo>
                    <a:pt x="233" y="188061"/>
                    <a:pt x="2231" y="190482"/>
                    <a:pt x="4229" y="190482"/>
                  </a:cubicBezTo>
                  <a:cubicBezTo>
                    <a:pt x="5894" y="190482"/>
                    <a:pt x="6893" y="189574"/>
                    <a:pt x="16217" y="181098"/>
                  </a:cubicBezTo>
                  <a:cubicBezTo>
                    <a:pt x="18881" y="178979"/>
                    <a:pt x="25540" y="173228"/>
                    <a:pt x="28204" y="170806"/>
                  </a:cubicBezTo>
                  <a:cubicBezTo>
                    <a:pt x="31534" y="194720"/>
                    <a:pt x="41191" y="217121"/>
                    <a:pt x="65499" y="217121"/>
                  </a:cubicBezTo>
                  <a:cubicBezTo>
                    <a:pt x="78818" y="217121"/>
                    <a:pt x="90473" y="210159"/>
                    <a:pt x="97466" y="205618"/>
                  </a:cubicBezTo>
                  <a:cubicBezTo>
                    <a:pt x="102127" y="202591"/>
                    <a:pt x="117778" y="190785"/>
                    <a:pt x="117778" y="187758"/>
                  </a:cubicBezTo>
                  <a:cubicBezTo>
                    <a:pt x="117778" y="186850"/>
                    <a:pt x="116779" y="184125"/>
                    <a:pt x="113782" y="184125"/>
                  </a:cubicBezTo>
                  <a:cubicBezTo>
                    <a:pt x="112783" y="184125"/>
                    <a:pt x="112450" y="184428"/>
                    <a:pt x="109453" y="186850"/>
                  </a:cubicBezTo>
                  <a:cubicBezTo>
                    <a:pt x="88142" y="205921"/>
                    <a:pt x="75821" y="210462"/>
                    <a:pt x="66165" y="210462"/>
                  </a:cubicBezTo>
                  <a:cubicBezTo>
                    <a:pt x="51180" y="210462"/>
                    <a:pt x="45853" y="194720"/>
                    <a:pt x="45853" y="171109"/>
                  </a:cubicBezTo>
                  <a:cubicBezTo>
                    <a:pt x="45853" y="169292"/>
                    <a:pt x="46519" y="155367"/>
                    <a:pt x="47517" y="153854"/>
                  </a:cubicBezTo>
                  <a:cubicBezTo>
                    <a:pt x="48183" y="152946"/>
                    <a:pt x="48183" y="152340"/>
                    <a:pt x="54843" y="146286"/>
                  </a:cubicBezTo>
                  <a:cubicBezTo>
                    <a:pt x="81815" y="121766"/>
                    <a:pt x="129099" y="70607"/>
                    <a:pt x="129099" y="23686"/>
                  </a:cubicBezTo>
                  <a:cubicBezTo>
                    <a:pt x="129099" y="18540"/>
                    <a:pt x="129099" y="75"/>
                    <a:pt x="109453" y="75"/>
                  </a:cubicBezTo>
                  <a:cubicBezTo>
                    <a:pt x="81815" y="75"/>
                    <a:pt x="57174" y="50023"/>
                    <a:pt x="53844" y="56985"/>
                  </a:cubicBezTo>
                  <a:cubicBezTo>
                    <a:pt x="37861" y="89981"/>
                    <a:pt x="27538" y="125399"/>
                    <a:pt x="27538" y="161422"/>
                  </a:cubicBezTo>
                  <a:lnTo>
                    <a:pt x="1898" y="183520"/>
                  </a:lnTo>
                  <a:close/>
                  <a:moveTo>
                    <a:pt x="49182" y="141140"/>
                  </a:moveTo>
                  <a:cubicBezTo>
                    <a:pt x="49848" y="137810"/>
                    <a:pt x="64167" y="70607"/>
                    <a:pt x="83147" y="35190"/>
                  </a:cubicBezTo>
                  <a:cubicBezTo>
                    <a:pt x="92138" y="18843"/>
                    <a:pt x="99130" y="6734"/>
                    <a:pt x="109786" y="6734"/>
                  </a:cubicBezTo>
                  <a:cubicBezTo>
                    <a:pt x="121108" y="6734"/>
                    <a:pt x="121108" y="17632"/>
                    <a:pt x="121108" y="22476"/>
                  </a:cubicBezTo>
                  <a:cubicBezTo>
                    <a:pt x="121108" y="73029"/>
                    <a:pt x="65166" y="126004"/>
                    <a:pt x="49182" y="141140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DCE577F3-BE6D-E555-DB17-C67D6122AFA7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462126" y="8427219"/>
              <a:ext cx="136524" cy="218862"/>
            </a:xfrm>
            <a:custGeom>
              <a:avLst/>
              <a:gdLst>
                <a:gd name="connsiteX0" fmla="*/ 74161 w 136524"/>
                <a:gd name="connsiteY0" fmla="*/ 83019 h 218862"/>
                <a:gd name="connsiteX1" fmla="*/ 237 w 136524"/>
                <a:gd name="connsiteY1" fmla="*/ 168081 h 218862"/>
                <a:gd name="connsiteX2" fmla="*/ 52849 w 136524"/>
                <a:gd name="connsiteY2" fmla="*/ 218938 h 218862"/>
                <a:gd name="connsiteX3" fmla="*/ 119447 w 136524"/>
                <a:gd name="connsiteY3" fmla="*/ 129637 h 218862"/>
                <a:gd name="connsiteX4" fmla="*/ 94806 w 136524"/>
                <a:gd name="connsiteY4" fmla="*/ 73332 h 218862"/>
                <a:gd name="connsiteX5" fmla="*/ 63172 w 136524"/>
                <a:gd name="connsiteY5" fmla="*/ 23686 h 218862"/>
                <a:gd name="connsiteX6" fmla="*/ 81486 w 136524"/>
                <a:gd name="connsiteY6" fmla="*/ 9762 h 218862"/>
                <a:gd name="connsiteX7" fmla="*/ 105128 w 136524"/>
                <a:gd name="connsiteY7" fmla="*/ 17935 h 218862"/>
                <a:gd name="connsiteX8" fmla="*/ 123443 w 136524"/>
                <a:gd name="connsiteY8" fmla="*/ 25503 h 218862"/>
                <a:gd name="connsiteX9" fmla="*/ 136762 w 136524"/>
                <a:gd name="connsiteY9" fmla="*/ 13394 h 218862"/>
                <a:gd name="connsiteX10" fmla="*/ 119447 w 136524"/>
                <a:gd name="connsiteY10" fmla="*/ 3405 h 218862"/>
                <a:gd name="connsiteX11" fmla="*/ 92142 w 136524"/>
                <a:gd name="connsiteY11" fmla="*/ 75 h 218862"/>
                <a:gd name="connsiteX12" fmla="*/ 54181 w 136524"/>
                <a:gd name="connsiteY12" fmla="*/ 31254 h 218862"/>
                <a:gd name="connsiteX13" fmla="*/ 74161 w 136524"/>
                <a:gd name="connsiteY13" fmla="*/ 83019 h 218862"/>
                <a:gd name="connsiteX14" fmla="*/ 78156 w 136524"/>
                <a:gd name="connsiteY14" fmla="*/ 89678 h 218862"/>
                <a:gd name="connsiteX15" fmla="*/ 96471 w 136524"/>
                <a:gd name="connsiteY15" fmla="*/ 141745 h 218862"/>
                <a:gd name="connsiteX16" fmla="*/ 52849 w 136524"/>
                <a:gd name="connsiteY16" fmla="*/ 212278 h 218862"/>
                <a:gd name="connsiteX17" fmla="*/ 20883 w 136524"/>
                <a:gd name="connsiteY17" fmla="*/ 176557 h 218862"/>
                <a:gd name="connsiteX18" fmla="*/ 78156 w 136524"/>
                <a:gd name="connsiteY18" fmla="*/ 89678 h 21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524" h="218862">
                  <a:moveTo>
                    <a:pt x="74161" y="83019"/>
                  </a:moveTo>
                  <a:cubicBezTo>
                    <a:pt x="32537" y="92100"/>
                    <a:pt x="237" y="131453"/>
                    <a:pt x="237" y="168081"/>
                  </a:cubicBezTo>
                  <a:cubicBezTo>
                    <a:pt x="237" y="197142"/>
                    <a:pt x="21549" y="218938"/>
                    <a:pt x="52849" y="218938"/>
                  </a:cubicBezTo>
                  <a:cubicBezTo>
                    <a:pt x="91809" y="218938"/>
                    <a:pt x="119447" y="171411"/>
                    <a:pt x="119447" y="129637"/>
                  </a:cubicBezTo>
                  <a:cubicBezTo>
                    <a:pt x="119447" y="102090"/>
                    <a:pt x="106127" y="86954"/>
                    <a:pt x="94806" y="73332"/>
                  </a:cubicBezTo>
                  <a:cubicBezTo>
                    <a:pt x="82818" y="59710"/>
                    <a:pt x="63172" y="37006"/>
                    <a:pt x="63172" y="23686"/>
                  </a:cubicBezTo>
                  <a:cubicBezTo>
                    <a:pt x="63172" y="17027"/>
                    <a:pt x="69832" y="9762"/>
                    <a:pt x="81486" y="9762"/>
                  </a:cubicBezTo>
                  <a:cubicBezTo>
                    <a:pt x="91476" y="9762"/>
                    <a:pt x="98136" y="13697"/>
                    <a:pt x="105128" y="17935"/>
                  </a:cubicBezTo>
                  <a:cubicBezTo>
                    <a:pt x="111788" y="21567"/>
                    <a:pt x="118448" y="25503"/>
                    <a:pt x="123443" y="25503"/>
                  </a:cubicBezTo>
                  <a:cubicBezTo>
                    <a:pt x="131767" y="25503"/>
                    <a:pt x="136762" y="18238"/>
                    <a:pt x="136762" y="13394"/>
                  </a:cubicBezTo>
                  <a:cubicBezTo>
                    <a:pt x="136762" y="6734"/>
                    <a:pt x="131434" y="5826"/>
                    <a:pt x="119447" y="3405"/>
                  </a:cubicBezTo>
                  <a:cubicBezTo>
                    <a:pt x="102131" y="75"/>
                    <a:pt x="97470" y="75"/>
                    <a:pt x="92142" y="75"/>
                  </a:cubicBezTo>
                  <a:cubicBezTo>
                    <a:pt x="66169" y="75"/>
                    <a:pt x="54181" y="13091"/>
                    <a:pt x="54181" y="31254"/>
                  </a:cubicBezTo>
                  <a:cubicBezTo>
                    <a:pt x="54181" y="47601"/>
                    <a:pt x="63838" y="64553"/>
                    <a:pt x="74161" y="83019"/>
                  </a:cubicBezTo>
                  <a:close/>
                  <a:moveTo>
                    <a:pt x="78156" y="89678"/>
                  </a:moveTo>
                  <a:cubicBezTo>
                    <a:pt x="86481" y="103603"/>
                    <a:pt x="96471" y="119950"/>
                    <a:pt x="96471" y="141745"/>
                  </a:cubicBezTo>
                  <a:cubicBezTo>
                    <a:pt x="96471" y="161724"/>
                    <a:pt x="83817" y="212278"/>
                    <a:pt x="52849" y="212278"/>
                  </a:cubicBezTo>
                  <a:cubicBezTo>
                    <a:pt x="34535" y="212278"/>
                    <a:pt x="20883" y="199564"/>
                    <a:pt x="20883" y="176557"/>
                  </a:cubicBezTo>
                  <a:cubicBezTo>
                    <a:pt x="20883" y="157486"/>
                    <a:pt x="33203" y="100576"/>
                    <a:pt x="78156" y="89678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FB6D3794-78AC-9EA4-C1CB-5748F8BDF4B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711887" y="8505320"/>
              <a:ext cx="153840" cy="138946"/>
            </a:xfrm>
            <a:custGeom>
              <a:avLst/>
              <a:gdLst>
                <a:gd name="connsiteX0" fmla="*/ 143429 w 153840"/>
                <a:gd name="connsiteY0" fmla="*/ 71213 h 138946"/>
                <a:gd name="connsiteX1" fmla="*/ 154085 w 153840"/>
                <a:gd name="connsiteY1" fmla="*/ 63039 h 138946"/>
                <a:gd name="connsiteX2" fmla="*/ 135438 w 153840"/>
                <a:gd name="connsiteY2" fmla="*/ 16421 h 138946"/>
                <a:gd name="connsiteX3" fmla="*/ 82493 w 153840"/>
                <a:gd name="connsiteY3" fmla="*/ 75 h 138946"/>
                <a:gd name="connsiteX4" fmla="*/ 245 w 153840"/>
                <a:gd name="connsiteY4" fmla="*/ 69094 h 138946"/>
                <a:gd name="connsiteX5" fmla="*/ 87155 w 153840"/>
                <a:gd name="connsiteY5" fmla="*/ 139021 h 138946"/>
                <a:gd name="connsiteX6" fmla="*/ 154085 w 153840"/>
                <a:gd name="connsiteY6" fmla="*/ 101787 h 138946"/>
                <a:gd name="connsiteX7" fmla="*/ 146093 w 153840"/>
                <a:gd name="connsiteY7" fmla="*/ 96338 h 138946"/>
                <a:gd name="connsiteX8" fmla="*/ 137769 w 153840"/>
                <a:gd name="connsiteY8" fmla="*/ 102695 h 138946"/>
                <a:gd name="connsiteX9" fmla="*/ 90152 w 153840"/>
                <a:gd name="connsiteY9" fmla="*/ 126912 h 138946"/>
                <a:gd name="connsiteX10" fmla="*/ 42867 w 153840"/>
                <a:gd name="connsiteY10" fmla="*/ 71213 h 138946"/>
                <a:gd name="connsiteX11" fmla="*/ 143429 w 153840"/>
                <a:gd name="connsiteY11" fmla="*/ 71213 h 138946"/>
                <a:gd name="connsiteX12" fmla="*/ 42867 w 153840"/>
                <a:gd name="connsiteY12" fmla="*/ 61223 h 138946"/>
                <a:gd name="connsiteX13" fmla="*/ 50859 w 153840"/>
                <a:gd name="connsiteY13" fmla="*/ 26714 h 138946"/>
                <a:gd name="connsiteX14" fmla="*/ 82493 w 153840"/>
                <a:gd name="connsiteY14" fmla="*/ 10972 h 138946"/>
                <a:gd name="connsiteX15" fmla="*/ 122451 w 153840"/>
                <a:gd name="connsiteY15" fmla="*/ 61223 h 138946"/>
                <a:gd name="connsiteX16" fmla="*/ 42867 w 153840"/>
                <a:gd name="connsiteY16" fmla="*/ 61223 h 13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840" h="138946">
                  <a:moveTo>
                    <a:pt x="143429" y="71213"/>
                  </a:moveTo>
                  <a:cubicBezTo>
                    <a:pt x="150755" y="71213"/>
                    <a:pt x="154085" y="71213"/>
                    <a:pt x="154085" y="63039"/>
                  </a:cubicBezTo>
                  <a:cubicBezTo>
                    <a:pt x="154085" y="53655"/>
                    <a:pt x="152087" y="31557"/>
                    <a:pt x="135438" y="16421"/>
                  </a:cubicBezTo>
                  <a:cubicBezTo>
                    <a:pt x="123117" y="5524"/>
                    <a:pt x="105469" y="75"/>
                    <a:pt x="82493" y="75"/>
                  </a:cubicBezTo>
                  <a:cubicBezTo>
                    <a:pt x="29215" y="75"/>
                    <a:pt x="245" y="31254"/>
                    <a:pt x="245" y="69094"/>
                  </a:cubicBezTo>
                  <a:cubicBezTo>
                    <a:pt x="245" y="109657"/>
                    <a:pt x="33544" y="139021"/>
                    <a:pt x="87155" y="139021"/>
                  </a:cubicBezTo>
                  <a:cubicBezTo>
                    <a:pt x="139767" y="139021"/>
                    <a:pt x="154085" y="106933"/>
                    <a:pt x="154085" y="101787"/>
                  </a:cubicBezTo>
                  <a:cubicBezTo>
                    <a:pt x="154085" y="96338"/>
                    <a:pt x="147758" y="96338"/>
                    <a:pt x="146093" y="96338"/>
                  </a:cubicBezTo>
                  <a:cubicBezTo>
                    <a:pt x="140433" y="96338"/>
                    <a:pt x="139767" y="97852"/>
                    <a:pt x="137769" y="102695"/>
                  </a:cubicBezTo>
                  <a:cubicBezTo>
                    <a:pt x="130776" y="117225"/>
                    <a:pt x="111796" y="126912"/>
                    <a:pt x="90152" y="126912"/>
                  </a:cubicBezTo>
                  <a:cubicBezTo>
                    <a:pt x="43200" y="126912"/>
                    <a:pt x="42867" y="86651"/>
                    <a:pt x="42867" y="71213"/>
                  </a:cubicBezTo>
                  <a:lnTo>
                    <a:pt x="143429" y="71213"/>
                  </a:lnTo>
                  <a:close/>
                  <a:moveTo>
                    <a:pt x="42867" y="61223"/>
                  </a:moveTo>
                  <a:cubicBezTo>
                    <a:pt x="43533" y="49417"/>
                    <a:pt x="43866" y="36703"/>
                    <a:pt x="50859" y="26714"/>
                  </a:cubicBezTo>
                  <a:cubicBezTo>
                    <a:pt x="59517" y="14605"/>
                    <a:pt x="72836" y="10972"/>
                    <a:pt x="82493" y="10972"/>
                  </a:cubicBezTo>
                  <a:cubicBezTo>
                    <a:pt x="121452" y="10972"/>
                    <a:pt x="122118" y="50628"/>
                    <a:pt x="122451" y="61223"/>
                  </a:cubicBezTo>
                  <a:lnTo>
                    <a:pt x="42867" y="61223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65FDFBF3-801C-97E0-A822-88A161A8E176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2890961" y="8594408"/>
              <a:ext cx="107221" cy="95567"/>
            </a:xfrm>
            <a:custGeom>
              <a:avLst/>
              <a:gdLst>
                <a:gd name="connsiteX0" fmla="*/ 25191 w 107221"/>
                <a:gd name="connsiteY0" fmla="*/ 74877 h 95567"/>
                <a:gd name="connsiteX1" fmla="*/ 55260 w 107221"/>
                <a:gd name="connsiteY1" fmla="*/ 50932 h 95567"/>
                <a:gd name="connsiteX2" fmla="*/ 84396 w 107221"/>
                <a:gd name="connsiteY2" fmla="*/ 28683 h 95567"/>
                <a:gd name="connsiteX3" fmla="*/ 107472 w 107221"/>
                <a:gd name="connsiteY3" fmla="*/ 2619 h 95567"/>
                <a:gd name="connsiteX4" fmla="*/ 103510 w 107221"/>
                <a:gd name="connsiteY4" fmla="*/ 76 h 95567"/>
                <a:gd name="connsiteX5" fmla="*/ 99547 w 107221"/>
                <a:gd name="connsiteY5" fmla="*/ 2195 h 95567"/>
                <a:gd name="connsiteX6" fmla="*/ 81832 w 107221"/>
                <a:gd name="connsiteY6" fmla="*/ 15121 h 95567"/>
                <a:gd name="connsiteX7" fmla="*/ 68546 w 107221"/>
                <a:gd name="connsiteY7" fmla="*/ 8764 h 95567"/>
                <a:gd name="connsiteX8" fmla="*/ 50132 w 107221"/>
                <a:gd name="connsiteY8" fmla="*/ 76 h 95567"/>
                <a:gd name="connsiteX9" fmla="*/ 18898 w 107221"/>
                <a:gd name="connsiteY9" fmla="*/ 24869 h 95567"/>
                <a:gd name="connsiteX10" fmla="*/ 22860 w 107221"/>
                <a:gd name="connsiteY10" fmla="*/ 27411 h 95567"/>
                <a:gd name="connsiteX11" fmla="*/ 27056 w 107221"/>
                <a:gd name="connsiteY11" fmla="*/ 24445 h 95567"/>
                <a:gd name="connsiteX12" fmla="*/ 47335 w 107221"/>
                <a:gd name="connsiteY12" fmla="*/ 16604 h 95567"/>
                <a:gd name="connsiteX13" fmla="*/ 62019 w 107221"/>
                <a:gd name="connsiteY13" fmla="*/ 18512 h 95567"/>
                <a:gd name="connsiteX14" fmla="*/ 82298 w 107221"/>
                <a:gd name="connsiteY14" fmla="*/ 21054 h 95567"/>
                <a:gd name="connsiteX15" fmla="*/ 49899 w 107221"/>
                <a:gd name="connsiteY15" fmla="*/ 46694 h 95567"/>
                <a:gd name="connsiteX16" fmla="*/ 20995 w 107221"/>
                <a:gd name="connsiteY16" fmla="*/ 69368 h 95567"/>
                <a:gd name="connsiteX17" fmla="*/ 250 w 107221"/>
                <a:gd name="connsiteY17" fmla="*/ 93100 h 95567"/>
                <a:gd name="connsiteX18" fmla="*/ 4213 w 107221"/>
                <a:gd name="connsiteY18" fmla="*/ 95643 h 95567"/>
                <a:gd name="connsiteX19" fmla="*/ 8175 w 107221"/>
                <a:gd name="connsiteY19" fmla="*/ 93524 h 95567"/>
                <a:gd name="connsiteX20" fmla="*/ 29620 w 107221"/>
                <a:gd name="connsiteY20" fmla="*/ 80598 h 95567"/>
                <a:gd name="connsiteX21" fmla="*/ 42207 w 107221"/>
                <a:gd name="connsiteY21" fmla="*/ 86108 h 95567"/>
                <a:gd name="connsiteX22" fmla="*/ 61553 w 107221"/>
                <a:gd name="connsiteY22" fmla="*/ 95643 h 95567"/>
                <a:gd name="connsiteX23" fmla="*/ 102111 w 107221"/>
                <a:gd name="connsiteY23" fmla="*/ 62799 h 95567"/>
                <a:gd name="connsiteX24" fmla="*/ 98148 w 107221"/>
                <a:gd name="connsiteY24" fmla="*/ 60044 h 95567"/>
                <a:gd name="connsiteX25" fmla="*/ 93953 w 107221"/>
                <a:gd name="connsiteY25" fmla="*/ 63434 h 95567"/>
                <a:gd name="connsiteX26" fmla="*/ 64350 w 107221"/>
                <a:gd name="connsiteY26" fmla="*/ 79115 h 95567"/>
                <a:gd name="connsiteX27" fmla="*/ 47335 w 107221"/>
                <a:gd name="connsiteY27" fmla="*/ 76784 h 95567"/>
                <a:gd name="connsiteX28" fmla="*/ 30552 w 107221"/>
                <a:gd name="connsiteY28" fmla="*/ 74665 h 95567"/>
                <a:gd name="connsiteX29" fmla="*/ 25191 w 107221"/>
                <a:gd name="connsiteY29" fmla="*/ 74877 h 95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7221" h="95567">
                  <a:moveTo>
                    <a:pt x="25191" y="74877"/>
                  </a:moveTo>
                  <a:cubicBezTo>
                    <a:pt x="31251" y="69368"/>
                    <a:pt x="35447" y="65342"/>
                    <a:pt x="55260" y="50932"/>
                  </a:cubicBezTo>
                  <a:cubicBezTo>
                    <a:pt x="60155" y="47330"/>
                    <a:pt x="77636" y="34616"/>
                    <a:pt x="84396" y="28683"/>
                  </a:cubicBezTo>
                  <a:cubicBezTo>
                    <a:pt x="98615" y="15969"/>
                    <a:pt x="107472" y="5162"/>
                    <a:pt x="107472" y="2619"/>
                  </a:cubicBezTo>
                  <a:cubicBezTo>
                    <a:pt x="107472" y="76"/>
                    <a:pt x="104442" y="76"/>
                    <a:pt x="103510" y="76"/>
                  </a:cubicBezTo>
                  <a:cubicBezTo>
                    <a:pt x="101412" y="76"/>
                    <a:pt x="100712" y="500"/>
                    <a:pt x="99547" y="2195"/>
                  </a:cubicBezTo>
                  <a:cubicBezTo>
                    <a:pt x="92321" y="11943"/>
                    <a:pt x="87426" y="15121"/>
                    <a:pt x="81832" y="15121"/>
                  </a:cubicBezTo>
                  <a:cubicBezTo>
                    <a:pt x="79035" y="15121"/>
                    <a:pt x="75539" y="14909"/>
                    <a:pt x="68546" y="8764"/>
                  </a:cubicBezTo>
                  <a:cubicBezTo>
                    <a:pt x="60621" y="1560"/>
                    <a:pt x="55493" y="76"/>
                    <a:pt x="50132" y="76"/>
                  </a:cubicBezTo>
                  <a:cubicBezTo>
                    <a:pt x="31484" y="76"/>
                    <a:pt x="18898" y="18512"/>
                    <a:pt x="18898" y="24869"/>
                  </a:cubicBezTo>
                  <a:cubicBezTo>
                    <a:pt x="18898" y="26776"/>
                    <a:pt x="21228" y="27411"/>
                    <a:pt x="22860" y="27411"/>
                  </a:cubicBezTo>
                  <a:cubicBezTo>
                    <a:pt x="25657" y="27411"/>
                    <a:pt x="26123" y="26776"/>
                    <a:pt x="27056" y="24445"/>
                  </a:cubicBezTo>
                  <a:cubicBezTo>
                    <a:pt x="30552" y="17028"/>
                    <a:pt x="43605" y="16604"/>
                    <a:pt x="47335" y="16604"/>
                  </a:cubicBezTo>
                  <a:cubicBezTo>
                    <a:pt x="52696" y="16604"/>
                    <a:pt x="58756" y="17876"/>
                    <a:pt x="62019" y="18512"/>
                  </a:cubicBezTo>
                  <a:cubicBezTo>
                    <a:pt x="74839" y="21054"/>
                    <a:pt x="76471" y="21054"/>
                    <a:pt x="82298" y="21054"/>
                  </a:cubicBezTo>
                  <a:cubicBezTo>
                    <a:pt x="76238" y="26776"/>
                    <a:pt x="72042" y="30590"/>
                    <a:pt x="49899" y="46694"/>
                  </a:cubicBezTo>
                  <a:cubicBezTo>
                    <a:pt x="31718" y="59832"/>
                    <a:pt x="25424" y="65130"/>
                    <a:pt x="20995" y="69368"/>
                  </a:cubicBezTo>
                  <a:cubicBezTo>
                    <a:pt x="7010" y="81870"/>
                    <a:pt x="250" y="91193"/>
                    <a:pt x="250" y="93100"/>
                  </a:cubicBezTo>
                  <a:cubicBezTo>
                    <a:pt x="250" y="95643"/>
                    <a:pt x="3280" y="95643"/>
                    <a:pt x="4213" y="95643"/>
                  </a:cubicBezTo>
                  <a:cubicBezTo>
                    <a:pt x="6544" y="95643"/>
                    <a:pt x="7010" y="95219"/>
                    <a:pt x="8175" y="93524"/>
                  </a:cubicBezTo>
                  <a:cubicBezTo>
                    <a:pt x="14469" y="85472"/>
                    <a:pt x="21695" y="80598"/>
                    <a:pt x="29620" y="80598"/>
                  </a:cubicBezTo>
                  <a:cubicBezTo>
                    <a:pt x="32417" y="80598"/>
                    <a:pt x="35913" y="80810"/>
                    <a:pt x="42207" y="86108"/>
                  </a:cubicBezTo>
                  <a:cubicBezTo>
                    <a:pt x="49432" y="92465"/>
                    <a:pt x="54094" y="95643"/>
                    <a:pt x="61553" y="95643"/>
                  </a:cubicBezTo>
                  <a:cubicBezTo>
                    <a:pt x="86494" y="95643"/>
                    <a:pt x="102111" y="70003"/>
                    <a:pt x="102111" y="62799"/>
                  </a:cubicBezTo>
                  <a:cubicBezTo>
                    <a:pt x="102111" y="60256"/>
                    <a:pt x="99547" y="60044"/>
                    <a:pt x="98148" y="60044"/>
                  </a:cubicBezTo>
                  <a:cubicBezTo>
                    <a:pt x="95351" y="60044"/>
                    <a:pt x="94885" y="61104"/>
                    <a:pt x="93953" y="63434"/>
                  </a:cubicBezTo>
                  <a:cubicBezTo>
                    <a:pt x="89524" y="74029"/>
                    <a:pt x="75772" y="79115"/>
                    <a:pt x="64350" y="79115"/>
                  </a:cubicBezTo>
                  <a:cubicBezTo>
                    <a:pt x="58989" y="79115"/>
                    <a:pt x="53162" y="78056"/>
                    <a:pt x="47335" y="76784"/>
                  </a:cubicBezTo>
                  <a:cubicBezTo>
                    <a:pt x="36612" y="74665"/>
                    <a:pt x="34748" y="74665"/>
                    <a:pt x="30552" y="74665"/>
                  </a:cubicBezTo>
                  <a:cubicBezTo>
                    <a:pt x="30086" y="74665"/>
                    <a:pt x="26590" y="74665"/>
                    <a:pt x="25191" y="74877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0" name="ZoneTexte 139">
            <a:extLst>
              <a:ext uri="{FF2B5EF4-FFF2-40B4-BE49-F238E27FC236}">
                <a16:creationId xmlns:a16="http://schemas.microsoft.com/office/drawing/2014/main" id="{EADCE004-1B20-5101-865A-D86972764111}"/>
              </a:ext>
            </a:extLst>
          </p:cNvPr>
          <p:cNvSpPr txBox="1"/>
          <p:nvPr/>
        </p:nvSpPr>
        <p:spPr>
          <a:xfrm>
            <a:off x="1349462" y="6953755"/>
            <a:ext cx="210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/>
              <a:t>D’où la vitesse :</a:t>
            </a:r>
          </a:p>
        </p:txBody>
      </p:sp>
      <p:grpSp>
        <p:nvGrpSpPr>
          <p:cNvPr id="40" name="Groupe 3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 = 0&#10;$$&#10;&#10;&#10;\end{document}&#10;" title="IguanaTex Vector Display">
            <a:extLst>
              <a:ext uri="{FF2B5EF4-FFF2-40B4-BE49-F238E27FC236}">
                <a16:creationId xmlns:a16="http://schemas.microsoft.com/office/drawing/2014/main" id="{308026D5-2CF8-E4B4-9F7A-CFE570F77A11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5270500" y="5334000"/>
            <a:ext cx="768742" cy="300812"/>
            <a:chOff x="12684083" y="7609407"/>
            <a:chExt cx="775342" cy="286368"/>
          </a:xfrm>
        </p:grpSpPr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EBB9E6AC-72A5-7545-4AF4-220520088B7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684083" y="7683996"/>
              <a:ext cx="173819" cy="211779"/>
            </a:xfrm>
            <a:custGeom>
              <a:avLst/>
              <a:gdLst>
                <a:gd name="connsiteX0" fmla="*/ 25862 w 173819"/>
                <a:gd name="connsiteY0" fmla="*/ 187879 h 211779"/>
                <a:gd name="connsiteX1" fmla="*/ 7881 w 173819"/>
                <a:gd name="connsiteY1" fmla="*/ 201531 h 211779"/>
                <a:gd name="connsiteX2" fmla="*/ 222 w 173819"/>
                <a:gd name="connsiteY2" fmla="*/ 207858 h 211779"/>
                <a:gd name="connsiteX3" fmla="*/ 4551 w 173819"/>
                <a:gd name="connsiteY3" fmla="*/ 211854 h 211779"/>
                <a:gd name="connsiteX4" fmla="*/ 32522 w 173819"/>
                <a:gd name="connsiteY4" fmla="*/ 210855 h 211779"/>
                <a:gd name="connsiteX5" fmla="*/ 65487 w 173819"/>
                <a:gd name="connsiteY5" fmla="*/ 211854 h 211779"/>
                <a:gd name="connsiteX6" fmla="*/ 71481 w 173819"/>
                <a:gd name="connsiteY6" fmla="*/ 205194 h 211779"/>
                <a:gd name="connsiteX7" fmla="*/ 63489 w 173819"/>
                <a:gd name="connsiteY7" fmla="*/ 201531 h 211779"/>
                <a:gd name="connsiteX8" fmla="*/ 46840 w 173819"/>
                <a:gd name="connsiteY8" fmla="*/ 196204 h 211779"/>
                <a:gd name="connsiteX9" fmla="*/ 63156 w 173819"/>
                <a:gd name="connsiteY9" fmla="*/ 129606 h 211779"/>
                <a:gd name="connsiteX10" fmla="*/ 93791 w 173819"/>
                <a:gd name="connsiteY10" fmla="*/ 150918 h 211779"/>
                <a:gd name="connsiteX11" fmla="*/ 174041 w 173819"/>
                <a:gd name="connsiteY11" fmla="*/ 53353 h 211779"/>
                <a:gd name="connsiteX12" fmla="*/ 129754 w 173819"/>
                <a:gd name="connsiteY12" fmla="*/ 75 h 211779"/>
                <a:gd name="connsiteX13" fmla="*/ 86133 w 173819"/>
                <a:gd name="connsiteY13" fmla="*/ 25049 h 211779"/>
                <a:gd name="connsiteX14" fmla="*/ 56164 w 173819"/>
                <a:gd name="connsiteY14" fmla="*/ 75 h 211779"/>
                <a:gd name="connsiteX15" fmla="*/ 31523 w 173819"/>
                <a:gd name="connsiteY15" fmla="*/ 19055 h 211779"/>
                <a:gd name="connsiteX16" fmla="*/ 21200 w 173819"/>
                <a:gd name="connsiteY16" fmla="*/ 51355 h 211779"/>
                <a:gd name="connsiteX17" fmla="*/ 25196 w 173819"/>
                <a:gd name="connsiteY17" fmla="*/ 54684 h 211779"/>
                <a:gd name="connsiteX18" fmla="*/ 30857 w 173819"/>
                <a:gd name="connsiteY18" fmla="*/ 47026 h 211779"/>
                <a:gd name="connsiteX19" fmla="*/ 55165 w 173819"/>
                <a:gd name="connsiteY19" fmla="*/ 7400 h 211779"/>
                <a:gd name="connsiteX20" fmla="*/ 65487 w 173819"/>
                <a:gd name="connsiteY20" fmla="*/ 22718 h 211779"/>
                <a:gd name="connsiteX21" fmla="*/ 63156 w 173819"/>
                <a:gd name="connsiteY21" fmla="*/ 39700 h 211779"/>
                <a:gd name="connsiteX22" fmla="*/ 25862 w 173819"/>
                <a:gd name="connsiteY22" fmla="*/ 187879 h 211779"/>
                <a:gd name="connsiteX23" fmla="*/ 84468 w 173819"/>
                <a:gd name="connsiteY23" fmla="*/ 43363 h 211779"/>
                <a:gd name="connsiteX24" fmla="*/ 101783 w 173819"/>
                <a:gd name="connsiteY24" fmla="*/ 20054 h 211779"/>
                <a:gd name="connsiteX25" fmla="*/ 128755 w 173819"/>
                <a:gd name="connsiteY25" fmla="*/ 7400 h 211779"/>
                <a:gd name="connsiteX26" fmla="*/ 150066 w 173819"/>
                <a:gd name="connsiteY26" fmla="*/ 38701 h 211779"/>
                <a:gd name="connsiteX27" fmla="*/ 133084 w 173819"/>
                <a:gd name="connsiteY27" fmla="*/ 109294 h 211779"/>
                <a:gd name="connsiteX28" fmla="*/ 93458 w 173819"/>
                <a:gd name="connsiteY28" fmla="*/ 143592 h 211779"/>
                <a:gd name="connsiteX29" fmla="*/ 67152 w 173819"/>
                <a:gd name="connsiteY29" fmla="*/ 113956 h 211779"/>
                <a:gd name="connsiteX30" fmla="*/ 68151 w 173819"/>
                <a:gd name="connsiteY30" fmla="*/ 108628 h 211779"/>
                <a:gd name="connsiteX31" fmla="*/ 84468 w 173819"/>
                <a:gd name="connsiteY31" fmla="*/ 43363 h 21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3819" h="211779">
                  <a:moveTo>
                    <a:pt x="25862" y="187879"/>
                  </a:moveTo>
                  <a:cubicBezTo>
                    <a:pt x="23198" y="199201"/>
                    <a:pt x="22532" y="201531"/>
                    <a:pt x="7881" y="201531"/>
                  </a:cubicBezTo>
                  <a:cubicBezTo>
                    <a:pt x="3885" y="201531"/>
                    <a:pt x="222" y="201531"/>
                    <a:pt x="222" y="207858"/>
                  </a:cubicBezTo>
                  <a:cubicBezTo>
                    <a:pt x="222" y="210522"/>
                    <a:pt x="1887" y="211854"/>
                    <a:pt x="4551" y="211854"/>
                  </a:cubicBezTo>
                  <a:cubicBezTo>
                    <a:pt x="13541" y="211854"/>
                    <a:pt x="23198" y="210855"/>
                    <a:pt x="32522" y="210855"/>
                  </a:cubicBezTo>
                  <a:cubicBezTo>
                    <a:pt x="43510" y="210855"/>
                    <a:pt x="54832" y="211854"/>
                    <a:pt x="65487" y="211854"/>
                  </a:cubicBezTo>
                  <a:cubicBezTo>
                    <a:pt x="67152" y="211854"/>
                    <a:pt x="71481" y="211854"/>
                    <a:pt x="71481" y="205194"/>
                  </a:cubicBezTo>
                  <a:cubicBezTo>
                    <a:pt x="71481" y="201531"/>
                    <a:pt x="68151" y="201531"/>
                    <a:pt x="63489" y="201531"/>
                  </a:cubicBezTo>
                  <a:cubicBezTo>
                    <a:pt x="46840" y="201531"/>
                    <a:pt x="46840" y="199201"/>
                    <a:pt x="46840" y="196204"/>
                  </a:cubicBezTo>
                  <a:cubicBezTo>
                    <a:pt x="46840" y="192208"/>
                    <a:pt x="60826" y="137931"/>
                    <a:pt x="63156" y="129606"/>
                  </a:cubicBezTo>
                  <a:cubicBezTo>
                    <a:pt x="67485" y="139263"/>
                    <a:pt x="76809" y="150918"/>
                    <a:pt x="93791" y="150918"/>
                  </a:cubicBezTo>
                  <a:cubicBezTo>
                    <a:pt x="132418" y="150918"/>
                    <a:pt x="174041" y="102302"/>
                    <a:pt x="174041" y="53353"/>
                  </a:cubicBezTo>
                  <a:cubicBezTo>
                    <a:pt x="174041" y="22052"/>
                    <a:pt x="155061" y="75"/>
                    <a:pt x="129754" y="75"/>
                  </a:cubicBezTo>
                  <a:cubicBezTo>
                    <a:pt x="113105" y="75"/>
                    <a:pt x="97121" y="12062"/>
                    <a:pt x="86133" y="25049"/>
                  </a:cubicBezTo>
                  <a:cubicBezTo>
                    <a:pt x="82803" y="7067"/>
                    <a:pt x="68484" y="75"/>
                    <a:pt x="56164" y="75"/>
                  </a:cubicBezTo>
                  <a:cubicBezTo>
                    <a:pt x="40846" y="75"/>
                    <a:pt x="34520" y="13061"/>
                    <a:pt x="31523" y="19055"/>
                  </a:cubicBezTo>
                  <a:cubicBezTo>
                    <a:pt x="25529" y="30376"/>
                    <a:pt x="21200" y="50356"/>
                    <a:pt x="21200" y="51355"/>
                  </a:cubicBezTo>
                  <a:cubicBezTo>
                    <a:pt x="21200" y="54684"/>
                    <a:pt x="24530" y="54684"/>
                    <a:pt x="25196" y="54684"/>
                  </a:cubicBezTo>
                  <a:cubicBezTo>
                    <a:pt x="28526" y="54684"/>
                    <a:pt x="28859" y="54351"/>
                    <a:pt x="30857" y="47026"/>
                  </a:cubicBezTo>
                  <a:cubicBezTo>
                    <a:pt x="36518" y="23384"/>
                    <a:pt x="43177" y="7400"/>
                    <a:pt x="55165" y="7400"/>
                  </a:cubicBezTo>
                  <a:cubicBezTo>
                    <a:pt x="60826" y="7400"/>
                    <a:pt x="65487" y="10064"/>
                    <a:pt x="65487" y="22718"/>
                  </a:cubicBezTo>
                  <a:cubicBezTo>
                    <a:pt x="65487" y="30376"/>
                    <a:pt x="64488" y="34039"/>
                    <a:pt x="63156" y="39700"/>
                  </a:cubicBezTo>
                  <a:lnTo>
                    <a:pt x="25862" y="187879"/>
                  </a:lnTo>
                  <a:close/>
                  <a:moveTo>
                    <a:pt x="84468" y="43363"/>
                  </a:moveTo>
                  <a:cubicBezTo>
                    <a:pt x="86799" y="34372"/>
                    <a:pt x="95789" y="25049"/>
                    <a:pt x="101783" y="20054"/>
                  </a:cubicBezTo>
                  <a:cubicBezTo>
                    <a:pt x="113438" y="9731"/>
                    <a:pt x="123094" y="7400"/>
                    <a:pt x="128755" y="7400"/>
                  </a:cubicBezTo>
                  <a:cubicBezTo>
                    <a:pt x="142074" y="7400"/>
                    <a:pt x="150066" y="19055"/>
                    <a:pt x="150066" y="38701"/>
                  </a:cubicBezTo>
                  <a:cubicBezTo>
                    <a:pt x="150066" y="58347"/>
                    <a:pt x="139078" y="96641"/>
                    <a:pt x="133084" y="109294"/>
                  </a:cubicBezTo>
                  <a:cubicBezTo>
                    <a:pt x="121762" y="132603"/>
                    <a:pt x="105779" y="143592"/>
                    <a:pt x="93458" y="143592"/>
                  </a:cubicBezTo>
                  <a:cubicBezTo>
                    <a:pt x="71481" y="143592"/>
                    <a:pt x="67152" y="115954"/>
                    <a:pt x="67152" y="113956"/>
                  </a:cubicBezTo>
                  <a:cubicBezTo>
                    <a:pt x="67152" y="113290"/>
                    <a:pt x="67152" y="112624"/>
                    <a:pt x="68151" y="108628"/>
                  </a:cubicBezTo>
                  <a:lnTo>
                    <a:pt x="84468" y="43363"/>
                  </a:ln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7ABEEA9B-993B-25A2-E21E-FD715EFF62B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973414" y="7708970"/>
              <a:ext cx="221436" cy="77918"/>
            </a:xfrm>
            <a:custGeom>
              <a:avLst/>
              <a:gdLst>
                <a:gd name="connsiteX0" fmla="*/ 210345 w 221436"/>
                <a:gd name="connsiteY0" fmla="*/ 13394 h 77918"/>
                <a:gd name="connsiteX1" fmla="*/ 221666 w 221436"/>
                <a:gd name="connsiteY1" fmla="*/ 6734 h 77918"/>
                <a:gd name="connsiteX2" fmla="*/ 210678 w 221436"/>
                <a:gd name="connsiteY2" fmla="*/ 75 h 77918"/>
                <a:gd name="connsiteX3" fmla="*/ 11218 w 221436"/>
                <a:gd name="connsiteY3" fmla="*/ 75 h 77918"/>
                <a:gd name="connsiteX4" fmla="*/ 230 w 221436"/>
                <a:gd name="connsiteY4" fmla="*/ 6734 h 77918"/>
                <a:gd name="connsiteX5" fmla="*/ 11551 w 221436"/>
                <a:gd name="connsiteY5" fmla="*/ 13394 h 77918"/>
                <a:gd name="connsiteX6" fmla="*/ 210345 w 221436"/>
                <a:gd name="connsiteY6" fmla="*/ 13394 h 77918"/>
                <a:gd name="connsiteX7" fmla="*/ 210678 w 221436"/>
                <a:gd name="connsiteY7" fmla="*/ 77994 h 77918"/>
                <a:gd name="connsiteX8" fmla="*/ 221666 w 221436"/>
                <a:gd name="connsiteY8" fmla="*/ 71334 h 77918"/>
                <a:gd name="connsiteX9" fmla="*/ 210345 w 221436"/>
                <a:gd name="connsiteY9" fmla="*/ 64674 h 77918"/>
                <a:gd name="connsiteX10" fmla="*/ 11551 w 221436"/>
                <a:gd name="connsiteY10" fmla="*/ 64674 h 77918"/>
                <a:gd name="connsiteX11" fmla="*/ 230 w 221436"/>
                <a:gd name="connsiteY11" fmla="*/ 71334 h 77918"/>
                <a:gd name="connsiteX12" fmla="*/ 11218 w 221436"/>
                <a:gd name="connsiteY12" fmla="*/ 77994 h 77918"/>
                <a:gd name="connsiteX13" fmla="*/ 210678 w 221436"/>
                <a:gd name="connsiteY13" fmla="*/ 77994 h 7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436" h="77918">
                  <a:moveTo>
                    <a:pt x="210345" y="13394"/>
                  </a:moveTo>
                  <a:cubicBezTo>
                    <a:pt x="215339" y="13394"/>
                    <a:pt x="221666" y="13394"/>
                    <a:pt x="221666" y="6734"/>
                  </a:cubicBezTo>
                  <a:cubicBezTo>
                    <a:pt x="221666" y="75"/>
                    <a:pt x="215339" y="75"/>
                    <a:pt x="210678" y="75"/>
                  </a:cubicBezTo>
                  <a:lnTo>
                    <a:pt x="11218" y="75"/>
                  </a:lnTo>
                  <a:cubicBezTo>
                    <a:pt x="6557" y="75"/>
                    <a:pt x="230" y="75"/>
                    <a:pt x="230" y="6734"/>
                  </a:cubicBezTo>
                  <a:cubicBezTo>
                    <a:pt x="230" y="13394"/>
                    <a:pt x="6557" y="13394"/>
                    <a:pt x="11551" y="13394"/>
                  </a:cubicBezTo>
                  <a:lnTo>
                    <a:pt x="210345" y="13394"/>
                  </a:lnTo>
                  <a:close/>
                  <a:moveTo>
                    <a:pt x="210678" y="77994"/>
                  </a:moveTo>
                  <a:cubicBezTo>
                    <a:pt x="215339" y="77994"/>
                    <a:pt x="221666" y="77994"/>
                    <a:pt x="221666" y="71334"/>
                  </a:cubicBezTo>
                  <a:cubicBezTo>
                    <a:pt x="221666" y="64674"/>
                    <a:pt x="215339" y="64674"/>
                    <a:pt x="210345" y="64674"/>
                  </a:cubicBezTo>
                  <a:lnTo>
                    <a:pt x="11551" y="64674"/>
                  </a:lnTo>
                  <a:cubicBezTo>
                    <a:pt x="6557" y="64674"/>
                    <a:pt x="230" y="64674"/>
                    <a:pt x="230" y="71334"/>
                  </a:cubicBezTo>
                  <a:cubicBezTo>
                    <a:pt x="230" y="77994"/>
                    <a:pt x="6557" y="77994"/>
                    <a:pt x="11218" y="77994"/>
                  </a:cubicBezTo>
                  <a:lnTo>
                    <a:pt x="210678" y="77994"/>
                  </a:ln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581BA760-CDDA-692B-1DBC-CF00A42B598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319238" y="7609407"/>
              <a:ext cx="140187" cy="229094"/>
            </a:xfrm>
            <a:custGeom>
              <a:avLst/>
              <a:gdLst>
                <a:gd name="connsiteX0" fmla="*/ 140428 w 140187"/>
                <a:gd name="connsiteY0" fmla="*/ 115288 h 229094"/>
                <a:gd name="connsiteX1" fmla="*/ 127108 w 140187"/>
                <a:gd name="connsiteY1" fmla="*/ 37369 h 229094"/>
                <a:gd name="connsiteX2" fmla="*/ 70501 w 140187"/>
                <a:gd name="connsiteY2" fmla="*/ 75 h 229094"/>
                <a:gd name="connsiteX3" fmla="*/ 12561 w 140187"/>
                <a:gd name="connsiteY3" fmla="*/ 39700 h 229094"/>
                <a:gd name="connsiteX4" fmla="*/ 240 w 140187"/>
                <a:gd name="connsiteY4" fmla="*/ 115288 h 229094"/>
                <a:gd name="connsiteX5" fmla="*/ 15225 w 140187"/>
                <a:gd name="connsiteY5" fmla="*/ 195538 h 229094"/>
                <a:gd name="connsiteX6" fmla="*/ 70168 w 140187"/>
                <a:gd name="connsiteY6" fmla="*/ 229169 h 229094"/>
                <a:gd name="connsiteX7" fmla="*/ 128107 w 140187"/>
                <a:gd name="connsiteY7" fmla="*/ 190543 h 229094"/>
                <a:gd name="connsiteX8" fmla="*/ 140428 w 140187"/>
                <a:gd name="connsiteY8" fmla="*/ 115288 h 229094"/>
                <a:gd name="connsiteX9" fmla="*/ 70168 w 140187"/>
                <a:gd name="connsiteY9" fmla="*/ 221844 h 229094"/>
                <a:gd name="connsiteX10" fmla="*/ 31541 w 140187"/>
                <a:gd name="connsiteY10" fmla="*/ 181552 h 229094"/>
                <a:gd name="connsiteX11" fmla="*/ 27878 w 140187"/>
                <a:gd name="connsiteY11" fmla="*/ 111292 h 229094"/>
                <a:gd name="connsiteX12" fmla="*/ 30542 w 140187"/>
                <a:gd name="connsiteY12" fmla="*/ 50023 h 229094"/>
                <a:gd name="connsiteX13" fmla="*/ 70168 w 140187"/>
                <a:gd name="connsiteY13" fmla="*/ 7400 h 229094"/>
                <a:gd name="connsiteX14" fmla="*/ 109460 w 140187"/>
                <a:gd name="connsiteY14" fmla="*/ 46360 h 229094"/>
                <a:gd name="connsiteX15" fmla="*/ 112790 w 140187"/>
                <a:gd name="connsiteY15" fmla="*/ 111292 h 229094"/>
                <a:gd name="connsiteX16" fmla="*/ 109127 w 140187"/>
                <a:gd name="connsiteY16" fmla="*/ 180220 h 229094"/>
                <a:gd name="connsiteX17" fmla="*/ 70168 w 140187"/>
                <a:gd name="connsiteY17" fmla="*/ 221844 h 22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187" h="229094">
                  <a:moveTo>
                    <a:pt x="140428" y="115288"/>
                  </a:moveTo>
                  <a:cubicBezTo>
                    <a:pt x="140428" y="88649"/>
                    <a:pt x="138763" y="62010"/>
                    <a:pt x="127108" y="37369"/>
                  </a:cubicBezTo>
                  <a:cubicBezTo>
                    <a:pt x="111791" y="5402"/>
                    <a:pt x="84486" y="75"/>
                    <a:pt x="70501" y="75"/>
                  </a:cubicBezTo>
                  <a:cubicBezTo>
                    <a:pt x="50521" y="75"/>
                    <a:pt x="26213" y="8732"/>
                    <a:pt x="12561" y="39700"/>
                  </a:cubicBezTo>
                  <a:cubicBezTo>
                    <a:pt x="1905" y="62676"/>
                    <a:pt x="240" y="88649"/>
                    <a:pt x="240" y="115288"/>
                  </a:cubicBezTo>
                  <a:cubicBezTo>
                    <a:pt x="240" y="140262"/>
                    <a:pt x="1572" y="170231"/>
                    <a:pt x="15225" y="195538"/>
                  </a:cubicBezTo>
                  <a:cubicBezTo>
                    <a:pt x="29543" y="222510"/>
                    <a:pt x="53851" y="229169"/>
                    <a:pt x="70168" y="229169"/>
                  </a:cubicBezTo>
                  <a:cubicBezTo>
                    <a:pt x="88149" y="229169"/>
                    <a:pt x="113456" y="222177"/>
                    <a:pt x="128107" y="190543"/>
                  </a:cubicBezTo>
                  <a:cubicBezTo>
                    <a:pt x="138763" y="167567"/>
                    <a:pt x="140428" y="141594"/>
                    <a:pt x="140428" y="115288"/>
                  </a:cubicBezTo>
                  <a:close/>
                  <a:moveTo>
                    <a:pt x="70168" y="221844"/>
                  </a:moveTo>
                  <a:cubicBezTo>
                    <a:pt x="57181" y="221844"/>
                    <a:pt x="37535" y="213519"/>
                    <a:pt x="31541" y="181552"/>
                  </a:cubicBezTo>
                  <a:cubicBezTo>
                    <a:pt x="27878" y="161573"/>
                    <a:pt x="27878" y="130938"/>
                    <a:pt x="27878" y="111292"/>
                  </a:cubicBezTo>
                  <a:cubicBezTo>
                    <a:pt x="27878" y="89981"/>
                    <a:pt x="27878" y="68004"/>
                    <a:pt x="30542" y="50023"/>
                  </a:cubicBezTo>
                  <a:cubicBezTo>
                    <a:pt x="36869" y="10397"/>
                    <a:pt x="61843" y="7400"/>
                    <a:pt x="70168" y="7400"/>
                  </a:cubicBezTo>
                  <a:cubicBezTo>
                    <a:pt x="81156" y="7400"/>
                    <a:pt x="103133" y="13394"/>
                    <a:pt x="109460" y="46360"/>
                  </a:cubicBezTo>
                  <a:cubicBezTo>
                    <a:pt x="112790" y="65007"/>
                    <a:pt x="112790" y="90314"/>
                    <a:pt x="112790" y="111292"/>
                  </a:cubicBezTo>
                  <a:cubicBezTo>
                    <a:pt x="112790" y="136266"/>
                    <a:pt x="112790" y="158909"/>
                    <a:pt x="109127" y="180220"/>
                  </a:cubicBezTo>
                  <a:cubicBezTo>
                    <a:pt x="104132" y="211854"/>
                    <a:pt x="85152" y="221844"/>
                    <a:pt x="70168" y="221844"/>
                  </a:cubicBez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" name="Groupe 4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v \simeq 0&#10;$$&#10;&#10;&#10;\end{document}&#10;" title="IguanaTex Vector Display">
            <a:extLst>
              <a:ext uri="{FF2B5EF4-FFF2-40B4-BE49-F238E27FC236}">
                <a16:creationId xmlns:a16="http://schemas.microsoft.com/office/drawing/2014/main" id="{1D842D27-7065-667A-1178-100ED919A4D0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6223000" y="5346700"/>
            <a:ext cx="768742" cy="233965"/>
            <a:chOff x="13651222" y="7616352"/>
            <a:chExt cx="760850" cy="229094"/>
          </a:xfrm>
        </p:grpSpPr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31D49EC-C3FE-04A3-56D5-5B237333C46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3651222" y="7690941"/>
              <a:ext cx="146181" cy="150842"/>
            </a:xfrm>
            <a:custGeom>
              <a:avLst/>
              <a:gdLst>
                <a:gd name="connsiteX0" fmla="*/ 146403 w 146181"/>
                <a:gd name="connsiteY0" fmla="*/ 23384 h 150842"/>
                <a:gd name="connsiteX1" fmla="*/ 131752 w 146181"/>
                <a:gd name="connsiteY1" fmla="*/ 75 h 150842"/>
                <a:gd name="connsiteX2" fmla="*/ 115435 w 146181"/>
                <a:gd name="connsiteY2" fmla="*/ 16058 h 150842"/>
                <a:gd name="connsiteX3" fmla="*/ 120763 w 146181"/>
                <a:gd name="connsiteY3" fmla="*/ 26048 h 150842"/>
                <a:gd name="connsiteX4" fmla="*/ 132085 w 146181"/>
                <a:gd name="connsiteY4" fmla="*/ 53353 h 150842"/>
                <a:gd name="connsiteX5" fmla="*/ 72813 w 146181"/>
                <a:gd name="connsiteY5" fmla="*/ 143592 h 150842"/>
                <a:gd name="connsiteX6" fmla="*/ 48172 w 146181"/>
                <a:gd name="connsiteY6" fmla="*/ 114622 h 150842"/>
                <a:gd name="connsiteX7" fmla="*/ 67485 w 146181"/>
                <a:gd name="connsiteY7" fmla="*/ 44029 h 150842"/>
                <a:gd name="connsiteX8" fmla="*/ 71481 w 146181"/>
                <a:gd name="connsiteY8" fmla="*/ 27380 h 150842"/>
                <a:gd name="connsiteX9" fmla="*/ 44176 w 146181"/>
                <a:gd name="connsiteY9" fmla="*/ 75 h 150842"/>
                <a:gd name="connsiteX10" fmla="*/ 222 w 146181"/>
                <a:gd name="connsiteY10" fmla="*/ 51355 h 150842"/>
                <a:gd name="connsiteX11" fmla="*/ 4218 w 146181"/>
                <a:gd name="connsiteY11" fmla="*/ 54684 h 150842"/>
                <a:gd name="connsiteX12" fmla="*/ 9546 w 146181"/>
                <a:gd name="connsiteY12" fmla="*/ 48691 h 150842"/>
                <a:gd name="connsiteX13" fmla="*/ 43177 w 146181"/>
                <a:gd name="connsiteY13" fmla="*/ 7400 h 150842"/>
                <a:gd name="connsiteX14" fmla="*/ 51502 w 146181"/>
                <a:gd name="connsiteY14" fmla="*/ 18056 h 150842"/>
                <a:gd name="connsiteX15" fmla="*/ 45841 w 146181"/>
                <a:gd name="connsiteY15" fmla="*/ 41365 h 150842"/>
                <a:gd name="connsiteX16" fmla="*/ 26861 w 146181"/>
                <a:gd name="connsiteY16" fmla="*/ 109627 h 150842"/>
                <a:gd name="connsiteX17" fmla="*/ 71481 w 146181"/>
                <a:gd name="connsiteY17" fmla="*/ 150918 h 150842"/>
                <a:gd name="connsiteX18" fmla="*/ 146403 w 146181"/>
                <a:gd name="connsiteY18" fmla="*/ 23384 h 15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181" h="150842">
                  <a:moveTo>
                    <a:pt x="146403" y="23384"/>
                  </a:moveTo>
                  <a:cubicBezTo>
                    <a:pt x="146403" y="5403"/>
                    <a:pt x="137746" y="75"/>
                    <a:pt x="131752" y="75"/>
                  </a:cubicBezTo>
                  <a:cubicBezTo>
                    <a:pt x="123427" y="75"/>
                    <a:pt x="115435" y="8732"/>
                    <a:pt x="115435" y="16058"/>
                  </a:cubicBezTo>
                  <a:cubicBezTo>
                    <a:pt x="115435" y="20387"/>
                    <a:pt x="117100" y="22385"/>
                    <a:pt x="120763" y="26048"/>
                  </a:cubicBezTo>
                  <a:cubicBezTo>
                    <a:pt x="127756" y="32707"/>
                    <a:pt x="132085" y="41365"/>
                    <a:pt x="132085" y="53353"/>
                  </a:cubicBezTo>
                  <a:cubicBezTo>
                    <a:pt x="132085" y="67338"/>
                    <a:pt x="111773" y="143592"/>
                    <a:pt x="72813" y="143592"/>
                  </a:cubicBezTo>
                  <a:cubicBezTo>
                    <a:pt x="55831" y="143592"/>
                    <a:pt x="48172" y="131937"/>
                    <a:pt x="48172" y="114622"/>
                  </a:cubicBezTo>
                  <a:cubicBezTo>
                    <a:pt x="48172" y="95975"/>
                    <a:pt x="57163" y="71667"/>
                    <a:pt x="67485" y="44029"/>
                  </a:cubicBezTo>
                  <a:cubicBezTo>
                    <a:pt x="69816" y="38368"/>
                    <a:pt x="71481" y="33706"/>
                    <a:pt x="71481" y="27380"/>
                  </a:cubicBezTo>
                  <a:cubicBezTo>
                    <a:pt x="71481" y="12395"/>
                    <a:pt x="60826" y="75"/>
                    <a:pt x="44176" y="75"/>
                  </a:cubicBezTo>
                  <a:cubicBezTo>
                    <a:pt x="12875" y="75"/>
                    <a:pt x="222" y="48358"/>
                    <a:pt x="222" y="51355"/>
                  </a:cubicBezTo>
                  <a:cubicBezTo>
                    <a:pt x="222" y="54684"/>
                    <a:pt x="3552" y="54684"/>
                    <a:pt x="4218" y="54684"/>
                  </a:cubicBezTo>
                  <a:cubicBezTo>
                    <a:pt x="7548" y="54684"/>
                    <a:pt x="7881" y="54019"/>
                    <a:pt x="9546" y="48691"/>
                  </a:cubicBezTo>
                  <a:cubicBezTo>
                    <a:pt x="19202" y="15059"/>
                    <a:pt x="33521" y="7400"/>
                    <a:pt x="43177" y="7400"/>
                  </a:cubicBezTo>
                  <a:cubicBezTo>
                    <a:pt x="45841" y="7400"/>
                    <a:pt x="51502" y="7400"/>
                    <a:pt x="51502" y="18056"/>
                  </a:cubicBezTo>
                  <a:cubicBezTo>
                    <a:pt x="51502" y="26381"/>
                    <a:pt x="48172" y="35371"/>
                    <a:pt x="45841" y="41365"/>
                  </a:cubicBezTo>
                  <a:cubicBezTo>
                    <a:pt x="31190" y="79991"/>
                    <a:pt x="26861" y="95309"/>
                    <a:pt x="26861" y="109627"/>
                  </a:cubicBezTo>
                  <a:cubicBezTo>
                    <a:pt x="26861" y="145590"/>
                    <a:pt x="56164" y="150918"/>
                    <a:pt x="71481" y="150918"/>
                  </a:cubicBezTo>
                  <a:cubicBezTo>
                    <a:pt x="127423" y="150918"/>
                    <a:pt x="146403" y="40699"/>
                    <a:pt x="146403" y="23384"/>
                  </a:cubicBez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FD4E1BF7-953A-D42F-6251-3CCD72DD7F6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3925728" y="7683615"/>
              <a:ext cx="222102" cy="142518"/>
            </a:xfrm>
            <a:custGeom>
              <a:avLst/>
              <a:gdLst>
                <a:gd name="connsiteX0" fmla="*/ 222332 w 222102"/>
                <a:gd name="connsiteY0" fmla="*/ 10730 h 142518"/>
                <a:gd name="connsiteX1" fmla="*/ 217670 w 222102"/>
                <a:gd name="connsiteY1" fmla="*/ 408 h 142518"/>
                <a:gd name="connsiteX2" fmla="*/ 213009 w 222102"/>
                <a:gd name="connsiteY2" fmla="*/ 9398 h 142518"/>
                <a:gd name="connsiteX3" fmla="*/ 166723 w 222102"/>
                <a:gd name="connsiteY3" fmla="*/ 52687 h 142518"/>
                <a:gd name="connsiteX4" fmla="*/ 113445 w 222102"/>
                <a:gd name="connsiteY4" fmla="*/ 27713 h 142518"/>
                <a:gd name="connsiteX5" fmla="*/ 55839 w 222102"/>
                <a:gd name="connsiteY5" fmla="*/ 75 h 142518"/>
                <a:gd name="connsiteX6" fmla="*/ 230 w 222102"/>
                <a:gd name="connsiteY6" fmla="*/ 60678 h 142518"/>
                <a:gd name="connsiteX7" fmla="*/ 4892 w 222102"/>
                <a:gd name="connsiteY7" fmla="*/ 71001 h 142518"/>
                <a:gd name="connsiteX8" fmla="*/ 9553 w 222102"/>
                <a:gd name="connsiteY8" fmla="*/ 63342 h 142518"/>
                <a:gd name="connsiteX9" fmla="*/ 55839 w 222102"/>
                <a:gd name="connsiteY9" fmla="*/ 18722 h 142518"/>
                <a:gd name="connsiteX10" fmla="*/ 109117 w 222102"/>
                <a:gd name="connsiteY10" fmla="*/ 43696 h 142518"/>
                <a:gd name="connsiteX11" fmla="*/ 166723 w 222102"/>
                <a:gd name="connsiteY11" fmla="*/ 71334 h 142518"/>
                <a:gd name="connsiteX12" fmla="*/ 222332 w 222102"/>
                <a:gd name="connsiteY12" fmla="*/ 10730 h 142518"/>
                <a:gd name="connsiteX13" fmla="*/ 12217 w 222102"/>
                <a:gd name="connsiteY13" fmla="*/ 129273 h 142518"/>
                <a:gd name="connsiteX14" fmla="*/ 230 w 222102"/>
                <a:gd name="connsiteY14" fmla="*/ 135933 h 142518"/>
                <a:gd name="connsiteX15" fmla="*/ 11884 w 222102"/>
                <a:gd name="connsiteY15" fmla="*/ 142593 h 142518"/>
                <a:gd name="connsiteX16" fmla="*/ 210678 w 222102"/>
                <a:gd name="connsiteY16" fmla="*/ 142593 h 142518"/>
                <a:gd name="connsiteX17" fmla="*/ 222332 w 222102"/>
                <a:gd name="connsiteY17" fmla="*/ 135933 h 142518"/>
                <a:gd name="connsiteX18" fmla="*/ 210345 w 222102"/>
                <a:gd name="connsiteY18" fmla="*/ 129273 h 142518"/>
                <a:gd name="connsiteX19" fmla="*/ 12217 w 222102"/>
                <a:gd name="connsiteY19" fmla="*/ 129273 h 1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2102" h="142518">
                  <a:moveTo>
                    <a:pt x="222332" y="10730"/>
                  </a:moveTo>
                  <a:cubicBezTo>
                    <a:pt x="222332" y="3405"/>
                    <a:pt x="220001" y="408"/>
                    <a:pt x="217670" y="408"/>
                  </a:cubicBezTo>
                  <a:cubicBezTo>
                    <a:pt x="216338" y="408"/>
                    <a:pt x="213342" y="1740"/>
                    <a:pt x="213009" y="9398"/>
                  </a:cubicBezTo>
                  <a:cubicBezTo>
                    <a:pt x="211677" y="37036"/>
                    <a:pt x="188367" y="52687"/>
                    <a:pt x="166723" y="52687"/>
                  </a:cubicBezTo>
                  <a:cubicBezTo>
                    <a:pt x="146744" y="52687"/>
                    <a:pt x="130761" y="41032"/>
                    <a:pt x="113445" y="27713"/>
                  </a:cubicBezTo>
                  <a:cubicBezTo>
                    <a:pt x="95797" y="13727"/>
                    <a:pt x="78149" y="75"/>
                    <a:pt x="55839" y="75"/>
                  </a:cubicBezTo>
                  <a:cubicBezTo>
                    <a:pt x="23206" y="75"/>
                    <a:pt x="230" y="29377"/>
                    <a:pt x="230" y="60678"/>
                  </a:cubicBezTo>
                  <a:cubicBezTo>
                    <a:pt x="230" y="70668"/>
                    <a:pt x="4559" y="71001"/>
                    <a:pt x="4892" y="71001"/>
                  </a:cubicBezTo>
                  <a:cubicBezTo>
                    <a:pt x="8555" y="71001"/>
                    <a:pt x="9553" y="64341"/>
                    <a:pt x="9553" y="63342"/>
                  </a:cubicBezTo>
                  <a:cubicBezTo>
                    <a:pt x="11218" y="30709"/>
                    <a:pt x="37857" y="18722"/>
                    <a:pt x="55839" y="18722"/>
                  </a:cubicBezTo>
                  <a:cubicBezTo>
                    <a:pt x="75818" y="18722"/>
                    <a:pt x="91801" y="30376"/>
                    <a:pt x="109117" y="43696"/>
                  </a:cubicBezTo>
                  <a:cubicBezTo>
                    <a:pt x="126765" y="57681"/>
                    <a:pt x="144413" y="71334"/>
                    <a:pt x="166723" y="71334"/>
                  </a:cubicBezTo>
                  <a:cubicBezTo>
                    <a:pt x="199356" y="71334"/>
                    <a:pt x="222332" y="42031"/>
                    <a:pt x="222332" y="10730"/>
                  </a:cubicBezTo>
                  <a:close/>
                  <a:moveTo>
                    <a:pt x="12217" y="129273"/>
                  </a:moveTo>
                  <a:cubicBezTo>
                    <a:pt x="6890" y="129273"/>
                    <a:pt x="230" y="129273"/>
                    <a:pt x="230" y="135933"/>
                  </a:cubicBezTo>
                  <a:cubicBezTo>
                    <a:pt x="230" y="142593"/>
                    <a:pt x="6224" y="142593"/>
                    <a:pt x="11884" y="142593"/>
                  </a:cubicBezTo>
                  <a:lnTo>
                    <a:pt x="210678" y="142593"/>
                  </a:lnTo>
                  <a:cubicBezTo>
                    <a:pt x="216338" y="142593"/>
                    <a:pt x="222332" y="142593"/>
                    <a:pt x="222332" y="135933"/>
                  </a:cubicBezTo>
                  <a:cubicBezTo>
                    <a:pt x="222332" y="129273"/>
                    <a:pt x="216005" y="129273"/>
                    <a:pt x="210345" y="129273"/>
                  </a:cubicBezTo>
                  <a:lnTo>
                    <a:pt x="12217" y="129273"/>
                  </a:ln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BED016EF-7BF5-40AF-86B8-34FEB95EF0D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271885" y="7616352"/>
              <a:ext cx="140187" cy="229094"/>
            </a:xfrm>
            <a:custGeom>
              <a:avLst/>
              <a:gdLst>
                <a:gd name="connsiteX0" fmla="*/ 140428 w 140187"/>
                <a:gd name="connsiteY0" fmla="*/ 115288 h 229094"/>
                <a:gd name="connsiteX1" fmla="*/ 127108 w 140187"/>
                <a:gd name="connsiteY1" fmla="*/ 37369 h 229094"/>
                <a:gd name="connsiteX2" fmla="*/ 70501 w 140187"/>
                <a:gd name="connsiteY2" fmla="*/ 75 h 229094"/>
                <a:gd name="connsiteX3" fmla="*/ 12561 w 140187"/>
                <a:gd name="connsiteY3" fmla="*/ 39700 h 229094"/>
                <a:gd name="connsiteX4" fmla="*/ 240 w 140187"/>
                <a:gd name="connsiteY4" fmla="*/ 115288 h 229094"/>
                <a:gd name="connsiteX5" fmla="*/ 15225 w 140187"/>
                <a:gd name="connsiteY5" fmla="*/ 195538 h 229094"/>
                <a:gd name="connsiteX6" fmla="*/ 70168 w 140187"/>
                <a:gd name="connsiteY6" fmla="*/ 229169 h 229094"/>
                <a:gd name="connsiteX7" fmla="*/ 128107 w 140187"/>
                <a:gd name="connsiteY7" fmla="*/ 190543 h 229094"/>
                <a:gd name="connsiteX8" fmla="*/ 140428 w 140187"/>
                <a:gd name="connsiteY8" fmla="*/ 115288 h 229094"/>
                <a:gd name="connsiteX9" fmla="*/ 70168 w 140187"/>
                <a:gd name="connsiteY9" fmla="*/ 221844 h 229094"/>
                <a:gd name="connsiteX10" fmla="*/ 31541 w 140187"/>
                <a:gd name="connsiteY10" fmla="*/ 181552 h 229094"/>
                <a:gd name="connsiteX11" fmla="*/ 27878 w 140187"/>
                <a:gd name="connsiteY11" fmla="*/ 111292 h 229094"/>
                <a:gd name="connsiteX12" fmla="*/ 30542 w 140187"/>
                <a:gd name="connsiteY12" fmla="*/ 50023 h 229094"/>
                <a:gd name="connsiteX13" fmla="*/ 70168 w 140187"/>
                <a:gd name="connsiteY13" fmla="*/ 7400 h 229094"/>
                <a:gd name="connsiteX14" fmla="*/ 109460 w 140187"/>
                <a:gd name="connsiteY14" fmla="*/ 46360 h 229094"/>
                <a:gd name="connsiteX15" fmla="*/ 112790 w 140187"/>
                <a:gd name="connsiteY15" fmla="*/ 111292 h 229094"/>
                <a:gd name="connsiteX16" fmla="*/ 109127 w 140187"/>
                <a:gd name="connsiteY16" fmla="*/ 180220 h 229094"/>
                <a:gd name="connsiteX17" fmla="*/ 70168 w 140187"/>
                <a:gd name="connsiteY17" fmla="*/ 221844 h 22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187" h="229094">
                  <a:moveTo>
                    <a:pt x="140428" y="115288"/>
                  </a:moveTo>
                  <a:cubicBezTo>
                    <a:pt x="140428" y="88649"/>
                    <a:pt x="138763" y="62010"/>
                    <a:pt x="127108" y="37369"/>
                  </a:cubicBezTo>
                  <a:cubicBezTo>
                    <a:pt x="111791" y="5402"/>
                    <a:pt x="84486" y="75"/>
                    <a:pt x="70501" y="75"/>
                  </a:cubicBezTo>
                  <a:cubicBezTo>
                    <a:pt x="50521" y="75"/>
                    <a:pt x="26213" y="8732"/>
                    <a:pt x="12561" y="39700"/>
                  </a:cubicBezTo>
                  <a:cubicBezTo>
                    <a:pt x="1905" y="62676"/>
                    <a:pt x="240" y="88649"/>
                    <a:pt x="240" y="115288"/>
                  </a:cubicBezTo>
                  <a:cubicBezTo>
                    <a:pt x="240" y="140262"/>
                    <a:pt x="1572" y="170231"/>
                    <a:pt x="15225" y="195538"/>
                  </a:cubicBezTo>
                  <a:cubicBezTo>
                    <a:pt x="29543" y="222510"/>
                    <a:pt x="53851" y="229169"/>
                    <a:pt x="70168" y="229169"/>
                  </a:cubicBezTo>
                  <a:cubicBezTo>
                    <a:pt x="88149" y="229169"/>
                    <a:pt x="113456" y="222177"/>
                    <a:pt x="128107" y="190543"/>
                  </a:cubicBezTo>
                  <a:cubicBezTo>
                    <a:pt x="138763" y="167567"/>
                    <a:pt x="140428" y="141594"/>
                    <a:pt x="140428" y="115288"/>
                  </a:cubicBezTo>
                  <a:close/>
                  <a:moveTo>
                    <a:pt x="70168" y="221844"/>
                  </a:moveTo>
                  <a:cubicBezTo>
                    <a:pt x="57181" y="221844"/>
                    <a:pt x="37535" y="213519"/>
                    <a:pt x="31541" y="181552"/>
                  </a:cubicBezTo>
                  <a:cubicBezTo>
                    <a:pt x="27878" y="161573"/>
                    <a:pt x="27878" y="130938"/>
                    <a:pt x="27878" y="111292"/>
                  </a:cubicBezTo>
                  <a:cubicBezTo>
                    <a:pt x="27878" y="89981"/>
                    <a:pt x="27878" y="68004"/>
                    <a:pt x="30542" y="50023"/>
                  </a:cubicBezTo>
                  <a:cubicBezTo>
                    <a:pt x="36869" y="10397"/>
                    <a:pt x="61843" y="7400"/>
                    <a:pt x="70168" y="7400"/>
                  </a:cubicBezTo>
                  <a:cubicBezTo>
                    <a:pt x="81156" y="7400"/>
                    <a:pt x="103133" y="13394"/>
                    <a:pt x="109460" y="46360"/>
                  </a:cubicBezTo>
                  <a:cubicBezTo>
                    <a:pt x="112790" y="65007"/>
                    <a:pt x="112790" y="90314"/>
                    <a:pt x="112790" y="111292"/>
                  </a:cubicBezTo>
                  <a:cubicBezTo>
                    <a:pt x="112790" y="136266"/>
                    <a:pt x="112790" y="158909"/>
                    <a:pt x="109127" y="180220"/>
                  </a:cubicBezTo>
                  <a:cubicBezTo>
                    <a:pt x="104132" y="211854"/>
                    <a:pt x="85152" y="221844"/>
                    <a:pt x="70168" y="221844"/>
                  </a:cubicBezTo>
                  <a:close/>
                </a:path>
              </a:pathLst>
            </a:custGeom>
            <a:solidFill>
              <a:srgbClr val="000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05E88714-FA4D-C52B-204D-225347DF071E}"/>
              </a:ext>
            </a:extLst>
          </p:cNvPr>
          <p:cNvGrpSpPr/>
          <p:nvPr/>
        </p:nvGrpSpPr>
        <p:grpSpPr>
          <a:xfrm>
            <a:off x="7506146" y="3117525"/>
            <a:ext cx="2681257" cy="1524821"/>
            <a:chOff x="7506146" y="3117525"/>
            <a:chExt cx="2681257" cy="1524821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C089940-A309-8893-D667-77016124A1DE}"/>
                </a:ext>
              </a:extLst>
            </p:cNvPr>
            <p:cNvSpPr/>
            <p:nvPr/>
          </p:nvSpPr>
          <p:spPr bwMode="auto">
            <a:xfrm>
              <a:off x="7526892" y="3117525"/>
              <a:ext cx="2660511" cy="152482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121972" dist="38100" dir="8100000" algn="tr" rotWithShape="0">
                <a:srgbClr val="FF0000">
                  <a:alpha val="87000"/>
                </a:srgb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21503" tIns="10751" rIns="21503" bIns="10751" rtlCol="0" anchor="ctr">
              <a:spAutoFit/>
            </a:bodyPr>
            <a:lstStyle/>
            <a:p>
              <a:pPr algn="l"/>
              <a:endParaRPr lang="fr-FR">
                <a:cs typeface="+mn-cs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E677E08B-39DB-BFAF-F8E9-7CCE6069BC05}"/>
                </a:ext>
              </a:extLst>
            </p:cNvPr>
            <p:cNvSpPr txBox="1"/>
            <p:nvPr/>
          </p:nvSpPr>
          <p:spPr>
            <a:xfrm>
              <a:off x="7506146" y="3178847"/>
              <a:ext cx="26605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/>
                <a:t>🔔 On fait de la mécadef avec une pesanteur apparente</a:t>
              </a:r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7BFC282-55DB-EC64-104E-B7FF196E540E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8064500" y="4229100"/>
              <a:ext cx="1537481" cy="334236"/>
              <a:chOff x="14975135" y="6491506"/>
              <a:chExt cx="1486135" cy="310344"/>
            </a:xfrm>
          </p:grpSpPr>
          <p:sp>
            <p:nvSpPr>
              <p:cNvPr id="56" name="Forme libre 55">
                <a:extLst>
                  <a:ext uri="{FF2B5EF4-FFF2-40B4-BE49-F238E27FC236}">
                    <a16:creationId xmlns:a16="http://schemas.microsoft.com/office/drawing/2014/main" id="{75C5D3FB-E32B-DFEE-849A-F8943AE1317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975135" y="6640018"/>
                <a:ext cx="199125" cy="13319"/>
              </a:xfrm>
              <a:custGeom>
                <a:avLst/>
                <a:gdLst>
                  <a:gd name="connsiteX0" fmla="*/ 187930 w 199125"/>
                  <a:gd name="connsiteY0" fmla="*/ 13394 h 13319"/>
                  <a:gd name="connsiteX1" fmla="*/ 199336 w 199125"/>
                  <a:gd name="connsiteY1" fmla="*/ 6734 h 13319"/>
                  <a:gd name="connsiteX2" fmla="*/ 187930 w 199125"/>
                  <a:gd name="connsiteY2" fmla="*/ 75 h 13319"/>
                  <a:gd name="connsiteX3" fmla="*/ 11617 w 199125"/>
                  <a:gd name="connsiteY3" fmla="*/ 75 h 13319"/>
                  <a:gd name="connsiteX4" fmla="*/ 210 w 199125"/>
                  <a:gd name="connsiteY4" fmla="*/ 6734 h 13319"/>
                  <a:gd name="connsiteX5" fmla="*/ 11617 w 199125"/>
                  <a:gd name="connsiteY5" fmla="*/ 13394 h 13319"/>
                  <a:gd name="connsiteX6" fmla="*/ 187930 w 199125"/>
                  <a:gd name="connsiteY6" fmla="*/ 13394 h 13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125" h="13319">
                    <a:moveTo>
                      <a:pt x="187930" y="13394"/>
                    </a:moveTo>
                    <a:cubicBezTo>
                      <a:pt x="193470" y="13394"/>
                      <a:pt x="199336" y="13394"/>
                      <a:pt x="199336" y="6734"/>
                    </a:cubicBezTo>
                    <a:cubicBezTo>
                      <a:pt x="199336" y="75"/>
                      <a:pt x="193470" y="75"/>
                      <a:pt x="187930" y="75"/>
                    </a:cubicBezTo>
                    <a:lnTo>
                      <a:pt x="11617" y="75"/>
                    </a:lnTo>
                    <a:cubicBezTo>
                      <a:pt x="6077" y="75"/>
                      <a:pt x="210" y="75"/>
                      <a:pt x="210" y="6734"/>
                    </a:cubicBezTo>
                    <a:cubicBezTo>
                      <a:pt x="210" y="13394"/>
                      <a:pt x="6077" y="13394"/>
                      <a:pt x="11617" y="13394"/>
                    </a:cubicBezTo>
                    <a:lnTo>
                      <a:pt x="187930" y="13394"/>
                    </a:lnTo>
                    <a:close/>
                  </a:path>
                </a:pathLst>
              </a:custGeom>
              <a:solidFill>
                <a:srgbClr val="B300B3"/>
              </a:solidFill>
              <a:ln w="32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FD81BAF1-6AA5-2AE4-357A-9FE01055796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5211342" y="6582745"/>
                <a:ext cx="153825" cy="219105"/>
              </a:xfrm>
              <a:custGeom>
                <a:avLst/>
                <a:gdLst>
                  <a:gd name="connsiteX0" fmla="*/ 1196 w 153825"/>
                  <a:gd name="connsiteY0" fmla="*/ 204862 h 219105"/>
                  <a:gd name="connsiteX1" fmla="*/ 218 w 153825"/>
                  <a:gd name="connsiteY1" fmla="*/ 210189 h 219105"/>
                  <a:gd name="connsiteX2" fmla="*/ 9343 w 153825"/>
                  <a:gd name="connsiteY2" fmla="*/ 219180 h 219105"/>
                  <a:gd name="connsiteX3" fmla="*/ 20750 w 153825"/>
                  <a:gd name="connsiteY3" fmla="*/ 212187 h 219105"/>
                  <a:gd name="connsiteX4" fmla="*/ 41608 w 153825"/>
                  <a:gd name="connsiteY4" fmla="*/ 128608 h 219105"/>
                  <a:gd name="connsiteX5" fmla="*/ 73872 w 153825"/>
                  <a:gd name="connsiteY5" fmla="*/ 150918 h 219105"/>
                  <a:gd name="connsiteX6" fmla="*/ 154044 w 153825"/>
                  <a:gd name="connsiteY6" fmla="*/ 54352 h 219105"/>
                  <a:gd name="connsiteX7" fmla="*/ 108743 w 153825"/>
                  <a:gd name="connsiteY7" fmla="*/ 75 h 219105"/>
                  <a:gd name="connsiteX8" fmla="*/ 33134 w 153825"/>
                  <a:gd name="connsiteY8" fmla="*/ 73998 h 219105"/>
                  <a:gd name="connsiteX9" fmla="*/ 1196 w 153825"/>
                  <a:gd name="connsiteY9" fmla="*/ 204862 h 219105"/>
                  <a:gd name="connsiteX10" fmla="*/ 73546 w 153825"/>
                  <a:gd name="connsiteY10" fmla="*/ 143592 h 219105"/>
                  <a:gd name="connsiteX11" fmla="*/ 45518 w 153825"/>
                  <a:gd name="connsiteY11" fmla="*/ 113956 h 219105"/>
                  <a:gd name="connsiteX12" fmla="*/ 48126 w 153825"/>
                  <a:gd name="connsiteY12" fmla="*/ 101636 h 219105"/>
                  <a:gd name="connsiteX13" fmla="*/ 67680 w 153825"/>
                  <a:gd name="connsiteY13" fmla="*/ 39034 h 219105"/>
                  <a:gd name="connsiteX14" fmla="*/ 108091 w 153825"/>
                  <a:gd name="connsiteY14" fmla="*/ 7400 h 219105"/>
                  <a:gd name="connsiteX15" fmla="*/ 130579 w 153825"/>
                  <a:gd name="connsiteY15" fmla="*/ 40033 h 219105"/>
                  <a:gd name="connsiteX16" fmla="*/ 112328 w 153825"/>
                  <a:gd name="connsiteY16" fmla="*/ 111958 h 219105"/>
                  <a:gd name="connsiteX17" fmla="*/ 73546 w 153825"/>
                  <a:gd name="connsiteY17" fmla="*/ 143592 h 219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825" h="219105">
                    <a:moveTo>
                      <a:pt x="1196" y="204862"/>
                    </a:moveTo>
                    <a:cubicBezTo>
                      <a:pt x="218" y="208857"/>
                      <a:pt x="218" y="209523"/>
                      <a:pt x="218" y="210189"/>
                    </a:cubicBezTo>
                    <a:cubicBezTo>
                      <a:pt x="218" y="215184"/>
                      <a:pt x="3803" y="219180"/>
                      <a:pt x="9343" y="219180"/>
                    </a:cubicBezTo>
                    <a:cubicBezTo>
                      <a:pt x="16187" y="219180"/>
                      <a:pt x="20098" y="213186"/>
                      <a:pt x="20750" y="212187"/>
                    </a:cubicBezTo>
                    <a:cubicBezTo>
                      <a:pt x="22379" y="209190"/>
                      <a:pt x="32808" y="164570"/>
                      <a:pt x="41608" y="128608"/>
                    </a:cubicBezTo>
                    <a:cubicBezTo>
                      <a:pt x="48126" y="141927"/>
                      <a:pt x="58554" y="150918"/>
                      <a:pt x="73872" y="150918"/>
                    </a:cubicBezTo>
                    <a:cubicBezTo>
                      <a:pt x="112002" y="150918"/>
                      <a:pt x="154044" y="103967"/>
                      <a:pt x="154044" y="54352"/>
                    </a:cubicBezTo>
                    <a:cubicBezTo>
                      <a:pt x="154044" y="19055"/>
                      <a:pt x="132534" y="75"/>
                      <a:pt x="108743" y="75"/>
                    </a:cubicBezTo>
                    <a:cubicBezTo>
                      <a:pt x="77131" y="75"/>
                      <a:pt x="42911" y="33373"/>
                      <a:pt x="33134" y="73998"/>
                    </a:cubicBezTo>
                    <a:lnTo>
                      <a:pt x="1196" y="204862"/>
                    </a:lnTo>
                    <a:close/>
                    <a:moveTo>
                      <a:pt x="73546" y="143592"/>
                    </a:moveTo>
                    <a:cubicBezTo>
                      <a:pt x="50733" y="143592"/>
                      <a:pt x="45518" y="116953"/>
                      <a:pt x="45518" y="113956"/>
                    </a:cubicBezTo>
                    <a:cubicBezTo>
                      <a:pt x="45518" y="112624"/>
                      <a:pt x="47148" y="105965"/>
                      <a:pt x="48126" y="101636"/>
                    </a:cubicBezTo>
                    <a:cubicBezTo>
                      <a:pt x="57251" y="64341"/>
                      <a:pt x="60510" y="52354"/>
                      <a:pt x="67680" y="39034"/>
                    </a:cubicBezTo>
                    <a:cubicBezTo>
                      <a:pt x="81693" y="14726"/>
                      <a:pt x="97989" y="7400"/>
                      <a:pt x="108091" y="7400"/>
                    </a:cubicBezTo>
                    <a:cubicBezTo>
                      <a:pt x="120150" y="7400"/>
                      <a:pt x="130579" y="17057"/>
                      <a:pt x="130579" y="40033"/>
                    </a:cubicBezTo>
                    <a:cubicBezTo>
                      <a:pt x="130579" y="58347"/>
                      <a:pt x="121128" y="95642"/>
                      <a:pt x="112328" y="111958"/>
                    </a:cubicBezTo>
                    <a:cubicBezTo>
                      <a:pt x="101573" y="132936"/>
                      <a:pt x="85930" y="143592"/>
                      <a:pt x="73546" y="143592"/>
                    </a:cubicBezTo>
                    <a:close/>
                  </a:path>
                </a:pathLst>
              </a:custGeom>
              <a:solidFill>
                <a:srgbClr val="B300B3"/>
              </a:solidFill>
              <a:ln w="32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26C1FD4E-4EDE-F881-5AA3-01DA564F7C30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5381924" y="6625100"/>
                <a:ext cx="105852" cy="159434"/>
              </a:xfrm>
              <a:custGeom>
                <a:avLst/>
                <a:gdLst>
                  <a:gd name="connsiteX0" fmla="*/ 106076 w 105852"/>
                  <a:gd name="connsiteY0" fmla="*/ 80493 h 159434"/>
                  <a:gd name="connsiteX1" fmla="*/ 92616 w 105852"/>
                  <a:gd name="connsiteY1" fmla="*/ 20122 h 159434"/>
                  <a:gd name="connsiteX2" fmla="*/ 53150 w 105852"/>
                  <a:gd name="connsiteY2" fmla="*/ 76 h 159434"/>
                  <a:gd name="connsiteX3" fmla="*/ 223 w 105852"/>
                  <a:gd name="connsiteY3" fmla="*/ 80493 h 159434"/>
                  <a:gd name="connsiteX4" fmla="*/ 53150 w 105852"/>
                  <a:gd name="connsiteY4" fmla="*/ 159510 h 159434"/>
                  <a:gd name="connsiteX5" fmla="*/ 106076 w 105852"/>
                  <a:gd name="connsiteY5" fmla="*/ 80493 h 159434"/>
                  <a:gd name="connsiteX6" fmla="*/ 53150 w 105852"/>
                  <a:gd name="connsiteY6" fmla="*/ 152984 h 159434"/>
                  <a:gd name="connsiteX7" fmla="*/ 24177 w 105852"/>
                  <a:gd name="connsiteY7" fmla="*/ 127577 h 159434"/>
                  <a:gd name="connsiteX8" fmla="*/ 20983 w 105852"/>
                  <a:gd name="connsiteY8" fmla="*/ 77462 h 159434"/>
                  <a:gd name="connsiteX9" fmla="*/ 24405 w 105852"/>
                  <a:gd name="connsiteY9" fmla="*/ 29912 h 159434"/>
                  <a:gd name="connsiteX10" fmla="*/ 53150 w 105852"/>
                  <a:gd name="connsiteY10" fmla="*/ 6603 h 159434"/>
                  <a:gd name="connsiteX11" fmla="*/ 81438 w 105852"/>
                  <a:gd name="connsiteY11" fmla="*/ 27814 h 159434"/>
                  <a:gd name="connsiteX12" fmla="*/ 85316 w 105852"/>
                  <a:gd name="connsiteY12" fmla="*/ 77462 h 159434"/>
                  <a:gd name="connsiteX13" fmla="*/ 82350 w 105852"/>
                  <a:gd name="connsiteY13" fmla="*/ 126644 h 159434"/>
                  <a:gd name="connsiteX14" fmla="*/ 53150 w 105852"/>
                  <a:gd name="connsiteY14" fmla="*/ 152984 h 159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5852" h="159434">
                    <a:moveTo>
                      <a:pt x="106076" y="80493"/>
                    </a:moveTo>
                    <a:cubicBezTo>
                      <a:pt x="106076" y="54853"/>
                      <a:pt x="103110" y="36438"/>
                      <a:pt x="92616" y="20122"/>
                    </a:cubicBezTo>
                    <a:cubicBezTo>
                      <a:pt x="85544" y="9400"/>
                      <a:pt x="71400" y="76"/>
                      <a:pt x="53150" y="76"/>
                    </a:cubicBezTo>
                    <a:cubicBezTo>
                      <a:pt x="223" y="76"/>
                      <a:pt x="223" y="63710"/>
                      <a:pt x="223" y="80493"/>
                    </a:cubicBezTo>
                    <a:cubicBezTo>
                      <a:pt x="223" y="97275"/>
                      <a:pt x="223" y="159510"/>
                      <a:pt x="53150" y="159510"/>
                    </a:cubicBezTo>
                    <a:cubicBezTo>
                      <a:pt x="106076" y="159510"/>
                      <a:pt x="106076" y="97275"/>
                      <a:pt x="106076" y="80493"/>
                    </a:cubicBezTo>
                    <a:close/>
                    <a:moveTo>
                      <a:pt x="53150" y="152984"/>
                    </a:moveTo>
                    <a:cubicBezTo>
                      <a:pt x="42656" y="152984"/>
                      <a:pt x="28740" y="146690"/>
                      <a:pt x="24177" y="127577"/>
                    </a:cubicBezTo>
                    <a:cubicBezTo>
                      <a:pt x="20983" y="113825"/>
                      <a:pt x="20983" y="94711"/>
                      <a:pt x="20983" y="77462"/>
                    </a:cubicBezTo>
                    <a:cubicBezTo>
                      <a:pt x="20983" y="60447"/>
                      <a:pt x="20983" y="42732"/>
                      <a:pt x="24405" y="29912"/>
                    </a:cubicBezTo>
                    <a:cubicBezTo>
                      <a:pt x="29196" y="11498"/>
                      <a:pt x="43796" y="6603"/>
                      <a:pt x="53150" y="6603"/>
                    </a:cubicBezTo>
                    <a:cubicBezTo>
                      <a:pt x="65469" y="6603"/>
                      <a:pt x="77332" y="14295"/>
                      <a:pt x="81438" y="27814"/>
                    </a:cubicBezTo>
                    <a:cubicBezTo>
                      <a:pt x="85088" y="40401"/>
                      <a:pt x="85316" y="57183"/>
                      <a:pt x="85316" y="77462"/>
                    </a:cubicBezTo>
                    <a:cubicBezTo>
                      <a:pt x="85316" y="94711"/>
                      <a:pt x="85316" y="111960"/>
                      <a:pt x="82350" y="126644"/>
                    </a:cubicBezTo>
                    <a:cubicBezTo>
                      <a:pt x="77788" y="147856"/>
                      <a:pt x="62275" y="152984"/>
                      <a:pt x="53150" y="152984"/>
                    </a:cubicBezTo>
                    <a:close/>
                  </a:path>
                </a:pathLst>
              </a:custGeom>
              <a:solidFill>
                <a:srgbClr val="B300B3"/>
              </a:solidFill>
              <a:ln w="32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75F797BD-644A-0B85-6617-68527E4D8D5E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5526001" y="6494836"/>
                <a:ext cx="177657" cy="299688"/>
              </a:xfrm>
              <a:custGeom>
                <a:avLst/>
                <a:gdLst>
                  <a:gd name="connsiteX0" fmla="*/ 177885 w 177657"/>
                  <a:gd name="connsiteY0" fmla="*/ 45694 h 299688"/>
                  <a:gd name="connsiteX1" fmla="*/ 133563 w 177657"/>
                  <a:gd name="connsiteY1" fmla="*/ 75 h 299688"/>
                  <a:gd name="connsiteX2" fmla="*/ 94129 w 177657"/>
                  <a:gd name="connsiteY2" fmla="*/ 14060 h 299688"/>
                  <a:gd name="connsiteX3" fmla="*/ 52087 w 177657"/>
                  <a:gd name="connsiteY3" fmla="*/ 84986 h 299688"/>
                  <a:gd name="connsiteX4" fmla="*/ 269 w 177657"/>
                  <a:gd name="connsiteY4" fmla="*/ 296433 h 299688"/>
                  <a:gd name="connsiteX5" fmla="*/ 4180 w 177657"/>
                  <a:gd name="connsiteY5" fmla="*/ 299763 h 299688"/>
                  <a:gd name="connsiteX6" fmla="*/ 8091 w 177657"/>
                  <a:gd name="connsiteY6" fmla="*/ 298098 h 299688"/>
                  <a:gd name="connsiteX7" fmla="*/ 30904 w 177657"/>
                  <a:gd name="connsiteY7" fmla="*/ 206194 h 299688"/>
                  <a:gd name="connsiteX8" fmla="*/ 75226 w 177657"/>
                  <a:gd name="connsiteY8" fmla="*/ 238493 h 299688"/>
                  <a:gd name="connsiteX9" fmla="*/ 138125 w 177657"/>
                  <a:gd name="connsiteY9" fmla="*/ 212187 h 299688"/>
                  <a:gd name="connsiteX10" fmla="*/ 164197 w 177657"/>
                  <a:gd name="connsiteY10" fmla="*/ 150918 h 299688"/>
                  <a:gd name="connsiteX11" fmla="*/ 140407 w 177657"/>
                  <a:gd name="connsiteY11" fmla="*/ 101303 h 299688"/>
                  <a:gd name="connsiteX12" fmla="*/ 177885 w 177657"/>
                  <a:gd name="connsiteY12" fmla="*/ 45694 h 299688"/>
                  <a:gd name="connsiteX13" fmla="*/ 119223 w 177657"/>
                  <a:gd name="connsiteY13" fmla="*/ 100970 h 299688"/>
                  <a:gd name="connsiteX14" fmla="*/ 103580 w 177657"/>
                  <a:gd name="connsiteY14" fmla="*/ 103301 h 299688"/>
                  <a:gd name="connsiteX15" fmla="*/ 89240 w 177657"/>
                  <a:gd name="connsiteY15" fmla="*/ 101969 h 299688"/>
                  <a:gd name="connsiteX16" fmla="*/ 105209 w 177657"/>
                  <a:gd name="connsiteY16" fmla="*/ 99305 h 299688"/>
                  <a:gd name="connsiteX17" fmla="*/ 119223 w 177657"/>
                  <a:gd name="connsiteY17" fmla="*/ 100970 h 299688"/>
                  <a:gd name="connsiteX18" fmla="*/ 159635 w 177657"/>
                  <a:gd name="connsiteY18" fmla="*/ 38035 h 299688"/>
                  <a:gd name="connsiteX19" fmla="*/ 130304 w 177657"/>
                  <a:gd name="connsiteY19" fmla="*/ 95642 h 299688"/>
                  <a:gd name="connsiteX20" fmla="*/ 105209 w 177657"/>
                  <a:gd name="connsiteY20" fmla="*/ 91646 h 299688"/>
                  <a:gd name="connsiteX21" fmla="*/ 80115 w 177657"/>
                  <a:gd name="connsiteY21" fmla="*/ 102302 h 299688"/>
                  <a:gd name="connsiteX22" fmla="*/ 102602 w 177657"/>
                  <a:gd name="connsiteY22" fmla="*/ 110626 h 299688"/>
                  <a:gd name="connsiteX23" fmla="*/ 129326 w 177657"/>
                  <a:gd name="connsiteY23" fmla="*/ 106298 h 299688"/>
                  <a:gd name="connsiteX24" fmla="*/ 143666 w 177657"/>
                  <a:gd name="connsiteY24" fmla="*/ 143925 h 299688"/>
                  <a:gd name="connsiteX25" fmla="*/ 127371 w 177657"/>
                  <a:gd name="connsiteY25" fmla="*/ 201199 h 299688"/>
                  <a:gd name="connsiteX26" fmla="*/ 74249 w 177657"/>
                  <a:gd name="connsiteY26" fmla="*/ 231168 h 299688"/>
                  <a:gd name="connsiteX27" fmla="*/ 37096 w 177657"/>
                  <a:gd name="connsiteY27" fmla="*/ 188212 h 299688"/>
                  <a:gd name="connsiteX28" fmla="*/ 38725 w 177657"/>
                  <a:gd name="connsiteY28" fmla="*/ 173561 h 299688"/>
                  <a:gd name="connsiteX29" fmla="*/ 59583 w 177657"/>
                  <a:gd name="connsiteY29" fmla="*/ 89315 h 299688"/>
                  <a:gd name="connsiteX30" fmla="*/ 129326 w 177657"/>
                  <a:gd name="connsiteY30" fmla="*/ 7733 h 299688"/>
                  <a:gd name="connsiteX31" fmla="*/ 159635 w 177657"/>
                  <a:gd name="connsiteY31" fmla="*/ 38035 h 299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7657" h="299688">
                    <a:moveTo>
                      <a:pt x="177885" y="45694"/>
                    </a:moveTo>
                    <a:cubicBezTo>
                      <a:pt x="177885" y="20720"/>
                      <a:pt x="159961" y="75"/>
                      <a:pt x="133563" y="75"/>
                    </a:cubicBezTo>
                    <a:cubicBezTo>
                      <a:pt x="114660" y="75"/>
                      <a:pt x="105535" y="5403"/>
                      <a:pt x="94129" y="14060"/>
                    </a:cubicBezTo>
                    <a:cubicBezTo>
                      <a:pt x="76204" y="27380"/>
                      <a:pt x="58279" y="59679"/>
                      <a:pt x="52087" y="84986"/>
                    </a:cubicBezTo>
                    <a:lnTo>
                      <a:pt x="269" y="296433"/>
                    </a:lnTo>
                    <a:cubicBezTo>
                      <a:pt x="-57" y="297765"/>
                      <a:pt x="1573" y="299763"/>
                      <a:pt x="4180" y="299763"/>
                    </a:cubicBezTo>
                    <a:cubicBezTo>
                      <a:pt x="6787" y="299763"/>
                      <a:pt x="7765" y="299097"/>
                      <a:pt x="8091" y="298098"/>
                    </a:cubicBezTo>
                    <a:lnTo>
                      <a:pt x="30904" y="206194"/>
                    </a:lnTo>
                    <a:cubicBezTo>
                      <a:pt x="37096" y="226173"/>
                      <a:pt x="51436" y="238493"/>
                      <a:pt x="75226" y="238493"/>
                    </a:cubicBezTo>
                    <a:cubicBezTo>
                      <a:pt x="99017" y="238493"/>
                      <a:pt x="123460" y="226839"/>
                      <a:pt x="138125" y="212187"/>
                    </a:cubicBezTo>
                    <a:cubicBezTo>
                      <a:pt x="153769" y="196870"/>
                      <a:pt x="164197" y="175559"/>
                      <a:pt x="164197" y="150918"/>
                    </a:cubicBezTo>
                    <a:cubicBezTo>
                      <a:pt x="164197" y="126943"/>
                      <a:pt x="152139" y="109627"/>
                      <a:pt x="140407" y="101303"/>
                    </a:cubicBezTo>
                    <a:cubicBezTo>
                      <a:pt x="159309" y="90314"/>
                      <a:pt x="177885" y="69669"/>
                      <a:pt x="177885" y="45694"/>
                    </a:cubicBezTo>
                    <a:close/>
                    <a:moveTo>
                      <a:pt x="119223" y="100970"/>
                    </a:moveTo>
                    <a:cubicBezTo>
                      <a:pt x="114986" y="102635"/>
                      <a:pt x="111401" y="103301"/>
                      <a:pt x="103580" y="103301"/>
                    </a:cubicBezTo>
                    <a:cubicBezTo>
                      <a:pt x="99017" y="103301"/>
                      <a:pt x="92499" y="103634"/>
                      <a:pt x="89240" y="101969"/>
                    </a:cubicBezTo>
                    <a:cubicBezTo>
                      <a:pt x="89892" y="98639"/>
                      <a:pt x="101624" y="99305"/>
                      <a:pt x="105209" y="99305"/>
                    </a:cubicBezTo>
                    <a:cubicBezTo>
                      <a:pt x="112053" y="99305"/>
                      <a:pt x="114986" y="99305"/>
                      <a:pt x="119223" y="100970"/>
                    </a:cubicBezTo>
                    <a:close/>
                    <a:moveTo>
                      <a:pt x="159635" y="38035"/>
                    </a:moveTo>
                    <a:cubicBezTo>
                      <a:pt x="159635" y="61344"/>
                      <a:pt x="147251" y="85319"/>
                      <a:pt x="130304" y="95642"/>
                    </a:cubicBezTo>
                    <a:cubicBezTo>
                      <a:pt x="121504" y="92312"/>
                      <a:pt x="114986" y="91646"/>
                      <a:pt x="105209" y="91646"/>
                    </a:cubicBezTo>
                    <a:cubicBezTo>
                      <a:pt x="98365" y="91646"/>
                      <a:pt x="80115" y="91313"/>
                      <a:pt x="80115" y="102302"/>
                    </a:cubicBezTo>
                    <a:cubicBezTo>
                      <a:pt x="79789" y="111625"/>
                      <a:pt x="96736" y="110626"/>
                      <a:pt x="102602" y="110626"/>
                    </a:cubicBezTo>
                    <a:cubicBezTo>
                      <a:pt x="114660" y="110626"/>
                      <a:pt x="119549" y="110293"/>
                      <a:pt x="129326" y="106298"/>
                    </a:cubicBezTo>
                    <a:cubicBezTo>
                      <a:pt x="141710" y="118285"/>
                      <a:pt x="143340" y="128608"/>
                      <a:pt x="143666" y="143925"/>
                    </a:cubicBezTo>
                    <a:cubicBezTo>
                      <a:pt x="144317" y="163238"/>
                      <a:pt x="136496" y="188212"/>
                      <a:pt x="127371" y="201199"/>
                    </a:cubicBezTo>
                    <a:cubicBezTo>
                      <a:pt x="114660" y="219180"/>
                      <a:pt x="92825" y="231168"/>
                      <a:pt x="74249" y="231168"/>
                    </a:cubicBezTo>
                    <a:cubicBezTo>
                      <a:pt x="49480" y="231168"/>
                      <a:pt x="37096" y="211854"/>
                      <a:pt x="37096" y="188212"/>
                    </a:cubicBezTo>
                    <a:cubicBezTo>
                      <a:pt x="37096" y="184882"/>
                      <a:pt x="37096" y="179888"/>
                      <a:pt x="38725" y="173561"/>
                    </a:cubicBezTo>
                    <a:lnTo>
                      <a:pt x="59583" y="89315"/>
                    </a:lnTo>
                    <a:cubicBezTo>
                      <a:pt x="66753" y="60678"/>
                      <a:pt x="90218" y="7733"/>
                      <a:pt x="129326" y="7733"/>
                    </a:cubicBezTo>
                    <a:cubicBezTo>
                      <a:pt x="148228" y="7733"/>
                      <a:pt x="159635" y="18056"/>
                      <a:pt x="159635" y="38035"/>
                    </a:cubicBezTo>
                    <a:close/>
                  </a:path>
                </a:pathLst>
              </a:custGeom>
              <a:solidFill>
                <a:srgbClr val="B300B3"/>
              </a:solidFill>
              <a:ln w="32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6" name="Forme libre 65">
                <a:extLst>
                  <a:ext uri="{FF2B5EF4-FFF2-40B4-BE49-F238E27FC236}">
                    <a16:creationId xmlns:a16="http://schemas.microsoft.com/office/drawing/2014/main" id="{10F296CD-7D33-8C16-2B95-ACA8A56CECB6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5787437" y="6491506"/>
                <a:ext cx="240515" cy="238418"/>
              </a:xfrm>
              <a:custGeom>
                <a:avLst/>
                <a:gdLst>
                  <a:gd name="connsiteX0" fmla="*/ 128967 w 240515"/>
                  <a:gd name="connsiteY0" fmla="*/ 6068 h 238418"/>
                  <a:gd name="connsiteX1" fmla="*/ 120493 w 240515"/>
                  <a:gd name="connsiteY1" fmla="*/ 75 h 238418"/>
                  <a:gd name="connsiteX2" fmla="*/ 112020 w 240515"/>
                  <a:gd name="connsiteY2" fmla="*/ 6068 h 238418"/>
                  <a:gd name="connsiteX3" fmla="*/ 1865 w 240515"/>
                  <a:gd name="connsiteY3" fmla="*/ 231834 h 238418"/>
                  <a:gd name="connsiteX4" fmla="*/ 236 w 240515"/>
                  <a:gd name="connsiteY4" fmla="*/ 235829 h 238418"/>
                  <a:gd name="connsiteX5" fmla="*/ 7405 w 240515"/>
                  <a:gd name="connsiteY5" fmla="*/ 238493 h 238418"/>
                  <a:gd name="connsiteX6" fmla="*/ 233581 w 240515"/>
                  <a:gd name="connsiteY6" fmla="*/ 238493 h 238418"/>
                  <a:gd name="connsiteX7" fmla="*/ 240751 w 240515"/>
                  <a:gd name="connsiteY7" fmla="*/ 235829 h 238418"/>
                  <a:gd name="connsiteX8" fmla="*/ 239121 w 240515"/>
                  <a:gd name="connsiteY8" fmla="*/ 231834 h 238418"/>
                  <a:gd name="connsiteX9" fmla="*/ 128967 w 240515"/>
                  <a:gd name="connsiteY9" fmla="*/ 6068 h 238418"/>
                  <a:gd name="connsiteX10" fmla="*/ 110064 w 240515"/>
                  <a:gd name="connsiteY10" fmla="*/ 33373 h 238418"/>
                  <a:gd name="connsiteX11" fmla="*/ 197732 w 240515"/>
                  <a:gd name="connsiteY11" fmla="*/ 213186 h 238418"/>
                  <a:gd name="connsiteX12" fmla="*/ 22071 w 240515"/>
                  <a:gd name="connsiteY12" fmla="*/ 213186 h 238418"/>
                  <a:gd name="connsiteX13" fmla="*/ 110064 w 240515"/>
                  <a:gd name="connsiteY13" fmla="*/ 33373 h 23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515" h="238418">
                    <a:moveTo>
                      <a:pt x="128967" y="6068"/>
                    </a:moveTo>
                    <a:cubicBezTo>
                      <a:pt x="126685" y="1740"/>
                      <a:pt x="126034" y="75"/>
                      <a:pt x="120493" y="75"/>
                    </a:cubicBezTo>
                    <a:cubicBezTo>
                      <a:pt x="114953" y="75"/>
                      <a:pt x="114301" y="1740"/>
                      <a:pt x="112020" y="6068"/>
                    </a:cubicBezTo>
                    <a:lnTo>
                      <a:pt x="1865" y="231834"/>
                    </a:lnTo>
                    <a:cubicBezTo>
                      <a:pt x="236" y="234830"/>
                      <a:pt x="236" y="235496"/>
                      <a:pt x="236" y="235829"/>
                    </a:cubicBezTo>
                    <a:cubicBezTo>
                      <a:pt x="236" y="238493"/>
                      <a:pt x="2191" y="238493"/>
                      <a:pt x="7405" y="238493"/>
                    </a:cubicBezTo>
                    <a:lnTo>
                      <a:pt x="233581" y="238493"/>
                    </a:lnTo>
                    <a:cubicBezTo>
                      <a:pt x="238795" y="238493"/>
                      <a:pt x="240751" y="238493"/>
                      <a:pt x="240751" y="235829"/>
                    </a:cubicBezTo>
                    <a:cubicBezTo>
                      <a:pt x="240751" y="235496"/>
                      <a:pt x="240751" y="234830"/>
                      <a:pt x="239121" y="231834"/>
                    </a:cubicBezTo>
                    <a:lnTo>
                      <a:pt x="128967" y="6068"/>
                    </a:lnTo>
                    <a:close/>
                    <a:moveTo>
                      <a:pt x="110064" y="33373"/>
                    </a:moveTo>
                    <a:lnTo>
                      <a:pt x="197732" y="213186"/>
                    </a:lnTo>
                    <a:lnTo>
                      <a:pt x="22071" y="213186"/>
                    </a:lnTo>
                    <a:lnTo>
                      <a:pt x="110064" y="33373"/>
                    </a:lnTo>
                    <a:close/>
                  </a:path>
                </a:pathLst>
              </a:custGeom>
              <a:solidFill>
                <a:srgbClr val="B300B3"/>
              </a:solidFill>
              <a:ln w="32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 66">
                <a:extLst>
                  <a:ext uri="{FF2B5EF4-FFF2-40B4-BE49-F238E27FC236}">
                    <a16:creationId xmlns:a16="http://schemas.microsoft.com/office/drawing/2014/main" id="{FC1F4613-A02C-0D45-86AA-CC1F458D367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6051526" y="6504493"/>
                <a:ext cx="221613" cy="225432"/>
              </a:xfrm>
              <a:custGeom>
                <a:avLst/>
                <a:gdLst>
                  <a:gd name="connsiteX0" fmla="*/ 131582 w 221613"/>
                  <a:gd name="connsiteY0" fmla="*/ 23384 h 225432"/>
                  <a:gd name="connsiteX1" fmla="*/ 139078 w 221613"/>
                  <a:gd name="connsiteY1" fmla="*/ 11063 h 225432"/>
                  <a:gd name="connsiteX2" fmla="*/ 159610 w 221613"/>
                  <a:gd name="connsiteY2" fmla="*/ 10397 h 225432"/>
                  <a:gd name="connsiteX3" fmla="*/ 207191 w 221613"/>
                  <a:gd name="connsiteY3" fmla="*/ 37702 h 225432"/>
                  <a:gd name="connsiteX4" fmla="*/ 204584 w 221613"/>
                  <a:gd name="connsiteY4" fmla="*/ 64341 h 225432"/>
                  <a:gd name="connsiteX5" fmla="*/ 203606 w 221613"/>
                  <a:gd name="connsiteY5" fmla="*/ 70668 h 225432"/>
                  <a:gd name="connsiteX6" fmla="*/ 207517 w 221613"/>
                  <a:gd name="connsiteY6" fmla="*/ 74997 h 225432"/>
                  <a:gd name="connsiteX7" fmla="*/ 212406 w 221613"/>
                  <a:gd name="connsiteY7" fmla="*/ 67338 h 225432"/>
                  <a:gd name="connsiteX8" fmla="*/ 221205 w 221613"/>
                  <a:gd name="connsiteY8" fmla="*/ 9398 h 225432"/>
                  <a:gd name="connsiteX9" fmla="*/ 221857 w 221613"/>
                  <a:gd name="connsiteY9" fmla="*/ 3738 h 225432"/>
                  <a:gd name="connsiteX10" fmla="*/ 213058 w 221613"/>
                  <a:gd name="connsiteY10" fmla="*/ 75 h 225432"/>
                  <a:gd name="connsiteX11" fmla="*/ 32182 w 221613"/>
                  <a:gd name="connsiteY11" fmla="*/ 75 h 225432"/>
                  <a:gd name="connsiteX12" fmla="*/ 21753 w 221613"/>
                  <a:gd name="connsiteY12" fmla="*/ 6734 h 225432"/>
                  <a:gd name="connsiteX13" fmla="*/ 2199 w 221613"/>
                  <a:gd name="connsiteY13" fmla="*/ 65340 h 225432"/>
                  <a:gd name="connsiteX14" fmla="*/ 244 w 221613"/>
                  <a:gd name="connsiteY14" fmla="*/ 71334 h 225432"/>
                  <a:gd name="connsiteX15" fmla="*/ 4155 w 221613"/>
                  <a:gd name="connsiteY15" fmla="*/ 74997 h 225432"/>
                  <a:gd name="connsiteX16" fmla="*/ 9695 w 221613"/>
                  <a:gd name="connsiteY16" fmla="*/ 68004 h 225432"/>
                  <a:gd name="connsiteX17" fmla="*/ 84001 w 221613"/>
                  <a:gd name="connsiteY17" fmla="*/ 10397 h 225432"/>
                  <a:gd name="connsiteX18" fmla="*/ 96711 w 221613"/>
                  <a:gd name="connsiteY18" fmla="*/ 10397 h 225432"/>
                  <a:gd name="connsiteX19" fmla="*/ 105836 w 221613"/>
                  <a:gd name="connsiteY19" fmla="*/ 14393 h 225432"/>
                  <a:gd name="connsiteX20" fmla="*/ 104532 w 221613"/>
                  <a:gd name="connsiteY20" fmla="*/ 21386 h 225432"/>
                  <a:gd name="connsiteX21" fmla="*/ 60862 w 221613"/>
                  <a:gd name="connsiteY21" fmla="*/ 199201 h 225432"/>
                  <a:gd name="connsiteX22" fmla="*/ 22079 w 221613"/>
                  <a:gd name="connsiteY22" fmla="*/ 215184 h 225432"/>
                  <a:gd name="connsiteX23" fmla="*/ 8391 w 221613"/>
                  <a:gd name="connsiteY23" fmla="*/ 221511 h 225432"/>
                  <a:gd name="connsiteX24" fmla="*/ 13932 w 221613"/>
                  <a:gd name="connsiteY24" fmla="*/ 225507 h 225432"/>
                  <a:gd name="connsiteX25" fmla="*/ 40656 w 221613"/>
                  <a:gd name="connsiteY25" fmla="*/ 224841 h 225432"/>
                  <a:gd name="connsiteX26" fmla="*/ 68357 w 221613"/>
                  <a:gd name="connsiteY26" fmla="*/ 224508 h 225432"/>
                  <a:gd name="connsiteX27" fmla="*/ 95407 w 221613"/>
                  <a:gd name="connsiteY27" fmla="*/ 224841 h 225432"/>
                  <a:gd name="connsiteX28" fmla="*/ 123761 w 221613"/>
                  <a:gd name="connsiteY28" fmla="*/ 225507 h 225432"/>
                  <a:gd name="connsiteX29" fmla="*/ 130930 w 221613"/>
                  <a:gd name="connsiteY29" fmla="*/ 218847 h 225432"/>
                  <a:gd name="connsiteX30" fmla="*/ 119850 w 221613"/>
                  <a:gd name="connsiteY30" fmla="*/ 215184 h 225432"/>
                  <a:gd name="connsiteX31" fmla="*/ 98992 w 221613"/>
                  <a:gd name="connsiteY31" fmla="*/ 214518 h 225432"/>
                  <a:gd name="connsiteX32" fmla="*/ 86934 w 221613"/>
                  <a:gd name="connsiteY32" fmla="*/ 207193 h 225432"/>
                  <a:gd name="connsiteX33" fmla="*/ 88237 w 221613"/>
                  <a:gd name="connsiteY33" fmla="*/ 200200 h 225432"/>
                  <a:gd name="connsiteX34" fmla="*/ 131582 w 221613"/>
                  <a:gd name="connsiteY34" fmla="*/ 23384 h 225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1613" h="225432">
                    <a:moveTo>
                      <a:pt x="131582" y="23384"/>
                    </a:moveTo>
                    <a:cubicBezTo>
                      <a:pt x="133863" y="14060"/>
                      <a:pt x="135167" y="12062"/>
                      <a:pt x="139078" y="11063"/>
                    </a:cubicBezTo>
                    <a:cubicBezTo>
                      <a:pt x="142011" y="10397"/>
                      <a:pt x="152766" y="10397"/>
                      <a:pt x="159610" y="10397"/>
                    </a:cubicBezTo>
                    <a:cubicBezTo>
                      <a:pt x="192526" y="10397"/>
                      <a:pt x="207191" y="11729"/>
                      <a:pt x="207191" y="37702"/>
                    </a:cubicBezTo>
                    <a:cubicBezTo>
                      <a:pt x="207191" y="42697"/>
                      <a:pt x="205888" y="55684"/>
                      <a:pt x="204584" y="64341"/>
                    </a:cubicBezTo>
                    <a:cubicBezTo>
                      <a:pt x="204258" y="65673"/>
                      <a:pt x="203606" y="69669"/>
                      <a:pt x="203606" y="70668"/>
                    </a:cubicBezTo>
                    <a:cubicBezTo>
                      <a:pt x="203606" y="72666"/>
                      <a:pt x="204584" y="74997"/>
                      <a:pt x="207517" y="74997"/>
                    </a:cubicBezTo>
                    <a:cubicBezTo>
                      <a:pt x="211102" y="74997"/>
                      <a:pt x="211754" y="72333"/>
                      <a:pt x="212406" y="67338"/>
                    </a:cubicBezTo>
                    <a:lnTo>
                      <a:pt x="221205" y="9398"/>
                    </a:lnTo>
                    <a:cubicBezTo>
                      <a:pt x="221531" y="8066"/>
                      <a:pt x="221857" y="4737"/>
                      <a:pt x="221857" y="3738"/>
                    </a:cubicBezTo>
                    <a:cubicBezTo>
                      <a:pt x="221857" y="75"/>
                      <a:pt x="218598" y="75"/>
                      <a:pt x="213058" y="75"/>
                    </a:cubicBezTo>
                    <a:lnTo>
                      <a:pt x="32182" y="75"/>
                    </a:lnTo>
                    <a:cubicBezTo>
                      <a:pt x="24361" y="75"/>
                      <a:pt x="24035" y="408"/>
                      <a:pt x="21753" y="6734"/>
                    </a:cubicBezTo>
                    <a:lnTo>
                      <a:pt x="2199" y="65340"/>
                    </a:lnTo>
                    <a:cubicBezTo>
                      <a:pt x="1873" y="66006"/>
                      <a:pt x="244" y="70668"/>
                      <a:pt x="244" y="71334"/>
                    </a:cubicBezTo>
                    <a:cubicBezTo>
                      <a:pt x="244" y="73332"/>
                      <a:pt x="1873" y="74997"/>
                      <a:pt x="4155" y="74997"/>
                    </a:cubicBezTo>
                    <a:cubicBezTo>
                      <a:pt x="7414" y="74997"/>
                      <a:pt x="7740" y="73332"/>
                      <a:pt x="9695" y="68004"/>
                    </a:cubicBezTo>
                    <a:cubicBezTo>
                      <a:pt x="27294" y="16391"/>
                      <a:pt x="35767" y="10397"/>
                      <a:pt x="84001" y="10397"/>
                    </a:cubicBezTo>
                    <a:lnTo>
                      <a:pt x="96711" y="10397"/>
                    </a:lnTo>
                    <a:cubicBezTo>
                      <a:pt x="105836" y="10397"/>
                      <a:pt x="105836" y="11729"/>
                      <a:pt x="105836" y="14393"/>
                    </a:cubicBezTo>
                    <a:cubicBezTo>
                      <a:pt x="105836" y="16391"/>
                      <a:pt x="104858" y="20387"/>
                      <a:pt x="104532" y="21386"/>
                    </a:cubicBezTo>
                    <a:lnTo>
                      <a:pt x="60862" y="199201"/>
                    </a:lnTo>
                    <a:cubicBezTo>
                      <a:pt x="57928" y="211521"/>
                      <a:pt x="56951" y="215184"/>
                      <a:pt x="22079" y="215184"/>
                    </a:cubicBezTo>
                    <a:cubicBezTo>
                      <a:pt x="10347" y="215184"/>
                      <a:pt x="8391" y="215184"/>
                      <a:pt x="8391" y="221511"/>
                    </a:cubicBezTo>
                    <a:cubicBezTo>
                      <a:pt x="8391" y="225507"/>
                      <a:pt x="11976" y="225507"/>
                      <a:pt x="13932" y="225507"/>
                    </a:cubicBezTo>
                    <a:cubicBezTo>
                      <a:pt x="22731" y="225507"/>
                      <a:pt x="31856" y="224841"/>
                      <a:pt x="40656" y="224841"/>
                    </a:cubicBezTo>
                    <a:cubicBezTo>
                      <a:pt x="49781" y="224841"/>
                      <a:pt x="59232" y="224508"/>
                      <a:pt x="68357" y="224508"/>
                    </a:cubicBezTo>
                    <a:cubicBezTo>
                      <a:pt x="77482" y="224508"/>
                      <a:pt x="86608" y="224841"/>
                      <a:pt x="95407" y="224841"/>
                    </a:cubicBezTo>
                    <a:cubicBezTo>
                      <a:pt x="104858" y="224841"/>
                      <a:pt x="114635" y="225507"/>
                      <a:pt x="123761" y="225507"/>
                    </a:cubicBezTo>
                    <a:cubicBezTo>
                      <a:pt x="127020" y="225507"/>
                      <a:pt x="130930" y="225507"/>
                      <a:pt x="130930" y="218847"/>
                    </a:cubicBezTo>
                    <a:cubicBezTo>
                      <a:pt x="130930" y="215184"/>
                      <a:pt x="128323" y="215184"/>
                      <a:pt x="119850" y="215184"/>
                    </a:cubicBezTo>
                    <a:cubicBezTo>
                      <a:pt x="111702" y="215184"/>
                      <a:pt x="107465" y="215184"/>
                      <a:pt x="98992" y="214518"/>
                    </a:cubicBezTo>
                    <a:cubicBezTo>
                      <a:pt x="89541" y="213519"/>
                      <a:pt x="86934" y="212520"/>
                      <a:pt x="86934" y="207193"/>
                    </a:cubicBezTo>
                    <a:cubicBezTo>
                      <a:pt x="86934" y="206860"/>
                      <a:pt x="86934" y="205195"/>
                      <a:pt x="88237" y="200200"/>
                    </a:cubicBezTo>
                    <a:lnTo>
                      <a:pt x="131582" y="23384"/>
                    </a:lnTo>
                    <a:close/>
                  </a:path>
                </a:pathLst>
              </a:custGeom>
              <a:solidFill>
                <a:srgbClr val="B300B3"/>
              </a:solidFill>
              <a:ln w="32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7CFFBBA0-15DF-829D-710B-4C0126241F0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6289846" y="6578416"/>
                <a:ext cx="171424" cy="218439"/>
              </a:xfrm>
              <a:custGeom>
                <a:avLst/>
                <a:gdLst>
                  <a:gd name="connsiteX0" fmla="*/ 72927 w 171424"/>
                  <a:gd name="connsiteY0" fmla="*/ 88316 h 218439"/>
                  <a:gd name="connsiteX1" fmla="*/ 44248 w 171424"/>
                  <a:gd name="connsiteY1" fmla="*/ 51022 h 218439"/>
                  <a:gd name="connsiteX2" fmla="*/ 72927 w 171424"/>
                  <a:gd name="connsiteY2" fmla="*/ 13727 h 218439"/>
                  <a:gd name="connsiteX3" fmla="*/ 101606 w 171424"/>
                  <a:gd name="connsiteY3" fmla="*/ 51022 h 218439"/>
                  <a:gd name="connsiteX4" fmla="*/ 72927 w 171424"/>
                  <a:gd name="connsiteY4" fmla="*/ 88316 h 218439"/>
                  <a:gd name="connsiteX5" fmla="*/ 33167 w 171424"/>
                  <a:gd name="connsiteY5" fmla="*/ 91646 h 218439"/>
                  <a:gd name="connsiteX6" fmla="*/ 72927 w 171424"/>
                  <a:gd name="connsiteY6" fmla="*/ 100304 h 218439"/>
                  <a:gd name="connsiteX7" fmla="*/ 137781 w 171424"/>
                  <a:gd name="connsiteY7" fmla="*/ 51022 h 218439"/>
                  <a:gd name="connsiteX8" fmla="*/ 124745 w 171424"/>
                  <a:gd name="connsiteY8" fmla="*/ 19055 h 218439"/>
                  <a:gd name="connsiteX9" fmla="*/ 144951 w 171424"/>
                  <a:gd name="connsiteY9" fmla="*/ 12728 h 218439"/>
                  <a:gd name="connsiteX10" fmla="*/ 143648 w 171424"/>
                  <a:gd name="connsiteY10" fmla="*/ 19388 h 218439"/>
                  <a:gd name="connsiteX11" fmla="*/ 157661 w 171424"/>
                  <a:gd name="connsiteY11" fmla="*/ 33706 h 218439"/>
                  <a:gd name="connsiteX12" fmla="*/ 171675 w 171424"/>
                  <a:gd name="connsiteY12" fmla="*/ 19388 h 218439"/>
                  <a:gd name="connsiteX13" fmla="*/ 151143 w 171424"/>
                  <a:gd name="connsiteY13" fmla="*/ 75 h 218439"/>
                  <a:gd name="connsiteX14" fmla="*/ 116598 w 171424"/>
                  <a:gd name="connsiteY14" fmla="*/ 12728 h 218439"/>
                  <a:gd name="connsiteX15" fmla="*/ 72927 w 171424"/>
                  <a:gd name="connsiteY15" fmla="*/ 1740 h 218439"/>
                  <a:gd name="connsiteX16" fmla="*/ 8073 w 171424"/>
                  <a:gd name="connsiteY16" fmla="*/ 51022 h 218439"/>
                  <a:gd name="connsiteX17" fmla="*/ 25020 w 171424"/>
                  <a:gd name="connsiteY17" fmla="*/ 85985 h 218439"/>
                  <a:gd name="connsiteX18" fmla="*/ 13939 w 171424"/>
                  <a:gd name="connsiteY18" fmla="*/ 115621 h 218439"/>
                  <a:gd name="connsiteX19" fmla="*/ 28279 w 171424"/>
                  <a:gd name="connsiteY19" fmla="*/ 147588 h 218439"/>
                  <a:gd name="connsiteX20" fmla="*/ 251 w 171424"/>
                  <a:gd name="connsiteY20" fmla="*/ 176558 h 218439"/>
                  <a:gd name="connsiteX21" fmla="*/ 83356 w 171424"/>
                  <a:gd name="connsiteY21" fmla="*/ 218514 h 218439"/>
                  <a:gd name="connsiteX22" fmla="*/ 166461 w 171424"/>
                  <a:gd name="connsiteY22" fmla="*/ 175559 h 218439"/>
                  <a:gd name="connsiteX23" fmla="*/ 142018 w 171424"/>
                  <a:gd name="connsiteY23" fmla="*/ 133269 h 218439"/>
                  <a:gd name="connsiteX24" fmla="*/ 72927 w 171424"/>
                  <a:gd name="connsiteY24" fmla="*/ 123946 h 218439"/>
                  <a:gd name="connsiteX25" fmla="*/ 47833 w 171424"/>
                  <a:gd name="connsiteY25" fmla="*/ 123613 h 218439"/>
                  <a:gd name="connsiteX26" fmla="*/ 29908 w 171424"/>
                  <a:gd name="connsiteY26" fmla="*/ 102635 h 218439"/>
                  <a:gd name="connsiteX27" fmla="*/ 33167 w 171424"/>
                  <a:gd name="connsiteY27" fmla="*/ 91646 h 218439"/>
                  <a:gd name="connsiteX28" fmla="*/ 53373 w 171424"/>
                  <a:gd name="connsiteY28" fmla="*/ 155913 h 218439"/>
                  <a:gd name="connsiteX29" fmla="*/ 91503 w 171424"/>
                  <a:gd name="connsiteY29" fmla="*/ 155913 h 218439"/>
                  <a:gd name="connsiteX30" fmla="*/ 138433 w 171424"/>
                  <a:gd name="connsiteY30" fmla="*/ 176558 h 218439"/>
                  <a:gd name="connsiteX31" fmla="*/ 83356 w 171424"/>
                  <a:gd name="connsiteY31" fmla="*/ 206527 h 218439"/>
                  <a:gd name="connsiteX32" fmla="*/ 28279 w 171424"/>
                  <a:gd name="connsiteY32" fmla="*/ 175892 h 218439"/>
                  <a:gd name="connsiteX33" fmla="*/ 53373 w 171424"/>
                  <a:gd name="connsiteY33" fmla="*/ 155913 h 218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1424" h="218439">
                    <a:moveTo>
                      <a:pt x="72927" y="88316"/>
                    </a:moveTo>
                    <a:cubicBezTo>
                      <a:pt x="44248" y="88316"/>
                      <a:pt x="44248" y="66006"/>
                      <a:pt x="44248" y="51022"/>
                    </a:cubicBezTo>
                    <a:cubicBezTo>
                      <a:pt x="44248" y="36037"/>
                      <a:pt x="44248" y="13727"/>
                      <a:pt x="72927" y="13727"/>
                    </a:cubicBezTo>
                    <a:cubicBezTo>
                      <a:pt x="101606" y="13727"/>
                      <a:pt x="101606" y="36037"/>
                      <a:pt x="101606" y="51022"/>
                    </a:cubicBezTo>
                    <a:cubicBezTo>
                      <a:pt x="101606" y="66006"/>
                      <a:pt x="101606" y="88316"/>
                      <a:pt x="72927" y="88316"/>
                    </a:cubicBezTo>
                    <a:close/>
                    <a:moveTo>
                      <a:pt x="33167" y="91646"/>
                    </a:moveTo>
                    <a:cubicBezTo>
                      <a:pt x="48159" y="99638"/>
                      <a:pt x="64780" y="100304"/>
                      <a:pt x="72927" y="100304"/>
                    </a:cubicBezTo>
                    <a:cubicBezTo>
                      <a:pt x="119857" y="100304"/>
                      <a:pt x="137781" y="74331"/>
                      <a:pt x="137781" y="51022"/>
                    </a:cubicBezTo>
                    <a:cubicBezTo>
                      <a:pt x="137781" y="35371"/>
                      <a:pt x="129634" y="24383"/>
                      <a:pt x="124745" y="19055"/>
                    </a:cubicBezTo>
                    <a:cubicBezTo>
                      <a:pt x="134522" y="13727"/>
                      <a:pt x="141366" y="13061"/>
                      <a:pt x="144951" y="12728"/>
                    </a:cubicBezTo>
                    <a:cubicBezTo>
                      <a:pt x="144299" y="14393"/>
                      <a:pt x="143648" y="17390"/>
                      <a:pt x="143648" y="19388"/>
                    </a:cubicBezTo>
                    <a:cubicBezTo>
                      <a:pt x="143648" y="27713"/>
                      <a:pt x="149188" y="33706"/>
                      <a:pt x="157661" y="33706"/>
                    </a:cubicBezTo>
                    <a:cubicBezTo>
                      <a:pt x="166135" y="33706"/>
                      <a:pt x="171675" y="27380"/>
                      <a:pt x="171675" y="19388"/>
                    </a:cubicBezTo>
                    <a:cubicBezTo>
                      <a:pt x="171675" y="11729"/>
                      <a:pt x="166135" y="75"/>
                      <a:pt x="151143" y="75"/>
                    </a:cubicBezTo>
                    <a:cubicBezTo>
                      <a:pt x="146255" y="75"/>
                      <a:pt x="130938" y="1074"/>
                      <a:pt x="116598" y="12728"/>
                    </a:cubicBezTo>
                    <a:cubicBezTo>
                      <a:pt x="110732" y="8732"/>
                      <a:pt x="97044" y="1740"/>
                      <a:pt x="72927" y="1740"/>
                    </a:cubicBezTo>
                    <a:cubicBezTo>
                      <a:pt x="25997" y="1740"/>
                      <a:pt x="8073" y="27713"/>
                      <a:pt x="8073" y="51022"/>
                    </a:cubicBezTo>
                    <a:cubicBezTo>
                      <a:pt x="8073" y="64674"/>
                      <a:pt x="14591" y="78327"/>
                      <a:pt x="25020" y="85985"/>
                    </a:cubicBezTo>
                    <a:cubicBezTo>
                      <a:pt x="15894" y="97640"/>
                      <a:pt x="13939" y="108628"/>
                      <a:pt x="13939" y="115621"/>
                    </a:cubicBezTo>
                    <a:cubicBezTo>
                      <a:pt x="13939" y="120616"/>
                      <a:pt x="15243" y="136932"/>
                      <a:pt x="28279" y="147588"/>
                    </a:cubicBezTo>
                    <a:cubicBezTo>
                      <a:pt x="24042" y="148587"/>
                      <a:pt x="251" y="155580"/>
                      <a:pt x="251" y="176558"/>
                    </a:cubicBezTo>
                    <a:cubicBezTo>
                      <a:pt x="251" y="193540"/>
                      <a:pt x="18176" y="218514"/>
                      <a:pt x="83356" y="218514"/>
                    </a:cubicBezTo>
                    <a:cubicBezTo>
                      <a:pt x="141040" y="218514"/>
                      <a:pt x="166461" y="198868"/>
                      <a:pt x="166461" y="175559"/>
                    </a:cubicBezTo>
                    <a:cubicBezTo>
                      <a:pt x="166461" y="165569"/>
                      <a:pt x="163854" y="144591"/>
                      <a:pt x="142018" y="133269"/>
                    </a:cubicBezTo>
                    <a:cubicBezTo>
                      <a:pt x="123768" y="123946"/>
                      <a:pt x="104214" y="123946"/>
                      <a:pt x="72927" y="123946"/>
                    </a:cubicBezTo>
                    <a:cubicBezTo>
                      <a:pt x="64454" y="123946"/>
                      <a:pt x="49462" y="123946"/>
                      <a:pt x="47833" y="123613"/>
                    </a:cubicBezTo>
                    <a:cubicBezTo>
                      <a:pt x="33493" y="121282"/>
                      <a:pt x="29908" y="108628"/>
                      <a:pt x="29908" y="102635"/>
                    </a:cubicBezTo>
                    <a:cubicBezTo>
                      <a:pt x="29908" y="99305"/>
                      <a:pt x="31212" y="94310"/>
                      <a:pt x="33167" y="91646"/>
                    </a:cubicBezTo>
                    <a:close/>
                    <a:moveTo>
                      <a:pt x="53373" y="155913"/>
                    </a:moveTo>
                    <a:lnTo>
                      <a:pt x="91503" y="155913"/>
                    </a:lnTo>
                    <a:cubicBezTo>
                      <a:pt x="101606" y="155913"/>
                      <a:pt x="138433" y="155913"/>
                      <a:pt x="138433" y="176558"/>
                    </a:cubicBezTo>
                    <a:cubicBezTo>
                      <a:pt x="138433" y="188545"/>
                      <a:pt x="125723" y="206527"/>
                      <a:pt x="83356" y="206527"/>
                    </a:cubicBezTo>
                    <a:cubicBezTo>
                      <a:pt x="44248" y="206527"/>
                      <a:pt x="28279" y="191209"/>
                      <a:pt x="28279" y="175892"/>
                    </a:cubicBezTo>
                    <a:cubicBezTo>
                      <a:pt x="28279" y="155913"/>
                      <a:pt x="48810" y="155913"/>
                      <a:pt x="53373" y="1559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6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45" name="Groupe 144">
            <a:extLst>
              <a:ext uri="{FF2B5EF4-FFF2-40B4-BE49-F238E27FC236}">
                <a16:creationId xmlns:a16="http://schemas.microsoft.com/office/drawing/2014/main" id="{EA426226-634B-FB4E-3394-37DDFCEAD4F6}"/>
              </a:ext>
            </a:extLst>
          </p:cNvPr>
          <p:cNvGrpSpPr/>
          <p:nvPr/>
        </p:nvGrpSpPr>
        <p:grpSpPr>
          <a:xfrm>
            <a:off x="3647781" y="5762347"/>
            <a:ext cx="425153" cy="701895"/>
            <a:chOff x="2213558" y="3314390"/>
            <a:chExt cx="1728192" cy="701895"/>
          </a:xfrm>
        </p:grpSpPr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7B3B3A26-C741-B660-ECFB-9917012C552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13558" y="3314390"/>
              <a:ext cx="1728192" cy="70189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" name="Connecteur droit 146">
              <a:extLst>
                <a:ext uri="{FF2B5EF4-FFF2-40B4-BE49-F238E27FC236}">
                  <a16:creationId xmlns:a16="http://schemas.microsoft.com/office/drawing/2014/main" id="{C0C6B479-EC65-7870-5123-169B4723F87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213558" y="3314390"/>
              <a:ext cx="1728192" cy="701895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329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A97ABBC0-FC56-6D15-2CD2-69CA2C50A130}"/>
              </a:ext>
            </a:extLst>
          </p:cNvPr>
          <p:cNvGrpSpPr/>
          <p:nvPr/>
        </p:nvGrpSpPr>
        <p:grpSpPr>
          <a:xfrm>
            <a:off x="4150863" y="1933950"/>
            <a:ext cx="4883449" cy="3260199"/>
            <a:chOff x="4150863" y="1933950"/>
            <a:chExt cx="4883449" cy="3260199"/>
          </a:xfrm>
        </p:grpSpPr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478D7BAD-A170-4BB1-5FC6-AF30D12C0FBE}"/>
                </a:ext>
              </a:extLst>
            </p:cNvPr>
            <p:cNvSpPr/>
            <p:nvPr/>
          </p:nvSpPr>
          <p:spPr bwMode="auto">
            <a:xfrm>
              <a:off x="4150863" y="1947986"/>
              <a:ext cx="1112355" cy="3246163"/>
            </a:xfrm>
            <a:custGeom>
              <a:avLst/>
              <a:gdLst>
                <a:gd name="connsiteX0" fmla="*/ 0 w 811669"/>
                <a:gd name="connsiteY0" fmla="*/ 3258355 h 3258355"/>
                <a:gd name="connsiteX1" fmla="*/ 489397 w 811669"/>
                <a:gd name="connsiteY1" fmla="*/ 2369713 h 3258355"/>
                <a:gd name="connsiteX2" fmla="*/ 759854 w 811669"/>
                <a:gd name="connsiteY2" fmla="*/ 1275008 h 3258355"/>
                <a:gd name="connsiteX3" fmla="*/ 811369 w 811669"/>
                <a:gd name="connsiteY3" fmla="*/ 0 h 3258355"/>
                <a:gd name="connsiteX0" fmla="*/ 0 w 814004"/>
                <a:gd name="connsiteY0" fmla="*/ 3363811 h 3363811"/>
                <a:gd name="connsiteX1" fmla="*/ 489397 w 814004"/>
                <a:gd name="connsiteY1" fmla="*/ 2475169 h 3363811"/>
                <a:gd name="connsiteX2" fmla="*/ 759854 w 814004"/>
                <a:gd name="connsiteY2" fmla="*/ 1380464 h 3363811"/>
                <a:gd name="connsiteX3" fmla="*/ 811369 w 814004"/>
                <a:gd name="connsiteY3" fmla="*/ 105456 h 3363811"/>
                <a:gd name="connsiteX4" fmla="*/ 806367 w 814004"/>
                <a:gd name="connsiteY4" fmla="*/ 69476 h 3363811"/>
                <a:gd name="connsiteX0" fmla="*/ 0 w 811669"/>
                <a:gd name="connsiteY0" fmla="*/ 3348607 h 3348607"/>
                <a:gd name="connsiteX1" fmla="*/ 489397 w 811669"/>
                <a:gd name="connsiteY1" fmla="*/ 2459965 h 3348607"/>
                <a:gd name="connsiteX2" fmla="*/ 759854 w 811669"/>
                <a:gd name="connsiteY2" fmla="*/ 1365260 h 3348607"/>
                <a:gd name="connsiteX3" fmla="*/ 811369 w 811669"/>
                <a:gd name="connsiteY3" fmla="*/ 90252 h 3348607"/>
                <a:gd name="connsiteX4" fmla="*/ 54012 w 811669"/>
                <a:gd name="connsiteY4" fmla="*/ 112145 h 3348607"/>
                <a:gd name="connsiteX0" fmla="*/ 0 w 811669"/>
                <a:gd name="connsiteY0" fmla="*/ 3258355 h 3258355"/>
                <a:gd name="connsiteX1" fmla="*/ 489397 w 811669"/>
                <a:gd name="connsiteY1" fmla="*/ 2369713 h 3258355"/>
                <a:gd name="connsiteX2" fmla="*/ 759854 w 811669"/>
                <a:gd name="connsiteY2" fmla="*/ 1275008 h 3258355"/>
                <a:gd name="connsiteX3" fmla="*/ 811369 w 811669"/>
                <a:gd name="connsiteY3" fmla="*/ 0 h 3258355"/>
                <a:gd name="connsiteX4" fmla="*/ 54012 w 811669"/>
                <a:gd name="connsiteY4" fmla="*/ 21893 h 3258355"/>
                <a:gd name="connsiteX0" fmla="*/ 15436 w 827105"/>
                <a:gd name="connsiteY0" fmla="*/ 3258355 h 3258355"/>
                <a:gd name="connsiteX1" fmla="*/ 504833 w 827105"/>
                <a:gd name="connsiteY1" fmla="*/ 2369713 h 3258355"/>
                <a:gd name="connsiteX2" fmla="*/ 775290 w 827105"/>
                <a:gd name="connsiteY2" fmla="*/ 1275008 h 3258355"/>
                <a:gd name="connsiteX3" fmla="*/ 826805 w 827105"/>
                <a:gd name="connsiteY3" fmla="*/ 0 h 3258355"/>
                <a:gd name="connsiteX4" fmla="*/ 0 w 827105"/>
                <a:gd name="connsiteY4" fmla="*/ 21893 h 3258355"/>
                <a:gd name="connsiteX0" fmla="*/ 76680 w 888349"/>
                <a:gd name="connsiteY0" fmla="*/ 3258355 h 3258355"/>
                <a:gd name="connsiteX1" fmla="*/ 566077 w 888349"/>
                <a:gd name="connsiteY1" fmla="*/ 2369713 h 3258355"/>
                <a:gd name="connsiteX2" fmla="*/ 836534 w 888349"/>
                <a:gd name="connsiteY2" fmla="*/ 1275008 h 3258355"/>
                <a:gd name="connsiteX3" fmla="*/ 888049 w 888349"/>
                <a:gd name="connsiteY3" fmla="*/ 0 h 3258355"/>
                <a:gd name="connsiteX4" fmla="*/ 61244 w 888349"/>
                <a:gd name="connsiteY4" fmla="*/ 21893 h 3258355"/>
                <a:gd name="connsiteX5" fmla="*/ 61245 w 888349"/>
                <a:gd name="connsiteY5" fmla="*/ 33468 h 3258355"/>
                <a:gd name="connsiteX0" fmla="*/ 73818 w 885487"/>
                <a:gd name="connsiteY0" fmla="*/ 3258355 h 3258355"/>
                <a:gd name="connsiteX1" fmla="*/ 563215 w 885487"/>
                <a:gd name="connsiteY1" fmla="*/ 2369713 h 3258355"/>
                <a:gd name="connsiteX2" fmla="*/ 833672 w 885487"/>
                <a:gd name="connsiteY2" fmla="*/ 1275008 h 3258355"/>
                <a:gd name="connsiteX3" fmla="*/ 885187 w 885487"/>
                <a:gd name="connsiteY3" fmla="*/ 0 h 3258355"/>
                <a:gd name="connsiteX4" fmla="*/ 58382 w 885487"/>
                <a:gd name="connsiteY4" fmla="*/ 21893 h 3258355"/>
                <a:gd name="connsiteX5" fmla="*/ 69958 w 885487"/>
                <a:gd name="connsiteY5" fmla="*/ 3251230 h 3258355"/>
                <a:gd name="connsiteX0" fmla="*/ 22933 w 834602"/>
                <a:gd name="connsiteY0" fmla="*/ 3258355 h 3258355"/>
                <a:gd name="connsiteX1" fmla="*/ 512330 w 834602"/>
                <a:gd name="connsiteY1" fmla="*/ 2369713 h 3258355"/>
                <a:gd name="connsiteX2" fmla="*/ 782787 w 834602"/>
                <a:gd name="connsiteY2" fmla="*/ 1275008 h 3258355"/>
                <a:gd name="connsiteX3" fmla="*/ 834302 w 834602"/>
                <a:gd name="connsiteY3" fmla="*/ 0 h 3258355"/>
                <a:gd name="connsiteX4" fmla="*/ 7497 w 834602"/>
                <a:gd name="connsiteY4" fmla="*/ 21893 h 3258355"/>
                <a:gd name="connsiteX5" fmla="*/ 19073 w 834602"/>
                <a:gd name="connsiteY5" fmla="*/ 3251230 h 3258355"/>
                <a:gd name="connsiteX0" fmla="*/ 17899 w 829568"/>
                <a:gd name="connsiteY0" fmla="*/ 3258355 h 3258355"/>
                <a:gd name="connsiteX1" fmla="*/ 507296 w 829568"/>
                <a:gd name="connsiteY1" fmla="*/ 2369713 h 3258355"/>
                <a:gd name="connsiteX2" fmla="*/ 777753 w 829568"/>
                <a:gd name="connsiteY2" fmla="*/ 1275008 h 3258355"/>
                <a:gd name="connsiteX3" fmla="*/ 829268 w 829568"/>
                <a:gd name="connsiteY3" fmla="*/ 0 h 3258355"/>
                <a:gd name="connsiteX4" fmla="*/ 8559 w 829568"/>
                <a:gd name="connsiteY4" fmla="*/ 3605 h 3258355"/>
                <a:gd name="connsiteX5" fmla="*/ 14039 w 829568"/>
                <a:gd name="connsiteY5" fmla="*/ 3251230 h 3258355"/>
                <a:gd name="connsiteX0" fmla="*/ 13209 w 824878"/>
                <a:gd name="connsiteY0" fmla="*/ 3258355 h 3258355"/>
                <a:gd name="connsiteX1" fmla="*/ 502606 w 824878"/>
                <a:gd name="connsiteY1" fmla="*/ 2369713 h 3258355"/>
                <a:gd name="connsiteX2" fmla="*/ 773063 w 824878"/>
                <a:gd name="connsiteY2" fmla="*/ 1275008 h 3258355"/>
                <a:gd name="connsiteX3" fmla="*/ 824578 w 824878"/>
                <a:gd name="connsiteY3" fmla="*/ 0 h 3258355"/>
                <a:gd name="connsiteX4" fmla="*/ 9965 w 824878"/>
                <a:gd name="connsiteY4" fmla="*/ 21893 h 3258355"/>
                <a:gd name="connsiteX5" fmla="*/ 9349 w 824878"/>
                <a:gd name="connsiteY5" fmla="*/ 3251230 h 3258355"/>
                <a:gd name="connsiteX0" fmla="*/ 17898 w 829567"/>
                <a:gd name="connsiteY0" fmla="*/ 3258355 h 3258355"/>
                <a:gd name="connsiteX1" fmla="*/ 507295 w 829567"/>
                <a:gd name="connsiteY1" fmla="*/ 2369713 h 3258355"/>
                <a:gd name="connsiteX2" fmla="*/ 777752 w 829567"/>
                <a:gd name="connsiteY2" fmla="*/ 1275008 h 3258355"/>
                <a:gd name="connsiteX3" fmla="*/ 829267 w 829567"/>
                <a:gd name="connsiteY3" fmla="*/ 0 h 3258355"/>
                <a:gd name="connsiteX4" fmla="*/ 8558 w 829567"/>
                <a:gd name="connsiteY4" fmla="*/ 15797 h 3258355"/>
                <a:gd name="connsiteX5" fmla="*/ 14038 w 829567"/>
                <a:gd name="connsiteY5" fmla="*/ 3251230 h 3258355"/>
                <a:gd name="connsiteX0" fmla="*/ 9340 w 821009"/>
                <a:gd name="connsiteY0" fmla="*/ 3258355 h 3258355"/>
                <a:gd name="connsiteX1" fmla="*/ 498737 w 821009"/>
                <a:gd name="connsiteY1" fmla="*/ 2369713 h 3258355"/>
                <a:gd name="connsiteX2" fmla="*/ 769194 w 821009"/>
                <a:gd name="connsiteY2" fmla="*/ 1275008 h 3258355"/>
                <a:gd name="connsiteX3" fmla="*/ 820709 w 821009"/>
                <a:gd name="connsiteY3" fmla="*/ 0 h 3258355"/>
                <a:gd name="connsiteX4" fmla="*/ 0 w 821009"/>
                <a:gd name="connsiteY4" fmla="*/ 15797 h 3258355"/>
                <a:gd name="connsiteX5" fmla="*/ 5480 w 821009"/>
                <a:gd name="connsiteY5" fmla="*/ 3251230 h 3258355"/>
                <a:gd name="connsiteX0" fmla="*/ 10241 w 821910"/>
                <a:gd name="connsiteY0" fmla="*/ 3258355 h 3258355"/>
                <a:gd name="connsiteX1" fmla="*/ 499638 w 821910"/>
                <a:gd name="connsiteY1" fmla="*/ 2369713 h 3258355"/>
                <a:gd name="connsiteX2" fmla="*/ 770095 w 821910"/>
                <a:gd name="connsiteY2" fmla="*/ 1275008 h 3258355"/>
                <a:gd name="connsiteX3" fmla="*/ 821610 w 821910"/>
                <a:gd name="connsiteY3" fmla="*/ 0 h 3258355"/>
                <a:gd name="connsiteX4" fmla="*/ 901 w 821910"/>
                <a:gd name="connsiteY4" fmla="*/ 15797 h 3258355"/>
                <a:gd name="connsiteX5" fmla="*/ 6381 w 821910"/>
                <a:gd name="connsiteY5" fmla="*/ 3251230 h 3258355"/>
                <a:gd name="connsiteX0" fmla="*/ 10241 w 821910"/>
                <a:gd name="connsiteY0" fmla="*/ 3258355 h 3258355"/>
                <a:gd name="connsiteX1" fmla="*/ 499638 w 821910"/>
                <a:gd name="connsiteY1" fmla="*/ 2369713 h 3258355"/>
                <a:gd name="connsiteX2" fmla="*/ 770095 w 821910"/>
                <a:gd name="connsiteY2" fmla="*/ 1275008 h 3258355"/>
                <a:gd name="connsiteX3" fmla="*/ 821610 w 821910"/>
                <a:gd name="connsiteY3" fmla="*/ 0 h 3258355"/>
                <a:gd name="connsiteX4" fmla="*/ 901 w 821910"/>
                <a:gd name="connsiteY4" fmla="*/ 15797 h 3258355"/>
                <a:gd name="connsiteX5" fmla="*/ 6381 w 821910"/>
                <a:gd name="connsiteY5" fmla="*/ 3251230 h 3258355"/>
                <a:gd name="connsiteX0" fmla="*/ 10241 w 816416"/>
                <a:gd name="connsiteY0" fmla="*/ 3246163 h 3246163"/>
                <a:gd name="connsiteX1" fmla="*/ 499638 w 816416"/>
                <a:gd name="connsiteY1" fmla="*/ 2357521 h 3246163"/>
                <a:gd name="connsiteX2" fmla="*/ 770095 w 816416"/>
                <a:gd name="connsiteY2" fmla="*/ 1262816 h 3246163"/>
                <a:gd name="connsiteX3" fmla="*/ 815514 w 816416"/>
                <a:gd name="connsiteY3" fmla="*/ 0 h 3246163"/>
                <a:gd name="connsiteX4" fmla="*/ 901 w 816416"/>
                <a:gd name="connsiteY4" fmla="*/ 3605 h 3246163"/>
                <a:gd name="connsiteX5" fmla="*/ 6381 w 816416"/>
                <a:gd name="connsiteY5" fmla="*/ 3239038 h 324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6416" h="3246163">
                  <a:moveTo>
                    <a:pt x="10241" y="3246163"/>
                  </a:moveTo>
                  <a:cubicBezTo>
                    <a:pt x="191618" y="2967121"/>
                    <a:pt x="372996" y="2688079"/>
                    <a:pt x="499638" y="2357521"/>
                  </a:cubicBezTo>
                  <a:cubicBezTo>
                    <a:pt x="626280" y="2026963"/>
                    <a:pt x="716433" y="1657768"/>
                    <a:pt x="770095" y="1262816"/>
                  </a:cubicBezTo>
                  <a:cubicBezTo>
                    <a:pt x="823757" y="867864"/>
                    <a:pt x="816587" y="440028"/>
                    <a:pt x="815514" y="0"/>
                  </a:cubicBezTo>
                  <a:cubicBezTo>
                    <a:pt x="468792" y="11362"/>
                    <a:pt x="274471" y="-1661"/>
                    <a:pt x="901" y="3605"/>
                  </a:cubicBezTo>
                  <a:cubicBezTo>
                    <a:pt x="-2865" y="740857"/>
                    <a:pt x="6381" y="3236627"/>
                    <a:pt x="6381" y="3239038"/>
                  </a:cubicBezTo>
                </a:path>
              </a:pathLst>
            </a:custGeom>
            <a:solidFill>
              <a:srgbClr val="FFE4E4"/>
            </a:solidFill>
            <a:ln w="31750" cmpd="sng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D6EBA1A4-8EEF-709D-D735-939C789D41CD}"/>
                </a:ext>
              </a:extLst>
            </p:cNvPr>
            <p:cNvSpPr/>
            <p:nvPr/>
          </p:nvSpPr>
          <p:spPr bwMode="auto">
            <a:xfrm>
              <a:off x="4173697" y="1933950"/>
              <a:ext cx="1103026" cy="3258355"/>
            </a:xfrm>
            <a:custGeom>
              <a:avLst/>
              <a:gdLst>
                <a:gd name="connsiteX0" fmla="*/ 0 w 811669"/>
                <a:gd name="connsiteY0" fmla="*/ 3258355 h 3258355"/>
                <a:gd name="connsiteX1" fmla="*/ 489397 w 811669"/>
                <a:gd name="connsiteY1" fmla="*/ 2369713 h 3258355"/>
                <a:gd name="connsiteX2" fmla="*/ 759854 w 811669"/>
                <a:gd name="connsiteY2" fmla="*/ 1275008 h 3258355"/>
                <a:gd name="connsiteX3" fmla="*/ 811369 w 811669"/>
                <a:gd name="connsiteY3" fmla="*/ 0 h 325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669" h="3258355">
                  <a:moveTo>
                    <a:pt x="0" y="3258355"/>
                  </a:moveTo>
                  <a:cubicBezTo>
                    <a:pt x="181377" y="2979313"/>
                    <a:pt x="362755" y="2700271"/>
                    <a:pt x="489397" y="2369713"/>
                  </a:cubicBezTo>
                  <a:cubicBezTo>
                    <a:pt x="616039" y="2039155"/>
                    <a:pt x="706192" y="1669960"/>
                    <a:pt x="759854" y="1275008"/>
                  </a:cubicBezTo>
                  <a:cubicBezTo>
                    <a:pt x="813516" y="880056"/>
                    <a:pt x="812442" y="440028"/>
                    <a:pt x="811369" y="0"/>
                  </a:cubicBezTo>
                </a:path>
              </a:pathLst>
            </a:custGeom>
            <a:noFill/>
            <a:ln w="31750" cmpd="sng">
              <a:solidFill>
                <a:srgbClr val="FF4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60E74375-5585-1B22-71F1-068A8B332A99}"/>
                </a:ext>
              </a:extLst>
            </p:cNvPr>
            <p:cNvSpPr txBox="1"/>
            <p:nvPr/>
          </p:nvSpPr>
          <p:spPr>
            <a:xfrm>
              <a:off x="5959345" y="3209184"/>
              <a:ext cx="30749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/>
                <a:t>… et aussi une</a:t>
              </a:r>
            </a:p>
            <a:p>
              <a:pPr algn="ctr"/>
              <a:r>
                <a:rPr lang="fr-FR" sz="2000">
                  <a:solidFill>
                    <a:srgbClr val="FF40FF"/>
                  </a:solidFill>
                </a:rPr>
                <a:t>couche limite thermique</a:t>
              </a:r>
            </a:p>
            <a:p>
              <a:pPr algn="ctr"/>
              <a:r>
                <a:rPr lang="fr-FR" sz="2000"/>
                <a:t>dans laquelle s’effectue le tranfert</a:t>
              </a:r>
            </a:p>
          </p:txBody>
        </p:sp>
        <p:sp>
          <p:nvSpPr>
            <p:cNvPr id="108" name="Flèche vers la gauche 107">
              <a:extLst>
                <a:ext uri="{FF2B5EF4-FFF2-40B4-BE49-F238E27FC236}">
                  <a16:creationId xmlns:a16="http://schemas.microsoft.com/office/drawing/2014/main" id="{2667C446-6243-1729-5D5B-6B0A353EC6AA}"/>
                </a:ext>
              </a:extLst>
            </p:cNvPr>
            <p:cNvSpPr/>
            <p:nvPr/>
          </p:nvSpPr>
          <p:spPr bwMode="auto">
            <a:xfrm rot="783100">
              <a:off x="5194774" y="3373833"/>
              <a:ext cx="860455" cy="367428"/>
            </a:xfrm>
            <a:prstGeom prst="leftArrow">
              <a:avLst>
                <a:gd name="adj1" fmla="val 36218"/>
                <a:gd name="adj2" fmla="val 65227"/>
              </a:avLst>
            </a:prstGeom>
            <a:solidFill>
              <a:schemeClr val="bg1"/>
            </a:solidFill>
            <a:ln w="19050" cmpd="sng">
              <a:solidFill>
                <a:srgbClr val="FF4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</p:grpSp>
      <p:sp>
        <p:nvSpPr>
          <p:cNvPr id="109" name="Rectangle 139 1 2 2 1 1">
            <a:extLst>
              <a:ext uri="{FF2B5EF4-FFF2-40B4-BE49-F238E27FC236}">
                <a16:creationId xmlns:a16="http://schemas.microsoft.com/office/drawing/2014/main" id="{C0D7B2F6-587D-7258-53E5-8CD43C3FD0A2}"/>
              </a:ext>
            </a:extLst>
          </p:cNvPr>
          <p:cNvSpPr/>
          <p:nvPr/>
        </p:nvSpPr>
        <p:spPr bwMode="auto">
          <a:xfrm>
            <a:off x="7290122" y="6924184"/>
            <a:ext cx="2774154" cy="6344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139 1 2 2 2">
            <a:extLst>
              <a:ext uri="{FF2B5EF4-FFF2-40B4-BE49-F238E27FC236}">
                <a16:creationId xmlns:a16="http://schemas.microsoft.com/office/drawing/2014/main" id="{57B33E86-1133-6240-B883-03B81F8DA1C4}"/>
              </a:ext>
            </a:extLst>
          </p:cNvPr>
          <p:cNvSpPr/>
          <p:nvPr/>
        </p:nvSpPr>
        <p:spPr bwMode="auto">
          <a:xfrm>
            <a:off x="7405757" y="4588340"/>
            <a:ext cx="2854695" cy="18340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C53F01A-1164-8D48-09AE-0AC4FF5C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Reynolds, Grashof, Nusselt</a:t>
            </a:r>
          </a:p>
        </p:txBody>
      </p:sp>
      <p:grpSp>
        <p:nvGrpSpPr>
          <p:cNvPr id="79" name="Groupe 7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 title="IguanaTex Vector Display">
            <a:extLst>
              <a:ext uri="{FF2B5EF4-FFF2-40B4-BE49-F238E27FC236}">
                <a16:creationId xmlns:a16="http://schemas.microsoft.com/office/drawing/2014/main" id="{8CEE9E09-E221-8984-743C-935826896CAA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81099" y="5689600"/>
            <a:ext cx="1938566" cy="367659"/>
            <a:chOff x="7899263" y="7693858"/>
            <a:chExt cx="1912463" cy="327747"/>
          </a:xfrm>
        </p:grpSpPr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857EE62C-E56A-6401-AA30-CCD69A6AE8D1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899263" y="7825749"/>
              <a:ext cx="143703" cy="137129"/>
            </a:xfrm>
            <a:custGeom>
              <a:avLst/>
              <a:gdLst>
                <a:gd name="connsiteX0" fmla="*/ 143908 w 143703"/>
                <a:gd name="connsiteY0" fmla="*/ 21265 h 137129"/>
                <a:gd name="connsiteX1" fmla="*/ 129505 w 143703"/>
                <a:gd name="connsiteY1" fmla="*/ 75 h 137129"/>
                <a:gd name="connsiteX2" fmla="*/ 113465 w 143703"/>
                <a:gd name="connsiteY2" fmla="*/ 14605 h 137129"/>
                <a:gd name="connsiteX3" fmla="*/ 118702 w 143703"/>
                <a:gd name="connsiteY3" fmla="*/ 23686 h 137129"/>
                <a:gd name="connsiteX4" fmla="*/ 129832 w 143703"/>
                <a:gd name="connsiteY4" fmla="*/ 48509 h 137129"/>
                <a:gd name="connsiteX5" fmla="*/ 71565 w 143703"/>
                <a:gd name="connsiteY5" fmla="*/ 130545 h 137129"/>
                <a:gd name="connsiteX6" fmla="*/ 47342 w 143703"/>
                <a:gd name="connsiteY6" fmla="*/ 104209 h 137129"/>
                <a:gd name="connsiteX7" fmla="*/ 66327 w 143703"/>
                <a:gd name="connsiteY7" fmla="*/ 40033 h 137129"/>
                <a:gd name="connsiteX8" fmla="*/ 70256 w 143703"/>
                <a:gd name="connsiteY8" fmla="*/ 24897 h 137129"/>
                <a:gd name="connsiteX9" fmla="*/ 43413 w 143703"/>
                <a:gd name="connsiteY9" fmla="*/ 75 h 137129"/>
                <a:gd name="connsiteX10" fmla="*/ 204 w 143703"/>
                <a:gd name="connsiteY10" fmla="*/ 46693 h 137129"/>
                <a:gd name="connsiteX11" fmla="*/ 4132 w 143703"/>
                <a:gd name="connsiteY11" fmla="*/ 49720 h 137129"/>
                <a:gd name="connsiteX12" fmla="*/ 9370 w 143703"/>
                <a:gd name="connsiteY12" fmla="*/ 44271 h 137129"/>
                <a:gd name="connsiteX13" fmla="*/ 42431 w 143703"/>
                <a:gd name="connsiteY13" fmla="*/ 6734 h 137129"/>
                <a:gd name="connsiteX14" fmla="*/ 50615 w 143703"/>
                <a:gd name="connsiteY14" fmla="*/ 16421 h 137129"/>
                <a:gd name="connsiteX15" fmla="*/ 45050 w 143703"/>
                <a:gd name="connsiteY15" fmla="*/ 37611 h 137129"/>
                <a:gd name="connsiteX16" fmla="*/ 26392 w 143703"/>
                <a:gd name="connsiteY16" fmla="*/ 99668 h 137129"/>
                <a:gd name="connsiteX17" fmla="*/ 70256 w 143703"/>
                <a:gd name="connsiteY17" fmla="*/ 137205 h 137129"/>
                <a:gd name="connsiteX18" fmla="*/ 143908 w 143703"/>
                <a:gd name="connsiteY18" fmla="*/ 21265 h 13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3703" h="137129">
                  <a:moveTo>
                    <a:pt x="143908" y="21265"/>
                  </a:moveTo>
                  <a:cubicBezTo>
                    <a:pt x="143908" y="4918"/>
                    <a:pt x="135397" y="75"/>
                    <a:pt x="129505" y="75"/>
                  </a:cubicBezTo>
                  <a:cubicBezTo>
                    <a:pt x="121321" y="75"/>
                    <a:pt x="113465" y="7945"/>
                    <a:pt x="113465" y="14605"/>
                  </a:cubicBezTo>
                  <a:cubicBezTo>
                    <a:pt x="113465" y="18540"/>
                    <a:pt x="115102" y="20357"/>
                    <a:pt x="118702" y="23686"/>
                  </a:cubicBezTo>
                  <a:cubicBezTo>
                    <a:pt x="125577" y="29741"/>
                    <a:pt x="129832" y="37611"/>
                    <a:pt x="129832" y="48509"/>
                  </a:cubicBezTo>
                  <a:cubicBezTo>
                    <a:pt x="129832" y="61223"/>
                    <a:pt x="109864" y="130545"/>
                    <a:pt x="71565" y="130545"/>
                  </a:cubicBezTo>
                  <a:cubicBezTo>
                    <a:pt x="54870" y="130545"/>
                    <a:pt x="47342" y="119950"/>
                    <a:pt x="47342" y="104209"/>
                  </a:cubicBezTo>
                  <a:cubicBezTo>
                    <a:pt x="47342" y="87257"/>
                    <a:pt x="56180" y="65158"/>
                    <a:pt x="66327" y="40033"/>
                  </a:cubicBezTo>
                  <a:cubicBezTo>
                    <a:pt x="68619" y="34887"/>
                    <a:pt x="70256" y="30649"/>
                    <a:pt x="70256" y="24897"/>
                  </a:cubicBezTo>
                  <a:cubicBezTo>
                    <a:pt x="70256" y="11275"/>
                    <a:pt x="59781" y="75"/>
                    <a:pt x="43413" y="75"/>
                  </a:cubicBezTo>
                  <a:cubicBezTo>
                    <a:pt x="12643" y="75"/>
                    <a:pt x="204" y="43968"/>
                    <a:pt x="204" y="46693"/>
                  </a:cubicBezTo>
                  <a:cubicBezTo>
                    <a:pt x="204" y="49720"/>
                    <a:pt x="3478" y="49720"/>
                    <a:pt x="4132" y="49720"/>
                  </a:cubicBezTo>
                  <a:cubicBezTo>
                    <a:pt x="7406" y="49720"/>
                    <a:pt x="7733" y="49115"/>
                    <a:pt x="9370" y="44271"/>
                  </a:cubicBezTo>
                  <a:cubicBezTo>
                    <a:pt x="18863" y="13697"/>
                    <a:pt x="32939" y="6734"/>
                    <a:pt x="42431" y="6734"/>
                  </a:cubicBezTo>
                  <a:cubicBezTo>
                    <a:pt x="45050" y="6734"/>
                    <a:pt x="50615" y="6734"/>
                    <a:pt x="50615" y="16421"/>
                  </a:cubicBezTo>
                  <a:cubicBezTo>
                    <a:pt x="50615" y="23989"/>
                    <a:pt x="47342" y="32163"/>
                    <a:pt x="45050" y="37611"/>
                  </a:cubicBezTo>
                  <a:cubicBezTo>
                    <a:pt x="30647" y="72726"/>
                    <a:pt x="26392" y="86651"/>
                    <a:pt x="26392" y="99668"/>
                  </a:cubicBezTo>
                  <a:cubicBezTo>
                    <a:pt x="26392" y="132361"/>
                    <a:pt x="55198" y="137205"/>
                    <a:pt x="70256" y="137205"/>
                  </a:cubicBezTo>
                  <a:cubicBezTo>
                    <a:pt x="125249" y="137205"/>
                    <a:pt x="143908" y="37006"/>
                    <a:pt x="143908" y="21265"/>
                  </a:cubicBezTo>
                  <a:close/>
                </a:path>
              </a:pathLst>
            </a:custGeom>
            <a:solidFill>
              <a:srgbClr val="1A8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8E84E7C5-0467-3E11-778F-5DE5E94A1FBF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8074621" y="7693858"/>
              <a:ext cx="101279" cy="140701"/>
            </a:xfrm>
            <a:custGeom>
              <a:avLst/>
              <a:gdLst>
                <a:gd name="connsiteX0" fmla="*/ 101489 w 101279"/>
                <a:gd name="connsiteY0" fmla="*/ 102207 h 140701"/>
                <a:gd name="connsiteX1" fmla="*/ 93699 w 101279"/>
                <a:gd name="connsiteY1" fmla="*/ 102207 h 140701"/>
                <a:gd name="connsiteX2" fmla="*/ 87741 w 101279"/>
                <a:gd name="connsiteY2" fmla="*/ 121490 h 140701"/>
                <a:gd name="connsiteX3" fmla="*/ 65056 w 101279"/>
                <a:gd name="connsiteY3" fmla="*/ 122761 h 140701"/>
                <a:gd name="connsiteX4" fmla="*/ 22894 w 101279"/>
                <a:gd name="connsiteY4" fmla="*/ 122761 h 140701"/>
                <a:gd name="connsiteX5" fmla="*/ 68722 w 101279"/>
                <a:gd name="connsiteY5" fmla="*/ 87162 h 140701"/>
                <a:gd name="connsiteX6" fmla="*/ 101489 w 101279"/>
                <a:gd name="connsiteY6" fmla="*/ 41391 h 140701"/>
                <a:gd name="connsiteX7" fmla="*/ 47871 w 101279"/>
                <a:gd name="connsiteY7" fmla="*/ 71 h 140701"/>
                <a:gd name="connsiteX8" fmla="*/ 209 w 101279"/>
                <a:gd name="connsiteY8" fmla="*/ 38001 h 140701"/>
                <a:gd name="connsiteX9" fmla="*/ 12354 w 101279"/>
                <a:gd name="connsiteY9" fmla="*/ 49867 h 140701"/>
                <a:gd name="connsiteX10" fmla="*/ 24498 w 101279"/>
                <a:gd name="connsiteY10" fmla="*/ 38636 h 140701"/>
                <a:gd name="connsiteX11" fmla="*/ 10979 w 101279"/>
                <a:gd name="connsiteY11" fmla="*/ 27406 h 140701"/>
                <a:gd name="connsiteX12" fmla="*/ 44433 w 101279"/>
                <a:gd name="connsiteY12" fmla="*/ 7699 h 140701"/>
                <a:gd name="connsiteX13" fmla="*/ 79263 w 101279"/>
                <a:gd name="connsiteY13" fmla="*/ 41391 h 140701"/>
                <a:gd name="connsiteX14" fmla="*/ 57724 w 101279"/>
                <a:gd name="connsiteY14" fmla="*/ 82076 h 140701"/>
                <a:gd name="connsiteX15" fmla="*/ 2501 w 101279"/>
                <a:gd name="connsiteY15" fmla="*/ 132508 h 140701"/>
                <a:gd name="connsiteX16" fmla="*/ 209 w 101279"/>
                <a:gd name="connsiteY16" fmla="*/ 140772 h 140701"/>
                <a:gd name="connsiteX17" fmla="*/ 94615 w 101279"/>
                <a:gd name="connsiteY17" fmla="*/ 140772 h 140701"/>
                <a:gd name="connsiteX18" fmla="*/ 101489 w 101279"/>
                <a:gd name="connsiteY18" fmla="*/ 102207 h 14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279" h="140701">
                  <a:moveTo>
                    <a:pt x="101489" y="102207"/>
                  </a:moveTo>
                  <a:lnTo>
                    <a:pt x="93699" y="102207"/>
                  </a:lnTo>
                  <a:cubicBezTo>
                    <a:pt x="93011" y="106868"/>
                    <a:pt x="90720" y="119371"/>
                    <a:pt x="87741" y="121490"/>
                  </a:cubicBezTo>
                  <a:cubicBezTo>
                    <a:pt x="85908" y="122761"/>
                    <a:pt x="68264" y="122761"/>
                    <a:pt x="65056" y="122761"/>
                  </a:cubicBezTo>
                  <a:lnTo>
                    <a:pt x="22894" y="122761"/>
                  </a:lnTo>
                  <a:cubicBezTo>
                    <a:pt x="46954" y="103054"/>
                    <a:pt x="54974" y="97121"/>
                    <a:pt x="68722" y="87162"/>
                  </a:cubicBezTo>
                  <a:cubicBezTo>
                    <a:pt x="85679" y="74660"/>
                    <a:pt x="101489" y="61522"/>
                    <a:pt x="101489" y="41391"/>
                  </a:cubicBezTo>
                  <a:cubicBezTo>
                    <a:pt x="101489" y="15751"/>
                    <a:pt x="77200" y="71"/>
                    <a:pt x="47871" y="71"/>
                  </a:cubicBezTo>
                  <a:cubicBezTo>
                    <a:pt x="19457" y="71"/>
                    <a:pt x="209" y="18506"/>
                    <a:pt x="209" y="38001"/>
                  </a:cubicBezTo>
                  <a:cubicBezTo>
                    <a:pt x="209" y="48808"/>
                    <a:pt x="10062" y="49867"/>
                    <a:pt x="12354" y="49867"/>
                  </a:cubicBezTo>
                  <a:cubicBezTo>
                    <a:pt x="17853" y="49867"/>
                    <a:pt x="24498" y="46265"/>
                    <a:pt x="24498" y="38636"/>
                  </a:cubicBezTo>
                  <a:cubicBezTo>
                    <a:pt x="24498" y="34822"/>
                    <a:pt x="22894" y="27406"/>
                    <a:pt x="10979" y="27406"/>
                  </a:cubicBezTo>
                  <a:cubicBezTo>
                    <a:pt x="18082" y="12361"/>
                    <a:pt x="33664" y="7699"/>
                    <a:pt x="44433" y="7699"/>
                  </a:cubicBezTo>
                  <a:cubicBezTo>
                    <a:pt x="67347" y="7699"/>
                    <a:pt x="79263" y="24227"/>
                    <a:pt x="79263" y="41391"/>
                  </a:cubicBezTo>
                  <a:cubicBezTo>
                    <a:pt x="79263" y="59827"/>
                    <a:pt x="65056" y="74448"/>
                    <a:pt x="57724" y="82076"/>
                  </a:cubicBezTo>
                  <a:lnTo>
                    <a:pt x="2501" y="132508"/>
                  </a:lnTo>
                  <a:cubicBezTo>
                    <a:pt x="209" y="134415"/>
                    <a:pt x="209" y="134839"/>
                    <a:pt x="209" y="140772"/>
                  </a:cubicBezTo>
                  <a:lnTo>
                    <a:pt x="94615" y="140772"/>
                  </a:lnTo>
                  <a:lnTo>
                    <a:pt x="101489" y="102207"/>
                  </a:ln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F7EE5D10-FEDE-EE4F-BD2B-A171A41E4313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8315966" y="7848452"/>
              <a:ext cx="218337" cy="70835"/>
            </a:xfrm>
            <a:custGeom>
              <a:avLst/>
              <a:gdLst>
                <a:gd name="connsiteX0" fmla="*/ 218554 w 218337"/>
                <a:gd name="connsiteY0" fmla="*/ 10064 h 70835"/>
                <a:gd name="connsiteX1" fmla="*/ 213972 w 218337"/>
                <a:gd name="connsiteY1" fmla="*/ 377 h 70835"/>
                <a:gd name="connsiteX2" fmla="*/ 209389 w 218337"/>
                <a:gd name="connsiteY2" fmla="*/ 8248 h 70835"/>
                <a:gd name="connsiteX3" fmla="*/ 163561 w 218337"/>
                <a:gd name="connsiteY3" fmla="*/ 53958 h 70835"/>
                <a:gd name="connsiteX4" fmla="*/ 111186 w 218337"/>
                <a:gd name="connsiteY4" fmla="*/ 27924 h 70835"/>
                <a:gd name="connsiteX5" fmla="*/ 55210 w 218337"/>
                <a:gd name="connsiteY5" fmla="*/ 75 h 70835"/>
                <a:gd name="connsiteX6" fmla="*/ 217 w 218337"/>
                <a:gd name="connsiteY6" fmla="*/ 60920 h 70835"/>
                <a:gd name="connsiteX7" fmla="*/ 4799 w 218337"/>
                <a:gd name="connsiteY7" fmla="*/ 70607 h 70835"/>
                <a:gd name="connsiteX8" fmla="*/ 9382 w 218337"/>
                <a:gd name="connsiteY8" fmla="*/ 63645 h 70835"/>
                <a:gd name="connsiteX9" fmla="*/ 55210 w 218337"/>
                <a:gd name="connsiteY9" fmla="*/ 17027 h 70835"/>
                <a:gd name="connsiteX10" fmla="*/ 107585 w 218337"/>
                <a:gd name="connsiteY10" fmla="*/ 43060 h 70835"/>
                <a:gd name="connsiteX11" fmla="*/ 163561 w 218337"/>
                <a:gd name="connsiteY11" fmla="*/ 70910 h 70835"/>
                <a:gd name="connsiteX12" fmla="*/ 218554 w 218337"/>
                <a:gd name="connsiteY12" fmla="*/ 10064 h 7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337" h="70835">
                  <a:moveTo>
                    <a:pt x="218554" y="10064"/>
                  </a:moveTo>
                  <a:cubicBezTo>
                    <a:pt x="218554" y="3405"/>
                    <a:pt x="216590" y="377"/>
                    <a:pt x="213972" y="377"/>
                  </a:cubicBezTo>
                  <a:cubicBezTo>
                    <a:pt x="212335" y="377"/>
                    <a:pt x="209716" y="2496"/>
                    <a:pt x="209389" y="8248"/>
                  </a:cubicBezTo>
                  <a:cubicBezTo>
                    <a:pt x="208079" y="37309"/>
                    <a:pt x="186475" y="53958"/>
                    <a:pt x="163561" y="53958"/>
                  </a:cubicBezTo>
                  <a:cubicBezTo>
                    <a:pt x="142938" y="53958"/>
                    <a:pt x="127226" y="40941"/>
                    <a:pt x="111186" y="27924"/>
                  </a:cubicBezTo>
                  <a:cubicBezTo>
                    <a:pt x="94491" y="14000"/>
                    <a:pt x="77470" y="75"/>
                    <a:pt x="55210" y="75"/>
                  </a:cubicBezTo>
                  <a:cubicBezTo>
                    <a:pt x="19530" y="75"/>
                    <a:pt x="217" y="33373"/>
                    <a:pt x="217" y="60920"/>
                  </a:cubicBezTo>
                  <a:cubicBezTo>
                    <a:pt x="217" y="70607"/>
                    <a:pt x="4472" y="70607"/>
                    <a:pt x="4799" y="70607"/>
                  </a:cubicBezTo>
                  <a:cubicBezTo>
                    <a:pt x="8400" y="70607"/>
                    <a:pt x="9382" y="64553"/>
                    <a:pt x="9382" y="63645"/>
                  </a:cubicBezTo>
                  <a:cubicBezTo>
                    <a:pt x="10692" y="30346"/>
                    <a:pt x="35242" y="17027"/>
                    <a:pt x="55210" y="17027"/>
                  </a:cubicBezTo>
                  <a:cubicBezTo>
                    <a:pt x="75833" y="17027"/>
                    <a:pt x="91545" y="30043"/>
                    <a:pt x="107585" y="43060"/>
                  </a:cubicBezTo>
                  <a:cubicBezTo>
                    <a:pt x="124280" y="56985"/>
                    <a:pt x="141301" y="70910"/>
                    <a:pt x="163561" y="70910"/>
                  </a:cubicBezTo>
                  <a:cubicBezTo>
                    <a:pt x="199241" y="70910"/>
                    <a:pt x="218554" y="37611"/>
                    <a:pt x="218554" y="10064"/>
                  </a:cubicBez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9749DA25-F1EC-F8CA-CFD4-12FB09944FC6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8653268" y="7745832"/>
              <a:ext cx="178443" cy="272443"/>
            </a:xfrm>
            <a:custGeom>
              <a:avLst/>
              <a:gdLst>
                <a:gd name="connsiteX0" fmla="*/ 178671 w 178443"/>
                <a:gd name="connsiteY0" fmla="*/ 41547 h 272443"/>
                <a:gd name="connsiteX1" fmla="*/ 134152 w 178443"/>
                <a:gd name="connsiteY1" fmla="*/ 75 h 272443"/>
                <a:gd name="connsiteX2" fmla="*/ 94543 w 178443"/>
                <a:gd name="connsiteY2" fmla="*/ 12789 h 272443"/>
                <a:gd name="connsiteX3" fmla="*/ 52316 w 178443"/>
                <a:gd name="connsiteY3" fmla="*/ 77267 h 272443"/>
                <a:gd name="connsiteX4" fmla="*/ 269 w 178443"/>
                <a:gd name="connsiteY4" fmla="*/ 269491 h 272443"/>
                <a:gd name="connsiteX5" fmla="*/ 4197 w 178443"/>
                <a:gd name="connsiteY5" fmla="*/ 272518 h 272443"/>
                <a:gd name="connsiteX6" fmla="*/ 8125 w 178443"/>
                <a:gd name="connsiteY6" fmla="*/ 271005 h 272443"/>
                <a:gd name="connsiteX7" fmla="*/ 31039 w 178443"/>
                <a:gd name="connsiteY7" fmla="*/ 187455 h 272443"/>
                <a:gd name="connsiteX8" fmla="*/ 75558 w 178443"/>
                <a:gd name="connsiteY8" fmla="*/ 216819 h 272443"/>
                <a:gd name="connsiteX9" fmla="*/ 138735 w 178443"/>
                <a:gd name="connsiteY9" fmla="*/ 192904 h 272443"/>
                <a:gd name="connsiteX10" fmla="*/ 164922 w 178443"/>
                <a:gd name="connsiteY10" fmla="*/ 137205 h 272443"/>
                <a:gd name="connsiteX11" fmla="*/ 141026 w 178443"/>
                <a:gd name="connsiteY11" fmla="*/ 92100 h 272443"/>
                <a:gd name="connsiteX12" fmla="*/ 178671 w 178443"/>
                <a:gd name="connsiteY12" fmla="*/ 41547 h 272443"/>
                <a:gd name="connsiteX13" fmla="*/ 119749 w 178443"/>
                <a:gd name="connsiteY13" fmla="*/ 91797 h 272443"/>
                <a:gd name="connsiteX14" fmla="*/ 104036 w 178443"/>
                <a:gd name="connsiteY14" fmla="*/ 93916 h 272443"/>
                <a:gd name="connsiteX15" fmla="*/ 89633 w 178443"/>
                <a:gd name="connsiteY15" fmla="*/ 92705 h 272443"/>
                <a:gd name="connsiteX16" fmla="*/ 105673 w 178443"/>
                <a:gd name="connsiteY16" fmla="*/ 90284 h 272443"/>
                <a:gd name="connsiteX17" fmla="*/ 119749 w 178443"/>
                <a:gd name="connsiteY17" fmla="*/ 91797 h 272443"/>
                <a:gd name="connsiteX18" fmla="*/ 160339 w 178443"/>
                <a:gd name="connsiteY18" fmla="*/ 34584 h 272443"/>
                <a:gd name="connsiteX19" fmla="*/ 130879 w 178443"/>
                <a:gd name="connsiteY19" fmla="*/ 86954 h 272443"/>
                <a:gd name="connsiteX20" fmla="*/ 105673 w 178443"/>
                <a:gd name="connsiteY20" fmla="*/ 83321 h 272443"/>
                <a:gd name="connsiteX21" fmla="*/ 80468 w 178443"/>
                <a:gd name="connsiteY21" fmla="*/ 93008 h 272443"/>
                <a:gd name="connsiteX22" fmla="*/ 103054 w 178443"/>
                <a:gd name="connsiteY22" fmla="*/ 100576 h 272443"/>
                <a:gd name="connsiteX23" fmla="*/ 129896 w 178443"/>
                <a:gd name="connsiteY23" fmla="*/ 96641 h 272443"/>
                <a:gd name="connsiteX24" fmla="*/ 144300 w 178443"/>
                <a:gd name="connsiteY24" fmla="*/ 130848 h 272443"/>
                <a:gd name="connsiteX25" fmla="*/ 127932 w 178443"/>
                <a:gd name="connsiteY25" fmla="*/ 182914 h 272443"/>
                <a:gd name="connsiteX26" fmla="*/ 74576 w 178443"/>
                <a:gd name="connsiteY26" fmla="*/ 210159 h 272443"/>
                <a:gd name="connsiteX27" fmla="*/ 37258 w 178443"/>
                <a:gd name="connsiteY27" fmla="*/ 171109 h 272443"/>
                <a:gd name="connsiteX28" fmla="*/ 38895 w 178443"/>
                <a:gd name="connsiteY28" fmla="*/ 157789 h 272443"/>
                <a:gd name="connsiteX29" fmla="*/ 59845 w 178443"/>
                <a:gd name="connsiteY29" fmla="*/ 81202 h 272443"/>
                <a:gd name="connsiteX30" fmla="*/ 129896 w 178443"/>
                <a:gd name="connsiteY30" fmla="*/ 7037 h 272443"/>
                <a:gd name="connsiteX31" fmla="*/ 160339 w 178443"/>
                <a:gd name="connsiteY31" fmla="*/ 34584 h 27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8443" h="272443">
                  <a:moveTo>
                    <a:pt x="178671" y="41547"/>
                  </a:moveTo>
                  <a:cubicBezTo>
                    <a:pt x="178671" y="18843"/>
                    <a:pt x="160667" y="75"/>
                    <a:pt x="134152" y="75"/>
                  </a:cubicBezTo>
                  <a:cubicBezTo>
                    <a:pt x="115166" y="75"/>
                    <a:pt x="106000" y="4918"/>
                    <a:pt x="94543" y="12789"/>
                  </a:cubicBezTo>
                  <a:cubicBezTo>
                    <a:pt x="76540" y="24897"/>
                    <a:pt x="58536" y="54261"/>
                    <a:pt x="52316" y="77267"/>
                  </a:cubicBezTo>
                  <a:lnTo>
                    <a:pt x="269" y="269491"/>
                  </a:lnTo>
                  <a:cubicBezTo>
                    <a:pt x="-59" y="270702"/>
                    <a:pt x="1578" y="272518"/>
                    <a:pt x="4197" y="272518"/>
                  </a:cubicBezTo>
                  <a:cubicBezTo>
                    <a:pt x="6816" y="272518"/>
                    <a:pt x="7798" y="271913"/>
                    <a:pt x="8125" y="271005"/>
                  </a:cubicBezTo>
                  <a:lnTo>
                    <a:pt x="31039" y="187455"/>
                  </a:lnTo>
                  <a:cubicBezTo>
                    <a:pt x="37258" y="205618"/>
                    <a:pt x="51662" y="216819"/>
                    <a:pt x="75558" y="216819"/>
                  </a:cubicBezTo>
                  <a:cubicBezTo>
                    <a:pt x="99454" y="216819"/>
                    <a:pt x="124004" y="206224"/>
                    <a:pt x="138735" y="192904"/>
                  </a:cubicBezTo>
                  <a:cubicBezTo>
                    <a:pt x="154447" y="178979"/>
                    <a:pt x="164922" y="159605"/>
                    <a:pt x="164922" y="137205"/>
                  </a:cubicBezTo>
                  <a:cubicBezTo>
                    <a:pt x="164922" y="115409"/>
                    <a:pt x="152810" y="99668"/>
                    <a:pt x="141026" y="92100"/>
                  </a:cubicBezTo>
                  <a:cubicBezTo>
                    <a:pt x="160012" y="82110"/>
                    <a:pt x="178671" y="63342"/>
                    <a:pt x="178671" y="41547"/>
                  </a:cubicBezTo>
                  <a:close/>
                  <a:moveTo>
                    <a:pt x="119749" y="91797"/>
                  </a:moveTo>
                  <a:cubicBezTo>
                    <a:pt x="115493" y="93311"/>
                    <a:pt x="111893" y="93916"/>
                    <a:pt x="104036" y="93916"/>
                  </a:cubicBezTo>
                  <a:cubicBezTo>
                    <a:pt x="99454" y="93916"/>
                    <a:pt x="92907" y="94219"/>
                    <a:pt x="89633" y="92705"/>
                  </a:cubicBezTo>
                  <a:cubicBezTo>
                    <a:pt x="90288" y="89678"/>
                    <a:pt x="102072" y="90284"/>
                    <a:pt x="105673" y="90284"/>
                  </a:cubicBezTo>
                  <a:cubicBezTo>
                    <a:pt x="112547" y="90284"/>
                    <a:pt x="115493" y="90284"/>
                    <a:pt x="119749" y="91797"/>
                  </a:cubicBezTo>
                  <a:close/>
                  <a:moveTo>
                    <a:pt x="160339" y="34584"/>
                  </a:moveTo>
                  <a:cubicBezTo>
                    <a:pt x="160339" y="55774"/>
                    <a:pt x="147900" y="77570"/>
                    <a:pt x="130879" y="86954"/>
                  </a:cubicBezTo>
                  <a:cubicBezTo>
                    <a:pt x="122040" y="83927"/>
                    <a:pt x="115493" y="83321"/>
                    <a:pt x="105673" y="83321"/>
                  </a:cubicBezTo>
                  <a:cubicBezTo>
                    <a:pt x="98799" y="83321"/>
                    <a:pt x="80468" y="83019"/>
                    <a:pt x="80468" y="93008"/>
                  </a:cubicBezTo>
                  <a:cubicBezTo>
                    <a:pt x="80140" y="101484"/>
                    <a:pt x="97162" y="100576"/>
                    <a:pt x="103054" y="100576"/>
                  </a:cubicBezTo>
                  <a:cubicBezTo>
                    <a:pt x="115166" y="100576"/>
                    <a:pt x="120076" y="100273"/>
                    <a:pt x="129896" y="96641"/>
                  </a:cubicBezTo>
                  <a:cubicBezTo>
                    <a:pt x="142336" y="107538"/>
                    <a:pt x="143972" y="116923"/>
                    <a:pt x="144300" y="130848"/>
                  </a:cubicBezTo>
                  <a:cubicBezTo>
                    <a:pt x="144954" y="148405"/>
                    <a:pt x="137098" y="171109"/>
                    <a:pt x="127932" y="182914"/>
                  </a:cubicBezTo>
                  <a:cubicBezTo>
                    <a:pt x="115166" y="199261"/>
                    <a:pt x="93234" y="210159"/>
                    <a:pt x="74576" y="210159"/>
                  </a:cubicBezTo>
                  <a:cubicBezTo>
                    <a:pt x="49697" y="210159"/>
                    <a:pt x="37258" y="192601"/>
                    <a:pt x="37258" y="171109"/>
                  </a:cubicBezTo>
                  <a:cubicBezTo>
                    <a:pt x="37258" y="168081"/>
                    <a:pt x="37258" y="163541"/>
                    <a:pt x="38895" y="157789"/>
                  </a:cubicBezTo>
                  <a:lnTo>
                    <a:pt x="59845" y="81202"/>
                  </a:lnTo>
                  <a:cubicBezTo>
                    <a:pt x="67047" y="55169"/>
                    <a:pt x="90615" y="7037"/>
                    <a:pt x="129896" y="7037"/>
                  </a:cubicBezTo>
                  <a:cubicBezTo>
                    <a:pt x="148882" y="7037"/>
                    <a:pt x="160339" y="16421"/>
                    <a:pt x="160339" y="34584"/>
                  </a:cubicBezTo>
                  <a:close/>
                </a:path>
              </a:pathLst>
            </a:custGeom>
            <a:solidFill>
              <a:srgbClr val="B300B3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62B397DB-7B0C-ADE1-46FB-66EB1E6FEAC3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8861304" y="7742805"/>
              <a:ext cx="241579" cy="216743"/>
            </a:xfrm>
            <a:custGeom>
              <a:avLst/>
              <a:gdLst>
                <a:gd name="connsiteX0" fmla="*/ 129534 w 241579"/>
                <a:gd name="connsiteY0" fmla="*/ 5524 h 216743"/>
                <a:gd name="connsiteX1" fmla="*/ 121023 w 241579"/>
                <a:gd name="connsiteY1" fmla="*/ 75 h 216743"/>
                <a:gd name="connsiteX2" fmla="*/ 112512 w 241579"/>
                <a:gd name="connsiteY2" fmla="*/ 5524 h 216743"/>
                <a:gd name="connsiteX3" fmla="*/ 1870 w 241579"/>
                <a:gd name="connsiteY3" fmla="*/ 210764 h 216743"/>
                <a:gd name="connsiteX4" fmla="*/ 233 w 241579"/>
                <a:gd name="connsiteY4" fmla="*/ 214397 h 216743"/>
                <a:gd name="connsiteX5" fmla="*/ 7435 w 241579"/>
                <a:gd name="connsiteY5" fmla="*/ 216819 h 216743"/>
                <a:gd name="connsiteX6" fmla="*/ 234611 w 241579"/>
                <a:gd name="connsiteY6" fmla="*/ 216819 h 216743"/>
                <a:gd name="connsiteX7" fmla="*/ 241812 w 241579"/>
                <a:gd name="connsiteY7" fmla="*/ 214397 h 216743"/>
                <a:gd name="connsiteX8" fmla="*/ 240176 w 241579"/>
                <a:gd name="connsiteY8" fmla="*/ 210764 h 216743"/>
                <a:gd name="connsiteX9" fmla="*/ 129534 w 241579"/>
                <a:gd name="connsiteY9" fmla="*/ 5524 h 216743"/>
                <a:gd name="connsiteX10" fmla="*/ 110548 w 241579"/>
                <a:gd name="connsiteY10" fmla="*/ 30346 h 216743"/>
                <a:gd name="connsiteX11" fmla="*/ 198603 w 241579"/>
                <a:gd name="connsiteY11" fmla="*/ 193812 h 216743"/>
                <a:gd name="connsiteX12" fmla="*/ 22165 w 241579"/>
                <a:gd name="connsiteY12" fmla="*/ 193812 h 216743"/>
                <a:gd name="connsiteX13" fmla="*/ 110548 w 241579"/>
                <a:gd name="connsiteY13" fmla="*/ 30346 h 21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579" h="216743">
                  <a:moveTo>
                    <a:pt x="129534" y="5524"/>
                  </a:moveTo>
                  <a:cubicBezTo>
                    <a:pt x="127242" y="1588"/>
                    <a:pt x="126588" y="75"/>
                    <a:pt x="121023" y="75"/>
                  </a:cubicBezTo>
                  <a:cubicBezTo>
                    <a:pt x="115458" y="75"/>
                    <a:pt x="114803" y="1588"/>
                    <a:pt x="112512" y="5524"/>
                  </a:cubicBezTo>
                  <a:lnTo>
                    <a:pt x="1870" y="210764"/>
                  </a:lnTo>
                  <a:cubicBezTo>
                    <a:pt x="233" y="213489"/>
                    <a:pt x="233" y="214094"/>
                    <a:pt x="233" y="214397"/>
                  </a:cubicBezTo>
                  <a:cubicBezTo>
                    <a:pt x="233" y="216819"/>
                    <a:pt x="2197" y="216819"/>
                    <a:pt x="7435" y="216819"/>
                  </a:cubicBezTo>
                  <a:lnTo>
                    <a:pt x="234611" y="216819"/>
                  </a:lnTo>
                  <a:cubicBezTo>
                    <a:pt x="239848" y="216819"/>
                    <a:pt x="241812" y="216819"/>
                    <a:pt x="241812" y="214397"/>
                  </a:cubicBezTo>
                  <a:cubicBezTo>
                    <a:pt x="241812" y="214094"/>
                    <a:pt x="241812" y="213489"/>
                    <a:pt x="240176" y="210764"/>
                  </a:cubicBezTo>
                  <a:lnTo>
                    <a:pt x="129534" y="5524"/>
                  </a:lnTo>
                  <a:close/>
                  <a:moveTo>
                    <a:pt x="110548" y="30346"/>
                  </a:moveTo>
                  <a:lnTo>
                    <a:pt x="198603" y="193812"/>
                  </a:lnTo>
                  <a:lnTo>
                    <a:pt x="22165" y="193812"/>
                  </a:lnTo>
                  <a:lnTo>
                    <a:pt x="110548" y="30346"/>
                  </a:lnTo>
                  <a:close/>
                </a:path>
              </a:pathLst>
            </a:custGeom>
            <a:solidFill>
              <a:srgbClr val="B300B3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B2C739BA-62D3-52F3-520E-CAEA3C605500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9126562" y="7754611"/>
              <a:ext cx="222593" cy="204937"/>
            </a:xfrm>
            <a:custGeom>
              <a:avLst/>
              <a:gdLst>
                <a:gd name="connsiteX0" fmla="*/ 132161 w 222593"/>
                <a:gd name="connsiteY0" fmla="*/ 21265 h 204937"/>
                <a:gd name="connsiteX1" fmla="*/ 139690 w 222593"/>
                <a:gd name="connsiteY1" fmla="*/ 10064 h 204937"/>
                <a:gd name="connsiteX2" fmla="*/ 160312 w 222593"/>
                <a:gd name="connsiteY2" fmla="*/ 9459 h 204937"/>
                <a:gd name="connsiteX3" fmla="*/ 208104 w 222593"/>
                <a:gd name="connsiteY3" fmla="*/ 34281 h 204937"/>
                <a:gd name="connsiteX4" fmla="*/ 205486 w 222593"/>
                <a:gd name="connsiteY4" fmla="*/ 58499 h 204937"/>
                <a:gd name="connsiteX5" fmla="*/ 204504 w 222593"/>
                <a:gd name="connsiteY5" fmla="*/ 64250 h 204937"/>
                <a:gd name="connsiteX6" fmla="*/ 208432 w 222593"/>
                <a:gd name="connsiteY6" fmla="*/ 68186 h 204937"/>
                <a:gd name="connsiteX7" fmla="*/ 213342 w 222593"/>
                <a:gd name="connsiteY7" fmla="*/ 61223 h 204937"/>
                <a:gd name="connsiteX8" fmla="*/ 222180 w 222593"/>
                <a:gd name="connsiteY8" fmla="*/ 8551 h 204937"/>
                <a:gd name="connsiteX9" fmla="*/ 222835 w 222593"/>
                <a:gd name="connsiteY9" fmla="*/ 3405 h 204937"/>
                <a:gd name="connsiteX10" fmla="*/ 213997 w 222593"/>
                <a:gd name="connsiteY10" fmla="*/ 75 h 204937"/>
                <a:gd name="connsiteX11" fmla="*/ 32321 w 222593"/>
                <a:gd name="connsiteY11" fmla="*/ 75 h 204937"/>
                <a:gd name="connsiteX12" fmla="*/ 21846 w 222593"/>
                <a:gd name="connsiteY12" fmla="*/ 6129 h 204937"/>
                <a:gd name="connsiteX13" fmla="*/ 2206 w 222593"/>
                <a:gd name="connsiteY13" fmla="*/ 59407 h 204937"/>
                <a:gd name="connsiteX14" fmla="*/ 242 w 222593"/>
                <a:gd name="connsiteY14" fmla="*/ 64856 h 204937"/>
                <a:gd name="connsiteX15" fmla="*/ 4170 w 222593"/>
                <a:gd name="connsiteY15" fmla="*/ 68186 h 204937"/>
                <a:gd name="connsiteX16" fmla="*/ 9735 w 222593"/>
                <a:gd name="connsiteY16" fmla="*/ 61829 h 204937"/>
                <a:gd name="connsiteX17" fmla="*/ 84369 w 222593"/>
                <a:gd name="connsiteY17" fmla="*/ 9459 h 204937"/>
                <a:gd name="connsiteX18" fmla="*/ 97135 w 222593"/>
                <a:gd name="connsiteY18" fmla="*/ 9459 h 204937"/>
                <a:gd name="connsiteX19" fmla="*/ 106301 w 222593"/>
                <a:gd name="connsiteY19" fmla="*/ 13091 h 204937"/>
                <a:gd name="connsiteX20" fmla="*/ 104991 w 222593"/>
                <a:gd name="connsiteY20" fmla="*/ 19448 h 204937"/>
                <a:gd name="connsiteX21" fmla="*/ 61127 w 222593"/>
                <a:gd name="connsiteY21" fmla="*/ 181098 h 204937"/>
                <a:gd name="connsiteX22" fmla="*/ 22174 w 222593"/>
                <a:gd name="connsiteY22" fmla="*/ 195628 h 204937"/>
                <a:gd name="connsiteX23" fmla="*/ 8425 w 222593"/>
                <a:gd name="connsiteY23" fmla="*/ 201380 h 204937"/>
                <a:gd name="connsiteX24" fmla="*/ 13990 w 222593"/>
                <a:gd name="connsiteY24" fmla="*/ 205013 h 204937"/>
                <a:gd name="connsiteX25" fmla="*/ 40832 w 222593"/>
                <a:gd name="connsiteY25" fmla="*/ 204407 h 204937"/>
                <a:gd name="connsiteX26" fmla="*/ 68656 w 222593"/>
                <a:gd name="connsiteY26" fmla="*/ 204105 h 204937"/>
                <a:gd name="connsiteX27" fmla="*/ 95826 w 222593"/>
                <a:gd name="connsiteY27" fmla="*/ 204407 h 204937"/>
                <a:gd name="connsiteX28" fmla="*/ 124305 w 222593"/>
                <a:gd name="connsiteY28" fmla="*/ 205013 h 204937"/>
                <a:gd name="connsiteX29" fmla="*/ 131506 w 222593"/>
                <a:gd name="connsiteY29" fmla="*/ 198958 h 204937"/>
                <a:gd name="connsiteX30" fmla="*/ 120376 w 222593"/>
                <a:gd name="connsiteY30" fmla="*/ 195628 h 204937"/>
                <a:gd name="connsiteX31" fmla="*/ 99427 w 222593"/>
                <a:gd name="connsiteY31" fmla="*/ 195023 h 204937"/>
                <a:gd name="connsiteX32" fmla="*/ 87315 w 222593"/>
                <a:gd name="connsiteY32" fmla="*/ 188363 h 204937"/>
                <a:gd name="connsiteX33" fmla="*/ 88624 w 222593"/>
                <a:gd name="connsiteY33" fmla="*/ 182006 h 204937"/>
                <a:gd name="connsiteX34" fmla="*/ 132161 w 222593"/>
                <a:gd name="connsiteY34" fmla="*/ 21265 h 2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2593" h="204937">
                  <a:moveTo>
                    <a:pt x="132161" y="21265"/>
                  </a:moveTo>
                  <a:cubicBezTo>
                    <a:pt x="134452" y="12789"/>
                    <a:pt x="135762" y="10972"/>
                    <a:pt x="139690" y="10064"/>
                  </a:cubicBezTo>
                  <a:cubicBezTo>
                    <a:pt x="142636" y="9459"/>
                    <a:pt x="153438" y="9459"/>
                    <a:pt x="160312" y="9459"/>
                  </a:cubicBezTo>
                  <a:cubicBezTo>
                    <a:pt x="193374" y="9459"/>
                    <a:pt x="208104" y="10670"/>
                    <a:pt x="208104" y="34281"/>
                  </a:cubicBezTo>
                  <a:cubicBezTo>
                    <a:pt x="208104" y="38822"/>
                    <a:pt x="206795" y="50628"/>
                    <a:pt x="205486" y="58499"/>
                  </a:cubicBezTo>
                  <a:cubicBezTo>
                    <a:pt x="205158" y="59710"/>
                    <a:pt x="204504" y="63342"/>
                    <a:pt x="204504" y="64250"/>
                  </a:cubicBezTo>
                  <a:cubicBezTo>
                    <a:pt x="204504" y="66067"/>
                    <a:pt x="205486" y="68186"/>
                    <a:pt x="208432" y="68186"/>
                  </a:cubicBezTo>
                  <a:cubicBezTo>
                    <a:pt x="212033" y="68186"/>
                    <a:pt x="212687" y="65764"/>
                    <a:pt x="213342" y="61223"/>
                  </a:cubicBezTo>
                  <a:lnTo>
                    <a:pt x="222180" y="8551"/>
                  </a:lnTo>
                  <a:cubicBezTo>
                    <a:pt x="222508" y="7340"/>
                    <a:pt x="222835" y="4313"/>
                    <a:pt x="222835" y="3405"/>
                  </a:cubicBezTo>
                  <a:cubicBezTo>
                    <a:pt x="222835" y="75"/>
                    <a:pt x="219561" y="75"/>
                    <a:pt x="213997" y="75"/>
                  </a:cubicBezTo>
                  <a:lnTo>
                    <a:pt x="32321" y="75"/>
                  </a:lnTo>
                  <a:cubicBezTo>
                    <a:pt x="24465" y="75"/>
                    <a:pt x="24138" y="377"/>
                    <a:pt x="21846" y="6129"/>
                  </a:cubicBezTo>
                  <a:lnTo>
                    <a:pt x="2206" y="59407"/>
                  </a:lnTo>
                  <a:cubicBezTo>
                    <a:pt x="1878" y="60012"/>
                    <a:pt x="242" y="64250"/>
                    <a:pt x="242" y="64856"/>
                  </a:cubicBezTo>
                  <a:cubicBezTo>
                    <a:pt x="242" y="66672"/>
                    <a:pt x="1878" y="68186"/>
                    <a:pt x="4170" y="68186"/>
                  </a:cubicBezTo>
                  <a:cubicBezTo>
                    <a:pt x="7443" y="68186"/>
                    <a:pt x="7771" y="66672"/>
                    <a:pt x="9735" y="61829"/>
                  </a:cubicBezTo>
                  <a:cubicBezTo>
                    <a:pt x="27411" y="14908"/>
                    <a:pt x="35922" y="9459"/>
                    <a:pt x="84369" y="9459"/>
                  </a:cubicBezTo>
                  <a:lnTo>
                    <a:pt x="97135" y="9459"/>
                  </a:lnTo>
                  <a:cubicBezTo>
                    <a:pt x="106301" y="9459"/>
                    <a:pt x="106301" y="10670"/>
                    <a:pt x="106301" y="13091"/>
                  </a:cubicBezTo>
                  <a:cubicBezTo>
                    <a:pt x="106301" y="14908"/>
                    <a:pt x="105319" y="18540"/>
                    <a:pt x="104991" y="19448"/>
                  </a:cubicBezTo>
                  <a:lnTo>
                    <a:pt x="61127" y="181098"/>
                  </a:lnTo>
                  <a:cubicBezTo>
                    <a:pt x="58181" y="192299"/>
                    <a:pt x="57199" y="195628"/>
                    <a:pt x="22174" y="195628"/>
                  </a:cubicBezTo>
                  <a:cubicBezTo>
                    <a:pt x="10389" y="195628"/>
                    <a:pt x="8425" y="195628"/>
                    <a:pt x="8425" y="201380"/>
                  </a:cubicBezTo>
                  <a:cubicBezTo>
                    <a:pt x="8425" y="205013"/>
                    <a:pt x="12026" y="205013"/>
                    <a:pt x="13990" y="205013"/>
                  </a:cubicBezTo>
                  <a:cubicBezTo>
                    <a:pt x="22828" y="205013"/>
                    <a:pt x="31994" y="204407"/>
                    <a:pt x="40832" y="204407"/>
                  </a:cubicBezTo>
                  <a:cubicBezTo>
                    <a:pt x="49998" y="204407"/>
                    <a:pt x="59491" y="204105"/>
                    <a:pt x="68656" y="204105"/>
                  </a:cubicBezTo>
                  <a:cubicBezTo>
                    <a:pt x="77822" y="204105"/>
                    <a:pt x="86988" y="204407"/>
                    <a:pt x="95826" y="204407"/>
                  </a:cubicBezTo>
                  <a:cubicBezTo>
                    <a:pt x="105319" y="204407"/>
                    <a:pt x="115139" y="205013"/>
                    <a:pt x="124305" y="205013"/>
                  </a:cubicBezTo>
                  <a:cubicBezTo>
                    <a:pt x="127578" y="205013"/>
                    <a:pt x="131506" y="205013"/>
                    <a:pt x="131506" y="198958"/>
                  </a:cubicBezTo>
                  <a:cubicBezTo>
                    <a:pt x="131506" y="195628"/>
                    <a:pt x="128887" y="195628"/>
                    <a:pt x="120376" y="195628"/>
                  </a:cubicBezTo>
                  <a:cubicBezTo>
                    <a:pt x="112193" y="195628"/>
                    <a:pt x="107937" y="195628"/>
                    <a:pt x="99427" y="195023"/>
                  </a:cubicBezTo>
                  <a:cubicBezTo>
                    <a:pt x="89934" y="194115"/>
                    <a:pt x="87315" y="193207"/>
                    <a:pt x="87315" y="188363"/>
                  </a:cubicBezTo>
                  <a:cubicBezTo>
                    <a:pt x="87315" y="188061"/>
                    <a:pt x="87315" y="186547"/>
                    <a:pt x="88624" y="182006"/>
                  </a:cubicBezTo>
                  <a:lnTo>
                    <a:pt x="132161" y="21265"/>
                  </a:lnTo>
                  <a:close/>
                </a:path>
              </a:pathLst>
            </a:custGeom>
            <a:solidFill>
              <a:srgbClr val="B300B3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04E3234E-9357-E80E-5E94-899A60559F8C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9360371" y="7825749"/>
              <a:ext cx="150250" cy="195856"/>
            </a:xfrm>
            <a:custGeom>
              <a:avLst/>
              <a:gdLst>
                <a:gd name="connsiteX0" fmla="*/ 149517 w 150250"/>
                <a:gd name="connsiteY0" fmla="*/ 19751 h 195856"/>
                <a:gd name="connsiteX1" fmla="*/ 150499 w 150250"/>
                <a:gd name="connsiteY1" fmla="*/ 14302 h 195856"/>
                <a:gd name="connsiteX2" fmla="*/ 141006 w 150250"/>
                <a:gd name="connsiteY2" fmla="*/ 6129 h 195856"/>
                <a:gd name="connsiteX3" fmla="*/ 127585 w 150250"/>
                <a:gd name="connsiteY3" fmla="*/ 19146 h 195856"/>
                <a:gd name="connsiteX4" fmla="*/ 97142 w 150250"/>
                <a:gd name="connsiteY4" fmla="*/ 75 h 195856"/>
                <a:gd name="connsiteX5" fmla="*/ 19235 w 150250"/>
                <a:gd name="connsiteY5" fmla="*/ 86046 h 195856"/>
                <a:gd name="connsiteX6" fmla="*/ 62771 w 150250"/>
                <a:gd name="connsiteY6" fmla="*/ 133875 h 195856"/>
                <a:gd name="connsiteX7" fmla="*/ 100743 w 150250"/>
                <a:gd name="connsiteY7" fmla="*/ 116317 h 195856"/>
                <a:gd name="connsiteX8" fmla="*/ 101070 w 150250"/>
                <a:gd name="connsiteY8" fmla="*/ 116620 h 195856"/>
                <a:gd name="connsiteX9" fmla="*/ 90268 w 150250"/>
                <a:gd name="connsiteY9" fmla="*/ 156578 h 195856"/>
                <a:gd name="connsiteX10" fmla="*/ 43131 w 150250"/>
                <a:gd name="connsiteY10" fmla="*/ 189271 h 195856"/>
                <a:gd name="connsiteX11" fmla="*/ 16943 w 150250"/>
                <a:gd name="connsiteY11" fmla="*/ 186244 h 195856"/>
                <a:gd name="connsiteX12" fmla="*/ 30364 w 150250"/>
                <a:gd name="connsiteY12" fmla="*/ 170503 h 195856"/>
                <a:gd name="connsiteX13" fmla="*/ 17925 w 150250"/>
                <a:gd name="connsiteY13" fmla="*/ 159908 h 195856"/>
                <a:gd name="connsiteX14" fmla="*/ 249 w 150250"/>
                <a:gd name="connsiteY14" fmla="*/ 177466 h 195856"/>
                <a:gd name="connsiteX15" fmla="*/ 43785 w 150250"/>
                <a:gd name="connsiteY15" fmla="*/ 195931 h 195856"/>
                <a:gd name="connsiteX16" fmla="*/ 113182 w 150250"/>
                <a:gd name="connsiteY16" fmla="*/ 154157 h 195856"/>
                <a:gd name="connsiteX17" fmla="*/ 149517 w 150250"/>
                <a:gd name="connsiteY17" fmla="*/ 19751 h 195856"/>
                <a:gd name="connsiteX18" fmla="*/ 106963 w 150250"/>
                <a:gd name="connsiteY18" fmla="*/ 95127 h 195856"/>
                <a:gd name="connsiteX19" fmla="*/ 90268 w 150250"/>
                <a:gd name="connsiteY19" fmla="*/ 116317 h 195856"/>
                <a:gd name="connsiteX20" fmla="*/ 63753 w 150250"/>
                <a:gd name="connsiteY20" fmla="*/ 127215 h 195856"/>
                <a:gd name="connsiteX21" fmla="*/ 42476 w 150250"/>
                <a:gd name="connsiteY21" fmla="*/ 99365 h 195856"/>
                <a:gd name="connsiteX22" fmla="*/ 60807 w 150250"/>
                <a:gd name="connsiteY22" fmla="*/ 33676 h 195856"/>
                <a:gd name="connsiteX23" fmla="*/ 97470 w 150250"/>
                <a:gd name="connsiteY23" fmla="*/ 6734 h 195856"/>
                <a:gd name="connsiteX24" fmla="*/ 123657 w 150250"/>
                <a:gd name="connsiteY24" fmla="*/ 32768 h 195856"/>
                <a:gd name="connsiteX25" fmla="*/ 122675 w 150250"/>
                <a:gd name="connsiteY25" fmla="*/ 37309 h 195856"/>
                <a:gd name="connsiteX26" fmla="*/ 106963 w 150250"/>
                <a:gd name="connsiteY26" fmla="*/ 95127 h 19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250" h="195856">
                  <a:moveTo>
                    <a:pt x="149517" y="19751"/>
                  </a:moveTo>
                  <a:cubicBezTo>
                    <a:pt x="149845" y="17935"/>
                    <a:pt x="150499" y="16421"/>
                    <a:pt x="150499" y="14302"/>
                  </a:cubicBezTo>
                  <a:cubicBezTo>
                    <a:pt x="150499" y="9156"/>
                    <a:pt x="146571" y="6129"/>
                    <a:pt x="141006" y="6129"/>
                  </a:cubicBezTo>
                  <a:cubicBezTo>
                    <a:pt x="137733" y="6129"/>
                    <a:pt x="128895" y="8248"/>
                    <a:pt x="127585" y="19146"/>
                  </a:cubicBezTo>
                  <a:cubicBezTo>
                    <a:pt x="121693" y="7945"/>
                    <a:pt x="110236" y="75"/>
                    <a:pt x="97142" y="75"/>
                  </a:cubicBezTo>
                  <a:cubicBezTo>
                    <a:pt x="59825" y="75"/>
                    <a:pt x="19235" y="42455"/>
                    <a:pt x="19235" y="86046"/>
                  </a:cubicBezTo>
                  <a:cubicBezTo>
                    <a:pt x="19235" y="116015"/>
                    <a:pt x="39203" y="133875"/>
                    <a:pt x="62771" y="133875"/>
                  </a:cubicBezTo>
                  <a:cubicBezTo>
                    <a:pt x="82085" y="133875"/>
                    <a:pt x="97470" y="119647"/>
                    <a:pt x="100743" y="116317"/>
                  </a:cubicBezTo>
                  <a:lnTo>
                    <a:pt x="101070" y="116620"/>
                  </a:lnTo>
                  <a:cubicBezTo>
                    <a:pt x="94196" y="143562"/>
                    <a:pt x="90268" y="155973"/>
                    <a:pt x="90268" y="156578"/>
                  </a:cubicBezTo>
                  <a:cubicBezTo>
                    <a:pt x="88959" y="159303"/>
                    <a:pt x="77829" y="189271"/>
                    <a:pt x="43131" y="189271"/>
                  </a:cubicBezTo>
                  <a:cubicBezTo>
                    <a:pt x="36911" y="189271"/>
                    <a:pt x="26109" y="188969"/>
                    <a:pt x="16943" y="186244"/>
                  </a:cubicBezTo>
                  <a:cubicBezTo>
                    <a:pt x="26764" y="183520"/>
                    <a:pt x="30364" y="175649"/>
                    <a:pt x="30364" y="170503"/>
                  </a:cubicBezTo>
                  <a:cubicBezTo>
                    <a:pt x="30364" y="165660"/>
                    <a:pt x="26764" y="159908"/>
                    <a:pt x="17925" y="159908"/>
                  </a:cubicBezTo>
                  <a:cubicBezTo>
                    <a:pt x="10724" y="159908"/>
                    <a:pt x="249" y="165357"/>
                    <a:pt x="249" y="177466"/>
                  </a:cubicBezTo>
                  <a:cubicBezTo>
                    <a:pt x="249" y="189877"/>
                    <a:pt x="12360" y="195931"/>
                    <a:pt x="43785" y="195931"/>
                  </a:cubicBezTo>
                  <a:cubicBezTo>
                    <a:pt x="84703" y="195931"/>
                    <a:pt x="108272" y="172319"/>
                    <a:pt x="113182" y="154157"/>
                  </a:cubicBezTo>
                  <a:lnTo>
                    <a:pt x="149517" y="19751"/>
                  </a:lnTo>
                  <a:close/>
                  <a:moveTo>
                    <a:pt x="106963" y="95127"/>
                  </a:moveTo>
                  <a:cubicBezTo>
                    <a:pt x="104999" y="102998"/>
                    <a:pt x="97470" y="110566"/>
                    <a:pt x="90268" y="116317"/>
                  </a:cubicBezTo>
                  <a:cubicBezTo>
                    <a:pt x="83394" y="121766"/>
                    <a:pt x="73246" y="127215"/>
                    <a:pt x="63753" y="127215"/>
                  </a:cubicBezTo>
                  <a:cubicBezTo>
                    <a:pt x="47386" y="127215"/>
                    <a:pt x="42476" y="111474"/>
                    <a:pt x="42476" y="99365"/>
                  </a:cubicBezTo>
                  <a:cubicBezTo>
                    <a:pt x="42476" y="84835"/>
                    <a:pt x="51969" y="49115"/>
                    <a:pt x="60807" y="33676"/>
                  </a:cubicBezTo>
                  <a:cubicBezTo>
                    <a:pt x="69646" y="18843"/>
                    <a:pt x="83721" y="6734"/>
                    <a:pt x="97470" y="6734"/>
                  </a:cubicBezTo>
                  <a:cubicBezTo>
                    <a:pt x="119074" y="6734"/>
                    <a:pt x="123657" y="31254"/>
                    <a:pt x="123657" y="32768"/>
                  </a:cubicBezTo>
                  <a:cubicBezTo>
                    <a:pt x="123657" y="34281"/>
                    <a:pt x="123002" y="36098"/>
                    <a:pt x="122675" y="37309"/>
                  </a:cubicBezTo>
                  <a:lnTo>
                    <a:pt x="106963" y="95127"/>
                  </a:ln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F7D59707-46C3-62FC-5CF0-195CE6F84CE4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9536104" y="7752794"/>
              <a:ext cx="275622" cy="206754"/>
            </a:xfrm>
            <a:custGeom>
              <a:avLst/>
              <a:gdLst>
                <a:gd name="connsiteX0" fmla="*/ 237250 w 275622"/>
                <a:gd name="connsiteY0" fmla="*/ 23384 h 206754"/>
                <a:gd name="connsiteX1" fmla="*/ 264747 w 275622"/>
                <a:gd name="connsiteY1" fmla="*/ 9459 h 206754"/>
                <a:gd name="connsiteX2" fmla="*/ 275877 w 275622"/>
                <a:gd name="connsiteY2" fmla="*/ 3405 h 206754"/>
                <a:gd name="connsiteX3" fmla="*/ 271294 w 275622"/>
                <a:gd name="connsiteY3" fmla="*/ 75 h 206754"/>
                <a:gd name="connsiteX4" fmla="*/ 229394 w 275622"/>
                <a:gd name="connsiteY4" fmla="*/ 983 h 206754"/>
                <a:gd name="connsiteX5" fmla="*/ 187167 w 275622"/>
                <a:gd name="connsiteY5" fmla="*/ 75 h 206754"/>
                <a:gd name="connsiteX6" fmla="*/ 180947 w 275622"/>
                <a:gd name="connsiteY6" fmla="*/ 6129 h 206754"/>
                <a:gd name="connsiteX7" fmla="*/ 190113 w 275622"/>
                <a:gd name="connsiteY7" fmla="*/ 9459 h 206754"/>
                <a:gd name="connsiteX8" fmla="*/ 202552 w 275622"/>
                <a:gd name="connsiteY8" fmla="*/ 10064 h 206754"/>
                <a:gd name="connsiteX9" fmla="*/ 211390 w 275622"/>
                <a:gd name="connsiteY9" fmla="*/ 14908 h 206754"/>
                <a:gd name="connsiteX10" fmla="*/ 210081 w 275622"/>
                <a:gd name="connsiteY10" fmla="*/ 20659 h 206754"/>
                <a:gd name="connsiteX11" fmla="*/ 190440 w 275622"/>
                <a:gd name="connsiteY11" fmla="*/ 94522 h 206754"/>
                <a:gd name="connsiteX12" fmla="*/ 90601 w 275622"/>
                <a:gd name="connsiteY12" fmla="*/ 94522 h 206754"/>
                <a:gd name="connsiteX13" fmla="*/ 109914 w 275622"/>
                <a:gd name="connsiteY13" fmla="*/ 23384 h 206754"/>
                <a:gd name="connsiteX14" fmla="*/ 137411 w 275622"/>
                <a:gd name="connsiteY14" fmla="*/ 9459 h 206754"/>
                <a:gd name="connsiteX15" fmla="*/ 148540 w 275622"/>
                <a:gd name="connsiteY15" fmla="*/ 3405 h 206754"/>
                <a:gd name="connsiteX16" fmla="*/ 143958 w 275622"/>
                <a:gd name="connsiteY16" fmla="*/ 75 h 206754"/>
                <a:gd name="connsiteX17" fmla="*/ 102058 w 275622"/>
                <a:gd name="connsiteY17" fmla="*/ 983 h 206754"/>
                <a:gd name="connsiteX18" fmla="*/ 59830 w 275622"/>
                <a:gd name="connsiteY18" fmla="*/ 75 h 206754"/>
                <a:gd name="connsiteX19" fmla="*/ 53611 w 275622"/>
                <a:gd name="connsiteY19" fmla="*/ 6129 h 206754"/>
                <a:gd name="connsiteX20" fmla="*/ 62776 w 275622"/>
                <a:gd name="connsiteY20" fmla="*/ 9459 h 206754"/>
                <a:gd name="connsiteX21" fmla="*/ 75215 w 275622"/>
                <a:gd name="connsiteY21" fmla="*/ 10064 h 206754"/>
                <a:gd name="connsiteX22" fmla="*/ 84054 w 275622"/>
                <a:gd name="connsiteY22" fmla="*/ 14908 h 206754"/>
                <a:gd name="connsiteX23" fmla="*/ 82744 w 275622"/>
                <a:gd name="connsiteY23" fmla="*/ 20659 h 206754"/>
                <a:gd name="connsiteX24" fmla="*/ 38880 w 275622"/>
                <a:gd name="connsiteY24" fmla="*/ 183217 h 206754"/>
                <a:gd name="connsiteX25" fmla="*/ 9092 w 275622"/>
                <a:gd name="connsiteY25" fmla="*/ 197445 h 206754"/>
                <a:gd name="connsiteX26" fmla="*/ 254 w 275622"/>
                <a:gd name="connsiteY26" fmla="*/ 203499 h 206754"/>
                <a:gd name="connsiteX27" fmla="*/ 4837 w 275622"/>
                <a:gd name="connsiteY27" fmla="*/ 206829 h 206754"/>
                <a:gd name="connsiteX28" fmla="*/ 46409 w 275622"/>
                <a:gd name="connsiteY28" fmla="*/ 205921 h 206754"/>
                <a:gd name="connsiteX29" fmla="*/ 67359 w 275622"/>
                <a:gd name="connsiteY29" fmla="*/ 206224 h 206754"/>
                <a:gd name="connsiteX30" fmla="*/ 88637 w 275622"/>
                <a:gd name="connsiteY30" fmla="*/ 206829 h 206754"/>
                <a:gd name="connsiteX31" fmla="*/ 95183 w 275622"/>
                <a:gd name="connsiteY31" fmla="*/ 200775 h 206754"/>
                <a:gd name="connsiteX32" fmla="*/ 86018 w 275622"/>
                <a:gd name="connsiteY32" fmla="*/ 197445 h 206754"/>
                <a:gd name="connsiteX33" fmla="*/ 64740 w 275622"/>
                <a:gd name="connsiteY33" fmla="*/ 191996 h 206754"/>
                <a:gd name="connsiteX34" fmla="*/ 65723 w 275622"/>
                <a:gd name="connsiteY34" fmla="*/ 186850 h 206754"/>
                <a:gd name="connsiteX35" fmla="*/ 87982 w 275622"/>
                <a:gd name="connsiteY35" fmla="*/ 103906 h 206754"/>
                <a:gd name="connsiteX36" fmla="*/ 187821 w 275622"/>
                <a:gd name="connsiteY36" fmla="*/ 103906 h 206754"/>
                <a:gd name="connsiteX37" fmla="*/ 165235 w 275622"/>
                <a:gd name="connsiteY37" fmla="*/ 187455 h 206754"/>
                <a:gd name="connsiteX38" fmla="*/ 135447 w 275622"/>
                <a:gd name="connsiteY38" fmla="*/ 197445 h 206754"/>
                <a:gd name="connsiteX39" fmla="*/ 127590 w 275622"/>
                <a:gd name="connsiteY39" fmla="*/ 203499 h 206754"/>
                <a:gd name="connsiteX40" fmla="*/ 132173 w 275622"/>
                <a:gd name="connsiteY40" fmla="*/ 206829 h 206754"/>
                <a:gd name="connsiteX41" fmla="*/ 173746 w 275622"/>
                <a:gd name="connsiteY41" fmla="*/ 205921 h 206754"/>
                <a:gd name="connsiteX42" fmla="*/ 194696 w 275622"/>
                <a:gd name="connsiteY42" fmla="*/ 206224 h 206754"/>
                <a:gd name="connsiteX43" fmla="*/ 215973 w 275622"/>
                <a:gd name="connsiteY43" fmla="*/ 206829 h 206754"/>
                <a:gd name="connsiteX44" fmla="*/ 222520 w 275622"/>
                <a:gd name="connsiteY44" fmla="*/ 200775 h 206754"/>
                <a:gd name="connsiteX45" fmla="*/ 213354 w 275622"/>
                <a:gd name="connsiteY45" fmla="*/ 197445 h 206754"/>
                <a:gd name="connsiteX46" fmla="*/ 192077 w 275622"/>
                <a:gd name="connsiteY46" fmla="*/ 191996 h 206754"/>
                <a:gd name="connsiteX47" fmla="*/ 193059 w 275622"/>
                <a:gd name="connsiteY47" fmla="*/ 186850 h 206754"/>
                <a:gd name="connsiteX48" fmla="*/ 237250 w 275622"/>
                <a:gd name="connsiteY48" fmla="*/ 23384 h 20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5622" h="206754">
                  <a:moveTo>
                    <a:pt x="237250" y="23384"/>
                  </a:moveTo>
                  <a:cubicBezTo>
                    <a:pt x="240196" y="12486"/>
                    <a:pt x="240851" y="9459"/>
                    <a:pt x="264747" y="9459"/>
                  </a:cubicBezTo>
                  <a:cubicBezTo>
                    <a:pt x="273258" y="9459"/>
                    <a:pt x="275877" y="9459"/>
                    <a:pt x="275877" y="3405"/>
                  </a:cubicBezTo>
                  <a:cubicBezTo>
                    <a:pt x="275877" y="75"/>
                    <a:pt x="272276" y="75"/>
                    <a:pt x="271294" y="75"/>
                  </a:cubicBezTo>
                  <a:cubicBezTo>
                    <a:pt x="262128" y="75"/>
                    <a:pt x="238560" y="983"/>
                    <a:pt x="229394" y="983"/>
                  </a:cubicBezTo>
                  <a:cubicBezTo>
                    <a:pt x="219901" y="983"/>
                    <a:pt x="196660" y="75"/>
                    <a:pt x="187167" y="75"/>
                  </a:cubicBezTo>
                  <a:cubicBezTo>
                    <a:pt x="184548" y="75"/>
                    <a:pt x="180947" y="75"/>
                    <a:pt x="180947" y="6129"/>
                  </a:cubicBezTo>
                  <a:cubicBezTo>
                    <a:pt x="180947" y="9459"/>
                    <a:pt x="183893" y="9459"/>
                    <a:pt x="190113" y="9459"/>
                  </a:cubicBezTo>
                  <a:cubicBezTo>
                    <a:pt x="190768" y="9459"/>
                    <a:pt x="196987" y="9459"/>
                    <a:pt x="202552" y="10064"/>
                  </a:cubicBezTo>
                  <a:cubicBezTo>
                    <a:pt x="208444" y="10670"/>
                    <a:pt x="211390" y="10972"/>
                    <a:pt x="211390" y="14908"/>
                  </a:cubicBezTo>
                  <a:cubicBezTo>
                    <a:pt x="211390" y="16119"/>
                    <a:pt x="211063" y="16724"/>
                    <a:pt x="210081" y="20659"/>
                  </a:cubicBezTo>
                  <a:lnTo>
                    <a:pt x="190440" y="94522"/>
                  </a:lnTo>
                  <a:lnTo>
                    <a:pt x="90601" y="94522"/>
                  </a:lnTo>
                  <a:lnTo>
                    <a:pt x="109914" y="23384"/>
                  </a:lnTo>
                  <a:cubicBezTo>
                    <a:pt x="112860" y="12486"/>
                    <a:pt x="113842" y="9459"/>
                    <a:pt x="137411" y="9459"/>
                  </a:cubicBezTo>
                  <a:cubicBezTo>
                    <a:pt x="145922" y="9459"/>
                    <a:pt x="148540" y="9459"/>
                    <a:pt x="148540" y="3405"/>
                  </a:cubicBezTo>
                  <a:cubicBezTo>
                    <a:pt x="148540" y="75"/>
                    <a:pt x="144940" y="75"/>
                    <a:pt x="143958" y="75"/>
                  </a:cubicBezTo>
                  <a:cubicBezTo>
                    <a:pt x="134792" y="75"/>
                    <a:pt x="111223" y="983"/>
                    <a:pt x="102058" y="983"/>
                  </a:cubicBezTo>
                  <a:cubicBezTo>
                    <a:pt x="92565" y="983"/>
                    <a:pt x="69323" y="75"/>
                    <a:pt x="59830" y="75"/>
                  </a:cubicBezTo>
                  <a:cubicBezTo>
                    <a:pt x="57212" y="75"/>
                    <a:pt x="53611" y="75"/>
                    <a:pt x="53611" y="6129"/>
                  </a:cubicBezTo>
                  <a:cubicBezTo>
                    <a:pt x="53611" y="9459"/>
                    <a:pt x="56557" y="9459"/>
                    <a:pt x="62776" y="9459"/>
                  </a:cubicBezTo>
                  <a:cubicBezTo>
                    <a:pt x="63431" y="9459"/>
                    <a:pt x="69651" y="9459"/>
                    <a:pt x="75215" y="10064"/>
                  </a:cubicBezTo>
                  <a:cubicBezTo>
                    <a:pt x="81108" y="10670"/>
                    <a:pt x="84054" y="10972"/>
                    <a:pt x="84054" y="14908"/>
                  </a:cubicBezTo>
                  <a:cubicBezTo>
                    <a:pt x="84054" y="16119"/>
                    <a:pt x="83726" y="17027"/>
                    <a:pt x="82744" y="20659"/>
                  </a:cubicBezTo>
                  <a:lnTo>
                    <a:pt x="38880" y="183217"/>
                  </a:lnTo>
                  <a:cubicBezTo>
                    <a:pt x="35607" y="195023"/>
                    <a:pt x="34952" y="197445"/>
                    <a:pt x="9092" y="197445"/>
                  </a:cubicBezTo>
                  <a:cubicBezTo>
                    <a:pt x="3200" y="197445"/>
                    <a:pt x="254" y="197445"/>
                    <a:pt x="254" y="203499"/>
                  </a:cubicBezTo>
                  <a:cubicBezTo>
                    <a:pt x="254" y="206829"/>
                    <a:pt x="4182" y="206829"/>
                    <a:pt x="4837" y="206829"/>
                  </a:cubicBezTo>
                  <a:cubicBezTo>
                    <a:pt x="14002" y="206829"/>
                    <a:pt x="37244" y="205921"/>
                    <a:pt x="46409" y="205921"/>
                  </a:cubicBezTo>
                  <a:cubicBezTo>
                    <a:pt x="53284" y="205921"/>
                    <a:pt x="60485" y="206224"/>
                    <a:pt x="67359" y="206224"/>
                  </a:cubicBezTo>
                  <a:cubicBezTo>
                    <a:pt x="74561" y="206224"/>
                    <a:pt x="81762" y="206829"/>
                    <a:pt x="88637" y="206829"/>
                  </a:cubicBezTo>
                  <a:cubicBezTo>
                    <a:pt x="91255" y="206829"/>
                    <a:pt x="95183" y="206829"/>
                    <a:pt x="95183" y="200775"/>
                  </a:cubicBezTo>
                  <a:cubicBezTo>
                    <a:pt x="95183" y="197445"/>
                    <a:pt x="92237" y="197445"/>
                    <a:pt x="86018" y="197445"/>
                  </a:cubicBezTo>
                  <a:cubicBezTo>
                    <a:pt x="73906" y="197445"/>
                    <a:pt x="64740" y="197445"/>
                    <a:pt x="64740" y="191996"/>
                  </a:cubicBezTo>
                  <a:cubicBezTo>
                    <a:pt x="64740" y="190180"/>
                    <a:pt x="65395" y="188666"/>
                    <a:pt x="65723" y="186850"/>
                  </a:cubicBezTo>
                  <a:lnTo>
                    <a:pt x="87982" y="103906"/>
                  </a:lnTo>
                  <a:lnTo>
                    <a:pt x="187821" y="103906"/>
                  </a:lnTo>
                  <a:cubicBezTo>
                    <a:pt x="174073" y="154157"/>
                    <a:pt x="166544" y="182914"/>
                    <a:pt x="165235" y="187455"/>
                  </a:cubicBezTo>
                  <a:cubicBezTo>
                    <a:pt x="161961" y="197142"/>
                    <a:pt x="155742" y="197445"/>
                    <a:pt x="135447" y="197445"/>
                  </a:cubicBezTo>
                  <a:cubicBezTo>
                    <a:pt x="130536" y="197445"/>
                    <a:pt x="127590" y="197445"/>
                    <a:pt x="127590" y="203499"/>
                  </a:cubicBezTo>
                  <a:cubicBezTo>
                    <a:pt x="127590" y="206829"/>
                    <a:pt x="131518" y="206829"/>
                    <a:pt x="132173" y="206829"/>
                  </a:cubicBezTo>
                  <a:cubicBezTo>
                    <a:pt x="141339" y="206829"/>
                    <a:pt x="164580" y="205921"/>
                    <a:pt x="173746" y="205921"/>
                  </a:cubicBezTo>
                  <a:cubicBezTo>
                    <a:pt x="180620" y="205921"/>
                    <a:pt x="187821" y="206224"/>
                    <a:pt x="194696" y="206224"/>
                  </a:cubicBezTo>
                  <a:cubicBezTo>
                    <a:pt x="201897" y="206224"/>
                    <a:pt x="209099" y="206829"/>
                    <a:pt x="215973" y="206829"/>
                  </a:cubicBezTo>
                  <a:cubicBezTo>
                    <a:pt x="218592" y="206829"/>
                    <a:pt x="222520" y="206829"/>
                    <a:pt x="222520" y="200775"/>
                  </a:cubicBezTo>
                  <a:cubicBezTo>
                    <a:pt x="222520" y="197445"/>
                    <a:pt x="219574" y="197445"/>
                    <a:pt x="213354" y="197445"/>
                  </a:cubicBezTo>
                  <a:cubicBezTo>
                    <a:pt x="201243" y="197445"/>
                    <a:pt x="192077" y="197445"/>
                    <a:pt x="192077" y="191996"/>
                  </a:cubicBezTo>
                  <a:cubicBezTo>
                    <a:pt x="192077" y="190180"/>
                    <a:pt x="192732" y="188666"/>
                    <a:pt x="193059" y="186850"/>
                  </a:cubicBezTo>
                  <a:lnTo>
                    <a:pt x="237250" y="23384"/>
                  </a:ln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" name="Groupe 6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^2 \sim \violet{\beta \Delta T}  g H \times \frac{H^2}{\nu^2}&#10;$$&#10;&#10;&#10;\end{document}&#10;" title="IguanaTex Vector Display">
            <a:extLst>
              <a:ext uri="{FF2B5EF4-FFF2-40B4-BE49-F238E27FC236}">
                <a16:creationId xmlns:a16="http://schemas.microsoft.com/office/drawing/2014/main" id="{38A10E85-161F-C111-2A5F-8DCF6A022A7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733800" y="5499100"/>
            <a:ext cx="3175238" cy="735319"/>
            <a:chOff x="9941560" y="7535254"/>
            <a:chExt cx="3177034" cy="696142"/>
          </a:xfrm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4DF57DA0-9B8D-637F-85C1-C5F7C52A1E83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941560" y="7796274"/>
              <a:ext cx="232091" cy="224085"/>
            </a:xfrm>
            <a:custGeom>
              <a:avLst/>
              <a:gdLst>
                <a:gd name="connsiteX0" fmla="*/ 63120 w 232091"/>
                <a:gd name="connsiteY0" fmla="*/ 104970 h 224085"/>
                <a:gd name="connsiteX1" fmla="*/ 63120 w 232091"/>
                <a:gd name="connsiteY1" fmla="*/ 22646 h 224085"/>
                <a:gd name="connsiteX2" fmla="*/ 70446 w 232091"/>
                <a:gd name="connsiteY2" fmla="*/ 10568 h 224085"/>
                <a:gd name="connsiteX3" fmla="*/ 90092 w 232091"/>
                <a:gd name="connsiteY3" fmla="*/ 9932 h 224085"/>
                <a:gd name="connsiteX4" fmla="*/ 157355 w 232091"/>
                <a:gd name="connsiteY4" fmla="*/ 57292 h 224085"/>
                <a:gd name="connsiteX5" fmla="*/ 100081 w 232091"/>
                <a:gd name="connsiteY5" fmla="*/ 104970 h 224085"/>
                <a:gd name="connsiteX6" fmla="*/ 63120 w 232091"/>
                <a:gd name="connsiteY6" fmla="*/ 104970 h 224085"/>
                <a:gd name="connsiteX7" fmla="*/ 133380 w 232091"/>
                <a:gd name="connsiteY7" fmla="*/ 109102 h 224085"/>
                <a:gd name="connsiteX8" fmla="*/ 191653 w 232091"/>
                <a:gd name="connsiteY8" fmla="*/ 57292 h 224085"/>
                <a:gd name="connsiteX9" fmla="*/ 104743 w 232091"/>
                <a:gd name="connsiteY9" fmla="*/ 79 h 224085"/>
                <a:gd name="connsiteX10" fmla="*/ 185 w 232091"/>
                <a:gd name="connsiteY10" fmla="*/ 79 h 224085"/>
                <a:gd name="connsiteX11" fmla="*/ 185 w 232091"/>
                <a:gd name="connsiteY11" fmla="*/ 9932 h 224085"/>
                <a:gd name="connsiteX12" fmla="*/ 8177 w 232091"/>
                <a:gd name="connsiteY12" fmla="*/ 9932 h 224085"/>
                <a:gd name="connsiteX13" fmla="*/ 34483 w 232091"/>
                <a:gd name="connsiteY13" fmla="*/ 24871 h 224085"/>
                <a:gd name="connsiteX14" fmla="*/ 34483 w 232091"/>
                <a:gd name="connsiteY14" fmla="*/ 192379 h 224085"/>
                <a:gd name="connsiteX15" fmla="*/ 8177 w 232091"/>
                <a:gd name="connsiteY15" fmla="*/ 207318 h 224085"/>
                <a:gd name="connsiteX16" fmla="*/ 185 w 232091"/>
                <a:gd name="connsiteY16" fmla="*/ 207318 h 224085"/>
                <a:gd name="connsiteX17" fmla="*/ 185 w 232091"/>
                <a:gd name="connsiteY17" fmla="*/ 217171 h 224085"/>
                <a:gd name="connsiteX18" fmla="*/ 48801 w 232091"/>
                <a:gd name="connsiteY18" fmla="*/ 216217 h 224085"/>
                <a:gd name="connsiteX19" fmla="*/ 97417 w 232091"/>
                <a:gd name="connsiteY19" fmla="*/ 217171 h 224085"/>
                <a:gd name="connsiteX20" fmla="*/ 97417 w 232091"/>
                <a:gd name="connsiteY20" fmla="*/ 207318 h 224085"/>
                <a:gd name="connsiteX21" fmla="*/ 89426 w 232091"/>
                <a:gd name="connsiteY21" fmla="*/ 207318 h 224085"/>
                <a:gd name="connsiteX22" fmla="*/ 63120 w 232091"/>
                <a:gd name="connsiteY22" fmla="*/ 192379 h 224085"/>
                <a:gd name="connsiteX23" fmla="*/ 63120 w 232091"/>
                <a:gd name="connsiteY23" fmla="*/ 111962 h 224085"/>
                <a:gd name="connsiteX24" fmla="*/ 101413 w 232091"/>
                <a:gd name="connsiteY24" fmla="*/ 111962 h 224085"/>
                <a:gd name="connsiteX25" fmla="*/ 132381 w 232091"/>
                <a:gd name="connsiteY25" fmla="*/ 122769 h 224085"/>
                <a:gd name="connsiteX26" fmla="*/ 145035 w 232091"/>
                <a:gd name="connsiteY26" fmla="*/ 165361 h 224085"/>
                <a:gd name="connsiteX27" fmla="*/ 158687 w 232091"/>
                <a:gd name="connsiteY27" fmla="*/ 210814 h 224085"/>
                <a:gd name="connsiteX28" fmla="*/ 200643 w 232091"/>
                <a:gd name="connsiteY28" fmla="*/ 224164 h 224085"/>
                <a:gd name="connsiteX29" fmla="*/ 232277 w 232091"/>
                <a:gd name="connsiteY29" fmla="*/ 189200 h 224085"/>
                <a:gd name="connsiteX30" fmla="*/ 227948 w 232091"/>
                <a:gd name="connsiteY30" fmla="*/ 183797 h 224085"/>
                <a:gd name="connsiteX31" fmla="*/ 223953 w 232091"/>
                <a:gd name="connsiteY31" fmla="*/ 188882 h 224085"/>
                <a:gd name="connsiteX32" fmla="*/ 201975 w 232091"/>
                <a:gd name="connsiteY32" fmla="*/ 217171 h 224085"/>
                <a:gd name="connsiteX33" fmla="*/ 178333 w 232091"/>
                <a:gd name="connsiteY33" fmla="*/ 171400 h 224085"/>
                <a:gd name="connsiteX34" fmla="*/ 174005 w 232091"/>
                <a:gd name="connsiteY34" fmla="*/ 145972 h 224085"/>
                <a:gd name="connsiteX35" fmla="*/ 133380 w 232091"/>
                <a:gd name="connsiteY35" fmla="*/ 109102 h 224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2091" h="224085">
                  <a:moveTo>
                    <a:pt x="63120" y="104970"/>
                  </a:moveTo>
                  <a:lnTo>
                    <a:pt x="63120" y="22646"/>
                  </a:lnTo>
                  <a:cubicBezTo>
                    <a:pt x="63120" y="15335"/>
                    <a:pt x="63120" y="11521"/>
                    <a:pt x="70446" y="10568"/>
                  </a:cubicBezTo>
                  <a:cubicBezTo>
                    <a:pt x="73775" y="9932"/>
                    <a:pt x="83432" y="9932"/>
                    <a:pt x="90092" y="9932"/>
                  </a:cubicBezTo>
                  <a:cubicBezTo>
                    <a:pt x="120061" y="9932"/>
                    <a:pt x="157355" y="11203"/>
                    <a:pt x="157355" y="57292"/>
                  </a:cubicBezTo>
                  <a:cubicBezTo>
                    <a:pt x="157355" y="79224"/>
                    <a:pt x="149363" y="104970"/>
                    <a:pt x="100081" y="104970"/>
                  </a:cubicBezTo>
                  <a:lnTo>
                    <a:pt x="63120" y="104970"/>
                  </a:lnTo>
                  <a:close/>
                  <a:moveTo>
                    <a:pt x="133380" y="109102"/>
                  </a:moveTo>
                  <a:cubicBezTo>
                    <a:pt x="165680" y="101473"/>
                    <a:pt x="191653" y="82084"/>
                    <a:pt x="191653" y="57292"/>
                  </a:cubicBezTo>
                  <a:cubicBezTo>
                    <a:pt x="191653" y="26778"/>
                    <a:pt x="153692" y="79"/>
                    <a:pt x="104743" y="79"/>
                  </a:cubicBezTo>
                  <a:lnTo>
                    <a:pt x="185" y="79"/>
                  </a:lnTo>
                  <a:lnTo>
                    <a:pt x="185" y="9932"/>
                  </a:lnTo>
                  <a:lnTo>
                    <a:pt x="8177" y="9932"/>
                  </a:lnTo>
                  <a:cubicBezTo>
                    <a:pt x="33817" y="9932"/>
                    <a:pt x="34483" y="13428"/>
                    <a:pt x="34483" y="24871"/>
                  </a:cubicBezTo>
                  <a:lnTo>
                    <a:pt x="34483" y="192379"/>
                  </a:lnTo>
                  <a:cubicBezTo>
                    <a:pt x="34483" y="203821"/>
                    <a:pt x="33817" y="207318"/>
                    <a:pt x="8177" y="207318"/>
                  </a:cubicBezTo>
                  <a:lnTo>
                    <a:pt x="185" y="207318"/>
                  </a:lnTo>
                  <a:lnTo>
                    <a:pt x="185" y="217171"/>
                  </a:lnTo>
                  <a:cubicBezTo>
                    <a:pt x="12173" y="216217"/>
                    <a:pt x="35815" y="216217"/>
                    <a:pt x="48801" y="216217"/>
                  </a:cubicBezTo>
                  <a:cubicBezTo>
                    <a:pt x="61788" y="216217"/>
                    <a:pt x="85430" y="216217"/>
                    <a:pt x="97417" y="217171"/>
                  </a:cubicBezTo>
                  <a:lnTo>
                    <a:pt x="97417" y="207318"/>
                  </a:lnTo>
                  <a:lnTo>
                    <a:pt x="89426" y="207318"/>
                  </a:lnTo>
                  <a:cubicBezTo>
                    <a:pt x="63786" y="207318"/>
                    <a:pt x="63120" y="203821"/>
                    <a:pt x="63120" y="192379"/>
                  </a:cubicBezTo>
                  <a:lnTo>
                    <a:pt x="63120" y="111962"/>
                  </a:lnTo>
                  <a:lnTo>
                    <a:pt x="101413" y="111962"/>
                  </a:lnTo>
                  <a:cubicBezTo>
                    <a:pt x="106741" y="111962"/>
                    <a:pt x="120727" y="111962"/>
                    <a:pt x="132381" y="122769"/>
                  </a:cubicBezTo>
                  <a:cubicBezTo>
                    <a:pt x="145035" y="134212"/>
                    <a:pt x="145035" y="144065"/>
                    <a:pt x="145035" y="165361"/>
                  </a:cubicBezTo>
                  <a:cubicBezTo>
                    <a:pt x="145035" y="186022"/>
                    <a:pt x="145035" y="198736"/>
                    <a:pt x="158687" y="210814"/>
                  </a:cubicBezTo>
                  <a:cubicBezTo>
                    <a:pt x="172340" y="222257"/>
                    <a:pt x="190654" y="224164"/>
                    <a:pt x="200643" y="224164"/>
                  </a:cubicBezTo>
                  <a:cubicBezTo>
                    <a:pt x="226616" y="224164"/>
                    <a:pt x="232277" y="198100"/>
                    <a:pt x="232277" y="189200"/>
                  </a:cubicBezTo>
                  <a:cubicBezTo>
                    <a:pt x="232277" y="187293"/>
                    <a:pt x="232277" y="183797"/>
                    <a:pt x="227948" y="183797"/>
                  </a:cubicBezTo>
                  <a:cubicBezTo>
                    <a:pt x="224286" y="183797"/>
                    <a:pt x="224286" y="186657"/>
                    <a:pt x="223953" y="188882"/>
                  </a:cubicBezTo>
                  <a:cubicBezTo>
                    <a:pt x="221955" y="211450"/>
                    <a:pt x="210300" y="217171"/>
                    <a:pt x="201975" y="217171"/>
                  </a:cubicBezTo>
                  <a:cubicBezTo>
                    <a:pt x="185659" y="217171"/>
                    <a:pt x="182995" y="200961"/>
                    <a:pt x="178333" y="171400"/>
                  </a:cubicBezTo>
                  <a:lnTo>
                    <a:pt x="174005" y="145972"/>
                  </a:lnTo>
                  <a:cubicBezTo>
                    <a:pt x="168011" y="125630"/>
                    <a:pt x="151694" y="115141"/>
                    <a:pt x="133380" y="109102"/>
                  </a:cubicBez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08EE6964-ECEF-7E12-3A8A-FD47907758BA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184344" y="7870969"/>
              <a:ext cx="128865" cy="145893"/>
            </a:xfrm>
            <a:custGeom>
              <a:avLst/>
              <a:gdLst>
                <a:gd name="connsiteX0" fmla="*/ 28164 w 128865"/>
                <a:gd name="connsiteY0" fmla="*/ 62377 h 145893"/>
                <a:gd name="connsiteX1" fmla="*/ 69454 w 128865"/>
                <a:gd name="connsiteY1" fmla="*/ 7071 h 145893"/>
                <a:gd name="connsiteX2" fmla="*/ 107081 w 128865"/>
                <a:gd name="connsiteY2" fmla="*/ 62377 h 145893"/>
                <a:gd name="connsiteX3" fmla="*/ 28164 w 128865"/>
                <a:gd name="connsiteY3" fmla="*/ 62377 h 145893"/>
                <a:gd name="connsiteX4" fmla="*/ 27831 w 128865"/>
                <a:gd name="connsiteY4" fmla="*/ 69052 h 145893"/>
                <a:gd name="connsiteX5" fmla="*/ 120734 w 128865"/>
                <a:gd name="connsiteY5" fmla="*/ 69052 h 145893"/>
                <a:gd name="connsiteX6" fmla="*/ 129059 w 128865"/>
                <a:gd name="connsiteY6" fmla="*/ 62377 h 145893"/>
                <a:gd name="connsiteX7" fmla="*/ 69454 w 128865"/>
                <a:gd name="connsiteY7" fmla="*/ 79 h 145893"/>
                <a:gd name="connsiteX8" fmla="*/ 193 w 128865"/>
                <a:gd name="connsiteY8" fmla="*/ 72549 h 145893"/>
                <a:gd name="connsiteX9" fmla="*/ 73450 w 128865"/>
                <a:gd name="connsiteY9" fmla="*/ 145972 h 145893"/>
                <a:gd name="connsiteX10" fmla="*/ 129059 w 128865"/>
                <a:gd name="connsiteY10" fmla="*/ 104652 h 145893"/>
                <a:gd name="connsiteX11" fmla="*/ 124730 w 128865"/>
                <a:gd name="connsiteY11" fmla="*/ 100837 h 145893"/>
                <a:gd name="connsiteX12" fmla="*/ 120401 w 128865"/>
                <a:gd name="connsiteY12" fmla="*/ 105287 h 145893"/>
                <a:gd name="connsiteX13" fmla="*/ 75448 w 128865"/>
                <a:gd name="connsiteY13" fmla="*/ 138026 h 145893"/>
                <a:gd name="connsiteX14" fmla="*/ 37820 w 128865"/>
                <a:gd name="connsiteY14" fmla="*/ 116730 h 145893"/>
                <a:gd name="connsiteX15" fmla="*/ 27831 w 128865"/>
                <a:gd name="connsiteY15" fmla="*/ 69052 h 14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865" h="145893">
                  <a:moveTo>
                    <a:pt x="28164" y="62377"/>
                  </a:moveTo>
                  <a:cubicBezTo>
                    <a:pt x="30161" y="15018"/>
                    <a:pt x="58132" y="7071"/>
                    <a:pt x="69454" y="7071"/>
                  </a:cubicBezTo>
                  <a:cubicBezTo>
                    <a:pt x="103752" y="7071"/>
                    <a:pt x="107081" y="49981"/>
                    <a:pt x="107081" y="62377"/>
                  </a:cubicBezTo>
                  <a:lnTo>
                    <a:pt x="28164" y="62377"/>
                  </a:lnTo>
                  <a:close/>
                  <a:moveTo>
                    <a:pt x="27831" y="69052"/>
                  </a:moveTo>
                  <a:lnTo>
                    <a:pt x="120734" y="69052"/>
                  </a:lnTo>
                  <a:cubicBezTo>
                    <a:pt x="128060" y="69052"/>
                    <a:pt x="129059" y="69052"/>
                    <a:pt x="129059" y="62377"/>
                  </a:cubicBezTo>
                  <a:cubicBezTo>
                    <a:pt x="129059" y="30910"/>
                    <a:pt x="111077" y="79"/>
                    <a:pt x="69454" y="79"/>
                  </a:cubicBezTo>
                  <a:cubicBezTo>
                    <a:pt x="30827" y="79"/>
                    <a:pt x="193" y="32817"/>
                    <a:pt x="193" y="72549"/>
                  </a:cubicBezTo>
                  <a:cubicBezTo>
                    <a:pt x="193" y="115141"/>
                    <a:pt x="35156" y="145972"/>
                    <a:pt x="73450" y="145972"/>
                  </a:cubicBezTo>
                  <a:cubicBezTo>
                    <a:pt x="114074" y="145972"/>
                    <a:pt x="129059" y="110691"/>
                    <a:pt x="129059" y="104652"/>
                  </a:cubicBezTo>
                  <a:cubicBezTo>
                    <a:pt x="129059" y="101473"/>
                    <a:pt x="126395" y="100837"/>
                    <a:pt x="124730" y="100837"/>
                  </a:cubicBezTo>
                  <a:cubicBezTo>
                    <a:pt x="121733" y="100837"/>
                    <a:pt x="121067" y="102745"/>
                    <a:pt x="120401" y="105287"/>
                  </a:cubicBezTo>
                  <a:cubicBezTo>
                    <a:pt x="108746" y="138026"/>
                    <a:pt x="78778" y="138026"/>
                    <a:pt x="75448" y="138026"/>
                  </a:cubicBezTo>
                  <a:cubicBezTo>
                    <a:pt x="58798" y="138026"/>
                    <a:pt x="45479" y="128491"/>
                    <a:pt x="37820" y="116730"/>
                  </a:cubicBezTo>
                  <a:cubicBezTo>
                    <a:pt x="27831" y="101473"/>
                    <a:pt x="27831" y="80495"/>
                    <a:pt x="27831" y="69052"/>
                  </a:cubicBez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99C38E27-5C1F-80D9-B23D-5BBB65AF4731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0337699" y="7727010"/>
              <a:ext cx="103026" cy="147737"/>
            </a:xfrm>
            <a:custGeom>
              <a:avLst/>
              <a:gdLst>
                <a:gd name="connsiteX0" fmla="*/ 103223 w 103026"/>
                <a:gd name="connsiteY0" fmla="*/ 107317 h 147737"/>
                <a:gd name="connsiteX1" fmla="*/ 95298 w 103026"/>
                <a:gd name="connsiteY1" fmla="*/ 107317 h 147737"/>
                <a:gd name="connsiteX2" fmla="*/ 89238 w 103026"/>
                <a:gd name="connsiteY2" fmla="*/ 127564 h 147737"/>
                <a:gd name="connsiteX3" fmla="*/ 66162 w 103026"/>
                <a:gd name="connsiteY3" fmla="*/ 128899 h 147737"/>
                <a:gd name="connsiteX4" fmla="*/ 23273 w 103026"/>
                <a:gd name="connsiteY4" fmla="*/ 128899 h 147737"/>
                <a:gd name="connsiteX5" fmla="*/ 69891 w 103026"/>
                <a:gd name="connsiteY5" fmla="*/ 91520 h 147737"/>
                <a:gd name="connsiteX6" fmla="*/ 103223 w 103026"/>
                <a:gd name="connsiteY6" fmla="*/ 43461 h 147737"/>
                <a:gd name="connsiteX7" fmla="*/ 48680 w 103026"/>
                <a:gd name="connsiteY7" fmla="*/ 74 h 147737"/>
                <a:gd name="connsiteX8" fmla="*/ 197 w 103026"/>
                <a:gd name="connsiteY8" fmla="*/ 39901 h 147737"/>
                <a:gd name="connsiteX9" fmla="*/ 12551 w 103026"/>
                <a:gd name="connsiteY9" fmla="*/ 52361 h 147737"/>
                <a:gd name="connsiteX10" fmla="*/ 24905 w 103026"/>
                <a:gd name="connsiteY10" fmla="*/ 40569 h 147737"/>
                <a:gd name="connsiteX11" fmla="*/ 11152 w 103026"/>
                <a:gd name="connsiteY11" fmla="*/ 28776 h 147737"/>
                <a:gd name="connsiteX12" fmla="*/ 45184 w 103026"/>
                <a:gd name="connsiteY12" fmla="*/ 8084 h 147737"/>
                <a:gd name="connsiteX13" fmla="*/ 80613 w 103026"/>
                <a:gd name="connsiteY13" fmla="*/ 43461 h 147737"/>
                <a:gd name="connsiteX14" fmla="*/ 58703 w 103026"/>
                <a:gd name="connsiteY14" fmla="*/ 86180 h 147737"/>
                <a:gd name="connsiteX15" fmla="*/ 2528 w 103026"/>
                <a:gd name="connsiteY15" fmla="*/ 139134 h 147737"/>
                <a:gd name="connsiteX16" fmla="*/ 197 w 103026"/>
                <a:gd name="connsiteY16" fmla="*/ 147812 h 147737"/>
                <a:gd name="connsiteX17" fmla="*/ 96231 w 103026"/>
                <a:gd name="connsiteY17" fmla="*/ 147812 h 147737"/>
                <a:gd name="connsiteX18" fmla="*/ 103223 w 103026"/>
                <a:gd name="connsiteY18" fmla="*/ 107317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7737">
                  <a:moveTo>
                    <a:pt x="103223" y="107317"/>
                  </a:moveTo>
                  <a:lnTo>
                    <a:pt x="95298" y="107317"/>
                  </a:lnTo>
                  <a:cubicBezTo>
                    <a:pt x="94599" y="112212"/>
                    <a:pt x="92268" y="125339"/>
                    <a:pt x="89238" y="127564"/>
                  </a:cubicBezTo>
                  <a:cubicBezTo>
                    <a:pt x="87373" y="128899"/>
                    <a:pt x="69425" y="128899"/>
                    <a:pt x="66162" y="128899"/>
                  </a:cubicBezTo>
                  <a:lnTo>
                    <a:pt x="23273" y="128899"/>
                  </a:lnTo>
                  <a:cubicBezTo>
                    <a:pt x="47748" y="108207"/>
                    <a:pt x="55906" y="101977"/>
                    <a:pt x="69891" y="91520"/>
                  </a:cubicBezTo>
                  <a:cubicBezTo>
                    <a:pt x="87140" y="78393"/>
                    <a:pt x="103223" y="64598"/>
                    <a:pt x="103223" y="43461"/>
                  </a:cubicBezTo>
                  <a:cubicBezTo>
                    <a:pt x="103223" y="16539"/>
                    <a:pt x="78516" y="74"/>
                    <a:pt x="48680" y="74"/>
                  </a:cubicBezTo>
                  <a:cubicBezTo>
                    <a:pt x="19777" y="74"/>
                    <a:pt x="197" y="19431"/>
                    <a:pt x="197" y="39901"/>
                  </a:cubicBezTo>
                  <a:cubicBezTo>
                    <a:pt x="197" y="51248"/>
                    <a:pt x="10220" y="52361"/>
                    <a:pt x="12551" y="52361"/>
                  </a:cubicBezTo>
                  <a:cubicBezTo>
                    <a:pt x="18145" y="52361"/>
                    <a:pt x="24905" y="48578"/>
                    <a:pt x="24905" y="40569"/>
                  </a:cubicBezTo>
                  <a:cubicBezTo>
                    <a:pt x="24905" y="36564"/>
                    <a:pt x="23273" y="28776"/>
                    <a:pt x="11152" y="28776"/>
                  </a:cubicBezTo>
                  <a:cubicBezTo>
                    <a:pt x="18378" y="12979"/>
                    <a:pt x="34228" y="8084"/>
                    <a:pt x="45184" y="8084"/>
                  </a:cubicBezTo>
                  <a:cubicBezTo>
                    <a:pt x="68493" y="8084"/>
                    <a:pt x="80613" y="25439"/>
                    <a:pt x="80613" y="43461"/>
                  </a:cubicBezTo>
                  <a:cubicBezTo>
                    <a:pt x="80613" y="62818"/>
                    <a:pt x="66162" y="78170"/>
                    <a:pt x="58703" y="86180"/>
                  </a:cubicBezTo>
                  <a:lnTo>
                    <a:pt x="2528" y="139134"/>
                  </a:lnTo>
                  <a:cubicBezTo>
                    <a:pt x="197" y="141137"/>
                    <a:pt x="197" y="141582"/>
                    <a:pt x="197" y="147812"/>
                  </a:cubicBezTo>
                  <a:lnTo>
                    <a:pt x="96231" y="147812"/>
                  </a:lnTo>
                  <a:lnTo>
                    <a:pt x="103223" y="107317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B1231EB3-2FE4-30CA-54CA-1DAE3BC0CE1B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339098" y="7939980"/>
              <a:ext cx="207683" cy="151964"/>
            </a:xfrm>
            <a:custGeom>
              <a:avLst/>
              <a:gdLst>
                <a:gd name="connsiteX0" fmla="*/ 180143 w 207683"/>
                <a:gd name="connsiteY0" fmla="*/ 18103 h 151964"/>
                <a:gd name="connsiteX1" fmla="*/ 199956 w 207683"/>
                <a:gd name="connsiteY1" fmla="*/ 8091 h 151964"/>
                <a:gd name="connsiteX2" fmla="*/ 207881 w 207683"/>
                <a:gd name="connsiteY2" fmla="*/ 3196 h 151964"/>
                <a:gd name="connsiteX3" fmla="*/ 204152 w 207683"/>
                <a:gd name="connsiteY3" fmla="*/ 81 h 151964"/>
                <a:gd name="connsiteX4" fmla="*/ 173617 w 207683"/>
                <a:gd name="connsiteY4" fmla="*/ 971 h 151964"/>
                <a:gd name="connsiteX5" fmla="*/ 157533 w 207683"/>
                <a:gd name="connsiteY5" fmla="*/ 749 h 151964"/>
                <a:gd name="connsiteX6" fmla="*/ 142849 w 207683"/>
                <a:gd name="connsiteY6" fmla="*/ 81 h 151964"/>
                <a:gd name="connsiteX7" fmla="*/ 137954 w 207683"/>
                <a:gd name="connsiteY7" fmla="*/ 4976 h 151964"/>
                <a:gd name="connsiteX8" fmla="*/ 145413 w 207683"/>
                <a:gd name="connsiteY8" fmla="*/ 8091 h 151964"/>
                <a:gd name="connsiteX9" fmla="*/ 154270 w 207683"/>
                <a:gd name="connsiteY9" fmla="*/ 8536 h 151964"/>
                <a:gd name="connsiteX10" fmla="*/ 159631 w 207683"/>
                <a:gd name="connsiteY10" fmla="*/ 11651 h 151964"/>
                <a:gd name="connsiteX11" fmla="*/ 158699 w 207683"/>
                <a:gd name="connsiteY11" fmla="*/ 16546 h 151964"/>
                <a:gd name="connsiteX12" fmla="*/ 144946 w 207683"/>
                <a:gd name="connsiteY12" fmla="*/ 69055 h 151964"/>
                <a:gd name="connsiteX13" fmla="*/ 66861 w 207683"/>
                <a:gd name="connsiteY13" fmla="*/ 69055 h 151964"/>
                <a:gd name="connsiteX14" fmla="*/ 80380 w 207683"/>
                <a:gd name="connsiteY14" fmla="*/ 17436 h 151964"/>
                <a:gd name="connsiteX15" fmla="*/ 100892 w 207683"/>
                <a:gd name="connsiteY15" fmla="*/ 8091 h 151964"/>
                <a:gd name="connsiteX16" fmla="*/ 107885 w 207683"/>
                <a:gd name="connsiteY16" fmla="*/ 3196 h 151964"/>
                <a:gd name="connsiteX17" fmla="*/ 104156 w 207683"/>
                <a:gd name="connsiteY17" fmla="*/ 81 h 151964"/>
                <a:gd name="connsiteX18" fmla="*/ 73621 w 207683"/>
                <a:gd name="connsiteY18" fmla="*/ 971 h 151964"/>
                <a:gd name="connsiteX19" fmla="*/ 57537 w 207683"/>
                <a:gd name="connsiteY19" fmla="*/ 749 h 151964"/>
                <a:gd name="connsiteX20" fmla="*/ 42853 w 207683"/>
                <a:gd name="connsiteY20" fmla="*/ 81 h 151964"/>
                <a:gd name="connsiteX21" fmla="*/ 37958 w 207683"/>
                <a:gd name="connsiteY21" fmla="*/ 4976 h 151964"/>
                <a:gd name="connsiteX22" fmla="*/ 45417 w 207683"/>
                <a:gd name="connsiteY22" fmla="*/ 8091 h 151964"/>
                <a:gd name="connsiteX23" fmla="*/ 54274 w 207683"/>
                <a:gd name="connsiteY23" fmla="*/ 8536 h 151964"/>
                <a:gd name="connsiteX24" fmla="*/ 59635 w 207683"/>
                <a:gd name="connsiteY24" fmla="*/ 11651 h 151964"/>
                <a:gd name="connsiteX25" fmla="*/ 58703 w 207683"/>
                <a:gd name="connsiteY25" fmla="*/ 16546 h 151964"/>
                <a:gd name="connsiteX26" fmla="*/ 27702 w 207683"/>
                <a:gd name="connsiteY26" fmla="*/ 134691 h 151964"/>
                <a:gd name="connsiteX27" fmla="*/ 7190 w 207683"/>
                <a:gd name="connsiteY27" fmla="*/ 144036 h 151964"/>
                <a:gd name="connsiteX28" fmla="*/ 197 w 207683"/>
                <a:gd name="connsiteY28" fmla="*/ 148708 h 151964"/>
                <a:gd name="connsiteX29" fmla="*/ 3927 w 207683"/>
                <a:gd name="connsiteY29" fmla="*/ 152046 h 151964"/>
                <a:gd name="connsiteX30" fmla="*/ 34228 w 207683"/>
                <a:gd name="connsiteY30" fmla="*/ 151156 h 151964"/>
                <a:gd name="connsiteX31" fmla="*/ 50312 w 207683"/>
                <a:gd name="connsiteY31" fmla="*/ 151378 h 151964"/>
                <a:gd name="connsiteX32" fmla="*/ 65229 w 207683"/>
                <a:gd name="connsiteY32" fmla="*/ 152046 h 151964"/>
                <a:gd name="connsiteX33" fmla="*/ 70124 w 207683"/>
                <a:gd name="connsiteY33" fmla="*/ 147373 h 151964"/>
                <a:gd name="connsiteX34" fmla="*/ 62432 w 207683"/>
                <a:gd name="connsiteY34" fmla="*/ 144036 h 151964"/>
                <a:gd name="connsiteX35" fmla="*/ 53575 w 207683"/>
                <a:gd name="connsiteY35" fmla="*/ 143591 h 151964"/>
                <a:gd name="connsiteX36" fmla="*/ 48447 w 207683"/>
                <a:gd name="connsiteY36" fmla="*/ 140253 h 151964"/>
                <a:gd name="connsiteX37" fmla="*/ 49379 w 207683"/>
                <a:gd name="connsiteY37" fmla="*/ 135359 h 151964"/>
                <a:gd name="connsiteX38" fmla="*/ 64763 w 207683"/>
                <a:gd name="connsiteY38" fmla="*/ 77065 h 151964"/>
                <a:gd name="connsiteX39" fmla="*/ 142849 w 207683"/>
                <a:gd name="connsiteY39" fmla="*/ 77065 h 151964"/>
                <a:gd name="connsiteX40" fmla="*/ 127698 w 207683"/>
                <a:gd name="connsiteY40" fmla="*/ 134691 h 151964"/>
                <a:gd name="connsiteX41" fmla="*/ 107186 w 207683"/>
                <a:gd name="connsiteY41" fmla="*/ 144036 h 151964"/>
                <a:gd name="connsiteX42" fmla="*/ 100193 w 207683"/>
                <a:gd name="connsiteY42" fmla="*/ 148708 h 151964"/>
                <a:gd name="connsiteX43" fmla="*/ 103922 w 207683"/>
                <a:gd name="connsiteY43" fmla="*/ 152046 h 151964"/>
                <a:gd name="connsiteX44" fmla="*/ 134224 w 207683"/>
                <a:gd name="connsiteY44" fmla="*/ 151156 h 151964"/>
                <a:gd name="connsiteX45" fmla="*/ 150308 w 207683"/>
                <a:gd name="connsiteY45" fmla="*/ 151378 h 151964"/>
                <a:gd name="connsiteX46" fmla="*/ 165225 w 207683"/>
                <a:gd name="connsiteY46" fmla="*/ 152046 h 151964"/>
                <a:gd name="connsiteX47" fmla="*/ 170120 w 207683"/>
                <a:gd name="connsiteY47" fmla="*/ 147373 h 151964"/>
                <a:gd name="connsiteX48" fmla="*/ 162428 w 207683"/>
                <a:gd name="connsiteY48" fmla="*/ 144036 h 151964"/>
                <a:gd name="connsiteX49" fmla="*/ 153571 w 207683"/>
                <a:gd name="connsiteY49" fmla="*/ 143591 h 151964"/>
                <a:gd name="connsiteX50" fmla="*/ 148443 w 207683"/>
                <a:gd name="connsiteY50" fmla="*/ 140253 h 151964"/>
                <a:gd name="connsiteX51" fmla="*/ 149375 w 207683"/>
                <a:gd name="connsiteY51" fmla="*/ 135359 h 151964"/>
                <a:gd name="connsiteX52" fmla="*/ 180143 w 207683"/>
                <a:gd name="connsiteY52" fmla="*/ 18103 h 15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7683" h="151964">
                  <a:moveTo>
                    <a:pt x="180143" y="18103"/>
                  </a:moveTo>
                  <a:cubicBezTo>
                    <a:pt x="182241" y="9871"/>
                    <a:pt x="182707" y="8091"/>
                    <a:pt x="199956" y="8091"/>
                  </a:cubicBezTo>
                  <a:cubicBezTo>
                    <a:pt x="205084" y="8091"/>
                    <a:pt x="207881" y="8091"/>
                    <a:pt x="207881" y="3196"/>
                  </a:cubicBezTo>
                  <a:cubicBezTo>
                    <a:pt x="207881" y="2306"/>
                    <a:pt x="207182" y="81"/>
                    <a:pt x="204152" y="81"/>
                  </a:cubicBezTo>
                  <a:cubicBezTo>
                    <a:pt x="197392" y="81"/>
                    <a:pt x="180376" y="971"/>
                    <a:pt x="173617" y="971"/>
                  </a:cubicBezTo>
                  <a:cubicBezTo>
                    <a:pt x="169654" y="971"/>
                    <a:pt x="161496" y="971"/>
                    <a:pt x="157533" y="749"/>
                  </a:cubicBezTo>
                  <a:cubicBezTo>
                    <a:pt x="152872" y="526"/>
                    <a:pt x="147277" y="81"/>
                    <a:pt x="142849" y="81"/>
                  </a:cubicBezTo>
                  <a:cubicBezTo>
                    <a:pt x="141450" y="81"/>
                    <a:pt x="137954" y="81"/>
                    <a:pt x="137954" y="4976"/>
                  </a:cubicBezTo>
                  <a:cubicBezTo>
                    <a:pt x="137954" y="8091"/>
                    <a:pt x="140751" y="8091"/>
                    <a:pt x="145413" y="8091"/>
                  </a:cubicBezTo>
                  <a:cubicBezTo>
                    <a:pt x="145646" y="8091"/>
                    <a:pt x="150074" y="8091"/>
                    <a:pt x="154270" y="8536"/>
                  </a:cubicBezTo>
                  <a:cubicBezTo>
                    <a:pt x="159165" y="8981"/>
                    <a:pt x="159631" y="9426"/>
                    <a:pt x="159631" y="11651"/>
                  </a:cubicBezTo>
                  <a:cubicBezTo>
                    <a:pt x="159631" y="11873"/>
                    <a:pt x="159631" y="13208"/>
                    <a:pt x="158699" y="16546"/>
                  </a:cubicBezTo>
                  <a:lnTo>
                    <a:pt x="144946" y="69055"/>
                  </a:lnTo>
                  <a:lnTo>
                    <a:pt x="66861" y="69055"/>
                  </a:lnTo>
                  <a:lnTo>
                    <a:pt x="80380" y="17436"/>
                  </a:lnTo>
                  <a:cubicBezTo>
                    <a:pt x="82478" y="9871"/>
                    <a:pt x="82944" y="8091"/>
                    <a:pt x="100892" y="8091"/>
                  </a:cubicBezTo>
                  <a:cubicBezTo>
                    <a:pt x="104855" y="8091"/>
                    <a:pt x="107885" y="8091"/>
                    <a:pt x="107885" y="3196"/>
                  </a:cubicBezTo>
                  <a:cubicBezTo>
                    <a:pt x="107885" y="2306"/>
                    <a:pt x="107186" y="81"/>
                    <a:pt x="104156" y="81"/>
                  </a:cubicBezTo>
                  <a:cubicBezTo>
                    <a:pt x="97396" y="81"/>
                    <a:pt x="80380" y="971"/>
                    <a:pt x="73621" y="971"/>
                  </a:cubicBezTo>
                  <a:cubicBezTo>
                    <a:pt x="69658" y="971"/>
                    <a:pt x="61500" y="971"/>
                    <a:pt x="57537" y="749"/>
                  </a:cubicBezTo>
                  <a:cubicBezTo>
                    <a:pt x="52876" y="526"/>
                    <a:pt x="47281" y="81"/>
                    <a:pt x="42853" y="81"/>
                  </a:cubicBezTo>
                  <a:cubicBezTo>
                    <a:pt x="41454" y="81"/>
                    <a:pt x="37958" y="81"/>
                    <a:pt x="37958" y="4976"/>
                  </a:cubicBezTo>
                  <a:cubicBezTo>
                    <a:pt x="37958" y="8091"/>
                    <a:pt x="40755" y="8091"/>
                    <a:pt x="45417" y="8091"/>
                  </a:cubicBezTo>
                  <a:cubicBezTo>
                    <a:pt x="45650" y="8091"/>
                    <a:pt x="50079" y="8091"/>
                    <a:pt x="54274" y="8536"/>
                  </a:cubicBezTo>
                  <a:cubicBezTo>
                    <a:pt x="59169" y="8981"/>
                    <a:pt x="59635" y="9426"/>
                    <a:pt x="59635" y="11651"/>
                  </a:cubicBezTo>
                  <a:cubicBezTo>
                    <a:pt x="59635" y="12096"/>
                    <a:pt x="59635" y="13208"/>
                    <a:pt x="58703" y="16546"/>
                  </a:cubicBezTo>
                  <a:lnTo>
                    <a:pt x="27702" y="134691"/>
                  </a:lnTo>
                  <a:cubicBezTo>
                    <a:pt x="25837" y="142256"/>
                    <a:pt x="25371" y="144036"/>
                    <a:pt x="7190" y="144036"/>
                  </a:cubicBezTo>
                  <a:cubicBezTo>
                    <a:pt x="3227" y="144036"/>
                    <a:pt x="197" y="144036"/>
                    <a:pt x="197" y="148708"/>
                  </a:cubicBezTo>
                  <a:cubicBezTo>
                    <a:pt x="197" y="150933"/>
                    <a:pt x="1829" y="152046"/>
                    <a:pt x="3927" y="152046"/>
                  </a:cubicBezTo>
                  <a:cubicBezTo>
                    <a:pt x="10686" y="152046"/>
                    <a:pt x="27469" y="151156"/>
                    <a:pt x="34228" y="151156"/>
                  </a:cubicBezTo>
                  <a:cubicBezTo>
                    <a:pt x="38191" y="151156"/>
                    <a:pt x="46349" y="151156"/>
                    <a:pt x="50312" y="151378"/>
                  </a:cubicBezTo>
                  <a:cubicBezTo>
                    <a:pt x="54973" y="151601"/>
                    <a:pt x="60801" y="152046"/>
                    <a:pt x="65229" y="152046"/>
                  </a:cubicBezTo>
                  <a:cubicBezTo>
                    <a:pt x="66395" y="152046"/>
                    <a:pt x="70124" y="152046"/>
                    <a:pt x="70124" y="147373"/>
                  </a:cubicBezTo>
                  <a:cubicBezTo>
                    <a:pt x="70124" y="144036"/>
                    <a:pt x="67793" y="144036"/>
                    <a:pt x="62432" y="144036"/>
                  </a:cubicBezTo>
                  <a:cubicBezTo>
                    <a:pt x="58703" y="144036"/>
                    <a:pt x="57771" y="144036"/>
                    <a:pt x="53575" y="143591"/>
                  </a:cubicBezTo>
                  <a:cubicBezTo>
                    <a:pt x="48447" y="142923"/>
                    <a:pt x="48447" y="142478"/>
                    <a:pt x="48447" y="140253"/>
                  </a:cubicBezTo>
                  <a:cubicBezTo>
                    <a:pt x="48447" y="140031"/>
                    <a:pt x="48447" y="138696"/>
                    <a:pt x="49379" y="135359"/>
                  </a:cubicBezTo>
                  <a:lnTo>
                    <a:pt x="64763" y="77065"/>
                  </a:lnTo>
                  <a:lnTo>
                    <a:pt x="142849" y="77065"/>
                  </a:lnTo>
                  <a:lnTo>
                    <a:pt x="127698" y="134691"/>
                  </a:lnTo>
                  <a:cubicBezTo>
                    <a:pt x="125833" y="142256"/>
                    <a:pt x="125367" y="144036"/>
                    <a:pt x="107186" y="144036"/>
                  </a:cubicBezTo>
                  <a:cubicBezTo>
                    <a:pt x="103223" y="144036"/>
                    <a:pt x="100193" y="144036"/>
                    <a:pt x="100193" y="148708"/>
                  </a:cubicBezTo>
                  <a:cubicBezTo>
                    <a:pt x="100193" y="150933"/>
                    <a:pt x="101825" y="152046"/>
                    <a:pt x="103922" y="152046"/>
                  </a:cubicBezTo>
                  <a:cubicBezTo>
                    <a:pt x="110682" y="152046"/>
                    <a:pt x="127465" y="151156"/>
                    <a:pt x="134224" y="151156"/>
                  </a:cubicBezTo>
                  <a:cubicBezTo>
                    <a:pt x="138187" y="151156"/>
                    <a:pt x="146345" y="151156"/>
                    <a:pt x="150308" y="151378"/>
                  </a:cubicBezTo>
                  <a:cubicBezTo>
                    <a:pt x="154969" y="151601"/>
                    <a:pt x="160797" y="152046"/>
                    <a:pt x="165225" y="152046"/>
                  </a:cubicBezTo>
                  <a:cubicBezTo>
                    <a:pt x="166391" y="152046"/>
                    <a:pt x="170120" y="152046"/>
                    <a:pt x="170120" y="147373"/>
                  </a:cubicBezTo>
                  <a:cubicBezTo>
                    <a:pt x="170120" y="144036"/>
                    <a:pt x="167789" y="144036"/>
                    <a:pt x="162428" y="144036"/>
                  </a:cubicBezTo>
                  <a:cubicBezTo>
                    <a:pt x="158699" y="144036"/>
                    <a:pt x="157766" y="144036"/>
                    <a:pt x="153571" y="143591"/>
                  </a:cubicBezTo>
                  <a:cubicBezTo>
                    <a:pt x="148443" y="142923"/>
                    <a:pt x="148443" y="142478"/>
                    <a:pt x="148443" y="140253"/>
                  </a:cubicBezTo>
                  <a:cubicBezTo>
                    <a:pt x="148443" y="138918"/>
                    <a:pt x="149142" y="136694"/>
                    <a:pt x="149375" y="135359"/>
                  </a:cubicBezTo>
                  <a:lnTo>
                    <a:pt x="180143" y="18103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0139FD1-864D-A450-2042-29C95A9DEF28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0686385" y="7896715"/>
              <a:ext cx="222102" cy="74377"/>
            </a:xfrm>
            <a:custGeom>
              <a:avLst/>
              <a:gdLst>
                <a:gd name="connsiteX0" fmla="*/ 222310 w 222102"/>
                <a:gd name="connsiteY0" fmla="*/ 10568 h 74377"/>
                <a:gd name="connsiteX1" fmla="*/ 217648 w 222102"/>
                <a:gd name="connsiteY1" fmla="*/ 396 h 74377"/>
                <a:gd name="connsiteX2" fmla="*/ 212986 w 222102"/>
                <a:gd name="connsiteY2" fmla="*/ 8661 h 74377"/>
                <a:gd name="connsiteX3" fmla="*/ 166368 w 222102"/>
                <a:gd name="connsiteY3" fmla="*/ 56656 h 74377"/>
                <a:gd name="connsiteX4" fmla="*/ 113090 w 222102"/>
                <a:gd name="connsiteY4" fmla="*/ 29321 h 74377"/>
                <a:gd name="connsiteX5" fmla="*/ 56149 w 222102"/>
                <a:gd name="connsiteY5" fmla="*/ 79 h 74377"/>
                <a:gd name="connsiteX6" fmla="*/ 207 w 222102"/>
                <a:gd name="connsiteY6" fmla="*/ 63967 h 74377"/>
                <a:gd name="connsiteX7" fmla="*/ 4869 w 222102"/>
                <a:gd name="connsiteY7" fmla="*/ 74138 h 74377"/>
                <a:gd name="connsiteX8" fmla="*/ 9531 w 222102"/>
                <a:gd name="connsiteY8" fmla="*/ 66827 h 74377"/>
                <a:gd name="connsiteX9" fmla="*/ 56149 w 222102"/>
                <a:gd name="connsiteY9" fmla="*/ 17878 h 74377"/>
                <a:gd name="connsiteX10" fmla="*/ 109427 w 222102"/>
                <a:gd name="connsiteY10" fmla="*/ 45213 h 74377"/>
                <a:gd name="connsiteX11" fmla="*/ 166368 w 222102"/>
                <a:gd name="connsiteY11" fmla="*/ 74456 h 74377"/>
                <a:gd name="connsiteX12" fmla="*/ 222310 w 222102"/>
                <a:gd name="connsiteY12" fmla="*/ 10568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02" h="74377">
                  <a:moveTo>
                    <a:pt x="222310" y="10568"/>
                  </a:moveTo>
                  <a:cubicBezTo>
                    <a:pt x="222310" y="3575"/>
                    <a:pt x="220312" y="396"/>
                    <a:pt x="217648" y="396"/>
                  </a:cubicBezTo>
                  <a:cubicBezTo>
                    <a:pt x="215983" y="396"/>
                    <a:pt x="213319" y="2621"/>
                    <a:pt x="212986" y="8661"/>
                  </a:cubicBezTo>
                  <a:cubicBezTo>
                    <a:pt x="211654" y="39174"/>
                    <a:pt x="189677" y="56656"/>
                    <a:pt x="166368" y="56656"/>
                  </a:cubicBezTo>
                  <a:cubicBezTo>
                    <a:pt x="145390" y="56656"/>
                    <a:pt x="129406" y="42989"/>
                    <a:pt x="113090" y="29321"/>
                  </a:cubicBezTo>
                  <a:cubicBezTo>
                    <a:pt x="96108" y="14700"/>
                    <a:pt x="78792" y="79"/>
                    <a:pt x="56149" y="79"/>
                  </a:cubicBezTo>
                  <a:cubicBezTo>
                    <a:pt x="19854" y="79"/>
                    <a:pt x="207" y="35042"/>
                    <a:pt x="207" y="63967"/>
                  </a:cubicBezTo>
                  <a:cubicBezTo>
                    <a:pt x="207" y="74138"/>
                    <a:pt x="4536" y="74138"/>
                    <a:pt x="4869" y="74138"/>
                  </a:cubicBezTo>
                  <a:cubicBezTo>
                    <a:pt x="8532" y="74138"/>
                    <a:pt x="9531" y="67781"/>
                    <a:pt x="9531" y="66827"/>
                  </a:cubicBezTo>
                  <a:cubicBezTo>
                    <a:pt x="10863" y="31864"/>
                    <a:pt x="35837" y="17878"/>
                    <a:pt x="56149" y="17878"/>
                  </a:cubicBezTo>
                  <a:cubicBezTo>
                    <a:pt x="77127" y="17878"/>
                    <a:pt x="93111" y="31546"/>
                    <a:pt x="109427" y="45213"/>
                  </a:cubicBezTo>
                  <a:cubicBezTo>
                    <a:pt x="126409" y="59835"/>
                    <a:pt x="143725" y="74456"/>
                    <a:pt x="166368" y="74456"/>
                  </a:cubicBezTo>
                  <a:cubicBezTo>
                    <a:pt x="202663" y="74456"/>
                    <a:pt x="222310" y="39492"/>
                    <a:pt x="222310" y="10568"/>
                  </a:cubicBez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C7FBFEF6-4883-65CE-D431-E0233FFF8A5E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1029502" y="7788963"/>
              <a:ext cx="181520" cy="286066"/>
            </a:xfrm>
            <a:custGeom>
              <a:avLst/>
              <a:gdLst>
                <a:gd name="connsiteX0" fmla="*/ 181738 w 181520"/>
                <a:gd name="connsiteY0" fmla="*/ 43624 h 286066"/>
                <a:gd name="connsiteX1" fmla="*/ 136452 w 181520"/>
                <a:gd name="connsiteY1" fmla="*/ 79 h 286066"/>
                <a:gd name="connsiteX2" fmla="*/ 96160 w 181520"/>
                <a:gd name="connsiteY2" fmla="*/ 13428 h 286066"/>
                <a:gd name="connsiteX3" fmla="*/ 53205 w 181520"/>
                <a:gd name="connsiteY3" fmla="*/ 81131 h 286066"/>
                <a:gd name="connsiteX4" fmla="*/ 260 w 181520"/>
                <a:gd name="connsiteY4" fmla="*/ 282966 h 286066"/>
                <a:gd name="connsiteX5" fmla="*/ 4256 w 181520"/>
                <a:gd name="connsiteY5" fmla="*/ 286145 h 286066"/>
                <a:gd name="connsiteX6" fmla="*/ 8252 w 181520"/>
                <a:gd name="connsiteY6" fmla="*/ 284555 h 286066"/>
                <a:gd name="connsiteX7" fmla="*/ 31561 w 181520"/>
                <a:gd name="connsiteY7" fmla="*/ 196829 h 286066"/>
                <a:gd name="connsiteX8" fmla="*/ 76847 w 181520"/>
                <a:gd name="connsiteY8" fmla="*/ 227660 h 286066"/>
                <a:gd name="connsiteX9" fmla="*/ 141114 w 181520"/>
                <a:gd name="connsiteY9" fmla="*/ 202550 h 286066"/>
                <a:gd name="connsiteX10" fmla="*/ 167753 w 181520"/>
                <a:gd name="connsiteY10" fmla="*/ 144065 h 286066"/>
                <a:gd name="connsiteX11" fmla="*/ 143445 w 181520"/>
                <a:gd name="connsiteY11" fmla="*/ 96705 h 286066"/>
                <a:gd name="connsiteX12" fmla="*/ 181738 w 181520"/>
                <a:gd name="connsiteY12" fmla="*/ 43624 h 286066"/>
                <a:gd name="connsiteX13" fmla="*/ 121800 w 181520"/>
                <a:gd name="connsiteY13" fmla="*/ 96388 h 286066"/>
                <a:gd name="connsiteX14" fmla="*/ 105817 w 181520"/>
                <a:gd name="connsiteY14" fmla="*/ 98613 h 286066"/>
                <a:gd name="connsiteX15" fmla="*/ 91166 w 181520"/>
                <a:gd name="connsiteY15" fmla="*/ 97341 h 286066"/>
                <a:gd name="connsiteX16" fmla="*/ 107482 w 181520"/>
                <a:gd name="connsiteY16" fmla="*/ 94798 h 286066"/>
                <a:gd name="connsiteX17" fmla="*/ 121800 w 181520"/>
                <a:gd name="connsiteY17" fmla="*/ 96388 h 286066"/>
                <a:gd name="connsiteX18" fmla="*/ 163091 w 181520"/>
                <a:gd name="connsiteY18" fmla="*/ 36314 h 286066"/>
                <a:gd name="connsiteX19" fmla="*/ 133122 w 181520"/>
                <a:gd name="connsiteY19" fmla="*/ 91302 h 286066"/>
                <a:gd name="connsiteX20" fmla="*/ 107482 w 181520"/>
                <a:gd name="connsiteY20" fmla="*/ 87488 h 286066"/>
                <a:gd name="connsiteX21" fmla="*/ 81842 w 181520"/>
                <a:gd name="connsiteY21" fmla="*/ 97659 h 286066"/>
                <a:gd name="connsiteX22" fmla="*/ 104818 w 181520"/>
                <a:gd name="connsiteY22" fmla="*/ 105605 h 286066"/>
                <a:gd name="connsiteX23" fmla="*/ 132123 w 181520"/>
                <a:gd name="connsiteY23" fmla="*/ 101473 h 286066"/>
                <a:gd name="connsiteX24" fmla="*/ 146774 w 181520"/>
                <a:gd name="connsiteY24" fmla="*/ 137390 h 286066"/>
                <a:gd name="connsiteX25" fmla="*/ 130125 w 181520"/>
                <a:gd name="connsiteY25" fmla="*/ 192061 h 286066"/>
                <a:gd name="connsiteX26" fmla="*/ 75848 w 181520"/>
                <a:gd name="connsiteY26" fmla="*/ 220667 h 286066"/>
                <a:gd name="connsiteX27" fmla="*/ 37888 w 181520"/>
                <a:gd name="connsiteY27" fmla="*/ 179665 h 286066"/>
                <a:gd name="connsiteX28" fmla="*/ 39553 w 181520"/>
                <a:gd name="connsiteY28" fmla="*/ 165679 h 286066"/>
                <a:gd name="connsiteX29" fmla="*/ 60864 w 181520"/>
                <a:gd name="connsiteY29" fmla="*/ 85263 h 286066"/>
                <a:gd name="connsiteX30" fmla="*/ 132123 w 181520"/>
                <a:gd name="connsiteY30" fmla="*/ 7389 h 286066"/>
                <a:gd name="connsiteX31" fmla="*/ 163091 w 181520"/>
                <a:gd name="connsiteY31" fmla="*/ 36314 h 28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1520" h="286066">
                  <a:moveTo>
                    <a:pt x="181738" y="43624"/>
                  </a:moveTo>
                  <a:cubicBezTo>
                    <a:pt x="181738" y="19785"/>
                    <a:pt x="163424" y="79"/>
                    <a:pt x="136452" y="79"/>
                  </a:cubicBezTo>
                  <a:cubicBezTo>
                    <a:pt x="117139" y="79"/>
                    <a:pt x="107815" y="5164"/>
                    <a:pt x="96160" y="13428"/>
                  </a:cubicBezTo>
                  <a:cubicBezTo>
                    <a:pt x="77846" y="26142"/>
                    <a:pt x="59532" y="56974"/>
                    <a:pt x="53205" y="81131"/>
                  </a:cubicBezTo>
                  <a:lnTo>
                    <a:pt x="260" y="282966"/>
                  </a:lnTo>
                  <a:cubicBezTo>
                    <a:pt x="-73" y="284238"/>
                    <a:pt x="1592" y="286145"/>
                    <a:pt x="4256" y="286145"/>
                  </a:cubicBezTo>
                  <a:cubicBezTo>
                    <a:pt x="6920" y="286145"/>
                    <a:pt x="7919" y="285509"/>
                    <a:pt x="8252" y="284555"/>
                  </a:cubicBezTo>
                  <a:lnTo>
                    <a:pt x="31561" y="196829"/>
                  </a:lnTo>
                  <a:cubicBezTo>
                    <a:pt x="37888" y="215900"/>
                    <a:pt x="52539" y="227660"/>
                    <a:pt x="76847" y="227660"/>
                  </a:cubicBezTo>
                  <a:cubicBezTo>
                    <a:pt x="101155" y="227660"/>
                    <a:pt x="126129" y="216535"/>
                    <a:pt x="141114" y="202550"/>
                  </a:cubicBezTo>
                  <a:cubicBezTo>
                    <a:pt x="157097" y="187929"/>
                    <a:pt x="167753" y="167586"/>
                    <a:pt x="167753" y="144065"/>
                  </a:cubicBezTo>
                  <a:cubicBezTo>
                    <a:pt x="167753" y="121180"/>
                    <a:pt x="155432" y="104652"/>
                    <a:pt x="143445" y="96705"/>
                  </a:cubicBezTo>
                  <a:cubicBezTo>
                    <a:pt x="162758" y="86216"/>
                    <a:pt x="181738" y="66510"/>
                    <a:pt x="181738" y="43624"/>
                  </a:cubicBezTo>
                  <a:close/>
                  <a:moveTo>
                    <a:pt x="121800" y="96388"/>
                  </a:moveTo>
                  <a:cubicBezTo>
                    <a:pt x="117472" y="97977"/>
                    <a:pt x="113809" y="98613"/>
                    <a:pt x="105817" y="98613"/>
                  </a:cubicBezTo>
                  <a:cubicBezTo>
                    <a:pt x="101155" y="98613"/>
                    <a:pt x="94495" y="98930"/>
                    <a:pt x="91166" y="97341"/>
                  </a:cubicBezTo>
                  <a:cubicBezTo>
                    <a:pt x="91832" y="94163"/>
                    <a:pt x="103819" y="94798"/>
                    <a:pt x="107482" y="94798"/>
                  </a:cubicBezTo>
                  <a:cubicBezTo>
                    <a:pt x="114475" y="94798"/>
                    <a:pt x="117472" y="94798"/>
                    <a:pt x="121800" y="96388"/>
                  </a:cubicBezTo>
                  <a:close/>
                  <a:moveTo>
                    <a:pt x="163091" y="36314"/>
                  </a:moveTo>
                  <a:cubicBezTo>
                    <a:pt x="163091" y="58563"/>
                    <a:pt x="150437" y="81449"/>
                    <a:pt x="133122" y="91302"/>
                  </a:cubicBezTo>
                  <a:cubicBezTo>
                    <a:pt x="124131" y="88123"/>
                    <a:pt x="117472" y="87488"/>
                    <a:pt x="107482" y="87488"/>
                  </a:cubicBezTo>
                  <a:cubicBezTo>
                    <a:pt x="100489" y="87488"/>
                    <a:pt x="81842" y="87170"/>
                    <a:pt x="81842" y="97659"/>
                  </a:cubicBezTo>
                  <a:cubicBezTo>
                    <a:pt x="81509" y="106559"/>
                    <a:pt x="98824" y="105605"/>
                    <a:pt x="104818" y="105605"/>
                  </a:cubicBezTo>
                  <a:cubicBezTo>
                    <a:pt x="117139" y="105605"/>
                    <a:pt x="122133" y="105287"/>
                    <a:pt x="132123" y="101473"/>
                  </a:cubicBezTo>
                  <a:cubicBezTo>
                    <a:pt x="144776" y="112916"/>
                    <a:pt x="146441" y="122769"/>
                    <a:pt x="146774" y="137390"/>
                  </a:cubicBezTo>
                  <a:cubicBezTo>
                    <a:pt x="147440" y="155826"/>
                    <a:pt x="139449" y="179665"/>
                    <a:pt x="130125" y="192061"/>
                  </a:cubicBezTo>
                  <a:cubicBezTo>
                    <a:pt x="117139" y="209225"/>
                    <a:pt x="94828" y="220667"/>
                    <a:pt x="75848" y="220667"/>
                  </a:cubicBezTo>
                  <a:cubicBezTo>
                    <a:pt x="50541" y="220667"/>
                    <a:pt x="37888" y="202232"/>
                    <a:pt x="37888" y="179665"/>
                  </a:cubicBezTo>
                  <a:cubicBezTo>
                    <a:pt x="37888" y="176486"/>
                    <a:pt x="37888" y="171718"/>
                    <a:pt x="39553" y="165679"/>
                  </a:cubicBezTo>
                  <a:lnTo>
                    <a:pt x="60864" y="85263"/>
                  </a:lnTo>
                  <a:cubicBezTo>
                    <a:pt x="68189" y="57928"/>
                    <a:pt x="92165" y="7389"/>
                    <a:pt x="132123" y="7389"/>
                  </a:cubicBezTo>
                  <a:cubicBezTo>
                    <a:pt x="151436" y="7389"/>
                    <a:pt x="163091" y="17243"/>
                    <a:pt x="163091" y="36314"/>
                  </a:cubicBezTo>
                  <a:close/>
                </a:path>
              </a:pathLst>
            </a:custGeom>
            <a:solidFill>
              <a:srgbClr val="B300B3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EAE5102C-EB61-F043-CC45-A13DB1E63DB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1241126" y="7785785"/>
              <a:ext cx="245744" cy="227581"/>
            </a:xfrm>
            <a:custGeom>
              <a:avLst/>
              <a:gdLst>
                <a:gd name="connsiteX0" fmla="*/ 131754 w 245744"/>
                <a:gd name="connsiteY0" fmla="*/ 5800 h 227581"/>
                <a:gd name="connsiteX1" fmla="*/ 123096 w 245744"/>
                <a:gd name="connsiteY1" fmla="*/ 79 h 227581"/>
                <a:gd name="connsiteX2" fmla="*/ 114439 w 245744"/>
                <a:gd name="connsiteY2" fmla="*/ 5800 h 227581"/>
                <a:gd name="connsiteX3" fmla="*/ 1889 w 245744"/>
                <a:gd name="connsiteY3" fmla="*/ 221303 h 227581"/>
                <a:gd name="connsiteX4" fmla="*/ 224 w 245744"/>
                <a:gd name="connsiteY4" fmla="*/ 225117 h 227581"/>
                <a:gd name="connsiteX5" fmla="*/ 7550 w 245744"/>
                <a:gd name="connsiteY5" fmla="*/ 227660 h 227581"/>
                <a:gd name="connsiteX6" fmla="*/ 238643 w 245744"/>
                <a:gd name="connsiteY6" fmla="*/ 227660 h 227581"/>
                <a:gd name="connsiteX7" fmla="*/ 245968 w 245744"/>
                <a:gd name="connsiteY7" fmla="*/ 225117 h 227581"/>
                <a:gd name="connsiteX8" fmla="*/ 244303 w 245744"/>
                <a:gd name="connsiteY8" fmla="*/ 221303 h 227581"/>
                <a:gd name="connsiteX9" fmla="*/ 131754 w 245744"/>
                <a:gd name="connsiteY9" fmla="*/ 5800 h 227581"/>
                <a:gd name="connsiteX10" fmla="*/ 112441 w 245744"/>
                <a:gd name="connsiteY10" fmla="*/ 31864 h 227581"/>
                <a:gd name="connsiteX11" fmla="*/ 202014 w 245744"/>
                <a:gd name="connsiteY11" fmla="*/ 203503 h 227581"/>
                <a:gd name="connsiteX12" fmla="*/ 22534 w 245744"/>
                <a:gd name="connsiteY12" fmla="*/ 203503 h 227581"/>
                <a:gd name="connsiteX13" fmla="*/ 112441 w 245744"/>
                <a:gd name="connsiteY13" fmla="*/ 31864 h 22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5744" h="227581">
                  <a:moveTo>
                    <a:pt x="131754" y="5800"/>
                  </a:moveTo>
                  <a:cubicBezTo>
                    <a:pt x="129423" y="1668"/>
                    <a:pt x="128757" y="79"/>
                    <a:pt x="123096" y="79"/>
                  </a:cubicBezTo>
                  <a:cubicBezTo>
                    <a:pt x="117435" y="79"/>
                    <a:pt x="116769" y="1668"/>
                    <a:pt x="114439" y="5800"/>
                  </a:cubicBezTo>
                  <a:lnTo>
                    <a:pt x="1889" y="221303"/>
                  </a:lnTo>
                  <a:cubicBezTo>
                    <a:pt x="224" y="224164"/>
                    <a:pt x="224" y="224799"/>
                    <a:pt x="224" y="225117"/>
                  </a:cubicBezTo>
                  <a:cubicBezTo>
                    <a:pt x="224" y="227660"/>
                    <a:pt x="2222" y="227660"/>
                    <a:pt x="7550" y="227660"/>
                  </a:cubicBezTo>
                  <a:lnTo>
                    <a:pt x="238643" y="227660"/>
                  </a:lnTo>
                  <a:cubicBezTo>
                    <a:pt x="243971" y="227660"/>
                    <a:pt x="245968" y="227660"/>
                    <a:pt x="245968" y="225117"/>
                  </a:cubicBezTo>
                  <a:cubicBezTo>
                    <a:pt x="245968" y="224799"/>
                    <a:pt x="245968" y="224164"/>
                    <a:pt x="244303" y="221303"/>
                  </a:cubicBezTo>
                  <a:lnTo>
                    <a:pt x="131754" y="5800"/>
                  </a:lnTo>
                  <a:close/>
                  <a:moveTo>
                    <a:pt x="112441" y="31864"/>
                  </a:moveTo>
                  <a:lnTo>
                    <a:pt x="202014" y="203503"/>
                  </a:lnTo>
                  <a:lnTo>
                    <a:pt x="22534" y="203503"/>
                  </a:lnTo>
                  <a:lnTo>
                    <a:pt x="112441" y="31864"/>
                  </a:lnTo>
                  <a:close/>
                </a:path>
              </a:pathLst>
            </a:custGeom>
            <a:solidFill>
              <a:srgbClr val="B300B3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999B698E-5409-C733-1009-431110026BBF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1510957" y="7798181"/>
              <a:ext cx="226431" cy="215185"/>
            </a:xfrm>
            <a:custGeom>
              <a:avLst/>
              <a:gdLst>
                <a:gd name="connsiteX0" fmla="*/ 134426 w 226431"/>
                <a:gd name="connsiteY0" fmla="*/ 22328 h 215185"/>
                <a:gd name="connsiteX1" fmla="*/ 142085 w 226431"/>
                <a:gd name="connsiteY1" fmla="*/ 10568 h 215185"/>
                <a:gd name="connsiteX2" fmla="*/ 163063 w 226431"/>
                <a:gd name="connsiteY2" fmla="*/ 9932 h 215185"/>
                <a:gd name="connsiteX3" fmla="*/ 211679 w 226431"/>
                <a:gd name="connsiteY3" fmla="*/ 35996 h 215185"/>
                <a:gd name="connsiteX4" fmla="*/ 209015 w 226431"/>
                <a:gd name="connsiteY4" fmla="*/ 61424 h 215185"/>
                <a:gd name="connsiteX5" fmla="*/ 208016 w 226431"/>
                <a:gd name="connsiteY5" fmla="*/ 67463 h 215185"/>
                <a:gd name="connsiteX6" fmla="*/ 212012 w 226431"/>
                <a:gd name="connsiteY6" fmla="*/ 71595 h 215185"/>
                <a:gd name="connsiteX7" fmla="*/ 217007 w 226431"/>
                <a:gd name="connsiteY7" fmla="*/ 64285 h 215185"/>
                <a:gd name="connsiteX8" fmla="*/ 225998 w 226431"/>
                <a:gd name="connsiteY8" fmla="*/ 8978 h 215185"/>
                <a:gd name="connsiteX9" fmla="*/ 226664 w 226431"/>
                <a:gd name="connsiteY9" fmla="*/ 3575 h 215185"/>
                <a:gd name="connsiteX10" fmla="*/ 217673 w 226431"/>
                <a:gd name="connsiteY10" fmla="*/ 79 h 215185"/>
                <a:gd name="connsiteX11" fmla="*/ 32865 w 226431"/>
                <a:gd name="connsiteY11" fmla="*/ 79 h 215185"/>
                <a:gd name="connsiteX12" fmla="*/ 22210 w 226431"/>
                <a:gd name="connsiteY12" fmla="*/ 6436 h 215185"/>
                <a:gd name="connsiteX13" fmla="*/ 2230 w 226431"/>
                <a:gd name="connsiteY13" fmla="*/ 62377 h 215185"/>
                <a:gd name="connsiteX14" fmla="*/ 232 w 226431"/>
                <a:gd name="connsiteY14" fmla="*/ 68099 h 215185"/>
                <a:gd name="connsiteX15" fmla="*/ 4228 w 226431"/>
                <a:gd name="connsiteY15" fmla="*/ 71595 h 215185"/>
                <a:gd name="connsiteX16" fmla="*/ 9889 w 226431"/>
                <a:gd name="connsiteY16" fmla="*/ 64920 h 215185"/>
                <a:gd name="connsiteX17" fmla="*/ 85810 w 226431"/>
                <a:gd name="connsiteY17" fmla="*/ 9932 h 215185"/>
                <a:gd name="connsiteX18" fmla="*/ 98797 w 226431"/>
                <a:gd name="connsiteY18" fmla="*/ 9932 h 215185"/>
                <a:gd name="connsiteX19" fmla="*/ 108120 w 226431"/>
                <a:gd name="connsiteY19" fmla="*/ 13746 h 215185"/>
                <a:gd name="connsiteX20" fmla="*/ 106788 w 226431"/>
                <a:gd name="connsiteY20" fmla="*/ 20421 h 215185"/>
                <a:gd name="connsiteX21" fmla="*/ 62168 w 226431"/>
                <a:gd name="connsiteY21" fmla="*/ 190154 h 215185"/>
                <a:gd name="connsiteX22" fmla="*/ 22543 w 226431"/>
                <a:gd name="connsiteY22" fmla="*/ 205411 h 215185"/>
                <a:gd name="connsiteX23" fmla="*/ 8557 w 226431"/>
                <a:gd name="connsiteY23" fmla="*/ 211450 h 215185"/>
                <a:gd name="connsiteX24" fmla="*/ 14218 w 226431"/>
                <a:gd name="connsiteY24" fmla="*/ 215264 h 215185"/>
                <a:gd name="connsiteX25" fmla="*/ 41523 w 226431"/>
                <a:gd name="connsiteY25" fmla="*/ 214628 h 215185"/>
                <a:gd name="connsiteX26" fmla="*/ 69827 w 226431"/>
                <a:gd name="connsiteY26" fmla="*/ 214310 h 215185"/>
                <a:gd name="connsiteX27" fmla="*/ 97465 w 226431"/>
                <a:gd name="connsiteY27" fmla="*/ 214628 h 215185"/>
                <a:gd name="connsiteX28" fmla="*/ 126434 w 226431"/>
                <a:gd name="connsiteY28" fmla="*/ 215264 h 215185"/>
                <a:gd name="connsiteX29" fmla="*/ 133760 w 226431"/>
                <a:gd name="connsiteY29" fmla="*/ 208907 h 215185"/>
                <a:gd name="connsiteX30" fmla="*/ 122439 w 226431"/>
                <a:gd name="connsiteY30" fmla="*/ 205411 h 215185"/>
                <a:gd name="connsiteX31" fmla="*/ 101127 w 226431"/>
                <a:gd name="connsiteY31" fmla="*/ 204775 h 215185"/>
                <a:gd name="connsiteX32" fmla="*/ 88807 w 226431"/>
                <a:gd name="connsiteY32" fmla="*/ 197782 h 215185"/>
                <a:gd name="connsiteX33" fmla="*/ 90139 w 226431"/>
                <a:gd name="connsiteY33" fmla="*/ 191107 h 215185"/>
                <a:gd name="connsiteX34" fmla="*/ 134426 w 226431"/>
                <a:gd name="connsiteY34" fmla="*/ 22328 h 2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431" h="215185">
                  <a:moveTo>
                    <a:pt x="134426" y="22328"/>
                  </a:moveTo>
                  <a:cubicBezTo>
                    <a:pt x="136757" y="13428"/>
                    <a:pt x="138089" y="11521"/>
                    <a:pt x="142085" y="10568"/>
                  </a:cubicBezTo>
                  <a:cubicBezTo>
                    <a:pt x="145082" y="9932"/>
                    <a:pt x="156070" y="9932"/>
                    <a:pt x="163063" y="9932"/>
                  </a:cubicBezTo>
                  <a:cubicBezTo>
                    <a:pt x="196695" y="9932"/>
                    <a:pt x="211679" y="11203"/>
                    <a:pt x="211679" y="35996"/>
                  </a:cubicBezTo>
                  <a:cubicBezTo>
                    <a:pt x="211679" y="40764"/>
                    <a:pt x="210347" y="53160"/>
                    <a:pt x="209015" y="61424"/>
                  </a:cubicBezTo>
                  <a:cubicBezTo>
                    <a:pt x="208682" y="62695"/>
                    <a:pt x="208016" y="66509"/>
                    <a:pt x="208016" y="67463"/>
                  </a:cubicBezTo>
                  <a:cubicBezTo>
                    <a:pt x="208016" y="69370"/>
                    <a:pt x="209015" y="71595"/>
                    <a:pt x="212012" y="71595"/>
                  </a:cubicBezTo>
                  <a:cubicBezTo>
                    <a:pt x="215675" y="71595"/>
                    <a:pt x="216341" y="69052"/>
                    <a:pt x="217007" y="64285"/>
                  </a:cubicBezTo>
                  <a:lnTo>
                    <a:pt x="225998" y="8978"/>
                  </a:lnTo>
                  <a:cubicBezTo>
                    <a:pt x="226331" y="7707"/>
                    <a:pt x="226664" y="4529"/>
                    <a:pt x="226664" y="3575"/>
                  </a:cubicBezTo>
                  <a:cubicBezTo>
                    <a:pt x="226664" y="79"/>
                    <a:pt x="223334" y="79"/>
                    <a:pt x="217673" y="79"/>
                  </a:cubicBezTo>
                  <a:lnTo>
                    <a:pt x="32865" y="79"/>
                  </a:lnTo>
                  <a:cubicBezTo>
                    <a:pt x="24873" y="79"/>
                    <a:pt x="24540" y="396"/>
                    <a:pt x="22210" y="6436"/>
                  </a:cubicBezTo>
                  <a:lnTo>
                    <a:pt x="2230" y="62377"/>
                  </a:lnTo>
                  <a:cubicBezTo>
                    <a:pt x="1897" y="63013"/>
                    <a:pt x="232" y="67463"/>
                    <a:pt x="232" y="68099"/>
                  </a:cubicBezTo>
                  <a:cubicBezTo>
                    <a:pt x="232" y="70006"/>
                    <a:pt x="1897" y="71595"/>
                    <a:pt x="4228" y="71595"/>
                  </a:cubicBezTo>
                  <a:cubicBezTo>
                    <a:pt x="7558" y="71595"/>
                    <a:pt x="7891" y="70006"/>
                    <a:pt x="9889" y="64920"/>
                  </a:cubicBezTo>
                  <a:cubicBezTo>
                    <a:pt x="27870" y="15653"/>
                    <a:pt x="36528" y="9932"/>
                    <a:pt x="85810" y="9932"/>
                  </a:cubicBezTo>
                  <a:lnTo>
                    <a:pt x="98797" y="9932"/>
                  </a:lnTo>
                  <a:cubicBezTo>
                    <a:pt x="108120" y="9932"/>
                    <a:pt x="108120" y="11203"/>
                    <a:pt x="108120" y="13746"/>
                  </a:cubicBezTo>
                  <a:cubicBezTo>
                    <a:pt x="108120" y="15653"/>
                    <a:pt x="107121" y="19468"/>
                    <a:pt x="106788" y="20421"/>
                  </a:cubicBezTo>
                  <a:lnTo>
                    <a:pt x="62168" y="190154"/>
                  </a:lnTo>
                  <a:cubicBezTo>
                    <a:pt x="59171" y="201914"/>
                    <a:pt x="58172" y="205411"/>
                    <a:pt x="22543" y="205411"/>
                  </a:cubicBezTo>
                  <a:cubicBezTo>
                    <a:pt x="10555" y="205411"/>
                    <a:pt x="8557" y="205411"/>
                    <a:pt x="8557" y="211450"/>
                  </a:cubicBezTo>
                  <a:cubicBezTo>
                    <a:pt x="8557" y="215264"/>
                    <a:pt x="12220" y="215264"/>
                    <a:pt x="14218" y="215264"/>
                  </a:cubicBezTo>
                  <a:cubicBezTo>
                    <a:pt x="23209" y="215264"/>
                    <a:pt x="32532" y="214628"/>
                    <a:pt x="41523" y="214628"/>
                  </a:cubicBezTo>
                  <a:cubicBezTo>
                    <a:pt x="50846" y="214628"/>
                    <a:pt x="60503" y="214310"/>
                    <a:pt x="69827" y="214310"/>
                  </a:cubicBezTo>
                  <a:cubicBezTo>
                    <a:pt x="79150" y="214310"/>
                    <a:pt x="88474" y="214628"/>
                    <a:pt x="97465" y="214628"/>
                  </a:cubicBezTo>
                  <a:cubicBezTo>
                    <a:pt x="107121" y="214628"/>
                    <a:pt x="117111" y="215264"/>
                    <a:pt x="126434" y="215264"/>
                  </a:cubicBezTo>
                  <a:cubicBezTo>
                    <a:pt x="129764" y="215264"/>
                    <a:pt x="133760" y="215264"/>
                    <a:pt x="133760" y="208907"/>
                  </a:cubicBezTo>
                  <a:cubicBezTo>
                    <a:pt x="133760" y="205411"/>
                    <a:pt x="131096" y="205411"/>
                    <a:pt x="122439" y="205411"/>
                  </a:cubicBezTo>
                  <a:cubicBezTo>
                    <a:pt x="114114" y="205411"/>
                    <a:pt x="109785" y="205411"/>
                    <a:pt x="101127" y="204775"/>
                  </a:cubicBezTo>
                  <a:cubicBezTo>
                    <a:pt x="91471" y="203821"/>
                    <a:pt x="88807" y="202868"/>
                    <a:pt x="88807" y="197782"/>
                  </a:cubicBezTo>
                  <a:cubicBezTo>
                    <a:pt x="88807" y="197464"/>
                    <a:pt x="88807" y="195875"/>
                    <a:pt x="90139" y="191107"/>
                  </a:cubicBezTo>
                  <a:lnTo>
                    <a:pt x="134426" y="22328"/>
                  </a:lnTo>
                  <a:close/>
                </a:path>
              </a:pathLst>
            </a:custGeom>
            <a:solidFill>
              <a:srgbClr val="B300B3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92C8030E-CCF8-FF51-DCDB-C12345695BC5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1748797" y="7872876"/>
              <a:ext cx="152840" cy="205649"/>
            </a:xfrm>
            <a:custGeom>
              <a:avLst/>
              <a:gdLst>
                <a:gd name="connsiteX0" fmla="*/ 152082 w 152840"/>
                <a:gd name="connsiteY0" fmla="*/ 20739 h 205649"/>
                <a:gd name="connsiteX1" fmla="*/ 153081 w 152840"/>
                <a:gd name="connsiteY1" fmla="*/ 15018 h 205649"/>
                <a:gd name="connsiteX2" fmla="*/ 143424 w 152840"/>
                <a:gd name="connsiteY2" fmla="*/ 6436 h 205649"/>
                <a:gd name="connsiteX3" fmla="*/ 129771 w 152840"/>
                <a:gd name="connsiteY3" fmla="*/ 20103 h 205649"/>
                <a:gd name="connsiteX4" fmla="*/ 98804 w 152840"/>
                <a:gd name="connsiteY4" fmla="*/ 79 h 205649"/>
                <a:gd name="connsiteX5" fmla="*/ 19553 w 152840"/>
                <a:gd name="connsiteY5" fmla="*/ 90348 h 205649"/>
                <a:gd name="connsiteX6" fmla="*/ 63840 w 152840"/>
                <a:gd name="connsiteY6" fmla="*/ 140569 h 205649"/>
                <a:gd name="connsiteX7" fmla="*/ 102467 w 152840"/>
                <a:gd name="connsiteY7" fmla="*/ 122134 h 205649"/>
                <a:gd name="connsiteX8" fmla="*/ 102800 w 152840"/>
                <a:gd name="connsiteY8" fmla="*/ 122451 h 205649"/>
                <a:gd name="connsiteX9" fmla="*/ 91811 w 152840"/>
                <a:gd name="connsiteY9" fmla="*/ 164408 h 205649"/>
                <a:gd name="connsiteX10" fmla="*/ 43861 w 152840"/>
                <a:gd name="connsiteY10" fmla="*/ 198736 h 205649"/>
                <a:gd name="connsiteX11" fmla="*/ 17222 w 152840"/>
                <a:gd name="connsiteY11" fmla="*/ 195557 h 205649"/>
                <a:gd name="connsiteX12" fmla="*/ 30874 w 152840"/>
                <a:gd name="connsiteY12" fmla="*/ 179029 h 205649"/>
                <a:gd name="connsiteX13" fmla="*/ 18221 w 152840"/>
                <a:gd name="connsiteY13" fmla="*/ 167904 h 205649"/>
                <a:gd name="connsiteX14" fmla="*/ 240 w 152840"/>
                <a:gd name="connsiteY14" fmla="*/ 186339 h 205649"/>
                <a:gd name="connsiteX15" fmla="*/ 44527 w 152840"/>
                <a:gd name="connsiteY15" fmla="*/ 205728 h 205649"/>
                <a:gd name="connsiteX16" fmla="*/ 115120 w 152840"/>
                <a:gd name="connsiteY16" fmla="*/ 161865 h 205649"/>
                <a:gd name="connsiteX17" fmla="*/ 152082 w 152840"/>
                <a:gd name="connsiteY17" fmla="*/ 20739 h 205649"/>
                <a:gd name="connsiteX18" fmla="*/ 108793 w 152840"/>
                <a:gd name="connsiteY18" fmla="*/ 99884 h 205649"/>
                <a:gd name="connsiteX19" fmla="*/ 91811 w 152840"/>
                <a:gd name="connsiteY19" fmla="*/ 122134 h 205649"/>
                <a:gd name="connsiteX20" fmla="*/ 64839 w 152840"/>
                <a:gd name="connsiteY20" fmla="*/ 133576 h 205649"/>
                <a:gd name="connsiteX21" fmla="*/ 43195 w 152840"/>
                <a:gd name="connsiteY21" fmla="*/ 104334 h 205649"/>
                <a:gd name="connsiteX22" fmla="*/ 61842 w 152840"/>
                <a:gd name="connsiteY22" fmla="*/ 35360 h 205649"/>
                <a:gd name="connsiteX23" fmla="*/ 99137 w 152840"/>
                <a:gd name="connsiteY23" fmla="*/ 7071 h 205649"/>
                <a:gd name="connsiteX24" fmla="*/ 125776 w 152840"/>
                <a:gd name="connsiteY24" fmla="*/ 34407 h 205649"/>
                <a:gd name="connsiteX25" fmla="*/ 124777 w 152840"/>
                <a:gd name="connsiteY25" fmla="*/ 39174 h 205649"/>
                <a:gd name="connsiteX26" fmla="*/ 108793 w 152840"/>
                <a:gd name="connsiteY26" fmla="*/ 99884 h 20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840" h="205649">
                  <a:moveTo>
                    <a:pt x="152082" y="20739"/>
                  </a:moveTo>
                  <a:cubicBezTo>
                    <a:pt x="152415" y="18832"/>
                    <a:pt x="153081" y="17243"/>
                    <a:pt x="153081" y="15018"/>
                  </a:cubicBezTo>
                  <a:cubicBezTo>
                    <a:pt x="153081" y="9614"/>
                    <a:pt x="149085" y="6436"/>
                    <a:pt x="143424" y="6436"/>
                  </a:cubicBezTo>
                  <a:cubicBezTo>
                    <a:pt x="140094" y="6436"/>
                    <a:pt x="131103" y="8661"/>
                    <a:pt x="129771" y="20103"/>
                  </a:cubicBezTo>
                  <a:cubicBezTo>
                    <a:pt x="123778" y="8343"/>
                    <a:pt x="112123" y="79"/>
                    <a:pt x="98804" y="79"/>
                  </a:cubicBezTo>
                  <a:cubicBezTo>
                    <a:pt x="60843" y="79"/>
                    <a:pt x="19553" y="44578"/>
                    <a:pt x="19553" y="90348"/>
                  </a:cubicBezTo>
                  <a:cubicBezTo>
                    <a:pt x="19553" y="121816"/>
                    <a:pt x="39865" y="140569"/>
                    <a:pt x="63840" y="140569"/>
                  </a:cubicBezTo>
                  <a:cubicBezTo>
                    <a:pt x="83486" y="140569"/>
                    <a:pt x="99137" y="125630"/>
                    <a:pt x="102467" y="122134"/>
                  </a:cubicBezTo>
                  <a:lnTo>
                    <a:pt x="102800" y="122451"/>
                  </a:lnTo>
                  <a:cubicBezTo>
                    <a:pt x="95807" y="150740"/>
                    <a:pt x="91811" y="163772"/>
                    <a:pt x="91811" y="164408"/>
                  </a:cubicBezTo>
                  <a:cubicBezTo>
                    <a:pt x="90479" y="167268"/>
                    <a:pt x="79157" y="198736"/>
                    <a:pt x="43861" y="198736"/>
                  </a:cubicBezTo>
                  <a:cubicBezTo>
                    <a:pt x="37534" y="198736"/>
                    <a:pt x="26546" y="198418"/>
                    <a:pt x="17222" y="195557"/>
                  </a:cubicBezTo>
                  <a:cubicBezTo>
                    <a:pt x="27212" y="192696"/>
                    <a:pt x="30874" y="184432"/>
                    <a:pt x="30874" y="179029"/>
                  </a:cubicBezTo>
                  <a:cubicBezTo>
                    <a:pt x="30874" y="173943"/>
                    <a:pt x="27212" y="167904"/>
                    <a:pt x="18221" y="167904"/>
                  </a:cubicBezTo>
                  <a:cubicBezTo>
                    <a:pt x="10895" y="167904"/>
                    <a:pt x="240" y="173625"/>
                    <a:pt x="240" y="186339"/>
                  </a:cubicBezTo>
                  <a:cubicBezTo>
                    <a:pt x="240" y="199371"/>
                    <a:pt x="12560" y="205728"/>
                    <a:pt x="44527" y="205728"/>
                  </a:cubicBezTo>
                  <a:cubicBezTo>
                    <a:pt x="86150" y="205728"/>
                    <a:pt x="110125" y="180936"/>
                    <a:pt x="115120" y="161865"/>
                  </a:cubicBezTo>
                  <a:lnTo>
                    <a:pt x="152082" y="20739"/>
                  </a:lnTo>
                  <a:close/>
                  <a:moveTo>
                    <a:pt x="108793" y="99884"/>
                  </a:moveTo>
                  <a:cubicBezTo>
                    <a:pt x="106795" y="108148"/>
                    <a:pt x="99137" y="116094"/>
                    <a:pt x="91811" y="122134"/>
                  </a:cubicBezTo>
                  <a:cubicBezTo>
                    <a:pt x="84818" y="127855"/>
                    <a:pt x="74496" y="133576"/>
                    <a:pt x="64839" y="133576"/>
                  </a:cubicBezTo>
                  <a:cubicBezTo>
                    <a:pt x="48190" y="133576"/>
                    <a:pt x="43195" y="117048"/>
                    <a:pt x="43195" y="104334"/>
                  </a:cubicBezTo>
                  <a:cubicBezTo>
                    <a:pt x="43195" y="89077"/>
                    <a:pt x="52852" y="51571"/>
                    <a:pt x="61842" y="35360"/>
                  </a:cubicBezTo>
                  <a:cubicBezTo>
                    <a:pt x="70833" y="19785"/>
                    <a:pt x="85151" y="7071"/>
                    <a:pt x="99137" y="7071"/>
                  </a:cubicBezTo>
                  <a:cubicBezTo>
                    <a:pt x="121114" y="7071"/>
                    <a:pt x="125776" y="32817"/>
                    <a:pt x="125776" y="34407"/>
                  </a:cubicBezTo>
                  <a:cubicBezTo>
                    <a:pt x="125776" y="35996"/>
                    <a:pt x="125110" y="37903"/>
                    <a:pt x="124777" y="39174"/>
                  </a:cubicBezTo>
                  <a:lnTo>
                    <a:pt x="108793" y="99884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00849F03-EFF3-B703-6019-3E15D853E8EB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1927560" y="7796274"/>
              <a:ext cx="280374" cy="217092"/>
            </a:xfrm>
            <a:custGeom>
              <a:avLst/>
              <a:gdLst>
                <a:gd name="connsiteX0" fmla="*/ 241327 w 280374"/>
                <a:gd name="connsiteY0" fmla="*/ 24553 h 217092"/>
                <a:gd name="connsiteX1" fmla="*/ 269298 w 280374"/>
                <a:gd name="connsiteY1" fmla="*/ 9932 h 217092"/>
                <a:gd name="connsiteX2" fmla="*/ 280620 w 280374"/>
                <a:gd name="connsiteY2" fmla="*/ 3575 h 217092"/>
                <a:gd name="connsiteX3" fmla="*/ 275958 w 280374"/>
                <a:gd name="connsiteY3" fmla="*/ 79 h 217092"/>
                <a:gd name="connsiteX4" fmla="*/ 233336 w 280374"/>
                <a:gd name="connsiteY4" fmla="*/ 1032 h 217092"/>
                <a:gd name="connsiteX5" fmla="*/ 190380 w 280374"/>
                <a:gd name="connsiteY5" fmla="*/ 79 h 217092"/>
                <a:gd name="connsiteX6" fmla="*/ 184053 w 280374"/>
                <a:gd name="connsiteY6" fmla="*/ 6436 h 217092"/>
                <a:gd name="connsiteX7" fmla="*/ 193377 w 280374"/>
                <a:gd name="connsiteY7" fmla="*/ 9932 h 217092"/>
                <a:gd name="connsiteX8" fmla="*/ 206031 w 280374"/>
                <a:gd name="connsiteY8" fmla="*/ 10568 h 217092"/>
                <a:gd name="connsiteX9" fmla="*/ 215021 w 280374"/>
                <a:gd name="connsiteY9" fmla="*/ 15653 h 217092"/>
                <a:gd name="connsiteX10" fmla="*/ 213689 w 280374"/>
                <a:gd name="connsiteY10" fmla="*/ 21692 h 217092"/>
                <a:gd name="connsiteX11" fmla="*/ 193710 w 280374"/>
                <a:gd name="connsiteY11" fmla="*/ 99248 h 217092"/>
                <a:gd name="connsiteX12" fmla="*/ 92149 w 280374"/>
                <a:gd name="connsiteY12" fmla="*/ 99248 h 217092"/>
                <a:gd name="connsiteX13" fmla="*/ 111795 w 280374"/>
                <a:gd name="connsiteY13" fmla="*/ 24553 h 217092"/>
                <a:gd name="connsiteX14" fmla="*/ 139766 w 280374"/>
                <a:gd name="connsiteY14" fmla="*/ 9932 h 217092"/>
                <a:gd name="connsiteX15" fmla="*/ 151088 w 280374"/>
                <a:gd name="connsiteY15" fmla="*/ 3575 h 217092"/>
                <a:gd name="connsiteX16" fmla="*/ 146426 w 280374"/>
                <a:gd name="connsiteY16" fmla="*/ 79 h 217092"/>
                <a:gd name="connsiteX17" fmla="*/ 103804 w 280374"/>
                <a:gd name="connsiteY17" fmla="*/ 1032 h 217092"/>
                <a:gd name="connsiteX18" fmla="*/ 60848 w 280374"/>
                <a:gd name="connsiteY18" fmla="*/ 79 h 217092"/>
                <a:gd name="connsiteX19" fmla="*/ 54522 w 280374"/>
                <a:gd name="connsiteY19" fmla="*/ 6436 h 217092"/>
                <a:gd name="connsiteX20" fmla="*/ 63845 w 280374"/>
                <a:gd name="connsiteY20" fmla="*/ 9932 h 217092"/>
                <a:gd name="connsiteX21" fmla="*/ 76499 w 280374"/>
                <a:gd name="connsiteY21" fmla="*/ 10568 h 217092"/>
                <a:gd name="connsiteX22" fmla="*/ 85489 w 280374"/>
                <a:gd name="connsiteY22" fmla="*/ 15653 h 217092"/>
                <a:gd name="connsiteX23" fmla="*/ 84157 w 280374"/>
                <a:gd name="connsiteY23" fmla="*/ 21692 h 217092"/>
                <a:gd name="connsiteX24" fmla="*/ 39537 w 280374"/>
                <a:gd name="connsiteY24" fmla="*/ 192379 h 217092"/>
                <a:gd name="connsiteX25" fmla="*/ 9235 w 280374"/>
                <a:gd name="connsiteY25" fmla="*/ 207318 h 217092"/>
                <a:gd name="connsiteX26" fmla="*/ 245 w 280374"/>
                <a:gd name="connsiteY26" fmla="*/ 213675 h 217092"/>
                <a:gd name="connsiteX27" fmla="*/ 4907 w 280374"/>
                <a:gd name="connsiteY27" fmla="*/ 217171 h 217092"/>
                <a:gd name="connsiteX28" fmla="*/ 47196 w 280374"/>
                <a:gd name="connsiteY28" fmla="*/ 216217 h 217092"/>
                <a:gd name="connsiteX29" fmla="*/ 68507 w 280374"/>
                <a:gd name="connsiteY29" fmla="*/ 216535 h 217092"/>
                <a:gd name="connsiteX30" fmla="*/ 90151 w 280374"/>
                <a:gd name="connsiteY30" fmla="*/ 217171 h 217092"/>
                <a:gd name="connsiteX31" fmla="*/ 96811 w 280374"/>
                <a:gd name="connsiteY31" fmla="*/ 210814 h 217092"/>
                <a:gd name="connsiteX32" fmla="*/ 87487 w 280374"/>
                <a:gd name="connsiteY32" fmla="*/ 207318 h 217092"/>
                <a:gd name="connsiteX33" fmla="*/ 65843 w 280374"/>
                <a:gd name="connsiteY33" fmla="*/ 201596 h 217092"/>
                <a:gd name="connsiteX34" fmla="*/ 66842 w 280374"/>
                <a:gd name="connsiteY34" fmla="*/ 196193 h 217092"/>
                <a:gd name="connsiteX35" fmla="*/ 89485 w 280374"/>
                <a:gd name="connsiteY35" fmla="*/ 109102 h 217092"/>
                <a:gd name="connsiteX36" fmla="*/ 191046 w 280374"/>
                <a:gd name="connsiteY36" fmla="*/ 109102 h 217092"/>
                <a:gd name="connsiteX37" fmla="*/ 168070 w 280374"/>
                <a:gd name="connsiteY37" fmla="*/ 196829 h 217092"/>
                <a:gd name="connsiteX38" fmla="*/ 137768 w 280374"/>
                <a:gd name="connsiteY38" fmla="*/ 207318 h 217092"/>
                <a:gd name="connsiteX39" fmla="*/ 129777 w 280374"/>
                <a:gd name="connsiteY39" fmla="*/ 213675 h 217092"/>
                <a:gd name="connsiteX40" fmla="*/ 134438 w 280374"/>
                <a:gd name="connsiteY40" fmla="*/ 217171 h 217092"/>
                <a:gd name="connsiteX41" fmla="*/ 176728 w 280374"/>
                <a:gd name="connsiteY41" fmla="*/ 216217 h 217092"/>
                <a:gd name="connsiteX42" fmla="*/ 198039 w 280374"/>
                <a:gd name="connsiteY42" fmla="*/ 216535 h 217092"/>
                <a:gd name="connsiteX43" fmla="*/ 219683 w 280374"/>
                <a:gd name="connsiteY43" fmla="*/ 217171 h 217092"/>
                <a:gd name="connsiteX44" fmla="*/ 226343 w 280374"/>
                <a:gd name="connsiteY44" fmla="*/ 210814 h 217092"/>
                <a:gd name="connsiteX45" fmla="*/ 217019 w 280374"/>
                <a:gd name="connsiteY45" fmla="*/ 207318 h 217092"/>
                <a:gd name="connsiteX46" fmla="*/ 195375 w 280374"/>
                <a:gd name="connsiteY46" fmla="*/ 201596 h 217092"/>
                <a:gd name="connsiteX47" fmla="*/ 196374 w 280374"/>
                <a:gd name="connsiteY47" fmla="*/ 196193 h 217092"/>
                <a:gd name="connsiteX48" fmla="*/ 241327 w 280374"/>
                <a:gd name="connsiteY48" fmla="*/ 24553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217092">
                  <a:moveTo>
                    <a:pt x="241327" y="24553"/>
                  </a:moveTo>
                  <a:cubicBezTo>
                    <a:pt x="244324" y="13110"/>
                    <a:pt x="244990" y="9932"/>
                    <a:pt x="269298" y="9932"/>
                  </a:cubicBezTo>
                  <a:cubicBezTo>
                    <a:pt x="277956" y="9932"/>
                    <a:pt x="280620" y="9932"/>
                    <a:pt x="280620" y="3575"/>
                  </a:cubicBezTo>
                  <a:cubicBezTo>
                    <a:pt x="280620" y="79"/>
                    <a:pt x="276957" y="79"/>
                    <a:pt x="275958" y="79"/>
                  </a:cubicBezTo>
                  <a:cubicBezTo>
                    <a:pt x="266634" y="79"/>
                    <a:pt x="242659" y="1032"/>
                    <a:pt x="233336" y="1032"/>
                  </a:cubicBezTo>
                  <a:cubicBezTo>
                    <a:pt x="223679" y="1032"/>
                    <a:pt x="200037" y="79"/>
                    <a:pt x="190380" y="79"/>
                  </a:cubicBezTo>
                  <a:cubicBezTo>
                    <a:pt x="187716" y="79"/>
                    <a:pt x="184053" y="79"/>
                    <a:pt x="184053" y="6436"/>
                  </a:cubicBezTo>
                  <a:cubicBezTo>
                    <a:pt x="184053" y="9932"/>
                    <a:pt x="187050" y="9932"/>
                    <a:pt x="193377" y="9932"/>
                  </a:cubicBezTo>
                  <a:cubicBezTo>
                    <a:pt x="194043" y="9932"/>
                    <a:pt x="200370" y="9932"/>
                    <a:pt x="206031" y="10568"/>
                  </a:cubicBezTo>
                  <a:cubicBezTo>
                    <a:pt x="212024" y="11203"/>
                    <a:pt x="215021" y="11521"/>
                    <a:pt x="215021" y="15653"/>
                  </a:cubicBezTo>
                  <a:cubicBezTo>
                    <a:pt x="215021" y="16925"/>
                    <a:pt x="214688" y="17560"/>
                    <a:pt x="213689" y="21692"/>
                  </a:cubicBezTo>
                  <a:lnTo>
                    <a:pt x="193710" y="99248"/>
                  </a:lnTo>
                  <a:lnTo>
                    <a:pt x="92149" y="99248"/>
                  </a:lnTo>
                  <a:lnTo>
                    <a:pt x="111795" y="24553"/>
                  </a:lnTo>
                  <a:cubicBezTo>
                    <a:pt x="114792" y="13110"/>
                    <a:pt x="115791" y="9932"/>
                    <a:pt x="139766" y="9932"/>
                  </a:cubicBezTo>
                  <a:cubicBezTo>
                    <a:pt x="148424" y="9932"/>
                    <a:pt x="151088" y="9932"/>
                    <a:pt x="151088" y="3575"/>
                  </a:cubicBezTo>
                  <a:cubicBezTo>
                    <a:pt x="151088" y="79"/>
                    <a:pt x="147425" y="79"/>
                    <a:pt x="146426" y="79"/>
                  </a:cubicBezTo>
                  <a:cubicBezTo>
                    <a:pt x="137102" y="79"/>
                    <a:pt x="113127" y="1032"/>
                    <a:pt x="103804" y="1032"/>
                  </a:cubicBezTo>
                  <a:cubicBezTo>
                    <a:pt x="94147" y="1032"/>
                    <a:pt x="70505" y="79"/>
                    <a:pt x="60848" y="79"/>
                  </a:cubicBezTo>
                  <a:cubicBezTo>
                    <a:pt x="58184" y="79"/>
                    <a:pt x="54522" y="79"/>
                    <a:pt x="54522" y="6436"/>
                  </a:cubicBezTo>
                  <a:cubicBezTo>
                    <a:pt x="54522" y="9932"/>
                    <a:pt x="57518" y="9932"/>
                    <a:pt x="63845" y="9932"/>
                  </a:cubicBezTo>
                  <a:cubicBezTo>
                    <a:pt x="64511" y="9932"/>
                    <a:pt x="70838" y="9932"/>
                    <a:pt x="76499" y="10568"/>
                  </a:cubicBezTo>
                  <a:cubicBezTo>
                    <a:pt x="82492" y="11203"/>
                    <a:pt x="85489" y="11521"/>
                    <a:pt x="85489" y="15653"/>
                  </a:cubicBezTo>
                  <a:cubicBezTo>
                    <a:pt x="85489" y="16925"/>
                    <a:pt x="85156" y="17878"/>
                    <a:pt x="84157" y="21692"/>
                  </a:cubicBezTo>
                  <a:lnTo>
                    <a:pt x="39537" y="192379"/>
                  </a:lnTo>
                  <a:cubicBezTo>
                    <a:pt x="36207" y="204775"/>
                    <a:pt x="35541" y="207318"/>
                    <a:pt x="9235" y="207318"/>
                  </a:cubicBezTo>
                  <a:cubicBezTo>
                    <a:pt x="3242" y="207318"/>
                    <a:pt x="245" y="207318"/>
                    <a:pt x="245" y="213675"/>
                  </a:cubicBezTo>
                  <a:cubicBezTo>
                    <a:pt x="245" y="217171"/>
                    <a:pt x="4241" y="217171"/>
                    <a:pt x="4907" y="217171"/>
                  </a:cubicBezTo>
                  <a:cubicBezTo>
                    <a:pt x="14230" y="217171"/>
                    <a:pt x="37872" y="216217"/>
                    <a:pt x="47196" y="216217"/>
                  </a:cubicBezTo>
                  <a:cubicBezTo>
                    <a:pt x="54189" y="216217"/>
                    <a:pt x="61514" y="216535"/>
                    <a:pt x="68507" y="216535"/>
                  </a:cubicBezTo>
                  <a:cubicBezTo>
                    <a:pt x="75833" y="216535"/>
                    <a:pt x="83158" y="217171"/>
                    <a:pt x="90151" y="217171"/>
                  </a:cubicBezTo>
                  <a:cubicBezTo>
                    <a:pt x="92815" y="217171"/>
                    <a:pt x="96811" y="217171"/>
                    <a:pt x="96811" y="210814"/>
                  </a:cubicBezTo>
                  <a:cubicBezTo>
                    <a:pt x="96811" y="207318"/>
                    <a:pt x="93814" y="207318"/>
                    <a:pt x="87487" y="207318"/>
                  </a:cubicBezTo>
                  <a:cubicBezTo>
                    <a:pt x="75167" y="207318"/>
                    <a:pt x="65843" y="207318"/>
                    <a:pt x="65843" y="201596"/>
                  </a:cubicBezTo>
                  <a:cubicBezTo>
                    <a:pt x="65843" y="199689"/>
                    <a:pt x="66509" y="198100"/>
                    <a:pt x="66842" y="196193"/>
                  </a:cubicBezTo>
                  <a:lnTo>
                    <a:pt x="89485" y="109102"/>
                  </a:lnTo>
                  <a:lnTo>
                    <a:pt x="191046" y="109102"/>
                  </a:lnTo>
                  <a:cubicBezTo>
                    <a:pt x="177061" y="161865"/>
                    <a:pt x="169402" y="192061"/>
                    <a:pt x="168070" y="196829"/>
                  </a:cubicBezTo>
                  <a:cubicBezTo>
                    <a:pt x="164740" y="207000"/>
                    <a:pt x="158413" y="207318"/>
                    <a:pt x="137768" y="207318"/>
                  </a:cubicBezTo>
                  <a:cubicBezTo>
                    <a:pt x="132773" y="207318"/>
                    <a:pt x="129777" y="207318"/>
                    <a:pt x="129777" y="213675"/>
                  </a:cubicBezTo>
                  <a:cubicBezTo>
                    <a:pt x="129777" y="217171"/>
                    <a:pt x="133772" y="217171"/>
                    <a:pt x="134438" y="217171"/>
                  </a:cubicBezTo>
                  <a:cubicBezTo>
                    <a:pt x="143762" y="217171"/>
                    <a:pt x="167404" y="216217"/>
                    <a:pt x="176728" y="216217"/>
                  </a:cubicBezTo>
                  <a:cubicBezTo>
                    <a:pt x="183720" y="216217"/>
                    <a:pt x="191046" y="216535"/>
                    <a:pt x="198039" y="216535"/>
                  </a:cubicBezTo>
                  <a:cubicBezTo>
                    <a:pt x="205365" y="216535"/>
                    <a:pt x="212690" y="217171"/>
                    <a:pt x="219683" y="217171"/>
                  </a:cubicBezTo>
                  <a:cubicBezTo>
                    <a:pt x="222347" y="217171"/>
                    <a:pt x="226343" y="217171"/>
                    <a:pt x="226343" y="210814"/>
                  </a:cubicBezTo>
                  <a:cubicBezTo>
                    <a:pt x="226343" y="207318"/>
                    <a:pt x="223346" y="207318"/>
                    <a:pt x="217019" y="207318"/>
                  </a:cubicBezTo>
                  <a:cubicBezTo>
                    <a:pt x="204699" y="207318"/>
                    <a:pt x="195375" y="207318"/>
                    <a:pt x="195375" y="201596"/>
                  </a:cubicBezTo>
                  <a:cubicBezTo>
                    <a:pt x="195375" y="199689"/>
                    <a:pt x="196041" y="198100"/>
                    <a:pt x="196374" y="196193"/>
                  </a:cubicBezTo>
                  <a:lnTo>
                    <a:pt x="241327" y="24553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F37CB324-0EDA-6C74-AE8D-2F578E0AEE01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2341368" y="7857301"/>
              <a:ext cx="160832" cy="153204"/>
            </a:xfrm>
            <a:custGeom>
              <a:avLst/>
              <a:gdLst>
                <a:gd name="connsiteX0" fmla="*/ 80839 w 160832"/>
                <a:gd name="connsiteY0" fmla="*/ 67781 h 153204"/>
                <a:gd name="connsiteX1" fmla="*/ 14241 w 160832"/>
                <a:gd name="connsiteY1" fmla="*/ 4529 h 153204"/>
                <a:gd name="connsiteX2" fmla="*/ 6916 w 160832"/>
                <a:gd name="connsiteY2" fmla="*/ 79 h 153204"/>
                <a:gd name="connsiteX3" fmla="*/ 256 w 160832"/>
                <a:gd name="connsiteY3" fmla="*/ 6436 h 153204"/>
                <a:gd name="connsiteX4" fmla="*/ 4585 w 160832"/>
                <a:gd name="connsiteY4" fmla="*/ 12793 h 153204"/>
                <a:gd name="connsiteX5" fmla="*/ 71182 w 160832"/>
                <a:gd name="connsiteY5" fmla="*/ 76681 h 153204"/>
                <a:gd name="connsiteX6" fmla="*/ 4585 w 160832"/>
                <a:gd name="connsiteY6" fmla="*/ 140569 h 153204"/>
                <a:gd name="connsiteX7" fmla="*/ 256 w 160832"/>
                <a:gd name="connsiteY7" fmla="*/ 146926 h 153204"/>
                <a:gd name="connsiteX8" fmla="*/ 6916 w 160832"/>
                <a:gd name="connsiteY8" fmla="*/ 153283 h 153204"/>
                <a:gd name="connsiteX9" fmla="*/ 14241 w 160832"/>
                <a:gd name="connsiteY9" fmla="*/ 148833 h 153204"/>
                <a:gd name="connsiteX10" fmla="*/ 80506 w 160832"/>
                <a:gd name="connsiteY10" fmla="*/ 85581 h 153204"/>
                <a:gd name="connsiteX11" fmla="*/ 149434 w 160832"/>
                <a:gd name="connsiteY11" fmla="*/ 151376 h 153204"/>
                <a:gd name="connsiteX12" fmla="*/ 154429 w 160832"/>
                <a:gd name="connsiteY12" fmla="*/ 153283 h 153204"/>
                <a:gd name="connsiteX13" fmla="*/ 161089 w 160832"/>
                <a:gd name="connsiteY13" fmla="*/ 146926 h 153204"/>
                <a:gd name="connsiteX14" fmla="*/ 160090 w 160832"/>
                <a:gd name="connsiteY14" fmla="*/ 143430 h 153204"/>
                <a:gd name="connsiteX15" fmla="*/ 90162 w 160832"/>
                <a:gd name="connsiteY15" fmla="*/ 76681 h 153204"/>
                <a:gd name="connsiteX16" fmla="*/ 151099 w 160832"/>
                <a:gd name="connsiteY16" fmla="*/ 18514 h 153204"/>
                <a:gd name="connsiteX17" fmla="*/ 159424 w 160832"/>
                <a:gd name="connsiteY17" fmla="*/ 10568 h 153204"/>
                <a:gd name="connsiteX18" fmla="*/ 161089 w 160832"/>
                <a:gd name="connsiteY18" fmla="*/ 6436 h 153204"/>
                <a:gd name="connsiteX19" fmla="*/ 154429 w 160832"/>
                <a:gd name="connsiteY19" fmla="*/ 79 h 153204"/>
                <a:gd name="connsiteX20" fmla="*/ 146770 w 160832"/>
                <a:gd name="connsiteY20" fmla="*/ 4846 h 153204"/>
                <a:gd name="connsiteX21" fmla="*/ 80839 w 160832"/>
                <a:gd name="connsiteY21" fmla="*/ 67781 h 15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0832" h="153204">
                  <a:moveTo>
                    <a:pt x="80839" y="67781"/>
                  </a:moveTo>
                  <a:lnTo>
                    <a:pt x="14241" y="4529"/>
                  </a:lnTo>
                  <a:cubicBezTo>
                    <a:pt x="10246" y="714"/>
                    <a:pt x="9580" y="79"/>
                    <a:pt x="6916" y="79"/>
                  </a:cubicBezTo>
                  <a:cubicBezTo>
                    <a:pt x="3586" y="79"/>
                    <a:pt x="256" y="2939"/>
                    <a:pt x="256" y="6436"/>
                  </a:cubicBezTo>
                  <a:cubicBezTo>
                    <a:pt x="256" y="8661"/>
                    <a:pt x="922" y="9296"/>
                    <a:pt x="4585" y="12793"/>
                  </a:cubicBezTo>
                  <a:lnTo>
                    <a:pt x="71182" y="76681"/>
                  </a:lnTo>
                  <a:lnTo>
                    <a:pt x="4585" y="140569"/>
                  </a:lnTo>
                  <a:cubicBezTo>
                    <a:pt x="922" y="144065"/>
                    <a:pt x="256" y="144701"/>
                    <a:pt x="256" y="146926"/>
                  </a:cubicBezTo>
                  <a:cubicBezTo>
                    <a:pt x="256" y="150422"/>
                    <a:pt x="3586" y="153283"/>
                    <a:pt x="6916" y="153283"/>
                  </a:cubicBezTo>
                  <a:cubicBezTo>
                    <a:pt x="9580" y="153283"/>
                    <a:pt x="10246" y="152647"/>
                    <a:pt x="14241" y="148833"/>
                  </a:cubicBezTo>
                  <a:lnTo>
                    <a:pt x="80506" y="85581"/>
                  </a:lnTo>
                  <a:lnTo>
                    <a:pt x="149434" y="151376"/>
                  </a:lnTo>
                  <a:cubicBezTo>
                    <a:pt x="150100" y="151694"/>
                    <a:pt x="152431" y="153283"/>
                    <a:pt x="154429" y="153283"/>
                  </a:cubicBezTo>
                  <a:cubicBezTo>
                    <a:pt x="158425" y="153283"/>
                    <a:pt x="161089" y="150422"/>
                    <a:pt x="161089" y="146926"/>
                  </a:cubicBezTo>
                  <a:cubicBezTo>
                    <a:pt x="161089" y="146290"/>
                    <a:pt x="161089" y="145019"/>
                    <a:pt x="160090" y="143430"/>
                  </a:cubicBezTo>
                  <a:cubicBezTo>
                    <a:pt x="159757" y="142794"/>
                    <a:pt x="106812" y="92891"/>
                    <a:pt x="90162" y="76681"/>
                  </a:cubicBezTo>
                  <a:lnTo>
                    <a:pt x="151099" y="18514"/>
                  </a:lnTo>
                  <a:cubicBezTo>
                    <a:pt x="152764" y="16607"/>
                    <a:pt x="157759" y="12475"/>
                    <a:pt x="159424" y="10568"/>
                  </a:cubicBezTo>
                  <a:cubicBezTo>
                    <a:pt x="159757" y="9932"/>
                    <a:pt x="161089" y="8661"/>
                    <a:pt x="161089" y="6436"/>
                  </a:cubicBezTo>
                  <a:cubicBezTo>
                    <a:pt x="161089" y="2939"/>
                    <a:pt x="158425" y="79"/>
                    <a:pt x="154429" y="79"/>
                  </a:cubicBezTo>
                  <a:cubicBezTo>
                    <a:pt x="151765" y="79"/>
                    <a:pt x="150433" y="1350"/>
                    <a:pt x="146770" y="4846"/>
                  </a:cubicBezTo>
                  <a:lnTo>
                    <a:pt x="80839" y="67781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82C5299F-EE86-72F5-227B-1973C43D30DD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2678350" y="7581245"/>
              <a:ext cx="280374" cy="217092"/>
            </a:xfrm>
            <a:custGeom>
              <a:avLst/>
              <a:gdLst>
                <a:gd name="connsiteX0" fmla="*/ 241350 w 280374"/>
                <a:gd name="connsiteY0" fmla="*/ 24546 h 217092"/>
                <a:gd name="connsiteX1" fmla="*/ 269321 w 280374"/>
                <a:gd name="connsiteY1" fmla="*/ 9925 h 217092"/>
                <a:gd name="connsiteX2" fmla="*/ 280642 w 280374"/>
                <a:gd name="connsiteY2" fmla="*/ 3568 h 217092"/>
                <a:gd name="connsiteX3" fmla="*/ 275980 w 280374"/>
                <a:gd name="connsiteY3" fmla="*/ 72 h 217092"/>
                <a:gd name="connsiteX4" fmla="*/ 233358 w 280374"/>
                <a:gd name="connsiteY4" fmla="*/ 1025 h 217092"/>
                <a:gd name="connsiteX5" fmla="*/ 190403 w 280374"/>
                <a:gd name="connsiteY5" fmla="*/ 72 h 217092"/>
                <a:gd name="connsiteX6" fmla="*/ 184076 w 280374"/>
                <a:gd name="connsiteY6" fmla="*/ 6429 h 217092"/>
                <a:gd name="connsiteX7" fmla="*/ 193400 w 280374"/>
                <a:gd name="connsiteY7" fmla="*/ 9925 h 217092"/>
                <a:gd name="connsiteX8" fmla="*/ 206053 w 280374"/>
                <a:gd name="connsiteY8" fmla="*/ 10561 h 217092"/>
                <a:gd name="connsiteX9" fmla="*/ 215044 w 280374"/>
                <a:gd name="connsiteY9" fmla="*/ 15647 h 217092"/>
                <a:gd name="connsiteX10" fmla="*/ 213712 w 280374"/>
                <a:gd name="connsiteY10" fmla="*/ 21686 h 217092"/>
                <a:gd name="connsiteX11" fmla="*/ 193733 w 280374"/>
                <a:gd name="connsiteY11" fmla="*/ 99241 h 217092"/>
                <a:gd name="connsiteX12" fmla="*/ 92172 w 280374"/>
                <a:gd name="connsiteY12" fmla="*/ 99241 h 217092"/>
                <a:gd name="connsiteX13" fmla="*/ 111818 w 280374"/>
                <a:gd name="connsiteY13" fmla="*/ 24546 h 217092"/>
                <a:gd name="connsiteX14" fmla="*/ 139789 w 280374"/>
                <a:gd name="connsiteY14" fmla="*/ 9925 h 217092"/>
                <a:gd name="connsiteX15" fmla="*/ 151110 w 280374"/>
                <a:gd name="connsiteY15" fmla="*/ 3568 h 217092"/>
                <a:gd name="connsiteX16" fmla="*/ 146448 w 280374"/>
                <a:gd name="connsiteY16" fmla="*/ 72 h 217092"/>
                <a:gd name="connsiteX17" fmla="*/ 103826 w 280374"/>
                <a:gd name="connsiteY17" fmla="*/ 1025 h 217092"/>
                <a:gd name="connsiteX18" fmla="*/ 60871 w 280374"/>
                <a:gd name="connsiteY18" fmla="*/ 72 h 217092"/>
                <a:gd name="connsiteX19" fmla="*/ 54544 w 280374"/>
                <a:gd name="connsiteY19" fmla="*/ 6429 h 217092"/>
                <a:gd name="connsiteX20" fmla="*/ 63868 w 280374"/>
                <a:gd name="connsiteY20" fmla="*/ 9925 h 217092"/>
                <a:gd name="connsiteX21" fmla="*/ 76521 w 280374"/>
                <a:gd name="connsiteY21" fmla="*/ 10561 h 217092"/>
                <a:gd name="connsiteX22" fmla="*/ 85512 w 280374"/>
                <a:gd name="connsiteY22" fmla="*/ 15647 h 217092"/>
                <a:gd name="connsiteX23" fmla="*/ 84180 w 280374"/>
                <a:gd name="connsiteY23" fmla="*/ 21686 h 217092"/>
                <a:gd name="connsiteX24" fmla="*/ 39560 w 280374"/>
                <a:gd name="connsiteY24" fmla="*/ 192372 h 217092"/>
                <a:gd name="connsiteX25" fmla="*/ 9258 w 280374"/>
                <a:gd name="connsiteY25" fmla="*/ 207311 h 217092"/>
                <a:gd name="connsiteX26" fmla="*/ 267 w 280374"/>
                <a:gd name="connsiteY26" fmla="*/ 213668 h 217092"/>
                <a:gd name="connsiteX27" fmla="*/ 4929 w 280374"/>
                <a:gd name="connsiteY27" fmla="*/ 217164 h 217092"/>
                <a:gd name="connsiteX28" fmla="*/ 47218 w 280374"/>
                <a:gd name="connsiteY28" fmla="*/ 216211 h 217092"/>
                <a:gd name="connsiteX29" fmla="*/ 68529 w 280374"/>
                <a:gd name="connsiteY29" fmla="*/ 216529 h 217092"/>
                <a:gd name="connsiteX30" fmla="*/ 90174 w 280374"/>
                <a:gd name="connsiteY30" fmla="*/ 217164 h 217092"/>
                <a:gd name="connsiteX31" fmla="*/ 96833 w 280374"/>
                <a:gd name="connsiteY31" fmla="*/ 210807 h 217092"/>
                <a:gd name="connsiteX32" fmla="*/ 87510 w 280374"/>
                <a:gd name="connsiteY32" fmla="*/ 207311 h 217092"/>
                <a:gd name="connsiteX33" fmla="*/ 65866 w 280374"/>
                <a:gd name="connsiteY33" fmla="*/ 201590 h 217092"/>
                <a:gd name="connsiteX34" fmla="*/ 66865 w 280374"/>
                <a:gd name="connsiteY34" fmla="*/ 196186 h 217092"/>
                <a:gd name="connsiteX35" fmla="*/ 89508 w 280374"/>
                <a:gd name="connsiteY35" fmla="*/ 109095 h 217092"/>
                <a:gd name="connsiteX36" fmla="*/ 191069 w 280374"/>
                <a:gd name="connsiteY36" fmla="*/ 109095 h 217092"/>
                <a:gd name="connsiteX37" fmla="*/ 168093 w 280374"/>
                <a:gd name="connsiteY37" fmla="*/ 196822 h 217092"/>
                <a:gd name="connsiteX38" fmla="*/ 137791 w 280374"/>
                <a:gd name="connsiteY38" fmla="*/ 207311 h 217092"/>
                <a:gd name="connsiteX39" fmla="*/ 129799 w 280374"/>
                <a:gd name="connsiteY39" fmla="*/ 213668 h 217092"/>
                <a:gd name="connsiteX40" fmla="*/ 134461 w 280374"/>
                <a:gd name="connsiteY40" fmla="*/ 217164 h 217092"/>
                <a:gd name="connsiteX41" fmla="*/ 176750 w 280374"/>
                <a:gd name="connsiteY41" fmla="*/ 216211 h 217092"/>
                <a:gd name="connsiteX42" fmla="*/ 198061 w 280374"/>
                <a:gd name="connsiteY42" fmla="*/ 216529 h 217092"/>
                <a:gd name="connsiteX43" fmla="*/ 219706 w 280374"/>
                <a:gd name="connsiteY43" fmla="*/ 217164 h 217092"/>
                <a:gd name="connsiteX44" fmla="*/ 226365 w 280374"/>
                <a:gd name="connsiteY44" fmla="*/ 210807 h 217092"/>
                <a:gd name="connsiteX45" fmla="*/ 217042 w 280374"/>
                <a:gd name="connsiteY45" fmla="*/ 207311 h 217092"/>
                <a:gd name="connsiteX46" fmla="*/ 195397 w 280374"/>
                <a:gd name="connsiteY46" fmla="*/ 201590 h 217092"/>
                <a:gd name="connsiteX47" fmla="*/ 196396 w 280374"/>
                <a:gd name="connsiteY47" fmla="*/ 196186 h 217092"/>
                <a:gd name="connsiteX48" fmla="*/ 241350 w 280374"/>
                <a:gd name="connsiteY48" fmla="*/ 24546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217092">
                  <a:moveTo>
                    <a:pt x="241350" y="24546"/>
                  </a:moveTo>
                  <a:cubicBezTo>
                    <a:pt x="244347" y="13104"/>
                    <a:pt x="245013" y="9925"/>
                    <a:pt x="269321" y="9925"/>
                  </a:cubicBezTo>
                  <a:cubicBezTo>
                    <a:pt x="277978" y="9925"/>
                    <a:pt x="280642" y="9925"/>
                    <a:pt x="280642" y="3568"/>
                  </a:cubicBezTo>
                  <a:cubicBezTo>
                    <a:pt x="280642" y="72"/>
                    <a:pt x="276979" y="72"/>
                    <a:pt x="275980" y="72"/>
                  </a:cubicBezTo>
                  <a:cubicBezTo>
                    <a:pt x="266657" y="72"/>
                    <a:pt x="242682" y="1025"/>
                    <a:pt x="233358" y="1025"/>
                  </a:cubicBezTo>
                  <a:cubicBezTo>
                    <a:pt x="223701" y="1025"/>
                    <a:pt x="200059" y="72"/>
                    <a:pt x="190403" y="72"/>
                  </a:cubicBezTo>
                  <a:cubicBezTo>
                    <a:pt x="187739" y="72"/>
                    <a:pt x="184076" y="72"/>
                    <a:pt x="184076" y="6429"/>
                  </a:cubicBezTo>
                  <a:cubicBezTo>
                    <a:pt x="184076" y="9925"/>
                    <a:pt x="187073" y="9925"/>
                    <a:pt x="193400" y="9925"/>
                  </a:cubicBezTo>
                  <a:cubicBezTo>
                    <a:pt x="194066" y="9925"/>
                    <a:pt x="200392" y="9925"/>
                    <a:pt x="206053" y="10561"/>
                  </a:cubicBezTo>
                  <a:cubicBezTo>
                    <a:pt x="212047" y="11197"/>
                    <a:pt x="215044" y="11515"/>
                    <a:pt x="215044" y="15647"/>
                  </a:cubicBezTo>
                  <a:cubicBezTo>
                    <a:pt x="215044" y="16918"/>
                    <a:pt x="214711" y="17554"/>
                    <a:pt x="213712" y="21686"/>
                  </a:cubicBezTo>
                  <a:lnTo>
                    <a:pt x="193733" y="99241"/>
                  </a:lnTo>
                  <a:lnTo>
                    <a:pt x="92172" y="99241"/>
                  </a:lnTo>
                  <a:lnTo>
                    <a:pt x="111818" y="24546"/>
                  </a:lnTo>
                  <a:cubicBezTo>
                    <a:pt x="114815" y="13104"/>
                    <a:pt x="115814" y="9925"/>
                    <a:pt x="139789" y="9925"/>
                  </a:cubicBezTo>
                  <a:cubicBezTo>
                    <a:pt x="148446" y="9925"/>
                    <a:pt x="151110" y="9925"/>
                    <a:pt x="151110" y="3568"/>
                  </a:cubicBezTo>
                  <a:cubicBezTo>
                    <a:pt x="151110" y="72"/>
                    <a:pt x="147447" y="72"/>
                    <a:pt x="146448" y="72"/>
                  </a:cubicBezTo>
                  <a:cubicBezTo>
                    <a:pt x="137125" y="72"/>
                    <a:pt x="113150" y="1025"/>
                    <a:pt x="103826" y="1025"/>
                  </a:cubicBezTo>
                  <a:cubicBezTo>
                    <a:pt x="94169" y="1025"/>
                    <a:pt x="70527" y="72"/>
                    <a:pt x="60871" y="72"/>
                  </a:cubicBezTo>
                  <a:cubicBezTo>
                    <a:pt x="58207" y="72"/>
                    <a:pt x="54544" y="72"/>
                    <a:pt x="54544" y="6429"/>
                  </a:cubicBezTo>
                  <a:cubicBezTo>
                    <a:pt x="54544" y="9925"/>
                    <a:pt x="57541" y="9925"/>
                    <a:pt x="63868" y="9925"/>
                  </a:cubicBezTo>
                  <a:cubicBezTo>
                    <a:pt x="64534" y="9925"/>
                    <a:pt x="70860" y="9925"/>
                    <a:pt x="76521" y="10561"/>
                  </a:cubicBezTo>
                  <a:cubicBezTo>
                    <a:pt x="82515" y="11197"/>
                    <a:pt x="85512" y="11515"/>
                    <a:pt x="85512" y="15647"/>
                  </a:cubicBezTo>
                  <a:cubicBezTo>
                    <a:pt x="85512" y="16918"/>
                    <a:pt x="85179" y="17872"/>
                    <a:pt x="84180" y="21686"/>
                  </a:cubicBezTo>
                  <a:lnTo>
                    <a:pt x="39560" y="192372"/>
                  </a:lnTo>
                  <a:cubicBezTo>
                    <a:pt x="36230" y="204768"/>
                    <a:pt x="35564" y="207311"/>
                    <a:pt x="9258" y="207311"/>
                  </a:cubicBezTo>
                  <a:cubicBezTo>
                    <a:pt x="3264" y="207311"/>
                    <a:pt x="267" y="207311"/>
                    <a:pt x="267" y="213668"/>
                  </a:cubicBezTo>
                  <a:cubicBezTo>
                    <a:pt x="267" y="217164"/>
                    <a:pt x="4263" y="217164"/>
                    <a:pt x="4929" y="217164"/>
                  </a:cubicBezTo>
                  <a:cubicBezTo>
                    <a:pt x="14253" y="217164"/>
                    <a:pt x="37895" y="216211"/>
                    <a:pt x="47218" y="216211"/>
                  </a:cubicBezTo>
                  <a:cubicBezTo>
                    <a:pt x="54211" y="216211"/>
                    <a:pt x="61537" y="216529"/>
                    <a:pt x="68529" y="216529"/>
                  </a:cubicBezTo>
                  <a:cubicBezTo>
                    <a:pt x="75855" y="216529"/>
                    <a:pt x="83181" y="217164"/>
                    <a:pt x="90174" y="217164"/>
                  </a:cubicBezTo>
                  <a:cubicBezTo>
                    <a:pt x="92838" y="217164"/>
                    <a:pt x="96833" y="217164"/>
                    <a:pt x="96833" y="210807"/>
                  </a:cubicBezTo>
                  <a:cubicBezTo>
                    <a:pt x="96833" y="207311"/>
                    <a:pt x="93836" y="207311"/>
                    <a:pt x="87510" y="207311"/>
                  </a:cubicBezTo>
                  <a:cubicBezTo>
                    <a:pt x="75189" y="207311"/>
                    <a:pt x="65866" y="207311"/>
                    <a:pt x="65866" y="201590"/>
                  </a:cubicBezTo>
                  <a:cubicBezTo>
                    <a:pt x="65866" y="199682"/>
                    <a:pt x="66532" y="198093"/>
                    <a:pt x="66865" y="196186"/>
                  </a:cubicBezTo>
                  <a:lnTo>
                    <a:pt x="89508" y="109095"/>
                  </a:lnTo>
                  <a:lnTo>
                    <a:pt x="191069" y="109095"/>
                  </a:lnTo>
                  <a:cubicBezTo>
                    <a:pt x="177083" y="161858"/>
                    <a:pt x="169425" y="192054"/>
                    <a:pt x="168093" y="196822"/>
                  </a:cubicBezTo>
                  <a:cubicBezTo>
                    <a:pt x="164763" y="206993"/>
                    <a:pt x="158436" y="207311"/>
                    <a:pt x="137791" y="207311"/>
                  </a:cubicBezTo>
                  <a:cubicBezTo>
                    <a:pt x="132796" y="207311"/>
                    <a:pt x="129799" y="207311"/>
                    <a:pt x="129799" y="213668"/>
                  </a:cubicBezTo>
                  <a:cubicBezTo>
                    <a:pt x="129799" y="217164"/>
                    <a:pt x="133795" y="217164"/>
                    <a:pt x="134461" y="217164"/>
                  </a:cubicBezTo>
                  <a:cubicBezTo>
                    <a:pt x="143785" y="217164"/>
                    <a:pt x="167427" y="216211"/>
                    <a:pt x="176750" y="216211"/>
                  </a:cubicBezTo>
                  <a:cubicBezTo>
                    <a:pt x="183743" y="216211"/>
                    <a:pt x="191069" y="216529"/>
                    <a:pt x="198061" y="216529"/>
                  </a:cubicBezTo>
                  <a:cubicBezTo>
                    <a:pt x="205387" y="216529"/>
                    <a:pt x="212713" y="217164"/>
                    <a:pt x="219706" y="217164"/>
                  </a:cubicBezTo>
                  <a:cubicBezTo>
                    <a:pt x="222369" y="217164"/>
                    <a:pt x="226365" y="217164"/>
                    <a:pt x="226365" y="210807"/>
                  </a:cubicBezTo>
                  <a:cubicBezTo>
                    <a:pt x="226365" y="207311"/>
                    <a:pt x="223368" y="207311"/>
                    <a:pt x="217042" y="207311"/>
                  </a:cubicBezTo>
                  <a:cubicBezTo>
                    <a:pt x="204721" y="207311"/>
                    <a:pt x="195397" y="207311"/>
                    <a:pt x="195397" y="201590"/>
                  </a:cubicBezTo>
                  <a:cubicBezTo>
                    <a:pt x="195397" y="199682"/>
                    <a:pt x="196063" y="198093"/>
                    <a:pt x="196396" y="196186"/>
                  </a:cubicBezTo>
                  <a:lnTo>
                    <a:pt x="241350" y="24546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776F9DDA-3083-6128-AC87-C2C05F98E151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2983898" y="7535254"/>
              <a:ext cx="103026" cy="147737"/>
            </a:xfrm>
            <a:custGeom>
              <a:avLst/>
              <a:gdLst>
                <a:gd name="connsiteX0" fmla="*/ 103302 w 103026"/>
                <a:gd name="connsiteY0" fmla="*/ 107311 h 147737"/>
                <a:gd name="connsiteX1" fmla="*/ 95377 w 103026"/>
                <a:gd name="connsiteY1" fmla="*/ 107311 h 147737"/>
                <a:gd name="connsiteX2" fmla="*/ 89317 w 103026"/>
                <a:gd name="connsiteY2" fmla="*/ 127558 h 147737"/>
                <a:gd name="connsiteX3" fmla="*/ 66241 w 103026"/>
                <a:gd name="connsiteY3" fmla="*/ 128893 h 147737"/>
                <a:gd name="connsiteX4" fmla="*/ 23352 w 103026"/>
                <a:gd name="connsiteY4" fmla="*/ 128893 h 147737"/>
                <a:gd name="connsiteX5" fmla="*/ 69970 w 103026"/>
                <a:gd name="connsiteY5" fmla="*/ 91514 h 147737"/>
                <a:gd name="connsiteX6" fmla="*/ 103302 w 103026"/>
                <a:gd name="connsiteY6" fmla="*/ 43455 h 147737"/>
                <a:gd name="connsiteX7" fmla="*/ 48759 w 103026"/>
                <a:gd name="connsiteY7" fmla="*/ 68 h 147737"/>
                <a:gd name="connsiteX8" fmla="*/ 276 w 103026"/>
                <a:gd name="connsiteY8" fmla="*/ 39895 h 147737"/>
                <a:gd name="connsiteX9" fmla="*/ 12630 w 103026"/>
                <a:gd name="connsiteY9" fmla="*/ 52355 h 147737"/>
                <a:gd name="connsiteX10" fmla="*/ 24984 w 103026"/>
                <a:gd name="connsiteY10" fmla="*/ 40562 h 147737"/>
                <a:gd name="connsiteX11" fmla="*/ 11232 w 103026"/>
                <a:gd name="connsiteY11" fmla="*/ 28770 h 147737"/>
                <a:gd name="connsiteX12" fmla="*/ 45263 w 103026"/>
                <a:gd name="connsiteY12" fmla="*/ 8078 h 147737"/>
                <a:gd name="connsiteX13" fmla="*/ 80693 w 103026"/>
                <a:gd name="connsiteY13" fmla="*/ 43455 h 147737"/>
                <a:gd name="connsiteX14" fmla="*/ 58782 w 103026"/>
                <a:gd name="connsiteY14" fmla="*/ 86174 h 147737"/>
                <a:gd name="connsiteX15" fmla="*/ 2607 w 103026"/>
                <a:gd name="connsiteY15" fmla="*/ 139128 h 147737"/>
                <a:gd name="connsiteX16" fmla="*/ 276 w 103026"/>
                <a:gd name="connsiteY16" fmla="*/ 147806 h 147737"/>
                <a:gd name="connsiteX17" fmla="*/ 96310 w 103026"/>
                <a:gd name="connsiteY17" fmla="*/ 147806 h 147737"/>
                <a:gd name="connsiteX18" fmla="*/ 103302 w 103026"/>
                <a:gd name="connsiteY18" fmla="*/ 107311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7737">
                  <a:moveTo>
                    <a:pt x="103302" y="107311"/>
                  </a:moveTo>
                  <a:lnTo>
                    <a:pt x="95377" y="107311"/>
                  </a:lnTo>
                  <a:cubicBezTo>
                    <a:pt x="94678" y="112206"/>
                    <a:pt x="92347" y="125333"/>
                    <a:pt x="89317" y="127558"/>
                  </a:cubicBezTo>
                  <a:cubicBezTo>
                    <a:pt x="87452" y="128893"/>
                    <a:pt x="69504" y="128893"/>
                    <a:pt x="66241" y="128893"/>
                  </a:cubicBezTo>
                  <a:lnTo>
                    <a:pt x="23352" y="128893"/>
                  </a:lnTo>
                  <a:cubicBezTo>
                    <a:pt x="47827" y="108201"/>
                    <a:pt x="55985" y="101971"/>
                    <a:pt x="69970" y="91514"/>
                  </a:cubicBezTo>
                  <a:cubicBezTo>
                    <a:pt x="87219" y="78387"/>
                    <a:pt x="103302" y="64592"/>
                    <a:pt x="103302" y="43455"/>
                  </a:cubicBezTo>
                  <a:cubicBezTo>
                    <a:pt x="103302" y="16533"/>
                    <a:pt x="78595" y="68"/>
                    <a:pt x="48759" y="68"/>
                  </a:cubicBezTo>
                  <a:cubicBezTo>
                    <a:pt x="19856" y="68"/>
                    <a:pt x="276" y="19425"/>
                    <a:pt x="276" y="39895"/>
                  </a:cubicBezTo>
                  <a:cubicBezTo>
                    <a:pt x="276" y="51242"/>
                    <a:pt x="10299" y="52355"/>
                    <a:pt x="12630" y="52355"/>
                  </a:cubicBezTo>
                  <a:cubicBezTo>
                    <a:pt x="18224" y="52355"/>
                    <a:pt x="24984" y="48572"/>
                    <a:pt x="24984" y="40562"/>
                  </a:cubicBezTo>
                  <a:cubicBezTo>
                    <a:pt x="24984" y="36558"/>
                    <a:pt x="23352" y="28770"/>
                    <a:pt x="11232" y="28770"/>
                  </a:cubicBezTo>
                  <a:cubicBezTo>
                    <a:pt x="18457" y="12973"/>
                    <a:pt x="34308" y="8078"/>
                    <a:pt x="45263" y="8078"/>
                  </a:cubicBezTo>
                  <a:cubicBezTo>
                    <a:pt x="68572" y="8078"/>
                    <a:pt x="80693" y="25433"/>
                    <a:pt x="80693" y="43455"/>
                  </a:cubicBezTo>
                  <a:cubicBezTo>
                    <a:pt x="80693" y="62812"/>
                    <a:pt x="66241" y="78164"/>
                    <a:pt x="58782" y="86174"/>
                  </a:cubicBezTo>
                  <a:lnTo>
                    <a:pt x="2607" y="139128"/>
                  </a:lnTo>
                  <a:cubicBezTo>
                    <a:pt x="276" y="141131"/>
                    <a:pt x="276" y="141576"/>
                    <a:pt x="276" y="147806"/>
                  </a:cubicBezTo>
                  <a:lnTo>
                    <a:pt x="96310" y="147806"/>
                  </a:lnTo>
                  <a:lnTo>
                    <a:pt x="103302" y="107311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A0D981C9-3CD5-FDF3-D0DA-AD93527E7A29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2665363" y="7927546"/>
              <a:ext cx="453231" cy="12713"/>
            </a:xfrm>
            <a:custGeom>
              <a:avLst/>
              <a:gdLst>
                <a:gd name="connsiteX0" fmla="*/ 0 w 453231"/>
                <a:gd name="connsiteY0" fmla="*/ 0 h 12713"/>
                <a:gd name="connsiteX1" fmla="*/ 453231 w 453231"/>
                <a:gd name="connsiteY1" fmla="*/ 0 h 12713"/>
                <a:gd name="connsiteX2" fmla="*/ 453231 w 453231"/>
                <a:gd name="connsiteY2" fmla="*/ 12713 h 12713"/>
                <a:gd name="connsiteX3" fmla="*/ 0 w 453231"/>
                <a:gd name="connsiteY3" fmla="*/ 12713 h 1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231" h="12713">
                  <a:moveTo>
                    <a:pt x="0" y="0"/>
                  </a:moveTo>
                  <a:lnTo>
                    <a:pt x="453231" y="0"/>
                  </a:lnTo>
                  <a:lnTo>
                    <a:pt x="453231" y="12713"/>
                  </a:lnTo>
                  <a:lnTo>
                    <a:pt x="0" y="12713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8146CCF-B080-D534-5B77-03146B20F7E3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2742093" y="8090906"/>
              <a:ext cx="156836" cy="140490"/>
            </a:xfrm>
            <a:custGeom>
              <a:avLst/>
              <a:gdLst>
                <a:gd name="connsiteX0" fmla="*/ 57210 w 156836"/>
                <a:gd name="connsiteY0" fmla="*/ 3582 h 140490"/>
                <a:gd name="connsiteX1" fmla="*/ 52881 w 156836"/>
                <a:gd name="connsiteY1" fmla="*/ 85 h 140490"/>
                <a:gd name="connsiteX2" fmla="*/ 12256 w 156836"/>
                <a:gd name="connsiteY2" fmla="*/ 3264 h 140490"/>
                <a:gd name="connsiteX3" fmla="*/ 5930 w 156836"/>
                <a:gd name="connsiteY3" fmla="*/ 9621 h 140490"/>
                <a:gd name="connsiteX4" fmla="*/ 13921 w 156836"/>
                <a:gd name="connsiteY4" fmla="*/ 13435 h 140490"/>
                <a:gd name="connsiteX5" fmla="*/ 30571 w 156836"/>
                <a:gd name="connsiteY5" fmla="*/ 18839 h 140490"/>
                <a:gd name="connsiteX6" fmla="*/ 24244 w 156836"/>
                <a:gd name="connsiteY6" fmla="*/ 44585 h 140490"/>
                <a:gd name="connsiteX7" fmla="*/ 3932 w 156836"/>
                <a:gd name="connsiteY7" fmla="*/ 122458 h 140490"/>
                <a:gd name="connsiteX8" fmla="*/ 269 w 156836"/>
                <a:gd name="connsiteY8" fmla="*/ 136761 h 140490"/>
                <a:gd name="connsiteX9" fmla="*/ 5597 w 156836"/>
                <a:gd name="connsiteY9" fmla="*/ 140576 h 140490"/>
                <a:gd name="connsiteX10" fmla="*/ 10259 w 156836"/>
                <a:gd name="connsiteY10" fmla="*/ 140576 h 140490"/>
                <a:gd name="connsiteX11" fmla="*/ 104161 w 156836"/>
                <a:gd name="connsiteY11" fmla="*/ 93852 h 140490"/>
                <a:gd name="connsiteX12" fmla="*/ 157106 w 156836"/>
                <a:gd name="connsiteY12" fmla="*/ 8667 h 140490"/>
                <a:gd name="connsiteX13" fmla="*/ 147449 w 156836"/>
                <a:gd name="connsiteY13" fmla="*/ 85 h 140490"/>
                <a:gd name="connsiteX14" fmla="*/ 134463 w 156836"/>
                <a:gd name="connsiteY14" fmla="*/ 10575 h 140490"/>
                <a:gd name="connsiteX15" fmla="*/ 24577 w 156836"/>
                <a:gd name="connsiteY15" fmla="*/ 130087 h 140490"/>
                <a:gd name="connsiteX16" fmla="*/ 57210 w 156836"/>
                <a:gd name="connsiteY16" fmla="*/ 358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36" h="140490">
                  <a:moveTo>
                    <a:pt x="57210" y="3582"/>
                  </a:moveTo>
                  <a:cubicBezTo>
                    <a:pt x="57210" y="3264"/>
                    <a:pt x="57210" y="85"/>
                    <a:pt x="52881" y="85"/>
                  </a:cubicBezTo>
                  <a:cubicBezTo>
                    <a:pt x="45222" y="85"/>
                    <a:pt x="20914" y="2628"/>
                    <a:pt x="12256" y="3264"/>
                  </a:cubicBezTo>
                  <a:cubicBezTo>
                    <a:pt x="9593" y="3582"/>
                    <a:pt x="5930" y="3900"/>
                    <a:pt x="5930" y="9621"/>
                  </a:cubicBezTo>
                  <a:cubicBezTo>
                    <a:pt x="5930" y="13435"/>
                    <a:pt x="8927" y="13435"/>
                    <a:pt x="13921" y="13435"/>
                  </a:cubicBezTo>
                  <a:cubicBezTo>
                    <a:pt x="29905" y="13435"/>
                    <a:pt x="30571" y="15660"/>
                    <a:pt x="30571" y="18839"/>
                  </a:cubicBezTo>
                  <a:cubicBezTo>
                    <a:pt x="30571" y="21064"/>
                    <a:pt x="26575" y="36003"/>
                    <a:pt x="24244" y="44585"/>
                  </a:cubicBezTo>
                  <a:lnTo>
                    <a:pt x="3932" y="122458"/>
                  </a:lnTo>
                  <a:cubicBezTo>
                    <a:pt x="2600" y="127226"/>
                    <a:pt x="269" y="136126"/>
                    <a:pt x="269" y="136761"/>
                  </a:cubicBezTo>
                  <a:cubicBezTo>
                    <a:pt x="269" y="140258"/>
                    <a:pt x="3599" y="140576"/>
                    <a:pt x="5597" y="140576"/>
                  </a:cubicBezTo>
                  <a:lnTo>
                    <a:pt x="10259" y="140576"/>
                  </a:lnTo>
                  <a:cubicBezTo>
                    <a:pt x="33568" y="136761"/>
                    <a:pt x="69863" y="124365"/>
                    <a:pt x="104161" y="93852"/>
                  </a:cubicBezTo>
                  <a:cubicBezTo>
                    <a:pt x="148115" y="54756"/>
                    <a:pt x="157106" y="11528"/>
                    <a:pt x="157106" y="8667"/>
                  </a:cubicBezTo>
                  <a:cubicBezTo>
                    <a:pt x="157106" y="3264"/>
                    <a:pt x="153110" y="85"/>
                    <a:pt x="147449" y="85"/>
                  </a:cubicBezTo>
                  <a:cubicBezTo>
                    <a:pt x="144785" y="85"/>
                    <a:pt x="137127" y="1357"/>
                    <a:pt x="134463" y="10575"/>
                  </a:cubicBezTo>
                  <a:cubicBezTo>
                    <a:pt x="113151" y="82727"/>
                    <a:pt x="62537" y="118326"/>
                    <a:pt x="24577" y="130087"/>
                  </a:cubicBezTo>
                  <a:lnTo>
                    <a:pt x="57210" y="3582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BDE037D3-6654-016A-CD7A-1E8C65ED7B36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2924816" y="7991835"/>
              <a:ext cx="103026" cy="147737"/>
            </a:xfrm>
            <a:custGeom>
              <a:avLst/>
              <a:gdLst>
                <a:gd name="connsiteX0" fmla="*/ 103301 w 103026"/>
                <a:gd name="connsiteY0" fmla="*/ 107326 h 147737"/>
                <a:gd name="connsiteX1" fmla="*/ 95376 w 103026"/>
                <a:gd name="connsiteY1" fmla="*/ 107326 h 147737"/>
                <a:gd name="connsiteX2" fmla="*/ 89315 w 103026"/>
                <a:gd name="connsiteY2" fmla="*/ 127573 h 147737"/>
                <a:gd name="connsiteX3" fmla="*/ 66239 w 103026"/>
                <a:gd name="connsiteY3" fmla="*/ 128908 h 147737"/>
                <a:gd name="connsiteX4" fmla="*/ 23350 w 103026"/>
                <a:gd name="connsiteY4" fmla="*/ 128908 h 147737"/>
                <a:gd name="connsiteX5" fmla="*/ 69969 w 103026"/>
                <a:gd name="connsiteY5" fmla="*/ 91528 h 147737"/>
                <a:gd name="connsiteX6" fmla="*/ 103301 w 103026"/>
                <a:gd name="connsiteY6" fmla="*/ 43469 h 147737"/>
                <a:gd name="connsiteX7" fmla="*/ 48757 w 103026"/>
                <a:gd name="connsiteY7" fmla="*/ 83 h 147737"/>
                <a:gd name="connsiteX8" fmla="*/ 274 w 103026"/>
                <a:gd name="connsiteY8" fmla="*/ 39909 h 147737"/>
                <a:gd name="connsiteX9" fmla="*/ 12628 w 103026"/>
                <a:gd name="connsiteY9" fmla="*/ 52369 h 147737"/>
                <a:gd name="connsiteX10" fmla="*/ 24982 w 103026"/>
                <a:gd name="connsiteY10" fmla="*/ 40577 h 147737"/>
                <a:gd name="connsiteX11" fmla="*/ 11230 w 103026"/>
                <a:gd name="connsiteY11" fmla="*/ 28785 h 147737"/>
                <a:gd name="connsiteX12" fmla="*/ 45261 w 103026"/>
                <a:gd name="connsiteY12" fmla="*/ 8092 h 147737"/>
                <a:gd name="connsiteX13" fmla="*/ 80691 w 103026"/>
                <a:gd name="connsiteY13" fmla="*/ 43469 h 147737"/>
                <a:gd name="connsiteX14" fmla="*/ 58780 w 103026"/>
                <a:gd name="connsiteY14" fmla="*/ 86188 h 147737"/>
                <a:gd name="connsiteX15" fmla="*/ 2605 w 103026"/>
                <a:gd name="connsiteY15" fmla="*/ 139142 h 147737"/>
                <a:gd name="connsiteX16" fmla="*/ 274 w 103026"/>
                <a:gd name="connsiteY16" fmla="*/ 147820 h 147737"/>
                <a:gd name="connsiteX17" fmla="*/ 96308 w 103026"/>
                <a:gd name="connsiteY17" fmla="*/ 147820 h 147737"/>
                <a:gd name="connsiteX18" fmla="*/ 103301 w 103026"/>
                <a:gd name="connsiteY18" fmla="*/ 107326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7737">
                  <a:moveTo>
                    <a:pt x="103301" y="107326"/>
                  </a:moveTo>
                  <a:lnTo>
                    <a:pt x="95376" y="107326"/>
                  </a:lnTo>
                  <a:cubicBezTo>
                    <a:pt x="94676" y="112220"/>
                    <a:pt x="92345" y="125348"/>
                    <a:pt x="89315" y="127573"/>
                  </a:cubicBezTo>
                  <a:cubicBezTo>
                    <a:pt x="87450" y="128908"/>
                    <a:pt x="69502" y="128908"/>
                    <a:pt x="66239" y="128908"/>
                  </a:cubicBezTo>
                  <a:lnTo>
                    <a:pt x="23350" y="128908"/>
                  </a:lnTo>
                  <a:cubicBezTo>
                    <a:pt x="47825" y="108216"/>
                    <a:pt x="55983" y="101986"/>
                    <a:pt x="69969" y="91528"/>
                  </a:cubicBezTo>
                  <a:cubicBezTo>
                    <a:pt x="87217" y="78401"/>
                    <a:pt x="103301" y="64606"/>
                    <a:pt x="103301" y="43469"/>
                  </a:cubicBezTo>
                  <a:cubicBezTo>
                    <a:pt x="103301" y="16547"/>
                    <a:pt x="78593" y="83"/>
                    <a:pt x="48757" y="83"/>
                  </a:cubicBezTo>
                  <a:cubicBezTo>
                    <a:pt x="19854" y="83"/>
                    <a:pt x="274" y="19440"/>
                    <a:pt x="274" y="39909"/>
                  </a:cubicBezTo>
                  <a:cubicBezTo>
                    <a:pt x="274" y="51257"/>
                    <a:pt x="10297" y="52369"/>
                    <a:pt x="12628" y="52369"/>
                  </a:cubicBezTo>
                  <a:cubicBezTo>
                    <a:pt x="18223" y="52369"/>
                    <a:pt x="24982" y="48587"/>
                    <a:pt x="24982" y="40577"/>
                  </a:cubicBezTo>
                  <a:cubicBezTo>
                    <a:pt x="24982" y="36572"/>
                    <a:pt x="23350" y="28785"/>
                    <a:pt x="11230" y="28785"/>
                  </a:cubicBezTo>
                  <a:cubicBezTo>
                    <a:pt x="18456" y="12987"/>
                    <a:pt x="34306" y="8092"/>
                    <a:pt x="45261" y="8092"/>
                  </a:cubicBezTo>
                  <a:cubicBezTo>
                    <a:pt x="68570" y="8092"/>
                    <a:pt x="80691" y="25447"/>
                    <a:pt x="80691" y="43469"/>
                  </a:cubicBezTo>
                  <a:cubicBezTo>
                    <a:pt x="80691" y="62826"/>
                    <a:pt x="66239" y="78179"/>
                    <a:pt x="58780" y="86188"/>
                  </a:cubicBezTo>
                  <a:lnTo>
                    <a:pt x="2605" y="139142"/>
                  </a:lnTo>
                  <a:cubicBezTo>
                    <a:pt x="274" y="141145"/>
                    <a:pt x="274" y="141590"/>
                    <a:pt x="274" y="147820"/>
                  </a:cubicBezTo>
                  <a:lnTo>
                    <a:pt x="96308" y="147820"/>
                  </a:lnTo>
                  <a:lnTo>
                    <a:pt x="103301" y="107326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08D9FEF-C178-46DD-A09B-D8278A41F2DC}"/>
              </a:ext>
            </a:extLst>
          </p:cNvPr>
          <p:cNvGrpSpPr/>
          <p:nvPr/>
        </p:nvGrpSpPr>
        <p:grpSpPr>
          <a:xfrm>
            <a:off x="3347398" y="1244599"/>
            <a:ext cx="1590243" cy="3951112"/>
            <a:chOff x="3347398" y="1244599"/>
            <a:chExt cx="1590243" cy="39511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796B45-7356-988A-3B75-A04CE2425D87}"/>
                </a:ext>
              </a:extLst>
            </p:cNvPr>
            <p:cNvSpPr/>
            <p:nvPr/>
          </p:nvSpPr>
          <p:spPr bwMode="auto">
            <a:xfrm>
              <a:off x="3347398" y="1955351"/>
              <a:ext cx="810090" cy="3240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mpd="sng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38B390E9-75F0-EE24-B400-75DAA45CFD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57488" y="1955351"/>
              <a:ext cx="0" cy="324036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Flèche vers le haut 9">
              <a:extLst>
                <a:ext uri="{FF2B5EF4-FFF2-40B4-BE49-F238E27FC236}">
                  <a16:creationId xmlns:a16="http://schemas.microsoft.com/office/drawing/2014/main" id="{67E92AA8-1458-6AAE-BA88-8A68D88EFF59}"/>
                </a:ext>
              </a:extLst>
            </p:cNvPr>
            <p:cNvSpPr/>
            <p:nvPr/>
          </p:nvSpPr>
          <p:spPr bwMode="auto">
            <a:xfrm>
              <a:off x="4354324" y="1273215"/>
              <a:ext cx="373888" cy="681385"/>
            </a:xfrm>
            <a:prstGeom prst="upArrow">
              <a:avLst>
                <a:gd name="adj1" fmla="val 42357"/>
                <a:gd name="adj2" fmla="val 71017"/>
              </a:avLst>
            </a:prstGeom>
            <a:noFill/>
            <a:ln w="25400" cmpd="sng">
              <a:solidFill>
                <a:srgbClr val="008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33" name="Graphique 3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 title="IguanaTex Vector Display">
              <a:extLst>
                <a:ext uri="{FF2B5EF4-FFF2-40B4-BE49-F238E27FC236}">
                  <a16:creationId xmlns:a16="http://schemas.microsoft.com/office/drawing/2014/main" id="{730DCA1D-DE89-B4E9-9D68-230308F32EB4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737100" y="1244599"/>
              <a:ext cx="200541" cy="167118"/>
            </a:xfrm>
            <a:custGeom>
              <a:avLst/>
              <a:gdLst>
                <a:gd name="connsiteX0" fmla="*/ 160064 w 184474"/>
                <a:gd name="connsiteY0" fmla="*/ 22718 h 149177"/>
                <a:gd name="connsiteX1" fmla="*/ 184705 w 184474"/>
                <a:gd name="connsiteY1" fmla="*/ 15725 h 149177"/>
                <a:gd name="connsiteX2" fmla="*/ 184705 w 184474"/>
                <a:gd name="connsiteY2" fmla="*/ 75 h 149177"/>
                <a:gd name="connsiteX3" fmla="*/ 158399 w 184474"/>
                <a:gd name="connsiteY3" fmla="*/ 1074 h 149177"/>
                <a:gd name="connsiteX4" fmla="*/ 128097 w 184474"/>
                <a:gd name="connsiteY4" fmla="*/ 75 h 149177"/>
                <a:gd name="connsiteX5" fmla="*/ 128097 w 184474"/>
                <a:gd name="connsiteY5" fmla="*/ 15725 h 149177"/>
                <a:gd name="connsiteX6" fmla="*/ 144081 w 184474"/>
                <a:gd name="connsiteY6" fmla="*/ 19388 h 149177"/>
                <a:gd name="connsiteX7" fmla="*/ 142416 w 184474"/>
                <a:gd name="connsiteY7" fmla="*/ 23384 h 149177"/>
                <a:gd name="connsiteX8" fmla="*/ 103789 w 184474"/>
                <a:gd name="connsiteY8" fmla="*/ 106630 h 149177"/>
                <a:gd name="connsiteX9" fmla="*/ 61500 w 184474"/>
                <a:gd name="connsiteY9" fmla="*/ 15725 h 149177"/>
                <a:gd name="connsiteX10" fmla="*/ 79481 w 184474"/>
                <a:gd name="connsiteY10" fmla="*/ 15725 h 149177"/>
                <a:gd name="connsiteX11" fmla="*/ 79481 w 184474"/>
                <a:gd name="connsiteY11" fmla="*/ 75 h 149177"/>
                <a:gd name="connsiteX12" fmla="*/ 38191 w 184474"/>
                <a:gd name="connsiteY12" fmla="*/ 1074 h 149177"/>
                <a:gd name="connsiteX13" fmla="*/ 231 w 184474"/>
                <a:gd name="connsiteY13" fmla="*/ 75 h 149177"/>
                <a:gd name="connsiteX14" fmla="*/ 231 w 184474"/>
                <a:gd name="connsiteY14" fmla="*/ 15725 h 149177"/>
                <a:gd name="connsiteX15" fmla="*/ 21542 w 184474"/>
                <a:gd name="connsiteY15" fmla="*/ 15725 h 149177"/>
                <a:gd name="connsiteX16" fmla="*/ 79814 w 184474"/>
                <a:gd name="connsiteY16" fmla="*/ 140928 h 149177"/>
                <a:gd name="connsiteX17" fmla="*/ 92468 w 184474"/>
                <a:gd name="connsiteY17" fmla="*/ 149253 h 149177"/>
                <a:gd name="connsiteX18" fmla="*/ 104788 w 184474"/>
                <a:gd name="connsiteY18" fmla="*/ 141261 h 149177"/>
                <a:gd name="connsiteX19" fmla="*/ 160064 w 184474"/>
                <a:gd name="connsiteY19" fmla="*/ 22718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4474" h="149177">
                  <a:moveTo>
                    <a:pt x="160064" y="22718"/>
                  </a:moveTo>
                  <a:cubicBezTo>
                    <a:pt x="162062" y="18056"/>
                    <a:pt x="163394" y="15725"/>
                    <a:pt x="184705" y="15725"/>
                  </a:cubicBezTo>
                  <a:lnTo>
                    <a:pt x="184705" y="75"/>
                  </a:lnTo>
                  <a:cubicBezTo>
                    <a:pt x="176380" y="741"/>
                    <a:pt x="166724" y="1074"/>
                    <a:pt x="158399" y="1074"/>
                  </a:cubicBezTo>
                  <a:cubicBezTo>
                    <a:pt x="150074" y="1074"/>
                    <a:pt x="135090" y="408"/>
                    <a:pt x="128097" y="75"/>
                  </a:cubicBezTo>
                  <a:lnTo>
                    <a:pt x="128097" y="15725"/>
                  </a:lnTo>
                  <a:cubicBezTo>
                    <a:pt x="134424" y="15725"/>
                    <a:pt x="144081" y="16724"/>
                    <a:pt x="144081" y="19388"/>
                  </a:cubicBezTo>
                  <a:cubicBezTo>
                    <a:pt x="144081" y="19721"/>
                    <a:pt x="143748" y="20387"/>
                    <a:pt x="142416" y="23384"/>
                  </a:cubicBezTo>
                  <a:lnTo>
                    <a:pt x="103789" y="106630"/>
                  </a:lnTo>
                  <a:lnTo>
                    <a:pt x="61500" y="15725"/>
                  </a:lnTo>
                  <a:lnTo>
                    <a:pt x="79481" y="15725"/>
                  </a:lnTo>
                  <a:lnTo>
                    <a:pt x="79481" y="75"/>
                  </a:lnTo>
                  <a:cubicBezTo>
                    <a:pt x="68493" y="741"/>
                    <a:pt x="38524" y="1074"/>
                    <a:pt x="38191" y="1074"/>
                  </a:cubicBezTo>
                  <a:cubicBezTo>
                    <a:pt x="28867" y="1074"/>
                    <a:pt x="13883" y="408"/>
                    <a:pt x="231" y="75"/>
                  </a:cubicBezTo>
                  <a:lnTo>
                    <a:pt x="231" y="15725"/>
                  </a:lnTo>
                  <a:lnTo>
                    <a:pt x="21542" y="15725"/>
                  </a:lnTo>
                  <a:lnTo>
                    <a:pt x="79814" y="140928"/>
                  </a:lnTo>
                  <a:cubicBezTo>
                    <a:pt x="83810" y="149253"/>
                    <a:pt x="88139" y="149253"/>
                    <a:pt x="92468" y="149253"/>
                  </a:cubicBezTo>
                  <a:cubicBezTo>
                    <a:pt x="98128" y="149253"/>
                    <a:pt x="101458" y="148254"/>
                    <a:pt x="104788" y="141261"/>
                  </a:cubicBezTo>
                  <a:lnTo>
                    <a:pt x="160064" y="22718"/>
                  </a:lnTo>
                  <a:close/>
                </a:path>
              </a:pathLst>
            </a:custGeom>
            <a:solidFill>
              <a:srgbClr val="1A8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8002E31-5DB9-E078-199C-D28EC12EA78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341317" y="1958465"/>
            <a:ext cx="443820" cy="3240360"/>
            <a:chOff x="3341317" y="1958465"/>
            <a:chExt cx="443820" cy="3240360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5CA878CD-E62D-6894-FADB-B88BA33AFA7C}"/>
                </a:ext>
              </a:extLst>
            </p:cNvPr>
            <p:cNvCxnSpPr/>
            <p:nvPr/>
          </p:nvCxnSpPr>
          <p:spPr bwMode="auto">
            <a:xfrm>
              <a:off x="3503691" y="1958465"/>
              <a:ext cx="0" cy="3240360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52DB600-20F3-FD61-F30C-A5F41C05614C}"/>
                </a:ext>
              </a:extLst>
            </p:cNvPr>
            <p:cNvGrpSpPr/>
            <p:nvPr>
              <p:custDataLst>
                <p:tags r:id="rId60"/>
              </p:custDataLst>
            </p:nvPr>
          </p:nvGrpSpPr>
          <p:grpSpPr>
            <a:xfrm>
              <a:off x="3341317" y="2989218"/>
              <a:ext cx="443820" cy="430761"/>
              <a:chOff x="3341317" y="2989218"/>
              <a:chExt cx="443820" cy="43076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625E0B9-4259-EF71-C6CC-B23677E83EF2}"/>
                  </a:ext>
                </a:extLst>
              </p:cNvPr>
              <p:cNvSpPr/>
              <p:nvPr/>
            </p:nvSpPr>
            <p:spPr bwMode="auto">
              <a:xfrm>
                <a:off x="3341317" y="2989218"/>
                <a:ext cx="443820" cy="4307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9" name="Graphique 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    <a:extLst>
                  <a:ext uri="{FF2B5EF4-FFF2-40B4-BE49-F238E27FC236}">
                    <a16:creationId xmlns:a16="http://schemas.microsoft.com/office/drawing/2014/main" id="{B0349504-4BFC-D525-F2D0-9A272F2AD6C9}"/>
                  </a:ext>
                </a:extLst>
              </p:cNvPr>
              <p:cNvSpPr>
                <a:spLocks noChangeAspect="1"/>
              </p:cNvSpPr>
              <p:nvPr>
                <p:custDataLst>
                  <p:tags r:id="rId61"/>
                </p:custDataLst>
              </p:nvPr>
            </p:nvSpPr>
            <p:spPr>
              <a:xfrm>
                <a:off x="3365500" y="3086100"/>
                <a:ext cx="300812" cy="233965"/>
              </a:xfrm>
              <a:custGeom>
                <a:avLst/>
                <a:gdLst>
                  <a:gd name="connsiteX0" fmla="*/ 241312 w 280374"/>
                  <a:gd name="connsiteY0" fmla="*/ 22052 h 194939"/>
                  <a:gd name="connsiteX1" fmla="*/ 269282 w 280374"/>
                  <a:gd name="connsiteY1" fmla="*/ 8923 h 194939"/>
                  <a:gd name="connsiteX2" fmla="*/ 280604 w 280374"/>
                  <a:gd name="connsiteY2" fmla="*/ 3214 h 194939"/>
                  <a:gd name="connsiteX3" fmla="*/ 275942 w 280374"/>
                  <a:gd name="connsiteY3" fmla="*/ 75 h 194939"/>
                  <a:gd name="connsiteX4" fmla="*/ 233320 w 280374"/>
                  <a:gd name="connsiteY4" fmla="*/ 931 h 194939"/>
                  <a:gd name="connsiteX5" fmla="*/ 190365 w 280374"/>
                  <a:gd name="connsiteY5" fmla="*/ 75 h 194939"/>
                  <a:gd name="connsiteX6" fmla="*/ 184038 w 280374"/>
                  <a:gd name="connsiteY6" fmla="*/ 5783 h 194939"/>
                  <a:gd name="connsiteX7" fmla="*/ 193361 w 280374"/>
                  <a:gd name="connsiteY7" fmla="*/ 8923 h 194939"/>
                  <a:gd name="connsiteX8" fmla="*/ 206015 w 280374"/>
                  <a:gd name="connsiteY8" fmla="*/ 9493 h 194939"/>
                  <a:gd name="connsiteX9" fmla="*/ 215006 w 280374"/>
                  <a:gd name="connsiteY9" fmla="*/ 14060 h 194939"/>
                  <a:gd name="connsiteX10" fmla="*/ 213674 w 280374"/>
                  <a:gd name="connsiteY10" fmla="*/ 19483 h 194939"/>
                  <a:gd name="connsiteX11" fmla="*/ 193694 w 280374"/>
                  <a:gd name="connsiteY11" fmla="*/ 89125 h 194939"/>
                  <a:gd name="connsiteX12" fmla="*/ 92133 w 280374"/>
                  <a:gd name="connsiteY12" fmla="*/ 89125 h 194939"/>
                  <a:gd name="connsiteX13" fmla="*/ 111780 w 280374"/>
                  <a:gd name="connsiteY13" fmla="*/ 22052 h 194939"/>
                  <a:gd name="connsiteX14" fmla="*/ 139751 w 280374"/>
                  <a:gd name="connsiteY14" fmla="*/ 8923 h 194939"/>
                  <a:gd name="connsiteX15" fmla="*/ 151072 w 280374"/>
                  <a:gd name="connsiteY15" fmla="*/ 3214 h 194939"/>
                  <a:gd name="connsiteX16" fmla="*/ 146410 w 280374"/>
                  <a:gd name="connsiteY16" fmla="*/ 75 h 194939"/>
                  <a:gd name="connsiteX17" fmla="*/ 103788 w 280374"/>
                  <a:gd name="connsiteY17" fmla="*/ 931 h 194939"/>
                  <a:gd name="connsiteX18" fmla="*/ 60833 w 280374"/>
                  <a:gd name="connsiteY18" fmla="*/ 75 h 194939"/>
                  <a:gd name="connsiteX19" fmla="*/ 54506 w 280374"/>
                  <a:gd name="connsiteY19" fmla="*/ 5783 h 194939"/>
                  <a:gd name="connsiteX20" fmla="*/ 63830 w 280374"/>
                  <a:gd name="connsiteY20" fmla="*/ 8923 h 194939"/>
                  <a:gd name="connsiteX21" fmla="*/ 76483 w 280374"/>
                  <a:gd name="connsiteY21" fmla="*/ 9493 h 194939"/>
                  <a:gd name="connsiteX22" fmla="*/ 85474 w 280374"/>
                  <a:gd name="connsiteY22" fmla="*/ 14060 h 194939"/>
                  <a:gd name="connsiteX23" fmla="*/ 84142 w 280374"/>
                  <a:gd name="connsiteY23" fmla="*/ 19483 h 194939"/>
                  <a:gd name="connsiteX24" fmla="*/ 39522 w 280374"/>
                  <a:gd name="connsiteY24" fmla="*/ 172752 h 194939"/>
                  <a:gd name="connsiteX25" fmla="*/ 9220 w 280374"/>
                  <a:gd name="connsiteY25" fmla="*/ 186166 h 194939"/>
                  <a:gd name="connsiteX26" fmla="*/ 229 w 280374"/>
                  <a:gd name="connsiteY26" fmla="*/ 191875 h 194939"/>
                  <a:gd name="connsiteX27" fmla="*/ 4891 w 280374"/>
                  <a:gd name="connsiteY27" fmla="*/ 195014 h 194939"/>
                  <a:gd name="connsiteX28" fmla="*/ 47180 w 280374"/>
                  <a:gd name="connsiteY28" fmla="*/ 194158 h 194939"/>
                  <a:gd name="connsiteX29" fmla="*/ 68491 w 280374"/>
                  <a:gd name="connsiteY29" fmla="*/ 194444 h 194939"/>
                  <a:gd name="connsiteX30" fmla="*/ 90136 w 280374"/>
                  <a:gd name="connsiteY30" fmla="*/ 195014 h 194939"/>
                  <a:gd name="connsiteX31" fmla="*/ 96795 w 280374"/>
                  <a:gd name="connsiteY31" fmla="*/ 189306 h 194939"/>
                  <a:gd name="connsiteX32" fmla="*/ 87472 w 280374"/>
                  <a:gd name="connsiteY32" fmla="*/ 186166 h 194939"/>
                  <a:gd name="connsiteX33" fmla="*/ 65827 w 280374"/>
                  <a:gd name="connsiteY33" fmla="*/ 181029 h 194939"/>
                  <a:gd name="connsiteX34" fmla="*/ 66826 w 280374"/>
                  <a:gd name="connsiteY34" fmla="*/ 176177 h 194939"/>
                  <a:gd name="connsiteX35" fmla="*/ 89470 w 280374"/>
                  <a:gd name="connsiteY35" fmla="*/ 97973 h 194939"/>
                  <a:gd name="connsiteX36" fmla="*/ 191031 w 280374"/>
                  <a:gd name="connsiteY36" fmla="*/ 97973 h 194939"/>
                  <a:gd name="connsiteX37" fmla="*/ 168054 w 280374"/>
                  <a:gd name="connsiteY37" fmla="*/ 176748 h 194939"/>
                  <a:gd name="connsiteX38" fmla="*/ 137753 w 280374"/>
                  <a:gd name="connsiteY38" fmla="*/ 186166 h 194939"/>
                  <a:gd name="connsiteX39" fmla="*/ 129761 w 280374"/>
                  <a:gd name="connsiteY39" fmla="*/ 191875 h 194939"/>
                  <a:gd name="connsiteX40" fmla="*/ 134423 w 280374"/>
                  <a:gd name="connsiteY40" fmla="*/ 195014 h 194939"/>
                  <a:gd name="connsiteX41" fmla="*/ 176712 w 280374"/>
                  <a:gd name="connsiteY41" fmla="*/ 194158 h 194939"/>
                  <a:gd name="connsiteX42" fmla="*/ 198023 w 280374"/>
                  <a:gd name="connsiteY42" fmla="*/ 194444 h 194939"/>
                  <a:gd name="connsiteX43" fmla="*/ 219667 w 280374"/>
                  <a:gd name="connsiteY43" fmla="*/ 195014 h 194939"/>
                  <a:gd name="connsiteX44" fmla="*/ 226327 w 280374"/>
                  <a:gd name="connsiteY44" fmla="*/ 189306 h 194939"/>
                  <a:gd name="connsiteX45" fmla="*/ 217004 w 280374"/>
                  <a:gd name="connsiteY45" fmla="*/ 186166 h 194939"/>
                  <a:gd name="connsiteX46" fmla="*/ 195359 w 280374"/>
                  <a:gd name="connsiteY46" fmla="*/ 181029 h 194939"/>
                  <a:gd name="connsiteX47" fmla="*/ 196358 w 280374"/>
                  <a:gd name="connsiteY47" fmla="*/ 176177 h 194939"/>
                  <a:gd name="connsiteX48" fmla="*/ 241312 w 280374"/>
                  <a:gd name="connsiteY48" fmla="*/ 22052 h 19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80374" h="194939">
                    <a:moveTo>
                      <a:pt x="241312" y="22052"/>
                    </a:moveTo>
                    <a:cubicBezTo>
                      <a:pt x="244308" y="11777"/>
                      <a:pt x="244974" y="8923"/>
                      <a:pt x="269282" y="8923"/>
                    </a:cubicBezTo>
                    <a:cubicBezTo>
                      <a:pt x="277940" y="8923"/>
                      <a:pt x="280604" y="8923"/>
                      <a:pt x="280604" y="3214"/>
                    </a:cubicBezTo>
                    <a:cubicBezTo>
                      <a:pt x="280604" y="75"/>
                      <a:pt x="276941" y="75"/>
                      <a:pt x="275942" y="75"/>
                    </a:cubicBezTo>
                    <a:cubicBezTo>
                      <a:pt x="266619" y="75"/>
                      <a:pt x="242644" y="931"/>
                      <a:pt x="233320" y="931"/>
                    </a:cubicBezTo>
                    <a:cubicBezTo>
                      <a:pt x="223663" y="931"/>
                      <a:pt x="200021" y="75"/>
                      <a:pt x="190365" y="75"/>
                    </a:cubicBezTo>
                    <a:cubicBezTo>
                      <a:pt x="187701" y="75"/>
                      <a:pt x="184038" y="75"/>
                      <a:pt x="184038" y="5783"/>
                    </a:cubicBezTo>
                    <a:cubicBezTo>
                      <a:pt x="184038" y="8923"/>
                      <a:pt x="187035" y="8923"/>
                      <a:pt x="193361" y="8923"/>
                    </a:cubicBezTo>
                    <a:cubicBezTo>
                      <a:pt x="194027" y="8923"/>
                      <a:pt x="200354" y="8923"/>
                      <a:pt x="206015" y="9493"/>
                    </a:cubicBezTo>
                    <a:cubicBezTo>
                      <a:pt x="212009" y="10064"/>
                      <a:pt x="215006" y="10350"/>
                      <a:pt x="215006" y="14060"/>
                    </a:cubicBezTo>
                    <a:cubicBezTo>
                      <a:pt x="215006" y="15202"/>
                      <a:pt x="214673" y="15773"/>
                      <a:pt x="213674" y="19483"/>
                    </a:cubicBezTo>
                    <a:lnTo>
                      <a:pt x="193694" y="89125"/>
                    </a:lnTo>
                    <a:lnTo>
                      <a:pt x="92133" y="89125"/>
                    </a:lnTo>
                    <a:lnTo>
                      <a:pt x="111780" y="22052"/>
                    </a:lnTo>
                    <a:cubicBezTo>
                      <a:pt x="114777" y="11777"/>
                      <a:pt x="115776" y="8923"/>
                      <a:pt x="139751" y="8923"/>
                    </a:cubicBezTo>
                    <a:cubicBezTo>
                      <a:pt x="148408" y="8923"/>
                      <a:pt x="151072" y="8923"/>
                      <a:pt x="151072" y="3214"/>
                    </a:cubicBezTo>
                    <a:cubicBezTo>
                      <a:pt x="151072" y="75"/>
                      <a:pt x="147409" y="75"/>
                      <a:pt x="146410" y="75"/>
                    </a:cubicBezTo>
                    <a:cubicBezTo>
                      <a:pt x="137087" y="75"/>
                      <a:pt x="113112" y="931"/>
                      <a:pt x="103788" y="931"/>
                    </a:cubicBezTo>
                    <a:cubicBezTo>
                      <a:pt x="94131" y="931"/>
                      <a:pt x="70489" y="75"/>
                      <a:pt x="60833" y="75"/>
                    </a:cubicBezTo>
                    <a:cubicBezTo>
                      <a:pt x="58169" y="75"/>
                      <a:pt x="54506" y="75"/>
                      <a:pt x="54506" y="5783"/>
                    </a:cubicBezTo>
                    <a:cubicBezTo>
                      <a:pt x="54506" y="8923"/>
                      <a:pt x="57503" y="8923"/>
                      <a:pt x="63830" y="8923"/>
                    </a:cubicBezTo>
                    <a:cubicBezTo>
                      <a:pt x="64496" y="8923"/>
                      <a:pt x="70822" y="8923"/>
                      <a:pt x="76483" y="9493"/>
                    </a:cubicBezTo>
                    <a:cubicBezTo>
                      <a:pt x="82477" y="10064"/>
                      <a:pt x="85474" y="10350"/>
                      <a:pt x="85474" y="14060"/>
                    </a:cubicBezTo>
                    <a:cubicBezTo>
                      <a:pt x="85474" y="15202"/>
                      <a:pt x="85141" y="16058"/>
                      <a:pt x="84142" y="19483"/>
                    </a:cubicBezTo>
                    <a:lnTo>
                      <a:pt x="39522" y="172752"/>
                    </a:lnTo>
                    <a:cubicBezTo>
                      <a:pt x="36192" y="183883"/>
                      <a:pt x="35526" y="186166"/>
                      <a:pt x="9220" y="186166"/>
                    </a:cubicBezTo>
                    <a:cubicBezTo>
                      <a:pt x="3226" y="186166"/>
                      <a:pt x="229" y="186166"/>
                      <a:pt x="229" y="191875"/>
                    </a:cubicBezTo>
                    <a:cubicBezTo>
                      <a:pt x="229" y="195014"/>
                      <a:pt x="4225" y="195014"/>
                      <a:pt x="4891" y="195014"/>
                    </a:cubicBezTo>
                    <a:cubicBezTo>
                      <a:pt x="14215" y="195014"/>
                      <a:pt x="37857" y="194158"/>
                      <a:pt x="47180" y="194158"/>
                    </a:cubicBezTo>
                    <a:cubicBezTo>
                      <a:pt x="54173" y="194158"/>
                      <a:pt x="61499" y="194444"/>
                      <a:pt x="68491" y="194444"/>
                    </a:cubicBezTo>
                    <a:cubicBezTo>
                      <a:pt x="75817" y="194444"/>
                      <a:pt x="83143" y="195014"/>
                      <a:pt x="90136" y="195014"/>
                    </a:cubicBezTo>
                    <a:cubicBezTo>
                      <a:pt x="92799" y="195014"/>
                      <a:pt x="96795" y="195014"/>
                      <a:pt x="96795" y="189306"/>
                    </a:cubicBezTo>
                    <a:cubicBezTo>
                      <a:pt x="96795" y="186166"/>
                      <a:pt x="93798" y="186166"/>
                      <a:pt x="87472" y="186166"/>
                    </a:cubicBezTo>
                    <a:cubicBezTo>
                      <a:pt x="75151" y="186166"/>
                      <a:pt x="65827" y="186166"/>
                      <a:pt x="65827" y="181029"/>
                    </a:cubicBezTo>
                    <a:cubicBezTo>
                      <a:pt x="65827" y="179316"/>
                      <a:pt x="66493" y="177889"/>
                      <a:pt x="66826" y="176177"/>
                    </a:cubicBezTo>
                    <a:lnTo>
                      <a:pt x="89470" y="97973"/>
                    </a:lnTo>
                    <a:lnTo>
                      <a:pt x="191031" y="97973"/>
                    </a:lnTo>
                    <a:cubicBezTo>
                      <a:pt x="177045" y="145352"/>
                      <a:pt x="169386" y="172466"/>
                      <a:pt x="168054" y="176748"/>
                    </a:cubicBezTo>
                    <a:cubicBezTo>
                      <a:pt x="164725" y="185881"/>
                      <a:pt x="158398" y="186166"/>
                      <a:pt x="137753" y="186166"/>
                    </a:cubicBezTo>
                    <a:cubicBezTo>
                      <a:pt x="132758" y="186166"/>
                      <a:pt x="129761" y="186166"/>
                      <a:pt x="129761" y="191875"/>
                    </a:cubicBezTo>
                    <a:cubicBezTo>
                      <a:pt x="129761" y="195014"/>
                      <a:pt x="133757" y="195014"/>
                      <a:pt x="134423" y="195014"/>
                    </a:cubicBezTo>
                    <a:cubicBezTo>
                      <a:pt x="143746" y="195014"/>
                      <a:pt x="167388" y="194158"/>
                      <a:pt x="176712" y="194158"/>
                    </a:cubicBezTo>
                    <a:cubicBezTo>
                      <a:pt x="183705" y="194158"/>
                      <a:pt x="191031" y="194444"/>
                      <a:pt x="198023" y="194444"/>
                    </a:cubicBezTo>
                    <a:cubicBezTo>
                      <a:pt x="205349" y="194444"/>
                      <a:pt x="212675" y="195014"/>
                      <a:pt x="219667" y="195014"/>
                    </a:cubicBezTo>
                    <a:cubicBezTo>
                      <a:pt x="222331" y="195014"/>
                      <a:pt x="226327" y="195014"/>
                      <a:pt x="226327" y="189306"/>
                    </a:cubicBezTo>
                    <a:cubicBezTo>
                      <a:pt x="226327" y="186166"/>
                      <a:pt x="223330" y="186166"/>
                      <a:pt x="217004" y="186166"/>
                    </a:cubicBezTo>
                    <a:cubicBezTo>
                      <a:pt x="204683" y="186166"/>
                      <a:pt x="195359" y="186166"/>
                      <a:pt x="195359" y="181029"/>
                    </a:cubicBezTo>
                    <a:cubicBezTo>
                      <a:pt x="195359" y="179316"/>
                      <a:pt x="196025" y="177889"/>
                      <a:pt x="196358" y="176177"/>
                    </a:cubicBezTo>
                    <a:lnTo>
                      <a:pt x="241312" y="22052"/>
                    </a:lnTo>
                    <a:close/>
                  </a:path>
                </a:pathLst>
              </a:custGeom>
              <a:solidFill>
                <a:srgbClr val="000000"/>
              </a:solidFill>
              <a:ln w="328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4C3B608-B90F-73EC-D4EE-D7882EC75A22}"/>
              </a:ext>
            </a:extLst>
          </p:cNvPr>
          <p:cNvGrpSpPr/>
          <p:nvPr/>
        </p:nvGrpSpPr>
        <p:grpSpPr>
          <a:xfrm>
            <a:off x="4265492" y="1942846"/>
            <a:ext cx="1481509" cy="3276317"/>
            <a:chOff x="8542823" y="2759405"/>
            <a:chExt cx="1481509" cy="3276317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3B68AD6C-BCE6-4A88-FA01-2891AEF4714B}"/>
                </a:ext>
              </a:extLst>
            </p:cNvPr>
            <p:cNvSpPr/>
            <p:nvPr/>
          </p:nvSpPr>
          <p:spPr bwMode="auto">
            <a:xfrm>
              <a:off x="8925348" y="2759407"/>
              <a:ext cx="628706" cy="3256441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  <a:gd name="connsiteX0" fmla="*/ 795680 w 795680"/>
                <a:gd name="connsiteY0" fmla="*/ 3221839 h 3221839"/>
                <a:gd name="connsiteX1" fmla="*/ 381857 w 795680"/>
                <a:gd name="connsiteY1" fmla="*/ 2593910 h 3221839"/>
                <a:gd name="connsiteX2" fmla="*/ 24010 w 795680"/>
                <a:gd name="connsiteY2" fmla="*/ 1561422 h 3221839"/>
                <a:gd name="connsiteX3" fmla="*/ 8632 w 795680"/>
                <a:gd name="connsiteY3" fmla="*/ 0 h 3221839"/>
                <a:gd name="connsiteX0" fmla="*/ 794723 w 794723"/>
                <a:gd name="connsiteY0" fmla="*/ 3221839 h 3221839"/>
                <a:gd name="connsiteX1" fmla="*/ 290158 w 794723"/>
                <a:gd name="connsiteY1" fmla="*/ 2600890 h 3221839"/>
                <a:gd name="connsiteX2" fmla="*/ 23053 w 794723"/>
                <a:gd name="connsiteY2" fmla="*/ 1561422 h 3221839"/>
                <a:gd name="connsiteX3" fmla="*/ 7675 w 794723"/>
                <a:gd name="connsiteY3" fmla="*/ 0 h 322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723" h="3221839">
                  <a:moveTo>
                    <a:pt x="794723" y="3221839"/>
                  </a:moveTo>
                  <a:cubicBezTo>
                    <a:pt x="496143" y="2952806"/>
                    <a:pt x="418770" y="2877626"/>
                    <a:pt x="290158" y="2600890"/>
                  </a:cubicBezTo>
                  <a:cubicBezTo>
                    <a:pt x="161546" y="2324154"/>
                    <a:pt x="70134" y="1994904"/>
                    <a:pt x="23053" y="1561422"/>
                  </a:cubicBezTo>
                  <a:cubicBezTo>
                    <a:pt x="-24028" y="1127940"/>
                    <a:pt x="17180" y="879105"/>
                    <a:pt x="7675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29ACD5FB-005B-74A9-CB09-DC9A606C3EB2}"/>
                </a:ext>
              </a:extLst>
            </p:cNvPr>
            <p:cNvSpPr/>
            <p:nvPr/>
          </p:nvSpPr>
          <p:spPr bwMode="auto">
            <a:xfrm>
              <a:off x="8738679" y="2759408"/>
              <a:ext cx="286102" cy="3264004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6813 w 1076813"/>
                <a:gd name="connsiteY0" fmla="*/ 3508310 h 3508310"/>
                <a:gd name="connsiteX1" fmla="*/ 367686 w 1076813"/>
                <a:gd name="connsiteY1" fmla="*/ 2687216 h 3508310"/>
                <a:gd name="connsiteX2" fmla="*/ 43131 w 1076813"/>
                <a:gd name="connsiteY2" fmla="*/ 1715041 h 3508310"/>
                <a:gd name="connsiteX3" fmla="*/ 13123 w 1076813"/>
                <a:gd name="connsiteY3" fmla="*/ 0 h 3508310"/>
                <a:gd name="connsiteX0" fmla="*/ 1068844 w 1068844"/>
                <a:gd name="connsiteY0" fmla="*/ 3508310 h 3508310"/>
                <a:gd name="connsiteX1" fmla="*/ 199173 w 1068844"/>
                <a:gd name="connsiteY1" fmla="*/ 2414990 h 3508310"/>
                <a:gd name="connsiteX2" fmla="*/ 35162 w 1068844"/>
                <a:gd name="connsiteY2" fmla="*/ 1715041 h 3508310"/>
                <a:gd name="connsiteX3" fmla="*/ 5154 w 1068844"/>
                <a:gd name="connsiteY3" fmla="*/ 0 h 3508310"/>
                <a:gd name="connsiteX0" fmla="*/ 1106843 w 1106843"/>
                <a:gd name="connsiteY0" fmla="*/ 3508310 h 3508310"/>
                <a:gd name="connsiteX1" fmla="*/ 237172 w 1106843"/>
                <a:gd name="connsiteY1" fmla="*/ 2414990 h 3508310"/>
                <a:gd name="connsiteX2" fmla="*/ 10340 w 1106843"/>
                <a:gd name="connsiteY2" fmla="*/ 1575438 h 3508310"/>
                <a:gd name="connsiteX3" fmla="*/ 43153 w 1106843"/>
                <a:gd name="connsiteY3" fmla="*/ 0 h 3508310"/>
                <a:gd name="connsiteX0" fmla="*/ 241304 w 241304"/>
                <a:gd name="connsiteY0" fmla="*/ 3257024 h 3257024"/>
                <a:gd name="connsiteX1" fmla="*/ 237172 w 241304"/>
                <a:gd name="connsiteY1" fmla="*/ 2414990 h 3257024"/>
                <a:gd name="connsiteX2" fmla="*/ 10340 w 241304"/>
                <a:gd name="connsiteY2" fmla="*/ 1575438 h 3257024"/>
                <a:gd name="connsiteX3" fmla="*/ 43153 w 241304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01924 w 201924"/>
                <a:gd name="connsiteY0" fmla="*/ 3257024 h 3257024"/>
                <a:gd name="connsiteX1" fmla="*/ 44229 w 201924"/>
                <a:gd name="connsiteY1" fmla="*/ 2408010 h 3257024"/>
                <a:gd name="connsiteX2" fmla="*/ 19821 w 201924"/>
                <a:gd name="connsiteY2" fmla="*/ 1582418 h 3257024"/>
                <a:gd name="connsiteX3" fmla="*/ 3773 w 201924"/>
                <a:gd name="connsiteY3" fmla="*/ 0 h 3257024"/>
                <a:gd name="connsiteX0" fmla="*/ 203021 w 203021"/>
                <a:gd name="connsiteY0" fmla="*/ 3257024 h 3257024"/>
                <a:gd name="connsiteX1" fmla="*/ 94187 w 203021"/>
                <a:gd name="connsiteY1" fmla="*/ 2428950 h 3257024"/>
                <a:gd name="connsiteX2" fmla="*/ 20918 w 203021"/>
                <a:gd name="connsiteY2" fmla="*/ 1582418 h 3257024"/>
                <a:gd name="connsiteX3" fmla="*/ 4870 w 203021"/>
                <a:gd name="connsiteY3" fmla="*/ 0 h 3257024"/>
                <a:gd name="connsiteX0" fmla="*/ 286783 w 286783"/>
                <a:gd name="connsiteY0" fmla="*/ 3264004 h 3264004"/>
                <a:gd name="connsiteX1" fmla="*/ 94187 w 286783"/>
                <a:gd name="connsiteY1" fmla="*/ 2428950 h 3264004"/>
                <a:gd name="connsiteX2" fmla="*/ 20918 w 286783"/>
                <a:gd name="connsiteY2" fmla="*/ 1582418 h 3264004"/>
                <a:gd name="connsiteX3" fmla="*/ 4870 w 286783"/>
                <a:gd name="connsiteY3" fmla="*/ 0 h 3264004"/>
                <a:gd name="connsiteX0" fmla="*/ 286102 w 286102"/>
                <a:gd name="connsiteY0" fmla="*/ 3264004 h 3264004"/>
                <a:gd name="connsiteX1" fmla="*/ 65585 w 286102"/>
                <a:gd name="connsiteY1" fmla="*/ 2261427 h 3264004"/>
                <a:gd name="connsiteX2" fmla="*/ 20237 w 286102"/>
                <a:gd name="connsiteY2" fmla="*/ 1582418 h 3264004"/>
                <a:gd name="connsiteX3" fmla="*/ 4189 w 286102"/>
                <a:gd name="connsiteY3" fmla="*/ 0 h 3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102" h="3264004">
                  <a:moveTo>
                    <a:pt x="286102" y="3264004"/>
                  </a:moveTo>
                  <a:cubicBezTo>
                    <a:pt x="162026" y="2764626"/>
                    <a:pt x="109896" y="2541691"/>
                    <a:pt x="65585" y="2261427"/>
                  </a:cubicBezTo>
                  <a:cubicBezTo>
                    <a:pt x="21274" y="1981163"/>
                    <a:pt x="30470" y="1959322"/>
                    <a:pt x="20237" y="1582418"/>
                  </a:cubicBezTo>
                  <a:cubicBezTo>
                    <a:pt x="10004" y="1205514"/>
                    <a:pt x="-8252" y="688910"/>
                    <a:pt x="4189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DC494B7A-B6FE-502E-36D8-AEF0E238926A}"/>
                </a:ext>
              </a:extLst>
            </p:cNvPr>
            <p:cNvSpPr/>
            <p:nvPr/>
          </p:nvSpPr>
          <p:spPr bwMode="auto">
            <a:xfrm>
              <a:off x="8542823" y="2760909"/>
              <a:ext cx="188189" cy="3264332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183575 w 1183575"/>
                <a:gd name="connsiteY0" fmla="*/ 3983798 h 3983798"/>
                <a:gd name="connsiteX1" fmla="*/ 364720 w 1183575"/>
                <a:gd name="connsiteY1" fmla="*/ 268721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183575 w 1183575"/>
                <a:gd name="connsiteY0" fmla="*/ 3983798 h 3983798"/>
                <a:gd name="connsiteX1" fmla="*/ 328144 w 1183575"/>
                <a:gd name="connsiteY1" fmla="*/ 270184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203525 w 1203525"/>
                <a:gd name="connsiteY0" fmla="*/ 3983798 h 3983798"/>
                <a:gd name="connsiteX1" fmla="*/ 348094 w 1203525"/>
                <a:gd name="connsiteY1" fmla="*/ 2701846 h 3983798"/>
                <a:gd name="connsiteX2" fmla="*/ 30854 w 1203525"/>
                <a:gd name="connsiteY2" fmla="*/ 1751618 h 3983798"/>
                <a:gd name="connsiteX3" fmla="*/ 30107 w 1203525"/>
                <a:gd name="connsiteY3" fmla="*/ 0 h 3983798"/>
                <a:gd name="connsiteX0" fmla="*/ 1187642 w 1187642"/>
                <a:gd name="connsiteY0" fmla="*/ 3983798 h 3983798"/>
                <a:gd name="connsiteX1" fmla="*/ 332211 w 1187642"/>
                <a:gd name="connsiteY1" fmla="*/ 2701846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187642 w 1187642"/>
                <a:gd name="connsiteY0" fmla="*/ 3983798 h 3983798"/>
                <a:gd name="connsiteX1" fmla="*/ 295635 w 1187642"/>
                <a:gd name="connsiteY1" fmla="*/ 2723792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851143 w 851143"/>
                <a:gd name="connsiteY0" fmla="*/ 3686313 h 3686313"/>
                <a:gd name="connsiteX1" fmla="*/ 251744 w 851143"/>
                <a:gd name="connsiteY1" fmla="*/ 2738422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851143 w 851143"/>
                <a:gd name="connsiteY0" fmla="*/ 3686313 h 3686313"/>
                <a:gd name="connsiteX1" fmla="*/ 160304 w 851143"/>
                <a:gd name="connsiteY1" fmla="*/ 2576888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409183 w 409183"/>
                <a:gd name="connsiteY0" fmla="*/ 3142971 h 3142971"/>
                <a:gd name="connsiteX1" fmla="*/ 160304 w 409183"/>
                <a:gd name="connsiteY1" fmla="*/ 257688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409183 w 409183"/>
                <a:gd name="connsiteY0" fmla="*/ 3142971 h 3142971"/>
                <a:gd name="connsiteX1" fmla="*/ 99344 w 409183"/>
                <a:gd name="connsiteY1" fmla="*/ 260625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14971 w 302503"/>
                <a:gd name="connsiteY1" fmla="*/ 1751618 h 3128286"/>
                <a:gd name="connsiteX2" fmla="*/ 14224 w 302503"/>
                <a:gd name="connsiteY2" fmla="*/ 0 h 3128286"/>
                <a:gd name="connsiteX0" fmla="*/ 292309 w 292309"/>
                <a:gd name="connsiteY0" fmla="*/ 3128286 h 3128286"/>
                <a:gd name="connsiteX1" fmla="*/ 35257 w 292309"/>
                <a:gd name="connsiteY1" fmla="*/ 2001262 h 3128286"/>
                <a:gd name="connsiteX2" fmla="*/ 4030 w 292309"/>
                <a:gd name="connsiteY2" fmla="*/ 0 h 3128286"/>
                <a:gd name="connsiteX0" fmla="*/ 216109 w 216109"/>
                <a:gd name="connsiteY0" fmla="*/ 3172341 h 3172341"/>
                <a:gd name="connsiteX1" fmla="*/ 35257 w 216109"/>
                <a:gd name="connsiteY1" fmla="*/ 2001262 h 3172341"/>
                <a:gd name="connsiteX2" fmla="*/ 4030 w 216109"/>
                <a:gd name="connsiteY2" fmla="*/ 0 h 3172341"/>
                <a:gd name="connsiteX0" fmla="*/ 188189 w 188189"/>
                <a:gd name="connsiteY0" fmla="*/ 3145437 h 3145437"/>
                <a:gd name="connsiteX1" fmla="*/ 35257 w 188189"/>
                <a:gd name="connsiteY1" fmla="*/ 2001262 h 3145437"/>
                <a:gd name="connsiteX2" fmla="*/ 4030 w 188189"/>
                <a:gd name="connsiteY2" fmla="*/ 0 h 31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89" h="3145437">
                  <a:moveTo>
                    <a:pt x="188189" y="3145437"/>
                  </a:moveTo>
                  <a:cubicBezTo>
                    <a:pt x="128287" y="2858631"/>
                    <a:pt x="83303" y="2522643"/>
                    <a:pt x="35257" y="2001262"/>
                  </a:cubicBezTo>
                  <a:cubicBezTo>
                    <a:pt x="9629" y="1671357"/>
                    <a:pt x="-8411" y="688910"/>
                    <a:pt x="4030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D0458DB-1BA3-7E2D-230B-B85343A457CD}"/>
                </a:ext>
              </a:extLst>
            </p:cNvPr>
            <p:cNvSpPr/>
            <p:nvPr/>
          </p:nvSpPr>
          <p:spPr bwMode="auto">
            <a:xfrm>
              <a:off x="9122899" y="2759405"/>
              <a:ext cx="901433" cy="3276317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628" h="3396343">
                  <a:moveTo>
                    <a:pt x="1165628" y="3396343"/>
                  </a:moveTo>
                  <a:cubicBezTo>
                    <a:pt x="867048" y="3127310"/>
                    <a:pt x="572127" y="2899730"/>
                    <a:pt x="381857" y="2593910"/>
                  </a:cubicBezTo>
                  <a:cubicBezTo>
                    <a:pt x="191587" y="2288090"/>
                    <a:pt x="75334" y="1880883"/>
                    <a:pt x="24010" y="1561422"/>
                  </a:cubicBezTo>
                  <a:cubicBezTo>
                    <a:pt x="-25255" y="1254775"/>
                    <a:pt x="18137" y="879105"/>
                    <a:pt x="8632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E704A93D-D585-A48E-A07C-A13667B35AC3}"/>
              </a:ext>
            </a:extLst>
          </p:cNvPr>
          <p:cNvSpPr txBox="1"/>
          <p:nvPr/>
        </p:nvSpPr>
        <p:spPr>
          <a:xfrm>
            <a:off x="241167" y="3624691"/>
            <a:ext cx="2773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/>
              <a:t>Mais il y a adhérence à la paroi</a:t>
            </a:r>
          </a:p>
          <a:p>
            <a:pPr algn="r"/>
            <a:r>
              <a:rPr lang="fr-FR" sz="2000"/>
              <a:t>donc…</a:t>
            </a:r>
          </a:p>
        </p:txBody>
      </p:sp>
      <p:sp>
        <p:nvSpPr>
          <p:cNvPr id="53" name="Flèche vers la gauche 52">
            <a:extLst>
              <a:ext uri="{FF2B5EF4-FFF2-40B4-BE49-F238E27FC236}">
                <a16:creationId xmlns:a16="http://schemas.microsoft.com/office/drawing/2014/main" id="{B181C0DF-B23E-0F17-6E73-5E9E1E4CA7D0}"/>
              </a:ext>
            </a:extLst>
          </p:cNvPr>
          <p:cNvSpPr/>
          <p:nvPr/>
        </p:nvSpPr>
        <p:spPr bwMode="auto">
          <a:xfrm rot="11755050">
            <a:off x="3134510" y="4456640"/>
            <a:ext cx="991603" cy="367428"/>
          </a:xfrm>
          <a:prstGeom prst="leftArrow">
            <a:avLst>
              <a:gd name="adj1" fmla="val 36218"/>
              <a:gd name="adj2" fmla="val 65227"/>
            </a:avLst>
          </a:prstGeom>
          <a:solidFill>
            <a:schemeClr val="bg1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grpSp>
        <p:nvGrpSpPr>
          <p:cNvPr id="128" name="Groupe 12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 = \text{Gr}_H&#10;$$&#10;&#10;&#10;\end{document}&#10;" title="IguanaTex Vector Display">
            <a:extLst>
              <a:ext uri="{FF2B5EF4-FFF2-40B4-BE49-F238E27FC236}">
                <a16:creationId xmlns:a16="http://schemas.microsoft.com/office/drawing/2014/main" id="{BE152ACC-2849-4227-D98F-D0616DA3082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023100" y="5499100"/>
            <a:ext cx="3008120" cy="735319"/>
            <a:chOff x="13251590" y="7535254"/>
            <a:chExt cx="2972434" cy="696142"/>
          </a:xfrm>
        </p:grpSpPr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BDD79525-1202-4D7C-5F56-35AACB1BCE1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3251590" y="7896715"/>
              <a:ext cx="219002" cy="74377"/>
            </a:xfrm>
            <a:custGeom>
              <a:avLst/>
              <a:gdLst>
                <a:gd name="connsiteX0" fmla="*/ 207994 w 219002"/>
                <a:gd name="connsiteY0" fmla="*/ 12793 h 74377"/>
                <a:gd name="connsiteX1" fmla="*/ 219191 w 219002"/>
                <a:gd name="connsiteY1" fmla="*/ 6436 h 74377"/>
                <a:gd name="connsiteX2" fmla="*/ 208323 w 219002"/>
                <a:gd name="connsiteY2" fmla="*/ 79 h 74377"/>
                <a:gd name="connsiteX3" fmla="*/ 11056 w 219002"/>
                <a:gd name="connsiteY3" fmla="*/ 79 h 74377"/>
                <a:gd name="connsiteX4" fmla="*/ 188 w 219002"/>
                <a:gd name="connsiteY4" fmla="*/ 6436 h 74377"/>
                <a:gd name="connsiteX5" fmla="*/ 11385 w 219002"/>
                <a:gd name="connsiteY5" fmla="*/ 12793 h 74377"/>
                <a:gd name="connsiteX6" fmla="*/ 207994 w 219002"/>
                <a:gd name="connsiteY6" fmla="*/ 12793 h 74377"/>
                <a:gd name="connsiteX7" fmla="*/ 208323 w 219002"/>
                <a:gd name="connsiteY7" fmla="*/ 74456 h 74377"/>
                <a:gd name="connsiteX8" fmla="*/ 219191 w 219002"/>
                <a:gd name="connsiteY8" fmla="*/ 68099 h 74377"/>
                <a:gd name="connsiteX9" fmla="*/ 207994 w 219002"/>
                <a:gd name="connsiteY9" fmla="*/ 61742 h 74377"/>
                <a:gd name="connsiteX10" fmla="*/ 11385 w 219002"/>
                <a:gd name="connsiteY10" fmla="*/ 61742 h 74377"/>
                <a:gd name="connsiteX11" fmla="*/ 188 w 219002"/>
                <a:gd name="connsiteY11" fmla="*/ 68099 h 74377"/>
                <a:gd name="connsiteX12" fmla="*/ 11056 w 219002"/>
                <a:gd name="connsiteY12" fmla="*/ 74456 h 74377"/>
                <a:gd name="connsiteX13" fmla="*/ 208323 w 219002"/>
                <a:gd name="connsiteY13" fmla="*/ 74456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02" h="74377">
                  <a:moveTo>
                    <a:pt x="207994" y="12793"/>
                  </a:moveTo>
                  <a:cubicBezTo>
                    <a:pt x="212934" y="12793"/>
                    <a:pt x="219191" y="12793"/>
                    <a:pt x="219191" y="6436"/>
                  </a:cubicBezTo>
                  <a:cubicBezTo>
                    <a:pt x="219191" y="79"/>
                    <a:pt x="212934" y="79"/>
                    <a:pt x="208323" y="79"/>
                  </a:cubicBezTo>
                  <a:lnTo>
                    <a:pt x="11056" y="79"/>
                  </a:lnTo>
                  <a:cubicBezTo>
                    <a:pt x="6445" y="79"/>
                    <a:pt x="188" y="79"/>
                    <a:pt x="188" y="6436"/>
                  </a:cubicBezTo>
                  <a:cubicBezTo>
                    <a:pt x="188" y="12793"/>
                    <a:pt x="6445" y="12793"/>
                    <a:pt x="11385" y="12793"/>
                  </a:cubicBezTo>
                  <a:lnTo>
                    <a:pt x="207994" y="12793"/>
                  </a:lnTo>
                  <a:close/>
                  <a:moveTo>
                    <a:pt x="208323" y="74456"/>
                  </a:moveTo>
                  <a:cubicBezTo>
                    <a:pt x="212934" y="74456"/>
                    <a:pt x="219191" y="74456"/>
                    <a:pt x="219191" y="68099"/>
                  </a:cubicBezTo>
                  <a:cubicBezTo>
                    <a:pt x="219191" y="61742"/>
                    <a:pt x="212934" y="61742"/>
                    <a:pt x="207994" y="61742"/>
                  </a:cubicBezTo>
                  <a:lnTo>
                    <a:pt x="11385" y="61742"/>
                  </a:lnTo>
                  <a:cubicBezTo>
                    <a:pt x="6445" y="61742"/>
                    <a:pt x="188" y="61742"/>
                    <a:pt x="188" y="68099"/>
                  </a:cubicBezTo>
                  <a:cubicBezTo>
                    <a:pt x="188" y="74456"/>
                    <a:pt x="6445" y="74456"/>
                    <a:pt x="11056" y="74456"/>
                  </a:cubicBezTo>
                  <a:lnTo>
                    <a:pt x="208323" y="7445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FB85531A-29ED-B754-31FE-6C171E72B11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3813083" y="7573934"/>
              <a:ext cx="179525" cy="286066"/>
            </a:xfrm>
            <a:custGeom>
              <a:avLst/>
              <a:gdLst>
                <a:gd name="connsiteX0" fmla="*/ 179731 w 179525"/>
                <a:gd name="connsiteY0" fmla="*/ 43618 h 286066"/>
                <a:gd name="connsiteX1" fmla="*/ 134942 w 179525"/>
                <a:gd name="connsiteY1" fmla="*/ 72 h 286066"/>
                <a:gd name="connsiteX2" fmla="*/ 95093 w 179525"/>
                <a:gd name="connsiteY2" fmla="*/ 13422 h 286066"/>
                <a:gd name="connsiteX3" fmla="*/ 52610 w 179525"/>
                <a:gd name="connsiteY3" fmla="*/ 81124 h 286066"/>
                <a:gd name="connsiteX4" fmla="*/ 247 w 179525"/>
                <a:gd name="connsiteY4" fmla="*/ 282960 h 286066"/>
                <a:gd name="connsiteX5" fmla="*/ 4199 w 179525"/>
                <a:gd name="connsiteY5" fmla="*/ 286138 h 286066"/>
                <a:gd name="connsiteX6" fmla="*/ 8151 w 179525"/>
                <a:gd name="connsiteY6" fmla="*/ 284549 h 286066"/>
                <a:gd name="connsiteX7" fmla="*/ 31204 w 179525"/>
                <a:gd name="connsiteY7" fmla="*/ 196822 h 286066"/>
                <a:gd name="connsiteX8" fmla="*/ 75992 w 179525"/>
                <a:gd name="connsiteY8" fmla="*/ 227653 h 286066"/>
                <a:gd name="connsiteX9" fmla="*/ 139553 w 179525"/>
                <a:gd name="connsiteY9" fmla="*/ 202543 h 286066"/>
                <a:gd name="connsiteX10" fmla="*/ 165899 w 179525"/>
                <a:gd name="connsiteY10" fmla="*/ 144058 h 286066"/>
                <a:gd name="connsiteX11" fmla="*/ 141858 w 179525"/>
                <a:gd name="connsiteY11" fmla="*/ 96699 h 286066"/>
                <a:gd name="connsiteX12" fmla="*/ 179731 w 179525"/>
                <a:gd name="connsiteY12" fmla="*/ 43618 h 286066"/>
                <a:gd name="connsiteX13" fmla="*/ 120452 w 179525"/>
                <a:gd name="connsiteY13" fmla="*/ 96381 h 286066"/>
                <a:gd name="connsiteX14" fmla="*/ 104644 w 179525"/>
                <a:gd name="connsiteY14" fmla="*/ 98606 h 286066"/>
                <a:gd name="connsiteX15" fmla="*/ 90153 w 179525"/>
                <a:gd name="connsiteY15" fmla="*/ 97334 h 286066"/>
                <a:gd name="connsiteX16" fmla="*/ 106290 w 179525"/>
                <a:gd name="connsiteY16" fmla="*/ 94792 h 286066"/>
                <a:gd name="connsiteX17" fmla="*/ 120452 w 179525"/>
                <a:gd name="connsiteY17" fmla="*/ 96381 h 286066"/>
                <a:gd name="connsiteX18" fmla="*/ 161288 w 179525"/>
                <a:gd name="connsiteY18" fmla="*/ 36307 h 286066"/>
                <a:gd name="connsiteX19" fmla="*/ 131649 w 179525"/>
                <a:gd name="connsiteY19" fmla="*/ 91295 h 286066"/>
                <a:gd name="connsiteX20" fmla="*/ 106290 w 179525"/>
                <a:gd name="connsiteY20" fmla="*/ 87481 h 286066"/>
                <a:gd name="connsiteX21" fmla="*/ 80932 w 179525"/>
                <a:gd name="connsiteY21" fmla="*/ 97652 h 286066"/>
                <a:gd name="connsiteX22" fmla="*/ 103656 w 179525"/>
                <a:gd name="connsiteY22" fmla="*/ 105599 h 286066"/>
                <a:gd name="connsiteX23" fmla="*/ 130661 w 179525"/>
                <a:gd name="connsiteY23" fmla="*/ 101466 h 286066"/>
                <a:gd name="connsiteX24" fmla="*/ 145151 w 179525"/>
                <a:gd name="connsiteY24" fmla="*/ 137384 h 286066"/>
                <a:gd name="connsiteX25" fmla="*/ 128685 w 179525"/>
                <a:gd name="connsiteY25" fmla="*/ 192054 h 286066"/>
                <a:gd name="connsiteX26" fmla="*/ 75004 w 179525"/>
                <a:gd name="connsiteY26" fmla="*/ 220661 h 286066"/>
                <a:gd name="connsiteX27" fmla="*/ 37461 w 179525"/>
                <a:gd name="connsiteY27" fmla="*/ 179658 h 286066"/>
                <a:gd name="connsiteX28" fmla="*/ 39108 w 179525"/>
                <a:gd name="connsiteY28" fmla="*/ 165672 h 286066"/>
                <a:gd name="connsiteX29" fmla="*/ 60185 w 179525"/>
                <a:gd name="connsiteY29" fmla="*/ 85256 h 286066"/>
                <a:gd name="connsiteX30" fmla="*/ 130661 w 179525"/>
                <a:gd name="connsiteY30" fmla="*/ 7382 h 286066"/>
                <a:gd name="connsiteX31" fmla="*/ 161288 w 179525"/>
                <a:gd name="connsiteY31" fmla="*/ 36307 h 28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9525" h="286066">
                  <a:moveTo>
                    <a:pt x="179731" y="43618"/>
                  </a:moveTo>
                  <a:cubicBezTo>
                    <a:pt x="179731" y="19779"/>
                    <a:pt x="161618" y="72"/>
                    <a:pt x="134942" y="72"/>
                  </a:cubicBezTo>
                  <a:cubicBezTo>
                    <a:pt x="115841" y="72"/>
                    <a:pt x="106620" y="5157"/>
                    <a:pt x="95093" y="13422"/>
                  </a:cubicBezTo>
                  <a:cubicBezTo>
                    <a:pt x="76980" y="26136"/>
                    <a:pt x="58867" y="56967"/>
                    <a:pt x="52610" y="81124"/>
                  </a:cubicBezTo>
                  <a:lnTo>
                    <a:pt x="247" y="282960"/>
                  </a:lnTo>
                  <a:cubicBezTo>
                    <a:pt x="-82" y="284231"/>
                    <a:pt x="1564" y="286138"/>
                    <a:pt x="4199" y="286138"/>
                  </a:cubicBezTo>
                  <a:cubicBezTo>
                    <a:pt x="6834" y="286138"/>
                    <a:pt x="7821" y="285502"/>
                    <a:pt x="8151" y="284549"/>
                  </a:cubicBezTo>
                  <a:lnTo>
                    <a:pt x="31204" y="196822"/>
                  </a:lnTo>
                  <a:cubicBezTo>
                    <a:pt x="37461" y="215893"/>
                    <a:pt x="51951" y="227653"/>
                    <a:pt x="75992" y="227653"/>
                  </a:cubicBezTo>
                  <a:cubicBezTo>
                    <a:pt x="100033" y="227653"/>
                    <a:pt x="124733" y="216529"/>
                    <a:pt x="139553" y="202543"/>
                  </a:cubicBezTo>
                  <a:cubicBezTo>
                    <a:pt x="155360" y="187922"/>
                    <a:pt x="165899" y="167579"/>
                    <a:pt x="165899" y="144058"/>
                  </a:cubicBezTo>
                  <a:cubicBezTo>
                    <a:pt x="165899" y="121173"/>
                    <a:pt x="153714" y="104645"/>
                    <a:pt x="141858" y="96699"/>
                  </a:cubicBezTo>
                  <a:cubicBezTo>
                    <a:pt x="160959" y="86210"/>
                    <a:pt x="179731" y="66503"/>
                    <a:pt x="179731" y="43618"/>
                  </a:cubicBezTo>
                  <a:close/>
                  <a:moveTo>
                    <a:pt x="120452" y="96381"/>
                  </a:moveTo>
                  <a:cubicBezTo>
                    <a:pt x="116170" y="97970"/>
                    <a:pt x="112548" y="98606"/>
                    <a:pt x="104644" y="98606"/>
                  </a:cubicBezTo>
                  <a:cubicBezTo>
                    <a:pt x="100033" y="98606"/>
                    <a:pt x="93447" y="98924"/>
                    <a:pt x="90153" y="97334"/>
                  </a:cubicBezTo>
                  <a:cubicBezTo>
                    <a:pt x="90812" y="94156"/>
                    <a:pt x="102668" y="94792"/>
                    <a:pt x="106290" y="94792"/>
                  </a:cubicBezTo>
                  <a:cubicBezTo>
                    <a:pt x="113206" y="94792"/>
                    <a:pt x="116170" y="94792"/>
                    <a:pt x="120452" y="96381"/>
                  </a:cubicBezTo>
                  <a:close/>
                  <a:moveTo>
                    <a:pt x="161288" y="36307"/>
                  </a:moveTo>
                  <a:cubicBezTo>
                    <a:pt x="161288" y="58557"/>
                    <a:pt x="148774" y="81442"/>
                    <a:pt x="131649" y="91295"/>
                  </a:cubicBezTo>
                  <a:cubicBezTo>
                    <a:pt x="122757" y="88117"/>
                    <a:pt x="116170" y="87481"/>
                    <a:pt x="106290" y="87481"/>
                  </a:cubicBezTo>
                  <a:cubicBezTo>
                    <a:pt x="99375" y="87481"/>
                    <a:pt x="80932" y="87163"/>
                    <a:pt x="80932" y="97652"/>
                  </a:cubicBezTo>
                  <a:cubicBezTo>
                    <a:pt x="80603" y="106552"/>
                    <a:pt x="97728" y="105599"/>
                    <a:pt x="103656" y="105599"/>
                  </a:cubicBezTo>
                  <a:cubicBezTo>
                    <a:pt x="115841" y="105599"/>
                    <a:pt x="120781" y="105281"/>
                    <a:pt x="130661" y="101466"/>
                  </a:cubicBezTo>
                  <a:cubicBezTo>
                    <a:pt x="143175" y="112909"/>
                    <a:pt x="144822" y="122762"/>
                    <a:pt x="145151" y="137384"/>
                  </a:cubicBezTo>
                  <a:cubicBezTo>
                    <a:pt x="145810" y="155819"/>
                    <a:pt x="137906" y="179658"/>
                    <a:pt x="128685" y="192054"/>
                  </a:cubicBezTo>
                  <a:cubicBezTo>
                    <a:pt x="115841" y="209218"/>
                    <a:pt x="93776" y="220661"/>
                    <a:pt x="75004" y="220661"/>
                  </a:cubicBezTo>
                  <a:cubicBezTo>
                    <a:pt x="49975" y="220661"/>
                    <a:pt x="37461" y="202225"/>
                    <a:pt x="37461" y="179658"/>
                  </a:cubicBezTo>
                  <a:cubicBezTo>
                    <a:pt x="37461" y="176479"/>
                    <a:pt x="37461" y="171712"/>
                    <a:pt x="39108" y="165672"/>
                  </a:cubicBezTo>
                  <a:lnTo>
                    <a:pt x="60185" y="85256"/>
                  </a:lnTo>
                  <a:cubicBezTo>
                    <a:pt x="67430" y="57921"/>
                    <a:pt x="91141" y="7382"/>
                    <a:pt x="130661" y="7382"/>
                  </a:cubicBezTo>
                  <a:cubicBezTo>
                    <a:pt x="149762" y="7382"/>
                    <a:pt x="161288" y="17236"/>
                    <a:pt x="161288" y="36307"/>
                  </a:cubicBezTo>
                  <a:close/>
                </a:path>
              </a:pathLst>
            </a:custGeom>
            <a:solidFill>
              <a:srgbClr val="B300B3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3CD65BEB-4D68-796F-51E2-271F8B8868B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4022381" y="7570756"/>
              <a:ext cx="243043" cy="227581"/>
            </a:xfrm>
            <a:custGeom>
              <a:avLst/>
              <a:gdLst>
                <a:gd name="connsiteX0" fmla="*/ 130296 w 243043"/>
                <a:gd name="connsiteY0" fmla="*/ 5793 h 227581"/>
                <a:gd name="connsiteX1" fmla="*/ 121733 w 243043"/>
                <a:gd name="connsiteY1" fmla="*/ 72 h 227581"/>
                <a:gd name="connsiteX2" fmla="*/ 113171 w 243043"/>
                <a:gd name="connsiteY2" fmla="*/ 5793 h 227581"/>
                <a:gd name="connsiteX3" fmla="*/ 1858 w 243043"/>
                <a:gd name="connsiteY3" fmla="*/ 221296 h 227581"/>
                <a:gd name="connsiteX4" fmla="*/ 211 w 243043"/>
                <a:gd name="connsiteY4" fmla="*/ 225111 h 227581"/>
                <a:gd name="connsiteX5" fmla="*/ 7457 w 243043"/>
                <a:gd name="connsiteY5" fmla="*/ 227653 h 227581"/>
                <a:gd name="connsiteX6" fmla="*/ 236010 w 243043"/>
                <a:gd name="connsiteY6" fmla="*/ 227653 h 227581"/>
                <a:gd name="connsiteX7" fmla="*/ 243255 w 243043"/>
                <a:gd name="connsiteY7" fmla="*/ 225111 h 227581"/>
                <a:gd name="connsiteX8" fmla="*/ 241609 w 243043"/>
                <a:gd name="connsiteY8" fmla="*/ 221296 h 227581"/>
                <a:gd name="connsiteX9" fmla="*/ 130296 w 243043"/>
                <a:gd name="connsiteY9" fmla="*/ 5793 h 227581"/>
                <a:gd name="connsiteX10" fmla="*/ 111195 w 243043"/>
                <a:gd name="connsiteY10" fmla="*/ 31857 h 227581"/>
                <a:gd name="connsiteX11" fmla="*/ 199784 w 243043"/>
                <a:gd name="connsiteY11" fmla="*/ 203497 h 227581"/>
                <a:gd name="connsiteX12" fmla="*/ 22276 w 243043"/>
                <a:gd name="connsiteY12" fmla="*/ 203497 h 227581"/>
                <a:gd name="connsiteX13" fmla="*/ 111195 w 243043"/>
                <a:gd name="connsiteY13" fmla="*/ 31857 h 22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043" h="227581">
                  <a:moveTo>
                    <a:pt x="130296" y="5793"/>
                  </a:moveTo>
                  <a:cubicBezTo>
                    <a:pt x="127990" y="1661"/>
                    <a:pt x="127332" y="72"/>
                    <a:pt x="121733" y="72"/>
                  </a:cubicBezTo>
                  <a:cubicBezTo>
                    <a:pt x="116135" y="72"/>
                    <a:pt x="115476" y="1661"/>
                    <a:pt x="113171" y="5793"/>
                  </a:cubicBezTo>
                  <a:lnTo>
                    <a:pt x="1858" y="221296"/>
                  </a:lnTo>
                  <a:cubicBezTo>
                    <a:pt x="211" y="224157"/>
                    <a:pt x="211" y="224793"/>
                    <a:pt x="211" y="225111"/>
                  </a:cubicBezTo>
                  <a:cubicBezTo>
                    <a:pt x="211" y="227653"/>
                    <a:pt x="2187" y="227653"/>
                    <a:pt x="7457" y="227653"/>
                  </a:cubicBezTo>
                  <a:lnTo>
                    <a:pt x="236010" y="227653"/>
                  </a:lnTo>
                  <a:cubicBezTo>
                    <a:pt x="241279" y="227653"/>
                    <a:pt x="243255" y="227653"/>
                    <a:pt x="243255" y="225111"/>
                  </a:cubicBezTo>
                  <a:cubicBezTo>
                    <a:pt x="243255" y="224793"/>
                    <a:pt x="243255" y="224157"/>
                    <a:pt x="241609" y="221296"/>
                  </a:cubicBezTo>
                  <a:lnTo>
                    <a:pt x="130296" y="5793"/>
                  </a:lnTo>
                  <a:close/>
                  <a:moveTo>
                    <a:pt x="111195" y="31857"/>
                  </a:moveTo>
                  <a:lnTo>
                    <a:pt x="199784" y="203497"/>
                  </a:lnTo>
                  <a:lnTo>
                    <a:pt x="22276" y="203497"/>
                  </a:lnTo>
                  <a:lnTo>
                    <a:pt x="111195" y="31857"/>
                  </a:lnTo>
                  <a:close/>
                </a:path>
              </a:pathLst>
            </a:custGeom>
            <a:solidFill>
              <a:srgbClr val="B300B3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74988C03-44AA-6CA2-FAEA-CBF9C8D9249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4289247" y="7583152"/>
              <a:ext cx="223942" cy="215185"/>
            </a:xfrm>
            <a:custGeom>
              <a:avLst/>
              <a:gdLst>
                <a:gd name="connsiteX0" fmla="*/ 132939 w 223942"/>
                <a:gd name="connsiteY0" fmla="*/ 22321 h 215185"/>
                <a:gd name="connsiteX1" fmla="*/ 140513 w 223942"/>
                <a:gd name="connsiteY1" fmla="*/ 10561 h 215185"/>
                <a:gd name="connsiteX2" fmla="*/ 161261 w 223942"/>
                <a:gd name="connsiteY2" fmla="*/ 9925 h 215185"/>
                <a:gd name="connsiteX3" fmla="*/ 209343 w 223942"/>
                <a:gd name="connsiteY3" fmla="*/ 35989 h 215185"/>
                <a:gd name="connsiteX4" fmla="*/ 206708 w 223942"/>
                <a:gd name="connsiteY4" fmla="*/ 61417 h 215185"/>
                <a:gd name="connsiteX5" fmla="*/ 205720 w 223942"/>
                <a:gd name="connsiteY5" fmla="*/ 67456 h 215185"/>
                <a:gd name="connsiteX6" fmla="*/ 209672 w 223942"/>
                <a:gd name="connsiteY6" fmla="*/ 71588 h 215185"/>
                <a:gd name="connsiteX7" fmla="*/ 214612 w 223942"/>
                <a:gd name="connsiteY7" fmla="*/ 64278 h 215185"/>
                <a:gd name="connsiteX8" fmla="*/ 223504 w 223942"/>
                <a:gd name="connsiteY8" fmla="*/ 8972 h 215185"/>
                <a:gd name="connsiteX9" fmla="*/ 224163 w 223942"/>
                <a:gd name="connsiteY9" fmla="*/ 3568 h 215185"/>
                <a:gd name="connsiteX10" fmla="*/ 215271 w 223942"/>
                <a:gd name="connsiteY10" fmla="*/ 72 h 215185"/>
                <a:gd name="connsiteX11" fmla="*/ 32494 w 223942"/>
                <a:gd name="connsiteY11" fmla="*/ 72 h 215185"/>
                <a:gd name="connsiteX12" fmla="*/ 21955 w 223942"/>
                <a:gd name="connsiteY12" fmla="*/ 6429 h 215185"/>
                <a:gd name="connsiteX13" fmla="*/ 2196 w 223942"/>
                <a:gd name="connsiteY13" fmla="*/ 62371 h 215185"/>
                <a:gd name="connsiteX14" fmla="*/ 220 w 223942"/>
                <a:gd name="connsiteY14" fmla="*/ 68092 h 215185"/>
                <a:gd name="connsiteX15" fmla="*/ 4172 w 223942"/>
                <a:gd name="connsiteY15" fmla="*/ 71588 h 215185"/>
                <a:gd name="connsiteX16" fmla="*/ 9770 w 223942"/>
                <a:gd name="connsiteY16" fmla="*/ 64914 h 215185"/>
                <a:gd name="connsiteX17" fmla="*/ 84857 w 223942"/>
                <a:gd name="connsiteY17" fmla="*/ 9925 h 215185"/>
                <a:gd name="connsiteX18" fmla="*/ 97701 w 223942"/>
                <a:gd name="connsiteY18" fmla="*/ 9925 h 215185"/>
                <a:gd name="connsiteX19" fmla="*/ 106922 w 223942"/>
                <a:gd name="connsiteY19" fmla="*/ 13739 h 215185"/>
                <a:gd name="connsiteX20" fmla="*/ 105605 w 223942"/>
                <a:gd name="connsiteY20" fmla="*/ 20414 h 215185"/>
                <a:gd name="connsiteX21" fmla="*/ 61475 w 223942"/>
                <a:gd name="connsiteY21" fmla="*/ 190147 h 215185"/>
                <a:gd name="connsiteX22" fmla="*/ 22285 w 223942"/>
                <a:gd name="connsiteY22" fmla="*/ 205404 h 215185"/>
                <a:gd name="connsiteX23" fmla="*/ 8453 w 223942"/>
                <a:gd name="connsiteY23" fmla="*/ 211443 h 215185"/>
                <a:gd name="connsiteX24" fmla="*/ 14051 w 223942"/>
                <a:gd name="connsiteY24" fmla="*/ 215257 h 215185"/>
                <a:gd name="connsiteX25" fmla="*/ 41056 w 223942"/>
                <a:gd name="connsiteY25" fmla="*/ 214621 h 215185"/>
                <a:gd name="connsiteX26" fmla="*/ 69049 w 223942"/>
                <a:gd name="connsiteY26" fmla="*/ 214304 h 215185"/>
                <a:gd name="connsiteX27" fmla="*/ 96383 w 223942"/>
                <a:gd name="connsiteY27" fmla="*/ 214621 h 215185"/>
                <a:gd name="connsiteX28" fmla="*/ 125035 w 223942"/>
                <a:gd name="connsiteY28" fmla="*/ 215257 h 215185"/>
                <a:gd name="connsiteX29" fmla="*/ 132280 w 223942"/>
                <a:gd name="connsiteY29" fmla="*/ 208900 h 215185"/>
                <a:gd name="connsiteX30" fmla="*/ 121083 w 223942"/>
                <a:gd name="connsiteY30" fmla="*/ 205404 h 215185"/>
                <a:gd name="connsiteX31" fmla="*/ 100006 w 223942"/>
                <a:gd name="connsiteY31" fmla="*/ 204768 h 215185"/>
                <a:gd name="connsiteX32" fmla="*/ 87821 w 223942"/>
                <a:gd name="connsiteY32" fmla="*/ 197775 h 215185"/>
                <a:gd name="connsiteX33" fmla="*/ 89138 w 223942"/>
                <a:gd name="connsiteY33" fmla="*/ 191100 h 215185"/>
                <a:gd name="connsiteX34" fmla="*/ 132939 w 223942"/>
                <a:gd name="connsiteY34" fmla="*/ 22321 h 2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3942" h="215185">
                  <a:moveTo>
                    <a:pt x="132939" y="22321"/>
                  </a:moveTo>
                  <a:cubicBezTo>
                    <a:pt x="135244" y="13422"/>
                    <a:pt x="136561" y="11515"/>
                    <a:pt x="140513" y="10561"/>
                  </a:cubicBezTo>
                  <a:cubicBezTo>
                    <a:pt x="143477" y="9925"/>
                    <a:pt x="154345" y="9925"/>
                    <a:pt x="161261" y="9925"/>
                  </a:cubicBezTo>
                  <a:cubicBezTo>
                    <a:pt x="194523" y="9925"/>
                    <a:pt x="209343" y="11197"/>
                    <a:pt x="209343" y="35989"/>
                  </a:cubicBezTo>
                  <a:cubicBezTo>
                    <a:pt x="209343" y="40757"/>
                    <a:pt x="208025" y="53153"/>
                    <a:pt x="206708" y="61417"/>
                  </a:cubicBezTo>
                  <a:cubicBezTo>
                    <a:pt x="206379" y="62689"/>
                    <a:pt x="205720" y="66503"/>
                    <a:pt x="205720" y="67456"/>
                  </a:cubicBezTo>
                  <a:cubicBezTo>
                    <a:pt x="205720" y="69363"/>
                    <a:pt x="206708" y="71588"/>
                    <a:pt x="209672" y="71588"/>
                  </a:cubicBezTo>
                  <a:cubicBezTo>
                    <a:pt x="213295" y="71588"/>
                    <a:pt x="213953" y="69046"/>
                    <a:pt x="214612" y="64278"/>
                  </a:cubicBezTo>
                  <a:lnTo>
                    <a:pt x="223504" y="8972"/>
                  </a:lnTo>
                  <a:cubicBezTo>
                    <a:pt x="223833" y="7700"/>
                    <a:pt x="224163" y="4522"/>
                    <a:pt x="224163" y="3568"/>
                  </a:cubicBezTo>
                  <a:cubicBezTo>
                    <a:pt x="224163" y="72"/>
                    <a:pt x="220869" y="72"/>
                    <a:pt x="215271" y="72"/>
                  </a:cubicBezTo>
                  <a:lnTo>
                    <a:pt x="32494" y="72"/>
                  </a:lnTo>
                  <a:cubicBezTo>
                    <a:pt x="24590" y="72"/>
                    <a:pt x="24261" y="390"/>
                    <a:pt x="21955" y="6429"/>
                  </a:cubicBezTo>
                  <a:lnTo>
                    <a:pt x="2196" y="62371"/>
                  </a:lnTo>
                  <a:cubicBezTo>
                    <a:pt x="1866" y="63006"/>
                    <a:pt x="220" y="67456"/>
                    <a:pt x="220" y="68092"/>
                  </a:cubicBezTo>
                  <a:cubicBezTo>
                    <a:pt x="220" y="69999"/>
                    <a:pt x="1866" y="71588"/>
                    <a:pt x="4172" y="71588"/>
                  </a:cubicBezTo>
                  <a:cubicBezTo>
                    <a:pt x="7465" y="71588"/>
                    <a:pt x="7794" y="69999"/>
                    <a:pt x="9770" y="64914"/>
                  </a:cubicBezTo>
                  <a:cubicBezTo>
                    <a:pt x="27554" y="15647"/>
                    <a:pt x="36116" y="9925"/>
                    <a:pt x="84857" y="9925"/>
                  </a:cubicBezTo>
                  <a:lnTo>
                    <a:pt x="97701" y="9925"/>
                  </a:lnTo>
                  <a:cubicBezTo>
                    <a:pt x="106922" y="9925"/>
                    <a:pt x="106922" y="11197"/>
                    <a:pt x="106922" y="13739"/>
                  </a:cubicBezTo>
                  <a:cubicBezTo>
                    <a:pt x="106922" y="15647"/>
                    <a:pt x="105934" y="19461"/>
                    <a:pt x="105605" y="20414"/>
                  </a:cubicBezTo>
                  <a:lnTo>
                    <a:pt x="61475" y="190147"/>
                  </a:lnTo>
                  <a:cubicBezTo>
                    <a:pt x="58511" y="201907"/>
                    <a:pt x="57523" y="205404"/>
                    <a:pt x="22285" y="205404"/>
                  </a:cubicBezTo>
                  <a:cubicBezTo>
                    <a:pt x="10429" y="205404"/>
                    <a:pt x="8453" y="205404"/>
                    <a:pt x="8453" y="211443"/>
                  </a:cubicBezTo>
                  <a:cubicBezTo>
                    <a:pt x="8453" y="215257"/>
                    <a:pt x="12075" y="215257"/>
                    <a:pt x="14051" y="215257"/>
                  </a:cubicBezTo>
                  <a:cubicBezTo>
                    <a:pt x="22943" y="215257"/>
                    <a:pt x="32164" y="214621"/>
                    <a:pt x="41056" y="214621"/>
                  </a:cubicBezTo>
                  <a:cubicBezTo>
                    <a:pt x="50277" y="214621"/>
                    <a:pt x="59828" y="214304"/>
                    <a:pt x="69049" y="214304"/>
                  </a:cubicBezTo>
                  <a:cubicBezTo>
                    <a:pt x="78270" y="214304"/>
                    <a:pt x="87492" y="214621"/>
                    <a:pt x="96383" y="214621"/>
                  </a:cubicBezTo>
                  <a:cubicBezTo>
                    <a:pt x="105934" y="214621"/>
                    <a:pt x="115814" y="215257"/>
                    <a:pt x="125035" y="215257"/>
                  </a:cubicBezTo>
                  <a:cubicBezTo>
                    <a:pt x="128328" y="215257"/>
                    <a:pt x="132280" y="215257"/>
                    <a:pt x="132280" y="208900"/>
                  </a:cubicBezTo>
                  <a:cubicBezTo>
                    <a:pt x="132280" y="205404"/>
                    <a:pt x="129645" y="205404"/>
                    <a:pt x="121083" y="205404"/>
                  </a:cubicBezTo>
                  <a:cubicBezTo>
                    <a:pt x="112850" y="205404"/>
                    <a:pt x="108568" y="205404"/>
                    <a:pt x="100006" y="204768"/>
                  </a:cubicBezTo>
                  <a:cubicBezTo>
                    <a:pt x="90455" y="203815"/>
                    <a:pt x="87821" y="202861"/>
                    <a:pt x="87821" y="197775"/>
                  </a:cubicBezTo>
                  <a:cubicBezTo>
                    <a:pt x="87821" y="197457"/>
                    <a:pt x="87821" y="195868"/>
                    <a:pt x="89138" y="191100"/>
                  </a:cubicBezTo>
                  <a:lnTo>
                    <a:pt x="132939" y="22321"/>
                  </a:lnTo>
                  <a:close/>
                </a:path>
              </a:pathLst>
            </a:custGeom>
            <a:solidFill>
              <a:srgbClr val="B300B3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71FAE1A2-9BFE-854B-403D-A16A447350F7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4524473" y="7657847"/>
              <a:ext cx="151161" cy="205649"/>
            </a:xfrm>
            <a:custGeom>
              <a:avLst/>
              <a:gdLst>
                <a:gd name="connsiteX0" fmla="*/ 150400 w 151161"/>
                <a:gd name="connsiteY0" fmla="*/ 20732 h 205649"/>
                <a:gd name="connsiteX1" fmla="*/ 151388 w 151161"/>
                <a:gd name="connsiteY1" fmla="*/ 15011 h 205649"/>
                <a:gd name="connsiteX2" fmla="*/ 141838 w 151161"/>
                <a:gd name="connsiteY2" fmla="*/ 6429 h 205649"/>
                <a:gd name="connsiteX3" fmla="*/ 128335 w 151161"/>
                <a:gd name="connsiteY3" fmla="*/ 20096 h 205649"/>
                <a:gd name="connsiteX4" fmla="*/ 97708 w 151161"/>
                <a:gd name="connsiteY4" fmla="*/ 72 h 205649"/>
                <a:gd name="connsiteX5" fmla="*/ 19328 w 151161"/>
                <a:gd name="connsiteY5" fmla="*/ 90342 h 205649"/>
                <a:gd name="connsiteX6" fmla="*/ 63128 w 151161"/>
                <a:gd name="connsiteY6" fmla="*/ 140562 h 205649"/>
                <a:gd name="connsiteX7" fmla="*/ 101330 w 151161"/>
                <a:gd name="connsiteY7" fmla="*/ 122127 h 205649"/>
                <a:gd name="connsiteX8" fmla="*/ 101660 w 151161"/>
                <a:gd name="connsiteY8" fmla="*/ 122445 h 205649"/>
                <a:gd name="connsiteX9" fmla="*/ 90792 w 151161"/>
                <a:gd name="connsiteY9" fmla="*/ 164401 h 205649"/>
                <a:gd name="connsiteX10" fmla="*/ 43369 w 151161"/>
                <a:gd name="connsiteY10" fmla="*/ 198729 h 205649"/>
                <a:gd name="connsiteX11" fmla="*/ 17023 w 151161"/>
                <a:gd name="connsiteY11" fmla="*/ 195550 h 205649"/>
                <a:gd name="connsiteX12" fmla="*/ 30525 w 151161"/>
                <a:gd name="connsiteY12" fmla="*/ 179022 h 205649"/>
                <a:gd name="connsiteX13" fmla="*/ 18011 w 151161"/>
                <a:gd name="connsiteY13" fmla="*/ 167897 h 205649"/>
                <a:gd name="connsiteX14" fmla="*/ 227 w 151161"/>
                <a:gd name="connsiteY14" fmla="*/ 186333 h 205649"/>
                <a:gd name="connsiteX15" fmla="*/ 44027 w 151161"/>
                <a:gd name="connsiteY15" fmla="*/ 205722 h 205649"/>
                <a:gd name="connsiteX16" fmla="*/ 113845 w 151161"/>
                <a:gd name="connsiteY16" fmla="*/ 161858 h 205649"/>
                <a:gd name="connsiteX17" fmla="*/ 150400 w 151161"/>
                <a:gd name="connsiteY17" fmla="*/ 20732 h 205649"/>
                <a:gd name="connsiteX18" fmla="*/ 107588 w 151161"/>
                <a:gd name="connsiteY18" fmla="*/ 99877 h 205649"/>
                <a:gd name="connsiteX19" fmla="*/ 90792 w 151161"/>
                <a:gd name="connsiteY19" fmla="*/ 122127 h 205649"/>
                <a:gd name="connsiteX20" fmla="*/ 64116 w 151161"/>
                <a:gd name="connsiteY20" fmla="*/ 133569 h 205649"/>
                <a:gd name="connsiteX21" fmla="*/ 42710 w 151161"/>
                <a:gd name="connsiteY21" fmla="*/ 104327 h 205649"/>
                <a:gd name="connsiteX22" fmla="*/ 61152 w 151161"/>
                <a:gd name="connsiteY22" fmla="*/ 35353 h 205649"/>
                <a:gd name="connsiteX23" fmla="*/ 98037 w 151161"/>
                <a:gd name="connsiteY23" fmla="*/ 7065 h 205649"/>
                <a:gd name="connsiteX24" fmla="*/ 124383 w 151161"/>
                <a:gd name="connsiteY24" fmla="*/ 34400 h 205649"/>
                <a:gd name="connsiteX25" fmla="*/ 123395 w 151161"/>
                <a:gd name="connsiteY25" fmla="*/ 39168 h 205649"/>
                <a:gd name="connsiteX26" fmla="*/ 107588 w 151161"/>
                <a:gd name="connsiteY26" fmla="*/ 99877 h 20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1161" h="205649">
                  <a:moveTo>
                    <a:pt x="150400" y="20732"/>
                  </a:moveTo>
                  <a:cubicBezTo>
                    <a:pt x="150730" y="18825"/>
                    <a:pt x="151388" y="17236"/>
                    <a:pt x="151388" y="15011"/>
                  </a:cubicBezTo>
                  <a:cubicBezTo>
                    <a:pt x="151388" y="9607"/>
                    <a:pt x="147436" y="6429"/>
                    <a:pt x="141838" y="6429"/>
                  </a:cubicBezTo>
                  <a:cubicBezTo>
                    <a:pt x="138544" y="6429"/>
                    <a:pt x="129653" y="8654"/>
                    <a:pt x="128335" y="20096"/>
                  </a:cubicBezTo>
                  <a:cubicBezTo>
                    <a:pt x="122407" y="8336"/>
                    <a:pt x="110881" y="72"/>
                    <a:pt x="97708" y="72"/>
                  </a:cubicBezTo>
                  <a:cubicBezTo>
                    <a:pt x="60164" y="72"/>
                    <a:pt x="19328" y="44571"/>
                    <a:pt x="19328" y="90342"/>
                  </a:cubicBezTo>
                  <a:cubicBezTo>
                    <a:pt x="19328" y="121809"/>
                    <a:pt x="39417" y="140562"/>
                    <a:pt x="63128" y="140562"/>
                  </a:cubicBezTo>
                  <a:cubicBezTo>
                    <a:pt x="82559" y="140562"/>
                    <a:pt x="98037" y="125623"/>
                    <a:pt x="101330" y="122127"/>
                  </a:cubicBezTo>
                  <a:lnTo>
                    <a:pt x="101660" y="122445"/>
                  </a:lnTo>
                  <a:cubicBezTo>
                    <a:pt x="94744" y="150733"/>
                    <a:pt x="90792" y="163765"/>
                    <a:pt x="90792" y="164401"/>
                  </a:cubicBezTo>
                  <a:cubicBezTo>
                    <a:pt x="89475" y="167262"/>
                    <a:pt x="78278" y="198729"/>
                    <a:pt x="43369" y="198729"/>
                  </a:cubicBezTo>
                  <a:cubicBezTo>
                    <a:pt x="37112" y="198729"/>
                    <a:pt x="26244" y="198411"/>
                    <a:pt x="17023" y="195550"/>
                  </a:cubicBezTo>
                  <a:cubicBezTo>
                    <a:pt x="26902" y="192690"/>
                    <a:pt x="30525" y="184426"/>
                    <a:pt x="30525" y="179022"/>
                  </a:cubicBezTo>
                  <a:cubicBezTo>
                    <a:pt x="30525" y="173937"/>
                    <a:pt x="26902" y="167897"/>
                    <a:pt x="18011" y="167897"/>
                  </a:cubicBezTo>
                  <a:cubicBezTo>
                    <a:pt x="10765" y="167897"/>
                    <a:pt x="227" y="173619"/>
                    <a:pt x="227" y="186333"/>
                  </a:cubicBezTo>
                  <a:cubicBezTo>
                    <a:pt x="227" y="199365"/>
                    <a:pt x="12412" y="205722"/>
                    <a:pt x="44027" y="205722"/>
                  </a:cubicBezTo>
                  <a:cubicBezTo>
                    <a:pt x="85193" y="205722"/>
                    <a:pt x="108905" y="180929"/>
                    <a:pt x="113845" y="161858"/>
                  </a:cubicBezTo>
                  <a:lnTo>
                    <a:pt x="150400" y="20732"/>
                  </a:lnTo>
                  <a:close/>
                  <a:moveTo>
                    <a:pt x="107588" y="99877"/>
                  </a:moveTo>
                  <a:cubicBezTo>
                    <a:pt x="105612" y="108141"/>
                    <a:pt x="98037" y="116088"/>
                    <a:pt x="90792" y="122127"/>
                  </a:cubicBezTo>
                  <a:cubicBezTo>
                    <a:pt x="83876" y="127848"/>
                    <a:pt x="73667" y="133569"/>
                    <a:pt x="64116" y="133569"/>
                  </a:cubicBezTo>
                  <a:cubicBezTo>
                    <a:pt x="47650" y="133569"/>
                    <a:pt x="42710" y="117041"/>
                    <a:pt x="42710" y="104327"/>
                  </a:cubicBezTo>
                  <a:cubicBezTo>
                    <a:pt x="42710" y="89070"/>
                    <a:pt x="52261" y="51564"/>
                    <a:pt x="61152" y="35353"/>
                  </a:cubicBezTo>
                  <a:cubicBezTo>
                    <a:pt x="70044" y="19779"/>
                    <a:pt x="84205" y="7065"/>
                    <a:pt x="98037" y="7065"/>
                  </a:cubicBezTo>
                  <a:cubicBezTo>
                    <a:pt x="119773" y="7065"/>
                    <a:pt x="124383" y="32811"/>
                    <a:pt x="124383" y="34400"/>
                  </a:cubicBezTo>
                  <a:cubicBezTo>
                    <a:pt x="124383" y="35989"/>
                    <a:pt x="123725" y="37896"/>
                    <a:pt x="123395" y="39168"/>
                  </a:cubicBezTo>
                  <a:lnTo>
                    <a:pt x="107588" y="99877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F38B5A1B-A3CC-B9DA-D2BB-01A4E82824C4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4701272" y="7581245"/>
              <a:ext cx="277293" cy="217092"/>
            </a:xfrm>
            <a:custGeom>
              <a:avLst/>
              <a:gdLst>
                <a:gd name="connsiteX0" fmla="*/ 238665 w 277293"/>
                <a:gd name="connsiteY0" fmla="*/ 24546 h 217092"/>
                <a:gd name="connsiteX1" fmla="*/ 266329 w 277293"/>
                <a:gd name="connsiteY1" fmla="*/ 9925 h 217092"/>
                <a:gd name="connsiteX2" fmla="*/ 277526 w 277293"/>
                <a:gd name="connsiteY2" fmla="*/ 3568 h 217092"/>
                <a:gd name="connsiteX3" fmla="*/ 272915 w 277293"/>
                <a:gd name="connsiteY3" fmla="*/ 72 h 217092"/>
                <a:gd name="connsiteX4" fmla="*/ 230761 w 277293"/>
                <a:gd name="connsiteY4" fmla="*/ 1025 h 217092"/>
                <a:gd name="connsiteX5" fmla="*/ 188278 w 277293"/>
                <a:gd name="connsiteY5" fmla="*/ 72 h 217092"/>
                <a:gd name="connsiteX6" fmla="*/ 182021 w 277293"/>
                <a:gd name="connsiteY6" fmla="*/ 6429 h 217092"/>
                <a:gd name="connsiteX7" fmla="*/ 191242 w 277293"/>
                <a:gd name="connsiteY7" fmla="*/ 9925 h 217092"/>
                <a:gd name="connsiteX8" fmla="*/ 203756 w 277293"/>
                <a:gd name="connsiteY8" fmla="*/ 10561 h 217092"/>
                <a:gd name="connsiteX9" fmla="*/ 212648 w 277293"/>
                <a:gd name="connsiteY9" fmla="*/ 15647 h 217092"/>
                <a:gd name="connsiteX10" fmla="*/ 211331 w 277293"/>
                <a:gd name="connsiteY10" fmla="*/ 21686 h 217092"/>
                <a:gd name="connsiteX11" fmla="*/ 191571 w 277293"/>
                <a:gd name="connsiteY11" fmla="*/ 99241 h 217092"/>
                <a:gd name="connsiteX12" fmla="*/ 91126 w 277293"/>
                <a:gd name="connsiteY12" fmla="*/ 99241 h 217092"/>
                <a:gd name="connsiteX13" fmla="*/ 110557 w 277293"/>
                <a:gd name="connsiteY13" fmla="*/ 24546 h 217092"/>
                <a:gd name="connsiteX14" fmla="*/ 138220 w 277293"/>
                <a:gd name="connsiteY14" fmla="*/ 9925 h 217092"/>
                <a:gd name="connsiteX15" fmla="*/ 149417 w 277293"/>
                <a:gd name="connsiteY15" fmla="*/ 3568 h 217092"/>
                <a:gd name="connsiteX16" fmla="*/ 144807 w 277293"/>
                <a:gd name="connsiteY16" fmla="*/ 72 h 217092"/>
                <a:gd name="connsiteX17" fmla="*/ 102653 w 277293"/>
                <a:gd name="connsiteY17" fmla="*/ 1025 h 217092"/>
                <a:gd name="connsiteX18" fmla="*/ 60170 w 277293"/>
                <a:gd name="connsiteY18" fmla="*/ 72 h 217092"/>
                <a:gd name="connsiteX19" fmla="*/ 53912 w 277293"/>
                <a:gd name="connsiteY19" fmla="*/ 6429 h 217092"/>
                <a:gd name="connsiteX20" fmla="*/ 63134 w 277293"/>
                <a:gd name="connsiteY20" fmla="*/ 9925 h 217092"/>
                <a:gd name="connsiteX21" fmla="*/ 75648 w 277293"/>
                <a:gd name="connsiteY21" fmla="*/ 10561 h 217092"/>
                <a:gd name="connsiteX22" fmla="*/ 84540 w 277293"/>
                <a:gd name="connsiteY22" fmla="*/ 15647 h 217092"/>
                <a:gd name="connsiteX23" fmla="*/ 83223 w 277293"/>
                <a:gd name="connsiteY23" fmla="*/ 21686 h 217092"/>
                <a:gd name="connsiteX24" fmla="*/ 39093 w 277293"/>
                <a:gd name="connsiteY24" fmla="*/ 192372 h 217092"/>
                <a:gd name="connsiteX25" fmla="*/ 9124 w 277293"/>
                <a:gd name="connsiteY25" fmla="*/ 207311 h 217092"/>
                <a:gd name="connsiteX26" fmla="*/ 232 w 277293"/>
                <a:gd name="connsiteY26" fmla="*/ 213668 h 217092"/>
                <a:gd name="connsiteX27" fmla="*/ 4843 w 277293"/>
                <a:gd name="connsiteY27" fmla="*/ 217164 h 217092"/>
                <a:gd name="connsiteX28" fmla="*/ 46667 w 277293"/>
                <a:gd name="connsiteY28" fmla="*/ 216211 h 217092"/>
                <a:gd name="connsiteX29" fmla="*/ 67744 w 277293"/>
                <a:gd name="connsiteY29" fmla="*/ 216529 h 217092"/>
                <a:gd name="connsiteX30" fmla="*/ 89150 w 277293"/>
                <a:gd name="connsiteY30" fmla="*/ 217164 h 217092"/>
                <a:gd name="connsiteX31" fmla="*/ 95737 w 277293"/>
                <a:gd name="connsiteY31" fmla="*/ 210807 h 217092"/>
                <a:gd name="connsiteX32" fmla="*/ 86516 w 277293"/>
                <a:gd name="connsiteY32" fmla="*/ 207311 h 217092"/>
                <a:gd name="connsiteX33" fmla="*/ 65110 w 277293"/>
                <a:gd name="connsiteY33" fmla="*/ 201590 h 217092"/>
                <a:gd name="connsiteX34" fmla="*/ 66098 w 277293"/>
                <a:gd name="connsiteY34" fmla="*/ 196186 h 217092"/>
                <a:gd name="connsiteX35" fmla="*/ 88492 w 277293"/>
                <a:gd name="connsiteY35" fmla="*/ 109095 h 217092"/>
                <a:gd name="connsiteX36" fmla="*/ 188937 w 277293"/>
                <a:gd name="connsiteY36" fmla="*/ 109095 h 217092"/>
                <a:gd name="connsiteX37" fmla="*/ 166213 w 277293"/>
                <a:gd name="connsiteY37" fmla="*/ 196822 h 217092"/>
                <a:gd name="connsiteX38" fmla="*/ 136244 w 277293"/>
                <a:gd name="connsiteY38" fmla="*/ 207311 h 217092"/>
                <a:gd name="connsiteX39" fmla="*/ 128340 w 277293"/>
                <a:gd name="connsiteY39" fmla="*/ 213668 h 217092"/>
                <a:gd name="connsiteX40" fmla="*/ 132951 w 277293"/>
                <a:gd name="connsiteY40" fmla="*/ 217164 h 217092"/>
                <a:gd name="connsiteX41" fmla="*/ 174776 w 277293"/>
                <a:gd name="connsiteY41" fmla="*/ 216211 h 217092"/>
                <a:gd name="connsiteX42" fmla="*/ 195853 w 277293"/>
                <a:gd name="connsiteY42" fmla="*/ 216529 h 217092"/>
                <a:gd name="connsiteX43" fmla="*/ 217259 w 277293"/>
                <a:gd name="connsiteY43" fmla="*/ 217164 h 217092"/>
                <a:gd name="connsiteX44" fmla="*/ 223845 w 277293"/>
                <a:gd name="connsiteY44" fmla="*/ 210807 h 217092"/>
                <a:gd name="connsiteX45" fmla="*/ 214624 w 277293"/>
                <a:gd name="connsiteY45" fmla="*/ 207311 h 217092"/>
                <a:gd name="connsiteX46" fmla="*/ 193218 w 277293"/>
                <a:gd name="connsiteY46" fmla="*/ 201590 h 217092"/>
                <a:gd name="connsiteX47" fmla="*/ 194206 w 277293"/>
                <a:gd name="connsiteY47" fmla="*/ 196186 h 217092"/>
                <a:gd name="connsiteX48" fmla="*/ 238665 w 277293"/>
                <a:gd name="connsiteY48" fmla="*/ 24546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7293" h="217092">
                  <a:moveTo>
                    <a:pt x="238665" y="24546"/>
                  </a:moveTo>
                  <a:cubicBezTo>
                    <a:pt x="241629" y="13104"/>
                    <a:pt x="242288" y="9925"/>
                    <a:pt x="266329" y="9925"/>
                  </a:cubicBezTo>
                  <a:cubicBezTo>
                    <a:pt x="274891" y="9925"/>
                    <a:pt x="277526" y="9925"/>
                    <a:pt x="277526" y="3568"/>
                  </a:cubicBezTo>
                  <a:cubicBezTo>
                    <a:pt x="277526" y="72"/>
                    <a:pt x="273903" y="72"/>
                    <a:pt x="272915" y="72"/>
                  </a:cubicBezTo>
                  <a:cubicBezTo>
                    <a:pt x="263694" y="72"/>
                    <a:pt x="239983" y="1025"/>
                    <a:pt x="230761" y="1025"/>
                  </a:cubicBezTo>
                  <a:cubicBezTo>
                    <a:pt x="221211" y="1025"/>
                    <a:pt x="197829" y="72"/>
                    <a:pt x="188278" y="72"/>
                  </a:cubicBezTo>
                  <a:cubicBezTo>
                    <a:pt x="185643" y="72"/>
                    <a:pt x="182021" y="72"/>
                    <a:pt x="182021" y="6429"/>
                  </a:cubicBezTo>
                  <a:cubicBezTo>
                    <a:pt x="182021" y="9925"/>
                    <a:pt x="184985" y="9925"/>
                    <a:pt x="191242" y="9925"/>
                  </a:cubicBezTo>
                  <a:cubicBezTo>
                    <a:pt x="191901" y="9925"/>
                    <a:pt x="198158" y="9925"/>
                    <a:pt x="203756" y="10561"/>
                  </a:cubicBezTo>
                  <a:cubicBezTo>
                    <a:pt x="209684" y="11197"/>
                    <a:pt x="212648" y="11515"/>
                    <a:pt x="212648" y="15647"/>
                  </a:cubicBezTo>
                  <a:cubicBezTo>
                    <a:pt x="212648" y="16918"/>
                    <a:pt x="212319" y="17554"/>
                    <a:pt x="211331" y="21686"/>
                  </a:cubicBezTo>
                  <a:lnTo>
                    <a:pt x="191571" y="99241"/>
                  </a:lnTo>
                  <a:lnTo>
                    <a:pt x="91126" y="99241"/>
                  </a:lnTo>
                  <a:lnTo>
                    <a:pt x="110557" y="24546"/>
                  </a:lnTo>
                  <a:cubicBezTo>
                    <a:pt x="113521" y="13104"/>
                    <a:pt x="114509" y="9925"/>
                    <a:pt x="138220" y="9925"/>
                  </a:cubicBezTo>
                  <a:cubicBezTo>
                    <a:pt x="146783" y="9925"/>
                    <a:pt x="149417" y="9925"/>
                    <a:pt x="149417" y="3568"/>
                  </a:cubicBezTo>
                  <a:cubicBezTo>
                    <a:pt x="149417" y="72"/>
                    <a:pt x="145795" y="72"/>
                    <a:pt x="144807" y="72"/>
                  </a:cubicBezTo>
                  <a:cubicBezTo>
                    <a:pt x="135586" y="72"/>
                    <a:pt x="111874" y="1025"/>
                    <a:pt x="102653" y="1025"/>
                  </a:cubicBezTo>
                  <a:cubicBezTo>
                    <a:pt x="93102" y="1025"/>
                    <a:pt x="69720" y="72"/>
                    <a:pt x="60170" y="72"/>
                  </a:cubicBezTo>
                  <a:cubicBezTo>
                    <a:pt x="57535" y="72"/>
                    <a:pt x="53912" y="72"/>
                    <a:pt x="53912" y="6429"/>
                  </a:cubicBezTo>
                  <a:cubicBezTo>
                    <a:pt x="53912" y="9925"/>
                    <a:pt x="56876" y="9925"/>
                    <a:pt x="63134" y="9925"/>
                  </a:cubicBezTo>
                  <a:cubicBezTo>
                    <a:pt x="63792" y="9925"/>
                    <a:pt x="70049" y="9925"/>
                    <a:pt x="75648" y="10561"/>
                  </a:cubicBezTo>
                  <a:cubicBezTo>
                    <a:pt x="81576" y="11197"/>
                    <a:pt x="84540" y="11515"/>
                    <a:pt x="84540" y="15647"/>
                  </a:cubicBezTo>
                  <a:cubicBezTo>
                    <a:pt x="84540" y="16918"/>
                    <a:pt x="84211" y="17872"/>
                    <a:pt x="83223" y="21686"/>
                  </a:cubicBezTo>
                  <a:lnTo>
                    <a:pt x="39093" y="192372"/>
                  </a:lnTo>
                  <a:cubicBezTo>
                    <a:pt x="35799" y="204768"/>
                    <a:pt x="35141" y="207311"/>
                    <a:pt x="9124" y="207311"/>
                  </a:cubicBezTo>
                  <a:cubicBezTo>
                    <a:pt x="3196" y="207311"/>
                    <a:pt x="232" y="207311"/>
                    <a:pt x="232" y="213668"/>
                  </a:cubicBezTo>
                  <a:cubicBezTo>
                    <a:pt x="232" y="217164"/>
                    <a:pt x="4184" y="217164"/>
                    <a:pt x="4843" y="217164"/>
                  </a:cubicBezTo>
                  <a:cubicBezTo>
                    <a:pt x="14064" y="217164"/>
                    <a:pt x="37446" y="216211"/>
                    <a:pt x="46667" y="216211"/>
                  </a:cubicBezTo>
                  <a:cubicBezTo>
                    <a:pt x="53583" y="216211"/>
                    <a:pt x="60828" y="216529"/>
                    <a:pt x="67744" y="216529"/>
                  </a:cubicBezTo>
                  <a:cubicBezTo>
                    <a:pt x="74989" y="216529"/>
                    <a:pt x="82235" y="217164"/>
                    <a:pt x="89150" y="217164"/>
                  </a:cubicBezTo>
                  <a:cubicBezTo>
                    <a:pt x="91785" y="217164"/>
                    <a:pt x="95737" y="217164"/>
                    <a:pt x="95737" y="210807"/>
                  </a:cubicBezTo>
                  <a:cubicBezTo>
                    <a:pt x="95737" y="207311"/>
                    <a:pt x="92773" y="207311"/>
                    <a:pt x="86516" y="207311"/>
                  </a:cubicBezTo>
                  <a:cubicBezTo>
                    <a:pt x="74331" y="207311"/>
                    <a:pt x="65110" y="207311"/>
                    <a:pt x="65110" y="201590"/>
                  </a:cubicBezTo>
                  <a:cubicBezTo>
                    <a:pt x="65110" y="199682"/>
                    <a:pt x="65768" y="198093"/>
                    <a:pt x="66098" y="196186"/>
                  </a:cubicBezTo>
                  <a:lnTo>
                    <a:pt x="88492" y="109095"/>
                  </a:lnTo>
                  <a:lnTo>
                    <a:pt x="188937" y="109095"/>
                  </a:lnTo>
                  <a:cubicBezTo>
                    <a:pt x="175105" y="161858"/>
                    <a:pt x="167530" y="192054"/>
                    <a:pt x="166213" y="196822"/>
                  </a:cubicBezTo>
                  <a:cubicBezTo>
                    <a:pt x="162920" y="206993"/>
                    <a:pt x="156663" y="207311"/>
                    <a:pt x="136244" y="207311"/>
                  </a:cubicBezTo>
                  <a:cubicBezTo>
                    <a:pt x="131304" y="207311"/>
                    <a:pt x="128340" y="207311"/>
                    <a:pt x="128340" y="213668"/>
                  </a:cubicBezTo>
                  <a:cubicBezTo>
                    <a:pt x="128340" y="217164"/>
                    <a:pt x="132292" y="217164"/>
                    <a:pt x="132951" y="217164"/>
                  </a:cubicBezTo>
                  <a:cubicBezTo>
                    <a:pt x="142172" y="217164"/>
                    <a:pt x="165554" y="216211"/>
                    <a:pt x="174776" y="216211"/>
                  </a:cubicBezTo>
                  <a:cubicBezTo>
                    <a:pt x="181692" y="216211"/>
                    <a:pt x="188937" y="216529"/>
                    <a:pt x="195853" y="216529"/>
                  </a:cubicBezTo>
                  <a:cubicBezTo>
                    <a:pt x="203098" y="216529"/>
                    <a:pt x="210343" y="217164"/>
                    <a:pt x="217259" y="217164"/>
                  </a:cubicBezTo>
                  <a:cubicBezTo>
                    <a:pt x="219894" y="217164"/>
                    <a:pt x="223845" y="217164"/>
                    <a:pt x="223845" y="210807"/>
                  </a:cubicBezTo>
                  <a:cubicBezTo>
                    <a:pt x="223845" y="207311"/>
                    <a:pt x="220882" y="207311"/>
                    <a:pt x="214624" y="207311"/>
                  </a:cubicBezTo>
                  <a:cubicBezTo>
                    <a:pt x="202439" y="207311"/>
                    <a:pt x="193218" y="207311"/>
                    <a:pt x="193218" y="201590"/>
                  </a:cubicBezTo>
                  <a:cubicBezTo>
                    <a:pt x="193218" y="199682"/>
                    <a:pt x="193877" y="198093"/>
                    <a:pt x="194206" y="196186"/>
                  </a:cubicBezTo>
                  <a:lnTo>
                    <a:pt x="238665" y="2454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6F790AEF-32DE-B5C6-BFE7-25DA04D31AA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5001388" y="7535254"/>
              <a:ext cx="106043" cy="152187"/>
            </a:xfrm>
            <a:custGeom>
              <a:avLst/>
              <a:gdLst>
                <a:gd name="connsiteX0" fmla="*/ 50727 w 106043"/>
                <a:gd name="connsiteY0" fmla="*/ 73492 h 152187"/>
                <a:gd name="connsiteX1" fmla="*/ 81618 w 106043"/>
                <a:gd name="connsiteY1" fmla="*/ 109314 h 152187"/>
                <a:gd name="connsiteX2" fmla="*/ 51649 w 106043"/>
                <a:gd name="connsiteY2" fmla="*/ 145136 h 152187"/>
                <a:gd name="connsiteX3" fmla="*/ 12459 w 106043"/>
                <a:gd name="connsiteY3" fmla="*/ 129561 h 152187"/>
                <a:gd name="connsiteX4" fmla="*/ 25830 w 106043"/>
                <a:gd name="connsiteY4" fmla="*/ 117101 h 152187"/>
                <a:gd name="connsiteX5" fmla="*/ 13151 w 106043"/>
                <a:gd name="connsiteY5" fmla="*/ 104864 h 152187"/>
                <a:gd name="connsiteX6" fmla="*/ 241 w 106043"/>
                <a:gd name="connsiteY6" fmla="*/ 117769 h 152187"/>
                <a:gd name="connsiteX7" fmla="*/ 52110 w 106043"/>
                <a:gd name="connsiteY7" fmla="*/ 152255 h 152187"/>
                <a:gd name="connsiteX8" fmla="*/ 106285 w 106043"/>
                <a:gd name="connsiteY8" fmla="*/ 109314 h 152187"/>
                <a:gd name="connsiteX9" fmla="*/ 66172 w 106043"/>
                <a:gd name="connsiteY9" fmla="*/ 69487 h 152187"/>
                <a:gd name="connsiteX10" fmla="*/ 99138 w 106043"/>
                <a:gd name="connsiteY10" fmla="*/ 30773 h 152187"/>
                <a:gd name="connsiteX11" fmla="*/ 52571 w 106043"/>
                <a:gd name="connsiteY11" fmla="*/ 68 h 152187"/>
                <a:gd name="connsiteX12" fmla="*/ 7387 w 106043"/>
                <a:gd name="connsiteY12" fmla="*/ 29883 h 152187"/>
                <a:gd name="connsiteX13" fmla="*/ 19375 w 106043"/>
                <a:gd name="connsiteY13" fmla="*/ 41675 h 152187"/>
                <a:gd name="connsiteX14" fmla="*/ 31132 w 106043"/>
                <a:gd name="connsiteY14" fmla="*/ 30328 h 152187"/>
                <a:gd name="connsiteX15" fmla="*/ 19375 w 106043"/>
                <a:gd name="connsiteY15" fmla="*/ 18758 h 152187"/>
                <a:gd name="connsiteX16" fmla="*/ 51880 w 106043"/>
                <a:gd name="connsiteY16" fmla="*/ 6521 h 152187"/>
                <a:gd name="connsiteX17" fmla="*/ 76777 w 106043"/>
                <a:gd name="connsiteY17" fmla="*/ 30773 h 152187"/>
                <a:gd name="connsiteX18" fmla="*/ 67556 w 106043"/>
                <a:gd name="connsiteY18" fmla="*/ 57250 h 152187"/>
                <a:gd name="connsiteX19" fmla="*/ 41967 w 106043"/>
                <a:gd name="connsiteY19" fmla="*/ 66817 h 152187"/>
                <a:gd name="connsiteX20" fmla="*/ 34590 w 106043"/>
                <a:gd name="connsiteY20" fmla="*/ 67484 h 152187"/>
                <a:gd name="connsiteX21" fmla="*/ 32285 w 106043"/>
                <a:gd name="connsiteY21" fmla="*/ 70377 h 152187"/>
                <a:gd name="connsiteX22" fmla="*/ 38278 w 106043"/>
                <a:gd name="connsiteY22" fmla="*/ 73492 h 152187"/>
                <a:gd name="connsiteX23" fmla="*/ 50727 w 106043"/>
                <a:gd name="connsiteY23" fmla="*/ 73492 h 15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043" h="152187">
                  <a:moveTo>
                    <a:pt x="50727" y="73492"/>
                  </a:moveTo>
                  <a:cubicBezTo>
                    <a:pt x="68708" y="73492"/>
                    <a:pt x="81618" y="85507"/>
                    <a:pt x="81618" y="109314"/>
                  </a:cubicBezTo>
                  <a:cubicBezTo>
                    <a:pt x="81618" y="136903"/>
                    <a:pt x="65020" y="145136"/>
                    <a:pt x="51649" y="145136"/>
                  </a:cubicBezTo>
                  <a:cubicBezTo>
                    <a:pt x="42428" y="145136"/>
                    <a:pt x="22141" y="142688"/>
                    <a:pt x="12459" y="129561"/>
                  </a:cubicBezTo>
                  <a:cubicBezTo>
                    <a:pt x="23294" y="129116"/>
                    <a:pt x="25830" y="121773"/>
                    <a:pt x="25830" y="117101"/>
                  </a:cubicBezTo>
                  <a:cubicBezTo>
                    <a:pt x="25830" y="109981"/>
                    <a:pt x="20297" y="104864"/>
                    <a:pt x="13151" y="104864"/>
                  </a:cubicBezTo>
                  <a:cubicBezTo>
                    <a:pt x="6696" y="104864"/>
                    <a:pt x="241" y="108646"/>
                    <a:pt x="241" y="117769"/>
                  </a:cubicBezTo>
                  <a:cubicBezTo>
                    <a:pt x="241" y="138683"/>
                    <a:pt x="24216" y="152255"/>
                    <a:pt x="52110" y="152255"/>
                  </a:cubicBezTo>
                  <a:cubicBezTo>
                    <a:pt x="84154" y="152255"/>
                    <a:pt x="106285" y="131563"/>
                    <a:pt x="106285" y="109314"/>
                  </a:cubicBezTo>
                  <a:cubicBezTo>
                    <a:pt x="106285" y="91959"/>
                    <a:pt x="91531" y="74604"/>
                    <a:pt x="66172" y="69487"/>
                  </a:cubicBezTo>
                  <a:cubicBezTo>
                    <a:pt x="90378" y="61032"/>
                    <a:pt x="99138" y="44345"/>
                    <a:pt x="99138" y="30773"/>
                  </a:cubicBezTo>
                  <a:cubicBezTo>
                    <a:pt x="99138" y="13195"/>
                    <a:pt x="78160" y="68"/>
                    <a:pt x="52571" y="68"/>
                  </a:cubicBezTo>
                  <a:cubicBezTo>
                    <a:pt x="26982" y="68"/>
                    <a:pt x="7387" y="12083"/>
                    <a:pt x="7387" y="29883"/>
                  </a:cubicBezTo>
                  <a:cubicBezTo>
                    <a:pt x="7387" y="37448"/>
                    <a:pt x="12459" y="41675"/>
                    <a:pt x="19375" y="41675"/>
                  </a:cubicBezTo>
                  <a:cubicBezTo>
                    <a:pt x="26521" y="41675"/>
                    <a:pt x="31132" y="36558"/>
                    <a:pt x="31132" y="30328"/>
                  </a:cubicBezTo>
                  <a:cubicBezTo>
                    <a:pt x="31132" y="23875"/>
                    <a:pt x="26521" y="19203"/>
                    <a:pt x="19375" y="18758"/>
                  </a:cubicBezTo>
                  <a:cubicBezTo>
                    <a:pt x="27444" y="8968"/>
                    <a:pt x="43350" y="6521"/>
                    <a:pt x="51880" y="6521"/>
                  </a:cubicBezTo>
                  <a:cubicBezTo>
                    <a:pt x="62253" y="6521"/>
                    <a:pt x="76777" y="11416"/>
                    <a:pt x="76777" y="30773"/>
                  </a:cubicBezTo>
                  <a:cubicBezTo>
                    <a:pt x="76777" y="40118"/>
                    <a:pt x="73549" y="50352"/>
                    <a:pt x="67556" y="57250"/>
                  </a:cubicBezTo>
                  <a:cubicBezTo>
                    <a:pt x="59948" y="65705"/>
                    <a:pt x="53493" y="66150"/>
                    <a:pt x="41967" y="66817"/>
                  </a:cubicBezTo>
                  <a:cubicBezTo>
                    <a:pt x="36204" y="67262"/>
                    <a:pt x="35743" y="67262"/>
                    <a:pt x="34590" y="67484"/>
                  </a:cubicBezTo>
                  <a:cubicBezTo>
                    <a:pt x="34129" y="67484"/>
                    <a:pt x="32285" y="67929"/>
                    <a:pt x="32285" y="70377"/>
                  </a:cubicBezTo>
                  <a:cubicBezTo>
                    <a:pt x="32285" y="73492"/>
                    <a:pt x="34359" y="73492"/>
                    <a:pt x="38278" y="73492"/>
                  </a:cubicBezTo>
                  <a:lnTo>
                    <a:pt x="50727" y="73492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0A7571E2-4408-4F1C-B960-6CBC0E4FA01D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3803245" y="7927546"/>
              <a:ext cx="1333434" cy="12713"/>
            </a:xfrm>
            <a:custGeom>
              <a:avLst/>
              <a:gdLst>
                <a:gd name="connsiteX0" fmla="*/ 0 w 1333434"/>
                <a:gd name="connsiteY0" fmla="*/ 0 h 12713"/>
                <a:gd name="connsiteX1" fmla="*/ 1333434 w 1333434"/>
                <a:gd name="connsiteY1" fmla="*/ 0 h 12713"/>
                <a:gd name="connsiteX2" fmla="*/ 1333434 w 1333434"/>
                <a:gd name="connsiteY2" fmla="*/ 12713 h 12713"/>
                <a:gd name="connsiteX3" fmla="*/ 0 w 1333434"/>
                <a:gd name="connsiteY3" fmla="*/ 12713 h 1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434" h="12713">
                  <a:moveTo>
                    <a:pt x="0" y="0"/>
                  </a:moveTo>
                  <a:lnTo>
                    <a:pt x="1333434" y="0"/>
                  </a:lnTo>
                  <a:lnTo>
                    <a:pt x="1333434" y="12713"/>
                  </a:lnTo>
                  <a:lnTo>
                    <a:pt x="0" y="12713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1CBA2AF1-E243-A0A5-AFB7-936FE85863CF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321723" y="8090906"/>
              <a:ext cx="155113" cy="140490"/>
            </a:xfrm>
            <a:custGeom>
              <a:avLst/>
              <a:gdLst>
                <a:gd name="connsiteX0" fmla="*/ 56535 w 155113"/>
                <a:gd name="connsiteY0" fmla="*/ 3582 h 140490"/>
                <a:gd name="connsiteX1" fmla="*/ 52254 w 155113"/>
                <a:gd name="connsiteY1" fmla="*/ 85 h 140490"/>
                <a:gd name="connsiteX2" fmla="*/ 12076 w 155113"/>
                <a:gd name="connsiteY2" fmla="*/ 3264 h 140490"/>
                <a:gd name="connsiteX3" fmla="*/ 5819 w 155113"/>
                <a:gd name="connsiteY3" fmla="*/ 9621 h 140490"/>
                <a:gd name="connsiteX4" fmla="*/ 13723 w 155113"/>
                <a:gd name="connsiteY4" fmla="*/ 13435 h 140490"/>
                <a:gd name="connsiteX5" fmla="*/ 30189 w 155113"/>
                <a:gd name="connsiteY5" fmla="*/ 18839 h 140490"/>
                <a:gd name="connsiteX6" fmla="*/ 23932 w 155113"/>
                <a:gd name="connsiteY6" fmla="*/ 44585 h 140490"/>
                <a:gd name="connsiteX7" fmla="*/ 3843 w 155113"/>
                <a:gd name="connsiteY7" fmla="*/ 122458 h 140490"/>
                <a:gd name="connsiteX8" fmla="*/ 220 w 155113"/>
                <a:gd name="connsiteY8" fmla="*/ 136761 h 140490"/>
                <a:gd name="connsiteX9" fmla="*/ 5490 w 155113"/>
                <a:gd name="connsiteY9" fmla="*/ 140576 h 140490"/>
                <a:gd name="connsiteX10" fmla="*/ 10100 w 155113"/>
                <a:gd name="connsiteY10" fmla="*/ 140576 h 140490"/>
                <a:gd name="connsiteX11" fmla="*/ 102971 w 155113"/>
                <a:gd name="connsiteY11" fmla="*/ 93852 h 140490"/>
                <a:gd name="connsiteX12" fmla="*/ 155334 w 155113"/>
                <a:gd name="connsiteY12" fmla="*/ 8667 h 140490"/>
                <a:gd name="connsiteX13" fmla="*/ 145783 w 155113"/>
                <a:gd name="connsiteY13" fmla="*/ 85 h 140490"/>
                <a:gd name="connsiteX14" fmla="*/ 132939 w 155113"/>
                <a:gd name="connsiteY14" fmla="*/ 10575 h 140490"/>
                <a:gd name="connsiteX15" fmla="*/ 24261 w 155113"/>
                <a:gd name="connsiteY15" fmla="*/ 130087 h 140490"/>
                <a:gd name="connsiteX16" fmla="*/ 56535 w 155113"/>
                <a:gd name="connsiteY16" fmla="*/ 358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5113" h="140490">
                  <a:moveTo>
                    <a:pt x="56535" y="3582"/>
                  </a:moveTo>
                  <a:cubicBezTo>
                    <a:pt x="56535" y="3264"/>
                    <a:pt x="56535" y="85"/>
                    <a:pt x="52254" y="85"/>
                  </a:cubicBezTo>
                  <a:cubicBezTo>
                    <a:pt x="44680" y="85"/>
                    <a:pt x="20639" y="2628"/>
                    <a:pt x="12076" y="3264"/>
                  </a:cubicBezTo>
                  <a:cubicBezTo>
                    <a:pt x="9442" y="3582"/>
                    <a:pt x="5819" y="3900"/>
                    <a:pt x="5819" y="9621"/>
                  </a:cubicBezTo>
                  <a:cubicBezTo>
                    <a:pt x="5819" y="13435"/>
                    <a:pt x="8783" y="13435"/>
                    <a:pt x="13723" y="13435"/>
                  </a:cubicBezTo>
                  <a:cubicBezTo>
                    <a:pt x="29531" y="13435"/>
                    <a:pt x="30189" y="15660"/>
                    <a:pt x="30189" y="18839"/>
                  </a:cubicBezTo>
                  <a:cubicBezTo>
                    <a:pt x="30189" y="21064"/>
                    <a:pt x="26237" y="36003"/>
                    <a:pt x="23932" y="44585"/>
                  </a:cubicBezTo>
                  <a:lnTo>
                    <a:pt x="3843" y="122458"/>
                  </a:lnTo>
                  <a:cubicBezTo>
                    <a:pt x="2526" y="127226"/>
                    <a:pt x="220" y="136126"/>
                    <a:pt x="220" y="136761"/>
                  </a:cubicBezTo>
                  <a:cubicBezTo>
                    <a:pt x="220" y="140258"/>
                    <a:pt x="3514" y="140576"/>
                    <a:pt x="5490" y="140576"/>
                  </a:cubicBezTo>
                  <a:lnTo>
                    <a:pt x="10100" y="140576"/>
                  </a:lnTo>
                  <a:cubicBezTo>
                    <a:pt x="33153" y="136761"/>
                    <a:pt x="69050" y="124365"/>
                    <a:pt x="102971" y="93852"/>
                  </a:cubicBezTo>
                  <a:cubicBezTo>
                    <a:pt x="146442" y="54756"/>
                    <a:pt x="155334" y="11528"/>
                    <a:pt x="155334" y="8667"/>
                  </a:cubicBezTo>
                  <a:cubicBezTo>
                    <a:pt x="155334" y="3264"/>
                    <a:pt x="151382" y="85"/>
                    <a:pt x="145783" y="85"/>
                  </a:cubicBezTo>
                  <a:cubicBezTo>
                    <a:pt x="143149" y="85"/>
                    <a:pt x="135574" y="1357"/>
                    <a:pt x="132939" y="10575"/>
                  </a:cubicBezTo>
                  <a:cubicBezTo>
                    <a:pt x="111862" y="82727"/>
                    <a:pt x="61805" y="118326"/>
                    <a:pt x="24261" y="130087"/>
                  </a:cubicBezTo>
                  <a:lnTo>
                    <a:pt x="56535" y="3582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434FB98A-1478-49D7-0DFC-A4132D33E134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4502439" y="7991835"/>
              <a:ext cx="101893" cy="147737"/>
            </a:xfrm>
            <a:custGeom>
              <a:avLst/>
              <a:gdLst>
                <a:gd name="connsiteX0" fmla="*/ 102120 w 101893"/>
                <a:gd name="connsiteY0" fmla="*/ 107326 h 147737"/>
                <a:gd name="connsiteX1" fmla="*/ 94282 w 101893"/>
                <a:gd name="connsiteY1" fmla="*/ 107326 h 147737"/>
                <a:gd name="connsiteX2" fmla="*/ 88288 w 101893"/>
                <a:gd name="connsiteY2" fmla="*/ 127573 h 147737"/>
                <a:gd name="connsiteX3" fmla="*/ 65466 w 101893"/>
                <a:gd name="connsiteY3" fmla="*/ 128908 h 147737"/>
                <a:gd name="connsiteX4" fmla="*/ 23048 w 101893"/>
                <a:gd name="connsiteY4" fmla="*/ 128908 h 147737"/>
                <a:gd name="connsiteX5" fmla="*/ 69154 w 101893"/>
                <a:gd name="connsiteY5" fmla="*/ 91528 h 147737"/>
                <a:gd name="connsiteX6" fmla="*/ 102120 w 101893"/>
                <a:gd name="connsiteY6" fmla="*/ 43469 h 147737"/>
                <a:gd name="connsiteX7" fmla="*/ 48176 w 101893"/>
                <a:gd name="connsiteY7" fmla="*/ 83 h 147737"/>
                <a:gd name="connsiteX8" fmla="*/ 226 w 101893"/>
                <a:gd name="connsiteY8" fmla="*/ 39909 h 147737"/>
                <a:gd name="connsiteX9" fmla="*/ 12444 w 101893"/>
                <a:gd name="connsiteY9" fmla="*/ 52369 h 147737"/>
                <a:gd name="connsiteX10" fmla="*/ 24662 w 101893"/>
                <a:gd name="connsiteY10" fmla="*/ 40577 h 147737"/>
                <a:gd name="connsiteX11" fmla="*/ 11061 w 101893"/>
                <a:gd name="connsiteY11" fmla="*/ 28785 h 147737"/>
                <a:gd name="connsiteX12" fmla="*/ 44718 w 101893"/>
                <a:gd name="connsiteY12" fmla="*/ 8092 h 147737"/>
                <a:gd name="connsiteX13" fmla="*/ 79759 w 101893"/>
                <a:gd name="connsiteY13" fmla="*/ 43469 h 147737"/>
                <a:gd name="connsiteX14" fmla="*/ 58089 w 101893"/>
                <a:gd name="connsiteY14" fmla="*/ 86188 h 147737"/>
                <a:gd name="connsiteX15" fmla="*/ 2531 w 101893"/>
                <a:gd name="connsiteY15" fmla="*/ 139142 h 147737"/>
                <a:gd name="connsiteX16" fmla="*/ 226 w 101893"/>
                <a:gd name="connsiteY16" fmla="*/ 147820 h 147737"/>
                <a:gd name="connsiteX17" fmla="*/ 95204 w 101893"/>
                <a:gd name="connsiteY17" fmla="*/ 147820 h 147737"/>
                <a:gd name="connsiteX18" fmla="*/ 102120 w 101893"/>
                <a:gd name="connsiteY18" fmla="*/ 107326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93" h="147737">
                  <a:moveTo>
                    <a:pt x="102120" y="107326"/>
                  </a:moveTo>
                  <a:lnTo>
                    <a:pt x="94282" y="107326"/>
                  </a:lnTo>
                  <a:cubicBezTo>
                    <a:pt x="93590" y="112220"/>
                    <a:pt x="91285" y="125348"/>
                    <a:pt x="88288" y="127573"/>
                  </a:cubicBezTo>
                  <a:cubicBezTo>
                    <a:pt x="86444" y="128908"/>
                    <a:pt x="68693" y="128908"/>
                    <a:pt x="65466" y="128908"/>
                  </a:cubicBezTo>
                  <a:lnTo>
                    <a:pt x="23048" y="128908"/>
                  </a:lnTo>
                  <a:cubicBezTo>
                    <a:pt x="47254" y="108216"/>
                    <a:pt x="55322" y="101986"/>
                    <a:pt x="69154" y="91528"/>
                  </a:cubicBezTo>
                  <a:cubicBezTo>
                    <a:pt x="86213" y="78401"/>
                    <a:pt x="102120" y="64606"/>
                    <a:pt x="102120" y="43469"/>
                  </a:cubicBezTo>
                  <a:cubicBezTo>
                    <a:pt x="102120" y="16547"/>
                    <a:pt x="77684" y="83"/>
                    <a:pt x="48176" y="83"/>
                  </a:cubicBezTo>
                  <a:cubicBezTo>
                    <a:pt x="19590" y="83"/>
                    <a:pt x="226" y="19440"/>
                    <a:pt x="226" y="39909"/>
                  </a:cubicBezTo>
                  <a:cubicBezTo>
                    <a:pt x="226" y="51257"/>
                    <a:pt x="10139" y="52369"/>
                    <a:pt x="12444" y="52369"/>
                  </a:cubicBezTo>
                  <a:cubicBezTo>
                    <a:pt x="17977" y="52369"/>
                    <a:pt x="24662" y="48587"/>
                    <a:pt x="24662" y="40577"/>
                  </a:cubicBezTo>
                  <a:cubicBezTo>
                    <a:pt x="24662" y="36572"/>
                    <a:pt x="23048" y="28785"/>
                    <a:pt x="11061" y="28785"/>
                  </a:cubicBezTo>
                  <a:cubicBezTo>
                    <a:pt x="18207" y="12987"/>
                    <a:pt x="33883" y="8092"/>
                    <a:pt x="44718" y="8092"/>
                  </a:cubicBezTo>
                  <a:cubicBezTo>
                    <a:pt x="67771" y="8092"/>
                    <a:pt x="79759" y="25447"/>
                    <a:pt x="79759" y="43469"/>
                  </a:cubicBezTo>
                  <a:cubicBezTo>
                    <a:pt x="79759" y="62826"/>
                    <a:pt x="65466" y="78179"/>
                    <a:pt x="58089" y="86188"/>
                  </a:cubicBezTo>
                  <a:lnTo>
                    <a:pt x="2531" y="139142"/>
                  </a:lnTo>
                  <a:cubicBezTo>
                    <a:pt x="226" y="141145"/>
                    <a:pt x="226" y="141590"/>
                    <a:pt x="226" y="147820"/>
                  </a:cubicBezTo>
                  <a:lnTo>
                    <a:pt x="95204" y="147820"/>
                  </a:lnTo>
                  <a:lnTo>
                    <a:pt x="102120" y="10732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36143CF4-1A0F-C434-7505-62E04BA59C80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5286118" y="7896715"/>
              <a:ext cx="219002" cy="74377"/>
            </a:xfrm>
            <a:custGeom>
              <a:avLst/>
              <a:gdLst>
                <a:gd name="connsiteX0" fmla="*/ 208055 w 219002"/>
                <a:gd name="connsiteY0" fmla="*/ 12793 h 74377"/>
                <a:gd name="connsiteX1" fmla="*/ 219252 w 219002"/>
                <a:gd name="connsiteY1" fmla="*/ 6436 h 74377"/>
                <a:gd name="connsiteX2" fmla="*/ 208385 w 219002"/>
                <a:gd name="connsiteY2" fmla="*/ 79 h 74377"/>
                <a:gd name="connsiteX3" fmla="*/ 11117 w 219002"/>
                <a:gd name="connsiteY3" fmla="*/ 79 h 74377"/>
                <a:gd name="connsiteX4" fmla="*/ 250 w 219002"/>
                <a:gd name="connsiteY4" fmla="*/ 6436 h 74377"/>
                <a:gd name="connsiteX5" fmla="*/ 11447 w 219002"/>
                <a:gd name="connsiteY5" fmla="*/ 12793 h 74377"/>
                <a:gd name="connsiteX6" fmla="*/ 208055 w 219002"/>
                <a:gd name="connsiteY6" fmla="*/ 12793 h 74377"/>
                <a:gd name="connsiteX7" fmla="*/ 208385 w 219002"/>
                <a:gd name="connsiteY7" fmla="*/ 74456 h 74377"/>
                <a:gd name="connsiteX8" fmla="*/ 219252 w 219002"/>
                <a:gd name="connsiteY8" fmla="*/ 68099 h 74377"/>
                <a:gd name="connsiteX9" fmla="*/ 208055 w 219002"/>
                <a:gd name="connsiteY9" fmla="*/ 61742 h 74377"/>
                <a:gd name="connsiteX10" fmla="*/ 11447 w 219002"/>
                <a:gd name="connsiteY10" fmla="*/ 61742 h 74377"/>
                <a:gd name="connsiteX11" fmla="*/ 250 w 219002"/>
                <a:gd name="connsiteY11" fmla="*/ 68099 h 74377"/>
                <a:gd name="connsiteX12" fmla="*/ 11117 w 219002"/>
                <a:gd name="connsiteY12" fmla="*/ 74456 h 74377"/>
                <a:gd name="connsiteX13" fmla="*/ 208385 w 219002"/>
                <a:gd name="connsiteY13" fmla="*/ 74456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02" h="74377">
                  <a:moveTo>
                    <a:pt x="208055" y="12793"/>
                  </a:moveTo>
                  <a:cubicBezTo>
                    <a:pt x="212995" y="12793"/>
                    <a:pt x="219252" y="12793"/>
                    <a:pt x="219252" y="6436"/>
                  </a:cubicBezTo>
                  <a:cubicBezTo>
                    <a:pt x="219252" y="79"/>
                    <a:pt x="212995" y="79"/>
                    <a:pt x="208385" y="79"/>
                  </a:cubicBezTo>
                  <a:lnTo>
                    <a:pt x="11117" y="79"/>
                  </a:lnTo>
                  <a:cubicBezTo>
                    <a:pt x="6507" y="79"/>
                    <a:pt x="250" y="79"/>
                    <a:pt x="250" y="6436"/>
                  </a:cubicBezTo>
                  <a:cubicBezTo>
                    <a:pt x="250" y="12793"/>
                    <a:pt x="6507" y="12793"/>
                    <a:pt x="11447" y="12793"/>
                  </a:cubicBezTo>
                  <a:lnTo>
                    <a:pt x="208055" y="12793"/>
                  </a:lnTo>
                  <a:close/>
                  <a:moveTo>
                    <a:pt x="208385" y="74456"/>
                  </a:moveTo>
                  <a:cubicBezTo>
                    <a:pt x="212995" y="74456"/>
                    <a:pt x="219252" y="74456"/>
                    <a:pt x="219252" y="68099"/>
                  </a:cubicBezTo>
                  <a:cubicBezTo>
                    <a:pt x="219252" y="61742"/>
                    <a:pt x="212995" y="61742"/>
                    <a:pt x="208055" y="61742"/>
                  </a:cubicBezTo>
                  <a:lnTo>
                    <a:pt x="11447" y="61742"/>
                  </a:lnTo>
                  <a:cubicBezTo>
                    <a:pt x="6507" y="61742"/>
                    <a:pt x="250" y="61742"/>
                    <a:pt x="250" y="68099"/>
                  </a:cubicBezTo>
                  <a:cubicBezTo>
                    <a:pt x="250" y="74456"/>
                    <a:pt x="6507" y="74456"/>
                    <a:pt x="11117" y="74456"/>
                  </a:cubicBezTo>
                  <a:lnTo>
                    <a:pt x="208385" y="7445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BAECBC67-BDE3-BBE2-BEE9-177A78F67CC7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5633741" y="7789281"/>
              <a:ext cx="223613" cy="231077"/>
            </a:xfrm>
            <a:custGeom>
              <a:avLst/>
              <a:gdLst>
                <a:gd name="connsiteX0" fmla="*/ 177109 w 223613"/>
                <a:gd name="connsiteY0" fmla="*/ 204139 h 231077"/>
                <a:gd name="connsiteX1" fmla="*/ 198186 w 223613"/>
                <a:gd name="connsiteY1" fmla="*/ 223846 h 231077"/>
                <a:gd name="connsiteX2" fmla="*/ 201150 w 223613"/>
                <a:gd name="connsiteY2" fmla="*/ 216535 h 231077"/>
                <a:gd name="connsiteX3" fmla="*/ 201150 w 223613"/>
                <a:gd name="connsiteY3" fmla="*/ 161229 h 231077"/>
                <a:gd name="connsiteX4" fmla="*/ 223873 w 223613"/>
                <a:gd name="connsiteY4" fmla="*/ 147244 h 231077"/>
                <a:gd name="connsiteX5" fmla="*/ 223873 w 223613"/>
                <a:gd name="connsiteY5" fmla="*/ 137390 h 231077"/>
                <a:gd name="connsiteX6" fmla="*/ 183696 w 223613"/>
                <a:gd name="connsiteY6" fmla="*/ 138344 h 231077"/>
                <a:gd name="connsiteX7" fmla="*/ 130674 w 223613"/>
                <a:gd name="connsiteY7" fmla="*/ 137390 h 231077"/>
                <a:gd name="connsiteX8" fmla="*/ 130674 w 223613"/>
                <a:gd name="connsiteY8" fmla="*/ 147244 h 231077"/>
                <a:gd name="connsiteX9" fmla="*/ 141212 w 223613"/>
                <a:gd name="connsiteY9" fmla="*/ 147244 h 231077"/>
                <a:gd name="connsiteX10" fmla="*/ 171840 w 223613"/>
                <a:gd name="connsiteY10" fmla="*/ 162501 h 231077"/>
                <a:gd name="connsiteX11" fmla="*/ 171840 w 223613"/>
                <a:gd name="connsiteY11" fmla="*/ 182843 h 231077"/>
                <a:gd name="connsiteX12" fmla="*/ 120794 w 223613"/>
                <a:gd name="connsiteY12" fmla="*/ 221303 h 231077"/>
                <a:gd name="connsiteX13" fmla="*/ 34181 w 223613"/>
                <a:gd name="connsiteY13" fmla="*/ 115459 h 231077"/>
                <a:gd name="connsiteX14" fmla="*/ 118818 w 223613"/>
                <a:gd name="connsiteY14" fmla="*/ 9932 h 231077"/>
                <a:gd name="connsiteX15" fmla="*/ 190611 w 223613"/>
                <a:gd name="connsiteY15" fmla="*/ 85263 h 231077"/>
                <a:gd name="connsiteX16" fmla="*/ 195881 w 223613"/>
                <a:gd name="connsiteY16" fmla="*/ 90666 h 231077"/>
                <a:gd name="connsiteX17" fmla="*/ 201150 w 223613"/>
                <a:gd name="connsiteY17" fmla="*/ 83038 h 231077"/>
                <a:gd name="connsiteX18" fmla="*/ 201150 w 223613"/>
                <a:gd name="connsiteY18" fmla="*/ 7707 h 231077"/>
                <a:gd name="connsiteX19" fmla="*/ 197527 w 223613"/>
                <a:gd name="connsiteY19" fmla="*/ 79 h 231077"/>
                <a:gd name="connsiteX20" fmla="*/ 192258 w 223613"/>
                <a:gd name="connsiteY20" fmla="*/ 3893 h 231077"/>
                <a:gd name="connsiteX21" fmla="*/ 175792 w 223613"/>
                <a:gd name="connsiteY21" fmla="*/ 27414 h 231077"/>
                <a:gd name="connsiteX22" fmla="*/ 114866 w 223613"/>
                <a:gd name="connsiteY22" fmla="*/ 79 h 231077"/>
                <a:gd name="connsiteX23" fmla="*/ 260 w 223613"/>
                <a:gd name="connsiteY23" fmla="*/ 115459 h 231077"/>
                <a:gd name="connsiteX24" fmla="*/ 115525 w 223613"/>
                <a:gd name="connsiteY24" fmla="*/ 231156 h 231077"/>
                <a:gd name="connsiteX25" fmla="*/ 177109 w 223613"/>
                <a:gd name="connsiteY25" fmla="*/ 204139 h 23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3613" h="231077">
                  <a:moveTo>
                    <a:pt x="177109" y="204139"/>
                  </a:moveTo>
                  <a:cubicBezTo>
                    <a:pt x="181390" y="211132"/>
                    <a:pt x="194563" y="223846"/>
                    <a:pt x="198186" y="223846"/>
                  </a:cubicBezTo>
                  <a:cubicBezTo>
                    <a:pt x="201150" y="223846"/>
                    <a:pt x="201150" y="221303"/>
                    <a:pt x="201150" y="216535"/>
                  </a:cubicBezTo>
                  <a:lnTo>
                    <a:pt x="201150" y="161229"/>
                  </a:lnTo>
                  <a:cubicBezTo>
                    <a:pt x="201150" y="148833"/>
                    <a:pt x="202467" y="147244"/>
                    <a:pt x="223873" y="147244"/>
                  </a:cubicBezTo>
                  <a:lnTo>
                    <a:pt x="223873" y="137390"/>
                  </a:lnTo>
                  <a:cubicBezTo>
                    <a:pt x="211688" y="137708"/>
                    <a:pt x="193575" y="138344"/>
                    <a:pt x="183696" y="138344"/>
                  </a:cubicBezTo>
                  <a:cubicBezTo>
                    <a:pt x="170522" y="138344"/>
                    <a:pt x="142530" y="138344"/>
                    <a:pt x="130674" y="137390"/>
                  </a:cubicBezTo>
                  <a:lnTo>
                    <a:pt x="130674" y="147244"/>
                  </a:lnTo>
                  <a:lnTo>
                    <a:pt x="141212" y="147244"/>
                  </a:lnTo>
                  <a:cubicBezTo>
                    <a:pt x="170852" y="147244"/>
                    <a:pt x="171840" y="150740"/>
                    <a:pt x="171840" y="162501"/>
                  </a:cubicBezTo>
                  <a:lnTo>
                    <a:pt x="171840" y="182843"/>
                  </a:lnTo>
                  <a:cubicBezTo>
                    <a:pt x="171840" y="218442"/>
                    <a:pt x="130015" y="221303"/>
                    <a:pt x="120794" y="221303"/>
                  </a:cubicBezTo>
                  <a:cubicBezTo>
                    <a:pt x="99388" y="221303"/>
                    <a:pt x="34181" y="210178"/>
                    <a:pt x="34181" y="115459"/>
                  </a:cubicBezTo>
                  <a:cubicBezTo>
                    <a:pt x="34181" y="20421"/>
                    <a:pt x="99058" y="9932"/>
                    <a:pt x="118818" y="9932"/>
                  </a:cubicBezTo>
                  <a:cubicBezTo>
                    <a:pt x="154056" y="9932"/>
                    <a:pt x="184025" y="38539"/>
                    <a:pt x="190611" y="85263"/>
                  </a:cubicBezTo>
                  <a:cubicBezTo>
                    <a:pt x="191270" y="89713"/>
                    <a:pt x="191270" y="90666"/>
                    <a:pt x="195881" y="90666"/>
                  </a:cubicBezTo>
                  <a:cubicBezTo>
                    <a:pt x="201150" y="90666"/>
                    <a:pt x="201150" y="89713"/>
                    <a:pt x="201150" y="83038"/>
                  </a:cubicBezTo>
                  <a:lnTo>
                    <a:pt x="201150" y="7707"/>
                  </a:lnTo>
                  <a:cubicBezTo>
                    <a:pt x="201150" y="2304"/>
                    <a:pt x="201150" y="79"/>
                    <a:pt x="197527" y="79"/>
                  </a:cubicBezTo>
                  <a:cubicBezTo>
                    <a:pt x="196210" y="79"/>
                    <a:pt x="194893" y="79"/>
                    <a:pt x="192258" y="3893"/>
                  </a:cubicBezTo>
                  <a:lnTo>
                    <a:pt x="175792" y="27414"/>
                  </a:lnTo>
                  <a:cubicBezTo>
                    <a:pt x="165253" y="17243"/>
                    <a:pt x="147469" y="79"/>
                    <a:pt x="114866" y="79"/>
                  </a:cubicBezTo>
                  <a:cubicBezTo>
                    <a:pt x="53611" y="79"/>
                    <a:pt x="260" y="50299"/>
                    <a:pt x="260" y="115459"/>
                  </a:cubicBezTo>
                  <a:cubicBezTo>
                    <a:pt x="260" y="180618"/>
                    <a:pt x="52952" y="231156"/>
                    <a:pt x="115525" y="231156"/>
                  </a:cubicBezTo>
                  <a:cubicBezTo>
                    <a:pt x="139566" y="231156"/>
                    <a:pt x="165912" y="222892"/>
                    <a:pt x="177109" y="204139"/>
                  </a:cubicBez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CF80A85F-1578-08BC-B8DE-A620DB97F7DF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5882951" y="7872876"/>
              <a:ext cx="110654" cy="140490"/>
            </a:xfrm>
            <a:custGeom>
              <a:avLst/>
              <a:gdLst>
                <a:gd name="connsiteX0" fmla="*/ 46044 w 110654"/>
                <a:gd name="connsiteY0" fmla="*/ 35042 h 140490"/>
                <a:gd name="connsiteX1" fmla="*/ 46044 w 110654"/>
                <a:gd name="connsiteY1" fmla="*/ 79 h 140490"/>
                <a:gd name="connsiteX2" fmla="*/ 268 w 110654"/>
                <a:gd name="connsiteY2" fmla="*/ 3575 h 140490"/>
                <a:gd name="connsiteX3" fmla="*/ 268 w 110654"/>
                <a:gd name="connsiteY3" fmla="*/ 13428 h 140490"/>
                <a:gd name="connsiteX4" fmla="*/ 25955 w 110654"/>
                <a:gd name="connsiteY4" fmla="*/ 31228 h 140490"/>
                <a:gd name="connsiteX5" fmla="*/ 25955 w 110654"/>
                <a:gd name="connsiteY5" fmla="*/ 116412 h 140490"/>
                <a:gd name="connsiteX6" fmla="*/ 268 w 110654"/>
                <a:gd name="connsiteY6" fmla="*/ 130715 h 140490"/>
                <a:gd name="connsiteX7" fmla="*/ 268 w 110654"/>
                <a:gd name="connsiteY7" fmla="*/ 140569 h 140490"/>
                <a:gd name="connsiteX8" fmla="*/ 37811 w 110654"/>
                <a:gd name="connsiteY8" fmla="*/ 139615 h 140490"/>
                <a:gd name="connsiteX9" fmla="*/ 79636 w 110654"/>
                <a:gd name="connsiteY9" fmla="*/ 140569 h 140490"/>
                <a:gd name="connsiteX10" fmla="*/ 79636 w 110654"/>
                <a:gd name="connsiteY10" fmla="*/ 130715 h 140490"/>
                <a:gd name="connsiteX11" fmla="*/ 72720 w 110654"/>
                <a:gd name="connsiteY11" fmla="*/ 130715 h 140490"/>
                <a:gd name="connsiteX12" fmla="*/ 47691 w 110654"/>
                <a:gd name="connsiteY12" fmla="*/ 115776 h 140490"/>
                <a:gd name="connsiteX13" fmla="*/ 47691 w 110654"/>
                <a:gd name="connsiteY13" fmla="*/ 66827 h 140490"/>
                <a:gd name="connsiteX14" fmla="*/ 86552 w 110654"/>
                <a:gd name="connsiteY14" fmla="*/ 7071 h 140490"/>
                <a:gd name="connsiteX15" fmla="*/ 90174 w 110654"/>
                <a:gd name="connsiteY15" fmla="*/ 7389 h 140490"/>
                <a:gd name="connsiteX16" fmla="*/ 82600 w 110654"/>
                <a:gd name="connsiteY16" fmla="*/ 19785 h 140490"/>
                <a:gd name="connsiteX17" fmla="*/ 96761 w 110654"/>
                <a:gd name="connsiteY17" fmla="*/ 33453 h 140490"/>
                <a:gd name="connsiteX18" fmla="*/ 110922 w 110654"/>
                <a:gd name="connsiteY18" fmla="*/ 19468 h 140490"/>
                <a:gd name="connsiteX19" fmla="*/ 86552 w 110654"/>
                <a:gd name="connsiteY19" fmla="*/ 79 h 140490"/>
                <a:gd name="connsiteX20" fmla="*/ 46044 w 110654"/>
                <a:gd name="connsiteY20" fmla="*/ 3504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0654" h="140490">
                  <a:moveTo>
                    <a:pt x="46044" y="35042"/>
                  </a:moveTo>
                  <a:lnTo>
                    <a:pt x="46044" y="79"/>
                  </a:lnTo>
                  <a:lnTo>
                    <a:pt x="268" y="3575"/>
                  </a:lnTo>
                  <a:lnTo>
                    <a:pt x="268" y="13428"/>
                  </a:lnTo>
                  <a:cubicBezTo>
                    <a:pt x="23321" y="13428"/>
                    <a:pt x="25955" y="15653"/>
                    <a:pt x="25955" y="31228"/>
                  </a:cubicBezTo>
                  <a:lnTo>
                    <a:pt x="25955" y="116412"/>
                  </a:lnTo>
                  <a:cubicBezTo>
                    <a:pt x="25955" y="130715"/>
                    <a:pt x="22333" y="130715"/>
                    <a:pt x="268" y="130715"/>
                  </a:cubicBezTo>
                  <a:lnTo>
                    <a:pt x="268" y="140569"/>
                  </a:lnTo>
                  <a:cubicBezTo>
                    <a:pt x="13112" y="140251"/>
                    <a:pt x="28590" y="139615"/>
                    <a:pt x="37811" y="139615"/>
                  </a:cubicBezTo>
                  <a:cubicBezTo>
                    <a:pt x="50984" y="139615"/>
                    <a:pt x="66463" y="139615"/>
                    <a:pt x="79636" y="140569"/>
                  </a:cubicBezTo>
                  <a:lnTo>
                    <a:pt x="79636" y="130715"/>
                  </a:lnTo>
                  <a:lnTo>
                    <a:pt x="72720" y="130715"/>
                  </a:lnTo>
                  <a:cubicBezTo>
                    <a:pt x="48350" y="130715"/>
                    <a:pt x="47691" y="127219"/>
                    <a:pt x="47691" y="115776"/>
                  </a:cubicBezTo>
                  <a:lnTo>
                    <a:pt x="47691" y="66827"/>
                  </a:lnTo>
                  <a:cubicBezTo>
                    <a:pt x="47691" y="35360"/>
                    <a:pt x="61523" y="7071"/>
                    <a:pt x="86552" y="7071"/>
                  </a:cubicBezTo>
                  <a:cubicBezTo>
                    <a:pt x="88857" y="7071"/>
                    <a:pt x="89516" y="7071"/>
                    <a:pt x="90174" y="7389"/>
                  </a:cubicBezTo>
                  <a:cubicBezTo>
                    <a:pt x="89186" y="7707"/>
                    <a:pt x="82600" y="11521"/>
                    <a:pt x="82600" y="19785"/>
                  </a:cubicBezTo>
                  <a:cubicBezTo>
                    <a:pt x="82600" y="28685"/>
                    <a:pt x="89516" y="33453"/>
                    <a:pt x="96761" y="33453"/>
                  </a:cubicBezTo>
                  <a:cubicBezTo>
                    <a:pt x="102689" y="33453"/>
                    <a:pt x="110922" y="29639"/>
                    <a:pt x="110922" y="19468"/>
                  </a:cubicBezTo>
                  <a:cubicBezTo>
                    <a:pt x="110922" y="9296"/>
                    <a:pt x="100713" y="79"/>
                    <a:pt x="86552" y="79"/>
                  </a:cubicBezTo>
                  <a:cubicBezTo>
                    <a:pt x="62511" y="79"/>
                    <a:pt x="50655" y="21375"/>
                    <a:pt x="46044" y="35042"/>
                  </a:cubicBez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81F69E1B-55B4-6F55-4F8E-6C71EC3F785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6018623" y="7909079"/>
              <a:ext cx="205401" cy="151964"/>
            </a:xfrm>
            <a:custGeom>
              <a:avLst/>
              <a:gdLst>
                <a:gd name="connsiteX0" fmla="*/ 178240 w 205401"/>
                <a:gd name="connsiteY0" fmla="*/ 18102 h 151964"/>
                <a:gd name="connsiteX1" fmla="*/ 197835 w 205401"/>
                <a:gd name="connsiteY1" fmla="*/ 8090 h 151964"/>
                <a:gd name="connsiteX2" fmla="*/ 205673 w 205401"/>
                <a:gd name="connsiteY2" fmla="*/ 3195 h 151964"/>
                <a:gd name="connsiteX3" fmla="*/ 201985 w 205401"/>
                <a:gd name="connsiteY3" fmla="*/ 80 h 151964"/>
                <a:gd name="connsiteX4" fmla="*/ 171786 w 205401"/>
                <a:gd name="connsiteY4" fmla="*/ 970 h 151964"/>
                <a:gd name="connsiteX5" fmla="*/ 155879 w 205401"/>
                <a:gd name="connsiteY5" fmla="*/ 748 h 151964"/>
                <a:gd name="connsiteX6" fmla="*/ 141356 w 205401"/>
                <a:gd name="connsiteY6" fmla="*/ 80 h 151964"/>
                <a:gd name="connsiteX7" fmla="*/ 136515 w 205401"/>
                <a:gd name="connsiteY7" fmla="*/ 4975 h 151964"/>
                <a:gd name="connsiteX8" fmla="*/ 143892 w 205401"/>
                <a:gd name="connsiteY8" fmla="*/ 8090 h 151964"/>
                <a:gd name="connsiteX9" fmla="*/ 152652 w 205401"/>
                <a:gd name="connsiteY9" fmla="*/ 8535 h 151964"/>
                <a:gd name="connsiteX10" fmla="*/ 157954 w 205401"/>
                <a:gd name="connsiteY10" fmla="*/ 11650 h 151964"/>
                <a:gd name="connsiteX11" fmla="*/ 157032 w 205401"/>
                <a:gd name="connsiteY11" fmla="*/ 16545 h 151964"/>
                <a:gd name="connsiteX12" fmla="*/ 143430 w 205401"/>
                <a:gd name="connsiteY12" fmla="*/ 69054 h 151964"/>
                <a:gd name="connsiteX13" fmla="*/ 66203 w 205401"/>
                <a:gd name="connsiteY13" fmla="*/ 69054 h 151964"/>
                <a:gd name="connsiteX14" fmla="*/ 79574 w 205401"/>
                <a:gd name="connsiteY14" fmla="*/ 17435 h 151964"/>
                <a:gd name="connsiteX15" fmla="*/ 99860 w 205401"/>
                <a:gd name="connsiteY15" fmla="*/ 8090 h 151964"/>
                <a:gd name="connsiteX16" fmla="*/ 106776 w 205401"/>
                <a:gd name="connsiteY16" fmla="*/ 3195 h 151964"/>
                <a:gd name="connsiteX17" fmla="*/ 103088 w 205401"/>
                <a:gd name="connsiteY17" fmla="*/ 80 h 151964"/>
                <a:gd name="connsiteX18" fmla="*/ 72888 w 205401"/>
                <a:gd name="connsiteY18" fmla="*/ 970 h 151964"/>
                <a:gd name="connsiteX19" fmla="*/ 56982 w 205401"/>
                <a:gd name="connsiteY19" fmla="*/ 748 h 151964"/>
                <a:gd name="connsiteX20" fmla="*/ 42459 w 205401"/>
                <a:gd name="connsiteY20" fmla="*/ 80 h 151964"/>
                <a:gd name="connsiteX21" fmla="*/ 37617 w 205401"/>
                <a:gd name="connsiteY21" fmla="*/ 4975 h 151964"/>
                <a:gd name="connsiteX22" fmla="*/ 44994 w 205401"/>
                <a:gd name="connsiteY22" fmla="*/ 8090 h 151964"/>
                <a:gd name="connsiteX23" fmla="*/ 53755 w 205401"/>
                <a:gd name="connsiteY23" fmla="*/ 8535 h 151964"/>
                <a:gd name="connsiteX24" fmla="*/ 59057 w 205401"/>
                <a:gd name="connsiteY24" fmla="*/ 11650 h 151964"/>
                <a:gd name="connsiteX25" fmla="*/ 58135 w 205401"/>
                <a:gd name="connsiteY25" fmla="*/ 16545 h 151964"/>
                <a:gd name="connsiteX26" fmla="*/ 27474 w 205401"/>
                <a:gd name="connsiteY26" fmla="*/ 134690 h 151964"/>
                <a:gd name="connsiteX27" fmla="*/ 7188 w 205401"/>
                <a:gd name="connsiteY27" fmla="*/ 144035 h 151964"/>
                <a:gd name="connsiteX28" fmla="*/ 272 w 205401"/>
                <a:gd name="connsiteY28" fmla="*/ 148707 h 151964"/>
                <a:gd name="connsiteX29" fmla="*/ 3960 w 205401"/>
                <a:gd name="connsiteY29" fmla="*/ 152045 h 151964"/>
                <a:gd name="connsiteX30" fmla="*/ 33929 w 205401"/>
                <a:gd name="connsiteY30" fmla="*/ 151155 h 151964"/>
                <a:gd name="connsiteX31" fmla="*/ 49836 w 205401"/>
                <a:gd name="connsiteY31" fmla="*/ 151377 h 151964"/>
                <a:gd name="connsiteX32" fmla="*/ 64589 w 205401"/>
                <a:gd name="connsiteY32" fmla="*/ 152045 h 151964"/>
                <a:gd name="connsiteX33" fmla="*/ 69431 w 205401"/>
                <a:gd name="connsiteY33" fmla="*/ 147372 h 151964"/>
                <a:gd name="connsiteX34" fmla="*/ 61823 w 205401"/>
                <a:gd name="connsiteY34" fmla="*/ 144035 h 151964"/>
                <a:gd name="connsiteX35" fmla="*/ 53063 w 205401"/>
                <a:gd name="connsiteY35" fmla="*/ 143590 h 151964"/>
                <a:gd name="connsiteX36" fmla="*/ 47991 w 205401"/>
                <a:gd name="connsiteY36" fmla="*/ 140252 h 151964"/>
                <a:gd name="connsiteX37" fmla="*/ 48913 w 205401"/>
                <a:gd name="connsiteY37" fmla="*/ 135358 h 151964"/>
                <a:gd name="connsiteX38" fmla="*/ 64128 w 205401"/>
                <a:gd name="connsiteY38" fmla="*/ 77064 h 151964"/>
                <a:gd name="connsiteX39" fmla="*/ 141356 w 205401"/>
                <a:gd name="connsiteY39" fmla="*/ 77064 h 151964"/>
                <a:gd name="connsiteX40" fmla="*/ 126371 w 205401"/>
                <a:gd name="connsiteY40" fmla="*/ 134690 h 151964"/>
                <a:gd name="connsiteX41" fmla="*/ 106085 w 205401"/>
                <a:gd name="connsiteY41" fmla="*/ 144035 h 151964"/>
                <a:gd name="connsiteX42" fmla="*/ 99169 w 205401"/>
                <a:gd name="connsiteY42" fmla="*/ 148707 h 151964"/>
                <a:gd name="connsiteX43" fmla="*/ 102857 w 205401"/>
                <a:gd name="connsiteY43" fmla="*/ 152045 h 151964"/>
                <a:gd name="connsiteX44" fmla="*/ 132826 w 205401"/>
                <a:gd name="connsiteY44" fmla="*/ 151155 h 151964"/>
                <a:gd name="connsiteX45" fmla="*/ 148733 w 205401"/>
                <a:gd name="connsiteY45" fmla="*/ 151377 h 151964"/>
                <a:gd name="connsiteX46" fmla="*/ 163487 w 205401"/>
                <a:gd name="connsiteY46" fmla="*/ 152045 h 151964"/>
                <a:gd name="connsiteX47" fmla="*/ 168328 w 205401"/>
                <a:gd name="connsiteY47" fmla="*/ 147372 h 151964"/>
                <a:gd name="connsiteX48" fmla="*/ 160720 w 205401"/>
                <a:gd name="connsiteY48" fmla="*/ 144035 h 151964"/>
                <a:gd name="connsiteX49" fmla="*/ 151960 w 205401"/>
                <a:gd name="connsiteY49" fmla="*/ 143590 h 151964"/>
                <a:gd name="connsiteX50" fmla="*/ 146888 w 205401"/>
                <a:gd name="connsiteY50" fmla="*/ 140252 h 151964"/>
                <a:gd name="connsiteX51" fmla="*/ 147811 w 205401"/>
                <a:gd name="connsiteY51" fmla="*/ 135358 h 151964"/>
                <a:gd name="connsiteX52" fmla="*/ 178240 w 205401"/>
                <a:gd name="connsiteY52" fmla="*/ 18102 h 15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5401" h="151964">
                  <a:moveTo>
                    <a:pt x="178240" y="18102"/>
                  </a:moveTo>
                  <a:cubicBezTo>
                    <a:pt x="180315" y="9870"/>
                    <a:pt x="180776" y="8090"/>
                    <a:pt x="197835" y="8090"/>
                  </a:cubicBezTo>
                  <a:cubicBezTo>
                    <a:pt x="202907" y="8090"/>
                    <a:pt x="205673" y="8090"/>
                    <a:pt x="205673" y="3195"/>
                  </a:cubicBezTo>
                  <a:cubicBezTo>
                    <a:pt x="205673" y="2305"/>
                    <a:pt x="204982" y="80"/>
                    <a:pt x="201985" y="80"/>
                  </a:cubicBezTo>
                  <a:cubicBezTo>
                    <a:pt x="195300" y="80"/>
                    <a:pt x="178471" y="970"/>
                    <a:pt x="171786" y="970"/>
                  </a:cubicBezTo>
                  <a:cubicBezTo>
                    <a:pt x="167867" y="970"/>
                    <a:pt x="159798" y="970"/>
                    <a:pt x="155879" y="748"/>
                  </a:cubicBezTo>
                  <a:cubicBezTo>
                    <a:pt x="151268" y="525"/>
                    <a:pt x="145736" y="80"/>
                    <a:pt x="141356" y="80"/>
                  </a:cubicBezTo>
                  <a:cubicBezTo>
                    <a:pt x="139973" y="80"/>
                    <a:pt x="136515" y="80"/>
                    <a:pt x="136515" y="4975"/>
                  </a:cubicBezTo>
                  <a:cubicBezTo>
                    <a:pt x="136515" y="8090"/>
                    <a:pt x="139281" y="8090"/>
                    <a:pt x="143892" y="8090"/>
                  </a:cubicBezTo>
                  <a:cubicBezTo>
                    <a:pt x="144122" y="8090"/>
                    <a:pt x="148502" y="8090"/>
                    <a:pt x="152652" y="8535"/>
                  </a:cubicBezTo>
                  <a:cubicBezTo>
                    <a:pt x="157493" y="8980"/>
                    <a:pt x="157954" y="9425"/>
                    <a:pt x="157954" y="11650"/>
                  </a:cubicBezTo>
                  <a:cubicBezTo>
                    <a:pt x="157954" y="11872"/>
                    <a:pt x="157954" y="13207"/>
                    <a:pt x="157032" y="16545"/>
                  </a:cubicBezTo>
                  <a:lnTo>
                    <a:pt x="143430" y="69054"/>
                  </a:lnTo>
                  <a:lnTo>
                    <a:pt x="66203" y="69054"/>
                  </a:lnTo>
                  <a:lnTo>
                    <a:pt x="79574" y="17435"/>
                  </a:lnTo>
                  <a:cubicBezTo>
                    <a:pt x="81649" y="9870"/>
                    <a:pt x="82110" y="8090"/>
                    <a:pt x="99860" y="8090"/>
                  </a:cubicBezTo>
                  <a:cubicBezTo>
                    <a:pt x="103779" y="8090"/>
                    <a:pt x="106776" y="8090"/>
                    <a:pt x="106776" y="3195"/>
                  </a:cubicBezTo>
                  <a:cubicBezTo>
                    <a:pt x="106776" y="2305"/>
                    <a:pt x="106085" y="80"/>
                    <a:pt x="103088" y="80"/>
                  </a:cubicBezTo>
                  <a:cubicBezTo>
                    <a:pt x="96402" y="80"/>
                    <a:pt x="79574" y="970"/>
                    <a:pt x="72888" y="970"/>
                  </a:cubicBezTo>
                  <a:cubicBezTo>
                    <a:pt x="68969" y="970"/>
                    <a:pt x="60901" y="970"/>
                    <a:pt x="56982" y="748"/>
                  </a:cubicBezTo>
                  <a:cubicBezTo>
                    <a:pt x="52371" y="525"/>
                    <a:pt x="46839" y="80"/>
                    <a:pt x="42459" y="80"/>
                  </a:cubicBezTo>
                  <a:cubicBezTo>
                    <a:pt x="41075" y="80"/>
                    <a:pt x="37617" y="80"/>
                    <a:pt x="37617" y="4975"/>
                  </a:cubicBezTo>
                  <a:cubicBezTo>
                    <a:pt x="37617" y="8090"/>
                    <a:pt x="40384" y="8090"/>
                    <a:pt x="44994" y="8090"/>
                  </a:cubicBezTo>
                  <a:cubicBezTo>
                    <a:pt x="45225" y="8090"/>
                    <a:pt x="49605" y="8090"/>
                    <a:pt x="53755" y="8535"/>
                  </a:cubicBezTo>
                  <a:cubicBezTo>
                    <a:pt x="58596" y="8980"/>
                    <a:pt x="59057" y="9425"/>
                    <a:pt x="59057" y="11650"/>
                  </a:cubicBezTo>
                  <a:cubicBezTo>
                    <a:pt x="59057" y="12095"/>
                    <a:pt x="59057" y="13207"/>
                    <a:pt x="58135" y="16545"/>
                  </a:cubicBezTo>
                  <a:lnTo>
                    <a:pt x="27474" y="134690"/>
                  </a:lnTo>
                  <a:cubicBezTo>
                    <a:pt x="25630" y="142255"/>
                    <a:pt x="25169" y="144035"/>
                    <a:pt x="7188" y="144035"/>
                  </a:cubicBezTo>
                  <a:cubicBezTo>
                    <a:pt x="3269" y="144035"/>
                    <a:pt x="272" y="144035"/>
                    <a:pt x="272" y="148707"/>
                  </a:cubicBezTo>
                  <a:cubicBezTo>
                    <a:pt x="272" y="150932"/>
                    <a:pt x="1885" y="152045"/>
                    <a:pt x="3960" y="152045"/>
                  </a:cubicBezTo>
                  <a:cubicBezTo>
                    <a:pt x="10646" y="152045"/>
                    <a:pt x="27244" y="151155"/>
                    <a:pt x="33929" y="151155"/>
                  </a:cubicBezTo>
                  <a:cubicBezTo>
                    <a:pt x="37848" y="151155"/>
                    <a:pt x="45917" y="151155"/>
                    <a:pt x="49836" y="151377"/>
                  </a:cubicBezTo>
                  <a:cubicBezTo>
                    <a:pt x="54446" y="151600"/>
                    <a:pt x="60209" y="152045"/>
                    <a:pt x="64589" y="152045"/>
                  </a:cubicBezTo>
                  <a:cubicBezTo>
                    <a:pt x="65742" y="152045"/>
                    <a:pt x="69431" y="152045"/>
                    <a:pt x="69431" y="147372"/>
                  </a:cubicBezTo>
                  <a:cubicBezTo>
                    <a:pt x="69431" y="144035"/>
                    <a:pt x="67125" y="144035"/>
                    <a:pt x="61823" y="144035"/>
                  </a:cubicBezTo>
                  <a:cubicBezTo>
                    <a:pt x="58135" y="144035"/>
                    <a:pt x="57212" y="144035"/>
                    <a:pt x="53063" y="143590"/>
                  </a:cubicBezTo>
                  <a:cubicBezTo>
                    <a:pt x="47991" y="142922"/>
                    <a:pt x="47991" y="142477"/>
                    <a:pt x="47991" y="140252"/>
                  </a:cubicBezTo>
                  <a:cubicBezTo>
                    <a:pt x="47991" y="140030"/>
                    <a:pt x="47991" y="138695"/>
                    <a:pt x="48913" y="135358"/>
                  </a:cubicBezTo>
                  <a:lnTo>
                    <a:pt x="64128" y="77064"/>
                  </a:lnTo>
                  <a:lnTo>
                    <a:pt x="141356" y="77064"/>
                  </a:lnTo>
                  <a:lnTo>
                    <a:pt x="126371" y="134690"/>
                  </a:lnTo>
                  <a:cubicBezTo>
                    <a:pt x="124527" y="142255"/>
                    <a:pt x="124066" y="144035"/>
                    <a:pt x="106085" y="144035"/>
                  </a:cubicBezTo>
                  <a:cubicBezTo>
                    <a:pt x="102166" y="144035"/>
                    <a:pt x="99169" y="144035"/>
                    <a:pt x="99169" y="148707"/>
                  </a:cubicBezTo>
                  <a:cubicBezTo>
                    <a:pt x="99169" y="150932"/>
                    <a:pt x="100783" y="152045"/>
                    <a:pt x="102857" y="152045"/>
                  </a:cubicBezTo>
                  <a:cubicBezTo>
                    <a:pt x="109543" y="152045"/>
                    <a:pt x="126141" y="151155"/>
                    <a:pt x="132826" y="151155"/>
                  </a:cubicBezTo>
                  <a:cubicBezTo>
                    <a:pt x="136745" y="151155"/>
                    <a:pt x="144814" y="151155"/>
                    <a:pt x="148733" y="151377"/>
                  </a:cubicBezTo>
                  <a:cubicBezTo>
                    <a:pt x="153343" y="151600"/>
                    <a:pt x="159106" y="152045"/>
                    <a:pt x="163487" y="152045"/>
                  </a:cubicBezTo>
                  <a:cubicBezTo>
                    <a:pt x="164639" y="152045"/>
                    <a:pt x="168328" y="152045"/>
                    <a:pt x="168328" y="147372"/>
                  </a:cubicBezTo>
                  <a:cubicBezTo>
                    <a:pt x="168328" y="144035"/>
                    <a:pt x="166022" y="144035"/>
                    <a:pt x="160720" y="144035"/>
                  </a:cubicBezTo>
                  <a:cubicBezTo>
                    <a:pt x="157032" y="144035"/>
                    <a:pt x="156110" y="144035"/>
                    <a:pt x="151960" y="143590"/>
                  </a:cubicBezTo>
                  <a:cubicBezTo>
                    <a:pt x="146888" y="142922"/>
                    <a:pt x="146888" y="142477"/>
                    <a:pt x="146888" y="140252"/>
                  </a:cubicBezTo>
                  <a:cubicBezTo>
                    <a:pt x="146888" y="138918"/>
                    <a:pt x="147580" y="136693"/>
                    <a:pt x="147811" y="135358"/>
                  </a:cubicBezTo>
                  <a:lnTo>
                    <a:pt x="178240" y="18102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B9D84E36-02A6-C430-493A-4DF90ED32257}"/>
              </a:ext>
            </a:extLst>
          </p:cNvPr>
          <p:cNvSpPr txBox="1"/>
          <p:nvPr/>
        </p:nvSpPr>
        <p:spPr>
          <a:xfrm>
            <a:off x="7695080" y="4699769"/>
            <a:ext cx="223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Nombre de Grashof</a:t>
            </a:r>
          </a:p>
        </p:txBody>
      </p:sp>
      <p:grpSp>
        <p:nvGrpSpPr>
          <p:cNvPr id="145" name="Groupe 144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H \sim \text{Pr}^{\alpha} \,\rey_H^{1/2} &#10;$$&#10;&#10;&#10;\end{document}&#10;" title="IguanaTex Vector Display">
            <a:extLst>
              <a:ext uri="{FF2B5EF4-FFF2-40B4-BE49-F238E27FC236}">
                <a16:creationId xmlns:a16="http://schemas.microsoft.com/office/drawing/2014/main" id="{DBA4493F-CFA7-C04E-C25D-9C5A9C897AC0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098800" y="6997700"/>
            <a:ext cx="2285929" cy="426703"/>
            <a:chOff x="8984271" y="8951598"/>
            <a:chExt cx="2252070" cy="406381"/>
          </a:xfrm>
        </p:grpSpPr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8123485B-CBE0-B2C4-95E7-65F0108B635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8984271" y="9061350"/>
              <a:ext cx="204665" cy="207392"/>
            </a:xfrm>
            <a:custGeom>
              <a:avLst/>
              <a:gdLst>
                <a:gd name="connsiteX0" fmla="*/ 59827 w 204665"/>
                <a:gd name="connsiteY0" fmla="*/ 4022 h 207392"/>
                <a:gd name="connsiteX1" fmla="*/ 51137 w 204665"/>
                <a:gd name="connsiteY1" fmla="*/ 75 h 207392"/>
                <a:gd name="connsiteX2" fmla="*/ 196 w 204665"/>
                <a:gd name="connsiteY2" fmla="*/ 75 h 207392"/>
                <a:gd name="connsiteX3" fmla="*/ 196 w 204665"/>
                <a:gd name="connsiteY3" fmla="*/ 9488 h 207392"/>
                <a:gd name="connsiteX4" fmla="*/ 8886 w 204665"/>
                <a:gd name="connsiteY4" fmla="*/ 9488 h 207392"/>
                <a:gd name="connsiteX5" fmla="*/ 23868 w 204665"/>
                <a:gd name="connsiteY5" fmla="*/ 10095 h 207392"/>
                <a:gd name="connsiteX6" fmla="*/ 31060 w 204665"/>
                <a:gd name="connsiteY6" fmla="*/ 17079 h 207392"/>
                <a:gd name="connsiteX7" fmla="*/ 31060 w 204665"/>
                <a:gd name="connsiteY7" fmla="*/ 175584 h 207392"/>
                <a:gd name="connsiteX8" fmla="*/ 196 w 204665"/>
                <a:gd name="connsiteY8" fmla="*/ 198054 h 207392"/>
                <a:gd name="connsiteX9" fmla="*/ 196 w 204665"/>
                <a:gd name="connsiteY9" fmla="*/ 207467 h 207392"/>
                <a:gd name="connsiteX10" fmla="*/ 35255 w 204665"/>
                <a:gd name="connsiteY10" fmla="*/ 206556 h 207392"/>
                <a:gd name="connsiteX11" fmla="*/ 70315 w 204665"/>
                <a:gd name="connsiteY11" fmla="*/ 207467 h 207392"/>
                <a:gd name="connsiteX12" fmla="*/ 70315 w 204665"/>
                <a:gd name="connsiteY12" fmla="*/ 198054 h 207392"/>
                <a:gd name="connsiteX13" fmla="*/ 39451 w 204665"/>
                <a:gd name="connsiteY13" fmla="*/ 175584 h 207392"/>
                <a:gd name="connsiteX14" fmla="*/ 39451 w 204665"/>
                <a:gd name="connsiteY14" fmla="*/ 17686 h 207392"/>
                <a:gd name="connsiteX15" fmla="*/ 42447 w 204665"/>
                <a:gd name="connsiteY15" fmla="*/ 21330 h 207392"/>
                <a:gd name="connsiteX16" fmla="*/ 164707 w 204665"/>
                <a:gd name="connsiteY16" fmla="*/ 203520 h 207392"/>
                <a:gd name="connsiteX17" fmla="*/ 169801 w 204665"/>
                <a:gd name="connsiteY17" fmla="*/ 207467 h 207392"/>
                <a:gd name="connsiteX18" fmla="*/ 173996 w 204665"/>
                <a:gd name="connsiteY18" fmla="*/ 199572 h 207392"/>
                <a:gd name="connsiteX19" fmla="*/ 173996 w 204665"/>
                <a:gd name="connsiteY19" fmla="*/ 31958 h 207392"/>
                <a:gd name="connsiteX20" fmla="*/ 204861 w 204665"/>
                <a:gd name="connsiteY20" fmla="*/ 9488 h 207392"/>
                <a:gd name="connsiteX21" fmla="*/ 204861 w 204665"/>
                <a:gd name="connsiteY21" fmla="*/ 75 h 207392"/>
                <a:gd name="connsiteX22" fmla="*/ 169801 w 204665"/>
                <a:gd name="connsiteY22" fmla="*/ 986 h 207392"/>
                <a:gd name="connsiteX23" fmla="*/ 134741 w 204665"/>
                <a:gd name="connsiteY23" fmla="*/ 75 h 207392"/>
                <a:gd name="connsiteX24" fmla="*/ 134741 w 204665"/>
                <a:gd name="connsiteY24" fmla="*/ 9488 h 207392"/>
                <a:gd name="connsiteX25" fmla="*/ 165606 w 204665"/>
                <a:gd name="connsiteY25" fmla="*/ 31958 h 207392"/>
                <a:gd name="connsiteX26" fmla="*/ 165606 w 204665"/>
                <a:gd name="connsiteY26" fmla="*/ 161616 h 207392"/>
                <a:gd name="connsiteX27" fmla="*/ 59827 w 204665"/>
                <a:gd name="connsiteY27" fmla="*/ 4022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4665" h="207392">
                  <a:moveTo>
                    <a:pt x="59827" y="4022"/>
                  </a:moveTo>
                  <a:cubicBezTo>
                    <a:pt x="57130" y="378"/>
                    <a:pt x="56831" y="75"/>
                    <a:pt x="51137" y="75"/>
                  </a:cubicBezTo>
                  <a:lnTo>
                    <a:pt x="196" y="75"/>
                  </a:lnTo>
                  <a:lnTo>
                    <a:pt x="196" y="9488"/>
                  </a:lnTo>
                  <a:lnTo>
                    <a:pt x="8886" y="9488"/>
                  </a:lnTo>
                  <a:cubicBezTo>
                    <a:pt x="13380" y="9488"/>
                    <a:pt x="19374" y="9791"/>
                    <a:pt x="23868" y="10095"/>
                  </a:cubicBezTo>
                  <a:cubicBezTo>
                    <a:pt x="30760" y="11006"/>
                    <a:pt x="31060" y="11310"/>
                    <a:pt x="31060" y="17079"/>
                  </a:cubicBezTo>
                  <a:lnTo>
                    <a:pt x="31060" y="175584"/>
                  </a:lnTo>
                  <a:cubicBezTo>
                    <a:pt x="31060" y="183782"/>
                    <a:pt x="31060" y="198054"/>
                    <a:pt x="196" y="198054"/>
                  </a:cubicBezTo>
                  <a:lnTo>
                    <a:pt x="196" y="207467"/>
                  </a:lnTo>
                  <a:cubicBezTo>
                    <a:pt x="10684" y="207163"/>
                    <a:pt x="25367" y="206556"/>
                    <a:pt x="35255" y="206556"/>
                  </a:cubicBezTo>
                  <a:cubicBezTo>
                    <a:pt x="45144" y="206556"/>
                    <a:pt x="59827" y="207163"/>
                    <a:pt x="70315" y="207467"/>
                  </a:cubicBezTo>
                  <a:lnTo>
                    <a:pt x="70315" y="198054"/>
                  </a:lnTo>
                  <a:cubicBezTo>
                    <a:pt x="39451" y="198054"/>
                    <a:pt x="39451" y="183782"/>
                    <a:pt x="39451" y="175584"/>
                  </a:cubicBezTo>
                  <a:lnTo>
                    <a:pt x="39451" y="17686"/>
                  </a:lnTo>
                  <a:cubicBezTo>
                    <a:pt x="40949" y="19205"/>
                    <a:pt x="41248" y="19508"/>
                    <a:pt x="42447" y="21330"/>
                  </a:cubicBezTo>
                  <a:lnTo>
                    <a:pt x="164707" y="203520"/>
                  </a:lnTo>
                  <a:cubicBezTo>
                    <a:pt x="167404" y="207163"/>
                    <a:pt x="167703" y="207467"/>
                    <a:pt x="169801" y="207467"/>
                  </a:cubicBezTo>
                  <a:cubicBezTo>
                    <a:pt x="173996" y="207467"/>
                    <a:pt x="173996" y="205341"/>
                    <a:pt x="173996" y="199572"/>
                  </a:cubicBezTo>
                  <a:lnTo>
                    <a:pt x="173996" y="31958"/>
                  </a:lnTo>
                  <a:cubicBezTo>
                    <a:pt x="173996" y="23759"/>
                    <a:pt x="173996" y="9488"/>
                    <a:pt x="204861" y="9488"/>
                  </a:cubicBezTo>
                  <a:lnTo>
                    <a:pt x="204861" y="75"/>
                  </a:lnTo>
                  <a:cubicBezTo>
                    <a:pt x="194373" y="378"/>
                    <a:pt x="179690" y="986"/>
                    <a:pt x="169801" y="986"/>
                  </a:cubicBezTo>
                  <a:cubicBezTo>
                    <a:pt x="159912" y="986"/>
                    <a:pt x="145229" y="378"/>
                    <a:pt x="134741" y="75"/>
                  </a:cubicBezTo>
                  <a:lnTo>
                    <a:pt x="134741" y="9488"/>
                  </a:lnTo>
                  <a:cubicBezTo>
                    <a:pt x="165606" y="9488"/>
                    <a:pt x="165606" y="23759"/>
                    <a:pt x="165606" y="31958"/>
                  </a:cubicBezTo>
                  <a:lnTo>
                    <a:pt x="165606" y="161616"/>
                  </a:lnTo>
                  <a:lnTo>
                    <a:pt x="59827" y="4022"/>
                  </a:ln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B434FEE2-E086-1FF5-F7F3-D697C957E0C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208714" y="9134529"/>
              <a:ext cx="150727" cy="137553"/>
            </a:xfrm>
            <a:custGeom>
              <a:avLst/>
              <a:gdLst>
                <a:gd name="connsiteX0" fmla="*/ 107780 w 150727"/>
                <a:gd name="connsiteY0" fmla="*/ 110299 h 137553"/>
                <a:gd name="connsiteX1" fmla="*/ 107780 w 150727"/>
                <a:gd name="connsiteY1" fmla="*/ 137628 h 137553"/>
                <a:gd name="connsiteX2" fmla="*/ 150930 w 150727"/>
                <a:gd name="connsiteY2" fmla="*/ 134288 h 137553"/>
                <a:gd name="connsiteX3" fmla="*/ 150930 w 150727"/>
                <a:gd name="connsiteY3" fmla="*/ 124874 h 137553"/>
                <a:gd name="connsiteX4" fmla="*/ 127557 w 150727"/>
                <a:gd name="connsiteY4" fmla="*/ 107870 h 137553"/>
                <a:gd name="connsiteX5" fmla="*/ 127557 w 150727"/>
                <a:gd name="connsiteY5" fmla="*/ 75 h 137553"/>
                <a:gd name="connsiteX6" fmla="*/ 83508 w 150727"/>
                <a:gd name="connsiteY6" fmla="*/ 3415 h 137553"/>
                <a:gd name="connsiteX7" fmla="*/ 83508 w 150727"/>
                <a:gd name="connsiteY7" fmla="*/ 12828 h 137553"/>
                <a:gd name="connsiteX8" fmla="*/ 106881 w 150727"/>
                <a:gd name="connsiteY8" fmla="*/ 29832 h 137553"/>
                <a:gd name="connsiteX9" fmla="*/ 106881 w 150727"/>
                <a:gd name="connsiteY9" fmla="*/ 83882 h 137553"/>
                <a:gd name="connsiteX10" fmla="*/ 70622 w 150727"/>
                <a:gd name="connsiteY10" fmla="*/ 130947 h 137553"/>
                <a:gd name="connsiteX11" fmla="*/ 44253 w 150727"/>
                <a:gd name="connsiteY11" fmla="*/ 100886 h 137553"/>
                <a:gd name="connsiteX12" fmla="*/ 44253 w 150727"/>
                <a:gd name="connsiteY12" fmla="*/ 75 h 137553"/>
                <a:gd name="connsiteX13" fmla="*/ 203 w 150727"/>
                <a:gd name="connsiteY13" fmla="*/ 3415 h 137553"/>
                <a:gd name="connsiteX14" fmla="*/ 203 w 150727"/>
                <a:gd name="connsiteY14" fmla="*/ 12828 h 137553"/>
                <a:gd name="connsiteX15" fmla="*/ 23576 w 150727"/>
                <a:gd name="connsiteY15" fmla="*/ 40764 h 137553"/>
                <a:gd name="connsiteX16" fmla="*/ 23576 w 150727"/>
                <a:gd name="connsiteY16" fmla="*/ 86311 h 137553"/>
                <a:gd name="connsiteX17" fmla="*/ 69124 w 150727"/>
                <a:gd name="connsiteY17" fmla="*/ 137628 h 137553"/>
                <a:gd name="connsiteX18" fmla="*/ 107780 w 150727"/>
                <a:gd name="connsiteY18" fmla="*/ 110299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0727" h="137553">
                  <a:moveTo>
                    <a:pt x="107780" y="110299"/>
                  </a:moveTo>
                  <a:lnTo>
                    <a:pt x="107780" y="137628"/>
                  </a:lnTo>
                  <a:lnTo>
                    <a:pt x="150930" y="134288"/>
                  </a:lnTo>
                  <a:lnTo>
                    <a:pt x="150930" y="124874"/>
                  </a:lnTo>
                  <a:cubicBezTo>
                    <a:pt x="129954" y="124874"/>
                    <a:pt x="127557" y="122749"/>
                    <a:pt x="127557" y="107870"/>
                  </a:cubicBezTo>
                  <a:lnTo>
                    <a:pt x="127557" y="75"/>
                  </a:lnTo>
                  <a:lnTo>
                    <a:pt x="83508" y="3415"/>
                  </a:lnTo>
                  <a:lnTo>
                    <a:pt x="83508" y="12828"/>
                  </a:lnTo>
                  <a:cubicBezTo>
                    <a:pt x="104483" y="12828"/>
                    <a:pt x="106881" y="14954"/>
                    <a:pt x="106881" y="29832"/>
                  </a:cubicBezTo>
                  <a:lnTo>
                    <a:pt x="106881" y="83882"/>
                  </a:lnTo>
                  <a:cubicBezTo>
                    <a:pt x="106881" y="110299"/>
                    <a:pt x="92497" y="130947"/>
                    <a:pt x="70622" y="130947"/>
                  </a:cubicBezTo>
                  <a:cubicBezTo>
                    <a:pt x="45451" y="130947"/>
                    <a:pt x="44253" y="116676"/>
                    <a:pt x="44253" y="100886"/>
                  </a:cubicBezTo>
                  <a:lnTo>
                    <a:pt x="44253" y="75"/>
                  </a:lnTo>
                  <a:lnTo>
                    <a:pt x="203" y="3415"/>
                  </a:lnTo>
                  <a:lnTo>
                    <a:pt x="203" y="12828"/>
                  </a:lnTo>
                  <a:cubicBezTo>
                    <a:pt x="23576" y="12828"/>
                    <a:pt x="23576" y="13739"/>
                    <a:pt x="23576" y="40764"/>
                  </a:cubicBezTo>
                  <a:lnTo>
                    <a:pt x="23576" y="86311"/>
                  </a:lnTo>
                  <a:cubicBezTo>
                    <a:pt x="23576" y="109996"/>
                    <a:pt x="23576" y="137628"/>
                    <a:pt x="69124" y="137628"/>
                  </a:cubicBezTo>
                  <a:cubicBezTo>
                    <a:pt x="85905" y="137628"/>
                    <a:pt x="99090" y="129126"/>
                    <a:pt x="107780" y="110299"/>
                  </a:cubicBez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73DA3A61-E3FC-1575-9F09-1B55D5186F5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380075" y="9169114"/>
              <a:ext cx="186895" cy="145174"/>
            </a:xfrm>
            <a:custGeom>
              <a:avLst/>
              <a:gdLst>
                <a:gd name="connsiteX0" fmla="*/ 162143 w 186895"/>
                <a:gd name="connsiteY0" fmla="*/ 17293 h 145174"/>
                <a:gd name="connsiteX1" fmla="*/ 179972 w 186895"/>
                <a:gd name="connsiteY1" fmla="*/ 7728 h 145174"/>
                <a:gd name="connsiteX2" fmla="*/ 187104 w 186895"/>
                <a:gd name="connsiteY2" fmla="*/ 3052 h 145174"/>
                <a:gd name="connsiteX3" fmla="*/ 183748 w 186895"/>
                <a:gd name="connsiteY3" fmla="*/ 76 h 145174"/>
                <a:gd name="connsiteX4" fmla="*/ 156270 w 186895"/>
                <a:gd name="connsiteY4" fmla="*/ 926 h 145174"/>
                <a:gd name="connsiteX5" fmla="*/ 141796 w 186895"/>
                <a:gd name="connsiteY5" fmla="*/ 714 h 145174"/>
                <a:gd name="connsiteX6" fmla="*/ 128581 w 186895"/>
                <a:gd name="connsiteY6" fmla="*/ 76 h 145174"/>
                <a:gd name="connsiteX7" fmla="*/ 124176 w 186895"/>
                <a:gd name="connsiteY7" fmla="*/ 4752 h 145174"/>
                <a:gd name="connsiteX8" fmla="*/ 130889 w 186895"/>
                <a:gd name="connsiteY8" fmla="*/ 7728 h 145174"/>
                <a:gd name="connsiteX9" fmla="*/ 138860 w 186895"/>
                <a:gd name="connsiteY9" fmla="*/ 8153 h 145174"/>
                <a:gd name="connsiteX10" fmla="*/ 143684 w 186895"/>
                <a:gd name="connsiteY10" fmla="*/ 11129 h 145174"/>
                <a:gd name="connsiteX11" fmla="*/ 142845 w 186895"/>
                <a:gd name="connsiteY11" fmla="*/ 15805 h 145174"/>
                <a:gd name="connsiteX12" fmla="*/ 130469 w 186895"/>
                <a:gd name="connsiteY12" fmla="*/ 65968 h 145174"/>
                <a:gd name="connsiteX13" fmla="*/ 60200 w 186895"/>
                <a:gd name="connsiteY13" fmla="*/ 65968 h 145174"/>
                <a:gd name="connsiteX14" fmla="*/ 72366 w 186895"/>
                <a:gd name="connsiteY14" fmla="*/ 16655 h 145174"/>
                <a:gd name="connsiteX15" fmla="*/ 90825 w 186895"/>
                <a:gd name="connsiteY15" fmla="*/ 7728 h 145174"/>
                <a:gd name="connsiteX16" fmla="*/ 97117 w 186895"/>
                <a:gd name="connsiteY16" fmla="*/ 3052 h 145174"/>
                <a:gd name="connsiteX17" fmla="*/ 93761 w 186895"/>
                <a:gd name="connsiteY17" fmla="*/ 76 h 145174"/>
                <a:gd name="connsiteX18" fmla="*/ 66283 w 186895"/>
                <a:gd name="connsiteY18" fmla="*/ 926 h 145174"/>
                <a:gd name="connsiteX19" fmla="*/ 51809 w 186895"/>
                <a:gd name="connsiteY19" fmla="*/ 714 h 145174"/>
                <a:gd name="connsiteX20" fmla="*/ 38595 w 186895"/>
                <a:gd name="connsiteY20" fmla="*/ 76 h 145174"/>
                <a:gd name="connsiteX21" fmla="*/ 34190 w 186895"/>
                <a:gd name="connsiteY21" fmla="*/ 4752 h 145174"/>
                <a:gd name="connsiteX22" fmla="*/ 40902 w 186895"/>
                <a:gd name="connsiteY22" fmla="*/ 7728 h 145174"/>
                <a:gd name="connsiteX23" fmla="*/ 48873 w 186895"/>
                <a:gd name="connsiteY23" fmla="*/ 8153 h 145174"/>
                <a:gd name="connsiteX24" fmla="*/ 53697 w 186895"/>
                <a:gd name="connsiteY24" fmla="*/ 11129 h 145174"/>
                <a:gd name="connsiteX25" fmla="*/ 52858 w 186895"/>
                <a:gd name="connsiteY25" fmla="*/ 15805 h 145174"/>
                <a:gd name="connsiteX26" fmla="*/ 24960 w 186895"/>
                <a:gd name="connsiteY26" fmla="*/ 128672 h 145174"/>
                <a:gd name="connsiteX27" fmla="*/ 6501 w 186895"/>
                <a:gd name="connsiteY27" fmla="*/ 137599 h 145174"/>
                <a:gd name="connsiteX28" fmla="*/ 209 w 186895"/>
                <a:gd name="connsiteY28" fmla="*/ 142062 h 145174"/>
                <a:gd name="connsiteX29" fmla="*/ 3565 w 186895"/>
                <a:gd name="connsiteY29" fmla="*/ 145251 h 145174"/>
                <a:gd name="connsiteX30" fmla="*/ 30833 w 186895"/>
                <a:gd name="connsiteY30" fmla="*/ 144401 h 145174"/>
                <a:gd name="connsiteX31" fmla="*/ 45307 w 186895"/>
                <a:gd name="connsiteY31" fmla="*/ 144613 h 145174"/>
                <a:gd name="connsiteX32" fmla="*/ 58731 w 186895"/>
                <a:gd name="connsiteY32" fmla="*/ 145251 h 145174"/>
                <a:gd name="connsiteX33" fmla="*/ 63136 w 186895"/>
                <a:gd name="connsiteY33" fmla="*/ 140787 h 145174"/>
                <a:gd name="connsiteX34" fmla="*/ 56214 w 186895"/>
                <a:gd name="connsiteY34" fmla="*/ 137599 h 145174"/>
                <a:gd name="connsiteX35" fmla="*/ 48243 w 186895"/>
                <a:gd name="connsiteY35" fmla="*/ 137174 h 145174"/>
                <a:gd name="connsiteX36" fmla="*/ 43629 w 186895"/>
                <a:gd name="connsiteY36" fmla="*/ 133985 h 145174"/>
                <a:gd name="connsiteX37" fmla="*/ 44468 w 186895"/>
                <a:gd name="connsiteY37" fmla="*/ 129309 h 145174"/>
                <a:gd name="connsiteX38" fmla="*/ 58312 w 186895"/>
                <a:gd name="connsiteY38" fmla="*/ 73620 h 145174"/>
                <a:gd name="connsiteX39" fmla="*/ 128581 w 186895"/>
                <a:gd name="connsiteY39" fmla="*/ 73620 h 145174"/>
                <a:gd name="connsiteX40" fmla="*/ 114947 w 186895"/>
                <a:gd name="connsiteY40" fmla="*/ 128672 h 145174"/>
                <a:gd name="connsiteX41" fmla="*/ 96488 w 186895"/>
                <a:gd name="connsiteY41" fmla="*/ 137599 h 145174"/>
                <a:gd name="connsiteX42" fmla="*/ 90195 w 186895"/>
                <a:gd name="connsiteY42" fmla="*/ 142062 h 145174"/>
                <a:gd name="connsiteX43" fmla="*/ 93552 w 186895"/>
                <a:gd name="connsiteY43" fmla="*/ 145251 h 145174"/>
                <a:gd name="connsiteX44" fmla="*/ 120820 w 186895"/>
                <a:gd name="connsiteY44" fmla="*/ 144401 h 145174"/>
                <a:gd name="connsiteX45" fmla="*/ 135294 w 186895"/>
                <a:gd name="connsiteY45" fmla="*/ 144613 h 145174"/>
                <a:gd name="connsiteX46" fmla="*/ 148718 w 186895"/>
                <a:gd name="connsiteY46" fmla="*/ 145251 h 145174"/>
                <a:gd name="connsiteX47" fmla="*/ 153123 w 186895"/>
                <a:gd name="connsiteY47" fmla="*/ 140787 h 145174"/>
                <a:gd name="connsiteX48" fmla="*/ 146201 w 186895"/>
                <a:gd name="connsiteY48" fmla="*/ 137599 h 145174"/>
                <a:gd name="connsiteX49" fmla="*/ 138230 w 186895"/>
                <a:gd name="connsiteY49" fmla="*/ 137174 h 145174"/>
                <a:gd name="connsiteX50" fmla="*/ 133616 w 186895"/>
                <a:gd name="connsiteY50" fmla="*/ 133985 h 145174"/>
                <a:gd name="connsiteX51" fmla="*/ 134455 w 186895"/>
                <a:gd name="connsiteY51" fmla="*/ 129309 h 145174"/>
                <a:gd name="connsiteX52" fmla="*/ 162143 w 186895"/>
                <a:gd name="connsiteY52" fmla="*/ 17293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6895" h="145174">
                  <a:moveTo>
                    <a:pt x="162143" y="17293"/>
                  </a:moveTo>
                  <a:cubicBezTo>
                    <a:pt x="164031" y="9429"/>
                    <a:pt x="164450" y="7728"/>
                    <a:pt x="179972" y="7728"/>
                  </a:cubicBezTo>
                  <a:cubicBezTo>
                    <a:pt x="184587" y="7728"/>
                    <a:pt x="187104" y="7728"/>
                    <a:pt x="187104" y="3052"/>
                  </a:cubicBezTo>
                  <a:cubicBezTo>
                    <a:pt x="187104" y="2202"/>
                    <a:pt x="186475" y="76"/>
                    <a:pt x="183748" y="76"/>
                  </a:cubicBezTo>
                  <a:cubicBezTo>
                    <a:pt x="177665" y="76"/>
                    <a:pt x="162353" y="926"/>
                    <a:pt x="156270" y="926"/>
                  </a:cubicBezTo>
                  <a:cubicBezTo>
                    <a:pt x="152704" y="926"/>
                    <a:pt x="145362" y="926"/>
                    <a:pt x="141796" y="714"/>
                  </a:cubicBezTo>
                  <a:cubicBezTo>
                    <a:pt x="137601" y="501"/>
                    <a:pt x="132567" y="76"/>
                    <a:pt x="128581" y="76"/>
                  </a:cubicBezTo>
                  <a:cubicBezTo>
                    <a:pt x="127323" y="76"/>
                    <a:pt x="124176" y="76"/>
                    <a:pt x="124176" y="4752"/>
                  </a:cubicBezTo>
                  <a:cubicBezTo>
                    <a:pt x="124176" y="7728"/>
                    <a:pt x="126694" y="7728"/>
                    <a:pt x="130889" y="7728"/>
                  </a:cubicBezTo>
                  <a:cubicBezTo>
                    <a:pt x="131098" y="7728"/>
                    <a:pt x="135084" y="7728"/>
                    <a:pt x="138860" y="8153"/>
                  </a:cubicBezTo>
                  <a:cubicBezTo>
                    <a:pt x="143265" y="8578"/>
                    <a:pt x="143684" y="9003"/>
                    <a:pt x="143684" y="11129"/>
                  </a:cubicBezTo>
                  <a:cubicBezTo>
                    <a:pt x="143684" y="11342"/>
                    <a:pt x="143684" y="12617"/>
                    <a:pt x="142845" y="15805"/>
                  </a:cubicBezTo>
                  <a:lnTo>
                    <a:pt x="130469" y="65968"/>
                  </a:lnTo>
                  <a:lnTo>
                    <a:pt x="60200" y="65968"/>
                  </a:lnTo>
                  <a:lnTo>
                    <a:pt x="72366" y="16655"/>
                  </a:lnTo>
                  <a:cubicBezTo>
                    <a:pt x="74254" y="9429"/>
                    <a:pt x="74673" y="7728"/>
                    <a:pt x="90825" y="7728"/>
                  </a:cubicBezTo>
                  <a:cubicBezTo>
                    <a:pt x="94391" y="7728"/>
                    <a:pt x="97117" y="7728"/>
                    <a:pt x="97117" y="3052"/>
                  </a:cubicBezTo>
                  <a:cubicBezTo>
                    <a:pt x="97117" y="2202"/>
                    <a:pt x="96488" y="76"/>
                    <a:pt x="93761" y="76"/>
                  </a:cubicBezTo>
                  <a:cubicBezTo>
                    <a:pt x="87678" y="76"/>
                    <a:pt x="72366" y="926"/>
                    <a:pt x="66283" y="926"/>
                  </a:cubicBezTo>
                  <a:cubicBezTo>
                    <a:pt x="62717" y="926"/>
                    <a:pt x="55375" y="926"/>
                    <a:pt x="51809" y="714"/>
                  </a:cubicBezTo>
                  <a:cubicBezTo>
                    <a:pt x="47614" y="501"/>
                    <a:pt x="42580" y="76"/>
                    <a:pt x="38595" y="76"/>
                  </a:cubicBezTo>
                  <a:cubicBezTo>
                    <a:pt x="37336" y="76"/>
                    <a:pt x="34190" y="76"/>
                    <a:pt x="34190" y="4752"/>
                  </a:cubicBezTo>
                  <a:cubicBezTo>
                    <a:pt x="34190" y="7728"/>
                    <a:pt x="36707" y="7728"/>
                    <a:pt x="40902" y="7728"/>
                  </a:cubicBezTo>
                  <a:cubicBezTo>
                    <a:pt x="41112" y="7728"/>
                    <a:pt x="45097" y="7728"/>
                    <a:pt x="48873" y="8153"/>
                  </a:cubicBezTo>
                  <a:cubicBezTo>
                    <a:pt x="53278" y="8578"/>
                    <a:pt x="53697" y="9003"/>
                    <a:pt x="53697" y="11129"/>
                  </a:cubicBezTo>
                  <a:cubicBezTo>
                    <a:pt x="53697" y="11554"/>
                    <a:pt x="53697" y="12617"/>
                    <a:pt x="52858" y="15805"/>
                  </a:cubicBezTo>
                  <a:lnTo>
                    <a:pt x="24960" y="128672"/>
                  </a:lnTo>
                  <a:cubicBezTo>
                    <a:pt x="23282" y="135898"/>
                    <a:pt x="22863" y="137599"/>
                    <a:pt x="6501" y="137599"/>
                  </a:cubicBezTo>
                  <a:cubicBezTo>
                    <a:pt x="2935" y="137599"/>
                    <a:pt x="209" y="137599"/>
                    <a:pt x="209" y="142062"/>
                  </a:cubicBezTo>
                  <a:cubicBezTo>
                    <a:pt x="209" y="144188"/>
                    <a:pt x="1677" y="145251"/>
                    <a:pt x="3565" y="145251"/>
                  </a:cubicBezTo>
                  <a:cubicBezTo>
                    <a:pt x="9648" y="145251"/>
                    <a:pt x="24750" y="144401"/>
                    <a:pt x="30833" y="144401"/>
                  </a:cubicBezTo>
                  <a:cubicBezTo>
                    <a:pt x="34399" y="144401"/>
                    <a:pt x="41741" y="144401"/>
                    <a:pt x="45307" y="144613"/>
                  </a:cubicBezTo>
                  <a:cubicBezTo>
                    <a:pt x="49502" y="144826"/>
                    <a:pt x="54746" y="145251"/>
                    <a:pt x="58731" y="145251"/>
                  </a:cubicBezTo>
                  <a:cubicBezTo>
                    <a:pt x="59780" y="145251"/>
                    <a:pt x="63136" y="145251"/>
                    <a:pt x="63136" y="140787"/>
                  </a:cubicBezTo>
                  <a:cubicBezTo>
                    <a:pt x="63136" y="137599"/>
                    <a:pt x="61039" y="137599"/>
                    <a:pt x="56214" y="137599"/>
                  </a:cubicBezTo>
                  <a:cubicBezTo>
                    <a:pt x="52858" y="137599"/>
                    <a:pt x="52019" y="137599"/>
                    <a:pt x="48243" y="137174"/>
                  </a:cubicBezTo>
                  <a:cubicBezTo>
                    <a:pt x="43629" y="136536"/>
                    <a:pt x="43629" y="136111"/>
                    <a:pt x="43629" y="133985"/>
                  </a:cubicBezTo>
                  <a:cubicBezTo>
                    <a:pt x="43629" y="133773"/>
                    <a:pt x="43629" y="132498"/>
                    <a:pt x="44468" y="129309"/>
                  </a:cubicBezTo>
                  <a:lnTo>
                    <a:pt x="58312" y="73620"/>
                  </a:lnTo>
                  <a:lnTo>
                    <a:pt x="128581" y="73620"/>
                  </a:lnTo>
                  <a:lnTo>
                    <a:pt x="114947" y="128672"/>
                  </a:lnTo>
                  <a:cubicBezTo>
                    <a:pt x="113269" y="135898"/>
                    <a:pt x="112849" y="137599"/>
                    <a:pt x="96488" y="137599"/>
                  </a:cubicBezTo>
                  <a:cubicBezTo>
                    <a:pt x="92922" y="137599"/>
                    <a:pt x="90195" y="137599"/>
                    <a:pt x="90195" y="142062"/>
                  </a:cubicBezTo>
                  <a:cubicBezTo>
                    <a:pt x="90195" y="144188"/>
                    <a:pt x="91664" y="145251"/>
                    <a:pt x="93552" y="145251"/>
                  </a:cubicBezTo>
                  <a:cubicBezTo>
                    <a:pt x="99635" y="145251"/>
                    <a:pt x="114737" y="144401"/>
                    <a:pt x="120820" y="144401"/>
                  </a:cubicBezTo>
                  <a:cubicBezTo>
                    <a:pt x="124386" y="144401"/>
                    <a:pt x="131728" y="144401"/>
                    <a:pt x="135294" y="144613"/>
                  </a:cubicBezTo>
                  <a:cubicBezTo>
                    <a:pt x="139489" y="144826"/>
                    <a:pt x="144733" y="145251"/>
                    <a:pt x="148718" y="145251"/>
                  </a:cubicBezTo>
                  <a:cubicBezTo>
                    <a:pt x="149767" y="145251"/>
                    <a:pt x="153123" y="145251"/>
                    <a:pt x="153123" y="140787"/>
                  </a:cubicBezTo>
                  <a:cubicBezTo>
                    <a:pt x="153123" y="137599"/>
                    <a:pt x="151026" y="137599"/>
                    <a:pt x="146201" y="137599"/>
                  </a:cubicBezTo>
                  <a:cubicBezTo>
                    <a:pt x="142845" y="137599"/>
                    <a:pt x="142006" y="137599"/>
                    <a:pt x="138230" y="137174"/>
                  </a:cubicBezTo>
                  <a:cubicBezTo>
                    <a:pt x="133616" y="136536"/>
                    <a:pt x="133616" y="136111"/>
                    <a:pt x="133616" y="133985"/>
                  </a:cubicBezTo>
                  <a:cubicBezTo>
                    <a:pt x="133616" y="132710"/>
                    <a:pt x="134245" y="130585"/>
                    <a:pt x="134455" y="129309"/>
                  </a:cubicBezTo>
                  <a:lnTo>
                    <a:pt x="162143" y="17293"/>
                  </a:ln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B0B0AD5F-6046-FC7A-49A3-E78835FE3BC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9692600" y="9157303"/>
              <a:ext cx="199870" cy="71053"/>
            </a:xfrm>
            <a:custGeom>
              <a:avLst/>
              <a:gdLst>
                <a:gd name="connsiteX0" fmla="*/ 200090 w 199870"/>
                <a:gd name="connsiteY0" fmla="*/ 10095 h 71053"/>
                <a:gd name="connsiteX1" fmla="*/ 195895 w 199870"/>
                <a:gd name="connsiteY1" fmla="*/ 378 h 71053"/>
                <a:gd name="connsiteX2" fmla="*/ 191699 w 199870"/>
                <a:gd name="connsiteY2" fmla="*/ 8273 h 71053"/>
                <a:gd name="connsiteX3" fmla="*/ 149747 w 199870"/>
                <a:gd name="connsiteY3" fmla="*/ 54124 h 71053"/>
                <a:gd name="connsiteX4" fmla="*/ 101802 w 199870"/>
                <a:gd name="connsiteY4" fmla="*/ 28010 h 71053"/>
                <a:gd name="connsiteX5" fmla="*/ 50561 w 199870"/>
                <a:gd name="connsiteY5" fmla="*/ 75 h 71053"/>
                <a:gd name="connsiteX6" fmla="*/ 219 w 199870"/>
                <a:gd name="connsiteY6" fmla="*/ 61108 h 71053"/>
                <a:gd name="connsiteX7" fmla="*/ 4414 w 199870"/>
                <a:gd name="connsiteY7" fmla="*/ 70825 h 71053"/>
                <a:gd name="connsiteX8" fmla="*/ 8609 w 199870"/>
                <a:gd name="connsiteY8" fmla="*/ 63841 h 71053"/>
                <a:gd name="connsiteX9" fmla="*/ 50561 w 199870"/>
                <a:gd name="connsiteY9" fmla="*/ 17079 h 71053"/>
                <a:gd name="connsiteX10" fmla="*/ 98506 w 199870"/>
                <a:gd name="connsiteY10" fmla="*/ 43193 h 71053"/>
                <a:gd name="connsiteX11" fmla="*/ 149747 w 199870"/>
                <a:gd name="connsiteY11" fmla="*/ 71129 h 71053"/>
                <a:gd name="connsiteX12" fmla="*/ 200090 w 199870"/>
                <a:gd name="connsiteY12" fmla="*/ 10095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9870" h="71053">
                  <a:moveTo>
                    <a:pt x="200090" y="10095"/>
                  </a:moveTo>
                  <a:cubicBezTo>
                    <a:pt x="200090" y="3415"/>
                    <a:pt x="198292" y="378"/>
                    <a:pt x="195895" y="378"/>
                  </a:cubicBezTo>
                  <a:cubicBezTo>
                    <a:pt x="194396" y="378"/>
                    <a:pt x="191999" y="2504"/>
                    <a:pt x="191699" y="8273"/>
                  </a:cubicBezTo>
                  <a:cubicBezTo>
                    <a:pt x="190501" y="37424"/>
                    <a:pt x="170723" y="54124"/>
                    <a:pt x="149747" y="54124"/>
                  </a:cubicBezTo>
                  <a:cubicBezTo>
                    <a:pt x="130869" y="54124"/>
                    <a:pt x="116486" y="41067"/>
                    <a:pt x="101802" y="28010"/>
                  </a:cubicBezTo>
                  <a:cubicBezTo>
                    <a:pt x="86520" y="14043"/>
                    <a:pt x="70938" y="75"/>
                    <a:pt x="50561" y="75"/>
                  </a:cubicBezTo>
                  <a:cubicBezTo>
                    <a:pt x="17899" y="75"/>
                    <a:pt x="219" y="33476"/>
                    <a:pt x="219" y="61108"/>
                  </a:cubicBezTo>
                  <a:cubicBezTo>
                    <a:pt x="219" y="70825"/>
                    <a:pt x="4114" y="70825"/>
                    <a:pt x="4414" y="70825"/>
                  </a:cubicBezTo>
                  <a:cubicBezTo>
                    <a:pt x="7710" y="70825"/>
                    <a:pt x="8609" y="64752"/>
                    <a:pt x="8609" y="63841"/>
                  </a:cubicBezTo>
                  <a:cubicBezTo>
                    <a:pt x="9808" y="30440"/>
                    <a:pt x="32282" y="17079"/>
                    <a:pt x="50561" y="17079"/>
                  </a:cubicBezTo>
                  <a:cubicBezTo>
                    <a:pt x="69440" y="17079"/>
                    <a:pt x="83823" y="30136"/>
                    <a:pt x="98506" y="43193"/>
                  </a:cubicBezTo>
                  <a:cubicBezTo>
                    <a:pt x="113789" y="57161"/>
                    <a:pt x="129371" y="71129"/>
                    <a:pt x="149747" y="71129"/>
                  </a:cubicBezTo>
                  <a:cubicBezTo>
                    <a:pt x="182410" y="71129"/>
                    <a:pt x="200090" y="37727"/>
                    <a:pt x="200090" y="10095"/>
                  </a:cubicBez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18ECC370-E3AF-5983-A9A1-1E42ABA7682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002909" y="9061350"/>
              <a:ext cx="176497" cy="207392"/>
            </a:xfrm>
            <a:custGeom>
              <a:avLst/>
              <a:gdLst>
                <a:gd name="connsiteX0" fmla="*/ 57763 w 176497"/>
                <a:gd name="connsiteY0" fmla="*/ 111514 h 207392"/>
                <a:gd name="connsiteX1" fmla="*/ 108405 w 176497"/>
                <a:gd name="connsiteY1" fmla="*/ 111514 h 207392"/>
                <a:gd name="connsiteX2" fmla="*/ 176727 w 176497"/>
                <a:gd name="connsiteY2" fmla="*/ 56553 h 207392"/>
                <a:gd name="connsiteX3" fmla="*/ 106008 w 176497"/>
                <a:gd name="connsiteY3" fmla="*/ 75 h 207392"/>
                <a:gd name="connsiteX4" fmla="*/ 229 w 176497"/>
                <a:gd name="connsiteY4" fmla="*/ 75 h 207392"/>
                <a:gd name="connsiteX5" fmla="*/ 229 w 176497"/>
                <a:gd name="connsiteY5" fmla="*/ 9488 h 207392"/>
                <a:gd name="connsiteX6" fmla="*/ 7421 w 176497"/>
                <a:gd name="connsiteY6" fmla="*/ 9488 h 207392"/>
                <a:gd name="connsiteX7" fmla="*/ 31094 w 176497"/>
                <a:gd name="connsiteY7" fmla="*/ 23759 h 207392"/>
                <a:gd name="connsiteX8" fmla="*/ 31094 w 176497"/>
                <a:gd name="connsiteY8" fmla="*/ 183782 h 207392"/>
                <a:gd name="connsiteX9" fmla="*/ 7421 w 176497"/>
                <a:gd name="connsiteY9" fmla="*/ 198054 h 207392"/>
                <a:gd name="connsiteX10" fmla="*/ 229 w 176497"/>
                <a:gd name="connsiteY10" fmla="*/ 198054 h 207392"/>
                <a:gd name="connsiteX11" fmla="*/ 229 w 176497"/>
                <a:gd name="connsiteY11" fmla="*/ 207467 h 207392"/>
                <a:gd name="connsiteX12" fmla="*/ 44279 w 176497"/>
                <a:gd name="connsiteY12" fmla="*/ 206556 h 207392"/>
                <a:gd name="connsiteX13" fmla="*/ 88628 w 176497"/>
                <a:gd name="connsiteY13" fmla="*/ 207467 h 207392"/>
                <a:gd name="connsiteX14" fmla="*/ 88628 w 176497"/>
                <a:gd name="connsiteY14" fmla="*/ 198054 h 207392"/>
                <a:gd name="connsiteX15" fmla="*/ 81436 w 176497"/>
                <a:gd name="connsiteY15" fmla="*/ 198054 h 207392"/>
                <a:gd name="connsiteX16" fmla="*/ 57763 w 176497"/>
                <a:gd name="connsiteY16" fmla="*/ 183782 h 207392"/>
                <a:gd name="connsiteX17" fmla="*/ 57763 w 176497"/>
                <a:gd name="connsiteY17" fmla="*/ 111514 h 207392"/>
                <a:gd name="connsiteX18" fmla="*/ 56864 w 176497"/>
                <a:gd name="connsiteY18" fmla="*/ 103619 h 207392"/>
                <a:gd name="connsiteX19" fmla="*/ 56864 w 176497"/>
                <a:gd name="connsiteY19" fmla="*/ 21634 h 207392"/>
                <a:gd name="connsiteX20" fmla="*/ 71548 w 176497"/>
                <a:gd name="connsiteY20" fmla="*/ 9488 h 207392"/>
                <a:gd name="connsiteX21" fmla="*/ 98217 w 176497"/>
                <a:gd name="connsiteY21" fmla="*/ 9488 h 207392"/>
                <a:gd name="connsiteX22" fmla="*/ 145862 w 176497"/>
                <a:gd name="connsiteY22" fmla="*/ 56553 h 207392"/>
                <a:gd name="connsiteX23" fmla="*/ 98217 w 176497"/>
                <a:gd name="connsiteY23" fmla="*/ 103619 h 207392"/>
                <a:gd name="connsiteX24" fmla="*/ 56864 w 176497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6497" h="207392">
                  <a:moveTo>
                    <a:pt x="57763" y="111514"/>
                  </a:moveTo>
                  <a:lnTo>
                    <a:pt x="108405" y="111514"/>
                  </a:lnTo>
                  <a:cubicBezTo>
                    <a:pt x="144364" y="111514"/>
                    <a:pt x="176727" y="86918"/>
                    <a:pt x="176727" y="56553"/>
                  </a:cubicBezTo>
                  <a:cubicBezTo>
                    <a:pt x="176727" y="26796"/>
                    <a:pt x="147061" y="75"/>
                    <a:pt x="106008" y="75"/>
                  </a:cubicBezTo>
                  <a:lnTo>
                    <a:pt x="229" y="75"/>
                  </a:lnTo>
                  <a:lnTo>
                    <a:pt x="229" y="9488"/>
                  </a:lnTo>
                  <a:lnTo>
                    <a:pt x="7421" y="9488"/>
                  </a:lnTo>
                  <a:cubicBezTo>
                    <a:pt x="30495" y="9488"/>
                    <a:pt x="31094" y="12828"/>
                    <a:pt x="31094" y="23759"/>
                  </a:cubicBezTo>
                  <a:lnTo>
                    <a:pt x="31094" y="183782"/>
                  </a:lnTo>
                  <a:cubicBezTo>
                    <a:pt x="31094" y="194714"/>
                    <a:pt x="30495" y="198054"/>
                    <a:pt x="7421" y="198054"/>
                  </a:cubicBezTo>
                  <a:lnTo>
                    <a:pt x="229" y="198054"/>
                  </a:lnTo>
                  <a:lnTo>
                    <a:pt x="229" y="207467"/>
                  </a:lnTo>
                  <a:cubicBezTo>
                    <a:pt x="10717" y="206556"/>
                    <a:pt x="32892" y="206556"/>
                    <a:pt x="44279" y="206556"/>
                  </a:cubicBezTo>
                  <a:cubicBezTo>
                    <a:pt x="55666" y="206556"/>
                    <a:pt x="78140" y="206556"/>
                    <a:pt x="88628" y="207467"/>
                  </a:cubicBezTo>
                  <a:lnTo>
                    <a:pt x="88628" y="198054"/>
                  </a:lnTo>
                  <a:lnTo>
                    <a:pt x="81436" y="198054"/>
                  </a:lnTo>
                  <a:cubicBezTo>
                    <a:pt x="58363" y="198054"/>
                    <a:pt x="57763" y="194714"/>
                    <a:pt x="57763" y="183782"/>
                  </a:cubicBezTo>
                  <a:lnTo>
                    <a:pt x="57763" y="111514"/>
                  </a:lnTo>
                  <a:close/>
                  <a:moveTo>
                    <a:pt x="56864" y="103619"/>
                  </a:moveTo>
                  <a:lnTo>
                    <a:pt x="56864" y="21634"/>
                  </a:lnTo>
                  <a:cubicBezTo>
                    <a:pt x="56864" y="11613"/>
                    <a:pt x="57464" y="9488"/>
                    <a:pt x="71548" y="9488"/>
                  </a:cubicBezTo>
                  <a:lnTo>
                    <a:pt x="98217" y="9488"/>
                  </a:lnTo>
                  <a:cubicBezTo>
                    <a:pt x="145862" y="9488"/>
                    <a:pt x="145862" y="41675"/>
                    <a:pt x="145862" y="56553"/>
                  </a:cubicBezTo>
                  <a:cubicBezTo>
                    <a:pt x="145862" y="70825"/>
                    <a:pt x="145862" y="103619"/>
                    <a:pt x="98217" y="103619"/>
                  </a:cubicBezTo>
                  <a:lnTo>
                    <a:pt x="56864" y="103619"/>
                  </a:ln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411E0EEC-0E6D-B965-5D12-1024AD0BBDE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204745" y="9134529"/>
              <a:ext cx="100684" cy="134212"/>
            </a:xfrm>
            <a:custGeom>
              <a:avLst/>
              <a:gdLst>
                <a:gd name="connsiteX0" fmla="*/ 41888 w 100684"/>
                <a:gd name="connsiteY0" fmla="*/ 33476 h 134212"/>
                <a:gd name="connsiteX1" fmla="*/ 41888 w 100684"/>
                <a:gd name="connsiteY1" fmla="*/ 75 h 134212"/>
                <a:gd name="connsiteX2" fmla="*/ 236 w 100684"/>
                <a:gd name="connsiteY2" fmla="*/ 3415 h 134212"/>
                <a:gd name="connsiteX3" fmla="*/ 236 w 100684"/>
                <a:gd name="connsiteY3" fmla="*/ 12828 h 134212"/>
                <a:gd name="connsiteX4" fmla="*/ 23609 w 100684"/>
                <a:gd name="connsiteY4" fmla="*/ 29832 h 134212"/>
                <a:gd name="connsiteX5" fmla="*/ 23609 w 100684"/>
                <a:gd name="connsiteY5" fmla="*/ 111210 h 134212"/>
                <a:gd name="connsiteX6" fmla="*/ 236 w 100684"/>
                <a:gd name="connsiteY6" fmla="*/ 124874 h 134212"/>
                <a:gd name="connsiteX7" fmla="*/ 236 w 100684"/>
                <a:gd name="connsiteY7" fmla="*/ 134288 h 134212"/>
                <a:gd name="connsiteX8" fmla="*/ 34397 w 100684"/>
                <a:gd name="connsiteY8" fmla="*/ 133377 h 134212"/>
                <a:gd name="connsiteX9" fmla="*/ 72453 w 100684"/>
                <a:gd name="connsiteY9" fmla="*/ 134288 h 134212"/>
                <a:gd name="connsiteX10" fmla="*/ 72453 w 100684"/>
                <a:gd name="connsiteY10" fmla="*/ 124874 h 134212"/>
                <a:gd name="connsiteX11" fmla="*/ 66161 w 100684"/>
                <a:gd name="connsiteY11" fmla="*/ 124874 h 134212"/>
                <a:gd name="connsiteX12" fmla="*/ 43387 w 100684"/>
                <a:gd name="connsiteY12" fmla="*/ 110603 h 134212"/>
                <a:gd name="connsiteX13" fmla="*/ 43387 w 100684"/>
                <a:gd name="connsiteY13" fmla="*/ 63841 h 134212"/>
                <a:gd name="connsiteX14" fmla="*/ 78746 w 100684"/>
                <a:gd name="connsiteY14" fmla="*/ 6755 h 134212"/>
                <a:gd name="connsiteX15" fmla="*/ 82042 w 100684"/>
                <a:gd name="connsiteY15" fmla="*/ 7059 h 134212"/>
                <a:gd name="connsiteX16" fmla="*/ 75150 w 100684"/>
                <a:gd name="connsiteY16" fmla="*/ 18901 h 134212"/>
                <a:gd name="connsiteX17" fmla="*/ 88035 w 100684"/>
                <a:gd name="connsiteY17" fmla="*/ 31958 h 134212"/>
                <a:gd name="connsiteX18" fmla="*/ 100921 w 100684"/>
                <a:gd name="connsiteY18" fmla="*/ 18597 h 134212"/>
                <a:gd name="connsiteX19" fmla="*/ 78746 w 100684"/>
                <a:gd name="connsiteY19" fmla="*/ 75 h 134212"/>
                <a:gd name="connsiteX20" fmla="*/ 41888 w 100684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684" h="134212">
                  <a:moveTo>
                    <a:pt x="41888" y="33476"/>
                  </a:moveTo>
                  <a:lnTo>
                    <a:pt x="41888" y="75"/>
                  </a:lnTo>
                  <a:lnTo>
                    <a:pt x="236" y="3415"/>
                  </a:lnTo>
                  <a:lnTo>
                    <a:pt x="236" y="12828"/>
                  </a:lnTo>
                  <a:cubicBezTo>
                    <a:pt x="21212" y="12828"/>
                    <a:pt x="23609" y="14954"/>
                    <a:pt x="23609" y="29832"/>
                  </a:cubicBezTo>
                  <a:lnTo>
                    <a:pt x="23609" y="111210"/>
                  </a:lnTo>
                  <a:cubicBezTo>
                    <a:pt x="23609" y="124874"/>
                    <a:pt x="20313" y="124874"/>
                    <a:pt x="236" y="124874"/>
                  </a:cubicBezTo>
                  <a:lnTo>
                    <a:pt x="236" y="134288"/>
                  </a:lnTo>
                  <a:cubicBezTo>
                    <a:pt x="11923" y="133984"/>
                    <a:pt x="26007" y="133377"/>
                    <a:pt x="34397" y="133377"/>
                  </a:cubicBezTo>
                  <a:cubicBezTo>
                    <a:pt x="46383" y="133377"/>
                    <a:pt x="60467" y="133377"/>
                    <a:pt x="72453" y="134288"/>
                  </a:cubicBezTo>
                  <a:lnTo>
                    <a:pt x="72453" y="124874"/>
                  </a:lnTo>
                  <a:lnTo>
                    <a:pt x="66161" y="124874"/>
                  </a:lnTo>
                  <a:cubicBezTo>
                    <a:pt x="43986" y="124874"/>
                    <a:pt x="43387" y="121534"/>
                    <a:pt x="43387" y="110603"/>
                  </a:cubicBezTo>
                  <a:lnTo>
                    <a:pt x="43387" y="63841"/>
                  </a:lnTo>
                  <a:cubicBezTo>
                    <a:pt x="43387" y="33780"/>
                    <a:pt x="55972" y="6755"/>
                    <a:pt x="78746" y="6755"/>
                  </a:cubicBezTo>
                  <a:cubicBezTo>
                    <a:pt x="80844" y="6755"/>
                    <a:pt x="81443" y="6755"/>
                    <a:pt x="82042" y="7059"/>
                  </a:cubicBezTo>
                  <a:cubicBezTo>
                    <a:pt x="81143" y="7362"/>
                    <a:pt x="75150" y="11006"/>
                    <a:pt x="75150" y="18901"/>
                  </a:cubicBezTo>
                  <a:cubicBezTo>
                    <a:pt x="75150" y="27403"/>
                    <a:pt x="81443" y="31958"/>
                    <a:pt x="88035" y="31958"/>
                  </a:cubicBezTo>
                  <a:cubicBezTo>
                    <a:pt x="93429" y="31958"/>
                    <a:pt x="100921" y="28314"/>
                    <a:pt x="100921" y="18597"/>
                  </a:cubicBezTo>
                  <a:cubicBezTo>
                    <a:pt x="100921" y="8881"/>
                    <a:pt x="91631" y="75"/>
                    <a:pt x="78746" y="75"/>
                  </a:cubicBezTo>
                  <a:cubicBezTo>
                    <a:pt x="56871" y="75"/>
                    <a:pt x="46084" y="20419"/>
                    <a:pt x="41888" y="33476"/>
                  </a:cubicBez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2AAC937C-FE45-E7A7-AB16-E5E1505CF9C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326725" y="9042581"/>
              <a:ext cx="128792" cy="95861"/>
            </a:xfrm>
            <a:custGeom>
              <a:avLst/>
              <a:gdLst>
                <a:gd name="connsiteX0" fmla="*/ 101973 w 128792"/>
                <a:gd name="connsiteY0" fmla="*/ 63837 h 95861"/>
                <a:gd name="connsiteX1" fmla="*/ 129032 w 128792"/>
                <a:gd name="connsiteY1" fmla="*/ 13036 h 95861"/>
                <a:gd name="connsiteX2" fmla="*/ 125466 w 128792"/>
                <a:gd name="connsiteY2" fmla="*/ 10273 h 95861"/>
                <a:gd name="connsiteX3" fmla="*/ 121062 w 128792"/>
                <a:gd name="connsiteY3" fmla="*/ 15587 h 95861"/>
                <a:gd name="connsiteX4" fmla="*/ 101554 w 128792"/>
                <a:gd name="connsiteY4" fmla="*/ 54059 h 95861"/>
                <a:gd name="connsiteX5" fmla="*/ 100505 w 128792"/>
                <a:gd name="connsiteY5" fmla="*/ 34717 h 95861"/>
                <a:gd name="connsiteX6" fmla="*/ 60651 w 128792"/>
                <a:gd name="connsiteY6" fmla="*/ 70 h 95861"/>
                <a:gd name="connsiteX7" fmla="*/ 240 w 128792"/>
                <a:gd name="connsiteY7" fmla="*/ 58948 h 95861"/>
                <a:gd name="connsiteX8" fmla="*/ 38626 w 128792"/>
                <a:gd name="connsiteY8" fmla="*/ 95932 h 95861"/>
                <a:gd name="connsiteX9" fmla="*/ 87081 w 128792"/>
                <a:gd name="connsiteY9" fmla="*/ 77865 h 95861"/>
                <a:gd name="connsiteX10" fmla="*/ 108895 w 128792"/>
                <a:gd name="connsiteY10" fmla="*/ 95932 h 95861"/>
                <a:gd name="connsiteX11" fmla="*/ 128613 w 128792"/>
                <a:gd name="connsiteY11" fmla="*/ 81054 h 95861"/>
                <a:gd name="connsiteX12" fmla="*/ 125047 w 128792"/>
                <a:gd name="connsiteY12" fmla="*/ 78503 h 95861"/>
                <a:gd name="connsiteX13" fmla="*/ 121481 w 128792"/>
                <a:gd name="connsiteY13" fmla="*/ 80628 h 95861"/>
                <a:gd name="connsiteX14" fmla="*/ 109525 w 128792"/>
                <a:gd name="connsiteY14" fmla="*/ 89981 h 95861"/>
                <a:gd name="connsiteX15" fmla="*/ 101973 w 128792"/>
                <a:gd name="connsiteY15" fmla="*/ 63837 h 95861"/>
                <a:gd name="connsiteX16" fmla="*/ 85612 w 128792"/>
                <a:gd name="connsiteY16" fmla="*/ 71064 h 95861"/>
                <a:gd name="connsiteX17" fmla="*/ 39255 w 128792"/>
                <a:gd name="connsiteY17" fmla="*/ 89981 h 95861"/>
                <a:gd name="connsiteX18" fmla="*/ 17650 w 128792"/>
                <a:gd name="connsiteY18" fmla="*/ 66387 h 95861"/>
                <a:gd name="connsiteX19" fmla="*/ 31494 w 128792"/>
                <a:gd name="connsiteY19" fmla="*/ 22389 h 95861"/>
                <a:gd name="connsiteX20" fmla="*/ 60441 w 128792"/>
                <a:gd name="connsiteY20" fmla="*/ 6022 h 95861"/>
                <a:gd name="connsiteX21" fmla="*/ 83724 w 128792"/>
                <a:gd name="connsiteY21" fmla="*/ 35567 h 95861"/>
                <a:gd name="connsiteX22" fmla="*/ 85612 w 128792"/>
                <a:gd name="connsiteY22" fmla="*/ 71064 h 9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792" h="95861">
                  <a:moveTo>
                    <a:pt x="101973" y="63837"/>
                  </a:moveTo>
                  <a:cubicBezTo>
                    <a:pt x="121271" y="43644"/>
                    <a:pt x="129032" y="15374"/>
                    <a:pt x="129032" y="13036"/>
                  </a:cubicBezTo>
                  <a:cubicBezTo>
                    <a:pt x="129032" y="10273"/>
                    <a:pt x="126515" y="10273"/>
                    <a:pt x="125466" y="10273"/>
                  </a:cubicBezTo>
                  <a:cubicBezTo>
                    <a:pt x="122530" y="10273"/>
                    <a:pt x="122530" y="10911"/>
                    <a:pt x="121062" y="15587"/>
                  </a:cubicBezTo>
                  <a:cubicBezTo>
                    <a:pt x="117286" y="29615"/>
                    <a:pt x="110364" y="42581"/>
                    <a:pt x="101554" y="54059"/>
                  </a:cubicBezTo>
                  <a:cubicBezTo>
                    <a:pt x="101344" y="50871"/>
                    <a:pt x="100925" y="36630"/>
                    <a:pt x="100505" y="34717"/>
                  </a:cubicBezTo>
                  <a:cubicBezTo>
                    <a:pt x="97359" y="13674"/>
                    <a:pt x="81627" y="70"/>
                    <a:pt x="60651" y="70"/>
                  </a:cubicBezTo>
                  <a:cubicBezTo>
                    <a:pt x="29816" y="70"/>
                    <a:pt x="240" y="29190"/>
                    <a:pt x="240" y="58948"/>
                  </a:cubicBezTo>
                  <a:cubicBezTo>
                    <a:pt x="240" y="78503"/>
                    <a:pt x="14294" y="95932"/>
                    <a:pt x="38626" y="95932"/>
                  </a:cubicBezTo>
                  <a:cubicBezTo>
                    <a:pt x="57924" y="95932"/>
                    <a:pt x="75334" y="87005"/>
                    <a:pt x="87081" y="77865"/>
                  </a:cubicBezTo>
                  <a:cubicBezTo>
                    <a:pt x="91905" y="93382"/>
                    <a:pt x="102603" y="95932"/>
                    <a:pt x="108895" y="95932"/>
                  </a:cubicBezTo>
                  <a:cubicBezTo>
                    <a:pt x="121062" y="95932"/>
                    <a:pt x="128613" y="85517"/>
                    <a:pt x="128613" y="81054"/>
                  </a:cubicBezTo>
                  <a:cubicBezTo>
                    <a:pt x="128613" y="78503"/>
                    <a:pt x="126096" y="78503"/>
                    <a:pt x="125047" y="78503"/>
                  </a:cubicBezTo>
                  <a:cubicBezTo>
                    <a:pt x="122320" y="78503"/>
                    <a:pt x="121901" y="79353"/>
                    <a:pt x="121481" y="80628"/>
                  </a:cubicBezTo>
                  <a:cubicBezTo>
                    <a:pt x="118544" y="88706"/>
                    <a:pt x="112042" y="89981"/>
                    <a:pt x="109525" y="89981"/>
                  </a:cubicBezTo>
                  <a:cubicBezTo>
                    <a:pt x="106588" y="89981"/>
                    <a:pt x="103022" y="89981"/>
                    <a:pt x="101973" y="63837"/>
                  </a:cubicBezTo>
                  <a:close/>
                  <a:moveTo>
                    <a:pt x="85612" y="71064"/>
                  </a:moveTo>
                  <a:cubicBezTo>
                    <a:pt x="65056" y="88068"/>
                    <a:pt x="47226" y="89981"/>
                    <a:pt x="39255" y="89981"/>
                  </a:cubicBezTo>
                  <a:cubicBezTo>
                    <a:pt x="25411" y="89981"/>
                    <a:pt x="17650" y="80628"/>
                    <a:pt x="17650" y="66387"/>
                  </a:cubicBezTo>
                  <a:cubicBezTo>
                    <a:pt x="17650" y="60223"/>
                    <a:pt x="20587" y="37055"/>
                    <a:pt x="31494" y="22389"/>
                  </a:cubicBezTo>
                  <a:cubicBezTo>
                    <a:pt x="41143" y="9635"/>
                    <a:pt x="53099" y="6022"/>
                    <a:pt x="60441" y="6022"/>
                  </a:cubicBezTo>
                  <a:cubicBezTo>
                    <a:pt x="77222" y="6022"/>
                    <a:pt x="82046" y="22389"/>
                    <a:pt x="83724" y="35567"/>
                  </a:cubicBezTo>
                  <a:cubicBezTo>
                    <a:pt x="84983" y="44707"/>
                    <a:pt x="84563" y="59798"/>
                    <a:pt x="85612" y="71064"/>
                  </a:cubicBez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AEE3C0AD-2DE3-8014-C6DF-C8134E77D97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544917" y="9061350"/>
              <a:ext cx="208860" cy="214072"/>
            </a:xfrm>
            <a:custGeom>
              <a:avLst/>
              <a:gdLst>
                <a:gd name="connsiteX0" fmla="*/ 56882 w 208860"/>
                <a:gd name="connsiteY0" fmla="*/ 100279 h 214072"/>
                <a:gd name="connsiteX1" fmla="*/ 56882 w 208860"/>
                <a:gd name="connsiteY1" fmla="*/ 21634 h 214072"/>
                <a:gd name="connsiteX2" fmla="*/ 63475 w 208860"/>
                <a:gd name="connsiteY2" fmla="*/ 10095 h 214072"/>
                <a:gd name="connsiteX3" fmla="*/ 81155 w 208860"/>
                <a:gd name="connsiteY3" fmla="*/ 9488 h 214072"/>
                <a:gd name="connsiteX4" fmla="*/ 141685 w 208860"/>
                <a:gd name="connsiteY4" fmla="*/ 54732 h 214072"/>
                <a:gd name="connsiteX5" fmla="*/ 90144 w 208860"/>
                <a:gd name="connsiteY5" fmla="*/ 100279 h 214072"/>
                <a:gd name="connsiteX6" fmla="*/ 56882 w 208860"/>
                <a:gd name="connsiteY6" fmla="*/ 100279 h 214072"/>
                <a:gd name="connsiteX7" fmla="*/ 120110 w 208860"/>
                <a:gd name="connsiteY7" fmla="*/ 104226 h 214072"/>
                <a:gd name="connsiteX8" fmla="*/ 172550 w 208860"/>
                <a:gd name="connsiteY8" fmla="*/ 54732 h 214072"/>
                <a:gd name="connsiteX9" fmla="*/ 94340 w 208860"/>
                <a:gd name="connsiteY9" fmla="*/ 75 h 214072"/>
                <a:gd name="connsiteX10" fmla="*/ 247 w 208860"/>
                <a:gd name="connsiteY10" fmla="*/ 75 h 214072"/>
                <a:gd name="connsiteX11" fmla="*/ 247 w 208860"/>
                <a:gd name="connsiteY11" fmla="*/ 9488 h 214072"/>
                <a:gd name="connsiteX12" fmla="*/ 7439 w 208860"/>
                <a:gd name="connsiteY12" fmla="*/ 9488 h 214072"/>
                <a:gd name="connsiteX13" fmla="*/ 31112 w 208860"/>
                <a:gd name="connsiteY13" fmla="*/ 23759 h 214072"/>
                <a:gd name="connsiteX14" fmla="*/ 31112 w 208860"/>
                <a:gd name="connsiteY14" fmla="*/ 183782 h 214072"/>
                <a:gd name="connsiteX15" fmla="*/ 7439 w 208860"/>
                <a:gd name="connsiteY15" fmla="*/ 198054 h 214072"/>
                <a:gd name="connsiteX16" fmla="*/ 247 w 208860"/>
                <a:gd name="connsiteY16" fmla="*/ 198054 h 214072"/>
                <a:gd name="connsiteX17" fmla="*/ 247 w 208860"/>
                <a:gd name="connsiteY17" fmla="*/ 207467 h 214072"/>
                <a:gd name="connsiteX18" fmla="*/ 43997 w 208860"/>
                <a:gd name="connsiteY18" fmla="*/ 206556 h 214072"/>
                <a:gd name="connsiteX19" fmla="*/ 87747 w 208860"/>
                <a:gd name="connsiteY19" fmla="*/ 207467 h 214072"/>
                <a:gd name="connsiteX20" fmla="*/ 87747 w 208860"/>
                <a:gd name="connsiteY20" fmla="*/ 198054 h 214072"/>
                <a:gd name="connsiteX21" fmla="*/ 80555 w 208860"/>
                <a:gd name="connsiteY21" fmla="*/ 198054 h 214072"/>
                <a:gd name="connsiteX22" fmla="*/ 56882 w 208860"/>
                <a:gd name="connsiteY22" fmla="*/ 183782 h 214072"/>
                <a:gd name="connsiteX23" fmla="*/ 56882 w 208860"/>
                <a:gd name="connsiteY23" fmla="*/ 106959 h 214072"/>
                <a:gd name="connsiteX24" fmla="*/ 91343 w 208860"/>
                <a:gd name="connsiteY24" fmla="*/ 106959 h 214072"/>
                <a:gd name="connsiteX25" fmla="*/ 119211 w 208860"/>
                <a:gd name="connsiteY25" fmla="*/ 117283 h 214072"/>
                <a:gd name="connsiteX26" fmla="*/ 130598 w 208860"/>
                <a:gd name="connsiteY26" fmla="*/ 157972 h 214072"/>
                <a:gd name="connsiteX27" fmla="*/ 142884 w 208860"/>
                <a:gd name="connsiteY27" fmla="*/ 201394 h 214072"/>
                <a:gd name="connsiteX28" fmla="*/ 180641 w 208860"/>
                <a:gd name="connsiteY28" fmla="*/ 214147 h 214072"/>
                <a:gd name="connsiteX29" fmla="*/ 209108 w 208860"/>
                <a:gd name="connsiteY29" fmla="*/ 180746 h 214072"/>
                <a:gd name="connsiteX30" fmla="*/ 205212 w 208860"/>
                <a:gd name="connsiteY30" fmla="*/ 175584 h 214072"/>
                <a:gd name="connsiteX31" fmla="*/ 201617 w 208860"/>
                <a:gd name="connsiteY31" fmla="*/ 180442 h 214072"/>
                <a:gd name="connsiteX32" fmla="*/ 181839 w 208860"/>
                <a:gd name="connsiteY32" fmla="*/ 207467 h 214072"/>
                <a:gd name="connsiteX33" fmla="*/ 160564 w 208860"/>
                <a:gd name="connsiteY33" fmla="*/ 163742 h 214072"/>
                <a:gd name="connsiteX34" fmla="*/ 156668 w 208860"/>
                <a:gd name="connsiteY34" fmla="*/ 139450 h 214072"/>
                <a:gd name="connsiteX35" fmla="*/ 120110 w 208860"/>
                <a:gd name="connsiteY35" fmla="*/ 104226 h 2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8860" h="214072">
                  <a:moveTo>
                    <a:pt x="56882" y="100279"/>
                  </a:moveTo>
                  <a:lnTo>
                    <a:pt x="56882" y="21634"/>
                  </a:lnTo>
                  <a:cubicBezTo>
                    <a:pt x="56882" y="14650"/>
                    <a:pt x="56882" y="11006"/>
                    <a:pt x="63475" y="10095"/>
                  </a:cubicBezTo>
                  <a:cubicBezTo>
                    <a:pt x="66472" y="9488"/>
                    <a:pt x="75162" y="9488"/>
                    <a:pt x="81155" y="9488"/>
                  </a:cubicBezTo>
                  <a:cubicBezTo>
                    <a:pt x="108124" y="9488"/>
                    <a:pt x="141685" y="10702"/>
                    <a:pt x="141685" y="54732"/>
                  </a:cubicBezTo>
                  <a:cubicBezTo>
                    <a:pt x="141685" y="75683"/>
                    <a:pt x="134494" y="100279"/>
                    <a:pt x="90144" y="100279"/>
                  </a:cubicBezTo>
                  <a:lnTo>
                    <a:pt x="56882" y="100279"/>
                  </a:lnTo>
                  <a:close/>
                  <a:moveTo>
                    <a:pt x="120110" y="104226"/>
                  </a:moveTo>
                  <a:cubicBezTo>
                    <a:pt x="149177" y="96939"/>
                    <a:pt x="172550" y="78416"/>
                    <a:pt x="172550" y="54732"/>
                  </a:cubicBezTo>
                  <a:cubicBezTo>
                    <a:pt x="172550" y="25581"/>
                    <a:pt x="138389" y="75"/>
                    <a:pt x="94340" y="75"/>
                  </a:cubicBezTo>
                  <a:lnTo>
                    <a:pt x="247" y="75"/>
                  </a:lnTo>
                  <a:lnTo>
                    <a:pt x="247" y="9488"/>
                  </a:lnTo>
                  <a:lnTo>
                    <a:pt x="7439" y="9488"/>
                  </a:lnTo>
                  <a:cubicBezTo>
                    <a:pt x="30513" y="9488"/>
                    <a:pt x="31112" y="12828"/>
                    <a:pt x="31112" y="23759"/>
                  </a:cubicBezTo>
                  <a:lnTo>
                    <a:pt x="31112" y="183782"/>
                  </a:lnTo>
                  <a:cubicBezTo>
                    <a:pt x="31112" y="194714"/>
                    <a:pt x="30513" y="198054"/>
                    <a:pt x="7439" y="198054"/>
                  </a:cubicBezTo>
                  <a:lnTo>
                    <a:pt x="247" y="198054"/>
                  </a:lnTo>
                  <a:lnTo>
                    <a:pt x="247" y="207467"/>
                  </a:lnTo>
                  <a:cubicBezTo>
                    <a:pt x="11035" y="206556"/>
                    <a:pt x="32311" y="206556"/>
                    <a:pt x="43997" y="206556"/>
                  </a:cubicBezTo>
                  <a:cubicBezTo>
                    <a:pt x="55684" y="206556"/>
                    <a:pt x="76959" y="206556"/>
                    <a:pt x="87747" y="207467"/>
                  </a:cubicBezTo>
                  <a:lnTo>
                    <a:pt x="87747" y="198054"/>
                  </a:lnTo>
                  <a:lnTo>
                    <a:pt x="80555" y="198054"/>
                  </a:lnTo>
                  <a:cubicBezTo>
                    <a:pt x="57482" y="198054"/>
                    <a:pt x="56882" y="194714"/>
                    <a:pt x="56882" y="183782"/>
                  </a:cubicBezTo>
                  <a:lnTo>
                    <a:pt x="56882" y="106959"/>
                  </a:lnTo>
                  <a:lnTo>
                    <a:pt x="91343" y="106959"/>
                  </a:lnTo>
                  <a:cubicBezTo>
                    <a:pt x="96137" y="106959"/>
                    <a:pt x="108723" y="106959"/>
                    <a:pt x="119211" y="117283"/>
                  </a:cubicBezTo>
                  <a:cubicBezTo>
                    <a:pt x="130598" y="128215"/>
                    <a:pt x="130598" y="137628"/>
                    <a:pt x="130598" y="157972"/>
                  </a:cubicBezTo>
                  <a:cubicBezTo>
                    <a:pt x="130598" y="177709"/>
                    <a:pt x="130598" y="189855"/>
                    <a:pt x="142884" y="201394"/>
                  </a:cubicBezTo>
                  <a:cubicBezTo>
                    <a:pt x="155170" y="212325"/>
                    <a:pt x="171651" y="214147"/>
                    <a:pt x="180641" y="214147"/>
                  </a:cubicBezTo>
                  <a:cubicBezTo>
                    <a:pt x="204014" y="214147"/>
                    <a:pt x="209108" y="189248"/>
                    <a:pt x="209108" y="180746"/>
                  </a:cubicBezTo>
                  <a:cubicBezTo>
                    <a:pt x="209108" y="178924"/>
                    <a:pt x="209108" y="175584"/>
                    <a:pt x="205212" y="175584"/>
                  </a:cubicBezTo>
                  <a:cubicBezTo>
                    <a:pt x="201916" y="175584"/>
                    <a:pt x="201916" y="178317"/>
                    <a:pt x="201617" y="180442"/>
                  </a:cubicBezTo>
                  <a:cubicBezTo>
                    <a:pt x="199819" y="202001"/>
                    <a:pt x="189331" y="207467"/>
                    <a:pt x="181839" y="207467"/>
                  </a:cubicBezTo>
                  <a:cubicBezTo>
                    <a:pt x="167156" y="207467"/>
                    <a:pt x="164759" y="191981"/>
                    <a:pt x="160564" y="163742"/>
                  </a:cubicBezTo>
                  <a:lnTo>
                    <a:pt x="156668" y="139450"/>
                  </a:lnTo>
                  <a:cubicBezTo>
                    <a:pt x="151274" y="120016"/>
                    <a:pt x="136591" y="109996"/>
                    <a:pt x="120110" y="104226"/>
                  </a:cubicBez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7FB7A355-16D0-5196-86DD-620EDBF2138D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0763400" y="9132707"/>
              <a:ext cx="115967" cy="139374"/>
            </a:xfrm>
            <a:custGeom>
              <a:avLst/>
              <a:gdLst>
                <a:gd name="connsiteX0" fmla="*/ 25426 w 115967"/>
                <a:gd name="connsiteY0" fmla="*/ 59590 h 139374"/>
                <a:gd name="connsiteX1" fmla="*/ 62583 w 115967"/>
                <a:gd name="connsiteY1" fmla="*/ 6755 h 139374"/>
                <a:gd name="connsiteX2" fmla="*/ 96444 w 115967"/>
                <a:gd name="connsiteY2" fmla="*/ 59590 h 139374"/>
                <a:gd name="connsiteX3" fmla="*/ 25426 w 115967"/>
                <a:gd name="connsiteY3" fmla="*/ 59590 h 139374"/>
                <a:gd name="connsiteX4" fmla="*/ 25126 w 115967"/>
                <a:gd name="connsiteY4" fmla="*/ 65967 h 139374"/>
                <a:gd name="connsiteX5" fmla="*/ 108730 w 115967"/>
                <a:gd name="connsiteY5" fmla="*/ 65967 h 139374"/>
                <a:gd name="connsiteX6" fmla="*/ 116222 w 115967"/>
                <a:gd name="connsiteY6" fmla="*/ 59590 h 139374"/>
                <a:gd name="connsiteX7" fmla="*/ 62583 w 115967"/>
                <a:gd name="connsiteY7" fmla="*/ 75 h 139374"/>
                <a:gd name="connsiteX8" fmla="*/ 255 w 115967"/>
                <a:gd name="connsiteY8" fmla="*/ 69307 h 139374"/>
                <a:gd name="connsiteX9" fmla="*/ 66179 w 115967"/>
                <a:gd name="connsiteY9" fmla="*/ 139450 h 139374"/>
                <a:gd name="connsiteX10" fmla="*/ 116222 w 115967"/>
                <a:gd name="connsiteY10" fmla="*/ 99975 h 139374"/>
                <a:gd name="connsiteX11" fmla="*/ 112326 w 115967"/>
                <a:gd name="connsiteY11" fmla="*/ 96331 h 139374"/>
                <a:gd name="connsiteX12" fmla="*/ 108431 w 115967"/>
                <a:gd name="connsiteY12" fmla="*/ 100583 h 139374"/>
                <a:gd name="connsiteX13" fmla="*/ 67977 w 115967"/>
                <a:gd name="connsiteY13" fmla="*/ 131858 h 139374"/>
                <a:gd name="connsiteX14" fmla="*/ 34116 w 115967"/>
                <a:gd name="connsiteY14" fmla="*/ 111514 h 139374"/>
                <a:gd name="connsiteX15" fmla="*/ 25126 w 115967"/>
                <a:gd name="connsiteY15" fmla="*/ 65967 h 13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967" h="139374">
                  <a:moveTo>
                    <a:pt x="25426" y="59590"/>
                  </a:moveTo>
                  <a:cubicBezTo>
                    <a:pt x="27224" y="14346"/>
                    <a:pt x="52395" y="6755"/>
                    <a:pt x="62583" y="6755"/>
                  </a:cubicBezTo>
                  <a:cubicBezTo>
                    <a:pt x="93448" y="6755"/>
                    <a:pt x="96444" y="47748"/>
                    <a:pt x="96444" y="59590"/>
                  </a:cubicBezTo>
                  <a:lnTo>
                    <a:pt x="25426" y="59590"/>
                  </a:lnTo>
                  <a:close/>
                  <a:moveTo>
                    <a:pt x="25126" y="65967"/>
                  </a:moveTo>
                  <a:lnTo>
                    <a:pt x="108730" y="65967"/>
                  </a:lnTo>
                  <a:cubicBezTo>
                    <a:pt x="115323" y="65967"/>
                    <a:pt x="116222" y="65967"/>
                    <a:pt x="116222" y="59590"/>
                  </a:cubicBezTo>
                  <a:cubicBezTo>
                    <a:pt x="116222" y="29529"/>
                    <a:pt x="100040" y="75"/>
                    <a:pt x="62583" y="75"/>
                  </a:cubicBezTo>
                  <a:cubicBezTo>
                    <a:pt x="27823" y="75"/>
                    <a:pt x="255" y="31351"/>
                    <a:pt x="255" y="69307"/>
                  </a:cubicBezTo>
                  <a:cubicBezTo>
                    <a:pt x="255" y="109996"/>
                    <a:pt x="31719" y="139450"/>
                    <a:pt x="66179" y="139450"/>
                  </a:cubicBezTo>
                  <a:cubicBezTo>
                    <a:pt x="102737" y="139450"/>
                    <a:pt x="116222" y="105745"/>
                    <a:pt x="116222" y="99975"/>
                  </a:cubicBezTo>
                  <a:cubicBezTo>
                    <a:pt x="116222" y="96939"/>
                    <a:pt x="113825" y="96331"/>
                    <a:pt x="112326" y="96331"/>
                  </a:cubicBezTo>
                  <a:cubicBezTo>
                    <a:pt x="109629" y="96331"/>
                    <a:pt x="109030" y="98153"/>
                    <a:pt x="108431" y="100583"/>
                  </a:cubicBezTo>
                  <a:cubicBezTo>
                    <a:pt x="97943" y="131858"/>
                    <a:pt x="70974" y="131858"/>
                    <a:pt x="67977" y="131858"/>
                  </a:cubicBezTo>
                  <a:cubicBezTo>
                    <a:pt x="52994" y="131858"/>
                    <a:pt x="41008" y="122749"/>
                    <a:pt x="34116" y="111514"/>
                  </a:cubicBezTo>
                  <a:cubicBezTo>
                    <a:pt x="25126" y="96939"/>
                    <a:pt x="25126" y="76898"/>
                    <a:pt x="25126" y="65967"/>
                  </a:cubicBez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F98D3F32-E745-857A-A8B8-8FD873A8129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911054" y="8969878"/>
              <a:ext cx="76352" cy="141136"/>
            </a:xfrm>
            <a:custGeom>
              <a:avLst/>
              <a:gdLst>
                <a:gd name="connsiteX0" fmla="*/ 47665 w 76352"/>
                <a:gd name="connsiteY0" fmla="*/ 6021 h 141136"/>
                <a:gd name="connsiteX1" fmla="*/ 41372 w 76352"/>
                <a:gd name="connsiteY1" fmla="*/ 70 h 141136"/>
                <a:gd name="connsiteX2" fmla="*/ 259 w 76352"/>
                <a:gd name="connsiteY2" fmla="*/ 13673 h 141136"/>
                <a:gd name="connsiteX3" fmla="*/ 259 w 76352"/>
                <a:gd name="connsiteY3" fmla="*/ 21325 h 141136"/>
                <a:gd name="connsiteX4" fmla="*/ 30674 w 76352"/>
                <a:gd name="connsiteY4" fmla="*/ 15373 h 141136"/>
                <a:gd name="connsiteX5" fmla="*/ 30674 w 76352"/>
                <a:gd name="connsiteY5" fmla="*/ 123776 h 141136"/>
                <a:gd name="connsiteX6" fmla="*/ 9698 w 76352"/>
                <a:gd name="connsiteY6" fmla="*/ 133554 h 141136"/>
                <a:gd name="connsiteX7" fmla="*/ 1727 w 76352"/>
                <a:gd name="connsiteY7" fmla="*/ 133554 h 141136"/>
                <a:gd name="connsiteX8" fmla="*/ 1727 w 76352"/>
                <a:gd name="connsiteY8" fmla="*/ 141206 h 141136"/>
                <a:gd name="connsiteX9" fmla="*/ 39065 w 76352"/>
                <a:gd name="connsiteY9" fmla="*/ 140355 h 141136"/>
                <a:gd name="connsiteX10" fmla="*/ 76612 w 76352"/>
                <a:gd name="connsiteY10" fmla="*/ 141206 h 141136"/>
                <a:gd name="connsiteX11" fmla="*/ 76612 w 76352"/>
                <a:gd name="connsiteY11" fmla="*/ 133554 h 141136"/>
                <a:gd name="connsiteX12" fmla="*/ 68641 w 76352"/>
                <a:gd name="connsiteY12" fmla="*/ 133554 h 141136"/>
                <a:gd name="connsiteX13" fmla="*/ 47665 w 76352"/>
                <a:gd name="connsiteY13" fmla="*/ 123776 h 141136"/>
                <a:gd name="connsiteX14" fmla="*/ 47665 w 76352"/>
                <a:gd name="connsiteY14" fmla="*/ 6021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352" h="141136">
                  <a:moveTo>
                    <a:pt x="47665" y="6021"/>
                  </a:moveTo>
                  <a:cubicBezTo>
                    <a:pt x="47665" y="282"/>
                    <a:pt x="47245" y="70"/>
                    <a:pt x="41372" y="70"/>
                  </a:cubicBezTo>
                  <a:cubicBezTo>
                    <a:pt x="27947" y="13460"/>
                    <a:pt x="8859" y="13673"/>
                    <a:pt x="259" y="13673"/>
                  </a:cubicBezTo>
                  <a:lnTo>
                    <a:pt x="259" y="21325"/>
                  </a:lnTo>
                  <a:cubicBezTo>
                    <a:pt x="5293" y="21325"/>
                    <a:pt x="19138" y="21325"/>
                    <a:pt x="30674" y="15373"/>
                  </a:cubicBezTo>
                  <a:lnTo>
                    <a:pt x="30674" y="123776"/>
                  </a:lnTo>
                  <a:cubicBezTo>
                    <a:pt x="30674" y="130790"/>
                    <a:pt x="30674" y="133554"/>
                    <a:pt x="9698" y="133554"/>
                  </a:cubicBezTo>
                  <a:lnTo>
                    <a:pt x="1727" y="133554"/>
                  </a:lnTo>
                  <a:lnTo>
                    <a:pt x="1727" y="141206"/>
                  </a:lnTo>
                  <a:cubicBezTo>
                    <a:pt x="5503" y="140993"/>
                    <a:pt x="31304" y="140355"/>
                    <a:pt x="39065" y="140355"/>
                  </a:cubicBezTo>
                  <a:cubicBezTo>
                    <a:pt x="45567" y="140355"/>
                    <a:pt x="71997" y="140993"/>
                    <a:pt x="76612" y="141206"/>
                  </a:cubicBezTo>
                  <a:lnTo>
                    <a:pt x="76612" y="133554"/>
                  </a:lnTo>
                  <a:lnTo>
                    <a:pt x="68641" y="133554"/>
                  </a:lnTo>
                  <a:cubicBezTo>
                    <a:pt x="47665" y="133554"/>
                    <a:pt x="47665" y="130790"/>
                    <a:pt x="47665" y="123776"/>
                  </a:cubicBezTo>
                  <a:lnTo>
                    <a:pt x="47665" y="6021"/>
                  </a:ln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F03D3116-CA97-DF63-5E38-480DAE4EBCC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023789" y="8951598"/>
              <a:ext cx="90196" cy="212554"/>
            </a:xfrm>
            <a:custGeom>
              <a:avLst/>
              <a:gdLst>
                <a:gd name="connsiteX0" fmla="*/ 89201 w 90196"/>
                <a:gd name="connsiteY0" fmla="*/ 9422 h 212554"/>
                <a:gd name="connsiteX1" fmla="*/ 90460 w 90196"/>
                <a:gd name="connsiteY1" fmla="*/ 5383 h 212554"/>
                <a:gd name="connsiteX2" fmla="*/ 85426 w 90196"/>
                <a:gd name="connsiteY2" fmla="*/ 70 h 212554"/>
                <a:gd name="connsiteX3" fmla="*/ 79762 w 90196"/>
                <a:gd name="connsiteY3" fmla="*/ 5383 h 212554"/>
                <a:gd name="connsiteX4" fmla="*/ 1522 w 90196"/>
                <a:gd name="connsiteY4" fmla="*/ 203271 h 212554"/>
                <a:gd name="connsiteX5" fmla="*/ 263 w 90196"/>
                <a:gd name="connsiteY5" fmla="*/ 207310 h 212554"/>
                <a:gd name="connsiteX6" fmla="*/ 5297 w 90196"/>
                <a:gd name="connsiteY6" fmla="*/ 212624 h 212554"/>
                <a:gd name="connsiteX7" fmla="*/ 10961 w 90196"/>
                <a:gd name="connsiteY7" fmla="*/ 207310 h 212554"/>
                <a:gd name="connsiteX8" fmla="*/ 89201 w 90196"/>
                <a:gd name="connsiteY8" fmla="*/ 9422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196" h="212554">
                  <a:moveTo>
                    <a:pt x="89201" y="9422"/>
                  </a:moveTo>
                  <a:cubicBezTo>
                    <a:pt x="90460" y="6659"/>
                    <a:pt x="90460" y="6234"/>
                    <a:pt x="90460" y="5383"/>
                  </a:cubicBezTo>
                  <a:cubicBezTo>
                    <a:pt x="90460" y="1983"/>
                    <a:pt x="87733" y="70"/>
                    <a:pt x="85426" y="70"/>
                  </a:cubicBezTo>
                  <a:cubicBezTo>
                    <a:pt x="81860" y="70"/>
                    <a:pt x="80811" y="2620"/>
                    <a:pt x="79762" y="5383"/>
                  </a:cubicBezTo>
                  <a:lnTo>
                    <a:pt x="1522" y="203271"/>
                  </a:lnTo>
                  <a:cubicBezTo>
                    <a:pt x="263" y="206035"/>
                    <a:pt x="263" y="206460"/>
                    <a:pt x="263" y="207310"/>
                  </a:cubicBezTo>
                  <a:cubicBezTo>
                    <a:pt x="263" y="210711"/>
                    <a:pt x="2990" y="212624"/>
                    <a:pt x="5297" y="212624"/>
                  </a:cubicBezTo>
                  <a:cubicBezTo>
                    <a:pt x="8863" y="212624"/>
                    <a:pt x="9912" y="210073"/>
                    <a:pt x="10961" y="207310"/>
                  </a:cubicBezTo>
                  <a:lnTo>
                    <a:pt x="89201" y="9422"/>
                  </a:ln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26D1BC11-F80A-A187-0F91-1C0C3055B1D5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143628" y="8969878"/>
              <a:ext cx="92713" cy="141136"/>
            </a:xfrm>
            <a:custGeom>
              <a:avLst/>
              <a:gdLst>
                <a:gd name="connsiteX0" fmla="*/ 92981 w 92713"/>
                <a:gd name="connsiteY0" fmla="*/ 102521 h 141136"/>
                <a:gd name="connsiteX1" fmla="*/ 85849 w 92713"/>
                <a:gd name="connsiteY1" fmla="*/ 102521 h 141136"/>
                <a:gd name="connsiteX2" fmla="*/ 80395 w 92713"/>
                <a:gd name="connsiteY2" fmla="*/ 121863 h 141136"/>
                <a:gd name="connsiteX3" fmla="*/ 59629 w 92713"/>
                <a:gd name="connsiteY3" fmla="*/ 123138 h 141136"/>
                <a:gd name="connsiteX4" fmla="*/ 21033 w 92713"/>
                <a:gd name="connsiteY4" fmla="*/ 123138 h 141136"/>
                <a:gd name="connsiteX5" fmla="*/ 62985 w 92713"/>
                <a:gd name="connsiteY5" fmla="*/ 87429 h 141136"/>
                <a:gd name="connsiteX6" fmla="*/ 92981 w 92713"/>
                <a:gd name="connsiteY6" fmla="*/ 41518 h 141136"/>
                <a:gd name="connsiteX7" fmla="*/ 43897 w 92713"/>
                <a:gd name="connsiteY7" fmla="*/ 70 h 141136"/>
                <a:gd name="connsiteX8" fmla="*/ 267 w 92713"/>
                <a:gd name="connsiteY8" fmla="*/ 38117 h 141136"/>
                <a:gd name="connsiteX9" fmla="*/ 11384 w 92713"/>
                <a:gd name="connsiteY9" fmla="*/ 50020 h 141136"/>
                <a:gd name="connsiteX10" fmla="*/ 22502 w 92713"/>
                <a:gd name="connsiteY10" fmla="*/ 38754 h 141136"/>
                <a:gd name="connsiteX11" fmla="*/ 10126 w 92713"/>
                <a:gd name="connsiteY11" fmla="*/ 27489 h 141136"/>
                <a:gd name="connsiteX12" fmla="*/ 40751 w 92713"/>
                <a:gd name="connsiteY12" fmla="*/ 7721 h 141136"/>
                <a:gd name="connsiteX13" fmla="*/ 72634 w 92713"/>
                <a:gd name="connsiteY13" fmla="*/ 41518 h 141136"/>
                <a:gd name="connsiteX14" fmla="*/ 52917 w 92713"/>
                <a:gd name="connsiteY14" fmla="*/ 82328 h 141136"/>
                <a:gd name="connsiteX15" fmla="*/ 2365 w 92713"/>
                <a:gd name="connsiteY15" fmla="*/ 132916 h 141136"/>
                <a:gd name="connsiteX16" fmla="*/ 267 w 92713"/>
                <a:gd name="connsiteY16" fmla="*/ 141206 h 141136"/>
                <a:gd name="connsiteX17" fmla="*/ 86688 w 92713"/>
                <a:gd name="connsiteY17" fmla="*/ 141206 h 141136"/>
                <a:gd name="connsiteX18" fmla="*/ 92981 w 92713"/>
                <a:gd name="connsiteY18" fmla="*/ 102521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713" h="141136">
                  <a:moveTo>
                    <a:pt x="92981" y="102521"/>
                  </a:moveTo>
                  <a:lnTo>
                    <a:pt x="85849" y="102521"/>
                  </a:lnTo>
                  <a:cubicBezTo>
                    <a:pt x="85220" y="107197"/>
                    <a:pt x="83122" y="119738"/>
                    <a:pt x="80395" y="121863"/>
                  </a:cubicBezTo>
                  <a:cubicBezTo>
                    <a:pt x="78717" y="123138"/>
                    <a:pt x="62566" y="123138"/>
                    <a:pt x="59629" y="123138"/>
                  </a:cubicBezTo>
                  <a:lnTo>
                    <a:pt x="21033" y="123138"/>
                  </a:lnTo>
                  <a:cubicBezTo>
                    <a:pt x="43058" y="103371"/>
                    <a:pt x="50400" y="97419"/>
                    <a:pt x="62985" y="87429"/>
                  </a:cubicBezTo>
                  <a:cubicBezTo>
                    <a:pt x="78508" y="74889"/>
                    <a:pt x="92981" y="61710"/>
                    <a:pt x="92981" y="41518"/>
                  </a:cubicBezTo>
                  <a:cubicBezTo>
                    <a:pt x="92981" y="15799"/>
                    <a:pt x="70746" y="70"/>
                    <a:pt x="43897" y="70"/>
                  </a:cubicBezTo>
                  <a:cubicBezTo>
                    <a:pt x="17887" y="70"/>
                    <a:pt x="267" y="18562"/>
                    <a:pt x="267" y="38117"/>
                  </a:cubicBezTo>
                  <a:cubicBezTo>
                    <a:pt x="267" y="48957"/>
                    <a:pt x="9287" y="50020"/>
                    <a:pt x="11384" y="50020"/>
                  </a:cubicBezTo>
                  <a:cubicBezTo>
                    <a:pt x="16419" y="50020"/>
                    <a:pt x="22502" y="46406"/>
                    <a:pt x="22502" y="38754"/>
                  </a:cubicBezTo>
                  <a:cubicBezTo>
                    <a:pt x="22502" y="34928"/>
                    <a:pt x="21033" y="27489"/>
                    <a:pt x="10126" y="27489"/>
                  </a:cubicBezTo>
                  <a:cubicBezTo>
                    <a:pt x="16628" y="12398"/>
                    <a:pt x="30892" y="7721"/>
                    <a:pt x="40751" y="7721"/>
                  </a:cubicBezTo>
                  <a:cubicBezTo>
                    <a:pt x="61727" y="7721"/>
                    <a:pt x="72634" y="24301"/>
                    <a:pt x="72634" y="41518"/>
                  </a:cubicBezTo>
                  <a:cubicBezTo>
                    <a:pt x="72634" y="60010"/>
                    <a:pt x="59629" y="74676"/>
                    <a:pt x="52917" y="82328"/>
                  </a:cubicBezTo>
                  <a:lnTo>
                    <a:pt x="2365" y="132916"/>
                  </a:lnTo>
                  <a:cubicBezTo>
                    <a:pt x="267" y="134829"/>
                    <a:pt x="267" y="135254"/>
                    <a:pt x="267" y="141206"/>
                  </a:cubicBezTo>
                  <a:lnTo>
                    <a:pt x="86688" y="141206"/>
                  </a:lnTo>
                  <a:lnTo>
                    <a:pt x="92981" y="102521"/>
                  </a:ln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B66BB958-0ADF-5DCF-4CC6-98E915D07C7D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902663" y="9212805"/>
              <a:ext cx="186895" cy="145174"/>
            </a:xfrm>
            <a:custGeom>
              <a:avLst/>
              <a:gdLst>
                <a:gd name="connsiteX0" fmla="*/ 162193 w 186895"/>
                <a:gd name="connsiteY0" fmla="*/ 17295 h 145174"/>
                <a:gd name="connsiteX1" fmla="*/ 180023 w 186895"/>
                <a:gd name="connsiteY1" fmla="*/ 7730 h 145174"/>
                <a:gd name="connsiteX2" fmla="*/ 187155 w 186895"/>
                <a:gd name="connsiteY2" fmla="*/ 3053 h 145174"/>
                <a:gd name="connsiteX3" fmla="*/ 183799 w 186895"/>
                <a:gd name="connsiteY3" fmla="*/ 78 h 145174"/>
                <a:gd name="connsiteX4" fmla="*/ 156320 w 186895"/>
                <a:gd name="connsiteY4" fmla="*/ 928 h 145174"/>
                <a:gd name="connsiteX5" fmla="*/ 141847 w 186895"/>
                <a:gd name="connsiteY5" fmla="*/ 715 h 145174"/>
                <a:gd name="connsiteX6" fmla="*/ 128632 w 186895"/>
                <a:gd name="connsiteY6" fmla="*/ 78 h 145174"/>
                <a:gd name="connsiteX7" fmla="*/ 124227 w 186895"/>
                <a:gd name="connsiteY7" fmla="*/ 4754 h 145174"/>
                <a:gd name="connsiteX8" fmla="*/ 130939 w 186895"/>
                <a:gd name="connsiteY8" fmla="*/ 7730 h 145174"/>
                <a:gd name="connsiteX9" fmla="*/ 138910 w 186895"/>
                <a:gd name="connsiteY9" fmla="*/ 8155 h 145174"/>
                <a:gd name="connsiteX10" fmla="*/ 143735 w 186895"/>
                <a:gd name="connsiteY10" fmla="*/ 11130 h 145174"/>
                <a:gd name="connsiteX11" fmla="*/ 142896 w 186895"/>
                <a:gd name="connsiteY11" fmla="*/ 15807 h 145174"/>
                <a:gd name="connsiteX12" fmla="*/ 130520 w 186895"/>
                <a:gd name="connsiteY12" fmla="*/ 65969 h 145174"/>
                <a:gd name="connsiteX13" fmla="*/ 60250 w 186895"/>
                <a:gd name="connsiteY13" fmla="*/ 65969 h 145174"/>
                <a:gd name="connsiteX14" fmla="*/ 72416 w 186895"/>
                <a:gd name="connsiteY14" fmla="*/ 16657 h 145174"/>
                <a:gd name="connsiteX15" fmla="*/ 90875 w 186895"/>
                <a:gd name="connsiteY15" fmla="*/ 7730 h 145174"/>
                <a:gd name="connsiteX16" fmla="*/ 97168 w 186895"/>
                <a:gd name="connsiteY16" fmla="*/ 3053 h 145174"/>
                <a:gd name="connsiteX17" fmla="*/ 93812 w 186895"/>
                <a:gd name="connsiteY17" fmla="*/ 78 h 145174"/>
                <a:gd name="connsiteX18" fmla="*/ 66333 w 186895"/>
                <a:gd name="connsiteY18" fmla="*/ 928 h 145174"/>
                <a:gd name="connsiteX19" fmla="*/ 51860 w 186895"/>
                <a:gd name="connsiteY19" fmla="*/ 715 h 145174"/>
                <a:gd name="connsiteX20" fmla="*/ 38645 w 186895"/>
                <a:gd name="connsiteY20" fmla="*/ 78 h 145174"/>
                <a:gd name="connsiteX21" fmla="*/ 34240 w 186895"/>
                <a:gd name="connsiteY21" fmla="*/ 4754 h 145174"/>
                <a:gd name="connsiteX22" fmla="*/ 40953 w 186895"/>
                <a:gd name="connsiteY22" fmla="*/ 7730 h 145174"/>
                <a:gd name="connsiteX23" fmla="*/ 48923 w 186895"/>
                <a:gd name="connsiteY23" fmla="*/ 8155 h 145174"/>
                <a:gd name="connsiteX24" fmla="*/ 53748 w 186895"/>
                <a:gd name="connsiteY24" fmla="*/ 11130 h 145174"/>
                <a:gd name="connsiteX25" fmla="*/ 52909 w 186895"/>
                <a:gd name="connsiteY25" fmla="*/ 15807 h 145174"/>
                <a:gd name="connsiteX26" fmla="*/ 25011 w 186895"/>
                <a:gd name="connsiteY26" fmla="*/ 128673 h 145174"/>
                <a:gd name="connsiteX27" fmla="*/ 6552 w 186895"/>
                <a:gd name="connsiteY27" fmla="*/ 137600 h 145174"/>
                <a:gd name="connsiteX28" fmla="*/ 259 w 186895"/>
                <a:gd name="connsiteY28" fmla="*/ 142064 h 145174"/>
                <a:gd name="connsiteX29" fmla="*/ 3615 w 186895"/>
                <a:gd name="connsiteY29" fmla="*/ 145252 h 145174"/>
                <a:gd name="connsiteX30" fmla="*/ 30884 w 186895"/>
                <a:gd name="connsiteY30" fmla="*/ 144402 h 145174"/>
                <a:gd name="connsiteX31" fmla="*/ 45357 w 186895"/>
                <a:gd name="connsiteY31" fmla="*/ 144615 h 145174"/>
                <a:gd name="connsiteX32" fmla="*/ 58782 w 186895"/>
                <a:gd name="connsiteY32" fmla="*/ 145252 h 145174"/>
                <a:gd name="connsiteX33" fmla="*/ 63187 w 186895"/>
                <a:gd name="connsiteY33" fmla="*/ 140789 h 145174"/>
                <a:gd name="connsiteX34" fmla="*/ 56265 w 186895"/>
                <a:gd name="connsiteY34" fmla="*/ 137600 h 145174"/>
                <a:gd name="connsiteX35" fmla="*/ 48294 w 186895"/>
                <a:gd name="connsiteY35" fmla="*/ 137175 h 145174"/>
                <a:gd name="connsiteX36" fmla="*/ 43679 w 186895"/>
                <a:gd name="connsiteY36" fmla="*/ 133987 h 145174"/>
                <a:gd name="connsiteX37" fmla="*/ 44518 w 186895"/>
                <a:gd name="connsiteY37" fmla="*/ 129311 h 145174"/>
                <a:gd name="connsiteX38" fmla="*/ 58363 w 186895"/>
                <a:gd name="connsiteY38" fmla="*/ 73621 h 145174"/>
                <a:gd name="connsiteX39" fmla="*/ 128632 w 186895"/>
                <a:gd name="connsiteY39" fmla="*/ 73621 h 145174"/>
                <a:gd name="connsiteX40" fmla="*/ 114998 w 186895"/>
                <a:gd name="connsiteY40" fmla="*/ 128673 h 145174"/>
                <a:gd name="connsiteX41" fmla="*/ 96539 w 186895"/>
                <a:gd name="connsiteY41" fmla="*/ 137600 h 145174"/>
                <a:gd name="connsiteX42" fmla="*/ 90246 w 186895"/>
                <a:gd name="connsiteY42" fmla="*/ 142064 h 145174"/>
                <a:gd name="connsiteX43" fmla="*/ 93602 w 186895"/>
                <a:gd name="connsiteY43" fmla="*/ 145252 h 145174"/>
                <a:gd name="connsiteX44" fmla="*/ 120871 w 186895"/>
                <a:gd name="connsiteY44" fmla="*/ 144402 h 145174"/>
                <a:gd name="connsiteX45" fmla="*/ 135344 w 186895"/>
                <a:gd name="connsiteY45" fmla="*/ 144615 h 145174"/>
                <a:gd name="connsiteX46" fmla="*/ 148769 w 186895"/>
                <a:gd name="connsiteY46" fmla="*/ 145252 h 145174"/>
                <a:gd name="connsiteX47" fmla="*/ 153174 w 186895"/>
                <a:gd name="connsiteY47" fmla="*/ 140789 h 145174"/>
                <a:gd name="connsiteX48" fmla="*/ 146252 w 186895"/>
                <a:gd name="connsiteY48" fmla="*/ 137600 h 145174"/>
                <a:gd name="connsiteX49" fmla="*/ 138281 w 186895"/>
                <a:gd name="connsiteY49" fmla="*/ 137175 h 145174"/>
                <a:gd name="connsiteX50" fmla="*/ 133666 w 186895"/>
                <a:gd name="connsiteY50" fmla="*/ 133987 h 145174"/>
                <a:gd name="connsiteX51" fmla="*/ 134505 w 186895"/>
                <a:gd name="connsiteY51" fmla="*/ 129311 h 145174"/>
                <a:gd name="connsiteX52" fmla="*/ 162193 w 186895"/>
                <a:gd name="connsiteY52" fmla="*/ 17295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6895" h="145174">
                  <a:moveTo>
                    <a:pt x="162193" y="17295"/>
                  </a:moveTo>
                  <a:cubicBezTo>
                    <a:pt x="164081" y="9430"/>
                    <a:pt x="164501" y="7730"/>
                    <a:pt x="180023" y="7730"/>
                  </a:cubicBezTo>
                  <a:cubicBezTo>
                    <a:pt x="184638" y="7730"/>
                    <a:pt x="187155" y="7730"/>
                    <a:pt x="187155" y="3053"/>
                  </a:cubicBezTo>
                  <a:cubicBezTo>
                    <a:pt x="187155" y="2203"/>
                    <a:pt x="186526" y="78"/>
                    <a:pt x="183799" y="78"/>
                  </a:cubicBezTo>
                  <a:cubicBezTo>
                    <a:pt x="177716" y="78"/>
                    <a:pt x="162403" y="928"/>
                    <a:pt x="156320" y="928"/>
                  </a:cubicBezTo>
                  <a:cubicBezTo>
                    <a:pt x="152754" y="928"/>
                    <a:pt x="145413" y="928"/>
                    <a:pt x="141847" y="715"/>
                  </a:cubicBezTo>
                  <a:cubicBezTo>
                    <a:pt x="137652" y="503"/>
                    <a:pt x="132617" y="78"/>
                    <a:pt x="128632" y="78"/>
                  </a:cubicBezTo>
                  <a:cubicBezTo>
                    <a:pt x="127373" y="78"/>
                    <a:pt x="124227" y="78"/>
                    <a:pt x="124227" y="4754"/>
                  </a:cubicBezTo>
                  <a:cubicBezTo>
                    <a:pt x="124227" y="7730"/>
                    <a:pt x="126744" y="7730"/>
                    <a:pt x="130939" y="7730"/>
                  </a:cubicBezTo>
                  <a:cubicBezTo>
                    <a:pt x="131149" y="7730"/>
                    <a:pt x="135135" y="7730"/>
                    <a:pt x="138910" y="8155"/>
                  </a:cubicBezTo>
                  <a:cubicBezTo>
                    <a:pt x="143315" y="8580"/>
                    <a:pt x="143735" y="9005"/>
                    <a:pt x="143735" y="11130"/>
                  </a:cubicBezTo>
                  <a:cubicBezTo>
                    <a:pt x="143735" y="11343"/>
                    <a:pt x="143735" y="12618"/>
                    <a:pt x="142896" y="15807"/>
                  </a:cubicBezTo>
                  <a:lnTo>
                    <a:pt x="130520" y="65969"/>
                  </a:lnTo>
                  <a:lnTo>
                    <a:pt x="60250" y="65969"/>
                  </a:lnTo>
                  <a:lnTo>
                    <a:pt x="72416" y="16657"/>
                  </a:lnTo>
                  <a:cubicBezTo>
                    <a:pt x="74304" y="9430"/>
                    <a:pt x="74724" y="7730"/>
                    <a:pt x="90875" y="7730"/>
                  </a:cubicBezTo>
                  <a:cubicBezTo>
                    <a:pt x="94441" y="7730"/>
                    <a:pt x="97168" y="7730"/>
                    <a:pt x="97168" y="3053"/>
                  </a:cubicBezTo>
                  <a:cubicBezTo>
                    <a:pt x="97168" y="2203"/>
                    <a:pt x="96539" y="78"/>
                    <a:pt x="93812" y="78"/>
                  </a:cubicBezTo>
                  <a:cubicBezTo>
                    <a:pt x="87729" y="78"/>
                    <a:pt x="72416" y="928"/>
                    <a:pt x="66333" y="928"/>
                  </a:cubicBezTo>
                  <a:cubicBezTo>
                    <a:pt x="62767" y="928"/>
                    <a:pt x="55426" y="928"/>
                    <a:pt x="51860" y="715"/>
                  </a:cubicBezTo>
                  <a:cubicBezTo>
                    <a:pt x="47665" y="503"/>
                    <a:pt x="42631" y="78"/>
                    <a:pt x="38645" y="78"/>
                  </a:cubicBezTo>
                  <a:cubicBezTo>
                    <a:pt x="37387" y="78"/>
                    <a:pt x="34240" y="78"/>
                    <a:pt x="34240" y="4754"/>
                  </a:cubicBezTo>
                  <a:cubicBezTo>
                    <a:pt x="34240" y="7730"/>
                    <a:pt x="36757" y="7730"/>
                    <a:pt x="40953" y="7730"/>
                  </a:cubicBezTo>
                  <a:cubicBezTo>
                    <a:pt x="41162" y="7730"/>
                    <a:pt x="45148" y="7730"/>
                    <a:pt x="48923" y="8155"/>
                  </a:cubicBezTo>
                  <a:cubicBezTo>
                    <a:pt x="53328" y="8580"/>
                    <a:pt x="53748" y="9005"/>
                    <a:pt x="53748" y="11130"/>
                  </a:cubicBezTo>
                  <a:cubicBezTo>
                    <a:pt x="53748" y="11556"/>
                    <a:pt x="53748" y="12618"/>
                    <a:pt x="52909" y="15807"/>
                  </a:cubicBezTo>
                  <a:lnTo>
                    <a:pt x="25011" y="128673"/>
                  </a:lnTo>
                  <a:cubicBezTo>
                    <a:pt x="23333" y="135900"/>
                    <a:pt x="22913" y="137600"/>
                    <a:pt x="6552" y="137600"/>
                  </a:cubicBezTo>
                  <a:cubicBezTo>
                    <a:pt x="2986" y="137600"/>
                    <a:pt x="259" y="137600"/>
                    <a:pt x="259" y="142064"/>
                  </a:cubicBezTo>
                  <a:cubicBezTo>
                    <a:pt x="259" y="144189"/>
                    <a:pt x="1727" y="145252"/>
                    <a:pt x="3615" y="145252"/>
                  </a:cubicBezTo>
                  <a:cubicBezTo>
                    <a:pt x="9698" y="145252"/>
                    <a:pt x="24801" y="144402"/>
                    <a:pt x="30884" y="144402"/>
                  </a:cubicBezTo>
                  <a:cubicBezTo>
                    <a:pt x="34450" y="144402"/>
                    <a:pt x="41792" y="144402"/>
                    <a:pt x="45357" y="144615"/>
                  </a:cubicBezTo>
                  <a:cubicBezTo>
                    <a:pt x="49553" y="144827"/>
                    <a:pt x="54797" y="145252"/>
                    <a:pt x="58782" y="145252"/>
                  </a:cubicBezTo>
                  <a:cubicBezTo>
                    <a:pt x="59831" y="145252"/>
                    <a:pt x="63187" y="145252"/>
                    <a:pt x="63187" y="140789"/>
                  </a:cubicBezTo>
                  <a:cubicBezTo>
                    <a:pt x="63187" y="137600"/>
                    <a:pt x="61089" y="137600"/>
                    <a:pt x="56265" y="137600"/>
                  </a:cubicBezTo>
                  <a:cubicBezTo>
                    <a:pt x="52909" y="137600"/>
                    <a:pt x="52070" y="137600"/>
                    <a:pt x="48294" y="137175"/>
                  </a:cubicBezTo>
                  <a:cubicBezTo>
                    <a:pt x="43679" y="136537"/>
                    <a:pt x="43679" y="136112"/>
                    <a:pt x="43679" y="133987"/>
                  </a:cubicBezTo>
                  <a:cubicBezTo>
                    <a:pt x="43679" y="133774"/>
                    <a:pt x="43679" y="132499"/>
                    <a:pt x="44518" y="129311"/>
                  </a:cubicBezTo>
                  <a:lnTo>
                    <a:pt x="58363" y="73621"/>
                  </a:lnTo>
                  <a:lnTo>
                    <a:pt x="128632" y="73621"/>
                  </a:lnTo>
                  <a:lnTo>
                    <a:pt x="114998" y="128673"/>
                  </a:lnTo>
                  <a:cubicBezTo>
                    <a:pt x="113320" y="135900"/>
                    <a:pt x="112900" y="137600"/>
                    <a:pt x="96539" y="137600"/>
                  </a:cubicBezTo>
                  <a:cubicBezTo>
                    <a:pt x="92973" y="137600"/>
                    <a:pt x="90246" y="137600"/>
                    <a:pt x="90246" y="142064"/>
                  </a:cubicBezTo>
                  <a:cubicBezTo>
                    <a:pt x="90246" y="144189"/>
                    <a:pt x="91714" y="145252"/>
                    <a:pt x="93602" y="145252"/>
                  </a:cubicBezTo>
                  <a:cubicBezTo>
                    <a:pt x="99685" y="145252"/>
                    <a:pt x="114788" y="144402"/>
                    <a:pt x="120871" y="144402"/>
                  </a:cubicBezTo>
                  <a:cubicBezTo>
                    <a:pt x="124437" y="144402"/>
                    <a:pt x="131778" y="144402"/>
                    <a:pt x="135344" y="144615"/>
                  </a:cubicBezTo>
                  <a:cubicBezTo>
                    <a:pt x="139539" y="144827"/>
                    <a:pt x="144783" y="145252"/>
                    <a:pt x="148769" y="145252"/>
                  </a:cubicBezTo>
                  <a:cubicBezTo>
                    <a:pt x="149818" y="145252"/>
                    <a:pt x="153174" y="145252"/>
                    <a:pt x="153174" y="140789"/>
                  </a:cubicBezTo>
                  <a:cubicBezTo>
                    <a:pt x="153174" y="137600"/>
                    <a:pt x="151076" y="137600"/>
                    <a:pt x="146252" y="137600"/>
                  </a:cubicBezTo>
                  <a:cubicBezTo>
                    <a:pt x="142896" y="137600"/>
                    <a:pt x="142057" y="137600"/>
                    <a:pt x="138281" y="137175"/>
                  </a:cubicBezTo>
                  <a:cubicBezTo>
                    <a:pt x="133666" y="136537"/>
                    <a:pt x="133666" y="136112"/>
                    <a:pt x="133666" y="133987"/>
                  </a:cubicBezTo>
                  <a:cubicBezTo>
                    <a:pt x="133666" y="132712"/>
                    <a:pt x="134295" y="130586"/>
                    <a:pt x="134505" y="129311"/>
                  </a:cubicBezTo>
                  <a:lnTo>
                    <a:pt x="162193" y="17295"/>
                  </a:lnTo>
                  <a:close/>
                </a:path>
              </a:pathLst>
            </a:custGeom>
            <a:solidFill>
              <a:srgbClr val="000000"/>
            </a:solidFill>
            <a:ln w="299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E4A50A20-3AE3-626C-18D2-67D0AA1C2F85}"/>
              </a:ext>
            </a:extLst>
          </p:cNvPr>
          <p:cNvSpPr txBox="1"/>
          <p:nvPr/>
        </p:nvSpPr>
        <p:spPr>
          <a:xfrm>
            <a:off x="647384" y="6850783"/>
            <a:ext cx="223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Or on a vu que dans une CL </a:t>
            </a:r>
          </a:p>
        </p:txBody>
      </p:sp>
      <p:grpSp>
        <p:nvGrpSpPr>
          <p:cNvPr id="165" name="Groupe 164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 title="IguanaTex Vector Display">
            <a:extLst>
              <a:ext uri="{FF2B5EF4-FFF2-40B4-BE49-F238E27FC236}">
                <a16:creationId xmlns:a16="http://schemas.microsoft.com/office/drawing/2014/main" id="{6871E3D7-0D72-766D-8094-00D8C1D8884E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404100" y="6997700"/>
            <a:ext cx="2529762" cy="426703"/>
            <a:chOff x="13247476" y="8951598"/>
            <a:chExt cx="2531388" cy="406381"/>
          </a:xfrm>
        </p:grpSpPr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CCEB9F0A-2E7D-3C51-C044-401135223DCE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3247476" y="9061350"/>
              <a:ext cx="207394" cy="207392"/>
            </a:xfrm>
            <a:custGeom>
              <a:avLst/>
              <a:gdLst>
                <a:gd name="connsiteX0" fmla="*/ 60618 w 207394"/>
                <a:gd name="connsiteY0" fmla="*/ 4022 h 207392"/>
                <a:gd name="connsiteX1" fmla="*/ 51812 w 207394"/>
                <a:gd name="connsiteY1" fmla="*/ 75 h 207392"/>
                <a:gd name="connsiteX2" fmla="*/ 192 w 207394"/>
                <a:gd name="connsiteY2" fmla="*/ 75 h 207392"/>
                <a:gd name="connsiteX3" fmla="*/ 192 w 207394"/>
                <a:gd name="connsiteY3" fmla="*/ 9488 h 207392"/>
                <a:gd name="connsiteX4" fmla="*/ 8997 w 207394"/>
                <a:gd name="connsiteY4" fmla="*/ 9488 h 207392"/>
                <a:gd name="connsiteX5" fmla="*/ 24180 w 207394"/>
                <a:gd name="connsiteY5" fmla="*/ 10095 h 207392"/>
                <a:gd name="connsiteX6" fmla="*/ 31468 w 207394"/>
                <a:gd name="connsiteY6" fmla="*/ 17079 h 207392"/>
                <a:gd name="connsiteX7" fmla="*/ 31468 w 207394"/>
                <a:gd name="connsiteY7" fmla="*/ 175584 h 207392"/>
                <a:gd name="connsiteX8" fmla="*/ 192 w 207394"/>
                <a:gd name="connsiteY8" fmla="*/ 198054 h 207392"/>
                <a:gd name="connsiteX9" fmla="*/ 192 w 207394"/>
                <a:gd name="connsiteY9" fmla="*/ 207467 h 207392"/>
                <a:gd name="connsiteX10" fmla="*/ 35719 w 207394"/>
                <a:gd name="connsiteY10" fmla="*/ 206556 h 207392"/>
                <a:gd name="connsiteX11" fmla="*/ 71246 w 207394"/>
                <a:gd name="connsiteY11" fmla="*/ 207467 h 207392"/>
                <a:gd name="connsiteX12" fmla="*/ 71246 w 207394"/>
                <a:gd name="connsiteY12" fmla="*/ 198054 h 207392"/>
                <a:gd name="connsiteX13" fmla="*/ 39970 w 207394"/>
                <a:gd name="connsiteY13" fmla="*/ 175584 h 207392"/>
                <a:gd name="connsiteX14" fmla="*/ 39970 w 207394"/>
                <a:gd name="connsiteY14" fmla="*/ 17686 h 207392"/>
                <a:gd name="connsiteX15" fmla="*/ 43006 w 207394"/>
                <a:gd name="connsiteY15" fmla="*/ 21330 h 207392"/>
                <a:gd name="connsiteX16" fmla="*/ 166896 w 207394"/>
                <a:gd name="connsiteY16" fmla="*/ 203520 h 207392"/>
                <a:gd name="connsiteX17" fmla="*/ 172059 w 207394"/>
                <a:gd name="connsiteY17" fmla="*/ 207467 h 207392"/>
                <a:gd name="connsiteX18" fmla="*/ 176310 w 207394"/>
                <a:gd name="connsiteY18" fmla="*/ 199572 h 207392"/>
                <a:gd name="connsiteX19" fmla="*/ 176310 w 207394"/>
                <a:gd name="connsiteY19" fmla="*/ 31958 h 207392"/>
                <a:gd name="connsiteX20" fmla="*/ 207586 w 207394"/>
                <a:gd name="connsiteY20" fmla="*/ 9488 h 207392"/>
                <a:gd name="connsiteX21" fmla="*/ 207586 w 207394"/>
                <a:gd name="connsiteY21" fmla="*/ 75 h 207392"/>
                <a:gd name="connsiteX22" fmla="*/ 172059 w 207394"/>
                <a:gd name="connsiteY22" fmla="*/ 986 h 207392"/>
                <a:gd name="connsiteX23" fmla="*/ 136531 w 207394"/>
                <a:gd name="connsiteY23" fmla="*/ 75 h 207392"/>
                <a:gd name="connsiteX24" fmla="*/ 136531 w 207394"/>
                <a:gd name="connsiteY24" fmla="*/ 9488 h 207392"/>
                <a:gd name="connsiteX25" fmla="*/ 167807 w 207394"/>
                <a:gd name="connsiteY25" fmla="*/ 31958 h 207392"/>
                <a:gd name="connsiteX26" fmla="*/ 167807 w 207394"/>
                <a:gd name="connsiteY26" fmla="*/ 161616 h 207392"/>
                <a:gd name="connsiteX27" fmla="*/ 60618 w 207394"/>
                <a:gd name="connsiteY27" fmla="*/ 4022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2">
                  <a:moveTo>
                    <a:pt x="60618" y="4022"/>
                  </a:moveTo>
                  <a:cubicBezTo>
                    <a:pt x="57885" y="378"/>
                    <a:pt x="57582" y="75"/>
                    <a:pt x="51812" y="75"/>
                  </a:cubicBezTo>
                  <a:lnTo>
                    <a:pt x="192" y="75"/>
                  </a:lnTo>
                  <a:lnTo>
                    <a:pt x="192" y="9488"/>
                  </a:lnTo>
                  <a:lnTo>
                    <a:pt x="8997" y="9488"/>
                  </a:lnTo>
                  <a:cubicBezTo>
                    <a:pt x="13552" y="9488"/>
                    <a:pt x="19625" y="9791"/>
                    <a:pt x="24180" y="10095"/>
                  </a:cubicBezTo>
                  <a:cubicBezTo>
                    <a:pt x="31164" y="11006"/>
                    <a:pt x="31468" y="11310"/>
                    <a:pt x="31468" y="17079"/>
                  </a:cubicBezTo>
                  <a:lnTo>
                    <a:pt x="31468" y="175584"/>
                  </a:lnTo>
                  <a:cubicBezTo>
                    <a:pt x="31468" y="183782"/>
                    <a:pt x="31468" y="198054"/>
                    <a:pt x="192" y="198054"/>
                  </a:cubicBezTo>
                  <a:lnTo>
                    <a:pt x="192" y="207467"/>
                  </a:lnTo>
                  <a:cubicBezTo>
                    <a:pt x="10819" y="207163"/>
                    <a:pt x="25698" y="206556"/>
                    <a:pt x="35719" y="206556"/>
                  </a:cubicBezTo>
                  <a:cubicBezTo>
                    <a:pt x="45739" y="206556"/>
                    <a:pt x="60618" y="207163"/>
                    <a:pt x="71246" y="207467"/>
                  </a:cubicBezTo>
                  <a:lnTo>
                    <a:pt x="71246" y="198054"/>
                  </a:lnTo>
                  <a:cubicBezTo>
                    <a:pt x="39970" y="198054"/>
                    <a:pt x="39970" y="183782"/>
                    <a:pt x="39970" y="175584"/>
                  </a:cubicBezTo>
                  <a:lnTo>
                    <a:pt x="39970" y="17686"/>
                  </a:lnTo>
                  <a:cubicBezTo>
                    <a:pt x="41488" y="19205"/>
                    <a:pt x="41792" y="19508"/>
                    <a:pt x="43006" y="21330"/>
                  </a:cubicBezTo>
                  <a:lnTo>
                    <a:pt x="166896" y="203520"/>
                  </a:lnTo>
                  <a:cubicBezTo>
                    <a:pt x="169629" y="207163"/>
                    <a:pt x="169933" y="207467"/>
                    <a:pt x="172059" y="207467"/>
                  </a:cubicBezTo>
                  <a:cubicBezTo>
                    <a:pt x="176310" y="207467"/>
                    <a:pt x="176310" y="205341"/>
                    <a:pt x="176310" y="199572"/>
                  </a:cubicBezTo>
                  <a:lnTo>
                    <a:pt x="176310" y="31958"/>
                  </a:lnTo>
                  <a:cubicBezTo>
                    <a:pt x="176310" y="23759"/>
                    <a:pt x="176310" y="9488"/>
                    <a:pt x="207586" y="9488"/>
                  </a:cubicBezTo>
                  <a:lnTo>
                    <a:pt x="207586" y="75"/>
                  </a:lnTo>
                  <a:cubicBezTo>
                    <a:pt x="196958" y="378"/>
                    <a:pt x="182079" y="986"/>
                    <a:pt x="172059" y="986"/>
                  </a:cubicBezTo>
                  <a:cubicBezTo>
                    <a:pt x="162038" y="986"/>
                    <a:pt x="147159" y="378"/>
                    <a:pt x="136531" y="75"/>
                  </a:cubicBezTo>
                  <a:lnTo>
                    <a:pt x="136531" y="9488"/>
                  </a:lnTo>
                  <a:cubicBezTo>
                    <a:pt x="167807" y="9488"/>
                    <a:pt x="167807" y="23759"/>
                    <a:pt x="167807" y="31958"/>
                  </a:cubicBezTo>
                  <a:lnTo>
                    <a:pt x="167807" y="161616"/>
                  </a:lnTo>
                  <a:lnTo>
                    <a:pt x="60618" y="4022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949DBE3B-B8CD-C31E-579A-8FB067D6BEC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3474912" y="9134529"/>
              <a:ext cx="152736" cy="137553"/>
            </a:xfrm>
            <a:custGeom>
              <a:avLst/>
              <a:gdLst>
                <a:gd name="connsiteX0" fmla="*/ 109210 w 152736"/>
                <a:gd name="connsiteY0" fmla="*/ 110299 h 137553"/>
                <a:gd name="connsiteX1" fmla="*/ 109210 w 152736"/>
                <a:gd name="connsiteY1" fmla="*/ 137628 h 137553"/>
                <a:gd name="connsiteX2" fmla="*/ 152936 w 152736"/>
                <a:gd name="connsiteY2" fmla="*/ 134288 h 137553"/>
                <a:gd name="connsiteX3" fmla="*/ 152936 w 152736"/>
                <a:gd name="connsiteY3" fmla="*/ 124874 h 137553"/>
                <a:gd name="connsiteX4" fmla="*/ 129251 w 152736"/>
                <a:gd name="connsiteY4" fmla="*/ 107870 h 137553"/>
                <a:gd name="connsiteX5" fmla="*/ 129251 w 152736"/>
                <a:gd name="connsiteY5" fmla="*/ 75 h 137553"/>
                <a:gd name="connsiteX6" fmla="*/ 84614 w 152736"/>
                <a:gd name="connsiteY6" fmla="*/ 3415 h 137553"/>
                <a:gd name="connsiteX7" fmla="*/ 84614 w 152736"/>
                <a:gd name="connsiteY7" fmla="*/ 12828 h 137553"/>
                <a:gd name="connsiteX8" fmla="*/ 108299 w 152736"/>
                <a:gd name="connsiteY8" fmla="*/ 29832 h 137553"/>
                <a:gd name="connsiteX9" fmla="*/ 108299 w 152736"/>
                <a:gd name="connsiteY9" fmla="*/ 83882 h 137553"/>
                <a:gd name="connsiteX10" fmla="*/ 71557 w 152736"/>
                <a:gd name="connsiteY10" fmla="*/ 130947 h 137553"/>
                <a:gd name="connsiteX11" fmla="*/ 44836 w 152736"/>
                <a:gd name="connsiteY11" fmla="*/ 100886 h 137553"/>
                <a:gd name="connsiteX12" fmla="*/ 44836 w 152736"/>
                <a:gd name="connsiteY12" fmla="*/ 75 h 137553"/>
                <a:gd name="connsiteX13" fmla="*/ 199 w 152736"/>
                <a:gd name="connsiteY13" fmla="*/ 3415 h 137553"/>
                <a:gd name="connsiteX14" fmla="*/ 199 w 152736"/>
                <a:gd name="connsiteY14" fmla="*/ 12828 h 137553"/>
                <a:gd name="connsiteX15" fmla="*/ 23884 w 152736"/>
                <a:gd name="connsiteY15" fmla="*/ 40764 h 137553"/>
                <a:gd name="connsiteX16" fmla="*/ 23884 w 152736"/>
                <a:gd name="connsiteY16" fmla="*/ 86311 h 137553"/>
                <a:gd name="connsiteX17" fmla="*/ 70039 w 152736"/>
                <a:gd name="connsiteY17" fmla="*/ 137628 h 137553"/>
                <a:gd name="connsiteX18" fmla="*/ 109210 w 152736"/>
                <a:gd name="connsiteY18" fmla="*/ 110299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3">
                  <a:moveTo>
                    <a:pt x="109210" y="110299"/>
                  </a:moveTo>
                  <a:lnTo>
                    <a:pt x="109210" y="137628"/>
                  </a:lnTo>
                  <a:lnTo>
                    <a:pt x="152936" y="134288"/>
                  </a:lnTo>
                  <a:lnTo>
                    <a:pt x="152936" y="124874"/>
                  </a:lnTo>
                  <a:cubicBezTo>
                    <a:pt x="131680" y="124874"/>
                    <a:pt x="129251" y="122749"/>
                    <a:pt x="129251" y="107870"/>
                  </a:cubicBezTo>
                  <a:lnTo>
                    <a:pt x="129251" y="75"/>
                  </a:lnTo>
                  <a:lnTo>
                    <a:pt x="84614" y="3415"/>
                  </a:lnTo>
                  <a:lnTo>
                    <a:pt x="84614" y="12828"/>
                  </a:lnTo>
                  <a:cubicBezTo>
                    <a:pt x="105870" y="12828"/>
                    <a:pt x="108299" y="14954"/>
                    <a:pt x="108299" y="29832"/>
                  </a:cubicBezTo>
                  <a:lnTo>
                    <a:pt x="108299" y="83882"/>
                  </a:lnTo>
                  <a:cubicBezTo>
                    <a:pt x="108299" y="110299"/>
                    <a:pt x="93724" y="130947"/>
                    <a:pt x="71557" y="130947"/>
                  </a:cubicBezTo>
                  <a:cubicBezTo>
                    <a:pt x="46050" y="130947"/>
                    <a:pt x="44836" y="116676"/>
                    <a:pt x="44836" y="100886"/>
                  </a:cubicBezTo>
                  <a:lnTo>
                    <a:pt x="44836" y="75"/>
                  </a:lnTo>
                  <a:lnTo>
                    <a:pt x="199" y="3415"/>
                  </a:lnTo>
                  <a:lnTo>
                    <a:pt x="199" y="12828"/>
                  </a:lnTo>
                  <a:cubicBezTo>
                    <a:pt x="23884" y="12828"/>
                    <a:pt x="23884" y="13739"/>
                    <a:pt x="23884" y="40764"/>
                  </a:cubicBezTo>
                  <a:lnTo>
                    <a:pt x="23884" y="86311"/>
                  </a:lnTo>
                  <a:cubicBezTo>
                    <a:pt x="23884" y="109996"/>
                    <a:pt x="23884" y="137628"/>
                    <a:pt x="70039" y="137628"/>
                  </a:cubicBezTo>
                  <a:cubicBezTo>
                    <a:pt x="87043" y="137628"/>
                    <a:pt x="100404" y="129126"/>
                    <a:pt x="109210" y="110299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404A3212-8D60-93DA-6004-E31E2C13C2E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3648558" y="9169114"/>
              <a:ext cx="189387" cy="145174"/>
            </a:xfrm>
            <a:custGeom>
              <a:avLst/>
              <a:gdLst>
                <a:gd name="connsiteX0" fmla="*/ 164298 w 189387"/>
                <a:gd name="connsiteY0" fmla="*/ 17293 h 145174"/>
                <a:gd name="connsiteX1" fmla="*/ 182365 w 189387"/>
                <a:gd name="connsiteY1" fmla="*/ 7728 h 145174"/>
                <a:gd name="connsiteX2" fmla="*/ 189592 w 189387"/>
                <a:gd name="connsiteY2" fmla="*/ 3052 h 145174"/>
                <a:gd name="connsiteX3" fmla="*/ 186191 w 189387"/>
                <a:gd name="connsiteY3" fmla="*/ 76 h 145174"/>
                <a:gd name="connsiteX4" fmla="*/ 158346 w 189387"/>
                <a:gd name="connsiteY4" fmla="*/ 926 h 145174"/>
                <a:gd name="connsiteX5" fmla="*/ 143680 w 189387"/>
                <a:gd name="connsiteY5" fmla="*/ 714 h 145174"/>
                <a:gd name="connsiteX6" fmla="*/ 130289 w 189387"/>
                <a:gd name="connsiteY6" fmla="*/ 76 h 145174"/>
                <a:gd name="connsiteX7" fmla="*/ 125825 w 189387"/>
                <a:gd name="connsiteY7" fmla="*/ 4752 h 145174"/>
                <a:gd name="connsiteX8" fmla="*/ 132627 w 189387"/>
                <a:gd name="connsiteY8" fmla="*/ 7728 h 145174"/>
                <a:gd name="connsiteX9" fmla="*/ 140704 w 189387"/>
                <a:gd name="connsiteY9" fmla="*/ 8153 h 145174"/>
                <a:gd name="connsiteX10" fmla="*/ 145593 w 189387"/>
                <a:gd name="connsiteY10" fmla="*/ 11129 h 145174"/>
                <a:gd name="connsiteX11" fmla="*/ 144743 w 189387"/>
                <a:gd name="connsiteY11" fmla="*/ 15805 h 145174"/>
                <a:gd name="connsiteX12" fmla="*/ 132202 w 189387"/>
                <a:gd name="connsiteY12" fmla="*/ 65968 h 145174"/>
                <a:gd name="connsiteX13" fmla="*/ 60996 w 189387"/>
                <a:gd name="connsiteY13" fmla="*/ 65968 h 145174"/>
                <a:gd name="connsiteX14" fmla="*/ 73324 w 189387"/>
                <a:gd name="connsiteY14" fmla="*/ 16655 h 145174"/>
                <a:gd name="connsiteX15" fmla="*/ 92029 w 189387"/>
                <a:gd name="connsiteY15" fmla="*/ 7728 h 145174"/>
                <a:gd name="connsiteX16" fmla="*/ 98406 w 189387"/>
                <a:gd name="connsiteY16" fmla="*/ 3052 h 145174"/>
                <a:gd name="connsiteX17" fmla="*/ 95005 w 189387"/>
                <a:gd name="connsiteY17" fmla="*/ 76 h 145174"/>
                <a:gd name="connsiteX18" fmla="*/ 67160 w 189387"/>
                <a:gd name="connsiteY18" fmla="*/ 926 h 145174"/>
                <a:gd name="connsiteX19" fmla="*/ 52493 w 189387"/>
                <a:gd name="connsiteY19" fmla="*/ 714 h 145174"/>
                <a:gd name="connsiteX20" fmla="*/ 39102 w 189387"/>
                <a:gd name="connsiteY20" fmla="*/ 76 h 145174"/>
                <a:gd name="connsiteX21" fmla="*/ 34639 w 189387"/>
                <a:gd name="connsiteY21" fmla="*/ 4752 h 145174"/>
                <a:gd name="connsiteX22" fmla="*/ 41440 w 189387"/>
                <a:gd name="connsiteY22" fmla="*/ 7728 h 145174"/>
                <a:gd name="connsiteX23" fmla="*/ 49518 w 189387"/>
                <a:gd name="connsiteY23" fmla="*/ 8153 h 145174"/>
                <a:gd name="connsiteX24" fmla="*/ 54406 w 189387"/>
                <a:gd name="connsiteY24" fmla="*/ 11129 h 145174"/>
                <a:gd name="connsiteX25" fmla="*/ 53556 w 189387"/>
                <a:gd name="connsiteY25" fmla="*/ 15805 h 145174"/>
                <a:gd name="connsiteX26" fmla="*/ 25286 w 189387"/>
                <a:gd name="connsiteY26" fmla="*/ 128672 h 145174"/>
                <a:gd name="connsiteX27" fmla="*/ 6581 w 189387"/>
                <a:gd name="connsiteY27" fmla="*/ 137599 h 145174"/>
                <a:gd name="connsiteX28" fmla="*/ 205 w 189387"/>
                <a:gd name="connsiteY28" fmla="*/ 142062 h 145174"/>
                <a:gd name="connsiteX29" fmla="*/ 3605 w 189387"/>
                <a:gd name="connsiteY29" fmla="*/ 145251 h 145174"/>
                <a:gd name="connsiteX30" fmla="*/ 31238 w 189387"/>
                <a:gd name="connsiteY30" fmla="*/ 144401 h 145174"/>
                <a:gd name="connsiteX31" fmla="*/ 45904 w 189387"/>
                <a:gd name="connsiteY31" fmla="*/ 144613 h 145174"/>
                <a:gd name="connsiteX32" fmla="*/ 59508 w 189387"/>
                <a:gd name="connsiteY32" fmla="*/ 145251 h 145174"/>
                <a:gd name="connsiteX33" fmla="*/ 63971 w 189387"/>
                <a:gd name="connsiteY33" fmla="*/ 140787 h 145174"/>
                <a:gd name="connsiteX34" fmla="*/ 56957 w 189387"/>
                <a:gd name="connsiteY34" fmla="*/ 137599 h 145174"/>
                <a:gd name="connsiteX35" fmla="*/ 48880 w 189387"/>
                <a:gd name="connsiteY35" fmla="*/ 137174 h 145174"/>
                <a:gd name="connsiteX36" fmla="*/ 44204 w 189387"/>
                <a:gd name="connsiteY36" fmla="*/ 133985 h 145174"/>
                <a:gd name="connsiteX37" fmla="*/ 45054 w 189387"/>
                <a:gd name="connsiteY37" fmla="*/ 129309 h 145174"/>
                <a:gd name="connsiteX38" fmla="*/ 59083 w 189387"/>
                <a:gd name="connsiteY38" fmla="*/ 73620 h 145174"/>
                <a:gd name="connsiteX39" fmla="*/ 130289 w 189387"/>
                <a:gd name="connsiteY39" fmla="*/ 73620 h 145174"/>
                <a:gd name="connsiteX40" fmla="*/ 116473 w 189387"/>
                <a:gd name="connsiteY40" fmla="*/ 128672 h 145174"/>
                <a:gd name="connsiteX41" fmla="*/ 97768 w 189387"/>
                <a:gd name="connsiteY41" fmla="*/ 137599 h 145174"/>
                <a:gd name="connsiteX42" fmla="*/ 91391 w 189387"/>
                <a:gd name="connsiteY42" fmla="*/ 142062 h 145174"/>
                <a:gd name="connsiteX43" fmla="*/ 94792 w 189387"/>
                <a:gd name="connsiteY43" fmla="*/ 145251 h 145174"/>
                <a:gd name="connsiteX44" fmla="*/ 122424 w 189387"/>
                <a:gd name="connsiteY44" fmla="*/ 144401 h 145174"/>
                <a:gd name="connsiteX45" fmla="*/ 137091 w 189387"/>
                <a:gd name="connsiteY45" fmla="*/ 144613 h 145174"/>
                <a:gd name="connsiteX46" fmla="*/ 150694 w 189387"/>
                <a:gd name="connsiteY46" fmla="*/ 145251 h 145174"/>
                <a:gd name="connsiteX47" fmla="*/ 155158 w 189387"/>
                <a:gd name="connsiteY47" fmla="*/ 140787 h 145174"/>
                <a:gd name="connsiteX48" fmla="*/ 148144 w 189387"/>
                <a:gd name="connsiteY48" fmla="*/ 137599 h 145174"/>
                <a:gd name="connsiteX49" fmla="*/ 140067 w 189387"/>
                <a:gd name="connsiteY49" fmla="*/ 137174 h 145174"/>
                <a:gd name="connsiteX50" fmla="*/ 135390 w 189387"/>
                <a:gd name="connsiteY50" fmla="*/ 133985 h 145174"/>
                <a:gd name="connsiteX51" fmla="*/ 136241 w 189387"/>
                <a:gd name="connsiteY51" fmla="*/ 129309 h 145174"/>
                <a:gd name="connsiteX52" fmla="*/ 164298 w 189387"/>
                <a:gd name="connsiteY52" fmla="*/ 17293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9387" h="145174">
                  <a:moveTo>
                    <a:pt x="164298" y="17293"/>
                  </a:moveTo>
                  <a:cubicBezTo>
                    <a:pt x="166211" y="9429"/>
                    <a:pt x="166636" y="7728"/>
                    <a:pt x="182365" y="7728"/>
                  </a:cubicBezTo>
                  <a:cubicBezTo>
                    <a:pt x="187042" y="7728"/>
                    <a:pt x="189592" y="7728"/>
                    <a:pt x="189592" y="3052"/>
                  </a:cubicBezTo>
                  <a:cubicBezTo>
                    <a:pt x="189592" y="2202"/>
                    <a:pt x="188955" y="76"/>
                    <a:pt x="186191" y="76"/>
                  </a:cubicBezTo>
                  <a:cubicBezTo>
                    <a:pt x="180027" y="76"/>
                    <a:pt x="164511" y="926"/>
                    <a:pt x="158346" y="926"/>
                  </a:cubicBezTo>
                  <a:cubicBezTo>
                    <a:pt x="154733" y="926"/>
                    <a:pt x="147294" y="926"/>
                    <a:pt x="143680" y="714"/>
                  </a:cubicBezTo>
                  <a:cubicBezTo>
                    <a:pt x="139429" y="501"/>
                    <a:pt x="134328" y="76"/>
                    <a:pt x="130289" y="76"/>
                  </a:cubicBezTo>
                  <a:cubicBezTo>
                    <a:pt x="129014" y="76"/>
                    <a:pt x="125825" y="76"/>
                    <a:pt x="125825" y="4752"/>
                  </a:cubicBezTo>
                  <a:cubicBezTo>
                    <a:pt x="125825" y="7728"/>
                    <a:pt x="128376" y="7728"/>
                    <a:pt x="132627" y="7728"/>
                  </a:cubicBezTo>
                  <a:cubicBezTo>
                    <a:pt x="132840" y="7728"/>
                    <a:pt x="136878" y="7728"/>
                    <a:pt x="140704" y="8153"/>
                  </a:cubicBezTo>
                  <a:cubicBezTo>
                    <a:pt x="145168" y="8578"/>
                    <a:pt x="145593" y="9003"/>
                    <a:pt x="145593" y="11129"/>
                  </a:cubicBezTo>
                  <a:cubicBezTo>
                    <a:pt x="145593" y="11342"/>
                    <a:pt x="145593" y="12617"/>
                    <a:pt x="144743" y="15805"/>
                  </a:cubicBezTo>
                  <a:lnTo>
                    <a:pt x="132202" y="65968"/>
                  </a:lnTo>
                  <a:lnTo>
                    <a:pt x="60996" y="65968"/>
                  </a:lnTo>
                  <a:lnTo>
                    <a:pt x="73324" y="16655"/>
                  </a:lnTo>
                  <a:cubicBezTo>
                    <a:pt x="75237" y="9429"/>
                    <a:pt x="75662" y="7728"/>
                    <a:pt x="92029" y="7728"/>
                  </a:cubicBezTo>
                  <a:cubicBezTo>
                    <a:pt x="95642" y="7728"/>
                    <a:pt x="98406" y="7728"/>
                    <a:pt x="98406" y="3052"/>
                  </a:cubicBezTo>
                  <a:cubicBezTo>
                    <a:pt x="98406" y="2202"/>
                    <a:pt x="97768" y="76"/>
                    <a:pt x="95005" y="76"/>
                  </a:cubicBezTo>
                  <a:cubicBezTo>
                    <a:pt x="88841" y="76"/>
                    <a:pt x="73324" y="926"/>
                    <a:pt x="67160" y="926"/>
                  </a:cubicBezTo>
                  <a:cubicBezTo>
                    <a:pt x="63546" y="926"/>
                    <a:pt x="56107" y="926"/>
                    <a:pt x="52493" y="714"/>
                  </a:cubicBezTo>
                  <a:cubicBezTo>
                    <a:pt x="48242" y="501"/>
                    <a:pt x="43141" y="76"/>
                    <a:pt x="39102" y="76"/>
                  </a:cubicBezTo>
                  <a:cubicBezTo>
                    <a:pt x="37827" y="76"/>
                    <a:pt x="34639" y="76"/>
                    <a:pt x="34639" y="4752"/>
                  </a:cubicBezTo>
                  <a:cubicBezTo>
                    <a:pt x="34639" y="7728"/>
                    <a:pt x="37189" y="7728"/>
                    <a:pt x="41440" y="7728"/>
                  </a:cubicBezTo>
                  <a:cubicBezTo>
                    <a:pt x="41653" y="7728"/>
                    <a:pt x="45692" y="7728"/>
                    <a:pt x="49518" y="8153"/>
                  </a:cubicBezTo>
                  <a:cubicBezTo>
                    <a:pt x="53981" y="8578"/>
                    <a:pt x="54406" y="9003"/>
                    <a:pt x="54406" y="11129"/>
                  </a:cubicBezTo>
                  <a:cubicBezTo>
                    <a:pt x="54406" y="11554"/>
                    <a:pt x="54406" y="12617"/>
                    <a:pt x="53556" y="15805"/>
                  </a:cubicBezTo>
                  <a:lnTo>
                    <a:pt x="25286" y="128672"/>
                  </a:lnTo>
                  <a:cubicBezTo>
                    <a:pt x="23586" y="135898"/>
                    <a:pt x="23161" y="137599"/>
                    <a:pt x="6581" y="137599"/>
                  </a:cubicBezTo>
                  <a:cubicBezTo>
                    <a:pt x="2968" y="137599"/>
                    <a:pt x="205" y="137599"/>
                    <a:pt x="205" y="142062"/>
                  </a:cubicBezTo>
                  <a:cubicBezTo>
                    <a:pt x="205" y="144188"/>
                    <a:pt x="1692" y="145251"/>
                    <a:pt x="3605" y="145251"/>
                  </a:cubicBezTo>
                  <a:cubicBezTo>
                    <a:pt x="9770" y="145251"/>
                    <a:pt x="25074" y="144401"/>
                    <a:pt x="31238" y="144401"/>
                  </a:cubicBezTo>
                  <a:cubicBezTo>
                    <a:pt x="34851" y="144401"/>
                    <a:pt x="42291" y="144401"/>
                    <a:pt x="45904" y="144613"/>
                  </a:cubicBezTo>
                  <a:cubicBezTo>
                    <a:pt x="50155" y="144826"/>
                    <a:pt x="55469" y="145251"/>
                    <a:pt x="59508" y="145251"/>
                  </a:cubicBezTo>
                  <a:cubicBezTo>
                    <a:pt x="60571" y="145251"/>
                    <a:pt x="63971" y="145251"/>
                    <a:pt x="63971" y="140787"/>
                  </a:cubicBezTo>
                  <a:cubicBezTo>
                    <a:pt x="63971" y="137599"/>
                    <a:pt x="61846" y="137599"/>
                    <a:pt x="56957" y="137599"/>
                  </a:cubicBezTo>
                  <a:cubicBezTo>
                    <a:pt x="53556" y="137599"/>
                    <a:pt x="52706" y="137599"/>
                    <a:pt x="48880" y="137174"/>
                  </a:cubicBezTo>
                  <a:cubicBezTo>
                    <a:pt x="44204" y="136536"/>
                    <a:pt x="44204" y="136111"/>
                    <a:pt x="44204" y="133985"/>
                  </a:cubicBezTo>
                  <a:cubicBezTo>
                    <a:pt x="44204" y="133773"/>
                    <a:pt x="44204" y="132498"/>
                    <a:pt x="45054" y="129309"/>
                  </a:cubicBezTo>
                  <a:lnTo>
                    <a:pt x="59083" y="73620"/>
                  </a:lnTo>
                  <a:lnTo>
                    <a:pt x="130289" y="73620"/>
                  </a:lnTo>
                  <a:lnTo>
                    <a:pt x="116473" y="128672"/>
                  </a:lnTo>
                  <a:cubicBezTo>
                    <a:pt x="114772" y="135898"/>
                    <a:pt x="114347" y="137599"/>
                    <a:pt x="97768" y="137599"/>
                  </a:cubicBezTo>
                  <a:cubicBezTo>
                    <a:pt x="94154" y="137599"/>
                    <a:pt x="91391" y="137599"/>
                    <a:pt x="91391" y="142062"/>
                  </a:cubicBezTo>
                  <a:cubicBezTo>
                    <a:pt x="91391" y="144188"/>
                    <a:pt x="92879" y="145251"/>
                    <a:pt x="94792" y="145251"/>
                  </a:cubicBezTo>
                  <a:cubicBezTo>
                    <a:pt x="100956" y="145251"/>
                    <a:pt x="116260" y="144401"/>
                    <a:pt x="122424" y="144401"/>
                  </a:cubicBezTo>
                  <a:cubicBezTo>
                    <a:pt x="126038" y="144401"/>
                    <a:pt x="133477" y="144401"/>
                    <a:pt x="137091" y="144613"/>
                  </a:cubicBezTo>
                  <a:cubicBezTo>
                    <a:pt x="141342" y="144826"/>
                    <a:pt x="146656" y="145251"/>
                    <a:pt x="150694" y="145251"/>
                  </a:cubicBezTo>
                  <a:cubicBezTo>
                    <a:pt x="151757" y="145251"/>
                    <a:pt x="155158" y="145251"/>
                    <a:pt x="155158" y="140787"/>
                  </a:cubicBezTo>
                  <a:cubicBezTo>
                    <a:pt x="155158" y="137599"/>
                    <a:pt x="153033" y="137599"/>
                    <a:pt x="148144" y="137599"/>
                  </a:cubicBezTo>
                  <a:cubicBezTo>
                    <a:pt x="144743" y="137599"/>
                    <a:pt x="143893" y="137599"/>
                    <a:pt x="140067" y="137174"/>
                  </a:cubicBezTo>
                  <a:cubicBezTo>
                    <a:pt x="135390" y="136536"/>
                    <a:pt x="135390" y="136111"/>
                    <a:pt x="135390" y="133985"/>
                  </a:cubicBezTo>
                  <a:cubicBezTo>
                    <a:pt x="135390" y="132710"/>
                    <a:pt x="136028" y="130585"/>
                    <a:pt x="136241" y="129309"/>
                  </a:cubicBezTo>
                  <a:lnTo>
                    <a:pt x="164298" y="17293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25935F4E-70F7-E45C-11F7-2A8456E0577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3965250" y="9157303"/>
              <a:ext cx="202535" cy="71053"/>
            </a:xfrm>
            <a:custGeom>
              <a:avLst/>
              <a:gdLst>
                <a:gd name="connsiteX0" fmla="*/ 202751 w 202535"/>
                <a:gd name="connsiteY0" fmla="*/ 10095 h 71053"/>
                <a:gd name="connsiteX1" fmla="*/ 198500 w 202535"/>
                <a:gd name="connsiteY1" fmla="*/ 378 h 71053"/>
                <a:gd name="connsiteX2" fmla="*/ 194248 w 202535"/>
                <a:gd name="connsiteY2" fmla="*/ 8273 h 71053"/>
                <a:gd name="connsiteX3" fmla="*/ 151737 w 202535"/>
                <a:gd name="connsiteY3" fmla="*/ 54124 h 71053"/>
                <a:gd name="connsiteX4" fmla="*/ 103153 w 202535"/>
                <a:gd name="connsiteY4" fmla="*/ 28010 h 71053"/>
                <a:gd name="connsiteX5" fmla="*/ 51228 w 202535"/>
                <a:gd name="connsiteY5" fmla="*/ 75 h 71053"/>
                <a:gd name="connsiteX6" fmla="*/ 215 w 202535"/>
                <a:gd name="connsiteY6" fmla="*/ 61108 h 71053"/>
                <a:gd name="connsiteX7" fmla="*/ 4466 w 202535"/>
                <a:gd name="connsiteY7" fmla="*/ 70825 h 71053"/>
                <a:gd name="connsiteX8" fmla="*/ 8717 w 202535"/>
                <a:gd name="connsiteY8" fmla="*/ 63841 h 71053"/>
                <a:gd name="connsiteX9" fmla="*/ 51228 w 202535"/>
                <a:gd name="connsiteY9" fmla="*/ 17079 h 71053"/>
                <a:gd name="connsiteX10" fmla="*/ 99813 w 202535"/>
                <a:gd name="connsiteY10" fmla="*/ 43193 h 71053"/>
                <a:gd name="connsiteX11" fmla="*/ 151737 w 202535"/>
                <a:gd name="connsiteY11" fmla="*/ 71129 h 71053"/>
                <a:gd name="connsiteX12" fmla="*/ 202751 w 202535"/>
                <a:gd name="connsiteY12" fmla="*/ 10095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3">
                  <a:moveTo>
                    <a:pt x="202751" y="10095"/>
                  </a:moveTo>
                  <a:cubicBezTo>
                    <a:pt x="202751" y="3415"/>
                    <a:pt x="200929" y="378"/>
                    <a:pt x="198500" y="378"/>
                  </a:cubicBezTo>
                  <a:cubicBezTo>
                    <a:pt x="196981" y="378"/>
                    <a:pt x="194552" y="2504"/>
                    <a:pt x="194248" y="8273"/>
                  </a:cubicBezTo>
                  <a:cubicBezTo>
                    <a:pt x="193034" y="37424"/>
                    <a:pt x="172993" y="54124"/>
                    <a:pt x="151737" y="54124"/>
                  </a:cubicBezTo>
                  <a:cubicBezTo>
                    <a:pt x="132607" y="54124"/>
                    <a:pt x="118032" y="41067"/>
                    <a:pt x="103153" y="28010"/>
                  </a:cubicBezTo>
                  <a:cubicBezTo>
                    <a:pt x="87667" y="14043"/>
                    <a:pt x="71877" y="75"/>
                    <a:pt x="51228" y="75"/>
                  </a:cubicBezTo>
                  <a:cubicBezTo>
                    <a:pt x="18130" y="75"/>
                    <a:pt x="215" y="33476"/>
                    <a:pt x="215" y="61108"/>
                  </a:cubicBezTo>
                  <a:cubicBezTo>
                    <a:pt x="215" y="70825"/>
                    <a:pt x="4162" y="70825"/>
                    <a:pt x="4466" y="70825"/>
                  </a:cubicBezTo>
                  <a:cubicBezTo>
                    <a:pt x="7806" y="70825"/>
                    <a:pt x="8717" y="64752"/>
                    <a:pt x="8717" y="63841"/>
                  </a:cubicBezTo>
                  <a:cubicBezTo>
                    <a:pt x="9932" y="30440"/>
                    <a:pt x="32706" y="17079"/>
                    <a:pt x="51228" y="17079"/>
                  </a:cubicBezTo>
                  <a:cubicBezTo>
                    <a:pt x="70358" y="17079"/>
                    <a:pt x="84934" y="30136"/>
                    <a:pt x="99813" y="43193"/>
                  </a:cubicBezTo>
                  <a:cubicBezTo>
                    <a:pt x="115299" y="57161"/>
                    <a:pt x="131089" y="71129"/>
                    <a:pt x="151737" y="71129"/>
                  </a:cubicBezTo>
                  <a:cubicBezTo>
                    <a:pt x="184835" y="71129"/>
                    <a:pt x="202751" y="37727"/>
                    <a:pt x="202751" y="10095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7E6A2C15-5595-95D1-9AF2-72DBDF55D25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4279697" y="9061350"/>
              <a:ext cx="178850" cy="207392"/>
            </a:xfrm>
            <a:custGeom>
              <a:avLst/>
              <a:gdLst>
                <a:gd name="connsiteX0" fmla="*/ 58527 w 178850"/>
                <a:gd name="connsiteY0" fmla="*/ 111514 h 207392"/>
                <a:gd name="connsiteX1" fmla="*/ 109844 w 178850"/>
                <a:gd name="connsiteY1" fmla="*/ 111514 h 207392"/>
                <a:gd name="connsiteX2" fmla="*/ 179076 w 178850"/>
                <a:gd name="connsiteY2" fmla="*/ 56553 h 207392"/>
                <a:gd name="connsiteX3" fmla="*/ 107415 w 178850"/>
                <a:gd name="connsiteY3" fmla="*/ 75 h 207392"/>
                <a:gd name="connsiteX4" fmla="*/ 225 w 178850"/>
                <a:gd name="connsiteY4" fmla="*/ 75 h 207392"/>
                <a:gd name="connsiteX5" fmla="*/ 225 w 178850"/>
                <a:gd name="connsiteY5" fmla="*/ 9488 h 207392"/>
                <a:gd name="connsiteX6" fmla="*/ 7513 w 178850"/>
                <a:gd name="connsiteY6" fmla="*/ 9488 h 207392"/>
                <a:gd name="connsiteX7" fmla="*/ 31502 w 178850"/>
                <a:gd name="connsiteY7" fmla="*/ 23759 h 207392"/>
                <a:gd name="connsiteX8" fmla="*/ 31502 w 178850"/>
                <a:gd name="connsiteY8" fmla="*/ 183782 h 207392"/>
                <a:gd name="connsiteX9" fmla="*/ 7513 w 178850"/>
                <a:gd name="connsiteY9" fmla="*/ 198054 h 207392"/>
                <a:gd name="connsiteX10" fmla="*/ 225 w 178850"/>
                <a:gd name="connsiteY10" fmla="*/ 198054 h 207392"/>
                <a:gd name="connsiteX11" fmla="*/ 225 w 178850"/>
                <a:gd name="connsiteY11" fmla="*/ 207467 h 207392"/>
                <a:gd name="connsiteX12" fmla="*/ 44862 w 178850"/>
                <a:gd name="connsiteY12" fmla="*/ 206556 h 207392"/>
                <a:gd name="connsiteX13" fmla="*/ 89803 w 178850"/>
                <a:gd name="connsiteY13" fmla="*/ 207467 h 207392"/>
                <a:gd name="connsiteX14" fmla="*/ 89803 w 178850"/>
                <a:gd name="connsiteY14" fmla="*/ 198054 h 207392"/>
                <a:gd name="connsiteX15" fmla="*/ 82515 w 178850"/>
                <a:gd name="connsiteY15" fmla="*/ 198054 h 207392"/>
                <a:gd name="connsiteX16" fmla="*/ 58527 w 178850"/>
                <a:gd name="connsiteY16" fmla="*/ 183782 h 207392"/>
                <a:gd name="connsiteX17" fmla="*/ 58527 w 178850"/>
                <a:gd name="connsiteY17" fmla="*/ 111514 h 207392"/>
                <a:gd name="connsiteX18" fmla="*/ 57616 w 178850"/>
                <a:gd name="connsiteY18" fmla="*/ 103619 h 207392"/>
                <a:gd name="connsiteX19" fmla="*/ 57616 w 178850"/>
                <a:gd name="connsiteY19" fmla="*/ 21634 h 207392"/>
                <a:gd name="connsiteX20" fmla="*/ 72495 w 178850"/>
                <a:gd name="connsiteY20" fmla="*/ 9488 h 207392"/>
                <a:gd name="connsiteX21" fmla="*/ 99520 w 178850"/>
                <a:gd name="connsiteY21" fmla="*/ 9488 h 207392"/>
                <a:gd name="connsiteX22" fmla="*/ 147800 w 178850"/>
                <a:gd name="connsiteY22" fmla="*/ 56553 h 207392"/>
                <a:gd name="connsiteX23" fmla="*/ 99520 w 178850"/>
                <a:gd name="connsiteY23" fmla="*/ 103619 h 207392"/>
                <a:gd name="connsiteX24" fmla="*/ 57616 w 178850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0" h="207392">
                  <a:moveTo>
                    <a:pt x="58527" y="111514"/>
                  </a:moveTo>
                  <a:lnTo>
                    <a:pt x="109844" y="111514"/>
                  </a:lnTo>
                  <a:cubicBezTo>
                    <a:pt x="146282" y="111514"/>
                    <a:pt x="179076" y="86918"/>
                    <a:pt x="179076" y="56553"/>
                  </a:cubicBezTo>
                  <a:cubicBezTo>
                    <a:pt x="179076" y="26796"/>
                    <a:pt x="149015" y="75"/>
                    <a:pt x="107415" y="75"/>
                  </a:cubicBezTo>
                  <a:lnTo>
                    <a:pt x="225" y="75"/>
                  </a:lnTo>
                  <a:lnTo>
                    <a:pt x="225" y="9488"/>
                  </a:lnTo>
                  <a:lnTo>
                    <a:pt x="7513" y="9488"/>
                  </a:lnTo>
                  <a:cubicBezTo>
                    <a:pt x="30894" y="9488"/>
                    <a:pt x="31502" y="12828"/>
                    <a:pt x="31502" y="23759"/>
                  </a:cubicBezTo>
                  <a:lnTo>
                    <a:pt x="31502" y="183782"/>
                  </a:lnTo>
                  <a:cubicBezTo>
                    <a:pt x="31502" y="194714"/>
                    <a:pt x="30894" y="198054"/>
                    <a:pt x="7513" y="198054"/>
                  </a:cubicBezTo>
                  <a:lnTo>
                    <a:pt x="225" y="198054"/>
                  </a:lnTo>
                  <a:lnTo>
                    <a:pt x="225" y="207467"/>
                  </a:lnTo>
                  <a:cubicBezTo>
                    <a:pt x="10853" y="206556"/>
                    <a:pt x="33323" y="206556"/>
                    <a:pt x="44862" y="206556"/>
                  </a:cubicBezTo>
                  <a:cubicBezTo>
                    <a:pt x="56401" y="206556"/>
                    <a:pt x="79175" y="206556"/>
                    <a:pt x="89803" y="207467"/>
                  </a:cubicBezTo>
                  <a:lnTo>
                    <a:pt x="89803" y="198054"/>
                  </a:lnTo>
                  <a:lnTo>
                    <a:pt x="82515" y="198054"/>
                  </a:lnTo>
                  <a:cubicBezTo>
                    <a:pt x="59134" y="198054"/>
                    <a:pt x="58527" y="194714"/>
                    <a:pt x="58527" y="183782"/>
                  </a:cubicBezTo>
                  <a:lnTo>
                    <a:pt x="58527" y="111514"/>
                  </a:lnTo>
                  <a:close/>
                  <a:moveTo>
                    <a:pt x="57616" y="103619"/>
                  </a:moveTo>
                  <a:lnTo>
                    <a:pt x="57616" y="21634"/>
                  </a:lnTo>
                  <a:cubicBezTo>
                    <a:pt x="57616" y="11613"/>
                    <a:pt x="58223" y="9488"/>
                    <a:pt x="72495" y="9488"/>
                  </a:cubicBezTo>
                  <a:lnTo>
                    <a:pt x="99520" y="9488"/>
                  </a:lnTo>
                  <a:cubicBezTo>
                    <a:pt x="147800" y="9488"/>
                    <a:pt x="147800" y="41675"/>
                    <a:pt x="147800" y="56553"/>
                  </a:cubicBezTo>
                  <a:cubicBezTo>
                    <a:pt x="147800" y="70825"/>
                    <a:pt x="147800" y="103619"/>
                    <a:pt x="99520" y="103619"/>
                  </a:cubicBezTo>
                  <a:lnTo>
                    <a:pt x="57616" y="103619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926238DE-0A8F-D69D-4FC2-69625C37F15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484224" y="9134529"/>
              <a:ext cx="102027" cy="134212"/>
            </a:xfrm>
            <a:custGeom>
              <a:avLst/>
              <a:gdLst>
                <a:gd name="connsiteX0" fmla="*/ 42440 w 102027"/>
                <a:gd name="connsiteY0" fmla="*/ 33476 h 134212"/>
                <a:gd name="connsiteX1" fmla="*/ 42440 w 102027"/>
                <a:gd name="connsiteY1" fmla="*/ 75 h 134212"/>
                <a:gd name="connsiteX2" fmla="*/ 232 w 102027"/>
                <a:gd name="connsiteY2" fmla="*/ 3415 h 134212"/>
                <a:gd name="connsiteX3" fmla="*/ 232 w 102027"/>
                <a:gd name="connsiteY3" fmla="*/ 12828 h 134212"/>
                <a:gd name="connsiteX4" fmla="*/ 23917 w 102027"/>
                <a:gd name="connsiteY4" fmla="*/ 29832 h 134212"/>
                <a:gd name="connsiteX5" fmla="*/ 23917 w 102027"/>
                <a:gd name="connsiteY5" fmla="*/ 111210 h 134212"/>
                <a:gd name="connsiteX6" fmla="*/ 232 w 102027"/>
                <a:gd name="connsiteY6" fmla="*/ 124874 h 134212"/>
                <a:gd name="connsiteX7" fmla="*/ 232 w 102027"/>
                <a:gd name="connsiteY7" fmla="*/ 134288 h 134212"/>
                <a:gd name="connsiteX8" fmla="*/ 34848 w 102027"/>
                <a:gd name="connsiteY8" fmla="*/ 133377 h 134212"/>
                <a:gd name="connsiteX9" fmla="*/ 73412 w 102027"/>
                <a:gd name="connsiteY9" fmla="*/ 134288 h 134212"/>
                <a:gd name="connsiteX10" fmla="*/ 73412 w 102027"/>
                <a:gd name="connsiteY10" fmla="*/ 124874 h 134212"/>
                <a:gd name="connsiteX11" fmla="*/ 67036 w 102027"/>
                <a:gd name="connsiteY11" fmla="*/ 124874 h 134212"/>
                <a:gd name="connsiteX12" fmla="*/ 43958 w 102027"/>
                <a:gd name="connsiteY12" fmla="*/ 110603 h 134212"/>
                <a:gd name="connsiteX13" fmla="*/ 43958 w 102027"/>
                <a:gd name="connsiteY13" fmla="*/ 63841 h 134212"/>
                <a:gd name="connsiteX14" fmla="*/ 79789 w 102027"/>
                <a:gd name="connsiteY14" fmla="*/ 6755 h 134212"/>
                <a:gd name="connsiteX15" fmla="*/ 83129 w 102027"/>
                <a:gd name="connsiteY15" fmla="*/ 7059 h 134212"/>
                <a:gd name="connsiteX16" fmla="*/ 76145 w 102027"/>
                <a:gd name="connsiteY16" fmla="*/ 18901 h 134212"/>
                <a:gd name="connsiteX17" fmla="*/ 89202 w 102027"/>
                <a:gd name="connsiteY17" fmla="*/ 31958 h 134212"/>
                <a:gd name="connsiteX18" fmla="*/ 102259 w 102027"/>
                <a:gd name="connsiteY18" fmla="*/ 18597 h 134212"/>
                <a:gd name="connsiteX19" fmla="*/ 79789 w 102027"/>
                <a:gd name="connsiteY19" fmla="*/ 75 h 134212"/>
                <a:gd name="connsiteX20" fmla="*/ 42440 w 102027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2">
                  <a:moveTo>
                    <a:pt x="42440" y="33476"/>
                  </a:moveTo>
                  <a:lnTo>
                    <a:pt x="42440" y="75"/>
                  </a:lnTo>
                  <a:lnTo>
                    <a:pt x="232" y="3415"/>
                  </a:lnTo>
                  <a:lnTo>
                    <a:pt x="232" y="12828"/>
                  </a:lnTo>
                  <a:cubicBezTo>
                    <a:pt x="21488" y="12828"/>
                    <a:pt x="23917" y="14954"/>
                    <a:pt x="23917" y="29832"/>
                  </a:cubicBezTo>
                  <a:lnTo>
                    <a:pt x="23917" y="111210"/>
                  </a:lnTo>
                  <a:cubicBezTo>
                    <a:pt x="23917" y="124874"/>
                    <a:pt x="20577" y="124874"/>
                    <a:pt x="232" y="124874"/>
                  </a:cubicBezTo>
                  <a:lnTo>
                    <a:pt x="232" y="134288"/>
                  </a:lnTo>
                  <a:cubicBezTo>
                    <a:pt x="12075" y="133984"/>
                    <a:pt x="26346" y="133377"/>
                    <a:pt x="34848" y="133377"/>
                  </a:cubicBezTo>
                  <a:cubicBezTo>
                    <a:pt x="46995" y="133377"/>
                    <a:pt x="61266" y="133377"/>
                    <a:pt x="73412" y="134288"/>
                  </a:cubicBezTo>
                  <a:lnTo>
                    <a:pt x="73412" y="124874"/>
                  </a:lnTo>
                  <a:lnTo>
                    <a:pt x="67036" y="124874"/>
                  </a:lnTo>
                  <a:cubicBezTo>
                    <a:pt x="44565" y="124874"/>
                    <a:pt x="43958" y="121534"/>
                    <a:pt x="43958" y="110603"/>
                  </a:cubicBezTo>
                  <a:lnTo>
                    <a:pt x="43958" y="63841"/>
                  </a:lnTo>
                  <a:cubicBezTo>
                    <a:pt x="43958" y="33780"/>
                    <a:pt x="56711" y="6755"/>
                    <a:pt x="79789" y="6755"/>
                  </a:cubicBezTo>
                  <a:cubicBezTo>
                    <a:pt x="81915" y="6755"/>
                    <a:pt x="82522" y="6755"/>
                    <a:pt x="83129" y="7059"/>
                  </a:cubicBezTo>
                  <a:cubicBezTo>
                    <a:pt x="82218" y="7362"/>
                    <a:pt x="76145" y="11006"/>
                    <a:pt x="76145" y="18901"/>
                  </a:cubicBezTo>
                  <a:cubicBezTo>
                    <a:pt x="76145" y="27403"/>
                    <a:pt x="82522" y="31958"/>
                    <a:pt x="89202" y="31958"/>
                  </a:cubicBezTo>
                  <a:cubicBezTo>
                    <a:pt x="94668" y="31958"/>
                    <a:pt x="102259" y="28314"/>
                    <a:pt x="102259" y="18597"/>
                  </a:cubicBezTo>
                  <a:cubicBezTo>
                    <a:pt x="102259" y="8881"/>
                    <a:pt x="92846" y="75"/>
                    <a:pt x="79789" y="75"/>
                  </a:cubicBezTo>
                  <a:cubicBezTo>
                    <a:pt x="57622" y="75"/>
                    <a:pt x="46691" y="20419"/>
                    <a:pt x="42440" y="33476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F52A1CF7-0F3E-8A30-B32B-B7285895A31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607830" y="9042581"/>
              <a:ext cx="130509" cy="95861"/>
            </a:xfrm>
            <a:custGeom>
              <a:avLst/>
              <a:gdLst>
                <a:gd name="connsiteX0" fmla="*/ 103326 w 130509"/>
                <a:gd name="connsiteY0" fmla="*/ 63837 h 95861"/>
                <a:gd name="connsiteX1" fmla="*/ 130746 w 130509"/>
                <a:gd name="connsiteY1" fmla="*/ 13036 h 95861"/>
                <a:gd name="connsiteX2" fmla="*/ 127132 w 130509"/>
                <a:gd name="connsiteY2" fmla="*/ 10273 h 95861"/>
                <a:gd name="connsiteX3" fmla="*/ 122669 w 130509"/>
                <a:gd name="connsiteY3" fmla="*/ 15587 h 95861"/>
                <a:gd name="connsiteX4" fmla="*/ 102901 w 130509"/>
                <a:gd name="connsiteY4" fmla="*/ 54059 h 95861"/>
                <a:gd name="connsiteX5" fmla="*/ 101838 w 130509"/>
                <a:gd name="connsiteY5" fmla="*/ 34717 h 95861"/>
                <a:gd name="connsiteX6" fmla="*/ 61452 w 130509"/>
                <a:gd name="connsiteY6" fmla="*/ 70 h 95861"/>
                <a:gd name="connsiteX7" fmla="*/ 236 w 130509"/>
                <a:gd name="connsiteY7" fmla="*/ 58948 h 95861"/>
                <a:gd name="connsiteX8" fmla="*/ 39134 w 130509"/>
                <a:gd name="connsiteY8" fmla="*/ 95932 h 95861"/>
                <a:gd name="connsiteX9" fmla="*/ 88234 w 130509"/>
                <a:gd name="connsiteY9" fmla="*/ 77865 h 95861"/>
                <a:gd name="connsiteX10" fmla="*/ 110340 w 130509"/>
                <a:gd name="connsiteY10" fmla="*/ 95932 h 95861"/>
                <a:gd name="connsiteX11" fmla="*/ 130321 w 130509"/>
                <a:gd name="connsiteY11" fmla="*/ 81054 h 95861"/>
                <a:gd name="connsiteX12" fmla="*/ 126707 w 130509"/>
                <a:gd name="connsiteY12" fmla="*/ 78503 h 95861"/>
                <a:gd name="connsiteX13" fmla="*/ 123094 w 130509"/>
                <a:gd name="connsiteY13" fmla="*/ 80628 h 95861"/>
                <a:gd name="connsiteX14" fmla="*/ 110978 w 130509"/>
                <a:gd name="connsiteY14" fmla="*/ 89981 h 95861"/>
                <a:gd name="connsiteX15" fmla="*/ 103326 w 130509"/>
                <a:gd name="connsiteY15" fmla="*/ 63837 h 95861"/>
                <a:gd name="connsiteX16" fmla="*/ 86746 w 130509"/>
                <a:gd name="connsiteY16" fmla="*/ 71064 h 95861"/>
                <a:gd name="connsiteX17" fmla="*/ 39772 w 130509"/>
                <a:gd name="connsiteY17" fmla="*/ 89981 h 95861"/>
                <a:gd name="connsiteX18" fmla="*/ 17878 w 130509"/>
                <a:gd name="connsiteY18" fmla="*/ 66387 h 95861"/>
                <a:gd name="connsiteX19" fmla="*/ 31907 w 130509"/>
                <a:gd name="connsiteY19" fmla="*/ 22389 h 95861"/>
                <a:gd name="connsiteX20" fmla="*/ 61240 w 130509"/>
                <a:gd name="connsiteY20" fmla="*/ 6022 h 95861"/>
                <a:gd name="connsiteX21" fmla="*/ 84833 w 130509"/>
                <a:gd name="connsiteY21" fmla="*/ 35567 h 95861"/>
                <a:gd name="connsiteX22" fmla="*/ 86746 w 130509"/>
                <a:gd name="connsiteY22" fmla="*/ 71064 h 9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509" h="95861">
                  <a:moveTo>
                    <a:pt x="103326" y="63837"/>
                  </a:moveTo>
                  <a:cubicBezTo>
                    <a:pt x="122881" y="43644"/>
                    <a:pt x="130746" y="15374"/>
                    <a:pt x="130746" y="13036"/>
                  </a:cubicBezTo>
                  <a:cubicBezTo>
                    <a:pt x="130746" y="10273"/>
                    <a:pt x="128195" y="10273"/>
                    <a:pt x="127132" y="10273"/>
                  </a:cubicBezTo>
                  <a:cubicBezTo>
                    <a:pt x="124156" y="10273"/>
                    <a:pt x="124156" y="10911"/>
                    <a:pt x="122669" y="15587"/>
                  </a:cubicBezTo>
                  <a:cubicBezTo>
                    <a:pt x="118842" y="29615"/>
                    <a:pt x="111828" y="42581"/>
                    <a:pt x="102901" y="54059"/>
                  </a:cubicBezTo>
                  <a:cubicBezTo>
                    <a:pt x="102688" y="50871"/>
                    <a:pt x="102263" y="36630"/>
                    <a:pt x="101838" y="34717"/>
                  </a:cubicBezTo>
                  <a:cubicBezTo>
                    <a:pt x="98650" y="13674"/>
                    <a:pt x="82708" y="70"/>
                    <a:pt x="61452" y="70"/>
                  </a:cubicBezTo>
                  <a:cubicBezTo>
                    <a:pt x="30206" y="70"/>
                    <a:pt x="236" y="29190"/>
                    <a:pt x="236" y="58948"/>
                  </a:cubicBezTo>
                  <a:cubicBezTo>
                    <a:pt x="236" y="78503"/>
                    <a:pt x="14477" y="95932"/>
                    <a:pt x="39134" y="95932"/>
                  </a:cubicBezTo>
                  <a:cubicBezTo>
                    <a:pt x="58689" y="95932"/>
                    <a:pt x="76331" y="87005"/>
                    <a:pt x="88234" y="77865"/>
                  </a:cubicBezTo>
                  <a:cubicBezTo>
                    <a:pt x="93123" y="93382"/>
                    <a:pt x="103964" y="95932"/>
                    <a:pt x="110340" y="95932"/>
                  </a:cubicBezTo>
                  <a:cubicBezTo>
                    <a:pt x="122669" y="95932"/>
                    <a:pt x="130321" y="85517"/>
                    <a:pt x="130321" y="81054"/>
                  </a:cubicBezTo>
                  <a:cubicBezTo>
                    <a:pt x="130321" y="78503"/>
                    <a:pt x="127770" y="78503"/>
                    <a:pt x="126707" y="78503"/>
                  </a:cubicBezTo>
                  <a:cubicBezTo>
                    <a:pt x="123944" y="78503"/>
                    <a:pt x="123519" y="79353"/>
                    <a:pt x="123094" y="80628"/>
                  </a:cubicBezTo>
                  <a:cubicBezTo>
                    <a:pt x="120118" y="88706"/>
                    <a:pt x="113529" y="89981"/>
                    <a:pt x="110978" y="89981"/>
                  </a:cubicBezTo>
                  <a:cubicBezTo>
                    <a:pt x="108002" y="89981"/>
                    <a:pt x="104389" y="89981"/>
                    <a:pt x="103326" y="63837"/>
                  </a:cubicBezTo>
                  <a:close/>
                  <a:moveTo>
                    <a:pt x="86746" y="71064"/>
                  </a:moveTo>
                  <a:cubicBezTo>
                    <a:pt x="65916" y="88068"/>
                    <a:pt x="47849" y="89981"/>
                    <a:pt x="39772" y="89981"/>
                  </a:cubicBezTo>
                  <a:cubicBezTo>
                    <a:pt x="25743" y="89981"/>
                    <a:pt x="17878" y="80628"/>
                    <a:pt x="17878" y="66387"/>
                  </a:cubicBezTo>
                  <a:cubicBezTo>
                    <a:pt x="17878" y="60223"/>
                    <a:pt x="20854" y="37055"/>
                    <a:pt x="31907" y="22389"/>
                  </a:cubicBezTo>
                  <a:cubicBezTo>
                    <a:pt x="41685" y="9635"/>
                    <a:pt x="53800" y="6022"/>
                    <a:pt x="61240" y="6022"/>
                  </a:cubicBezTo>
                  <a:cubicBezTo>
                    <a:pt x="78244" y="6022"/>
                    <a:pt x="83133" y="22389"/>
                    <a:pt x="84833" y="35567"/>
                  </a:cubicBezTo>
                  <a:cubicBezTo>
                    <a:pt x="86109" y="44707"/>
                    <a:pt x="85684" y="59798"/>
                    <a:pt x="86746" y="71064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3E4ED717-86D7-42E6-A756-30017FCE758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768880" y="8976902"/>
              <a:ext cx="91399" cy="212554"/>
            </a:xfrm>
            <a:custGeom>
              <a:avLst/>
              <a:gdLst>
                <a:gd name="connsiteX0" fmla="*/ 90365 w 91399"/>
                <a:gd name="connsiteY0" fmla="*/ 9423 h 212554"/>
                <a:gd name="connsiteX1" fmla="*/ 91640 w 91399"/>
                <a:gd name="connsiteY1" fmla="*/ 5384 h 212554"/>
                <a:gd name="connsiteX2" fmla="*/ 86539 w 91399"/>
                <a:gd name="connsiteY2" fmla="*/ 70 h 212554"/>
                <a:gd name="connsiteX3" fmla="*/ 80800 w 91399"/>
                <a:gd name="connsiteY3" fmla="*/ 5384 h 212554"/>
                <a:gd name="connsiteX4" fmla="*/ 1517 w 91399"/>
                <a:gd name="connsiteY4" fmla="*/ 203272 h 212554"/>
                <a:gd name="connsiteX5" fmla="*/ 241 w 91399"/>
                <a:gd name="connsiteY5" fmla="*/ 207311 h 212554"/>
                <a:gd name="connsiteX6" fmla="*/ 5343 w 91399"/>
                <a:gd name="connsiteY6" fmla="*/ 212625 h 212554"/>
                <a:gd name="connsiteX7" fmla="*/ 11082 w 91399"/>
                <a:gd name="connsiteY7" fmla="*/ 207311 h 212554"/>
                <a:gd name="connsiteX8" fmla="*/ 90365 w 91399"/>
                <a:gd name="connsiteY8" fmla="*/ 9423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65" y="9423"/>
                  </a:moveTo>
                  <a:cubicBezTo>
                    <a:pt x="91640" y="6660"/>
                    <a:pt x="91640" y="6234"/>
                    <a:pt x="91640" y="5384"/>
                  </a:cubicBezTo>
                  <a:cubicBezTo>
                    <a:pt x="91640" y="1983"/>
                    <a:pt x="88877" y="70"/>
                    <a:pt x="86539" y="70"/>
                  </a:cubicBezTo>
                  <a:cubicBezTo>
                    <a:pt x="82926" y="70"/>
                    <a:pt x="81863" y="2621"/>
                    <a:pt x="80800" y="5384"/>
                  </a:cubicBezTo>
                  <a:lnTo>
                    <a:pt x="1517" y="203272"/>
                  </a:lnTo>
                  <a:cubicBezTo>
                    <a:pt x="241" y="206036"/>
                    <a:pt x="241" y="206461"/>
                    <a:pt x="241" y="207311"/>
                  </a:cubicBezTo>
                  <a:cubicBezTo>
                    <a:pt x="241" y="210712"/>
                    <a:pt x="3004" y="212625"/>
                    <a:pt x="5343" y="212625"/>
                  </a:cubicBezTo>
                  <a:cubicBezTo>
                    <a:pt x="8956" y="212625"/>
                    <a:pt x="10019" y="210074"/>
                    <a:pt x="11082" y="207311"/>
                  </a:cubicBezTo>
                  <a:lnTo>
                    <a:pt x="90365" y="9423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A1D1F63E-2241-CCEB-023E-5D7F23361DB2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890318" y="8995181"/>
              <a:ext cx="93949" cy="141136"/>
            </a:xfrm>
            <a:custGeom>
              <a:avLst/>
              <a:gdLst>
                <a:gd name="connsiteX0" fmla="*/ 94195 w 93949"/>
                <a:gd name="connsiteY0" fmla="*/ 102522 h 141136"/>
                <a:gd name="connsiteX1" fmla="*/ 86968 w 93949"/>
                <a:gd name="connsiteY1" fmla="*/ 102522 h 141136"/>
                <a:gd name="connsiteX2" fmla="*/ 81442 w 93949"/>
                <a:gd name="connsiteY2" fmla="*/ 121864 h 141136"/>
                <a:gd name="connsiteX3" fmla="*/ 60399 w 93949"/>
                <a:gd name="connsiteY3" fmla="*/ 123139 h 141136"/>
                <a:gd name="connsiteX4" fmla="*/ 21288 w 93949"/>
                <a:gd name="connsiteY4" fmla="*/ 123139 h 141136"/>
                <a:gd name="connsiteX5" fmla="*/ 63800 w 93949"/>
                <a:gd name="connsiteY5" fmla="*/ 87430 h 141136"/>
                <a:gd name="connsiteX6" fmla="*/ 94195 w 93949"/>
                <a:gd name="connsiteY6" fmla="*/ 41518 h 141136"/>
                <a:gd name="connsiteX7" fmla="*/ 44457 w 93949"/>
                <a:gd name="connsiteY7" fmla="*/ 70 h 141136"/>
                <a:gd name="connsiteX8" fmla="*/ 245 w 93949"/>
                <a:gd name="connsiteY8" fmla="*/ 38118 h 141136"/>
                <a:gd name="connsiteX9" fmla="*/ 11511 w 93949"/>
                <a:gd name="connsiteY9" fmla="*/ 50021 h 141136"/>
                <a:gd name="connsiteX10" fmla="*/ 22776 w 93949"/>
                <a:gd name="connsiteY10" fmla="*/ 38755 h 141136"/>
                <a:gd name="connsiteX11" fmla="*/ 10235 w 93949"/>
                <a:gd name="connsiteY11" fmla="*/ 27490 h 141136"/>
                <a:gd name="connsiteX12" fmla="*/ 41269 w 93949"/>
                <a:gd name="connsiteY12" fmla="*/ 7722 h 141136"/>
                <a:gd name="connsiteX13" fmla="*/ 73577 w 93949"/>
                <a:gd name="connsiteY13" fmla="*/ 41518 h 141136"/>
                <a:gd name="connsiteX14" fmla="*/ 53597 w 93949"/>
                <a:gd name="connsiteY14" fmla="*/ 82329 h 141136"/>
                <a:gd name="connsiteX15" fmla="*/ 2371 w 93949"/>
                <a:gd name="connsiteY15" fmla="*/ 132917 h 141136"/>
                <a:gd name="connsiteX16" fmla="*/ 245 w 93949"/>
                <a:gd name="connsiteY16" fmla="*/ 141206 h 141136"/>
                <a:gd name="connsiteX17" fmla="*/ 87819 w 93949"/>
                <a:gd name="connsiteY17" fmla="*/ 141206 h 141136"/>
                <a:gd name="connsiteX18" fmla="*/ 94195 w 93949"/>
                <a:gd name="connsiteY18" fmla="*/ 1025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41136">
                  <a:moveTo>
                    <a:pt x="94195" y="102522"/>
                  </a:moveTo>
                  <a:lnTo>
                    <a:pt x="86968" y="102522"/>
                  </a:lnTo>
                  <a:cubicBezTo>
                    <a:pt x="86331" y="107198"/>
                    <a:pt x="84205" y="119738"/>
                    <a:pt x="81442" y="121864"/>
                  </a:cubicBezTo>
                  <a:cubicBezTo>
                    <a:pt x="79741" y="123139"/>
                    <a:pt x="63375" y="123139"/>
                    <a:pt x="60399" y="123139"/>
                  </a:cubicBezTo>
                  <a:lnTo>
                    <a:pt x="21288" y="123139"/>
                  </a:lnTo>
                  <a:cubicBezTo>
                    <a:pt x="43607" y="103372"/>
                    <a:pt x="51046" y="97420"/>
                    <a:pt x="63800" y="87430"/>
                  </a:cubicBezTo>
                  <a:cubicBezTo>
                    <a:pt x="79529" y="74889"/>
                    <a:pt x="94195" y="61711"/>
                    <a:pt x="94195" y="41518"/>
                  </a:cubicBezTo>
                  <a:cubicBezTo>
                    <a:pt x="94195" y="15799"/>
                    <a:pt x="71664" y="70"/>
                    <a:pt x="44457" y="70"/>
                  </a:cubicBezTo>
                  <a:cubicBezTo>
                    <a:pt x="18100" y="70"/>
                    <a:pt x="245" y="18563"/>
                    <a:pt x="245" y="38118"/>
                  </a:cubicBezTo>
                  <a:cubicBezTo>
                    <a:pt x="245" y="48958"/>
                    <a:pt x="9385" y="50021"/>
                    <a:pt x="11511" y="50021"/>
                  </a:cubicBezTo>
                  <a:cubicBezTo>
                    <a:pt x="16612" y="50021"/>
                    <a:pt x="22776" y="46407"/>
                    <a:pt x="22776" y="38755"/>
                  </a:cubicBezTo>
                  <a:cubicBezTo>
                    <a:pt x="22776" y="34929"/>
                    <a:pt x="21288" y="27490"/>
                    <a:pt x="10235" y="27490"/>
                  </a:cubicBezTo>
                  <a:cubicBezTo>
                    <a:pt x="16825" y="12399"/>
                    <a:pt x="31279" y="7722"/>
                    <a:pt x="41269" y="7722"/>
                  </a:cubicBezTo>
                  <a:cubicBezTo>
                    <a:pt x="62524" y="7722"/>
                    <a:pt x="73577" y="24302"/>
                    <a:pt x="73577" y="41518"/>
                  </a:cubicBezTo>
                  <a:cubicBezTo>
                    <a:pt x="73577" y="60011"/>
                    <a:pt x="60399" y="74677"/>
                    <a:pt x="53597" y="82329"/>
                  </a:cubicBezTo>
                  <a:lnTo>
                    <a:pt x="2371" y="132917"/>
                  </a:lnTo>
                  <a:cubicBezTo>
                    <a:pt x="245" y="134830"/>
                    <a:pt x="245" y="135255"/>
                    <a:pt x="245" y="141206"/>
                  </a:cubicBezTo>
                  <a:lnTo>
                    <a:pt x="87819" y="141206"/>
                  </a:lnTo>
                  <a:lnTo>
                    <a:pt x="94195" y="102522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E8D96194-937B-0DBF-0496-33C914F3349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5080761" y="9054670"/>
              <a:ext cx="206179" cy="220752"/>
            </a:xfrm>
            <a:custGeom>
              <a:avLst/>
              <a:gdLst>
                <a:gd name="connsiteX0" fmla="*/ 163313 w 206179"/>
                <a:gd name="connsiteY0" fmla="*/ 195017 h 220752"/>
                <a:gd name="connsiteX1" fmla="*/ 182746 w 206179"/>
                <a:gd name="connsiteY1" fmla="*/ 213844 h 220752"/>
                <a:gd name="connsiteX2" fmla="*/ 185479 w 206179"/>
                <a:gd name="connsiteY2" fmla="*/ 206860 h 220752"/>
                <a:gd name="connsiteX3" fmla="*/ 185479 w 206179"/>
                <a:gd name="connsiteY3" fmla="*/ 154025 h 220752"/>
                <a:gd name="connsiteX4" fmla="*/ 206431 w 206179"/>
                <a:gd name="connsiteY4" fmla="*/ 140664 h 220752"/>
                <a:gd name="connsiteX5" fmla="*/ 206431 w 206179"/>
                <a:gd name="connsiteY5" fmla="*/ 131251 h 220752"/>
                <a:gd name="connsiteX6" fmla="*/ 169386 w 206179"/>
                <a:gd name="connsiteY6" fmla="*/ 132162 h 220752"/>
                <a:gd name="connsiteX7" fmla="*/ 120498 w 206179"/>
                <a:gd name="connsiteY7" fmla="*/ 131251 h 220752"/>
                <a:gd name="connsiteX8" fmla="*/ 120498 w 206179"/>
                <a:gd name="connsiteY8" fmla="*/ 140664 h 220752"/>
                <a:gd name="connsiteX9" fmla="*/ 130214 w 206179"/>
                <a:gd name="connsiteY9" fmla="*/ 140664 h 220752"/>
                <a:gd name="connsiteX10" fmla="*/ 158454 w 206179"/>
                <a:gd name="connsiteY10" fmla="*/ 155239 h 220752"/>
                <a:gd name="connsiteX11" fmla="*/ 158454 w 206179"/>
                <a:gd name="connsiteY11" fmla="*/ 174673 h 220752"/>
                <a:gd name="connsiteX12" fmla="*/ 111388 w 206179"/>
                <a:gd name="connsiteY12" fmla="*/ 211414 h 220752"/>
                <a:gd name="connsiteX13" fmla="*/ 31528 w 206179"/>
                <a:gd name="connsiteY13" fmla="*/ 110299 h 220752"/>
                <a:gd name="connsiteX14" fmla="*/ 109566 w 206179"/>
                <a:gd name="connsiteY14" fmla="*/ 9488 h 220752"/>
                <a:gd name="connsiteX15" fmla="*/ 175762 w 206179"/>
                <a:gd name="connsiteY15" fmla="*/ 81453 h 220752"/>
                <a:gd name="connsiteX16" fmla="*/ 180621 w 206179"/>
                <a:gd name="connsiteY16" fmla="*/ 86615 h 220752"/>
                <a:gd name="connsiteX17" fmla="*/ 185479 w 206179"/>
                <a:gd name="connsiteY17" fmla="*/ 79327 h 220752"/>
                <a:gd name="connsiteX18" fmla="*/ 185479 w 206179"/>
                <a:gd name="connsiteY18" fmla="*/ 7362 h 220752"/>
                <a:gd name="connsiteX19" fmla="*/ 182139 w 206179"/>
                <a:gd name="connsiteY19" fmla="*/ 75 h 220752"/>
                <a:gd name="connsiteX20" fmla="*/ 177281 w 206179"/>
                <a:gd name="connsiteY20" fmla="*/ 3718 h 220752"/>
                <a:gd name="connsiteX21" fmla="*/ 162098 w 206179"/>
                <a:gd name="connsiteY21" fmla="*/ 26189 h 220752"/>
                <a:gd name="connsiteX22" fmla="*/ 105922 w 206179"/>
                <a:gd name="connsiteY22" fmla="*/ 75 h 220752"/>
                <a:gd name="connsiteX23" fmla="*/ 251 w 206179"/>
                <a:gd name="connsiteY23" fmla="*/ 110299 h 220752"/>
                <a:gd name="connsiteX24" fmla="*/ 106530 w 206179"/>
                <a:gd name="connsiteY24" fmla="*/ 220828 h 220752"/>
                <a:gd name="connsiteX25" fmla="*/ 163313 w 206179"/>
                <a:gd name="connsiteY25" fmla="*/ 195017 h 22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179" h="220752">
                  <a:moveTo>
                    <a:pt x="163313" y="195017"/>
                  </a:moveTo>
                  <a:cubicBezTo>
                    <a:pt x="167260" y="201698"/>
                    <a:pt x="179406" y="213844"/>
                    <a:pt x="182746" y="213844"/>
                  </a:cubicBezTo>
                  <a:cubicBezTo>
                    <a:pt x="185479" y="213844"/>
                    <a:pt x="185479" y="211414"/>
                    <a:pt x="185479" y="206860"/>
                  </a:cubicBezTo>
                  <a:lnTo>
                    <a:pt x="185479" y="154025"/>
                  </a:lnTo>
                  <a:cubicBezTo>
                    <a:pt x="185479" y="142182"/>
                    <a:pt x="186694" y="140664"/>
                    <a:pt x="206431" y="140664"/>
                  </a:cubicBezTo>
                  <a:lnTo>
                    <a:pt x="206431" y="131251"/>
                  </a:lnTo>
                  <a:cubicBezTo>
                    <a:pt x="195196" y="131555"/>
                    <a:pt x="178495" y="132162"/>
                    <a:pt x="169386" y="132162"/>
                  </a:cubicBezTo>
                  <a:cubicBezTo>
                    <a:pt x="157240" y="132162"/>
                    <a:pt x="131429" y="132162"/>
                    <a:pt x="120498" y="131251"/>
                  </a:cubicBezTo>
                  <a:lnTo>
                    <a:pt x="120498" y="140664"/>
                  </a:lnTo>
                  <a:lnTo>
                    <a:pt x="130214" y="140664"/>
                  </a:lnTo>
                  <a:cubicBezTo>
                    <a:pt x="157543" y="140664"/>
                    <a:pt x="158454" y="144004"/>
                    <a:pt x="158454" y="155239"/>
                  </a:cubicBezTo>
                  <a:lnTo>
                    <a:pt x="158454" y="174673"/>
                  </a:lnTo>
                  <a:cubicBezTo>
                    <a:pt x="158454" y="208682"/>
                    <a:pt x="119890" y="211414"/>
                    <a:pt x="111388" y="211414"/>
                  </a:cubicBezTo>
                  <a:cubicBezTo>
                    <a:pt x="91651" y="211414"/>
                    <a:pt x="31528" y="200787"/>
                    <a:pt x="31528" y="110299"/>
                  </a:cubicBezTo>
                  <a:cubicBezTo>
                    <a:pt x="31528" y="19508"/>
                    <a:pt x="91347" y="9488"/>
                    <a:pt x="109566" y="9488"/>
                  </a:cubicBezTo>
                  <a:cubicBezTo>
                    <a:pt x="142057" y="9488"/>
                    <a:pt x="169689" y="36816"/>
                    <a:pt x="175762" y="81453"/>
                  </a:cubicBezTo>
                  <a:cubicBezTo>
                    <a:pt x="176370" y="85704"/>
                    <a:pt x="176370" y="86615"/>
                    <a:pt x="180621" y="86615"/>
                  </a:cubicBezTo>
                  <a:cubicBezTo>
                    <a:pt x="185479" y="86615"/>
                    <a:pt x="185479" y="85704"/>
                    <a:pt x="185479" y="79327"/>
                  </a:cubicBezTo>
                  <a:lnTo>
                    <a:pt x="185479" y="7362"/>
                  </a:lnTo>
                  <a:cubicBezTo>
                    <a:pt x="185479" y="2200"/>
                    <a:pt x="185479" y="75"/>
                    <a:pt x="182139" y="75"/>
                  </a:cubicBezTo>
                  <a:cubicBezTo>
                    <a:pt x="180924" y="75"/>
                    <a:pt x="179710" y="75"/>
                    <a:pt x="177281" y="3718"/>
                  </a:cubicBezTo>
                  <a:lnTo>
                    <a:pt x="162098" y="26189"/>
                  </a:lnTo>
                  <a:cubicBezTo>
                    <a:pt x="152381" y="16472"/>
                    <a:pt x="135984" y="75"/>
                    <a:pt x="105922" y="75"/>
                  </a:cubicBezTo>
                  <a:cubicBezTo>
                    <a:pt x="49443" y="75"/>
                    <a:pt x="251" y="48051"/>
                    <a:pt x="251" y="110299"/>
                  </a:cubicBezTo>
                  <a:cubicBezTo>
                    <a:pt x="251" y="172547"/>
                    <a:pt x="48836" y="220828"/>
                    <a:pt x="106530" y="220828"/>
                  </a:cubicBezTo>
                  <a:cubicBezTo>
                    <a:pt x="128696" y="220828"/>
                    <a:pt x="152988" y="212933"/>
                    <a:pt x="163313" y="195017"/>
                  </a:cubicBez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7DEC999A-661F-13EC-F99E-4A01E4221BE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5310541" y="9134529"/>
              <a:ext cx="102027" cy="134212"/>
            </a:xfrm>
            <a:custGeom>
              <a:avLst/>
              <a:gdLst>
                <a:gd name="connsiteX0" fmla="*/ 42467 w 102027"/>
                <a:gd name="connsiteY0" fmla="*/ 33476 h 134212"/>
                <a:gd name="connsiteX1" fmla="*/ 42467 w 102027"/>
                <a:gd name="connsiteY1" fmla="*/ 75 h 134212"/>
                <a:gd name="connsiteX2" fmla="*/ 259 w 102027"/>
                <a:gd name="connsiteY2" fmla="*/ 3415 h 134212"/>
                <a:gd name="connsiteX3" fmla="*/ 259 w 102027"/>
                <a:gd name="connsiteY3" fmla="*/ 12828 h 134212"/>
                <a:gd name="connsiteX4" fmla="*/ 23944 w 102027"/>
                <a:gd name="connsiteY4" fmla="*/ 29832 h 134212"/>
                <a:gd name="connsiteX5" fmla="*/ 23944 w 102027"/>
                <a:gd name="connsiteY5" fmla="*/ 111210 h 134212"/>
                <a:gd name="connsiteX6" fmla="*/ 259 w 102027"/>
                <a:gd name="connsiteY6" fmla="*/ 124874 h 134212"/>
                <a:gd name="connsiteX7" fmla="*/ 259 w 102027"/>
                <a:gd name="connsiteY7" fmla="*/ 134288 h 134212"/>
                <a:gd name="connsiteX8" fmla="*/ 34876 w 102027"/>
                <a:gd name="connsiteY8" fmla="*/ 133377 h 134212"/>
                <a:gd name="connsiteX9" fmla="*/ 73439 w 102027"/>
                <a:gd name="connsiteY9" fmla="*/ 134288 h 134212"/>
                <a:gd name="connsiteX10" fmla="*/ 73439 w 102027"/>
                <a:gd name="connsiteY10" fmla="*/ 124874 h 134212"/>
                <a:gd name="connsiteX11" fmla="*/ 67063 w 102027"/>
                <a:gd name="connsiteY11" fmla="*/ 124874 h 134212"/>
                <a:gd name="connsiteX12" fmla="*/ 43985 w 102027"/>
                <a:gd name="connsiteY12" fmla="*/ 110603 h 134212"/>
                <a:gd name="connsiteX13" fmla="*/ 43985 w 102027"/>
                <a:gd name="connsiteY13" fmla="*/ 63841 h 134212"/>
                <a:gd name="connsiteX14" fmla="*/ 79816 w 102027"/>
                <a:gd name="connsiteY14" fmla="*/ 6755 h 134212"/>
                <a:gd name="connsiteX15" fmla="*/ 83156 w 102027"/>
                <a:gd name="connsiteY15" fmla="*/ 7059 h 134212"/>
                <a:gd name="connsiteX16" fmla="*/ 76172 w 102027"/>
                <a:gd name="connsiteY16" fmla="*/ 18901 h 134212"/>
                <a:gd name="connsiteX17" fmla="*/ 89229 w 102027"/>
                <a:gd name="connsiteY17" fmla="*/ 31958 h 134212"/>
                <a:gd name="connsiteX18" fmla="*/ 102286 w 102027"/>
                <a:gd name="connsiteY18" fmla="*/ 18597 h 134212"/>
                <a:gd name="connsiteX19" fmla="*/ 79816 w 102027"/>
                <a:gd name="connsiteY19" fmla="*/ 75 h 134212"/>
                <a:gd name="connsiteX20" fmla="*/ 42467 w 102027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2">
                  <a:moveTo>
                    <a:pt x="42467" y="33476"/>
                  </a:moveTo>
                  <a:lnTo>
                    <a:pt x="42467" y="75"/>
                  </a:lnTo>
                  <a:lnTo>
                    <a:pt x="259" y="3415"/>
                  </a:lnTo>
                  <a:lnTo>
                    <a:pt x="259" y="12828"/>
                  </a:lnTo>
                  <a:cubicBezTo>
                    <a:pt x="21515" y="12828"/>
                    <a:pt x="23944" y="14954"/>
                    <a:pt x="23944" y="29832"/>
                  </a:cubicBezTo>
                  <a:lnTo>
                    <a:pt x="23944" y="111210"/>
                  </a:lnTo>
                  <a:cubicBezTo>
                    <a:pt x="23944" y="124874"/>
                    <a:pt x="20604" y="124874"/>
                    <a:pt x="259" y="124874"/>
                  </a:cubicBezTo>
                  <a:lnTo>
                    <a:pt x="259" y="134288"/>
                  </a:lnTo>
                  <a:cubicBezTo>
                    <a:pt x="12102" y="133984"/>
                    <a:pt x="26373" y="133377"/>
                    <a:pt x="34876" y="133377"/>
                  </a:cubicBezTo>
                  <a:cubicBezTo>
                    <a:pt x="47022" y="133377"/>
                    <a:pt x="61293" y="133377"/>
                    <a:pt x="73439" y="134288"/>
                  </a:cubicBezTo>
                  <a:lnTo>
                    <a:pt x="73439" y="124874"/>
                  </a:lnTo>
                  <a:lnTo>
                    <a:pt x="67063" y="124874"/>
                  </a:lnTo>
                  <a:cubicBezTo>
                    <a:pt x="44592" y="124874"/>
                    <a:pt x="43985" y="121534"/>
                    <a:pt x="43985" y="110603"/>
                  </a:cubicBezTo>
                  <a:lnTo>
                    <a:pt x="43985" y="63841"/>
                  </a:lnTo>
                  <a:cubicBezTo>
                    <a:pt x="43985" y="33780"/>
                    <a:pt x="56739" y="6755"/>
                    <a:pt x="79816" y="6755"/>
                  </a:cubicBezTo>
                  <a:cubicBezTo>
                    <a:pt x="81942" y="6755"/>
                    <a:pt x="82549" y="6755"/>
                    <a:pt x="83156" y="7059"/>
                  </a:cubicBezTo>
                  <a:cubicBezTo>
                    <a:pt x="82245" y="7362"/>
                    <a:pt x="76172" y="11006"/>
                    <a:pt x="76172" y="18901"/>
                  </a:cubicBezTo>
                  <a:cubicBezTo>
                    <a:pt x="76172" y="27403"/>
                    <a:pt x="82549" y="31958"/>
                    <a:pt x="89229" y="31958"/>
                  </a:cubicBezTo>
                  <a:cubicBezTo>
                    <a:pt x="94695" y="31958"/>
                    <a:pt x="102286" y="28314"/>
                    <a:pt x="102286" y="18597"/>
                  </a:cubicBezTo>
                  <a:cubicBezTo>
                    <a:pt x="102286" y="8881"/>
                    <a:pt x="92873" y="75"/>
                    <a:pt x="79816" y="75"/>
                  </a:cubicBezTo>
                  <a:cubicBezTo>
                    <a:pt x="57649" y="75"/>
                    <a:pt x="46718" y="20419"/>
                    <a:pt x="42467" y="33476"/>
                  </a:cubicBez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3F5D62F4-361D-355C-EA23-37E28B6C242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5444138" y="8969878"/>
              <a:ext cx="77370" cy="141136"/>
            </a:xfrm>
            <a:custGeom>
              <a:avLst/>
              <a:gdLst>
                <a:gd name="connsiteX0" fmla="*/ 48301 w 77370"/>
                <a:gd name="connsiteY0" fmla="*/ 6021 h 141136"/>
                <a:gd name="connsiteX1" fmla="*/ 41924 w 77370"/>
                <a:gd name="connsiteY1" fmla="*/ 70 h 141136"/>
                <a:gd name="connsiteX2" fmla="*/ 263 w 77370"/>
                <a:gd name="connsiteY2" fmla="*/ 13673 h 141136"/>
                <a:gd name="connsiteX3" fmla="*/ 263 w 77370"/>
                <a:gd name="connsiteY3" fmla="*/ 21325 h 141136"/>
                <a:gd name="connsiteX4" fmla="*/ 31084 w 77370"/>
                <a:gd name="connsiteY4" fmla="*/ 15373 h 141136"/>
                <a:gd name="connsiteX5" fmla="*/ 31084 w 77370"/>
                <a:gd name="connsiteY5" fmla="*/ 123776 h 141136"/>
                <a:gd name="connsiteX6" fmla="*/ 9828 w 77370"/>
                <a:gd name="connsiteY6" fmla="*/ 133554 h 141136"/>
                <a:gd name="connsiteX7" fmla="*/ 1751 w 77370"/>
                <a:gd name="connsiteY7" fmla="*/ 133554 h 141136"/>
                <a:gd name="connsiteX8" fmla="*/ 1751 w 77370"/>
                <a:gd name="connsiteY8" fmla="*/ 141206 h 141136"/>
                <a:gd name="connsiteX9" fmla="*/ 39586 w 77370"/>
                <a:gd name="connsiteY9" fmla="*/ 140355 h 141136"/>
                <a:gd name="connsiteX10" fmla="*/ 77634 w 77370"/>
                <a:gd name="connsiteY10" fmla="*/ 141206 h 141136"/>
                <a:gd name="connsiteX11" fmla="*/ 77634 w 77370"/>
                <a:gd name="connsiteY11" fmla="*/ 133554 h 141136"/>
                <a:gd name="connsiteX12" fmla="*/ 69557 w 77370"/>
                <a:gd name="connsiteY12" fmla="*/ 133554 h 141136"/>
                <a:gd name="connsiteX13" fmla="*/ 48301 w 77370"/>
                <a:gd name="connsiteY13" fmla="*/ 123776 h 141136"/>
                <a:gd name="connsiteX14" fmla="*/ 48301 w 77370"/>
                <a:gd name="connsiteY14" fmla="*/ 6021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301" y="6021"/>
                  </a:moveTo>
                  <a:cubicBezTo>
                    <a:pt x="48301" y="282"/>
                    <a:pt x="47876" y="70"/>
                    <a:pt x="41924" y="70"/>
                  </a:cubicBezTo>
                  <a:cubicBezTo>
                    <a:pt x="28321" y="13460"/>
                    <a:pt x="8978" y="13673"/>
                    <a:pt x="263" y="13673"/>
                  </a:cubicBezTo>
                  <a:lnTo>
                    <a:pt x="263" y="21325"/>
                  </a:lnTo>
                  <a:cubicBezTo>
                    <a:pt x="5365" y="21325"/>
                    <a:pt x="19393" y="21325"/>
                    <a:pt x="31084" y="15373"/>
                  </a:cubicBezTo>
                  <a:lnTo>
                    <a:pt x="31084" y="123776"/>
                  </a:lnTo>
                  <a:cubicBezTo>
                    <a:pt x="31084" y="130790"/>
                    <a:pt x="31084" y="133554"/>
                    <a:pt x="9828" y="133554"/>
                  </a:cubicBezTo>
                  <a:lnTo>
                    <a:pt x="1751" y="133554"/>
                  </a:lnTo>
                  <a:lnTo>
                    <a:pt x="1751" y="141206"/>
                  </a:lnTo>
                  <a:cubicBezTo>
                    <a:pt x="5577" y="140993"/>
                    <a:pt x="31722" y="140355"/>
                    <a:pt x="39586" y="140355"/>
                  </a:cubicBezTo>
                  <a:cubicBezTo>
                    <a:pt x="46175" y="140355"/>
                    <a:pt x="72957" y="140993"/>
                    <a:pt x="77634" y="141206"/>
                  </a:cubicBezTo>
                  <a:lnTo>
                    <a:pt x="77634" y="133554"/>
                  </a:lnTo>
                  <a:lnTo>
                    <a:pt x="69557" y="133554"/>
                  </a:lnTo>
                  <a:cubicBezTo>
                    <a:pt x="48301" y="133554"/>
                    <a:pt x="48301" y="130790"/>
                    <a:pt x="48301" y="123776"/>
                  </a:cubicBezTo>
                  <a:lnTo>
                    <a:pt x="48301" y="6021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63AB728-C8A2-956D-A921-2E200DD2257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5558376" y="8951598"/>
              <a:ext cx="91399" cy="212554"/>
            </a:xfrm>
            <a:custGeom>
              <a:avLst/>
              <a:gdLst>
                <a:gd name="connsiteX0" fmla="*/ 90391 w 91399"/>
                <a:gd name="connsiteY0" fmla="*/ 9422 h 212554"/>
                <a:gd name="connsiteX1" fmla="*/ 91666 w 91399"/>
                <a:gd name="connsiteY1" fmla="*/ 5383 h 212554"/>
                <a:gd name="connsiteX2" fmla="*/ 86565 w 91399"/>
                <a:gd name="connsiteY2" fmla="*/ 70 h 212554"/>
                <a:gd name="connsiteX3" fmla="*/ 80826 w 91399"/>
                <a:gd name="connsiteY3" fmla="*/ 5383 h 212554"/>
                <a:gd name="connsiteX4" fmla="*/ 1542 w 91399"/>
                <a:gd name="connsiteY4" fmla="*/ 203271 h 212554"/>
                <a:gd name="connsiteX5" fmla="*/ 267 w 91399"/>
                <a:gd name="connsiteY5" fmla="*/ 207310 h 212554"/>
                <a:gd name="connsiteX6" fmla="*/ 5369 w 91399"/>
                <a:gd name="connsiteY6" fmla="*/ 212624 h 212554"/>
                <a:gd name="connsiteX7" fmla="*/ 11108 w 91399"/>
                <a:gd name="connsiteY7" fmla="*/ 207310 h 212554"/>
                <a:gd name="connsiteX8" fmla="*/ 90391 w 91399"/>
                <a:gd name="connsiteY8" fmla="*/ 9422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91" y="9422"/>
                  </a:moveTo>
                  <a:cubicBezTo>
                    <a:pt x="91666" y="6659"/>
                    <a:pt x="91666" y="6234"/>
                    <a:pt x="91666" y="5383"/>
                  </a:cubicBezTo>
                  <a:cubicBezTo>
                    <a:pt x="91666" y="1983"/>
                    <a:pt x="88903" y="70"/>
                    <a:pt x="86565" y="70"/>
                  </a:cubicBezTo>
                  <a:cubicBezTo>
                    <a:pt x="82952" y="70"/>
                    <a:pt x="81889" y="2620"/>
                    <a:pt x="80826" y="5383"/>
                  </a:cubicBezTo>
                  <a:lnTo>
                    <a:pt x="1542" y="203271"/>
                  </a:lnTo>
                  <a:cubicBezTo>
                    <a:pt x="267" y="206035"/>
                    <a:pt x="267" y="206460"/>
                    <a:pt x="267" y="207310"/>
                  </a:cubicBezTo>
                  <a:cubicBezTo>
                    <a:pt x="267" y="210711"/>
                    <a:pt x="3030" y="212624"/>
                    <a:pt x="5369" y="212624"/>
                  </a:cubicBezTo>
                  <a:cubicBezTo>
                    <a:pt x="8982" y="212624"/>
                    <a:pt x="10045" y="210073"/>
                    <a:pt x="11108" y="207310"/>
                  </a:cubicBezTo>
                  <a:lnTo>
                    <a:pt x="90391" y="9422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A62DF824-857B-E9D6-3BD7-56FEB6D68F6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5674712" y="8967752"/>
              <a:ext cx="104152" cy="143261"/>
            </a:xfrm>
            <a:custGeom>
              <a:avLst/>
              <a:gdLst>
                <a:gd name="connsiteX0" fmla="*/ 104424 w 104152"/>
                <a:gd name="connsiteY0" fmla="*/ 108472 h 143261"/>
                <a:gd name="connsiteX1" fmla="*/ 104424 w 104152"/>
                <a:gd name="connsiteY1" fmla="*/ 100820 h 143261"/>
                <a:gd name="connsiteX2" fmla="*/ 80830 w 104152"/>
                <a:gd name="connsiteY2" fmla="*/ 100820 h 143261"/>
                <a:gd name="connsiteX3" fmla="*/ 80830 w 104152"/>
                <a:gd name="connsiteY3" fmla="*/ 6021 h 143261"/>
                <a:gd name="connsiteX4" fmla="*/ 76154 w 104152"/>
                <a:gd name="connsiteY4" fmla="*/ 70 h 143261"/>
                <a:gd name="connsiteX5" fmla="*/ 70627 w 104152"/>
                <a:gd name="connsiteY5" fmla="*/ 3045 h 143261"/>
                <a:gd name="connsiteX6" fmla="*/ 271 w 104152"/>
                <a:gd name="connsiteY6" fmla="*/ 100820 h 143261"/>
                <a:gd name="connsiteX7" fmla="*/ 271 w 104152"/>
                <a:gd name="connsiteY7" fmla="*/ 108472 h 143261"/>
                <a:gd name="connsiteX8" fmla="*/ 62763 w 104152"/>
                <a:gd name="connsiteY8" fmla="*/ 108472 h 143261"/>
                <a:gd name="connsiteX9" fmla="*/ 62763 w 104152"/>
                <a:gd name="connsiteY9" fmla="*/ 125902 h 143261"/>
                <a:gd name="connsiteX10" fmla="*/ 45546 w 104152"/>
                <a:gd name="connsiteY10" fmla="*/ 135679 h 143261"/>
                <a:gd name="connsiteX11" fmla="*/ 39807 w 104152"/>
                <a:gd name="connsiteY11" fmla="*/ 135679 h 143261"/>
                <a:gd name="connsiteX12" fmla="*/ 39807 w 104152"/>
                <a:gd name="connsiteY12" fmla="*/ 143331 h 143261"/>
                <a:gd name="connsiteX13" fmla="*/ 71690 w 104152"/>
                <a:gd name="connsiteY13" fmla="*/ 142481 h 143261"/>
                <a:gd name="connsiteX14" fmla="*/ 103786 w 104152"/>
                <a:gd name="connsiteY14" fmla="*/ 143331 h 143261"/>
                <a:gd name="connsiteX15" fmla="*/ 103786 w 104152"/>
                <a:gd name="connsiteY15" fmla="*/ 135679 h 143261"/>
                <a:gd name="connsiteX16" fmla="*/ 98047 w 104152"/>
                <a:gd name="connsiteY16" fmla="*/ 135679 h 143261"/>
                <a:gd name="connsiteX17" fmla="*/ 80830 w 104152"/>
                <a:gd name="connsiteY17" fmla="*/ 125902 h 143261"/>
                <a:gd name="connsiteX18" fmla="*/ 80830 w 104152"/>
                <a:gd name="connsiteY18" fmla="*/ 108472 h 143261"/>
                <a:gd name="connsiteX19" fmla="*/ 104424 w 104152"/>
                <a:gd name="connsiteY19" fmla="*/ 108472 h 143261"/>
                <a:gd name="connsiteX20" fmla="*/ 64251 w 104152"/>
                <a:gd name="connsiteY20" fmla="*/ 23025 h 143261"/>
                <a:gd name="connsiteX21" fmla="*/ 64251 w 104152"/>
                <a:gd name="connsiteY21" fmla="*/ 100820 h 143261"/>
                <a:gd name="connsiteX22" fmla="*/ 8136 w 104152"/>
                <a:gd name="connsiteY22" fmla="*/ 100820 h 143261"/>
                <a:gd name="connsiteX23" fmla="*/ 64251 w 104152"/>
                <a:gd name="connsiteY23" fmla="*/ 23025 h 14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152" h="143261">
                  <a:moveTo>
                    <a:pt x="104424" y="108472"/>
                  </a:moveTo>
                  <a:lnTo>
                    <a:pt x="104424" y="100820"/>
                  </a:lnTo>
                  <a:lnTo>
                    <a:pt x="80830" y="100820"/>
                  </a:lnTo>
                  <a:lnTo>
                    <a:pt x="80830" y="6021"/>
                  </a:lnTo>
                  <a:cubicBezTo>
                    <a:pt x="80830" y="1557"/>
                    <a:pt x="80830" y="70"/>
                    <a:pt x="76154" y="70"/>
                  </a:cubicBezTo>
                  <a:cubicBezTo>
                    <a:pt x="73603" y="70"/>
                    <a:pt x="72753" y="70"/>
                    <a:pt x="70627" y="3045"/>
                  </a:cubicBezTo>
                  <a:lnTo>
                    <a:pt x="271" y="100820"/>
                  </a:lnTo>
                  <a:lnTo>
                    <a:pt x="271" y="108472"/>
                  </a:lnTo>
                  <a:lnTo>
                    <a:pt x="62763" y="108472"/>
                  </a:lnTo>
                  <a:lnTo>
                    <a:pt x="62763" y="125902"/>
                  </a:lnTo>
                  <a:cubicBezTo>
                    <a:pt x="62763" y="133129"/>
                    <a:pt x="62763" y="135679"/>
                    <a:pt x="45546" y="135679"/>
                  </a:cubicBezTo>
                  <a:lnTo>
                    <a:pt x="39807" y="135679"/>
                  </a:lnTo>
                  <a:lnTo>
                    <a:pt x="39807" y="143331"/>
                  </a:lnTo>
                  <a:cubicBezTo>
                    <a:pt x="50435" y="142906"/>
                    <a:pt x="64038" y="142481"/>
                    <a:pt x="71690" y="142481"/>
                  </a:cubicBezTo>
                  <a:cubicBezTo>
                    <a:pt x="79555" y="142481"/>
                    <a:pt x="93158" y="142906"/>
                    <a:pt x="103786" y="143331"/>
                  </a:cubicBezTo>
                  <a:lnTo>
                    <a:pt x="103786" y="135679"/>
                  </a:lnTo>
                  <a:lnTo>
                    <a:pt x="98047" y="135679"/>
                  </a:lnTo>
                  <a:cubicBezTo>
                    <a:pt x="80830" y="135679"/>
                    <a:pt x="80830" y="133129"/>
                    <a:pt x="80830" y="125902"/>
                  </a:cubicBezTo>
                  <a:lnTo>
                    <a:pt x="80830" y="108472"/>
                  </a:lnTo>
                  <a:lnTo>
                    <a:pt x="104424" y="108472"/>
                  </a:lnTo>
                  <a:close/>
                  <a:moveTo>
                    <a:pt x="64251" y="23025"/>
                  </a:moveTo>
                  <a:lnTo>
                    <a:pt x="64251" y="100820"/>
                  </a:lnTo>
                  <a:lnTo>
                    <a:pt x="8136" y="100820"/>
                  </a:lnTo>
                  <a:lnTo>
                    <a:pt x="64251" y="23025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831B8485-21AA-D2F9-F8C1-470B2408968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5435635" y="9212805"/>
              <a:ext cx="189387" cy="145174"/>
            </a:xfrm>
            <a:custGeom>
              <a:avLst/>
              <a:gdLst>
                <a:gd name="connsiteX0" fmla="*/ 164357 w 189387"/>
                <a:gd name="connsiteY0" fmla="*/ 17295 h 145174"/>
                <a:gd name="connsiteX1" fmla="*/ 182424 w 189387"/>
                <a:gd name="connsiteY1" fmla="*/ 7730 h 145174"/>
                <a:gd name="connsiteX2" fmla="*/ 189651 w 189387"/>
                <a:gd name="connsiteY2" fmla="*/ 3053 h 145174"/>
                <a:gd name="connsiteX3" fmla="*/ 186250 w 189387"/>
                <a:gd name="connsiteY3" fmla="*/ 78 h 145174"/>
                <a:gd name="connsiteX4" fmla="*/ 158405 w 189387"/>
                <a:gd name="connsiteY4" fmla="*/ 928 h 145174"/>
                <a:gd name="connsiteX5" fmla="*/ 143739 w 189387"/>
                <a:gd name="connsiteY5" fmla="*/ 715 h 145174"/>
                <a:gd name="connsiteX6" fmla="*/ 130348 w 189387"/>
                <a:gd name="connsiteY6" fmla="*/ 78 h 145174"/>
                <a:gd name="connsiteX7" fmla="*/ 125884 w 189387"/>
                <a:gd name="connsiteY7" fmla="*/ 4754 h 145174"/>
                <a:gd name="connsiteX8" fmla="*/ 132686 w 189387"/>
                <a:gd name="connsiteY8" fmla="*/ 7730 h 145174"/>
                <a:gd name="connsiteX9" fmla="*/ 140763 w 189387"/>
                <a:gd name="connsiteY9" fmla="*/ 8155 h 145174"/>
                <a:gd name="connsiteX10" fmla="*/ 145652 w 189387"/>
                <a:gd name="connsiteY10" fmla="*/ 11130 h 145174"/>
                <a:gd name="connsiteX11" fmla="*/ 144801 w 189387"/>
                <a:gd name="connsiteY11" fmla="*/ 15807 h 145174"/>
                <a:gd name="connsiteX12" fmla="*/ 132261 w 189387"/>
                <a:gd name="connsiteY12" fmla="*/ 65969 h 145174"/>
                <a:gd name="connsiteX13" fmla="*/ 61054 w 189387"/>
                <a:gd name="connsiteY13" fmla="*/ 65969 h 145174"/>
                <a:gd name="connsiteX14" fmla="*/ 73383 w 189387"/>
                <a:gd name="connsiteY14" fmla="*/ 16657 h 145174"/>
                <a:gd name="connsiteX15" fmla="*/ 92088 w 189387"/>
                <a:gd name="connsiteY15" fmla="*/ 7730 h 145174"/>
                <a:gd name="connsiteX16" fmla="*/ 98464 w 189387"/>
                <a:gd name="connsiteY16" fmla="*/ 3053 h 145174"/>
                <a:gd name="connsiteX17" fmla="*/ 95063 w 189387"/>
                <a:gd name="connsiteY17" fmla="*/ 78 h 145174"/>
                <a:gd name="connsiteX18" fmla="*/ 67218 w 189387"/>
                <a:gd name="connsiteY18" fmla="*/ 928 h 145174"/>
                <a:gd name="connsiteX19" fmla="*/ 52552 w 189387"/>
                <a:gd name="connsiteY19" fmla="*/ 715 h 145174"/>
                <a:gd name="connsiteX20" fmla="*/ 39161 w 189387"/>
                <a:gd name="connsiteY20" fmla="*/ 78 h 145174"/>
                <a:gd name="connsiteX21" fmla="*/ 34697 w 189387"/>
                <a:gd name="connsiteY21" fmla="*/ 4754 h 145174"/>
                <a:gd name="connsiteX22" fmla="*/ 41499 w 189387"/>
                <a:gd name="connsiteY22" fmla="*/ 7730 h 145174"/>
                <a:gd name="connsiteX23" fmla="*/ 49576 w 189387"/>
                <a:gd name="connsiteY23" fmla="*/ 8155 h 145174"/>
                <a:gd name="connsiteX24" fmla="*/ 54465 w 189387"/>
                <a:gd name="connsiteY24" fmla="*/ 11130 h 145174"/>
                <a:gd name="connsiteX25" fmla="*/ 53615 w 189387"/>
                <a:gd name="connsiteY25" fmla="*/ 15807 h 145174"/>
                <a:gd name="connsiteX26" fmla="*/ 25345 w 189387"/>
                <a:gd name="connsiteY26" fmla="*/ 128673 h 145174"/>
                <a:gd name="connsiteX27" fmla="*/ 6640 w 189387"/>
                <a:gd name="connsiteY27" fmla="*/ 137600 h 145174"/>
                <a:gd name="connsiteX28" fmla="*/ 263 w 189387"/>
                <a:gd name="connsiteY28" fmla="*/ 142064 h 145174"/>
                <a:gd name="connsiteX29" fmla="*/ 3664 w 189387"/>
                <a:gd name="connsiteY29" fmla="*/ 145252 h 145174"/>
                <a:gd name="connsiteX30" fmla="*/ 31296 w 189387"/>
                <a:gd name="connsiteY30" fmla="*/ 144402 h 145174"/>
                <a:gd name="connsiteX31" fmla="*/ 45963 w 189387"/>
                <a:gd name="connsiteY31" fmla="*/ 144615 h 145174"/>
                <a:gd name="connsiteX32" fmla="*/ 59566 w 189387"/>
                <a:gd name="connsiteY32" fmla="*/ 145252 h 145174"/>
                <a:gd name="connsiteX33" fmla="*/ 64030 w 189387"/>
                <a:gd name="connsiteY33" fmla="*/ 140789 h 145174"/>
                <a:gd name="connsiteX34" fmla="*/ 57016 w 189387"/>
                <a:gd name="connsiteY34" fmla="*/ 137600 h 145174"/>
                <a:gd name="connsiteX35" fmla="*/ 48939 w 189387"/>
                <a:gd name="connsiteY35" fmla="*/ 137175 h 145174"/>
                <a:gd name="connsiteX36" fmla="*/ 44262 w 189387"/>
                <a:gd name="connsiteY36" fmla="*/ 133987 h 145174"/>
                <a:gd name="connsiteX37" fmla="*/ 45113 w 189387"/>
                <a:gd name="connsiteY37" fmla="*/ 129311 h 145174"/>
                <a:gd name="connsiteX38" fmla="*/ 59141 w 189387"/>
                <a:gd name="connsiteY38" fmla="*/ 73621 h 145174"/>
                <a:gd name="connsiteX39" fmla="*/ 130348 w 189387"/>
                <a:gd name="connsiteY39" fmla="*/ 73621 h 145174"/>
                <a:gd name="connsiteX40" fmla="*/ 116531 w 189387"/>
                <a:gd name="connsiteY40" fmla="*/ 128673 h 145174"/>
                <a:gd name="connsiteX41" fmla="*/ 97827 w 189387"/>
                <a:gd name="connsiteY41" fmla="*/ 137600 h 145174"/>
                <a:gd name="connsiteX42" fmla="*/ 91450 w 189387"/>
                <a:gd name="connsiteY42" fmla="*/ 142064 h 145174"/>
                <a:gd name="connsiteX43" fmla="*/ 94851 w 189387"/>
                <a:gd name="connsiteY43" fmla="*/ 145252 h 145174"/>
                <a:gd name="connsiteX44" fmla="*/ 122483 w 189387"/>
                <a:gd name="connsiteY44" fmla="*/ 144402 h 145174"/>
                <a:gd name="connsiteX45" fmla="*/ 137149 w 189387"/>
                <a:gd name="connsiteY45" fmla="*/ 144615 h 145174"/>
                <a:gd name="connsiteX46" fmla="*/ 150753 w 189387"/>
                <a:gd name="connsiteY46" fmla="*/ 145252 h 145174"/>
                <a:gd name="connsiteX47" fmla="*/ 155217 w 189387"/>
                <a:gd name="connsiteY47" fmla="*/ 140789 h 145174"/>
                <a:gd name="connsiteX48" fmla="*/ 148202 w 189387"/>
                <a:gd name="connsiteY48" fmla="*/ 137600 h 145174"/>
                <a:gd name="connsiteX49" fmla="*/ 140125 w 189387"/>
                <a:gd name="connsiteY49" fmla="*/ 137175 h 145174"/>
                <a:gd name="connsiteX50" fmla="*/ 135449 w 189387"/>
                <a:gd name="connsiteY50" fmla="*/ 133987 h 145174"/>
                <a:gd name="connsiteX51" fmla="*/ 136299 w 189387"/>
                <a:gd name="connsiteY51" fmla="*/ 129311 h 145174"/>
                <a:gd name="connsiteX52" fmla="*/ 164357 w 189387"/>
                <a:gd name="connsiteY52" fmla="*/ 17295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9387" h="145174">
                  <a:moveTo>
                    <a:pt x="164357" y="17295"/>
                  </a:moveTo>
                  <a:cubicBezTo>
                    <a:pt x="166270" y="9430"/>
                    <a:pt x="166695" y="7730"/>
                    <a:pt x="182424" y="7730"/>
                  </a:cubicBezTo>
                  <a:cubicBezTo>
                    <a:pt x="187100" y="7730"/>
                    <a:pt x="189651" y="7730"/>
                    <a:pt x="189651" y="3053"/>
                  </a:cubicBezTo>
                  <a:cubicBezTo>
                    <a:pt x="189651" y="2203"/>
                    <a:pt x="189013" y="78"/>
                    <a:pt x="186250" y="78"/>
                  </a:cubicBezTo>
                  <a:cubicBezTo>
                    <a:pt x="180086" y="78"/>
                    <a:pt x="164569" y="928"/>
                    <a:pt x="158405" y="928"/>
                  </a:cubicBezTo>
                  <a:cubicBezTo>
                    <a:pt x="154792" y="928"/>
                    <a:pt x="147352" y="928"/>
                    <a:pt x="143739" y="715"/>
                  </a:cubicBezTo>
                  <a:cubicBezTo>
                    <a:pt x="139488" y="503"/>
                    <a:pt x="134386" y="78"/>
                    <a:pt x="130348" y="78"/>
                  </a:cubicBezTo>
                  <a:cubicBezTo>
                    <a:pt x="129072" y="78"/>
                    <a:pt x="125884" y="78"/>
                    <a:pt x="125884" y="4754"/>
                  </a:cubicBezTo>
                  <a:cubicBezTo>
                    <a:pt x="125884" y="7730"/>
                    <a:pt x="128435" y="7730"/>
                    <a:pt x="132686" y="7730"/>
                  </a:cubicBezTo>
                  <a:cubicBezTo>
                    <a:pt x="132898" y="7730"/>
                    <a:pt x="136937" y="7730"/>
                    <a:pt x="140763" y="8155"/>
                  </a:cubicBezTo>
                  <a:cubicBezTo>
                    <a:pt x="145227" y="8580"/>
                    <a:pt x="145652" y="9005"/>
                    <a:pt x="145652" y="11130"/>
                  </a:cubicBezTo>
                  <a:cubicBezTo>
                    <a:pt x="145652" y="11343"/>
                    <a:pt x="145652" y="12618"/>
                    <a:pt x="144801" y="15807"/>
                  </a:cubicBezTo>
                  <a:lnTo>
                    <a:pt x="132261" y="65969"/>
                  </a:lnTo>
                  <a:lnTo>
                    <a:pt x="61054" y="65969"/>
                  </a:lnTo>
                  <a:lnTo>
                    <a:pt x="73383" y="16657"/>
                  </a:lnTo>
                  <a:cubicBezTo>
                    <a:pt x="75296" y="9430"/>
                    <a:pt x="75721" y="7730"/>
                    <a:pt x="92088" y="7730"/>
                  </a:cubicBezTo>
                  <a:cubicBezTo>
                    <a:pt x="95701" y="7730"/>
                    <a:pt x="98464" y="7730"/>
                    <a:pt x="98464" y="3053"/>
                  </a:cubicBezTo>
                  <a:cubicBezTo>
                    <a:pt x="98464" y="2203"/>
                    <a:pt x="97827" y="78"/>
                    <a:pt x="95063" y="78"/>
                  </a:cubicBezTo>
                  <a:cubicBezTo>
                    <a:pt x="88899" y="78"/>
                    <a:pt x="73383" y="928"/>
                    <a:pt x="67218" y="928"/>
                  </a:cubicBezTo>
                  <a:cubicBezTo>
                    <a:pt x="63605" y="928"/>
                    <a:pt x="56166" y="928"/>
                    <a:pt x="52552" y="715"/>
                  </a:cubicBezTo>
                  <a:cubicBezTo>
                    <a:pt x="48301" y="503"/>
                    <a:pt x="43200" y="78"/>
                    <a:pt x="39161" y="78"/>
                  </a:cubicBezTo>
                  <a:cubicBezTo>
                    <a:pt x="37886" y="78"/>
                    <a:pt x="34697" y="78"/>
                    <a:pt x="34697" y="4754"/>
                  </a:cubicBezTo>
                  <a:cubicBezTo>
                    <a:pt x="34697" y="7730"/>
                    <a:pt x="37248" y="7730"/>
                    <a:pt x="41499" y="7730"/>
                  </a:cubicBezTo>
                  <a:cubicBezTo>
                    <a:pt x="41712" y="7730"/>
                    <a:pt x="45750" y="7730"/>
                    <a:pt x="49576" y="8155"/>
                  </a:cubicBezTo>
                  <a:cubicBezTo>
                    <a:pt x="54040" y="8580"/>
                    <a:pt x="54465" y="9005"/>
                    <a:pt x="54465" y="11130"/>
                  </a:cubicBezTo>
                  <a:cubicBezTo>
                    <a:pt x="54465" y="11556"/>
                    <a:pt x="54465" y="12618"/>
                    <a:pt x="53615" y="15807"/>
                  </a:cubicBezTo>
                  <a:lnTo>
                    <a:pt x="25345" y="128673"/>
                  </a:lnTo>
                  <a:cubicBezTo>
                    <a:pt x="23644" y="135900"/>
                    <a:pt x="23219" y="137600"/>
                    <a:pt x="6640" y="137600"/>
                  </a:cubicBezTo>
                  <a:cubicBezTo>
                    <a:pt x="3026" y="137600"/>
                    <a:pt x="263" y="137600"/>
                    <a:pt x="263" y="142064"/>
                  </a:cubicBezTo>
                  <a:cubicBezTo>
                    <a:pt x="263" y="144189"/>
                    <a:pt x="1751" y="145252"/>
                    <a:pt x="3664" y="145252"/>
                  </a:cubicBezTo>
                  <a:cubicBezTo>
                    <a:pt x="9828" y="145252"/>
                    <a:pt x="25132" y="144402"/>
                    <a:pt x="31296" y="144402"/>
                  </a:cubicBezTo>
                  <a:cubicBezTo>
                    <a:pt x="34910" y="144402"/>
                    <a:pt x="42349" y="144402"/>
                    <a:pt x="45963" y="144615"/>
                  </a:cubicBezTo>
                  <a:cubicBezTo>
                    <a:pt x="50214" y="144827"/>
                    <a:pt x="55528" y="145252"/>
                    <a:pt x="59566" y="145252"/>
                  </a:cubicBezTo>
                  <a:cubicBezTo>
                    <a:pt x="60629" y="145252"/>
                    <a:pt x="64030" y="145252"/>
                    <a:pt x="64030" y="140789"/>
                  </a:cubicBezTo>
                  <a:cubicBezTo>
                    <a:pt x="64030" y="137600"/>
                    <a:pt x="61904" y="137600"/>
                    <a:pt x="57016" y="137600"/>
                  </a:cubicBezTo>
                  <a:cubicBezTo>
                    <a:pt x="53615" y="137600"/>
                    <a:pt x="52765" y="137600"/>
                    <a:pt x="48939" y="137175"/>
                  </a:cubicBezTo>
                  <a:cubicBezTo>
                    <a:pt x="44262" y="136537"/>
                    <a:pt x="44262" y="136112"/>
                    <a:pt x="44262" y="133987"/>
                  </a:cubicBezTo>
                  <a:cubicBezTo>
                    <a:pt x="44262" y="133774"/>
                    <a:pt x="44262" y="132499"/>
                    <a:pt x="45113" y="129311"/>
                  </a:cubicBezTo>
                  <a:lnTo>
                    <a:pt x="59141" y="73621"/>
                  </a:lnTo>
                  <a:lnTo>
                    <a:pt x="130348" y="73621"/>
                  </a:lnTo>
                  <a:lnTo>
                    <a:pt x="116531" y="128673"/>
                  </a:lnTo>
                  <a:cubicBezTo>
                    <a:pt x="114831" y="135900"/>
                    <a:pt x="114406" y="137600"/>
                    <a:pt x="97827" y="137600"/>
                  </a:cubicBezTo>
                  <a:cubicBezTo>
                    <a:pt x="94213" y="137600"/>
                    <a:pt x="91450" y="137600"/>
                    <a:pt x="91450" y="142064"/>
                  </a:cubicBezTo>
                  <a:cubicBezTo>
                    <a:pt x="91450" y="144189"/>
                    <a:pt x="92938" y="145252"/>
                    <a:pt x="94851" y="145252"/>
                  </a:cubicBezTo>
                  <a:cubicBezTo>
                    <a:pt x="101015" y="145252"/>
                    <a:pt x="116319" y="144402"/>
                    <a:pt x="122483" y="144402"/>
                  </a:cubicBezTo>
                  <a:cubicBezTo>
                    <a:pt x="126097" y="144402"/>
                    <a:pt x="133536" y="144402"/>
                    <a:pt x="137149" y="144615"/>
                  </a:cubicBezTo>
                  <a:cubicBezTo>
                    <a:pt x="141401" y="144827"/>
                    <a:pt x="146714" y="145252"/>
                    <a:pt x="150753" y="145252"/>
                  </a:cubicBezTo>
                  <a:cubicBezTo>
                    <a:pt x="151816" y="145252"/>
                    <a:pt x="155217" y="145252"/>
                    <a:pt x="155217" y="140789"/>
                  </a:cubicBezTo>
                  <a:cubicBezTo>
                    <a:pt x="155217" y="137600"/>
                    <a:pt x="153091" y="137600"/>
                    <a:pt x="148202" y="137600"/>
                  </a:cubicBezTo>
                  <a:cubicBezTo>
                    <a:pt x="144801" y="137600"/>
                    <a:pt x="143951" y="137600"/>
                    <a:pt x="140125" y="137175"/>
                  </a:cubicBezTo>
                  <a:cubicBezTo>
                    <a:pt x="135449" y="136537"/>
                    <a:pt x="135449" y="136112"/>
                    <a:pt x="135449" y="133987"/>
                  </a:cubicBezTo>
                  <a:cubicBezTo>
                    <a:pt x="135449" y="132712"/>
                    <a:pt x="136087" y="130586"/>
                    <a:pt x="136299" y="129311"/>
                  </a:cubicBezTo>
                  <a:lnTo>
                    <a:pt x="164357" y="17295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45F5AB97-9EC9-9776-C671-9B13EEA4DC41}"/>
              </a:ext>
            </a:extLst>
          </p:cNvPr>
          <p:cNvSpPr txBox="1"/>
          <p:nvPr/>
        </p:nvSpPr>
        <p:spPr>
          <a:xfrm>
            <a:off x="5656493" y="7004671"/>
            <a:ext cx="131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donc ici :</a:t>
            </a:r>
          </a:p>
        </p:txBody>
      </p:sp>
      <p:sp>
        <p:nvSpPr>
          <p:cNvPr id="114" name="Rectangle 139 1 2 2 1 2">
            <a:extLst>
              <a:ext uri="{FF2B5EF4-FFF2-40B4-BE49-F238E27FC236}">
                <a16:creationId xmlns:a16="http://schemas.microsoft.com/office/drawing/2014/main" id="{678C0D90-3DB5-A6EF-9A76-A396F97CF0BA}"/>
              </a:ext>
            </a:extLst>
          </p:cNvPr>
          <p:cNvSpPr/>
          <p:nvPr/>
        </p:nvSpPr>
        <p:spPr bwMode="auto">
          <a:xfrm>
            <a:off x="3118277" y="6223058"/>
            <a:ext cx="2285922" cy="613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 \sim \text{Gr}_H^{1/2}&#10;$$&#10;&#10;&#10;\end{document}&#10;" title="IguanaTex Vector Display">
            <a:extLst>
              <a:ext uri="{FF2B5EF4-FFF2-40B4-BE49-F238E27FC236}">
                <a16:creationId xmlns:a16="http://schemas.microsoft.com/office/drawing/2014/main" id="{B49F6611-F640-59C9-F6D3-ADFFA69DE2B9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327400" y="6286500"/>
            <a:ext cx="1871719" cy="467931"/>
            <a:chOff x="10199869" y="8438458"/>
            <a:chExt cx="1856594" cy="445645"/>
          </a:xfrm>
        </p:grpSpPr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8438B395-9289-E214-F89B-35AD840589B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199869" y="8558814"/>
              <a:ext cx="232091" cy="234756"/>
            </a:xfrm>
            <a:custGeom>
              <a:avLst/>
              <a:gdLst>
                <a:gd name="connsiteX0" fmla="*/ 63140 w 232091"/>
                <a:gd name="connsiteY0" fmla="*/ 109961 h 234756"/>
                <a:gd name="connsiteX1" fmla="*/ 63140 w 232091"/>
                <a:gd name="connsiteY1" fmla="*/ 23717 h 234756"/>
                <a:gd name="connsiteX2" fmla="*/ 70465 w 232091"/>
                <a:gd name="connsiteY2" fmla="*/ 11063 h 234756"/>
                <a:gd name="connsiteX3" fmla="*/ 90112 w 232091"/>
                <a:gd name="connsiteY3" fmla="*/ 10397 h 234756"/>
                <a:gd name="connsiteX4" fmla="*/ 157375 w 232091"/>
                <a:gd name="connsiteY4" fmla="*/ 60012 h 234756"/>
                <a:gd name="connsiteX5" fmla="*/ 100101 w 232091"/>
                <a:gd name="connsiteY5" fmla="*/ 109961 h 234756"/>
                <a:gd name="connsiteX6" fmla="*/ 63140 w 232091"/>
                <a:gd name="connsiteY6" fmla="*/ 109961 h 234756"/>
                <a:gd name="connsiteX7" fmla="*/ 133400 w 232091"/>
                <a:gd name="connsiteY7" fmla="*/ 114289 h 234756"/>
                <a:gd name="connsiteX8" fmla="*/ 191673 w 232091"/>
                <a:gd name="connsiteY8" fmla="*/ 60012 h 234756"/>
                <a:gd name="connsiteX9" fmla="*/ 104763 w 232091"/>
                <a:gd name="connsiteY9" fmla="*/ 75 h 234756"/>
                <a:gd name="connsiteX10" fmla="*/ 205 w 232091"/>
                <a:gd name="connsiteY10" fmla="*/ 75 h 234756"/>
                <a:gd name="connsiteX11" fmla="*/ 205 w 232091"/>
                <a:gd name="connsiteY11" fmla="*/ 10397 h 234756"/>
                <a:gd name="connsiteX12" fmla="*/ 8197 w 232091"/>
                <a:gd name="connsiteY12" fmla="*/ 10397 h 234756"/>
                <a:gd name="connsiteX13" fmla="*/ 34503 w 232091"/>
                <a:gd name="connsiteY13" fmla="*/ 26048 h 234756"/>
                <a:gd name="connsiteX14" fmla="*/ 34503 w 232091"/>
                <a:gd name="connsiteY14" fmla="*/ 201532 h 234756"/>
                <a:gd name="connsiteX15" fmla="*/ 8197 w 232091"/>
                <a:gd name="connsiteY15" fmla="*/ 217183 h 234756"/>
                <a:gd name="connsiteX16" fmla="*/ 205 w 232091"/>
                <a:gd name="connsiteY16" fmla="*/ 217183 h 234756"/>
                <a:gd name="connsiteX17" fmla="*/ 205 w 232091"/>
                <a:gd name="connsiteY17" fmla="*/ 227505 h 234756"/>
                <a:gd name="connsiteX18" fmla="*/ 48821 w 232091"/>
                <a:gd name="connsiteY18" fmla="*/ 226506 h 234756"/>
                <a:gd name="connsiteX19" fmla="*/ 97437 w 232091"/>
                <a:gd name="connsiteY19" fmla="*/ 227505 h 234756"/>
                <a:gd name="connsiteX20" fmla="*/ 97437 w 232091"/>
                <a:gd name="connsiteY20" fmla="*/ 217183 h 234756"/>
                <a:gd name="connsiteX21" fmla="*/ 89446 w 232091"/>
                <a:gd name="connsiteY21" fmla="*/ 217183 h 234756"/>
                <a:gd name="connsiteX22" fmla="*/ 63140 w 232091"/>
                <a:gd name="connsiteY22" fmla="*/ 201532 h 234756"/>
                <a:gd name="connsiteX23" fmla="*/ 63140 w 232091"/>
                <a:gd name="connsiteY23" fmla="*/ 117286 h 234756"/>
                <a:gd name="connsiteX24" fmla="*/ 101433 w 232091"/>
                <a:gd name="connsiteY24" fmla="*/ 117286 h 234756"/>
                <a:gd name="connsiteX25" fmla="*/ 132401 w 232091"/>
                <a:gd name="connsiteY25" fmla="*/ 128608 h 234756"/>
                <a:gd name="connsiteX26" fmla="*/ 145055 w 232091"/>
                <a:gd name="connsiteY26" fmla="*/ 173228 h 234756"/>
                <a:gd name="connsiteX27" fmla="*/ 158707 w 232091"/>
                <a:gd name="connsiteY27" fmla="*/ 220845 h 234756"/>
                <a:gd name="connsiteX28" fmla="*/ 200663 w 232091"/>
                <a:gd name="connsiteY28" fmla="*/ 234831 h 234756"/>
                <a:gd name="connsiteX29" fmla="*/ 232297 w 232091"/>
                <a:gd name="connsiteY29" fmla="*/ 198202 h 234756"/>
                <a:gd name="connsiteX30" fmla="*/ 227968 w 232091"/>
                <a:gd name="connsiteY30" fmla="*/ 192541 h 234756"/>
                <a:gd name="connsiteX31" fmla="*/ 223972 w 232091"/>
                <a:gd name="connsiteY31" fmla="*/ 197869 h 234756"/>
                <a:gd name="connsiteX32" fmla="*/ 201995 w 232091"/>
                <a:gd name="connsiteY32" fmla="*/ 227505 h 234756"/>
                <a:gd name="connsiteX33" fmla="*/ 178353 w 232091"/>
                <a:gd name="connsiteY33" fmla="*/ 179555 h 234756"/>
                <a:gd name="connsiteX34" fmla="*/ 174024 w 232091"/>
                <a:gd name="connsiteY34" fmla="*/ 152916 h 234756"/>
                <a:gd name="connsiteX35" fmla="*/ 133400 w 232091"/>
                <a:gd name="connsiteY35" fmla="*/ 114289 h 23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2091" h="234756">
                  <a:moveTo>
                    <a:pt x="63140" y="109961"/>
                  </a:moveTo>
                  <a:lnTo>
                    <a:pt x="63140" y="23717"/>
                  </a:lnTo>
                  <a:cubicBezTo>
                    <a:pt x="63140" y="16058"/>
                    <a:pt x="63140" y="12062"/>
                    <a:pt x="70465" y="11063"/>
                  </a:cubicBezTo>
                  <a:cubicBezTo>
                    <a:pt x="73795" y="10397"/>
                    <a:pt x="83452" y="10397"/>
                    <a:pt x="90112" y="10397"/>
                  </a:cubicBezTo>
                  <a:cubicBezTo>
                    <a:pt x="120080" y="10397"/>
                    <a:pt x="157375" y="11729"/>
                    <a:pt x="157375" y="60012"/>
                  </a:cubicBezTo>
                  <a:cubicBezTo>
                    <a:pt x="157375" y="82989"/>
                    <a:pt x="149383" y="109961"/>
                    <a:pt x="100101" y="109961"/>
                  </a:cubicBezTo>
                  <a:lnTo>
                    <a:pt x="63140" y="109961"/>
                  </a:lnTo>
                  <a:close/>
                  <a:moveTo>
                    <a:pt x="133400" y="114289"/>
                  </a:moveTo>
                  <a:cubicBezTo>
                    <a:pt x="165700" y="106298"/>
                    <a:pt x="191673" y="85985"/>
                    <a:pt x="191673" y="60012"/>
                  </a:cubicBezTo>
                  <a:cubicBezTo>
                    <a:pt x="191673" y="28046"/>
                    <a:pt x="153712" y="75"/>
                    <a:pt x="104763" y="75"/>
                  </a:cubicBezTo>
                  <a:lnTo>
                    <a:pt x="205" y="75"/>
                  </a:lnTo>
                  <a:lnTo>
                    <a:pt x="205" y="10397"/>
                  </a:lnTo>
                  <a:lnTo>
                    <a:pt x="8197" y="10397"/>
                  </a:lnTo>
                  <a:cubicBezTo>
                    <a:pt x="33837" y="10397"/>
                    <a:pt x="34503" y="14060"/>
                    <a:pt x="34503" y="26048"/>
                  </a:cubicBezTo>
                  <a:lnTo>
                    <a:pt x="34503" y="201532"/>
                  </a:lnTo>
                  <a:cubicBezTo>
                    <a:pt x="34503" y="213520"/>
                    <a:pt x="33837" y="217183"/>
                    <a:pt x="8197" y="217183"/>
                  </a:cubicBezTo>
                  <a:lnTo>
                    <a:pt x="205" y="217183"/>
                  </a:lnTo>
                  <a:lnTo>
                    <a:pt x="205" y="227505"/>
                  </a:lnTo>
                  <a:cubicBezTo>
                    <a:pt x="12193" y="226506"/>
                    <a:pt x="35835" y="226506"/>
                    <a:pt x="48821" y="226506"/>
                  </a:cubicBezTo>
                  <a:cubicBezTo>
                    <a:pt x="61808" y="226506"/>
                    <a:pt x="85450" y="226506"/>
                    <a:pt x="97437" y="227505"/>
                  </a:cubicBezTo>
                  <a:lnTo>
                    <a:pt x="97437" y="217183"/>
                  </a:lnTo>
                  <a:lnTo>
                    <a:pt x="89446" y="217183"/>
                  </a:lnTo>
                  <a:cubicBezTo>
                    <a:pt x="63806" y="217183"/>
                    <a:pt x="63140" y="213520"/>
                    <a:pt x="63140" y="201532"/>
                  </a:cubicBezTo>
                  <a:lnTo>
                    <a:pt x="63140" y="117286"/>
                  </a:lnTo>
                  <a:lnTo>
                    <a:pt x="101433" y="117286"/>
                  </a:lnTo>
                  <a:cubicBezTo>
                    <a:pt x="106761" y="117286"/>
                    <a:pt x="120746" y="117286"/>
                    <a:pt x="132401" y="128608"/>
                  </a:cubicBezTo>
                  <a:cubicBezTo>
                    <a:pt x="145055" y="140595"/>
                    <a:pt x="145055" y="150918"/>
                    <a:pt x="145055" y="173228"/>
                  </a:cubicBezTo>
                  <a:cubicBezTo>
                    <a:pt x="145055" y="194872"/>
                    <a:pt x="145055" y="208192"/>
                    <a:pt x="158707" y="220845"/>
                  </a:cubicBezTo>
                  <a:cubicBezTo>
                    <a:pt x="172359" y="232833"/>
                    <a:pt x="190674" y="234831"/>
                    <a:pt x="200663" y="234831"/>
                  </a:cubicBezTo>
                  <a:cubicBezTo>
                    <a:pt x="226636" y="234831"/>
                    <a:pt x="232297" y="207526"/>
                    <a:pt x="232297" y="198202"/>
                  </a:cubicBezTo>
                  <a:cubicBezTo>
                    <a:pt x="232297" y="196204"/>
                    <a:pt x="232297" y="192541"/>
                    <a:pt x="227968" y="192541"/>
                  </a:cubicBezTo>
                  <a:cubicBezTo>
                    <a:pt x="224305" y="192541"/>
                    <a:pt x="224305" y="195538"/>
                    <a:pt x="223972" y="197869"/>
                  </a:cubicBezTo>
                  <a:cubicBezTo>
                    <a:pt x="221974" y="221511"/>
                    <a:pt x="210320" y="227505"/>
                    <a:pt x="201995" y="227505"/>
                  </a:cubicBezTo>
                  <a:cubicBezTo>
                    <a:pt x="185679" y="227505"/>
                    <a:pt x="183015" y="210523"/>
                    <a:pt x="178353" y="179555"/>
                  </a:cubicBezTo>
                  <a:lnTo>
                    <a:pt x="174024" y="152916"/>
                  </a:lnTo>
                  <a:cubicBezTo>
                    <a:pt x="168031" y="131605"/>
                    <a:pt x="151714" y="120616"/>
                    <a:pt x="133400" y="114289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91273F3E-582C-E30A-2132-DE3D857D77C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442654" y="8637066"/>
              <a:ext cx="128865" cy="152841"/>
            </a:xfrm>
            <a:custGeom>
              <a:avLst/>
              <a:gdLst>
                <a:gd name="connsiteX0" fmla="*/ 28183 w 128865"/>
                <a:gd name="connsiteY0" fmla="*/ 65340 h 152841"/>
                <a:gd name="connsiteX1" fmla="*/ 69474 w 128865"/>
                <a:gd name="connsiteY1" fmla="*/ 7400 h 152841"/>
                <a:gd name="connsiteX2" fmla="*/ 107101 w 128865"/>
                <a:gd name="connsiteY2" fmla="*/ 65340 h 152841"/>
                <a:gd name="connsiteX3" fmla="*/ 28183 w 128865"/>
                <a:gd name="connsiteY3" fmla="*/ 65340 h 152841"/>
                <a:gd name="connsiteX4" fmla="*/ 27850 w 128865"/>
                <a:gd name="connsiteY4" fmla="*/ 72333 h 152841"/>
                <a:gd name="connsiteX5" fmla="*/ 120754 w 128865"/>
                <a:gd name="connsiteY5" fmla="*/ 72333 h 152841"/>
                <a:gd name="connsiteX6" fmla="*/ 129078 w 128865"/>
                <a:gd name="connsiteY6" fmla="*/ 65340 h 152841"/>
                <a:gd name="connsiteX7" fmla="*/ 69474 w 128865"/>
                <a:gd name="connsiteY7" fmla="*/ 75 h 152841"/>
                <a:gd name="connsiteX8" fmla="*/ 213 w 128865"/>
                <a:gd name="connsiteY8" fmla="*/ 75996 h 152841"/>
                <a:gd name="connsiteX9" fmla="*/ 73470 w 128865"/>
                <a:gd name="connsiteY9" fmla="*/ 152916 h 152841"/>
                <a:gd name="connsiteX10" fmla="*/ 129078 w 128865"/>
                <a:gd name="connsiteY10" fmla="*/ 109628 h 152841"/>
                <a:gd name="connsiteX11" fmla="*/ 124750 w 128865"/>
                <a:gd name="connsiteY11" fmla="*/ 105632 h 152841"/>
                <a:gd name="connsiteX12" fmla="*/ 120421 w 128865"/>
                <a:gd name="connsiteY12" fmla="*/ 110294 h 152841"/>
                <a:gd name="connsiteX13" fmla="*/ 75468 w 128865"/>
                <a:gd name="connsiteY13" fmla="*/ 144591 h 152841"/>
                <a:gd name="connsiteX14" fmla="*/ 37840 w 128865"/>
                <a:gd name="connsiteY14" fmla="*/ 122281 h 152841"/>
                <a:gd name="connsiteX15" fmla="*/ 27850 w 128865"/>
                <a:gd name="connsiteY15" fmla="*/ 72333 h 15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865" h="152841">
                  <a:moveTo>
                    <a:pt x="28183" y="65340"/>
                  </a:moveTo>
                  <a:cubicBezTo>
                    <a:pt x="30181" y="15725"/>
                    <a:pt x="58152" y="7400"/>
                    <a:pt x="69474" y="7400"/>
                  </a:cubicBezTo>
                  <a:cubicBezTo>
                    <a:pt x="103771" y="7400"/>
                    <a:pt x="107101" y="52354"/>
                    <a:pt x="107101" y="65340"/>
                  </a:cubicBezTo>
                  <a:lnTo>
                    <a:pt x="28183" y="65340"/>
                  </a:lnTo>
                  <a:close/>
                  <a:moveTo>
                    <a:pt x="27850" y="72333"/>
                  </a:moveTo>
                  <a:lnTo>
                    <a:pt x="120754" y="72333"/>
                  </a:lnTo>
                  <a:cubicBezTo>
                    <a:pt x="128079" y="72333"/>
                    <a:pt x="129078" y="72333"/>
                    <a:pt x="129078" y="65340"/>
                  </a:cubicBezTo>
                  <a:cubicBezTo>
                    <a:pt x="129078" y="32375"/>
                    <a:pt x="111097" y="75"/>
                    <a:pt x="69474" y="75"/>
                  </a:cubicBezTo>
                  <a:cubicBezTo>
                    <a:pt x="30847" y="75"/>
                    <a:pt x="213" y="34372"/>
                    <a:pt x="213" y="75996"/>
                  </a:cubicBezTo>
                  <a:cubicBezTo>
                    <a:pt x="213" y="120616"/>
                    <a:pt x="35176" y="152916"/>
                    <a:pt x="73470" y="152916"/>
                  </a:cubicBezTo>
                  <a:cubicBezTo>
                    <a:pt x="114094" y="152916"/>
                    <a:pt x="129078" y="115954"/>
                    <a:pt x="129078" y="109628"/>
                  </a:cubicBezTo>
                  <a:cubicBezTo>
                    <a:pt x="129078" y="106298"/>
                    <a:pt x="126415" y="105632"/>
                    <a:pt x="124750" y="105632"/>
                  </a:cubicBezTo>
                  <a:cubicBezTo>
                    <a:pt x="121753" y="105632"/>
                    <a:pt x="121087" y="107630"/>
                    <a:pt x="120421" y="110294"/>
                  </a:cubicBezTo>
                  <a:cubicBezTo>
                    <a:pt x="108766" y="144591"/>
                    <a:pt x="78797" y="144591"/>
                    <a:pt x="75468" y="144591"/>
                  </a:cubicBezTo>
                  <a:cubicBezTo>
                    <a:pt x="58818" y="144591"/>
                    <a:pt x="45499" y="134602"/>
                    <a:pt x="37840" y="122281"/>
                  </a:cubicBezTo>
                  <a:cubicBezTo>
                    <a:pt x="27850" y="106298"/>
                    <a:pt x="27850" y="84321"/>
                    <a:pt x="27850" y="72333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89430DCC-2E7D-8695-7A44-235C4FD3DB1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597407" y="8676991"/>
              <a:ext cx="207683" cy="159201"/>
            </a:xfrm>
            <a:custGeom>
              <a:avLst/>
              <a:gdLst>
                <a:gd name="connsiteX0" fmla="*/ 180163 w 207683"/>
                <a:gd name="connsiteY0" fmla="*/ 18957 h 159201"/>
                <a:gd name="connsiteX1" fmla="*/ 199976 w 207683"/>
                <a:gd name="connsiteY1" fmla="*/ 8467 h 159201"/>
                <a:gd name="connsiteX2" fmla="*/ 207901 w 207683"/>
                <a:gd name="connsiteY2" fmla="*/ 3339 h 159201"/>
                <a:gd name="connsiteX3" fmla="*/ 204171 w 207683"/>
                <a:gd name="connsiteY3" fmla="*/ 76 h 159201"/>
                <a:gd name="connsiteX4" fmla="*/ 173636 w 207683"/>
                <a:gd name="connsiteY4" fmla="*/ 1009 h 159201"/>
                <a:gd name="connsiteX5" fmla="*/ 157553 w 207683"/>
                <a:gd name="connsiteY5" fmla="*/ 775 h 159201"/>
                <a:gd name="connsiteX6" fmla="*/ 142869 w 207683"/>
                <a:gd name="connsiteY6" fmla="*/ 76 h 159201"/>
                <a:gd name="connsiteX7" fmla="*/ 137974 w 207683"/>
                <a:gd name="connsiteY7" fmla="*/ 5204 h 159201"/>
                <a:gd name="connsiteX8" fmla="*/ 145433 w 207683"/>
                <a:gd name="connsiteY8" fmla="*/ 8467 h 159201"/>
                <a:gd name="connsiteX9" fmla="*/ 154290 w 207683"/>
                <a:gd name="connsiteY9" fmla="*/ 8934 h 159201"/>
                <a:gd name="connsiteX10" fmla="*/ 159651 w 207683"/>
                <a:gd name="connsiteY10" fmla="*/ 12197 h 159201"/>
                <a:gd name="connsiteX11" fmla="*/ 158719 w 207683"/>
                <a:gd name="connsiteY11" fmla="*/ 17325 h 159201"/>
                <a:gd name="connsiteX12" fmla="*/ 144966 w 207683"/>
                <a:gd name="connsiteY12" fmla="*/ 72334 h 159201"/>
                <a:gd name="connsiteX13" fmla="*/ 66881 w 207683"/>
                <a:gd name="connsiteY13" fmla="*/ 72334 h 159201"/>
                <a:gd name="connsiteX14" fmla="*/ 80400 w 207683"/>
                <a:gd name="connsiteY14" fmla="*/ 18257 h 159201"/>
                <a:gd name="connsiteX15" fmla="*/ 100912 w 207683"/>
                <a:gd name="connsiteY15" fmla="*/ 8467 h 159201"/>
                <a:gd name="connsiteX16" fmla="*/ 107905 w 207683"/>
                <a:gd name="connsiteY16" fmla="*/ 3339 h 159201"/>
                <a:gd name="connsiteX17" fmla="*/ 104175 w 207683"/>
                <a:gd name="connsiteY17" fmla="*/ 76 h 159201"/>
                <a:gd name="connsiteX18" fmla="*/ 73641 w 207683"/>
                <a:gd name="connsiteY18" fmla="*/ 1009 h 159201"/>
                <a:gd name="connsiteX19" fmla="*/ 57557 w 207683"/>
                <a:gd name="connsiteY19" fmla="*/ 775 h 159201"/>
                <a:gd name="connsiteX20" fmla="*/ 42873 w 207683"/>
                <a:gd name="connsiteY20" fmla="*/ 76 h 159201"/>
                <a:gd name="connsiteX21" fmla="*/ 37978 w 207683"/>
                <a:gd name="connsiteY21" fmla="*/ 5204 h 159201"/>
                <a:gd name="connsiteX22" fmla="*/ 45437 w 207683"/>
                <a:gd name="connsiteY22" fmla="*/ 8467 h 159201"/>
                <a:gd name="connsiteX23" fmla="*/ 54294 w 207683"/>
                <a:gd name="connsiteY23" fmla="*/ 8934 h 159201"/>
                <a:gd name="connsiteX24" fmla="*/ 59655 w 207683"/>
                <a:gd name="connsiteY24" fmla="*/ 12197 h 159201"/>
                <a:gd name="connsiteX25" fmla="*/ 58723 w 207683"/>
                <a:gd name="connsiteY25" fmla="*/ 17325 h 159201"/>
                <a:gd name="connsiteX26" fmla="*/ 27722 w 207683"/>
                <a:gd name="connsiteY26" fmla="*/ 141096 h 159201"/>
                <a:gd name="connsiteX27" fmla="*/ 7210 w 207683"/>
                <a:gd name="connsiteY27" fmla="*/ 150886 h 159201"/>
                <a:gd name="connsiteX28" fmla="*/ 217 w 207683"/>
                <a:gd name="connsiteY28" fmla="*/ 155781 h 159201"/>
                <a:gd name="connsiteX29" fmla="*/ 3946 w 207683"/>
                <a:gd name="connsiteY29" fmla="*/ 159278 h 159201"/>
                <a:gd name="connsiteX30" fmla="*/ 34248 w 207683"/>
                <a:gd name="connsiteY30" fmla="*/ 158345 h 159201"/>
                <a:gd name="connsiteX31" fmla="*/ 50331 w 207683"/>
                <a:gd name="connsiteY31" fmla="*/ 158578 h 159201"/>
                <a:gd name="connsiteX32" fmla="*/ 65249 w 207683"/>
                <a:gd name="connsiteY32" fmla="*/ 159278 h 159201"/>
                <a:gd name="connsiteX33" fmla="*/ 70144 w 207683"/>
                <a:gd name="connsiteY33" fmla="*/ 154383 h 159201"/>
                <a:gd name="connsiteX34" fmla="*/ 62452 w 207683"/>
                <a:gd name="connsiteY34" fmla="*/ 150886 h 159201"/>
                <a:gd name="connsiteX35" fmla="*/ 53595 w 207683"/>
                <a:gd name="connsiteY35" fmla="*/ 150420 h 159201"/>
                <a:gd name="connsiteX36" fmla="*/ 48467 w 207683"/>
                <a:gd name="connsiteY36" fmla="*/ 146924 h 159201"/>
                <a:gd name="connsiteX37" fmla="*/ 49399 w 207683"/>
                <a:gd name="connsiteY37" fmla="*/ 141796 h 159201"/>
                <a:gd name="connsiteX38" fmla="*/ 64783 w 207683"/>
                <a:gd name="connsiteY38" fmla="*/ 80726 h 159201"/>
                <a:gd name="connsiteX39" fmla="*/ 142869 w 207683"/>
                <a:gd name="connsiteY39" fmla="*/ 80726 h 159201"/>
                <a:gd name="connsiteX40" fmla="*/ 127718 w 207683"/>
                <a:gd name="connsiteY40" fmla="*/ 141096 h 159201"/>
                <a:gd name="connsiteX41" fmla="*/ 107206 w 207683"/>
                <a:gd name="connsiteY41" fmla="*/ 150886 h 159201"/>
                <a:gd name="connsiteX42" fmla="*/ 100213 w 207683"/>
                <a:gd name="connsiteY42" fmla="*/ 155781 h 159201"/>
                <a:gd name="connsiteX43" fmla="*/ 103942 w 207683"/>
                <a:gd name="connsiteY43" fmla="*/ 159278 h 159201"/>
                <a:gd name="connsiteX44" fmla="*/ 134244 w 207683"/>
                <a:gd name="connsiteY44" fmla="*/ 158345 h 159201"/>
                <a:gd name="connsiteX45" fmla="*/ 150327 w 207683"/>
                <a:gd name="connsiteY45" fmla="*/ 158578 h 159201"/>
                <a:gd name="connsiteX46" fmla="*/ 165245 w 207683"/>
                <a:gd name="connsiteY46" fmla="*/ 159278 h 159201"/>
                <a:gd name="connsiteX47" fmla="*/ 170140 w 207683"/>
                <a:gd name="connsiteY47" fmla="*/ 154383 h 159201"/>
                <a:gd name="connsiteX48" fmla="*/ 162448 w 207683"/>
                <a:gd name="connsiteY48" fmla="*/ 150886 h 159201"/>
                <a:gd name="connsiteX49" fmla="*/ 153591 w 207683"/>
                <a:gd name="connsiteY49" fmla="*/ 150420 h 159201"/>
                <a:gd name="connsiteX50" fmla="*/ 148463 w 207683"/>
                <a:gd name="connsiteY50" fmla="*/ 146924 h 159201"/>
                <a:gd name="connsiteX51" fmla="*/ 149395 w 207683"/>
                <a:gd name="connsiteY51" fmla="*/ 141796 h 159201"/>
                <a:gd name="connsiteX52" fmla="*/ 180163 w 207683"/>
                <a:gd name="connsiteY52" fmla="*/ 18957 h 15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7683" h="159201">
                  <a:moveTo>
                    <a:pt x="180163" y="18957"/>
                  </a:moveTo>
                  <a:cubicBezTo>
                    <a:pt x="182261" y="10332"/>
                    <a:pt x="182727" y="8467"/>
                    <a:pt x="199976" y="8467"/>
                  </a:cubicBezTo>
                  <a:cubicBezTo>
                    <a:pt x="205104" y="8467"/>
                    <a:pt x="207901" y="8467"/>
                    <a:pt x="207901" y="3339"/>
                  </a:cubicBezTo>
                  <a:cubicBezTo>
                    <a:pt x="207901" y="2407"/>
                    <a:pt x="207202" y="76"/>
                    <a:pt x="204171" y="76"/>
                  </a:cubicBezTo>
                  <a:cubicBezTo>
                    <a:pt x="197412" y="76"/>
                    <a:pt x="180396" y="1009"/>
                    <a:pt x="173636" y="1009"/>
                  </a:cubicBezTo>
                  <a:cubicBezTo>
                    <a:pt x="169674" y="1009"/>
                    <a:pt x="161516" y="1009"/>
                    <a:pt x="157553" y="775"/>
                  </a:cubicBezTo>
                  <a:cubicBezTo>
                    <a:pt x="152891" y="542"/>
                    <a:pt x="147297" y="76"/>
                    <a:pt x="142869" y="76"/>
                  </a:cubicBezTo>
                  <a:cubicBezTo>
                    <a:pt x="141470" y="76"/>
                    <a:pt x="137974" y="76"/>
                    <a:pt x="137974" y="5204"/>
                  </a:cubicBezTo>
                  <a:cubicBezTo>
                    <a:pt x="137974" y="8467"/>
                    <a:pt x="140771" y="8467"/>
                    <a:pt x="145433" y="8467"/>
                  </a:cubicBezTo>
                  <a:cubicBezTo>
                    <a:pt x="145666" y="8467"/>
                    <a:pt x="150094" y="8467"/>
                    <a:pt x="154290" y="8934"/>
                  </a:cubicBezTo>
                  <a:cubicBezTo>
                    <a:pt x="159185" y="9400"/>
                    <a:pt x="159651" y="9866"/>
                    <a:pt x="159651" y="12197"/>
                  </a:cubicBezTo>
                  <a:cubicBezTo>
                    <a:pt x="159651" y="12430"/>
                    <a:pt x="159651" y="13829"/>
                    <a:pt x="158719" y="17325"/>
                  </a:cubicBezTo>
                  <a:lnTo>
                    <a:pt x="144966" y="72334"/>
                  </a:lnTo>
                  <a:lnTo>
                    <a:pt x="66881" y="72334"/>
                  </a:lnTo>
                  <a:lnTo>
                    <a:pt x="80400" y="18257"/>
                  </a:lnTo>
                  <a:cubicBezTo>
                    <a:pt x="82498" y="10332"/>
                    <a:pt x="82964" y="8467"/>
                    <a:pt x="100912" y="8467"/>
                  </a:cubicBezTo>
                  <a:cubicBezTo>
                    <a:pt x="104875" y="8467"/>
                    <a:pt x="107905" y="8467"/>
                    <a:pt x="107905" y="3339"/>
                  </a:cubicBezTo>
                  <a:cubicBezTo>
                    <a:pt x="107905" y="2407"/>
                    <a:pt x="107206" y="76"/>
                    <a:pt x="104175" y="76"/>
                  </a:cubicBezTo>
                  <a:cubicBezTo>
                    <a:pt x="97416" y="76"/>
                    <a:pt x="80400" y="1009"/>
                    <a:pt x="73641" y="1009"/>
                  </a:cubicBezTo>
                  <a:cubicBezTo>
                    <a:pt x="69678" y="1009"/>
                    <a:pt x="61520" y="1009"/>
                    <a:pt x="57557" y="775"/>
                  </a:cubicBezTo>
                  <a:cubicBezTo>
                    <a:pt x="52895" y="542"/>
                    <a:pt x="47301" y="76"/>
                    <a:pt x="42873" y="76"/>
                  </a:cubicBezTo>
                  <a:cubicBezTo>
                    <a:pt x="41474" y="76"/>
                    <a:pt x="37978" y="76"/>
                    <a:pt x="37978" y="5204"/>
                  </a:cubicBezTo>
                  <a:cubicBezTo>
                    <a:pt x="37978" y="8467"/>
                    <a:pt x="40775" y="8467"/>
                    <a:pt x="45437" y="8467"/>
                  </a:cubicBezTo>
                  <a:cubicBezTo>
                    <a:pt x="45670" y="8467"/>
                    <a:pt x="50098" y="8467"/>
                    <a:pt x="54294" y="8934"/>
                  </a:cubicBezTo>
                  <a:cubicBezTo>
                    <a:pt x="59189" y="9400"/>
                    <a:pt x="59655" y="9866"/>
                    <a:pt x="59655" y="12197"/>
                  </a:cubicBezTo>
                  <a:cubicBezTo>
                    <a:pt x="59655" y="12663"/>
                    <a:pt x="59655" y="13829"/>
                    <a:pt x="58723" y="17325"/>
                  </a:cubicBezTo>
                  <a:lnTo>
                    <a:pt x="27722" y="141096"/>
                  </a:lnTo>
                  <a:cubicBezTo>
                    <a:pt x="25857" y="149022"/>
                    <a:pt x="25391" y="150886"/>
                    <a:pt x="7210" y="150886"/>
                  </a:cubicBezTo>
                  <a:cubicBezTo>
                    <a:pt x="3247" y="150886"/>
                    <a:pt x="217" y="150886"/>
                    <a:pt x="217" y="155781"/>
                  </a:cubicBezTo>
                  <a:cubicBezTo>
                    <a:pt x="217" y="158112"/>
                    <a:pt x="1849" y="159278"/>
                    <a:pt x="3946" y="159278"/>
                  </a:cubicBezTo>
                  <a:cubicBezTo>
                    <a:pt x="10706" y="159278"/>
                    <a:pt x="27489" y="158345"/>
                    <a:pt x="34248" y="158345"/>
                  </a:cubicBezTo>
                  <a:cubicBezTo>
                    <a:pt x="38211" y="158345"/>
                    <a:pt x="46369" y="158345"/>
                    <a:pt x="50331" y="158578"/>
                  </a:cubicBezTo>
                  <a:cubicBezTo>
                    <a:pt x="54993" y="158811"/>
                    <a:pt x="60821" y="159278"/>
                    <a:pt x="65249" y="159278"/>
                  </a:cubicBezTo>
                  <a:cubicBezTo>
                    <a:pt x="66415" y="159278"/>
                    <a:pt x="70144" y="159278"/>
                    <a:pt x="70144" y="154383"/>
                  </a:cubicBezTo>
                  <a:cubicBezTo>
                    <a:pt x="70144" y="150886"/>
                    <a:pt x="67813" y="150886"/>
                    <a:pt x="62452" y="150886"/>
                  </a:cubicBezTo>
                  <a:cubicBezTo>
                    <a:pt x="58723" y="150886"/>
                    <a:pt x="57790" y="150886"/>
                    <a:pt x="53595" y="150420"/>
                  </a:cubicBezTo>
                  <a:cubicBezTo>
                    <a:pt x="48467" y="149721"/>
                    <a:pt x="48467" y="149255"/>
                    <a:pt x="48467" y="146924"/>
                  </a:cubicBezTo>
                  <a:cubicBezTo>
                    <a:pt x="48467" y="146691"/>
                    <a:pt x="48467" y="145292"/>
                    <a:pt x="49399" y="141796"/>
                  </a:cubicBezTo>
                  <a:lnTo>
                    <a:pt x="64783" y="80726"/>
                  </a:lnTo>
                  <a:lnTo>
                    <a:pt x="142869" y="80726"/>
                  </a:lnTo>
                  <a:lnTo>
                    <a:pt x="127718" y="141096"/>
                  </a:lnTo>
                  <a:cubicBezTo>
                    <a:pt x="125853" y="149022"/>
                    <a:pt x="125387" y="150886"/>
                    <a:pt x="107206" y="150886"/>
                  </a:cubicBezTo>
                  <a:cubicBezTo>
                    <a:pt x="103243" y="150886"/>
                    <a:pt x="100213" y="150886"/>
                    <a:pt x="100213" y="155781"/>
                  </a:cubicBezTo>
                  <a:cubicBezTo>
                    <a:pt x="100213" y="158112"/>
                    <a:pt x="101845" y="159278"/>
                    <a:pt x="103942" y="159278"/>
                  </a:cubicBezTo>
                  <a:cubicBezTo>
                    <a:pt x="110702" y="159278"/>
                    <a:pt x="127485" y="158345"/>
                    <a:pt x="134244" y="158345"/>
                  </a:cubicBezTo>
                  <a:cubicBezTo>
                    <a:pt x="138207" y="158345"/>
                    <a:pt x="146365" y="158345"/>
                    <a:pt x="150327" y="158578"/>
                  </a:cubicBezTo>
                  <a:cubicBezTo>
                    <a:pt x="154989" y="158811"/>
                    <a:pt x="160817" y="159278"/>
                    <a:pt x="165245" y="159278"/>
                  </a:cubicBezTo>
                  <a:cubicBezTo>
                    <a:pt x="166411" y="159278"/>
                    <a:pt x="170140" y="159278"/>
                    <a:pt x="170140" y="154383"/>
                  </a:cubicBezTo>
                  <a:cubicBezTo>
                    <a:pt x="170140" y="150886"/>
                    <a:pt x="167809" y="150886"/>
                    <a:pt x="162448" y="150886"/>
                  </a:cubicBezTo>
                  <a:cubicBezTo>
                    <a:pt x="158719" y="150886"/>
                    <a:pt x="157786" y="150886"/>
                    <a:pt x="153591" y="150420"/>
                  </a:cubicBezTo>
                  <a:cubicBezTo>
                    <a:pt x="148463" y="149721"/>
                    <a:pt x="148463" y="149255"/>
                    <a:pt x="148463" y="146924"/>
                  </a:cubicBezTo>
                  <a:cubicBezTo>
                    <a:pt x="148463" y="145525"/>
                    <a:pt x="149162" y="143194"/>
                    <a:pt x="149395" y="141796"/>
                  </a:cubicBezTo>
                  <a:lnTo>
                    <a:pt x="180163" y="18957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000A106F-6E82-714E-0B96-697792E44B3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944694" y="8664038"/>
              <a:ext cx="222102" cy="77919"/>
            </a:xfrm>
            <a:custGeom>
              <a:avLst/>
              <a:gdLst>
                <a:gd name="connsiteX0" fmla="*/ 222330 w 222102"/>
                <a:gd name="connsiteY0" fmla="*/ 11063 h 77919"/>
                <a:gd name="connsiteX1" fmla="*/ 217668 w 222102"/>
                <a:gd name="connsiteY1" fmla="*/ 408 h 77919"/>
                <a:gd name="connsiteX2" fmla="*/ 213006 w 222102"/>
                <a:gd name="connsiteY2" fmla="*/ 9065 h 77919"/>
                <a:gd name="connsiteX3" fmla="*/ 166388 w 222102"/>
                <a:gd name="connsiteY3" fmla="*/ 59346 h 77919"/>
                <a:gd name="connsiteX4" fmla="*/ 113110 w 222102"/>
                <a:gd name="connsiteY4" fmla="*/ 30710 h 77919"/>
                <a:gd name="connsiteX5" fmla="*/ 56169 w 222102"/>
                <a:gd name="connsiteY5" fmla="*/ 75 h 77919"/>
                <a:gd name="connsiteX6" fmla="*/ 227 w 222102"/>
                <a:gd name="connsiteY6" fmla="*/ 67005 h 77919"/>
                <a:gd name="connsiteX7" fmla="*/ 4889 w 222102"/>
                <a:gd name="connsiteY7" fmla="*/ 77661 h 77919"/>
                <a:gd name="connsiteX8" fmla="*/ 9551 w 222102"/>
                <a:gd name="connsiteY8" fmla="*/ 70002 h 77919"/>
                <a:gd name="connsiteX9" fmla="*/ 56169 w 222102"/>
                <a:gd name="connsiteY9" fmla="*/ 18722 h 77919"/>
                <a:gd name="connsiteX10" fmla="*/ 109447 w 222102"/>
                <a:gd name="connsiteY10" fmla="*/ 47359 h 77919"/>
                <a:gd name="connsiteX11" fmla="*/ 166388 w 222102"/>
                <a:gd name="connsiteY11" fmla="*/ 77994 h 77919"/>
                <a:gd name="connsiteX12" fmla="*/ 222330 w 222102"/>
                <a:gd name="connsiteY12" fmla="*/ 11063 h 7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02" h="77919">
                  <a:moveTo>
                    <a:pt x="222330" y="11063"/>
                  </a:moveTo>
                  <a:cubicBezTo>
                    <a:pt x="222330" y="3738"/>
                    <a:pt x="220332" y="408"/>
                    <a:pt x="217668" y="408"/>
                  </a:cubicBezTo>
                  <a:cubicBezTo>
                    <a:pt x="216003" y="408"/>
                    <a:pt x="213339" y="2739"/>
                    <a:pt x="213006" y="9065"/>
                  </a:cubicBezTo>
                  <a:cubicBezTo>
                    <a:pt x="211674" y="41032"/>
                    <a:pt x="189697" y="59346"/>
                    <a:pt x="166388" y="59346"/>
                  </a:cubicBezTo>
                  <a:cubicBezTo>
                    <a:pt x="145410" y="59346"/>
                    <a:pt x="129426" y="45028"/>
                    <a:pt x="113110" y="30710"/>
                  </a:cubicBezTo>
                  <a:cubicBezTo>
                    <a:pt x="96128" y="15392"/>
                    <a:pt x="78812" y="75"/>
                    <a:pt x="56169" y="75"/>
                  </a:cubicBezTo>
                  <a:cubicBezTo>
                    <a:pt x="19874" y="75"/>
                    <a:pt x="227" y="36703"/>
                    <a:pt x="227" y="67005"/>
                  </a:cubicBezTo>
                  <a:cubicBezTo>
                    <a:pt x="227" y="77661"/>
                    <a:pt x="4556" y="77661"/>
                    <a:pt x="4889" y="77661"/>
                  </a:cubicBezTo>
                  <a:cubicBezTo>
                    <a:pt x="8552" y="77661"/>
                    <a:pt x="9551" y="71001"/>
                    <a:pt x="9551" y="70002"/>
                  </a:cubicBezTo>
                  <a:cubicBezTo>
                    <a:pt x="10883" y="33373"/>
                    <a:pt x="35857" y="18722"/>
                    <a:pt x="56169" y="18722"/>
                  </a:cubicBezTo>
                  <a:cubicBezTo>
                    <a:pt x="77147" y="18722"/>
                    <a:pt x="93131" y="33040"/>
                    <a:pt x="109447" y="47359"/>
                  </a:cubicBezTo>
                  <a:cubicBezTo>
                    <a:pt x="126429" y="62676"/>
                    <a:pt x="143745" y="77994"/>
                    <a:pt x="166388" y="77994"/>
                  </a:cubicBezTo>
                  <a:cubicBezTo>
                    <a:pt x="202683" y="77994"/>
                    <a:pt x="222330" y="41365"/>
                    <a:pt x="222330" y="11063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8806BBFF-A3DB-27C9-45EC-7B5AFAE8AE4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296511" y="8551488"/>
              <a:ext cx="226098" cy="242081"/>
            </a:xfrm>
            <a:custGeom>
              <a:avLst/>
              <a:gdLst>
                <a:gd name="connsiteX0" fmla="*/ 179052 w 226098"/>
                <a:gd name="connsiteY0" fmla="*/ 213853 h 242081"/>
                <a:gd name="connsiteX1" fmla="*/ 200363 w 226098"/>
                <a:gd name="connsiteY1" fmla="*/ 234498 h 242081"/>
                <a:gd name="connsiteX2" fmla="*/ 203360 w 226098"/>
                <a:gd name="connsiteY2" fmla="*/ 226839 h 242081"/>
                <a:gd name="connsiteX3" fmla="*/ 203360 w 226098"/>
                <a:gd name="connsiteY3" fmla="*/ 168899 h 242081"/>
                <a:gd name="connsiteX4" fmla="*/ 226336 w 226098"/>
                <a:gd name="connsiteY4" fmla="*/ 154248 h 242081"/>
                <a:gd name="connsiteX5" fmla="*/ 226336 w 226098"/>
                <a:gd name="connsiteY5" fmla="*/ 143925 h 242081"/>
                <a:gd name="connsiteX6" fmla="*/ 185711 w 226098"/>
                <a:gd name="connsiteY6" fmla="*/ 144924 h 242081"/>
                <a:gd name="connsiteX7" fmla="*/ 132101 w 226098"/>
                <a:gd name="connsiteY7" fmla="*/ 143925 h 242081"/>
                <a:gd name="connsiteX8" fmla="*/ 132101 w 226098"/>
                <a:gd name="connsiteY8" fmla="*/ 154248 h 242081"/>
                <a:gd name="connsiteX9" fmla="*/ 142756 w 226098"/>
                <a:gd name="connsiteY9" fmla="*/ 154248 h 242081"/>
                <a:gd name="connsiteX10" fmla="*/ 173724 w 226098"/>
                <a:gd name="connsiteY10" fmla="*/ 170231 h 242081"/>
                <a:gd name="connsiteX11" fmla="*/ 173724 w 226098"/>
                <a:gd name="connsiteY11" fmla="*/ 191543 h 242081"/>
                <a:gd name="connsiteX12" fmla="*/ 122111 w 226098"/>
                <a:gd name="connsiteY12" fmla="*/ 231834 h 242081"/>
                <a:gd name="connsiteX13" fmla="*/ 34535 w 226098"/>
                <a:gd name="connsiteY13" fmla="*/ 120949 h 242081"/>
                <a:gd name="connsiteX14" fmla="*/ 120113 w 226098"/>
                <a:gd name="connsiteY14" fmla="*/ 10397 h 242081"/>
                <a:gd name="connsiteX15" fmla="*/ 192704 w 226098"/>
                <a:gd name="connsiteY15" fmla="*/ 89315 h 242081"/>
                <a:gd name="connsiteX16" fmla="*/ 198032 w 226098"/>
                <a:gd name="connsiteY16" fmla="*/ 94976 h 242081"/>
                <a:gd name="connsiteX17" fmla="*/ 203360 w 226098"/>
                <a:gd name="connsiteY17" fmla="*/ 86984 h 242081"/>
                <a:gd name="connsiteX18" fmla="*/ 203360 w 226098"/>
                <a:gd name="connsiteY18" fmla="*/ 8066 h 242081"/>
                <a:gd name="connsiteX19" fmla="*/ 199697 w 226098"/>
                <a:gd name="connsiteY19" fmla="*/ 75 h 242081"/>
                <a:gd name="connsiteX20" fmla="*/ 194369 w 226098"/>
                <a:gd name="connsiteY20" fmla="*/ 4071 h 242081"/>
                <a:gd name="connsiteX21" fmla="*/ 177720 w 226098"/>
                <a:gd name="connsiteY21" fmla="*/ 28712 h 242081"/>
                <a:gd name="connsiteX22" fmla="*/ 116117 w 226098"/>
                <a:gd name="connsiteY22" fmla="*/ 75 h 242081"/>
                <a:gd name="connsiteX23" fmla="*/ 238 w 226098"/>
                <a:gd name="connsiteY23" fmla="*/ 120949 h 242081"/>
                <a:gd name="connsiteX24" fmla="*/ 116783 w 226098"/>
                <a:gd name="connsiteY24" fmla="*/ 242157 h 242081"/>
                <a:gd name="connsiteX25" fmla="*/ 179052 w 226098"/>
                <a:gd name="connsiteY25" fmla="*/ 213853 h 24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6098" h="242081">
                  <a:moveTo>
                    <a:pt x="179052" y="213853"/>
                  </a:moveTo>
                  <a:cubicBezTo>
                    <a:pt x="183381" y="221178"/>
                    <a:pt x="196700" y="234498"/>
                    <a:pt x="200363" y="234498"/>
                  </a:cubicBezTo>
                  <a:cubicBezTo>
                    <a:pt x="203360" y="234498"/>
                    <a:pt x="203360" y="231834"/>
                    <a:pt x="203360" y="226839"/>
                  </a:cubicBezTo>
                  <a:lnTo>
                    <a:pt x="203360" y="168899"/>
                  </a:lnTo>
                  <a:cubicBezTo>
                    <a:pt x="203360" y="155913"/>
                    <a:pt x="204692" y="154248"/>
                    <a:pt x="226336" y="154248"/>
                  </a:cubicBezTo>
                  <a:lnTo>
                    <a:pt x="226336" y="143925"/>
                  </a:lnTo>
                  <a:cubicBezTo>
                    <a:pt x="214015" y="144258"/>
                    <a:pt x="195701" y="144924"/>
                    <a:pt x="185711" y="144924"/>
                  </a:cubicBezTo>
                  <a:cubicBezTo>
                    <a:pt x="172392" y="144924"/>
                    <a:pt x="144088" y="144924"/>
                    <a:pt x="132101" y="143925"/>
                  </a:cubicBezTo>
                  <a:lnTo>
                    <a:pt x="132101" y="154248"/>
                  </a:lnTo>
                  <a:lnTo>
                    <a:pt x="142756" y="154248"/>
                  </a:lnTo>
                  <a:cubicBezTo>
                    <a:pt x="172725" y="154248"/>
                    <a:pt x="173724" y="157911"/>
                    <a:pt x="173724" y="170231"/>
                  </a:cubicBezTo>
                  <a:lnTo>
                    <a:pt x="173724" y="191543"/>
                  </a:lnTo>
                  <a:cubicBezTo>
                    <a:pt x="173724" y="228837"/>
                    <a:pt x="131435" y="231834"/>
                    <a:pt x="122111" y="231834"/>
                  </a:cubicBezTo>
                  <a:cubicBezTo>
                    <a:pt x="100467" y="231834"/>
                    <a:pt x="34535" y="220179"/>
                    <a:pt x="34535" y="120949"/>
                  </a:cubicBezTo>
                  <a:cubicBezTo>
                    <a:pt x="34535" y="21386"/>
                    <a:pt x="100134" y="10397"/>
                    <a:pt x="120113" y="10397"/>
                  </a:cubicBezTo>
                  <a:cubicBezTo>
                    <a:pt x="155743" y="10397"/>
                    <a:pt x="186044" y="40366"/>
                    <a:pt x="192704" y="89315"/>
                  </a:cubicBezTo>
                  <a:cubicBezTo>
                    <a:pt x="193370" y="93977"/>
                    <a:pt x="193370" y="94976"/>
                    <a:pt x="198032" y="94976"/>
                  </a:cubicBezTo>
                  <a:cubicBezTo>
                    <a:pt x="203360" y="94976"/>
                    <a:pt x="203360" y="93977"/>
                    <a:pt x="203360" y="86984"/>
                  </a:cubicBezTo>
                  <a:lnTo>
                    <a:pt x="203360" y="8066"/>
                  </a:lnTo>
                  <a:cubicBezTo>
                    <a:pt x="203360" y="2406"/>
                    <a:pt x="203360" y="75"/>
                    <a:pt x="199697" y="75"/>
                  </a:cubicBezTo>
                  <a:cubicBezTo>
                    <a:pt x="198365" y="75"/>
                    <a:pt x="197033" y="75"/>
                    <a:pt x="194369" y="4071"/>
                  </a:cubicBezTo>
                  <a:lnTo>
                    <a:pt x="177720" y="28712"/>
                  </a:lnTo>
                  <a:cubicBezTo>
                    <a:pt x="167064" y="18056"/>
                    <a:pt x="149083" y="75"/>
                    <a:pt x="116117" y="75"/>
                  </a:cubicBezTo>
                  <a:cubicBezTo>
                    <a:pt x="54182" y="75"/>
                    <a:pt x="238" y="52687"/>
                    <a:pt x="238" y="120949"/>
                  </a:cubicBezTo>
                  <a:cubicBezTo>
                    <a:pt x="238" y="189212"/>
                    <a:pt x="53516" y="242157"/>
                    <a:pt x="116783" y="242157"/>
                  </a:cubicBezTo>
                  <a:cubicBezTo>
                    <a:pt x="141091" y="242157"/>
                    <a:pt x="167730" y="233499"/>
                    <a:pt x="179052" y="213853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489B361B-5DB5-7204-FEB3-C5557B72C77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548491" y="8639064"/>
              <a:ext cx="111883" cy="147180"/>
            </a:xfrm>
            <a:custGeom>
              <a:avLst/>
              <a:gdLst>
                <a:gd name="connsiteX0" fmla="*/ 46531 w 111883"/>
                <a:gd name="connsiteY0" fmla="*/ 36703 h 147180"/>
                <a:gd name="connsiteX1" fmla="*/ 46531 w 111883"/>
                <a:gd name="connsiteY1" fmla="*/ 75 h 147180"/>
                <a:gd name="connsiteX2" fmla="*/ 246 w 111883"/>
                <a:gd name="connsiteY2" fmla="*/ 3738 h 147180"/>
                <a:gd name="connsiteX3" fmla="*/ 246 w 111883"/>
                <a:gd name="connsiteY3" fmla="*/ 14060 h 147180"/>
                <a:gd name="connsiteX4" fmla="*/ 26219 w 111883"/>
                <a:gd name="connsiteY4" fmla="*/ 32708 h 147180"/>
                <a:gd name="connsiteX5" fmla="*/ 26219 w 111883"/>
                <a:gd name="connsiteY5" fmla="*/ 121948 h 147180"/>
                <a:gd name="connsiteX6" fmla="*/ 246 w 111883"/>
                <a:gd name="connsiteY6" fmla="*/ 136933 h 147180"/>
                <a:gd name="connsiteX7" fmla="*/ 246 w 111883"/>
                <a:gd name="connsiteY7" fmla="*/ 147255 h 147180"/>
                <a:gd name="connsiteX8" fmla="*/ 38206 w 111883"/>
                <a:gd name="connsiteY8" fmla="*/ 146256 h 147180"/>
                <a:gd name="connsiteX9" fmla="*/ 80495 w 111883"/>
                <a:gd name="connsiteY9" fmla="*/ 147255 h 147180"/>
                <a:gd name="connsiteX10" fmla="*/ 80495 w 111883"/>
                <a:gd name="connsiteY10" fmla="*/ 136933 h 147180"/>
                <a:gd name="connsiteX11" fmla="*/ 73503 w 111883"/>
                <a:gd name="connsiteY11" fmla="*/ 136933 h 147180"/>
                <a:gd name="connsiteX12" fmla="*/ 48196 w 111883"/>
                <a:gd name="connsiteY12" fmla="*/ 121282 h 147180"/>
                <a:gd name="connsiteX13" fmla="*/ 48196 w 111883"/>
                <a:gd name="connsiteY13" fmla="*/ 70002 h 147180"/>
                <a:gd name="connsiteX14" fmla="*/ 87488 w 111883"/>
                <a:gd name="connsiteY14" fmla="*/ 7400 h 147180"/>
                <a:gd name="connsiteX15" fmla="*/ 91151 w 111883"/>
                <a:gd name="connsiteY15" fmla="*/ 7733 h 147180"/>
                <a:gd name="connsiteX16" fmla="*/ 83492 w 111883"/>
                <a:gd name="connsiteY16" fmla="*/ 20720 h 147180"/>
                <a:gd name="connsiteX17" fmla="*/ 97811 w 111883"/>
                <a:gd name="connsiteY17" fmla="*/ 35038 h 147180"/>
                <a:gd name="connsiteX18" fmla="*/ 112129 w 111883"/>
                <a:gd name="connsiteY18" fmla="*/ 20387 h 147180"/>
                <a:gd name="connsiteX19" fmla="*/ 87488 w 111883"/>
                <a:gd name="connsiteY19" fmla="*/ 75 h 147180"/>
                <a:gd name="connsiteX20" fmla="*/ 46531 w 111883"/>
                <a:gd name="connsiteY20" fmla="*/ 36703 h 14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883" h="147180">
                  <a:moveTo>
                    <a:pt x="46531" y="36703"/>
                  </a:moveTo>
                  <a:lnTo>
                    <a:pt x="46531" y="75"/>
                  </a:lnTo>
                  <a:lnTo>
                    <a:pt x="246" y="3738"/>
                  </a:lnTo>
                  <a:lnTo>
                    <a:pt x="246" y="14060"/>
                  </a:lnTo>
                  <a:cubicBezTo>
                    <a:pt x="23555" y="14060"/>
                    <a:pt x="26219" y="16391"/>
                    <a:pt x="26219" y="32708"/>
                  </a:cubicBezTo>
                  <a:lnTo>
                    <a:pt x="26219" y="121948"/>
                  </a:lnTo>
                  <a:cubicBezTo>
                    <a:pt x="26219" y="136933"/>
                    <a:pt x="22556" y="136933"/>
                    <a:pt x="246" y="136933"/>
                  </a:cubicBezTo>
                  <a:lnTo>
                    <a:pt x="246" y="147255"/>
                  </a:lnTo>
                  <a:cubicBezTo>
                    <a:pt x="13232" y="146922"/>
                    <a:pt x="28882" y="146256"/>
                    <a:pt x="38206" y="146256"/>
                  </a:cubicBezTo>
                  <a:cubicBezTo>
                    <a:pt x="51526" y="146256"/>
                    <a:pt x="67176" y="146256"/>
                    <a:pt x="80495" y="147255"/>
                  </a:cubicBezTo>
                  <a:lnTo>
                    <a:pt x="80495" y="136933"/>
                  </a:lnTo>
                  <a:lnTo>
                    <a:pt x="73503" y="136933"/>
                  </a:lnTo>
                  <a:cubicBezTo>
                    <a:pt x="48862" y="136933"/>
                    <a:pt x="48196" y="133270"/>
                    <a:pt x="48196" y="121282"/>
                  </a:cubicBezTo>
                  <a:lnTo>
                    <a:pt x="48196" y="70002"/>
                  </a:lnTo>
                  <a:cubicBezTo>
                    <a:pt x="48196" y="37036"/>
                    <a:pt x="62181" y="7400"/>
                    <a:pt x="87488" y="7400"/>
                  </a:cubicBezTo>
                  <a:cubicBezTo>
                    <a:pt x="89819" y="7400"/>
                    <a:pt x="90485" y="7400"/>
                    <a:pt x="91151" y="7733"/>
                  </a:cubicBezTo>
                  <a:cubicBezTo>
                    <a:pt x="90152" y="8066"/>
                    <a:pt x="83492" y="12062"/>
                    <a:pt x="83492" y="20720"/>
                  </a:cubicBezTo>
                  <a:cubicBezTo>
                    <a:pt x="83492" y="30044"/>
                    <a:pt x="90485" y="35038"/>
                    <a:pt x="97811" y="35038"/>
                  </a:cubicBezTo>
                  <a:cubicBezTo>
                    <a:pt x="103805" y="35038"/>
                    <a:pt x="112129" y="31043"/>
                    <a:pt x="112129" y="20387"/>
                  </a:cubicBezTo>
                  <a:cubicBezTo>
                    <a:pt x="112129" y="9731"/>
                    <a:pt x="101807" y="75"/>
                    <a:pt x="87488" y="75"/>
                  </a:cubicBezTo>
                  <a:cubicBezTo>
                    <a:pt x="63180" y="75"/>
                    <a:pt x="51193" y="22385"/>
                    <a:pt x="46531" y="36703"/>
                  </a:cubicBez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4DBE0CBB-E0AD-3C04-306B-6B84B00E8D2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694993" y="8458504"/>
              <a:ext cx="84845" cy="154772"/>
            </a:xfrm>
            <a:custGeom>
              <a:avLst/>
              <a:gdLst>
                <a:gd name="connsiteX0" fmla="*/ 52928 w 84845"/>
                <a:gd name="connsiteY0" fmla="*/ 6596 h 154772"/>
                <a:gd name="connsiteX1" fmla="*/ 45935 w 84845"/>
                <a:gd name="connsiteY1" fmla="*/ 70 h 154772"/>
                <a:gd name="connsiteX2" fmla="*/ 250 w 84845"/>
                <a:gd name="connsiteY2" fmla="*/ 14987 h 154772"/>
                <a:gd name="connsiteX3" fmla="*/ 250 w 84845"/>
                <a:gd name="connsiteY3" fmla="*/ 23379 h 154772"/>
                <a:gd name="connsiteX4" fmla="*/ 34048 w 84845"/>
                <a:gd name="connsiteY4" fmla="*/ 16852 h 154772"/>
                <a:gd name="connsiteX5" fmla="*/ 34048 w 84845"/>
                <a:gd name="connsiteY5" fmla="*/ 135729 h 154772"/>
                <a:gd name="connsiteX6" fmla="*/ 10739 w 84845"/>
                <a:gd name="connsiteY6" fmla="*/ 146451 h 154772"/>
                <a:gd name="connsiteX7" fmla="*/ 1881 w 84845"/>
                <a:gd name="connsiteY7" fmla="*/ 146451 h 154772"/>
                <a:gd name="connsiteX8" fmla="*/ 1881 w 84845"/>
                <a:gd name="connsiteY8" fmla="*/ 154842 h 154772"/>
                <a:gd name="connsiteX9" fmla="*/ 43371 w 84845"/>
                <a:gd name="connsiteY9" fmla="*/ 153910 h 154772"/>
                <a:gd name="connsiteX10" fmla="*/ 85095 w 84845"/>
                <a:gd name="connsiteY10" fmla="*/ 154842 h 154772"/>
                <a:gd name="connsiteX11" fmla="*/ 85095 w 84845"/>
                <a:gd name="connsiteY11" fmla="*/ 146451 h 154772"/>
                <a:gd name="connsiteX12" fmla="*/ 76237 w 84845"/>
                <a:gd name="connsiteY12" fmla="*/ 146451 h 154772"/>
                <a:gd name="connsiteX13" fmla="*/ 52928 w 84845"/>
                <a:gd name="connsiteY13" fmla="*/ 135729 h 154772"/>
                <a:gd name="connsiteX14" fmla="*/ 52928 w 84845"/>
                <a:gd name="connsiteY14" fmla="*/ 6596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845" h="154772">
                  <a:moveTo>
                    <a:pt x="52928" y="6596"/>
                  </a:moveTo>
                  <a:cubicBezTo>
                    <a:pt x="52928" y="303"/>
                    <a:pt x="52462" y="70"/>
                    <a:pt x="45935" y="70"/>
                  </a:cubicBezTo>
                  <a:cubicBezTo>
                    <a:pt x="31018" y="14754"/>
                    <a:pt x="9806" y="14987"/>
                    <a:pt x="250" y="14987"/>
                  </a:cubicBezTo>
                  <a:lnTo>
                    <a:pt x="250" y="23379"/>
                  </a:lnTo>
                  <a:cubicBezTo>
                    <a:pt x="5844" y="23379"/>
                    <a:pt x="21228" y="23379"/>
                    <a:pt x="34048" y="16852"/>
                  </a:cubicBezTo>
                  <a:lnTo>
                    <a:pt x="34048" y="135729"/>
                  </a:lnTo>
                  <a:cubicBezTo>
                    <a:pt x="34048" y="143421"/>
                    <a:pt x="34048" y="146451"/>
                    <a:pt x="10739" y="146451"/>
                  </a:cubicBezTo>
                  <a:lnTo>
                    <a:pt x="1881" y="146451"/>
                  </a:lnTo>
                  <a:lnTo>
                    <a:pt x="1881" y="154842"/>
                  </a:lnTo>
                  <a:cubicBezTo>
                    <a:pt x="6077" y="154609"/>
                    <a:pt x="34747" y="153910"/>
                    <a:pt x="43371" y="153910"/>
                  </a:cubicBezTo>
                  <a:cubicBezTo>
                    <a:pt x="50597" y="153910"/>
                    <a:pt x="79967" y="154609"/>
                    <a:pt x="85095" y="154842"/>
                  </a:cubicBezTo>
                  <a:lnTo>
                    <a:pt x="85095" y="146451"/>
                  </a:lnTo>
                  <a:lnTo>
                    <a:pt x="76237" y="146451"/>
                  </a:lnTo>
                  <a:cubicBezTo>
                    <a:pt x="52928" y="146451"/>
                    <a:pt x="52928" y="143421"/>
                    <a:pt x="52928" y="135729"/>
                  </a:cubicBezTo>
                  <a:lnTo>
                    <a:pt x="52928" y="6596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A07F98EF-2B5B-B4E6-178A-C7593E18F50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820268" y="8438458"/>
              <a:ext cx="100229" cy="233091"/>
            </a:xfrm>
            <a:custGeom>
              <a:avLst/>
              <a:gdLst>
                <a:gd name="connsiteX0" fmla="*/ 99084 w 100229"/>
                <a:gd name="connsiteY0" fmla="*/ 10326 h 233091"/>
                <a:gd name="connsiteX1" fmla="*/ 100483 w 100229"/>
                <a:gd name="connsiteY1" fmla="*/ 5897 h 233091"/>
                <a:gd name="connsiteX2" fmla="*/ 94888 w 100229"/>
                <a:gd name="connsiteY2" fmla="*/ 70 h 233091"/>
                <a:gd name="connsiteX3" fmla="*/ 88595 w 100229"/>
                <a:gd name="connsiteY3" fmla="*/ 5897 h 233091"/>
                <a:gd name="connsiteX4" fmla="*/ 1652 w 100229"/>
                <a:gd name="connsiteY4" fmla="*/ 222905 h 233091"/>
                <a:gd name="connsiteX5" fmla="*/ 253 w 100229"/>
                <a:gd name="connsiteY5" fmla="*/ 227333 h 233091"/>
                <a:gd name="connsiteX6" fmla="*/ 5848 w 100229"/>
                <a:gd name="connsiteY6" fmla="*/ 233161 h 233091"/>
                <a:gd name="connsiteX7" fmla="*/ 12141 w 100229"/>
                <a:gd name="connsiteY7" fmla="*/ 227333 h 233091"/>
                <a:gd name="connsiteX8" fmla="*/ 99084 w 100229"/>
                <a:gd name="connsiteY8" fmla="*/ 10326 h 23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29" h="233091">
                  <a:moveTo>
                    <a:pt x="99084" y="10326"/>
                  </a:moveTo>
                  <a:cubicBezTo>
                    <a:pt x="100483" y="7295"/>
                    <a:pt x="100483" y="6829"/>
                    <a:pt x="100483" y="5897"/>
                  </a:cubicBezTo>
                  <a:cubicBezTo>
                    <a:pt x="100483" y="2167"/>
                    <a:pt x="97452" y="70"/>
                    <a:pt x="94888" y="70"/>
                  </a:cubicBezTo>
                  <a:cubicBezTo>
                    <a:pt x="90926" y="70"/>
                    <a:pt x="89760" y="2867"/>
                    <a:pt x="88595" y="5897"/>
                  </a:cubicBezTo>
                  <a:lnTo>
                    <a:pt x="1652" y="222905"/>
                  </a:lnTo>
                  <a:cubicBezTo>
                    <a:pt x="253" y="225935"/>
                    <a:pt x="253" y="226401"/>
                    <a:pt x="253" y="227333"/>
                  </a:cubicBezTo>
                  <a:cubicBezTo>
                    <a:pt x="253" y="231063"/>
                    <a:pt x="3284" y="233161"/>
                    <a:pt x="5848" y="233161"/>
                  </a:cubicBezTo>
                  <a:cubicBezTo>
                    <a:pt x="9810" y="233161"/>
                    <a:pt x="10976" y="230364"/>
                    <a:pt x="12141" y="227333"/>
                  </a:cubicBezTo>
                  <a:lnTo>
                    <a:pt x="99084" y="10326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74166DD0-4996-8911-C85B-BA72DE2ECAE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953437" y="8458504"/>
              <a:ext cx="103026" cy="154772"/>
            </a:xfrm>
            <a:custGeom>
              <a:avLst/>
              <a:gdLst>
                <a:gd name="connsiteX0" fmla="*/ 103284 w 103026"/>
                <a:gd name="connsiteY0" fmla="*/ 112420 h 154772"/>
                <a:gd name="connsiteX1" fmla="*/ 95359 w 103026"/>
                <a:gd name="connsiteY1" fmla="*/ 112420 h 154772"/>
                <a:gd name="connsiteX2" fmla="*/ 89298 w 103026"/>
                <a:gd name="connsiteY2" fmla="*/ 133631 h 154772"/>
                <a:gd name="connsiteX3" fmla="*/ 66222 w 103026"/>
                <a:gd name="connsiteY3" fmla="*/ 135029 h 154772"/>
                <a:gd name="connsiteX4" fmla="*/ 23334 w 103026"/>
                <a:gd name="connsiteY4" fmla="*/ 135029 h 154772"/>
                <a:gd name="connsiteX5" fmla="*/ 69952 w 103026"/>
                <a:gd name="connsiteY5" fmla="*/ 95870 h 154772"/>
                <a:gd name="connsiteX6" fmla="*/ 103284 w 103026"/>
                <a:gd name="connsiteY6" fmla="*/ 45522 h 154772"/>
                <a:gd name="connsiteX7" fmla="*/ 48740 w 103026"/>
                <a:gd name="connsiteY7" fmla="*/ 70 h 154772"/>
                <a:gd name="connsiteX8" fmla="*/ 258 w 103026"/>
                <a:gd name="connsiteY8" fmla="*/ 41793 h 154772"/>
                <a:gd name="connsiteX9" fmla="*/ 12611 w 103026"/>
                <a:gd name="connsiteY9" fmla="*/ 54846 h 154772"/>
                <a:gd name="connsiteX10" fmla="*/ 24965 w 103026"/>
                <a:gd name="connsiteY10" fmla="*/ 42492 h 154772"/>
                <a:gd name="connsiteX11" fmla="*/ 11213 w 103026"/>
                <a:gd name="connsiteY11" fmla="*/ 30138 h 154772"/>
                <a:gd name="connsiteX12" fmla="*/ 45244 w 103026"/>
                <a:gd name="connsiteY12" fmla="*/ 8461 h 154772"/>
                <a:gd name="connsiteX13" fmla="*/ 80674 w 103026"/>
                <a:gd name="connsiteY13" fmla="*/ 45522 h 154772"/>
                <a:gd name="connsiteX14" fmla="*/ 58763 w 103026"/>
                <a:gd name="connsiteY14" fmla="*/ 90276 h 154772"/>
                <a:gd name="connsiteX15" fmla="*/ 2589 w 103026"/>
                <a:gd name="connsiteY15" fmla="*/ 145752 h 154772"/>
                <a:gd name="connsiteX16" fmla="*/ 258 w 103026"/>
                <a:gd name="connsiteY16" fmla="*/ 154842 h 154772"/>
                <a:gd name="connsiteX17" fmla="*/ 96291 w 103026"/>
                <a:gd name="connsiteY17" fmla="*/ 154842 h 154772"/>
                <a:gd name="connsiteX18" fmla="*/ 103284 w 103026"/>
                <a:gd name="connsiteY18" fmla="*/ 112420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54772">
                  <a:moveTo>
                    <a:pt x="103284" y="112420"/>
                  </a:moveTo>
                  <a:lnTo>
                    <a:pt x="95359" y="112420"/>
                  </a:lnTo>
                  <a:cubicBezTo>
                    <a:pt x="94659" y="117547"/>
                    <a:pt x="92328" y="131300"/>
                    <a:pt x="89298" y="133631"/>
                  </a:cubicBezTo>
                  <a:cubicBezTo>
                    <a:pt x="87434" y="135029"/>
                    <a:pt x="69486" y="135029"/>
                    <a:pt x="66222" y="135029"/>
                  </a:cubicBezTo>
                  <a:lnTo>
                    <a:pt x="23334" y="135029"/>
                  </a:lnTo>
                  <a:cubicBezTo>
                    <a:pt x="47808" y="113352"/>
                    <a:pt x="55966" y="106825"/>
                    <a:pt x="69952" y="95870"/>
                  </a:cubicBezTo>
                  <a:cubicBezTo>
                    <a:pt x="87200" y="82118"/>
                    <a:pt x="103284" y="67666"/>
                    <a:pt x="103284" y="45522"/>
                  </a:cubicBezTo>
                  <a:cubicBezTo>
                    <a:pt x="103284" y="17318"/>
                    <a:pt x="78576" y="70"/>
                    <a:pt x="48740" y="70"/>
                  </a:cubicBezTo>
                  <a:cubicBezTo>
                    <a:pt x="19837" y="70"/>
                    <a:pt x="258" y="20348"/>
                    <a:pt x="258" y="41793"/>
                  </a:cubicBezTo>
                  <a:cubicBezTo>
                    <a:pt x="258" y="53681"/>
                    <a:pt x="10280" y="54846"/>
                    <a:pt x="12611" y="54846"/>
                  </a:cubicBezTo>
                  <a:cubicBezTo>
                    <a:pt x="18206" y="54846"/>
                    <a:pt x="24965" y="50883"/>
                    <a:pt x="24965" y="42492"/>
                  </a:cubicBezTo>
                  <a:cubicBezTo>
                    <a:pt x="24965" y="38296"/>
                    <a:pt x="23334" y="30138"/>
                    <a:pt x="11213" y="30138"/>
                  </a:cubicBezTo>
                  <a:cubicBezTo>
                    <a:pt x="18439" y="13589"/>
                    <a:pt x="34289" y="8461"/>
                    <a:pt x="45244" y="8461"/>
                  </a:cubicBezTo>
                  <a:cubicBezTo>
                    <a:pt x="68553" y="8461"/>
                    <a:pt x="80674" y="26642"/>
                    <a:pt x="80674" y="45522"/>
                  </a:cubicBezTo>
                  <a:cubicBezTo>
                    <a:pt x="80674" y="65801"/>
                    <a:pt x="66222" y="81885"/>
                    <a:pt x="58763" y="90276"/>
                  </a:cubicBezTo>
                  <a:lnTo>
                    <a:pt x="2589" y="145752"/>
                  </a:lnTo>
                  <a:cubicBezTo>
                    <a:pt x="258" y="147849"/>
                    <a:pt x="258" y="148316"/>
                    <a:pt x="258" y="154842"/>
                  </a:cubicBezTo>
                  <a:lnTo>
                    <a:pt x="96291" y="154842"/>
                  </a:lnTo>
                  <a:lnTo>
                    <a:pt x="103284" y="112420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9B91B500-B897-F725-435A-AB6CCB5E2D5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685670" y="8724902"/>
              <a:ext cx="207683" cy="159201"/>
            </a:xfrm>
            <a:custGeom>
              <a:avLst/>
              <a:gdLst>
                <a:gd name="connsiteX0" fmla="*/ 180196 w 207683"/>
                <a:gd name="connsiteY0" fmla="*/ 18958 h 159201"/>
                <a:gd name="connsiteX1" fmla="*/ 200008 w 207683"/>
                <a:gd name="connsiteY1" fmla="*/ 8469 h 159201"/>
                <a:gd name="connsiteX2" fmla="*/ 207933 w 207683"/>
                <a:gd name="connsiteY2" fmla="*/ 3341 h 159201"/>
                <a:gd name="connsiteX3" fmla="*/ 204204 w 207683"/>
                <a:gd name="connsiteY3" fmla="*/ 78 h 159201"/>
                <a:gd name="connsiteX4" fmla="*/ 173669 w 207683"/>
                <a:gd name="connsiteY4" fmla="*/ 1010 h 159201"/>
                <a:gd name="connsiteX5" fmla="*/ 157586 w 207683"/>
                <a:gd name="connsiteY5" fmla="*/ 777 h 159201"/>
                <a:gd name="connsiteX6" fmla="*/ 142901 w 207683"/>
                <a:gd name="connsiteY6" fmla="*/ 78 h 159201"/>
                <a:gd name="connsiteX7" fmla="*/ 138006 w 207683"/>
                <a:gd name="connsiteY7" fmla="*/ 5206 h 159201"/>
                <a:gd name="connsiteX8" fmla="*/ 145465 w 207683"/>
                <a:gd name="connsiteY8" fmla="*/ 8469 h 159201"/>
                <a:gd name="connsiteX9" fmla="*/ 154323 w 207683"/>
                <a:gd name="connsiteY9" fmla="*/ 8935 h 159201"/>
                <a:gd name="connsiteX10" fmla="*/ 159684 w 207683"/>
                <a:gd name="connsiteY10" fmla="*/ 12198 h 159201"/>
                <a:gd name="connsiteX11" fmla="*/ 158751 w 207683"/>
                <a:gd name="connsiteY11" fmla="*/ 17326 h 159201"/>
                <a:gd name="connsiteX12" fmla="*/ 144999 w 207683"/>
                <a:gd name="connsiteY12" fmla="*/ 72336 h 159201"/>
                <a:gd name="connsiteX13" fmla="*/ 66913 w 207683"/>
                <a:gd name="connsiteY13" fmla="*/ 72336 h 159201"/>
                <a:gd name="connsiteX14" fmla="*/ 80433 w 207683"/>
                <a:gd name="connsiteY14" fmla="*/ 18259 h 159201"/>
                <a:gd name="connsiteX15" fmla="*/ 100945 w 207683"/>
                <a:gd name="connsiteY15" fmla="*/ 8469 h 159201"/>
                <a:gd name="connsiteX16" fmla="*/ 107937 w 207683"/>
                <a:gd name="connsiteY16" fmla="*/ 3341 h 159201"/>
                <a:gd name="connsiteX17" fmla="*/ 104208 w 207683"/>
                <a:gd name="connsiteY17" fmla="*/ 78 h 159201"/>
                <a:gd name="connsiteX18" fmla="*/ 73673 w 207683"/>
                <a:gd name="connsiteY18" fmla="*/ 1010 h 159201"/>
                <a:gd name="connsiteX19" fmla="*/ 57590 w 207683"/>
                <a:gd name="connsiteY19" fmla="*/ 777 h 159201"/>
                <a:gd name="connsiteX20" fmla="*/ 42905 w 207683"/>
                <a:gd name="connsiteY20" fmla="*/ 78 h 159201"/>
                <a:gd name="connsiteX21" fmla="*/ 38010 w 207683"/>
                <a:gd name="connsiteY21" fmla="*/ 5206 h 159201"/>
                <a:gd name="connsiteX22" fmla="*/ 45469 w 207683"/>
                <a:gd name="connsiteY22" fmla="*/ 8469 h 159201"/>
                <a:gd name="connsiteX23" fmla="*/ 54327 w 207683"/>
                <a:gd name="connsiteY23" fmla="*/ 8935 h 159201"/>
                <a:gd name="connsiteX24" fmla="*/ 59688 w 207683"/>
                <a:gd name="connsiteY24" fmla="*/ 12198 h 159201"/>
                <a:gd name="connsiteX25" fmla="*/ 58755 w 207683"/>
                <a:gd name="connsiteY25" fmla="*/ 17326 h 159201"/>
                <a:gd name="connsiteX26" fmla="*/ 27754 w 207683"/>
                <a:gd name="connsiteY26" fmla="*/ 141098 h 159201"/>
                <a:gd name="connsiteX27" fmla="*/ 7242 w 207683"/>
                <a:gd name="connsiteY27" fmla="*/ 150888 h 159201"/>
                <a:gd name="connsiteX28" fmla="*/ 250 w 207683"/>
                <a:gd name="connsiteY28" fmla="*/ 155783 h 159201"/>
                <a:gd name="connsiteX29" fmla="*/ 3979 w 207683"/>
                <a:gd name="connsiteY29" fmla="*/ 159279 h 159201"/>
                <a:gd name="connsiteX30" fmla="*/ 34281 w 207683"/>
                <a:gd name="connsiteY30" fmla="*/ 158347 h 159201"/>
                <a:gd name="connsiteX31" fmla="*/ 50364 w 207683"/>
                <a:gd name="connsiteY31" fmla="*/ 158580 h 159201"/>
                <a:gd name="connsiteX32" fmla="*/ 65282 w 207683"/>
                <a:gd name="connsiteY32" fmla="*/ 159279 h 159201"/>
                <a:gd name="connsiteX33" fmla="*/ 70177 w 207683"/>
                <a:gd name="connsiteY33" fmla="*/ 154384 h 159201"/>
                <a:gd name="connsiteX34" fmla="*/ 62485 w 207683"/>
                <a:gd name="connsiteY34" fmla="*/ 150888 h 159201"/>
                <a:gd name="connsiteX35" fmla="*/ 53627 w 207683"/>
                <a:gd name="connsiteY35" fmla="*/ 150421 h 159201"/>
                <a:gd name="connsiteX36" fmla="*/ 48499 w 207683"/>
                <a:gd name="connsiteY36" fmla="*/ 146925 h 159201"/>
                <a:gd name="connsiteX37" fmla="*/ 49432 w 207683"/>
                <a:gd name="connsiteY37" fmla="*/ 141797 h 159201"/>
                <a:gd name="connsiteX38" fmla="*/ 64816 w 207683"/>
                <a:gd name="connsiteY38" fmla="*/ 80727 h 159201"/>
                <a:gd name="connsiteX39" fmla="*/ 142901 w 207683"/>
                <a:gd name="connsiteY39" fmla="*/ 80727 h 159201"/>
                <a:gd name="connsiteX40" fmla="*/ 127750 w 207683"/>
                <a:gd name="connsiteY40" fmla="*/ 141098 h 159201"/>
                <a:gd name="connsiteX41" fmla="*/ 107238 w 207683"/>
                <a:gd name="connsiteY41" fmla="*/ 150888 h 159201"/>
                <a:gd name="connsiteX42" fmla="*/ 100245 w 207683"/>
                <a:gd name="connsiteY42" fmla="*/ 155783 h 159201"/>
                <a:gd name="connsiteX43" fmla="*/ 103975 w 207683"/>
                <a:gd name="connsiteY43" fmla="*/ 159279 h 159201"/>
                <a:gd name="connsiteX44" fmla="*/ 134277 w 207683"/>
                <a:gd name="connsiteY44" fmla="*/ 158347 h 159201"/>
                <a:gd name="connsiteX45" fmla="*/ 150360 w 207683"/>
                <a:gd name="connsiteY45" fmla="*/ 158580 h 159201"/>
                <a:gd name="connsiteX46" fmla="*/ 165278 w 207683"/>
                <a:gd name="connsiteY46" fmla="*/ 159279 h 159201"/>
                <a:gd name="connsiteX47" fmla="*/ 170173 w 207683"/>
                <a:gd name="connsiteY47" fmla="*/ 154384 h 159201"/>
                <a:gd name="connsiteX48" fmla="*/ 162481 w 207683"/>
                <a:gd name="connsiteY48" fmla="*/ 150888 h 159201"/>
                <a:gd name="connsiteX49" fmla="*/ 153623 w 207683"/>
                <a:gd name="connsiteY49" fmla="*/ 150421 h 159201"/>
                <a:gd name="connsiteX50" fmla="*/ 148495 w 207683"/>
                <a:gd name="connsiteY50" fmla="*/ 146925 h 159201"/>
                <a:gd name="connsiteX51" fmla="*/ 149428 w 207683"/>
                <a:gd name="connsiteY51" fmla="*/ 141797 h 159201"/>
                <a:gd name="connsiteX52" fmla="*/ 180196 w 207683"/>
                <a:gd name="connsiteY52" fmla="*/ 18958 h 15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7683" h="159201">
                  <a:moveTo>
                    <a:pt x="180196" y="18958"/>
                  </a:moveTo>
                  <a:cubicBezTo>
                    <a:pt x="182293" y="10334"/>
                    <a:pt x="182760" y="8469"/>
                    <a:pt x="200008" y="8469"/>
                  </a:cubicBezTo>
                  <a:cubicBezTo>
                    <a:pt x="205136" y="8469"/>
                    <a:pt x="207933" y="8469"/>
                    <a:pt x="207933" y="3341"/>
                  </a:cubicBezTo>
                  <a:cubicBezTo>
                    <a:pt x="207933" y="2409"/>
                    <a:pt x="207234" y="78"/>
                    <a:pt x="204204" y="78"/>
                  </a:cubicBezTo>
                  <a:cubicBezTo>
                    <a:pt x="197444" y="78"/>
                    <a:pt x="180429" y="1010"/>
                    <a:pt x="173669" y="1010"/>
                  </a:cubicBezTo>
                  <a:cubicBezTo>
                    <a:pt x="169707" y="1010"/>
                    <a:pt x="161548" y="1010"/>
                    <a:pt x="157586" y="777"/>
                  </a:cubicBezTo>
                  <a:cubicBezTo>
                    <a:pt x="152924" y="544"/>
                    <a:pt x="147330" y="78"/>
                    <a:pt x="142901" y="78"/>
                  </a:cubicBezTo>
                  <a:cubicBezTo>
                    <a:pt x="141503" y="78"/>
                    <a:pt x="138006" y="78"/>
                    <a:pt x="138006" y="5206"/>
                  </a:cubicBezTo>
                  <a:cubicBezTo>
                    <a:pt x="138006" y="8469"/>
                    <a:pt x="140803" y="8469"/>
                    <a:pt x="145465" y="8469"/>
                  </a:cubicBezTo>
                  <a:cubicBezTo>
                    <a:pt x="145698" y="8469"/>
                    <a:pt x="150127" y="8469"/>
                    <a:pt x="154323" y="8935"/>
                  </a:cubicBezTo>
                  <a:cubicBezTo>
                    <a:pt x="159217" y="9401"/>
                    <a:pt x="159684" y="9867"/>
                    <a:pt x="159684" y="12198"/>
                  </a:cubicBezTo>
                  <a:cubicBezTo>
                    <a:pt x="159684" y="12431"/>
                    <a:pt x="159684" y="13830"/>
                    <a:pt x="158751" y="17326"/>
                  </a:cubicBezTo>
                  <a:lnTo>
                    <a:pt x="144999" y="72336"/>
                  </a:lnTo>
                  <a:lnTo>
                    <a:pt x="66913" y="72336"/>
                  </a:lnTo>
                  <a:lnTo>
                    <a:pt x="80433" y="18259"/>
                  </a:lnTo>
                  <a:cubicBezTo>
                    <a:pt x="82531" y="10334"/>
                    <a:pt x="82997" y="8469"/>
                    <a:pt x="100945" y="8469"/>
                  </a:cubicBezTo>
                  <a:cubicBezTo>
                    <a:pt x="104907" y="8469"/>
                    <a:pt x="107937" y="8469"/>
                    <a:pt x="107937" y="3341"/>
                  </a:cubicBezTo>
                  <a:cubicBezTo>
                    <a:pt x="107937" y="2409"/>
                    <a:pt x="107238" y="78"/>
                    <a:pt x="104208" y="78"/>
                  </a:cubicBezTo>
                  <a:cubicBezTo>
                    <a:pt x="97448" y="78"/>
                    <a:pt x="80433" y="1010"/>
                    <a:pt x="73673" y="1010"/>
                  </a:cubicBezTo>
                  <a:cubicBezTo>
                    <a:pt x="69711" y="1010"/>
                    <a:pt x="61552" y="1010"/>
                    <a:pt x="57590" y="777"/>
                  </a:cubicBezTo>
                  <a:cubicBezTo>
                    <a:pt x="52928" y="544"/>
                    <a:pt x="47334" y="78"/>
                    <a:pt x="42905" y="78"/>
                  </a:cubicBezTo>
                  <a:cubicBezTo>
                    <a:pt x="41507" y="78"/>
                    <a:pt x="38010" y="78"/>
                    <a:pt x="38010" y="5206"/>
                  </a:cubicBezTo>
                  <a:cubicBezTo>
                    <a:pt x="38010" y="8469"/>
                    <a:pt x="40807" y="8469"/>
                    <a:pt x="45469" y="8469"/>
                  </a:cubicBezTo>
                  <a:cubicBezTo>
                    <a:pt x="45702" y="8469"/>
                    <a:pt x="50131" y="8469"/>
                    <a:pt x="54327" y="8935"/>
                  </a:cubicBezTo>
                  <a:cubicBezTo>
                    <a:pt x="59221" y="9401"/>
                    <a:pt x="59688" y="9867"/>
                    <a:pt x="59688" y="12198"/>
                  </a:cubicBezTo>
                  <a:cubicBezTo>
                    <a:pt x="59688" y="12665"/>
                    <a:pt x="59688" y="13830"/>
                    <a:pt x="58755" y="17326"/>
                  </a:cubicBezTo>
                  <a:lnTo>
                    <a:pt x="27754" y="141098"/>
                  </a:lnTo>
                  <a:cubicBezTo>
                    <a:pt x="25890" y="149023"/>
                    <a:pt x="25423" y="150888"/>
                    <a:pt x="7242" y="150888"/>
                  </a:cubicBezTo>
                  <a:cubicBezTo>
                    <a:pt x="3280" y="150888"/>
                    <a:pt x="250" y="150888"/>
                    <a:pt x="250" y="155783"/>
                  </a:cubicBezTo>
                  <a:cubicBezTo>
                    <a:pt x="250" y="158113"/>
                    <a:pt x="1881" y="159279"/>
                    <a:pt x="3979" y="159279"/>
                  </a:cubicBezTo>
                  <a:cubicBezTo>
                    <a:pt x="10739" y="159279"/>
                    <a:pt x="27521" y="158347"/>
                    <a:pt x="34281" y="158347"/>
                  </a:cubicBezTo>
                  <a:cubicBezTo>
                    <a:pt x="38243" y="158347"/>
                    <a:pt x="46401" y="158347"/>
                    <a:pt x="50364" y="158580"/>
                  </a:cubicBezTo>
                  <a:cubicBezTo>
                    <a:pt x="55026" y="158813"/>
                    <a:pt x="60853" y="159279"/>
                    <a:pt x="65282" y="159279"/>
                  </a:cubicBezTo>
                  <a:cubicBezTo>
                    <a:pt x="66447" y="159279"/>
                    <a:pt x="70177" y="159279"/>
                    <a:pt x="70177" y="154384"/>
                  </a:cubicBezTo>
                  <a:cubicBezTo>
                    <a:pt x="70177" y="150888"/>
                    <a:pt x="67846" y="150888"/>
                    <a:pt x="62485" y="150888"/>
                  </a:cubicBezTo>
                  <a:cubicBezTo>
                    <a:pt x="58755" y="150888"/>
                    <a:pt x="57823" y="150888"/>
                    <a:pt x="53627" y="150421"/>
                  </a:cubicBezTo>
                  <a:cubicBezTo>
                    <a:pt x="48499" y="149722"/>
                    <a:pt x="48499" y="149256"/>
                    <a:pt x="48499" y="146925"/>
                  </a:cubicBezTo>
                  <a:cubicBezTo>
                    <a:pt x="48499" y="146692"/>
                    <a:pt x="48499" y="145293"/>
                    <a:pt x="49432" y="141797"/>
                  </a:cubicBezTo>
                  <a:lnTo>
                    <a:pt x="64816" y="80727"/>
                  </a:lnTo>
                  <a:lnTo>
                    <a:pt x="142901" y="80727"/>
                  </a:lnTo>
                  <a:lnTo>
                    <a:pt x="127750" y="141098"/>
                  </a:lnTo>
                  <a:cubicBezTo>
                    <a:pt x="125885" y="149023"/>
                    <a:pt x="125419" y="150888"/>
                    <a:pt x="107238" y="150888"/>
                  </a:cubicBezTo>
                  <a:cubicBezTo>
                    <a:pt x="103276" y="150888"/>
                    <a:pt x="100245" y="150888"/>
                    <a:pt x="100245" y="155783"/>
                  </a:cubicBezTo>
                  <a:cubicBezTo>
                    <a:pt x="100245" y="158113"/>
                    <a:pt x="101877" y="159279"/>
                    <a:pt x="103975" y="159279"/>
                  </a:cubicBezTo>
                  <a:cubicBezTo>
                    <a:pt x="110735" y="159279"/>
                    <a:pt x="127517" y="158347"/>
                    <a:pt x="134277" y="158347"/>
                  </a:cubicBezTo>
                  <a:cubicBezTo>
                    <a:pt x="138239" y="158347"/>
                    <a:pt x="146397" y="158347"/>
                    <a:pt x="150360" y="158580"/>
                  </a:cubicBezTo>
                  <a:cubicBezTo>
                    <a:pt x="155022" y="158813"/>
                    <a:pt x="160849" y="159279"/>
                    <a:pt x="165278" y="159279"/>
                  </a:cubicBezTo>
                  <a:cubicBezTo>
                    <a:pt x="166443" y="159279"/>
                    <a:pt x="170173" y="159279"/>
                    <a:pt x="170173" y="154384"/>
                  </a:cubicBezTo>
                  <a:cubicBezTo>
                    <a:pt x="170173" y="150888"/>
                    <a:pt x="167842" y="150888"/>
                    <a:pt x="162481" y="150888"/>
                  </a:cubicBezTo>
                  <a:cubicBezTo>
                    <a:pt x="158751" y="150888"/>
                    <a:pt x="157819" y="150888"/>
                    <a:pt x="153623" y="150421"/>
                  </a:cubicBezTo>
                  <a:cubicBezTo>
                    <a:pt x="148495" y="149722"/>
                    <a:pt x="148495" y="149256"/>
                    <a:pt x="148495" y="146925"/>
                  </a:cubicBezTo>
                  <a:cubicBezTo>
                    <a:pt x="148495" y="145527"/>
                    <a:pt x="149195" y="143196"/>
                    <a:pt x="149428" y="141797"/>
                  </a:cubicBezTo>
                  <a:lnTo>
                    <a:pt x="180196" y="18958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7AF2DC9D-9019-DEDC-E767-28D0DA40CFDC}"/>
              </a:ext>
            </a:extLst>
          </p:cNvPr>
          <p:cNvGrpSpPr/>
          <p:nvPr/>
        </p:nvGrpSpPr>
        <p:grpSpPr>
          <a:xfrm>
            <a:off x="4160577" y="1942845"/>
            <a:ext cx="3696902" cy="3258355"/>
            <a:chOff x="4160577" y="1942845"/>
            <a:chExt cx="3696902" cy="3258355"/>
          </a:xfrm>
        </p:grpSpPr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25DA865A-685B-E541-826D-FCB65CF2F082}"/>
                </a:ext>
              </a:extLst>
            </p:cNvPr>
            <p:cNvGrpSpPr/>
            <p:nvPr/>
          </p:nvGrpSpPr>
          <p:grpSpPr>
            <a:xfrm>
              <a:off x="4232866" y="3006371"/>
              <a:ext cx="554093" cy="705948"/>
              <a:chOff x="4232866" y="3006371"/>
              <a:chExt cx="554093" cy="705948"/>
            </a:xfrm>
          </p:grpSpPr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D29BA636-6293-CFC1-46A8-CD5BAFBE0F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391178" y="3006371"/>
                <a:ext cx="0" cy="705948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A91EE39D-E9B0-4D94-D002-3082A309EC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70334" y="3087616"/>
                <a:ext cx="0" cy="624703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723EA0B4-B69D-01E8-6F0A-9DE0E777069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28646" y="3399967"/>
                <a:ext cx="0" cy="312352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029F9E9E-63C6-5D72-DD73-F2FF359296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07802" y="3481487"/>
                <a:ext cx="0" cy="230832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324A1E88-C3E6-2006-176A-570D6F26B4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786959" y="3571068"/>
                <a:ext cx="0" cy="141251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Connecteur droit avec flèche 35">
                <a:extLst>
                  <a:ext uri="{FF2B5EF4-FFF2-40B4-BE49-F238E27FC236}">
                    <a16:creationId xmlns:a16="http://schemas.microsoft.com/office/drawing/2014/main" id="{D71D7EC4-3691-4DB3-727F-312C14E65E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232866" y="3463867"/>
                <a:ext cx="0" cy="248452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84B6C7B4-3F82-EA0C-C6FF-2729C740D1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312022" y="3221751"/>
                <a:ext cx="0" cy="490568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CF6C3681-D21A-4866-A709-580B30928C1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549490" y="3215415"/>
                <a:ext cx="0" cy="496904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lg"/>
                <a:tailEnd type="triangl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EC6DACAE-411A-F105-C9F7-2225068140CF}"/>
                </a:ext>
              </a:extLst>
            </p:cNvPr>
            <p:cNvSpPr txBox="1"/>
            <p:nvPr/>
          </p:nvSpPr>
          <p:spPr>
            <a:xfrm>
              <a:off x="5893748" y="1945999"/>
              <a:ext cx="196373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/>
                <a:t>… il y a une </a:t>
              </a:r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Chalkboard" charset="0"/>
                  <a:ea typeface="ＭＳ Ｐゴシック" charset="0"/>
                </a:rPr>
                <a:t>couche limite dynamique</a:t>
              </a:r>
              <a:r>
                <a:rPr lang="fr-FR" sz="2000"/>
                <a:t> …</a:t>
              </a: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107" name="Flèche vers la gauche 106">
              <a:extLst>
                <a:ext uri="{FF2B5EF4-FFF2-40B4-BE49-F238E27FC236}">
                  <a16:creationId xmlns:a16="http://schemas.microsoft.com/office/drawing/2014/main" id="{40E3F26F-0696-DEB2-8620-D73C29BA1FA1}"/>
                </a:ext>
              </a:extLst>
            </p:cNvPr>
            <p:cNvSpPr/>
            <p:nvPr/>
          </p:nvSpPr>
          <p:spPr bwMode="auto">
            <a:xfrm rot="20557544">
              <a:off x="4994230" y="2435140"/>
              <a:ext cx="860455" cy="367428"/>
            </a:xfrm>
            <a:prstGeom prst="leftArrow">
              <a:avLst>
                <a:gd name="adj1" fmla="val 36218"/>
                <a:gd name="adj2" fmla="val 65227"/>
              </a:avLst>
            </a:prstGeom>
            <a:solidFill>
              <a:schemeClr val="bg1"/>
            </a:solidFill>
            <a:ln w="19050" cmpd="sng">
              <a:solidFill>
                <a:srgbClr val="0432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3" name="Forme libre 2">
              <a:extLst>
                <a:ext uri="{FF2B5EF4-FFF2-40B4-BE49-F238E27FC236}">
                  <a16:creationId xmlns:a16="http://schemas.microsoft.com/office/drawing/2014/main" id="{AE8A625A-C217-4721-E384-952EB1FE19FA}"/>
                </a:ext>
              </a:extLst>
            </p:cNvPr>
            <p:cNvSpPr/>
            <p:nvPr/>
          </p:nvSpPr>
          <p:spPr bwMode="auto">
            <a:xfrm>
              <a:off x="4160577" y="1942845"/>
              <a:ext cx="811669" cy="3258355"/>
            </a:xfrm>
            <a:custGeom>
              <a:avLst/>
              <a:gdLst>
                <a:gd name="connsiteX0" fmla="*/ 0 w 811669"/>
                <a:gd name="connsiteY0" fmla="*/ 3258355 h 3258355"/>
                <a:gd name="connsiteX1" fmla="*/ 489397 w 811669"/>
                <a:gd name="connsiteY1" fmla="*/ 2369713 h 3258355"/>
                <a:gd name="connsiteX2" fmla="*/ 759854 w 811669"/>
                <a:gd name="connsiteY2" fmla="*/ 1275008 h 3258355"/>
                <a:gd name="connsiteX3" fmla="*/ 811369 w 811669"/>
                <a:gd name="connsiteY3" fmla="*/ 0 h 325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669" h="3258355">
                  <a:moveTo>
                    <a:pt x="0" y="3258355"/>
                  </a:moveTo>
                  <a:cubicBezTo>
                    <a:pt x="181377" y="2979313"/>
                    <a:pt x="362755" y="2700271"/>
                    <a:pt x="489397" y="2369713"/>
                  </a:cubicBezTo>
                  <a:cubicBezTo>
                    <a:pt x="616039" y="2039155"/>
                    <a:pt x="706192" y="1669960"/>
                    <a:pt x="759854" y="1275008"/>
                  </a:cubicBezTo>
                  <a:cubicBezTo>
                    <a:pt x="813516" y="880056"/>
                    <a:pt x="812442" y="440028"/>
                    <a:pt x="811369" y="0"/>
                  </a:cubicBezTo>
                </a:path>
              </a:pathLst>
            </a:custGeom>
            <a:noFill/>
            <a:ln w="31750" cmpd="sng">
              <a:solidFill>
                <a:srgbClr val="29B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120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66" grpId="0" animBg="1"/>
      <p:bldP spid="52" grpId="0"/>
      <p:bldP spid="53" grpId="0" animBg="1"/>
      <p:bldP spid="69" grpId="0"/>
      <p:bldP spid="72" grpId="0"/>
      <p:bldP spid="95" grpId="0"/>
      <p:bldP spid="1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F7CD089-44AF-4B63-F952-A11D2E04BC8A}"/>
              </a:ext>
            </a:extLst>
          </p:cNvPr>
          <p:cNvGrpSpPr/>
          <p:nvPr/>
        </p:nvGrpSpPr>
        <p:grpSpPr>
          <a:xfrm>
            <a:off x="6982054" y="2141023"/>
            <a:ext cx="3585568" cy="1984550"/>
            <a:chOff x="6982054" y="2141023"/>
            <a:chExt cx="3585568" cy="198455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F2A7B9E-0B32-915F-D1FF-362A5636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/>
            <a:srcRect l="50726"/>
            <a:stretch/>
          </p:blipFill>
          <p:spPr>
            <a:xfrm>
              <a:off x="6982054" y="2141023"/>
              <a:ext cx="3585568" cy="19845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2EC822-1D8C-B221-A223-E04CE92D846F}"/>
                </a:ext>
              </a:extLst>
            </p:cNvPr>
            <p:cNvSpPr/>
            <p:nvPr/>
          </p:nvSpPr>
          <p:spPr bwMode="auto">
            <a:xfrm>
              <a:off x="9755067" y="3359345"/>
              <a:ext cx="618418" cy="184682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63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</p:grpSp>
      <p:sp>
        <p:nvSpPr>
          <p:cNvPr id="33" name="Rectangle 139 1 2 2 2">
            <a:extLst>
              <a:ext uri="{FF2B5EF4-FFF2-40B4-BE49-F238E27FC236}">
                <a16:creationId xmlns:a16="http://schemas.microsoft.com/office/drawing/2014/main" id="{604D1F78-69C8-B08B-D4D7-AD0FAB61D9C1}"/>
              </a:ext>
            </a:extLst>
          </p:cNvPr>
          <p:cNvSpPr/>
          <p:nvPr/>
        </p:nvSpPr>
        <p:spPr bwMode="auto">
          <a:xfrm>
            <a:off x="7405757" y="4588340"/>
            <a:ext cx="2854695" cy="18340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90755C0-78E5-456D-7D7A-23985212EF3E}"/>
              </a:ext>
            </a:extLst>
          </p:cNvPr>
          <p:cNvSpPr txBox="1"/>
          <p:nvPr/>
        </p:nvSpPr>
        <p:spPr>
          <a:xfrm>
            <a:off x="7695080" y="4699769"/>
            <a:ext cx="2234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Nombre de Grashof</a:t>
            </a:r>
          </a:p>
        </p:txBody>
      </p:sp>
      <p:sp>
        <p:nvSpPr>
          <p:cNvPr id="46" name="Forme libre 45">
            <a:extLst>
              <a:ext uri="{FF2B5EF4-FFF2-40B4-BE49-F238E27FC236}">
                <a16:creationId xmlns:a16="http://schemas.microsoft.com/office/drawing/2014/main" id="{478D7BAD-A170-4BB1-5FC6-AF30D12C0FBE}"/>
              </a:ext>
            </a:extLst>
          </p:cNvPr>
          <p:cNvSpPr/>
          <p:nvPr/>
        </p:nvSpPr>
        <p:spPr bwMode="auto">
          <a:xfrm>
            <a:off x="1834972" y="1947986"/>
            <a:ext cx="1112355" cy="3246163"/>
          </a:xfrm>
          <a:custGeom>
            <a:avLst/>
            <a:gdLst>
              <a:gd name="connsiteX0" fmla="*/ 0 w 811669"/>
              <a:gd name="connsiteY0" fmla="*/ 3258355 h 3258355"/>
              <a:gd name="connsiteX1" fmla="*/ 489397 w 811669"/>
              <a:gd name="connsiteY1" fmla="*/ 2369713 h 3258355"/>
              <a:gd name="connsiteX2" fmla="*/ 759854 w 811669"/>
              <a:gd name="connsiteY2" fmla="*/ 1275008 h 3258355"/>
              <a:gd name="connsiteX3" fmla="*/ 811369 w 811669"/>
              <a:gd name="connsiteY3" fmla="*/ 0 h 3258355"/>
              <a:gd name="connsiteX0" fmla="*/ 0 w 814004"/>
              <a:gd name="connsiteY0" fmla="*/ 3363811 h 3363811"/>
              <a:gd name="connsiteX1" fmla="*/ 489397 w 814004"/>
              <a:gd name="connsiteY1" fmla="*/ 2475169 h 3363811"/>
              <a:gd name="connsiteX2" fmla="*/ 759854 w 814004"/>
              <a:gd name="connsiteY2" fmla="*/ 1380464 h 3363811"/>
              <a:gd name="connsiteX3" fmla="*/ 811369 w 814004"/>
              <a:gd name="connsiteY3" fmla="*/ 105456 h 3363811"/>
              <a:gd name="connsiteX4" fmla="*/ 806367 w 814004"/>
              <a:gd name="connsiteY4" fmla="*/ 69476 h 3363811"/>
              <a:gd name="connsiteX0" fmla="*/ 0 w 811669"/>
              <a:gd name="connsiteY0" fmla="*/ 3348607 h 3348607"/>
              <a:gd name="connsiteX1" fmla="*/ 489397 w 811669"/>
              <a:gd name="connsiteY1" fmla="*/ 2459965 h 3348607"/>
              <a:gd name="connsiteX2" fmla="*/ 759854 w 811669"/>
              <a:gd name="connsiteY2" fmla="*/ 1365260 h 3348607"/>
              <a:gd name="connsiteX3" fmla="*/ 811369 w 811669"/>
              <a:gd name="connsiteY3" fmla="*/ 90252 h 3348607"/>
              <a:gd name="connsiteX4" fmla="*/ 54012 w 811669"/>
              <a:gd name="connsiteY4" fmla="*/ 112145 h 3348607"/>
              <a:gd name="connsiteX0" fmla="*/ 0 w 811669"/>
              <a:gd name="connsiteY0" fmla="*/ 3258355 h 3258355"/>
              <a:gd name="connsiteX1" fmla="*/ 489397 w 811669"/>
              <a:gd name="connsiteY1" fmla="*/ 2369713 h 3258355"/>
              <a:gd name="connsiteX2" fmla="*/ 759854 w 811669"/>
              <a:gd name="connsiteY2" fmla="*/ 1275008 h 3258355"/>
              <a:gd name="connsiteX3" fmla="*/ 811369 w 811669"/>
              <a:gd name="connsiteY3" fmla="*/ 0 h 3258355"/>
              <a:gd name="connsiteX4" fmla="*/ 54012 w 811669"/>
              <a:gd name="connsiteY4" fmla="*/ 21893 h 3258355"/>
              <a:gd name="connsiteX0" fmla="*/ 15436 w 827105"/>
              <a:gd name="connsiteY0" fmla="*/ 3258355 h 3258355"/>
              <a:gd name="connsiteX1" fmla="*/ 504833 w 827105"/>
              <a:gd name="connsiteY1" fmla="*/ 2369713 h 3258355"/>
              <a:gd name="connsiteX2" fmla="*/ 775290 w 827105"/>
              <a:gd name="connsiteY2" fmla="*/ 1275008 h 3258355"/>
              <a:gd name="connsiteX3" fmla="*/ 826805 w 827105"/>
              <a:gd name="connsiteY3" fmla="*/ 0 h 3258355"/>
              <a:gd name="connsiteX4" fmla="*/ 0 w 827105"/>
              <a:gd name="connsiteY4" fmla="*/ 21893 h 3258355"/>
              <a:gd name="connsiteX0" fmla="*/ 76680 w 888349"/>
              <a:gd name="connsiteY0" fmla="*/ 3258355 h 3258355"/>
              <a:gd name="connsiteX1" fmla="*/ 566077 w 888349"/>
              <a:gd name="connsiteY1" fmla="*/ 2369713 h 3258355"/>
              <a:gd name="connsiteX2" fmla="*/ 836534 w 888349"/>
              <a:gd name="connsiteY2" fmla="*/ 1275008 h 3258355"/>
              <a:gd name="connsiteX3" fmla="*/ 888049 w 888349"/>
              <a:gd name="connsiteY3" fmla="*/ 0 h 3258355"/>
              <a:gd name="connsiteX4" fmla="*/ 61244 w 888349"/>
              <a:gd name="connsiteY4" fmla="*/ 21893 h 3258355"/>
              <a:gd name="connsiteX5" fmla="*/ 61245 w 888349"/>
              <a:gd name="connsiteY5" fmla="*/ 33468 h 3258355"/>
              <a:gd name="connsiteX0" fmla="*/ 73818 w 885487"/>
              <a:gd name="connsiteY0" fmla="*/ 3258355 h 3258355"/>
              <a:gd name="connsiteX1" fmla="*/ 563215 w 885487"/>
              <a:gd name="connsiteY1" fmla="*/ 2369713 h 3258355"/>
              <a:gd name="connsiteX2" fmla="*/ 833672 w 885487"/>
              <a:gd name="connsiteY2" fmla="*/ 1275008 h 3258355"/>
              <a:gd name="connsiteX3" fmla="*/ 885187 w 885487"/>
              <a:gd name="connsiteY3" fmla="*/ 0 h 3258355"/>
              <a:gd name="connsiteX4" fmla="*/ 58382 w 885487"/>
              <a:gd name="connsiteY4" fmla="*/ 21893 h 3258355"/>
              <a:gd name="connsiteX5" fmla="*/ 69958 w 885487"/>
              <a:gd name="connsiteY5" fmla="*/ 3251230 h 3258355"/>
              <a:gd name="connsiteX0" fmla="*/ 22933 w 834602"/>
              <a:gd name="connsiteY0" fmla="*/ 3258355 h 3258355"/>
              <a:gd name="connsiteX1" fmla="*/ 512330 w 834602"/>
              <a:gd name="connsiteY1" fmla="*/ 2369713 h 3258355"/>
              <a:gd name="connsiteX2" fmla="*/ 782787 w 834602"/>
              <a:gd name="connsiteY2" fmla="*/ 1275008 h 3258355"/>
              <a:gd name="connsiteX3" fmla="*/ 834302 w 834602"/>
              <a:gd name="connsiteY3" fmla="*/ 0 h 3258355"/>
              <a:gd name="connsiteX4" fmla="*/ 7497 w 834602"/>
              <a:gd name="connsiteY4" fmla="*/ 21893 h 3258355"/>
              <a:gd name="connsiteX5" fmla="*/ 19073 w 834602"/>
              <a:gd name="connsiteY5" fmla="*/ 3251230 h 3258355"/>
              <a:gd name="connsiteX0" fmla="*/ 17899 w 829568"/>
              <a:gd name="connsiteY0" fmla="*/ 3258355 h 3258355"/>
              <a:gd name="connsiteX1" fmla="*/ 507296 w 829568"/>
              <a:gd name="connsiteY1" fmla="*/ 2369713 h 3258355"/>
              <a:gd name="connsiteX2" fmla="*/ 777753 w 829568"/>
              <a:gd name="connsiteY2" fmla="*/ 1275008 h 3258355"/>
              <a:gd name="connsiteX3" fmla="*/ 829268 w 829568"/>
              <a:gd name="connsiteY3" fmla="*/ 0 h 3258355"/>
              <a:gd name="connsiteX4" fmla="*/ 8559 w 829568"/>
              <a:gd name="connsiteY4" fmla="*/ 3605 h 3258355"/>
              <a:gd name="connsiteX5" fmla="*/ 14039 w 829568"/>
              <a:gd name="connsiteY5" fmla="*/ 3251230 h 3258355"/>
              <a:gd name="connsiteX0" fmla="*/ 13209 w 824878"/>
              <a:gd name="connsiteY0" fmla="*/ 3258355 h 3258355"/>
              <a:gd name="connsiteX1" fmla="*/ 502606 w 824878"/>
              <a:gd name="connsiteY1" fmla="*/ 2369713 h 3258355"/>
              <a:gd name="connsiteX2" fmla="*/ 773063 w 824878"/>
              <a:gd name="connsiteY2" fmla="*/ 1275008 h 3258355"/>
              <a:gd name="connsiteX3" fmla="*/ 824578 w 824878"/>
              <a:gd name="connsiteY3" fmla="*/ 0 h 3258355"/>
              <a:gd name="connsiteX4" fmla="*/ 9965 w 824878"/>
              <a:gd name="connsiteY4" fmla="*/ 21893 h 3258355"/>
              <a:gd name="connsiteX5" fmla="*/ 9349 w 824878"/>
              <a:gd name="connsiteY5" fmla="*/ 3251230 h 3258355"/>
              <a:gd name="connsiteX0" fmla="*/ 17898 w 829567"/>
              <a:gd name="connsiteY0" fmla="*/ 3258355 h 3258355"/>
              <a:gd name="connsiteX1" fmla="*/ 507295 w 829567"/>
              <a:gd name="connsiteY1" fmla="*/ 2369713 h 3258355"/>
              <a:gd name="connsiteX2" fmla="*/ 777752 w 829567"/>
              <a:gd name="connsiteY2" fmla="*/ 1275008 h 3258355"/>
              <a:gd name="connsiteX3" fmla="*/ 829267 w 829567"/>
              <a:gd name="connsiteY3" fmla="*/ 0 h 3258355"/>
              <a:gd name="connsiteX4" fmla="*/ 8558 w 829567"/>
              <a:gd name="connsiteY4" fmla="*/ 15797 h 3258355"/>
              <a:gd name="connsiteX5" fmla="*/ 14038 w 829567"/>
              <a:gd name="connsiteY5" fmla="*/ 3251230 h 3258355"/>
              <a:gd name="connsiteX0" fmla="*/ 9340 w 821009"/>
              <a:gd name="connsiteY0" fmla="*/ 3258355 h 3258355"/>
              <a:gd name="connsiteX1" fmla="*/ 498737 w 821009"/>
              <a:gd name="connsiteY1" fmla="*/ 2369713 h 3258355"/>
              <a:gd name="connsiteX2" fmla="*/ 769194 w 821009"/>
              <a:gd name="connsiteY2" fmla="*/ 1275008 h 3258355"/>
              <a:gd name="connsiteX3" fmla="*/ 820709 w 821009"/>
              <a:gd name="connsiteY3" fmla="*/ 0 h 3258355"/>
              <a:gd name="connsiteX4" fmla="*/ 0 w 821009"/>
              <a:gd name="connsiteY4" fmla="*/ 15797 h 3258355"/>
              <a:gd name="connsiteX5" fmla="*/ 5480 w 821009"/>
              <a:gd name="connsiteY5" fmla="*/ 3251230 h 3258355"/>
              <a:gd name="connsiteX0" fmla="*/ 10241 w 821910"/>
              <a:gd name="connsiteY0" fmla="*/ 3258355 h 3258355"/>
              <a:gd name="connsiteX1" fmla="*/ 499638 w 821910"/>
              <a:gd name="connsiteY1" fmla="*/ 2369713 h 3258355"/>
              <a:gd name="connsiteX2" fmla="*/ 770095 w 821910"/>
              <a:gd name="connsiteY2" fmla="*/ 1275008 h 3258355"/>
              <a:gd name="connsiteX3" fmla="*/ 821610 w 821910"/>
              <a:gd name="connsiteY3" fmla="*/ 0 h 3258355"/>
              <a:gd name="connsiteX4" fmla="*/ 901 w 821910"/>
              <a:gd name="connsiteY4" fmla="*/ 15797 h 3258355"/>
              <a:gd name="connsiteX5" fmla="*/ 6381 w 821910"/>
              <a:gd name="connsiteY5" fmla="*/ 3251230 h 3258355"/>
              <a:gd name="connsiteX0" fmla="*/ 10241 w 821910"/>
              <a:gd name="connsiteY0" fmla="*/ 3258355 h 3258355"/>
              <a:gd name="connsiteX1" fmla="*/ 499638 w 821910"/>
              <a:gd name="connsiteY1" fmla="*/ 2369713 h 3258355"/>
              <a:gd name="connsiteX2" fmla="*/ 770095 w 821910"/>
              <a:gd name="connsiteY2" fmla="*/ 1275008 h 3258355"/>
              <a:gd name="connsiteX3" fmla="*/ 821610 w 821910"/>
              <a:gd name="connsiteY3" fmla="*/ 0 h 3258355"/>
              <a:gd name="connsiteX4" fmla="*/ 901 w 821910"/>
              <a:gd name="connsiteY4" fmla="*/ 15797 h 3258355"/>
              <a:gd name="connsiteX5" fmla="*/ 6381 w 821910"/>
              <a:gd name="connsiteY5" fmla="*/ 3251230 h 3258355"/>
              <a:gd name="connsiteX0" fmla="*/ 10241 w 816416"/>
              <a:gd name="connsiteY0" fmla="*/ 3246163 h 3246163"/>
              <a:gd name="connsiteX1" fmla="*/ 499638 w 816416"/>
              <a:gd name="connsiteY1" fmla="*/ 2357521 h 3246163"/>
              <a:gd name="connsiteX2" fmla="*/ 770095 w 816416"/>
              <a:gd name="connsiteY2" fmla="*/ 1262816 h 3246163"/>
              <a:gd name="connsiteX3" fmla="*/ 815514 w 816416"/>
              <a:gd name="connsiteY3" fmla="*/ 0 h 3246163"/>
              <a:gd name="connsiteX4" fmla="*/ 901 w 816416"/>
              <a:gd name="connsiteY4" fmla="*/ 3605 h 3246163"/>
              <a:gd name="connsiteX5" fmla="*/ 6381 w 816416"/>
              <a:gd name="connsiteY5" fmla="*/ 3239038 h 324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6416" h="3246163">
                <a:moveTo>
                  <a:pt x="10241" y="3246163"/>
                </a:moveTo>
                <a:cubicBezTo>
                  <a:pt x="191618" y="2967121"/>
                  <a:pt x="372996" y="2688079"/>
                  <a:pt x="499638" y="2357521"/>
                </a:cubicBezTo>
                <a:cubicBezTo>
                  <a:pt x="626280" y="2026963"/>
                  <a:pt x="716433" y="1657768"/>
                  <a:pt x="770095" y="1262816"/>
                </a:cubicBezTo>
                <a:cubicBezTo>
                  <a:pt x="823757" y="867864"/>
                  <a:pt x="816587" y="440028"/>
                  <a:pt x="815514" y="0"/>
                </a:cubicBezTo>
                <a:cubicBezTo>
                  <a:pt x="468792" y="11362"/>
                  <a:pt x="274471" y="-1661"/>
                  <a:pt x="901" y="3605"/>
                </a:cubicBezTo>
                <a:cubicBezTo>
                  <a:pt x="-2865" y="740857"/>
                  <a:pt x="6381" y="3236627"/>
                  <a:pt x="6381" y="3239038"/>
                </a:cubicBezTo>
              </a:path>
            </a:pathLst>
          </a:custGeom>
          <a:solidFill>
            <a:srgbClr val="FFE4E4"/>
          </a:solidFill>
          <a:ln w="31750" cmpd="sng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>
            <a:extLst>
              <a:ext uri="{FF2B5EF4-FFF2-40B4-BE49-F238E27FC236}">
                <a16:creationId xmlns:a16="http://schemas.microsoft.com/office/drawing/2014/main" id="{AE8A625A-C217-4721-E384-952EB1FE19FA}"/>
              </a:ext>
            </a:extLst>
          </p:cNvPr>
          <p:cNvSpPr/>
          <p:nvPr/>
        </p:nvSpPr>
        <p:spPr bwMode="auto">
          <a:xfrm>
            <a:off x="1844686" y="1942845"/>
            <a:ext cx="811669" cy="3258355"/>
          </a:xfrm>
          <a:custGeom>
            <a:avLst/>
            <a:gdLst>
              <a:gd name="connsiteX0" fmla="*/ 0 w 811669"/>
              <a:gd name="connsiteY0" fmla="*/ 3258355 h 3258355"/>
              <a:gd name="connsiteX1" fmla="*/ 489397 w 811669"/>
              <a:gd name="connsiteY1" fmla="*/ 2369713 h 3258355"/>
              <a:gd name="connsiteX2" fmla="*/ 759854 w 811669"/>
              <a:gd name="connsiteY2" fmla="*/ 1275008 h 3258355"/>
              <a:gd name="connsiteX3" fmla="*/ 811369 w 811669"/>
              <a:gd name="connsiteY3" fmla="*/ 0 h 32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9" h="3258355">
                <a:moveTo>
                  <a:pt x="0" y="3258355"/>
                </a:moveTo>
                <a:cubicBezTo>
                  <a:pt x="181377" y="2979313"/>
                  <a:pt x="362755" y="2700271"/>
                  <a:pt x="489397" y="2369713"/>
                </a:cubicBezTo>
                <a:cubicBezTo>
                  <a:pt x="616039" y="2039155"/>
                  <a:pt x="706192" y="1669960"/>
                  <a:pt x="759854" y="1275008"/>
                </a:cubicBezTo>
                <a:cubicBezTo>
                  <a:pt x="813516" y="880056"/>
                  <a:pt x="812442" y="440028"/>
                  <a:pt x="811369" y="0"/>
                </a:cubicBezTo>
              </a:path>
            </a:pathLst>
          </a:custGeom>
          <a:noFill/>
          <a:ln w="31750" cmpd="sng">
            <a:solidFill>
              <a:srgbClr val="29B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C53F01A-1164-8D48-09AE-0AC4FF5C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Reynolds, Grashof, Nusselt</a:t>
            </a:r>
          </a:p>
        </p:txBody>
      </p:sp>
      <p:grpSp>
        <p:nvGrpSpPr>
          <p:cNvPr id="65" name="Groupe 6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 title="IguanaTex Vector Display">
            <a:extLst>
              <a:ext uri="{FF2B5EF4-FFF2-40B4-BE49-F238E27FC236}">
                <a16:creationId xmlns:a16="http://schemas.microsoft.com/office/drawing/2014/main" id="{18AEE1D2-0F15-FFE1-10B8-C6FCA5412BD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81099" y="5689600"/>
            <a:ext cx="1938566" cy="367659"/>
            <a:chOff x="7899263" y="7693859"/>
            <a:chExt cx="1912463" cy="327747"/>
          </a:xfrm>
        </p:grpSpPr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99B6C33B-A838-DDE6-D987-D66328E2B4FD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7899263" y="7825750"/>
              <a:ext cx="143703" cy="137129"/>
            </a:xfrm>
            <a:custGeom>
              <a:avLst/>
              <a:gdLst>
                <a:gd name="connsiteX0" fmla="*/ 143908 w 143703"/>
                <a:gd name="connsiteY0" fmla="*/ 21265 h 137129"/>
                <a:gd name="connsiteX1" fmla="*/ 129505 w 143703"/>
                <a:gd name="connsiteY1" fmla="*/ 75 h 137129"/>
                <a:gd name="connsiteX2" fmla="*/ 113465 w 143703"/>
                <a:gd name="connsiteY2" fmla="*/ 14605 h 137129"/>
                <a:gd name="connsiteX3" fmla="*/ 118702 w 143703"/>
                <a:gd name="connsiteY3" fmla="*/ 23686 h 137129"/>
                <a:gd name="connsiteX4" fmla="*/ 129832 w 143703"/>
                <a:gd name="connsiteY4" fmla="*/ 48509 h 137129"/>
                <a:gd name="connsiteX5" fmla="*/ 71565 w 143703"/>
                <a:gd name="connsiteY5" fmla="*/ 130545 h 137129"/>
                <a:gd name="connsiteX6" fmla="*/ 47342 w 143703"/>
                <a:gd name="connsiteY6" fmla="*/ 104209 h 137129"/>
                <a:gd name="connsiteX7" fmla="*/ 66327 w 143703"/>
                <a:gd name="connsiteY7" fmla="*/ 40033 h 137129"/>
                <a:gd name="connsiteX8" fmla="*/ 70256 w 143703"/>
                <a:gd name="connsiteY8" fmla="*/ 24897 h 137129"/>
                <a:gd name="connsiteX9" fmla="*/ 43413 w 143703"/>
                <a:gd name="connsiteY9" fmla="*/ 75 h 137129"/>
                <a:gd name="connsiteX10" fmla="*/ 204 w 143703"/>
                <a:gd name="connsiteY10" fmla="*/ 46693 h 137129"/>
                <a:gd name="connsiteX11" fmla="*/ 4132 w 143703"/>
                <a:gd name="connsiteY11" fmla="*/ 49720 h 137129"/>
                <a:gd name="connsiteX12" fmla="*/ 9370 w 143703"/>
                <a:gd name="connsiteY12" fmla="*/ 44271 h 137129"/>
                <a:gd name="connsiteX13" fmla="*/ 42431 w 143703"/>
                <a:gd name="connsiteY13" fmla="*/ 6734 h 137129"/>
                <a:gd name="connsiteX14" fmla="*/ 50615 w 143703"/>
                <a:gd name="connsiteY14" fmla="*/ 16421 h 137129"/>
                <a:gd name="connsiteX15" fmla="*/ 45050 w 143703"/>
                <a:gd name="connsiteY15" fmla="*/ 37611 h 137129"/>
                <a:gd name="connsiteX16" fmla="*/ 26392 w 143703"/>
                <a:gd name="connsiteY16" fmla="*/ 99668 h 137129"/>
                <a:gd name="connsiteX17" fmla="*/ 70256 w 143703"/>
                <a:gd name="connsiteY17" fmla="*/ 137205 h 137129"/>
                <a:gd name="connsiteX18" fmla="*/ 143908 w 143703"/>
                <a:gd name="connsiteY18" fmla="*/ 21265 h 13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3703" h="137129">
                  <a:moveTo>
                    <a:pt x="143908" y="21265"/>
                  </a:moveTo>
                  <a:cubicBezTo>
                    <a:pt x="143908" y="4918"/>
                    <a:pt x="135397" y="75"/>
                    <a:pt x="129505" y="75"/>
                  </a:cubicBezTo>
                  <a:cubicBezTo>
                    <a:pt x="121321" y="75"/>
                    <a:pt x="113465" y="7945"/>
                    <a:pt x="113465" y="14605"/>
                  </a:cubicBezTo>
                  <a:cubicBezTo>
                    <a:pt x="113465" y="18540"/>
                    <a:pt x="115102" y="20357"/>
                    <a:pt x="118702" y="23686"/>
                  </a:cubicBezTo>
                  <a:cubicBezTo>
                    <a:pt x="125577" y="29741"/>
                    <a:pt x="129832" y="37611"/>
                    <a:pt x="129832" y="48509"/>
                  </a:cubicBezTo>
                  <a:cubicBezTo>
                    <a:pt x="129832" y="61223"/>
                    <a:pt x="109864" y="130545"/>
                    <a:pt x="71565" y="130545"/>
                  </a:cubicBezTo>
                  <a:cubicBezTo>
                    <a:pt x="54870" y="130545"/>
                    <a:pt x="47342" y="119950"/>
                    <a:pt x="47342" y="104209"/>
                  </a:cubicBezTo>
                  <a:cubicBezTo>
                    <a:pt x="47342" y="87257"/>
                    <a:pt x="56180" y="65158"/>
                    <a:pt x="66327" y="40033"/>
                  </a:cubicBezTo>
                  <a:cubicBezTo>
                    <a:pt x="68619" y="34887"/>
                    <a:pt x="70256" y="30649"/>
                    <a:pt x="70256" y="24897"/>
                  </a:cubicBezTo>
                  <a:cubicBezTo>
                    <a:pt x="70256" y="11275"/>
                    <a:pt x="59781" y="75"/>
                    <a:pt x="43413" y="75"/>
                  </a:cubicBezTo>
                  <a:cubicBezTo>
                    <a:pt x="12643" y="75"/>
                    <a:pt x="204" y="43968"/>
                    <a:pt x="204" y="46693"/>
                  </a:cubicBezTo>
                  <a:cubicBezTo>
                    <a:pt x="204" y="49720"/>
                    <a:pt x="3478" y="49720"/>
                    <a:pt x="4132" y="49720"/>
                  </a:cubicBezTo>
                  <a:cubicBezTo>
                    <a:pt x="7406" y="49720"/>
                    <a:pt x="7733" y="49115"/>
                    <a:pt x="9370" y="44271"/>
                  </a:cubicBezTo>
                  <a:cubicBezTo>
                    <a:pt x="18863" y="13697"/>
                    <a:pt x="32939" y="6734"/>
                    <a:pt x="42431" y="6734"/>
                  </a:cubicBezTo>
                  <a:cubicBezTo>
                    <a:pt x="45050" y="6734"/>
                    <a:pt x="50615" y="6734"/>
                    <a:pt x="50615" y="16421"/>
                  </a:cubicBezTo>
                  <a:cubicBezTo>
                    <a:pt x="50615" y="23989"/>
                    <a:pt x="47342" y="32163"/>
                    <a:pt x="45050" y="37611"/>
                  </a:cubicBezTo>
                  <a:cubicBezTo>
                    <a:pt x="30647" y="72726"/>
                    <a:pt x="26392" y="86651"/>
                    <a:pt x="26392" y="99668"/>
                  </a:cubicBezTo>
                  <a:cubicBezTo>
                    <a:pt x="26392" y="132361"/>
                    <a:pt x="55198" y="137205"/>
                    <a:pt x="70256" y="137205"/>
                  </a:cubicBezTo>
                  <a:cubicBezTo>
                    <a:pt x="125249" y="137205"/>
                    <a:pt x="143908" y="37006"/>
                    <a:pt x="143908" y="21265"/>
                  </a:cubicBezTo>
                  <a:close/>
                </a:path>
              </a:pathLst>
            </a:custGeom>
            <a:solidFill>
              <a:srgbClr val="1A8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7864F76C-6250-4828-7D6A-7AB39248E3E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074621" y="7693859"/>
              <a:ext cx="101279" cy="140701"/>
            </a:xfrm>
            <a:custGeom>
              <a:avLst/>
              <a:gdLst>
                <a:gd name="connsiteX0" fmla="*/ 101489 w 101279"/>
                <a:gd name="connsiteY0" fmla="*/ 102207 h 140701"/>
                <a:gd name="connsiteX1" fmla="*/ 93699 w 101279"/>
                <a:gd name="connsiteY1" fmla="*/ 102207 h 140701"/>
                <a:gd name="connsiteX2" fmla="*/ 87741 w 101279"/>
                <a:gd name="connsiteY2" fmla="*/ 121490 h 140701"/>
                <a:gd name="connsiteX3" fmla="*/ 65056 w 101279"/>
                <a:gd name="connsiteY3" fmla="*/ 122761 h 140701"/>
                <a:gd name="connsiteX4" fmla="*/ 22894 w 101279"/>
                <a:gd name="connsiteY4" fmla="*/ 122761 h 140701"/>
                <a:gd name="connsiteX5" fmla="*/ 68722 w 101279"/>
                <a:gd name="connsiteY5" fmla="*/ 87162 h 140701"/>
                <a:gd name="connsiteX6" fmla="*/ 101489 w 101279"/>
                <a:gd name="connsiteY6" fmla="*/ 41391 h 140701"/>
                <a:gd name="connsiteX7" fmla="*/ 47871 w 101279"/>
                <a:gd name="connsiteY7" fmla="*/ 71 h 140701"/>
                <a:gd name="connsiteX8" fmla="*/ 209 w 101279"/>
                <a:gd name="connsiteY8" fmla="*/ 38001 h 140701"/>
                <a:gd name="connsiteX9" fmla="*/ 12354 w 101279"/>
                <a:gd name="connsiteY9" fmla="*/ 49867 h 140701"/>
                <a:gd name="connsiteX10" fmla="*/ 24498 w 101279"/>
                <a:gd name="connsiteY10" fmla="*/ 38636 h 140701"/>
                <a:gd name="connsiteX11" fmla="*/ 10979 w 101279"/>
                <a:gd name="connsiteY11" fmla="*/ 27406 h 140701"/>
                <a:gd name="connsiteX12" fmla="*/ 44433 w 101279"/>
                <a:gd name="connsiteY12" fmla="*/ 7699 h 140701"/>
                <a:gd name="connsiteX13" fmla="*/ 79263 w 101279"/>
                <a:gd name="connsiteY13" fmla="*/ 41391 h 140701"/>
                <a:gd name="connsiteX14" fmla="*/ 57724 w 101279"/>
                <a:gd name="connsiteY14" fmla="*/ 82076 h 140701"/>
                <a:gd name="connsiteX15" fmla="*/ 2501 w 101279"/>
                <a:gd name="connsiteY15" fmla="*/ 132508 h 140701"/>
                <a:gd name="connsiteX16" fmla="*/ 209 w 101279"/>
                <a:gd name="connsiteY16" fmla="*/ 140772 h 140701"/>
                <a:gd name="connsiteX17" fmla="*/ 94615 w 101279"/>
                <a:gd name="connsiteY17" fmla="*/ 140772 h 140701"/>
                <a:gd name="connsiteX18" fmla="*/ 101489 w 101279"/>
                <a:gd name="connsiteY18" fmla="*/ 102207 h 14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279" h="140701">
                  <a:moveTo>
                    <a:pt x="101489" y="102207"/>
                  </a:moveTo>
                  <a:lnTo>
                    <a:pt x="93699" y="102207"/>
                  </a:lnTo>
                  <a:cubicBezTo>
                    <a:pt x="93011" y="106868"/>
                    <a:pt x="90720" y="119371"/>
                    <a:pt x="87741" y="121490"/>
                  </a:cubicBezTo>
                  <a:cubicBezTo>
                    <a:pt x="85908" y="122761"/>
                    <a:pt x="68264" y="122761"/>
                    <a:pt x="65056" y="122761"/>
                  </a:cubicBezTo>
                  <a:lnTo>
                    <a:pt x="22894" y="122761"/>
                  </a:lnTo>
                  <a:cubicBezTo>
                    <a:pt x="46954" y="103054"/>
                    <a:pt x="54974" y="97121"/>
                    <a:pt x="68722" y="87162"/>
                  </a:cubicBezTo>
                  <a:cubicBezTo>
                    <a:pt x="85679" y="74660"/>
                    <a:pt x="101489" y="61522"/>
                    <a:pt x="101489" y="41391"/>
                  </a:cubicBezTo>
                  <a:cubicBezTo>
                    <a:pt x="101489" y="15751"/>
                    <a:pt x="77200" y="71"/>
                    <a:pt x="47871" y="71"/>
                  </a:cubicBezTo>
                  <a:cubicBezTo>
                    <a:pt x="19457" y="71"/>
                    <a:pt x="209" y="18506"/>
                    <a:pt x="209" y="38001"/>
                  </a:cubicBezTo>
                  <a:cubicBezTo>
                    <a:pt x="209" y="48808"/>
                    <a:pt x="10062" y="49867"/>
                    <a:pt x="12354" y="49867"/>
                  </a:cubicBezTo>
                  <a:cubicBezTo>
                    <a:pt x="17853" y="49867"/>
                    <a:pt x="24498" y="46265"/>
                    <a:pt x="24498" y="38636"/>
                  </a:cubicBezTo>
                  <a:cubicBezTo>
                    <a:pt x="24498" y="34822"/>
                    <a:pt x="22894" y="27406"/>
                    <a:pt x="10979" y="27406"/>
                  </a:cubicBezTo>
                  <a:cubicBezTo>
                    <a:pt x="18082" y="12361"/>
                    <a:pt x="33664" y="7699"/>
                    <a:pt x="44433" y="7699"/>
                  </a:cubicBezTo>
                  <a:cubicBezTo>
                    <a:pt x="67347" y="7699"/>
                    <a:pt x="79263" y="24227"/>
                    <a:pt x="79263" y="41391"/>
                  </a:cubicBezTo>
                  <a:cubicBezTo>
                    <a:pt x="79263" y="59827"/>
                    <a:pt x="65056" y="74448"/>
                    <a:pt x="57724" y="82076"/>
                  </a:cubicBezTo>
                  <a:lnTo>
                    <a:pt x="2501" y="132508"/>
                  </a:lnTo>
                  <a:cubicBezTo>
                    <a:pt x="209" y="134415"/>
                    <a:pt x="209" y="134839"/>
                    <a:pt x="209" y="140772"/>
                  </a:cubicBezTo>
                  <a:lnTo>
                    <a:pt x="94615" y="140772"/>
                  </a:lnTo>
                  <a:lnTo>
                    <a:pt x="101489" y="102207"/>
                  </a:ln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99326D6A-3675-EBAC-66F6-B1BFD7211B71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315966" y="7848453"/>
              <a:ext cx="218337" cy="70835"/>
            </a:xfrm>
            <a:custGeom>
              <a:avLst/>
              <a:gdLst>
                <a:gd name="connsiteX0" fmla="*/ 218554 w 218337"/>
                <a:gd name="connsiteY0" fmla="*/ 10064 h 70835"/>
                <a:gd name="connsiteX1" fmla="*/ 213972 w 218337"/>
                <a:gd name="connsiteY1" fmla="*/ 377 h 70835"/>
                <a:gd name="connsiteX2" fmla="*/ 209389 w 218337"/>
                <a:gd name="connsiteY2" fmla="*/ 8248 h 70835"/>
                <a:gd name="connsiteX3" fmla="*/ 163561 w 218337"/>
                <a:gd name="connsiteY3" fmla="*/ 53958 h 70835"/>
                <a:gd name="connsiteX4" fmla="*/ 111186 w 218337"/>
                <a:gd name="connsiteY4" fmla="*/ 27924 h 70835"/>
                <a:gd name="connsiteX5" fmla="*/ 55210 w 218337"/>
                <a:gd name="connsiteY5" fmla="*/ 75 h 70835"/>
                <a:gd name="connsiteX6" fmla="*/ 217 w 218337"/>
                <a:gd name="connsiteY6" fmla="*/ 60920 h 70835"/>
                <a:gd name="connsiteX7" fmla="*/ 4799 w 218337"/>
                <a:gd name="connsiteY7" fmla="*/ 70607 h 70835"/>
                <a:gd name="connsiteX8" fmla="*/ 9382 w 218337"/>
                <a:gd name="connsiteY8" fmla="*/ 63645 h 70835"/>
                <a:gd name="connsiteX9" fmla="*/ 55210 w 218337"/>
                <a:gd name="connsiteY9" fmla="*/ 17027 h 70835"/>
                <a:gd name="connsiteX10" fmla="*/ 107585 w 218337"/>
                <a:gd name="connsiteY10" fmla="*/ 43060 h 70835"/>
                <a:gd name="connsiteX11" fmla="*/ 163561 w 218337"/>
                <a:gd name="connsiteY11" fmla="*/ 70910 h 70835"/>
                <a:gd name="connsiteX12" fmla="*/ 218554 w 218337"/>
                <a:gd name="connsiteY12" fmla="*/ 10064 h 70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337" h="70835">
                  <a:moveTo>
                    <a:pt x="218554" y="10064"/>
                  </a:moveTo>
                  <a:cubicBezTo>
                    <a:pt x="218554" y="3405"/>
                    <a:pt x="216590" y="377"/>
                    <a:pt x="213972" y="377"/>
                  </a:cubicBezTo>
                  <a:cubicBezTo>
                    <a:pt x="212335" y="377"/>
                    <a:pt x="209716" y="2496"/>
                    <a:pt x="209389" y="8248"/>
                  </a:cubicBezTo>
                  <a:cubicBezTo>
                    <a:pt x="208079" y="37309"/>
                    <a:pt x="186475" y="53958"/>
                    <a:pt x="163561" y="53958"/>
                  </a:cubicBezTo>
                  <a:cubicBezTo>
                    <a:pt x="142938" y="53958"/>
                    <a:pt x="127226" y="40941"/>
                    <a:pt x="111186" y="27924"/>
                  </a:cubicBezTo>
                  <a:cubicBezTo>
                    <a:pt x="94491" y="14000"/>
                    <a:pt x="77470" y="75"/>
                    <a:pt x="55210" y="75"/>
                  </a:cubicBezTo>
                  <a:cubicBezTo>
                    <a:pt x="19530" y="75"/>
                    <a:pt x="217" y="33373"/>
                    <a:pt x="217" y="60920"/>
                  </a:cubicBezTo>
                  <a:cubicBezTo>
                    <a:pt x="217" y="70607"/>
                    <a:pt x="4472" y="70607"/>
                    <a:pt x="4799" y="70607"/>
                  </a:cubicBezTo>
                  <a:cubicBezTo>
                    <a:pt x="8400" y="70607"/>
                    <a:pt x="9382" y="64553"/>
                    <a:pt x="9382" y="63645"/>
                  </a:cubicBezTo>
                  <a:cubicBezTo>
                    <a:pt x="10692" y="30346"/>
                    <a:pt x="35242" y="17027"/>
                    <a:pt x="55210" y="17027"/>
                  </a:cubicBezTo>
                  <a:cubicBezTo>
                    <a:pt x="75833" y="17027"/>
                    <a:pt x="91545" y="30043"/>
                    <a:pt x="107585" y="43060"/>
                  </a:cubicBezTo>
                  <a:cubicBezTo>
                    <a:pt x="124280" y="56985"/>
                    <a:pt x="141301" y="70910"/>
                    <a:pt x="163561" y="70910"/>
                  </a:cubicBezTo>
                  <a:cubicBezTo>
                    <a:pt x="199241" y="70910"/>
                    <a:pt x="218554" y="37611"/>
                    <a:pt x="218554" y="10064"/>
                  </a:cubicBez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79F673A-331A-608C-3F01-B915522BB87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653268" y="7745833"/>
              <a:ext cx="178443" cy="272443"/>
            </a:xfrm>
            <a:custGeom>
              <a:avLst/>
              <a:gdLst>
                <a:gd name="connsiteX0" fmla="*/ 178671 w 178443"/>
                <a:gd name="connsiteY0" fmla="*/ 41547 h 272443"/>
                <a:gd name="connsiteX1" fmla="*/ 134152 w 178443"/>
                <a:gd name="connsiteY1" fmla="*/ 75 h 272443"/>
                <a:gd name="connsiteX2" fmla="*/ 94543 w 178443"/>
                <a:gd name="connsiteY2" fmla="*/ 12789 h 272443"/>
                <a:gd name="connsiteX3" fmla="*/ 52316 w 178443"/>
                <a:gd name="connsiteY3" fmla="*/ 77267 h 272443"/>
                <a:gd name="connsiteX4" fmla="*/ 269 w 178443"/>
                <a:gd name="connsiteY4" fmla="*/ 269491 h 272443"/>
                <a:gd name="connsiteX5" fmla="*/ 4197 w 178443"/>
                <a:gd name="connsiteY5" fmla="*/ 272518 h 272443"/>
                <a:gd name="connsiteX6" fmla="*/ 8125 w 178443"/>
                <a:gd name="connsiteY6" fmla="*/ 271005 h 272443"/>
                <a:gd name="connsiteX7" fmla="*/ 31039 w 178443"/>
                <a:gd name="connsiteY7" fmla="*/ 187455 h 272443"/>
                <a:gd name="connsiteX8" fmla="*/ 75558 w 178443"/>
                <a:gd name="connsiteY8" fmla="*/ 216819 h 272443"/>
                <a:gd name="connsiteX9" fmla="*/ 138735 w 178443"/>
                <a:gd name="connsiteY9" fmla="*/ 192904 h 272443"/>
                <a:gd name="connsiteX10" fmla="*/ 164922 w 178443"/>
                <a:gd name="connsiteY10" fmla="*/ 137205 h 272443"/>
                <a:gd name="connsiteX11" fmla="*/ 141026 w 178443"/>
                <a:gd name="connsiteY11" fmla="*/ 92100 h 272443"/>
                <a:gd name="connsiteX12" fmla="*/ 178671 w 178443"/>
                <a:gd name="connsiteY12" fmla="*/ 41547 h 272443"/>
                <a:gd name="connsiteX13" fmla="*/ 119749 w 178443"/>
                <a:gd name="connsiteY13" fmla="*/ 91797 h 272443"/>
                <a:gd name="connsiteX14" fmla="*/ 104036 w 178443"/>
                <a:gd name="connsiteY14" fmla="*/ 93916 h 272443"/>
                <a:gd name="connsiteX15" fmla="*/ 89633 w 178443"/>
                <a:gd name="connsiteY15" fmla="*/ 92705 h 272443"/>
                <a:gd name="connsiteX16" fmla="*/ 105673 w 178443"/>
                <a:gd name="connsiteY16" fmla="*/ 90284 h 272443"/>
                <a:gd name="connsiteX17" fmla="*/ 119749 w 178443"/>
                <a:gd name="connsiteY17" fmla="*/ 91797 h 272443"/>
                <a:gd name="connsiteX18" fmla="*/ 160339 w 178443"/>
                <a:gd name="connsiteY18" fmla="*/ 34584 h 272443"/>
                <a:gd name="connsiteX19" fmla="*/ 130879 w 178443"/>
                <a:gd name="connsiteY19" fmla="*/ 86954 h 272443"/>
                <a:gd name="connsiteX20" fmla="*/ 105673 w 178443"/>
                <a:gd name="connsiteY20" fmla="*/ 83321 h 272443"/>
                <a:gd name="connsiteX21" fmla="*/ 80468 w 178443"/>
                <a:gd name="connsiteY21" fmla="*/ 93008 h 272443"/>
                <a:gd name="connsiteX22" fmla="*/ 103054 w 178443"/>
                <a:gd name="connsiteY22" fmla="*/ 100576 h 272443"/>
                <a:gd name="connsiteX23" fmla="*/ 129896 w 178443"/>
                <a:gd name="connsiteY23" fmla="*/ 96641 h 272443"/>
                <a:gd name="connsiteX24" fmla="*/ 144300 w 178443"/>
                <a:gd name="connsiteY24" fmla="*/ 130848 h 272443"/>
                <a:gd name="connsiteX25" fmla="*/ 127932 w 178443"/>
                <a:gd name="connsiteY25" fmla="*/ 182914 h 272443"/>
                <a:gd name="connsiteX26" fmla="*/ 74576 w 178443"/>
                <a:gd name="connsiteY26" fmla="*/ 210159 h 272443"/>
                <a:gd name="connsiteX27" fmla="*/ 37258 w 178443"/>
                <a:gd name="connsiteY27" fmla="*/ 171109 h 272443"/>
                <a:gd name="connsiteX28" fmla="*/ 38895 w 178443"/>
                <a:gd name="connsiteY28" fmla="*/ 157789 h 272443"/>
                <a:gd name="connsiteX29" fmla="*/ 59845 w 178443"/>
                <a:gd name="connsiteY29" fmla="*/ 81202 h 272443"/>
                <a:gd name="connsiteX30" fmla="*/ 129896 w 178443"/>
                <a:gd name="connsiteY30" fmla="*/ 7037 h 272443"/>
                <a:gd name="connsiteX31" fmla="*/ 160339 w 178443"/>
                <a:gd name="connsiteY31" fmla="*/ 34584 h 27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8443" h="272443">
                  <a:moveTo>
                    <a:pt x="178671" y="41547"/>
                  </a:moveTo>
                  <a:cubicBezTo>
                    <a:pt x="178671" y="18843"/>
                    <a:pt x="160667" y="75"/>
                    <a:pt x="134152" y="75"/>
                  </a:cubicBezTo>
                  <a:cubicBezTo>
                    <a:pt x="115166" y="75"/>
                    <a:pt x="106000" y="4918"/>
                    <a:pt x="94543" y="12789"/>
                  </a:cubicBezTo>
                  <a:cubicBezTo>
                    <a:pt x="76540" y="24897"/>
                    <a:pt x="58536" y="54261"/>
                    <a:pt x="52316" y="77267"/>
                  </a:cubicBezTo>
                  <a:lnTo>
                    <a:pt x="269" y="269491"/>
                  </a:lnTo>
                  <a:cubicBezTo>
                    <a:pt x="-59" y="270702"/>
                    <a:pt x="1578" y="272518"/>
                    <a:pt x="4197" y="272518"/>
                  </a:cubicBezTo>
                  <a:cubicBezTo>
                    <a:pt x="6816" y="272518"/>
                    <a:pt x="7798" y="271913"/>
                    <a:pt x="8125" y="271005"/>
                  </a:cubicBezTo>
                  <a:lnTo>
                    <a:pt x="31039" y="187455"/>
                  </a:lnTo>
                  <a:cubicBezTo>
                    <a:pt x="37258" y="205618"/>
                    <a:pt x="51662" y="216819"/>
                    <a:pt x="75558" y="216819"/>
                  </a:cubicBezTo>
                  <a:cubicBezTo>
                    <a:pt x="99454" y="216819"/>
                    <a:pt x="124004" y="206224"/>
                    <a:pt x="138735" y="192904"/>
                  </a:cubicBezTo>
                  <a:cubicBezTo>
                    <a:pt x="154447" y="178979"/>
                    <a:pt x="164922" y="159605"/>
                    <a:pt x="164922" y="137205"/>
                  </a:cubicBezTo>
                  <a:cubicBezTo>
                    <a:pt x="164922" y="115409"/>
                    <a:pt x="152810" y="99668"/>
                    <a:pt x="141026" y="92100"/>
                  </a:cubicBezTo>
                  <a:cubicBezTo>
                    <a:pt x="160012" y="82110"/>
                    <a:pt x="178671" y="63342"/>
                    <a:pt x="178671" y="41547"/>
                  </a:cubicBezTo>
                  <a:close/>
                  <a:moveTo>
                    <a:pt x="119749" y="91797"/>
                  </a:moveTo>
                  <a:cubicBezTo>
                    <a:pt x="115493" y="93311"/>
                    <a:pt x="111893" y="93916"/>
                    <a:pt x="104036" y="93916"/>
                  </a:cubicBezTo>
                  <a:cubicBezTo>
                    <a:pt x="99454" y="93916"/>
                    <a:pt x="92907" y="94219"/>
                    <a:pt x="89633" y="92705"/>
                  </a:cubicBezTo>
                  <a:cubicBezTo>
                    <a:pt x="90288" y="89678"/>
                    <a:pt x="102072" y="90284"/>
                    <a:pt x="105673" y="90284"/>
                  </a:cubicBezTo>
                  <a:cubicBezTo>
                    <a:pt x="112547" y="90284"/>
                    <a:pt x="115493" y="90284"/>
                    <a:pt x="119749" y="91797"/>
                  </a:cubicBezTo>
                  <a:close/>
                  <a:moveTo>
                    <a:pt x="160339" y="34584"/>
                  </a:moveTo>
                  <a:cubicBezTo>
                    <a:pt x="160339" y="55774"/>
                    <a:pt x="147900" y="77570"/>
                    <a:pt x="130879" y="86954"/>
                  </a:cubicBezTo>
                  <a:cubicBezTo>
                    <a:pt x="122040" y="83927"/>
                    <a:pt x="115493" y="83321"/>
                    <a:pt x="105673" y="83321"/>
                  </a:cubicBezTo>
                  <a:cubicBezTo>
                    <a:pt x="98799" y="83321"/>
                    <a:pt x="80468" y="83019"/>
                    <a:pt x="80468" y="93008"/>
                  </a:cubicBezTo>
                  <a:cubicBezTo>
                    <a:pt x="80140" y="101484"/>
                    <a:pt x="97162" y="100576"/>
                    <a:pt x="103054" y="100576"/>
                  </a:cubicBezTo>
                  <a:cubicBezTo>
                    <a:pt x="115166" y="100576"/>
                    <a:pt x="120076" y="100273"/>
                    <a:pt x="129896" y="96641"/>
                  </a:cubicBezTo>
                  <a:cubicBezTo>
                    <a:pt x="142336" y="107538"/>
                    <a:pt x="143972" y="116923"/>
                    <a:pt x="144300" y="130848"/>
                  </a:cubicBezTo>
                  <a:cubicBezTo>
                    <a:pt x="144954" y="148405"/>
                    <a:pt x="137098" y="171109"/>
                    <a:pt x="127932" y="182914"/>
                  </a:cubicBezTo>
                  <a:cubicBezTo>
                    <a:pt x="115166" y="199261"/>
                    <a:pt x="93234" y="210159"/>
                    <a:pt x="74576" y="210159"/>
                  </a:cubicBezTo>
                  <a:cubicBezTo>
                    <a:pt x="49697" y="210159"/>
                    <a:pt x="37258" y="192601"/>
                    <a:pt x="37258" y="171109"/>
                  </a:cubicBezTo>
                  <a:cubicBezTo>
                    <a:pt x="37258" y="168081"/>
                    <a:pt x="37258" y="163541"/>
                    <a:pt x="38895" y="157789"/>
                  </a:cubicBezTo>
                  <a:lnTo>
                    <a:pt x="59845" y="81202"/>
                  </a:lnTo>
                  <a:cubicBezTo>
                    <a:pt x="67047" y="55169"/>
                    <a:pt x="90615" y="7037"/>
                    <a:pt x="129896" y="7037"/>
                  </a:cubicBezTo>
                  <a:cubicBezTo>
                    <a:pt x="148882" y="7037"/>
                    <a:pt x="160339" y="16421"/>
                    <a:pt x="160339" y="34584"/>
                  </a:cubicBezTo>
                  <a:close/>
                </a:path>
              </a:pathLst>
            </a:custGeom>
            <a:solidFill>
              <a:srgbClr val="B300B3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D20DD9FB-0B91-C328-B938-ECDFD775536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861304" y="7742806"/>
              <a:ext cx="241579" cy="216743"/>
            </a:xfrm>
            <a:custGeom>
              <a:avLst/>
              <a:gdLst>
                <a:gd name="connsiteX0" fmla="*/ 129534 w 241579"/>
                <a:gd name="connsiteY0" fmla="*/ 5524 h 216743"/>
                <a:gd name="connsiteX1" fmla="*/ 121023 w 241579"/>
                <a:gd name="connsiteY1" fmla="*/ 75 h 216743"/>
                <a:gd name="connsiteX2" fmla="*/ 112512 w 241579"/>
                <a:gd name="connsiteY2" fmla="*/ 5524 h 216743"/>
                <a:gd name="connsiteX3" fmla="*/ 1870 w 241579"/>
                <a:gd name="connsiteY3" fmla="*/ 210764 h 216743"/>
                <a:gd name="connsiteX4" fmla="*/ 233 w 241579"/>
                <a:gd name="connsiteY4" fmla="*/ 214397 h 216743"/>
                <a:gd name="connsiteX5" fmla="*/ 7435 w 241579"/>
                <a:gd name="connsiteY5" fmla="*/ 216819 h 216743"/>
                <a:gd name="connsiteX6" fmla="*/ 234611 w 241579"/>
                <a:gd name="connsiteY6" fmla="*/ 216819 h 216743"/>
                <a:gd name="connsiteX7" fmla="*/ 241812 w 241579"/>
                <a:gd name="connsiteY7" fmla="*/ 214397 h 216743"/>
                <a:gd name="connsiteX8" fmla="*/ 240176 w 241579"/>
                <a:gd name="connsiteY8" fmla="*/ 210764 h 216743"/>
                <a:gd name="connsiteX9" fmla="*/ 129534 w 241579"/>
                <a:gd name="connsiteY9" fmla="*/ 5524 h 216743"/>
                <a:gd name="connsiteX10" fmla="*/ 110548 w 241579"/>
                <a:gd name="connsiteY10" fmla="*/ 30346 h 216743"/>
                <a:gd name="connsiteX11" fmla="*/ 198603 w 241579"/>
                <a:gd name="connsiteY11" fmla="*/ 193812 h 216743"/>
                <a:gd name="connsiteX12" fmla="*/ 22165 w 241579"/>
                <a:gd name="connsiteY12" fmla="*/ 193812 h 216743"/>
                <a:gd name="connsiteX13" fmla="*/ 110548 w 241579"/>
                <a:gd name="connsiteY13" fmla="*/ 30346 h 21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579" h="216743">
                  <a:moveTo>
                    <a:pt x="129534" y="5524"/>
                  </a:moveTo>
                  <a:cubicBezTo>
                    <a:pt x="127242" y="1588"/>
                    <a:pt x="126588" y="75"/>
                    <a:pt x="121023" y="75"/>
                  </a:cubicBezTo>
                  <a:cubicBezTo>
                    <a:pt x="115458" y="75"/>
                    <a:pt x="114803" y="1588"/>
                    <a:pt x="112512" y="5524"/>
                  </a:cubicBezTo>
                  <a:lnTo>
                    <a:pt x="1870" y="210764"/>
                  </a:lnTo>
                  <a:cubicBezTo>
                    <a:pt x="233" y="213489"/>
                    <a:pt x="233" y="214094"/>
                    <a:pt x="233" y="214397"/>
                  </a:cubicBezTo>
                  <a:cubicBezTo>
                    <a:pt x="233" y="216819"/>
                    <a:pt x="2197" y="216819"/>
                    <a:pt x="7435" y="216819"/>
                  </a:cubicBezTo>
                  <a:lnTo>
                    <a:pt x="234611" y="216819"/>
                  </a:lnTo>
                  <a:cubicBezTo>
                    <a:pt x="239848" y="216819"/>
                    <a:pt x="241812" y="216819"/>
                    <a:pt x="241812" y="214397"/>
                  </a:cubicBezTo>
                  <a:cubicBezTo>
                    <a:pt x="241812" y="214094"/>
                    <a:pt x="241812" y="213489"/>
                    <a:pt x="240176" y="210764"/>
                  </a:cubicBezTo>
                  <a:lnTo>
                    <a:pt x="129534" y="5524"/>
                  </a:lnTo>
                  <a:close/>
                  <a:moveTo>
                    <a:pt x="110548" y="30346"/>
                  </a:moveTo>
                  <a:lnTo>
                    <a:pt x="198603" y="193812"/>
                  </a:lnTo>
                  <a:lnTo>
                    <a:pt x="22165" y="193812"/>
                  </a:lnTo>
                  <a:lnTo>
                    <a:pt x="110548" y="30346"/>
                  </a:lnTo>
                  <a:close/>
                </a:path>
              </a:pathLst>
            </a:custGeom>
            <a:solidFill>
              <a:srgbClr val="B300B3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E369A4BC-4AED-561D-62D0-4F2AB5B982B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126562" y="7754612"/>
              <a:ext cx="222593" cy="204937"/>
            </a:xfrm>
            <a:custGeom>
              <a:avLst/>
              <a:gdLst>
                <a:gd name="connsiteX0" fmla="*/ 132161 w 222593"/>
                <a:gd name="connsiteY0" fmla="*/ 21265 h 204937"/>
                <a:gd name="connsiteX1" fmla="*/ 139690 w 222593"/>
                <a:gd name="connsiteY1" fmla="*/ 10064 h 204937"/>
                <a:gd name="connsiteX2" fmla="*/ 160312 w 222593"/>
                <a:gd name="connsiteY2" fmla="*/ 9459 h 204937"/>
                <a:gd name="connsiteX3" fmla="*/ 208104 w 222593"/>
                <a:gd name="connsiteY3" fmla="*/ 34281 h 204937"/>
                <a:gd name="connsiteX4" fmla="*/ 205486 w 222593"/>
                <a:gd name="connsiteY4" fmla="*/ 58499 h 204937"/>
                <a:gd name="connsiteX5" fmla="*/ 204504 w 222593"/>
                <a:gd name="connsiteY5" fmla="*/ 64250 h 204937"/>
                <a:gd name="connsiteX6" fmla="*/ 208432 w 222593"/>
                <a:gd name="connsiteY6" fmla="*/ 68186 h 204937"/>
                <a:gd name="connsiteX7" fmla="*/ 213342 w 222593"/>
                <a:gd name="connsiteY7" fmla="*/ 61223 h 204937"/>
                <a:gd name="connsiteX8" fmla="*/ 222180 w 222593"/>
                <a:gd name="connsiteY8" fmla="*/ 8551 h 204937"/>
                <a:gd name="connsiteX9" fmla="*/ 222835 w 222593"/>
                <a:gd name="connsiteY9" fmla="*/ 3405 h 204937"/>
                <a:gd name="connsiteX10" fmla="*/ 213997 w 222593"/>
                <a:gd name="connsiteY10" fmla="*/ 75 h 204937"/>
                <a:gd name="connsiteX11" fmla="*/ 32321 w 222593"/>
                <a:gd name="connsiteY11" fmla="*/ 75 h 204937"/>
                <a:gd name="connsiteX12" fmla="*/ 21846 w 222593"/>
                <a:gd name="connsiteY12" fmla="*/ 6129 h 204937"/>
                <a:gd name="connsiteX13" fmla="*/ 2206 w 222593"/>
                <a:gd name="connsiteY13" fmla="*/ 59407 h 204937"/>
                <a:gd name="connsiteX14" fmla="*/ 242 w 222593"/>
                <a:gd name="connsiteY14" fmla="*/ 64856 h 204937"/>
                <a:gd name="connsiteX15" fmla="*/ 4170 w 222593"/>
                <a:gd name="connsiteY15" fmla="*/ 68186 h 204937"/>
                <a:gd name="connsiteX16" fmla="*/ 9735 w 222593"/>
                <a:gd name="connsiteY16" fmla="*/ 61829 h 204937"/>
                <a:gd name="connsiteX17" fmla="*/ 84369 w 222593"/>
                <a:gd name="connsiteY17" fmla="*/ 9459 h 204937"/>
                <a:gd name="connsiteX18" fmla="*/ 97135 w 222593"/>
                <a:gd name="connsiteY18" fmla="*/ 9459 h 204937"/>
                <a:gd name="connsiteX19" fmla="*/ 106301 w 222593"/>
                <a:gd name="connsiteY19" fmla="*/ 13091 h 204937"/>
                <a:gd name="connsiteX20" fmla="*/ 104991 w 222593"/>
                <a:gd name="connsiteY20" fmla="*/ 19448 h 204937"/>
                <a:gd name="connsiteX21" fmla="*/ 61127 w 222593"/>
                <a:gd name="connsiteY21" fmla="*/ 181098 h 204937"/>
                <a:gd name="connsiteX22" fmla="*/ 22174 w 222593"/>
                <a:gd name="connsiteY22" fmla="*/ 195628 h 204937"/>
                <a:gd name="connsiteX23" fmla="*/ 8425 w 222593"/>
                <a:gd name="connsiteY23" fmla="*/ 201380 h 204937"/>
                <a:gd name="connsiteX24" fmla="*/ 13990 w 222593"/>
                <a:gd name="connsiteY24" fmla="*/ 205013 h 204937"/>
                <a:gd name="connsiteX25" fmla="*/ 40832 w 222593"/>
                <a:gd name="connsiteY25" fmla="*/ 204407 h 204937"/>
                <a:gd name="connsiteX26" fmla="*/ 68656 w 222593"/>
                <a:gd name="connsiteY26" fmla="*/ 204105 h 204937"/>
                <a:gd name="connsiteX27" fmla="*/ 95826 w 222593"/>
                <a:gd name="connsiteY27" fmla="*/ 204407 h 204937"/>
                <a:gd name="connsiteX28" fmla="*/ 124305 w 222593"/>
                <a:gd name="connsiteY28" fmla="*/ 205013 h 204937"/>
                <a:gd name="connsiteX29" fmla="*/ 131506 w 222593"/>
                <a:gd name="connsiteY29" fmla="*/ 198958 h 204937"/>
                <a:gd name="connsiteX30" fmla="*/ 120376 w 222593"/>
                <a:gd name="connsiteY30" fmla="*/ 195628 h 204937"/>
                <a:gd name="connsiteX31" fmla="*/ 99427 w 222593"/>
                <a:gd name="connsiteY31" fmla="*/ 195023 h 204937"/>
                <a:gd name="connsiteX32" fmla="*/ 87315 w 222593"/>
                <a:gd name="connsiteY32" fmla="*/ 188363 h 204937"/>
                <a:gd name="connsiteX33" fmla="*/ 88624 w 222593"/>
                <a:gd name="connsiteY33" fmla="*/ 182006 h 204937"/>
                <a:gd name="connsiteX34" fmla="*/ 132161 w 222593"/>
                <a:gd name="connsiteY34" fmla="*/ 21265 h 2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2593" h="204937">
                  <a:moveTo>
                    <a:pt x="132161" y="21265"/>
                  </a:moveTo>
                  <a:cubicBezTo>
                    <a:pt x="134452" y="12789"/>
                    <a:pt x="135762" y="10972"/>
                    <a:pt x="139690" y="10064"/>
                  </a:cubicBezTo>
                  <a:cubicBezTo>
                    <a:pt x="142636" y="9459"/>
                    <a:pt x="153438" y="9459"/>
                    <a:pt x="160312" y="9459"/>
                  </a:cubicBezTo>
                  <a:cubicBezTo>
                    <a:pt x="193374" y="9459"/>
                    <a:pt x="208104" y="10670"/>
                    <a:pt x="208104" y="34281"/>
                  </a:cubicBezTo>
                  <a:cubicBezTo>
                    <a:pt x="208104" y="38822"/>
                    <a:pt x="206795" y="50628"/>
                    <a:pt x="205486" y="58499"/>
                  </a:cubicBezTo>
                  <a:cubicBezTo>
                    <a:pt x="205158" y="59710"/>
                    <a:pt x="204504" y="63342"/>
                    <a:pt x="204504" y="64250"/>
                  </a:cubicBezTo>
                  <a:cubicBezTo>
                    <a:pt x="204504" y="66067"/>
                    <a:pt x="205486" y="68186"/>
                    <a:pt x="208432" y="68186"/>
                  </a:cubicBezTo>
                  <a:cubicBezTo>
                    <a:pt x="212033" y="68186"/>
                    <a:pt x="212687" y="65764"/>
                    <a:pt x="213342" y="61223"/>
                  </a:cubicBezTo>
                  <a:lnTo>
                    <a:pt x="222180" y="8551"/>
                  </a:lnTo>
                  <a:cubicBezTo>
                    <a:pt x="222508" y="7340"/>
                    <a:pt x="222835" y="4313"/>
                    <a:pt x="222835" y="3405"/>
                  </a:cubicBezTo>
                  <a:cubicBezTo>
                    <a:pt x="222835" y="75"/>
                    <a:pt x="219561" y="75"/>
                    <a:pt x="213997" y="75"/>
                  </a:cubicBezTo>
                  <a:lnTo>
                    <a:pt x="32321" y="75"/>
                  </a:lnTo>
                  <a:cubicBezTo>
                    <a:pt x="24465" y="75"/>
                    <a:pt x="24138" y="377"/>
                    <a:pt x="21846" y="6129"/>
                  </a:cubicBezTo>
                  <a:lnTo>
                    <a:pt x="2206" y="59407"/>
                  </a:lnTo>
                  <a:cubicBezTo>
                    <a:pt x="1878" y="60012"/>
                    <a:pt x="242" y="64250"/>
                    <a:pt x="242" y="64856"/>
                  </a:cubicBezTo>
                  <a:cubicBezTo>
                    <a:pt x="242" y="66672"/>
                    <a:pt x="1878" y="68186"/>
                    <a:pt x="4170" y="68186"/>
                  </a:cubicBezTo>
                  <a:cubicBezTo>
                    <a:pt x="7443" y="68186"/>
                    <a:pt x="7771" y="66672"/>
                    <a:pt x="9735" y="61829"/>
                  </a:cubicBezTo>
                  <a:cubicBezTo>
                    <a:pt x="27411" y="14908"/>
                    <a:pt x="35922" y="9459"/>
                    <a:pt x="84369" y="9459"/>
                  </a:cubicBezTo>
                  <a:lnTo>
                    <a:pt x="97135" y="9459"/>
                  </a:lnTo>
                  <a:cubicBezTo>
                    <a:pt x="106301" y="9459"/>
                    <a:pt x="106301" y="10670"/>
                    <a:pt x="106301" y="13091"/>
                  </a:cubicBezTo>
                  <a:cubicBezTo>
                    <a:pt x="106301" y="14908"/>
                    <a:pt x="105319" y="18540"/>
                    <a:pt x="104991" y="19448"/>
                  </a:cubicBezTo>
                  <a:lnTo>
                    <a:pt x="61127" y="181098"/>
                  </a:lnTo>
                  <a:cubicBezTo>
                    <a:pt x="58181" y="192299"/>
                    <a:pt x="57199" y="195628"/>
                    <a:pt x="22174" y="195628"/>
                  </a:cubicBezTo>
                  <a:cubicBezTo>
                    <a:pt x="10389" y="195628"/>
                    <a:pt x="8425" y="195628"/>
                    <a:pt x="8425" y="201380"/>
                  </a:cubicBezTo>
                  <a:cubicBezTo>
                    <a:pt x="8425" y="205013"/>
                    <a:pt x="12026" y="205013"/>
                    <a:pt x="13990" y="205013"/>
                  </a:cubicBezTo>
                  <a:cubicBezTo>
                    <a:pt x="22828" y="205013"/>
                    <a:pt x="31994" y="204407"/>
                    <a:pt x="40832" y="204407"/>
                  </a:cubicBezTo>
                  <a:cubicBezTo>
                    <a:pt x="49998" y="204407"/>
                    <a:pt x="59491" y="204105"/>
                    <a:pt x="68656" y="204105"/>
                  </a:cubicBezTo>
                  <a:cubicBezTo>
                    <a:pt x="77822" y="204105"/>
                    <a:pt x="86988" y="204407"/>
                    <a:pt x="95826" y="204407"/>
                  </a:cubicBezTo>
                  <a:cubicBezTo>
                    <a:pt x="105319" y="204407"/>
                    <a:pt x="115139" y="205013"/>
                    <a:pt x="124305" y="205013"/>
                  </a:cubicBezTo>
                  <a:cubicBezTo>
                    <a:pt x="127578" y="205013"/>
                    <a:pt x="131506" y="205013"/>
                    <a:pt x="131506" y="198958"/>
                  </a:cubicBezTo>
                  <a:cubicBezTo>
                    <a:pt x="131506" y="195628"/>
                    <a:pt x="128887" y="195628"/>
                    <a:pt x="120376" y="195628"/>
                  </a:cubicBezTo>
                  <a:cubicBezTo>
                    <a:pt x="112193" y="195628"/>
                    <a:pt x="107937" y="195628"/>
                    <a:pt x="99427" y="195023"/>
                  </a:cubicBezTo>
                  <a:cubicBezTo>
                    <a:pt x="89934" y="194115"/>
                    <a:pt x="87315" y="193207"/>
                    <a:pt x="87315" y="188363"/>
                  </a:cubicBezTo>
                  <a:cubicBezTo>
                    <a:pt x="87315" y="188061"/>
                    <a:pt x="87315" y="186547"/>
                    <a:pt x="88624" y="182006"/>
                  </a:cubicBezTo>
                  <a:lnTo>
                    <a:pt x="132161" y="21265"/>
                  </a:lnTo>
                  <a:close/>
                </a:path>
              </a:pathLst>
            </a:custGeom>
            <a:solidFill>
              <a:srgbClr val="B300B3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55CBE1E9-3391-074D-807E-649A1E78B5DA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360371" y="7825750"/>
              <a:ext cx="150250" cy="195856"/>
            </a:xfrm>
            <a:custGeom>
              <a:avLst/>
              <a:gdLst>
                <a:gd name="connsiteX0" fmla="*/ 149517 w 150250"/>
                <a:gd name="connsiteY0" fmla="*/ 19751 h 195856"/>
                <a:gd name="connsiteX1" fmla="*/ 150499 w 150250"/>
                <a:gd name="connsiteY1" fmla="*/ 14302 h 195856"/>
                <a:gd name="connsiteX2" fmla="*/ 141006 w 150250"/>
                <a:gd name="connsiteY2" fmla="*/ 6129 h 195856"/>
                <a:gd name="connsiteX3" fmla="*/ 127585 w 150250"/>
                <a:gd name="connsiteY3" fmla="*/ 19146 h 195856"/>
                <a:gd name="connsiteX4" fmla="*/ 97142 w 150250"/>
                <a:gd name="connsiteY4" fmla="*/ 75 h 195856"/>
                <a:gd name="connsiteX5" fmla="*/ 19235 w 150250"/>
                <a:gd name="connsiteY5" fmla="*/ 86046 h 195856"/>
                <a:gd name="connsiteX6" fmla="*/ 62771 w 150250"/>
                <a:gd name="connsiteY6" fmla="*/ 133875 h 195856"/>
                <a:gd name="connsiteX7" fmla="*/ 100743 w 150250"/>
                <a:gd name="connsiteY7" fmla="*/ 116317 h 195856"/>
                <a:gd name="connsiteX8" fmla="*/ 101070 w 150250"/>
                <a:gd name="connsiteY8" fmla="*/ 116620 h 195856"/>
                <a:gd name="connsiteX9" fmla="*/ 90268 w 150250"/>
                <a:gd name="connsiteY9" fmla="*/ 156578 h 195856"/>
                <a:gd name="connsiteX10" fmla="*/ 43131 w 150250"/>
                <a:gd name="connsiteY10" fmla="*/ 189271 h 195856"/>
                <a:gd name="connsiteX11" fmla="*/ 16943 w 150250"/>
                <a:gd name="connsiteY11" fmla="*/ 186244 h 195856"/>
                <a:gd name="connsiteX12" fmla="*/ 30364 w 150250"/>
                <a:gd name="connsiteY12" fmla="*/ 170503 h 195856"/>
                <a:gd name="connsiteX13" fmla="*/ 17925 w 150250"/>
                <a:gd name="connsiteY13" fmla="*/ 159908 h 195856"/>
                <a:gd name="connsiteX14" fmla="*/ 249 w 150250"/>
                <a:gd name="connsiteY14" fmla="*/ 177466 h 195856"/>
                <a:gd name="connsiteX15" fmla="*/ 43785 w 150250"/>
                <a:gd name="connsiteY15" fmla="*/ 195931 h 195856"/>
                <a:gd name="connsiteX16" fmla="*/ 113182 w 150250"/>
                <a:gd name="connsiteY16" fmla="*/ 154157 h 195856"/>
                <a:gd name="connsiteX17" fmla="*/ 149517 w 150250"/>
                <a:gd name="connsiteY17" fmla="*/ 19751 h 195856"/>
                <a:gd name="connsiteX18" fmla="*/ 106963 w 150250"/>
                <a:gd name="connsiteY18" fmla="*/ 95127 h 195856"/>
                <a:gd name="connsiteX19" fmla="*/ 90268 w 150250"/>
                <a:gd name="connsiteY19" fmla="*/ 116317 h 195856"/>
                <a:gd name="connsiteX20" fmla="*/ 63753 w 150250"/>
                <a:gd name="connsiteY20" fmla="*/ 127215 h 195856"/>
                <a:gd name="connsiteX21" fmla="*/ 42476 w 150250"/>
                <a:gd name="connsiteY21" fmla="*/ 99365 h 195856"/>
                <a:gd name="connsiteX22" fmla="*/ 60807 w 150250"/>
                <a:gd name="connsiteY22" fmla="*/ 33676 h 195856"/>
                <a:gd name="connsiteX23" fmla="*/ 97470 w 150250"/>
                <a:gd name="connsiteY23" fmla="*/ 6734 h 195856"/>
                <a:gd name="connsiteX24" fmla="*/ 123657 w 150250"/>
                <a:gd name="connsiteY24" fmla="*/ 32768 h 195856"/>
                <a:gd name="connsiteX25" fmla="*/ 122675 w 150250"/>
                <a:gd name="connsiteY25" fmla="*/ 37309 h 195856"/>
                <a:gd name="connsiteX26" fmla="*/ 106963 w 150250"/>
                <a:gd name="connsiteY26" fmla="*/ 95127 h 19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250" h="195856">
                  <a:moveTo>
                    <a:pt x="149517" y="19751"/>
                  </a:moveTo>
                  <a:cubicBezTo>
                    <a:pt x="149845" y="17935"/>
                    <a:pt x="150499" y="16421"/>
                    <a:pt x="150499" y="14302"/>
                  </a:cubicBezTo>
                  <a:cubicBezTo>
                    <a:pt x="150499" y="9156"/>
                    <a:pt x="146571" y="6129"/>
                    <a:pt x="141006" y="6129"/>
                  </a:cubicBezTo>
                  <a:cubicBezTo>
                    <a:pt x="137733" y="6129"/>
                    <a:pt x="128895" y="8248"/>
                    <a:pt x="127585" y="19146"/>
                  </a:cubicBezTo>
                  <a:cubicBezTo>
                    <a:pt x="121693" y="7945"/>
                    <a:pt x="110236" y="75"/>
                    <a:pt x="97142" y="75"/>
                  </a:cubicBezTo>
                  <a:cubicBezTo>
                    <a:pt x="59825" y="75"/>
                    <a:pt x="19235" y="42455"/>
                    <a:pt x="19235" y="86046"/>
                  </a:cubicBezTo>
                  <a:cubicBezTo>
                    <a:pt x="19235" y="116015"/>
                    <a:pt x="39203" y="133875"/>
                    <a:pt x="62771" y="133875"/>
                  </a:cubicBezTo>
                  <a:cubicBezTo>
                    <a:pt x="82085" y="133875"/>
                    <a:pt x="97470" y="119647"/>
                    <a:pt x="100743" y="116317"/>
                  </a:cubicBezTo>
                  <a:lnTo>
                    <a:pt x="101070" y="116620"/>
                  </a:lnTo>
                  <a:cubicBezTo>
                    <a:pt x="94196" y="143562"/>
                    <a:pt x="90268" y="155973"/>
                    <a:pt x="90268" y="156578"/>
                  </a:cubicBezTo>
                  <a:cubicBezTo>
                    <a:pt x="88959" y="159303"/>
                    <a:pt x="77829" y="189271"/>
                    <a:pt x="43131" y="189271"/>
                  </a:cubicBezTo>
                  <a:cubicBezTo>
                    <a:pt x="36911" y="189271"/>
                    <a:pt x="26109" y="188969"/>
                    <a:pt x="16943" y="186244"/>
                  </a:cubicBezTo>
                  <a:cubicBezTo>
                    <a:pt x="26764" y="183520"/>
                    <a:pt x="30364" y="175649"/>
                    <a:pt x="30364" y="170503"/>
                  </a:cubicBezTo>
                  <a:cubicBezTo>
                    <a:pt x="30364" y="165660"/>
                    <a:pt x="26764" y="159908"/>
                    <a:pt x="17925" y="159908"/>
                  </a:cubicBezTo>
                  <a:cubicBezTo>
                    <a:pt x="10724" y="159908"/>
                    <a:pt x="249" y="165357"/>
                    <a:pt x="249" y="177466"/>
                  </a:cubicBezTo>
                  <a:cubicBezTo>
                    <a:pt x="249" y="189877"/>
                    <a:pt x="12360" y="195931"/>
                    <a:pt x="43785" y="195931"/>
                  </a:cubicBezTo>
                  <a:cubicBezTo>
                    <a:pt x="84703" y="195931"/>
                    <a:pt x="108272" y="172319"/>
                    <a:pt x="113182" y="154157"/>
                  </a:cubicBezTo>
                  <a:lnTo>
                    <a:pt x="149517" y="19751"/>
                  </a:lnTo>
                  <a:close/>
                  <a:moveTo>
                    <a:pt x="106963" y="95127"/>
                  </a:moveTo>
                  <a:cubicBezTo>
                    <a:pt x="104999" y="102998"/>
                    <a:pt x="97470" y="110566"/>
                    <a:pt x="90268" y="116317"/>
                  </a:cubicBezTo>
                  <a:cubicBezTo>
                    <a:pt x="83394" y="121766"/>
                    <a:pt x="73246" y="127215"/>
                    <a:pt x="63753" y="127215"/>
                  </a:cubicBezTo>
                  <a:cubicBezTo>
                    <a:pt x="47386" y="127215"/>
                    <a:pt x="42476" y="111474"/>
                    <a:pt x="42476" y="99365"/>
                  </a:cubicBezTo>
                  <a:cubicBezTo>
                    <a:pt x="42476" y="84835"/>
                    <a:pt x="51969" y="49115"/>
                    <a:pt x="60807" y="33676"/>
                  </a:cubicBezTo>
                  <a:cubicBezTo>
                    <a:pt x="69646" y="18843"/>
                    <a:pt x="83721" y="6734"/>
                    <a:pt x="97470" y="6734"/>
                  </a:cubicBezTo>
                  <a:cubicBezTo>
                    <a:pt x="119074" y="6734"/>
                    <a:pt x="123657" y="31254"/>
                    <a:pt x="123657" y="32768"/>
                  </a:cubicBezTo>
                  <a:cubicBezTo>
                    <a:pt x="123657" y="34281"/>
                    <a:pt x="123002" y="36098"/>
                    <a:pt x="122675" y="37309"/>
                  </a:cubicBezTo>
                  <a:lnTo>
                    <a:pt x="106963" y="95127"/>
                  </a:ln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205A401-68AC-0B53-7ECF-92E9D42CB07E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536104" y="7752795"/>
              <a:ext cx="275622" cy="206754"/>
            </a:xfrm>
            <a:custGeom>
              <a:avLst/>
              <a:gdLst>
                <a:gd name="connsiteX0" fmla="*/ 237250 w 275622"/>
                <a:gd name="connsiteY0" fmla="*/ 23384 h 206754"/>
                <a:gd name="connsiteX1" fmla="*/ 264747 w 275622"/>
                <a:gd name="connsiteY1" fmla="*/ 9459 h 206754"/>
                <a:gd name="connsiteX2" fmla="*/ 275877 w 275622"/>
                <a:gd name="connsiteY2" fmla="*/ 3405 h 206754"/>
                <a:gd name="connsiteX3" fmla="*/ 271294 w 275622"/>
                <a:gd name="connsiteY3" fmla="*/ 75 h 206754"/>
                <a:gd name="connsiteX4" fmla="*/ 229394 w 275622"/>
                <a:gd name="connsiteY4" fmla="*/ 983 h 206754"/>
                <a:gd name="connsiteX5" fmla="*/ 187167 w 275622"/>
                <a:gd name="connsiteY5" fmla="*/ 75 h 206754"/>
                <a:gd name="connsiteX6" fmla="*/ 180947 w 275622"/>
                <a:gd name="connsiteY6" fmla="*/ 6129 h 206754"/>
                <a:gd name="connsiteX7" fmla="*/ 190113 w 275622"/>
                <a:gd name="connsiteY7" fmla="*/ 9459 h 206754"/>
                <a:gd name="connsiteX8" fmla="*/ 202552 w 275622"/>
                <a:gd name="connsiteY8" fmla="*/ 10064 h 206754"/>
                <a:gd name="connsiteX9" fmla="*/ 211390 w 275622"/>
                <a:gd name="connsiteY9" fmla="*/ 14908 h 206754"/>
                <a:gd name="connsiteX10" fmla="*/ 210081 w 275622"/>
                <a:gd name="connsiteY10" fmla="*/ 20659 h 206754"/>
                <a:gd name="connsiteX11" fmla="*/ 190440 w 275622"/>
                <a:gd name="connsiteY11" fmla="*/ 94522 h 206754"/>
                <a:gd name="connsiteX12" fmla="*/ 90601 w 275622"/>
                <a:gd name="connsiteY12" fmla="*/ 94522 h 206754"/>
                <a:gd name="connsiteX13" fmla="*/ 109914 w 275622"/>
                <a:gd name="connsiteY13" fmla="*/ 23384 h 206754"/>
                <a:gd name="connsiteX14" fmla="*/ 137411 w 275622"/>
                <a:gd name="connsiteY14" fmla="*/ 9459 h 206754"/>
                <a:gd name="connsiteX15" fmla="*/ 148540 w 275622"/>
                <a:gd name="connsiteY15" fmla="*/ 3405 h 206754"/>
                <a:gd name="connsiteX16" fmla="*/ 143958 w 275622"/>
                <a:gd name="connsiteY16" fmla="*/ 75 h 206754"/>
                <a:gd name="connsiteX17" fmla="*/ 102058 w 275622"/>
                <a:gd name="connsiteY17" fmla="*/ 983 h 206754"/>
                <a:gd name="connsiteX18" fmla="*/ 59830 w 275622"/>
                <a:gd name="connsiteY18" fmla="*/ 75 h 206754"/>
                <a:gd name="connsiteX19" fmla="*/ 53611 w 275622"/>
                <a:gd name="connsiteY19" fmla="*/ 6129 h 206754"/>
                <a:gd name="connsiteX20" fmla="*/ 62776 w 275622"/>
                <a:gd name="connsiteY20" fmla="*/ 9459 h 206754"/>
                <a:gd name="connsiteX21" fmla="*/ 75215 w 275622"/>
                <a:gd name="connsiteY21" fmla="*/ 10064 h 206754"/>
                <a:gd name="connsiteX22" fmla="*/ 84054 w 275622"/>
                <a:gd name="connsiteY22" fmla="*/ 14908 h 206754"/>
                <a:gd name="connsiteX23" fmla="*/ 82744 w 275622"/>
                <a:gd name="connsiteY23" fmla="*/ 20659 h 206754"/>
                <a:gd name="connsiteX24" fmla="*/ 38880 w 275622"/>
                <a:gd name="connsiteY24" fmla="*/ 183217 h 206754"/>
                <a:gd name="connsiteX25" fmla="*/ 9092 w 275622"/>
                <a:gd name="connsiteY25" fmla="*/ 197445 h 206754"/>
                <a:gd name="connsiteX26" fmla="*/ 254 w 275622"/>
                <a:gd name="connsiteY26" fmla="*/ 203499 h 206754"/>
                <a:gd name="connsiteX27" fmla="*/ 4837 w 275622"/>
                <a:gd name="connsiteY27" fmla="*/ 206829 h 206754"/>
                <a:gd name="connsiteX28" fmla="*/ 46409 w 275622"/>
                <a:gd name="connsiteY28" fmla="*/ 205921 h 206754"/>
                <a:gd name="connsiteX29" fmla="*/ 67359 w 275622"/>
                <a:gd name="connsiteY29" fmla="*/ 206224 h 206754"/>
                <a:gd name="connsiteX30" fmla="*/ 88637 w 275622"/>
                <a:gd name="connsiteY30" fmla="*/ 206829 h 206754"/>
                <a:gd name="connsiteX31" fmla="*/ 95183 w 275622"/>
                <a:gd name="connsiteY31" fmla="*/ 200775 h 206754"/>
                <a:gd name="connsiteX32" fmla="*/ 86018 w 275622"/>
                <a:gd name="connsiteY32" fmla="*/ 197445 h 206754"/>
                <a:gd name="connsiteX33" fmla="*/ 64740 w 275622"/>
                <a:gd name="connsiteY33" fmla="*/ 191996 h 206754"/>
                <a:gd name="connsiteX34" fmla="*/ 65723 w 275622"/>
                <a:gd name="connsiteY34" fmla="*/ 186850 h 206754"/>
                <a:gd name="connsiteX35" fmla="*/ 87982 w 275622"/>
                <a:gd name="connsiteY35" fmla="*/ 103906 h 206754"/>
                <a:gd name="connsiteX36" fmla="*/ 187821 w 275622"/>
                <a:gd name="connsiteY36" fmla="*/ 103906 h 206754"/>
                <a:gd name="connsiteX37" fmla="*/ 165235 w 275622"/>
                <a:gd name="connsiteY37" fmla="*/ 187455 h 206754"/>
                <a:gd name="connsiteX38" fmla="*/ 135447 w 275622"/>
                <a:gd name="connsiteY38" fmla="*/ 197445 h 206754"/>
                <a:gd name="connsiteX39" fmla="*/ 127590 w 275622"/>
                <a:gd name="connsiteY39" fmla="*/ 203499 h 206754"/>
                <a:gd name="connsiteX40" fmla="*/ 132173 w 275622"/>
                <a:gd name="connsiteY40" fmla="*/ 206829 h 206754"/>
                <a:gd name="connsiteX41" fmla="*/ 173746 w 275622"/>
                <a:gd name="connsiteY41" fmla="*/ 205921 h 206754"/>
                <a:gd name="connsiteX42" fmla="*/ 194696 w 275622"/>
                <a:gd name="connsiteY42" fmla="*/ 206224 h 206754"/>
                <a:gd name="connsiteX43" fmla="*/ 215973 w 275622"/>
                <a:gd name="connsiteY43" fmla="*/ 206829 h 206754"/>
                <a:gd name="connsiteX44" fmla="*/ 222520 w 275622"/>
                <a:gd name="connsiteY44" fmla="*/ 200775 h 206754"/>
                <a:gd name="connsiteX45" fmla="*/ 213354 w 275622"/>
                <a:gd name="connsiteY45" fmla="*/ 197445 h 206754"/>
                <a:gd name="connsiteX46" fmla="*/ 192077 w 275622"/>
                <a:gd name="connsiteY46" fmla="*/ 191996 h 206754"/>
                <a:gd name="connsiteX47" fmla="*/ 193059 w 275622"/>
                <a:gd name="connsiteY47" fmla="*/ 186850 h 206754"/>
                <a:gd name="connsiteX48" fmla="*/ 237250 w 275622"/>
                <a:gd name="connsiteY48" fmla="*/ 23384 h 20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5622" h="206754">
                  <a:moveTo>
                    <a:pt x="237250" y="23384"/>
                  </a:moveTo>
                  <a:cubicBezTo>
                    <a:pt x="240196" y="12486"/>
                    <a:pt x="240851" y="9459"/>
                    <a:pt x="264747" y="9459"/>
                  </a:cubicBezTo>
                  <a:cubicBezTo>
                    <a:pt x="273258" y="9459"/>
                    <a:pt x="275877" y="9459"/>
                    <a:pt x="275877" y="3405"/>
                  </a:cubicBezTo>
                  <a:cubicBezTo>
                    <a:pt x="275877" y="75"/>
                    <a:pt x="272276" y="75"/>
                    <a:pt x="271294" y="75"/>
                  </a:cubicBezTo>
                  <a:cubicBezTo>
                    <a:pt x="262128" y="75"/>
                    <a:pt x="238560" y="983"/>
                    <a:pt x="229394" y="983"/>
                  </a:cubicBezTo>
                  <a:cubicBezTo>
                    <a:pt x="219901" y="983"/>
                    <a:pt x="196660" y="75"/>
                    <a:pt x="187167" y="75"/>
                  </a:cubicBezTo>
                  <a:cubicBezTo>
                    <a:pt x="184548" y="75"/>
                    <a:pt x="180947" y="75"/>
                    <a:pt x="180947" y="6129"/>
                  </a:cubicBezTo>
                  <a:cubicBezTo>
                    <a:pt x="180947" y="9459"/>
                    <a:pt x="183893" y="9459"/>
                    <a:pt x="190113" y="9459"/>
                  </a:cubicBezTo>
                  <a:cubicBezTo>
                    <a:pt x="190768" y="9459"/>
                    <a:pt x="196987" y="9459"/>
                    <a:pt x="202552" y="10064"/>
                  </a:cubicBezTo>
                  <a:cubicBezTo>
                    <a:pt x="208444" y="10670"/>
                    <a:pt x="211390" y="10972"/>
                    <a:pt x="211390" y="14908"/>
                  </a:cubicBezTo>
                  <a:cubicBezTo>
                    <a:pt x="211390" y="16119"/>
                    <a:pt x="211063" y="16724"/>
                    <a:pt x="210081" y="20659"/>
                  </a:cubicBezTo>
                  <a:lnTo>
                    <a:pt x="190440" y="94522"/>
                  </a:lnTo>
                  <a:lnTo>
                    <a:pt x="90601" y="94522"/>
                  </a:lnTo>
                  <a:lnTo>
                    <a:pt x="109914" y="23384"/>
                  </a:lnTo>
                  <a:cubicBezTo>
                    <a:pt x="112860" y="12486"/>
                    <a:pt x="113842" y="9459"/>
                    <a:pt x="137411" y="9459"/>
                  </a:cubicBezTo>
                  <a:cubicBezTo>
                    <a:pt x="145922" y="9459"/>
                    <a:pt x="148540" y="9459"/>
                    <a:pt x="148540" y="3405"/>
                  </a:cubicBezTo>
                  <a:cubicBezTo>
                    <a:pt x="148540" y="75"/>
                    <a:pt x="144940" y="75"/>
                    <a:pt x="143958" y="75"/>
                  </a:cubicBezTo>
                  <a:cubicBezTo>
                    <a:pt x="134792" y="75"/>
                    <a:pt x="111223" y="983"/>
                    <a:pt x="102058" y="983"/>
                  </a:cubicBezTo>
                  <a:cubicBezTo>
                    <a:pt x="92565" y="983"/>
                    <a:pt x="69323" y="75"/>
                    <a:pt x="59830" y="75"/>
                  </a:cubicBezTo>
                  <a:cubicBezTo>
                    <a:pt x="57212" y="75"/>
                    <a:pt x="53611" y="75"/>
                    <a:pt x="53611" y="6129"/>
                  </a:cubicBezTo>
                  <a:cubicBezTo>
                    <a:pt x="53611" y="9459"/>
                    <a:pt x="56557" y="9459"/>
                    <a:pt x="62776" y="9459"/>
                  </a:cubicBezTo>
                  <a:cubicBezTo>
                    <a:pt x="63431" y="9459"/>
                    <a:pt x="69651" y="9459"/>
                    <a:pt x="75215" y="10064"/>
                  </a:cubicBezTo>
                  <a:cubicBezTo>
                    <a:pt x="81108" y="10670"/>
                    <a:pt x="84054" y="10972"/>
                    <a:pt x="84054" y="14908"/>
                  </a:cubicBezTo>
                  <a:cubicBezTo>
                    <a:pt x="84054" y="16119"/>
                    <a:pt x="83726" y="17027"/>
                    <a:pt x="82744" y="20659"/>
                  </a:cubicBezTo>
                  <a:lnTo>
                    <a:pt x="38880" y="183217"/>
                  </a:lnTo>
                  <a:cubicBezTo>
                    <a:pt x="35607" y="195023"/>
                    <a:pt x="34952" y="197445"/>
                    <a:pt x="9092" y="197445"/>
                  </a:cubicBezTo>
                  <a:cubicBezTo>
                    <a:pt x="3200" y="197445"/>
                    <a:pt x="254" y="197445"/>
                    <a:pt x="254" y="203499"/>
                  </a:cubicBezTo>
                  <a:cubicBezTo>
                    <a:pt x="254" y="206829"/>
                    <a:pt x="4182" y="206829"/>
                    <a:pt x="4837" y="206829"/>
                  </a:cubicBezTo>
                  <a:cubicBezTo>
                    <a:pt x="14002" y="206829"/>
                    <a:pt x="37244" y="205921"/>
                    <a:pt x="46409" y="205921"/>
                  </a:cubicBezTo>
                  <a:cubicBezTo>
                    <a:pt x="53284" y="205921"/>
                    <a:pt x="60485" y="206224"/>
                    <a:pt x="67359" y="206224"/>
                  </a:cubicBezTo>
                  <a:cubicBezTo>
                    <a:pt x="74561" y="206224"/>
                    <a:pt x="81762" y="206829"/>
                    <a:pt x="88637" y="206829"/>
                  </a:cubicBezTo>
                  <a:cubicBezTo>
                    <a:pt x="91255" y="206829"/>
                    <a:pt x="95183" y="206829"/>
                    <a:pt x="95183" y="200775"/>
                  </a:cubicBezTo>
                  <a:cubicBezTo>
                    <a:pt x="95183" y="197445"/>
                    <a:pt x="92237" y="197445"/>
                    <a:pt x="86018" y="197445"/>
                  </a:cubicBezTo>
                  <a:cubicBezTo>
                    <a:pt x="73906" y="197445"/>
                    <a:pt x="64740" y="197445"/>
                    <a:pt x="64740" y="191996"/>
                  </a:cubicBezTo>
                  <a:cubicBezTo>
                    <a:pt x="64740" y="190180"/>
                    <a:pt x="65395" y="188666"/>
                    <a:pt x="65723" y="186850"/>
                  </a:cubicBezTo>
                  <a:lnTo>
                    <a:pt x="87982" y="103906"/>
                  </a:lnTo>
                  <a:lnTo>
                    <a:pt x="187821" y="103906"/>
                  </a:lnTo>
                  <a:cubicBezTo>
                    <a:pt x="174073" y="154157"/>
                    <a:pt x="166544" y="182914"/>
                    <a:pt x="165235" y="187455"/>
                  </a:cubicBezTo>
                  <a:cubicBezTo>
                    <a:pt x="161961" y="197142"/>
                    <a:pt x="155742" y="197445"/>
                    <a:pt x="135447" y="197445"/>
                  </a:cubicBezTo>
                  <a:cubicBezTo>
                    <a:pt x="130536" y="197445"/>
                    <a:pt x="127590" y="197445"/>
                    <a:pt x="127590" y="203499"/>
                  </a:cubicBezTo>
                  <a:cubicBezTo>
                    <a:pt x="127590" y="206829"/>
                    <a:pt x="131518" y="206829"/>
                    <a:pt x="132173" y="206829"/>
                  </a:cubicBezTo>
                  <a:cubicBezTo>
                    <a:pt x="141339" y="206829"/>
                    <a:pt x="164580" y="205921"/>
                    <a:pt x="173746" y="205921"/>
                  </a:cubicBezTo>
                  <a:cubicBezTo>
                    <a:pt x="180620" y="205921"/>
                    <a:pt x="187821" y="206224"/>
                    <a:pt x="194696" y="206224"/>
                  </a:cubicBezTo>
                  <a:cubicBezTo>
                    <a:pt x="201897" y="206224"/>
                    <a:pt x="209099" y="206829"/>
                    <a:pt x="215973" y="206829"/>
                  </a:cubicBezTo>
                  <a:cubicBezTo>
                    <a:pt x="218592" y="206829"/>
                    <a:pt x="222520" y="206829"/>
                    <a:pt x="222520" y="200775"/>
                  </a:cubicBezTo>
                  <a:cubicBezTo>
                    <a:pt x="222520" y="197445"/>
                    <a:pt x="219574" y="197445"/>
                    <a:pt x="213354" y="197445"/>
                  </a:cubicBezTo>
                  <a:cubicBezTo>
                    <a:pt x="201243" y="197445"/>
                    <a:pt x="192077" y="197445"/>
                    <a:pt x="192077" y="191996"/>
                  </a:cubicBezTo>
                  <a:cubicBezTo>
                    <a:pt x="192077" y="190180"/>
                    <a:pt x="192732" y="188666"/>
                    <a:pt x="193059" y="186850"/>
                  </a:cubicBezTo>
                  <a:lnTo>
                    <a:pt x="237250" y="23384"/>
                  </a:lnTo>
                  <a:close/>
                </a:path>
              </a:pathLst>
            </a:custGeom>
            <a:solidFill>
              <a:srgbClr val="000000"/>
            </a:solidFill>
            <a:ln w="32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6" name="Groupe 8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^2 \sim \violet{\beta \Delta T}  g H \times \frac{H^2}{\nu^2}&#10;$$&#10;&#10;&#10;\end{document}&#10;" title="IguanaTex Vector Display">
            <a:extLst>
              <a:ext uri="{FF2B5EF4-FFF2-40B4-BE49-F238E27FC236}">
                <a16:creationId xmlns:a16="http://schemas.microsoft.com/office/drawing/2014/main" id="{746EE8A5-B76E-9ACD-FDF5-12E20F1F72A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733800" y="5499100"/>
            <a:ext cx="3175238" cy="735319"/>
            <a:chOff x="9941560" y="7535254"/>
            <a:chExt cx="3177034" cy="696142"/>
          </a:xfrm>
        </p:grpSpPr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91AF70ED-7F4A-30B5-1827-C8E47491023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941560" y="7796274"/>
              <a:ext cx="232091" cy="224085"/>
            </a:xfrm>
            <a:custGeom>
              <a:avLst/>
              <a:gdLst>
                <a:gd name="connsiteX0" fmla="*/ 63120 w 232091"/>
                <a:gd name="connsiteY0" fmla="*/ 104970 h 224085"/>
                <a:gd name="connsiteX1" fmla="*/ 63120 w 232091"/>
                <a:gd name="connsiteY1" fmla="*/ 22646 h 224085"/>
                <a:gd name="connsiteX2" fmla="*/ 70446 w 232091"/>
                <a:gd name="connsiteY2" fmla="*/ 10568 h 224085"/>
                <a:gd name="connsiteX3" fmla="*/ 90092 w 232091"/>
                <a:gd name="connsiteY3" fmla="*/ 9932 h 224085"/>
                <a:gd name="connsiteX4" fmla="*/ 157355 w 232091"/>
                <a:gd name="connsiteY4" fmla="*/ 57292 h 224085"/>
                <a:gd name="connsiteX5" fmla="*/ 100081 w 232091"/>
                <a:gd name="connsiteY5" fmla="*/ 104970 h 224085"/>
                <a:gd name="connsiteX6" fmla="*/ 63120 w 232091"/>
                <a:gd name="connsiteY6" fmla="*/ 104970 h 224085"/>
                <a:gd name="connsiteX7" fmla="*/ 133380 w 232091"/>
                <a:gd name="connsiteY7" fmla="*/ 109102 h 224085"/>
                <a:gd name="connsiteX8" fmla="*/ 191653 w 232091"/>
                <a:gd name="connsiteY8" fmla="*/ 57292 h 224085"/>
                <a:gd name="connsiteX9" fmla="*/ 104743 w 232091"/>
                <a:gd name="connsiteY9" fmla="*/ 79 h 224085"/>
                <a:gd name="connsiteX10" fmla="*/ 185 w 232091"/>
                <a:gd name="connsiteY10" fmla="*/ 79 h 224085"/>
                <a:gd name="connsiteX11" fmla="*/ 185 w 232091"/>
                <a:gd name="connsiteY11" fmla="*/ 9932 h 224085"/>
                <a:gd name="connsiteX12" fmla="*/ 8177 w 232091"/>
                <a:gd name="connsiteY12" fmla="*/ 9932 h 224085"/>
                <a:gd name="connsiteX13" fmla="*/ 34483 w 232091"/>
                <a:gd name="connsiteY13" fmla="*/ 24871 h 224085"/>
                <a:gd name="connsiteX14" fmla="*/ 34483 w 232091"/>
                <a:gd name="connsiteY14" fmla="*/ 192379 h 224085"/>
                <a:gd name="connsiteX15" fmla="*/ 8177 w 232091"/>
                <a:gd name="connsiteY15" fmla="*/ 207318 h 224085"/>
                <a:gd name="connsiteX16" fmla="*/ 185 w 232091"/>
                <a:gd name="connsiteY16" fmla="*/ 207318 h 224085"/>
                <a:gd name="connsiteX17" fmla="*/ 185 w 232091"/>
                <a:gd name="connsiteY17" fmla="*/ 217171 h 224085"/>
                <a:gd name="connsiteX18" fmla="*/ 48801 w 232091"/>
                <a:gd name="connsiteY18" fmla="*/ 216217 h 224085"/>
                <a:gd name="connsiteX19" fmla="*/ 97417 w 232091"/>
                <a:gd name="connsiteY19" fmla="*/ 217171 h 224085"/>
                <a:gd name="connsiteX20" fmla="*/ 97417 w 232091"/>
                <a:gd name="connsiteY20" fmla="*/ 207318 h 224085"/>
                <a:gd name="connsiteX21" fmla="*/ 89426 w 232091"/>
                <a:gd name="connsiteY21" fmla="*/ 207318 h 224085"/>
                <a:gd name="connsiteX22" fmla="*/ 63120 w 232091"/>
                <a:gd name="connsiteY22" fmla="*/ 192379 h 224085"/>
                <a:gd name="connsiteX23" fmla="*/ 63120 w 232091"/>
                <a:gd name="connsiteY23" fmla="*/ 111962 h 224085"/>
                <a:gd name="connsiteX24" fmla="*/ 101413 w 232091"/>
                <a:gd name="connsiteY24" fmla="*/ 111962 h 224085"/>
                <a:gd name="connsiteX25" fmla="*/ 132381 w 232091"/>
                <a:gd name="connsiteY25" fmla="*/ 122769 h 224085"/>
                <a:gd name="connsiteX26" fmla="*/ 145035 w 232091"/>
                <a:gd name="connsiteY26" fmla="*/ 165361 h 224085"/>
                <a:gd name="connsiteX27" fmla="*/ 158687 w 232091"/>
                <a:gd name="connsiteY27" fmla="*/ 210814 h 224085"/>
                <a:gd name="connsiteX28" fmla="*/ 200643 w 232091"/>
                <a:gd name="connsiteY28" fmla="*/ 224164 h 224085"/>
                <a:gd name="connsiteX29" fmla="*/ 232277 w 232091"/>
                <a:gd name="connsiteY29" fmla="*/ 189200 h 224085"/>
                <a:gd name="connsiteX30" fmla="*/ 227948 w 232091"/>
                <a:gd name="connsiteY30" fmla="*/ 183797 h 224085"/>
                <a:gd name="connsiteX31" fmla="*/ 223953 w 232091"/>
                <a:gd name="connsiteY31" fmla="*/ 188882 h 224085"/>
                <a:gd name="connsiteX32" fmla="*/ 201975 w 232091"/>
                <a:gd name="connsiteY32" fmla="*/ 217171 h 224085"/>
                <a:gd name="connsiteX33" fmla="*/ 178333 w 232091"/>
                <a:gd name="connsiteY33" fmla="*/ 171400 h 224085"/>
                <a:gd name="connsiteX34" fmla="*/ 174005 w 232091"/>
                <a:gd name="connsiteY34" fmla="*/ 145972 h 224085"/>
                <a:gd name="connsiteX35" fmla="*/ 133380 w 232091"/>
                <a:gd name="connsiteY35" fmla="*/ 109102 h 224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2091" h="224085">
                  <a:moveTo>
                    <a:pt x="63120" y="104970"/>
                  </a:moveTo>
                  <a:lnTo>
                    <a:pt x="63120" y="22646"/>
                  </a:lnTo>
                  <a:cubicBezTo>
                    <a:pt x="63120" y="15335"/>
                    <a:pt x="63120" y="11521"/>
                    <a:pt x="70446" y="10568"/>
                  </a:cubicBezTo>
                  <a:cubicBezTo>
                    <a:pt x="73775" y="9932"/>
                    <a:pt x="83432" y="9932"/>
                    <a:pt x="90092" y="9932"/>
                  </a:cubicBezTo>
                  <a:cubicBezTo>
                    <a:pt x="120061" y="9932"/>
                    <a:pt x="157355" y="11203"/>
                    <a:pt x="157355" y="57292"/>
                  </a:cubicBezTo>
                  <a:cubicBezTo>
                    <a:pt x="157355" y="79224"/>
                    <a:pt x="149363" y="104970"/>
                    <a:pt x="100081" y="104970"/>
                  </a:cubicBezTo>
                  <a:lnTo>
                    <a:pt x="63120" y="104970"/>
                  </a:lnTo>
                  <a:close/>
                  <a:moveTo>
                    <a:pt x="133380" y="109102"/>
                  </a:moveTo>
                  <a:cubicBezTo>
                    <a:pt x="165680" y="101473"/>
                    <a:pt x="191653" y="82084"/>
                    <a:pt x="191653" y="57292"/>
                  </a:cubicBezTo>
                  <a:cubicBezTo>
                    <a:pt x="191653" y="26778"/>
                    <a:pt x="153692" y="79"/>
                    <a:pt x="104743" y="79"/>
                  </a:cubicBezTo>
                  <a:lnTo>
                    <a:pt x="185" y="79"/>
                  </a:lnTo>
                  <a:lnTo>
                    <a:pt x="185" y="9932"/>
                  </a:lnTo>
                  <a:lnTo>
                    <a:pt x="8177" y="9932"/>
                  </a:lnTo>
                  <a:cubicBezTo>
                    <a:pt x="33817" y="9932"/>
                    <a:pt x="34483" y="13428"/>
                    <a:pt x="34483" y="24871"/>
                  </a:cubicBezTo>
                  <a:lnTo>
                    <a:pt x="34483" y="192379"/>
                  </a:lnTo>
                  <a:cubicBezTo>
                    <a:pt x="34483" y="203821"/>
                    <a:pt x="33817" y="207318"/>
                    <a:pt x="8177" y="207318"/>
                  </a:cubicBezTo>
                  <a:lnTo>
                    <a:pt x="185" y="207318"/>
                  </a:lnTo>
                  <a:lnTo>
                    <a:pt x="185" y="217171"/>
                  </a:lnTo>
                  <a:cubicBezTo>
                    <a:pt x="12173" y="216217"/>
                    <a:pt x="35815" y="216217"/>
                    <a:pt x="48801" y="216217"/>
                  </a:cubicBezTo>
                  <a:cubicBezTo>
                    <a:pt x="61788" y="216217"/>
                    <a:pt x="85430" y="216217"/>
                    <a:pt x="97417" y="217171"/>
                  </a:cubicBezTo>
                  <a:lnTo>
                    <a:pt x="97417" y="207318"/>
                  </a:lnTo>
                  <a:lnTo>
                    <a:pt x="89426" y="207318"/>
                  </a:lnTo>
                  <a:cubicBezTo>
                    <a:pt x="63786" y="207318"/>
                    <a:pt x="63120" y="203821"/>
                    <a:pt x="63120" y="192379"/>
                  </a:cubicBezTo>
                  <a:lnTo>
                    <a:pt x="63120" y="111962"/>
                  </a:lnTo>
                  <a:lnTo>
                    <a:pt x="101413" y="111962"/>
                  </a:lnTo>
                  <a:cubicBezTo>
                    <a:pt x="106741" y="111962"/>
                    <a:pt x="120727" y="111962"/>
                    <a:pt x="132381" y="122769"/>
                  </a:cubicBezTo>
                  <a:cubicBezTo>
                    <a:pt x="145035" y="134212"/>
                    <a:pt x="145035" y="144065"/>
                    <a:pt x="145035" y="165361"/>
                  </a:cubicBezTo>
                  <a:cubicBezTo>
                    <a:pt x="145035" y="186022"/>
                    <a:pt x="145035" y="198736"/>
                    <a:pt x="158687" y="210814"/>
                  </a:cubicBezTo>
                  <a:cubicBezTo>
                    <a:pt x="172340" y="222257"/>
                    <a:pt x="190654" y="224164"/>
                    <a:pt x="200643" y="224164"/>
                  </a:cubicBezTo>
                  <a:cubicBezTo>
                    <a:pt x="226616" y="224164"/>
                    <a:pt x="232277" y="198100"/>
                    <a:pt x="232277" y="189200"/>
                  </a:cubicBezTo>
                  <a:cubicBezTo>
                    <a:pt x="232277" y="187293"/>
                    <a:pt x="232277" y="183797"/>
                    <a:pt x="227948" y="183797"/>
                  </a:cubicBezTo>
                  <a:cubicBezTo>
                    <a:pt x="224286" y="183797"/>
                    <a:pt x="224286" y="186657"/>
                    <a:pt x="223953" y="188882"/>
                  </a:cubicBezTo>
                  <a:cubicBezTo>
                    <a:pt x="221955" y="211450"/>
                    <a:pt x="210300" y="217171"/>
                    <a:pt x="201975" y="217171"/>
                  </a:cubicBezTo>
                  <a:cubicBezTo>
                    <a:pt x="185659" y="217171"/>
                    <a:pt x="182995" y="200961"/>
                    <a:pt x="178333" y="171400"/>
                  </a:cubicBezTo>
                  <a:lnTo>
                    <a:pt x="174005" y="145972"/>
                  </a:lnTo>
                  <a:cubicBezTo>
                    <a:pt x="168011" y="125630"/>
                    <a:pt x="151694" y="115141"/>
                    <a:pt x="133380" y="109102"/>
                  </a:cubicBez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D0F7A907-232D-ACAF-8FFF-C01CAEFF7C3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184344" y="7870969"/>
              <a:ext cx="128865" cy="145893"/>
            </a:xfrm>
            <a:custGeom>
              <a:avLst/>
              <a:gdLst>
                <a:gd name="connsiteX0" fmla="*/ 28164 w 128865"/>
                <a:gd name="connsiteY0" fmla="*/ 62377 h 145893"/>
                <a:gd name="connsiteX1" fmla="*/ 69454 w 128865"/>
                <a:gd name="connsiteY1" fmla="*/ 7071 h 145893"/>
                <a:gd name="connsiteX2" fmla="*/ 107081 w 128865"/>
                <a:gd name="connsiteY2" fmla="*/ 62377 h 145893"/>
                <a:gd name="connsiteX3" fmla="*/ 28164 w 128865"/>
                <a:gd name="connsiteY3" fmla="*/ 62377 h 145893"/>
                <a:gd name="connsiteX4" fmla="*/ 27831 w 128865"/>
                <a:gd name="connsiteY4" fmla="*/ 69052 h 145893"/>
                <a:gd name="connsiteX5" fmla="*/ 120734 w 128865"/>
                <a:gd name="connsiteY5" fmla="*/ 69052 h 145893"/>
                <a:gd name="connsiteX6" fmla="*/ 129059 w 128865"/>
                <a:gd name="connsiteY6" fmla="*/ 62377 h 145893"/>
                <a:gd name="connsiteX7" fmla="*/ 69454 w 128865"/>
                <a:gd name="connsiteY7" fmla="*/ 79 h 145893"/>
                <a:gd name="connsiteX8" fmla="*/ 193 w 128865"/>
                <a:gd name="connsiteY8" fmla="*/ 72549 h 145893"/>
                <a:gd name="connsiteX9" fmla="*/ 73450 w 128865"/>
                <a:gd name="connsiteY9" fmla="*/ 145972 h 145893"/>
                <a:gd name="connsiteX10" fmla="*/ 129059 w 128865"/>
                <a:gd name="connsiteY10" fmla="*/ 104652 h 145893"/>
                <a:gd name="connsiteX11" fmla="*/ 124730 w 128865"/>
                <a:gd name="connsiteY11" fmla="*/ 100837 h 145893"/>
                <a:gd name="connsiteX12" fmla="*/ 120401 w 128865"/>
                <a:gd name="connsiteY12" fmla="*/ 105287 h 145893"/>
                <a:gd name="connsiteX13" fmla="*/ 75448 w 128865"/>
                <a:gd name="connsiteY13" fmla="*/ 138026 h 145893"/>
                <a:gd name="connsiteX14" fmla="*/ 37820 w 128865"/>
                <a:gd name="connsiteY14" fmla="*/ 116730 h 145893"/>
                <a:gd name="connsiteX15" fmla="*/ 27831 w 128865"/>
                <a:gd name="connsiteY15" fmla="*/ 69052 h 14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865" h="145893">
                  <a:moveTo>
                    <a:pt x="28164" y="62377"/>
                  </a:moveTo>
                  <a:cubicBezTo>
                    <a:pt x="30161" y="15018"/>
                    <a:pt x="58132" y="7071"/>
                    <a:pt x="69454" y="7071"/>
                  </a:cubicBezTo>
                  <a:cubicBezTo>
                    <a:pt x="103752" y="7071"/>
                    <a:pt x="107081" y="49981"/>
                    <a:pt x="107081" y="62377"/>
                  </a:cubicBezTo>
                  <a:lnTo>
                    <a:pt x="28164" y="62377"/>
                  </a:lnTo>
                  <a:close/>
                  <a:moveTo>
                    <a:pt x="27831" y="69052"/>
                  </a:moveTo>
                  <a:lnTo>
                    <a:pt x="120734" y="69052"/>
                  </a:lnTo>
                  <a:cubicBezTo>
                    <a:pt x="128060" y="69052"/>
                    <a:pt x="129059" y="69052"/>
                    <a:pt x="129059" y="62377"/>
                  </a:cubicBezTo>
                  <a:cubicBezTo>
                    <a:pt x="129059" y="30910"/>
                    <a:pt x="111077" y="79"/>
                    <a:pt x="69454" y="79"/>
                  </a:cubicBezTo>
                  <a:cubicBezTo>
                    <a:pt x="30827" y="79"/>
                    <a:pt x="193" y="32817"/>
                    <a:pt x="193" y="72549"/>
                  </a:cubicBezTo>
                  <a:cubicBezTo>
                    <a:pt x="193" y="115141"/>
                    <a:pt x="35156" y="145972"/>
                    <a:pt x="73450" y="145972"/>
                  </a:cubicBezTo>
                  <a:cubicBezTo>
                    <a:pt x="114074" y="145972"/>
                    <a:pt x="129059" y="110691"/>
                    <a:pt x="129059" y="104652"/>
                  </a:cubicBezTo>
                  <a:cubicBezTo>
                    <a:pt x="129059" y="101473"/>
                    <a:pt x="126395" y="100837"/>
                    <a:pt x="124730" y="100837"/>
                  </a:cubicBezTo>
                  <a:cubicBezTo>
                    <a:pt x="121733" y="100837"/>
                    <a:pt x="121067" y="102745"/>
                    <a:pt x="120401" y="105287"/>
                  </a:cubicBezTo>
                  <a:cubicBezTo>
                    <a:pt x="108746" y="138026"/>
                    <a:pt x="78778" y="138026"/>
                    <a:pt x="75448" y="138026"/>
                  </a:cubicBezTo>
                  <a:cubicBezTo>
                    <a:pt x="58798" y="138026"/>
                    <a:pt x="45479" y="128491"/>
                    <a:pt x="37820" y="116730"/>
                  </a:cubicBezTo>
                  <a:cubicBezTo>
                    <a:pt x="27831" y="101473"/>
                    <a:pt x="27831" y="80495"/>
                    <a:pt x="27831" y="69052"/>
                  </a:cubicBez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3BE001E9-9DAF-A58B-A636-18394BFF55C5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337699" y="7727010"/>
              <a:ext cx="103026" cy="147737"/>
            </a:xfrm>
            <a:custGeom>
              <a:avLst/>
              <a:gdLst>
                <a:gd name="connsiteX0" fmla="*/ 103223 w 103026"/>
                <a:gd name="connsiteY0" fmla="*/ 107317 h 147737"/>
                <a:gd name="connsiteX1" fmla="*/ 95298 w 103026"/>
                <a:gd name="connsiteY1" fmla="*/ 107317 h 147737"/>
                <a:gd name="connsiteX2" fmla="*/ 89238 w 103026"/>
                <a:gd name="connsiteY2" fmla="*/ 127564 h 147737"/>
                <a:gd name="connsiteX3" fmla="*/ 66162 w 103026"/>
                <a:gd name="connsiteY3" fmla="*/ 128899 h 147737"/>
                <a:gd name="connsiteX4" fmla="*/ 23273 w 103026"/>
                <a:gd name="connsiteY4" fmla="*/ 128899 h 147737"/>
                <a:gd name="connsiteX5" fmla="*/ 69891 w 103026"/>
                <a:gd name="connsiteY5" fmla="*/ 91520 h 147737"/>
                <a:gd name="connsiteX6" fmla="*/ 103223 w 103026"/>
                <a:gd name="connsiteY6" fmla="*/ 43461 h 147737"/>
                <a:gd name="connsiteX7" fmla="*/ 48680 w 103026"/>
                <a:gd name="connsiteY7" fmla="*/ 74 h 147737"/>
                <a:gd name="connsiteX8" fmla="*/ 197 w 103026"/>
                <a:gd name="connsiteY8" fmla="*/ 39901 h 147737"/>
                <a:gd name="connsiteX9" fmla="*/ 12551 w 103026"/>
                <a:gd name="connsiteY9" fmla="*/ 52361 h 147737"/>
                <a:gd name="connsiteX10" fmla="*/ 24905 w 103026"/>
                <a:gd name="connsiteY10" fmla="*/ 40569 h 147737"/>
                <a:gd name="connsiteX11" fmla="*/ 11152 w 103026"/>
                <a:gd name="connsiteY11" fmla="*/ 28776 h 147737"/>
                <a:gd name="connsiteX12" fmla="*/ 45184 w 103026"/>
                <a:gd name="connsiteY12" fmla="*/ 8084 h 147737"/>
                <a:gd name="connsiteX13" fmla="*/ 80613 w 103026"/>
                <a:gd name="connsiteY13" fmla="*/ 43461 h 147737"/>
                <a:gd name="connsiteX14" fmla="*/ 58703 w 103026"/>
                <a:gd name="connsiteY14" fmla="*/ 86180 h 147737"/>
                <a:gd name="connsiteX15" fmla="*/ 2528 w 103026"/>
                <a:gd name="connsiteY15" fmla="*/ 139134 h 147737"/>
                <a:gd name="connsiteX16" fmla="*/ 197 w 103026"/>
                <a:gd name="connsiteY16" fmla="*/ 147812 h 147737"/>
                <a:gd name="connsiteX17" fmla="*/ 96231 w 103026"/>
                <a:gd name="connsiteY17" fmla="*/ 147812 h 147737"/>
                <a:gd name="connsiteX18" fmla="*/ 103223 w 103026"/>
                <a:gd name="connsiteY18" fmla="*/ 107317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7737">
                  <a:moveTo>
                    <a:pt x="103223" y="107317"/>
                  </a:moveTo>
                  <a:lnTo>
                    <a:pt x="95298" y="107317"/>
                  </a:lnTo>
                  <a:cubicBezTo>
                    <a:pt x="94599" y="112212"/>
                    <a:pt x="92268" y="125339"/>
                    <a:pt x="89238" y="127564"/>
                  </a:cubicBezTo>
                  <a:cubicBezTo>
                    <a:pt x="87373" y="128899"/>
                    <a:pt x="69425" y="128899"/>
                    <a:pt x="66162" y="128899"/>
                  </a:cubicBezTo>
                  <a:lnTo>
                    <a:pt x="23273" y="128899"/>
                  </a:lnTo>
                  <a:cubicBezTo>
                    <a:pt x="47748" y="108207"/>
                    <a:pt x="55906" y="101977"/>
                    <a:pt x="69891" y="91520"/>
                  </a:cubicBezTo>
                  <a:cubicBezTo>
                    <a:pt x="87140" y="78393"/>
                    <a:pt x="103223" y="64598"/>
                    <a:pt x="103223" y="43461"/>
                  </a:cubicBezTo>
                  <a:cubicBezTo>
                    <a:pt x="103223" y="16539"/>
                    <a:pt x="78516" y="74"/>
                    <a:pt x="48680" y="74"/>
                  </a:cubicBezTo>
                  <a:cubicBezTo>
                    <a:pt x="19777" y="74"/>
                    <a:pt x="197" y="19431"/>
                    <a:pt x="197" y="39901"/>
                  </a:cubicBezTo>
                  <a:cubicBezTo>
                    <a:pt x="197" y="51248"/>
                    <a:pt x="10220" y="52361"/>
                    <a:pt x="12551" y="52361"/>
                  </a:cubicBezTo>
                  <a:cubicBezTo>
                    <a:pt x="18145" y="52361"/>
                    <a:pt x="24905" y="48578"/>
                    <a:pt x="24905" y="40569"/>
                  </a:cubicBezTo>
                  <a:cubicBezTo>
                    <a:pt x="24905" y="36564"/>
                    <a:pt x="23273" y="28776"/>
                    <a:pt x="11152" y="28776"/>
                  </a:cubicBezTo>
                  <a:cubicBezTo>
                    <a:pt x="18378" y="12979"/>
                    <a:pt x="34228" y="8084"/>
                    <a:pt x="45184" y="8084"/>
                  </a:cubicBezTo>
                  <a:cubicBezTo>
                    <a:pt x="68493" y="8084"/>
                    <a:pt x="80613" y="25439"/>
                    <a:pt x="80613" y="43461"/>
                  </a:cubicBezTo>
                  <a:cubicBezTo>
                    <a:pt x="80613" y="62818"/>
                    <a:pt x="66162" y="78170"/>
                    <a:pt x="58703" y="86180"/>
                  </a:cubicBezTo>
                  <a:lnTo>
                    <a:pt x="2528" y="139134"/>
                  </a:lnTo>
                  <a:cubicBezTo>
                    <a:pt x="197" y="141137"/>
                    <a:pt x="197" y="141582"/>
                    <a:pt x="197" y="147812"/>
                  </a:cubicBezTo>
                  <a:lnTo>
                    <a:pt x="96231" y="147812"/>
                  </a:lnTo>
                  <a:lnTo>
                    <a:pt x="103223" y="107317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8B9E1ACB-E074-0F0B-5756-91E61D784B2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0339098" y="7939980"/>
              <a:ext cx="207683" cy="151964"/>
            </a:xfrm>
            <a:custGeom>
              <a:avLst/>
              <a:gdLst>
                <a:gd name="connsiteX0" fmla="*/ 180143 w 207683"/>
                <a:gd name="connsiteY0" fmla="*/ 18103 h 151964"/>
                <a:gd name="connsiteX1" fmla="*/ 199956 w 207683"/>
                <a:gd name="connsiteY1" fmla="*/ 8091 h 151964"/>
                <a:gd name="connsiteX2" fmla="*/ 207881 w 207683"/>
                <a:gd name="connsiteY2" fmla="*/ 3196 h 151964"/>
                <a:gd name="connsiteX3" fmla="*/ 204152 w 207683"/>
                <a:gd name="connsiteY3" fmla="*/ 81 h 151964"/>
                <a:gd name="connsiteX4" fmla="*/ 173617 w 207683"/>
                <a:gd name="connsiteY4" fmla="*/ 971 h 151964"/>
                <a:gd name="connsiteX5" fmla="*/ 157533 w 207683"/>
                <a:gd name="connsiteY5" fmla="*/ 749 h 151964"/>
                <a:gd name="connsiteX6" fmla="*/ 142849 w 207683"/>
                <a:gd name="connsiteY6" fmla="*/ 81 h 151964"/>
                <a:gd name="connsiteX7" fmla="*/ 137954 w 207683"/>
                <a:gd name="connsiteY7" fmla="*/ 4976 h 151964"/>
                <a:gd name="connsiteX8" fmla="*/ 145413 w 207683"/>
                <a:gd name="connsiteY8" fmla="*/ 8091 h 151964"/>
                <a:gd name="connsiteX9" fmla="*/ 154270 w 207683"/>
                <a:gd name="connsiteY9" fmla="*/ 8536 h 151964"/>
                <a:gd name="connsiteX10" fmla="*/ 159631 w 207683"/>
                <a:gd name="connsiteY10" fmla="*/ 11651 h 151964"/>
                <a:gd name="connsiteX11" fmla="*/ 158699 w 207683"/>
                <a:gd name="connsiteY11" fmla="*/ 16546 h 151964"/>
                <a:gd name="connsiteX12" fmla="*/ 144946 w 207683"/>
                <a:gd name="connsiteY12" fmla="*/ 69055 h 151964"/>
                <a:gd name="connsiteX13" fmla="*/ 66861 w 207683"/>
                <a:gd name="connsiteY13" fmla="*/ 69055 h 151964"/>
                <a:gd name="connsiteX14" fmla="*/ 80380 w 207683"/>
                <a:gd name="connsiteY14" fmla="*/ 17436 h 151964"/>
                <a:gd name="connsiteX15" fmla="*/ 100892 w 207683"/>
                <a:gd name="connsiteY15" fmla="*/ 8091 h 151964"/>
                <a:gd name="connsiteX16" fmla="*/ 107885 w 207683"/>
                <a:gd name="connsiteY16" fmla="*/ 3196 h 151964"/>
                <a:gd name="connsiteX17" fmla="*/ 104156 w 207683"/>
                <a:gd name="connsiteY17" fmla="*/ 81 h 151964"/>
                <a:gd name="connsiteX18" fmla="*/ 73621 w 207683"/>
                <a:gd name="connsiteY18" fmla="*/ 971 h 151964"/>
                <a:gd name="connsiteX19" fmla="*/ 57537 w 207683"/>
                <a:gd name="connsiteY19" fmla="*/ 749 h 151964"/>
                <a:gd name="connsiteX20" fmla="*/ 42853 w 207683"/>
                <a:gd name="connsiteY20" fmla="*/ 81 h 151964"/>
                <a:gd name="connsiteX21" fmla="*/ 37958 w 207683"/>
                <a:gd name="connsiteY21" fmla="*/ 4976 h 151964"/>
                <a:gd name="connsiteX22" fmla="*/ 45417 w 207683"/>
                <a:gd name="connsiteY22" fmla="*/ 8091 h 151964"/>
                <a:gd name="connsiteX23" fmla="*/ 54274 w 207683"/>
                <a:gd name="connsiteY23" fmla="*/ 8536 h 151964"/>
                <a:gd name="connsiteX24" fmla="*/ 59635 w 207683"/>
                <a:gd name="connsiteY24" fmla="*/ 11651 h 151964"/>
                <a:gd name="connsiteX25" fmla="*/ 58703 w 207683"/>
                <a:gd name="connsiteY25" fmla="*/ 16546 h 151964"/>
                <a:gd name="connsiteX26" fmla="*/ 27702 w 207683"/>
                <a:gd name="connsiteY26" fmla="*/ 134691 h 151964"/>
                <a:gd name="connsiteX27" fmla="*/ 7190 w 207683"/>
                <a:gd name="connsiteY27" fmla="*/ 144036 h 151964"/>
                <a:gd name="connsiteX28" fmla="*/ 197 w 207683"/>
                <a:gd name="connsiteY28" fmla="*/ 148708 h 151964"/>
                <a:gd name="connsiteX29" fmla="*/ 3927 w 207683"/>
                <a:gd name="connsiteY29" fmla="*/ 152046 h 151964"/>
                <a:gd name="connsiteX30" fmla="*/ 34228 w 207683"/>
                <a:gd name="connsiteY30" fmla="*/ 151156 h 151964"/>
                <a:gd name="connsiteX31" fmla="*/ 50312 w 207683"/>
                <a:gd name="connsiteY31" fmla="*/ 151378 h 151964"/>
                <a:gd name="connsiteX32" fmla="*/ 65229 w 207683"/>
                <a:gd name="connsiteY32" fmla="*/ 152046 h 151964"/>
                <a:gd name="connsiteX33" fmla="*/ 70124 w 207683"/>
                <a:gd name="connsiteY33" fmla="*/ 147373 h 151964"/>
                <a:gd name="connsiteX34" fmla="*/ 62432 w 207683"/>
                <a:gd name="connsiteY34" fmla="*/ 144036 h 151964"/>
                <a:gd name="connsiteX35" fmla="*/ 53575 w 207683"/>
                <a:gd name="connsiteY35" fmla="*/ 143591 h 151964"/>
                <a:gd name="connsiteX36" fmla="*/ 48447 w 207683"/>
                <a:gd name="connsiteY36" fmla="*/ 140253 h 151964"/>
                <a:gd name="connsiteX37" fmla="*/ 49379 w 207683"/>
                <a:gd name="connsiteY37" fmla="*/ 135359 h 151964"/>
                <a:gd name="connsiteX38" fmla="*/ 64763 w 207683"/>
                <a:gd name="connsiteY38" fmla="*/ 77065 h 151964"/>
                <a:gd name="connsiteX39" fmla="*/ 142849 w 207683"/>
                <a:gd name="connsiteY39" fmla="*/ 77065 h 151964"/>
                <a:gd name="connsiteX40" fmla="*/ 127698 w 207683"/>
                <a:gd name="connsiteY40" fmla="*/ 134691 h 151964"/>
                <a:gd name="connsiteX41" fmla="*/ 107186 w 207683"/>
                <a:gd name="connsiteY41" fmla="*/ 144036 h 151964"/>
                <a:gd name="connsiteX42" fmla="*/ 100193 w 207683"/>
                <a:gd name="connsiteY42" fmla="*/ 148708 h 151964"/>
                <a:gd name="connsiteX43" fmla="*/ 103922 w 207683"/>
                <a:gd name="connsiteY43" fmla="*/ 152046 h 151964"/>
                <a:gd name="connsiteX44" fmla="*/ 134224 w 207683"/>
                <a:gd name="connsiteY44" fmla="*/ 151156 h 151964"/>
                <a:gd name="connsiteX45" fmla="*/ 150308 w 207683"/>
                <a:gd name="connsiteY45" fmla="*/ 151378 h 151964"/>
                <a:gd name="connsiteX46" fmla="*/ 165225 w 207683"/>
                <a:gd name="connsiteY46" fmla="*/ 152046 h 151964"/>
                <a:gd name="connsiteX47" fmla="*/ 170120 w 207683"/>
                <a:gd name="connsiteY47" fmla="*/ 147373 h 151964"/>
                <a:gd name="connsiteX48" fmla="*/ 162428 w 207683"/>
                <a:gd name="connsiteY48" fmla="*/ 144036 h 151964"/>
                <a:gd name="connsiteX49" fmla="*/ 153571 w 207683"/>
                <a:gd name="connsiteY49" fmla="*/ 143591 h 151964"/>
                <a:gd name="connsiteX50" fmla="*/ 148443 w 207683"/>
                <a:gd name="connsiteY50" fmla="*/ 140253 h 151964"/>
                <a:gd name="connsiteX51" fmla="*/ 149375 w 207683"/>
                <a:gd name="connsiteY51" fmla="*/ 135359 h 151964"/>
                <a:gd name="connsiteX52" fmla="*/ 180143 w 207683"/>
                <a:gd name="connsiteY52" fmla="*/ 18103 h 15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7683" h="151964">
                  <a:moveTo>
                    <a:pt x="180143" y="18103"/>
                  </a:moveTo>
                  <a:cubicBezTo>
                    <a:pt x="182241" y="9871"/>
                    <a:pt x="182707" y="8091"/>
                    <a:pt x="199956" y="8091"/>
                  </a:cubicBezTo>
                  <a:cubicBezTo>
                    <a:pt x="205084" y="8091"/>
                    <a:pt x="207881" y="8091"/>
                    <a:pt x="207881" y="3196"/>
                  </a:cubicBezTo>
                  <a:cubicBezTo>
                    <a:pt x="207881" y="2306"/>
                    <a:pt x="207182" y="81"/>
                    <a:pt x="204152" y="81"/>
                  </a:cubicBezTo>
                  <a:cubicBezTo>
                    <a:pt x="197392" y="81"/>
                    <a:pt x="180376" y="971"/>
                    <a:pt x="173617" y="971"/>
                  </a:cubicBezTo>
                  <a:cubicBezTo>
                    <a:pt x="169654" y="971"/>
                    <a:pt x="161496" y="971"/>
                    <a:pt x="157533" y="749"/>
                  </a:cubicBezTo>
                  <a:cubicBezTo>
                    <a:pt x="152872" y="526"/>
                    <a:pt x="147277" y="81"/>
                    <a:pt x="142849" y="81"/>
                  </a:cubicBezTo>
                  <a:cubicBezTo>
                    <a:pt x="141450" y="81"/>
                    <a:pt x="137954" y="81"/>
                    <a:pt x="137954" y="4976"/>
                  </a:cubicBezTo>
                  <a:cubicBezTo>
                    <a:pt x="137954" y="8091"/>
                    <a:pt x="140751" y="8091"/>
                    <a:pt x="145413" y="8091"/>
                  </a:cubicBezTo>
                  <a:cubicBezTo>
                    <a:pt x="145646" y="8091"/>
                    <a:pt x="150074" y="8091"/>
                    <a:pt x="154270" y="8536"/>
                  </a:cubicBezTo>
                  <a:cubicBezTo>
                    <a:pt x="159165" y="8981"/>
                    <a:pt x="159631" y="9426"/>
                    <a:pt x="159631" y="11651"/>
                  </a:cubicBezTo>
                  <a:cubicBezTo>
                    <a:pt x="159631" y="11873"/>
                    <a:pt x="159631" y="13208"/>
                    <a:pt x="158699" y="16546"/>
                  </a:cubicBezTo>
                  <a:lnTo>
                    <a:pt x="144946" y="69055"/>
                  </a:lnTo>
                  <a:lnTo>
                    <a:pt x="66861" y="69055"/>
                  </a:lnTo>
                  <a:lnTo>
                    <a:pt x="80380" y="17436"/>
                  </a:lnTo>
                  <a:cubicBezTo>
                    <a:pt x="82478" y="9871"/>
                    <a:pt x="82944" y="8091"/>
                    <a:pt x="100892" y="8091"/>
                  </a:cubicBezTo>
                  <a:cubicBezTo>
                    <a:pt x="104855" y="8091"/>
                    <a:pt x="107885" y="8091"/>
                    <a:pt x="107885" y="3196"/>
                  </a:cubicBezTo>
                  <a:cubicBezTo>
                    <a:pt x="107885" y="2306"/>
                    <a:pt x="107186" y="81"/>
                    <a:pt x="104156" y="81"/>
                  </a:cubicBezTo>
                  <a:cubicBezTo>
                    <a:pt x="97396" y="81"/>
                    <a:pt x="80380" y="971"/>
                    <a:pt x="73621" y="971"/>
                  </a:cubicBezTo>
                  <a:cubicBezTo>
                    <a:pt x="69658" y="971"/>
                    <a:pt x="61500" y="971"/>
                    <a:pt x="57537" y="749"/>
                  </a:cubicBezTo>
                  <a:cubicBezTo>
                    <a:pt x="52876" y="526"/>
                    <a:pt x="47281" y="81"/>
                    <a:pt x="42853" y="81"/>
                  </a:cubicBezTo>
                  <a:cubicBezTo>
                    <a:pt x="41454" y="81"/>
                    <a:pt x="37958" y="81"/>
                    <a:pt x="37958" y="4976"/>
                  </a:cubicBezTo>
                  <a:cubicBezTo>
                    <a:pt x="37958" y="8091"/>
                    <a:pt x="40755" y="8091"/>
                    <a:pt x="45417" y="8091"/>
                  </a:cubicBezTo>
                  <a:cubicBezTo>
                    <a:pt x="45650" y="8091"/>
                    <a:pt x="50079" y="8091"/>
                    <a:pt x="54274" y="8536"/>
                  </a:cubicBezTo>
                  <a:cubicBezTo>
                    <a:pt x="59169" y="8981"/>
                    <a:pt x="59635" y="9426"/>
                    <a:pt x="59635" y="11651"/>
                  </a:cubicBezTo>
                  <a:cubicBezTo>
                    <a:pt x="59635" y="12096"/>
                    <a:pt x="59635" y="13208"/>
                    <a:pt x="58703" y="16546"/>
                  </a:cubicBezTo>
                  <a:lnTo>
                    <a:pt x="27702" y="134691"/>
                  </a:lnTo>
                  <a:cubicBezTo>
                    <a:pt x="25837" y="142256"/>
                    <a:pt x="25371" y="144036"/>
                    <a:pt x="7190" y="144036"/>
                  </a:cubicBezTo>
                  <a:cubicBezTo>
                    <a:pt x="3227" y="144036"/>
                    <a:pt x="197" y="144036"/>
                    <a:pt x="197" y="148708"/>
                  </a:cubicBezTo>
                  <a:cubicBezTo>
                    <a:pt x="197" y="150933"/>
                    <a:pt x="1829" y="152046"/>
                    <a:pt x="3927" y="152046"/>
                  </a:cubicBezTo>
                  <a:cubicBezTo>
                    <a:pt x="10686" y="152046"/>
                    <a:pt x="27469" y="151156"/>
                    <a:pt x="34228" y="151156"/>
                  </a:cubicBezTo>
                  <a:cubicBezTo>
                    <a:pt x="38191" y="151156"/>
                    <a:pt x="46349" y="151156"/>
                    <a:pt x="50312" y="151378"/>
                  </a:cubicBezTo>
                  <a:cubicBezTo>
                    <a:pt x="54973" y="151601"/>
                    <a:pt x="60801" y="152046"/>
                    <a:pt x="65229" y="152046"/>
                  </a:cubicBezTo>
                  <a:cubicBezTo>
                    <a:pt x="66395" y="152046"/>
                    <a:pt x="70124" y="152046"/>
                    <a:pt x="70124" y="147373"/>
                  </a:cubicBezTo>
                  <a:cubicBezTo>
                    <a:pt x="70124" y="144036"/>
                    <a:pt x="67793" y="144036"/>
                    <a:pt x="62432" y="144036"/>
                  </a:cubicBezTo>
                  <a:cubicBezTo>
                    <a:pt x="58703" y="144036"/>
                    <a:pt x="57771" y="144036"/>
                    <a:pt x="53575" y="143591"/>
                  </a:cubicBezTo>
                  <a:cubicBezTo>
                    <a:pt x="48447" y="142923"/>
                    <a:pt x="48447" y="142478"/>
                    <a:pt x="48447" y="140253"/>
                  </a:cubicBezTo>
                  <a:cubicBezTo>
                    <a:pt x="48447" y="140031"/>
                    <a:pt x="48447" y="138696"/>
                    <a:pt x="49379" y="135359"/>
                  </a:cubicBezTo>
                  <a:lnTo>
                    <a:pt x="64763" y="77065"/>
                  </a:lnTo>
                  <a:lnTo>
                    <a:pt x="142849" y="77065"/>
                  </a:lnTo>
                  <a:lnTo>
                    <a:pt x="127698" y="134691"/>
                  </a:lnTo>
                  <a:cubicBezTo>
                    <a:pt x="125833" y="142256"/>
                    <a:pt x="125367" y="144036"/>
                    <a:pt x="107186" y="144036"/>
                  </a:cubicBezTo>
                  <a:cubicBezTo>
                    <a:pt x="103223" y="144036"/>
                    <a:pt x="100193" y="144036"/>
                    <a:pt x="100193" y="148708"/>
                  </a:cubicBezTo>
                  <a:cubicBezTo>
                    <a:pt x="100193" y="150933"/>
                    <a:pt x="101825" y="152046"/>
                    <a:pt x="103922" y="152046"/>
                  </a:cubicBezTo>
                  <a:cubicBezTo>
                    <a:pt x="110682" y="152046"/>
                    <a:pt x="127465" y="151156"/>
                    <a:pt x="134224" y="151156"/>
                  </a:cubicBezTo>
                  <a:cubicBezTo>
                    <a:pt x="138187" y="151156"/>
                    <a:pt x="146345" y="151156"/>
                    <a:pt x="150308" y="151378"/>
                  </a:cubicBezTo>
                  <a:cubicBezTo>
                    <a:pt x="154969" y="151601"/>
                    <a:pt x="160797" y="152046"/>
                    <a:pt x="165225" y="152046"/>
                  </a:cubicBezTo>
                  <a:cubicBezTo>
                    <a:pt x="166391" y="152046"/>
                    <a:pt x="170120" y="152046"/>
                    <a:pt x="170120" y="147373"/>
                  </a:cubicBezTo>
                  <a:cubicBezTo>
                    <a:pt x="170120" y="144036"/>
                    <a:pt x="167789" y="144036"/>
                    <a:pt x="162428" y="144036"/>
                  </a:cubicBezTo>
                  <a:cubicBezTo>
                    <a:pt x="158699" y="144036"/>
                    <a:pt x="157766" y="144036"/>
                    <a:pt x="153571" y="143591"/>
                  </a:cubicBezTo>
                  <a:cubicBezTo>
                    <a:pt x="148443" y="142923"/>
                    <a:pt x="148443" y="142478"/>
                    <a:pt x="148443" y="140253"/>
                  </a:cubicBezTo>
                  <a:cubicBezTo>
                    <a:pt x="148443" y="138918"/>
                    <a:pt x="149142" y="136694"/>
                    <a:pt x="149375" y="135359"/>
                  </a:cubicBezTo>
                  <a:lnTo>
                    <a:pt x="180143" y="18103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D449A35E-50E6-1511-CE3A-9FF3EDFBF781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0686385" y="7896715"/>
              <a:ext cx="222102" cy="74377"/>
            </a:xfrm>
            <a:custGeom>
              <a:avLst/>
              <a:gdLst>
                <a:gd name="connsiteX0" fmla="*/ 222310 w 222102"/>
                <a:gd name="connsiteY0" fmla="*/ 10568 h 74377"/>
                <a:gd name="connsiteX1" fmla="*/ 217648 w 222102"/>
                <a:gd name="connsiteY1" fmla="*/ 396 h 74377"/>
                <a:gd name="connsiteX2" fmla="*/ 212986 w 222102"/>
                <a:gd name="connsiteY2" fmla="*/ 8661 h 74377"/>
                <a:gd name="connsiteX3" fmla="*/ 166368 w 222102"/>
                <a:gd name="connsiteY3" fmla="*/ 56656 h 74377"/>
                <a:gd name="connsiteX4" fmla="*/ 113090 w 222102"/>
                <a:gd name="connsiteY4" fmla="*/ 29321 h 74377"/>
                <a:gd name="connsiteX5" fmla="*/ 56149 w 222102"/>
                <a:gd name="connsiteY5" fmla="*/ 79 h 74377"/>
                <a:gd name="connsiteX6" fmla="*/ 207 w 222102"/>
                <a:gd name="connsiteY6" fmla="*/ 63967 h 74377"/>
                <a:gd name="connsiteX7" fmla="*/ 4869 w 222102"/>
                <a:gd name="connsiteY7" fmla="*/ 74138 h 74377"/>
                <a:gd name="connsiteX8" fmla="*/ 9531 w 222102"/>
                <a:gd name="connsiteY8" fmla="*/ 66827 h 74377"/>
                <a:gd name="connsiteX9" fmla="*/ 56149 w 222102"/>
                <a:gd name="connsiteY9" fmla="*/ 17878 h 74377"/>
                <a:gd name="connsiteX10" fmla="*/ 109427 w 222102"/>
                <a:gd name="connsiteY10" fmla="*/ 45213 h 74377"/>
                <a:gd name="connsiteX11" fmla="*/ 166368 w 222102"/>
                <a:gd name="connsiteY11" fmla="*/ 74456 h 74377"/>
                <a:gd name="connsiteX12" fmla="*/ 222310 w 222102"/>
                <a:gd name="connsiteY12" fmla="*/ 10568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02" h="74377">
                  <a:moveTo>
                    <a:pt x="222310" y="10568"/>
                  </a:moveTo>
                  <a:cubicBezTo>
                    <a:pt x="222310" y="3575"/>
                    <a:pt x="220312" y="396"/>
                    <a:pt x="217648" y="396"/>
                  </a:cubicBezTo>
                  <a:cubicBezTo>
                    <a:pt x="215983" y="396"/>
                    <a:pt x="213319" y="2621"/>
                    <a:pt x="212986" y="8661"/>
                  </a:cubicBezTo>
                  <a:cubicBezTo>
                    <a:pt x="211654" y="39174"/>
                    <a:pt x="189677" y="56656"/>
                    <a:pt x="166368" y="56656"/>
                  </a:cubicBezTo>
                  <a:cubicBezTo>
                    <a:pt x="145390" y="56656"/>
                    <a:pt x="129406" y="42989"/>
                    <a:pt x="113090" y="29321"/>
                  </a:cubicBezTo>
                  <a:cubicBezTo>
                    <a:pt x="96108" y="14700"/>
                    <a:pt x="78792" y="79"/>
                    <a:pt x="56149" y="79"/>
                  </a:cubicBezTo>
                  <a:cubicBezTo>
                    <a:pt x="19854" y="79"/>
                    <a:pt x="207" y="35042"/>
                    <a:pt x="207" y="63967"/>
                  </a:cubicBezTo>
                  <a:cubicBezTo>
                    <a:pt x="207" y="74138"/>
                    <a:pt x="4536" y="74138"/>
                    <a:pt x="4869" y="74138"/>
                  </a:cubicBezTo>
                  <a:cubicBezTo>
                    <a:pt x="8532" y="74138"/>
                    <a:pt x="9531" y="67781"/>
                    <a:pt x="9531" y="66827"/>
                  </a:cubicBezTo>
                  <a:cubicBezTo>
                    <a:pt x="10863" y="31864"/>
                    <a:pt x="35837" y="17878"/>
                    <a:pt x="56149" y="17878"/>
                  </a:cubicBezTo>
                  <a:cubicBezTo>
                    <a:pt x="77127" y="17878"/>
                    <a:pt x="93111" y="31546"/>
                    <a:pt x="109427" y="45213"/>
                  </a:cubicBezTo>
                  <a:cubicBezTo>
                    <a:pt x="126409" y="59835"/>
                    <a:pt x="143725" y="74456"/>
                    <a:pt x="166368" y="74456"/>
                  </a:cubicBezTo>
                  <a:cubicBezTo>
                    <a:pt x="202663" y="74456"/>
                    <a:pt x="222310" y="39492"/>
                    <a:pt x="222310" y="10568"/>
                  </a:cubicBez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BABCDABB-3E3B-7ED3-5620-4B54B0B0067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029502" y="7788963"/>
              <a:ext cx="181520" cy="286066"/>
            </a:xfrm>
            <a:custGeom>
              <a:avLst/>
              <a:gdLst>
                <a:gd name="connsiteX0" fmla="*/ 181738 w 181520"/>
                <a:gd name="connsiteY0" fmla="*/ 43624 h 286066"/>
                <a:gd name="connsiteX1" fmla="*/ 136452 w 181520"/>
                <a:gd name="connsiteY1" fmla="*/ 79 h 286066"/>
                <a:gd name="connsiteX2" fmla="*/ 96160 w 181520"/>
                <a:gd name="connsiteY2" fmla="*/ 13428 h 286066"/>
                <a:gd name="connsiteX3" fmla="*/ 53205 w 181520"/>
                <a:gd name="connsiteY3" fmla="*/ 81131 h 286066"/>
                <a:gd name="connsiteX4" fmla="*/ 260 w 181520"/>
                <a:gd name="connsiteY4" fmla="*/ 282966 h 286066"/>
                <a:gd name="connsiteX5" fmla="*/ 4256 w 181520"/>
                <a:gd name="connsiteY5" fmla="*/ 286145 h 286066"/>
                <a:gd name="connsiteX6" fmla="*/ 8252 w 181520"/>
                <a:gd name="connsiteY6" fmla="*/ 284555 h 286066"/>
                <a:gd name="connsiteX7" fmla="*/ 31561 w 181520"/>
                <a:gd name="connsiteY7" fmla="*/ 196829 h 286066"/>
                <a:gd name="connsiteX8" fmla="*/ 76847 w 181520"/>
                <a:gd name="connsiteY8" fmla="*/ 227660 h 286066"/>
                <a:gd name="connsiteX9" fmla="*/ 141114 w 181520"/>
                <a:gd name="connsiteY9" fmla="*/ 202550 h 286066"/>
                <a:gd name="connsiteX10" fmla="*/ 167753 w 181520"/>
                <a:gd name="connsiteY10" fmla="*/ 144065 h 286066"/>
                <a:gd name="connsiteX11" fmla="*/ 143445 w 181520"/>
                <a:gd name="connsiteY11" fmla="*/ 96705 h 286066"/>
                <a:gd name="connsiteX12" fmla="*/ 181738 w 181520"/>
                <a:gd name="connsiteY12" fmla="*/ 43624 h 286066"/>
                <a:gd name="connsiteX13" fmla="*/ 121800 w 181520"/>
                <a:gd name="connsiteY13" fmla="*/ 96388 h 286066"/>
                <a:gd name="connsiteX14" fmla="*/ 105817 w 181520"/>
                <a:gd name="connsiteY14" fmla="*/ 98613 h 286066"/>
                <a:gd name="connsiteX15" fmla="*/ 91166 w 181520"/>
                <a:gd name="connsiteY15" fmla="*/ 97341 h 286066"/>
                <a:gd name="connsiteX16" fmla="*/ 107482 w 181520"/>
                <a:gd name="connsiteY16" fmla="*/ 94798 h 286066"/>
                <a:gd name="connsiteX17" fmla="*/ 121800 w 181520"/>
                <a:gd name="connsiteY17" fmla="*/ 96388 h 286066"/>
                <a:gd name="connsiteX18" fmla="*/ 163091 w 181520"/>
                <a:gd name="connsiteY18" fmla="*/ 36314 h 286066"/>
                <a:gd name="connsiteX19" fmla="*/ 133122 w 181520"/>
                <a:gd name="connsiteY19" fmla="*/ 91302 h 286066"/>
                <a:gd name="connsiteX20" fmla="*/ 107482 w 181520"/>
                <a:gd name="connsiteY20" fmla="*/ 87488 h 286066"/>
                <a:gd name="connsiteX21" fmla="*/ 81842 w 181520"/>
                <a:gd name="connsiteY21" fmla="*/ 97659 h 286066"/>
                <a:gd name="connsiteX22" fmla="*/ 104818 w 181520"/>
                <a:gd name="connsiteY22" fmla="*/ 105605 h 286066"/>
                <a:gd name="connsiteX23" fmla="*/ 132123 w 181520"/>
                <a:gd name="connsiteY23" fmla="*/ 101473 h 286066"/>
                <a:gd name="connsiteX24" fmla="*/ 146774 w 181520"/>
                <a:gd name="connsiteY24" fmla="*/ 137390 h 286066"/>
                <a:gd name="connsiteX25" fmla="*/ 130125 w 181520"/>
                <a:gd name="connsiteY25" fmla="*/ 192061 h 286066"/>
                <a:gd name="connsiteX26" fmla="*/ 75848 w 181520"/>
                <a:gd name="connsiteY26" fmla="*/ 220667 h 286066"/>
                <a:gd name="connsiteX27" fmla="*/ 37888 w 181520"/>
                <a:gd name="connsiteY27" fmla="*/ 179665 h 286066"/>
                <a:gd name="connsiteX28" fmla="*/ 39553 w 181520"/>
                <a:gd name="connsiteY28" fmla="*/ 165679 h 286066"/>
                <a:gd name="connsiteX29" fmla="*/ 60864 w 181520"/>
                <a:gd name="connsiteY29" fmla="*/ 85263 h 286066"/>
                <a:gd name="connsiteX30" fmla="*/ 132123 w 181520"/>
                <a:gd name="connsiteY30" fmla="*/ 7389 h 286066"/>
                <a:gd name="connsiteX31" fmla="*/ 163091 w 181520"/>
                <a:gd name="connsiteY31" fmla="*/ 36314 h 28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1520" h="286066">
                  <a:moveTo>
                    <a:pt x="181738" y="43624"/>
                  </a:moveTo>
                  <a:cubicBezTo>
                    <a:pt x="181738" y="19785"/>
                    <a:pt x="163424" y="79"/>
                    <a:pt x="136452" y="79"/>
                  </a:cubicBezTo>
                  <a:cubicBezTo>
                    <a:pt x="117139" y="79"/>
                    <a:pt x="107815" y="5164"/>
                    <a:pt x="96160" y="13428"/>
                  </a:cubicBezTo>
                  <a:cubicBezTo>
                    <a:pt x="77846" y="26142"/>
                    <a:pt x="59532" y="56974"/>
                    <a:pt x="53205" y="81131"/>
                  </a:cubicBezTo>
                  <a:lnTo>
                    <a:pt x="260" y="282966"/>
                  </a:lnTo>
                  <a:cubicBezTo>
                    <a:pt x="-73" y="284238"/>
                    <a:pt x="1592" y="286145"/>
                    <a:pt x="4256" y="286145"/>
                  </a:cubicBezTo>
                  <a:cubicBezTo>
                    <a:pt x="6920" y="286145"/>
                    <a:pt x="7919" y="285509"/>
                    <a:pt x="8252" y="284555"/>
                  </a:cubicBezTo>
                  <a:lnTo>
                    <a:pt x="31561" y="196829"/>
                  </a:lnTo>
                  <a:cubicBezTo>
                    <a:pt x="37888" y="215900"/>
                    <a:pt x="52539" y="227660"/>
                    <a:pt x="76847" y="227660"/>
                  </a:cubicBezTo>
                  <a:cubicBezTo>
                    <a:pt x="101155" y="227660"/>
                    <a:pt x="126129" y="216535"/>
                    <a:pt x="141114" y="202550"/>
                  </a:cubicBezTo>
                  <a:cubicBezTo>
                    <a:pt x="157097" y="187929"/>
                    <a:pt x="167753" y="167586"/>
                    <a:pt x="167753" y="144065"/>
                  </a:cubicBezTo>
                  <a:cubicBezTo>
                    <a:pt x="167753" y="121180"/>
                    <a:pt x="155432" y="104652"/>
                    <a:pt x="143445" y="96705"/>
                  </a:cubicBezTo>
                  <a:cubicBezTo>
                    <a:pt x="162758" y="86216"/>
                    <a:pt x="181738" y="66510"/>
                    <a:pt x="181738" y="43624"/>
                  </a:cubicBezTo>
                  <a:close/>
                  <a:moveTo>
                    <a:pt x="121800" y="96388"/>
                  </a:moveTo>
                  <a:cubicBezTo>
                    <a:pt x="117472" y="97977"/>
                    <a:pt x="113809" y="98613"/>
                    <a:pt x="105817" y="98613"/>
                  </a:cubicBezTo>
                  <a:cubicBezTo>
                    <a:pt x="101155" y="98613"/>
                    <a:pt x="94495" y="98930"/>
                    <a:pt x="91166" y="97341"/>
                  </a:cubicBezTo>
                  <a:cubicBezTo>
                    <a:pt x="91832" y="94163"/>
                    <a:pt x="103819" y="94798"/>
                    <a:pt x="107482" y="94798"/>
                  </a:cubicBezTo>
                  <a:cubicBezTo>
                    <a:pt x="114475" y="94798"/>
                    <a:pt x="117472" y="94798"/>
                    <a:pt x="121800" y="96388"/>
                  </a:cubicBezTo>
                  <a:close/>
                  <a:moveTo>
                    <a:pt x="163091" y="36314"/>
                  </a:moveTo>
                  <a:cubicBezTo>
                    <a:pt x="163091" y="58563"/>
                    <a:pt x="150437" y="81449"/>
                    <a:pt x="133122" y="91302"/>
                  </a:cubicBezTo>
                  <a:cubicBezTo>
                    <a:pt x="124131" y="88123"/>
                    <a:pt x="117472" y="87488"/>
                    <a:pt x="107482" y="87488"/>
                  </a:cubicBezTo>
                  <a:cubicBezTo>
                    <a:pt x="100489" y="87488"/>
                    <a:pt x="81842" y="87170"/>
                    <a:pt x="81842" y="97659"/>
                  </a:cubicBezTo>
                  <a:cubicBezTo>
                    <a:pt x="81509" y="106559"/>
                    <a:pt x="98824" y="105605"/>
                    <a:pt x="104818" y="105605"/>
                  </a:cubicBezTo>
                  <a:cubicBezTo>
                    <a:pt x="117139" y="105605"/>
                    <a:pt x="122133" y="105287"/>
                    <a:pt x="132123" y="101473"/>
                  </a:cubicBezTo>
                  <a:cubicBezTo>
                    <a:pt x="144776" y="112916"/>
                    <a:pt x="146441" y="122769"/>
                    <a:pt x="146774" y="137390"/>
                  </a:cubicBezTo>
                  <a:cubicBezTo>
                    <a:pt x="147440" y="155826"/>
                    <a:pt x="139449" y="179665"/>
                    <a:pt x="130125" y="192061"/>
                  </a:cubicBezTo>
                  <a:cubicBezTo>
                    <a:pt x="117139" y="209225"/>
                    <a:pt x="94828" y="220667"/>
                    <a:pt x="75848" y="220667"/>
                  </a:cubicBezTo>
                  <a:cubicBezTo>
                    <a:pt x="50541" y="220667"/>
                    <a:pt x="37888" y="202232"/>
                    <a:pt x="37888" y="179665"/>
                  </a:cubicBezTo>
                  <a:cubicBezTo>
                    <a:pt x="37888" y="176486"/>
                    <a:pt x="37888" y="171718"/>
                    <a:pt x="39553" y="165679"/>
                  </a:cubicBezTo>
                  <a:lnTo>
                    <a:pt x="60864" y="85263"/>
                  </a:lnTo>
                  <a:cubicBezTo>
                    <a:pt x="68189" y="57928"/>
                    <a:pt x="92165" y="7389"/>
                    <a:pt x="132123" y="7389"/>
                  </a:cubicBezTo>
                  <a:cubicBezTo>
                    <a:pt x="151436" y="7389"/>
                    <a:pt x="163091" y="17243"/>
                    <a:pt x="163091" y="36314"/>
                  </a:cubicBezTo>
                  <a:close/>
                </a:path>
              </a:pathLst>
            </a:custGeom>
            <a:solidFill>
              <a:srgbClr val="B300B3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0A979086-970C-0108-B64D-482592731A0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241126" y="7785785"/>
              <a:ext cx="245744" cy="227581"/>
            </a:xfrm>
            <a:custGeom>
              <a:avLst/>
              <a:gdLst>
                <a:gd name="connsiteX0" fmla="*/ 131754 w 245744"/>
                <a:gd name="connsiteY0" fmla="*/ 5800 h 227581"/>
                <a:gd name="connsiteX1" fmla="*/ 123096 w 245744"/>
                <a:gd name="connsiteY1" fmla="*/ 79 h 227581"/>
                <a:gd name="connsiteX2" fmla="*/ 114439 w 245744"/>
                <a:gd name="connsiteY2" fmla="*/ 5800 h 227581"/>
                <a:gd name="connsiteX3" fmla="*/ 1889 w 245744"/>
                <a:gd name="connsiteY3" fmla="*/ 221303 h 227581"/>
                <a:gd name="connsiteX4" fmla="*/ 224 w 245744"/>
                <a:gd name="connsiteY4" fmla="*/ 225117 h 227581"/>
                <a:gd name="connsiteX5" fmla="*/ 7550 w 245744"/>
                <a:gd name="connsiteY5" fmla="*/ 227660 h 227581"/>
                <a:gd name="connsiteX6" fmla="*/ 238643 w 245744"/>
                <a:gd name="connsiteY6" fmla="*/ 227660 h 227581"/>
                <a:gd name="connsiteX7" fmla="*/ 245968 w 245744"/>
                <a:gd name="connsiteY7" fmla="*/ 225117 h 227581"/>
                <a:gd name="connsiteX8" fmla="*/ 244303 w 245744"/>
                <a:gd name="connsiteY8" fmla="*/ 221303 h 227581"/>
                <a:gd name="connsiteX9" fmla="*/ 131754 w 245744"/>
                <a:gd name="connsiteY9" fmla="*/ 5800 h 227581"/>
                <a:gd name="connsiteX10" fmla="*/ 112441 w 245744"/>
                <a:gd name="connsiteY10" fmla="*/ 31864 h 227581"/>
                <a:gd name="connsiteX11" fmla="*/ 202014 w 245744"/>
                <a:gd name="connsiteY11" fmla="*/ 203503 h 227581"/>
                <a:gd name="connsiteX12" fmla="*/ 22534 w 245744"/>
                <a:gd name="connsiteY12" fmla="*/ 203503 h 227581"/>
                <a:gd name="connsiteX13" fmla="*/ 112441 w 245744"/>
                <a:gd name="connsiteY13" fmla="*/ 31864 h 22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5744" h="227581">
                  <a:moveTo>
                    <a:pt x="131754" y="5800"/>
                  </a:moveTo>
                  <a:cubicBezTo>
                    <a:pt x="129423" y="1668"/>
                    <a:pt x="128757" y="79"/>
                    <a:pt x="123096" y="79"/>
                  </a:cubicBezTo>
                  <a:cubicBezTo>
                    <a:pt x="117435" y="79"/>
                    <a:pt x="116769" y="1668"/>
                    <a:pt x="114439" y="5800"/>
                  </a:cubicBezTo>
                  <a:lnTo>
                    <a:pt x="1889" y="221303"/>
                  </a:lnTo>
                  <a:cubicBezTo>
                    <a:pt x="224" y="224164"/>
                    <a:pt x="224" y="224799"/>
                    <a:pt x="224" y="225117"/>
                  </a:cubicBezTo>
                  <a:cubicBezTo>
                    <a:pt x="224" y="227660"/>
                    <a:pt x="2222" y="227660"/>
                    <a:pt x="7550" y="227660"/>
                  </a:cubicBezTo>
                  <a:lnTo>
                    <a:pt x="238643" y="227660"/>
                  </a:lnTo>
                  <a:cubicBezTo>
                    <a:pt x="243971" y="227660"/>
                    <a:pt x="245968" y="227660"/>
                    <a:pt x="245968" y="225117"/>
                  </a:cubicBezTo>
                  <a:cubicBezTo>
                    <a:pt x="245968" y="224799"/>
                    <a:pt x="245968" y="224164"/>
                    <a:pt x="244303" y="221303"/>
                  </a:cubicBezTo>
                  <a:lnTo>
                    <a:pt x="131754" y="5800"/>
                  </a:lnTo>
                  <a:close/>
                  <a:moveTo>
                    <a:pt x="112441" y="31864"/>
                  </a:moveTo>
                  <a:lnTo>
                    <a:pt x="202014" y="203503"/>
                  </a:lnTo>
                  <a:lnTo>
                    <a:pt x="22534" y="203503"/>
                  </a:lnTo>
                  <a:lnTo>
                    <a:pt x="112441" y="31864"/>
                  </a:lnTo>
                  <a:close/>
                </a:path>
              </a:pathLst>
            </a:custGeom>
            <a:solidFill>
              <a:srgbClr val="B300B3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8D5CB1FC-0162-75C6-E940-DA4279D1C1D5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510957" y="7798181"/>
              <a:ext cx="226431" cy="215185"/>
            </a:xfrm>
            <a:custGeom>
              <a:avLst/>
              <a:gdLst>
                <a:gd name="connsiteX0" fmla="*/ 134426 w 226431"/>
                <a:gd name="connsiteY0" fmla="*/ 22328 h 215185"/>
                <a:gd name="connsiteX1" fmla="*/ 142085 w 226431"/>
                <a:gd name="connsiteY1" fmla="*/ 10568 h 215185"/>
                <a:gd name="connsiteX2" fmla="*/ 163063 w 226431"/>
                <a:gd name="connsiteY2" fmla="*/ 9932 h 215185"/>
                <a:gd name="connsiteX3" fmla="*/ 211679 w 226431"/>
                <a:gd name="connsiteY3" fmla="*/ 35996 h 215185"/>
                <a:gd name="connsiteX4" fmla="*/ 209015 w 226431"/>
                <a:gd name="connsiteY4" fmla="*/ 61424 h 215185"/>
                <a:gd name="connsiteX5" fmla="*/ 208016 w 226431"/>
                <a:gd name="connsiteY5" fmla="*/ 67463 h 215185"/>
                <a:gd name="connsiteX6" fmla="*/ 212012 w 226431"/>
                <a:gd name="connsiteY6" fmla="*/ 71595 h 215185"/>
                <a:gd name="connsiteX7" fmla="*/ 217007 w 226431"/>
                <a:gd name="connsiteY7" fmla="*/ 64285 h 215185"/>
                <a:gd name="connsiteX8" fmla="*/ 225998 w 226431"/>
                <a:gd name="connsiteY8" fmla="*/ 8978 h 215185"/>
                <a:gd name="connsiteX9" fmla="*/ 226664 w 226431"/>
                <a:gd name="connsiteY9" fmla="*/ 3575 h 215185"/>
                <a:gd name="connsiteX10" fmla="*/ 217673 w 226431"/>
                <a:gd name="connsiteY10" fmla="*/ 79 h 215185"/>
                <a:gd name="connsiteX11" fmla="*/ 32865 w 226431"/>
                <a:gd name="connsiteY11" fmla="*/ 79 h 215185"/>
                <a:gd name="connsiteX12" fmla="*/ 22210 w 226431"/>
                <a:gd name="connsiteY12" fmla="*/ 6436 h 215185"/>
                <a:gd name="connsiteX13" fmla="*/ 2230 w 226431"/>
                <a:gd name="connsiteY13" fmla="*/ 62377 h 215185"/>
                <a:gd name="connsiteX14" fmla="*/ 232 w 226431"/>
                <a:gd name="connsiteY14" fmla="*/ 68099 h 215185"/>
                <a:gd name="connsiteX15" fmla="*/ 4228 w 226431"/>
                <a:gd name="connsiteY15" fmla="*/ 71595 h 215185"/>
                <a:gd name="connsiteX16" fmla="*/ 9889 w 226431"/>
                <a:gd name="connsiteY16" fmla="*/ 64920 h 215185"/>
                <a:gd name="connsiteX17" fmla="*/ 85810 w 226431"/>
                <a:gd name="connsiteY17" fmla="*/ 9932 h 215185"/>
                <a:gd name="connsiteX18" fmla="*/ 98797 w 226431"/>
                <a:gd name="connsiteY18" fmla="*/ 9932 h 215185"/>
                <a:gd name="connsiteX19" fmla="*/ 108120 w 226431"/>
                <a:gd name="connsiteY19" fmla="*/ 13746 h 215185"/>
                <a:gd name="connsiteX20" fmla="*/ 106788 w 226431"/>
                <a:gd name="connsiteY20" fmla="*/ 20421 h 215185"/>
                <a:gd name="connsiteX21" fmla="*/ 62168 w 226431"/>
                <a:gd name="connsiteY21" fmla="*/ 190154 h 215185"/>
                <a:gd name="connsiteX22" fmla="*/ 22543 w 226431"/>
                <a:gd name="connsiteY22" fmla="*/ 205411 h 215185"/>
                <a:gd name="connsiteX23" fmla="*/ 8557 w 226431"/>
                <a:gd name="connsiteY23" fmla="*/ 211450 h 215185"/>
                <a:gd name="connsiteX24" fmla="*/ 14218 w 226431"/>
                <a:gd name="connsiteY24" fmla="*/ 215264 h 215185"/>
                <a:gd name="connsiteX25" fmla="*/ 41523 w 226431"/>
                <a:gd name="connsiteY25" fmla="*/ 214628 h 215185"/>
                <a:gd name="connsiteX26" fmla="*/ 69827 w 226431"/>
                <a:gd name="connsiteY26" fmla="*/ 214310 h 215185"/>
                <a:gd name="connsiteX27" fmla="*/ 97465 w 226431"/>
                <a:gd name="connsiteY27" fmla="*/ 214628 h 215185"/>
                <a:gd name="connsiteX28" fmla="*/ 126434 w 226431"/>
                <a:gd name="connsiteY28" fmla="*/ 215264 h 215185"/>
                <a:gd name="connsiteX29" fmla="*/ 133760 w 226431"/>
                <a:gd name="connsiteY29" fmla="*/ 208907 h 215185"/>
                <a:gd name="connsiteX30" fmla="*/ 122439 w 226431"/>
                <a:gd name="connsiteY30" fmla="*/ 205411 h 215185"/>
                <a:gd name="connsiteX31" fmla="*/ 101127 w 226431"/>
                <a:gd name="connsiteY31" fmla="*/ 204775 h 215185"/>
                <a:gd name="connsiteX32" fmla="*/ 88807 w 226431"/>
                <a:gd name="connsiteY32" fmla="*/ 197782 h 215185"/>
                <a:gd name="connsiteX33" fmla="*/ 90139 w 226431"/>
                <a:gd name="connsiteY33" fmla="*/ 191107 h 215185"/>
                <a:gd name="connsiteX34" fmla="*/ 134426 w 226431"/>
                <a:gd name="connsiteY34" fmla="*/ 22328 h 2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431" h="215185">
                  <a:moveTo>
                    <a:pt x="134426" y="22328"/>
                  </a:moveTo>
                  <a:cubicBezTo>
                    <a:pt x="136757" y="13428"/>
                    <a:pt x="138089" y="11521"/>
                    <a:pt x="142085" y="10568"/>
                  </a:cubicBezTo>
                  <a:cubicBezTo>
                    <a:pt x="145082" y="9932"/>
                    <a:pt x="156070" y="9932"/>
                    <a:pt x="163063" y="9932"/>
                  </a:cubicBezTo>
                  <a:cubicBezTo>
                    <a:pt x="196695" y="9932"/>
                    <a:pt x="211679" y="11203"/>
                    <a:pt x="211679" y="35996"/>
                  </a:cubicBezTo>
                  <a:cubicBezTo>
                    <a:pt x="211679" y="40764"/>
                    <a:pt x="210347" y="53160"/>
                    <a:pt x="209015" y="61424"/>
                  </a:cubicBezTo>
                  <a:cubicBezTo>
                    <a:pt x="208682" y="62695"/>
                    <a:pt x="208016" y="66509"/>
                    <a:pt x="208016" y="67463"/>
                  </a:cubicBezTo>
                  <a:cubicBezTo>
                    <a:pt x="208016" y="69370"/>
                    <a:pt x="209015" y="71595"/>
                    <a:pt x="212012" y="71595"/>
                  </a:cubicBezTo>
                  <a:cubicBezTo>
                    <a:pt x="215675" y="71595"/>
                    <a:pt x="216341" y="69052"/>
                    <a:pt x="217007" y="64285"/>
                  </a:cubicBezTo>
                  <a:lnTo>
                    <a:pt x="225998" y="8978"/>
                  </a:lnTo>
                  <a:cubicBezTo>
                    <a:pt x="226331" y="7707"/>
                    <a:pt x="226664" y="4529"/>
                    <a:pt x="226664" y="3575"/>
                  </a:cubicBezTo>
                  <a:cubicBezTo>
                    <a:pt x="226664" y="79"/>
                    <a:pt x="223334" y="79"/>
                    <a:pt x="217673" y="79"/>
                  </a:cubicBezTo>
                  <a:lnTo>
                    <a:pt x="32865" y="79"/>
                  </a:lnTo>
                  <a:cubicBezTo>
                    <a:pt x="24873" y="79"/>
                    <a:pt x="24540" y="396"/>
                    <a:pt x="22210" y="6436"/>
                  </a:cubicBezTo>
                  <a:lnTo>
                    <a:pt x="2230" y="62377"/>
                  </a:lnTo>
                  <a:cubicBezTo>
                    <a:pt x="1897" y="63013"/>
                    <a:pt x="232" y="67463"/>
                    <a:pt x="232" y="68099"/>
                  </a:cubicBezTo>
                  <a:cubicBezTo>
                    <a:pt x="232" y="70006"/>
                    <a:pt x="1897" y="71595"/>
                    <a:pt x="4228" y="71595"/>
                  </a:cubicBezTo>
                  <a:cubicBezTo>
                    <a:pt x="7558" y="71595"/>
                    <a:pt x="7891" y="70006"/>
                    <a:pt x="9889" y="64920"/>
                  </a:cubicBezTo>
                  <a:cubicBezTo>
                    <a:pt x="27870" y="15653"/>
                    <a:pt x="36528" y="9932"/>
                    <a:pt x="85810" y="9932"/>
                  </a:cubicBezTo>
                  <a:lnTo>
                    <a:pt x="98797" y="9932"/>
                  </a:lnTo>
                  <a:cubicBezTo>
                    <a:pt x="108120" y="9932"/>
                    <a:pt x="108120" y="11203"/>
                    <a:pt x="108120" y="13746"/>
                  </a:cubicBezTo>
                  <a:cubicBezTo>
                    <a:pt x="108120" y="15653"/>
                    <a:pt x="107121" y="19468"/>
                    <a:pt x="106788" y="20421"/>
                  </a:cubicBezTo>
                  <a:lnTo>
                    <a:pt x="62168" y="190154"/>
                  </a:lnTo>
                  <a:cubicBezTo>
                    <a:pt x="59171" y="201914"/>
                    <a:pt x="58172" y="205411"/>
                    <a:pt x="22543" y="205411"/>
                  </a:cubicBezTo>
                  <a:cubicBezTo>
                    <a:pt x="10555" y="205411"/>
                    <a:pt x="8557" y="205411"/>
                    <a:pt x="8557" y="211450"/>
                  </a:cubicBezTo>
                  <a:cubicBezTo>
                    <a:pt x="8557" y="215264"/>
                    <a:pt x="12220" y="215264"/>
                    <a:pt x="14218" y="215264"/>
                  </a:cubicBezTo>
                  <a:cubicBezTo>
                    <a:pt x="23209" y="215264"/>
                    <a:pt x="32532" y="214628"/>
                    <a:pt x="41523" y="214628"/>
                  </a:cubicBezTo>
                  <a:cubicBezTo>
                    <a:pt x="50846" y="214628"/>
                    <a:pt x="60503" y="214310"/>
                    <a:pt x="69827" y="214310"/>
                  </a:cubicBezTo>
                  <a:cubicBezTo>
                    <a:pt x="79150" y="214310"/>
                    <a:pt x="88474" y="214628"/>
                    <a:pt x="97465" y="214628"/>
                  </a:cubicBezTo>
                  <a:cubicBezTo>
                    <a:pt x="107121" y="214628"/>
                    <a:pt x="117111" y="215264"/>
                    <a:pt x="126434" y="215264"/>
                  </a:cubicBezTo>
                  <a:cubicBezTo>
                    <a:pt x="129764" y="215264"/>
                    <a:pt x="133760" y="215264"/>
                    <a:pt x="133760" y="208907"/>
                  </a:cubicBezTo>
                  <a:cubicBezTo>
                    <a:pt x="133760" y="205411"/>
                    <a:pt x="131096" y="205411"/>
                    <a:pt x="122439" y="205411"/>
                  </a:cubicBezTo>
                  <a:cubicBezTo>
                    <a:pt x="114114" y="205411"/>
                    <a:pt x="109785" y="205411"/>
                    <a:pt x="101127" y="204775"/>
                  </a:cubicBezTo>
                  <a:cubicBezTo>
                    <a:pt x="91471" y="203821"/>
                    <a:pt x="88807" y="202868"/>
                    <a:pt x="88807" y="197782"/>
                  </a:cubicBezTo>
                  <a:cubicBezTo>
                    <a:pt x="88807" y="197464"/>
                    <a:pt x="88807" y="195875"/>
                    <a:pt x="90139" y="191107"/>
                  </a:cubicBezTo>
                  <a:lnTo>
                    <a:pt x="134426" y="22328"/>
                  </a:lnTo>
                  <a:close/>
                </a:path>
              </a:pathLst>
            </a:custGeom>
            <a:solidFill>
              <a:srgbClr val="B300B3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396765F8-A5D0-DEFE-F3F8-D0ABA779621B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748797" y="7872876"/>
              <a:ext cx="152840" cy="205649"/>
            </a:xfrm>
            <a:custGeom>
              <a:avLst/>
              <a:gdLst>
                <a:gd name="connsiteX0" fmla="*/ 152082 w 152840"/>
                <a:gd name="connsiteY0" fmla="*/ 20739 h 205649"/>
                <a:gd name="connsiteX1" fmla="*/ 153081 w 152840"/>
                <a:gd name="connsiteY1" fmla="*/ 15018 h 205649"/>
                <a:gd name="connsiteX2" fmla="*/ 143424 w 152840"/>
                <a:gd name="connsiteY2" fmla="*/ 6436 h 205649"/>
                <a:gd name="connsiteX3" fmla="*/ 129771 w 152840"/>
                <a:gd name="connsiteY3" fmla="*/ 20103 h 205649"/>
                <a:gd name="connsiteX4" fmla="*/ 98804 w 152840"/>
                <a:gd name="connsiteY4" fmla="*/ 79 h 205649"/>
                <a:gd name="connsiteX5" fmla="*/ 19553 w 152840"/>
                <a:gd name="connsiteY5" fmla="*/ 90348 h 205649"/>
                <a:gd name="connsiteX6" fmla="*/ 63840 w 152840"/>
                <a:gd name="connsiteY6" fmla="*/ 140569 h 205649"/>
                <a:gd name="connsiteX7" fmla="*/ 102467 w 152840"/>
                <a:gd name="connsiteY7" fmla="*/ 122134 h 205649"/>
                <a:gd name="connsiteX8" fmla="*/ 102800 w 152840"/>
                <a:gd name="connsiteY8" fmla="*/ 122451 h 205649"/>
                <a:gd name="connsiteX9" fmla="*/ 91811 w 152840"/>
                <a:gd name="connsiteY9" fmla="*/ 164408 h 205649"/>
                <a:gd name="connsiteX10" fmla="*/ 43861 w 152840"/>
                <a:gd name="connsiteY10" fmla="*/ 198736 h 205649"/>
                <a:gd name="connsiteX11" fmla="*/ 17222 w 152840"/>
                <a:gd name="connsiteY11" fmla="*/ 195557 h 205649"/>
                <a:gd name="connsiteX12" fmla="*/ 30874 w 152840"/>
                <a:gd name="connsiteY12" fmla="*/ 179029 h 205649"/>
                <a:gd name="connsiteX13" fmla="*/ 18221 w 152840"/>
                <a:gd name="connsiteY13" fmla="*/ 167904 h 205649"/>
                <a:gd name="connsiteX14" fmla="*/ 240 w 152840"/>
                <a:gd name="connsiteY14" fmla="*/ 186339 h 205649"/>
                <a:gd name="connsiteX15" fmla="*/ 44527 w 152840"/>
                <a:gd name="connsiteY15" fmla="*/ 205728 h 205649"/>
                <a:gd name="connsiteX16" fmla="*/ 115120 w 152840"/>
                <a:gd name="connsiteY16" fmla="*/ 161865 h 205649"/>
                <a:gd name="connsiteX17" fmla="*/ 152082 w 152840"/>
                <a:gd name="connsiteY17" fmla="*/ 20739 h 205649"/>
                <a:gd name="connsiteX18" fmla="*/ 108793 w 152840"/>
                <a:gd name="connsiteY18" fmla="*/ 99884 h 205649"/>
                <a:gd name="connsiteX19" fmla="*/ 91811 w 152840"/>
                <a:gd name="connsiteY19" fmla="*/ 122134 h 205649"/>
                <a:gd name="connsiteX20" fmla="*/ 64839 w 152840"/>
                <a:gd name="connsiteY20" fmla="*/ 133576 h 205649"/>
                <a:gd name="connsiteX21" fmla="*/ 43195 w 152840"/>
                <a:gd name="connsiteY21" fmla="*/ 104334 h 205649"/>
                <a:gd name="connsiteX22" fmla="*/ 61842 w 152840"/>
                <a:gd name="connsiteY22" fmla="*/ 35360 h 205649"/>
                <a:gd name="connsiteX23" fmla="*/ 99137 w 152840"/>
                <a:gd name="connsiteY23" fmla="*/ 7071 h 205649"/>
                <a:gd name="connsiteX24" fmla="*/ 125776 w 152840"/>
                <a:gd name="connsiteY24" fmla="*/ 34407 h 205649"/>
                <a:gd name="connsiteX25" fmla="*/ 124777 w 152840"/>
                <a:gd name="connsiteY25" fmla="*/ 39174 h 205649"/>
                <a:gd name="connsiteX26" fmla="*/ 108793 w 152840"/>
                <a:gd name="connsiteY26" fmla="*/ 99884 h 20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840" h="205649">
                  <a:moveTo>
                    <a:pt x="152082" y="20739"/>
                  </a:moveTo>
                  <a:cubicBezTo>
                    <a:pt x="152415" y="18832"/>
                    <a:pt x="153081" y="17243"/>
                    <a:pt x="153081" y="15018"/>
                  </a:cubicBezTo>
                  <a:cubicBezTo>
                    <a:pt x="153081" y="9614"/>
                    <a:pt x="149085" y="6436"/>
                    <a:pt x="143424" y="6436"/>
                  </a:cubicBezTo>
                  <a:cubicBezTo>
                    <a:pt x="140094" y="6436"/>
                    <a:pt x="131103" y="8661"/>
                    <a:pt x="129771" y="20103"/>
                  </a:cubicBezTo>
                  <a:cubicBezTo>
                    <a:pt x="123778" y="8343"/>
                    <a:pt x="112123" y="79"/>
                    <a:pt x="98804" y="79"/>
                  </a:cubicBezTo>
                  <a:cubicBezTo>
                    <a:pt x="60843" y="79"/>
                    <a:pt x="19553" y="44578"/>
                    <a:pt x="19553" y="90348"/>
                  </a:cubicBezTo>
                  <a:cubicBezTo>
                    <a:pt x="19553" y="121816"/>
                    <a:pt x="39865" y="140569"/>
                    <a:pt x="63840" y="140569"/>
                  </a:cubicBezTo>
                  <a:cubicBezTo>
                    <a:pt x="83486" y="140569"/>
                    <a:pt x="99137" y="125630"/>
                    <a:pt x="102467" y="122134"/>
                  </a:cubicBezTo>
                  <a:lnTo>
                    <a:pt x="102800" y="122451"/>
                  </a:lnTo>
                  <a:cubicBezTo>
                    <a:pt x="95807" y="150740"/>
                    <a:pt x="91811" y="163772"/>
                    <a:pt x="91811" y="164408"/>
                  </a:cubicBezTo>
                  <a:cubicBezTo>
                    <a:pt x="90479" y="167268"/>
                    <a:pt x="79157" y="198736"/>
                    <a:pt x="43861" y="198736"/>
                  </a:cubicBezTo>
                  <a:cubicBezTo>
                    <a:pt x="37534" y="198736"/>
                    <a:pt x="26546" y="198418"/>
                    <a:pt x="17222" y="195557"/>
                  </a:cubicBezTo>
                  <a:cubicBezTo>
                    <a:pt x="27212" y="192696"/>
                    <a:pt x="30874" y="184432"/>
                    <a:pt x="30874" y="179029"/>
                  </a:cubicBezTo>
                  <a:cubicBezTo>
                    <a:pt x="30874" y="173943"/>
                    <a:pt x="27212" y="167904"/>
                    <a:pt x="18221" y="167904"/>
                  </a:cubicBezTo>
                  <a:cubicBezTo>
                    <a:pt x="10895" y="167904"/>
                    <a:pt x="240" y="173625"/>
                    <a:pt x="240" y="186339"/>
                  </a:cubicBezTo>
                  <a:cubicBezTo>
                    <a:pt x="240" y="199371"/>
                    <a:pt x="12560" y="205728"/>
                    <a:pt x="44527" y="205728"/>
                  </a:cubicBezTo>
                  <a:cubicBezTo>
                    <a:pt x="86150" y="205728"/>
                    <a:pt x="110125" y="180936"/>
                    <a:pt x="115120" y="161865"/>
                  </a:cubicBezTo>
                  <a:lnTo>
                    <a:pt x="152082" y="20739"/>
                  </a:lnTo>
                  <a:close/>
                  <a:moveTo>
                    <a:pt x="108793" y="99884"/>
                  </a:moveTo>
                  <a:cubicBezTo>
                    <a:pt x="106795" y="108148"/>
                    <a:pt x="99137" y="116094"/>
                    <a:pt x="91811" y="122134"/>
                  </a:cubicBezTo>
                  <a:cubicBezTo>
                    <a:pt x="84818" y="127855"/>
                    <a:pt x="74496" y="133576"/>
                    <a:pt x="64839" y="133576"/>
                  </a:cubicBezTo>
                  <a:cubicBezTo>
                    <a:pt x="48190" y="133576"/>
                    <a:pt x="43195" y="117048"/>
                    <a:pt x="43195" y="104334"/>
                  </a:cubicBezTo>
                  <a:cubicBezTo>
                    <a:pt x="43195" y="89077"/>
                    <a:pt x="52852" y="51571"/>
                    <a:pt x="61842" y="35360"/>
                  </a:cubicBezTo>
                  <a:cubicBezTo>
                    <a:pt x="70833" y="19785"/>
                    <a:pt x="85151" y="7071"/>
                    <a:pt x="99137" y="7071"/>
                  </a:cubicBezTo>
                  <a:cubicBezTo>
                    <a:pt x="121114" y="7071"/>
                    <a:pt x="125776" y="32817"/>
                    <a:pt x="125776" y="34407"/>
                  </a:cubicBezTo>
                  <a:cubicBezTo>
                    <a:pt x="125776" y="35996"/>
                    <a:pt x="125110" y="37903"/>
                    <a:pt x="124777" y="39174"/>
                  </a:cubicBezTo>
                  <a:lnTo>
                    <a:pt x="108793" y="99884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56B8502C-571A-68F1-2513-AD9255B9DD3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927560" y="7796274"/>
              <a:ext cx="280374" cy="217092"/>
            </a:xfrm>
            <a:custGeom>
              <a:avLst/>
              <a:gdLst>
                <a:gd name="connsiteX0" fmla="*/ 241327 w 280374"/>
                <a:gd name="connsiteY0" fmla="*/ 24553 h 217092"/>
                <a:gd name="connsiteX1" fmla="*/ 269298 w 280374"/>
                <a:gd name="connsiteY1" fmla="*/ 9932 h 217092"/>
                <a:gd name="connsiteX2" fmla="*/ 280620 w 280374"/>
                <a:gd name="connsiteY2" fmla="*/ 3575 h 217092"/>
                <a:gd name="connsiteX3" fmla="*/ 275958 w 280374"/>
                <a:gd name="connsiteY3" fmla="*/ 79 h 217092"/>
                <a:gd name="connsiteX4" fmla="*/ 233336 w 280374"/>
                <a:gd name="connsiteY4" fmla="*/ 1032 h 217092"/>
                <a:gd name="connsiteX5" fmla="*/ 190380 w 280374"/>
                <a:gd name="connsiteY5" fmla="*/ 79 h 217092"/>
                <a:gd name="connsiteX6" fmla="*/ 184053 w 280374"/>
                <a:gd name="connsiteY6" fmla="*/ 6436 h 217092"/>
                <a:gd name="connsiteX7" fmla="*/ 193377 w 280374"/>
                <a:gd name="connsiteY7" fmla="*/ 9932 h 217092"/>
                <a:gd name="connsiteX8" fmla="*/ 206031 w 280374"/>
                <a:gd name="connsiteY8" fmla="*/ 10568 h 217092"/>
                <a:gd name="connsiteX9" fmla="*/ 215021 w 280374"/>
                <a:gd name="connsiteY9" fmla="*/ 15653 h 217092"/>
                <a:gd name="connsiteX10" fmla="*/ 213689 w 280374"/>
                <a:gd name="connsiteY10" fmla="*/ 21692 h 217092"/>
                <a:gd name="connsiteX11" fmla="*/ 193710 w 280374"/>
                <a:gd name="connsiteY11" fmla="*/ 99248 h 217092"/>
                <a:gd name="connsiteX12" fmla="*/ 92149 w 280374"/>
                <a:gd name="connsiteY12" fmla="*/ 99248 h 217092"/>
                <a:gd name="connsiteX13" fmla="*/ 111795 w 280374"/>
                <a:gd name="connsiteY13" fmla="*/ 24553 h 217092"/>
                <a:gd name="connsiteX14" fmla="*/ 139766 w 280374"/>
                <a:gd name="connsiteY14" fmla="*/ 9932 h 217092"/>
                <a:gd name="connsiteX15" fmla="*/ 151088 w 280374"/>
                <a:gd name="connsiteY15" fmla="*/ 3575 h 217092"/>
                <a:gd name="connsiteX16" fmla="*/ 146426 w 280374"/>
                <a:gd name="connsiteY16" fmla="*/ 79 h 217092"/>
                <a:gd name="connsiteX17" fmla="*/ 103804 w 280374"/>
                <a:gd name="connsiteY17" fmla="*/ 1032 h 217092"/>
                <a:gd name="connsiteX18" fmla="*/ 60848 w 280374"/>
                <a:gd name="connsiteY18" fmla="*/ 79 h 217092"/>
                <a:gd name="connsiteX19" fmla="*/ 54522 w 280374"/>
                <a:gd name="connsiteY19" fmla="*/ 6436 h 217092"/>
                <a:gd name="connsiteX20" fmla="*/ 63845 w 280374"/>
                <a:gd name="connsiteY20" fmla="*/ 9932 h 217092"/>
                <a:gd name="connsiteX21" fmla="*/ 76499 w 280374"/>
                <a:gd name="connsiteY21" fmla="*/ 10568 h 217092"/>
                <a:gd name="connsiteX22" fmla="*/ 85489 w 280374"/>
                <a:gd name="connsiteY22" fmla="*/ 15653 h 217092"/>
                <a:gd name="connsiteX23" fmla="*/ 84157 w 280374"/>
                <a:gd name="connsiteY23" fmla="*/ 21692 h 217092"/>
                <a:gd name="connsiteX24" fmla="*/ 39537 w 280374"/>
                <a:gd name="connsiteY24" fmla="*/ 192379 h 217092"/>
                <a:gd name="connsiteX25" fmla="*/ 9235 w 280374"/>
                <a:gd name="connsiteY25" fmla="*/ 207318 h 217092"/>
                <a:gd name="connsiteX26" fmla="*/ 245 w 280374"/>
                <a:gd name="connsiteY26" fmla="*/ 213675 h 217092"/>
                <a:gd name="connsiteX27" fmla="*/ 4907 w 280374"/>
                <a:gd name="connsiteY27" fmla="*/ 217171 h 217092"/>
                <a:gd name="connsiteX28" fmla="*/ 47196 w 280374"/>
                <a:gd name="connsiteY28" fmla="*/ 216217 h 217092"/>
                <a:gd name="connsiteX29" fmla="*/ 68507 w 280374"/>
                <a:gd name="connsiteY29" fmla="*/ 216535 h 217092"/>
                <a:gd name="connsiteX30" fmla="*/ 90151 w 280374"/>
                <a:gd name="connsiteY30" fmla="*/ 217171 h 217092"/>
                <a:gd name="connsiteX31" fmla="*/ 96811 w 280374"/>
                <a:gd name="connsiteY31" fmla="*/ 210814 h 217092"/>
                <a:gd name="connsiteX32" fmla="*/ 87487 w 280374"/>
                <a:gd name="connsiteY32" fmla="*/ 207318 h 217092"/>
                <a:gd name="connsiteX33" fmla="*/ 65843 w 280374"/>
                <a:gd name="connsiteY33" fmla="*/ 201596 h 217092"/>
                <a:gd name="connsiteX34" fmla="*/ 66842 w 280374"/>
                <a:gd name="connsiteY34" fmla="*/ 196193 h 217092"/>
                <a:gd name="connsiteX35" fmla="*/ 89485 w 280374"/>
                <a:gd name="connsiteY35" fmla="*/ 109102 h 217092"/>
                <a:gd name="connsiteX36" fmla="*/ 191046 w 280374"/>
                <a:gd name="connsiteY36" fmla="*/ 109102 h 217092"/>
                <a:gd name="connsiteX37" fmla="*/ 168070 w 280374"/>
                <a:gd name="connsiteY37" fmla="*/ 196829 h 217092"/>
                <a:gd name="connsiteX38" fmla="*/ 137768 w 280374"/>
                <a:gd name="connsiteY38" fmla="*/ 207318 h 217092"/>
                <a:gd name="connsiteX39" fmla="*/ 129777 w 280374"/>
                <a:gd name="connsiteY39" fmla="*/ 213675 h 217092"/>
                <a:gd name="connsiteX40" fmla="*/ 134438 w 280374"/>
                <a:gd name="connsiteY40" fmla="*/ 217171 h 217092"/>
                <a:gd name="connsiteX41" fmla="*/ 176728 w 280374"/>
                <a:gd name="connsiteY41" fmla="*/ 216217 h 217092"/>
                <a:gd name="connsiteX42" fmla="*/ 198039 w 280374"/>
                <a:gd name="connsiteY42" fmla="*/ 216535 h 217092"/>
                <a:gd name="connsiteX43" fmla="*/ 219683 w 280374"/>
                <a:gd name="connsiteY43" fmla="*/ 217171 h 217092"/>
                <a:gd name="connsiteX44" fmla="*/ 226343 w 280374"/>
                <a:gd name="connsiteY44" fmla="*/ 210814 h 217092"/>
                <a:gd name="connsiteX45" fmla="*/ 217019 w 280374"/>
                <a:gd name="connsiteY45" fmla="*/ 207318 h 217092"/>
                <a:gd name="connsiteX46" fmla="*/ 195375 w 280374"/>
                <a:gd name="connsiteY46" fmla="*/ 201596 h 217092"/>
                <a:gd name="connsiteX47" fmla="*/ 196374 w 280374"/>
                <a:gd name="connsiteY47" fmla="*/ 196193 h 217092"/>
                <a:gd name="connsiteX48" fmla="*/ 241327 w 280374"/>
                <a:gd name="connsiteY48" fmla="*/ 24553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217092">
                  <a:moveTo>
                    <a:pt x="241327" y="24553"/>
                  </a:moveTo>
                  <a:cubicBezTo>
                    <a:pt x="244324" y="13110"/>
                    <a:pt x="244990" y="9932"/>
                    <a:pt x="269298" y="9932"/>
                  </a:cubicBezTo>
                  <a:cubicBezTo>
                    <a:pt x="277956" y="9932"/>
                    <a:pt x="280620" y="9932"/>
                    <a:pt x="280620" y="3575"/>
                  </a:cubicBezTo>
                  <a:cubicBezTo>
                    <a:pt x="280620" y="79"/>
                    <a:pt x="276957" y="79"/>
                    <a:pt x="275958" y="79"/>
                  </a:cubicBezTo>
                  <a:cubicBezTo>
                    <a:pt x="266634" y="79"/>
                    <a:pt x="242659" y="1032"/>
                    <a:pt x="233336" y="1032"/>
                  </a:cubicBezTo>
                  <a:cubicBezTo>
                    <a:pt x="223679" y="1032"/>
                    <a:pt x="200037" y="79"/>
                    <a:pt x="190380" y="79"/>
                  </a:cubicBezTo>
                  <a:cubicBezTo>
                    <a:pt x="187716" y="79"/>
                    <a:pt x="184053" y="79"/>
                    <a:pt x="184053" y="6436"/>
                  </a:cubicBezTo>
                  <a:cubicBezTo>
                    <a:pt x="184053" y="9932"/>
                    <a:pt x="187050" y="9932"/>
                    <a:pt x="193377" y="9932"/>
                  </a:cubicBezTo>
                  <a:cubicBezTo>
                    <a:pt x="194043" y="9932"/>
                    <a:pt x="200370" y="9932"/>
                    <a:pt x="206031" y="10568"/>
                  </a:cubicBezTo>
                  <a:cubicBezTo>
                    <a:pt x="212024" y="11203"/>
                    <a:pt x="215021" y="11521"/>
                    <a:pt x="215021" y="15653"/>
                  </a:cubicBezTo>
                  <a:cubicBezTo>
                    <a:pt x="215021" y="16925"/>
                    <a:pt x="214688" y="17560"/>
                    <a:pt x="213689" y="21692"/>
                  </a:cubicBezTo>
                  <a:lnTo>
                    <a:pt x="193710" y="99248"/>
                  </a:lnTo>
                  <a:lnTo>
                    <a:pt x="92149" y="99248"/>
                  </a:lnTo>
                  <a:lnTo>
                    <a:pt x="111795" y="24553"/>
                  </a:lnTo>
                  <a:cubicBezTo>
                    <a:pt x="114792" y="13110"/>
                    <a:pt x="115791" y="9932"/>
                    <a:pt x="139766" y="9932"/>
                  </a:cubicBezTo>
                  <a:cubicBezTo>
                    <a:pt x="148424" y="9932"/>
                    <a:pt x="151088" y="9932"/>
                    <a:pt x="151088" y="3575"/>
                  </a:cubicBezTo>
                  <a:cubicBezTo>
                    <a:pt x="151088" y="79"/>
                    <a:pt x="147425" y="79"/>
                    <a:pt x="146426" y="79"/>
                  </a:cubicBezTo>
                  <a:cubicBezTo>
                    <a:pt x="137102" y="79"/>
                    <a:pt x="113127" y="1032"/>
                    <a:pt x="103804" y="1032"/>
                  </a:cubicBezTo>
                  <a:cubicBezTo>
                    <a:pt x="94147" y="1032"/>
                    <a:pt x="70505" y="79"/>
                    <a:pt x="60848" y="79"/>
                  </a:cubicBezTo>
                  <a:cubicBezTo>
                    <a:pt x="58184" y="79"/>
                    <a:pt x="54522" y="79"/>
                    <a:pt x="54522" y="6436"/>
                  </a:cubicBezTo>
                  <a:cubicBezTo>
                    <a:pt x="54522" y="9932"/>
                    <a:pt x="57518" y="9932"/>
                    <a:pt x="63845" y="9932"/>
                  </a:cubicBezTo>
                  <a:cubicBezTo>
                    <a:pt x="64511" y="9932"/>
                    <a:pt x="70838" y="9932"/>
                    <a:pt x="76499" y="10568"/>
                  </a:cubicBezTo>
                  <a:cubicBezTo>
                    <a:pt x="82492" y="11203"/>
                    <a:pt x="85489" y="11521"/>
                    <a:pt x="85489" y="15653"/>
                  </a:cubicBezTo>
                  <a:cubicBezTo>
                    <a:pt x="85489" y="16925"/>
                    <a:pt x="85156" y="17878"/>
                    <a:pt x="84157" y="21692"/>
                  </a:cubicBezTo>
                  <a:lnTo>
                    <a:pt x="39537" y="192379"/>
                  </a:lnTo>
                  <a:cubicBezTo>
                    <a:pt x="36207" y="204775"/>
                    <a:pt x="35541" y="207318"/>
                    <a:pt x="9235" y="207318"/>
                  </a:cubicBezTo>
                  <a:cubicBezTo>
                    <a:pt x="3242" y="207318"/>
                    <a:pt x="245" y="207318"/>
                    <a:pt x="245" y="213675"/>
                  </a:cubicBezTo>
                  <a:cubicBezTo>
                    <a:pt x="245" y="217171"/>
                    <a:pt x="4241" y="217171"/>
                    <a:pt x="4907" y="217171"/>
                  </a:cubicBezTo>
                  <a:cubicBezTo>
                    <a:pt x="14230" y="217171"/>
                    <a:pt x="37872" y="216217"/>
                    <a:pt x="47196" y="216217"/>
                  </a:cubicBezTo>
                  <a:cubicBezTo>
                    <a:pt x="54189" y="216217"/>
                    <a:pt x="61514" y="216535"/>
                    <a:pt x="68507" y="216535"/>
                  </a:cubicBezTo>
                  <a:cubicBezTo>
                    <a:pt x="75833" y="216535"/>
                    <a:pt x="83158" y="217171"/>
                    <a:pt x="90151" y="217171"/>
                  </a:cubicBezTo>
                  <a:cubicBezTo>
                    <a:pt x="92815" y="217171"/>
                    <a:pt x="96811" y="217171"/>
                    <a:pt x="96811" y="210814"/>
                  </a:cubicBezTo>
                  <a:cubicBezTo>
                    <a:pt x="96811" y="207318"/>
                    <a:pt x="93814" y="207318"/>
                    <a:pt x="87487" y="207318"/>
                  </a:cubicBezTo>
                  <a:cubicBezTo>
                    <a:pt x="75167" y="207318"/>
                    <a:pt x="65843" y="207318"/>
                    <a:pt x="65843" y="201596"/>
                  </a:cubicBezTo>
                  <a:cubicBezTo>
                    <a:pt x="65843" y="199689"/>
                    <a:pt x="66509" y="198100"/>
                    <a:pt x="66842" y="196193"/>
                  </a:cubicBezTo>
                  <a:lnTo>
                    <a:pt x="89485" y="109102"/>
                  </a:lnTo>
                  <a:lnTo>
                    <a:pt x="191046" y="109102"/>
                  </a:lnTo>
                  <a:cubicBezTo>
                    <a:pt x="177061" y="161865"/>
                    <a:pt x="169402" y="192061"/>
                    <a:pt x="168070" y="196829"/>
                  </a:cubicBezTo>
                  <a:cubicBezTo>
                    <a:pt x="164740" y="207000"/>
                    <a:pt x="158413" y="207318"/>
                    <a:pt x="137768" y="207318"/>
                  </a:cubicBezTo>
                  <a:cubicBezTo>
                    <a:pt x="132773" y="207318"/>
                    <a:pt x="129777" y="207318"/>
                    <a:pt x="129777" y="213675"/>
                  </a:cubicBezTo>
                  <a:cubicBezTo>
                    <a:pt x="129777" y="217171"/>
                    <a:pt x="133772" y="217171"/>
                    <a:pt x="134438" y="217171"/>
                  </a:cubicBezTo>
                  <a:cubicBezTo>
                    <a:pt x="143762" y="217171"/>
                    <a:pt x="167404" y="216217"/>
                    <a:pt x="176728" y="216217"/>
                  </a:cubicBezTo>
                  <a:cubicBezTo>
                    <a:pt x="183720" y="216217"/>
                    <a:pt x="191046" y="216535"/>
                    <a:pt x="198039" y="216535"/>
                  </a:cubicBezTo>
                  <a:cubicBezTo>
                    <a:pt x="205365" y="216535"/>
                    <a:pt x="212690" y="217171"/>
                    <a:pt x="219683" y="217171"/>
                  </a:cubicBezTo>
                  <a:cubicBezTo>
                    <a:pt x="222347" y="217171"/>
                    <a:pt x="226343" y="217171"/>
                    <a:pt x="226343" y="210814"/>
                  </a:cubicBezTo>
                  <a:cubicBezTo>
                    <a:pt x="226343" y="207318"/>
                    <a:pt x="223346" y="207318"/>
                    <a:pt x="217019" y="207318"/>
                  </a:cubicBezTo>
                  <a:cubicBezTo>
                    <a:pt x="204699" y="207318"/>
                    <a:pt x="195375" y="207318"/>
                    <a:pt x="195375" y="201596"/>
                  </a:cubicBezTo>
                  <a:cubicBezTo>
                    <a:pt x="195375" y="199689"/>
                    <a:pt x="196041" y="198100"/>
                    <a:pt x="196374" y="196193"/>
                  </a:cubicBezTo>
                  <a:lnTo>
                    <a:pt x="241327" y="24553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80FBE681-015C-3DD9-4A25-B1FD5CC5F71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341368" y="7857301"/>
              <a:ext cx="160832" cy="153204"/>
            </a:xfrm>
            <a:custGeom>
              <a:avLst/>
              <a:gdLst>
                <a:gd name="connsiteX0" fmla="*/ 80839 w 160832"/>
                <a:gd name="connsiteY0" fmla="*/ 67781 h 153204"/>
                <a:gd name="connsiteX1" fmla="*/ 14241 w 160832"/>
                <a:gd name="connsiteY1" fmla="*/ 4529 h 153204"/>
                <a:gd name="connsiteX2" fmla="*/ 6916 w 160832"/>
                <a:gd name="connsiteY2" fmla="*/ 79 h 153204"/>
                <a:gd name="connsiteX3" fmla="*/ 256 w 160832"/>
                <a:gd name="connsiteY3" fmla="*/ 6436 h 153204"/>
                <a:gd name="connsiteX4" fmla="*/ 4585 w 160832"/>
                <a:gd name="connsiteY4" fmla="*/ 12793 h 153204"/>
                <a:gd name="connsiteX5" fmla="*/ 71182 w 160832"/>
                <a:gd name="connsiteY5" fmla="*/ 76681 h 153204"/>
                <a:gd name="connsiteX6" fmla="*/ 4585 w 160832"/>
                <a:gd name="connsiteY6" fmla="*/ 140569 h 153204"/>
                <a:gd name="connsiteX7" fmla="*/ 256 w 160832"/>
                <a:gd name="connsiteY7" fmla="*/ 146926 h 153204"/>
                <a:gd name="connsiteX8" fmla="*/ 6916 w 160832"/>
                <a:gd name="connsiteY8" fmla="*/ 153283 h 153204"/>
                <a:gd name="connsiteX9" fmla="*/ 14241 w 160832"/>
                <a:gd name="connsiteY9" fmla="*/ 148833 h 153204"/>
                <a:gd name="connsiteX10" fmla="*/ 80506 w 160832"/>
                <a:gd name="connsiteY10" fmla="*/ 85581 h 153204"/>
                <a:gd name="connsiteX11" fmla="*/ 149434 w 160832"/>
                <a:gd name="connsiteY11" fmla="*/ 151376 h 153204"/>
                <a:gd name="connsiteX12" fmla="*/ 154429 w 160832"/>
                <a:gd name="connsiteY12" fmla="*/ 153283 h 153204"/>
                <a:gd name="connsiteX13" fmla="*/ 161089 w 160832"/>
                <a:gd name="connsiteY13" fmla="*/ 146926 h 153204"/>
                <a:gd name="connsiteX14" fmla="*/ 160090 w 160832"/>
                <a:gd name="connsiteY14" fmla="*/ 143430 h 153204"/>
                <a:gd name="connsiteX15" fmla="*/ 90162 w 160832"/>
                <a:gd name="connsiteY15" fmla="*/ 76681 h 153204"/>
                <a:gd name="connsiteX16" fmla="*/ 151099 w 160832"/>
                <a:gd name="connsiteY16" fmla="*/ 18514 h 153204"/>
                <a:gd name="connsiteX17" fmla="*/ 159424 w 160832"/>
                <a:gd name="connsiteY17" fmla="*/ 10568 h 153204"/>
                <a:gd name="connsiteX18" fmla="*/ 161089 w 160832"/>
                <a:gd name="connsiteY18" fmla="*/ 6436 h 153204"/>
                <a:gd name="connsiteX19" fmla="*/ 154429 w 160832"/>
                <a:gd name="connsiteY19" fmla="*/ 79 h 153204"/>
                <a:gd name="connsiteX20" fmla="*/ 146770 w 160832"/>
                <a:gd name="connsiteY20" fmla="*/ 4846 h 153204"/>
                <a:gd name="connsiteX21" fmla="*/ 80839 w 160832"/>
                <a:gd name="connsiteY21" fmla="*/ 67781 h 15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0832" h="153204">
                  <a:moveTo>
                    <a:pt x="80839" y="67781"/>
                  </a:moveTo>
                  <a:lnTo>
                    <a:pt x="14241" y="4529"/>
                  </a:lnTo>
                  <a:cubicBezTo>
                    <a:pt x="10246" y="714"/>
                    <a:pt x="9580" y="79"/>
                    <a:pt x="6916" y="79"/>
                  </a:cubicBezTo>
                  <a:cubicBezTo>
                    <a:pt x="3586" y="79"/>
                    <a:pt x="256" y="2939"/>
                    <a:pt x="256" y="6436"/>
                  </a:cubicBezTo>
                  <a:cubicBezTo>
                    <a:pt x="256" y="8661"/>
                    <a:pt x="922" y="9296"/>
                    <a:pt x="4585" y="12793"/>
                  </a:cubicBezTo>
                  <a:lnTo>
                    <a:pt x="71182" y="76681"/>
                  </a:lnTo>
                  <a:lnTo>
                    <a:pt x="4585" y="140569"/>
                  </a:lnTo>
                  <a:cubicBezTo>
                    <a:pt x="922" y="144065"/>
                    <a:pt x="256" y="144701"/>
                    <a:pt x="256" y="146926"/>
                  </a:cubicBezTo>
                  <a:cubicBezTo>
                    <a:pt x="256" y="150422"/>
                    <a:pt x="3586" y="153283"/>
                    <a:pt x="6916" y="153283"/>
                  </a:cubicBezTo>
                  <a:cubicBezTo>
                    <a:pt x="9580" y="153283"/>
                    <a:pt x="10246" y="152647"/>
                    <a:pt x="14241" y="148833"/>
                  </a:cubicBezTo>
                  <a:lnTo>
                    <a:pt x="80506" y="85581"/>
                  </a:lnTo>
                  <a:lnTo>
                    <a:pt x="149434" y="151376"/>
                  </a:lnTo>
                  <a:cubicBezTo>
                    <a:pt x="150100" y="151694"/>
                    <a:pt x="152431" y="153283"/>
                    <a:pt x="154429" y="153283"/>
                  </a:cubicBezTo>
                  <a:cubicBezTo>
                    <a:pt x="158425" y="153283"/>
                    <a:pt x="161089" y="150422"/>
                    <a:pt x="161089" y="146926"/>
                  </a:cubicBezTo>
                  <a:cubicBezTo>
                    <a:pt x="161089" y="146290"/>
                    <a:pt x="161089" y="145019"/>
                    <a:pt x="160090" y="143430"/>
                  </a:cubicBezTo>
                  <a:cubicBezTo>
                    <a:pt x="159757" y="142794"/>
                    <a:pt x="106812" y="92891"/>
                    <a:pt x="90162" y="76681"/>
                  </a:cubicBezTo>
                  <a:lnTo>
                    <a:pt x="151099" y="18514"/>
                  </a:lnTo>
                  <a:cubicBezTo>
                    <a:pt x="152764" y="16607"/>
                    <a:pt x="157759" y="12475"/>
                    <a:pt x="159424" y="10568"/>
                  </a:cubicBezTo>
                  <a:cubicBezTo>
                    <a:pt x="159757" y="9932"/>
                    <a:pt x="161089" y="8661"/>
                    <a:pt x="161089" y="6436"/>
                  </a:cubicBezTo>
                  <a:cubicBezTo>
                    <a:pt x="161089" y="2939"/>
                    <a:pt x="158425" y="79"/>
                    <a:pt x="154429" y="79"/>
                  </a:cubicBezTo>
                  <a:cubicBezTo>
                    <a:pt x="151765" y="79"/>
                    <a:pt x="150433" y="1350"/>
                    <a:pt x="146770" y="4846"/>
                  </a:cubicBezTo>
                  <a:lnTo>
                    <a:pt x="80839" y="67781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7EC6BBB1-8C50-57CE-2A08-001565EBBEB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678350" y="7581245"/>
              <a:ext cx="280374" cy="217092"/>
            </a:xfrm>
            <a:custGeom>
              <a:avLst/>
              <a:gdLst>
                <a:gd name="connsiteX0" fmla="*/ 241350 w 280374"/>
                <a:gd name="connsiteY0" fmla="*/ 24546 h 217092"/>
                <a:gd name="connsiteX1" fmla="*/ 269321 w 280374"/>
                <a:gd name="connsiteY1" fmla="*/ 9925 h 217092"/>
                <a:gd name="connsiteX2" fmla="*/ 280642 w 280374"/>
                <a:gd name="connsiteY2" fmla="*/ 3568 h 217092"/>
                <a:gd name="connsiteX3" fmla="*/ 275980 w 280374"/>
                <a:gd name="connsiteY3" fmla="*/ 72 h 217092"/>
                <a:gd name="connsiteX4" fmla="*/ 233358 w 280374"/>
                <a:gd name="connsiteY4" fmla="*/ 1025 h 217092"/>
                <a:gd name="connsiteX5" fmla="*/ 190403 w 280374"/>
                <a:gd name="connsiteY5" fmla="*/ 72 h 217092"/>
                <a:gd name="connsiteX6" fmla="*/ 184076 w 280374"/>
                <a:gd name="connsiteY6" fmla="*/ 6429 h 217092"/>
                <a:gd name="connsiteX7" fmla="*/ 193400 w 280374"/>
                <a:gd name="connsiteY7" fmla="*/ 9925 h 217092"/>
                <a:gd name="connsiteX8" fmla="*/ 206053 w 280374"/>
                <a:gd name="connsiteY8" fmla="*/ 10561 h 217092"/>
                <a:gd name="connsiteX9" fmla="*/ 215044 w 280374"/>
                <a:gd name="connsiteY9" fmla="*/ 15647 h 217092"/>
                <a:gd name="connsiteX10" fmla="*/ 213712 w 280374"/>
                <a:gd name="connsiteY10" fmla="*/ 21686 h 217092"/>
                <a:gd name="connsiteX11" fmla="*/ 193733 w 280374"/>
                <a:gd name="connsiteY11" fmla="*/ 99241 h 217092"/>
                <a:gd name="connsiteX12" fmla="*/ 92172 w 280374"/>
                <a:gd name="connsiteY12" fmla="*/ 99241 h 217092"/>
                <a:gd name="connsiteX13" fmla="*/ 111818 w 280374"/>
                <a:gd name="connsiteY13" fmla="*/ 24546 h 217092"/>
                <a:gd name="connsiteX14" fmla="*/ 139789 w 280374"/>
                <a:gd name="connsiteY14" fmla="*/ 9925 h 217092"/>
                <a:gd name="connsiteX15" fmla="*/ 151110 w 280374"/>
                <a:gd name="connsiteY15" fmla="*/ 3568 h 217092"/>
                <a:gd name="connsiteX16" fmla="*/ 146448 w 280374"/>
                <a:gd name="connsiteY16" fmla="*/ 72 h 217092"/>
                <a:gd name="connsiteX17" fmla="*/ 103826 w 280374"/>
                <a:gd name="connsiteY17" fmla="*/ 1025 h 217092"/>
                <a:gd name="connsiteX18" fmla="*/ 60871 w 280374"/>
                <a:gd name="connsiteY18" fmla="*/ 72 h 217092"/>
                <a:gd name="connsiteX19" fmla="*/ 54544 w 280374"/>
                <a:gd name="connsiteY19" fmla="*/ 6429 h 217092"/>
                <a:gd name="connsiteX20" fmla="*/ 63868 w 280374"/>
                <a:gd name="connsiteY20" fmla="*/ 9925 h 217092"/>
                <a:gd name="connsiteX21" fmla="*/ 76521 w 280374"/>
                <a:gd name="connsiteY21" fmla="*/ 10561 h 217092"/>
                <a:gd name="connsiteX22" fmla="*/ 85512 w 280374"/>
                <a:gd name="connsiteY22" fmla="*/ 15647 h 217092"/>
                <a:gd name="connsiteX23" fmla="*/ 84180 w 280374"/>
                <a:gd name="connsiteY23" fmla="*/ 21686 h 217092"/>
                <a:gd name="connsiteX24" fmla="*/ 39560 w 280374"/>
                <a:gd name="connsiteY24" fmla="*/ 192372 h 217092"/>
                <a:gd name="connsiteX25" fmla="*/ 9258 w 280374"/>
                <a:gd name="connsiteY25" fmla="*/ 207311 h 217092"/>
                <a:gd name="connsiteX26" fmla="*/ 267 w 280374"/>
                <a:gd name="connsiteY26" fmla="*/ 213668 h 217092"/>
                <a:gd name="connsiteX27" fmla="*/ 4929 w 280374"/>
                <a:gd name="connsiteY27" fmla="*/ 217164 h 217092"/>
                <a:gd name="connsiteX28" fmla="*/ 47218 w 280374"/>
                <a:gd name="connsiteY28" fmla="*/ 216211 h 217092"/>
                <a:gd name="connsiteX29" fmla="*/ 68529 w 280374"/>
                <a:gd name="connsiteY29" fmla="*/ 216529 h 217092"/>
                <a:gd name="connsiteX30" fmla="*/ 90174 w 280374"/>
                <a:gd name="connsiteY30" fmla="*/ 217164 h 217092"/>
                <a:gd name="connsiteX31" fmla="*/ 96833 w 280374"/>
                <a:gd name="connsiteY31" fmla="*/ 210807 h 217092"/>
                <a:gd name="connsiteX32" fmla="*/ 87510 w 280374"/>
                <a:gd name="connsiteY32" fmla="*/ 207311 h 217092"/>
                <a:gd name="connsiteX33" fmla="*/ 65866 w 280374"/>
                <a:gd name="connsiteY33" fmla="*/ 201590 h 217092"/>
                <a:gd name="connsiteX34" fmla="*/ 66865 w 280374"/>
                <a:gd name="connsiteY34" fmla="*/ 196186 h 217092"/>
                <a:gd name="connsiteX35" fmla="*/ 89508 w 280374"/>
                <a:gd name="connsiteY35" fmla="*/ 109095 h 217092"/>
                <a:gd name="connsiteX36" fmla="*/ 191069 w 280374"/>
                <a:gd name="connsiteY36" fmla="*/ 109095 h 217092"/>
                <a:gd name="connsiteX37" fmla="*/ 168093 w 280374"/>
                <a:gd name="connsiteY37" fmla="*/ 196822 h 217092"/>
                <a:gd name="connsiteX38" fmla="*/ 137791 w 280374"/>
                <a:gd name="connsiteY38" fmla="*/ 207311 h 217092"/>
                <a:gd name="connsiteX39" fmla="*/ 129799 w 280374"/>
                <a:gd name="connsiteY39" fmla="*/ 213668 h 217092"/>
                <a:gd name="connsiteX40" fmla="*/ 134461 w 280374"/>
                <a:gd name="connsiteY40" fmla="*/ 217164 h 217092"/>
                <a:gd name="connsiteX41" fmla="*/ 176750 w 280374"/>
                <a:gd name="connsiteY41" fmla="*/ 216211 h 217092"/>
                <a:gd name="connsiteX42" fmla="*/ 198061 w 280374"/>
                <a:gd name="connsiteY42" fmla="*/ 216529 h 217092"/>
                <a:gd name="connsiteX43" fmla="*/ 219706 w 280374"/>
                <a:gd name="connsiteY43" fmla="*/ 217164 h 217092"/>
                <a:gd name="connsiteX44" fmla="*/ 226365 w 280374"/>
                <a:gd name="connsiteY44" fmla="*/ 210807 h 217092"/>
                <a:gd name="connsiteX45" fmla="*/ 217042 w 280374"/>
                <a:gd name="connsiteY45" fmla="*/ 207311 h 217092"/>
                <a:gd name="connsiteX46" fmla="*/ 195397 w 280374"/>
                <a:gd name="connsiteY46" fmla="*/ 201590 h 217092"/>
                <a:gd name="connsiteX47" fmla="*/ 196396 w 280374"/>
                <a:gd name="connsiteY47" fmla="*/ 196186 h 217092"/>
                <a:gd name="connsiteX48" fmla="*/ 241350 w 280374"/>
                <a:gd name="connsiteY48" fmla="*/ 24546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217092">
                  <a:moveTo>
                    <a:pt x="241350" y="24546"/>
                  </a:moveTo>
                  <a:cubicBezTo>
                    <a:pt x="244347" y="13104"/>
                    <a:pt x="245013" y="9925"/>
                    <a:pt x="269321" y="9925"/>
                  </a:cubicBezTo>
                  <a:cubicBezTo>
                    <a:pt x="277978" y="9925"/>
                    <a:pt x="280642" y="9925"/>
                    <a:pt x="280642" y="3568"/>
                  </a:cubicBezTo>
                  <a:cubicBezTo>
                    <a:pt x="280642" y="72"/>
                    <a:pt x="276979" y="72"/>
                    <a:pt x="275980" y="72"/>
                  </a:cubicBezTo>
                  <a:cubicBezTo>
                    <a:pt x="266657" y="72"/>
                    <a:pt x="242682" y="1025"/>
                    <a:pt x="233358" y="1025"/>
                  </a:cubicBezTo>
                  <a:cubicBezTo>
                    <a:pt x="223701" y="1025"/>
                    <a:pt x="200059" y="72"/>
                    <a:pt x="190403" y="72"/>
                  </a:cubicBezTo>
                  <a:cubicBezTo>
                    <a:pt x="187739" y="72"/>
                    <a:pt x="184076" y="72"/>
                    <a:pt x="184076" y="6429"/>
                  </a:cubicBezTo>
                  <a:cubicBezTo>
                    <a:pt x="184076" y="9925"/>
                    <a:pt x="187073" y="9925"/>
                    <a:pt x="193400" y="9925"/>
                  </a:cubicBezTo>
                  <a:cubicBezTo>
                    <a:pt x="194066" y="9925"/>
                    <a:pt x="200392" y="9925"/>
                    <a:pt x="206053" y="10561"/>
                  </a:cubicBezTo>
                  <a:cubicBezTo>
                    <a:pt x="212047" y="11197"/>
                    <a:pt x="215044" y="11515"/>
                    <a:pt x="215044" y="15647"/>
                  </a:cubicBezTo>
                  <a:cubicBezTo>
                    <a:pt x="215044" y="16918"/>
                    <a:pt x="214711" y="17554"/>
                    <a:pt x="213712" y="21686"/>
                  </a:cubicBezTo>
                  <a:lnTo>
                    <a:pt x="193733" y="99241"/>
                  </a:lnTo>
                  <a:lnTo>
                    <a:pt x="92172" y="99241"/>
                  </a:lnTo>
                  <a:lnTo>
                    <a:pt x="111818" y="24546"/>
                  </a:lnTo>
                  <a:cubicBezTo>
                    <a:pt x="114815" y="13104"/>
                    <a:pt x="115814" y="9925"/>
                    <a:pt x="139789" y="9925"/>
                  </a:cubicBezTo>
                  <a:cubicBezTo>
                    <a:pt x="148446" y="9925"/>
                    <a:pt x="151110" y="9925"/>
                    <a:pt x="151110" y="3568"/>
                  </a:cubicBezTo>
                  <a:cubicBezTo>
                    <a:pt x="151110" y="72"/>
                    <a:pt x="147447" y="72"/>
                    <a:pt x="146448" y="72"/>
                  </a:cubicBezTo>
                  <a:cubicBezTo>
                    <a:pt x="137125" y="72"/>
                    <a:pt x="113150" y="1025"/>
                    <a:pt x="103826" y="1025"/>
                  </a:cubicBezTo>
                  <a:cubicBezTo>
                    <a:pt x="94169" y="1025"/>
                    <a:pt x="70527" y="72"/>
                    <a:pt x="60871" y="72"/>
                  </a:cubicBezTo>
                  <a:cubicBezTo>
                    <a:pt x="58207" y="72"/>
                    <a:pt x="54544" y="72"/>
                    <a:pt x="54544" y="6429"/>
                  </a:cubicBezTo>
                  <a:cubicBezTo>
                    <a:pt x="54544" y="9925"/>
                    <a:pt x="57541" y="9925"/>
                    <a:pt x="63868" y="9925"/>
                  </a:cubicBezTo>
                  <a:cubicBezTo>
                    <a:pt x="64534" y="9925"/>
                    <a:pt x="70860" y="9925"/>
                    <a:pt x="76521" y="10561"/>
                  </a:cubicBezTo>
                  <a:cubicBezTo>
                    <a:pt x="82515" y="11197"/>
                    <a:pt x="85512" y="11515"/>
                    <a:pt x="85512" y="15647"/>
                  </a:cubicBezTo>
                  <a:cubicBezTo>
                    <a:pt x="85512" y="16918"/>
                    <a:pt x="85179" y="17872"/>
                    <a:pt x="84180" y="21686"/>
                  </a:cubicBezTo>
                  <a:lnTo>
                    <a:pt x="39560" y="192372"/>
                  </a:lnTo>
                  <a:cubicBezTo>
                    <a:pt x="36230" y="204768"/>
                    <a:pt x="35564" y="207311"/>
                    <a:pt x="9258" y="207311"/>
                  </a:cubicBezTo>
                  <a:cubicBezTo>
                    <a:pt x="3264" y="207311"/>
                    <a:pt x="267" y="207311"/>
                    <a:pt x="267" y="213668"/>
                  </a:cubicBezTo>
                  <a:cubicBezTo>
                    <a:pt x="267" y="217164"/>
                    <a:pt x="4263" y="217164"/>
                    <a:pt x="4929" y="217164"/>
                  </a:cubicBezTo>
                  <a:cubicBezTo>
                    <a:pt x="14253" y="217164"/>
                    <a:pt x="37895" y="216211"/>
                    <a:pt x="47218" y="216211"/>
                  </a:cubicBezTo>
                  <a:cubicBezTo>
                    <a:pt x="54211" y="216211"/>
                    <a:pt x="61537" y="216529"/>
                    <a:pt x="68529" y="216529"/>
                  </a:cubicBezTo>
                  <a:cubicBezTo>
                    <a:pt x="75855" y="216529"/>
                    <a:pt x="83181" y="217164"/>
                    <a:pt x="90174" y="217164"/>
                  </a:cubicBezTo>
                  <a:cubicBezTo>
                    <a:pt x="92838" y="217164"/>
                    <a:pt x="96833" y="217164"/>
                    <a:pt x="96833" y="210807"/>
                  </a:cubicBezTo>
                  <a:cubicBezTo>
                    <a:pt x="96833" y="207311"/>
                    <a:pt x="93836" y="207311"/>
                    <a:pt x="87510" y="207311"/>
                  </a:cubicBezTo>
                  <a:cubicBezTo>
                    <a:pt x="75189" y="207311"/>
                    <a:pt x="65866" y="207311"/>
                    <a:pt x="65866" y="201590"/>
                  </a:cubicBezTo>
                  <a:cubicBezTo>
                    <a:pt x="65866" y="199682"/>
                    <a:pt x="66532" y="198093"/>
                    <a:pt x="66865" y="196186"/>
                  </a:cubicBezTo>
                  <a:lnTo>
                    <a:pt x="89508" y="109095"/>
                  </a:lnTo>
                  <a:lnTo>
                    <a:pt x="191069" y="109095"/>
                  </a:lnTo>
                  <a:cubicBezTo>
                    <a:pt x="177083" y="161858"/>
                    <a:pt x="169425" y="192054"/>
                    <a:pt x="168093" y="196822"/>
                  </a:cubicBezTo>
                  <a:cubicBezTo>
                    <a:pt x="164763" y="206993"/>
                    <a:pt x="158436" y="207311"/>
                    <a:pt x="137791" y="207311"/>
                  </a:cubicBezTo>
                  <a:cubicBezTo>
                    <a:pt x="132796" y="207311"/>
                    <a:pt x="129799" y="207311"/>
                    <a:pt x="129799" y="213668"/>
                  </a:cubicBezTo>
                  <a:cubicBezTo>
                    <a:pt x="129799" y="217164"/>
                    <a:pt x="133795" y="217164"/>
                    <a:pt x="134461" y="217164"/>
                  </a:cubicBezTo>
                  <a:cubicBezTo>
                    <a:pt x="143785" y="217164"/>
                    <a:pt x="167427" y="216211"/>
                    <a:pt x="176750" y="216211"/>
                  </a:cubicBezTo>
                  <a:cubicBezTo>
                    <a:pt x="183743" y="216211"/>
                    <a:pt x="191069" y="216529"/>
                    <a:pt x="198061" y="216529"/>
                  </a:cubicBezTo>
                  <a:cubicBezTo>
                    <a:pt x="205387" y="216529"/>
                    <a:pt x="212713" y="217164"/>
                    <a:pt x="219706" y="217164"/>
                  </a:cubicBezTo>
                  <a:cubicBezTo>
                    <a:pt x="222369" y="217164"/>
                    <a:pt x="226365" y="217164"/>
                    <a:pt x="226365" y="210807"/>
                  </a:cubicBezTo>
                  <a:cubicBezTo>
                    <a:pt x="226365" y="207311"/>
                    <a:pt x="223368" y="207311"/>
                    <a:pt x="217042" y="207311"/>
                  </a:cubicBezTo>
                  <a:cubicBezTo>
                    <a:pt x="204721" y="207311"/>
                    <a:pt x="195397" y="207311"/>
                    <a:pt x="195397" y="201590"/>
                  </a:cubicBezTo>
                  <a:cubicBezTo>
                    <a:pt x="195397" y="199682"/>
                    <a:pt x="196063" y="198093"/>
                    <a:pt x="196396" y="196186"/>
                  </a:cubicBezTo>
                  <a:lnTo>
                    <a:pt x="241350" y="24546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D0E741B1-EA13-A01B-66C8-1D65082B96A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983898" y="7535254"/>
              <a:ext cx="103026" cy="147737"/>
            </a:xfrm>
            <a:custGeom>
              <a:avLst/>
              <a:gdLst>
                <a:gd name="connsiteX0" fmla="*/ 103302 w 103026"/>
                <a:gd name="connsiteY0" fmla="*/ 107311 h 147737"/>
                <a:gd name="connsiteX1" fmla="*/ 95377 w 103026"/>
                <a:gd name="connsiteY1" fmla="*/ 107311 h 147737"/>
                <a:gd name="connsiteX2" fmla="*/ 89317 w 103026"/>
                <a:gd name="connsiteY2" fmla="*/ 127558 h 147737"/>
                <a:gd name="connsiteX3" fmla="*/ 66241 w 103026"/>
                <a:gd name="connsiteY3" fmla="*/ 128893 h 147737"/>
                <a:gd name="connsiteX4" fmla="*/ 23352 w 103026"/>
                <a:gd name="connsiteY4" fmla="*/ 128893 h 147737"/>
                <a:gd name="connsiteX5" fmla="*/ 69970 w 103026"/>
                <a:gd name="connsiteY5" fmla="*/ 91514 h 147737"/>
                <a:gd name="connsiteX6" fmla="*/ 103302 w 103026"/>
                <a:gd name="connsiteY6" fmla="*/ 43455 h 147737"/>
                <a:gd name="connsiteX7" fmla="*/ 48759 w 103026"/>
                <a:gd name="connsiteY7" fmla="*/ 68 h 147737"/>
                <a:gd name="connsiteX8" fmla="*/ 276 w 103026"/>
                <a:gd name="connsiteY8" fmla="*/ 39895 h 147737"/>
                <a:gd name="connsiteX9" fmla="*/ 12630 w 103026"/>
                <a:gd name="connsiteY9" fmla="*/ 52355 h 147737"/>
                <a:gd name="connsiteX10" fmla="*/ 24984 w 103026"/>
                <a:gd name="connsiteY10" fmla="*/ 40562 h 147737"/>
                <a:gd name="connsiteX11" fmla="*/ 11232 w 103026"/>
                <a:gd name="connsiteY11" fmla="*/ 28770 h 147737"/>
                <a:gd name="connsiteX12" fmla="*/ 45263 w 103026"/>
                <a:gd name="connsiteY12" fmla="*/ 8078 h 147737"/>
                <a:gd name="connsiteX13" fmla="*/ 80693 w 103026"/>
                <a:gd name="connsiteY13" fmla="*/ 43455 h 147737"/>
                <a:gd name="connsiteX14" fmla="*/ 58782 w 103026"/>
                <a:gd name="connsiteY14" fmla="*/ 86174 h 147737"/>
                <a:gd name="connsiteX15" fmla="*/ 2607 w 103026"/>
                <a:gd name="connsiteY15" fmla="*/ 139128 h 147737"/>
                <a:gd name="connsiteX16" fmla="*/ 276 w 103026"/>
                <a:gd name="connsiteY16" fmla="*/ 147806 h 147737"/>
                <a:gd name="connsiteX17" fmla="*/ 96310 w 103026"/>
                <a:gd name="connsiteY17" fmla="*/ 147806 h 147737"/>
                <a:gd name="connsiteX18" fmla="*/ 103302 w 103026"/>
                <a:gd name="connsiteY18" fmla="*/ 107311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7737">
                  <a:moveTo>
                    <a:pt x="103302" y="107311"/>
                  </a:moveTo>
                  <a:lnTo>
                    <a:pt x="95377" y="107311"/>
                  </a:lnTo>
                  <a:cubicBezTo>
                    <a:pt x="94678" y="112206"/>
                    <a:pt x="92347" y="125333"/>
                    <a:pt x="89317" y="127558"/>
                  </a:cubicBezTo>
                  <a:cubicBezTo>
                    <a:pt x="87452" y="128893"/>
                    <a:pt x="69504" y="128893"/>
                    <a:pt x="66241" y="128893"/>
                  </a:cubicBezTo>
                  <a:lnTo>
                    <a:pt x="23352" y="128893"/>
                  </a:lnTo>
                  <a:cubicBezTo>
                    <a:pt x="47827" y="108201"/>
                    <a:pt x="55985" y="101971"/>
                    <a:pt x="69970" y="91514"/>
                  </a:cubicBezTo>
                  <a:cubicBezTo>
                    <a:pt x="87219" y="78387"/>
                    <a:pt x="103302" y="64592"/>
                    <a:pt x="103302" y="43455"/>
                  </a:cubicBezTo>
                  <a:cubicBezTo>
                    <a:pt x="103302" y="16533"/>
                    <a:pt x="78595" y="68"/>
                    <a:pt x="48759" y="68"/>
                  </a:cubicBezTo>
                  <a:cubicBezTo>
                    <a:pt x="19856" y="68"/>
                    <a:pt x="276" y="19425"/>
                    <a:pt x="276" y="39895"/>
                  </a:cubicBezTo>
                  <a:cubicBezTo>
                    <a:pt x="276" y="51242"/>
                    <a:pt x="10299" y="52355"/>
                    <a:pt x="12630" y="52355"/>
                  </a:cubicBezTo>
                  <a:cubicBezTo>
                    <a:pt x="18224" y="52355"/>
                    <a:pt x="24984" y="48572"/>
                    <a:pt x="24984" y="40562"/>
                  </a:cubicBezTo>
                  <a:cubicBezTo>
                    <a:pt x="24984" y="36558"/>
                    <a:pt x="23352" y="28770"/>
                    <a:pt x="11232" y="28770"/>
                  </a:cubicBezTo>
                  <a:cubicBezTo>
                    <a:pt x="18457" y="12973"/>
                    <a:pt x="34308" y="8078"/>
                    <a:pt x="45263" y="8078"/>
                  </a:cubicBezTo>
                  <a:cubicBezTo>
                    <a:pt x="68572" y="8078"/>
                    <a:pt x="80693" y="25433"/>
                    <a:pt x="80693" y="43455"/>
                  </a:cubicBezTo>
                  <a:cubicBezTo>
                    <a:pt x="80693" y="62812"/>
                    <a:pt x="66241" y="78164"/>
                    <a:pt x="58782" y="86174"/>
                  </a:cubicBezTo>
                  <a:lnTo>
                    <a:pt x="2607" y="139128"/>
                  </a:lnTo>
                  <a:cubicBezTo>
                    <a:pt x="276" y="141131"/>
                    <a:pt x="276" y="141576"/>
                    <a:pt x="276" y="147806"/>
                  </a:cubicBezTo>
                  <a:lnTo>
                    <a:pt x="96310" y="147806"/>
                  </a:lnTo>
                  <a:lnTo>
                    <a:pt x="103302" y="107311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07903878-802B-8C2C-AC2C-4FF999BCFEF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665363" y="7927546"/>
              <a:ext cx="453231" cy="12713"/>
            </a:xfrm>
            <a:custGeom>
              <a:avLst/>
              <a:gdLst>
                <a:gd name="connsiteX0" fmla="*/ 0 w 453231"/>
                <a:gd name="connsiteY0" fmla="*/ 0 h 12713"/>
                <a:gd name="connsiteX1" fmla="*/ 453231 w 453231"/>
                <a:gd name="connsiteY1" fmla="*/ 0 h 12713"/>
                <a:gd name="connsiteX2" fmla="*/ 453231 w 453231"/>
                <a:gd name="connsiteY2" fmla="*/ 12713 h 12713"/>
                <a:gd name="connsiteX3" fmla="*/ 0 w 453231"/>
                <a:gd name="connsiteY3" fmla="*/ 12713 h 1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231" h="12713">
                  <a:moveTo>
                    <a:pt x="0" y="0"/>
                  </a:moveTo>
                  <a:lnTo>
                    <a:pt x="453231" y="0"/>
                  </a:lnTo>
                  <a:lnTo>
                    <a:pt x="453231" y="12713"/>
                  </a:lnTo>
                  <a:lnTo>
                    <a:pt x="0" y="12713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1EF4D32D-5FCB-3115-C1D5-8BCD16E0B975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742093" y="8090906"/>
              <a:ext cx="156836" cy="140490"/>
            </a:xfrm>
            <a:custGeom>
              <a:avLst/>
              <a:gdLst>
                <a:gd name="connsiteX0" fmla="*/ 57210 w 156836"/>
                <a:gd name="connsiteY0" fmla="*/ 3582 h 140490"/>
                <a:gd name="connsiteX1" fmla="*/ 52881 w 156836"/>
                <a:gd name="connsiteY1" fmla="*/ 85 h 140490"/>
                <a:gd name="connsiteX2" fmla="*/ 12256 w 156836"/>
                <a:gd name="connsiteY2" fmla="*/ 3264 h 140490"/>
                <a:gd name="connsiteX3" fmla="*/ 5930 w 156836"/>
                <a:gd name="connsiteY3" fmla="*/ 9621 h 140490"/>
                <a:gd name="connsiteX4" fmla="*/ 13921 w 156836"/>
                <a:gd name="connsiteY4" fmla="*/ 13435 h 140490"/>
                <a:gd name="connsiteX5" fmla="*/ 30571 w 156836"/>
                <a:gd name="connsiteY5" fmla="*/ 18839 h 140490"/>
                <a:gd name="connsiteX6" fmla="*/ 24244 w 156836"/>
                <a:gd name="connsiteY6" fmla="*/ 44585 h 140490"/>
                <a:gd name="connsiteX7" fmla="*/ 3932 w 156836"/>
                <a:gd name="connsiteY7" fmla="*/ 122458 h 140490"/>
                <a:gd name="connsiteX8" fmla="*/ 269 w 156836"/>
                <a:gd name="connsiteY8" fmla="*/ 136761 h 140490"/>
                <a:gd name="connsiteX9" fmla="*/ 5597 w 156836"/>
                <a:gd name="connsiteY9" fmla="*/ 140576 h 140490"/>
                <a:gd name="connsiteX10" fmla="*/ 10259 w 156836"/>
                <a:gd name="connsiteY10" fmla="*/ 140576 h 140490"/>
                <a:gd name="connsiteX11" fmla="*/ 104161 w 156836"/>
                <a:gd name="connsiteY11" fmla="*/ 93852 h 140490"/>
                <a:gd name="connsiteX12" fmla="*/ 157106 w 156836"/>
                <a:gd name="connsiteY12" fmla="*/ 8667 h 140490"/>
                <a:gd name="connsiteX13" fmla="*/ 147449 w 156836"/>
                <a:gd name="connsiteY13" fmla="*/ 85 h 140490"/>
                <a:gd name="connsiteX14" fmla="*/ 134463 w 156836"/>
                <a:gd name="connsiteY14" fmla="*/ 10575 h 140490"/>
                <a:gd name="connsiteX15" fmla="*/ 24577 w 156836"/>
                <a:gd name="connsiteY15" fmla="*/ 130087 h 140490"/>
                <a:gd name="connsiteX16" fmla="*/ 57210 w 156836"/>
                <a:gd name="connsiteY16" fmla="*/ 358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36" h="140490">
                  <a:moveTo>
                    <a:pt x="57210" y="3582"/>
                  </a:moveTo>
                  <a:cubicBezTo>
                    <a:pt x="57210" y="3264"/>
                    <a:pt x="57210" y="85"/>
                    <a:pt x="52881" y="85"/>
                  </a:cubicBezTo>
                  <a:cubicBezTo>
                    <a:pt x="45222" y="85"/>
                    <a:pt x="20914" y="2628"/>
                    <a:pt x="12256" y="3264"/>
                  </a:cubicBezTo>
                  <a:cubicBezTo>
                    <a:pt x="9593" y="3582"/>
                    <a:pt x="5930" y="3900"/>
                    <a:pt x="5930" y="9621"/>
                  </a:cubicBezTo>
                  <a:cubicBezTo>
                    <a:pt x="5930" y="13435"/>
                    <a:pt x="8927" y="13435"/>
                    <a:pt x="13921" y="13435"/>
                  </a:cubicBezTo>
                  <a:cubicBezTo>
                    <a:pt x="29905" y="13435"/>
                    <a:pt x="30571" y="15660"/>
                    <a:pt x="30571" y="18839"/>
                  </a:cubicBezTo>
                  <a:cubicBezTo>
                    <a:pt x="30571" y="21064"/>
                    <a:pt x="26575" y="36003"/>
                    <a:pt x="24244" y="44585"/>
                  </a:cubicBezTo>
                  <a:lnTo>
                    <a:pt x="3932" y="122458"/>
                  </a:lnTo>
                  <a:cubicBezTo>
                    <a:pt x="2600" y="127226"/>
                    <a:pt x="269" y="136126"/>
                    <a:pt x="269" y="136761"/>
                  </a:cubicBezTo>
                  <a:cubicBezTo>
                    <a:pt x="269" y="140258"/>
                    <a:pt x="3599" y="140576"/>
                    <a:pt x="5597" y="140576"/>
                  </a:cubicBezTo>
                  <a:lnTo>
                    <a:pt x="10259" y="140576"/>
                  </a:lnTo>
                  <a:cubicBezTo>
                    <a:pt x="33568" y="136761"/>
                    <a:pt x="69863" y="124365"/>
                    <a:pt x="104161" y="93852"/>
                  </a:cubicBezTo>
                  <a:cubicBezTo>
                    <a:pt x="148115" y="54756"/>
                    <a:pt x="157106" y="11528"/>
                    <a:pt x="157106" y="8667"/>
                  </a:cubicBezTo>
                  <a:cubicBezTo>
                    <a:pt x="157106" y="3264"/>
                    <a:pt x="153110" y="85"/>
                    <a:pt x="147449" y="85"/>
                  </a:cubicBezTo>
                  <a:cubicBezTo>
                    <a:pt x="144785" y="85"/>
                    <a:pt x="137127" y="1357"/>
                    <a:pt x="134463" y="10575"/>
                  </a:cubicBezTo>
                  <a:cubicBezTo>
                    <a:pt x="113151" y="82727"/>
                    <a:pt x="62537" y="118326"/>
                    <a:pt x="24577" y="130087"/>
                  </a:cubicBezTo>
                  <a:lnTo>
                    <a:pt x="57210" y="3582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64F5E0EF-90EB-203C-53B9-17BB6A9ED0C8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924816" y="7991835"/>
              <a:ext cx="103026" cy="147737"/>
            </a:xfrm>
            <a:custGeom>
              <a:avLst/>
              <a:gdLst>
                <a:gd name="connsiteX0" fmla="*/ 103301 w 103026"/>
                <a:gd name="connsiteY0" fmla="*/ 107326 h 147737"/>
                <a:gd name="connsiteX1" fmla="*/ 95376 w 103026"/>
                <a:gd name="connsiteY1" fmla="*/ 107326 h 147737"/>
                <a:gd name="connsiteX2" fmla="*/ 89315 w 103026"/>
                <a:gd name="connsiteY2" fmla="*/ 127573 h 147737"/>
                <a:gd name="connsiteX3" fmla="*/ 66239 w 103026"/>
                <a:gd name="connsiteY3" fmla="*/ 128908 h 147737"/>
                <a:gd name="connsiteX4" fmla="*/ 23350 w 103026"/>
                <a:gd name="connsiteY4" fmla="*/ 128908 h 147737"/>
                <a:gd name="connsiteX5" fmla="*/ 69969 w 103026"/>
                <a:gd name="connsiteY5" fmla="*/ 91528 h 147737"/>
                <a:gd name="connsiteX6" fmla="*/ 103301 w 103026"/>
                <a:gd name="connsiteY6" fmla="*/ 43469 h 147737"/>
                <a:gd name="connsiteX7" fmla="*/ 48757 w 103026"/>
                <a:gd name="connsiteY7" fmla="*/ 83 h 147737"/>
                <a:gd name="connsiteX8" fmla="*/ 274 w 103026"/>
                <a:gd name="connsiteY8" fmla="*/ 39909 h 147737"/>
                <a:gd name="connsiteX9" fmla="*/ 12628 w 103026"/>
                <a:gd name="connsiteY9" fmla="*/ 52369 h 147737"/>
                <a:gd name="connsiteX10" fmla="*/ 24982 w 103026"/>
                <a:gd name="connsiteY10" fmla="*/ 40577 h 147737"/>
                <a:gd name="connsiteX11" fmla="*/ 11230 w 103026"/>
                <a:gd name="connsiteY11" fmla="*/ 28785 h 147737"/>
                <a:gd name="connsiteX12" fmla="*/ 45261 w 103026"/>
                <a:gd name="connsiteY12" fmla="*/ 8092 h 147737"/>
                <a:gd name="connsiteX13" fmla="*/ 80691 w 103026"/>
                <a:gd name="connsiteY13" fmla="*/ 43469 h 147737"/>
                <a:gd name="connsiteX14" fmla="*/ 58780 w 103026"/>
                <a:gd name="connsiteY14" fmla="*/ 86188 h 147737"/>
                <a:gd name="connsiteX15" fmla="*/ 2605 w 103026"/>
                <a:gd name="connsiteY15" fmla="*/ 139142 h 147737"/>
                <a:gd name="connsiteX16" fmla="*/ 274 w 103026"/>
                <a:gd name="connsiteY16" fmla="*/ 147820 h 147737"/>
                <a:gd name="connsiteX17" fmla="*/ 96308 w 103026"/>
                <a:gd name="connsiteY17" fmla="*/ 147820 h 147737"/>
                <a:gd name="connsiteX18" fmla="*/ 103301 w 103026"/>
                <a:gd name="connsiteY18" fmla="*/ 107326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7737">
                  <a:moveTo>
                    <a:pt x="103301" y="107326"/>
                  </a:moveTo>
                  <a:lnTo>
                    <a:pt x="95376" y="107326"/>
                  </a:lnTo>
                  <a:cubicBezTo>
                    <a:pt x="94676" y="112220"/>
                    <a:pt x="92345" y="125348"/>
                    <a:pt x="89315" y="127573"/>
                  </a:cubicBezTo>
                  <a:cubicBezTo>
                    <a:pt x="87450" y="128908"/>
                    <a:pt x="69502" y="128908"/>
                    <a:pt x="66239" y="128908"/>
                  </a:cubicBezTo>
                  <a:lnTo>
                    <a:pt x="23350" y="128908"/>
                  </a:lnTo>
                  <a:cubicBezTo>
                    <a:pt x="47825" y="108216"/>
                    <a:pt x="55983" y="101986"/>
                    <a:pt x="69969" y="91528"/>
                  </a:cubicBezTo>
                  <a:cubicBezTo>
                    <a:pt x="87217" y="78401"/>
                    <a:pt x="103301" y="64606"/>
                    <a:pt x="103301" y="43469"/>
                  </a:cubicBezTo>
                  <a:cubicBezTo>
                    <a:pt x="103301" y="16547"/>
                    <a:pt x="78593" y="83"/>
                    <a:pt x="48757" y="83"/>
                  </a:cubicBezTo>
                  <a:cubicBezTo>
                    <a:pt x="19854" y="83"/>
                    <a:pt x="274" y="19440"/>
                    <a:pt x="274" y="39909"/>
                  </a:cubicBezTo>
                  <a:cubicBezTo>
                    <a:pt x="274" y="51257"/>
                    <a:pt x="10297" y="52369"/>
                    <a:pt x="12628" y="52369"/>
                  </a:cubicBezTo>
                  <a:cubicBezTo>
                    <a:pt x="18223" y="52369"/>
                    <a:pt x="24982" y="48587"/>
                    <a:pt x="24982" y="40577"/>
                  </a:cubicBezTo>
                  <a:cubicBezTo>
                    <a:pt x="24982" y="36572"/>
                    <a:pt x="23350" y="28785"/>
                    <a:pt x="11230" y="28785"/>
                  </a:cubicBezTo>
                  <a:cubicBezTo>
                    <a:pt x="18456" y="12987"/>
                    <a:pt x="34306" y="8092"/>
                    <a:pt x="45261" y="8092"/>
                  </a:cubicBezTo>
                  <a:cubicBezTo>
                    <a:pt x="68570" y="8092"/>
                    <a:pt x="80691" y="25447"/>
                    <a:pt x="80691" y="43469"/>
                  </a:cubicBezTo>
                  <a:cubicBezTo>
                    <a:pt x="80691" y="62826"/>
                    <a:pt x="66239" y="78179"/>
                    <a:pt x="58780" y="86188"/>
                  </a:cubicBezTo>
                  <a:lnTo>
                    <a:pt x="2605" y="139142"/>
                  </a:lnTo>
                  <a:cubicBezTo>
                    <a:pt x="274" y="141145"/>
                    <a:pt x="274" y="141590"/>
                    <a:pt x="274" y="147820"/>
                  </a:cubicBezTo>
                  <a:lnTo>
                    <a:pt x="96308" y="147820"/>
                  </a:lnTo>
                  <a:lnTo>
                    <a:pt x="103301" y="107326"/>
                  </a:lnTo>
                  <a:close/>
                </a:path>
              </a:pathLst>
            </a:custGeom>
            <a:solidFill>
              <a:srgbClr val="000000"/>
            </a:solidFill>
            <a:ln w="333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17F4348-C927-BB50-8ACA-0319DA597891}"/>
              </a:ext>
            </a:extLst>
          </p:cNvPr>
          <p:cNvGrpSpPr/>
          <p:nvPr/>
        </p:nvGrpSpPr>
        <p:grpSpPr>
          <a:xfrm>
            <a:off x="1031507" y="1244599"/>
            <a:ext cx="1594734" cy="3951112"/>
            <a:chOff x="1031507" y="1244599"/>
            <a:chExt cx="1594734" cy="39511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796B45-7356-988A-3B75-A04CE2425D87}"/>
                </a:ext>
              </a:extLst>
            </p:cNvPr>
            <p:cNvSpPr/>
            <p:nvPr/>
          </p:nvSpPr>
          <p:spPr bwMode="auto">
            <a:xfrm>
              <a:off x="1031507" y="1955351"/>
              <a:ext cx="810090" cy="3240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mpd="sng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38B390E9-75F0-EE24-B400-75DAA45CFD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41597" y="1955351"/>
              <a:ext cx="0" cy="324036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Flèche vers le haut 9">
              <a:extLst>
                <a:ext uri="{FF2B5EF4-FFF2-40B4-BE49-F238E27FC236}">
                  <a16:creationId xmlns:a16="http://schemas.microsoft.com/office/drawing/2014/main" id="{67E92AA8-1458-6AAE-BA88-8A68D88EFF59}"/>
                </a:ext>
              </a:extLst>
            </p:cNvPr>
            <p:cNvSpPr/>
            <p:nvPr/>
          </p:nvSpPr>
          <p:spPr bwMode="auto">
            <a:xfrm>
              <a:off x="2038433" y="1273215"/>
              <a:ext cx="373888" cy="681385"/>
            </a:xfrm>
            <a:prstGeom prst="upArrow">
              <a:avLst>
                <a:gd name="adj1" fmla="val 42357"/>
                <a:gd name="adj2" fmla="val 71017"/>
              </a:avLst>
            </a:prstGeom>
            <a:noFill/>
            <a:ln w="25400" cmpd="sng">
              <a:solidFill>
                <a:srgbClr val="008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50" name="Graphique 4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 title="IguanaTex Vector Display">
              <a:extLst>
                <a:ext uri="{FF2B5EF4-FFF2-40B4-BE49-F238E27FC236}">
                  <a16:creationId xmlns:a16="http://schemas.microsoft.com/office/drawing/2014/main" id="{B8149310-6B68-5265-42F0-E145408C91FF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2425700" y="1244599"/>
              <a:ext cx="200541" cy="167118"/>
            </a:xfrm>
            <a:custGeom>
              <a:avLst/>
              <a:gdLst>
                <a:gd name="connsiteX0" fmla="*/ 160064 w 184474"/>
                <a:gd name="connsiteY0" fmla="*/ 22718 h 149177"/>
                <a:gd name="connsiteX1" fmla="*/ 184705 w 184474"/>
                <a:gd name="connsiteY1" fmla="*/ 15725 h 149177"/>
                <a:gd name="connsiteX2" fmla="*/ 184705 w 184474"/>
                <a:gd name="connsiteY2" fmla="*/ 75 h 149177"/>
                <a:gd name="connsiteX3" fmla="*/ 158399 w 184474"/>
                <a:gd name="connsiteY3" fmla="*/ 1074 h 149177"/>
                <a:gd name="connsiteX4" fmla="*/ 128097 w 184474"/>
                <a:gd name="connsiteY4" fmla="*/ 75 h 149177"/>
                <a:gd name="connsiteX5" fmla="*/ 128097 w 184474"/>
                <a:gd name="connsiteY5" fmla="*/ 15725 h 149177"/>
                <a:gd name="connsiteX6" fmla="*/ 144081 w 184474"/>
                <a:gd name="connsiteY6" fmla="*/ 19388 h 149177"/>
                <a:gd name="connsiteX7" fmla="*/ 142416 w 184474"/>
                <a:gd name="connsiteY7" fmla="*/ 23384 h 149177"/>
                <a:gd name="connsiteX8" fmla="*/ 103789 w 184474"/>
                <a:gd name="connsiteY8" fmla="*/ 106630 h 149177"/>
                <a:gd name="connsiteX9" fmla="*/ 61500 w 184474"/>
                <a:gd name="connsiteY9" fmla="*/ 15725 h 149177"/>
                <a:gd name="connsiteX10" fmla="*/ 79481 w 184474"/>
                <a:gd name="connsiteY10" fmla="*/ 15725 h 149177"/>
                <a:gd name="connsiteX11" fmla="*/ 79481 w 184474"/>
                <a:gd name="connsiteY11" fmla="*/ 75 h 149177"/>
                <a:gd name="connsiteX12" fmla="*/ 38191 w 184474"/>
                <a:gd name="connsiteY12" fmla="*/ 1074 h 149177"/>
                <a:gd name="connsiteX13" fmla="*/ 231 w 184474"/>
                <a:gd name="connsiteY13" fmla="*/ 75 h 149177"/>
                <a:gd name="connsiteX14" fmla="*/ 231 w 184474"/>
                <a:gd name="connsiteY14" fmla="*/ 15725 h 149177"/>
                <a:gd name="connsiteX15" fmla="*/ 21542 w 184474"/>
                <a:gd name="connsiteY15" fmla="*/ 15725 h 149177"/>
                <a:gd name="connsiteX16" fmla="*/ 79814 w 184474"/>
                <a:gd name="connsiteY16" fmla="*/ 140928 h 149177"/>
                <a:gd name="connsiteX17" fmla="*/ 92468 w 184474"/>
                <a:gd name="connsiteY17" fmla="*/ 149253 h 149177"/>
                <a:gd name="connsiteX18" fmla="*/ 104788 w 184474"/>
                <a:gd name="connsiteY18" fmla="*/ 141261 h 149177"/>
                <a:gd name="connsiteX19" fmla="*/ 160064 w 184474"/>
                <a:gd name="connsiteY19" fmla="*/ 22718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4474" h="149177">
                  <a:moveTo>
                    <a:pt x="160064" y="22718"/>
                  </a:moveTo>
                  <a:cubicBezTo>
                    <a:pt x="162062" y="18056"/>
                    <a:pt x="163394" y="15725"/>
                    <a:pt x="184705" y="15725"/>
                  </a:cubicBezTo>
                  <a:lnTo>
                    <a:pt x="184705" y="75"/>
                  </a:lnTo>
                  <a:cubicBezTo>
                    <a:pt x="176380" y="741"/>
                    <a:pt x="166724" y="1074"/>
                    <a:pt x="158399" y="1074"/>
                  </a:cubicBezTo>
                  <a:cubicBezTo>
                    <a:pt x="150074" y="1074"/>
                    <a:pt x="135090" y="408"/>
                    <a:pt x="128097" y="75"/>
                  </a:cubicBezTo>
                  <a:lnTo>
                    <a:pt x="128097" y="15725"/>
                  </a:lnTo>
                  <a:cubicBezTo>
                    <a:pt x="134424" y="15725"/>
                    <a:pt x="144081" y="16724"/>
                    <a:pt x="144081" y="19388"/>
                  </a:cubicBezTo>
                  <a:cubicBezTo>
                    <a:pt x="144081" y="19721"/>
                    <a:pt x="143748" y="20387"/>
                    <a:pt x="142416" y="23384"/>
                  </a:cubicBezTo>
                  <a:lnTo>
                    <a:pt x="103789" y="106630"/>
                  </a:lnTo>
                  <a:lnTo>
                    <a:pt x="61500" y="15725"/>
                  </a:lnTo>
                  <a:lnTo>
                    <a:pt x="79481" y="15725"/>
                  </a:lnTo>
                  <a:lnTo>
                    <a:pt x="79481" y="75"/>
                  </a:lnTo>
                  <a:cubicBezTo>
                    <a:pt x="68493" y="741"/>
                    <a:pt x="38524" y="1074"/>
                    <a:pt x="38191" y="1074"/>
                  </a:cubicBezTo>
                  <a:cubicBezTo>
                    <a:pt x="28867" y="1074"/>
                    <a:pt x="13883" y="408"/>
                    <a:pt x="231" y="75"/>
                  </a:cubicBezTo>
                  <a:lnTo>
                    <a:pt x="231" y="15725"/>
                  </a:lnTo>
                  <a:lnTo>
                    <a:pt x="21542" y="15725"/>
                  </a:lnTo>
                  <a:lnTo>
                    <a:pt x="79814" y="140928"/>
                  </a:lnTo>
                  <a:cubicBezTo>
                    <a:pt x="83810" y="149253"/>
                    <a:pt x="88139" y="149253"/>
                    <a:pt x="92468" y="149253"/>
                  </a:cubicBezTo>
                  <a:cubicBezTo>
                    <a:pt x="98128" y="149253"/>
                    <a:pt x="101458" y="148254"/>
                    <a:pt x="104788" y="141261"/>
                  </a:cubicBezTo>
                  <a:lnTo>
                    <a:pt x="160064" y="22718"/>
                  </a:lnTo>
                  <a:close/>
                </a:path>
              </a:pathLst>
            </a:custGeom>
            <a:solidFill>
              <a:srgbClr val="1A8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7851725-126E-9B81-0CEB-1535F6F23F9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25426" y="1958465"/>
            <a:ext cx="443820" cy="3240360"/>
            <a:chOff x="1025426" y="1958465"/>
            <a:chExt cx="443820" cy="3240360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5CA878CD-E62D-6894-FADB-B88BA33AFA7C}"/>
                </a:ext>
              </a:extLst>
            </p:cNvPr>
            <p:cNvCxnSpPr/>
            <p:nvPr/>
          </p:nvCxnSpPr>
          <p:spPr bwMode="auto">
            <a:xfrm>
              <a:off x="1187800" y="1958465"/>
              <a:ext cx="0" cy="3240360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539C7006-AEFB-7248-A355-07D5A5723D59}"/>
                </a:ext>
              </a:extLst>
            </p:cNvPr>
            <p:cNvGrpSpPr/>
            <p:nvPr>
              <p:custDataLst>
                <p:tags r:id="rId35"/>
              </p:custDataLst>
            </p:nvPr>
          </p:nvGrpSpPr>
          <p:grpSpPr>
            <a:xfrm>
              <a:off x="1025426" y="2989218"/>
              <a:ext cx="443820" cy="430761"/>
              <a:chOff x="1025426" y="2989218"/>
              <a:chExt cx="443820" cy="43076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625E0B9-4259-EF71-C6CC-B23677E83EF2}"/>
                  </a:ext>
                </a:extLst>
              </p:cNvPr>
              <p:cNvSpPr/>
              <p:nvPr/>
            </p:nvSpPr>
            <p:spPr bwMode="auto">
              <a:xfrm>
                <a:off x="1025426" y="2989218"/>
                <a:ext cx="443820" cy="4307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mpd="sng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39" name="Graphique 3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    <a:extLst>
                  <a:ext uri="{FF2B5EF4-FFF2-40B4-BE49-F238E27FC236}">
                    <a16:creationId xmlns:a16="http://schemas.microsoft.com/office/drawing/2014/main" id="{DC8E9BA2-A0A5-5F2E-6A72-0AF6806F7A67}"/>
                  </a:ext>
                </a:extLst>
              </p:cNvPr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1054100" y="3086100"/>
                <a:ext cx="300812" cy="233965"/>
              </a:xfrm>
              <a:custGeom>
                <a:avLst/>
                <a:gdLst>
                  <a:gd name="connsiteX0" fmla="*/ 241312 w 280374"/>
                  <a:gd name="connsiteY0" fmla="*/ 22052 h 194939"/>
                  <a:gd name="connsiteX1" fmla="*/ 269282 w 280374"/>
                  <a:gd name="connsiteY1" fmla="*/ 8923 h 194939"/>
                  <a:gd name="connsiteX2" fmla="*/ 280604 w 280374"/>
                  <a:gd name="connsiteY2" fmla="*/ 3214 h 194939"/>
                  <a:gd name="connsiteX3" fmla="*/ 275942 w 280374"/>
                  <a:gd name="connsiteY3" fmla="*/ 75 h 194939"/>
                  <a:gd name="connsiteX4" fmla="*/ 233320 w 280374"/>
                  <a:gd name="connsiteY4" fmla="*/ 931 h 194939"/>
                  <a:gd name="connsiteX5" fmla="*/ 190365 w 280374"/>
                  <a:gd name="connsiteY5" fmla="*/ 75 h 194939"/>
                  <a:gd name="connsiteX6" fmla="*/ 184038 w 280374"/>
                  <a:gd name="connsiteY6" fmla="*/ 5783 h 194939"/>
                  <a:gd name="connsiteX7" fmla="*/ 193361 w 280374"/>
                  <a:gd name="connsiteY7" fmla="*/ 8923 h 194939"/>
                  <a:gd name="connsiteX8" fmla="*/ 206015 w 280374"/>
                  <a:gd name="connsiteY8" fmla="*/ 9493 h 194939"/>
                  <a:gd name="connsiteX9" fmla="*/ 215006 w 280374"/>
                  <a:gd name="connsiteY9" fmla="*/ 14060 h 194939"/>
                  <a:gd name="connsiteX10" fmla="*/ 213674 w 280374"/>
                  <a:gd name="connsiteY10" fmla="*/ 19483 h 194939"/>
                  <a:gd name="connsiteX11" fmla="*/ 193694 w 280374"/>
                  <a:gd name="connsiteY11" fmla="*/ 89125 h 194939"/>
                  <a:gd name="connsiteX12" fmla="*/ 92133 w 280374"/>
                  <a:gd name="connsiteY12" fmla="*/ 89125 h 194939"/>
                  <a:gd name="connsiteX13" fmla="*/ 111780 w 280374"/>
                  <a:gd name="connsiteY13" fmla="*/ 22052 h 194939"/>
                  <a:gd name="connsiteX14" fmla="*/ 139751 w 280374"/>
                  <a:gd name="connsiteY14" fmla="*/ 8923 h 194939"/>
                  <a:gd name="connsiteX15" fmla="*/ 151072 w 280374"/>
                  <a:gd name="connsiteY15" fmla="*/ 3214 h 194939"/>
                  <a:gd name="connsiteX16" fmla="*/ 146410 w 280374"/>
                  <a:gd name="connsiteY16" fmla="*/ 75 h 194939"/>
                  <a:gd name="connsiteX17" fmla="*/ 103788 w 280374"/>
                  <a:gd name="connsiteY17" fmla="*/ 931 h 194939"/>
                  <a:gd name="connsiteX18" fmla="*/ 60833 w 280374"/>
                  <a:gd name="connsiteY18" fmla="*/ 75 h 194939"/>
                  <a:gd name="connsiteX19" fmla="*/ 54506 w 280374"/>
                  <a:gd name="connsiteY19" fmla="*/ 5783 h 194939"/>
                  <a:gd name="connsiteX20" fmla="*/ 63830 w 280374"/>
                  <a:gd name="connsiteY20" fmla="*/ 8923 h 194939"/>
                  <a:gd name="connsiteX21" fmla="*/ 76483 w 280374"/>
                  <a:gd name="connsiteY21" fmla="*/ 9493 h 194939"/>
                  <a:gd name="connsiteX22" fmla="*/ 85474 w 280374"/>
                  <a:gd name="connsiteY22" fmla="*/ 14060 h 194939"/>
                  <a:gd name="connsiteX23" fmla="*/ 84142 w 280374"/>
                  <a:gd name="connsiteY23" fmla="*/ 19483 h 194939"/>
                  <a:gd name="connsiteX24" fmla="*/ 39522 w 280374"/>
                  <a:gd name="connsiteY24" fmla="*/ 172752 h 194939"/>
                  <a:gd name="connsiteX25" fmla="*/ 9220 w 280374"/>
                  <a:gd name="connsiteY25" fmla="*/ 186166 h 194939"/>
                  <a:gd name="connsiteX26" fmla="*/ 229 w 280374"/>
                  <a:gd name="connsiteY26" fmla="*/ 191875 h 194939"/>
                  <a:gd name="connsiteX27" fmla="*/ 4891 w 280374"/>
                  <a:gd name="connsiteY27" fmla="*/ 195014 h 194939"/>
                  <a:gd name="connsiteX28" fmla="*/ 47180 w 280374"/>
                  <a:gd name="connsiteY28" fmla="*/ 194158 h 194939"/>
                  <a:gd name="connsiteX29" fmla="*/ 68491 w 280374"/>
                  <a:gd name="connsiteY29" fmla="*/ 194444 h 194939"/>
                  <a:gd name="connsiteX30" fmla="*/ 90136 w 280374"/>
                  <a:gd name="connsiteY30" fmla="*/ 195014 h 194939"/>
                  <a:gd name="connsiteX31" fmla="*/ 96795 w 280374"/>
                  <a:gd name="connsiteY31" fmla="*/ 189306 h 194939"/>
                  <a:gd name="connsiteX32" fmla="*/ 87472 w 280374"/>
                  <a:gd name="connsiteY32" fmla="*/ 186166 h 194939"/>
                  <a:gd name="connsiteX33" fmla="*/ 65827 w 280374"/>
                  <a:gd name="connsiteY33" fmla="*/ 181029 h 194939"/>
                  <a:gd name="connsiteX34" fmla="*/ 66826 w 280374"/>
                  <a:gd name="connsiteY34" fmla="*/ 176177 h 194939"/>
                  <a:gd name="connsiteX35" fmla="*/ 89470 w 280374"/>
                  <a:gd name="connsiteY35" fmla="*/ 97973 h 194939"/>
                  <a:gd name="connsiteX36" fmla="*/ 191031 w 280374"/>
                  <a:gd name="connsiteY36" fmla="*/ 97973 h 194939"/>
                  <a:gd name="connsiteX37" fmla="*/ 168054 w 280374"/>
                  <a:gd name="connsiteY37" fmla="*/ 176748 h 194939"/>
                  <a:gd name="connsiteX38" fmla="*/ 137753 w 280374"/>
                  <a:gd name="connsiteY38" fmla="*/ 186166 h 194939"/>
                  <a:gd name="connsiteX39" fmla="*/ 129761 w 280374"/>
                  <a:gd name="connsiteY39" fmla="*/ 191875 h 194939"/>
                  <a:gd name="connsiteX40" fmla="*/ 134423 w 280374"/>
                  <a:gd name="connsiteY40" fmla="*/ 195014 h 194939"/>
                  <a:gd name="connsiteX41" fmla="*/ 176712 w 280374"/>
                  <a:gd name="connsiteY41" fmla="*/ 194158 h 194939"/>
                  <a:gd name="connsiteX42" fmla="*/ 198023 w 280374"/>
                  <a:gd name="connsiteY42" fmla="*/ 194444 h 194939"/>
                  <a:gd name="connsiteX43" fmla="*/ 219667 w 280374"/>
                  <a:gd name="connsiteY43" fmla="*/ 195014 h 194939"/>
                  <a:gd name="connsiteX44" fmla="*/ 226327 w 280374"/>
                  <a:gd name="connsiteY44" fmla="*/ 189306 h 194939"/>
                  <a:gd name="connsiteX45" fmla="*/ 217004 w 280374"/>
                  <a:gd name="connsiteY45" fmla="*/ 186166 h 194939"/>
                  <a:gd name="connsiteX46" fmla="*/ 195359 w 280374"/>
                  <a:gd name="connsiteY46" fmla="*/ 181029 h 194939"/>
                  <a:gd name="connsiteX47" fmla="*/ 196358 w 280374"/>
                  <a:gd name="connsiteY47" fmla="*/ 176177 h 194939"/>
                  <a:gd name="connsiteX48" fmla="*/ 241312 w 280374"/>
                  <a:gd name="connsiteY48" fmla="*/ 22052 h 194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80374" h="194939">
                    <a:moveTo>
                      <a:pt x="241312" y="22052"/>
                    </a:moveTo>
                    <a:cubicBezTo>
                      <a:pt x="244308" y="11777"/>
                      <a:pt x="244974" y="8923"/>
                      <a:pt x="269282" y="8923"/>
                    </a:cubicBezTo>
                    <a:cubicBezTo>
                      <a:pt x="277940" y="8923"/>
                      <a:pt x="280604" y="8923"/>
                      <a:pt x="280604" y="3214"/>
                    </a:cubicBezTo>
                    <a:cubicBezTo>
                      <a:pt x="280604" y="75"/>
                      <a:pt x="276941" y="75"/>
                      <a:pt x="275942" y="75"/>
                    </a:cubicBezTo>
                    <a:cubicBezTo>
                      <a:pt x="266619" y="75"/>
                      <a:pt x="242644" y="931"/>
                      <a:pt x="233320" y="931"/>
                    </a:cubicBezTo>
                    <a:cubicBezTo>
                      <a:pt x="223663" y="931"/>
                      <a:pt x="200021" y="75"/>
                      <a:pt x="190365" y="75"/>
                    </a:cubicBezTo>
                    <a:cubicBezTo>
                      <a:pt x="187701" y="75"/>
                      <a:pt x="184038" y="75"/>
                      <a:pt x="184038" y="5783"/>
                    </a:cubicBezTo>
                    <a:cubicBezTo>
                      <a:pt x="184038" y="8923"/>
                      <a:pt x="187035" y="8923"/>
                      <a:pt x="193361" y="8923"/>
                    </a:cubicBezTo>
                    <a:cubicBezTo>
                      <a:pt x="194027" y="8923"/>
                      <a:pt x="200354" y="8923"/>
                      <a:pt x="206015" y="9493"/>
                    </a:cubicBezTo>
                    <a:cubicBezTo>
                      <a:pt x="212009" y="10064"/>
                      <a:pt x="215006" y="10350"/>
                      <a:pt x="215006" y="14060"/>
                    </a:cubicBezTo>
                    <a:cubicBezTo>
                      <a:pt x="215006" y="15202"/>
                      <a:pt x="214673" y="15773"/>
                      <a:pt x="213674" y="19483"/>
                    </a:cubicBezTo>
                    <a:lnTo>
                      <a:pt x="193694" y="89125"/>
                    </a:lnTo>
                    <a:lnTo>
                      <a:pt x="92133" y="89125"/>
                    </a:lnTo>
                    <a:lnTo>
                      <a:pt x="111780" y="22052"/>
                    </a:lnTo>
                    <a:cubicBezTo>
                      <a:pt x="114777" y="11777"/>
                      <a:pt x="115776" y="8923"/>
                      <a:pt x="139751" y="8923"/>
                    </a:cubicBezTo>
                    <a:cubicBezTo>
                      <a:pt x="148408" y="8923"/>
                      <a:pt x="151072" y="8923"/>
                      <a:pt x="151072" y="3214"/>
                    </a:cubicBezTo>
                    <a:cubicBezTo>
                      <a:pt x="151072" y="75"/>
                      <a:pt x="147409" y="75"/>
                      <a:pt x="146410" y="75"/>
                    </a:cubicBezTo>
                    <a:cubicBezTo>
                      <a:pt x="137087" y="75"/>
                      <a:pt x="113112" y="931"/>
                      <a:pt x="103788" y="931"/>
                    </a:cubicBezTo>
                    <a:cubicBezTo>
                      <a:pt x="94131" y="931"/>
                      <a:pt x="70489" y="75"/>
                      <a:pt x="60833" y="75"/>
                    </a:cubicBezTo>
                    <a:cubicBezTo>
                      <a:pt x="58169" y="75"/>
                      <a:pt x="54506" y="75"/>
                      <a:pt x="54506" y="5783"/>
                    </a:cubicBezTo>
                    <a:cubicBezTo>
                      <a:pt x="54506" y="8923"/>
                      <a:pt x="57503" y="8923"/>
                      <a:pt x="63830" y="8923"/>
                    </a:cubicBezTo>
                    <a:cubicBezTo>
                      <a:pt x="64496" y="8923"/>
                      <a:pt x="70822" y="8923"/>
                      <a:pt x="76483" y="9493"/>
                    </a:cubicBezTo>
                    <a:cubicBezTo>
                      <a:pt x="82477" y="10064"/>
                      <a:pt x="85474" y="10350"/>
                      <a:pt x="85474" y="14060"/>
                    </a:cubicBezTo>
                    <a:cubicBezTo>
                      <a:pt x="85474" y="15202"/>
                      <a:pt x="85141" y="16058"/>
                      <a:pt x="84142" y="19483"/>
                    </a:cubicBezTo>
                    <a:lnTo>
                      <a:pt x="39522" y="172752"/>
                    </a:lnTo>
                    <a:cubicBezTo>
                      <a:pt x="36192" y="183883"/>
                      <a:pt x="35526" y="186166"/>
                      <a:pt x="9220" y="186166"/>
                    </a:cubicBezTo>
                    <a:cubicBezTo>
                      <a:pt x="3226" y="186166"/>
                      <a:pt x="229" y="186166"/>
                      <a:pt x="229" y="191875"/>
                    </a:cubicBezTo>
                    <a:cubicBezTo>
                      <a:pt x="229" y="195014"/>
                      <a:pt x="4225" y="195014"/>
                      <a:pt x="4891" y="195014"/>
                    </a:cubicBezTo>
                    <a:cubicBezTo>
                      <a:pt x="14215" y="195014"/>
                      <a:pt x="37857" y="194158"/>
                      <a:pt x="47180" y="194158"/>
                    </a:cubicBezTo>
                    <a:cubicBezTo>
                      <a:pt x="54173" y="194158"/>
                      <a:pt x="61499" y="194444"/>
                      <a:pt x="68491" y="194444"/>
                    </a:cubicBezTo>
                    <a:cubicBezTo>
                      <a:pt x="75817" y="194444"/>
                      <a:pt x="83143" y="195014"/>
                      <a:pt x="90136" y="195014"/>
                    </a:cubicBezTo>
                    <a:cubicBezTo>
                      <a:pt x="92799" y="195014"/>
                      <a:pt x="96795" y="195014"/>
                      <a:pt x="96795" y="189306"/>
                    </a:cubicBezTo>
                    <a:cubicBezTo>
                      <a:pt x="96795" y="186166"/>
                      <a:pt x="93798" y="186166"/>
                      <a:pt x="87472" y="186166"/>
                    </a:cubicBezTo>
                    <a:cubicBezTo>
                      <a:pt x="75151" y="186166"/>
                      <a:pt x="65827" y="186166"/>
                      <a:pt x="65827" y="181029"/>
                    </a:cubicBezTo>
                    <a:cubicBezTo>
                      <a:pt x="65827" y="179316"/>
                      <a:pt x="66493" y="177889"/>
                      <a:pt x="66826" y="176177"/>
                    </a:cubicBezTo>
                    <a:lnTo>
                      <a:pt x="89470" y="97973"/>
                    </a:lnTo>
                    <a:lnTo>
                      <a:pt x="191031" y="97973"/>
                    </a:lnTo>
                    <a:cubicBezTo>
                      <a:pt x="177045" y="145352"/>
                      <a:pt x="169386" y="172466"/>
                      <a:pt x="168054" y="176748"/>
                    </a:cubicBezTo>
                    <a:cubicBezTo>
                      <a:pt x="164725" y="185881"/>
                      <a:pt x="158398" y="186166"/>
                      <a:pt x="137753" y="186166"/>
                    </a:cubicBezTo>
                    <a:cubicBezTo>
                      <a:pt x="132758" y="186166"/>
                      <a:pt x="129761" y="186166"/>
                      <a:pt x="129761" y="191875"/>
                    </a:cubicBezTo>
                    <a:cubicBezTo>
                      <a:pt x="129761" y="195014"/>
                      <a:pt x="133757" y="195014"/>
                      <a:pt x="134423" y="195014"/>
                    </a:cubicBezTo>
                    <a:cubicBezTo>
                      <a:pt x="143746" y="195014"/>
                      <a:pt x="167388" y="194158"/>
                      <a:pt x="176712" y="194158"/>
                    </a:cubicBezTo>
                    <a:cubicBezTo>
                      <a:pt x="183705" y="194158"/>
                      <a:pt x="191031" y="194444"/>
                      <a:pt x="198023" y="194444"/>
                    </a:cubicBezTo>
                    <a:cubicBezTo>
                      <a:pt x="205349" y="194444"/>
                      <a:pt x="212675" y="195014"/>
                      <a:pt x="219667" y="195014"/>
                    </a:cubicBezTo>
                    <a:cubicBezTo>
                      <a:pt x="222331" y="195014"/>
                      <a:pt x="226327" y="195014"/>
                      <a:pt x="226327" y="189306"/>
                    </a:cubicBezTo>
                    <a:cubicBezTo>
                      <a:pt x="226327" y="186166"/>
                      <a:pt x="223330" y="186166"/>
                      <a:pt x="217004" y="186166"/>
                    </a:cubicBezTo>
                    <a:cubicBezTo>
                      <a:pt x="204683" y="186166"/>
                      <a:pt x="195359" y="186166"/>
                      <a:pt x="195359" y="181029"/>
                    </a:cubicBezTo>
                    <a:cubicBezTo>
                      <a:pt x="195359" y="179316"/>
                      <a:pt x="196025" y="177889"/>
                      <a:pt x="196358" y="176177"/>
                    </a:cubicBezTo>
                    <a:lnTo>
                      <a:pt x="241312" y="22052"/>
                    </a:lnTo>
                    <a:close/>
                  </a:path>
                </a:pathLst>
              </a:custGeom>
              <a:solidFill>
                <a:srgbClr val="000000"/>
              </a:solidFill>
              <a:ln w="328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4C3B608-B90F-73EC-D4EE-D7882EC75A22}"/>
              </a:ext>
            </a:extLst>
          </p:cNvPr>
          <p:cNvGrpSpPr/>
          <p:nvPr/>
        </p:nvGrpSpPr>
        <p:grpSpPr>
          <a:xfrm>
            <a:off x="1949601" y="1942846"/>
            <a:ext cx="1481509" cy="3276317"/>
            <a:chOff x="8542823" y="2759405"/>
            <a:chExt cx="1481509" cy="3276317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3B68AD6C-BCE6-4A88-FA01-2891AEF4714B}"/>
                </a:ext>
              </a:extLst>
            </p:cNvPr>
            <p:cNvSpPr/>
            <p:nvPr/>
          </p:nvSpPr>
          <p:spPr bwMode="auto">
            <a:xfrm>
              <a:off x="8925348" y="2759407"/>
              <a:ext cx="628706" cy="3256441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  <a:gd name="connsiteX0" fmla="*/ 795680 w 795680"/>
                <a:gd name="connsiteY0" fmla="*/ 3221839 h 3221839"/>
                <a:gd name="connsiteX1" fmla="*/ 381857 w 795680"/>
                <a:gd name="connsiteY1" fmla="*/ 2593910 h 3221839"/>
                <a:gd name="connsiteX2" fmla="*/ 24010 w 795680"/>
                <a:gd name="connsiteY2" fmla="*/ 1561422 h 3221839"/>
                <a:gd name="connsiteX3" fmla="*/ 8632 w 795680"/>
                <a:gd name="connsiteY3" fmla="*/ 0 h 3221839"/>
                <a:gd name="connsiteX0" fmla="*/ 794723 w 794723"/>
                <a:gd name="connsiteY0" fmla="*/ 3221839 h 3221839"/>
                <a:gd name="connsiteX1" fmla="*/ 290158 w 794723"/>
                <a:gd name="connsiteY1" fmla="*/ 2600890 h 3221839"/>
                <a:gd name="connsiteX2" fmla="*/ 23053 w 794723"/>
                <a:gd name="connsiteY2" fmla="*/ 1561422 h 3221839"/>
                <a:gd name="connsiteX3" fmla="*/ 7675 w 794723"/>
                <a:gd name="connsiteY3" fmla="*/ 0 h 322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723" h="3221839">
                  <a:moveTo>
                    <a:pt x="794723" y="3221839"/>
                  </a:moveTo>
                  <a:cubicBezTo>
                    <a:pt x="496143" y="2952806"/>
                    <a:pt x="418770" y="2877626"/>
                    <a:pt x="290158" y="2600890"/>
                  </a:cubicBezTo>
                  <a:cubicBezTo>
                    <a:pt x="161546" y="2324154"/>
                    <a:pt x="70134" y="1994904"/>
                    <a:pt x="23053" y="1561422"/>
                  </a:cubicBezTo>
                  <a:cubicBezTo>
                    <a:pt x="-24028" y="1127940"/>
                    <a:pt x="17180" y="879105"/>
                    <a:pt x="7675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29ACD5FB-005B-74A9-CB09-DC9A606C3EB2}"/>
                </a:ext>
              </a:extLst>
            </p:cNvPr>
            <p:cNvSpPr/>
            <p:nvPr/>
          </p:nvSpPr>
          <p:spPr bwMode="auto">
            <a:xfrm>
              <a:off x="8738679" y="2759408"/>
              <a:ext cx="286102" cy="3264004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6813 w 1076813"/>
                <a:gd name="connsiteY0" fmla="*/ 3508310 h 3508310"/>
                <a:gd name="connsiteX1" fmla="*/ 367686 w 1076813"/>
                <a:gd name="connsiteY1" fmla="*/ 2687216 h 3508310"/>
                <a:gd name="connsiteX2" fmla="*/ 43131 w 1076813"/>
                <a:gd name="connsiteY2" fmla="*/ 1715041 h 3508310"/>
                <a:gd name="connsiteX3" fmla="*/ 13123 w 1076813"/>
                <a:gd name="connsiteY3" fmla="*/ 0 h 3508310"/>
                <a:gd name="connsiteX0" fmla="*/ 1068844 w 1068844"/>
                <a:gd name="connsiteY0" fmla="*/ 3508310 h 3508310"/>
                <a:gd name="connsiteX1" fmla="*/ 199173 w 1068844"/>
                <a:gd name="connsiteY1" fmla="*/ 2414990 h 3508310"/>
                <a:gd name="connsiteX2" fmla="*/ 35162 w 1068844"/>
                <a:gd name="connsiteY2" fmla="*/ 1715041 h 3508310"/>
                <a:gd name="connsiteX3" fmla="*/ 5154 w 1068844"/>
                <a:gd name="connsiteY3" fmla="*/ 0 h 3508310"/>
                <a:gd name="connsiteX0" fmla="*/ 1106843 w 1106843"/>
                <a:gd name="connsiteY0" fmla="*/ 3508310 h 3508310"/>
                <a:gd name="connsiteX1" fmla="*/ 237172 w 1106843"/>
                <a:gd name="connsiteY1" fmla="*/ 2414990 h 3508310"/>
                <a:gd name="connsiteX2" fmla="*/ 10340 w 1106843"/>
                <a:gd name="connsiteY2" fmla="*/ 1575438 h 3508310"/>
                <a:gd name="connsiteX3" fmla="*/ 43153 w 1106843"/>
                <a:gd name="connsiteY3" fmla="*/ 0 h 3508310"/>
                <a:gd name="connsiteX0" fmla="*/ 241304 w 241304"/>
                <a:gd name="connsiteY0" fmla="*/ 3257024 h 3257024"/>
                <a:gd name="connsiteX1" fmla="*/ 237172 w 241304"/>
                <a:gd name="connsiteY1" fmla="*/ 2414990 h 3257024"/>
                <a:gd name="connsiteX2" fmla="*/ 10340 w 241304"/>
                <a:gd name="connsiteY2" fmla="*/ 1575438 h 3257024"/>
                <a:gd name="connsiteX3" fmla="*/ 43153 w 241304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32026 w 232026"/>
                <a:gd name="connsiteY0" fmla="*/ 3257024 h 3257024"/>
                <a:gd name="connsiteX1" fmla="*/ 74331 w 232026"/>
                <a:gd name="connsiteY1" fmla="*/ 2408010 h 3257024"/>
                <a:gd name="connsiteX2" fmla="*/ 1062 w 232026"/>
                <a:gd name="connsiteY2" fmla="*/ 1575438 h 3257024"/>
                <a:gd name="connsiteX3" fmla="*/ 33875 w 232026"/>
                <a:gd name="connsiteY3" fmla="*/ 0 h 3257024"/>
                <a:gd name="connsiteX0" fmla="*/ 201924 w 201924"/>
                <a:gd name="connsiteY0" fmla="*/ 3257024 h 3257024"/>
                <a:gd name="connsiteX1" fmla="*/ 44229 w 201924"/>
                <a:gd name="connsiteY1" fmla="*/ 2408010 h 3257024"/>
                <a:gd name="connsiteX2" fmla="*/ 19821 w 201924"/>
                <a:gd name="connsiteY2" fmla="*/ 1582418 h 3257024"/>
                <a:gd name="connsiteX3" fmla="*/ 3773 w 201924"/>
                <a:gd name="connsiteY3" fmla="*/ 0 h 3257024"/>
                <a:gd name="connsiteX0" fmla="*/ 203021 w 203021"/>
                <a:gd name="connsiteY0" fmla="*/ 3257024 h 3257024"/>
                <a:gd name="connsiteX1" fmla="*/ 94187 w 203021"/>
                <a:gd name="connsiteY1" fmla="*/ 2428950 h 3257024"/>
                <a:gd name="connsiteX2" fmla="*/ 20918 w 203021"/>
                <a:gd name="connsiteY2" fmla="*/ 1582418 h 3257024"/>
                <a:gd name="connsiteX3" fmla="*/ 4870 w 203021"/>
                <a:gd name="connsiteY3" fmla="*/ 0 h 3257024"/>
                <a:gd name="connsiteX0" fmla="*/ 286783 w 286783"/>
                <a:gd name="connsiteY0" fmla="*/ 3264004 h 3264004"/>
                <a:gd name="connsiteX1" fmla="*/ 94187 w 286783"/>
                <a:gd name="connsiteY1" fmla="*/ 2428950 h 3264004"/>
                <a:gd name="connsiteX2" fmla="*/ 20918 w 286783"/>
                <a:gd name="connsiteY2" fmla="*/ 1582418 h 3264004"/>
                <a:gd name="connsiteX3" fmla="*/ 4870 w 286783"/>
                <a:gd name="connsiteY3" fmla="*/ 0 h 3264004"/>
                <a:gd name="connsiteX0" fmla="*/ 286102 w 286102"/>
                <a:gd name="connsiteY0" fmla="*/ 3264004 h 3264004"/>
                <a:gd name="connsiteX1" fmla="*/ 65585 w 286102"/>
                <a:gd name="connsiteY1" fmla="*/ 2261427 h 3264004"/>
                <a:gd name="connsiteX2" fmla="*/ 20237 w 286102"/>
                <a:gd name="connsiteY2" fmla="*/ 1582418 h 3264004"/>
                <a:gd name="connsiteX3" fmla="*/ 4189 w 286102"/>
                <a:gd name="connsiteY3" fmla="*/ 0 h 32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102" h="3264004">
                  <a:moveTo>
                    <a:pt x="286102" y="3264004"/>
                  </a:moveTo>
                  <a:cubicBezTo>
                    <a:pt x="162026" y="2764626"/>
                    <a:pt x="109896" y="2541691"/>
                    <a:pt x="65585" y="2261427"/>
                  </a:cubicBezTo>
                  <a:cubicBezTo>
                    <a:pt x="21274" y="1981163"/>
                    <a:pt x="30470" y="1959322"/>
                    <a:pt x="20237" y="1582418"/>
                  </a:cubicBezTo>
                  <a:cubicBezTo>
                    <a:pt x="10004" y="1205514"/>
                    <a:pt x="-8252" y="688910"/>
                    <a:pt x="4189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DC494B7A-B6FE-502E-36D8-AEF0E238926A}"/>
                </a:ext>
              </a:extLst>
            </p:cNvPr>
            <p:cNvSpPr/>
            <p:nvPr/>
          </p:nvSpPr>
          <p:spPr bwMode="auto">
            <a:xfrm>
              <a:off x="8542823" y="2760909"/>
              <a:ext cx="188189" cy="3264332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073847 w 1073847"/>
                <a:gd name="connsiteY0" fmla="*/ 3508310 h 3508310"/>
                <a:gd name="connsiteX1" fmla="*/ 383382 w 1073847"/>
                <a:gd name="connsiteY1" fmla="*/ 2593910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073847 w 1073847"/>
                <a:gd name="connsiteY0" fmla="*/ 3508310 h 3508310"/>
                <a:gd name="connsiteX1" fmla="*/ 364720 w 1073847"/>
                <a:gd name="connsiteY1" fmla="*/ 2687216 h 3508310"/>
                <a:gd name="connsiteX2" fmla="*/ 47480 w 1073847"/>
                <a:gd name="connsiteY2" fmla="*/ 1810139 h 3508310"/>
                <a:gd name="connsiteX3" fmla="*/ 10157 w 1073847"/>
                <a:gd name="connsiteY3" fmla="*/ 0 h 3508310"/>
                <a:gd name="connsiteX0" fmla="*/ 1183575 w 1183575"/>
                <a:gd name="connsiteY0" fmla="*/ 3983798 h 3983798"/>
                <a:gd name="connsiteX1" fmla="*/ 364720 w 1183575"/>
                <a:gd name="connsiteY1" fmla="*/ 268721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183575 w 1183575"/>
                <a:gd name="connsiteY0" fmla="*/ 3983798 h 3983798"/>
                <a:gd name="connsiteX1" fmla="*/ 328144 w 1183575"/>
                <a:gd name="connsiteY1" fmla="*/ 2701846 h 3983798"/>
                <a:gd name="connsiteX2" fmla="*/ 47480 w 1183575"/>
                <a:gd name="connsiteY2" fmla="*/ 1810139 h 3983798"/>
                <a:gd name="connsiteX3" fmla="*/ 10157 w 1183575"/>
                <a:gd name="connsiteY3" fmla="*/ 0 h 3983798"/>
                <a:gd name="connsiteX0" fmla="*/ 1203525 w 1203525"/>
                <a:gd name="connsiteY0" fmla="*/ 3983798 h 3983798"/>
                <a:gd name="connsiteX1" fmla="*/ 348094 w 1203525"/>
                <a:gd name="connsiteY1" fmla="*/ 2701846 h 3983798"/>
                <a:gd name="connsiteX2" fmla="*/ 30854 w 1203525"/>
                <a:gd name="connsiteY2" fmla="*/ 1751618 h 3983798"/>
                <a:gd name="connsiteX3" fmla="*/ 30107 w 1203525"/>
                <a:gd name="connsiteY3" fmla="*/ 0 h 3983798"/>
                <a:gd name="connsiteX0" fmla="*/ 1187642 w 1187642"/>
                <a:gd name="connsiteY0" fmla="*/ 3983798 h 3983798"/>
                <a:gd name="connsiteX1" fmla="*/ 332211 w 1187642"/>
                <a:gd name="connsiteY1" fmla="*/ 2701846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187642 w 1187642"/>
                <a:gd name="connsiteY0" fmla="*/ 3983798 h 3983798"/>
                <a:gd name="connsiteX1" fmla="*/ 295635 w 1187642"/>
                <a:gd name="connsiteY1" fmla="*/ 2723792 h 3983798"/>
                <a:gd name="connsiteX2" fmla="*/ 14971 w 1187642"/>
                <a:gd name="connsiteY2" fmla="*/ 1751618 h 3983798"/>
                <a:gd name="connsiteX3" fmla="*/ 14224 w 1187642"/>
                <a:gd name="connsiteY3" fmla="*/ 0 h 3983798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95635 w 1034023"/>
                <a:gd name="connsiteY1" fmla="*/ 272379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1034023 w 1034023"/>
                <a:gd name="connsiteY0" fmla="*/ 3991113 h 3991113"/>
                <a:gd name="connsiteX1" fmla="*/ 251744 w 1034023"/>
                <a:gd name="connsiteY1" fmla="*/ 2738422 h 3991113"/>
                <a:gd name="connsiteX2" fmla="*/ 14971 w 1034023"/>
                <a:gd name="connsiteY2" fmla="*/ 1751618 h 3991113"/>
                <a:gd name="connsiteX3" fmla="*/ 14224 w 1034023"/>
                <a:gd name="connsiteY3" fmla="*/ 0 h 3991113"/>
                <a:gd name="connsiteX0" fmla="*/ 851143 w 851143"/>
                <a:gd name="connsiteY0" fmla="*/ 3686313 h 3686313"/>
                <a:gd name="connsiteX1" fmla="*/ 251744 w 851143"/>
                <a:gd name="connsiteY1" fmla="*/ 2738422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851143 w 851143"/>
                <a:gd name="connsiteY0" fmla="*/ 3686313 h 3686313"/>
                <a:gd name="connsiteX1" fmla="*/ 160304 w 851143"/>
                <a:gd name="connsiteY1" fmla="*/ 2576888 h 3686313"/>
                <a:gd name="connsiteX2" fmla="*/ 14971 w 851143"/>
                <a:gd name="connsiteY2" fmla="*/ 1751618 h 3686313"/>
                <a:gd name="connsiteX3" fmla="*/ 14224 w 851143"/>
                <a:gd name="connsiteY3" fmla="*/ 0 h 3686313"/>
                <a:gd name="connsiteX0" fmla="*/ 409183 w 409183"/>
                <a:gd name="connsiteY0" fmla="*/ 3142971 h 3142971"/>
                <a:gd name="connsiteX1" fmla="*/ 160304 w 409183"/>
                <a:gd name="connsiteY1" fmla="*/ 257688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409183 w 409183"/>
                <a:gd name="connsiteY0" fmla="*/ 3142971 h 3142971"/>
                <a:gd name="connsiteX1" fmla="*/ 99344 w 409183"/>
                <a:gd name="connsiteY1" fmla="*/ 2606258 h 3142971"/>
                <a:gd name="connsiteX2" fmla="*/ 14971 w 409183"/>
                <a:gd name="connsiteY2" fmla="*/ 1751618 h 3142971"/>
                <a:gd name="connsiteX3" fmla="*/ 14224 w 409183"/>
                <a:gd name="connsiteY3" fmla="*/ 0 h 3142971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99344 w 302503"/>
                <a:gd name="connsiteY1" fmla="*/ 2606258 h 3128286"/>
                <a:gd name="connsiteX2" fmla="*/ 14971 w 302503"/>
                <a:gd name="connsiteY2" fmla="*/ 1751618 h 3128286"/>
                <a:gd name="connsiteX3" fmla="*/ 14224 w 302503"/>
                <a:gd name="connsiteY3" fmla="*/ 0 h 3128286"/>
                <a:gd name="connsiteX0" fmla="*/ 302503 w 302503"/>
                <a:gd name="connsiteY0" fmla="*/ 3128286 h 3128286"/>
                <a:gd name="connsiteX1" fmla="*/ 14971 w 302503"/>
                <a:gd name="connsiteY1" fmla="*/ 1751618 h 3128286"/>
                <a:gd name="connsiteX2" fmla="*/ 14224 w 302503"/>
                <a:gd name="connsiteY2" fmla="*/ 0 h 3128286"/>
                <a:gd name="connsiteX0" fmla="*/ 292309 w 292309"/>
                <a:gd name="connsiteY0" fmla="*/ 3128286 h 3128286"/>
                <a:gd name="connsiteX1" fmla="*/ 35257 w 292309"/>
                <a:gd name="connsiteY1" fmla="*/ 2001262 h 3128286"/>
                <a:gd name="connsiteX2" fmla="*/ 4030 w 292309"/>
                <a:gd name="connsiteY2" fmla="*/ 0 h 3128286"/>
                <a:gd name="connsiteX0" fmla="*/ 216109 w 216109"/>
                <a:gd name="connsiteY0" fmla="*/ 3172341 h 3172341"/>
                <a:gd name="connsiteX1" fmla="*/ 35257 w 216109"/>
                <a:gd name="connsiteY1" fmla="*/ 2001262 h 3172341"/>
                <a:gd name="connsiteX2" fmla="*/ 4030 w 216109"/>
                <a:gd name="connsiteY2" fmla="*/ 0 h 3172341"/>
                <a:gd name="connsiteX0" fmla="*/ 188189 w 188189"/>
                <a:gd name="connsiteY0" fmla="*/ 3145437 h 3145437"/>
                <a:gd name="connsiteX1" fmla="*/ 35257 w 188189"/>
                <a:gd name="connsiteY1" fmla="*/ 2001262 h 3145437"/>
                <a:gd name="connsiteX2" fmla="*/ 4030 w 188189"/>
                <a:gd name="connsiteY2" fmla="*/ 0 h 31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189" h="3145437">
                  <a:moveTo>
                    <a:pt x="188189" y="3145437"/>
                  </a:moveTo>
                  <a:cubicBezTo>
                    <a:pt x="128287" y="2858631"/>
                    <a:pt x="83303" y="2522643"/>
                    <a:pt x="35257" y="2001262"/>
                  </a:cubicBezTo>
                  <a:cubicBezTo>
                    <a:pt x="9629" y="1671357"/>
                    <a:pt x="-8411" y="688910"/>
                    <a:pt x="4030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D0458DB-1BA3-7E2D-230B-B85343A457CD}"/>
                </a:ext>
              </a:extLst>
            </p:cNvPr>
            <p:cNvSpPr/>
            <p:nvPr/>
          </p:nvSpPr>
          <p:spPr bwMode="auto">
            <a:xfrm>
              <a:off x="9122899" y="2759405"/>
              <a:ext cx="901433" cy="3276317"/>
            </a:xfrm>
            <a:custGeom>
              <a:avLst/>
              <a:gdLst>
                <a:gd name="connsiteX0" fmla="*/ 1167153 w 1167153"/>
                <a:gd name="connsiteY0" fmla="*/ 3396343 h 3396343"/>
                <a:gd name="connsiteX1" fmla="*/ 383382 w 1167153"/>
                <a:gd name="connsiteY1" fmla="*/ 2593910 h 3396343"/>
                <a:gd name="connsiteX2" fmla="*/ 47480 w 1167153"/>
                <a:gd name="connsiteY2" fmla="*/ 1810139 h 3396343"/>
                <a:gd name="connsiteX3" fmla="*/ 10157 w 1167153"/>
                <a:gd name="connsiteY3" fmla="*/ 0 h 3396343"/>
                <a:gd name="connsiteX0" fmla="*/ 1173665 w 1173665"/>
                <a:gd name="connsiteY0" fmla="*/ 3396343 h 3396343"/>
                <a:gd name="connsiteX1" fmla="*/ 389894 w 1173665"/>
                <a:gd name="connsiteY1" fmla="*/ 2593910 h 3396343"/>
                <a:gd name="connsiteX2" fmla="*/ 39362 w 1173665"/>
                <a:gd name="connsiteY2" fmla="*/ 1554107 h 3396343"/>
                <a:gd name="connsiteX3" fmla="*/ 16669 w 1173665"/>
                <a:gd name="connsiteY3" fmla="*/ 0 h 3396343"/>
                <a:gd name="connsiteX0" fmla="*/ 1166429 w 1166429"/>
                <a:gd name="connsiteY0" fmla="*/ 3396343 h 3396343"/>
                <a:gd name="connsiteX1" fmla="*/ 382658 w 1166429"/>
                <a:gd name="connsiteY1" fmla="*/ 2593910 h 3396343"/>
                <a:gd name="connsiteX2" fmla="*/ 32126 w 1166429"/>
                <a:gd name="connsiteY2" fmla="*/ 1554107 h 3396343"/>
                <a:gd name="connsiteX3" fmla="*/ 9433 w 1166429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56996 w 1156996"/>
                <a:gd name="connsiteY0" fmla="*/ 3396343 h 3396343"/>
                <a:gd name="connsiteX1" fmla="*/ 373225 w 1156996"/>
                <a:gd name="connsiteY1" fmla="*/ 2593910 h 3396343"/>
                <a:gd name="connsiteX2" fmla="*/ 66584 w 1156996"/>
                <a:gd name="connsiteY2" fmla="*/ 1554107 h 3396343"/>
                <a:gd name="connsiteX3" fmla="*/ 0 w 1156996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1691 w 1161691"/>
                <a:gd name="connsiteY0" fmla="*/ 3396343 h 3396343"/>
                <a:gd name="connsiteX1" fmla="*/ 377920 w 1161691"/>
                <a:gd name="connsiteY1" fmla="*/ 2593910 h 3396343"/>
                <a:gd name="connsiteX2" fmla="*/ 20073 w 1161691"/>
                <a:gd name="connsiteY2" fmla="*/ 1561422 h 3396343"/>
                <a:gd name="connsiteX3" fmla="*/ 4695 w 1161691"/>
                <a:gd name="connsiteY3" fmla="*/ 0 h 3396343"/>
                <a:gd name="connsiteX0" fmla="*/ 1165628 w 1165628"/>
                <a:gd name="connsiteY0" fmla="*/ 3396343 h 3396343"/>
                <a:gd name="connsiteX1" fmla="*/ 381857 w 1165628"/>
                <a:gd name="connsiteY1" fmla="*/ 2593910 h 3396343"/>
                <a:gd name="connsiteX2" fmla="*/ 24010 w 1165628"/>
                <a:gd name="connsiteY2" fmla="*/ 1561422 h 3396343"/>
                <a:gd name="connsiteX3" fmla="*/ 8632 w 1165628"/>
                <a:gd name="connsiteY3" fmla="*/ 0 h 33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5628" h="3396343">
                  <a:moveTo>
                    <a:pt x="1165628" y="3396343"/>
                  </a:moveTo>
                  <a:cubicBezTo>
                    <a:pt x="867048" y="3127310"/>
                    <a:pt x="572127" y="2899730"/>
                    <a:pt x="381857" y="2593910"/>
                  </a:cubicBezTo>
                  <a:cubicBezTo>
                    <a:pt x="191587" y="2288090"/>
                    <a:pt x="75334" y="1880883"/>
                    <a:pt x="24010" y="1561422"/>
                  </a:cubicBezTo>
                  <a:cubicBezTo>
                    <a:pt x="-25255" y="1254775"/>
                    <a:pt x="18137" y="879105"/>
                    <a:pt x="8632" y="0"/>
                  </a:cubicBezTo>
                </a:path>
              </a:pathLst>
            </a:custGeom>
            <a:noFill/>
            <a:ln w="28575" cmpd="sng">
              <a:solidFill>
                <a:srgbClr val="008F00">
                  <a:alpha val="56000"/>
                </a:srgb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29BA636-6293-CFC1-46A8-CD5BAFBE0FCE}"/>
              </a:ext>
            </a:extLst>
          </p:cNvPr>
          <p:cNvCxnSpPr>
            <a:cxnSpLocks/>
          </p:cNvCxnSpPr>
          <p:nvPr/>
        </p:nvCxnSpPr>
        <p:spPr bwMode="auto">
          <a:xfrm flipV="1">
            <a:off x="2075287" y="3006371"/>
            <a:ext cx="0" cy="70594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91EE39D-E9B0-4D94-D002-3082A309EC0D}"/>
              </a:ext>
            </a:extLst>
          </p:cNvPr>
          <p:cNvCxnSpPr>
            <a:cxnSpLocks/>
          </p:cNvCxnSpPr>
          <p:nvPr/>
        </p:nvCxnSpPr>
        <p:spPr bwMode="auto">
          <a:xfrm flipV="1">
            <a:off x="2154443" y="3087616"/>
            <a:ext cx="0" cy="62470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23EA0B4-B69D-01E8-6F0A-9DE0E7770699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2755" y="3399967"/>
            <a:ext cx="0" cy="31235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29F9E9E-63C6-5D72-DD73-F2FF3592965F}"/>
              </a:ext>
            </a:extLst>
          </p:cNvPr>
          <p:cNvCxnSpPr>
            <a:cxnSpLocks/>
          </p:cNvCxnSpPr>
          <p:nvPr/>
        </p:nvCxnSpPr>
        <p:spPr bwMode="auto">
          <a:xfrm flipV="1">
            <a:off x="2391911" y="3481487"/>
            <a:ext cx="0" cy="23083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24A1E88-C3E6-2006-176A-570D6F26B428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1068" y="3571068"/>
            <a:ext cx="0" cy="14125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D71D7EC4-3691-4DB3-727F-312C14E65E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916975" y="3463867"/>
            <a:ext cx="0" cy="24845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84B6C7B4-3F82-EA0C-C6FF-2729C740D1B1}"/>
              </a:ext>
            </a:extLst>
          </p:cNvPr>
          <p:cNvCxnSpPr>
            <a:cxnSpLocks/>
          </p:cNvCxnSpPr>
          <p:nvPr/>
        </p:nvCxnSpPr>
        <p:spPr bwMode="auto">
          <a:xfrm flipV="1">
            <a:off x="1996131" y="3221751"/>
            <a:ext cx="0" cy="49056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F6C3681-D21A-4866-A709-580B30928C19}"/>
              </a:ext>
            </a:extLst>
          </p:cNvPr>
          <p:cNvCxnSpPr>
            <a:cxnSpLocks/>
          </p:cNvCxnSpPr>
          <p:nvPr/>
        </p:nvCxnSpPr>
        <p:spPr bwMode="auto">
          <a:xfrm flipV="1">
            <a:off x="2233599" y="3215415"/>
            <a:ext cx="0" cy="496904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Forme libre 53">
            <a:extLst>
              <a:ext uri="{FF2B5EF4-FFF2-40B4-BE49-F238E27FC236}">
                <a16:creationId xmlns:a16="http://schemas.microsoft.com/office/drawing/2014/main" id="{D6EBA1A4-8EEF-709D-D735-939C789D41CD}"/>
              </a:ext>
            </a:extLst>
          </p:cNvPr>
          <p:cNvSpPr/>
          <p:nvPr/>
        </p:nvSpPr>
        <p:spPr bwMode="auto">
          <a:xfrm>
            <a:off x="1857806" y="1933950"/>
            <a:ext cx="1103026" cy="3258355"/>
          </a:xfrm>
          <a:custGeom>
            <a:avLst/>
            <a:gdLst>
              <a:gd name="connsiteX0" fmla="*/ 0 w 811669"/>
              <a:gd name="connsiteY0" fmla="*/ 3258355 h 3258355"/>
              <a:gd name="connsiteX1" fmla="*/ 489397 w 811669"/>
              <a:gd name="connsiteY1" fmla="*/ 2369713 h 3258355"/>
              <a:gd name="connsiteX2" fmla="*/ 759854 w 811669"/>
              <a:gd name="connsiteY2" fmla="*/ 1275008 h 3258355"/>
              <a:gd name="connsiteX3" fmla="*/ 811369 w 811669"/>
              <a:gd name="connsiteY3" fmla="*/ 0 h 325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9" h="3258355">
                <a:moveTo>
                  <a:pt x="0" y="3258355"/>
                </a:moveTo>
                <a:cubicBezTo>
                  <a:pt x="181377" y="2979313"/>
                  <a:pt x="362755" y="2700271"/>
                  <a:pt x="489397" y="2369713"/>
                </a:cubicBezTo>
                <a:cubicBezTo>
                  <a:pt x="616039" y="2039155"/>
                  <a:pt x="706192" y="1669960"/>
                  <a:pt x="759854" y="1275008"/>
                </a:cubicBezTo>
                <a:cubicBezTo>
                  <a:pt x="813516" y="880056"/>
                  <a:pt x="812442" y="440028"/>
                  <a:pt x="811369" y="0"/>
                </a:cubicBezTo>
              </a:path>
            </a:pathLst>
          </a:custGeom>
          <a:noFill/>
          <a:ln w="31750" cmpd="sng">
            <a:solidFill>
              <a:srgbClr val="FF4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7" name="Groupe 10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 = \text{Gr}_H&#10;$$&#10;&#10;&#10;\end{document}&#10;" title="IguanaTex Vector Display">
            <a:extLst>
              <a:ext uri="{FF2B5EF4-FFF2-40B4-BE49-F238E27FC236}">
                <a16:creationId xmlns:a16="http://schemas.microsoft.com/office/drawing/2014/main" id="{D602415D-210C-469F-2054-0B8CC7E3A8B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023100" y="5499100"/>
            <a:ext cx="3008120" cy="735319"/>
            <a:chOff x="13251590" y="7535253"/>
            <a:chExt cx="2972434" cy="696142"/>
          </a:xfrm>
        </p:grpSpPr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E9471F5B-0D99-C3C2-83D4-AB7159652BFE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3251590" y="7896714"/>
              <a:ext cx="219002" cy="74377"/>
            </a:xfrm>
            <a:custGeom>
              <a:avLst/>
              <a:gdLst>
                <a:gd name="connsiteX0" fmla="*/ 207994 w 219002"/>
                <a:gd name="connsiteY0" fmla="*/ 12793 h 74377"/>
                <a:gd name="connsiteX1" fmla="*/ 219191 w 219002"/>
                <a:gd name="connsiteY1" fmla="*/ 6436 h 74377"/>
                <a:gd name="connsiteX2" fmla="*/ 208323 w 219002"/>
                <a:gd name="connsiteY2" fmla="*/ 79 h 74377"/>
                <a:gd name="connsiteX3" fmla="*/ 11056 w 219002"/>
                <a:gd name="connsiteY3" fmla="*/ 79 h 74377"/>
                <a:gd name="connsiteX4" fmla="*/ 188 w 219002"/>
                <a:gd name="connsiteY4" fmla="*/ 6436 h 74377"/>
                <a:gd name="connsiteX5" fmla="*/ 11385 w 219002"/>
                <a:gd name="connsiteY5" fmla="*/ 12793 h 74377"/>
                <a:gd name="connsiteX6" fmla="*/ 207994 w 219002"/>
                <a:gd name="connsiteY6" fmla="*/ 12793 h 74377"/>
                <a:gd name="connsiteX7" fmla="*/ 208323 w 219002"/>
                <a:gd name="connsiteY7" fmla="*/ 74456 h 74377"/>
                <a:gd name="connsiteX8" fmla="*/ 219191 w 219002"/>
                <a:gd name="connsiteY8" fmla="*/ 68099 h 74377"/>
                <a:gd name="connsiteX9" fmla="*/ 207994 w 219002"/>
                <a:gd name="connsiteY9" fmla="*/ 61742 h 74377"/>
                <a:gd name="connsiteX10" fmla="*/ 11385 w 219002"/>
                <a:gd name="connsiteY10" fmla="*/ 61742 h 74377"/>
                <a:gd name="connsiteX11" fmla="*/ 188 w 219002"/>
                <a:gd name="connsiteY11" fmla="*/ 68099 h 74377"/>
                <a:gd name="connsiteX12" fmla="*/ 11056 w 219002"/>
                <a:gd name="connsiteY12" fmla="*/ 74456 h 74377"/>
                <a:gd name="connsiteX13" fmla="*/ 208323 w 219002"/>
                <a:gd name="connsiteY13" fmla="*/ 74456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02" h="74377">
                  <a:moveTo>
                    <a:pt x="207994" y="12793"/>
                  </a:moveTo>
                  <a:cubicBezTo>
                    <a:pt x="212934" y="12793"/>
                    <a:pt x="219191" y="12793"/>
                    <a:pt x="219191" y="6436"/>
                  </a:cubicBezTo>
                  <a:cubicBezTo>
                    <a:pt x="219191" y="79"/>
                    <a:pt x="212934" y="79"/>
                    <a:pt x="208323" y="79"/>
                  </a:cubicBezTo>
                  <a:lnTo>
                    <a:pt x="11056" y="79"/>
                  </a:lnTo>
                  <a:cubicBezTo>
                    <a:pt x="6445" y="79"/>
                    <a:pt x="188" y="79"/>
                    <a:pt x="188" y="6436"/>
                  </a:cubicBezTo>
                  <a:cubicBezTo>
                    <a:pt x="188" y="12793"/>
                    <a:pt x="6445" y="12793"/>
                    <a:pt x="11385" y="12793"/>
                  </a:cubicBezTo>
                  <a:lnTo>
                    <a:pt x="207994" y="12793"/>
                  </a:lnTo>
                  <a:close/>
                  <a:moveTo>
                    <a:pt x="208323" y="74456"/>
                  </a:moveTo>
                  <a:cubicBezTo>
                    <a:pt x="212934" y="74456"/>
                    <a:pt x="219191" y="74456"/>
                    <a:pt x="219191" y="68099"/>
                  </a:cubicBezTo>
                  <a:cubicBezTo>
                    <a:pt x="219191" y="61742"/>
                    <a:pt x="212934" y="61742"/>
                    <a:pt x="207994" y="61742"/>
                  </a:cubicBezTo>
                  <a:lnTo>
                    <a:pt x="11385" y="61742"/>
                  </a:lnTo>
                  <a:cubicBezTo>
                    <a:pt x="6445" y="61742"/>
                    <a:pt x="188" y="61742"/>
                    <a:pt x="188" y="68099"/>
                  </a:cubicBezTo>
                  <a:cubicBezTo>
                    <a:pt x="188" y="74456"/>
                    <a:pt x="6445" y="74456"/>
                    <a:pt x="11056" y="74456"/>
                  </a:cubicBezTo>
                  <a:lnTo>
                    <a:pt x="208323" y="7445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414A635C-E79C-C6CE-027D-E1F65ED3457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3813083" y="7573933"/>
              <a:ext cx="179525" cy="286066"/>
            </a:xfrm>
            <a:custGeom>
              <a:avLst/>
              <a:gdLst>
                <a:gd name="connsiteX0" fmla="*/ 179731 w 179525"/>
                <a:gd name="connsiteY0" fmla="*/ 43618 h 286066"/>
                <a:gd name="connsiteX1" fmla="*/ 134942 w 179525"/>
                <a:gd name="connsiteY1" fmla="*/ 72 h 286066"/>
                <a:gd name="connsiteX2" fmla="*/ 95093 w 179525"/>
                <a:gd name="connsiteY2" fmla="*/ 13422 h 286066"/>
                <a:gd name="connsiteX3" fmla="*/ 52610 w 179525"/>
                <a:gd name="connsiteY3" fmla="*/ 81124 h 286066"/>
                <a:gd name="connsiteX4" fmla="*/ 247 w 179525"/>
                <a:gd name="connsiteY4" fmla="*/ 282960 h 286066"/>
                <a:gd name="connsiteX5" fmla="*/ 4199 w 179525"/>
                <a:gd name="connsiteY5" fmla="*/ 286138 h 286066"/>
                <a:gd name="connsiteX6" fmla="*/ 8151 w 179525"/>
                <a:gd name="connsiteY6" fmla="*/ 284549 h 286066"/>
                <a:gd name="connsiteX7" fmla="*/ 31204 w 179525"/>
                <a:gd name="connsiteY7" fmla="*/ 196822 h 286066"/>
                <a:gd name="connsiteX8" fmla="*/ 75992 w 179525"/>
                <a:gd name="connsiteY8" fmla="*/ 227653 h 286066"/>
                <a:gd name="connsiteX9" fmla="*/ 139553 w 179525"/>
                <a:gd name="connsiteY9" fmla="*/ 202543 h 286066"/>
                <a:gd name="connsiteX10" fmla="*/ 165899 w 179525"/>
                <a:gd name="connsiteY10" fmla="*/ 144058 h 286066"/>
                <a:gd name="connsiteX11" fmla="*/ 141858 w 179525"/>
                <a:gd name="connsiteY11" fmla="*/ 96699 h 286066"/>
                <a:gd name="connsiteX12" fmla="*/ 179731 w 179525"/>
                <a:gd name="connsiteY12" fmla="*/ 43618 h 286066"/>
                <a:gd name="connsiteX13" fmla="*/ 120452 w 179525"/>
                <a:gd name="connsiteY13" fmla="*/ 96381 h 286066"/>
                <a:gd name="connsiteX14" fmla="*/ 104644 w 179525"/>
                <a:gd name="connsiteY14" fmla="*/ 98606 h 286066"/>
                <a:gd name="connsiteX15" fmla="*/ 90153 w 179525"/>
                <a:gd name="connsiteY15" fmla="*/ 97334 h 286066"/>
                <a:gd name="connsiteX16" fmla="*/ 106290 w 179525"/>
                <a:gd name="connsiteY16" fmla="*/ 94792 h 286066"/>
                <a:gd name="connsiteX17" fmla="*/ 120452 w 179525"/>
                <a:gd name="connsiteY17" fmla="*/ 96381 h 286066"/>
                <a:gd name="connsiteX18" fmla="*/ 161288 w 179525"/>
                <a:gd name="connsiteY18" fmla="*/ 36307 h 286066"/>
                <a:gd name="connsiteX19" fmla="*/ 131649 w 179525"/>
                <a:gd name="connsiteY19" fmla="*/ 91295 h 286066"/>
                <a:gd name="connsiteX20" fmla="*/ 106290 w 179525"/>
                <a:gd name="connsiteY20" fmla="*/ 87481 h 286066"/>
                <a:gd name="connsiteX21" fmla="*/ 80932 w 179525"/>
                <a:gd name="connsiteY21" fmla="*/ 97652 h 286066"/>
                <a:gd name="connsiteX22" fmla="*/ 103656 w 179525"/>
                <a:gd name="connsiteY22" fmla="*/ 105599 h 286066"/>
                <a:gd name="connsiteX23" fmla="*/ 130661 w 179525"/>
                <a:gd name="connsiteY23" fmla="*/ 101466 h 286066"/>
                <a:gd name="connsiteX24" fmla="*/ 145151 w 179525"/>
                <a:gd name="connsiteY24" fmla="*/ 137384 h 286066"/>
                <a:gd name="connsiteX25" fmla="*/ 128685 w 179525"/>
                <a:gd name="connsiteY25" fmla="*/ 192054 h 286066"/>
                <a:gd name="connsiteX26" fmla="*/ 75004 w 179525"/>
                <a:gd name="connsiteY26" fmla="*/ 220661 h 286066"/>
                <a:gd name="connsiteX27" fmla="*/ 37461 w 179525"/>
                <a:gd name="connsiteY27" fmla="*/ 179658 h 286066"/>
                <a:gd name="connsiteX28" fmla="*/ 39108 w 179525"/>
                <a:gd name="connsiteY28" fmla="*/ 165672 h 286066"/>
                <a:gd name="connsiteX29" fmla="*/ 60185 w 179525"/>
                <a:gd name="connsiteY29" fmla="*/ 85256 h 286066"/>
                <a:gd name="connsiteX30" fmla="*/ 130661 w 179525"/>
                <a:gd name="connsiteY30" fmla="*/ 7382 h 286066"/>
                <a:gd name="connsiteX31" fmla="*/ 161288 w 179525"/>
                <a:gd name="connsiteY31" fmla="*/ 36307 h 28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9525" h="286066">
                  <a:moveTo>
                    <a:pt x="179731" y="43618"/>
                  </a:moveTo>
                  <a:cubicBezTo>
                    <a:pt x="179731" y="19779"/>
                    <a:pt x="161618" y="72"/>
                    <a:pt x="134942" y="72"/>
                  </a:cubicBezTo>
                  <a:cubicBezTo>
                    <a:pt x="115841" y="72"/>
                    <a:pt x="106620" y="5157"/>
                    <a:pt x="95093" y="13422"/>
                  </a:cubicBezTo>
                  <a:cubicBezTo>
                    <a:pt x="76980" y="26136"/>
                    <a:pt x="58867" y="56967"/>
                    <a:pt x="52610" y="81124"/>
                  </a:cubicBezTo>
                  <a:lnTo>
                    <a:pt x="247" y="282960"/>
                  </a:lnTo>
                  <a:cubicBezTo>
                    <a:pt x="-82" y="284231"/>
                    <a:pt x="1564" y="286138"/>
                    <a:pt x="4199" y="286138"/>
                  </a:cubicBezTo>
                  <a:cubicBezTo>
                    <a:pt x="6834" y="286138"/>
                    <a:pt x="7821" y="285502"/>
                    <a:pt x="8151" y="284549"/>
                  </a:cubicBezTo>
                  <a:lnTo>
                    <a:pt x="31204" y="196822"/>
                  </a:lnTo>
                  <a:cubicBezTo>
                    <a:pt x="37461" y="215893"/>
                    <a:pt x="51951" y="227653"/>
                    <a:pt x="75992" y="227653"/>
                  </a:cubicBezTo>
                  <a:cubicBezTo>
                    <a:pt x="100033" y="227653"/>
                    <a:pt x="124733" y="216529"/>
                    <a:pt x="139553" y="202543"/>
                  </a:cubicBezTo>
                  <a:cubicBezTo>
                    <a:pt x="155360" y="187922"/>
                    <a:pt x="165899" y="167579"/>
                    <a:pt x="165899" y="144058"/>
                  </a:cubicBezTo>
                  <a:cubicBezTo>
                    <a:pt x="165899" y="121173"/>
                    <a:pt x="153714" y="104645"/>
                    <a:pt x="141858" y="96699"/>
                  </a:cubicBezTo>
                  <a:cubicBezTo>
                    <a:pt x="160959" y="86210"/>
                    <a:pt x="179731" y="66503"/>
                    <a:pt x="179731" y="43618"/>
                  </a:cubicBezTo>
                  <a:close/>
                  <a:moveTo>
                    <a:pt x="120452" y="96381"/>
                  </a:moveTo>
                  <a:cubicBezTo>
                    <a:pt x="116170" y="97970"/>
                    <a:pt x="112548" y="98606"/>
                    <a:pt x="104644" y="98606"/>
                  </a:cubicBezTo>
                  <a:cubicBezTo>
                    <a:pt x="100033" y="98606"/>
                    <a:pt x="93447" y="98924"/>
                    <a:pt x="90153" y="97334"/>
                  </a:cubicBezTo>
                  <a:cubicBezTo>
                    <a:pt x="90812" y="94156"/>
                    <a:pt x="102668" y="94792"/>
                    <a:pt x="106290" y="94792"/>
                  </a:cubicBezTo>
                  <a:cubicBezTo>
                    <a:pt x="113206" y="94792"/>
                    <a:pt x="116170" y="94792"/>
                    <a:pt x="120452" y="96381"/>
                  </a:cubicBezTo>
                  <a:close/>
                  <a:moveTo>
                    <a:pt x="161288" y="36307"/>
                  </a:moveTo>
                  <a:cubicBezTo>
                    <a:pt x="161288" y="58557"/>
                    <a:pt x="148774" y="81442"/>
                    <a:pt x="131649" y="91295"/>
                  </a:cubicBezTo>
                  <a:cubicBezTo>
                    <a:pt x="122757" y="88117"/>
                    <a:pt x="116170" y="87481"/>
                    <a:pt x="106290" y="87481"/>
                  </a:cubicBezTo>
                  <a:cubicBezTo>
                    <a:pt x="99375" y="87481"/>
                    <a:pt x="80932" y="87163"/>
                    <a:pt x="80932" y="97652"/>
                  </a:cubicBezTo>
                  <a:cubicBezTo>
                    <a:pt x="80603" y="106552"/>
                    <a:pt x="97728" y="105599"/>
                    <a:pt x="103656" y="105599"/>
                  </a:cubicBezTo>
                  <a:cubicBezTo>
                    <a:pt x="115841" y="105599"/>
                    <a:pt x="120781" y="105281"/>
                    <a:pt x="130661" y="101466"/>
                  </a:cubicBezTo>
                  <a:cubicBezTo>
                    <a:pt x="143175" y="112909"/>
                    <a:pt x="144822" y="122762"/>
                    <a:pt x="145151" y="137384"/>
                  </a:cubicBezTo>
                  <a:cubicBezTo>
                    <a:pt x="145810" y="155819"/>
                    <a:pt x="137906" y="179658"/>
                    <a:pt x="128685" y="192054"/>
                  </a:cubicBezTo>
                  <a:cubicBezTo>
                    <a:pt x="115841" y="209218"/>
                    <a:pt x="93776" y="220661"/>
                    <a:pt x="75004" y="220661"/>
                  </a:cubicBezTo>
                  <a:cubicBezTo>
                    <a:pt x="49975" y="220661"/>
                    <a:pt x="37461" y="202225"/>
                    <a:pt x="37461" y="179658"/>
                  </a:cubicBezTo>
                  <a:cubicBezTo>
                    <a:pt x="37461" y="176479"/>
                    <a:pt x="37461" y="171712"/>
                    <a:pt x="39108" y="165672"/>
                  </a:cubicBezTo>
                  <a:lnTo>
                    <a:pt x="60185" y="85256"/>
                  </a:lnTo>
                  <a:cubicBezTo>
                    <a:pt x="67430" y="57921"/>
                    <a:pt x="91141" y="7382"/>
                    <a:pt x="130661" y="7382"/>
                  </a:cubicBezTo>
                  <a:cubicBezTo>
                    <a:pt x="149762" y="7382"/>
                    <a:pt x="161288" y="17236"/>
                    <a:pt x="161288" y="36307"/>
                  </a:cubicBezTo>
                  <a:close/>
                </a:path>
              </a:pathLst>
            </a:custGeom>
            <a:solidFill>
              <a:srgbClr val="B300B3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768CC1F0-76DA-CF58-759E-09EAC584A9D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4022381" y="7570755"/>
              <a:ext cx="243043" cy="227581"/>
            </a:xfrm>
            <a:custGeom>
              <a:avLst/>
              <a:gdLst>
                <a:gd name="connsiteX0" fmla="*/ 130296 w 243043"/>
                <a:gd name="connsiteY0" fmla="*/ 5793 h 227581"/>
                <a:gd name="connsiteX1" fmla="*/ 121733 w 243043"/>
                <a:gd name="connsiteY1" fmla="*/ 72 h 227581"/>
                <a:gd name="connsiteX2" fmla="*/ 113171 w 243043"/>
                <a:gd name="connsiteY2" fmla="*/ 5793 h 227581"/>
                <a:gd name="connsiteX3" fmla="*/ 1858 w 243043"/>
                <a:gd name="connsiteY3" fmla="*/ 221296 h 227581"/>
                <a:gd name="connsiteX4" fmla="*/ 211 w 243043"/>
                <a:gd name="connsiteY4" fmla="*/ 225111 h 227581"/>
                <a:gd name="connsiteX5" fmla="*/ 7457 w 243043"/>
                <a:gd name="connsiteY5" fmla="*/ 227653 h 227581"/>
                <a:gd name="connsiteX6" fmla="*/ 236010 w 243043"/>
                <a:gd name="connsiteY6" fmla="*/ 227653 h 227581"/>
                <a:gd name="connsiteX7" fmla="*/ 243255 w 243043"/>
                <a:gd name="connsiteY7" fmla="*/ 225111 h 227581"/>
                <a:gd name="connsiteX8" fmla="*/ 241609 w 243043"/>
                <a:gd name="connsiteY8" fmla="*/ 221296 h 227581"/>
                <a:gd name="connsiteX9" fmla="*/ 130296 w 243043"/>
                <a:gd name="connsiteY9" fmla="*/ 5793 h 227581"/>
                <a:gd name="connsiteX10" fmla="*/ 111195 w 243043"/>
                <a:gd name="connsiteY10" fmla="*/ 31857 h 227581"/>
                <a:gd name="connsiteX11" fmla="*/ 199784 w 243043"/>
                <a:gd name="connsiteY11" fmla="*/ 203497 h 227581"/>
                <a:gd name="connsiteX12" fmla="*/ 22276 w 243043"/>
                <a:gd name="connsiteY12" fmla="*/ 203497 h 227581"/>
                <a:gd name="connsiteX13" fmla="*/ 111195 w 243043"/>
                <a:gd name="connsiteY13" fmla="*/ 31857 h 22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043" h="227581">
                  <a:moveTo>
                    <a:pt x="130296" y="5793"/>
                  </a:moveTo>
                  <a:cubicBezTo>
                    <a:pt x="127990" y="1661"/>
                    <a:pt x="127332" y="72"/>
                    <a:pt x="121733" y="72"/>
                  </a:cubicBezTo>
                  <a:cubicBezTo>
                    <a:pt x="116135" y="72"/>
                    <a:pt x="115476" y="1661"/>
                    <a:pt x="113171" y="5793"/>
                  </a:cubicBezTo>
                  <a:lnTo>
                    <a:pt x="1858" y="221296"/>
                  </a:lnTo>
                  <a:cubicBezTo>
                    <a:pt x="211" y="224157"/>
                    <a:pt x="211" y="224793"/>
                    <a:pt x="211" y="225111"/>
                  </a:cubicBezTo>
                  <a:cubicBezTo>
                    <a:pt x="211" y="227653"/>
                    <a:pt x="2187" y="227653"/>
                    <a:pt x="7457" y="227653"/>
                  </a:cubicBezTo>
                  <a:lnTo>
                    <a:pt x="236010" y="227653"/>
                  </a:lnTo>
                  <a:cubicBezTo>
                    <a:pt x="241279" y="227653"/>
                    <a:pt x="243255" y="227653"/>
                    <a:pt x="243255" y="225111"/>
                  </a:cubicBezTo>
                  <a:cubicBezTo>
                    <a:pt x="243255" y="224793"/>
                    <a:pt x="243255" y="224157"/>
                    <a:pt x="241609" y="221296"/>
                  </a:cubicBezTo>
                  <a:lnTo>
                    <a:pt x="130296" y="5793"/>
                  </a:lnTo>
                  <a:close/>
                  <a:moveTo>
                    <a:pt x="111195" y="31857"/>
                  </a:moveTo>
                  <a:lnTo>
                    <a:pt x="199784" y="203497"/>
                  </a:lnTo>
                  <a:lnTo>
                    <a:pt x="22276" y="203497"/>
                  </a:lnTo>
                  <a:lnTo>
                    <a:pt x="111195" y="31857"/>
                  </a:lnTo>
                  <a:close/>
                </a:path>
              </a:pathLst>
            </a:custGeom>
            <a:solidFill>
              <a:srgbClr val="B300B3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3EA0057A-CB76-00CB-03D2-66BA1754617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289247" y="7583151"/>
              <a:ext cx="223942" cy="215185"/>
            </a:xfrm>
            <a:custGeom>
              <a:avLst/>
              <a:gdLst>
                <a:gd name="connsiteX0" fmla="*/ 132939 w 223942"/>
                <a:gd name="connsiteY0" fmla="*/ 22321 h 215185"/>
                <a:gd name="connsiteX1" fmla="*/ 140513 w 223942"/>
                <a:gd name="connsiteY1" fmla="*/ 10561 h 215185"/>
                <a:gd name="connsiteX2" fmla="*/ 161261 w 223942"/>
                <a:gd name="connsiteY2" fmla="*/ 9925 h 215185"/>
                <a:gd name="connsiteX3" fmla="*/ 209343 w 223942"/>
                <a:gd name="connsiteY3" fmla="*/ 35989 h 215185"/>
                <a:gd name="connsiteX4" fmla="*/ 206708 w 223942"/>
                <a:gd name="connsiteY4" fmla="*/ 61417 h 215185"/>
                <a:gd name="connsiteX5" fmla="*/ 205720 w 223942"/>
                <a:gd name="connsiteY5" fmla="*/ 67456 h 215185"/>
                <a:gd name="connsiteX6" fmla="*/ 209672 w 223942"/>
                <a:gd name="connsiteY6" fmla="*/ 71588 h 215185"/>
                <a:gd name="connsiteX7" fmla="*/ 214612 w 223942"/>
                <a:gd name="connsiteY7" fmla="*/ 64278 h 215185"/>
                <a:gd name="connsiteX8" fmla="*/ 223504 w 223942"/>
                <a:gd name="connsiteY8" fmla="*/ 8972 h 215185"/>
                <a:gd name="connsiteX9" fmla="*/ 224163 w 223942"/>
                <a:gd name="connsiteY9" fmla="*/ 3568 h 215185"/>
                <a:gd name="connsiteX10" fmla="*/ 215271 w 223942"/>
                <a:gd name="connsiteY10" fmla="*/ 72 h 215185"/>
                <a:gd name="connsiteX11" fmla="*/ 32494 w 223942"/>
                <a:gd name="connsiteY11" fmla="*/ 72 h 215185"/>
                <a:gd name="connsiteX12" fmla="*/ 21955 w 223942"/>
                <a:gd name="connsiteY12" fmla="*/ 6429 h 215185"/>
                <a:gd name="connsiteX13" fmla="*/ 2196 w 223942"/>
                <a:gd name="connsiteY13" fmla="*/ 62371 h 215185"/>
                <a:gd name="connsiteX14" fmla="*/ 220 w 223942"/>
                <a:gd name="connsiteY14" fmla="*/ 68092 h 215185"/>
                <a:gd name="connsiteX15" fmla="*/ 4172 w 223942"/>
                <a:gd name="connsiteY15" fmla="*/ 71588 h 215185"/>
                <a:gd name="connsiteX16" fmla="*/ 9770 w 223942"/>
                <a:gd name="connsiteY16" fmla="*/ 64914 h 215185"/>
                <a:gd name="connsiteX17" fmla="*/ 84857 w 223942"/>
                <a:gd name="connsiteY17" fmla="*/ 9925 h 215185"/>
                <a:gd name="connsiteX18" fmla="*/ 97701 w 223942"/>
                <a:gd name="connsiteY18" fmla="*/ 9925 h 215185"/>
                <a:gd name="connsiteX19" fmla="*/ 106922 w 223942"/>
                <a:gd name="connsiteY19" fmla="*/ 13739 h 215185"/>
                <a:gd name="connsiteX20" fmla="*/ 105605 w 223942"/>
                <a:gd name="connsiteY20" fmla="*/ 20414 h 215185"/>
                <a:gd name="connsiteX21" fmla="*/ 61475 w 223942"/>
                <a:gd name="connsiteY21" fmla="*/ 190147 h 215185"/>
                <a:gd name="connsiteX22" fmla="*/ 22285 w 223942"/>
                <a:gd name="connsiteY22" fmla="*/ 205404 h 215185"/>
                <a:gd name="connsiteX23" fmla="*/ 8453 w 223942"/>
                <a:gd name="connsiteY23" fmla="*/ 211443 h 215185"/>
                <a:gd name="connsiteX24" fmla="*/ 14051 w 223942"/>
                <a:gd name="connsiteY24" fmla="*/ 215257 h 215185"/>
                <a:gd name="connsiteX25" fmla="*/ 41056 w 223942"/>
                <a:gd name="connsiteY25" fmla="*/ 214621 h 215185"/>
                <a:gd name="connsiteX26" fmla="*/ 69049 w 223942"/>
                <a:gd name="connsiteY26" fmla="*/ 214304 h 215185"/>
                <a:gd name="connsiteX27" fmla="*/ 96383 w 223942"/>
                <a:gd name="connsiteY27" fmla="*/ 214621 h 215185"/>
                <a:gd name="connsiteX28" fmla="*/ 125035 w 223942"/>
                <a:gd name="connsiteY28" fmla="*/ 215257 h 215185"/>
                <a:gd name="connsiteX29" fmla="*/ 132280 w 223942"/>
                <a:gd name="connsiteY29" fmla="*/ 208900 h 215185"/>
                <a:gd name="connsiteX30" fmla="*/ 121083 w 223942"/>
                <a:gd name="connsiteY30" fmla="*/ 205404 h 215185"/>
                <a:gd name="connsiteX31" fmla="*/ 100006 w 223942"/>
                <a:gd name="connsiteY31" fmla="*/ 204768 h 215185"/>
                <a:gd name="connsiteX32" fmla="*/ 87821 w 223942"/>
                <a:gd name="connsiteY32" fmla="*/ 197775 h 215185"/>
                <a:gd name="connsiteX33" fmla="*/ 89138 w 223942"/>
                <a:gd name="connsiteY33" fmla="*/ 191100 h 215185"/>
                <a:gd name="connsiteX34" fmla="*/ 132939 w 223942"/>
                <a:gd name="connsiteY34" fmla="*/ 22321 h 2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3942" h="215185">
                  <a:moveTo>
                    <a:pt x="132939" y="22321"/>
                  </a:moveTo>
                  <a:cubicBezTo>
                    <a:pt x="135244" y="13422"/>
                    <a:pt x="136561" y="11515"/>
                    <a:pt x="140513" y="10561"/>
                  </a:cubicBezTo>
                  <a:cubicBezTo>
                    <a:pt x="143477" y="9925"/>
                    <a:pt x="154345" y="9925"/>
                    <a:pt x="161261" y="9925"/>
                  </a:cubicBezTo>
                  <a:cubicBezTo>
                    <a:pt x="194523" y="9925"/>
                    <a:pt x="209343" y="11197"/>
                    <a:pt x="209343" y="35989"/>
                  </a:cubicBezTo>
                  <a:cubicBezTo>
                    <a:pt x="209343" y="40757"/>
                    <a:pt x="208025" y="53153"/>
                    <a:pt x="206708" y="61417"/>
                  </a:cubicBezTo>
                  <a:cubicBezTo>
                    <a:pt x="206379" y="62689"/>
                    <a:pt x="205720" y="66503"/>
                    <a:pt x="205720" y="67456"/>
                  </a:cubicBezTo>
                  <a:cubicBezTo>
                    <a:pt x="205720" y="69363"/>
                    <a:pt x="206708" y="71588"/>
                    <a:pt x="209672" y="71588"/>
                  </a:cubicBezTo>
                  <a:cubicBezTo>
                    <a:pt x="213295" y="71588"/>
                    <a:pt x="213953" y="69046"/>
                    <a:pt x="214612" y="64278"/>
                  </a:cubicBezTo>
                  <a:lnTo>
                    <a:pt x="223504" y="8972"/>
                  </a:lnTo>
                  <a:cubicBezTo>
                    <a:pt x="223833" y="7700"/>
                    <a:pt x="224163" y="4522"/>
                    <a:pt x="224163" y="3568"/>
                  </a:cubicBezTo>
                  <a:cubicBezTo>
                    <a:pt x="224163" y="72"/>
                    <a:pt x="220869" y="72"/>
                    <a:pt x="215271" y="72"/>
                  </a:cubicBezTo>
                  <a:lnTo>
                    <a:pt x="32494" y="72"/>
                  </a:lnTo>
                  <a:cubicBezTo>
                    <a:pt x="24590" y="72"/>
                    <a:pt x="24261" y="390"/>
                    <a:pt x="21955" y="6429"/>
                  </a:cubicBezTo>
                  <a:lnTo>
                    <a:pt x="2196" y="62371"/>
                  </a:lnTo>
                  <a:cubicBezTo>
                    <a:pt x="1866" y="63006"/>
                    <a:pt x="220" y="67456"/>
                    <a:pt x="220" y="68092"/>
                  </a:cubicBezTo>
                  <a:cubicBezTo>
                    <a:pt x="220" y="69999"/>
                    <a:pt x="1866" y="71588"/>
                    <a:pt x="4172" y="71588"/>
                  </a:cubicBezTo>
                  <a:cubicBezTo>
                    <a:pt x="7465" y="71588"/>
                    <a:pt x="7794" y="69999"/>
                    <a:pt x="9770" y="64914"/>
                  </a:cubicBezTo>
                  <a:cubicBezTo>
                    <a:pt x="27554" y="15647"/>
                    <a:pt x="36116" y="9925"/>
                    <a:pt x="84857" y="9925"/>
                  </a:cubicBezTo>
                  <a:lnTo>
                    <a:pt x="97701" y="9925"/>
                  </a:lnTo>
                  <a:cubicBezTo>
                    <a:pt x="106922" y="9925"/>
                    <a:pt x="106922" y="11197"/>
                    <a:pt x="106922" y="13739"/>
                  </a:cubicBezTo>
                  <a:cubicBezTo>
                    <a:pt x="106922" y="15647"/>
                    <a:pt x="105934" y="19461"/>
                    <a:pt x="105605" y="20414"/>
                  </a:cubicBezTo>
                  <a:lnTo>
                    <a:pt x="61475" y="190147"/>
                  </a:lnTo>
                  <a:cubicBezTo>
                    <a:pt x="58511" y="201907"/>
                    <a:pt x="57523" y="205404"/>
                    <a:pt x="22285" y="205404"/>
                  </a:cubicBezTo>
                  <a:cubicBezTo>
                    <a:pt x="10429" y="205404"/>
                    <a:pt x="8453" y="205404"/>
                    <a:pt x="8453" y="211443"/>
                  </a:cubicBezTo>
                  <a:cubicBezTo>
                    <a:pt x="8453" y="215257"/>
                    <a:pt x="12075" y="215257"/>
                    <a:pt x="14051" y="215257"/>
                  </a:cubicBezTo>
                  <a:cubicBezTo>
                    <a:pt x="22943" y="215257"/>
                    <a:pt x="32164" y="214621"/>
                    <a:pt x="41056" y="214621"/>
                  </a:cubicBezTo>
                  <a:cubicBezTo>
                    <a:pt x="50277" y="214621"/>
                    <a:pt x="59828" y="214304"/>
                    <a:pt x="69049" y="214304"/>
                  </a:cubicBezTo>
                  <a:cubicBezTo>
                    <a:pt x="78270" y="214304"/>
                    <a:pt x="87492" y="214621"/>
                    <a:pt x="96383" y="214621"/>
                  </a:cubicBezTo>
                  <a:cubicBezTo>
                    <a:pt x="105934" y="214621"/>
                    <a:pt x="115814" y="215257"/>
                    <a:pt x="125035" y="215257"/>
                  </a:cubicBezTo>
                  <a:cubicBezTo>
                    <a:pt x="128328" y="215257"/>
                    <a:pt x="132280" y="215257"/>
                    <a:pt x="132280" y="208900"/>
                  </a:cubicBezTo>
                  <a:cubicBezTo>
                    <a:pt x="132280" y="205404"/>
                    <a:pt x="129645" y="205404"/>
                    <a:pt x="121083" y="205404"/>
                  </a:cubicBezTo>
                  <a:cubicBezTo>
                    <a:pt x="112850" y="205404"/>
                    <a:pt x="108568" y="205404"/>
                    <a:pt x="100006" y="204768"/>
                  </a:cubicBezTo>
                  <a:cubicBezTo>
                    <a:pt x="90455" y="203815"/>
                    <a:pt x="87821" y="202861"/>
                    <a:pt x="87821" y="197775"/>
                  </a:cubicBezTo>
                  <a:cubicBezTo>
                    <a:pt x="87821" y="197457"/>
                    <a:pt x="87821" y="195868"/>
                    <a:pt x="89138" y="191100"/>
                  </a:cubicBezTo>
                  <a:lnTo>
                    <a:pt x="132939" y="22321"/>
                  </a:lnTo>
                  <a:close/>
                </a:path>
              </a:pathLst>
            </a:custGeom>
            <a:solidFill>
              <a:srgbClr val="B300B3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0F514BAC-81F4-D4BD-80B0-60CA57475EF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524473" y="7657846"/>
              <a:ext cx="151161" cy="205649"/>
            </a:xfrm>
            <a:custGeom>
              <a:avLst/>
              <a:gdLst>
                <a:gd name="connsiteX0" fmla="*/ 150400 w 151161"/>
                <a:gd name="connsiteY0" fmla="*/ 20732 h 205649"/>
                <a:gd name="connsiteX1" fmla="*/ 151388 w 151161"/>
                <a:gd name="connsiteY1" fmla="*/ 15011 h 205649"/>
                <a:gd name="connsiteX2" fmla="*/ 141838 w 151161"/>
                <a:gd name="connsiteY2" fmla="*/ 6429 h 205649"/>
                <a:gd name="connsiteX3" fmla="*/ 128335 w 151161"/>
                <a:gd name="connsiteY3" fmla="*/ 20096 h 205649"/>
                <a:gd name="connsiteX4" fmla="*/ 97708 w 151161"/>
                <a:gd name="connsiteY4" fmla="*/ 72 h 205649"/>
                <a:gd name="connsiteX5" fmla="*/ 19328 w 151161"/>
                <a:gd name="connsiteY5" fmla="*/ 90342 h 205649"/>
                <a:gd name="connsiteX6" fmla="*/ 63128 w 151161"/>
                <a:gd name="connsiteY6" fmla="*/ 140562 h 205649"/>
                <a:gd name="connsiteX7" fmla="*/ 101330 w 151161"/>
                <a:gd name="connsiteY7" fmla="*/ 122127 h 205649"/>
                <a:gd name="connsiteX8" fmla="*/ 101660 w 151161"/>
                <a:gd name="connsiteY8" fmla="*/ 122445 h 205649"/>
                <a:gd name="connsiteX9" fmla="*/ 90792 w 151161"/>
                <a:gd name="connsiteY9" fmla="*/ 164401 h 205649"/>
                <a:gd name="connsiteX10" fmla="*/ 43369 w 151161"/>
                <a:gd name="connsiteY10" fmla="*/ 198729 h 205649"/>
                <a:gd name="connsiteX11" fmla="*/ 17023 w 151161"/>
                <a:gd name="connsiteY11" fmla="*/ 195550 h 205649"/>
                <a:gd name="connsiteX12" fmla="*/ 30525 w 151161"/>
                <a:gd name="connsiteY12" fmla="*/ 179022 h 205649"/>
                <a:gd name="connsiteX13" fmla="*/ 18011 w 151161"/>
                <a:gd name="connsiteY13" fmla="*/ 167897 h 205649"/>
                <a:gd name="connsiteX14" fmla="*/ 227 w 151161"/>
                <a:gd name="connsiteY14" fmla="*/ 186333 h 205649"/>
                <a:gd name="connsiteX15" fmla="*/ 44027 w 151161"/>
                <a:gd name="connsiteY15" fmla="*/ 205722 h 205649"/>
                <a:gd name="connsiteX16" fmla="*/ 113845 w 151161"/>
                <a:gd name="connsiteY16" fmla="*/ 161858 h 205649"/>
                <a:gd name="connsiteX17" fmla="*/ 150400 w 151161"/>
                <a:gd name="connsiteY17" fmla="*/ 20732 h 205649"/>
                <a:gd name="connsiteX18" fmla="*/ 107588 w 151161"/>
                <a:gd name="connsiteY18" fmla="*/ 99877 h 205649"/>
                <a:gd name="connsiteX19" fmla="*/ 90792 w 151161"/>
                <a:gd name="connsiteY19" fmla="*/ 122127 h 205649"/>
                <a:gd name="connsiteX20" fmla="*/ 64116 w 151161"/>
                <a:gd name="connsiteY20" fmla="*/ 133569 h 205649"/>
                <a:gd name="connsiteX21" fmla="*/ 42710 w 151161"/>
                <a:gd name="connsiteY21" fmla="*/ 104327 h 205649"/>
                <a:gd name="connsiteX22" fmla="*/ 61152 w 151161"/>
                <a:gd name="connsiteY22" fmla="*/ 35353 h 205649"/>
                <a:gd name="connsiteX23" fmla="*/ 98037 w 151161"/>
                <a:gd name="connsiteY23" fmla="*/ 7065 h 205649"/>
                <a:gd name="connsiteX24" fmla="*/ 124383 w 151161"/>
                <a:gd name="connsiteY24" fmla="*/ 34400 h 205649"/>
                <a:gd name="connsiteX25" fmla="*/ 123395 w 151161"/>
                <a:gd name="connsiteY25" fmla="*/ 39168 h 205649"/>
                <a:gd name="connsiteX26" fmla="*/ 107588 w 151161"/>
                <a:gd name="connsiteY26" fmla="*/ 99877 h 20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1161" h="205649">
                  <a:moveTo>
                    <a:pt x="150400" y="20732"/>
                  </a:moveTo>
                  <a:cubicBezTo>
                    <a:pt x="150730" y="18825"/>
                    <a:pt x="151388" y="17236"/>
                    <a:pt x="151388" y="15011"/>
                  </a:cubicBezTo>
                  <a:cubicBezTo>
                    <a:pt x="151388" y="9607"/>
                    <a:pt x="147436" y="6429"/>
                    <a:pt x="141838" y="6429"/>
                  </a:cubicBezTo>
                  <a:cubicBezTo>
                    <a:pt x="138544" y="6429"/>
                    <a:pt x="129653" y="8654"/>
                    <a:pt x="128335" y="20096"/>
                  </a:cubicBezTo>
                  <a:cubicBezTo>
                    <a:pt x="122407" y="8336"/>
                    <a:pt x="110881" y="72"/>
                    <a:pt x="97708" y="72"/>
                  </a:cubicBezTo>
                  <a:cubicBezTo>
                    <a:pt x="60164" y="72"/>
                    <a:pt x="19328" y="44571"/>
                    <a:pt x="19328" y="90342"/>
                  </a:cubicBezTo>
                  <a:cubicBezTo>
                    <a:pt x="19328" y="121809"/>
                    <a:pt x="39417" y="140562"/>
                    <a:pt x="63128" y="140562"/>
                  </a:cubicBezTo>
                  <a:cubicBezTo>
                    <a:pt x="82559" y="140562"/>
                    <a:pt x="98037" y="125623"/>
                    <a:pt x="101330" y="122127"/>
                  </a:cubicBezTo>
                  <a:lnTo>
                    <a:pt x="101660" y="122445"/>
                  </a:lnTo>
                  <a:cubicBezTo>
                    <a:pt x="94744" y="150733"/>
                    <a:pt x="90792" y="163765"/>
                    <a:pt x="90792" y="164401"/>
                  </a:cubicBezTo>
                  <a:cubicBezTo>
                    <a:pt x="89475" y="167262"/>
                    <a:pt x="78278" y="198729"/>
                    <a:pt x="43369" y="198729"/>
                  </a:cubicBezTo>
                  <a:cubicBezTo>
                    <a:pt x="37112" y="198729"/>
                    <a:pt x="26244" y="198411"/>
                    <a:pt x="17023" y="195550"/>
                  </a:cubicBezTo>
                  <a:cubicBezTo>
                    <a:pt x="26902" y="192690"/>
                    <a:pt x="30525" y="184426"/>
                    <a:pt x="30525" y="179022"/>
                  </a:cubicBezTo>
                  <a:cubicBezTo>
                    <a:pt x="30525" y="173937"/>
                    <a:pt x="26902" y="167897"/>
                    <a:pt x="18011" y="167897"/>
                  </a:cubicBezTo>
                  <a:cubicBezTo>
                    <a:pt x="10765" y="167897"/>
                    <a:pt x="227" y="173619"/>
                    <a:pt x="227" y="186333"/>
                  </a:cubicBezTo>
                  <a:cubicBezTo>
                    <a:pt x="227" y="199365"/>
                    <a:pt x="12412" y="205722"/>
                    <a:pt x="44027" y="205722"/>
                  </a:cubicBezTo>
                  <a:cubicBezTo>
                    <a:pt x="85193" y="205722"/>
                    <a:pt x="108905" y="180929"/>
                    <a:pt x="113845" y="161858"/>
                  </a:cubicBezTo>
                  <a:lnTo>
                    <a:pt x="150400" y="20732"/>
                  </a:lnTo>
                  <a:close/>
                  <a:moveTo>
                    <a:pt x="107588" y="99877"/>
                  </a:moveTo>
                  <a:cubicBezTo>
                    <a:pt x="105612" y="108141"/>
                    <a:pt x="98037" y="116088"/>
                    <a:pt x="90792" y="122127"/>
                  </a:cubicBezTo>
                  <a:cubicBezTo>
                    <a:pt x="83876" y="127848"/>
                    <a:pt x="73667" y="133569"/>
                    <a:pt x="64116" y="133569"/>
                  </a:cubicBezTo>
                  <a:cubicBezTo>
                    <a:pt x="47650" y="133569"/>
                    <a:pt x="42710" y="117041"/>
                    <a:pt x="42710" y="104327"/>
                  </a:cubicBezTo>
                  <a:cubicBezTo>
                    <a:pt x="42710" y="89070"/>
                    <a:pt x="52261" y="51564"/>
                    <a:pt x="61152" y="35353"/>
                  </a:cubicBezTo>
                  <a:cubicBezTo>
                    <a:pt x="70044" y="19779"/>
                    <a:pt x="84205" y="7065"/>
                    <a:pt x="98037" y="7065"/>
                  </a:cubicBezTo>
                  <a:cubicBezTo>
                    <a:pt x="119773" y="7065"/>
                    <a:pt x="124383" y="32811"/>
                    <a:pt x="124383" y="34400"/>
                  </a:cubicBezTo>
                  <a:cubicBezTo>
                    <a:pt x="124383" y="35989"/>
                    <a:pt x="123725" y="37896"/>
                    <a:pt x="123395" y="39168"/>
                  </a:cubicBezTo>
                  <a:lnTo>
                    <a:pt x="107588" y="99877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A215BA2F-2EDC-D10F-2051-746EDAED572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701272" y="7581244"/>
              <a:ext cx="277293" cy="217092"/>
            </a:xfrm>
            <a:custGeom>
              <a:avLst/>
              <a:gdLst>
                <a:gd name="connsiteX0" fmla="*/ 238665 w 277293"/>
                <a:gd name="connsiteY0" fmla="*/ 24546 h 217092"/>
                <a:gd name="connsiteX1" fmla="*/ 266329 w 277293"/>
                <a:gd name="connsiteY1" fmla="*/ 9925 h 217092"/>
                <a:gd name="connsiteX2" fmla="*/ 277526 w 277293"/>
                <a:gd name="connsiteY2" fmla="*/ 3568 h 217092"/>
                <a:gd name="connsiteX3" fmla="*/ 272915 w 277293"/>
                <a:gd name="connsiteY3" fmla="*/ 72 h 217092"/>
                <a:gd name="connsiteX4" fmla="*/ 230761 w 277293"/>
                <a:gd name="connsiteY4" fmla="*/ 1025 h 217092"/>
                <a:gd name="connsiteX5" fmla="*/ 188278 w 277293"/>
                <a:gd name="connsiteY5" fmla="*/ 72 h 217092"/>
                <a:gd name="connsiteX6" fmla="*/ 182021 w 277293"/>
                <a:gd name="connsiteY6" fmla="*/ 6429 h 217092"/>
                <a:gd name="connsiteX7" fmla="*/ 191242 w 277293"/>
                <a:gd name="connsiteY7" fmla="*/ 9925 h 217092"/>
                <a:gd name="connsiteX8" fmla="*/ 203756 w 277293"/>
                <a:gd name="connsiteY8" fmla="*/ 10561 h 217092"/>
                <a:gd name="connsiteX9" fmla="*/ 212648 w 277293"/>
                <a:gd name="connsiteY9" fmla="*/ 15647 h 217092"/>
                <a:gd name="connsiteX10" fmla="*/ 211331 w 277293"/>
                <a:gd name="connsiteY10" fmla="*/ 21686 h 217092"/>
                <a:gd name="connsiteX11" fmla="*/ 191571 w 277293"/>
                <a:gd name="connsiteY11" fmla="*/ 99241 h 217092"/>
                <a:gd name="connsiteX12" fmla="*/ 91126 w 277293"/>
                <a:gd name="connsiteY12" fmla="*/ 99241 h 217092"/>
                <a:gd name="connsiteX13" fmla="*/ 110557 w 277293"/>
                <a:gd name="connsiteY13" fmla="*/ 24546 h 217092"/>
                <a:gd name="connsiteX14" fmla="*/ 138220 w 277293"/>
                <a:gd name="connsiteY14" fmla="*/ 9925 h 217092"/>
                <a:gd name="connsiteX15" fmla="*/ 149417 w 277293"/>
                <a:gd name="connsiteY15" fmla="*/ 3568 h 217092"/>
                <a:gd name="connsiteX16" fmla="*/ 144807 w 277293"/>
                <a:gd name="connsiteY16" fmla="*/ 72 h 217092"/>
                <a:gd name="connsiteX17" fmla="*/ 102653 w 277293"/>
                <a:gd name="connsiteY17" fmla="*/ 1025 h 217092"/>
                <a:gd name="connsiteX18" fmla="*/ 60170 w 277293"/>
                <a:gd name="connsiteY18" fmla="*/ 72 h 217092"/>
                <a:gd name="connsiteX19" fmla="*/ 53912 w 277293"/>
                <a:gd name="connsiteY19" fmla="*/ 6429 h 217092"/>
                <a:gd name="connsiteX20" fmla="*/ 63134 w 277293"/>
                <a:gd name="connsiteY20" fmla="*/ 9925 h 217092"/>
                <a:gd name="connsiteX21" fmla="*/ 75648 w 277293"/>
                <a:gd name="connsiteY21" fmla="*/ 10561 h 217092"/>
                <a:gd name="connsiteX22" fmla="*/ 84540 w 277293"/>
                <a:gd name="connsiteY22" fmla="*/ 15647 h 217092"/>
                <a:gd name="connsiteX23" fmla="*/ 83223 w 277293"/>
                <a:gd name="connsiteY23" fmla="*/ 21686 h 217092"/>
                <a:gd name="connsiteX24" fmla="*/ 39093 w 277293"/>
                <a:gd name="connsiteY24" fmla="*/ 192372 h 217092"/>
                <a:gd name="connsiteX25" fmla="*/ 9124 w 277293"/>
                <a:gd name="connsiteY25" fmla="*/ 207311 h 217092"/>
                <a:gd name="connsiteX26" fmla="*/ 232 w 277293"/>
                <a:gd name="connsiteY26" fmla="*/ 213668 h 217092"/>
                <a:gd name="connsiteX27" fmla="*/ 4843 w 277293"/>
                <a:gd name="connsiteY27" fmla="*/ 217164 h 217092"/>
                <a:gd name="connsiteX28" fmla="*/ 46667 w 277293"/>
                <a:gd name="connsiteY28" fmla="*/ 216211 h 217092"/>
                <a:gd name="connsiteX29" fmla="*/ 67744 w 277293"/>
                <a:gd name="connsiteY29" fmla="*/ 216529 h 217092"/>
                <a:gd name="connsiteX30" fmla="*/ 89150 w 277293"/>
                <a:gd name="connsiteY30" fmla="*/ 217164 h 217092"/>
                <a:gd name="connsiteX31" fmla="*/ 95737 w 277293"/>
                <a:gd name="connsiteY31" fmla="*/ 210807 h 217092"/>
                <a:gd name="connsiteX32" fmla="*/ 86516 w 277293"/>
                <a:gd name="connsiteY32" fmla="*/ 207311 h 217092"/>
                <a:gd name="connsiteX33" fmla="*/ 65110 w 277293"/>
                <a:gd name="connsiteY33" fmla="*/ 201590 h 217092"/>
                <a:gd name="connsiteX34" fmla="*/ 66098 w 277293"/>
                <a:gd name="connsiteY34" fmla="*/ 196186 h 217092"/>
                <a:gd name="connsiteX35" fmla="*/ 88492 w 277293"/>
                <a:gd name="connsiteY35" fmla="*/ 109095 h 217092"/>
                <a:gd name="connsiteX36" fmla="*/ 188937 w 277293"/>
                <a:gd name="connsiteY36" fmla="*/ 109095 h 217092"/>
                <a:gd name="connsiteX37" fmla="*/ 166213 w 277293"/>
                <a:gd name="connsiteY37" fmla="*/ 196822 h 217092"/>
                <a:gd name="connsiteX38" fmla="*/ 136244 w 277293"/>
                <a:gd name="connsiteY38" fmla="*/ 207311 h 217092"/>
                <a:gd name="connsiteX39" fmla="*/ 128340 w 277293"/>
                <a:gd name="connsiteY39" fmla="*/ 213668 h 217092"/>
                <a:gd name="connsiteX40" fmla="*/ 132951 w 277293"/>
                <a:gd name="connsiteY40" fmla="*/ 217164 h 217092"/>
                <a:gd name="connsiteX41" fmla="*/ 174776 w 277293"/>
                <a:gd name="connsiteY41" fmla="*/ 216211 h 217092"/>
                <a:gd name="connsiteX42" fmla="*/ 195853 w 277293"/>
                <a:gd name="connsiteY42" fmla="*/ 216529 h 217092"/>
                <a:gd name="connsiteX43" fmla="*/ 217259 w 277293"/>
                <a:gd name="connsiteY43" fmla="*/ 217164 h 217092"/>
                <a:gd name="connsiteX44" fmla="*/ 223845 w 277293"/>
                <a:gd name="connsiteY44" fmla="*/ 210807 h 217092"/>
                <a:gd name="connsiteX45" fmla="*/ 214624 w 277293"/>
                <a:gd name="connsiteY45" fmla="*/ 207311 h 217092"/>
                <a:gd name="connsiteX46" fmla="*/ 193218 w 277293"/>
                <a:gd name="connsiteY46" fmla="*/ 201590 h 217092"/>
                <a:gd name="connsiteX47" fmla="*/ 194206 w 277293"/>
                <a:gd name="connsiteY47" fmla="*/ 196186 h 217092"/>
                <a:gd name="connsiteX48" fmla="*/ 238665 w 277293"/>
                <a:gd name="connsiteY48" fmla="*/ 24546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7293" h="217092">
                  <a:moveTo>
                    <a:pt x="238665" y="24546"/>
                  </a:moveTo>
                  <a:cubicBezTo>
                    <a:pt x="241629" y="13104"/>
                    <a:pt x="242288" y="9925"/>
                    <a:pt x="266329" y="9925"/>
                  </a:cubicBezTo>
                  <a:cubicBezTo>
                    <a:pt x="274891" y="9925"/>
                    <a:pt x="277526" y="9925"/>
                    <a:pt x="277526" y="3568"/>
                  </a:cubicBezTo>
                  <a:cubicBezTo>
                    <a:pt x="277526" y="72"/>
                    <a:pt x="273903" y="72"/>
                    <a:pt x="272915" y="72"/>
                  </a:cubicBezTo>
                  <a:cubicBezTo>
                    <a:pt x="263694" y="72"/>
                    <a:pt x="239983" y="1025"/>
                    <a:pt x="230761" y="1025"/>
                  </a:cubicBezTo>
                  <a:cubicBezTo>
                    <a:pt x="221211" y="1025"/>
                    <a:pt x="197829" y="72"/>
                    <a:pt x="188278" y="72"/>
                  </a:cubicBezTo>
                  <a:cubicBezTo>
                    <a:pt x="185643" y="72"/>
                    <a:pt x="182021" y="72"/>
                    <a:pt x="182021" y="6429"/>
                  </a:cubicBezTo>
                  <a:cubicBezTo>
                    <a:pt x="182021" y="9925"/>
                    <a:pt x="184985" y="9925"/>
                    <a:pt x="191242" y="9925"/>
                  </a:cubicBezTo>
                  <a:cubicBezTo>
                    <a:pt x="191901" y="9925"/>
                    <a:pt x="198158" y="9925"/>
                    <a:pt x="203756" y="10561"/>
                  </a:cubicBezTo>
                  <a:cubicBezTo>
                    <a:pt x="209684" y="11197"/>
                    <a:pt x="212648" y="11515"/>
                    <a:pt x="212648" y="15647"/>
                  </a:cubicBezTo>
                  <a:cubicBezTo>
                    <a:pt x="212648" y="16918"/>
                    <a:pt x="212319" y="17554"/>
                    <a:pt x="211331" y="21686"/>
                  </a:cubicBezTo>
                  <a:lnTo>
                    <a:pt x="191571" y="99241"/>
                  </a:lnTo>
                  <a:lnTo>
                    <a:pt x="91126" y="99241"/>
                  </a:lnTo>
                  <a:lnTo>
                    <a:pt x="110557" y="24546"/>
                  </a:lnTo>
                  <a:cubicBezTo>
                    <a:pt x="113521" y="13104"/>
                    <a:pt x="114509" y="9925"/>
                    <a:pt x="138220" y="9925"/>
                  </a:cubicBezTo>
                  <a:cubicBezTo>
                    <a:pt x="146783" y="9925"/>
                    <a:pt x="149417" y="9925"/>
                    <a:pt x="149417" y="3568"/>
                  </a:cubicBezTo>
                  <a:cubicBezTo>
                    <a:pt x="149417" y="72"/>
                    <a:pt x="145795" y="72"/>
                    <a:pt x="144807" y="72"/>
                  </a:cubicBezTo>
                  <a:cubicBezTo>
                    <a:pt x="135586" y="72"/>
                    <a:pt x="111874" y="1025"/>
                    <a:pt x="102653" y="1025"/>
                  </a:cubicBezTo>
                  <a:cubicBezTo>
                    <a:pt x="93102" y="1025"/>
                    <a:pt x="69720" y="72"/>
                    <a:pt x="60170" y="72"/>
                  </a:cubicBezTo>
                  <a:cubicBezTo>
                    <a:pt x="57535" y="72"/>
                    <a:pt x="53912" y="72"/>
                    <a:pt x="53912" y="6429"/>
                  </a:cubicBezTo>
                  <a:cubicBezTo>
                    <a:pt x="53912" y="9925"/>
                    <a:pt x="56876" y="9925"/>
                    <a:pt x="63134" y="9925"/>
                  </a:cubicBezTo>
                  <a:cubicBezTo>
                    <a:pt x="63792" y="9925"/>
                    <a:pt x="70049" y="9925"/>
                    <a:pt x="75648" y="10561"/>
                  </a:cubicBezTo>
                  <a:cubicBezTo>
                    <a:pt x="81576" y="11197"/>
                    <a:pt x="84540" y="11515"/>
                    <a:pt x="84540" y="15647"/>
                  </a:cubicBezTo>
                  <a:cubicBezTo>
                    <a:pt x="84540" y="16918"/>
                    <a:pt x="84211" y="17872"/>
                    <a:pt x="83223" y="21686"/>
                  </a:cubicBezTo>
                  <a:lnTo>
                    <a:pt x="39093" y="192372"/>
                  </a:lnTo>
                  <a:cubicBezTo>
                    <a:pt x="35799" y="204768"/>
                    <a:pt x="35141" y="207311"/>
                    <a:pt x="9124" y="207311"/>
                  </a:cubicBezTo>
                  <a:cubicBezTo>
                    <a:pt x="3196" y="207311"/>
                    <a:pt x="232" y="207311"/>
                    <a:pt x="232" y="213668"/>
                  </a:cubicBezTo>
                  <a:cubicBezTo>
                    <a:pt x="232" y="217164"/>
                    <a:pt x="4184" y="217164"/>
                    <a:pt x="4843" y="217164"/>
                  </a:cubicBezTo>
                  <a:cubicBezTo>
                    <a:pt x="14064" y="217164"/>
                    <a:pt x="37446" y="216211"/>
                    <a:pt x="46667" y="216211"/>
                  </a:cubicBezTo>
                  <a:cubicBezTo>
                    <a:pt x="53583" y="216211"/>
                    <a:pt x="60828" y="216529"/>
                    <a:pt x="67744" y="216529"/>
                  </a:cubicBezTo>
                  <a:cubicBezTo>
                    <a:pt x="74989" y="216529"/>
                    <a:pt x="82235" y="217164"/>
                    <a:pt x="89150" y="217164"/>
                  </a:cubicBezTo>
                  <a:cubicBezTo>
                    <a:pt x="91785" y="217164"/>
                    <a:pt x="95737" y="217164"/>
                    <a:pt x="95737" y="210807"/>
                  </a:cubicBezTo>
                  <a:cubicBezTo>
                    <a:pt x="95737" y="207311"/>
                    <a:pt x="92773" y="207311"/>
                    <a:pt x="86516" y="207311"/>
                  </a:cubicBezTo>
                  <a:cubicBezTo>
                    <a:pt x="74331" y="207311"/>
                    <a:pt x="65110" y="207311"/>
                    <a:pt x="65110" y="201590"/>
                  </a:cubicBezTo>
                  <a:cubicBezTo>
                    <a:pt x="65110" y="199682"/>
                    <a:pt x="65768" y="198093"/>
                    <a:pt x="66098" y="196186"/>
                  </a:cubicBezTo>
                  <a:lnTo>
                    <a:pt x="88492" y="109095"/>
                  </a:lnTo>
                  <a:lnTo>
                    <a:pt x="188937" y="109095"/>
                  </a:lnTo>
                  <a:cubicBezTo>
                    <a:pt x="175105" y="161858"/>
                    <a:pt x="167530" y="192054"/>
                    <a:pt x="166213" y="196822"/>
                  </a:cubicBezTo>
                  <a:cubicBezTo>
                    <a:pt x="162920" y="206993"/>
                    <a:pt x="156663" y="207311"/>
                    <a:pt x="136244" y="207311"/>
                  </a:cubicBezTo>
                  <a:cubicBezTo>
                    <a:pt x="131304" y="207311"/>
                    <a:pt x="128340" y="207311"/>
                    <a:pt x="128340" y="213668"/>
                  </a:cubicBezTo>
                  <a:cubicBezTo>
                    <a:pt x="128340" y="217164"/>
                    <a:pt x="132292" y="217164"/>
                    <a:pt x="132951" y="217164"/>
                  </a:cubicBezTo>
                  <a:cubicBezTo>
                    <a:pt x="142172" y="217164"/>
                    <a:pt x="165554" y="216211"/>
                    <a:pt x="174776" y="216211"/>
                  </a:cubicBezTo>
                  <a:cubicBezTo>
                    <a:pt x="181692" y="216211"/>
                    <a:pt x="188937" y="216529"/>
                    <a:pt x="195853" y="216529"/>
                  </a:cubicBezTo>
                  <a:cubicBezTo>
                    <a:pt x="203098" y="216529"/>
                    <a:pt x="210343" y="217164"/>
                    <a:pt x="217259" y="217164"/>
                  </a:cubicBezTo>
                  <a:cubicBezTo>
                    <a:pt x="219894" y="217164"/>
                    <a:pt x="223845" y="217164"/>
                    <a:pt x="223845" y="210807"/>
                  </a:cubicBezTo>
                  <a:cubicBezTo>
                    <a:pt x="223845" y="207311"/>
                    <a:pt x="220882" y="207311"/>
                    <a:pt x="214624" y="207311"/>
                  </a:cubicBezTo>
                  <a:cubicBezTo>
                    <a:pt x="202439" y="207311"/>
                    <a:pt x="193218" y="207311"/>
                    <a:pt x="193218" y="201590"/>
                  </a:cubicBezTo>
                  <a:cubicBezTo>
                    <a:pt x="193218" y="199682"/>
                    <a:pt x="193877" y="198093"/>
                    <a:pt x="194206" y="196186"/>
                  </a:cubicBezTo>
                  <a:lnTo>
                    <a:pt x="238665" y="2454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1D71254F-828B-2563-037B-5FCE2DD3DBF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5001388" y="7535253"/>
              <a:ext cx="106043" cy="152187"/>
            </a:xfrm>
            <a:custGeom>
              <a:avLst/>
              <a:gdLst>
                <a:gd name="connsiteX0" fmla="*/ 50727 w 106043"/>
                <a:gd name="connsiteY0" fmla="*/ 73492 h 152187"/>
                <a:gd name="connsiteX1" fmla="*/ 81618 w 106043"/>
                <a:gd name="connsiteY1" fmla="*/ 109314 h 152187"/>
                <a:gd name="connsiteX2" fmla="*/ 51649 w 106043"/>
                <a:gd name="connsiteY2" fmla="*/ 145136 h 152187"/>
                <a:gd name="connsiteX3" fmla="*/ 12459 w 106043"/>
                <a:gd name="connsiteY3" fmla="*/ 129561 h 152187"/>
                <a:gd name="connsiteX4" fmla="*/ 25830 w 106043"/>
                <a:gd name="connsiteY4" fmla="*/ 117101 h 152187"/>
                <a:gd name="connsiteX5" fmla="*/ 13151 w 106043"/>
                <a:gd name="connsiteY5" fmla="*/ 104864 h 152187"/>
                <a:gd name="connsiteX6" fmla="*/ 241 w 106043"/>
                <a:gd name="connsiteY6" fmla="*/ 117769 h 152187"/>
                <a:gd name="connsiteX7" fmla="*/ 52110 w 106043"/>
                <a:gd name="connsiteY7" fmla="*/ 152255 h 152187"/>
                <a:gd name="connsiteX8" fmla="*/ 106285 w 106043"/>
                <a:gd name="connsiteY8" fmla="*/ 109314 h 152187"/>
                <a:gd name="connsiteX9" fmla="*/ 66172 w 106043"/>
                <a:gd name="connsiteY9" fmla="*/ 69487 h 152187"/>
                <a:gd name="connsiteX10" fmla="*/ 99138 w 106043"/>
                <a:gd name="connsiteY10" fmla="*/ 30773 h 152187"/>
                <a:gd name="connsiteX11" fmla="*/ 52571 w 106043"/>
                <a:gd name="connsiteY11" fmla="*/ 68 h 152187"/>
                <a:gd name="connsiteX12" fmla="*/ 7387 w 106043"/>
                <a:gd name="connsiteY12" fmla="*/ 29883 h 152187"/>
                <a:gd name="connsiteX13" fmla="*/ 19375 w 106043"/>
                <a:gd name="connsiteY13" fmla="*/ 41675 h 152187"/>
                <a:gd name="connsiteX14" fmla="*/ 31132 w 106043"/>
                <a:gd name="connsiteY14" fmla="*/ 30328 h 152187"/>
                <a:gd name="connsiteX15" fmla="*/ 19375 w 106043"/>
                <a:gd name="connsiteY15" fmla="*/ 18758 h 152187"/>
                <a:gd name="connsiteX16" fmla="*/ 51880 w 106043"/>
                <a:gd name="connsiteY16" fmla="*/ 6521 h 152187"/>
                <a:gd name="connsiteX17" fmla="*/ 76777 w 106043"/>
                <a:gd name="connsiteY17" fmla="*/ 30773 h 152187"/>
                <a:gd name="connsiteX18" fmla="*/ 67556 w 106043"/>
                <a:gd name="connsiteY18" fmla="*/ 57250 h 152187"/>
                <a:gd name="connsiteX19" fmla="*/ 41967 w 106043"/>
                <a:gd name="connsiteY19" fmla="*/ 66817 h 152187"/>
                <a:gd name="connsiteX20" fmla="*/ 34590 w 106043"/>
                <a:gd name="connsiteY20" fmla="*/ 67484 h 152187"/>
                <a:gd name="connsiteX21" fmla="*/ 32285 w 106043"/>
                <a:gd name="connsiteY21" fmla="*/ 70377 h 152187"/>
                <a:gd name="connsiteX22" fmla="*/ 38278 w 106043"/>
                <a:gd name="connsiteY22" fmla="*/ 73492 h 152187"/>
                <a:gd name="connsiteX23" fmla="*/ 50727 w 106043"/>
                <a:gd name="connsiteY23" fmla="*/ 73492 h 15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6043" h="152187">
                  <a:moveTo>
                    <a:pt x="50727" y="73492"/>
                  </a:moveTo>
                  <a:cubicBezTo>
                    <a:pt x="68708" y="73492"/>
                    <a:pt x="81618" y="85507"/>
                    <a:pt x="81618" y="109314"/>
                  </a:cubicBezTo>
                  <a:cubicBezTo>
                    <a:pt x="81618" y="136903"/>
                    <a:pt x="65020" y="145136"/>
                    <a:pt x="51649" y="145136"/>
                  </a:cubicBezTo>
                  <a:cubicBezTo>
                    <a:pt x="42428" y="145136"/>
                    <a:pt x="22141" y="142688"/>
                    <a:pt x="12459" y="129561"/>
                  </a:cubicBezTo>
                  <a:cubicBezTo>
                    <a:pt x="23294" y="129116"/>
                    <a:pt x="25830" y="121773"/>
                    <a:pt x="25830" y="117101"/>
                  </a:cubicBezTo>
                  <a:cubicBezTo>
                    <a:pt x="25830" y="109981"/>
                    <a:pt x="20297" y="104864"/>
                    <a:pt x="13151" y="104864"/>
                  </a:cubicBezTo>
                  <a:cubicBezTo>
                    <a:pt x="6696" y="104864"/>
                    <a:pt x="241" y="108646"/>
                    <a:pt x="241" y="117769"/>
                  </a:cubicBezTo>
                  <a:cubicBezTo>
                    <a:pt x="241" y="138683"/>
                    <a:pt x="24216" y="152255"/>
                    <a:pt x="52110" y="152255"/>
                  </a:cubicBezTo>
                  <a:cubicBezTo>
                    <a:pt x="84154" y="152255"/>
                    <a:pt x="106285" y="131563"/>
                    <a:pt x="106285" y="109314"/>
                  </a:cubicBezTo>
                  <a:cubicBezTo>
                    <a:pt x="106285" y="91959"/>
                    <a:pt x="91531" y="74604"/>
                    <a:pt x="66172" y="69487"/>
                  </a:cubicBezTo>
                  <a:cubicBezTo>
                    <a:pt x="90378" y="61032"/>
                    <a:pt x="99138" y="44345"/>
                    <a:pt x="99138" y="30773"/>
                  </a:cubicBezTo>
                  <a:cubicBezTo>
                    <a:pt x="99138" y="13195"/>
                    <a:pt x="78160" y="68"/>
                    <a:pt x="52571" y="68"/>
                  </a:cubicBezTo>
                  <a:cubicBezTo>
                    <a:pt x="26982" y="68"/>
                    <a:pt x="7387" y="12083"/>
                    <a:pt x="7387" y="29883"/>
                  </a:cubicBezTo>
                  <a:cubicBezTo>
                    <a:pt x="7387" y="37448"/>
                    <a:pt x="12459" y="41675"/>
                    <a:pt x="19375" y="41675"/>
                  </a:cubicBezTo>
                  <a:cubicBezTo>
                    <a:pt x="26521" y="41675"/>
                    <a:pt x="31132" y="36558"/>
                    <a:pt x="31132" y="30328"/>
                  </a:cubicBezTo>
                  <a:cubicBezTo>
                    <a:pt x="31132" y="23875"/>
                    <a:pt x="26521" y="19203"/>
                    <a:pt x="19375" y="18758"/>
                  </a:cubicBezTo>
                  <a:cubicBezTo>
                    <a:pt x="27444" y="8968"/>
                    <a:pt x="43350" y="6521"/>
                    <a:pt x="51880" y="6521"/>
                  </a:cubicBezTo>
                  <a:cubicBezTo>
                    <a:pt x="62253" y="6521"/>
                    <a:pt x="76777" y="11416"/>
                    <a:pt x="76777" y="30773"/>
                  </a:cubicBezTo>
                  <a:cubicBezTo>
                    <a:pt x="76777" y="40118"/>
                    <a:pt x="73549" y="50352"/>
                    <a:pt x="67556" y="57250"/>
                  </a:cubicBezTo>
                  <a:cubicBezTo>
                    <a:pt x="59948" y="65705"/>
                    <a:pt x="53493" y="66150"/>
                    <a:pt x="41967" y="66817"/>
                  </a:cubicBezTo>
                  <a:cubicBezTo>
                    <a:pt x="36204" y="67262"/>
                    <a:pt x="35743" y="67262"/>
                    <a:pt x="34590" y="67484"/>
                  </a:cubicBezTo>
                  <a:cubicBezTo>
                    <a:pt x="34129" y="67484"/>
                    <a:pt x="32285" y="67929"/>
                    <a:pt x="32285" y="70377"/>
                  </a:cubicBezTo>
                  <a:cubicBezTo>
                    <a:pt x="32285" y="73492"/>
                    <a:pt x="34359" y="73492"/>
                    <a:pt x="38278" y="73492"/>
                  </a:cubicBezTo>
                  <a:lnTo>
                    <a:pt x="50727" y="73492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F3EC16FE-D257-9BAD-90F3-FAFD4032EDD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3803245" y="7927545"/>
              <a:ext cx="1333434" cy="12713"/>
            </a:xfrm>
            <a:custGeom>
              <a:avLst/>
              <a:gdLst>
                <a:gd name="connsiteX0" fmla="*/ 0 w 1333434"/>
                <a:gd name="connsiteY0" fmla="*/ 0 h 12713"/>
                <a:gd name="connsiteX1" fmla="*/ 1333434 w 1333434"/>
                <a:gd name="connsiteY1" fmla="*/ 0 h 12713"/>
                <a:gd name="connsiteX2" fmla="*/ 1333434 w 1333434"/>
                <a:gd name="connsiteY2" fmla="*/ 12713 h 12713"/>
                <a:gd name="connsiteX3" fmla="*/ 0 w 1333434"/>
                <a:gd name="connsiteY3" fmla="*/ 12713 h 1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434" h="12713">
                  <a:moveTo>
                    <a:pt x="0" y="0"/>
                  </a:moveTo>
                  <a:lnTo>
                    <a:pt x="1333434" y="0"/>
                  </a:lnTo>
                  <a:lnTo>
                    <a:pt x="1333434" y="12713"/>
                  </a:lnTo>
                  <a:lnTo>
                    <a:pt x="0" y="12713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7239F862-0106-3183-D481-505FE8281719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4321723" y="8090905"/>
              <a:ext cx="155113" cy="140490"/>
            </a:xfrm>
            <a:custGeom>
              <a:avLst/>
              <a:gdLst>
                <a:gd name="connsiteX0" fmla="*/ 56535 w 155113"/>
                <a:gd name="connsiteY0" fmla="*/ 3582 h 140490"/>
                <a:gd name="connsiteX1" fmla="*/ 52254 w 155113"/>
                <a:gd name="connsiteY1" fmla="*/ 85 h 140490"/>
                <a:gd name="connsiteX2" fmla="*/ 12076 w 155113"/>
                <a:gd name="connsiteY2" fmla="*/ 3264 h 140490"/>
                <a:gd name="connsiteX3" fmla="*/ 5819 w 155113"/>
                <a:gd name="connsiteY3" fmla="*/ 9621 h 140490"/>
                <a:gd name="connsiteX4" fmla="*/ 13723 w 155113"/>
                <a:gd name="connsiteY4" fmla="*/ 13435 h 140490"/>
                <a:gd name="connsiteX5" fmla="*/ 30189 w 155113"/>
                <a:gd name="connsiteY5" fmla="*/ 18839 h 140490"/>
                <a:gd name="connsiteX6" fmla="*/ 23932 w 155113"/>
                <a:gd name="connsiteY6" fmla="*/ 44585 h 140490"/>
                <a:gd name="connsiteX7" fmla="*/ 3843 w 155113"/>
                <a:gd name="connsiteY7" fmla="*/ 122458 h 140490"/>
                <a:gd name="connsiteX8" fmla="*/ 220 w 155113"/>
                <a:gd name="connsiteY8" fmla="*/ 136761 h 140490"/>
                <a:gd name="connsiteX9" fmla="*/ 5490 w 155113"/>
                <a:gd name="connsiteY9" fmla="*/ 140576 h 140490"/>
                <a:gd name="connsiteX10" fmla="*/ 10100 w 155113"/>
                <a:gd name="connsiteY10" fmla="*/ 140576 h 140490"/>
                <a:gd name="connsiteX11" fmla="*/ 102971 w 155113"/>
                <a:gd name="connsiteY11" fmla="*/ 93852 h 140490"/>
                <a:gd name="connsiteX12" fmla="*/ 155334 w 155113"/>
                <a:gd name="connsiteY12" fmla="*/ 8667 h 140490"/>
                <a:gd name="connsiteX13" fmla="*/ 145783 w 155113"/>
                <a:gd name="connsiteY13" fmla="*/ 85 h 140490"/>
                <a:gd name="connsiteX14" fmla="*/ 132939 w 155113"/>
                <a:gd name="connsiteY14" fmla="*/ 10575 h 140490"/>
                <a:gd name="connsiteX15" fmla="*/ 24261 w 155113"/>
                <a:gd name="connsiteY15" fmla="*/ 130087 h 140490"/>
                <a:gd name="connsiteX16" fmla="*/ 56535 w 155113"/>
                <a:gd name="connsiteY16" fmla="*/ 358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5113" h="140490">
                  <a:moveTo>
                    <a:pt x="56535" y="3582"/>
                  </a:moveTo>
                  <a:cubicBezTo>
                    <a:pt x="56535" y="3264"/>
                    <a:pt x="56535" y="85"/>
                    <a:pt x="52254" y="85"/>
                  </a:cubicBezTo>
                  <a:cubicBezTo>
                    <a:pt x="44680" y="85"/>
                    <a:pt x="20639" y="2628"/>
                    <a:pt x="12076" y="3264"/>
                  </a:cubicBezTo>
                  <a:cubicBezTo>
                    <a:pt x="9442" y="3582"/>
                    <a:pt x="5819" y="3900"/>
                    <a:pt x="5819" y="9621"/>
                  </a:cubicBezTo>
                  <a:cubicBezTo>
                    <a:pt x="5819" y="13435"/>
                    <a:pt x="8783" y="13435"/>
                    <a:pt x="13723" y="13435"/>
                  </a:cubicBezTo>
                  <a:cubicBezTo>
                    <a:pt x="29531" y="13435"/>
                    <a:pt x="30189" y="15660"/>
                    <a:pt x="30189" y="18839"/>
                  </a:cubicBezTo>
                  <a:cubicBezTo>
                    <a:pt x="30189" y="21064"/>
                    <a:pt x="26237" y="36003"/>
                    <a:pt x="23932" y="44585"/>
                  </a:cubicBezTo>
                  <a:lnTo>
                    <a:pt x="3843" y="122458"/>
                  </a:lnTo>
                  <a:cubicBezTo>
                    <a:pt x="2526" y="127226"/>
                    <a:pt x="220" y="136126"/>
                    <a:pt x="220" y="136761"/>
                  </a:cubicBezTo>
                  <a:cubicBezTo>
                    <a:pt x="220" y="140258"/>
                    <a:pt x="3514" y="140576"/>
                    <a:pt x="5490" y="140576"/>
                  </a:cubicBezTo>
                  <a:lnTo>
                    <a:pt x="10100" y="140576"/>
                  </a:lnTo>
                  <a:cubicBezTo>
                    <a:pt x="33153" y="136761"/>
                    <a:pt x="69050" y="124365"/>
                    <a:pt x="102971" y="93852"/>
                  </a:cubicBezTo>
                  <a:cubicBezTo>
                    <a:pt x="146442" y="54756"/>
                    <a:pt x="155334" y="11528"/>
                    <a:pt x="155334" y="8667"/>
                  </a:cubicBezTo>
                  <a:cubicBezTo>
                    <a:pt x="155334" y="3264"/>
                    <a:pt x="151382" y="85"/>
                    <a:pt x="145783" y="85"/>
                  </a:cubicBezTo>
                  <a:cubicBezTo>
                    <a:pt x="143149" y="85"/>
                    <a:pt x="135574" y="1357"/>
                    <a:pt x="132939" y="10575"/>
                  </a:cubicBezTo>
                  <a:cubicBezTo>
                    <a:pt x="111862" y="82727"/>
                    <a:pt x="61805" y="118326"/>
                    <a:pt x="24261" y="130087"/>
                  </a:cubicBezTo>
                  <a:lnTo>
                    <a:pt x="56535" y="3582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965EBF65-3818-066D-C4EE-640424994AD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4502439" y="7991834"/>
              <a:ext cx="101893" cy="147737"/>
            </a:xfrm>
            <a:custGeom>
              <a:avLst/>
              <a:gdLst>
                <a:gd name="connsiteX0" fmla="*/ 102120 w 101893"/>
                <a:gd name="connsiteY0" fmla="*/ 107326 h 147737"/>
                <a:gd name="connsiteX1" fmla="*/ 94282 w 101893"/>
                <a:gd name="connsiteY1" fmla="*/ 107326 h 147737"/>
                <a:gd name="connsiteX2" fmla="*/ 88288 w 101893"/>
                <a:gd name="connsiteY2" fmla="*/ 127573 h 147737"/>
                <a:gd name="connsiteX3" fmla="*/ 65466 w 101893"/>
                <a:gd name="connsiteY3" fmla="*/ 128908 h 147737"/>
                <a:gd name="connsiteX4" fmla="*/ 23048 w 101893"/>
                <a:gd name="connsiteY4" fmla="*/ 128908 h 147737"/>
                <a:gd name="connsiteX5" fmla="*/ 69154 w 101893"/>
                <a:gd name="connsiteY5" fmla="*/ 91528 h 147737"/>
                <a:gd name="connsiteX6" fmla="*/ 102120 w 101893"/>
                <a:gd name="connsiteY6" fmla="*/ 43469 h 147737"/>
                <a:gd name="connsiteX7" fmla="*/ 48176 w 101893"/>
                <a:gd name="connsiteY7" fmla="*/ 83 h 147737"/>
                <a:gd name="connsiteX8" fmla="*/ 226 w 101893"/>
                <a:gd name="connsiteY8" fmla="*/ 39909 h 147737"/>
                <a:gd name="connsiteX9" fmla="*/ 12444 w 101893"/>
                <a:gd name="connsiteY9" fmla="*/ 52369 h 147737"/>
                <a:gd name="connsiteX10" fmla="*/ 24662 w 101893"/>
                <a:gd name="connsiteY10" fmla="*/ 40577 h 147737"/>
                <a:gd name="connsiteX11" fmla="*/ 11061 w 101893"/>
                <a:gd name="connsiteY11" fmla="*/ 28785 h 147737"/>
                <a:gd name="connsiteX12" fmla="*/ 44718 w 101893"/>
                <a:gd name="connsiteY12" fmla="*/ 8092 h 147737"/>
                <a:gd name="connsiteX13" fmla="*/ 79759 w 101893"/>
                <a:gd name="connsiteY13" fmla="*/ 43469 h 147737"/>
                <a:gd name="connsiteX14" fmla="*/ 58089 w 101893"/>
                <a:gd name="connsiteY14" fmla="*/ 86188 h 147737"/>
                <a:gd name="connsiteX15" fmla="*/ 2531 w 101893"/>
                <a:gd name="connsiteY15" fmla="*/ 139142 h 147737"/>
                <a:gd name="connsiteX16" fmla="*/ 226 w 101893"/>
                <a:gd name="connsiteY16" fmla="*/ 147820 h 147737"/>
                <a:gd name="connsiteX17" fmla="*/ 95204 w 101893"/>
                <a:gd name="connsiteY17" fmla="*/ 147820 h 147737"/>
                <a:gd name="connsiteX18" fmla="*/ 102120 w 101893"/>
                <a:gd name="connsiteY18" fmla="*/ 107326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93" h="147737">
                  <a:moveTo>
                    <a:pt x="102120" y="107326"/>
                  </a:moveTo>
                  <a:lnTo>
                    <a:pt x="94282" y="107326"/>
                  </a:lnTo>
                  <a:cubicBezTo>
                    <a:pt x="93590" y="112220"/>
                    <a:pt x="91285" y="125348"/>
                    <a:pt x="88288" y="127573"/>
                  </a:cubicBezTo>
                  <a:cubicBezTo>
                    <a:pt x="86444" y="128908"/>
                    <a:pt x="68693" y="128908"/>
                    <a:pt x="65466" y="128908"/>
                  </a:cubicBezTo>
                  <a:lnTo>
                    <a:pt x="23048" y="128908"/>
                  </a:lnTo>
                  <a:cubicBezTo>
                    <a:pt x="47254" y="108216"/>
                    <a:pt x="55322" y="101986"/>
                    <a:pt x="69154" y="91528"/>
                  </a:cubicBezTo>
                  <a:cubicBezTo>
                    <a:pt x="86213" y="78401"/>
                    <a:pt x="102120" y="64606"/>
                    <a:pt x="102120" y="43469"/>
                  </a:cubicBezTo>
                  <a:cubicBezTo>
                    <a:pt x="102120" y="16547"/>
                    <a:pt x="77684" y="83"/>
                    <a:pt x="48176" y="83"/>
                  </a:cubicBezTo>
                  <a:cubicBezTo>
                    <a:pt x="19590" y="83"/>
                    <a:pt x="226" y="19440"/>
                    <a:pt x="226" y="39909"/>
                  </a:cubicBezTo>
                  <a:cubicBezTo>
                    <a:pt x="226" y="51257"/>
                    <a:pt x="10139" y="52369"/>
                    <a:pt x="12444" y="52369"/>
                  </a:cubicBezTo>
                  <a:cubicBezTo>
                    <a:pt x="17977" y="52369"/>
                    <a:pt x="24662" y="48587"/>
                    <a:pt x="24662" y="40577"/>
                  </a:cubicBezTo>
                  <a:cubicBezTo>
                    <a:pt x="24662" y="36572"/>
                    <a:pt x="23048" y="28785"/>
                    <a:pt x="11061" y="28785"/>
                  </a:cubicBezTo>
                  <a:cubicBezTo>
                    <a:pt x="18207" y="12987"/>
                    <a:pt x="33883" y="8092"/>
                    <a:pt x="44718" y="8092"/>
                  </a:cubicBezTo>
                  <a:cubicBezTo>
                    <a:pt x="67771" y="8092"/>
                    <a:pt x="79759" y="25447"/>
                    <a:pt x="79759" y="43469"/>
                  </a:cubicBezTo>
                  <a:cubicBezTo>
                    <a:pt x="79759" y="62826"/>
                    <a:pt x="65466" y="78179"/>
                    <a:pt x="58089" y="86188"/>
                  </a:cubicBezTo>
                  <a:lnTo>
                    <a:pt x="2531" y="139142"/>
                  </a:lnTo>
                  <a:cubicBezTo>
                    <a:pt x="226" y="141145"/>
                    <a:pt x="226" y="141590"/>
                    <a:pt x="226" y="147820"/>
                  </a:cubicBezTo>
                  <a:lnTo>
                    <a:pt x="95204" y="147820"/>
                  </a:lnTo>
                  <a:lnTo>
                    <a:pt x="102120" y="10732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E77E7AF9-3D11-941D-030A-E02910C45FD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5286118" y="7896714"/>
              <a:ext cx="219002" cy="74377"/>
            </a:xfrm>
            <a:custGeom>
              <a:avLst/>
              <a:gdLst>
                <a:gd name="connsiteX0" fmla="*/ 208055 w 219002"/>
                <a:gd name="connsiteY0" fmla="*/ 12793 h 74377"/>
                <a:gd name="connsiteX1" fmla="*/ 219252 w 219002"/>
                <a:gd name="connsiteY1" fmla="*/ 6436 h 74377"/>
                <a:gd name="connsiteX2" fmla="*/ 208385 w 219002"/>
                <a:gd name="connsiteY2" fmla="*/ 79 h 74377"/>
                <a:gd name="connsiteX3" fmla="*/ 11117 w 219002"/>
                <a:gd name="connsiteY3" fmla="*/ 79 h 74377"/>
                <a:gd name="connsiteX4" fmla="*/ 250 w 219002"/>
                <a:gd name="connsiteY4" fmla="*/ 6436 h 74377"/>
                <a:gd name="connsiteX5" fmla="*/ 11447 w 219002"/>
                <a:gd name="connsiteY5" fmla="*/ 12793 h 74377"/>
                <a:gd name="connsiteX6" fmla="*/ 208055 w 219002"/>
                <a:gd name="connsiteY6" fmla="*/ 12793 h 74377"/>
                <a:gd name="connsiteX7" fmla="*/ 208385 w 219002"/>
                <a:gd name="connsiteY7" fmla="*/ 74456 h 74377"/>
                <a:gd name="connsiteX8" fmla="*/ 219252 w 219002"/>
                <a:gd name="connsiteY8" fmla="*/ 68099 h 74377"/>
                <a:gd name="connsiteX9" fmla="*/ 208055 w 219002"/>
                <a:gd name="connsiteY9" fmla="*/ 61742 h 74377"/>
                <a:gd name="connsiteX10" fmla="*/ 11447 w 219002"/>
                <a:gd name="connsiteY10" fmla="*/ 61742 h 74377"/>
                <a:gd name="connsiteX11" fmla="*/ 250 w 219002"/>
                <a:gd name="connsiteY11" fmla="*/ 68099 h 74377"/>
                <a:gd name="connsiteX12" fmla="*/ 11117 w 219002"/>
                <a:gd name="connsiteY12" fmla="*/ 74456 h 74377"/>
                <a:gd name="connsiteX13" fmla="*/ 208385 w 219002"/>
                <a:gd name="connsiteY13" fmla="*/ 74456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002" h="74377">
                  <a:moveTo>
                    <a:pt x="208055" y="12793"/>
                  </a:moveTo>
                  <a:cubicBezTo>
                    <a:pt x="212995" y="12793"/>
                    <a:pt x="219252" y="12793"/>
                    <a:pt x="219252" y="6436"/>
                  </a:cubicBezTo>
                  <a:cubicBezTo>
                    <a:pt x="219252" y="79"/>
                    <a:pt x="212995" y="79"/>
                    <a:pt x="208385" y="79"/>
                  </a:cubicBezTo>
                  <a:lnTo>
                    <a:pt x="11117" y="79"/>
                  </a:lnTo>
                  <a:cubicBezTo>
                    <a:pt x="6507" y="79"/>
                    <a:pt x="250" y="79"/>
                    <a:pt x="250" y="6436"/>
                  </a:cubicBezTo>
                  <a:cubicBezTo>
                    <a:pt x="250" y="12793"/>
                    <a:pt x="6507" y="12793"/>
                    <a:pt x="11447" y="12793"/>
                  </a:cubicBezTo>
                  <a:lnTo>
                    <a:pt x="208055" y="12793"/>
                  </a:lnTo>
                  <a:close/>
                  <a:moveTo>
                    <a:pt x="208385" y="74456"/>
                  </a:moveTo>
                  <a:cubicBezTo>
                    <a:pt x="212995" y="74456"/>
                    <a:pt x="219252" y="74456"/>
                    <a:pt x="219252" y="68099"/>
                  </a:cubicBezTo>
                  <a:cubicBezTo>
                    <a:pt x="219252" y="61742"/>
                    <a:pt x="212995" y="61742"/>
                    <a:pt x="208055" y="61742"/>
                  </a:cubicBezTo>
                  <a:lnTo>
                    <a:pt x="11447" y="61742"/>
                  </a:lnTo>
                  <a:cubicBezTo>
                    <a:pt x="6507" y="61742"/>
                    <a:pt x="250" y="61742"/>
                    <a:pt x="250" y="68099"/>
                  </a:cubicBezTo>
                  <a:cubicBezTo>
                    <a:pt x="250" y="74456"/>
                    <a:pt x="6507" y="74456"/>
                    <a:pt x="11117" y="74456"/>
                  </a:cubicBezTo>
                  <a:lnTo>
                    <a:pt x="208385" y="74456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8A1D6115-3461-42E7-BD5C-BCBEE18296C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5633741" y="7789280"/>
              <a:ext cx="223613" cy="231077"/>
            </a:xfrm>
            <a:custGeom>
              <a:avLst/>
              <a:gdLst>
                <a:gd name="connsiteX0" fmla="*/ 177109 w 223613"/>
                <a:gd name="connsiteY0" fmla="*/ 204139 h 231077"/>
                <a:gd name="connsiteX1" fmla="*/ 198186 w 223613"/>
                <a:gd name="connsiteY1" fmla="*/ 223846 h 231077"/>
                <a:gd name="connsiteX2" fmla="*/ 201150 w 223613"/>
                <a:gd name="connsiteY2" fmla="*/ 216535 h 231077"/>
                <a:gd name="connsiteX3" fmla="*/ 201150 w 223613"/>
                <a:gd name="connsiteY3" fmla="*/ 161229 h 231077"/>
                <a:gd name="connsiteX4" fmla="*/ 223873 w 223613"/>
                <a:gd name="connsiteY4" fmla="*/ 147244 h 231077"/>
                <a:gd name="connsiteX5" fmla="*/ 223873 w 223613"/>
                <a:gd name="connsiteY5" fmla="*/ 137390 h 231077"/>
                <a:gd name="connsiteX6" fmla="*/ 183696 w 223613"/>
                <a:gd name="connsiteY6" fmla="*/ 138344 h 231077"/>
                <a:gd name="connsiteX7" fmla="*/ 130674 w 223613"/>
                <a:gd name="connsiteY7" fmla="*/ 137390 h 231077"/>
                <a:gd name="connsiteX8" fmla="*/ 130674 w 223613"/>
                <a:gd name="connsiteY8" fmla="*/ 147244 h 231077"/>
                <a:gd name="connsiteX9" fmla="*/ 141212 w 223613"/>
                <a:gd name="connsiteY9" fmla="*/ 147244 h 231077"/>
                <a:gd name="connsiteX10" fmla="*/ 171840 w 223613"/>
                <a:gd name="connsiteY10" fmla="*/ 162501 h 231077"/>
                <a:gd name="connsiteX11" fmla="*/ 171840 w 223613"/>
                <a:gd name="connsiteY11" fmla="*/ 182843 h 231077"/>
                <a:gd name="connsiteX12" fmla="*/ 120794 w 223613"/>
                <a:gd name="connsiteY12" fmla="*/ 221303 h 231077"/>
                <a:gd name="connsiteX13" fmla="*/ 34181 w 223613"/>
                <a:gd name="connsiteY13" fmla="*/ 115459 h 231077"/>
                <a:gd name="connsiteX14" fmla="*/ 118818 w 223613"/>
                <a:gd name="connsiteY14" fmla="*/ 9932 h 231077"/>
                <a:gd name="connsiteX15" fmla="*/ 190611 w 223613"/>
                <a:gd name="connsiteY15" fmla="*/ 85263 h 231077"/>
                <a:gd name="connsiteX16" fmla="*/ 195881 w 223613"/>
                <a:gd name="connsiteY16" fmla="*/ 90666 h 231077"/>
                <a:gd name="connsiteX17" fmla="*/ 201150 w 223613"/>
                <a:gd name="connsiteY17" fmla="*/ 83038 h 231077"/>
                <a:gd name="connsiteX18" fmla="*/ 201150 w 223613"/>
                <a:gd name="connsiteY18" fmla="*/ 7707 h 231077"/>
                <a:gd name="connsiteX19" fmla="*/ 197527 w 223613"/>
                <a:gd name="connsiteY19" fmla="*/ 79 h 231077"/>
                <a:gd name="connsiteX20" fmla="*/ 192258 w 223613"/>
                <a:gd name="connsiteY20" fmla="*/ 3893 h 231077"/>
                <a:gd name="connsiteX21" fmla="*/ 175792 w 223613"/>
                <a:gd name="connsiteY21" fmla="*/ 27414 h 231077"/>
                <a:gd name="connsiteX22" fmla="*/ 114866 w 223613"/>
                <a:gd name="connsiteY22" fmla="*/ 79 h 231077"/>
                <a:gd name="connsiteX23" fmla="*/ 260 w 223613"/>
                <a:gd name="connsiteY23" fmla="*/ 115459 h 231077"/>
                <a:gd name="connsiteX24" fmla="*/ 115525 w 223613"/>
                <a:gd name="connsiteY24" fmla="*/ 231156 h 231077"/>
                <a:gd name="connsiteX25" fmla="*/ 177109 w 223613"/>
                <a:gd name="connsiteY25" fmla="*/ 204139 h 23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3613" h="231077">
                  <a:moveTo>
                    <a:pt x="177109" y="204139"/>
                  </a:moveTo>
                  <a:cubicBezTo>
                    <a:pt x="181390" y="211132"/>
                    <a:pt x="194563" y="223846"/>
                    <a:pt x="198186" y="223846"/>
                  </a:cubicBezTo>
                  <a:cubicBezTo>
                    <a:pt x="201150" y="223846"/>
                    <a:pt x="201150" y="221303"/>
                    <a:pt x="201150" y="216535"/>
                  </a:cubicBezTo>
                  <a:lnTo>
                    <a:pt x="201150" y="161229"/>
                  </a:lnTo>
                  <a:cubicBezTo>
                    <a:pt x="201150" y="148833"/>
                    <a:pt x="202467" y="147244"/>
                    <a:pt x="223873" y="147244"/>
                  </a:cubicBezTo>
                  <a:lnTo>
                    <a:pt x="223873" y="137390"/>
                  </a:lnTo>
                  <a:cubicBezTo>
                    <a:pt x="211688" y="137708"/>
                    <a:pt x="193575" y="138344"/>
                    <a:pt x="183696" y="138344"/>
                  </a:cubicBezTo>
                  <a:cubicBezTo>
                    <a:pt x="170522" y="138344"/>
                    <a:pt x="142530" y="138344"/>
                    <a:pt x="130674" y="137390"/>
                  </a:cubicBezTo>
                  <a:lnTo>
                    <a:pt x="130674" y="147244"/>
                  </a:lnTo>
                  <a:lnTo>
                    <a:pt x="141212" y="147244"/>
                  </a:lnTo>
                  <a:cubicBezTo>
                    <a:pt x="170852" y="147244"/>
                    <a:pt x="171840" y="150740"/>
                    <a:pt x="171840" y="162501"/>
                  </a:cubicBezTo>
                  <a:lnTo>
                    <a:pt x="171840" y="182843"/>
                  </a:lnTo>
                  <a:cubicBezTo>
                    <a:pt x="171840" y="218442"/>
                    <a:pt x="130015" y="221303"/>
                    <a:pt x="120794" y="221303"/>
                  </a:cubicBezTo>
                  <a:cubicBezTo>
                    <a:pt x="99388" y="221303"/>
                    <a:pt x="34181" y="210178"/>
                    <a:pt x="34181" y="115459"/>
                  </a:cubicBezTo>
                  <a:cubicBezTo>
                    <a:pt x="34181" y="20421"/>
                    <a:pt x="99058" y="9932"/>
                    <a:pt x="118818" y="9932"/>
                  </a:cubicBezTo>
                  <a:cubicBezTo>
                    <a:pt x="154056" y="9932"/>
                    <a:pt x="184025" y="38539"/>
                    <a:pt x="190611" y="85263"/>
                  </a:cubicBezTo>
                  <a:cubicBezTo>
                    <a:pt x="191270" y="89713"/>
                    <a:pt x="191270" y="90666"/>
                    <a:pt x="195881" y="90666"/>
                  </a:cubicBezTo>
                  <a:cubicBezTo>
                    <a:pt x="201150" y="90666"/>
                    <a:pt x="201150" y="89713"/>
                    <a:pt x="201150" y="83038"/>
                  </a:cubicBezTo>
                  <a:lnTo>
                    <a:pt x="201150" y="7707"/>
                  </a:lnTo>
                  <a:cubicBezTo>
                    <a:pt x="201150" y="2304"/>
                    <a:pt x="201150" y="79"/>
                    <a:pt x="197527" y="79"/>
                  </a:cubicBezTo>
                  <a:cubicBezTo>
                    <a:pt x="196210" y="79"/>
                    <a:pt x="194893" y="79"/>
                    <a:pt x="192258" y="3893"/>
                  </a:cubicBezTo>
                  <a:lnTo>
                    <a:pt x="175792" y="27414"/>
                  </a:lnTo>
                  <a:cubicBezTo>
                    <a:pt x="165253" y="17243"/>
                    <a:pt x="147469" y="79"/>
                    <a:pt x="114866" y="79"/>
                  </a:cubicBezTo>
                  <a:cubicBezTo>
                    <a:pt x="53611" y="79"/>
                    <a:pt x="260" y="50299"/>
                    <a:pt x="260" y="115459"/>
                  </a:cubicBezTo>
                  <a:cubicBezTo>
                    <a:pt x="260" y="180618"/>
                    <a:pt x="52952" y="231156"/>
                    <a:pt x="115525" y="231156"/>
                  </a:cubicBezTo>
                  <a:cubicBezTo>
                    <a:pt x="139566" y="231156"/>
                    <a:pt x="165912" y="222892"/>
                    <a:pt x="177109" y="204139"/>
                  </a:cubicBez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70C77D00-0400-5080-FB5F-3F29D394C8A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5882951" y="7872875"/>
              <a:ext cx="110654" cy="140490"/>
            </a:xfrm>
            <a:custGeom>
              <a:avLst/>
              <a:gdLst>
                <a:gd name="connsiteX0" fmla="*/ 46044 w 110654"/>
                <a:gd name="connsiteY0" fmla="*/ 35042 h 140490"/>
                <a:gd name="connsiteX1" fmla="*/ 46044 w 110654"/>
                <a:gd name="connsiteY1" fmla="*/ 79 h 140490"/>
                <a:gd name="connsiteX2" fmla="*/ 268 w 110654"/>
                <a:gd name="connsiteY2" fmla="*/ 3575 h 140490"/>
                <a:gd name="connsiteX3" fmla="*/ 268 w 110654"/>
                <a:gd name="connsiteY3" fmla="*/ 13428 h 140490"/>
                <a:gd name="connsiteX4" fmla="*/ 25955 w 110654"/>
                <a:gd name="connsiteY4" fmla="*/ 31228 h 140490"/>
                <a:gd name="connsiteX5" fmla="*/ 25955 w 110654"/>
                <a:gd name="connsiteY5" fmla="*/ 116412 h 140490"/>
                <a:gd name="connsiteX6" fmla="*/ 268 w 110654"/>
                <a:gd name="connsiteY6" fmla="*/ 130715 h 140490"/>
                <a:gd name="connsiteX7" fmla="*/ 268 w 110654"/>
                <a:gd name="connsiteY7" fmla="*/ 140569 h 140490"/>
                <a:gd name="connsiteX8" fmla="*/ 37811 w 110654"/>
                <a:gd name="connsiteY8" fmla="*/ 139615 h 140490"/>
                <a:gd name="connsiteX9" fmla="*/ 79636 w 110654"/>
                <a:gd name="connsiteY9" fmla="*/ 140569 h 140490"/>
                <a:gd name="connsiteX10" fmla="*/ 79636 w 110654"/>
                <a:gd name="connsiteY10" fmla="*/ 130715 h 140490"/>
                <a:gd name="connsiteX11" fmla="*/ 72720 w 110654"/>
                <a:gd name="connsiteY11" fmla="*/ 130715 h 140490"/>
                <a:gd name="connsiteX12" fmla="*/ 47691 w 110654"/>
                <a:gd name="connsiteY12" fmla="*/ 115776 h 140490"/>
                <a:gd name="connsiteX13" fmla="*/ 47691 w 110654"/>
                <a:gd name="connsiteY13" fmla="*/ 66827 h 140490"/>
                <a:gd name="connsiteX14" fmla="*/ 86552 w 110654"/>
                <a:gd name="connsiteY14" fmla="*/ 7071 h 140490"/>
                <a:gd name="connsiteX15" fmla="*/ 90174 w 110654"/>
                <a:gd name="connsiteY15" fmla="*/ 7389 h 140490"/>
                <a:gd name="connsiteX16" fmla="*/ 82600 w 110654"/>
                <a:gd name="connsiteY16" fmla="*/ 19785 h 140490"/>
                <a:gd name="connsiteX17" fmla="*/ 96761 w 110654"/>
                <a:gd name="connsiteY17" fmla="*/ 33453 h 140490"/>
                <a:gd name="connsiteX18" fmla="*/ 110922 w 110654"/>
                <a:gd name="connsiteY18" fmla="*/ 19468 h 140490"/>
                <a:gd name="connsiteX19" fmla="*/ 86552 w 110654"/>
                <a:gd name="connsiteY19" fmla="*/ 79 h 140490"/>
                <a:gd name="connsiteX20" fmla="*/ 46044 w 110654"/>
                <a:gd name="connsiteY20" fmla="*/ 3504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0654" h="140490">
                  <a:moveTo>
                    <a:pt x="46044" y="35042"/>
                  </a:moveTo>
                  <a:lnTo>
                    <a:pt x="46044" y="79"/>
                  </a:lnTo>
                  <a:lnTo>
                    <a:pt x="268" y="3575"/>
                  </a:lnTo>
                  <a:lnTo>
                    <a:pt x="268" y="13428"/>
                  </a:lnTo>
                  <a:cubicBezTo>
                    <a:pt x="23321" y="13428"/>
                    <a:pt x="25955" y="15653"/>
                    <a:pt x="25955" y="31228"/>
                  </a:cubicBezTo>
                  <a:lnTo>
                    <a:pt x="25955" y="116412"/>
                  </a:lnTo>
                  <a:cubicBezTo>
                    <a:pt x="25955" y="130715"/>
                    <a:pt x="22333" y="130715"/>
                    <a:pt x="268" y="130715"/>
                  </a:cubicBezTo>
                  <a:lnTo>
                    <a:pt x="268" y="140569"/>
                  </a:lnTo>
                  <a:cubicBezTo>
                    <a:pt x="13112" y="140251"/>
                    <a:pt x="28590" y="139615"/>
                    <a:pt x="37811" y="139615"/>
                  </a:cubicBezTo>
                  <a:cubicBezTo>
                    <a:pt x="50984" y="139615"/>
                    <a:pt x="66463" y="139615"/>
                    <a:pt x="79636" y="140569"/>
                  </a:cubicBezTo>
                  <a:lnTo>
                    <a:pt x="79636" y="130715"/>
                  </a:lnTo>
                  <a:lnTo>
                    <a:pt x="72720" y="130715"/>
                  </a:lnTo>
                  <a:cubicBezTo>
                    <a:pt x="48350" y="130715"/>
                    <a:pt x="47691" y="127219"/>
                    <a:pt x="47691" y="115776"/>
                  </a:cubicBezTo>
                  <a:lnTo>
                    <a:pt x="47691" y="66827"/>
                  </a:lnTo>
                  <a:cubicBezTo>
                    <a:pt x="47691" y="35360"/>
                    <a:pt x="61523" y="7071"/>
                    <a:pt x="86552" y="7071"/>
                  </a:cubicBezTo>
                  <a:cubicBezTo>
                    <a:pt x="88857" y="7071"/>
                    <a:pt x="89516" y="7071"/>
                    <a:pt x="90174" y="7389"/>
                  </a:cubicBezTo>
                  <a:cubicBezTo>
                    <a:pt x="89186" y="7707"/>
                    <a:pt x="82600" y="11521"/>
                    <a:pt x="82600" y="19785"/>
                  </a:cubicBezTo>
                  <a:cubicBezTo>
                    <a:pt x="82600" y="28685"/>
                    <a:pt x="89516" y="33453"/>
                    <a:pt x="96761" y="33453"/>
                  </a:cubicBezTo>
                  <a:cubicBezTo>
                    <a:pt x="102689" y="33453"/>
                    <a:pt x="110922" y="29639"/>
                    <a:pt x="110922" y="19468"/>
                  </a:cubicBezTo>
                  <a:cubicBezTo>
                    <a:pt x="110922" y="9296"/>
                    <a:pt x="100713" y="79"/>
                    <a:pt x="86552" y="79"/>
                  </a:cubicBezTo>
                  <a:cubicBezTo>
                    <a:pt x="62511" y="79"/>
                    <a:pt x="50655" y="21375"/>
                    <a:pt x="46044" y="35042"/>
                  </a:cubicBez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458E6CF8-FC2C-A061-191C-407EC6EB143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6018623" y="7909078"/>
              <a:ext cx="205401" cy="151964"/>
            </a:xfrm>
            <a:custGeom>
              <a:avLst/>
              <a:gdLst>
                <a:gd name="connsiteX0" fmla="*/ 178240 w 205401"/>
                <a:gd name="connsiteY0" fmla="*/ 18102 h 151964"/>
                <a:gd name="connsiteX1" fmla="*/ 197835 w 205401"/>
                <a:gd name="connsiteY1" fmla="*/ 8090 h 151964"/>
                <a:gd name="connsiteX2" fmla="*/ 205673 w 205401"/>
                <a:gd name="connsiteY2" fmla="*/ 3195 h 151964"/>
                <a:gd name="connsiteX3" fmla="*/ 201985 w 205401"/>
                <a:gd name="connsiteY3" fmla="*/ 80 h 151964"/>
                <a:gd name="connsiteX4" fmla="*/ 171786 w 205401"/>
                <a:gd name="connsiteY4" fmla="*/ 970 h 151964"/>
                <a:gd name="connsiteX5" fmla="*/ 155879 w 205401"/>
                <a:gd name="connsiteY5" fmla="*/ 748 h 151964"/>
                <a:gd name="connsiteX6" fmla="*/ 141356 w 205401"/>
                <a:gd name="connsiteY6" fmla="*/ 80 h 151964"/>
                <a:gd name="connsiteX7" fmla="*/ 136515 w 205401"/>
                <a:gd name="connsiteY7" fmla="*/ 4975 h 151964"/>
                <a:gd name="connsiteX8" fmla="*/ 143892 w 205401"/>
                <a:gd name="connsiteY8" fmla="*/ 8090 h 151964"/>
                <a:gd name="connsiteX9" fmla="*/ 152652 w 205401"/>
                <a:gd name="connsiteY9" fmla="*/ 8535 h 151964"/>
                <a:gd name="connsiteX10" fmla="*/ 157954 w 205401"/>
                <a:gd name="connsiteY10" fmla="*/ 11650 h 151964"/>
                <a:gd name="connsiteX11" fmla="*/ 157032 w 205401"/>
                <a:gd name="connsiteY11" fmla="*/ 16545 h 151964"/>
                <a:gd name="connsiteX12" fmla="*/ 143430 w 205401"/>
                <a:gd name="connsiteY12" fmla="*/ 69054 h 151964"/>
                <a:gd name="connsiteX13" fmla="*/ 66203 w 205401"/>
                <a:gd name="connsiteY13" fmla="*/ 69054 h 151964"/>
                <a:gd name="connsiteX14" fmla="*/ 79574 w 205401"/>
                <a:gd name="connsiteY14" fmla="*/ 17435 h 151964"/>
                <a:gd name="connsiteX15" fmla="*/ 99860 w 205401"/>
                <a:gd name="connsiteY15" fmla="*/ 8090 h 151964"/>
                <a:gd name="connsiteX16" fmla="*/ 106776 w 205401"/>
                <a:gd name="connsiteY16" fmla="*/ 3195 h 151964"/>
                <a:gd name="connsiteX17" fmla="*/ 103088 w 205401"/>
                <a:gd name="connsiteY17" fmla="*/ 80 h 151964"/>
                <a:gd name="connsiteX18" fmla="*/ 72888 w 205401"/>
                <a:gd name="connsiteY18" fmla="*/ 970 h 151964"/>
                <a:gd name="connsiteX19" fmla="*/ 56982 w 205401"/>
                <a:gd name="connsiteY19" fmla="*/ 748 h 151964"/>
                <a:gd name="connsiteX20" fmla="*/ 42459 w 205401"/>
                <a:gd name="connsiteY20" fmla="*/ 80 h 151964"/>
                <a:gd name="connsiteX21" fmla="*/ 37617 w 205401"/>
                <a:gd name="connsiteY21" fmla="*/ 4975 h 151964"/>
                <a:gd name="connsiteX22" fmla="*/ 44994 w 205401"/>
                <a:gd name="connsiteY22" fmla="*/ 8090 h 151964"/>
                <a:gd name="connsiteX23" fmla="*/ 53755 w 205401"/>
                <a:gd name="connsiteY23" fmla="*/ 8535 h 151964"/>
                <a:gd name="connsiteX24" fmla="*/ 59057 w 205401"/>
                <a:gd name="connsiteY24" fmla="*/ 11650 h 151964"/>
                <a:gd name="connsiteX25" fmla="*/ 58135 w 205401"/>
                <a:gd name="connsiteY25" fmla="*/ 16545 h 151964"/>
                <a:gd name="connsiteX26" fmla="*/ 27474 w 205401"/>
                <a:gd name="connsiteY26" fmla="*/ 134690 h 151964"/>
                <a:gd name="connsiteX27" fmla="*/ 7188 w 205401"/>
                <a:gd name="connsiteY27" fmla="*/ 144035 h 151964"/>
                <a:gd name="connsiteX28" fmla="*/ 272 w 205401"/>
                <a:gd name="connsiteY28" fmla="*/ 148707 h 151964"/>
                <a:gd name="connsiteX29" fmla="*/ 3960 w 205401"/>
                <a:gd name="connsiteY29" fmla="*/ 152045 h 151964"/>
                <a:gd name="connsiteX30" fmla="*/ 33929 w 205401"/>
                <a:gd name="connsiteY30" fmla="*/ 151155 h 151964"/>
                <a:gd name="connsiteX31" fmla="*/ 49836 w 205401"/>
                <a:gd name="connsiteY31" fmla="*/ 151377 h 151964"/>
                <a:gd name="connsiteX32" fmla="*/ 64589 w 205401"/>
                <a:gd name="connsiteY32" fmla="*/ 152045 h 151964"/>
                <a:gd name="connsiteX33" fmla="*/ 69431 w 205401"/>
                <a:gd name="connsiteY33" fmla="*/ 147372 h 151964"/>
                <a:gd name="connsiteX34" fmla="*/ 61823 w 205401"/>
                <a:gd name="connsiteY34" fmla="*/ 144035 h 151964"/>
                <a:gd name="connsiteX35" fmla="*/ 53063 w 205401"/>
                <a:gd name="connsiteY35" fmla="*/ 143590 h 151964"/>
                <a:gd name="connsiteX36" fmla="*/ 47991 w 205401"/>
                <a:gd name="connsiteY36" fmla="*/ 140252 h 151964"/>
                <a:gd name="connsiteX37" fmla="*/ 48913 w 205401"/>
                <a:gd name="connsiteY37" fmla="*/ 135358 h 151964"/>
                <a:gd name="connsiteX38" fmla="*/ 64128 w 205401"/>
                <a:gd name="connsiteY38" fmla="*/ 77064 h 151964"/>
                <a:gd name="connsiteX39" fmla="*/ 141356 w 205401"/>
                <a:gd name="connsiteY39" fmla="*/ 77064 h 151964"/>
                <a:gd name="connsiteX40" fmla="*/ 126371 w 205401"/>
                <a:gd name="connsiteY40" fmla="*/ 134690 h 151964"/>
                <a:gd name="connsiteX41" fmla="*/ 106085 w 205401"/>
                <a:gd name="connsiteY41" fmla="*/ 144035 h 151964"/>
                <a:gd name="connsiteX42" fmla="*/ 99169 w 205401"/>
                <a:gd name="connsiteY42" fmla="*/ 148707 h 151964"/>
                <a:gd name="connsiteX43" fmla="*/ 102857 w 205401"/>
                <a:gd name="connsiteY43" fmla="*/ 152045 h 151964"/>
                <a:gd name="connsiteX44" fmla="*/ 132826 w 205401"/>
                <a:gd name="connsiteY44" fmla="*/ 151155 h 151964"/>
                <a:gd name="connsiteX45" fmla="*/ 148733 w 205401"/>
                <a:gd name="connsiteY45" fmla="*/ 151377 h 151964"/>
                <a:gd name="connsiteX46" fmla="*/ 163487 w 205401"/>
                <a:gd name="connsiteY46" fmla="*/ 152045 h 151964"/>
                <a:gd name="connsiteX47" fmla="*/ 168328 w 205401"/>
                <a:gd name="connsiteY47" fmla="*/ 147372 h 151964"/>
                <a:gd name="connsiteX48" fmla="*/ 160720 w 205401"/>
                <a:gd name="connsiteY48" fmla="*/ 144035 h 151964"/>
                <a:gd name="connsiteX49" fmla="*/ 151960 w 205401"/>
                <a:gd name="connsiteY49" fmla="*/ 143590 h 151964"/>
                <a:gd name="connsiteX50" fmla="*/ 146888 w 205401"/>
                <a:gd name="connsiteY50" fmla="*/ 140252 h 151964"/>
                <a:gd name="connsiteX51" fmla="*/ 147811 w 205401"/>
                <a:gd name="connsiteY51" fmla="*/ 135358 h 151964"/>
                <a:gd name="connsiteX52" fmla="*/ 178240 w 205401"/>
                <a:gd name="connsiteY52" fmla="*/ 18102 h 15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5401" h="151964">
                  <a:moveTo>
                    <a:pt x="178240" y="18102"/>
                  </a:moveTo>
                  <a:cubicBezTo>
                    <a:pt x="180315" y="9870"/>
                    <a:pt x="180776" y="8090"/>
                    <a:pt x="197835" y="8090"/>
                  </a:cubicBezTo>
                  <a:cubicBezTo>
                    <a:pt x="202907" y="8090"/>
                    <a:pt x="205673" y="8090"/>
                    <a:pt x="205673" y="3195"/>
                  </a:cubicBezTo>
                  <a:cubicBezTo>
                    <a:pt x="205673" y="2305"/>
                    <a:pt x="204982" y="80"/>
                    <a:pt x="201985" y="80"/>
                  </a:cubicBezTo>
                  <a:cubicBezTo>
                    <a:pt x="195300" y="80"/>
                    <a:pt x="178471" y="970"/>
                    <a:pt x="171786" y="970"/>
                  </a:cubicBezTo>
                  <a:cubicBezTo>
                    <a:pt x="167867" y="970"/>
                    <a:pt x="159798" y="970"/>
                    <a:pt x="155879" y="748"/>
                  </a:cubicBezTo>
                  <a:cubicBezTo>
                    <a:pt x="151268" y="525"/>
                    <a:pt x="145736" y="80"/>
                    <a:pt x="141356" y="80"/>
                  </a:cubicBezTo>
                  <a:cubicBezTo>
                    <a:pt x="139973" y="80"/>
                    <a:pt x="136515" y="80"/>
                    <a:pt x="136515" y="4975"/>
                  </a:cubicBezTo>
                  <a:cubicBezTo>
                    <a:pt x="136515" y="8090"/>
                    <a:pt x="139281" y="8090"/>
                    <a:pt x="143892" y="8090"/>
                  </a:cubicBezTo>
                  <a:cubicBezTo>
                    <a:pt x="144122" y="8090"/>
                    <a:pt x="148502" y="8090"/>
                    <a:pt x="152652" y="8535"/>
                  </a:cubicBezTo>
                  <a:cubicBezTo>
                    <a:pt x="157493" y="8980"/>
                    <a:pt x="157954" y="9425"/>
                    <a:pt x="157954" y="11650"/>
                  </a:cubicBezTo>
                  <a:cubicBezTo>
                    <a:pt x="157954" y="11872"/>
                    <a:pt x="157954" y="13207"/>
                    <a:pt x="157032" y="16545"/>
                  </a:cubicBezTo>
                  <a:lnTo>
                    <a:pt x="143430" y="69054"/>
                  </a:lnTo>
                  <a:lnTo>
                    <a:pt x="66203" y="69054"/>
                  </a:lnTo>
                  <a:lnTo>
                    <a:pt x="79574" y="17435"/>
                  </a:lnTo>
                  <a:cubicBezTo>
                    <a:pt x="81649" y="9870"/>
                    <a:pt x="82110" y="8090"/>
                    <a:pt x="99860" y="8090"/>
                  </a:cubicBezTo>
                  <a:cubicBezTo>
                    <a:pt x="103779" y="8090"/>
                    <a:pt x="106776" y="8090"/>
                    <a:pt x="106776" y="3195"/>
                  </a:cubicBezTo>
                  <a:cubicBezTo>
                    <a:pt x="106776" y="2305"/>
                    <a:pt x="106085" y="80"/>
                    <a:pt x="103088" y="80"/>
                  </a:cubicBezTo>
                  <a:cubicBezTo>
                    <a:pt x="96402" y="80"/>
                    <a:pt x="79574" y="970"/>
                    <a:pt x="72888" y="970"/>
                  </a:cubicBezTo>
                  <a:cubicBezTo>
                    <a:pt x="68969" y="970"/>
                    <a:pt x="60901" y="970"/>
                    <a:pt x="56982" y="748"/>
                  </a:cubicBezTo>
                  <a:cubicBezTo>
                    <a:pt x="52371" y="525"/>
                    <a:pt x="46839" y="80"/>
                    <a:pt x="42459" y="80"/>
                  </a:cubicBezTo>
                  <a:cubicBezTo>
                    <a:pt x="41075" y="80"/>
                    <a:pt x="37617" y="80"/>
                    <a:pt x="37617" y="4975"/>
                  </a:cubicBezTo>
                  <a:cubicBezTo>
                    <a:pt x="37617" y="8090"/>
                    <a:pt x="40384" y="8090"/>
                    <a:pt x="44994" y="8090"/>
                  </a:cubicBezTo>
                  <a:cubicBezTo>
                    <a:pt x="45225" y="8090"/>
                    <a:pt x="49605" y="8090"/>
                    <a:pt x="53755" y="8535"/>
                  </a:cubicBezTo>
                  <a:cubicBezTo>
                    <a:pt x="58596" y="8980"/>
                    <a:pt x="59057" y="9425"/>
                    <a:pt x="59057" y="11650"/>
                  </a:cubicBezTo>
                  <a:cubicBezTo>
                    <a:pt x="59057" y="12095"/>
                    <a:pt x="59057" y="13207"/>
                    <a:pt x="58135" y="16545"/>
                  </a:cubicBezTo>
                  <a:lnTo>
                    <a:pt x="27474" y="134690"/>
                  </a:lnTo>
                  <a:cubicBezTo>
                    <a:pt x="25630" y="142255"/>
                    <a:pt x="25169" y="144035"/>
                    <a:pt x="7188" y="144035"/>
                  </a:cubicBezTo>
                  <a:cubicBezTo>
                    <a:pt x="3269" y="144035"/>
                    <a:pt x="272" y="144035"/>
                    <a:pt x="272" y="148707"/>
                  </a:cubicBezTo>
                  <a:cubicBezTo>
                    <a:pt x="272" y="150932"/>
                    <a:pt x="1885" y="152045"/>
                    <a:pt x="3960" y="152045"/>
                  </a:cubicBezTo>
                  <a:cubicBezTo>
                    <a:pt x="10646" y="152045"/>
                    <a:pt x="27244" y="151155"/>
                    <a:pt x="33929" y="151155"/>
                  </a:cubicBezTo>
                  <a:cubicBezTo>
                    <a:pt x="37848" y="151155"/>
                    <a:pt x="45917" y="151155"/>
                    <a:pt x="49836" y="151377"/>
                  </a:cubicBezTo>
                  <a:cubicBezTo>
                    <a:pt x="54446" y="151600"/>
                    <a:pt x="60209" y="152045"/>
                    <a:pt x="64589" y="152045"/>
                  </a:cubicBezTo>
                  <a:cubicBezTo>
                    <a:pt x="65742" y="152045"/>
                    <a:pt x="69431" y="152045"/>
                    <a:pt x="69431" y="147372"/>
                  </a:cubicBezTo>
                  <a:cubicBezTo>
                    <a:pt x="69431" y="144035"/>
                    <a:pt x="67125" y="144035"/>
                    <a:pt x="61823" y="144035"/>
                  </a:cubicBezTo>
                  <a:cubicBezTo>
                    <a:pt x="58135" y="144035"/>
                    <a:pt x="57212" y="144035"/>
                    <a:pt x="53063" y="143590"/>
                  </a:cubicBezTo>
                  <a:cubicBezTo>
                    <a:pt x="47991" y="142922"/>
                    <a:pt x="47991" y="142477"/>
                    <a:pt x="47991" y="140252"/>
                  </a:cubicBezTo>
                  <a:cubicBezTo>
                    <a:pt x="47991" y="140030"/>
                    <a:pt x="47991" y="138695"/>
                    <a:pt x="48913" y="135358"/>
                  </a:cubicBezTo>
                  <a:lnTo>
                    <a:pt x="64128" y="77064"/>
                  </a:lnTo>
                  <a:lnTo>
                    <a:pt x="141356" y="77064"/>
                  </a:lnTo>
                  <a:lnTo>
                    <a:pt x="126371" y="134690"/>
                  </a:lnTo>
                  <a:cubicBezTo>
                    <a:pt x="124527" y="142255"/>
                    <a:pt x="124066" y="144035"/>
                    <a:pt x="106085" y="144035"/>
                  </a:cubicBezTo>
                  <a:cubicBezTo>
                    <a:pt x="102166" y="144035"/>
                    <a:pt x="99169" y="144035"/>
                    <a:pt x="99169" y="148707"/>
                  </a:cubicBezTo>
                  <a:cubicBezTo>
                    <a:pt x="99169" y="150932"/>
                    <a:pt x="100783" y="152045"/>
                    <a:pt x="102857" y="152045"/>
                  </a:cubicBezTo>
                  <a:cubicBezTo>
                    <a:pt x="109543" y="152045"/>
                    <a:pt x="126141" y="151155"/>
                    <a:pt x="132826" y="151155"/>
                  </a:cubicBezTo>
                  <a:cubicBezTo>
                    <a:pt x="136745" y="151155"/>
                    <a:pt x="144814" y="151155"/>
                    <a:pt x="148733" y="151377"/>
                  </a:cubicBezTo>
                  <a:cubicBezTo>
                    <a:pt x="153343" y="151600"/>
                    <a:pt x="159106" y="152045"/>
                    <a:pt x="163487" y="152045"/>
                  </a:cubicBezTo>
                  <a:cubicBezTo>
                    <a:pt x="164639" y="152045"/>
                    <a:pt x="168328" y="152045"/>
                    <a:pt x="168328" y="147372"/>
                  </a:cubicBezTo>
                  <a:cubicBezTo>
                    <a:pt x="168328" y="144035"/>
                    <a:pt x="166022" y="144035"/>
                    <a:pt x="160720" y="144035"/>
                  </a:cubicBezTo>
                  <a:cubicBezTo>
                    <a:pt x="157032" y="144035"/>
                    <a:pt x="156110" y="144035"/>
                    <a:pt x="151960" y="143590"/>
                  </a:cubicBezTo>
                  <a:cubicBezTo>
                    <a:pt x="146888" y="142922"/>
                    <a:pt x="146888" y="142477"/>
                    <a:pt x="146888" y="140252"/>
                  </a:cubicBezTo>
                  <a:cubicBezTo>
                    <a:pt x="146888" y="138918"/>
                    <a:pt x="147580" y="136693"/>
                    <a:pt x="147811" y="135358"/>
                  </a:cubicBezTo>
                  <a:lnTo>
                    <a:pt x="178240" y="18102"/>
                  </a:lnTo>
                  <a:close/>
                </a:path>
              </a:pathLst>
            </a:custGeom>
            <a:solidFill>
              <a:srgbClr val="000000"/>
            </a:solidFill>
            <a:ln w="329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79448EE-0BD1-9538-A36D-C026CDEA7D3E}"/>
              </a:ext>
            </a:extLst>
          </p:cNvPr>
          <p:cNvSpPr txBox="1"/>
          <p:nvPr/>
        </p:nvSpPr>
        <p:spPr>
          <a:xfrm>
            <a:off x="3489718" y="1708675"/>
            <a:ext cx="6079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Extrait du formulaire de mon collègue Javier :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70B1853-0FC2-0A78-1078-6A37DD35EF07}"/>
              </a:ext>
            </a:extLst>
          </p:cNvPr>
          <p:cNvGrpSpPr/>
          <p:nvPr/>
        </p:nvGrpSpPr>
        <p:grpSpPr>
          <a:xfrm>
            <a:off x="3281953" y="2133764"/>
            <a:ext cx="3738140" cy="1984550"/>
            <a:chOff x="3281953" y="2133764"/>
            <a:chExt cx="3738140" cy="1984550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7F8712C-F7DE-0B70-6DA2-3D1232BD5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/>
            <a:srcRect r="48628"/>
            <a:stretch/>
          </p:blipFill>
          <p:spPr>
            <a:xfrm>
              <a:off x="3281953" y="2133764"/>
              <a:ext cx="3738140" cy="19845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8DA6C-2306-AE6A-0FF8-AB8104769198}"/>
                </a:ext>
              </a:extLst>
            </p:cNvPr>
            <p:cNvSpPr/>
            <p:nvPr/>
          </p:nvSpPr>
          <p:spPr bwMode="auto">
            <a:xfrm>
              <a:off x="4914439" y="3273961"/>
              <a:ext cx="1484108" cy="379812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 w="63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</p:grpSp>
      <p:sp>
        <p:nvSpPr>
          <p:cNvPr id="41" name="Rectangle 139 1 2 2 1 1">
            <a:extLst>
              <a:ext uri="{FF2B5EF4-FFF2-40B4-BE49-F238E27FC236}">
                <a16:creationId xmlns:a16="http://schemas.microsoft.com/office/drawing/2014/main" id="{F7A33C95-1B91-7ADD-CA3D-8DA25CD64A3A}"/>
              </a:ext>
            </a:extLst>
          </p:cNvPr>
          <p:cNvSpPr/>
          <p:nvPr/>
        </p:nvSpPr>
        <p:spPr bwMode="auto">
          <a:xfrm>
            <a:off x="7290122" y="6924184"/>
            <a:ext cx="2774154" cy="6344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7" name="Groupe 126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 title="IguanaTex Vector Display">
            <a:extLst>
              <a:ext uri="{FF2B5EF4-FFF2-40B4-BE49-F238E27FC236}">
                <a16:creationId xmlns:a16="http://schemas.microsoft.com/office/drawing/2014/main" id="{7932CB2F-FFDA-D864-D222-741B6A924680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404100" y="6997700"/>
            <a:ext cx="2529762" cy="426703"/>
            <a:chOff x="13247476" y="8951598"/>
            <a:chExt cx="2531388" cy="406381"/>
          </a:xfrm>
        </p:grpSpPr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1FB0D87A-FCED-B6B7-2FB8-23D45CF5A9E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3247476" y="9061350"/>
              <a:ext cx="207394" cy="207392"/>
            </a:xfrm>
            <a:custGeom>
              <a:avLst/>
              <a:gdLst>
                <a:gd name="connsiteX0" fmla="*/ 60618 w 207394"/>
                <a:gd name="connsiteY0" fmla="*/ 4022 h 207392"/>
                <a:gd name="connsiteX1" fmla="*/ 51812 w 207394"/>
                <a:gd name="connsiteY1" fmla="*/ 75 h 207392"/>
                <a:gd name="connsiteX2" fmla="*/ 192 w 207394"/>
                <a:gd name="connsiteY2" fmla="*/ 75 h 207392"/>
                <a:gd name="connsiteX3" fmla="*/ 192 w 207394"/>
                <a:gd name="connsiteY3" fmla="*/ 9488 h 207392"/>
                <a:gd name="connsiteX4" fmla="*/ 8997 w 207394"/>
                <a:gd name="connsiteY4" fmla="*/ 9488 h 207392"/>
                <a:gd name="connsiteX5" fmla="*/ 24180 w 207394"/>
                <a:gd name="connsiteY5" fmla="*/ 10095 h 207392"/>
                <a:gd name="connsiteX6" fmla="*/ 31468 w 207394"/>
                <a:gd name="connsiteY6" fmla="*/ 17079 h 207392"/>
                <a:gd name="connsiteX7" fmla="*/ 31468 w 207394"/>
                <a:gd name="connsiteY7" fmla="*/ 175584 h 207392"/>
                <a:gd name="connsiteX8" fmla="*/ 192 w 207394"/>
                <a:gd name="connsiteY8" fmla="*/ 198054 h 207392"/>
                <a:gd name="connsiteX9" fmla="*/ 192 w 207394"/>
                <a:gd name="connsiteY9" fmla="*/ 207467 h 207392"/>
                <a:gd name="connsiteX10" fmla="*/ 35719 w 207394"/>
                <a:gd name="connsiteY10" fmla="*/ 206556 h 207392"/>
                <a:gd name="connsiteX11" fmla="*/ 71246 w 207394"/>
                <a:gd name="connsiteY11" fmla="*/ 207467 h 207392"/>
                <a:gd name="connsiteX12" fmla="*/ 71246 w 207394"/>
                <a:gd name="connsiteY12" fmla="*/ 198054 h 207392"/>
                <a:gd name="connsiteX13" fmla="*/ 39970 w 207394"/>
                <a:gd name="connsiteY13" fmla="*/ 175584 h 207392"/>
                <a:gd name="connsiteX14" fmla="*/ 39970 w 207394"/>
                <a:gd name="connsiteY14" fmla="*/ 17686 h 207392"/>
                <a:gd name="connsiteX15" fmla="*/ 43006 w 207394"/>
                <a:gd name="connsiteY15" fmla="*/ 21330 h 207392"/>
                <a:gd name="connsiteX16" fmla="*/ 166896 w 207394"/>
                <a:gd name="connsiteY16" fmla="*/ 203520 h 207392"/>
                <a:gd name="connsiteX17" fmla="*/ 172059 w 207394"/>
                <a:gd name="connsiteY17" fmla="*/ 207467 h 207392"/>
                <a:gd name="connsiteX18" fmla="*/ 176310 w 207394"/>
                <a:gd name="connsiteY18" fmla="*/ 199572 h 207392"/>
                <a:gd name="connsiteX19" fmla="*/ 176310 w 207394"/>
                <a:gd name="connsiteY19" fmla="*/ 31958 h 207392"/>
                <a:gd name="connsiteX20" fmla="*/ 207586 w 207394"/>
                <a:gd name="connsiteY20" fmla="*/ 9488 h 207392"/>
                <a:gd name="connsiteX21" fmla="*/ 207586 w 207394"/>
                <a:gd name="connsiteY21" fmla="*/ 75 h 207392"/>
                <a:gd name="connsiteX22" fmla="*/ 172059 w 207394"/>
                <a:gd name="connsiteY22" fmla="*/ 986 h 207392"/>
                <a:gd name="connsiteX23" fmla="*/ 136531 w 207394"/>
                <a:gd name="connsiteY23" fmla="*/ 75 h 207392"/>
                <a:gd name="connsiteX24" fmla="*/ 136531 w 207394"/>
                <a:gd name="connsiteY24" fmla="*/ 9488 h 207392"/>
                <a:gd name="connsiteX25" fmla="*/ 167807 w 207394"/>
                <a:gd name="connsiteY25" fmla="*/ 31958 h 207392"/>
                <a:gd name="connsiteX26" fmla="*/ 167807 w 207394"/>
                <a:gd name="connsiteY26" fmla="*/ 161616 h 207392"/>
                <a:gd name="connsiteX27" fmla="*/ 60618 w 207394"/>
                <a:gd name="connsiteY27" fmla="*/ 4022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2">
                  <a:moveTo>
                    <a:pt x="60618" y="4022"/>
                  </a:moveTo>
                  <a:cubicBezTo>
                    <a:pt x="57885" y="378"/>
                    <a:pt x="57582" y="75"/>
                    <a:pt x="51812" y="75"/>
                  </a:cubicBezTo>
                  <a:lnTo>
                    <a:pt x="192" y="75"/>
                  </a:lnTo>
                  <a:lnTo>
                    <a:pt x="192" y="9488"/>
                  </a:lnTo>
                  <a:lnTo>
                    <a:pt x="8997" y="9488"/>
                  </a:lnTo>
                  <a:cubicBezTo>
                    <a:pt x="13552" y="9488"/>
                    <a:pt x="19625" y="9791"/>
                    <a:pt x="24180" y="10095"/>
                  </a:cubicBezTo>
                  <a:cubicBezTo>
                    <a:pt x="31164" y="11006"/>
                    <a:pt x="31468" y="11310"/>
                    <a:pt x="31468" y="17079"/>
                  </a:cubicBezTo>
                  <a:lnTo>
                    <a:pt x="31468" y="175584"/>
                  </a:lnTo>
                  <a:cubicBezTo>
                    <a:pt x="31468" y="183782"/>
                    <a:pt x="31468" y="198054"/>
                    <a:pt x="192" y="198054"/>
                  </a:cubicBezTo>
                  <a:lnTo>
                    <a:pt x="192" y="207467"/>
                  </a:lnTo>
                  <a:cubicBezTo>
                    <a:pt x="10819" y="207163"/>
                    <a:pt x="25698" y="206556"/>
                    <a:pt x="35719" y="206556"/>
                  </a:cubicBezTo>
                  <a:cubicBezTo>
                    <a:pt x="45739" y="206556"/>
                    <a:pt x="60618" y="207163"/>
                    <a:pt x="71246" y="207467"/>
                  </a:cubicBezTo>
                  <a:lnTo>
                    <a:pt x="71246" y="198054"/>
                  </a:lnTo>
                  <a:cubicBezTo>
                    <a:pt x="39970" y="198054"/>
                    <a:pt x="39970" y="183782"/>
                    <a:pt x="39970" y="175584"/>
                  </a:cubicBezTo>
                  <a:lnTo>
                    <a:pt x="39970" y="17686"/>
                  </a:lnTo>
                  <a:cubicBezTo>
                    <a:pt x="41488" y="19205"/>
                    <a:pt x="41792" y="19508"/>
                    <a:pt x="43006" y="21330"/>
                  </a:cubicBezTo>
                  <a:lnTo>
                    <a:pt x="166896" y="203520"/>
                  </a:lnTo>
                  <a:cubicBezTo>
                    <a:pt x="169629" y="207163"/>
                    <a:pt x="169933" y="207467"/>
                    <a:pt x="172059" y="207467"/>
                  </a:cubicBezTo>
                  <a:cubicBezTo>
                    <a:pt x="176310" y="207467"/>
                    <a:pt x="176310" y="205341"/>
                    <a:pt x="176310" y="199572"/>
                  </a:cubicBezTo>
                  <a:lnTo>
                    <a:pt x="176310" y="31958"/>
                  </a:lnTo>
                  <a:cubicBezTo>
                    <a:pt x="176310" y="23759"/>
                    <a:pt x="176310" y="9488"/>
                    <a:pt x="207586" y="9488"/>
                  </a:cubicBezTo>
                  <a:lnTo>
                    <a:pt x="207586" y="75"/>
                  </a:lnTo>
                  <a:cubicBezTo>
                    <a:pt x="196958" y="378"/>
                    <a:pt x="182079" y="986"/>
                    <a:pt x="172059" y="986"/>
                  </a:cubicBezTo>
                  <a:cubicBezTo>
                    <a:pt x="162038" y="986"/>
                    <a:pt x="147159" y="378"/>
                    <a:pt x="136531" y="75"/>
                  </a:cubicBezTo>
                  <a:lnTo>
                    <a:pt x="136531" y="9488"/>
                  </a:lnTo>
                  <a:cubicBezTo>
                    <a:pt x="167807" y="9488"/>
                    <a:pt x="167807" y="23759"/>
                    <a:pt x="167807" y="31958"/>
                  </a:cubicBezTo>
                  <a:lnTo>
                    <a:pt x="167807" y="161616"/>
                  </a:lnTo>
                  <a:lnTo>
                    <a:pt x="60618" y="4022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0DD3962F-CAE3-8ECE-D965-E657AF61BA9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474912" y="9134529"/>
              <a:ext cx="152736" cy="137553"/>
            </a:xfrm>
            <a:custGeom>
              <a:avLst/>
              <a:gdLst>
                <a:gd name="connsiteX0" fmla="*/ 109210 w 152736"/>
                <a:gd name="connsiteY0" fmla="*/ 110299 h 137553"/>
                <a:gd name="connsiteX1" fmla="*/ 109210 w 152736"/>
                <a:gd name="connsiteY1" fmla="*/ 137628 h 137553"/>
                <a:gd name="connsiteX2" fmla="*/ 152936 w 152736"/>
                <a:gd name="connsiteY2" fmla="*/ 134288 h 137553"/>
                <a:gd name="connsiteX3" fmla="*/ 152936 w 152736"/>
                <a:gd name="connsiteY3" fmla="*/ 124874 h 137553"/>
                <a:gd name="connsiteX4" fmla="*/ 129251 w 152736"/>
                <a:gd name="connsiteY4" fmla="*/ 107870 h 137553"/>
                <a:gd name="connsiteX5" fmla="*/ 129251 w 152736"/>
                <a:gd name="connsiteY5" fmla="*/ 75 h 137553"/>
                <a:gd name="connsiteX6" fmla="*/ 84614 w 152736"/>
                <a:gd name="connsiteY6" fmla="*/ 3415 h 137553"/>
                <a:gd name="connsiteX7" fmla="*/ 84614 w 152736"/>
                <a:gd name="connsiteY7" fmla="*/ 12828 h 137553"/>
                <a:gd name="connsiteX8" fmla="*/ 108299 w 152736"/>
                <a:gd name="connsiteY8" fmla="*/ 29832 h 137553"/>
                <a:gd name="connsiteX9" fmla="*/ 108299 w 152736"/>
                <a:gd name="connsiteY9" fmla="*/ 83882 h 137553"/>
                <a:gd name="connsiteX10" fmla="*/ 71557 w 152736"/>
                <a:gd name="connsiteY10" fmla="*/ 130947 h 137553"/>
                <a:gd name="connsiteX11" fmla="*/ 44836 w 152736"/>
                <a:gd name="connsiteY11" fmla="*/ 100886 h 137553"/>
                <a:gd name="connsiteX12" fmla="*/ 44836 w 152736"/>
                <a:gd name="connsiteY12" fmla="*/ 75 h 137553"/>
                <a:gd name="connsiteX13" fmla="*/ 199 w 152736"/>
                <a:gd name="connsiteY13" fmla="*/ 3415 h 137553"/>
                <a:gd name="connsiteX14" fmla="*/ 199 w 152736"/>
                <a:gd name="connsiteY14" fmla="*/ 12828 h 137553"/>
                <a:gd name="connsiteX15" fmla="*/ 23884 w 152736"/>
                <a:gd name="connsiteY15" fmla="*/ 40764 h 137553"/>
                <a:gd name="connsiteX16" fmla="*/ 23884 w 152736"/>
                <a:gd name="connsiteY16" fmla="*/ 86311 h 137553"/>
                <a:gd name="connsiteX17" fmla="*/ 70039 w 152736"/>
                <a:gd name="connsiteY17" fmla="*/ 137628 h 137553"/>
                <a:gd name="connsiteX18" fmla="*/ 109210 w 152736"/>
                <a:gd name="connsiteY18" fmla="*/ 110299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3">
                  <a:moveTo>
                    <a:pt x="109210" y="110299"/>
                  </a:moveTo>
                  <a:lnTo>
                    <a:pt x="109210" y="137628"/>
                  </a:lnTo>
                  <a:lnTo>
                    <a:pt x="152936" y="134288"/>
                  </a:lnTo>
                  <a:lnTo>
                    <a:pt x="152936" y="124874"/>
                  </a:lnTo>
                  <a:cubicBezTo>
                    <a:pt x="131680" y="124874"/>
                    <a:pt x="129251" y="122749"/>
                    <a:pt x="129251" y="107870"/>
                  </a:cubicBezTo>
                  <a:lnTo>
                    <a:pt x="129251" y="75"/>
                  </a:lnTo>
                  <a:lnTo>
                    <a:pt x="84614" y="3415"/>
                  </a:lnTo>
                  <a:lnTo>
                    <a:pt x="84614" y="12828"/>
                  </a:lnTo>
                  <a:cubicBezTo>
                    <a:pt x="105870" y="12828"/>
                    <a:pt x="108299" y="14954"/>
                    <a:pt x="108299" y="29832"/>
                  </a:cubicBezTo>
                  <a:lnTo>
                    <a:pt x="108299" y="83882"/>
                  </a:lnTo>
                  <a:cubicBezTo>
                    <a:pt x="108299" y="110299"/>
                    <a:pt x="93724" y="130947"/>
                    <a:pt x="71557" y="130947"/>
                  </a:cubicBezTo>
                  <a:cubicBezTo>
                    <a:pt x="46050" y="130947"/>
                    <a:pt x="44836" y="116676"/>
                    <a:pt x="44836" y="100886"/>
                  </a:cubicBezTo>
                  <a:lnTo>
                    <a:pt x="44836" y="75"/>
                  </a:lnTo>
                  <a:lnTo>
                    <a:pt x="199" y="3415"/>
                  </a:lnTo>
                  <a:lnTo>
                    <a:pt x="199" y="12828"/>
                  </a:lnTo>
                  <a:cubicBezTo>
                    <a:pt x="23884" y="12828"/>
                    <a:pt x="23884" y="13739"/>
                    <a:pt x="23884" y="40764"/>
                  </a:cubicBezTo>
                  <a:lnTo>
                    <a:pt x="23884" y="86311"/>
                  </a:lnTo>
                  <a:cubicBezTo>
                    <a:pt x="23884" y="109996"/>
                    <a:pt x="23884" y="137628"/>
                    <a:pt x="70039" y="137628"/>
                  </a:cubicBezTo>
                  <a:cubicBezTo>
                    <a:pt x="87043" y="137628"/>
                    <a:pt x="100404" y="129126"/>
                    <a:pt x="109210" y="110299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B8B14D25-458C-9721-5B8F-EB633C26DBD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3648558" y="9169114"/>
              <a:ext cx="189387" cy="145174"/>
            </a:xfrm>
            <a:custGeom>
              <a:avLst/>
              <a:gdLst>
                <a:gd name="connsiteX0" fmla="*/ 164298 w 189387"/>
                <a:gd name="connsiteY0" fmla="*/ 17293 h 145174"/>
                <a:gd name="connsiteX1" fmla="*/ 182365 w 189387"/>
                <a:gd name="connsiteY1" fmla="*/ 7728 h 145174"/>
                <a:gd name="connsiteX2" fmla="*/ 189592 w 189387"/>
                <a:gd name="connsiteY2" fmla="*/ 3052 h 145174"/>
                <a:gd name="connsiteX3" fmla="*/ 186191 w 189387"/>
                <a:gd name="connsiteY3" fmla="*/ 76 h 145174"/>
                <a:gd name="connsiteX4" fmla="*/ 158346 w 189387"/>
                <a:gd name="connsiteY4" fmla="*/ 926 h 145174"/>
                <a:gd name="connsiteX5" fmla="*/ 143680 w 189387"/>
                <a:gd name="connsiteY5" fmla="*/ 714 h 145174"/>
                <a:gd name="connsiteX6" fmla="*/ 130289 w 189387"/>
                <a:gd name="connsiteY6" fmla="*/ 76 h 145174"/>
                <a:gd name="connsiteX7" fmla="*/ 125825 w 189387"/>
                <a:gd name="connsiteY7" fmla="*/ 4752 h 145174"/>
                <a:gd name="connsiteX8" fmla="*/ 132627 w 189387"/>
                <a:gd name="connsiteY8" fmla="*/ 7728 h 145174"/>
                <a:gd name="connsiteX9" fmla="*/ 140704 w 189387"/>
                <a:gd name="connsiteY9" fmla="*/ 8153 h 145174"/>
                <a:gd name="connsiteX10" fmla="*/ 145593 w 189387"/>
                <a:gd name="connsiteY10" fmla="*/ 11129 h 145174"/>
                <a:gd name="connsiteX11" fmla="*/ 144743 w 189387"/>
                <a:gd name="connsiteY11" fmla="*/ 15805 h 145174"/>
                <a:gd name="connsiteX12" fmla="*/ 132202 w 189387"/>
                <a:gd name="connsiteY12" fmla="*/ 65968 h 145174"/>
                <a:gd name="connsiteX13" fmla="*/ 60996 w 189387"/>
                <a:gd name="connsiteY13" fmla="*/ 65968 h 145174"/>
                <a:gd name="connsiteX14" fmla="*/ 73324 w 189387"/>
                <a:gd name="connsiteY14" fmla="*/ 16655 h 145174"/>
                <a:gd name="connsiteX15" fmla="*/ 92029 w 189387"/>
                <a:gd name="connsiteY15" fmla="*/ 7728 h 145174"/>
                <a:gd name="connsiteX16" fmla="*/ 98406 w 189387"/>
                <a:gd name="connsiteY16" fmla="*/ 3052 h 145174"/>
                <a:gd name="connsiteX17" fmla="*/ 95005 w 189387"/>
                <a:gd name="connsiteY17" fmla="*/ 76 h 145174"/>
                <a:gd name="connsiteX18" fmla="*/ 67160 w 189387"/>
                <a:gd name="connsiteY18" fmla="*/ 926 h 145174"/>
                <a:gd name="connsiteX19" fmla="*/ 52493 w 189387"/>
                <a:gd name="connsiteY19" fmla="*/ 714 h 145174"/>
                <a:gd name="connsiteX20" fmla="*/ 39102 w 189387"/>
                <a:gd name="connsiteY20" fmla="*/ 76 h 145174"/>
                <a:gd name="connsiteX21" fmla="*/ 34639 w 189387"/>
                <a:gd name="connsiteY21" fmla="*/ 4752 h 145174"/>
                <a:gd name="connsiteX22" fmla="*/ 41440 w 189387"/>
                <a:gd name="connsiteY22" fmla="*/ 7728 h 145174"/>
                <a:gd name="connsiteX23" fmla="*/ 49518 w 189387"/>
                <a:gd name="connsiteY23" fmla="*/ 8153 h 145174"/>
                <a:gd name="connsiteX24" fmla="*/ 54406 w 189387"/>
                <a:gd name="connsiteY24" fmla="*/ 11129 h 145174"/>
                <a:gd name="connsiteX25" fmla="*/ 53556 w 189387"/>
                <a:gd name="connsiteY25" fmla="*/ 15805 h 145174"/>
                <a:gd name="connsiteX26" fmla="*/ 25286 w 189387"/>
                <a:gd name="connsiteY26" fmla="*/ 128672 h 145174"/>
                <a:gd name="connsiteX27" fmla="*/ 6581 w 189387"/>
                <a:gd name="connsiteY27" fmla="*/ 137599 h 145174"/>
                <a:gd name="connsiteX28" fmla="*/ 205 w 189387"/>
                <a:gd name="connsiteY28" fmla="*/ 142062 h 145174"/>
                <a:gd name="connsiteX29" fmla="*/ 3605 w 189387"/>
                <a:gd name="connsiteY29" fmla="*/ 145251 h 145174"/>
                <a:gd name="connsiteX30" fmla="*/ 31238 w 189387"/>
                <a:gd name="connsiteY30" fmla="*/ 144401 h 145174"/>
                <a:gd name="connsiteX31" fmla="*/ 45904 w 189387"/>
                <a:gd name="connsiteY31" fmla="*/ 144613 h 145174"/>
                <a:gd name="connsiteX32" fmla="*/ 59508 w 189387"/>
                <a:gd name="connsiteY32" fmla="*/ 145251 h 145174"/>
                <a:gd name="connsiteX33" fmla="*/ 63971 w 189387"/>
                <a:gd name="connsiteY33" fmla="*/ 140787 h 145174"/>
                <a:gd name="connsiteX34" fmla="*/ 56957 w 189387"/>
                <a:gd name="connsiteY34" fmla="*/ 137599 h 145174"/>
                <a:gd name="connsiteX35" fmla="*/ 48880 w 189387"/>
                <a:gd name="connsiteY35" fmla="*/ 137174 h 145174"/>
                <a:gd name="connsiteX36" fmla="*/ 44204 w 189387"/>
                <a:gd name="connsiteY36" fmla="*/ 133985 h 145174"/>
                <a:gd name="connsiteX37" fmla="*/ 45054 w 189387"/>
                <a:gd name="connsiteY37" fmla="*/ 129309 h 145174"/>
                <a:gd name="connsiteX38" fmla="*/ 59083 w 189387"/>
                <a:gd name="connsiteY38" fmla="*/ 73620 h 145174"/>
                <a:gd name="connsiteX39" fmla="*/ 130289 w 189387"/>
                <a:gd name="connsiteY39" fmla="*/ 73620 h 145174"/>
                <a:gd name="connsiteX40" fmla="*/ 116473 w 189387"/>
                <a:gd name="connsiteY40" fmla="*/ 128672 h 145174"/>
                <a:gd name="connsiteX41" fmla="*/ 97768 w 189387"/>
                <a:gd name="connsiteY41" fmla="*/ 137599 h 145174"/>
                <a:gd name="connsiteX42" fmla="*/ 91391 w 189387"/>
                <a:gd name="connsiteY42" fmla="*/ 142062 h 145174"/>
                <a:gd name="connsiteX43" fmla="*/ 94792 w 189387"/>
                <a:gd name="connsiteY43" fmla="*/ 145251 h 145174"/>
                <a:gd name="connsiteX44" fmla="*/ 122424 w 189387"/>
                <a:gd name="connsiteY44" fmla="*/ 144401 h 145174"/>
                <a:gd name="connsiteX45" fmla="*/ 137091 w 189387"/>
                <a:gd name="connsiteY45" fmla="*/ 144613 h 145174"/>
                <a:gd name="connsiteX46" fmla="*/ 150694 w 189387"/>
                <a:gd name="connsiteY46" fmla="*/ 145251 h 145174"/>
                <a:gd name="connsiteX47" fmla="*/ 155158 w 189387"/>
                <a:gd name="connsiteY47" fmla="*/ 140787 h 145174"/>
                <a:gd name="connsiteX48" fmla="*/ 148144 w 189387"/>
                <a:gd name="connsiteY48" fmla="*/ 137599 h 145174"/>
                <a:gd name="connsiteX49" fmla="*/ 140067 w 189387"/>
                <a:gd name="connsiteY49" fmla="*/ 137174 h 145174"/>
                <a:gd name="connsiteX50" fmla="*/ 135390 w 189387"/>
                <a:gd name="connsiteY50" fmla="*/ 133985 h 145174"/>
                <a:gd name="connsiteX51" fmla="*/ 136241 w 189387"/>
                <a:gd name="connsiteY51" fmla="*/ 129309 h 145174"/>
                <a:gd name="connsiteX52" fmla="*/ 164298 w 189387"/>
                <a:gd name="connsiteY52" fmla="*/ 17293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9387" h="145174">
                  <a:moveTo>
                    <a:pt x="164298" y="17293"/>
                  </a:moveTo>
                  <a:cubicBezTo>
                    <a:pt x="166211" y="9429"/>
                    <a:pt x="166636" y="7728"/>
                    <a:pt x="182365" y="7728"/>
                  </a:cubicBezTo>
                  <a:cubicBezTo>
                    <a:pt x="187042" y="7728"/>
                    <a:pt x="189592" y="7728"/>
                    <a:pt x="189592" y="3052"/>
                  </a:cubicBezTo>
                  <a:cubicBezTo>
                    <a:pt x="189592" y="2202"/>
                    <a:pt x="188955" y="76"/>
                    <a:pt x="186191" y="76"/>
                  </a:cubicBezTo>
                  <a:cubicBezTo>
                    <a:pt x="180027" y="76"/>
                    <a:pt x="164511" y="926"/>
                    <a:pt x="158346" y="926"/>
                  </a:cubicBezTo>
                  <a:cubicBezTo>
                    <a:pt x="154733" y="926"/>
                    <a:pt x="147294" y="926"/>
                    <a:pt x="143680" y="714"/>
                  </a:cubicBezTo>
                  <a:cubicBezTo>
                    <a:pt x="139429" y="501"/>
                    <a:pt x="134328" y="76"/>
                    <a:pt x="130289" y="76"/>
                  </a:cubicBezTo>
                  <a:cubicBezTo>
                    <a:pt x="129014" y="76"/>
                    <a:pt x="125825" y="76"/>
                    <a:pt x="125825" y="4752"/>
                  </a:cubicBezTo>
                  <a:cubicBezTo>
                    <a:pt x="125825" y="7728"/>
                    <a:pt x="128376" y="7728"/>
                    <a:pt x="132627" y="7728"/>
                  </a:cubicBezTo>
                  <a:cubicBezTo>
                    <a:pt x="132840" y="7728"/>
                    <a:pt x="136878" y="7728"/>
                    <a:pt x="140704" y="8153"/>
                  </a:cubicBezTo>
                  <a:cubicBezTo>
                    <a:pt x="145168" y="8578"/>
                    <a:pt x="145593" y="9003"/>
                    <a:pt x="145593" y="11129"/>
                  </a:cubicBezTo>
                  <a:cubicBezTo>
                    <a:pt x="145593" y="11342"/>
                    <a:pt x="145593" y="12617"/>
                    <a:pt x="144743" y="15805"/>
                  </a:cubicBezTo>
                  <a:lnTo>
                    <a:pt x="132202" y="65968"/>
                  </a:lnTo>
                  <a:lnTo>
                    <a:pt x="60996" y="65968"/>
                  </a:lnTo>
                  <a:lnTo>
                    <a:pt x="73324" y="16655"/>
                  </a:lnTo>
                  <a:cubicBezTo>
                    <a:pt x="75237" y="9429"/>
                    <a:pt x="75662" y="7728"/>
                    <a:pt x="92029" y="7728"/>
                  </a:cubicBezTo>
                  <a:cubicBezTo>
                    <a:pt x="95642" y="7728"/>
                    <a:pt x="98406" y="7728"/>
                    <a:pt x="98406" y="3052"/>
                  </a:cubicBezTo>
                  <a:cubicBezTo>
                    <a:pt x="98406" y="2202"/>
                    <a:pt x="97768" y="76"/>
                    <a:pt x="95005" y="76"/>
                  </a:cubicBezTo>
                  <a:cubicBezTo>
                    <a:pt x="88841" y="76"/>
                    <a:pt x="73324" y="926"/>
                    <a:pt x="67160" y="926"/>
                  </a:cubicBezTo>
                  <a:cubicBezTo>
                    <a:pt x="63546" y="926"/>
                    <a:pt x="56107" y="926"/>
                    <a:pt x="52493" y="714"/>
                  </a:cubicBezTo>
                  <a:cubicBezTo>
                    <a:pt x="48242" y="501"/>
                    <a:pt x="43141" y="76"/>
                    <a:pt x="39102" y="76"/>
                  </a:cubicBezTo>
                  <a:cubicBezTo>
                    <a:pt x="37827" y="76"/>
                    <a:pt x="34639" y="76"/>
                    <a:pt x="34639" y="4752"/>
                  </a:cubicBezTo>
                  <a:cubicBezTo>
                    <a:pt x="34639" y="7728"/>
                    <a:pt x="37189" y="7728"/>
                    <a:pt x="41440" y="7728"/>
                  </a:cubicBezTo>
                  <a:cubicBezTo>
                    <a:pt x="41653" y="7728"/>
                    <a:pt x="45692" y="7728"/>
                    <a:pt x="49518" y="8153"/>
                  </a:cubicBezTo>
                  <a:cubicBezTo>
                    <a:pt x="53981" y="8578"/>
                    <a:pt x="54406" y="9003"/>
                    <a:pt x="54406" y="11129"/>
                  </a:cubicBezTo>
                  <a:cubicBezTo>
                    <a:pt x="54406" y="11554"/>
                    <a:pt x="54406" y="12617"/>
                    <a:pt x="53556" y="15805"/>
                  </a:cubicBezTo>
                  <a:lnTo>
                    <a:pt x="25286" y="128672"/>
                  </a:lnTo>
                  <a:cubicBezTo>
                    <a:pt x="23586" y="135898"/>
                    <a:pt x="23161" y="137599"/>
                    <a:pt x="6581" y="137599"/>
                  </a:cubicBezTo>
                  <a:cubicBezTo>
                    <a:pt x="2968" y="137599"/>
                    <a:pt x="205" y="137599"/>
                    <a:pt x="205" y="142062"/>
                  </a:cubicBezTo>
                  <a:cubicBezTo>
                    <a:pt x="205" y="144188"/>
                    <a:pt x="1692" y="145251"/>
                    <a:pt x="3605" y="145251"/>
                  </a:cubicBezTo>
                  <a:cubicBezTo>
                    <a:pt x="9770" y="145251"/>
                    <a:pt x="25074" y="144401"/>
                    <a:pt x="31238" y="144401"/>
                  </a:cubicBezTo>
                  <a:cubicBezTo>
                    <a:pt x="34851" y="144401"/>
                    <a:pt x="42291" y="144401"/>
                    <a:pt x="45904" y="144613"/>
                  </a:cubicBezTo>
                  <a:cubicBezTo>
                    <a:pt x="50155" y="144826"/>
                    <a:pt x="55469" y="145251"/>
                    <a:pt x="59508" y="145251"/>
                  </a:cubicBezTo>
                  <a:cubicBezTo>
                    <a:pt x="60571" y="145251"/>
                    <a:pt x="63971" y="145251"/>
                    <a:pt x="63971" y="140787"/>
                  </a:cubicBezTo>
                  <a:cubicBezTo>
                    <a:pt x="63971" y="137599"/>
                    <a:pt x="61846" y="137599"/>
                    <a:pt x="56957" y="137599"/>
                  </a:cubicBezTo>
                  <a:cubicBezTo>
                    <a:pt x="53556" y="137599"/>
                    <a:pt x="52706" y="137599"/>
                    <a:pt x="48880" y="137174"/>
                  </a:cubicBezTo>
                  <a:cubicBezTo>
                    <a:pt x="44204" y="136536"/>
                    <a:pt x="44204" y="136111"/>
                    <a:pt x="44204" y="133985"/>
                  </a:cubicBezTo>
                  <a:cubicBezTo>
                    <a:pt x="44204" y="133773"/>
                    <a:pt x="44204" y="132498"/>
                    <a:pt x="45054" y="129309"/>
                  </a:cubicBezTo>
                  <a:lnTo>
                    <a:pt x="59083" y="73620"/>
                  </a:lnTo>
                  <a:lnTo>
                    <a:pt x="130289" y="73620"/>
                  </a:lnTo>
                  <a:lnTo>
                    <a:pt x="116473" y="128672"/>
                  </a:lnTo>
                  <a:cubicBezTo>
                    <a:pt x="114772" y="135898"/>
                    <a:pt x="114347" y="137599"/>
                    <a:pt x="97768" y="137599"/>
                  </a:cubicBezTo>
                  <a:cubicBezTo>
                    <a:pt x="94154" y="137599"/>
                    <a:pt x="91391" y="137599"/>
                    <a:pt x="91391" y="142062"/>
                  </a:cubicBezTo>
                  <a:cubicBezTo>
                    <a:pt x="91391" y="144188"/>
                    <a:pt x="92879" y="145251"/>
                    <a:pt x="94792" y="145251"/>
                  </a:cubicBezTo>
                  <a:cubicBezTo>
                    <a:pt x="100956" y="145251"/>
                    <a:pt x="116260" y="144401"/>
                    <a:pt x="122424" y="144401"/>
                  </a:cubicBezTo>
                  <a:cubicBezTo>
                    <a:pt x="126038" y="144401"/>
                    <a:pt x="133477" y="144401"/>
                    <a:pt x="137091" y="144613"/>
                  </a:cubicBezTo>
                  <a:cubicBezTo>
                    <a:pt x="141342" y="144826"/>
                    <a:pt x="146656" y="145251"/>
                    <a:pt x="150694" y="145251"/>
                  </a:cubicBezTo>
                  <a:cubicBezTo>
                    <a:pt x="151757" y="145251"/>
                    <a:pt x="155158" y="145251"/>
                    <a:pt x="155158" y="140787"/>
                  </a:cubicBezTo>
                  <a:cubicBezTo>
                    <a:pt x="155158" y="137599"/>
                    <a:pt x="153033" y="137599"/>
                    <a:pt x="148144" y="137599"/>
                  </a:cubicBezTo>
                  <a:cubicBezTo>
                    <a:pt x="144743" y="137599"/>
                    <a:pt x="143893" y="137599"/>
                    <a:pt x="140067" y="137174"/>
                  </a:cubicBezTo>
                  <a:cubicBezTo>
                    <a:pt x="135390" y="136536"/>
                    <a:pt x="135390" y="136111"/>
                    <a:pt x="135390" y="133985"/>
                  </a:cubicBezTo>
                  <a:cubicBezTo>
                    <a:pt x="135390" y="132710"/>
                    <a:pt x="136028" y="130585"/>
                    <a:pt x="136241" y="129309"/>
                  </a:cubicBezTo>
                  <a:lnTo>
                    <a:pt x="164298" y="17293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61CF3AE8-4738-811D-FA25-F3DFA75CC98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965250" y="9157303"/>
              <a:ext cx="202535" cy="71053"/>
            </a:xfrm>
            <a:custGeom>
              <a:avLst/>
              <a:gdLst>
                <a:gd name="connsiteX0" fmla="*/ 202751 w 202535"/>
                <a:gd name="connsiteY0" fmla="*/ 10095 h 71053"/>
                <a:gd name="connsiteX1" fmla="*/ 198500 w 202535"/>
                <a:gd name="connsiteY1" fmla="*/ 378 h 71053"/>
                <a:gd name="connsiteX2" fmla="*/ 194248 w 202535"/>
                <a:gd name="connsiteY2" fmla="*/ 8273 h 71053"/>
                <a:gd name="connsiteX3" fmla="*/ 151737 w 202535"/>
                <a:gd name="connsiteY3" fmla="*/ 54124 h 71053"/>
                <a:gd name="connsiteX4" fmla="*/ 103153 w 202535"/>
                <a:gd name="connsiteY4" fmla="*/ 28010 h 71053"/>
                <a:gd name="connsiteX5" fmla="*/ 51228 w 202535"/>
                <a:gd name="connsiteY5" fmla="*/ 75 h 71053"/>
                <a:gd name="connsiteX6" fmla="*/ 215 w 202535"/>
                <a:gd name="connsiteY6" fmla="*/ 61108 h 71053"/>
                <a:gd name="connsiteX7" fmla="*/ 4466 w 202535"/>
                <a:gd name="connsiteY7" fmla="*/ 70825 h 71053"/>
                <a:gd name="connsiteX8" fmla="*/ 8717 w 202535"/>
                <a:gd name="connsiteY8" fmla="*/ 63841 h 71053"/>
                <a:gd name="connsiteX9" fmla="*/ 51228 w 202535"/>
                <a:gd name="connsiteY9" fmla="*/ 17079 h 71053"/>
                <a:gd name="connsiteX10" fmla="*/ 99813 w 202535"/>
                <a:gd name="connsiteY10" fmla="*/ 43193 h 71053"/>
                <a:gd name="connsiteX11" fmla="*/ 151737 w 202535"/>
                <a:gd name="connsiteY11" fmla="*/ 71129 h 71053"/>
                <a:gd name="connsiteX12" fmla="*/ 202751 w 202535"/>
                <a:gd name="connsiteY12" fmla="*/ 10095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3">
                  <a:moveTo>
                    <a:pt x="202751" y="10095"/>
                  </a:moveTo>
                  <a:cubicBezTo>
                    <a:pt x="202751" y="3415"/>
                    <a:pt x="200929" y="378"/>
                    <a:pt x="198500" y="378"/>
                  </a:cubicBezTo>
                  <a:cubicBezTo>
                    <a:pt x="196981" y="378"/>
                    <a:pt x="194552" y="2504"/>
                    <a:pt x="194248" y="8273"/>
                  </a:cubicBezTo>
                  <a:cubicBezTo>
                    <a:pt x="193034" y="37424"/>
                    <a:pt x="172993" y="54124"/>
                    <a:pt x="151737" y="54124"/>
                  </a:cubicBezTo>
                  <a:cubicBezTo>
                    <a:pt x="132607" y="54124"/>
                    <a:pt x="118032" y="41067"/>
                    <a:pt x="103153" y="28010"/>
                  </a:cubicBezTo>
                  <a:cubicBezTo>
                    <a:pt x="87667" y="14043"/>
                    <a:pt x="71877" y="75"/>
                    <a:pt x="51228" y="75"/>
                  </a:cubicBezTo>
                  <a:cubicBezTo>
                    <a:pt x="18130" y="75"/>
                    <a:pt x="215" y="33476"/>
                    <a:pt x="215" y="61108"/>
                  </a:cubicBezTo>
                  <a:cubicBezTo>
                    <a:pt x="215" y="70825"/>
                    <a:pt x="4162" y="70825"/>
                    <a:pt x="4466" y="70825"/>
                  </a:cubicBezTo>
                  <a:cubicBezTo>
                    <a:pt x="7806" y="70825"/>
                    <a:pt x="8717" y="64752"/>
                    <a:pt x="8717" y="63841"/>
                  </a:cubicBezTo>
                  <a:cubicBezTo>
                    <a:pt x="9932" y="30440"/>
                    <a:pt x="32706" y="17079"/>
                    <a:pt x="51228" y="17079"/>
                  </a:cubicBezTo>
                  <a:cubicBezTo>
                    <a:pt x="70358" y="17079"/>
                    <a:pt x="84934" y="30136"/>
                    <a:pt x="99813" y="43193"/>
                  </a:cubicBezTo>
                  <a:cubicBezTo>
                    <a:pt x="115299" y="57161"/>
                    <a:pt x="131089" y="71129"/>
                    <a:pt x="151737" y="71129"/>
                  </a:cubicBezTo>
                  <a:cubicBezTo>
                    <a:pt x="184835" y="71129"/>
                    <a:pt x="202751" y="37727"/>
                    <a:pt x="202751" y="10095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EA754B6F-7872-ABA0-7442-EA2838AB9B7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4279697" y="9061350"/>
              <a:ext cx="178850" cy="207392"/>
            </a:xfrm>
            <a:custGeom>
              <a:avLst/>
              <a:gdLst>
                <a:gd name="connsiteX0" fmla="*/ 58527 w 178850"/>
                <a:gd name="connsiteY0" fmla="*/ 111514 h 207392"/>
                <a:gd name="connsiteX1" fmla="*/ 109844 w 178850"/>
                <a:gd name="connsiteY1" fmla="*/ 111514 h 207392"/>
                <a:gd name="connsiteX2" fmla="*/ 179076 w 178850"/>
                <a:gd name="connsiteY2" fmla="*/ 56553 h 207392"/>
                <a:gd name="connsiteX3" fmla="*/ 107415 w 178850"/>
                <a:gd name="connsiteY3" fmla="*/ 75 h 207392"/>
                <a:gd name="connsiteX4" fmla="*/ 225 w 178850"/>
                <a:gd name="connsiteY4" fmla="*/ 75 h 207392"/>
                <a:gd name="connsiteX5" fmla="*/ 225 w 178850"/>
                <a:gd name="connsiteY5" fmla="*/ 9488 h 207392"/>
                <a:gd name="connsiteX6" fmla="*/ 7513 w 178850"/>
                <a:gd name="connsiteY6" fmla="*/ 9488 h 207392"/>
                <a:gd name="connsiteX7" fmla="*/ 31502 w 178850"/>
                <a:gd name="connsiteY7" fmla="*/ 23759 h 207392"/>
                <a:gd name="connsiteX8" fmla="*/ 31502 w 178850"/>
                <a:gd name="connsiteY8" fmla="*/ 183782 h 207392"/>
                <a:gd name="connsiteX9" fmla="*/ 7513 w 178850"/>
                <a:gd name="connsiteY9" fmla="*/ 198054 h 207392"/>
                <a:gd name="connsiteX10" fmla="*/ 225 w 178850"/>
                <a:gd name="connsiteY10" fmla="*/ 198054 h 207392"/>
                <a:gd name="connsiteX11" fmla="*/ 225 w 178850"/>
                <a:gd name="connsiteY11" fmla="*/ 207467 h 207392"/>
                <a:gd name="connsiteX12" fmla="*/ 44862 w 178850"/>
                <a:gd name="connsiteY12" fmla="*/ 206556 h 207392"/>
                <a:gd name="connsiteX13" fmla="*/ 89803 w 178850"/>
                <a:gd name="connsiteY13" fmla="*/ 207467 h 207392"/>
                <a:gd name="connsiteX14" fmla="*/ 89803 w 178850"/>
                <a:gd name="connsiteY14" fmla="*/ 198054 h 207392"/>
                <a:gd name="connsiteX15" fmla="*/ 82515 w 178850"/>
                <a:gd name="connsiteY15" fmla="*/ 198054 h 207392"/>
                <a:gd name="connsiteX16" fmla="*/ 58527 w 178850"/>
                <a:gd name="connsiteY16" fmla="*/ 183782 h 207392"/>
                <a:gd name="connsiteX17" fmla="*/ 58527 w 178850"/>
                <a:gd name="connsiteY17" fmla="*/ 111514 h 207392"/>
                <a:gd name="connsiteX18" fmla="*/ 57616 w 178850"/>
                <a:gd name="connsiteY18" fmla="*/ 103619 h 207392"/>
                <a:gd name="connsiteX19" fmla="*/ 57616 w 178850"/>
                <a:gd name="connsiteY19" fmla="*/ 21634 h 207392"/>
                <a:gd name="connsiteX20" fmla="*/ 72495 w 178850"/>
                <a:gd name="connsiteY20" fmla="*/ 9488 h 207392"/>
                <a:gd name="connsiteX21" fmla="*/ 99520 w 178850"/>
                <a:gd name="connsiteY21" fmla="*/ 9488 h 207392"/>
                <a:gd name="connsiteX22" fmla="*/ 147800 w 178850"/>
                <a:gd name="connsiteY22" fmla="*/ 56553 h 207392"/>
                <a:gd name="connsiteX23" fmla="*/ 99520 w 178850"/>
                <a:gd name="connsiteY23" fmla="*/ 103619 h 207392"/>
                <a:gd name="connsiteX24" fmla="*/ 57616 w 178850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0" h="207392">
                  <a:moveTo>
                    <a:pt x="58527" y="111514"/>
                  </a:moveTo>
                  <a:lnTo>
                    <a:pt x="109844" y="111514"/>
                  </a:lnTo>
                  <a:cubicBezTo>
                    <a:pt x="146282" y="111514"/>
                    <a:pt x="179076" y="86918"/>
                    <a:pt x="179076" y="56553"/>
                  </a:cubicBezTo>
                  <a:cubicBezTo>
                    <a:pt x="179076" y="26796"/>
                    <a:pt x="149015" y="75"/>
                    <a:pt x="107415" y="75"/>
                  </a:cubicBezTo>
                  <a:lnTo>
                    <a:pt x="225" y="75"/>
                  </a:lnTo>
                  <a:lnTo>
                    <a:pt x="225" y="9488"/>
                  </a:lnTo>
                  <a:lnTo>
                    <a:pt x="7513" y="9488"/>
                  </a:lnTo>
                  <a:cubicBezTo>
                    <a:pt x="30894" y="9488"/>
                    <a:pt x="31502" y="12828"/>
                    <a:pt x="31502" y="23759"/>
                  </a:cubicBezTo>
                  <a:lnTo>
                    <a:pt x="31502" y="183782"/>
                  </a:lnTo>
                  <a:cubicBezTo>
                    <a:pt x="31502" y="194714"/>
                    <a:pt x="30894" y="198054"/>
                    <a:pt x="7513" y="198054"/>
                  </a:cubicBezTo>
                  <a:lnTo>
                    <a:pt x="225" y="198054"/>
                  </a:lnTo>
                  <a:lnTo>
                    <a:pt x="225" y="207467"/>
                  </a:lnTo>
                  <a:cubicBezTo>
                    <a:pt x="10853" y="206556"/>
                    <a:pt x="33323" y="206556"/>
                    <a:pt x="44862" y="206556"/>
                  </a:cubicBezTo>
                  <a:cubicBezTo>
                    <a:pt x="56401" y="206556"/>
                    <a:pt x="79175" y="206556"/>
                    <a:pt x="89803" y="207467"/>
                  </a:cubicBezTo>
                  <a:lnTo>
                    <a:pt x="89803" y="198054"/>
                  </a:lnTo>
                  <a:lnTo>
                    <a:pt x="82515" y="198054"/>
                  </a:lnTo>
                  <a:cubicBezTo>
                    <a:pt x="59134" y="198054"/>
                    <a:pt x="58527" y="194714"/>
                    <a:pt x="58527" y="183782"/>
                  </a:cubicBezTo>
                  <a:lnTo>
                    <a:pt x="58527" y="111514"/>
                  </a:lnTo>
                  <a:close/>
                  <a:moveTo>
                    <a:pt x="57616" y="103619"/>
                  </a:moveTo>
                  <a:lnTo>
                    <a:pt x="57616" y="21634"/>
                  </a:lnTo>
                  <a:cubicBezTo>
                    <a:pt x="57616" y="11613"/>
                    <a:pt x="58223" y="9488"/>
                    <a:pt x="72495" y="9488"/>
                  </a:cubicBezTo>
                  <a:lnTo>
                    <a:pt x="99520" y="9488"/>
                  </a:lnTo>
                  <a:cubicBezTo>
                    <a:pt x="147800" y="9488"/>
                    <a:pt x="147800" y="41675"/>
                    <a:pt x="147800" y="56553"/>
                  </a:cubicBezTo>
                  <a:cubicBezTo>
                    <a:pt x="147800" y="70825"/>
                    <a:pt x="147800" y="103619"/>
                    <a:pt x="99520" y="103619"/>
                  </a:cubicBezTo>
                  <a:lnTo>
                    <a:pt x="57616" y="103619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908A7393-6F8D-DCCB-FB72-971315FBEBE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4484224" y="9134529"/>
              <a:ext cx="102027" cy="134212"/>
            </a:xfrm>
            <a:custGeom>
              <a:avLst/>
              <a:gdLst>
                <a:gd name="connsiteX0" fmla="*/ 42440 w 102027"/>
                <a:gd name="connsiteY0" fmla="*/ 33476 h 134212"/>
                <a:gd name="connsiteX1" fmla="*/ 42440 w 102027"/>
                <a:gd name="connsiteY1" fmla="*/ 75 h 134212"/>
                <a:gd name="connsiteX2" fmla="*/ 232 w 102027"/>
                <a:gd name="connsiteY2" fmla="*/ 3415 h 134212"/>
                <a:gd name="connsiteX3" fmla="*/ 232 w 102027"/>
                <a:gd name="connsiteY3" fmla="*/ 12828 h 134212"/>
                <a:gd name="connsiteX4" fmla="*/ 23917 w 102027"/>
                <a:gd name="connsiteY4" fmla="*/ 29832 h 134212"/>
                <a:gd name="connsiteX5" fmla="*/ 23917 w 102027"/>
                <a:gd name="connsiteY5" fmla="*/ 111210 h 134212"/>
                <a:gd name="connsiteX6" fmla="*/ 232 w 102027"/>
                <a:gd name="connsiteY6" fmla="*/ 124874 h 134212"/>
                <a:gd name="connsiteX7" fmla="*/ 232 w 102027"/>
                <a:gd name="connsiteY7" fmla="*/ 134288 h 134212"/>
                <a:gd name="connsiteX8" fmla="*/ 34848 w 102027"/>
                <a:gd name="connsiteY8" fmla="*/ 133377 h 134212"/>
                <a:gd name="connsiteX9" fmla="*/ 73412 w 102027"/>
                <a:gd name="connsiteY9" fmla="*/ 134288 h 134212"/>
                <a:gd name="connsiteX10" fmla="*/ 73412 w 102027"/>
                <a:gd name="connsiteY10" fmla="*/ 124874 h 134212"/>
                <a:gd name="connsiteX11" fmla="*/ 67036 w 102027"/>
                <a:gd name="connsiteY11" fmla="*/ 124874 h 134212"/>
                <a:gd name="connsiteX12" fmla="*/ 43958 w 102027"/>
                <a:gd name="connsiteY12" fmla="*/ 110603 h 134212"/>
                <a:gd name="connsiteX13" fmla="*/ 43958 w 102027"/>
                <a:gd name="connsiteY13" fmla="*/ 63841 h 134212"/>
                <a:gd name="connsiteX14" fmla="*/ 79789 w 102027"/>
                <a:gd name="connsiteY14" fmla="*/ 6755 h 134212"/>
                <a:gd name="connsiteX15" fmla="*/ 83129 w 102027"/>
                <a:gd name="connsiteY15" fmla="*/ 7059 h 134212"/>
                <a:gd name="connsiteX16" fmla="*/ 76145 w 102027"/>
                <a:gd name="connsiteY16" fmla="*/ 18901 h 134212"/>
                <a:gd name="connsiteX17" fmla="*/ 89202 w 102027"/>
                <a:gd name="connsiteY17" fmla="*/ 31958 h 134212"/>
                <a:gd name="connsiteX18" fmla="*/ 102259 w 102027"/>
                <a:gd name="connsiteY18" fmla="*/ 18597 h 134212"/>
                <a:gd name="connsiteX19" fmla="*/ 79789 w 102027"/>
                <a:gd name="connsiteY19" fmla="*/ 75 h 134212"/>
                <a:gd name="connsiteX20" fmla="*/ 42440 w 102027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2">
                  <a:moveTo>
                    <a:pt x="42440" y="33476"/>
                  </a:moveTo>
                  <a:lnTo>
                    <a:pt x="42440" y="75"/>
                  </a:lnTo>
                  <a:lnTo>
                    <a:pt x="232" y="3415"/>
                  </a:lnTo>
                  <a:lnTo>
                    <a:pt x="232" y="12828"/>
                  </a:lnTo>
                  <a:cubicBezTo>
                    <a:pt x="21488" y="12828"/>
                    <a:pt x="23917" y="14954"/>
                    <a:pt x="23917" y="29832"/>
                  </a:cubicBezTo>
                  <a:lnTo>
                    <a:pt x="23917" y="111210"/>
                  </a:lnTo>
                  <a:cubicBezTo>
                    <a:pt x="23917" y="124874"/>
                    <a:pt x="20577" y="124874"/>
                    <a:pt x="232" y="124874"/>
                  </a:cubicBezTo>
                  <a:lnTo>
                    <a:pt x="232" y="134288"/>
                  </a:lnTo>
                  <a:cubicBezTo>
                    <a:pt x="12075" y="133984"/>
                    <a:pt x="26346" y="133377"/>
                    <a:pt x="34848" y="133377"/>
                  </a:cubicBezTo>
                  <a:cubicBezTo>
                    <a:pt x="46995" y="133377"/>
                    <a:pt x="61266" y="133377"/>
                    <a:pt x="73412" y="134288"/>
                  </a:cubicBezTo>
                  <a:lnTo>
                    <a:pt x="73412" y="124874"/>
                  </a:lnTo>
                  <a:lnTo>
                    <a:pt x="67036" y="124874"/>
                  </a:lnTo>
                  <a:cubicBezTo>
                    <a:pt x="44565" y="124874"/>
                    <a:pt x="43958" y="121534"/>
                    <a:pt x="43958" y="110603"/>
                  </a:cubicBezTo>
                  <a:lnTo>
                    <a:pt x="43958" y="63841"/>
                  </a:lnTo>
                  <a:cubicBezTo>
                    <a:pt x="43958" y="33780"/>
                    <a:pt x="56711" y="6755"/>
                    <a:pt x="79789" y="6755"/>
                  </a:cubicBezTo>
                  <a:cubicBezTo>
                    <a:pt x="81915" y="6755"/>
                    <a:pt x="82522" y="6755"/>
                    <a:pt x="83129" y="7059"/>
                  </a:cubicBezTo>
                  <a:cubicBezTo>
                    <a:pt x="82218" y="7362"/>
                    <a:pt x="76145" y="11006"/>
                    <a:pt x="76145" y="18901"/>
                  </a:cubicBezTo>
                  <a:cubicBezTo>
                    <a:pt x="76145" y="27403"/>
                    <a:pt x="82522" y="31958"/>
                    <a:pt x="89202" y="31958"/>
                  </a:cubicBezTo>
                  <a:cubicBezTo>
                    <a:pt x="94668" y="31958"/>
                    <a:pt x="102259" y="28314"/>
                    <a:pt x="102259" y="18597"/>
                  </a:cubicBezTo>
                  <a:cubicBezTo>
                    <a:pt x="102259" y="8881"/>
                    <a:pt x="92846" y="75"/>
                    <a:pt x="79789" y="75"/>
                  </a:cubicBezTo>
                  <a:cubicBezTo>
                    <a:pt x="57622" y="75"/>
                    <a:pt x="46691" y="20419"/>
                    <a:pt x="42440" y="33476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A2E01767-0EC6-F0F7-56AC-79755734343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4607830" y="9042581"/>
              <a:ext cx="130509" cy="95861"/>
            </a:xfrm>
            <a:custGeom>
              <a:avLst/>
              <a:gdLst>
                <a:gd name="connsiteX0" fmla="*/ 103326 w 130509"/>
                <a:gd name="connsiteY0" fmla="*/ 63837 h 95861"/>
                <a:gd name="connsiteX1" fmla="*/ 130746 w 130509"/>
                <a:gd name="connsiteY1" fmla="*/ 13036 h 95861"/>
                <a:gd name="connsiteX2" fmla="*/ 127132 w 130509"/>
                <a:gd name="connsiteY2" fmla="*/ 10273 h 95861"/>
                <a:gd name="connsiteX3" fmla="*/ 122669 w 130509"/>
                <a:gd name="connsiteY3" fmla="*/ 15587 h 95861"/>
                <a:gd name="connsiteX4" fmla="*/ 102901 w 130509"/>
                <a:gd name="connsiteY4" fmla="*/ 54059 h 95861"/>
                <a:gd name="connsiteX5" fmla="*/ 101838 w 130509"/>
                <a:gd name="connsiteY5" fmla="*/ 34717 h 95861"/>
                <a:gd name="connsiteX6" fmla="*/ 61452 w 130509"/>
                <a:gd name="connsiteY6" fmla="*/ 70 h 95861"/>
                <a:gd name="connsiteX7" fmla="*/ 236 w 130509"/>
                <a:gd name="connsiteY7" fmla="*/ 58948 h 95861"/>
                <a:gd name="connsiteX8" fmla="*/ 39134 w 130509"/>
                <a:gd name="connsiteY8" fmla="*/ 95932 h 95861"/>
                <a:gd name="connsiteX9" fmla="*/ 88234 w 130509"/>
                <a:gd name="connsiteY9" fmla="*/ 77865 h 95861"/>
                <a:gd name="connsiteX10" fmla="*/ 110340 w 130509"/>
                <a:gd name="connsiteY10" fmla="*/ 95932 h 95861"/>
                <a:gd name="connsiteX11" fmla="*/ 130321 w 130509"/>
                <a:gd name="connsiteY11" fmla="*/ 81054 h 95861"/>
                <a:gd name="connsiteX12" fmla="*/ 126707 w 130509"/>
                <a:gd name="connsiteY12" fmla="*/ 78503 h 95861"/>
                <a:gd name="connsiteX13" fmla="*/ 123094 w 130509"/>
                <a:gd name="connsiteY13" fmla="*/ 80628 h 95861"/>
                <a:gd name="connsiteX14" fmla="*/ 110978 w 130509"/>
                <a:gd name="connsiteY14" fmla="*/ 89981 h 95861"/>
                <a:gd name="connsiteX15" fmla="*/ 103326 w 130509"/>
                <a:gd name="connsiteY15" fmla="*/ 63837 h 95861"/>
                <a:gd name="connsiteX16" fmla="*/ 86746 w 130509"/>
                <a:gd name="connsiteY16" fmla="*/ 71064 h 95861"/>
                <a:gd name="connsiteX17" fmla="*/ 39772 w 130509"/>
                <a:gd name="connsiteY17" fmla="*/ 89981 h 95861"/>
                <a:gd name="connsiteX18" fmla="*/ 17878 w 130509"/>
                <a:gd name="connsiteY18" fmla="*/ 66387 h 95861"/>
                <a:gd name="connsiteX19" fmla="*/ 31907 w 130509"/>
                <a:gd name="connsiteY19" fmla="*/ 22389 h 95861"/>
                <a:gd name="connsiteX20" fmla="*/ 61240 w 130509"/>
                <a:gd name="connsiteY20" fmla="*/ 6022 h 95861"/>
                <a:gd name="connsiteX21" fmla="*/ 84833 w 130509"/>
                <a:gd name="connsiteY21" fmla="*/ 35567 h 95861"/>
                <a:gd name="connsiteX22" fmla="*/ 86746 w 130509"/>
                <a:gd name="connsiteY22" fmla="*/ 71064 h 9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509" h="95861">
                  <a:moveTo>
                    <a:pt x="103326" y="63837"/>
                  </a:moveTo>
                  <a:cubicBezTo>
                    <a:pt x="122881" y="43644"/>
                    <a:pt x="130746" y="15374"/>
                    <a:pt x="130746" y="13036"/>
                  </a:cubicBezTo>
                  <a:cubicBezTo>
                    <a:pt x="130746" y="10273"/>
                    <a:pt x="128195" y="10273"/>
                    <a:pt x="127132" y="10273"/>
                  </a:cubicBezTo>
                  <a:cubicBezTo>
                    <a:pt x="124156" y="10273"/>
                    <a:pt x="124156" y="10911"/>
                    <a:pt x="122669" y="15587"/>
                  </a:cubicBezTo>
                  <a:cubicBezTo>
                    <a:pt x="118842" y="29615"/>
                    <a:pt x="111828" y="42581"/>
                    <a:pt x="102901" y="54059"/>
                  </a:cubicBezTo>
                  <a:cubicBezTo>
                    <a:pt x="102688" y="50871"/>
                    <a:pt x="102263" y="36630"/>
                    <a:pt x="101838" y="34717"/>
                  </a:cubicBezTo>
                  <a:cubicBezTo>
                    <a:pt x="98650" y="13674"/>
                    <a:pt x="82708" y="70"/>
                    <a:pt x="61452" y="70"/>
                  </a:cubicBezTo>
                  <a:cubicBezTo>
                    <a:pt x="30206" y="70"/>
                    <a:pt x="236" y="29190"/>
                    <a:pt x="236" y="58948"/>
                  </a:cubicBezTo>
                  <a:cubicBezTo>
                    <a:pt x="236" y="78503"/>
                    <a:pt x="14477" y="95932"/>
                    <a:pt x="39134" y="95932"/>
                  </a:cubicBezTo>
                  <a:cubicBezTo>
                    <a:pt x="58689" y="95932"/>
                    <a:pt x="76331" y="87005"/>
                    <a:pt x="88234" y="77865"/>
                  </a:cubicBezTo>
                  <a:cubicBezTo>
                    <a:pt x="93123" y="93382"/>
                    <a:pt x="103964" y="95932"/>
                    <a:pt x="110340" y="95932"/>
                  </a:cubicBezTo>
                  <a:cubicBezTo>
                    <a:pt x="122669" y="95932"/>
                    <a:pt x="130321" y="85517"/>
                    <a:pt x="130321" y="81054"/>
                  </a:cubicBezTo>
                  <a:cubicBezTo>
                    <a:pt x="130321" y="78503"/>
                    <a:pt x="127770" y="78503"/>
                    <a:pt x="126707" y="78503"/>
                  </a:cubicBezTo>
                  <a:cubicBezTo>
                    <a:pt x="123944" y="78503"/>
                    <a:pt x="123519" y="79353"/>
                    <a:pt x="123094" y="80628"/>
                  </a:cubicBezTo>
                  <a:cubicBezTo>
                    <a:pt x="120118" y="88706"/>
                    <a:pt x="113529" y="89981"/>
                    <a:pt x="110978" y="89981"/>
                  </a:cubicBezTo>
                  <a:cubicBezTo>
                    <a:pt x="108002" y="89981"/>
                    <a:pt x="104389" y="89981"/>
                    <a:pt x="103326" y="63837"/>
                  </a:cubicBezTo>
                  <a:close/>
                  <a:moveTo>
                    <a:pt x="86746" y="71064"/>
                  </a:moveTo>
                  <a:cubicBezTo>
                    <a:pt x="65916" y="88068"/>
                    <a:pt x="47849" y="89981"/>
                    <a:pt x="39772" y="89981"/>
                  </a:cubicBezTo>
                  <a:cubicBezTo>
                    <a:pt x="25743" y="89981"/>
                    <a:pt x="17878" y="80628"/>
                    <a:pt x="17878" y="66387"/>
                  </a:cubicBezTo>
                  <a:cubicBezTo>
                    <a:pt x="17878" y="60223"/>
                    <a:pt x="20854" y="37055"/>
                    <a:pt x="31907" y="22389"/>
                  </a:cubicBezTo>
                  <a:cubicBezTo>
                    <a:pt x="41685" y="9635"/>
                    <a:pt x="53800" y="6022"/>
                    <a:pt x="61240" y="6022"/>
                  </a:cubicBezTo>
                  <a:cubicBezTo>
                    <a:pt x="78244" y="6022"/>
                    <a:pt x="83133" y="22389"/>
                    <a:pt x="84833" y="35567"/>
                  </a:cubicBezTo>
                  <a:cubicBezTo>
                    <a:pt x="86109" y="44707"/>
                    <a:pt x="85684" y="59798"/>
                    <a:pt x="86746" y="71064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7C960EC0-2581-F4CC-07FE-89ABC257BA1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4768880" y="8976902"/>
              <a:ext cx="91399" cy="212554"/>
            </a:xfrm>
            <a:custGeom>
              <a:avLst/>
              <a:gdLst>
                <a:gd name="connsiteX0" fmla="*/ 90365 w 91399"/>
                <a:gd name="connsiteY0" fmla="*/ 9423 h 212554"/>
                <a:gd name="connsiteX1" fmla="*/ 91640 w 91399"/>
                <a:gd name="connsiteY1" fmla="*/ 5384 h 212554"/>
                <a:gd name="connsiteX2" fmla="*/ 86539 w 91399"/>
                <a:gd name="connsiteY2" fmla="*/ 70 h 212554"/>
                <a:gd name="connsiteX3" fmla="*/ 80800 w 91399"/>
                <a:gd name="connsiteY3" fmla="*/ 5384 h 212554"/>
                <a:gd name="connsiteX4" fmla="*/ 1517 w 91399"/>
                <a:gd name="connsiteY4" fmla="*/ 203272 h 212554"/>
                <a:gd name="connsiteX5" fmla="*/ 241 w 91399"/>
                <a:gd name="connsiteY5" fmla="*/ 207311 h 212554"/>
                <a:gd name="connsiteX6" fmla="*/ 5343 w 91399"/>
                <a:gd name="connsiteY6" fmla="*/ 212625 h 212554"/>
                <a:gd name="connsiteX7" fmla="*/ 11082 w 91399"/>
                <a:gd name="connsiteY7" fmla="*/ 207311 h 212554"/>
                <a:gd name="connsiteX8" fmla="*/ 90365 w 91399"/>
                <a:gd name="connsiteY8" fmla="*/ 9423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65" y="9423"/>
                  </a:moveTo>
                  <a:cubicBezTo>
                    <a:pt x="91640" y="6660"/>
                    <a:pt x="91640" y="6234"/>
                    <a:pt x="91640" y="5384"/>
                  </a:cubicBezTo>
                  <a:cubicBezTo>
                    <a:pt x="91640" y="1983"/>
                    <a:pt x="88877" y="70"/>
                    <a:pt x="86539" y="70"/>
                  </a:cubicBezTo>
                  <a:cubicBezTo>
                    <a:pt x="82926" y="70"/>
                    <a:pt x="81863" y="2621"/>
                    <a:pt x="80800" y="5384"/>
                  </a:cubicBezTo>
                  <a:lnTo>
                    <a:pt x="1517" y="203272"/>
                  </a:lnTo>
                  <a:cubicBezTo>
                    <a:pt x="241" y="206036"/>
                    <a:pt x="241" y="206461"/>
                    <a:pt x="241" y="207311"/>
                  </a:cubicBezTo>
                  <a:cubicBezTo>
                    <a:pt x="241" y="210712"/>
                    <a:pt x="3004" y="212625"/>
                    <a:pt x="5343" y="212625"/>
                  </a:cubicBezTo>
                  <a:cubicBezTo>
                    <a:pt x="8956" y="212625"/>
                    <a:pt x="10019" y="210074"/>
                    <a:pt x="11082" y="207311"/>
                  </a:cubicBezTo>
                  <a:lnTo>
                    <a:pt x="90365" y="9423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FDCEF882-8B0B-833D-7DF4-EE340540A4F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4890318" y="8995181"/>
              <a:ext cx="93949" cy="141136"/>
            </a:xfrm>
            <a:custGeom>
              <a:avLst/>
              <a:gdLst>
                <a:gd name="connsiteX0" fmla="*/ 94195 w 93949"/>
                <a:gd name="connsiteY0" fmla="*/ 102522 h 141136"/>
                <a:gd name="connsiteX1" fmla="*/ 86968 w 93949"/>
                <a:gd name="connsiteY1" fmla="*/ 102522 h 141136"/>
                <a:gd name="connsiteX2" fmla="*/ 81442 w 93949"/>
                <a:gd name="connsiteY2" fmla="*/ 121864 h 141136"/>
                <a:gd name="connsiteX3" fmla="*/ 60399 w 93949"/>
                <a:gd name="connsiteY3" fmla="*/ 123139 h 141136"/>
                <a:gd name="connsiteX4" fmla="*/ 21288 w 93949"/>
                <a:gd name="connsiteY4" fmla="*/ 123139 h 141136"/>
                <a:gd name="connsiteX5" fmla="*/ 63800 w 93949"/>
                <a:gd name="connsiteY5" fmla="*/ 87430 h 141136"/>
                <a:gd name="connsiteX6" fmla="*/ 94195 w 93949"/>
                <a:gd name="connsiteY6" fmla="*/ 41518 h 141136"/>
                <a:gd name="connsiteX7" fmla="*/ 44457 w 93949"/>
                <a:gd name="connsiteY7" fmla="*/ 70 h 141136"/>
                <a:gd name="connsiteX8" fmla="*/ 245 w 93949"/>
                <a:gd name="connsiteY8" fmla="*/ 38118 h 141136"/>
                <a:gd name="connsiteX9" fmla="*/ 11511 w 93949"/>
                <a:gd name="connsiteY9" fmla="*/ 50021 h 141136"/>
                <a:gd name="connsiteX10" fmla="*/ 22776 w 93949"/>
                <a:gd name="connsiteY10" fmla="*/ 38755 h 141136"/>
                <a:gd name="connsiteX11" fmla="*/ 10235 w 93949"/>
                <a:gd name="connsiteY11" fmla="*/ 27490 h 141136"/>
                <a:gd name="connsiteX12" fmla="*/ 41269 w 93949"/>
                <a:gd name="connsiteY12" fmla="*/ 7722 h 141136"/>
                <a:gd name="connsiteX13" fmla="*/ 73577 w 93949"/>
                <a:gd name="connsiteY13" fmla="*/ 41518 h 141136"/>
                <a:gd name="connsiteX14" fmla="*/ 53597 w 93949"/>
                <a:gd name="connsiteY14" fmla="*/ 82329 h 141136"/>
                <a:gd name="connsiteX15" fmla="*/ 2371 w 93949"/>
                <a:gd name="connsiteY15" fmla="*/ 132917 h 141136"/>
                <a:gd name="connsiteX16" fmla="*/ 245 w 93949"/>
                <a:gd name="connsiteY16" fmla="*/ 141206 h 141136"/>
                <a:gd name="connsiteX17" fmla="*/ 87819 w 93949"/>
                <a:gd name="connsiteY17" fmla="*/ 141206 h 141136"/>
                <a:gd name="connsiteX18" fmla="*/ 94195 w 93949"/>
                <a:gd name="connsiteY18" fmla="*/ 1025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41136">
                  <a:moveTo>
                    <a:pt x="94195" y="102522"/>
                  </a:moveTo>
                  <a:lnTo>
                    <a:pt x="86968" y="102522"/>
                  </a:lnTo>
                  <a:cubicBezTo>
                    <a:pt x="86331" y="107198"/>
                    <a:pt x="84205" y="119738"/>
                    <a:pt x="81442" y="121864"/>
                  </a:cubicBezTo>
                  <a:cubicBezTo>
                    <a:pt x="79741" y="123139"/>
                    <a:pt x="63375" y="123139"/>
                    <a:pt x="60399" y="123139"/>
                  </a:cubicBezTo>
                  <a:lnTo>
                    <a:pt x="21288" y="123139"/>
                  </a:lnTo>
                  <a:cubicBezTo>
                    <a:pt x="43607" y="103372"/>
                    <a:pt x="51046" y="97420"/>
                    <a:pt x="63800" y="87430"/>
                  </a:cubicBezTo>
                  <a:cubicBezTo>
                    <a:pt x="79529" y="74889"/>
                    <a:pt x="94195" y="61711"/>
                    <a:pt x="94195" y="41518"/>
                  </a:cubicBezTo>
                  <a:cubicBezTo>
                    <a:pt x="94195" y="15799"/>
                    <a:pt x="71664" y="70"/>
                    <a:pt x="44457" y="70"/>
                  </a:cubicBezTo>
                  <a:cubicBezTo>
                    <a:pt x="18100" y="70"/>
                    <a:pt x="245" y="18563"/>
                    <a:pt x="245" y="38118"/>
                  </a:cubicBezTo>
                  <a:cubicBezTo>
                    <a:pt x="245" y="48958"/>
                    <a:pt x="9385" y="50021"/>
                    <a:pt x="11511" y="50021"/>
                  </a:cubicBezTo>
                  <a:cubicBezTo>
                    <a:pt x="16612" y="50021"/>
                    <a:pt x="22776" y="46407"/>
                    <a:pt x="22776" y="38755"/>
                  </a:cubicBezTo>
                  <a:cubicBezTo>
                    <a:pt x="22776" y="34929"/>
                    <a:pt x="21288" y="27490"/>
                    <a:pt x="10235" y="27490"/>
                  </a:cubicBezTo>
                  <a:cubicBezTo>
                    <a:pt x="16825" y="12399"/>
                    <a:pt x="31279" y="7722"/>
                    <a:pt x="41269" y="7722"/>
                  </a:cubicBezTo>
                  <a:cubicBezTo>
                    <a:pt x="62524" y="7722"/>
                    <a:pt x="73577" y="24302"/>
                    <a:pt x="73577" y="41518"/>
                  </a:cubicBezTo>
                  <a:cubicBezTo>
                    <a:pt x="73577" y="60011"/>
                    <a:pt x="60399" y="74677"/>
                    <a:pt x="53597" y="82329"/>
                  </a:cubicBezTo>
                  <a:lnTo>
                    <a:pt x="2371" y="132917"/>
                  </a:lnTo>
                  <a:cubicBezTo>
                    <a:pt x="245" y="134830"/>
                    <a:pt x="245" y="135255"/>
                    <a:pt x="245" y="141206"/>
                  </a:cubicBezTo>
                  <a:lnTo>
                    <a:pt x="87819" y="141206"/>
                  </a:lnTo>
                  <a:lnTo>
                    <a:pt x="94195" y="102522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6034DEF7-1201-D8ED-C1B6-4593DEDE651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5080761" y="9054670"/>
              <a:ext cx="206179" cy="220752"/>
            </a:xfrm>
            <a:custGeom>
              <a:avLst/>
              <a:gdLst>
                <a:gd name="connsiteX0" fmla="*/ 163313 w 206179"/>
                <a:gd name="connsiteY0" fmla="*/ 195017 h 220752"/>
                <a:gd name="connsiteX1" fmla="*/ 182746 w 206179"/>
                <a:gd name="connsiteY1" fmla="*/ 213844 h 220752"/>
                <a:gd name="connsiteX2" fmla="*/ 185479 w 206179"/>
                <a:gd name="connsiteY2" fmla="*/ 206860 h 220752"/>
                <a:gd name="connsiteX3" fmla="*/ 185479 w 206179"/>
                <a:gd name="connsiteY3" fmla="*/ 154025 h 220752"/>
                <a:gd name="connsiteX4" fmla="*/ 206431 w 206179"/>
                <a:gd name="connsiteY4" fmla="*/ 140664 h 220752"/>
                <a:gd name="connsiteX5" fmla="*/ 206431 w 206179"/>
                <a:gd name="connsiteY5" fmla="*/ 131251 h 220752"/>
                <a:gd name="connsiteX6" fmla="*/ 169386 w 206179"/>
                <a:gd name="connsiteY6" fmla="*/ 132162 h 220752"/>
                <a:gd name="connsiteX7" fmla="*/ 120498 w 206179"/>
                <a:gd name="connsiteY7" fmla="*/ 131251 h 220752"/>
                <a:gd name="connsiteX8" fmla="*/ 120498 w 206179"/>
                <a:gd name="connsiteY8" fmla="*/ 140664 h 220752"/>
                <a:gd name="connsiteX9" fmla="*/ 130214 w 206179"/>
                <a:gd name="connsiteY9" fmla="*/ 140664 h 220752"/>
                <a:gd name="connsiteX10" fmla="*/ 158454 w 206179"/>
                <a:gd name="connsiteY10" fmla="*/ 155239 h 220752"/>
                <a:gd name="connsiteX11" fmla="*/ 158454 w 206179"/>
                <a:gd name="connsiteY11" fmla="*/ 174673 h 220752"/>
                <a:gd name="connsiteX12" fmla="*/ 111388 w 206179"/>
                <a:gd name="connsiteY12" fmla="*/ 211414 h 220752"/>
                <a:gd name="connsiteX13" fmla="*/ 31528 w 206179"/>
                <a:gd name="connsiteY13" fmla="*/ 110299 h 220752"/>
                <a:gd name="connsiteX14" fmla="*/ 109566 w 206179"/>
                <a:gd name="connsiteY14" fmla="*/ 9488 h 220752"/>
                <a:gd name="connsiteX15" fmla="*/ 175762 w 206179"/>
                <a:gd name="connsiteY15" fmla="*/ 81453 h 220752"/>
                <a:gd name="connsiteX16" fmla="*/ 180621 w 206179"/>
                <a:gd name="connsiteY16" fmla="*/ 86615 h 220752"/>
                <a:gd name="connsiteX17" fmla="*/ 185479 w 206179"/>
                <a:gd name="connsiteY17" fmla="*/ 79327 h 220752"/>
                <a:gd name="connsiteX18" fmla="*/ 185479 w 206179"/>
                <a:gd name="connsiteY18" fmla="*/ 7362 h 220752"/>
                <a:gd name="connsiteX19" fmla="*/ 182139 w 206179"/>
                <a:gd name="connsiteY19" fmla="*/ 75 h 220752"/>
                <a:gd name="connsiteX20" fmla="*/ 177281 w 206179"/>
                <a:gd name="connsiteY20" fmla="*/ 3718 h 220752"/>
                <a:gd name="connsiteX21" fmla="*/ 162098 w 206179"/>
                <a:gd name="connsiteY21" fmla="*/ 26189 h 220752"/>
                <a:gd name="connsiteX22" fmla="*/ 105922 w 206179"/>
                <a:gd name="connsiteY22" fmla="*/ 75 h 220752"/>
                <a:gd name="connsiteX23" fmla="*/ 251 w 206179"/>
                <a:gd name="connsiteY23" fmla="*/ 110299 h 220752"/>
                <a:gd name="connsiteX24" fmla="*/ 106530 w 206179"/>
                <a:gd name="connsiteY24" fmla="*/ 220828 h 220752"/>
                <a:gd name="connsiteX25" fmla="*/ 163313 w 206179"/>
                <a:gd name="connsiteY25" fmla="*/ 195017 h 22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179" h="220752">
                  <a:moveTo>
                    <a:pt x="163313" y="195017"/>
                  </a:moveTo>
                  <a:cubicBezTo>
                    <a:pt x="167260" y="201698"/>
                    <a:pt x="179406" y="213844"/>
                    <a:pt x="182746" y="213844"/>
                  </a:cubicBezTo>
                  <a:cubicBezTo>
                    <a:pt x="185479" y="213844"/>
                    <a:pt x="185479" y="211414"/>
                    <a:pt x="185479" y="206860"/>
                  </a:cubicBezTo>
                  <a:lnTo>
                    <a:pt x="185479" y="154025"/>
                  </a:lnTo>
                  <a:cubicBezTo>
                    <a:pt x="185479" y="142182"/>
                    <a:pt x="186694" y="140664"/>
                    <a:pt x="206431" y="140664"/>
                  </a:cubicBezTo>
                  <a:lnTo>
                    <a:pt x="206431" y="131251"/>
                  </a:lnTo>
                  <a:cubicBezTo>
                    <a:pt x="195196" y="131555"/>
                    <a:pt x="178495" y="132162"/>
                    <a:pt x="169386" y="132162"/>
                  </a:cubicBezTo>
                  <a:cubicBezTo>
                    <a:pt x="157240" y="132162"/>
                    <a:pt x="131429" y="132162"/>
                    <a:pt x="120498" y="131251"/>
                  </a:cubicBezTo>
                  <a:lnTo>
                    <a:pt x="120498" y="140664"/>
                  </a:lnTo>
                  <a:lnTo>
                    <a:pt x="130214" y="140664"/>
                  </a:lnTo>
                  <a:cubicBezTo>
                    <a:pt x="157543" y="140664"/>
                    <a:pt x="158454" y="144004"/>
                    <a:pt x="158454" y="155239"/>
                  </a:cubicBezTo>
                  <a:lnTo>
                    <a:pt x="158454" y="174673"/>
                  </a:lnTo>
                  <a:cubicBezTo>
                    <a:pt x="158454" y="208682"/>
                    <a:pt x="119890" y="211414"/>
                    <a:pt x="111388" y="211414"/>
                  </a:cubicBezTo>
                  <a:cubicBezTo>
                    <a:pt x="91651" y="211414"/>
                    <a:pt x="31528" y="200787"/>
                    <a:pt x="31528" y="110299"/>
                  </a:cubicBezTo>
                  <a:cubicBezTo>
                    <a:pt x="31528" y="19508"/>
                    <a:pt x="91347" y="9488"/>
                    <a:pt x="109566" y="9488"/>
                  </a:cubicBezTo>
                  <a:cubicBezTo>
                    <a:pt x="142057" y="9488"/>
                    <a:pt x="169689" y="36816"/>
                    <a:pt x="175762" y="81453"/>
                  </a:cubicBezTo>
                  <a:cubicBezTo>
                    <a:pt x="176370" y="85704"/>
                    <a:pt x="176370" y="86615"/>
                    <a:pt x="180621" y="86615"/>
                  </a:cubicBezTo>
                  <a:cubicBezTo>
                    <a:pt x="185479" y="86615"/>
                    <a:pt x="185479" y="85704"/>
                    <a:pt x="185479" y="79327"/>
                  </a:cubicBezTo>
                  <a:lnTo>
                    <a:pt x="185479" y="7362"/>
                  </a:lnTo>
                  <a:cubicBezTo>
                    <a:pt x="185479" y="2200"/>
                    <a:pt x="185479" y="75"/>
                    <a:pt x="182139" y="75"/>
                  </a:cubicBezTo>
                  <a:cubicBezTo>
                    <a:pt x="180924" y="75"/>
                    <a:pt x="179710" y="75"/>
                    <a:pt x="177281" y="3718"/>
                  </a:cubicBezTo>
                  <a:lnTo>
                    <a:pt x="162098" y="26189"/>
                  </a:lnTo>
                  <a:cubicBezTo>
                    <a:pt x="152381" y="16472"/>
                    <a:pt x="135984" y="75"/>
                    <a:pt x="105922" y="75"/>
                  </a:cubicBezTo>
                  <a:cubicBezTo>
                    <a:pt x="49443" y="75"/>
                    <a:pt x="251" y="48051"/>
                    <a:pt x="251" y="110299"/>
                  </a:cubicBezTo>
                  <a:cubicBezTo>
                    <a:pt x="251" y="172547"/>
                    <a:pt x="48836" y="220828"/>
                    <a:pt x="106530" y="220828"/>
                  </a:cubicBezTo>
                  <a:cubicBezTo>
                    <a:pt x="128696" y="220828"/>
                    <a:pt x="152988" y="212933"/>
                    <a:pt x="163313" y="195017"/>
                  </a:cubicBez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B4E88338-23C2-DDEB-ABCB-D9D8091AD30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5310541" y="9134529"/>
              <a:ext cx="102027" cy="134212"/>
            </a:xfrm>
            <a:custGeom>
              <a:avLst/>
              <a:gdLst>
                <a:gd name="connsiteX0" fmla="*/ 42467 w 102027"/>
                <a:gd name="connsiteY0" fmla="*/ 33476 h 134212"/>
                <a:gd name="connsiteX1" fmla="*/ 42467 w 102027"/>
                <a:gd name="connsiteY1" fmla="*/ 75 h 134212"/>
                <a:gd name="connsiteX2" fmla="*/ 259 w 102027"/>
                <a:gd name="connsiteY2" fmla="*/ 3415 h 134212"/>
                <a:gd name="connsiteX3" fmla="*/ 259 w 102027"/>
                <a:gd name="connsiteY3" fmla="*/ 12828 h 134212"/>
                <a:gd name="connsiteX4" fmla="*/ 23944 w 102027"/>
                <a:gd name="connsiteY4" fmla="*/ 29832 h 134212"/>
                <a:gd name="connsiteX5" fmla="*/ 23944 w 102027"/>
                <a:gd name="connsiteY5" fmla="*/ 111210 h 134212"/>
                <a:gd name="connsiteX6" fmla="*/ 259 w 102027"/>
                <a:gd name="connsiteY6" fmla="*/ 124874 h 134212"/>
                <a:gd name="connsiteX7" fmla="*/ 259 w 102027"/>
                <a:gd name="connsiteY7" fmla="*/ 134288 h 134212"/>
                <a:gd name="connsiteX8" fmla="*/ 34876 w 102027"/>
                <a:gd name="connsiteY8" fmla="*/ 133377 h 134212"/>
                <a:gd name="connsiteX9" fmla="*/ 73439 w 102027"/>
                <a:gd name="connsiteY9" fmla="*/ 134288 h 134212"/>
                <a:gd name="connsiteX10" fmla="*/ 73439 w 102027"/>
                <a:gd name="connsiteY10" fmla="*/ 124874 h 134212"/>
                <a:gd name="connsiteX11" fmla="*/ 67063 w 102027"/>
                <a:gd name="connsiteY11" fmla="*/ 124874 h 134212"/>
                <a:gd name="connsiteX12" fmla="*/ 43985 w 102027"/>
                <a:gd name="connsiteY12" fmla="*/ 110603 h 134212"/>
                <a:gd name="connsiteX13" fmla="*/ 43985 w 102027"/>
                <a:gd name="connsiteY13" fmla="*/ 63841 h 134212"/>
                <a:gd name="connsiteX14" fmla="*/ 79816 w 102027"/>
                <a:gd name="connsiteY14" fmla="*/ 6755 h 134212"/>
                <a:gd name="connsiteX15" fmla="*/ 83156 w 102027"/>
                <a:gd name="connsiteY15" fmla="*/ 7059 h 134212"/>
                <a:gd name="connsiteX16" fmla="*/ 76172 w 102027"/>
                <a:gd name="connsiteY16" fmla="*/ 18901 h 134212"/>
                <a:gd name="connsiteX17" fmla="*/ 89229 w 102027"/>
                <a:gd name="connsiteY17" fmla="*/ 31958 h 134212"/>
                <a:gd name="connsiteX18" fmla="*/ 102286 w 102027"/>
                <a:gd name="connsiteY18" fmla="*/ 18597 h 134212"/>
                <a:gd name="connsiteX19" fmla="*/ 79816 w 102027"/>
                <a:gd name="connsiteY19" fmla="*/ 75 h 134212"/>
                <a:gd name="connsiteX20" fmla="*/ 42467 w 102027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2">
                  <a:moveTo>
                    <a:pt x="42467" y="33476"/>
                  </a:moveTo>
                  <a:lnTo>
                    <a:pt x="42467" y="75"/>
                  </a:lnTo>
                  <a:lnTo>
                    <a:pt x="259" y="3415"/>
                  </a:lnTo>
                  <a:lnTo>
                    <a:pt x="259" y="12828"/>
                  </a:lnTo>
                  <a:cubicBezTo>
                    <a:pt x="21515" y="12828"/>
                    <a:pt x="23944" y="14954"/>
                    <a:pt x="23944" y="29832"/>
                  </a:cubicBezTo>
                  <a:lnTo>
                    <a:pt x="23944" y="111210"/>
                  </a:lnTo>
                  <a:cubicBezTo>
                    <a:pt x="23944" y="124874"/>
                    <a:pt x="20604" y="124874"/>
                    <a:pt x="259" y="124874"/>
                  </a:cubicBezTo>
                  <a:lnTo>
                    <a:pt x="259" y="134288"/>
                  </a:lnTo>
                  <a:cubicBezTo>
                    <a:pt x="12102" y="133984"/>
                    <a:pt x="26373" y="133377"/>
                    <a:pt x="34876" y="133377"/>
                  </a:cubicBezTo>
                  <a:cubicBezTo>
                    <a:pt x="47022" y="133377"/>
                    <a:pt x="61293" y="133377"/>
                    <a:pt x="73439" y="134288"/>
                  </a:cubicBezTo>
                  <a:lnTo>
                    <a:pt x="73439" y="124874"/>
                  </a:lnTo>
                  <a:lnTo>
                    <a:pt x="67063" y="124874"/>
                  </a:lnTo>
                  <a:cubicBezTo>
                    <a:pt x="44592" y="124874"/>
                    <a:pt x="43985" y="121534"/>
                    <a:pt x="43985" y="110603"/>
                  </a:cubicBezTo>
                  <a:lnTo>
                    <a:pt x="43985" y="63841"/>
                  </a:lnTo>
                  <a:cubicBezTo>
                    <a:pt x="43985" y="33780"/>
                    <a:pt x="56739" y="6755"/>
                    <a:pt x="79816" y="6755"/>
                  </a:cubicBezTo>
                  <a:cubicBezTo>
                    <a:pt x="81942" y="6755"/>
                    <a:pt x="82549" y="6755"/>
                    <a:pt x="83156" y="7059"/>
                  </a:cubicBezTo>
                  <a:cubicBezTo>
                    <a:pt x="82245" y="7362"/>
                    <a:pt x="76172" y="11006"/>
                    <a:pt x="76172" y="18901"/>
                  </a:cubicBezTo>
                  <a:cubicBezTo>
                    <a:pt x="76172" y="27403"/>
                    <a:pt x="82549" y="31958"/>
                    <a:pt x="89229" y="31958"/>
                  </a:cubicBezTo>
                  <a:cubicBezTo>
                    <a:pt x="94695" y="31958"/>
                    <a:pt x="102286" y="28314"/>
                    <a:pt x="102286" y="18597"/>
                  </a:cubicBezTo>
                  <a:cubicBezTo>
                    <a:pt x="102286" y="8881"/>
                    <a:pt x="92873" y="75"/>
                    <a:pt x="79816" y="75"/>
                  </a:cubicBezTo>
                  <a:cubicBezTo>
                    <a:pt x="57649" y="75"/>
                    <a:pt x="46718" y="20419"/>
                    <a:pt x="42467" y="33476"/>
                  </a:cubicBez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97A36E2F-0B4C-AA40-D4A9-50390B5F976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5444138" y="8969878"/>
              <a:ext cx="77370" cy="141136"/>
            </a:xfrm>
            <a:custGeom>
              <a:avLst/>
              <a:gdLst>
                <a:gd name="connsiteX0" fmla="*/ 48301 w 77370"/>
                <a:gd name="connsiteY0" fmla="*/ 6021 h 141136"/>
                <a:gd name="connsiteX1" fmla="*/ 41924 w 77370"/>
                <a:gd name="connsiteY1" fmla="*/ 70 h 141136"/>
                <a:gd name="connsiteX2" fmla="*/ 263 w 77370"/>
                <a:gd name="connsiteY2" fmla="*/ 13673 h 141136"/>
                <a:gd name="connsiteX3" fmla="*/ 263 w 77370"/>
                <a:gd name="connsiteY3" fmla="*/ 21325 h 141136"/>
                <a:gd name="connsiteX4" fmla="*/ 31084 w 77370"/>
                <a:gd name="connsiteY4" fmla="*/ 15373 h 141136"/>
                <a:gd name="connsiteX5" fmla="*/ 31084 w 77370"/>
                <a:gd name="connsiteY5" fmla="*/ 123776 h 141136"/>
                <a:gd name="connsiteX6" fmla="*/ 9828 w 77370"/>
                <a:gd name="connsiteY6" fmla="*/ 133554 h 141136"/>
                <a:gd name="connsiteX7" fmla="*/ 1751 w 77370"/>
                <a:gd name="connsiteY7" fmla="*/ 133554 h 141136"/>
                <a:gd name="connsiteX8" fmla="*/ 1751 w 77370"/>
                <a:gd name="connsiteY8" fmla="*/ 141206 h 141136"/>
                <a:gd name="connsiteX9" fmla="*/ 39586 w 77370"/>
                <a:gd name="connsiteY9" fmla="*/ 140355 h 141136"/>
                <a:gd name="connsiteX10" fmla="*/ 77634 w 77370"/>
                <a:gd name="connsiteY10" fmla="*/ 141206 h 141136"/>
                <a:gd name="connsiteX11" fmla="*/ 77634 w 77370"/>
                <a:gd name="connsiteY11" fmla="*/ 133554 h 141136"/>
                <a:gd name="connsiteX12" fmla="*/ 69557 w 77370"/>
                <a:gd name="connsiteY12" fmla="*/ 133554 h 141136"/>
                <a:gd name="connsiteX13" fmla="*/ 48301 w 77370"/>
                <a:gd name="connsiteY13" fmla="*/ 123776 h 141136"/>
                <a:gd name="connsiteX14" fmla="*/ 48301 w 77370"/>
                <a:gd name="connsiteY14" fmla="*/ 6021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301" y="6021"/>
                  </a:moveTo>
                  <a:cubicBezTo>
                    <a:pt x="48301" y="282"/>
                    <a:pt x="47876" y="70"/>
                    <a:pt x="41924" y="70"/>
                  </a:cubicBezTo>
                  <a:cubicBezTo>
                    <a:pt x="28321" y="13460"/>
                    <a:pt x="8978" y="13673"/>
                    <a:pt x="263" y="13673"/>
                  </a:cubicBezTo>
                  <a:lnTo>
                    <a:pt x="263" y="21325"/>
                  </a:lnTo>
                  <a:cubicBezTo>
                    <a:pt x="5365" y="21325"/>
                    <a:pt x="19393" y="21325"/>
                    <a:pt x="31084" y="15373"/>
                  </a:cubicBezTo>
                  <a:lnTo>
                    <a:pt x="31084" y="123776"/>
                  </a:lnTo>
                  <a:cubicBezTo>
                    <a:pt x="31084" y="130790"/>
                    <a:pt x="31084" y="133554"/>
                    <a:pt x="9828" y="133554"/>
                  </a:cubicBezTo>
                  <a:lnTo>
                    <a:pt x="1751" y="133554"/>
                  </a:lnTo>
                  <a:lnTo>
                    <a:pt x="1751" y="141206"/>
                  </a:lnTo>
                  <a:cubicBezTo>
                    <a:pt x="5577" y="140993"/>
                    <a:pt x="31722" y="140355"/>
                    <a:pt x="39586" y="140355"/>
                  </a:cubicBezTo>
                  <a:cubicBezTo>
                    <a:pt x="46175" y="140355"/>
                    <a:pt x="72957" y="140993"/>
                    <a:pt x="77634" y="141206"/>
                  </a:cubicBezTo>
                  <a:lnTo>
                    <a:pt x="77634" y="133554"/>
                  </a:lnTo>
                  <a:lnTo>
                    <a:pt x="69557" y="133554"/>
                  </a:lnTo>
                  <a:cubicBezTo>
                    <a:pt x="48301" y="133554"/>
                    <a:pt x="48301" y="130790"/>
                    <a:pt x="48301" y="123776"/>
                  </a:cubicBezTo>
                  <a:lnTo>
                    <a:pt x="48301" y="6021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8755C8EE-6A1D-CD14-3F29-743B2931E4F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5558376" y="8951598"/>
              <a:ext cx="91399" cy="212554"/>
            </a:xfrm>
            <a:custGeom>
              <a:avLst/>
              <a:gdLst>
                <a:gd name="connsiteX0" fmla="*/ 90391 w 91399"/>
                <a:gd name="connsiteY0" fmla="*/ 9422 h 212554"/>
                <a:gd name="connsiteX1" fmla="*/ 91666 w 91399"/>
                <a:gd name="connsiteY1" fmla="*/ 5383 h 212554"/>
                <a:gd name="connsiteX2" fmla="*/ 86565 w 91399"/>
                <a:gd name="connsiteY2" fmla="*/ 70 h 212554"/>
                <a:gd name="connsiteX3" fmla="*/ 80826 w 91399"/>
                <a:gd name="connsiteY3" fmla="*/ 5383 h 212554"/>
                <a:gd name="connsiteX4" fmla="*/ 1542 w 91399"/>
                <a:gd name="connsiteY4" fmla="*/ 203271 h 212554"/>
                <a:gd name="connsiteX5" fmla="*/ 267 w 91399"/>
                <a:gd name="connsiteY5" fmla="*/ 207310 h 212554"/>
                <a:gd name="connsiteX6" fmla="*/ 5369 w 91399"/>
                <a:gd name="connsiteY6" fmla="*/ 212624 h 212554"/>
                <a:gd name="connsiteX7" fmla="*/ 11108 w 91399"/>
                <a:gd name="connsiteY7" fmla="*/ 207310 h 212554"/>
                <a:gd name="connsiteX8" fmla="*/ 90391 w 91399"/>
                <a:gd name="connsiteY8" fmla="*/ 9422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91" y="9422"/>
                  </a:moveTo>
                  <a:cubicBezTo>
                    <a:pt x="91666" y="6659"/>
                    <a:pt x="91666" y="6234"/>
                    <a:pt x="91666" y="5383"/>
                  </a:cubicBezTo>
                  <a:cubicBezTo>
                    <a:pt x="91666" y="1983"/>
                    <a:pt x="88903" y="70"/>
                    <a:pt x="86565" y="70"/>
                  </a:cubicBezTo>
                  <a:cubicBezTo>
                    <a:pt x="82952" y="70"/>
                    <a:pt x="81889" y="2620"/>
                    <a:pt x="80826" y="5383"/>
                  </a:cubicBezTo>
                  <a:lnTo>
                    <a:pt x="1542" y="203271"/>
                  </a:lnTo>
                  <a:cubicBezTo>
                    <a:pt x="267" y="206035"/>
                    <a:pt x="267" y="206460"/>
                    <a:pt x="267" y="207310"/>
                  </a:cubicBezTo>
                  <a:cubicBezTo>
                    <a:pt x="267" y="210711"/>
                    <a:pt x="3030" y="212624"/>
                    <a:pt x="5369" y="212624"/>
                  </a:cubicBezTo>
                  <a:cubicBezTo>
                    <a:pt x="8982" y="212624"/>
                    <a:pt x="10045" y="210073"/>
                    <a:pt x="11108" y="207310"/>
                  </a:cubicBezTo>
                  <a:lnTo>
                    <a:pt x="90391" y="9422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94D67DF9-5BA9-99F9-1CFF-116CD9918C1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5674712" y="8967752"/>
              <a:ext cx="104152" cy="143261"/>
            </a:xfrm>
            <a:custGeom>
              <a:avLst/>
              <a:gdLst>
                <a:gd name="connsiteX0" fmla="*/ 104424 w 104152"/>
                <a:gd name="connsiteY0" fmla="*/ 108472 h 143261"/>
                <a:gd name="connsiteX1" fmla="*/ 104424 w 104152"/>
                <a:gd name="connsiteY1" fmla="*/ 100820 h 143261"/>
                <a:gd name="connsiteX2" fmla="*/ 80830 w 104152"/>
                <a:gd name="connsiteY2" fmla="*/ 100820 h 143261"/>
                <a:gd name="connsiteX3" fmla="*/ 80830 w 104152"/>
                <a:gd name="connsiteY3" fmla="*/ 6021 h 143261"/>
                <a:gd name="connsiteX4" fmla="*/ 76154 w 104152"/>
                <a:gd name="connsiteY4" fmla="*/ 70 h 143261"/>
                <a:gd name="connsiteX5" fmla="*/ 70627 w 104152"/>
                <a:gd name="connsiteY5" fmla="*/ 3045 h 143261"/>
                <a:gd name="connsiteX6" fmla="*/ 271 w 104152"/>
                <a:gd name="connsiteY6" fmla="*/ 100820 h 143261"/>
                <a:gd name="connsiteX7" fmla="*/ 271 w 104152"/>
                <a:gd name="connsiteY7" fmla="*/ 108472 h 143261"/>
                <a:gd name="connsiteX8" fmla="*/ 62763 w 104152"/>
                <a:gd name="connsiteY8" fmla="*/ 108472 h 143261"/>
                <a:gd name="connsiteX9" fmla="*/ 62763 w 104152"/>
                <a:gd name="connsiteY9" fmla="*/ 125902 h 143261"/>
                <a:gd name="connsiteX10" fmla="*/ 45546 w 104152"/>
                <a:gd name="connsiteY10" fmla="*/ 135679 h 143261"/>
                <a:gd name="connsiteX11" fmla="*/ 39807 w 104152"/>
                <a:gd name="connsiteY11" fmla="*/ 135679 h 143261"/>
                <a:gd name="connsiteX12" fmla="*/ 39807 w 104152"/>
                <a:gd name="connsiteY12" fmla="*/ 143331 h 143261"/>
                <a:gd name="connsiteX13" fmla="*/ 71690 w 104152"/>
                <a:gd name="connsiteY13" fmla="*/ 142481 h 143261"/>
                <a:gd name="connsiteX14" fmla="*/ 103786 w 104152"/>
                <a:gd name="connsiteY14" fmla="*/ 143331 h 143261"/>
                <a:gd name="connsiteX15" fmla="*/ 103786 w 104152"/>
                <a:gd name="connsiteY15" fmla="*/ 135679 h 143261"/>
                <a:gd name="connsiteX16" fmla="*/ 98047 w 104152"/>
                <a:gd name="connsiteY16" fmla="*/ 135679 h 143261"/>
                <a:gd name="connsiteX17" fmla="*/ 80830 w 104152"/>
                <a:gd name="connsiteY17" fmla="*/ 125902 h 143261"/>
                <a:gd name="connsiteX18" fmla="*/ 80830 w 104152"/>
                <a:gd name="connsiteY18" fmla="*/ 108472 h 143261"/>
                <a:gd name="connsiteX19" fmla="*/ 104424 w 104152"/>
                <a:gd name="connsiteY19" fmla="*/ 108472 h 143261"/>
                <a:gd name="connsiteX20" fmla="*/ 64251 w 104152"/>
                <a:gd name="connsiteY20" fmla="*/ 23025 h 143261"/>
                <a:gd name="connsiteX21" fmla="*/ 64251 w 104152"/>
                <a:gd name="connsiteY21" fmla="*/ 100820 h 143261"/>
                <a:gd name="connsiteX22" fmla="*/ 8136 w 104152"/>
                <a:gd name="connsiteY22" fmla="*/ 100820 h 143261"/>
                <a:gd name="connsiteX23" fmla="*/ 64251 w 104152"/>
                <a:gd name="connsiteY23" fmla="*/ 23025 h 14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152" h="143261">
                  <a:moveTo>
                    <a:pt x="104424" y="108472"/>
                  </a:moveTo>
                  <a:lnTo>
                    <a:pt x="104424" y="100820"/>
                  </a:lnTo>
                  <a:lnTo>
                    <a:pt x="80830" y="100820"/>
                  </a:lnTo>
                  <a:lnTo>
                    <a:pt x="80830" y="6021"/>
                  </a:lnTo>
                  <a:cubicBezTo>
                    <a:pt x="80830" y="1557"/>
                    <a:pt x="80830" y="70"/>
                    <a:pt x="76154" y="70"/>
                  </a:cubicBezTo>
                  <a:cubicBezTo>
                    <a:pt x="73603" y="70"/>
                    <a:pt x="72753" y="70"/>
                    <a:pt x="70627" y="3045"/>
                  </a:cubicBezTo>
                  <a:lnTo>
                    <a:pt x="271" y="100820"/>
                  </a:lnTo>
                  <a:lnTo>
                    <a:pt x="271" y="108472"/>
                  </a:lnTo>
                  <a:lnTo>
                    <a:pt x="62763" y="108472"/>
                  </a:lnTo>
                  <a:lnTo>
                    <a:pt x="62763" y="125902"/>
                  </a:lnTo>
                  <a:cubicBezTo>
                    <a:pt x="62763" y="133129"/>
                    <a:pt x="62763" y="135679"/>
                    <a:pt x="45546" y="135679"/>
                  </a:cubicBezTo>
                  <a:lnTo>
                    <a:pt x="39807" y="135679"/>
                  </a:lnTo>
                  <a:lnTo>
                    <a:pt x="39807" y="143331"/>
                  </a:lnTo>
                  <a:cubicBezTo>
                    <a:pt x="50435" y="142906"/>
                    <a:pt x="64038" y="142481"/>
                    <a:pt x="71690" y="142481"/>
                  </a:cubicBezTo>
                  <a:cubicBezTo>
                    <a:pt x="79555" y="142481"/>
                    <a:pt x="93158" y="142906"/>
                    <a:pt x="103786" y="143331"/>
                  </a:cubicBezTo>
                  <a:lnTo>
                    <a:pt x="103786" y="135679"/>
                  </a:lnTo>
                  <a:lnTo>
                    <a:pt x="98047" y="135679"/>
                  </a:lnTo>
                  <a:cubicBezTo>
                    <a:pt x="80830" y="135679"/>
                    <a:pt x="80830" y="133129"/>
                    <a:pt x="80830" y="125902"/>
                  </a:cubicBezTo>
                  <a:lnTo>
                    <a:pt x="80830" y="108472"/>
                  </a:lnTo>
                  <a:lnTo>
                    <a:pt x="104424" y="108472"/>
                  </a:lnTo>
                  <a:close/>
                  <a:moveTo>
                    <a:pt x="64251" y="23025"/>
                  </a:moveTo>
                  <a:lnTo>
                    <a:pt x="64251" y="100820"/>
                  </a:lnTo>
                  <a:lnTo>
                    <a:pt x="8136" y="100820"/>
                  </a:lnTo>
                  <a:lnTo>
                    <a:pt x="64251" y="23025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DEB97BEA-8B99-9767-3AB5-D08D6EF4770B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435635" y="9212805"/>
              <a:ext cx="189387" cy="145174"/>
            </a:xfrm>
            <a:custGeom>
              <a:avLst/>
              <a:gdLst>
                <a:gd name="connsiteX0" fmla="*/ 164357 w 189387"/>
                <a:gd name="connsiteY0" fmla="*/ 17295 h 145174"/>
                <a:gd name="connsiteX1" fmla="*/ 182424 w 189387"/>
                <a:gd name="connsiteY1" fmla="*/ 7730 h 145174"/>
                <a:gd name="connsiteX2" fmla="*/ 189651 w 189387"/>
                <a:gd name="connsiteY2" fmla="*/ 3053 h 145174"/>
                <a:gd name="connsiteX3" fmla="*/ 186250 w 189387"/>
                <a:gd name="connsiteY3" fmla="*/ 78 h 145174"/>
                <a:gd name="connsiteX4" fmla="*/ 158405 w 189387"/>
                <a:gd name="connsiteY4" fmla="*/ 928 h 145174"/>
                <a:gd name="connsiteX5" fmla="*/ 143739 w 189387"/>
                <a:gd name="connsiteY5" fmla="*/ 715 h 145174"/>
                <a:gd name="connsiteX6" fmla="*/ 130348 w 189387"/>
                <a:gd name="connsiteY6" fmla="*/ 78 h 145174"/>
                <a:gd name="connsiteX7" fmla="*/ 125884 w 189387"/>
                <a:gd name="connsiteY7" fmla="*/ 4754 h 145174"/>
                <a:gd name="connsiteX8" fmla="*/ 132686 w 189387"/>
                <a:gd name="connsiteY8" fmla="*/ 7730 h 145174"/>
                <a:gd name="connsiteX9" fmla="*/ 140763 w 189387"/>
                <a:gd name="connsiteY9" fmla="*/ 8155 h 145174"/>
                <a:gd name="connsiteX10" fmla="*/ 145652 w 189387"/>
                <a:gd name="connsiteY10" fmla="*/ 11130 h 145174"/>
                <a:gd name="connsiteX11" fmla="*/ 144801 w 189387"/>
                <a:gd name="connsiteY11" fmla="*/ 15807 h 145174"/>
                <a:gd name="connsiteX12" fmla="*/ 132261 w 189387"/>
                <a:gd name="connsiteY12" fmla="*/ 65969 h 145174"/>
                <a:gd name="connsiteX13" fmla="*/ 61054 w 189387"/>
                <a:gd name="connsiteY13" fmla="*/ 65969 h 145174"/>
                <a:gd name="connsiteX14" fmla="*/ 73383 w 189387"/>
                <a:gd name="connsiteY14" fmla="*/ 16657 h 145174"/>
                <a:gd name="connsiteX15" fmla="*/ 92088 w 189387"/>
                <a:gd name="connsiteY15" fmla="*/ 7730 h 145174"/>
                <a:gd name="connsiteX16" fmla="*/ 98464 w 189387"/>
                <a:gd name="connsiteY16" fmla="*/ 3053 h 145174"/>
                <a:gd name="connsiteX17" fmla="*/ 95063 w 189387"/>
                <a:gd name="connsiteY17" fmla="*/ 78 h 145174"/>
                <a:gd name="connsiteX18" fmla="*/ 67218 w 189387"/>
                <a:gd name="connsiteY18" fmla="*/ 928 h 145174"/>
                <a:gd name="connsiteX19" fmla="*/ 52552 w 189387"/>
                <a:gd name="connsiteY19" fmla="*/ 715 h 145174"/>
                <a:gd name="connsiteX20" fmla="*/ 39161 w 189387"/>
                <a:gd name="connsiteY20" fmla="*/ 78 h 145174"/>
                <a:gd name="connsiteX21" fmla="*/ 34697 w 189387"/>
                <a:gd name="connsiteY21" fmla="*/ 4754 h 145174"/>
                <a:gd name="connsiteX22" fmla="*/ 41499 w 189387"/>
                <a:gd name="connsiteY22" fmla="*/ 7730 h 145174"/>
                <a:gd name="connsiteX23" fmla="*/ 49576 w 189387"/>
                <a:gd name="connsiteY23" fmla="*/ 8155 h 145174"/>
                <a:gd name="connsiteX24" fmla="*/ 54465 w 189387"/>
                <a:gd name="connsiteY24" fmla="*/ 11130 h 145174"/>
                <a:gd name="connsiteX25" fmla="*/ 53615 w 189387"/>
                <a:gd name="connsiteY25" fmla="*/ 15807 h 145174"/>
                <a:gd name="connsiteX26" fmla="*/ 25345 w 189387"/>
                <a:gd name="connsiteY26" fmla="*/ 128673 h 145174"/>
                <a:gd name="connsiteX27" fmla="*/ 6640 w 189387"/>
                <a:gd name="connsiteY27" fmla="*/ 137600 h 145174"/>
                <a:gd name="connsiteX28" fmla="*/ 263 w 189387"/>
                <a:gd name="connsiteY28" fmla="*/ 142064 h 145174"/>
                <a:gd name="connsiteX29" fmla="*/ 3664 w 189387"/>
                <a:gd name="connsiteY29" fmla="*/ 145252 h 145174"/>
                <a:gd name="connsiteX30" fmla="*/ 31296 w 189387"/>
                <a:gd name="connsiteY30" fmla="*/ 144402 h 145174"/>
                <a:gd name="connsiteX31" fmla="*/ 45963 w 189387"/>
                <a:gd name="connsiteY31" fmla="*/ 144615 h 145174"/>
                <a:gd name="connsiteX32" fmla="*/ 59566 w 189387"/>
                <a:gd name="connsiteY32" fmla="*/ 145252 h 145174"/>
                <a:gd name="connsiteX33" fmla="*/ 64030 w 189387"/>
                <a:gd name="connsiteY33" fmla="*/ 140789 h 145174"/>
                <a:gd name="connsiteX34" fmla="*/ 57016 w 189387"/>
                <a:gd name="connsiteY34" fmla="*/ 137600 h 145174"/>
                <a:gd name="connsiteX35" fmla="*/ 48939 w 189387"/>
                <a:gd name="connsiteY35" fmla="*/ 137175 h 145174"/>
                <a:gd name="connsiteX36" fmla="*/ 44262 w 189387"/>
                <a:gd name="connsiteY36" fmla="*/ 133987 h 145174"/>
                <a:gd name="connsiteX37" fmla="*/ 45113 w 189387"/>
                <a:gd name="connsiteY37" fmla="*/ 129311 h 145174"/>
                <a:gd name="connsiteX38" fmla="*/ 59141 w 189387"/>
                <a:gd name="connsiteY38" fmla="*/ 73621 h 145174"/>
                <a:gd name="connsiteX39" fmla="*/ 130348 w 189387"/>
                <a:gd name="connsiteY39" fmla="*/ 73621 h 145174"/>
                <a:gd name="connsiteX40" fmla="*/ 116531 w 189387"/>
                <a:gd name="connsiteY40" fmla="*/ 128673 h 145174"/>
                <a:gd name="connsiteX41" fmla="*/ 97827 w 189387"/>
                <a:gd name="connsiteY41" fmla="*/ 137600 h 145174"/>
                <a:gd name="connsiteX42" fmla="*/ 91450 w 189387"/>
                <a:gd name="connsiteY42" fmla="*/ 142064 h 145174"/>
                <a:gd name="connsiteX43" fmla="*/ 94851 w 189387"/>
                <a:gd name="connsiteY43" fmla="*/ 145252 h 145174"/>
                <a:gd name="connsiteX44" fmla="*/ 122483 w 189387"/>
                <a:gd name="connsiteY44" fmla="*/ 144402 h 145174"/>
                <a:gd name="connsiteX45" fmla="*/ 137149 w 189387"/>
                <a:gd name="connsiteY45" fmla="*/ 144615 h 145174"/>
                <a:gd name="connsiteX46" fmla="*/ 150753 w 189387"/>
                <a:gd name="connsiteY46" fmla="*/ 145252 h 145174"/>
                <a:gd name="connsiteX47" fmla="*/ 155217 w 189387"/>
                <a:gd name="connsiteY47" fmla="*/ 140789 h 145174"/>
                <a:gd name="connsiteX48" fmla="*/ 148202 w 189387"/>
                <a:gd name="connsiteY48" fmla="*/ 137600 h 145174"/>
                <a:gd name="connsiteX49" fmla="*/ 140125 w 189387"/>
                <a:gd name="connsiteY49" fmla="*/ 137175 h 145174"/>
                <a:gd name="connsiteX50" fmla="*/ 135449 w 189387"/>
                <a:gd name="connsiteY50" fmla="*/ 133987 h 145174"/>
                <a:gd name="connsiteX51" fmla="*/ 136299 w 189387"/>
                <a:gd name="connsiteY51" fmla="*/ 129311 h 145174"/>
                <a:gd name="connsiteX52" fmla="*/ 164357 w 189387"/>
                <a:gd name="connsiteY52" fmla="*/ 17295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9387" h="145174">
                  <a:moveTo>
                    <a:pt x="164357" y="17295"/>
                  </a:moveTo>
                  <a:cubicBezTo>
                    <a:pt x="166270" y="9430"/>
                    <a:pt x="166695" y="7730"/>
                    <a:pt x="182424" y="7730"/>
                  </a:cubicBezTo>
                  <a:cubicBezTo>
                    <a:pt x="187100" y="7730"/>
                    <a:pt x="189651" y="7730"/>
                    <a:pt x="189651" y="3053"/>
                  </a:cubicBezTo>
                  <a:cubicBezTo>
                    <a:pt x="189651" y="2203"/>
                    <a:pt x="189013" y="78"/>
                    <a:pt x="186250" y="78"/>
                  </a:cubicBezTo>
                  <a:cubicBezTo>
                    <a:pt x="180086" y="78"/>
                    <a:pt x="164569" y="928"/>
                    <a:pt x="158405" y="928"/>
                  </a:cubicBezTo>
                  <a:cubicBezTo>
                    <a:pt x="154792" y="928"/>
                    <a:pt x="147352" y="928"/>
                    <a:pt x="143739" y="715"/>
                  </a:cubicBezTo>
                  <a:cubicBezTo>
                    <a:pt x="139488" y="503"/>
                    <a:pt x="134386" y="78"/>
                    <a:pt x="130348" y="78"/>
                  </a:cubicBezTo>
                  <a:cubicBezTo>
                    <a:pt x="129072" y="78"/>
                    <a:pt x="125884" y="78"/>
                    <a:pt x="125884" y="4754"/>
                  </a:cubicBezTo>
                  <a:cubicBezTo>
                    <a:pt x="125884" y="7730"/>
                    <a:pt x="128435" y="7730"/>
                    <a:pt x="132686" y="7730"/>
                  </a:cubicBezTo>
                  <a:cubicBezTo>
                    <a:pt x="132898" y="7730"/>
                    <a:pt x="136937" y="7730"/>
                    <a:pt x="140763" y="8155"/>
                  </a:cubicBezTo>
                  <a:cubicBezTo>
                    <a:pt x="145227" y="8580"/>
                    <a:pt x="145652" y="9005"/>
                    <a:pt x="145652" y="11130"/>
                  </a:cubicBezTo>
                  <a:cubicBezTo>
                    <a:pt x="145652" y="11343"/>
                    <a:pt x="145652" y="12618"/>
                    <a:pt x="144801" y="15807"/>
                  </a:cubicBezTo>
                  <a:lnTo>
                    <a:pt x="132261" y="65969"/>
                  </a:lnTo>
                  <a:lnTo>
                    <a:pt x="61054" y="65969"/>
                  </a:lnTo>
                  <a:lnTo>
                    <a:pt x="73383" y="16657"/>
                  </a:lnTo>
                  <a:cubicBezTo>
                    <a:pt x="75296" y="9430"/>
                    <a:pt x="75721" y="7730"/>
                    <a:pt x="92088" y="7730"/>
                  </a:cubicBezTo>
                  <a:cubicBezTo>
                    <a:pt x="95701" y="7730"/>
                    <a:pt x="98464" y="7730"/>
                    <a:pt x="98464" y="3053"/>
                  </a:cubicBezTo>
                  <a:cubicBezTo>
                    <a:pt x="98464" y="2203"/>
                    <a:pt x="97827" y="78"/>
                    <a:pt x="95063" y="78"/>
                  </a:cubicBezTo>
                  <a:cubicBezTo>
                    <a:pt x="88899" y="78"/>
                    <a:pt x="73383" y="928"/>
                    <a:pt x="67218" y="928"/>
                  </a:cubicBezTo>
                  <a:cubicBezTo>
                    <a:pt x="63605" y="928"/>
                    <a:pt x="56166" y="928"/>
                    <a:pt x="52552" y="715"/>
                  </a:cubicBezTo>
                  <a:cubicBezTo>
                    <a:pt x="48301" y="503"/>
                    <a:pt x="43200" y="78"/>
                    <a:pt x="39161" y="78"/>
                  </a:cubicBezTo>
                  <a:cubicBezTo>
                    <a:pt x="37886" y="78"/>
                    <a:pt x="34697" y="78"/>
                    <a:pt x="34697" y="4754"/>
                  </a:cubicBezTo>
                  <a:cubicBezTo>
                    <a:pt x="34697" y="7730"/>
                    <a:pt x="37248" y="7730"/>
                    <a:pt x="41499" y="7730"/>
                  </a:cubicBezTo>
                  <a:cubicBezTo>
                    <a:pt x="41712" y="7730"/>
                    <a:pt x="45750" y="7730"/>
                    <a:pt x="49576" y="8155"/>
                  </a:cubicBezTo>
                  <a:cubicBezTo>
                    <a:pt x="54040" y="8580"/>
                    <a:pt x="54465" y="9005"/>
                    <a:pt x="54465" y="11130"/>
                  </a:cubicBezTo>
                  <a:cubicBezTo>
                    <a:pt x="54465" y="11556"/>
                    <a:pt x="54465" y="12618"/>
                    <a:pt x="53615" y="15807"/>
                  </a:cubicBezTo>
                  <a:lnTo>
                    <a:pt x="25345" y="128673"/>
                  </a:lnTo>
                  <a:cubicBezTo>
                    <a:pt x="23644" y="135900"/>
                    <a:pt x="23219" y="137600"/>
                    <a:pt x="6640" y="137600"/>
                  </a:cubicBezTo>
                  <a:cubicBezTo>
                    <a:pt x="3026" y="137600"/>
                    <a:pt x="263" y="137600"/>
                    <a:pt x="263" y="142064"/>
                  </a:cubicBezTo>
                  <a:cubicBezTo>
                    <a:pt x="263" y="144189"/>
                    <a:pt x="1751" y="145252"/>
                    <a:pt x="3664" y="145252"/>
                  </a:cubicBezTo>
                  <a:cubicBezTo>
                    <a:pt x="9828" y="145252"/>
                    <a:pt x="25132" y="144402"/>
                    <a:pt x="31296" y="144402"/>
                  </a:cubicBezTo>
                  <a:cubicBezTo>
                    <a:pt x="34910" y="144402"/>
                    <a:pt x="42349" y="144402"/>
                    <a:pt x="45963" y="144615"/>
                  </a:cubicBezTo>
                  <a:cubicBezTo>
                    <a:pt x="50214" y="144827"/>
                    <a:pt x="55528" y="145252"/>
                    <a:pt x="59566" y="145252"/>
                  </a:cubicBezTo>
                  <a:cubicBezTo>
                    <a:pt x="60629" y="145252"/>
                    <a:pt x="64030" y="145252"/>
                    <a:pt x="64030" y="140789"/>
                  </a:cubicBezTo>
                  <a:cubicBezTo>
                    <a:pt x="64030" y="137600"/>
                    <a:pt x="61904" y="137600"/>
                    <a:pt x="57016" y="137600"/>
                  </a:cubicBezTo>
                  <a:cubicBezTo>
                    <a:pt x="53615" y="137600"/>
                    <a:pt x="52765" y="137600"/>
                    <a:pt x="48939" y="137175"/>
                  </a:cubicBezTo>
                  <a:cubicBezTo>
                    <a:pt x="44262" y="136537"/>
                    <a:pt x="44262" y="136112"/>
                    <a:pt x="44262" y="133987"/>
                  </a:cubicBezTo>
                  <a:cubicBezTo>
                    <a:pt x="44262" y="133774"/>
                    <a:pt x="44262" y="132499"/>
                    <a:pt x="45113" y="129311"/>
                  </a:cubicBezTo>
                  <a:lnTo>
                    <a:pt x="59141" y="73621"/>
                  </a:lnTo>
                  <a:lnTo>
                    <a:pt x="130348" y="73621"/>
                  </a:lnTo>
                  <a:lnTo>
                    <a:pt x="116531" y="128673"/>
                  </a:lnTo>
                  <a:cubicBezTo>
                    <a:pt x="114831" y="135900"/>
                    <a:pt x="114406" y="137600"/>
                    <a:pt x="97827" y="137600"/>
                  </a:cubicBezTo>
                  <a:cubicBezTo>
                    <a:pt x="94213" y="137600"/>
                    <a:pt x="91450" y="137600"/>
                    <a:pt x="91450" y="142064"/>
                  </a:cubicBezTo>
                  <a:cubicBezTo>
                    <a:pt x="91450" y="144189"/>
                    <a:pt x="92938" y="145252"/>
                    <a:pt x="94851" y="145252"/>
                  </a:cubicBezTo>
                  <a:cubicBezTo>
                    <a:pt x="101015" y="145252"/>
                    <a:pt x="116319" y="144402"/>
                    <a:pt x="122483" y="144402"/>
                  </a:cubicBezTo>
                  <a:cubicBezTo>
                    <a:pt x="126097" y="144402"/>
                    <a:pt x="133536" y="144402"/>
                    <a:pt x="137149" y="144615"/>
                  </a:cubicBezTo>
                  <a:cubicBezTo>
                    <a:pt x="141401" y="144827"/>
                    <a:pt x="146714" y="145252"/>
                    <a:pt x="150753" y="145252"/>
                  </a:cubicBezTo>
                  <a:cubicBezTo>
                    <a:pt x="151816" y="145252"/>
                    <a:pt x="155217" y="145252"/>
                    <a:pt x="155217" y="140789"/>
                  </a:cubicBezTo>
                  <a:cubicBezTo>
                    <a:pt x="155217" y="137600"/>
                    <a:pt x="153091" y="137600"/>
                    <a:pt x="148202" y="137600"/>
                  </a:cubicBezTo>
                  <a:cubicBezTo>
                    <a:pt x="144801" y="137600"/>
                    <a:pt x="143951" y="137600"/>
                    <a:pt x="140125" y="137175"/>
                  </a:cubicBezTo>
                  <a:cubicBezTo>
                    <a:pt x="135449" y="136537"/>
                    <a:pt x="135449" y="136112"/>
                    <a:pt x="135449" y="133987"/>
                  </a:cubicBezTo>
                  <a:cubicBezTo>
                    <a:pt x="135449" y="132712"/>
                    <a:pt x="136087" y="130586"/>
                    <a:pt x="136299" y="129311"/>
                  </a:cubicBezTo>
                  <a:lnTo>
                    <a:pt x="164357" y="17295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267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417E-6 4.11765E-6 L -0.21084 -0.0014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2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9 1 2 2 1">
            <a:extLst>
              <a:ext uri="{FF2B5EF4-FFF2-40B4-BE49-F238E27FC236}">
                <a16:creationId xmlns:a16="http://schemas.microsoft.com/office/drawing/2014/main" id="{48441F22-23A3-9EE5-1B3F-4ACB9C8669E2}"/>
              </a:ext>
            </a:extLst>
          </p:cNvPr>
          <p:cNvSpPr/>
          <p:nvPr/>
        </p:nvSpPr>
        <p:spPr bwMode="auto">
          <a:xfrm>
            <a:off x="629000" y="2327774"/>
            <a:ext cx="9199403" cy="16124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7F8816-3FA5-2316-AFC4-34D2A9A2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Nombre de Rayleigh</a:t>
            </a:r>
          </a:p>
        </p:txBody>
      </p:sp>
      <p:sp>
        <p:nvSpPr>
          <p:cNvPr id="3" name="Rectangle 139 1 2 2 2">
            <a:extLst>
              <a:ext uri="{FF2B5EF4-FFF2-40B4-BE49-F238E27FC236}">
                <a16:creationId xmlns:a16="http://schemas.microsoft.com/office/drawing/2014/main" id="{214D1B0C-C245-4286-0B30-CF5277746279}"/>
              </a:ext>
            </a:extLst>
          </p:cNvPr>
          <p:cNvSpPr/>
          <p:nvPr/>
        </p:nvSpPr>
        <p:spPr bwMode="auto">
          <a:xfrm>
            <a:off x="3779732" y="1509998"/>
            <a:ext cx="2774154" cy="6344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 title="IguanaTex Vector Display">
            <a:extLst>
              <a:ext uri="{FF2B5EF4-FFF2-40B4-BE49-F238E27FC236}">
                <a16:creationId xmlns:a16="http://schemas.microsoft.com/office/drawing/2014/main" id="{4F2812C1-6228-A587-755A-EAA361CDDD3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886200" y="1574800"/>
            <a:ext cx="2529762" cy="426703"/>
            <a:chOff x="9737086" y="3537412"/>
            <a:chExt cx="2531388" cy="406381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4E5D8A7A-2F06-99F5-7C37-ECD4904AEE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737086" y="3647164"/>
              <a:ext cx="207394" cy="207392"/>
            </a:xfrm>
            <a:custGeom>
              <a:avLst/>
              <a:gdLst>
                <a:gd name="connsiteX0" fmla="*/ 60618 w 207394"/>
                <a:gd name="connsiteY0" fmla="*/ 4022 h 207392"/>
                <a:gd name="connsiteX1" fmla="*/ 51812 w 207394"/>
                <a:gd name="connsiteY1" fmla="*/ 75 h 207392"/>
                <a:gd name="connsiteX2" fmla="*/ 192 w 207394"/>
                <a:gd name="connsiteY2" fmla="*/ 75 h 207392"/>
                <a:gd name="connsiteX3" fmla="*/ 192 w 207394"/>
                <a:gd name="connsiteY3" fmla="*/ 9488 h 207392"/>
                <a:gd name="connsiteX4" fmla="*/ 8997 w 207394"/>
                <a:gd name="connsiteY4" fmla="*/ 9488 h 207392"/>
                <a:gd name="connsiteX5" fmla="*/ 24180 w 207394"/>
                <a:gd name="connsiteY5" fmla="*/ 10095 h 207392"/>
                <a:gd name="connsiteX6" fmla="*/ 31468 w 207394"/>
                <a:gd name="connsiteY6" fmla="*/ 17079 h 207392"/>
                <a:gd name="connsiteX7" fmla="*/ 31468 w 207394"/>
                <a:gd name="connsiteY7" fmla="*/ 175584 h 207392"/>
                <a:gd name="connsiteX8" fmla="*/ 192 w 207394"/>
                <a:gd name="connsiteY8" fmla="*/ 198054 h 207392"/>
                <a:gd name="connsiteX9" fmla="*/ 192 w 207394"/>
                <a:gd name="connsiteY9" fmla="*/ 207467 h 207392"/>
                <a:gd name="connsiteX10" fmla="*/ 35719 w 207394"/>
                <a:gd name="connsiteY10" fmla="*/ 206556 h 207392"/>
                <a:gd name="connsiteX11" fmla="*/ 71246 w 207394"/>
                <a:gd name="connsiteY11" fmla="*/ 207467 h 207392"/>
                <a:gd name="connsiteX12" fmla="*/ 71246 w 207394"/>
                <a:gd name="connsiteY12" fmla="*/ 198054 h 207392"/>
                <a:gd name="connsiteX13" fmla="*/ 39970 w 207394"/>
                <a:gd name="connsiteY13" fmla="*/ 175584 h 207392"/>
                <a:gd name="connsiteX14" fmla="*/ 39970 w 207394"/>
                <a:gd name="connsiteY14" fmla="*/ 17686 h 207392"/>
                <a:gd name="connsiteX15" fmla="*/ 43006 w 207394"/>
                <a:gd name="connsiteY15" fmla="*/ 21330 h 207392"/>
                <a:gd name="connsiteX16" fmla="*/ 166896 w 207394"/>
                <a:gd name="connsiteY16" fmla="*/ 203520 h 207392"/>
                <a:gd name="connsiteX17" fmla="*/ 172059 w 207394"/>
                <a:gd name="connsiteY17" fmla="*/ 207467 h 207392"/>
                <a:gd name="connsiteX18" fmla="*/ 176310 w 207394"/>
                <a:gd name="connsiteY18" fmla="*/ 199572 h 207392"/>
                <a:gd name="connsiteX19" fmla="*/ 176310 w 207394"/>
                <a:gd name="connsiteY19" fmla="*/ 31958 h 207392"/>
                <a:gd name="connsiteX20" fmla="*/ 207586 w 207394"/>
                <a:gd name="connsiteY20" fmla="*/ 9488 h 207392"/>
                <a:gd name="connsiteX21" fmla="*/ 207586 w 207394"/>
                <a:gd name="connsiteY21" fmla="*/ 75 h 207392"/>
                <a:gd name="connsiteX22" fmla="*/ 172059 w 207394"/>
                <a:gd name="connsiteY22" fmla="*/ 986 h 207392"/>
                <a:gd name="connsiteX23" fmla="*/ 136531 w 207394"/>
                <a:gd name="connsiteY23" fmla="*/ 75 h 207392"/>
                <a:gd name="connsiteX24" fmla="*/ 136531 w 207394"/>
                <a:gd name="connsiteY24" fmla="*/ 9488 h 207392"/>
                <a:gd name="connsiteX25" fmla="*/ 167807 w 207394"/>
                <a:gd name="connsiteY25" fmla="*/ 31958 h 207392"/>
                <a:gd name="connsiteX26" fmla="*/ 167807 w 207394"/>
                <a:gd name="connsiteY26" fmla="*/ 161616 h 207392"/>
                <a:gd name="connsiteX27" fmla="*/ 60618 w 207394"/>
                <a:gd name="connsiteY27" fmla="*/ 4022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2">
                  <a:moveTo>
                    <a:pt x="60618" y="4022"/>
                  </a:moveTo>
                  <a:cubicBezTo>
                    <a:pt x="57885" y="378"/>
                    <a:pt x="57582" y="75"/>
                    <a:pt x="51812" y="75"/>
                  </a:cubicBezTo>
                  <a:lnTo>
                    <a:pt x="192" y="75"/>
                  </a:lnTo>
                  <a:lnTo>
                    <a:pt x="192" y="9488"/>
                  </a:lnTo>
                  <a:lnTo>
                    <a:pt x="8997" y="9488"/>
                  </a:lnTo>
                  <a:cubicBezTo>
                    <a:pt x="13552" y="9488"/>
                    <a:pt x="19625" y="9791"/>
                    <a:pt x="24180" y="10095"/>
                  </a:cubicBezTo>
                  <a:cubicBezTo>
                    <a:pt x="31164" y="11006"/>
                    <a:pt x="31468" y="11310"/>
                    <a:pt x="31468" y="17079"/>
                  </a:cubicBezTo>
                  <a:lnTo>
                    <a:pt x="31468" y="175584"/>
                  </a:lnTo>
                  <a:cubicBezTo>
                    <a:pt x="31468" y="183782"/>
                    <a:pt x="31468" y="198054"/>
                    <a:pt x="192" y="198054"/>
                  </a:cubicBezTo>
                  <a:lnTo>
                    <a:pt x="192" y="207467"/>
                  </a:lnTo>
                  <a:cubicBezTo>
                    <a:pt x="10819" y="207163"/>
                    <a:pt x="25698" y="206556"/>
                    <a:pt x="35719" y="206556"/>
                  </a:cubicBezTo>
                  <a:cubicBezTo>
                    <a:pt x="45739" y="206556"/>
                    <a:pt x="60618" y="207163"/>
                    <a:pt x="71246" y="207467"/>
                  </a:cubicBezTo>
                  <a:lnTo>
                    <a:pt x="71246" y="198054"/>
                  </a:lnTo>
                  <a:cubicBezTo>
                    <a:pt x="39970" y="198054"/>
                    <a:pt x="39970" y="183782"/>
                    <a:pt x="39970" y="175584"/>
                  </a:cubicBezTo>
                  <a:lnTo>
                    <a:pt x="39970" y="17686"/>
                  </a:lnTo>
                  <a:cubicBezTo>
                    <a:pt x="41488" y="19205"/>
                    <a:pt x="41792" y="19508"/>
                    <a:pt x="43006" y="21330"/>
                  </a:cubicBezTo>
                  <a:lnTo>
                    <a:pt x="166896" y="203520"/>
                  </a:lnTo>
                  <a:cubicBezTo>
                    <a:pt x="169629" y="207163"/>
                    <a:pt x="169933" y="207467"/>
                    <a:pt x="172059" y="207467"/>
                  </a:cubicBezTo>
                  <a:cubicBezTo>
                    <a:pt x="176310" y="207467"/>
                    <a:pt x="176310" y="205341"/>
                    <a:pt x="176310" y="199572"/>
                  </a:cubicBezTo>
                  <a:lnTo>
                    <a:pt x="176310" y="31958"/>
                  </a:lnTo>
                  <a:cubicBezTo>
                    <a:pt x="176310" y="23759"/>
                    <a:pt x="176310" y="9488"/>
                    <a:pt x="207586" y="9488"/>
                  </a:cubicBezTo>
                  <a:lnTo>
                    <a:pt x="207586" y="75"/>
                  </a:lnTo>
                  <a:cubicBezTo>
                    <a:pt x="196958" y="378"/>
                    <a:pt x="182079" y="986"/>
                    <a:pt x="172059" y="986"/>
                  </a:cubicBezTo>
                  <a:cubicBezTo>
                    <a:pt x="162038" y="986"/>
                    <a:pt x="147159" y="378"/>
                    <a:pt x="136531" y="75"/>
                  </a:cubicBezTo>
                  <a:lnTo>
                    <a:pt x="136531" y="9488"/>
                  </a:lnTo>
                  <a:cubicBezTo>
                    <a:pt x="167807" y="9488"/>
                    <a:pt x="167807" y="23759"/>
                    <a:pt x="167807" y="31958"/>
                  </a:cubicBezTo>
                  <a:lnTo>
                    <a:pt x="167807" y="161616"/>
                  </a:lnTo>
                  <a:lnTo>
                    <a:pt x="60618" y="4022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A18CF284-7151-03AA-4C43-7F6080A8DF6D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964522" y="3720343"/>
              <a:ext cx="152736" cy="137553"/>
            </a:xfrm>
            <a:custGeom>
              <a:avLst/>
              <a:gdLst>
                <a:gd name="connsiteX0" fmla="*/ 109210 w 152736"/>
                <a:gd name="connsiteY0" fmla="*/ 110299 h 137553"/>
                <a:gd name="connsiteX1" fmla="*/ 109210 w 152736"/>
                <a:gd name="connsiteY1" fmla="*/ 137628 h 137553"/>
                <a:gd name="connsiteX2" fmla="*/ 152936 w 152736"/>
                <a:gd name="connsiteY2" fmla="*/ 134288 h 137553"/>
                <a:gd name="connsiteX3" fmla="*/ 152936 w 152736"/>
                <a:gd name="connsiteY3" fmla="*/ 124874 h 137553"/>
                <a:gd name="connsiteX4" fmla="*/ 129251 w 152736"/>
                <a:gd name="connsiteY4" fmla="*/ 107870 h 137553"/>
                <a:gd name="connsiteX5" fmla="*/ 129251 w 152736"/>
                <a:gd name="connsiteY5" fmla="*/ 75 h 137553"/>
                <a:gd name="connsiteX6" fmla="*/ 84614 w 152736"/>
                <a:gd name="connsiteY6" fmla="*/ 3415 h 137553"/>
                <a:gd name="connsiteX7" fmla="*/ 84614 w 152736"/>
                <a:gd name="connsiteY7" fmla="*/ 12828 h 137553"/>
                <a:gd name="connsiteX8" fmla="*/ 108299 w 152736"/>
                <a:gd name="connsiteY8" fmla="*/ 29832 h 137553"/>
                <a:gd name="connsiteX9" fmla="*/ 108299 w 152736"/>
                <a:gd name="connsiteY9" fmla="*/ 83882 h 137553"/>
                <a:gd name="connsiteX10" fmla="*/ 71557 w 152736"/>
                <a:gd name="connsiteY10" fmla="*/ 130947 h 137553"/>
                <a:gd name="connsiteX11" fmla="*/ 44836 w 152736"/>
                <a:gd name="connsiteY11" fmla="*/ 100886 h 137553"/>
                <a:gd name="connsiteX12" fmla="*/ 44836 w 152736"/>
                <a:gd name="connsiteY12" fmla="*/ 75 h 137553"/>
                <a:gd name="connsiteX13" fmla="*/ 199 w 152736"/>
                <a:gd name="connsiteY13" fmla="*/ 3415 h 137553"/>
                <a:gd name="connsiteX14" fmla="*/ 199 w 152736"/>
                <a:gd name="connsiteY14" fmla="*/ 12828 h 137553"/>
                <a:gd name="connsiteX15" fmla="*/ 23884 w 152736"/>
                <a:gd name="connsiteY15" fmla="*/ 40764 h 137553"/>
                <a:gd name="connsiteX16" fmla="*/ 23884 w 152736"/>
                <a:gd name="connsiteY16" fmla="*/ 86311 h 137553"/>
                <a:gd name="connsiteX17" fmla="*/ 70039 w 152736"/>
                <a:gd name="connsiteY17" fmla="*/ 137628 h 137553"/>
                <a:gd name="connsiteX18" fmla="*/ 109210 w 152736"/>
                <a:gd name="connsiteY18" fmla="*/ 110299 h 13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3">
                  <a:moveTo>
                    <a:pt x="109210" y="110299"/>
                  </a:moveTo>
                  <a:lnTo>
                    <a:pt x="109210" y="137628"/>
                  </a:lnTo>
                  <a:lnTo>
                    <a:pt x="152936" y="134288"/>
                  </a:lnTo>
                  <a:lnTo>
                    <a:pt x="152936" y="124874"/>
                  </a:lnTo>
                  <a:cubicBezTo>
                    <a:pt x="131680" y="124874"/>
                    <a:pt x="129251" y="122749"/>
                    <a:pt x="129251" y="107870"/>
                  </a:cubicBezTo>
                  <a:lnTo>
                    <a:pt x="129251" y="75"/>
                  </a:lnTo>
                  <a:lnTo>
                    <a:pt x="84614" y="3415"/>
                  </a:lnTo>
                  <a:lnTo>
                    <a:pt x="84614" y="12828"/>
                  </a:lnTo>
                  <a:cubicBezTo>
                    <a:pt x="105870" y="12828"/>
                    <a:pt x="108299" y="14954"/>
                    <a:pt x="108299" y="29832"/>
                  </a:cubicBezTo>
                  <a:lnTo>
                    <a:pt x="108299" y="83882"/>
                  </a:lnTo>
                  <a:cubicBezTo>
                    <a:pt x="108299" y="110299"/>
                    <a:pt x="93724" y="130947"/>
                    <a:pt x="71557" y="130947"/>
                  </a:cubicBezTo>
                  <a:cubicBezTo>
                    <a:pt x="46050" y="130947"/>
                    <a:pt x="44836" y="116676"/>
                    <a:pt x="44836" y="100886"/>
                  </a:cubicBezTo>
                  <a:lnTo>
                    <a:pt x="44836" y="75"/>
                  </a:lnTo>
                  <a:lnTo>
                    <a:pt x="199" y="3415"/>
                  </a:lnTo>
                  <a:lnTo>
                    <a:pt x="199" y="12828"/>
                  </a:lnTo>
                  <a:cubicBezTo>
                    <a:pt x="23884" y="12828"/>
                    <a:pt x="23884" y="13739"/>
                    <a:pt x="23884" y="40764"/>
                  </a:cubicBezTo>
                  <a:lnTo>
                    <a:pt x="23884" y="86311"/>
                  </a:lnTo>
                  <a:cubicBezTo>
                    <a:pt x="23884" y="109996"/>
                    <a:pt x="23884" y="137628"/>
                    <a:pt x="70039" y="137628"/>
                  </a:cubicBezTo>
                  <a:cubicBezTo>
                    <a:pt x="87043" y="137628"/>
                    <a:pt x="100404" y="129126"/>
                    <a:pt x="109210" y="110299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000730ED-DAB9-D8C6-F18F-25731617E414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138168" y="3754928"/>
              <a:ext cx="189387" cy="145174"/>
            </a:xfrm>
            <a:custGeom>
              <a:avLst/>
              <a:gdLst>
                <a:gd name="connsiteX0" fmla="*/ 164298 w 189387"/>
                <a:gd name="connsiteY0" fmla="*/ 17293 h 145174"/>
                <a:gd name="connsiteX1" fmla="*/ 182365 w 189387"/>
                <a:gd name="connsiteY1" fmla="*/ 7728 h 145174"/>
                <a:gd name="connsiteX2" fmla="*/ 189592 w 189387"/>
                <a:gd name="connsiteY2" fmla="*/ 3052 h 145174"/>
                <a:gd name="connsiteX3" fmla="*/ 186191 w 189387"/>
                <a:gd name="connsiteY3" fmla="*/ 76 h 145174"/>
                <a:gd name="connsiteX4" fmla="*/ 158346 w 189387"/>
                <a:gd name="connsiteY4" fmla="*/ 926 h 145174"/>
                <a:gd name="connsiteX5" fmla="*/ 143680 w 189387"/>
                <a:gd name="connsiteY5" fmla="*/ 714 h 145174"/>
                <a:gd name="connsiteX6" fmla="*/ 130289 w 189387"/>
                <a:gd name="connsiteY6" fmla="*/ 76 h 145174"/>
                <a:gd name="connsiteX7" fmla="*/ 125825 w 189387"/>
                <a:gd name="connsiteY7" fmla="*/ 4752 h 145174"/>
                <a:gd name="connsiteX8" fmla="*/ 132627 w 189387"/>
                <a:gd name="connsiteY8" fmla="*/ 7728 h 145174"/>
                <a:gd name="connsiteX9" fmla="*/ 140704 w 189387"/>
                <a:gd name="connsiteY9" fmla="*/ 8153 h 145174"/>
                <a:gd name="connsiteX10" fmla="*/ 145593 w 189387"/>
                <a:gd name="connsiteY10" fmla="*/ 11129 h 145174"/>
                <a:gd name="connsiteX11" fmla="*/ 144743 w 189387"/>
                <a:gd name="connsiteY11" fmla="*/ 15805 h 145174"/>
                <a:gd name="connsiteX12" fmla="*/ 132202 w 189387"/>
                <a:gd name="connsiteY12" fmla="*/ 65968 h 145174"/>
                <a:gd name="connsiteX13" fmla="*/ 60996 w 189387"/>
                <a:gd name="connsiteY13" fmla="*/ 65968 h 145174"/>
                <a:gd name="connsiteX14" fmla="*/ 73324 w 189387"/>
                <a:gd name="connsiteY14" fmla="*/ 16655 h 145174"/>
                <a:gd name="connsiteX15" fmla="*/ 92029 w 189387"/>
                <a:gd name="connsiteY15" fmla="*/ 7728 h 145174"/>
                <a:gd name="connsiteX16" fmla="*/ 98406 w 189387"/>
                <a:gd name="connsiteY16" fmla="*/ 3052 h 145174"/>
                <a:gd name="connsiteX17" fmla="*/ 95005 w 189387"/>
                <a:gd name="connsiteY17" fmla="*/ 76 h 145174"/>
                <a:gd name="connsiteX18" fmla="*/ 67160 w 189387"/>
                <a:gd name="connsiteY18" fmla="*/ 926 h 145174"/>
                <a:gd name="connsiteX19" fmla="*/ 52493 w 189387"/>
                <a:gd name="connsiteY19" fmla="*/ 714 h 145174"/>
                <a:gd name="connsiteX20" fmla="*/ 39102 w 189387"/>
                <a:gd name="connsiteY20" fmla="*/ 76 h 145174"/>
                <a:gd name="connsiteX21" fmla="*/ 34639 w 189387"/>
                <a:gd name="connsiteY21" fmla="*/ 4752 h 145174"/>
                <a:gd name="connsiteX22" fmla="*/ 41440 w 189387"/>
                <a:gd name="connsiteY22" fmla="*/ 7728 h 145174"/>
                <a:gd name="connsiteX23" fmla="*/ 49518 w 189387"/>
                <a:gd name="connsiteY23" fmla="*/ 8153 h 145174"/>
                <a:gd name="connsiteX24" fmla="*/ 54406 w 189387"/>
                <a:gd name="connsiteY24" fmla="*/ 11129 h 145174"/>
                <a:gd name="connsiteX25" fmla="*/ 53556 w 189387"/>
                <a:gd name="connsiteY25" fmla="*/ 15805 h 145174"/>
                <a:gd name="connsiteX26" fmla="*/ 25286 w 189387"/>
                <a:gd name="connsiteY26" fmla="*/ 128672 h 145174"/>
                <a:gd name="connsiteX27" fmla="*/ 6581 w 189387"/>
                <a:gd name="connsiteY27" fmla="*/ 137599 h 145174"/>
                <a:gd name="connsiteX28" fmla="*/ 205 w 189387"/>
                <a:gd name="connsiteY28" fmla="*/ 142062 h 145174"/>
                <a:gd name="connsiteX29" fmla="*/ 3605 w 189387"/>
                <a:gd name="connsiteY29" fmla="*/ 145251 h 145174"/>
                <a:gd name="connsiteX30" fmla="*/ 31238 w 189387"/>
                <a:gd name="connsiteY30" fmla="*/ 144401 h 145174"/>
                <a:gd name="connsiteX31" fmla="*/ 45904 w 189387"/>
                <a:gd name="connsiteY31" fmla="*/ 144613 h 145174"/>
                <a:gd name="connsiteX32" fmla="*/ 59508 w 189387"/>
                <a:gd name="connsiteY32" fmla="*/ 145251 h 145174"/>
                <a:gd name="connsiteX33" fmla="*/ 63971 w 189387"/>
                <a:gd name="connsiteY33" fmla="*/ 140787 h 145174"/>
                <a:gd name="connsiteX34" fmla="*/ 56957 w 189387"/>
                <a:gd name="connsiteY34" fmla="*/ 137599 h 145174"/>
                <a:gd name="connsiteX35" fmla="*/ 48880 w 189387"/>
                <a:gd name="connsiteY35" fmla="*/ 137174 h 145174"/>
                <a:gd name="connsiteX36" fmla="*/ 44204 w 189387"/>
                <a:gd name="connsiteY36" fmla="*/ 133985 h 145174"/>
                <a:gd name="connsiteX37" fmla="*/ 45054 w 189387"/>
                <a:gd name="connsiteY37" fmla="*/ 129309 h 145174"/>
                <a:gd name="connsiteX38" fmla="*/ 59083 w 189387"/>
                <a:gd name="connsiteY38" fmla="*/ 73620 h 145174"/>
                <a:gd name="connsiteX39" fmla="*/ 130289 w 189387"/>
                <a:gd name="connsiteY39" fmla="*/ 73620 h 145174"/>
                <a:gd name="connsiteX40" fmla="*/ 116473 w 189387"/>
                <a:gd name="connsiteY40" fmla="*/ 128672 h 145174"/>
                <a:gd name="connsiteX41" fmla="*/ 97768 w 189387"/>
                <a:gd name="connsiteY41" fmla="*/ 137599 h 145174"/>
                <a:gd name="connsiteX42" fmla="*/ 91391 w 189387"/>
                <a:gd name="connsiteY42" fmla="*/ 142062 h 145174"/>
                <a:gd name="connsiteX43" fmla="*/ 94792 w 189387"/>
                <a:gd name="connsiteY43" fmla="*/ 145251 h 145174"/>
                <a:gd name="connsiteX44" fmla="*/ 122424 w 189387"/>
                <a:gd name="connsiteY44" fmla="*/ 144401 h 145174"/>
                <a:gd name="connsiteX45" fmla="*/ 137091 w 189387"/>
                <a:gd name="connsiteY45" fmla="*/ 144613 h 145174"/>
                <a:gd name="connsiteX46" fmla="*/ 150694 w 189387"/>
                <a:gd name="connsiteY46" fmla="*/ 145251 h 145174"/>
                <a:gd name="connsiteX47" fmla="*/ 155158 w 189387"/>
                <a:gd name="connsiteY47" fmla="*/ 140787 h 145174"/>
                <a:gd name="connsiteX48" fmla="*/ 148144 w 189387"/>
                <a:gd name="connsiteY48" fmla="*/ 137599 h 145174"/>
                <a:gd name="connsiteX49" fmla="*/ 140067 w 189387"/>
                <a:gd name="connsiteY49" fmla="*/ 137174 h 145174"/>
                <a:gd name="connsiteX50" fmla="*/ 135390 w 189387"/>
                <a:gd name="connsiteY50" fmla="*/ 133985 h 145174"/>
                <a:gd name="connsiteX51" fmla="*/ 136241 w 189387"/>
                <a:gd name="connsiteY51" fmla="*/ 129309 h 145174"/>
                <a:gd name="connsiteX52" fmla="*/ 164298 w 189387"/>
                <a:gd name="connsiteY52" fmla="*/ 17293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9387" h="145174">
                  <a:moveTo>
                    <a:pt x="164298" y="17293"/>
                  </a:moveTo>
                  <a:cubicBezTo>
                    <a:pt x="166211" y="9429"/>
                    <a:pt x="166636" y="7728"/>
                    <a:pt x="182365" y="7728"/>
                  </a:cubicBezTo>
                  <a:cubicBezTo>
                    <a:pt x="187042" y="7728"/>
                    <a:pt x="189592" y="7728"/>
                    <a:pt x="189592" y="3052"/>
                  </a:cubicBezTo>
                  <a:cubicBezTo>
                    <a:pt x="189592" y="2202"/>
                    <a:pt x="188955" y="76"/>
                    <a:pt x="186191" y="76"/>
                  </a:cubicBezTo>
                  <a:cubicBezTo>
                    <a:pt x="180027" y="76"/>
                    <a:pt x="164511" y="926"/>
                    <a:pt x="158346" y="926"/>
                  </a:cubicBezTo>
                  <a:cubicBezTo>
                    <a:pt x="154733" y="926"/>
                    <a:pt x="147294" y="926"/>
                    <a:pt x="143680" y="714"/>
                  </a:cubicBezTo>
                  <a:cubicBezTo>
                    <a:pt x="139429" y="501"/>
                    <a:pt x="134328" y="76"/>
                    <a:pt x="130289" y="76"/>
                  </a:cubicBezTo>
                  <a:cubicBezTo>
                    <a:pt x="129014" y="76"/>
                    <a:pt x="125825" y="76"/>
                    <a:pt x="125825" y="4752"/>
                  </a:cubicBezTo>
                  <a:cubicBezTo>
                    <a:pt x="125825" y="7728"/>
                    <a:pt x="128376" y="7728"/>
                    <a:pt x="132627" y="7728"/>
                  </a:cubicBezTo>
                  <a:cubicBezTo>
                    <a:pt x="132840" y="7728"/>
                    <a:pt x="136878" y="7728"/>
                    <a:pt x="140704" y="8153"/>
                  </a:cubicBezTo>
                  <a:cubicBezTo>
                    <a:pt x="145168" y="8578"/>
                    <a:pt x="145593" y="9003"/>
                    <a:pt x="145593" y="11129"/>
                  </a:cubicBezTo>
                  <a:cubicBezTo>
                    <a:pt x="145593" y="11342"/>
                    <a:pt x="145593" y="12617"/>
                    <a:pt x="144743" y="15805"/>
                  </a:cubicBezTo>
                  <a:lnTo>
                    <a:pt x="132202" y="65968"/>
                  </a:lnTo>
                  <a:lnTo>
                    <a:pt x="60996" y="65968"/>
                  </a:lnTo>
                  <a:lnTo>
                    <a:pt x="73324" y="16655"/>
                  </a:lnTo>
                  <a:cubicBezTo>
                    <a:pt x="75237" y="9429"/>
                    <a:pt x="75662" y="7728"/>
                    <a:pt x="92029" y="7728"/>
                  </a:cubicBezTo>
                  <a:cubicBezTo>
                    <a:pt x="95642" y="7728"/>
                    <a:pt x="98406" y="7728"/>
                    <a:pt x="98406" y="3052"/>
                  </a:cubicBezTo>
                  <a:cubicBezTo>
                    <a:pt x="98406" y="2202"/>
                    <a:pt x="97768" y="76"/>
                    <a:pt x="95005" y="76"/>
                  </a:cubicBezTo>
                  <a:cubicBezTo>
                    <a:pt x="88841" y="76"/>
                    <a:pt x="73324" y="926"/>
                    <a:pt x="67160" y="926"/>
                  </a:cubicBezTo>
                  <a:cubicBezTo>
                    <a:pt x="63546" y="926"/>
                    <a:pt x="56107" y="926"/>
                    <a:pt x="52493" y="714"/>
                  </a:cubicBezTo>
                  <a:cubicBezTo>
                    <a:pt x="48242" y="501"/>
                    <a:pt x="43141" y="76"/>
                    <a:pt x="39102" y="76"/>
                  </a:cubicBezTo>
                  <a:cubicBezTo>
                    <a:pt x="37827" y="76"/>
                    <a:pt x="34639" y="76"/>
                    <a:pt x="34639" y="4752"/>
                  </a:cubicBezTo>
                  <a:cubicBezTo>
                    <a:pt x="34639" y="7728"/>
                    <a:pt x="37189" y="7728"/>
                    <a:pt x="41440" y="7728"/>
                  </a:cubicBezTo>
                  <a:cubicBezTo>
                    <a:pt x="41653" y="7728"/>
                    <a:pt x="45692" y="7728"/>
                    <a:pt x="49518" y="8153"/>
                  </a:cubicBezTo>
                  <a:cubicBezTo>
                    <a:pt x="53981" y="8578"/>
                    <a:pt x="54406" y="9003"/>
                    <a:pt x="54406" y="11129"/>
                  </a:cubicBezTo>
                  <a:cubicBezTo>
                    <a:pt x="54406" y="11554"/>
                    <a:pt x="54406" y="12617"/>
                    <a:pt x="53556" y="15805"/>
                  </a:cubicBezTo>
                  <a:lnTo>
                    <a:pt x="25286" y="128672"/>
                  </a:lnTo>
                  <a:cubicBezTo>
                    <a:pt x="23586" y="135898"/>
                    <a:pt x="23161" y="137599"/>
                    <a:pt x="6581" y="137599"/>
                  </a:cubicBezTo>
                  <a:cubicBezTo>
                    <a:pt x="2968" y="137599"/>
                    <a:pt x="205" y="137599"/>
                    <a:pt x="205" y="142062"/>
                  </a:cubicBezTo>
                  <a:cubicBezTo>
                    <a:pt x="205" y="144188"/>
                    <a:pt x="1692" y="145251"/>
                    <a:pt x="3605" y="145251"/>
                  </a:cubicBezTo>
                  <a:cubicBezTo>
                    <a:pt x="9770" y="145251"/>
                    <a:pt x="25074" y="144401"/>
                    <a:pt x="31238" y="144401"/>
                  </a:cubicBezTo>
                  <a:cubicBezTo>
                    <a:pt x="34851" y="144401"/>
                    <a:pt x="42291" y="144401"/>
                    <a:pt x="45904" y="144613"/>
                  </a:cubicBezTo>
                  <a:cubicBezTo>
                    <a:pt x="50155" y="144826"/>
                    <a:pt x="55469" y="145251"/>
                    <a:pt x="59508" y="145251"/>
                  </a:cubicBezTo>
                  <a:cubicBezTo>
                    <a:pt x="60571" y="145251"/>
                    <a:pt x="63971" y="145251"/>
                    <a:pt x="63971" y="140787"/>
                  </a:cubicBezTo>
                  <a:cubicBezTo>
                    <a:pt x="63971" y="137599"/>
                    <a:pt x="61846" y="137599"/>
                    <a:pt x="56957" y="137599"/>
                  </a:cubicBezTo>
                  <a:cubicBezTo>
                    <a:pt x="53556" y="137599"/>
                    <a:pt x="52706" y="137599"/>
                    <a:pt x="48880" y="137174"/>
                  </a:cubicBezTo>
                  <a:cubicBezTo>
                    <a:pt x="44204" y="136536"/>
                    <a:pt x="44204" y="136111"/>
                    <a:pt x="44204" y="133985"/>
                  </a:cubicBezTo>
                  <a:cubicBezTo>
                    <a:pt x="44204" y="133773"/>
                    <a:pt x="44204" y="132498"/>
                    <a:pt x="45054" y="129309"/>
                  </a:cubicBezTo>
                  <a:lnTo>
                    <a:pt x="59083" y="73620"/>
                  </a:lnTo>
                  <a:lnTo>
                    <a:pt x="130289" y="73620"/>
                  </a:lnTo>
                  <a:lnTo>
                    <a:pt x="116473" y="128672"/>
                  </a:lnTo>
                  <a:cubicBezTo>
                    <a:pt x="114772" y="135898"/>
                    <a:pt x="114347" y="137599"/>
                    <a:pt x="97768" y="137599"/>
                  </a:cubicBezTo>
                  <a:cubicBezTo>
                    <a:pt x="94154" y="137599"/>
                    <a:pt x="91391" y="137599"/>
                    <a:pt x="91391" y="142062"/>
                  </a:cubicBezTo>
                  <a:cubicBezTo>
                    <a:pt x="91391" y="144188"/>
                    <a:pt x="92879" y="145251"/>
                    <a:pt x="94792" y="145251"/>
                  </a:cubicBezTo>
                  <a:cubicBezTo>
                    <a:pt x="100956" y="145251"/>
                    <a:pt x="116260" y="144401"/>
                    <a:pt x="122424" y="144401"/>
                  </a:cubicBezTo>
                  <a:cubicBezTo>
                    <a:pt x="126038" y="144401"/>
                    <a:pt x="133477" y="144401"/>
                    <a:pt x="137091" y="144613"/>
                  </a:cubicBezTo>
                  <a:cubicBezTo>
                    <a:pt x="141342" y="144826"/>
                    <a:pt x="146656" y="145251"/>
                    <a:pt x="150694" y="145251"/>
                  </a:cubicBezTo>
                  <a:cubicBezTo>
                    <a:pt x="151757" y="145251"/>
                    <a:pt x="155158" y="145251"/>
                    <a:pt x="155158" y="140787"/>
                  </a:cubicBezTo>
                  <a:cubicBezTo>
                    <a:pt x="155158" y="137599"/>
                    <a:pt x="153033" y="137599"/>
                    <a:pt x="148144" y="137599"/>
                  </a:cubicBezTo>
                  <a:cubicBezTo>
                    <a:pt x="144743" y="137599"/>
                    <a:pt x="143893" y="137599"/>
                    <a:pt x="140067" y="137174"/>
                  </a:cubicBezTo>
                  <a:cubicBezTo>
                    <a:pt x="135390" y="136536"/>
                    <a:pt x="135390" y="136111"/>
                    <a:pt x="135390" y="133985"/>
                  </a:cubicBezTo>
                  <a:cubicBezTo>
                    <a:pt x="135390" y="132710"/>
                    <a:pt x="136028" y="130585"/>
                    <a:pt x="136241" y="129309"/>
                  </a:cubicBezTo>
                  <a:lnTo>
                    <a:pt x="164298" y="17293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F1F94721-746D-2854-7636-449CE2940AFC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454860" y="3743117"/>
              <a:ext cx="202535" cy="71053"/>
            </a:xfrm>
            <a:custGeom>
              <a:avLst/>
              <a:gdLst>
                <a:gd name="connsiteX0" fmla="*/ 202751 w 202535"/>
                <a:gd name="connsiteY0" fmla="*/ 10095 h 71053"/>
                <a:gd name="connsiteX1" fmla="*/ 198500 w 202535"/>
                <a:gd name="connsiteY1" fmla="*/ 378 h 71053"/>
                <a:gd name="connsiteX2" fmla="*/ 194248 w 202535"/>
                <a:gd name="connsiteY2" fmla="*/ 8273 h 71053"/>
                <a:gd name="connsiteX3" fmla="*/ 151737 w 202535"/>
                <a:gd name="connsiteY3" fmla="*/ 54124 h 71053"/>
                <a:gd name="connsiteX4" fmla="*/ 103153 w 202535"/>
                <a:gd name="connsiteY4" fmla="*/ 28010 h 71053"/>
                <a:gd name="connsiteX5" fmla="*/ 51228 w 202535"/>
                <a:gd name="connsiteY5" fmla="*/ 75 h 71053"/>
                <a:gd name="connsiteX6" fmla="*/ 215 w 202535"/>
                <a:gd name="connsiteY6" fmla="*/ 61108 h 71053"/>
                <a:gd name="connsiteX7" fmla="*/ 4466 w 202535"/>
                <a:gd name="connsiteY7" fmla="*/ 70825 h 71053"/>
                <a:gd name="connsiteX8" fmla="*/ 8717 w 202535"/>
                <a:gd name="connsiteY8" fmla="*/ 63841 h 71053"/>
                <a:gd name="connsiteX9" fmla="*/ 51228 w 202535"/>
                <a:gd name="connsiteY9" fmla="*/ 17079 h 71053"/>
                <a:gd name="connsiteX10" fmla="*/ 99813 w 202535"/>
                <a:gd name="connsiteY10" fmla="*/ 43193 h 71053"/>
                <a:gd name="connsiteX11" fmla="*/ 151737 w 202535"/>
                <a:gd name="connsiteY11" fmla="*/ 71129 h 71053"/>
                <a:gd name="connsiteX12" fmla="*/ 202751 w 202535"/>
                <a:gd name="connsiteY12" fmla="*/ 10095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71053">
                  <a:moveTo>
                    <a:pt x="202751" y="10095"/>
                  </a:moveTo>
                  <a:cubicBezTo>
                    <a:pt x="202751" y="3415"/>
                    <a:pt x="200929" y="378"/>
                    <a:pt x="198500" y="378"/>
                  </a:cubicBezTo>
                  <a:cubicBezTo>
                    <a:pt x="196981" y="378"/>
                    <a:pt x="194552" y="2504"/>
                    <a:pt x="194248" y="8273"/>
                  </a:cubicBezTo>
                  <a:cubicBezTo>
                    <a:pt x="193034" y="37424"/>
                    <a:pt x="172993" y="54124"/>
                    <a:pt x="151737" y="54124"/>
                  </a:cubicBezTo>
                  <a:cubicBezTo>
                    <a:pt x="132607" y="54124"/>
                    <a:pt x="118032" y="41067"/>
                    <a:pt x="103153" y="28010"/>
                  </a:cubicBezTo>
                  <a:cubicBezTo>
                    <a:pt x="87667" y="14043"/>
                    <a:pt x="71877" y="75"/>
                    <a:pt x="51228" y="75"/>
                  </a:cubicBezTo>
                  <a:cubicBezTo>
                    <a:pt x="18130" y="75"/>
                    <a:pt x="215" y="33476"/>
                    <a:pt x="215" y="61108"/>
                  </a:cubicBezTo>
                  <a:cubicBezTo>
                    <a:pt x="215" y="70825"/>
                    <a:pt x="4162" y="70825"/>
                    <a:pt x="4466" y="70825"/>
                  </a:cubicBezTo>
                  <a:cubicBezTo>
                    <a:pt x="7806" y="70825"/>
                    <a:pt x="8717" y="64752"/>
                    <a:pt x="8717" y="63841"/>
                  </a:cubicBezTo>
                  <a:cubicBezTo>
                    <a:pt x="9932" y="30440"/>
                    <a:pt x="32706" y="17079"/>
                    <a:pt x="51228" y="17079"/>
                  </a:cubicBezTo>
                  <a:cubicBezTo>
                    <a:pt x="70358" y="17079"/>
                    <a:pt x="84934" y="30136"/>
                    <a:pt x="99813" y="43193"/>
                  </a:cubicBezTo>
                  <a:cubicBezTo>
                    <a:pt x="115299" y="57161"/>
                    <a:pt x="131089" y="71129"/>
                    <a:pt x="151737" y="71129"/>
                  </a:cubicBezTo>
                  <a:cubicBezTo>
                    <a:pt x="184835" y="71129"/>
                    <a:pt x="202751" y="37727"/>
                    <a:pt x="202751" y="10095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08B778F9-54BB-D9D7-70AD-70D0A0A55D98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769307" y="3647164"/>
              <a:ext cx="178850" cy="207392"/>
            </a:xfrm>
            <a:custGeom>
              <a:avLst/>
              <a:gdLst>
                <a:gd name="connsiteX0" fmla="*/ 58527 w 178850"/>
                <a:gd name="connsiteY0" fmla="*/ 111514 h 207392"/>
                <a:gd name="connsiteX1" fmla="*/ 109844 w 178850"/>
                <a:gd name="connsiteY1" fmla="*/ 111514 h 207392"/>
                <a:gd name="connsiteX2" fmla="*/ 179076 w 178850"/>
                <a:gd name="connsiteY2" fmla="*/ 56553 h 207392"/>
                <a:gd name="connsiteX3" fmla="*/ 107415 w 178850"/>
                <a:gd name="connsiteY3" fmla="*/ 75 h 207392"/>
                <a:gd name="connsiteX4" fmla="*/ 225 w 178850"/>
                <a:gd name="connsiteY4" fmla="*/ 75 h 207392"/>
                <a:gd name="connsiteX5" fmla="*/ 225 w 178850"/>
                <a:gd name="connsiteY5" fmla="*/ 9488 h 207392"/>
                <a:gd name="connsiteX6" fmla="*/ 7513 w 178850"/>
                <a:gd name="connsiteY6" fmla="*/ 9488 h 207392"/>
                <a:gd name="connsiteX7" fmla="*/ 31502 w 178850"/>
                <a:gd name="connsiteY7" fmla="*/ 23759 h 207392"/>
                <a:gd name="connsiteX8" fmla="*/ 31502 w 178850"/>
                <a:gd name="connsiteY8" fmla="*/ 183782 h 207392"/>
                <a:gd name="connsiteX9" fmla="*/ 7513 w 178850"/>
                <a:gd name="connsiteY9" fmla="*/ 198054 h 207392"/>
                <a:gd name="connsiteX10" fmla="*/ 225 w 178850"/>
                <a:gd name="connsiteY10" fmla="*/ 198054 h 207392"/>
                <a:gd name="connsiteX11" fmla="*/ 225 w 178850"/>
                <a:gd name="connsiteY11" fmla="*/ 207467 h 207392"/>
                <a:gd name="connsiteX12" fmla="*/ 44862 w 178850"/>
                <a:gd name="connsiteY12" fmla="*/ 206556 h 207392"/>
                <a:gd name="connsiteX13" fmla="*/ 89803 w 178850"/>
                <a:gd name="connsiteY13" fmla="*/ 207467 h 207392"/>
                <a:gd name="connsiteX14" fmla="*/ 89803 w 178850"/>
                <a:gd name="connsiteY14" fmla="*/ 198054 h 207392"/>
                <a:gd name="connsiteX15" fmla="*/ 82515 w 178850"/>
                <a:gd name="connsiteY15" fmla="*/ 198054 h 207392"/>
                <a:gd name="connsiteX16" fmla="*/ 58527 w 178850"/>
                <a:gd name="connsiteY16" fmla="*/ 183782 h 207392"/>
                <a:gd name="connsiteX17" fmla="*/ 58527 w 178850"/>
                <a:gd name="connsiteY17" fmla="*/ 111514 h 207392"/>
                <a:gd name="connsiteX18" fmla="*/ 57616 w 178850"/>
                <a:gd name="connsiteY18" fmla="*/ 103619 h 207392"/>
                <a:gd name="connsiteX19" fmla="*/ 57616 w 178850"/>
                <a:gd name="connsiteY19" fmla="*/ 21634 h 207392"/>
                <a:gd name="connsiteX20" fmla="*/ 72495 w 178850"/>
                <a:gd name="connsiteY20" fmla="*/ 9488 h 207392"/>
                <a:gd name="connsiteX21" fmla="*/ 99520 w 178850"/>
                <a:gd name="connsiteY21" fmla="*/ 9488 h 207392"/>
                <a:gd name="connsiteX22" fmla="*/ 147800 w 178850"/>
                <a:gd name="connsiteY22" fmla="*/ 56553 h 207392"/>
                <a:gd name="connsiteX23" fmla="*/ 99520 w 178850"/>
                <a:gd name="connsiteY23" fmla="*/ 103619 h 207392"/>
                <a:gd name="connsiteX24" fmla="*/ 57616 w 178850"/>
                <a:gd name="connsiteY24" fmla="*/ 103619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0" h="207392">
                  <a:moveTo>
                    <a:pt x="58527" y="111514"/>
                  </a:moveTo>
                  <a:lnTo>
                    <a:pt x="109844" y="111514"/>
                  </a:lnTo>
                  <a:cubicBezTo>
                    <a:pt x="146282" y="111514"/>
                    <a:pt x="179076" y="86918"/>
                    <a:pt x="179076" y="56553"/>
                  </a:cubicBezTo>
                  <a:cubicBezTo>
                    <a:pt x="179076" y="26796"/>
                    <a:pt x="149015" y="75"/>
                    <a:pt x="107415" y="75"/>
                  </a:cubicBezTo>
                  <a:lnTo>
                    <a:pt x="225" y="75"/>
                  </a:lnTo>
                  <a:lnTo>
                    <a:pt x="225" y="9488"/>
                  </a:lnTo>
                  <a:lnTo>
                    <a:pt x="7513" y="9488"/>
                  </a:lnTo>
                  <a:cubicBezTo>
                    <a:pt x="30894" y="9488"/>
                    <a:pt x="31502" y="12828"/>
                    <a:pt x="31502" y="23759"/>
                  </a:cubicBezTo>
                  <a:lnTo>
                    <a:pt x="31502" y="183782"/>
                  </a:lnTo>
                  <a:cubicBezTo>
                    <a:pt x="31502" y="194714"/>
                    <a:pt x="30894" y="198054"/>
                    <a:pt x="7513" y="198054"/>
                  </a:cubicBezTo>
                  <a:lnTo>
                    <a:pt x="225" y="198054"/>
                  </a:lnTo>
                  <a:lnTo>
                    <a:pt x="225" y="207467"/>
                  </a:lnTo>
                  <a:cubicBezTo>
                    <a:pt x="10853" y="206556"/>
                    <a:pt x="33323" y="206556"/>
                    <a:pt x="44862" y="206556"/>
                  </a:cubicBezTo>
                  <a:cubicBezTo>
                    <a:pt x="56401" y="206556"/>
                    <a:pt x="79175" y="206556"/>
                    <a:pt x="89803" y="207467"/>
                  </a:cubicBezTo>
                  <a:lnTo>
                    <a:pt x="89803" y="198054"/>
                  </a:lnTo>
                  <a:lnTo>
                    <a:pt x="82515" y="198054"/>
                  </a:lnTo>
                  <a:cubicBezTo>
                    <a:pt x="59134" y="198054"/>
                    <a:pt x="58527" y="194714"/>
                    <a:pt x="58527" y="183782"/>
                  </a:cubicBezTo>
                  <a:lnTo>
                    <a:pt x="58527" y="111514"/>
                  </a:lnTo>
                  <a:close/>
                  <a:moveTo>
                    <a:pt x="57616" y="103619"/>
                  </a:moveTo>
                  <a:lnTo>
                    <a:pt x="57616" y="21634"/>
                  </a:lnTo>
                  <a:cubicBezTo>
                    <a:pt x="57616" y="11613"/>
                    <a:pt x="58223" y="9488"/>
                    <a:pt x="72495" y="9488"/>
                  </a:cubicBezTo>
                  <a:lnTo>
                    <a:pt x="99520" y="9488"/>
                  </a:lnTo>
                  <a:cubicBezTo>
                    <a:pt x="147800" y="9488"/>
                    <a:pt x="147800" y="41675"/>
                    <a:pt x="147800" y="56553"/>
                  </a:cubicBezTo>
                  <a:cubicBezTo>
                    <a:pt x="147800" y="70825"/>
                    <a:pt x="147800" y="103619"/>
                    <a:pt x="99520" y="103619"/>
                  </a:cubicBezTo>
                  <a:lnTo>
                    <a:pt x="57616" y="103619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040E0AA9-DE72-B247-46EA-BC3BA633F3F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973834" y="3720343"/>
              <a:ext cx="102027" cy="134212"/>
            </a:xfrm>
            <a:custGeom>
              <a:avLst/>
              <a:gdLst>
                <a:gd name="connsiteX0" fmla="*/ 42440 w 102027"/>
                <a:gd name="connsiteY0" fmla="*/ 33476 h 134212"/>
                <a:gd name="connsiteX1" fmla="*/ 42440 w 102027"/>
                <a:gd name="connsiteY1" fmla="*/ 75 h 134212"/>
                <a:gd name="connsiteX2" fmla="*/ 232 w 102027"/>
                <a:gd name="connsiteY2" fmla="*/ 3415 h 134212"/>
                <a:gd name="connsiteX3" fmla="*/ 232 w 102027"/>
                <a:gd name="connsiteY3" fmla="*/ 12828 h 134212"/>
                <a:gd name="connsiteX4" fmla="*/ 23917 w 102027"/>
                <a:gd name="connsiteY4" fmla="*/ 29832 h 134212"/>
                <a:gd name="connsiteX5" fmla="*/ 23917 w 102027"/>
                <a:gd name="connsiteY5" fmla="*/ 111210 h 134212"/>
                <a:gd name="connsiteX6" fmla="*/ 232 w 102027"/>
                <a:gd name="connsiteY6" fmla="*/ 124874 h 134212"/>
                <a:gd name="connsiteX7" fmla="*/ 232 w 102027"/>
                <a:gd name="connsiteY7" fmla="*/ 134288 h 134212"/>
                <a:gd name="connsiteX8" fmla="*/ 34848 w 102027"/>
                <a:gd name="connsiteY8" fmla="*/ 133377 h 134212"/>
                <a:gd name="connsiteX9" fmla="*/ 73412 w 102027"/>
                <a:gd name="connsiteY9" fmla="*/ 134288 h 134212"/>
                <a:gd name="connsiteX10" fmla="*/ 73412 w 102027"/>
                <a:gd name="connsiteY10" fmla="*/ 124874 h 134212"/>
                <a:gd name="connsiteX11" fmla="*/ 67036 w 102027"/>
                <a:gd name="connsiteY11" fmla="*/ 124874 h 134212"/>
                <a:gd name="connsiteX12" fmla="*/ 43958 w 102027"/>
                <a:gd name="connsiteY12" fmla="*/ 110603 h 134212"/>
                <a:gd name="connsiteX13" fmla="*/ 43958 w 102027"/>
                <a:gd name="connsiteY13" fmla="*/ 63841 h 134212"/>
                <a:gd name="connsiteX14" fmla="*/ 79789 w 102027"/>
                <a:gd name="connsiteY14" fmla="*/ 6755 h 134212"/>
                <a:gd name="connsiteX15" fmla="*/ 83129 w 102027"/>
                <a:gd name="connsiteY15" fmla="*/ 7059 h 134212"/>
                <a:gd name="connsiteX16" fmla="*/ 76145 w 102027"/>
                <a:gd name="connsiteY16" fmla="*/ 18901 h 134212"/>
                <a:gd name="connsiteX17" fmla="*/ 89202 w 102027"/>
                <a:gd name="connsiteY17" fmla="*/ 31958 h 134212"/>
                <a:gd name="connsiteX18" fmla="*/ 102259 w 102027"/>
                <a:gd name="connsiteY18" fmla="*/ 18597 h 134212"/>
                <a:gd name="connsiteX19" fmla="*/ 79789 w 102027"/>
                <a:gd name="connsiteY19" fmla="*/ 75 h 134212"/>
                <a:gd name="connsiteX20" fmla="*/ 42440 w 102027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2">
                  <a:moveTo>
                    <a:pt x="42440" y="33476"/>
                  </a:moveTo>
                  <a:lnTo>
                    <a:pt x="42440" y="75"/>
                  </a:lnTo>
                  <a:lnTo>
                    <a:pt x="232" y="3415"/>
                  </a:lnTo>
                  <a:lnTo>
                    <a:pt x="232" y="12828"/>
                  </a:lnTo>
                  <a:cubicBezTo>
                    <a:pt x="21488" y="12828"/>
                    <a:pt x="23917" y="14954"/>
                    <a:pt x="23917" y="29832"/>
                  </a:cubicBezTo>
                  <a:lnTo>
                    <a:pt x="23917" y="111210"/>
                  </a:lnTo>
                  <a:cubicBezTo>
                    <a:pt x="23917" y="124874"/>
                    <a:pt x="20577" y="124874"/>
                    <a:pt x="232" y="124874"/>
                  </a:cubicBezTo>
                  <a:lnTo>
                    <a:pt x="232" y="134288"/>
                  </a:lnTo>
                  <a:cubicBezTo>
                    <a:pt x="12075" y="133984"/>
                    <a:pt x="26346" y="133377"/>
                    <a:pt x="34848" y="133377"/>
                  </a:cubicBezTo>
                  <a:cubicBezTo>
                    <a:pt x="46995" y="133377"/>
                    <a:pt x="61266" y="133377"/>
                    <a:pt x="73412" y="134288"/>
                  </a:cubicBezTo>
                  <a:lnTo>
                    <a:pt x="73412" y="124874"/>
                  </a:lnTo>
                  <a:lnTo>
                    <a:pt x="67036" y="124874"/>
                  </a:lnTo>
                  <a:cubicBezTo>
                    <a:pt x="44565" y="124874"/>
                    <a:pt x="43958" y="121534"/>
                    <a:pt x="43958" y="110603"/>
                  </a:cubicBezTo>
                  <a:lnTo>
                    <a:pt x="43958" y="63841"/>
                  </a:lnTo>
                  <a:cubicBezTo>
                    <a:pt x="43958" y="33780"/>
                    <a:pt x="56711" y="6755"/>
                    <a:pt x="79789" y="6755"/>
                  </a:cubicBezTo>
                  <a:cubicBezTo>
                    <a:pt x="81915" y="6755"/>
                    <a:pt x="82522" y="6755"/>
                    <a:pt x="83129" y="7059"/>
                  </a:cubicBezTo>
                  <a:cubicBezTo>
                    <a:pt x="82218" y="7362"/>
                    <a:pt x="76145" y="11006"/>
                    <a:pt x="76145" y="18901"/>
                  </a:cubicBezTo>
                  <a:cubicBezTo>
                    <a:pt x="76145" y="27403"/>
                    <a:pt x="82522" y="31958"/>
                    <a:pt x="89202" y="31958"/>
                  </a:cubicBezTo>
                  <a:cubicBezTo>
                    <a:pt x="94668" y="31958"/>
                    <a:pt x="102259" y="28314"/>
                    <a:pt x="102259" y="18597"/>
                  </a:cubicBezTo>
                  <a:cubicBezTo>
                    <a:pt x="102259" y="8881"/>
                    <a:pt x="92846" y="75"/>
                    <a:pt x="79789" y="75"/>
                  </a:cubicBezTo>
                  <a:cubicBezTo>
                    <a:pt x="57622" y="75"/>
                    <a:pt x="46691" y="20419"/>
                    <a:pt x="42440" y="33476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1876D0E9-86AF-0251-9EC2-38F00FAF116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097440" y="3628395"/>
              <a:ext cx="130509" cy="95861"/>
            </a:xfrm>
            <a:custGeom>
              <a:avLst/>
              <a:gdLst>
                <a:gd name="connsiteX0" fmla="*/ 103326 w 130509"/>
                <a:gd name="connsiteY0" fmla="*/ 63837 h 95861"/>
                <a:gd name="connsiteX1" fmla="*/ 130746 w 130509"/>
                <a:gd name="connsiteY1" fmla="*/ 13036 h 95861"/>
                <a:gd name="connsiteX2" fmla="*/ 127132 w 130509"/>
                <a:gd name="connsiteY2" fmla="*/ 10273 h 95861"/>
                <a:gd name="connsiteX3" fmla="*/ 122669 w 130509"/>
                <a:gd name="connsiteY3" fmla="*/ 15587 h 95861"/>
                <a:gd name="connsiteX4" fmla="*/ 102901 w 130509"/>
                <a:gd name="connsiteY4" fmla="*/ 54059 h 95861"/>
                <a:gd name="connsiteX5" fmla="*/ 101838 w 130509"/>
                <a:gd name="connsiteY5" fmla="*/ 34717 h 95861"/>
                <a:gd name="connsiteX6" fmla="*/ 61452 w 130509"/>
                <a:gd name="connsiteY6" fmla="*/ 70 h 95861"/>
                <a:gd name="connsiteX7" fmla="*/ 236 w 130509"/>
                <a:gd name="connsiteY7" fmla="*/ 58948 h 95861"/>
                <a:gd name="connsiteX8" fmla="*/ 39134 w 130509"/>
                <a:gd name="connsiteY8" fmla="*/ 95932 h 95861"/>
                <a:gd name="connsiteX9" fmla="*/ 88234 w 130509"/>
                <a:gd name="connsiteY9" fmla="*/ 77865 h 95861"/>
                <a:gd name="connsiteX10" fmla="*/ 110340 w 130509"/>
                <a:gd name="connsiteY10" fmla="*/ 95932 h 95861"/>
                <a:gd name="connsiteX11" fmla="*/ 130321 w 130509"/>
                <a:gd name="connsiteY11" fmla="*/ 81054 h 95861"/>
                <a:gd name="connsiteX12" fmla="*/ 126707 w 130509"/>
                <a:gd name="connsiteY12" fmla="*/ 78503 h 95861"/>
                <a:gd name="connsiteX13" fmla="*/ 123094 w 130509"/>
                <a:gd name="connsiteY13" fmla="*/ 80628 h 95861"/>
                <a:gd name="connsiteX14" fmla="*/ 110978 w 130509"/>
                <a:gd name="connsiteY14" fmla="*/ 89981 h 95861"/>
                <a:gd name="connsiteX15" fmla="*/ 103326 w 130509"/>
                <a:gd name="connsiteY15" fmla="*/ 63837 h 95861"/>
                <a:gd name="connsiteX16" fmla="*/ 86746 w 130509"/>
                <a:gd name="connsiteY16" fmla="*/ 71064 h 95861"/>
                <a:gd name="connsiteX17" fmla="*/ 39772 w 130509"/>
                <a:gd name="connsiteY17" fmla="*/ 89981 h 95861"/>
                <a:gd name="connsiteX18" fmla="*/ 17878 w 130509"/>
                <a:gd name="connsiteY18" fmla="*/ 66387 h 95861"/>
                <a:gd name="connsiteX19" fmla="*/ 31907 w 130509"/>
                <a:gd name="connsiteY19" fmla="*/ 22389 h 95861"/>
                <a:gd name="connsiteX20" fmla="*/ 61240 w 130509"/>
                <a:gd name="connsiteY20" fmla="*/ 6022 h 95861"/>
                <a:gd name="connsiteX21" fmla="*/ 84833 w 130509"/>
                <a:gd name="connsiteY21" fmla="*/ 35567 h 95861"/>
                <a:gd name="connsiteX22" fmla="*/ 86746 w 130509"/>
                <a:gd name="connsiteY22" fmla="*/ 71064 h 9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509" h="95861">
                  <a:moveTo>
                    <a:pt x="103326" y="63837"/>
                  </a:moveTo>
                  <a:cubicBezTo>
                    <a:pt x="122881" y="43644"/>
                    <a:pt x="130746" y="15374"/>
                    <a:pt x="130746" y="13036"/>
                  </a:cubicBezTo>
                  <a:cubicBezTo>
                    <a:pt x="130746" y="10273"/>
                    <a:pt x="128195" y="10273"/>
                    <a:pt x="127132" y="10273"/>
                  </a:cubicBezTo>
                  <a:cubicBezTo>
                    <a:pt x="124156" y="10273"/>
                    <a:pt x="124156" y="10911"/>
                    <a:pt x="122669" y="15587"/>
                  </a:cubicBezTo>
                  <a:cubicBezTo>
                    <a:pt x="118842" y="29615"/>
                    <a:pt x="111828" y="42581"/>
                    <a:pt x="102901" y="54059"/>
                  </a:cubicBezTo>
                  <a:cubicBezTo>
                    <a:pt x="102688" y="50871"/>
                    <a:pt x="102263" y="36630"/>
                    <a:pt x="101838" y="34717"/>
                  </a:cubicBezTo>
                  <a:cubicBezTo>
                    <a:pt x="98650" y="13674"/>
                    <a:pt x="82708" y="70"/>
                    <a:pt x="61452" y="70"/>
                  </a:cubicBezTo>
                  <a:cubicBezTo>
                    <a:pt x="30206" y="70"/>
                    <a:pt x="236" y="29190"/>
                    <a:pt x="236" y="58948"/>
                  </a:cubicBezTo>
                  <a:cubicBezTo>
                    <a:pt x="236" y="78503"/>
                    <a:pt x="14477" y="95932"/>
                    <a:pt x="39134" y="95932"/>
                  </a:cubicBezTo>
                  <a:cubicBezTo>
                    <a:pt x="58689" y="95932"/>
                    <a:pt x="76331" y="87005"/>
                    <a:pt x="88234" y="77865"/>
                  </a:cubicBezTo>
                  <a:cubicBezTo>
                    <a:pt x="93123" y="93382"/>
                    <a:pt x="103964" y="95932"/>
                    <a:pt x="110340" y="95932"/>
                  </a:cubicBezTo>
                  <a:cubicBezTo>
                    <a:pt x="122669" y="95932"/>
                    <a:pt x="130321" y="85517"/>
                    <a:pt x="130321" y="81054"/>
                  </a:cubicBezTo>
                  <a:cubicBezTo>
                    <a:pt x="130321" y="78503"/>
                    <a:pt x="127770" y="78503"/>
                    <a:pt x="126707" y="78503"/>
                  </a:cubicBezTo>
                  <a:cubicBezTo>
                    <a:pt x="123944" y="78503"/>
                    <a:pt x="123519" y="79353"/>
                    <a:pt x="123094" y="80628"/>
                  </a:cubicBezTo>
                  <a:cubicBezTo>
                    <a:pt x="120118" y="88706"/>
                    <a:pt x="113529" y="89981"/>
                    <a:pt x="110978" y="89981"/>
                  </a:cubicBezTo>
                  <a:cubicBezTo>
                    <a:pt x="108002" y="89981"/>
                    <a:pt x="104389" y="89981"/>
                    <a:pt x="103326" y="63837"/>
                  </a:cubicBezTo>
                  <a:close/>
                  <a:moveTo>
                    <a:pt x="86746" y="71064"/>
                  </a:moveTo>
                  <a:cubicBezTo>
                    <a:pt x="65916" y="88068"/>
                    <a:pt x="47849" y="89981"/>
                    <a:pt x="39772" y="89981"/>
                  </a:cubicBezTo>
                  <a:cubicBezTo>
                    <a:pt x="25743" y="89981"/>
                    <a:pt x="17878" y="80628"/>
                    <a:pt x="17878" y="66387"/>
                  </a:cubicBezTo>
                  <a:cubicBezTo>
                    <a:pt x="17878" y="60223"/>
                    <a:pt x="20854" y="37055"/>
                    <a:pt x="31907" y="22389"/>
                  </a:cubicBezTo>
                  <a:cubicBezTo>
                    <a:pt x="41685" y="9635"/>
                    <a:pt x="53800" y="6022"/>
                    <a:pt x="61240" y="6022"/>
                  </a:cubicBezTo>
                  <a:cubicBezTo>
                    <a:pt x="78244" y="6022"/>
                    <a:pt x="83133" y="22389"/>
                    <a:pt x="84833" y="35567"/>
                  </a:cubicBezTo>
                  <a:cubicBezTo>
                    <a:pt x="86109" y="44707"/>
                    <a:pt x="85684" y="59798"/>
                    <a:pt x="86746" y="71064"/>
                  </a:cubicBez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D0C1E086-B8CF-2E76-B56A-4AAF2FDAAD9A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258490" y="3562716"/>
              <a:ext cx="91399" cy="212554"/>
            </a:xfrm>
            <a:custGeom>
              <a:avLst/>
              <a:gdLst>
                <a:gd name="connsiteX0" fmla="*/ 90365 w 91399"/>
                <a:gd name="connsiteY0" fmla="*/ 9423 h 212554"/>
                <a:gd name="connsiteX1" fmla="*/ 91640 w 91399"/>
                <a:gd name="connsiteY1" fmla="*/ 5384 h 212554"/>
                <a:gd name="connsiteX2" fmla="*/ 86539 w 91399"/>
                <a:gd name="connsiteY2" fmla="*/ 70 h 212554"/>
                <a:gd name="connsiteX3" fmla="*/ 80800 w 91399"/>
                <a:gd name="connsiteY3" fmla="*/ 5384 h 212554"/>
                <a:gd name="connsiteX4" fmla="*/ 1517 w 91399"/>
                <a:gd name="connsiteY4" fmla="*/ 203272 h 212554"/>
                <a:gd name="connsiteX5" fmla="*/ 241 w 91399"/>
                <a:gd name="connsiteY5" fmla="*/ 207311 h 212554"/>
                <a:gd name="connsiteX6" fmla="*/ 5343 w 91399"/>
                <a:gd name="connsiteY6" fmla="*/ 212625 h 212554"/>
                <a:gd name="connsiteX7" fmla="*/ 11082 w 91399"/>
                <a:gd name="connsiteY7" fmla="*/ 207311 h 212554"/>
                <a:gd name="connsiteX8" fmla="*/ 90365 w 91399"/>
                <a:gd name="connsiteY8" fmla="*/ 9423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65" y="9423"/>
                  </a:moveTo>
                  <a:cubicBezTo>
                    <a:pt x="91640" y="6660"/>
                    <a:pt x="91640" y="6234"/>
                    <a:pt x="91640" y="5384"/>
                  </a:cubicBezTo>
                  <a:cubicBezTo>
                    <a:pt x="91640" y="1983"/>
                    <a:pt x="88877" y="70"/>
                    <a:pt x="86539" y="70"/>
                  </a:cubicBezTo>
                  <a:cubicBezTo>
                    <a:pt x="82926" y="70"/>
                    <a:pt x="81863" y="2621"/>
                    <a:pt x="80800" y="5384"/>
                  </a:cubicBezTo>
                  <a:lnTo>
                    <a:pt x="1517" y="203272"/>
                  </a:lnTo>
                  <a:cubicBezTo>
                    <a:pt x="241" y="206036"/>
                    <a:pt x="241" y="206461"/>
                    <a:pt x="241" y="207311"/>
                  </a:cubicBezTo>
                  <a:cubicBezTo>
                    <a:pt x="241" y="210712"/>
                    <a:pt x="3004" y="212625"/>
                    <a:pt x="5343" y="212625"/>
                  </a:cubicBezTo>
                  <a:cubicBezTo>
                    <a:pt x="8956" y="212625"/>
                    <a:pt x="10019" y="210074"/>
                    <a:pt x="11082" y="207311"/>
                  </a:cubicBezTo>
                  <a:lnTo>
                    <a:pt x="90365" y="9423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9826BDE6-8D24-8E11-EE92-82290ABB9CB8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379928" y="3580995"/>
              <a:ext cx="93949" cy="141136"/>
            </a:xfrm>
            <a:custGeom>
              <a:avLst/>
              <a:gdLst>
                <a:gd name="connsiteX0" fmla="*/ 94195 w 93949"/>
                <a:gd name="connsiteY0" fmla="*/ 102522 h 141136"/>
                <a:gd name="connsiteX1" fmla="*/ 86968 w 93949"/>
                <a:gd name="connsiteY1" fmla="*/ 102522 h 141136"/>
                <a:gd name="connsiteX2" fmla="*/ 81442 w 93949"/>
                <a:gd name="connsiteY2" fmla="*/ 121864 h 141136"/>
                <a:gd name="connsiteX3" fmla="*/ 60399 w 93949"/>
                <a:gd name="connsiteY3" fmla="*/ 123139 h 141136"/>
                <a:gd name="connsiteX4" fmla="*/ 21288 w 93949"/>
                <a:gd name="connsiteY4" fmla="*/ 123139 h 141136"/>
                <a:gd name="connsiteX5" fmla="*/ 63800 w 93949"/>
                <a:gd name="connsiteY5" fmla="*/ 87430 h 141136"/>
                <a:gd name="connsiteX6" fmla="*/ 94195 w 93949"/>
                <a:gd name="connsiteY6" fmla="*/ 41518 h 141136"/>
                <a:gd name="connsiteX7" fmla="*/ 44457 w 93949"/>
                <a:gd name="connsiteY7" fmla="*/ 70 h 141136"/>
                <a:gd name="connsiteX8" fmla="*/ 245 w 93949"/>
                <a:gd name="connsiteY8" fmla="*/ 38118 h 141136"/>
                <a:gd name="connsiteX9" fmla="*/ 11511 w 93949"/>
                <a:gd name="connsiteY9" fmla="*/ 50021 h 141136"/>
                <a:gd name="connsiteX10" fmla="*/ 22776 w 93949"/>
                <a:gd name="connsiteY10" fmla="*/ 38755 h 141136"/>
                <a:gd name="connsiteX11" fmla="*/ 10235 w 93949"/>
                <a:gd name="connsiteY11" fmla="*/ 27490 h 141136"/>
                <a:gd name="connsiteX12" fmla="*/ 41269 w 93949"/>
                <a:gd name="connsiteY12" fmla="*/ 7722 h 141136"/>
                <a:gd name="connsiteX13" fmla="*/ 73577 w 93949"/>
                <a:gd name="connsiteY13" fmla="*/ 41518 h 141136"/>
                <a:gd name="connsiteX14" fmla="*/ 53597 w 93949"/>
                <a:gd name="connsiteY14" fmla="*/ 82329 h 141136"/>
                <a:gd name="connsiteX15" fmla="*/ 2371 w 93949"/>
                <a:gd name="connsiteY15" fmla="*/ 132917 h 141136"/>
                <a:gd name="connsiteX16" fmla="*/ 245 w 93949"/>
                <a:gd name="connsiteY16" fmla="*/ 141206 h 141136"/>
                <a:gd name="connsiteX17" fmla="*/ 87819 w 93949"/>
                <a:gd name="connsiteY17" fmla="*/ 141206 h 141136"/>
                <a:gd name="connsiteX18" fmla="*/ 94195 w 93949"/>
                <a:gd name="connsiteY18" fmla="*/ 102522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41136">
                  <a:moveTo>
                    <a:pt x="94195" y="102522"/>
                  </a:moveTo>
                  <a:lnTo>
                    <a:pt x="86968" y="102522"/>
                  </a:lnTo>
                  <a:cubicBezTo>
                    <a:pt x="86331" y="107198"/>
                    <a:pt x="84205" y="119738"/>
                    <a:pt x="81442" y="121864"/>
                  </a:cubicBezTo>
                  <a:cubicBezTo>
                    <a:pt x="79741" y="123139"/>
                    <a:pt x="63375" y="123139"/>
                    <a:pt x="60399" y="123139"/>
                  </a:cubicBezTo>
                  <a:lnTo>
                    <a:pt x="21288" y="123139"/>
                  </a:lnTo>
                  <a:cubicBezTo>
                    <a:pt x="43607" y="103372"/>
                    <a:pt x="51046" y="97420"/>
                    <a:pt x="63800" y="87430"/>
                  </a:cubicBezTo>
                  <a:cubicBezTo>
                    <a:pt x="79529" y="74889"/>
                    <a:pt x="94195" y="61711"/>
                    <a:pt x="94195" y="41518"/>
                  </a:cubicBezTo>
                  <a:cubicBezTo>
                    <a:pt x="94195" y="15799"/>
                    <a:pt x="71664" y="70"/>
                    <a:pt x="44457" y="70"/>
                  </a:cubicBezTo>
                  <a:cubicBezTo>
                    <a:pt x="18100" y="70"/>
                    <a:pt x="245" y="18563"/>
                    <a:pt x="245" y="38118"/>
                  </a:cubicBezTo>
                  <a:cubicBezTo>
                    <a:pt x="245" y="48958"/>
                    <a:pt x="9385" y="50021"/>
                    <a:pt x="11511" y="50021"/>
                  </a:cubicBezTo>
                  <a:cubicBezTo>
                    <a:pt x="16612" y="50021"/>
                    <a:pt x="22776" y="46407"/>
                    <a:pt x="22776" y="38755"/>
                  </a:cubicBezTo>
                  <a:cubicBezTo>
                    <a:pt x="22776" y="34929"/>
                    <a:pt x="21288" y="27490"/>
                    <a:pt x="10235" y="27490"/>
                  </a:cubicBezTo>
                  <a:cubicBezTo>
                    <a:pt x="16825" y="12399"/>
                    <a:pt x="31279" y="7722"/>
                    <a:pt x="41269" y="7722"/>
                  </a:cubicBezTo>
                  <a:cubicBezTo>
                    <a:pt x="62524" y="7722"/>
                    <a:pt x="73577" y="24302"/>
                    <a:pt x="73577" y="41518"/>
                  </a:cubicBezTo>
                  <a:cubicBezTo>
                    <a:pt x="73577" y="60011"/>
                    <a:pt x="60399" y="74677"/>
                    <a:pt x="53597" y="82329"/>
                  </a:cubicBezTo>
                  <a:lnTo>
                    <a:pt x="2371" y="132917"/>
                  </a:lnTo>
                  <a:cubicBezTo>
                    <a:pt x="245" y="134830"/>
                    <a:pt x="245" y="135255"/>
                    <a:pt x="245" y="141206"/>
                  </a:cubicBezTo>
                  <a:lnTo>
                    <a:pt x="87819" y="141206"/>
                  </a:lnTo>
                  <a:lnTo>
                    <a:pt x="94195" y="102522"/>
                  </a:lnTo>
                  <a:close/>
                </a:path>
              </a:pathLst>
            </a:custGeom>
            <a:solidFill>
              <a:srgbClr val="000000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91A263FD-CDB1-7AB5-DFC9-DDCAA881F284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570371" y="3640484"/>
              <a:ext cx="206179" cy="220752"/>
            </a:xfrm>
            <a:custGeom>
              <a:avLst/>
              <a:gdLst>
                <a:gd name="connsiteX0" fmla="*/ 163313 w 206179"/>
                <a:gd name="connsiteY0" fmla="*/ 195017 h 220752"/>
                <a:gd name="connsiteX1" fmla="*/ 182746 w 206179"/>
                <a:gd name="connsiteY1" fmla="*/ 213844 h 220752"/>
                <a:gd name="connsiteX2" fmla="*/ 185479 w 206179"/>
                <a:gd name="connsiteY2" fmla="*/ 206860 h 220752"/>
                <a:gd name="connsiteX3" fmla="*/ 185479 w 206179"/>
                <a:gd name="connsiteY3" fmla="*/ 154025 h 220752"/>
                <a:gd name="connsiteX4" fmla="*/ 206431 w 206179"/>
                <a:gd name="connsiteY4" fmla="*/ 140664 h 220752"/>
                <a:gd name="connsiteX5" fmla="*/ 206431 w 206179"/>
                <a:gd name="connsiteY5" fmla="*/ 131251 h 220752"/>
                <a:gd name="connsiteX6" fmla="*/ 169386 w 206179"/>
                <a:gd name="connsiteY6" fmla="*/ 132162 h 220752"/>
                <a:gd name="connsiteX7" fmla="*/ 120498 w 206179"/>
                <a:gd name="connsiteY7" fmla="*/ 131251 h 220752"/>
                <a:gd name="connsiteX8" fmla="*/ 120498 w 206179"/>
                <a:gd name="connsiteY8" fmla="*/ 140664 h 220752"/>
                <a:gd name="connsiteX9" fmla="*/ 130214 w 206179"/>
                <a:gd name="connsiteY9" fmla="*/ 140664 h 220752"/>
                <a:gd name="connsiteX10" fmla="*/ 158454 w 206179"/>
                <a:gd name="connsiteY10" fmla="*/ 155239 h 220752"/>
                <a:gd name="connsiteX11" fmla="*/ 158454 w 206179"/>
                <a:gd name="connsiteY11" fmla="*/ 174673 h 220752"/>
                <a:gd name="connsiteX12" fmla="*/ 111388 w 206179"/>
                <a:gd name="connsiteY12" fmla="*/ 211414 h 220752"/>
                <a:gd name="connsiteX13" fmla="*/ 31528 w 206179"/>
                <a:gd name="connsiteY13" fmla="*/ 110299 h 220752"/>
                <a:gd name="connsiteX14" fmla="*/ 109566 w 206179"/>
                <a:gd name="connsiteY14" fmla="*/ 9488 h 220752"/>
                <a:gd name="connsiteX15" fmla="*/ 175762 w 206179"/>
                <a:gd name="connsiteY15" fmla="*/ 81453 h 220752"/>
                <a:gd name="connsiteX16" fmla="*/ 180621 w 206179"/>
                <a:gd name="connsiteY16" fmla="*/ 86615 h 220752"/>
                <a:gd name="connsiteX17" fmla="*/ 185479 w 206179"/>
                <a:gd name="connsiteY17" fmla="*/ 79327 h 220752"/>
                <a:gd name="connsiteX18" fmla="*/ 185479 w 206179"/>
                <a:gd name="connsiteY18" fmla="*/ 7362 h 220752"/>
                <a:gd name="connsiteX19" fmla="*/ 182139 w 206179"/>
                <a:gd name="connsiteY19" fmla="*/ 75 h 220752"/>
                <a:gd name="connsiteX20" fmla="*/ 177281 w 206179"/>
                <a:gd name="connsiteY20" fmla="*/ 3718 h 220752"/>
                <a:gd name="connsiteX21" fmla="*/ 162098 w 206179"/>
                <a:gd name="connsiteY21" fmla="*/ 26189 h 220752"/>
                <a:gd name="connsiteX22" fmla="*/ 105922 w 206179"/>
                <a:gd name="connsiteY22" fmla="*/ 75 h 220752"/>
                <a:gd name="connsiteX23" fmla="*/ 251 w 206179"/>
                <a:gd name="connsiteY23" fmla="*/ 110299 h 220752"/>
                <a:gd name="connsiteX24" fmla="*/ 106530 w 206179"/>
                <a:gd name="connsiteY24" fmla="*/ 220828 h 220752"/>
                <a:gd name="connsiteX25" fmla="*/ 163313 w 206179"/>
                <a:gd name="connsiteY25" fmla="*/ 195017 h 22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179" h="220752">
                  <a:moveTo>
                    <a:pt x="163313" y="195017"/>
                  </a:moveTo>
                  <a:cubicBezTo>
                    <a:pt x="167260" y="201698"/>
                    <a:pt x="179406" y="213844"/>
                    <a:pt x="182746" y="213844"/>
                  </a:cubicBezTo>
                  <a:cubicBezTo>
                    <a:pt x="185479" y="213844"/>
                    <a:pt x="185479" y="211414"/>
                    <a:pt x="185479" y="206860"/>
                  </a:cubicBezTo>
                  <a:lnTo>
                    <a:pt x="185479" y="154025"/>
                  </a:lnTo>
                  <a:cubicBezTo>
                    <a:pt x="185479" y="142182"/>
                    <a:pt x="186694" y="140664"/>
                    <a:pt x="206431" y="140664"/>
                  </a:cubicBezTo>
                  <a:lnTo>
                    <a:pt x="206431" y="131251"/>
                  </a:lnTo>
                  <a:cubicBezTo>
                    <a:pt x="195196" y="131555"/>
                    <a:pt x="178495" y="132162"/>
                    <a:pt x="169386" y="132162"/>
                  </a:cubicBezTo>
                  <a:cubicBezTo>
                    <a:pt x="157240" y="132162"/>
                    <a:pt x="131429" y="132162"/>
                    <a:pt x="120498" y="131251"/>
                  </a:cubicBezTo>
                  <a:lnTo>
                    <a:pt x="120498" y="140664"/>
                  </a:lnTo>
                  <a:lnTo>
                    <a:pt x="130214" y="140664"/>
                  </a:lnTo>
                  <a:cubicBezTo>
                    <a:pt x="157543" y="140664"/>
                    <a:pt x="158454" y="144004"/>
                    <a:pt x="158454" y="155239"/>
                  </a:cubicBezTo>
                  <a:lnTo>
                    <a:pt x="158454" y="174673"/>
                  </a:lnTo>
                  <a:cubicBezTo>
                    <a:pt x="158454" y="208682"/>
                    <a:pt x="119890" y="211414"/>
                    <a:pt x="111388" y="211414"/>
                  </a:cubicBezTo>
                  <a:cubicBezTo>
                    <a:pt x="91651" y="211414"/>
                    <a:pt x="31528" y="200787"/>
                    <a:pt x="31528" y="110299"/>
                  </a:cubicBezTo>
                  <a:cubicBezTo>
                    <a:pt x="31528" y="19508"/>
                    <a:pt x="91347" y="9488"/>
                    <a:pt x="109566" y="9488"/>
                  </a:cubicBezTo>
                  <a:cubicBezTo>
                    <a:pt x="142057" y="9488"/>
                    <a:pt x="169689" y="36816"/>
                    <a:pt x="175762" y="81453"/>
                  </a:cubicBezTo>
                  <a:cubicBezTo>
                    <a:pt x="176370" y="85704"/>
                    <a:pt x="176370" y="86615"/>
                    <a:pt x="180621" y="86615"/>
                  </a:cubicBezTo>
                  <a:cubicBezTo>
                    <a:pt x="185479" y="86615"/>
                    <a:pt x="185479" y="85704"/>
                    <a:pt x="185479" y="79327"/>
                  </a:cubicBezTo>
                  <a:lnTo>
                    <a:pt x="185479" y="7362"/>
                  </a:lnTo>
                  <a:cubicBezTo>
                    <a:pt x="185479" y="2200"/>
                    <a:pt x="185479" y="75"/>
                    <a:pt x="182139" y="75"/>
                  </a:cubicBezTo>
                  <a:cubicBezTo>
                    <a:pt x="180924" y="75"/>
                    <a:pt x="179710" y="75"/>
                    <a:pt x="177281" y="3718"/>
                  </a:cubicBezTo>
                  <a:lnTo>
                    <a:pt x="162098" y="26189"/>
                  </a:lnTo>
                  <a:cubicBezTo>
                    <a:pt x="152381" y="16472"/>
                    <a:pt x="135984" y="75"/>
                    <a:pt x="105922" y="75"/>
                  </a:cubicBezTo>
                  <a:cubicBezTo>
                    <a:pt x="49443" y="75"/>
                    <a:pt x="251" y="48051"/>
                    <a:pt x="251" y="110299"/>
                  </a:cubicBezTo>
                  <a:cubicBezTo>
                    <a:pt x="251" y="172547"/>
                    <a:pt x="48836" y="220828"/>
                    <a:pt x="106530" y="220828"/>
                  </a:cubicBezTo>
                  <a:cubicBezTo>
                    <a:pt x="128696" y="220828"/>
                    <a:pt x="152988" y="212933"/>
                    <a:pt x="163313" y="195017"/>
                  </a:cubicBez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0BE4200C-89AE-2F29-4576-794331415DE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800151" y="3720343"/>
              <a:ext cx="102027" cy="134212"/>
            </a:xfrm>
            <a:custGeom>
              <a:avLst/>
              <a:gdLst>
                <a:gd name="connsiteX0" fmla="*/ 42467 w 102027"/>
                <a:gd name="connsiteY0" fmla="*/ 33476 h 134212"/>
                <a:gd name="connsiteX1" fmla="*/ 42467 w 102027"/>
                <a:gd name="connsiteY1" fmla="*/ 75 h 134212"/>
                <a:gd name="connsiteX2" fmla="*/ 259 w 102027"/>
                <a:gd name="connsiteY2" fmla="*/ 3415 h 134212"/>
                <a:gd name="connsiteX3" fmla="*/ 259 w 102027"/>
                <a:gd name="connsiteY3" fmla="*/ 12828 h 134212"/>
                <a:gd name="connsiteX4" fmla="*/ 23944 w 102027"/>
                <a:gd name="connsiteY4" fmla="*/ 29832 h 134212"/>
                <a:gd name="connsiteX5" fmla="*/ 23944 w 102027"/>
                <a:gd name="connsiteY5" fmla="*/ 111210 h 134212"/>
                <a:gd name="connsiteX6" fmla="*/ 259 w 102027"/>
                <a:gd name="connsiteY6" fmla="*/ 124874 h 134212"/>
                <a:gd name="connsiteX7" fmla="*/ 259 w 102027"/>
                <a:gd name="connsiteY7" fmla="*/ 134288 h 134212"/>
                <a:gd name="connsiteX8" fmla="*/ 34876 w 102027"/>
                <a:gd name="connsiteY8" fmla="*/ 133377 h 134212"/>
                <a:gd name="connsiteX9" fmla="*/ 73439 w 102027"/>
                <a:gd name="connsiteY9" fmla="*/ 134288 h 134212"/>
                <a:gd name="connsiteX10" fmla="*/ 73439 w 102027"/>
                <a:gd name="connsiteY10" fmla="*/ 124874 h 134212"/>
                <a:gd name="connsiteX11" fmla="*/ 67063 w 102027"/>
                <a:gd name="connsiteY11" fmla="*/ 124874 h 134212"/>
                <a:gd name="connsiteX12" fmla="*/ 43985 w 102027"/>
                <a:gd name="connsiteY12" fmla="*/ 110603 h 134212"/>
                <a:gd name="connsiteX13" fmla="*/ 43985 w 102027"/>
                <a:gd name="connsiteY13" fmla="*/ 63841 h 134212"/>
                <a:gd name="connsiteX14" fmla="*/ 79816 w 102027"/>
                <a:gd name="connsiteY14" fmla="*/ 6755 h 134212"/>
                <a:gd name="connsiteX15" fmla="*/ 83156 w 102027"/>
                <a:gd name="connsiteY15" fmla="*/ 7059 h 134212"/>
                <a:gd name="connsiteX16" fmla="*/ 76172 w 102027"/>
                <a:gd name="connsiteY16" fmla="*/ 18901 h 134212"/>
                <a:gd name="connsiteX17" fmla="*/ 89229 w 102027"/>
                <a:gd name="connsiteY17" fmla="*/ 31958 h 134212"/>
                <a:gd name="connsiteX18" fmla="*/ 102286 w 102027"/>
                <a:gd name="connsiteY18" fmla="*/ 18597 h 134212"/>
                <a:gd name="connsiteX19" fmla="*/ 79816 w 102027"/>
                <a:gd name="connsiteY19" fmla="*/ 75 h 134212"/>
                <a:gd name="connsiteX20" fmla="*/ 42467 w 102027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34212">
                  <a:moveTo>
                    <a:pt x="42467" y="33476"/>
                  </a:moveTo>
                  <a:lnTo>
                    <a:pt x="42467" y="75"/>
                  </a:lnTo>
                  <a:lnTo>
                    <a:pt x="259" y="3415"/>
                  </a:lnTo>
                  <a:lnTo>
                    <a:pt x="259" y="12828"/>
                  </a:lnTo>
                  <a:cubicBezTo>
                    <a:pt x="21515" y="12828"/>
                    <a:pt x="23944" y="14954"/>
                    <a:pt x="23944" y="29832"/>
                  </a:cubicBezTo>
                  <a:lnTo>
                    <a:pt x="23944" y="111210"/>
                  </a:lnTo>
                  <a:cubicBezTo>
                    <a:pt x="23944" y="124874"/>
                    <a:pt x="20604" y="124874"/>
                    <a:pt x="259" y="124874"/>
                  </a:cubicBezTo>
                  <a:lnTo>
                    <a:pt x="259" y="134288"/>
                  </a:lnTo>
                  <a:cubicBezTo>
                    <a:pt x="12102" y="133984"/>
                    <a:pt x="26373" y="133377"/>
                    <a:pt x="34876" y="133377"/>
                  </a:cubicBezTo>
                  <a:cubicBezTo>
                    <a:pt x="47022" y="133377"/>
                    <a:pt x="61293" y="133377"/>
                    <a:pt x="73439" y="134288"/>
                  </a:cubicBezTo>
                  <a:lnTo>
                    <a:pt x="73439" y="124874"/>
                  </a:lnTo>
                  <a:lnTo>
                    <a:pt x="67063" y="124874"/>
                  </a:lnTo>
                  <a:cubicBezTo>
                    <a:pt x="44592" y="124874"/>
                    <a:pt x="43985" y="121534"/>
                    <a:pt x="43985" y="110603"/>
                  </a:cubicBezTo>
                  <a:lnTo>
                    <a:pt x="43985" y="63841"/>
                  </a:lnTo>
                  <a:cubicBezTo>
                    <a:pt x="43985" y="33780"/>
                    <a:pt x="56739" y="6755"/>
                    <a:pt x="79816" y="6755"/>
                  </a:cubicBezTo>
                  <a:cubicBezTo>
                    <a:pt x="81942" y="6755"/>
                    <a:pt x="82549" y="6755"/>
                    <a:pt x="83156" y="7059"/>
                  </a:cubicBezTo>
                  <a:cubicBezTo>
                    <a:pt x="82245" y="7362"/>
                    <a:pt x="76172" y="11006"/>
                    <a:pt x="76172" y="18901"/>
                  </a:cubicBezTo>
                  <a:cubicBezTo>
                    <a:pt x="76172" y="27403"/>
                    <a:pt x="82549" y="31958"/>
                    <a:pt x="89229" y="31958"/>
                  </a:cubicBezTo>
                  <a:cubicBezTo>
                    <a:pt x="94695" y="31958"/>
                    <a:pt x="102286" y="28314"/>
                    <a:pt x="102286" y="18597"/>
                  </a:cubicBezTo>
                  <a:cubicBezTo>
                    <a:pt x="102286" y="8881"/>
                    <a:pt x="92873" y="75"/>
                    <a:pt x="79816" y="75"/>
                  </a:cubicBezTo>
                  <a:cubicBezTo>
                    <a:pt x="57649" y="75"/>
                    <a:pt x="46718" y="20419"/>
                    <a:pt x="42467" y="33476"/>
                  </a:cubicBez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E3BA1385-5415-6256-BFA8-0996634D1D4B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1933748" y="3555692"/>
              <a:ext cx="77370" cy="141136"/>
            </a:xfrm>
            <a:custGeom>
              <a:avLst/>
              <a:gdLst>
                <a:gd name="connsiteX0" fmla="*/ 48301 w 77370"/>
                <a:gd name="connsiteY0" fmla="*/ 6021 h 141136"/>
                <a:gd name="connsiteX1" fmla="*/ 41924 w 77370"/>
                <a:gd name="connsiteY1" fmla="*/ 70 h 141136"/>
                <a:gd name="connsiteX2" fmla="*/ 263 w 77370"/>
                <a:gd name="connsiteY2" fmla="*/ 13673 h 141136"/>
                <a:gd name="connsiteX3" fmla="*/ 263 w 77370"/>
                <a:gd name="connsiteY3" fmla="*/ 21325 h 141136"/>
                <a:gd name="connsiteX4" fmla="*/ 31084 w 77370"/>
                <a:gd name="connsiteY4" fmla="*/ 15373 h 141136"/>
                <a:gd name="connsiteX5" fmla="*/ 31084 w 77370"/>
                <a:gd name="connsiteY5" fmla="*/ 123776 h 141136"/>
                <a:gd name="connsiteX6" fmla="*/ 9828 w 77370"/>
                <a:gd name="connsiteY6" fmla="*/ 133554 h 141136"/>
                <a:gd name="connsiteX7" fmla="*/ 1751 w 77370"/>
                <a:gd name="connsiteY7" fmla="*/ 133554 h 141136"/>
                <a:gd name="connsiteX8" fmla="*/ 1751 w 77370"/>
                <a:gd name="connsiteY8" fmla="*/ 141206 h 141136"/>
                <a:gd name="connsiteX9" fmla="*/ 39586 w 77370"/>
                <a:gd name="connsiteY9" fmla="*/ 140355 h 141136"/>
                <a:gd name="connsiteX10" fmla="*/ 77634 w 77370"/>
                <a:gd name="connsiteY10" fmla="*/ 141206 h 141136"/>
                <a:gd name="connsiteX11" fmla="*/ 77634 w 77370"/>
                <a:gd name="connsiteY11" fmla="*/ 133554 h 141136"/>
                <a:gd name="connsiteX12" fmla="*/ 69557 w 77370"/>
                <a:gd name="connsiteY12" fmla="*/ 133554 h 141136"/>
                <a:gd name="connsiteX13" fmla="*/ 48301 w 77370"/>
                <a:gd name="connsiteY13" fmla="*/ 123776 h 141136"/>
                <a:gd name="connsiteX14" fmla="*/ 48301 w 77370"/>
                <a:gd name="connsiteY14" fmla="*/ 6021 h 14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41136">
                  <a:moveTo>
                    <a:pt x="48301" y="6021"/>
                  </a:moveTo>
                  <a:cubicBezTo>
                    <a:pt x="48301" y="282"/>
                    <a:pt x="47876" y="70"/>
                    <a:pt x="41924" y="70"/>
                  </a:cubicBezTo>
                  <a:cubicBezTo>
                    <a:pt x="28321" y="13460"/>
                    <a:pt x="8978" y="13673"/>
                    <a:pt x="263" y="13673"/>
                  </a:cubicBezTo>
                  <a:lnTo>
                    <a:pt x="263" y="21325"/>
                  </a:lnTo>
                  <a:cubicBezTo>
                    <a:pt x="5365" y="21325"/>
                    <a:pt x="19393" y="21325"/>
                    <a:pt x="31084" y="15373"/>
                  </a:cubicBezTo>
                  <a:lnTo>
                    <a:pt x="31084" y="123776"/>
                  </a:lnTo>
                  <a:cubicBezTo>
                    <a:pt x="31084" y="130790"/>
                    <a:pt x="31084" y="133554"/>
                    <a:pt x="9828" y="133554"/>
                  </a:cubicBezTo>
                  <a:lnTo>
                    <a:pt x="1751" y="133554"/>
                  </a:lnTo>
                  <a:lnTo>
                    <a:pt x="1751" y="141206"/>
                  </a:lnTo>
                  <a:cubicBezTo>
                    <a:pt x="5577" y="140993"/>
                    <a:pt x="31722" y="140355"/>
                    <a:pt x="39586" y="140355"/>
                  </a:cubicBezTo>
                  <a:cubicBezTo>
                    <a:pt x="46175" y="140355"/>
                    <a:pt x="72957" y="140993"/>
                    <a:pt x="77634" y="141206"/>
                  </a:cubicBezTo>
                  <a:lnTo>
                    <a:pt x="77634" y="133554"/>
                  </a:lnTo>
                  <a:lnTo>
                    <a:pt x="69557" y="133554"/>
                  </a:lnTo>
                  <a:cubicBezTo>
                    <a:pt x="48301" y="133554"/>
                    <a:pt x="48301" y="130790"/>
                    <a:pt x="48301" y="123776"/>
                  </a:cubicBezTo>
                  <a:lnTo>
                    <a:pt x="48301" y="6021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6EF3D209-B81D-1850-1431-A84E4253DDB3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047986" y="3537412"/>
              <a:ext cx="91399" cy="212554"/>
            </a:xfrm>
            <a:custGeom>
              <a:avLst/>
              <a:gdLst>
                <a:gd name="connsiteX0" fmla="*/ 90391 w 91399"/>
                <a:gd name="connsiteY0" fmla="*/ 9422 h 212554"/>
                <a:gd name="connsiteX1" fmla="*/ 91666 w 91399"/>
                <a:gd name="connsiteY1" fmla="*/ 5383 h 212554"/>
                <a:gd name="connsiteX2" fmla="*/ 86565 w 91399"/>
                <a:gd name="connsiteY2" fmla="*/ 70 h 212554"/>
                <a:gd name="connsiteX3" fmla="*/ 80826 w 91399"/>
                <a:gd name="connsiteY3" fmla="*/ 5383 h 212554"/>
                <a:gd name="connsiteX4" fmla="*/ 1542 w 91399"/>
                <a:gd name="connsiteY4" fmla="*/ 203271 h 212554"/>
                <a:gd name="connsiteX5" fmla="*/ 267 w 91399"/>
                <a:gd name="connsiteY5" fmla="*/ 207310 h 212554"/>
                <a:gd name="connsiteX6" fmla="*/ 5369 w 91399"/>
                <a:gd name="connsiteY6" fmla="*/ 212624 h 212554"/>
                <a:gd name="connsiteX7" fmla="*/ 11108 w 91399"/>
                <a:gd name="connsiteY7" fmla="*/ 207310 h 212554"/>
                <a:gd name="connsiteX8" fmla="*/ 90391 w 91399"/>
                <a:gd name="connsiteY8" fmla="*/ 9422 h 2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212554">
                  <a:moveTo>
                    <a:pt x="90391" y="9422"/>
                  </a:moveTo>
                  <a:cubicBezTo>
                    <a:pt x="91666" y="6659"/>
                    <a:pt x="91666" y="6234"/>
                    <a:pt x="91666" y="5383"/>
                  </a:cubicBezTo>
                  <a:cubicBezTo>
                    <a:pt x="91666" y="1983"/>
                    <a:pt x="88903" y="70"/>
                    <a:pt x="86565" y="70"/>
                  </a:cubicBezTo>
                  <a:cubicBezTo>
                    <a:pt x="82952" y="70"/>
                    <a:pt x="81889" y="2620"/>
                    <a:pt x="80826" y="5383"/>
                  </a:cubicBezTo>
                  <a:lnTo>
                    <a:pt x="1542" y="203271"/>
                  </a:lnTo>
                  <a:cubicBezTo>
                    <a:pt x="267" y="206035"/>
                    <a:pt x="267" y="206460"/>
                    <a:pt x="267" y="207310"/>
                  </a:cubicBezTo>
                  <a:cubicBezTo>
                    <a:pt x="267" y="210711"/>
                    <a:pt x="3030" y="212624"/>
                    <a:pt x="5369" y="212624"/>
                  </a:cubicBezTo>
                  <a:cubicBezTo>
                    <a:pt x="8982" y="212624"/>
                    <a:pt x="10045" y="210073"/>
                    <a:pt x="11108" y="207310"/>
                  </a:cubicBezTo>
                  <a:lnTo>
                    <a:pt x="90391" y="9422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A541CD58-D207-B94E-9E0B-32FEE18DA81D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2164322" y="3553566"/>
              <a:ext cx="104152" cy="143261"/>
            </a:xfrm>
            <a:custGeom>
              <a:avLst/>
              <a:gdLst>
                <a:gd name="connsiteX0" fmla="*/ 104424 w 104152"/>
                <a:gd name="connsiteY0" fmla="*/ 108472 h 143261"/>
                <a:gd name="connsiteX1" fmla="*/ 104424 w 104152"/>
                <a:gd name="connsiteY1" fmla="*/ 100820 h 143261"/>
                <a:gd name="connsiteX2" fmla="*/ 80830 w 104152"/>
                <a:gd name="connsiteY2" fmla="*/ 100820 h 143261"/>
                <a:gd name="connsiteX3" fmla="*/ 80830 w 104152"/>
                <a:gd name="connsiteY3" fmla="*/ 6021 h 143261"/>
                <a:gd name="connsiteX4" fmla="*/ 76154 w 104152"/>
                <a:gd name="connsiteY4" fmla="*/ 70 h 143261"/>
                <a:gd name="connsiteX5" fmla="*/ 70627 w 104152"/>
                <a:gd name="connsiteY5" fmla="*/ 3045 h 143261"/>
                <a:gd name="connsiteX6" fmla="*/ 271 w 104152"/>
                <a:gd name="connsiteY6" fmla="*/ 100820 h 143261"/>
                <a:gd name="connsiteX7" fmla="*/ 271 w 104152"/>
                <a:gd name="connsiteY7" fmla="*/ 108472 h 143261"/>
                <a:gd name="connsiteX8" fmla="*/ 62763 w 104152"/>
                <a:gd name="connsiteY8" fmla="*/ 108472 h 143261"/>
                <a:gd name="connsiteX9" fmla="*/ 62763 w 104152"/>
                <a:gd name="connsiteY9" fmla="*/ 125902 h 143261"/>
                <a:gd name="connsiteX10" fmla="*/ 45546 w 104152"/>
                <a:gd name="connsiteY10" fmla="*/ 135679 h 143261"/>
                <a:gd name="connsiteX11" fmla="*/ 39807 w 104152"/>
                <a:gd name="connsiteY11" fmla="*/ 135679 h 143261"/>
                <a:gd name="connsiteX12" fmla="*/ 39807 w 104152"/>
                <a:gd name="connsiteY12" fmla="*/ 143331 h 143261"/>
                <a:gd name="connsiteX13" fmla="*/ 71690 w 104152"/>
                <a:gd name="connsiteY13" fmla="*/ 142481 h 143261"/>
                <a:gd name="connsiteX14" fmla="*/ 103786 w 104152"/>
                <a:gd name="connsiteY14" fmla="*/ 143331 h 143261"/>
                <a:gd name="connsiteX15" fmla="*/ 103786 w 104152"/>
                <a:gd name="connsiteY15" fmla="*/ 135679 h 143261"/>
                <a:gd name="connsiteX16" fmla="*/ 98047 w 104152"/>
                <a:gd name="connsiteY16" fmla="*/ 135679 h 143261"/>
                <a:gd name="connsiteX17" fmla="*/ 80830 w 104152"/>
                <a:gd name="connsiteY17" fmla="*/ 125902 h 143261"/>
                <a:gd name="connsiteX18" fmla="*/ 80830 w 104152"/>
                <a:gd name="connsiteY18" fmla="*/ 108472 h 143261"/>
                <a:gd name="connsiteX19" fmla="*/ 104424 w 104152"/>
                <a:gd name="connsiteY19" fmla="*/ 108472 h 143261"/>
                <a:gd name="connsiteX20" fmla="*/ 64251 w 104152"/>
                <a:gd name="connsiteY20" fmla="*/ 23025 h 143261"/>
                <a:gd name="connsiteX21" fmla="*/ 64251 w 104152"/>
                <a:gd name="connsiteY21" fmla="*/ 100820 h 143261"/>
                <a:gd name="connsiteX22" fmla="*/ 8136 w 104152"/>
                <a:gd name="connsiteY22" fmla="*/ 100820 h 143261"/>
                <a:gd name="connsiteX23" fmla="*/ 64251 w 104152"/>
                <a:gd name="connsiteY23" fmla="*/ 23025 h 14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152" h="143261">
                  <a:moveTo>
                    <a:pt x="104424" y="108472"/>
                  </a:moveTo>
                  <a:lnTo>
                    <a:pt x="104424" y="100820"/>
                  </a:lnTo>
                  <a:lnTo>
                    <a:pt x="80830" y="100820"/>
                  </a:lnTo>
                  <a:lnTo>
                    <a:pt x="80830" y="6021"/>
                  </a:lnTo>
                  <a:cubicBezTo>
                    <a:pt x="80830" y="1557"/>
                    <a:pt x="80830" y="70"/>
                    <a:pt x="76154" y="70"/>
                  </a:cubicBezTo>
                  <a:cubicBezTo>
                    <a:pt x="73603" y="70"/>
                    <a:pt x="72753" y="70"/>
                    <a:pt x="70627" y="3045"/>
                  </a:cubicBezTo>
                  <a:lnTo>
                    <a:pt x="271" y="100820"/>
                  </a:lnTo>
                  <a:lnTo>
                    <a:pt x="271" y="108472"/>
                  </a:lnTo>
                  <a:lnTo>
                    <a:pt x="62763" y="108472"/>
                  </a:lnTo>
                  <a:lnTo>
                    <a:pt x="62763" y="125902"/>
                  </a:lnTo>
                  <a:cubicBezTo>
                    <a:pt x="62763" y="133129"/>
                    <a:pt x="62763" y="135679"/>
                    <a:pt x="45546" y="135679"/>
                  </a:cubicBezTo>
                  <a:lnTo>
                    <a:pt x="39807" y="135679"/>
                  </a:lnTo>
                  <a:lnTo>
                    <a:pt x="39807" y="143331"/>
                  </a:lnTo>
                  <a:cubicBezTo>
                    <a:pt x="50435" y="142906"/>
                    <a:pt x="64038" y="142481"/>
                    <a:pt x="71690" y="142481"/>
                  </a:cubicBezTo>
                  <a:cubicBezTo>
                    <a:pt x="79555" y="142481"/>
                    <a:pt x="93158" y="142906"/>
                    <a:pt x="103786" y="143331"/>
                  </a:cubicBezTo>
                  <a:lnTo>
                    <a:pt x="103786" y="135679"/>
                  </a:lnTo>
                  <a:lnTo>
                    <a:pt x="98047" y="135679"/>
                  </a:lnTo>
                  <a:cubicBezTo>
                    <a:pt x="80830" y="135679"/>
                    <a:pt x="80830" y="133129"/>
                    <a:pt x="80830" y="125902"/>
                  </a:cubicBezTo>
                  <a:lnTo>
                    <a:pt x="80830" y="108472"/>
                  </a:lnTo>
                  <a:lnTo>
                    <a:pt x="104424" y="108472"/>
                  </a:lnTo>
                  <a:close/>
                  <a:moveTo>
                    <a:pt x="64251" y="23025"/>
                  </a:moveTo>
                  <a:lnTo>
                    <a:pt x="64251" y="100820"/>
                  </a:lnTo>
                  <a:lnTo>
                    <a:pt x="8136" y="100820"/>
                  </a:lnTo>
                  <a:lnTo>
                    <a:pt x="64251" y="23025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BD492DD7-7272-05DB-DF01-1A2DD137E745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1925245" y="3798619"/>
              <a:ext cx="189387" cy="145174"/>
            </a:xfrm>
            <a:custGeom>
              <a:avLst/>
              <a:gdLst>
                <a:gd name="connsiteX0" fmla="*/ 164357 w 189387"/>
                <a:gd name="connsiteY0" fmla="*/ 17295 h 145174"/>
                <a:gd name="connsiteX1" fmla="*/ 182424 w 189387"/>
                <a:gd name="connsiteY1" fmla="*/ 7730 h 145174"/>
                <a:gd name="connsiteX2" fmla="*/ 189651 w 189387"/>
                <a:gd name="connsiteY2" fmla="*/ 3053 h 145174"/>
                <a:gd name="connsiteX3" fmla="*/ 186250 w 189387"/>
                <a:gd name="connsiteY3" fmla="*/ 78 h 145174"/>
                <a:gd name="connsiteX4" fmla="*/ 158405 w 189387"/>
                <a:gd name="connsiteY4" fmla="*/ 928 h 145174"/>
                <a:gd name="connsiteX5" fmla="*/ 143739 w 189387"/>
                <a:gd name="connsiteY5" fmla="*/ 715 h 145174"/>
                <a:gd name="connsiteX6" fmla="*/ 130348 w 189387"/>
                <a:gd name="connsiteY6" fmla="*/ 78 h 145174"/>
                <a:gd name="connsiteX7" fmla="*/ 125884 w 189387"/>
                <a:gd name="connsiteY7" fmla="*/ 4754 h 145174"/>
                <a:gd name="connsiteX8" fmla="*/ 132686 w 189387"/>
                <a:gd name="connsiteY8" fmla="*/ 7730 h 145174"/>
                <a:gd name="connsiteX9" fmla="*/ 140763 w 189387"/>
                <a:gd name="connsiteY9" fmla="*/ 8155 h 145174"/>
                <a:gd name="connsiteX10" fmla="*/ 145652 w 189387"/>
                <a:gd name="connsiteY10" fmla="*/ 11130 h 145174"/>
                <a:gd name="connsiteX11" fmla="*/ 144801 w 189387"/>
                <a:gd name="connsiteY11" fmla="*/ 15807 h 145174"/>
                <a:gd name="connsiteX12" fmla="*/ 132261 w 189387"/>
                <a:gd name="connsiteY12" fmla="*/ 65969 h 145174"/>
                <a:gd name="connsiteX13" fmla="*/ 61054 w 189387"/>
                <a:gd name="connsiteY13" fmla="*/ 65969 h 145174"/>
                <a:gd name="connsiteX14" fmla="*/ 73383 w 189387"/>
                <a:gd name="connsiteY14" fmla="*/ 16657 h 145174"/>
                <a:gd name="connsiteX15" fmla="*/ 92088 w 189387"/>
                <a:gd name="connsiteY15" fmla="*/ 7730 h 145174"/>
                <a:gd name="connsiteX16" fmla="*/ 98464 w 189387"/>
                <a:gd name="connsiteY16" fmla="*/ 3053 h 145174"/>
                <a:gd name="connsiteX17" fmla="*/ 95063 w 189387"/>
                <a:gd name="connsiteY17" fmla="*/ 78 h 145174"/>
                <a:gd name="connsiteX18" fmla="*/ 67218 w 189387"/>
                <a:gd name="connsiteY18" fmla="*/ 928 h 145174"/>
                <a:gd name="connsiteX19" fmla="*/ 52552 w 189387"/>
                <a:gd name="connsiteY19" fmla="*/ 715 h 145174"/>
                <a:gd name="connsiteX20" fmla="*/ 39161 w 189387"/>
                <a:gd name="connsiteY20" fmla="*/ 78 h 145174"/>
                <a:gd name="connsiteX21" fmla="*/ 34697 w 189387"/>
                <a:gd name="connsiteY21" fmla="*/ 4754 h 145174"/>
                <a:gd name="connsiteX22" fmla="*/ 41499 w 189387"/>
                <a:gd name="connsiteY22" fmla="*/ 7730 h 145174"/>
                <a:gd name="connsiteX23" fmla="*/ 49576 w 189387"/>
                <a:gd name="connsiteY23" fmla="*/ 8155 h 145174"/>
                <a:gd name="connsiteX24" fmla="*/ 54465 w 189387"/>
                <a:gd name="connsiteY24" fmla="*/ 11130 h 145174"/>
                <a:gd name="connsiteX25" fmla="*/ 53615 w 189387"/>
                <a:gd name="connsiteY25" fmla="*/ 15807 h 145174"/>
                <a:gd name="connsiteX26" fmla="*/ 25345 w 189387"/>
                <a:gd name="connsiteY26" fmla="*/ 128673 h 145174"/>
                <a:gd name="connsiteX27" fmla="*/ 6640 w 189387"/>
                <a:gd name="connsiteY27" fmla="*/ 137600 h 145174"/>
                <a:gd name="connsiteX28" fmla="*/ 263 w 189387"/>
                <a:gd name="connsiteY28" fmla="*/ 142064 h 145174"/>
                <a:gd name="connsiteX29" fmla="*/ 3664 w 189387"/>
                <a:gd name="connsiteY29" fmla="*/ 145252 h 145174"/>
                <a:gd name="connsiteX30" fmla="*/ 31296 w 189387"/>
                <a:gd name="connsiteY30" fmla="*/ 144402 h 145174"/>
                <a:gd name="connsiteX31" fmla="*/ 45963 w 189387"/>
                <a:gd name="connsiteY31" fmla="*/ 144615 h 145174"/>
                <a:gd name="connsiteX32" fmla="*/ 59566 w 189387"/>
                <a:gd name="connsiteY32" fmla="*/ 145252 h 145174"/>
                <a:gd name="connsiteX33" fmla="*/ 64030 w 189387"/>
                <a:gd name="connsiteY33" fmla="*/ 140789 h 145174"/>
                <a:gd name="connsiteX34" fmla="*/ 57016 w 189387"/>
                <a:gd name="connsiteY34" fmla="*/ 137600 h 145174"/>
                <a:gd name="connsiteX35" fmla="*/ 48939 w 189387"/>
                <a:gd name="connsiteY35" fmla="*/ 137175 h 145174"/>
                <a:gd name="connsiteX36" fmla="*/ 44262 w 189387"/>
                <a:gd name="connsiteY36" fmla="*/ 133987 h 145174"/>
                <a:gd name="connsiteX37" fmla="*/ 45113 w 189387"/>
                <a:gd name="connsiteY37" fmla="*/ 129311 h 145174"/>
                <a:gd name="connsiteX38" fmla="*/ 59141 w 189387"/>
                <a:gd name="connsiteY38" fmla="*/ 73621 h 145174"/>
                <a:gd name="connsiteX39" fmla="*/ 130348 w 189387"/>
                <a:gd name="connsiteY39" fmla="*/ 73621 h 145174"/>
                <a:gd name="connsiteX40" fmla="*/ 116531 w 189387"/>
                <a:gd name="connsiteY40" fmla="*/ 128673 h 145174"/>
                <a:gd name="connsiteX41" fmla="*/ 97827 w 189387"/>
                <a:gd name="connsiteY41" fmla="*/ 137600 h 145174"/>
                <a:gd name="connsiteX42" fmla="*/ 91450 w 189387"/>
                <a:gd name="connsiteY42" fmla="*/ 142064 h 145174"/>
                <a:gd name="connsiteX43" fmla="*/ 94851 w 189387"/>
                <a:gd name="connsiteY43" fmla="*/ 145252 h 145174"/>
                <a:gd name="connsiteX44" fmla="*/ 122483 w 189387"/>
                <a:gd name="connsiteY44" fmla="*/ 144402 h 145174"/>
                <a:gd name="connsiteX45" fmla="*/ 137149 w 189387"/>
                <a:gd name="connsiteY45" fmla="*/ 144615 h 145174"/>
                <a:gd name="connsiteX46" fmla="*/ 150753 w 189387"/>
                <a:gd name="connsiteY46" fmla="*/ 145252 h 145174"/>
                <a:gd name="connsiteX47" fmla="*/ 155217 w 189387"/>
                <a:gd name="connsiteY47" fmla="*/ 140789 h 145174"/>
                <a:gd name="connsiteX48" fmla="*/ 148202 w 189387"/>
                <a:gd name="connsiteY48" fmla="*/ 137600 h 145174"/>
                <a:gd name="connsiteX49" fmla="*/ 140125 w 189387"/>
                <a:gd name="connsiteY49" fmla="*/ 137175 h 145174"/>
                <a:gd name="connsiteX50" fmla="*/ 135449 w 189387"/>
                <a:gd name="connsiteY50" fmla="*/ 133987 h 145174"/>
                <a:gd name="connsiteX51" fmla="*/ 136299 w 189387"/>
                <a:gd name="connsiteY51" fmla="*/ 129311 h 145174"/>
                <a:gd name="connsiteX52" fmla="*/ 164357 w 189387"/>
                <a:gd name="connsiteY52" fmla="*/ 17295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9387" h="145174">
                  <a:moveTo>
                    <a:pt x="164357" y="17295"/>
                  </a:moveTo>
                  <a:cubicBezTo>
                    <a:pt x="166270" y="9430"/>
                    <a:pt x="166695" y="7730"/>
                    <a:pt x="182424" y="7730"/>
                  </a:cubicBezTo>
                  <a:cubicBezTo>
                    <a:pt x="187100" y="7730"/>
                    <a:pt x="189651" y="7730"/>
                    <a:pt x="189651" y="3053"/>
                  </a:cubicBezTo>
                  <a:cubicBezTo>
                    <a:pt x="189651" y="2203"/>
                    <a:pt x="189013" y="78"/>
                    <a:pt x="186250" y="78"/>
                  </a:cubicBezTo>
                  <a:cubicBezTo>
                    <a:pt x="180086" y="78"/>
                    <a:pt x="164569" y="928"/>
                    <a:pt x="158405" y="928"/>
                  </a:cubicBezTo>
                  <a:cubicBezTo>
                    <a:pt x="154792" y="928"/>
                    <a:pt x="147352" y="928"/>
                    <a:pt x="143739" y="715"/>
                  </a:cubicBezTo>
                  <a:cubicBezTo>
                    <a:pt x="139488" y="503"/>
                    <a:pt x="134386" y="78"/>
                    <a:pt x="130348" y="78"/>
                  </a:cubicBezTo>
                  <a:cubicBezTo>
                    <a:pt x="129072" y="78"/>
                    <a:pt x="125884" y="78"/>
                    <a:pt x="125884" y="4754"/>
                  </a:cubicBezTo>
                  <a:cubicBezTo>
                    <a:pt x="125884" y="7730"/>
                    <a:pt x="128435" y="7730"/>
                    <a:pt x="132686" y="7730"/>
                  </a:cubicBezTo>
                  <a:cubicBezTo>
                    <a:pt x="132898" y="7730"/>
                    <a:pt x="136937" y="7730"/>
                    <a:pt x="140763" y="8155"/>
                  </a:cubicBezTo>
                  <a:cubicBezTo>
                    <a:pt x="145227" y="8580"/>
                    <a:pt x="145652" y="9005"/>
                    <a:pt x="145652" y="11130"/>
                  </a:cubicBezTo>
                  <a:cubicBezTo>
                    <a:pt x="145652" y="11343"/>
                    <a:pt x="145652" y="12618"/>
                    <a:pt x="144801" y="15807"/>
                  </a:cubicBezTo>
                  <a:lnTo>
                    <a:pt x="132261" y="65969"/>
                  </a:lnTo>
                  <a:lnTo>
                    <a:pt x="61054" y="65969"/>
                  </a:lnTo>
                  <a:lnTo>
                    <a:pt x="73383" y="16657"/>
                  </a:lnTo>
                  <a:cubicBezTo>
                    <a:pt x="75296" y="9430"/>
                    <a:pt x="75721" y="7730"/>
                    <a:pt x="92088" y="7730"/>
                  </a:cubicBezTo>
                  <a:cubicBezTo>
                    <a:pt x="95701" y="7730"/>
                    <a:pt x="98464" y="7730"/>
                    <a:pt x="98464" y="3053"/>
                  </a:cubicBezTo>
                  <a:cubicBezTo>
                    <a:pt x="98464" y="2203"/>
                    <a:pt x="97827" y="78"/>
                    <a:pt x="95063" y="78"/>
                  </a:cubicBezTo>
                  <a:cubicBezTo>
                    <a:pt x="88899" y="78"/>
                    <a:pt x="73383" y="928"/>
                    <a:pt x="67218" y="928"/>
                  </a:cubicBezTo>
                  <a:cubicBezTo>
                    <a:pt x="63605" y="928"/>
                    <a:pt x="56166" y="928"/>
                    <a:pt x="52552" y="715"/>
                  </a:cubicBezTo>
                  <a:cubicBezTo>
                    <a:pt x="48301" y="503"/>
                    <a:pt x="43200" y="78"/>
                    <a:pt x="39161" y="78"/>
                  </a:cubicBezTo>
                  <a:cubicBezTo>
                    <a:pt x="37886" y="78"/>
                    <a:pt x="34697" y="78"/>
                    <a:pt x="34697" y="4754"/>
                  </a:cubicBezTo>
                  <a:cubicBezTo>
                    <a:pt x="34697" y="7730"/>
                    <a:pt x="37248" y="7730"/>
                    <a:pt x="41499" y="7730"/>
                  </a:cubicBezTo>
                  <a:cubicBezTo>
                    <a:pt x="41712" y="7730"/>
                    <a:pt x="45750" y="7730"/>
                    <a:pt x="49576" y="8155"/>
                  </a:cubicBezTo>
                  <a:cubicBezTo>
                    <a:pt x="54040" y="8580"/>
                    <a:pt x="54465" y="9005"/>
                    <a:pt x="54465" y="11130"/>
                  </a:cubicBezTo>
                  <a:cubicBezTo>
                    <a:pt x="54465" y="11556"/>
                    <a:pt x="54465" y="12618"/>
                    <a:pt x="53615" y="15807"/>
                  </a:cubicBezTo>
                  <a:lnTo>
                    <a:pt x="25345" y="128673"/>
                  </a:lnTo>
                  <a:cubicBezTo>
                    <a:pt x="23644" y="135900"/>
                    <a:pt x="23219" y="137600"/>
                    <a:pt x="6640" y="137600"/>
                  </a:cubicBezTo>
                  <a:cubicBezTo>
                    <a:pt x="3026" y="137600"/>
                    <a:pt x="263" y="137600"/>
                    <a:pt x="263" y="142064"/>
                  </a:cubicBezTo>
                  <a:cubicBezTo>
                    <a:pt x="263" y="144189"/>
                    <a:pt x="1751" y="145252"/>
                    <a:pt x="3664" y="145252"/>
                  </a:cubicBezTo>
                  <a:cubicBezTo>
                    <a:pt x="9828" y="145252"/>
                    <a:pt x="25132" y="144402"/>
                    <a:pt x="31296" y="144402"/>
                  </a:cubicBezTo>
                  <a:cubicBezTo>
                    <a:pt x="34910" y="144402"/>
                    <a:pt x="42349" y="144402"/>
                    <a:pt x="45963" y="144615"/>
                  </a:cubicBezTo>
                  <a:cubicBezTo>
                    <a:pt x="50214" y="144827"/>
                    <a:pt x="55528" y="145252"/>
                    <a:pt x="59566" y="145252"/>
                  </a:cubicBezTo>
                  <a:cubicBezTo>
                    <a:pt x="60629" y="145252"/>
                    <a:pt x="64030" y="145252"/>
                    <a:pt x="64030" y="140789"/>
                  </a:cubicBezTo>
                  <a:cubicBezTo>
                    <a:pt x="64030" y="137600"/>
                    <a:pt x="61904" y="137600"/>
                    <a:pt x="57016" y="137600"/>
                  </a:cubicBezTo>
                  <a:cubicBezTo>
                    <a:pt x="53615" y="137600"/>
                    <a:pt x="52765" y="137600"/>
                    <a:pt x="48939" y="137175"/>
                  </a:cubicBezTo>
                  <a:cubicBezTo>
                    <a:pt x="44262" y="136537"/>
                    <a:pt x="44262" y="136112"/>
                    <a:pt x="44262" y="133987"/>
                  </a:cubicBezTo>
                  <a:cubicBezTo>
                    <a:pt x="44262" y="133774"/>
                    <a:pt x="44262" y="132499"/>
                    <a:pt x="45113" y="129311"/>
                  </a:cubicBezTo>
                  <a:lnTo>
                    <a:pt x="59141" y="73621"/>
                  </a:lnTo>
                  <a:lnTo>
                    <a:pt x="130348" y="73621"/>
                  </a:lnTo>
                  <a:lnTo>
                    <a:pt x="116531" y="128673"/>
                  </a:lnTo>
                  <a:cubicBezTo>
                    <a:pt x="114831" y="135900"/>
                    <a:pt x="114406" y="137600"/>
                    <a:pt x="97827" y="137600"/>
                  </a:cubicBezTo>
                  <a:cubicBezTo>
                    <a:pt x="94213" y="137600"/>
                    <a:pt x="91450" y="137600"/>
                    <a:pt x="91450" y="142064"/>
                  </a:cubicBezTo>
                  <a:cubicBezTo>
                    <a:pt x="91450" y="144189"/>
                    <a:pt x="92938" y="145252"/>
                    <a:pt x="94851" y="145252"/>
                  </a:cubicBezTo>
                  <a:cubicBezTo>
                    <a:pt x="101015" y="145252"/>
                    <a:pt x="116319" y="144402"/>
                    <a:pt x="122483" y="144402"/>
                  </a:cubicBezTo>
                  <a:cubicBezTo>
                    <a:pt x="126097" y="144402"/>
                    <a:pt x="133536" y="144402"/>
                    <a:pt x="137149" y="144615"/>
                  </a:cubicBezTo>
                  <a:cubicBezTo>
                    <a:pt x="141401" y="144827"/>
                    <a:pt x="146714" y="145252"/>
                    <a:pt x="150753" y="145252"/>
                  </a:cubicBezTo>
                  <a:cubicBezTo>
                    <a:pt x="151816" y="145252"/>
                    <a:pt x="155217" y="145252"/>
                    <a:pt x="155217" y="140789"/>
                  </a:cubicBezTo>
                  <a:cubicBezTo>
                    <a:pt x="155217" y="137600"/>
                    <a:pt x="153091" y="137600"/>
                    <a:pt x="148202" y="137600"/>
                  </a:cubicBezTo>
                  <a:cubicBezTo>
                    <a:pt x="144801" y="137600"/>
                    <a:pt x="143951" y="137600"/>
                    <a:pt x="140125" y="137175"/>
                  </a:cubicBezTo>
                  <a:cubicBezTo>
                    <a:pt x="135449" y="136537"/>
                    <a:pt x="135449" y="136112"/>
                    <a:pt x="135449" y="133987"/>
                  </a:cubicBezTo>
                  <a:cubicBezTo>
                    <a:pt x="135449" y="132712"/>
                    <a:pt x="136087" y="130586"/>
                    <a:pt x="136299" y="129311"/>
                  </a:cubicBezTo>
                  <a:lnTo>
                    <a:pt x="164357" y="17295"/>
                  </a:lnTo>
                  <a:close/>
                </a:path>
              </a:pathLst>
            </a:custGeom>
            <a:solidFill>
              <a:srgbClr val="FF1A1A"/>
            </a:solidFill>
            <a:ln w="30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5187D21-043B-C6C9-BC86-9355CC74D985}"/>
              </a:ext>
            </a:extLst>
          </p:cNvPr>
          <p:cNvSpPr txBox="1"/>
          <p:nvPr/>
        </p:nvSpPr>
        <p:spPr>
          <a:xfrm>
            <a:off x="701390" y="2482106"/>
            <a:ext cx="5403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utilise souvent le nombre de Rayleigh</a:t>
            </a:r>
          </a:p>
        </p:txBody>
      </p:sp>
      <p:grpSp>
        <p:nvGrpSpPr>
          <p:cNvPr id="73" name="Groupe 7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Ra}_H = \text{Gr}_H\; Pr &#10;$$&#10;&#10;&#10;\end{document}&#10;" title="IguanaTex Vector Display">
            <a:extLst>
              <a:ext uri="{FF2B5EF4-FFF2-40B4-BE49-F238E27FC236}">
                <a16:creationId xmlns:a16="http://schemas.microsoft.com/office/drawing/2014/main" id="{52AE60DB-6C60-97BE-BD23-F53D949B998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590800" y="3289300"/>
            <a:ext cx="2042097" cy="274309"/>
            <a:chOff x="8600702" y="5354862"/>
            <a:chExt cx="2011264" cy="259619"/>
          </a:xfrm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FE49845C-E696-B19E-0D5E-896DE3F65EE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600702" y="5361543"/>
              <a:ext cx="208532" cy="214072"/>
            </a:xfrm>
            <a:custGeom>
              <a:avLst/>
              <a:gdLst>
                <a:gd name="connsiteX0" fmla="*/ 56746 w 208532"/>
                <a:gd name="connsiteY0" fmla="*/ 100279 h 214072"/>
                <a:gd name="connsiteX1" fmla="*/ 56746 w 208532"/>
                <a:gd name="connsiteY1" fmla="*/ 21634 h 214072"/>
                <a:gd name="connsiteX2" fmla="*/ 63328 w 208532"/>
                <a:gd name="connsiteY2" fmla="*/ 10095 h 214072"/>
                <a:gd name="connsiteX3" fmla="*/ 80980 w 208532"/>
                <a:gd name="connsiteY3" fmla="*/ 9488 h 214072"/>
                <a:gd name="connsiteX4" fmla="*/ 141416 w 208532"/>
                <a:gd name="connsiteY4" fmla="*/ 54731 h 214072"/>
                <a:gd name="connsiteX5" fmla="*/ 89956 w 208532"/>
                <a:gd name="connsiteY5" fmla="*/ 100279 h 214072"/>
                <a:gd name="connsiteX6" fmla="*/ 56746 w 208532"/>
                <a:gd name="connsiteY6" fmla="*/ 100279 h 214072"/>
                <a:gd name="connsiteX7" fmla="*/ 119874 w 208532"/>
                <a:gd name="connsiteY7" fmla="*/ 104226 h 214072"/>
                <a:gd name="connsiteX8" fmla="*/ 172232 w 208532"/>
                <a:gd name="connsiteY8" fmla="*/ 54731 h 214072"/>
                <a:gd name="connsiteX9" fmla="*/ 94144 w 208532"/>
                <a:gd name="connsiteY9" fmla="*/ 75 h 214072"/>
                <a:gd name="connsiteX10" fmla="*/ 200 w 208532"/>
                <a:gd name="connsiteY10" fmla="*/ 75 h 214072"/>
                <a:gd name="connsiteX11" fmla="*/ 200 w 208532"/>
                <a:gd name="connsiteY11" fmla="*/ 9488 h 214072"/>
                <a:gd name="connsiteX12" fmla="*/ 7380 w 208532"/>
                <a:gd name="connsiteY12" fmla="*/ 9488 h 214072"/>
                <a:gd name="connsiteX13" fmla="*/ 31016 w 208532"/>
                <a:gd name="connsiteY13" fmla="*/ 23759 h 214072"/>
                <a:gd name="connsiteX14" fmla="*/ 31016 w 208532"/>
                <a:gd name="connsiteY14" fmla="*/ 183782 h 214072"/>
                <a:gd name="connsiteX15" fmla="*/ 7380 w 208532"/>
                <a:gd name="connsiteY15" fmla="*/ 198054 h 214072"/>
                <a:gd name="connsiteX16" fmla="*/ 200 w 208532"/>
                <a:gd name="connsiteY16" fmla="*/ 198054 h 214072"/>
                <a:gd name="connsiteX17" fmla="*/ 200 w 208532"/>
                <a:gd name="connsiteY17" fmla="*/ 207467 h 214072"/>
                <a:gd name="connsiteX18" fmla="*/ 43881 w 208532"/>
                <a:gd name="connsiteY18" fmla="*/ 206556 h 214072"/>
                <a:gd name="connsiteX19" fmla="*/ 87562 w 208532"/>
                <a:gd name="connsiteY19" fmla="*/ 207467 h 214072"/>
                <a:gd name="connsiteX20" fmla="*/ 87562 w 208532"/>
                <a:gd name="connsiteY20" fmla="*/ 198054 h 214072"/>
                <a:gd name="connsiteX21" fmla="*/ 80382 w 208532"/>
                <a:gd name="connsiteY21" fmla="*/ 198054 h 214072"/>
                <a:gd name="connsiteX22" fmla="*/ 56746 w 208532"/>
                <a:gd name="connsiteY22" fmla="*/ 183782 h 214072"/>
                <a:gd name="connsiteX23" fmla="*/ 56746 w 208532"/>
                <a:gd name="connsiteY23" fmla="*/ 106959 h 214072"/>
                <a:gd name="connsiteX24" fmla="*/ 91152 w 208532"/>
                <a:gd name="connsiteY24" fmla="*/ 106959 h 214072"/>
                <a:gd name="connsiteX25" fmla="*/ 118977 w 208532"/>
                <a:gd name="connsiteY25" fmla="*/ 117283 h 214072"/>
                <a:gd name="connsiteX26" fmla="*/ 130346 w 208532"/>
                <a:gd name="connsiteY26" fmla="*/ 157972 h 214072"/>
                <a:gd name="connsiteX27" fmla="*/ 142613 w 208532"/>
                <a:gd name="connsiteY27" fmla="*/ 201394 h 214072"/>
                <a:gd name="connsiteX28" fmla="*/ 180310 w 208532"/>
                <a:gd name="connsiteY28" fmla="*/ 214147 h 214072"/>
                <a:gd name="connsiteX29" fmla="*/ 208733 w 208532"/>
                <a:gd name="connsiteY29" fmla="*/ 180746 h 214072"/>
                <a:gd name="connsiteX30" fmla="*/ 204843 w 208532"/>
                <a:gd name="connsiteY30" fmla="*/ 175584 h 214072"/>
                <a:gd name="connsiteX31" fmla="*/ 201253 w 208532"/>
                <a:gd name="connsiteY31" fmla="*/ 180442 h 214072"/>
                <a:gd name="connsiteX32" fmla="*/ 181507 w 208532"/>
                <a:gd name="connsiteY32" fmla="*/ 207467 h 214072"/>
                <a:gd name="connsiteX33" fmla="*/ 160265 w 208532"/>
                <a:gd name="connsiteY33" fmla="*/ 163741 h 214072"/>
                <a:gd name="connsiteX34" fmla="*/ 156375 w 208532"/>
                <a:gd name="connsiteY34" fmla="*/ 139450 h 214072"/>
                <a:gd name="connsiteX35" fmla="*/ 119874 w 208532"/>
                <a:gd name="connsiteY35" fmla="*/ 104226 h 2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8532" h="214072">
                  <a:moveTo>
                    <a:pt x="56746" y="100279"/>
                  </a:moveTo>
                  <a:lnTo>
                    <a:pt x="56746" y="21634"/>
                  </a:lnTo>
                  <a:cubicBezTo>
                    <a:pt x="56746" y="14650"/>
                    <a:pt x="56746" y="11006"/>
                    <a:pt x="63328" y="10095"/>
                  </a:cubicBezTo>
                  <a:cubicBezTo>
                    <a:pt x="66320" y="9488"/>
                    <a:pt x="74996" y="9488"/>
                    <a:pt x="80980" y="9488"/>
                  </a:cubicBezTo>
                  <a:cubicBezTo>
                    <a:pt x="107907" y="9488"/>
                    <a:pt x="141416" y="10702"/>
                    <a:pt x="141416" y="54731"/>
                  </a:cubicBezTo>
                  <a:cubicBezTo>
                    <a:pt x="141416" y="75683"/>
                    <a:pt x="134235" y="100279"/>
                    <a:pt x="89956" y="100279"/>
                  </a:cubicBezTo>
                  <a:lnTo>
                    <a:pt x="56746" y="100279"/>
                  </a:lnTo>
                  <a:close/>
                  <a:moveTo>
                    <a:pt x="119874" y="104226"/>
                  </a:moveTo>
                  <a:cubicBezTo>
                    <a:pt x="148895" y="96939"/>
                    <a:pt x="172232" y="78416"/>
                    <a:pt x="172232" y="54731"/>
                  </a:cubicBezTo>
                  <a:cubicBezTo>
                    <a:pt x="172232" y="25581"/>
                    <a:pt x="138125" y="75"/>
                    <a:pt x="94144" y="75"/>
                  </a:cubicBezTo>
                  <a:lnTo>
                    <a:pt x="200" y="75"/>
                  </a:lnTo>
                  <a:lnTo>
                    <a:pt x="200" y="9488"/>
                  </a:lnTo>
                  <a:lnTo>
                    <a:pt x="7380" y="9488"/>
                  </a:lnTo>
                  <a:cubicBezTo>
                    <a:pt x="30418" y="9488"/>
                    <a:pt x="31016" y="12828"/>
                    <a:pt x="31016" y="23759"/>
                  </a:cubicBezTo>
                  <a:lnTo>
                    <a:pt x="31016" y="183782"/>
                  </a:lnTo>
                  <a:cubicBezTo>
                    <a:pt x="31016" y="194714"/>
                    <a:pt x="30418" y="198054"/>
                    <a:pt x="7380" y="198054"/>
                  </a:cubicBezTo>
                  <a:lnTo>
                    <a:pt x="200" y="198054"/>
                  </a:lnTo>
                  <a:lnTo>
                    <a:pt x="200" y="207467"/>
                  </a:lnTo>
                  <a:cubicBezTo>
                    <a:pt x="10970" y="206556"/>
                    <a:pt x="32213" y="206556"/>
                    <a:pt x="43881" y="206556"/>
                  </a:cubicBezTo>
                  <a:cubicBezTo>
                    <a:pt x="55549" y="206556"/>
                    <a:pt x="76791" y="206556"/>
                    <a:pt x="87562" y="207467"/>
                  </a:cubicBezTo>
                  <a:lnTo>
                    <a:pt x="87562" y="198054"/>
                  </a:lnTo>
                  <a:lnTo>
                    <a:pt x="80382" y="198054"/>
                  </a:lnTo>
                  <a:cubicBezTo>
                    <a:pt x="57344" y="198054"/>
                    <a:pt x="56746" y="194714"/>
                    <a:pt x="56746" y="183782"/>
                  </a:cubicBezTo>
                  <a:lnTo>
                    <a:pt x="56746" y="106959"/>
                  </a:lnTo>
                  <a:lnTo>
                    <a:pt x="91152" y="106959"/>
                  </a:lnTo>
                  <a:cubicBezTo>
                    <a:pt x="95939" y="106959"/>
                    <a:pt x="108505" y="106959"/>
                    <a:pt x="118977" y="117283"/>
                  </a:cubicBezTo>
                  <a:cubicBezTo>
                    <a:pt x="130346" y="128215"/>
                    <a:pt x="130346" y="137628"/>
                    <a:pt x="130346" y="157972"/>
                  </a:cubicBezTo>
                  <a:cubicBezTo>
                    <a:pt x="130346" y="177709"/>
                    <a:pt x="130346" y="189855"/>
                    <a:pt x="142613" y="201394"/>
                  </a:cubicBezTo>
                  <a:cubicBezTo>
                    <a:pt x="154879" y="212325"/>
                    <a:pt x="171334" y="214147"/>
                    <a:pt x="180310" y="214147"/>
                  </a:cubicBezTo>
                  <a:cubicBezTo>
                    <a:pt x="203647" y="214147"/>
                    <a:pt x="208733" y="189248"/>
                    <a:pt x="208733" y="180746"/>
                  </a:cubicBezTo>
                  <a:cubicBezTo>
                    <a:pt x="208733" y="178924"/>
                    <a:pt x="208733" y="175584"/>
                    <a:pt x="204843" y="175584"/>
                  </a:cubicBezTo>
                  <a:cubicBezTo>
                    <a:pt x="201552" y="175584"/>
                    <a:pt x="201552" y="178317"/>
                    <a:pt x="201253" y="180442"/>
                  </a:cubicBezTo>
                  <a:cubicBezTo>
                    <a:pt x="199458" y="202001"/>
                    <a:pt x="188986" y="207467"/>
                    <a:pt x="181507" y="207467"/>
                  </a:cubicBezTo>
                  <a:cubicBezTo>
                    <a:pt x="166847" y="207467"/>
                    <a:pt x="164453" y="191981"/>
                    <a:pt x="160265" y="163741"/>
                  </a:cubicBezTo>
                  <a:lnTo>
                    <a:pt x="156375" y="139450"/>
                  </a:lnTo>
                  <a:cubicBezTo>
                    <a:pt x="150990" y="120016"/>
                    <a:pt x="136330" y="109996"/>
                    <a:pt x="119874" y="104226"/>
                  </a:cubicBez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B0E75C0E-41F6-7CF1-0757-25B2057E81F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823031" y="5432900"/>
              <a:ext cx="134933" cy="139374"/>
            </a:xfrm>
            <a:custGeom>
              <a:avLst/>
              <a:gdLst>
                <a:gd name="connsiteX0" fmla="*/ 87270 w 134933"/>
                <a:gd name="connsiteY0" fmla="*/ 113032 h 139374"/>
                <a:gd name="connsiteX1" fmla="*/ 110607 w 134933"/>
                <a:gd name="connsiteY1" fmla="*/ 137931 h 139374"/>
                <a:gd name="connsiteX2" fmla="*/ 135140 w 134933"/>
                <a:gd name="connsiteY2" fmla="*/ 109085 h 139374"/>
                <a:gd name="connsiteX3" fmla="*/ 135140 w 134933"/>
                <a:gd name="connsiteY3" fmla="*/ 92080 h 139374"/>
                <a:gd name="connsiteX4" fmla="*/ 127661 w 134933"/>
                <a:gd name="connsiteY4" fmla="*/ 92080 h 139374"/>
                <a:gd name="connsiteX5" fmla="*/ 127661 w 134933"/>
                <a:gd name="connsiteY5" fmla="*/ 109085 h 139374"/>
                <a:gd name="connsiteX6" fmla="*/ 116890 w 134933"/>
                <a:gd name="connsiteY6" fmla="*/ 128518 h 139374"/>
                <a:gd name="connsiteX7" fmla="*/ 105820 w 134933"/>
                <a:gd name="connsiteY7" fmla="*/ 113336 h 139374"/>
                <a:gd name="connsiteX8" fmla="*/ 105820 w 134933"/>
                <a:gd name="connsiteY8" fmla="*/ 52606 h 139374"/>
                <a:gd name="connsiteX9" fmla="*/ 95049 w 134933"/>
                <a:gd name="connsiteY9" fmla="*/ 16775 h 139374"/>
                <a:gd name="connsiteX10" fmla="*/ 54061 w 134933"/>
                <a:gd name="connsiteY10" fmla="*/ 75 h 139374"/>
                <a:gd name="connsiteX11" fmla="*/ 8883 w 134933"/>
                <a:gd name="connsiteY11" fmla="*/ 34387 h 139374"/>
                <a:gd name="connsiteX12" fmla="*/ 22646 w 134933"/>
                <a:gd name="connsiteY12" fmla="*/ 48659 h 139374"/>
                <a:gd name="connsiteX13" fmla="*/ 36409 w 134933"/>
                <a:gd name="connsiteY13" fmla="*/ 34691 h 139374"/>
                <a:gd name="connsiteX14" fmla="*/ 21150 w 134933"/>
                <a:gd name="connsiteY14" fmla="*/ 20723 h 139374"/>
                <a:gd name="connsiteX15" fmla="*/ 53462 w 134933"/>
                <a:gd name="connsiteY15" fmla="*/ 6755 h 139374"/>
                <a:gd name="connsiteX16" fmla="*/ 85176 w 134933"/>
                <a:gd name="connsiteY16" fmla="*/ 45622 h 139374"/>
                <a:gd name="connsiteX17" fmla="*/ 85176 w 134933"/>
                <a:gd name="connsiteY17" fmla="*/ 56857 h 139374"/>
                <a:gd name="connsiteX18" fmla="*/ 30126 w 134933"/>
                <a:gd name="connsiteY18" fmla="*/ 67788 h 139374"/>
                <a:gd name="connsiteX19" fmla="*/ 207 w 134933"/>
                <a:gd name="connsiteY19" fmla="*/ 107263 h 139374"/>
                <a:gd name="connsiteX20" fmla="*/ 48077 w 134933"/>
                <a:gd name="connsiteY20" fmla="*/ 139450 h 139374"/>
                <a:gd name="connsiteX21" fmla="*/ 87270 w 134933"/>
                <a:gd name="connsiteY21" fmla="*/ 113032 h 139374"/>
                <a:gd name="connsiteX22" fmla="*/ 85176 w 134933"/>
                <a:gd name="connsiteY22" fmla="*/ 63234 h 139374"/>
                <a:gd name="connsiteX23" fmla="*/ 85176 w 134933"/>
                <a:gd name="connsiteY23" fmla="*/ 93599 h 139374"/>
                <a:gd name="connsiteX24" fmla="*/ 50171 w 134933"/>
                <a:gd name="connsiteY24" fmla="*/ 132769 h 139374"/>
                <a:gd name="connsiteX25" fmla="*/ 23244 w 134933"/>
                <a:gd name="connsiteY25" fmla="*/ 106959 h 139374"/>
                <a:gd name="connsiteX26" fmla="*/ 85176 w 134933"/>
                <a:gd name="connsiteY26" fmla="*/ 63234 h 13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4933" h="139374">
                  <a:moveTo>
                    <a:pt x="87270" y="113032"/>
                  </a:moveTo>
                  <a:cubicBezTo>
                    <a:pt x="88467" y="125178"/>
                    <a:pt x="96545" y="137931"/>
                    <a:pt x="110607" y="137931"/>
                  </a:cubicBezTo>
                  <a:cubicBezTo>
                    <a:pt x="116890" y="137931"/>
                    <a:pt x="135140" y="133680"/>
                    <a:pt x="135140" y="109085"/>
                  </a:cubicBezTo>
                  <a:lnTo>
                    <a:pt x="135140" y="92080"/>
                  </a:lnTo>
                  <a:lnTo>
                    <a:pt x="127661" y="92080"/>
                  </a:lnTo>
                  <a:lnTo>
                    <a:pt x="127661" y="109085"/>
                  </a:lnTo>
                  <a:cubicBezTo>
                    <a:pt x="127661" y="126696"/>
                    <a:pt x="120181" y="128518"/>
                    <a:pt x="116890" y="128518"/>
                  </a:cubicBezTo>
                  <a:cubicBezTo>
                    <a:pt x="107017" y="128518"/>
                    <a:pt x="105820" y="114854"/>
                    <a:pt x="105820" y="113336"/>
                  </a:cubicBezTo>
                  <a:lnTo>
                    <a:pt x="105820" y="52606"/>
                  </a:lnTo>
                  <a:cubicBezTo>
                    <a:pt x="105820" y="39853"/>
                    <a:pt x="105820" y="28010"/>
                    <a:pt x="95049" y="16775"/>
                  </a:cubicBezTo>
                  <a:cubicBezTo>
                    <a:pt x="83381" y="4933"/>
                    <a:pt x="68422" y="75"/>
                    <a:pt x="54061" y="75"/>
                  </a:cubicBezTo>
                  <a:cubicBezTo>
                    <a:pt x="29527" y="75"/>
                    <a:pt x="8883" y="14346"/>
                    <a:pt x="8883" y="34387"/>
                  </a:cubicBezTo>
                  <a:cubicBezTo>
                    <a:pt x="8883" y="43497"/>
                    <a:pt x="14867" y="48659"/>
                    <a:pt x="22646" y="48659"/>
                  </a:cubicBezTo>
                  <a:cubicBezTo>
                    <a:pt x="31023" y="48659"/>
                    <a:pt x="36409" y="42586"/>
                    <a:pt x="36409" y="34691"/>
                  </a:cubicBezTo>
                  <a:cubicBezTo>
                    <a:pt x="36409" y="31047"/>
                    <a:pt x="34913" y="21026"/>
                    <a:pt x="21150" y="20723"/>
                  </a:cubicBezTo>
                  <a:cubicBezTo>
                    <a:pt x="29228" y="10095"/>
                    <a:pt x="43888" y="6755"/>
                    <a:pt x="53462" y="6755"/>
                  </a:cubicBezTo>
                  <a:cubicBezTo>
                    <a:pt x="68122" y="6755"/>
                    <a:pt x="85176" y="18597"/>
                    <a:pt x="85176" y="45622"/>
                  </a:cubicBezTo>
                  <a:lnTo>
                    <a:pt x="85176" y="56857"/>
                  </a:lnTo>
                  <a:cubicBezTo>
                    <a:pt x="69918" y="57768"/>
                    <a:pt x="48974" y="58679"/>
                    <a:pt x="30126" y="67788"/>
                  </a:cubicBezTo>
                  <a:cubicBezTo>
                    <a:pt x="7687" y="78112"/>
                    <a:pt x="207" y="93902"/>
                    <a:pt x="207" y="107263"/>
                  </a:cubicBezTo>
                  <a:cubicBezTo>
                    <a:pt x="207" y="131858"/>
                    <a:pt x="29228" y="139450"/>
                    <a:pt x="48077" y="139450"/>
                  </a:cubicBezTo>
                  <a:cubicBezTo>
                    <a:pt x="67823" y="139450"/>
                    <a:pt x="81586" y="127304"/>
                    <a:pt x="87270" y="113032"/>
                  </a:cubicBezTo>
                  <a:close/>
                  <a:moveTo>
                    <a:pt x="85176" y="63234"/>
                  </a:moveTo>
                  <a:lnTo>
                    <a:pt x="85176" y="93599"/>
                  </a:lnTo>
                  <a:cubicBezTo>
                    <a:pt x="85176" y="122445"/>
                    <a:pt x="63635" y="132769"/>
                    <a:pt x="50171" y="132769"/>
                  </a:cubicBezTo>
                  <a:cubicBezTo>
                    <a:pt x="35511" y="132769"/>
                    <a:pt x="23244" y="122142"/>
                    <a:pt x="23244" y="106959"/>
                  </a:cubicBezTo>
                  <a:cubicBezTo>
                    <a:pt x="23244" y="90258"/>
                    <a:pt x="35810" y="65056"/>
                    <a:pt x="85176" y="63234"/>
                  </a:cubicBez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91F0A6C6-3A74-FEF3-4C66-4658704E554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974509" y="5469307"/>
              <a:ext cx="186602" cy="145174"/>
            </a:xfrm>
            <a:custGeom>
              <a:avLst/>
              <a:gdLst>
                <a:gd name="connsiteX0" fmla="*/ 161892 w 186602"/>
                <a:gd name="connsiteY0" fmla="*/ 17293 h 145174"/>
                <a:gd name="connsiteX1" fmla="*/ 179694 w 186602"/>
                <a:gd name="connsiteY1" fmla="*/ 7728 h 145174"/>
                <a:gd name="connsiteX2" fmla="*/ 186815 w 186602"/>
                <a:gd name="connsiteY2" fmla="*/ 3052 h 145174"/>
                <a:gd name="connsiteX3" fmla="*/ 183464 w 186602"/>
                <a:gd name="connsiteY3" fmla="*/ 76 h 145174"/>
                <a:gd name="connsiteX4" fmla="*/ 156028 w 186602"/>
                <a:gd name="connsiteY4" fmla="*/ 926 h 145174"/>
                <a:gd name="connsiteX5" fmla="*/ 141578 w 186602"/>
                <a:gd name="connsiteY5" fmla="*/ 714 h 145174"/>
                <a:gd name="connsiteX6" fmla="*/ 128384 w 186602"/>
                <a:gd name="connsiteY6" fmla="*/ 76 h 145174"/>
                <a:gd name="connsiteX7" fmla="*/ 123985 w 186602"/>
                <a:gd name="connsiteY7" fmla="*/ 4752 h 145174"/>
                <a:gd name="connsiteX8" fmla="*/ 130687 w 186602"/>
                <a:gd name="connsiteY8" fmla="*/ 7728 h 145174"/>
                <a:gd name="connsiteX9" fmla="*/ 138646 w 186602"/>
                <a:gd name="connsiteY9" fmla="*/ 8153 h 145174"/>
                <a:gd name="connsiteX10" fmla="*/ 143463 w 186602"/>
                <a:gd name="connsiteY10" fmla="*/ 11129 h 145174"/>
                <a:gd name="connsiteX11" fmla="*/ 142625 w 186602"/>
                <a:gd name="connsiteY11" fmla="*/ 15805 h 145174"/>
                <a:gd name="connsiteX12" fmla="*/ 130268 w 186602"/>
                <a:gd name="connsiteY12" fmla="*/ 65968 h 145174"/>
                <a:gd name="connsiteX13" fmla="*/ 60109 w 186602"/>
                <a:gd name="connsiteY13" fmla="*/ 65968 h 145174"/>
                <a:gd name="connsiteX14" fmla="*/ 72256 w 186602"/>
                <a:gd name="connsiteY14" fmla="*/ 16655 h 145174"/>
                <a:gd name="connsiteX15" fmla="*/ 90686 w 186602"/>
                <a:gd name="connsiteY15" fmla="*/ 7728 h 145174"/>
                <a:gd name="connsiteX16" fmla="*/ 96969 w 186602"/>
                <a:gd name="connsiteY16" fmla="*/ 3052 h 145174"/>
                <a:gd name="connsiteX17" fmla="*/ 93618 w 186602"/>
                <a:gd name="connsiteY17" fmla="*/ 76 h 145174"/>
                <a:gd name="connsiteX18" fmla="*/ 66183 w 186602"/>
                <a:gd name="connsiteY18" fmla="*/ 926 h 145174"/>
                <a:gd name="connsiteX19" fmla="*/ 51732 w 186602"/>
                <a:gd name="connsiteY19" fmla="*/ 714 h 145174"/>
                <a:gd name="connsiteX20" fmla="*/ 38538 w 186602"/>
                <a:gd name="connsiteY20" fmla="*/ 76 h 145174"/>
                <a:gd name="connsiteX21" fmla="*/ 34140 w 186602"/>
                <a:gd name="connsiteY21" fmla="*/ 4752 h 145174"/>
                <a:gd name="connsiteX22" fmla="*/ 40842 w 186602"/>
                <a:gd name="connsiteY22" fmla="*/ 7728 h 145174"/>
                <a:gd name="connsiteX23" fmla="*/ 48800 w 186602"/>
                <a:gd name="connsiteY23" fmla="*/ 8153 h 145174"/>
                <a:gd name="connsiteX24" fmla="*/ 53617 w 186602"/>
                <a:gd name="connsiteY24" fmla="*/ 11129 h 145174"/>
                <a:gd name="connsiteX25" fmla="*/ 52779 w 186602"/>
                <a:gd name="connsiteY25" fmla="*/ 15805 h 145174"/>
                <a:gd name="connsiteX26" fmla="*/ 24925 w 186602"/>
                <a:gd name="connsiteY26" fmla="*/ 128671 h 145174"/>
                <a:gd name="connsiteX27" fmla="*/ 6495 w 186602"/>
                <a:gd name="connsiteY27" fmla="*/ 137599 h 145174"/>
                <a:gd name="connsiteX28" fmla="*/ 212 w 186602"/>
                <a:gd name="connsiteY28" fmla="*/ 142062 h 145174"/>
                <a:gd name="connsiteX29" fmla="*/ 3563 w 186602"/>
                <a:gd name="connsiteY29" fmla="*/ 145251 h 145174"/>
                <a:gd name="connsiteX30" fmla="*/ 30789 w 186602"/>
                <a:gd name="connsiteY30" fmla="*/ 144401 h 145174"/>
                <a:gd name="connsiteX31" fmla="*/ 45240 w 186602"/>
                <a:gd name="connsiteY31" fmla="*/ 144613 h 145174"/>
                <a:gd name="connsiteX32" fmla="*/ 58643 w 186602"/>
                <a:gd name="connsiteY32" fmla="*/ 145251 h 145174"/>
                <a:gd name="connsiteX33" fmla="*/ 63041 w 186602"/>
                <a:gd name="connsiteY33" fmla="*/ 140787 h 145174"/>
                <a:gd name="connsiteX34" fmla="*/ 56130 w 186602"/>
                <a:gd name="connsiteY34" fmla="*/ 137599 h 145174"/>
                <a:gd name="connsiteX35" fmla="*/ 48172 w 186602"/>
                <a:gd name="connsiteY35" fmla="*/ 137174 h 145174"/>
                <a:gd name="connsiteX36" fmla="*/ 43564 w 186602"/>
                <a:gd name="connsiteY36" fmla="*/ 133985 h 145174"/>
                <a:gd name="connsiteX37" fmla="*/ 44402 w 186602"/>
                <a:gd name="connsiteY37" fmla="*/ 129309 h 145174"/>
                <a:gd name="connsiteX38" fmla="*/ 58224 w 186602"/>
                <a:gd name="connsiteY38" fmla="*/ 73620 h 145174"/>
                <a:gd name="connsiteX39" fmla="*/ 128384 w 186602"/>
                <a:gd name="connsiteY39" fmla="*/ 73620 h 145174"/>
                <a:gd name="connsiteX40" fmla="*/ 114771 w 186602"/>
                <a:gd name="connsiteY40" fmla="*/ 128671 h 145174"/>
                <a:gd name="connsiteX41" fmla="*/ 96341 w 186602"/>
                <a:gd name="connsiteY41" fmla="*/ 137599 h 145174"/>
                <a:gd name="connsiteX42" fmla="*/ 90058 w 186602"/>
                <a:gd name="connsiteY42" fmla="*/ 142062 h 145174"/>
                <a:gd name="connsiteX43" fmla="*/ 93409 w 186602"/>
                <a:gd name="connsiteY43" fmla="*/ 145251 h 145174"/>
                <a:gd name="connsiteX44" fmla="*/ 120635 w 186602"/>
                <a:gd name="connsiteY44" fmla="*/ 144401 h 145174"/>
                <a:gd name="connsiteX45" fmla="*/ 135085 w 186602"/>
                <a:gd name="connsiteY45" fmla="*/ 144613 h 145174"/>
                <a:gd name="connsiteX46" fmla="*/ 148489 w 186602"/>
                <a:gd name="connsiteY46" fmla="*/ 145251 h 145174"/>
                <a:gd name="connsiteX47" fmla="*/ 152887 w 186602"/>
                <a:gd name="connsiteY47" fmla="*/ 140787 h 145174"/>
                <a:gd name="connsiteX48" fmla="*/ 145976 w 186602"/>
                <a:gd name="connsiteY48" fmla="*/ 137599 h 145174"/>
                <a:gd name="connsiteX49" fmla="*/ 138017 w 186602"/>
                <a:gd name="connsiteY49" fmla="*/ 137174 h 145174"/>
                <a:gd name="connsiteX50" fmla="*/ 133410 w 186602"/>
                <a:gd name="connsiteY50" fmla="*/ 133985 h 145174"/>
                <a:gd name="connsiteX51" fmla="*/ 134248 w 186602"/>
                <a:gd name="connsiteY51" fmla="*/ 129309 h 145174"/>
                <a:gd name="connsiteX52" fmla="*/ 161892 w 186602"/>
                <a:gd name="connsiteY52" fmla="*/ 17293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6602" h="145174">
                  <a:moveTo>
                    <a:pt x="161892" y="17293"/>
                  </a:moveTo>
                  <a:cubicBezTo>
                    <a:pt x="163777" y="9429"/>
                    <a:pt x="164196" y="7728"/>
                    <a:pt x="179694" y="7728"/>
                  </a:cubicBezTo>
                  <a:cubicBezTo>
                    <a:pt x="184301" y="7728"/>
                    <a:pt x="186815" y="7728"/>
                    <a:pt x="186815" y="3052"/>
                  </a:cubicBezTo>
                  <a:cubicBezTo>
                    <a:pt x="186815" y="2202"/>
                    <a:pt x="186186" y="76"/>
                    <a:pt x="183464" y="76"/>
                  </a:cubicBezTo>
                  <a:cubicBezTo>
                    <a:pt x="177390" y="76"/>
                    <a:pt x="162102" y="926"/>
                    <a:pt x="156028" y="926"/>
                  </a:cubicBezTo>
                  <a:cubicBezTo>
                    <a:pt x="152468" y="926"/>
                    <a:pt x="145138" y="926"/>
                    <a:pt x="141578" y="714"/>
                  </a:cubicBezTo>
                  <a:cubicBezTo>
                    <a:pt x="137389" y="501"/>
                    <a:pt x="132363" y="76"/>
                    <a:pt x="128384" y="76"/>
                  </a:cubicBezTo>
                  <a:cubicBezTo>
                    <a:pt x="127127" y="76"/>
                    <a:pt x="123985" y="76"/>
                    <a:pt x="123985" y="4752"/>
                  </a:cubicBezTo>
                  <a:cubicBezTo>
                    <a:pt x="123985" y="7728"/>
                    <a:pt x="126499" y="7728"/>
                    <a:pt x="130687" y="7728"/>
                  </a:cubicBezTo>
                  <a:cubicBezTo>
                    <a:pt x="130897" y="7728"/>
                    <a:pt x="134876" y="7728"/>
                    <a:pt x="138646" y="8153"/>
                  </a:cubicBezTo>
                  <a:cubicBezTo>
                    <a:pt x="143044" y="8578"/>
                    <a:pt x="143463" y="9003"/>
                    <a:pt x="143463" y="11129"/>
                  </a:cubicBezTo>
                  <a:cubicBezTo>
                    <a:pt x="143463" y="11342"/>
                    <a:pt x="143463" y="12617"/>
                    <a:pt x="142625" y="15805"/>
                  </a:cubicBezTo>
                  <a:lnTo>
                    <a:pt x="130268" y="65968"/>
                  </a:lnTo>
                  <a:lnTo>
                    <a:pt x="60109" y="65968"/>
                  </a:lnTo>
                  <a:lnTo>
                    <a:pt x="72256" y="16655"/>
                  </a:lnTo>
                  <a:cubicBezTo>
                    <a:pt x="74141" y="9429"/>
                    <a:pt x="74560" y="7728"/>
                    <a:pt x="90686" y="7728"/>
                  </a:cubicBezTo>
                  <a:cubicBezTo>
                    <a:pt x="94246" y="7728"/>
                    <a:pt x="96969" y="7728"/>
                    <a:pt x="96969" y="3052"/>
                  </a:cubicBezTo>
                  <a:cubicBezTo>
                    <a:pt x="96969" y="2202"/>
                    <a:pt x="96341" y="76"/>
                    <a:pt x="93618" y="76"/>
                  </a:cubicBezTo>
                  <a:cubicBezTo>
                    <a:pt x="87545" y="76"/>
                    <a:pt x="72256" y="926"/>
                    <a:pt x="66183" y="926"/>
                  </a:cubicBezTo>
                  <a:cubicBezTo>
                    <a:pt x="62622" y="926"/>
                    <a:pt x="55292" y="926"/>
                    <a:pt x="51732" y="714"/>
                  </a:cubicBezTo>
                  <a:cubicBezTo>
                    <a:pt x="47543" y="501"/>
                    <a:pt x="42517" y="76"/>
                    <a:pt x="38538" y="76"/>
                  </a:cubicBezTo>
                  <a:cubicBezTo>
                    <a:pt x="37281" y="76"/>
                    <a:pt x="34140" y="76"/>
                    <a:pt x="34140" y="4752"/>
                  </a:cubicBezTo>
                  <a:cubicBezTo>
                    <a:pt x="34140" y="7728"/>
                    <a:pt x="36653" y="7728"/>
                    <a:pt x="40842" y="7728"/>
                  </a:cubicBezTo>
                  <a:cubicBezTo>
                    <a:pt x="41051" y="7728"/>
                    <a:pt x="45030" y="7728"/>
                    <a:pt x="48800" y="8153"/>
                  </a:cubicBezTo>
                  <a:cubicBezTo>
                    <a:pt x="53198" y="8578"/>
                    <a:pt x="53617" y="9003"/>
                    <a:pt x="53617" y="11129"/>
                  </a:cubicBezTo>
                  <a:cubicBezTo>
                    <a:pt x="53617" y="11554"/>
                    <a:pt x="53617" y="12617"/>
                    <a:pt x="52779" y="15805"/>
                  </a:cubicBezTo>
                  <a:lnTo>
                    <a:pt x="24925" y="128671"/>
                  </a:lnTo>
                  <a:cubicBezTo>
                    <a:pt x="23249" y="135898"/>
                    <a:pt x="22831" y="137599"/>
                    <a:pt x="6495" y="137599"/>
                  </a:cubicBezTo>
                  <a:cubicBezTo>
                    <a:pt x="2935" y="137599"/>
                    <a:pt x="212" y="137599"/>
                    <a:pt x="212" y="142062"/>
                  </a:cubicBezTo>
                  <a:cubicBezTo>
                    <a:pt x="212" y="144188"/>
                    <a:pt x="1678" y="145251"/>
                    <a:pt x="3563" y="145251"/>
                  </a:cubicBezTo>
                  <a:cubicBezTo>
                    <a:pt x="9636" y="145251"/>
                    <a:pt x="24715" y="144401"/>
                    <a:pt x="30789" y="144401"/>
                  </a:cubicBezTo>
                  <a:cubicBezTo>
                    <a:pt x="34349" y="144401"/>
                    <a:pt x="41679" y="144401"/>
                    <a:pt x="45240" y="144613"/>
                  </a:cubicBezTo>
                  <a:cubicBezTo>
                    <a:pt x="49428" y="144826"/>
                    <a:pt x="54664" y="145251"/>
                    <a:pt x="58643" y="145251"/>
                  </a:cubicBezTo>
                  <a:cubicBezTo>
                    <a:pt x="59690" y="145251"/>
                    <a:pt x="63041" y="145251"/>
                    <a:pt x="63041" y="140787"/>
                  </a:cubicBezTo>
                  <a:cubicBezTo>
                    <a:pt x="63041" y="137599"/>
                    <a:pt x="60947" y="137599"/>
                    <a:pt x="56130" y="137599"/>
                  </a:cubicBezTo>
                  <a:cubicBezTo>
                    <a:pt x="52779" y="137599"/>
                    <a:pt x="51941" y="137599"/>
                    <a:pt x="48172" y="137174"/>
                  </a:cubicBezTo>
                  <a:cubicBezTo>
                    <a:pt x="43564" y="136536"/>
                    <a:pt x="43564" y="136111"/>
                    <a:pt x="43564" y="133985"/>
                  </a:cubicBezTo>
                  <a:cubicBezTo>
                    <a:pt x="43564" y="133773"/>
                    <a:pt x="43564" y="132497"/>
                    <a:pt x="44402" y="129309"/>
                  </a:cubicBezTo>
                  <a:lnTo>
                    <a:pt x="58224" y="73620"/>
                  </a:lnTo>
                  <a:lnTo>
                    <a:pt x="128384" y="73620"/>
                  </a:lnTo>
                  <a:lnTo>
                    <a:pt x="114771" y="128671"/>
                  </a:lnTo>
                  <a:cubicBezTo>
                    <a:pt x="113095" y="135898"/>
                    <a:pt x="112676" y="137599"/>
                    <a:pt x="96341" y="137599"/>
                  </a:cubicBezTo>
                  <a:cubicBezTo>
                    <a:pt x="92780" y="137599"/>
                    <a:pt x="90058" y="137599"/>
                    <a:pt x="90058" y="142062"/>
                  </a:cubicBezTo>
                  <a:cubicBezTo>
                    <a:pt x="90058" y="144188"/>
                    <a:pt x="91524" y="145251"/>
                    <a:pt x="93409" y="145251"/>
                  </a:cubicBezTo>
                  <a:cubicBezTo>
                    <a:pt x="99482" y="145251"/>
                    <a:pt x="114561" y="144401"/>
                    <a:pt x="120635" y="144401"/>
                  </a:cubicBezTo>
                  <a:cubicBezTo>
                    <a:pt x="124195" y="144401"/>
                    <a:pt x="131525" y="144401"/>
                    <a:pt x="135085" y="144613"/>
                  </a:cubicBezTo>
                  <a:cubicBezTo>
                    <a:pt x="139274" y="144826"/>
                    <a:pt x="144510" y="145251"/>
                    <a:pt x="148489" y="145251"/>
                  </a:cubicBezTo>
                  <a:cubicBezTo>
                    <a:pt x="149536" y="145251"/>
                    <a:pt x="152887" y="145251"/>
                    <a:pt x="152887" y="140787"/>
                  </a:cubicBezTo>
                  <a:cubicBezTo>
                    <a:pt x="152887" y="137599"/>
                    <a:pt x="150793" y="137599"/>
                    <a:pt x="145976" y="137599"/>
                  </a:cubicBezTo>
                  <a:cubicBezTo>
                    <a:pt x="142625" y="137599"/>
                    <a:pt x="141787" y="137599"/>
                    <a:pt x="138017" y="137174"/>
                  </a:cubicBezTo>
                  <a:cubicBezTo>
                    <a:pt x="133410" y="136536"/>
                    <a:pt x="133410" y="136111"/>
                    <a:pt x="133410" y="133985"/>
                  </a:cubicBezTo>
                  <a:cubicBezTo>
                    <a:pt x="133410" y="132710"/>
                    <a:pt x="134038" y="130584"/>
                    <a:pt x="134248" y="129309"/>
                  </a:cubicBezTo>
                  <a:lnTo>
                    <a:pt x="161892" y="17293"/>
                  </a:ln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C7A7FFA2-4F89-B2F0-2A71-4357FE16748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9286843" y="5457496"/>
              <a:ext cx="198958" cy="71053"/>
            </a:xfrm>
            <a:custGeom>
              <a:avLst/>
              <a:gdLst>
                <a:gd name="connsiteX0" fmla="*/ 189009 w 198958"/>
                <a:gd name="connsiteY0" fmla="*/ 12221 h 71053"/>
                <a:gd name="connsiteX1" fmla="*/ 199181 w 198958"/>
                <a:gd name="connsiteY1" fmla="*/ 6148 h 71053"/>
                <a:gd name="connsiteX2" fmla="*/ 189308 w 198958"/>
                <a:gd name="connsiteY2" fmla="*/ 75 h 71053"/>
                <a:gd name="connsiteX3" fmla="*/ 10096 w 198958"/>
                <a:gd name="connsiteY3" fmla="*/ 75 h 71053"/>
                <a:gd name="connsiteX4" fmla="*/ 222 w 198958"/>
                <a:gd name="connsiteY4" fmla="*/ 6148 h 71053"/>
                <a:gd name="connsiteX5" fmla="*/ 10395 w 198958"/>
                <a:gd name="connsiteY5" fmla="*/ 12221 h 71053"/>
                <a:gd name="connsiteX6" fmla="*/ 189009 w 198958"/>
                <a:gd name="connsiteY6" fmla="*/ 12221 h 71053"/>
                <a:gd name="connsiteX7" fmla="*/ 189308 w 198958"/>
                <a:gd name="connsiteY7" fmla="*/ 71129 h 71053"/>
                <a:gd name="connsiteX8" fmla="*/ 199181 w 198958"/>
                <a:gd name="connsiteY8" fmla="*/ 65056 h 71053"/>
                <a:gd name="connsiteX9" fmla="*/ 189009 w 198958"/>
                <a:gd name="connsiteY9" fmla="*/ 58983 h 71053"/>
                <a:gd name="connsiteX10" fmla="*/ 10395 w 198958"/>
                <a:gd name="connsiteY10" fmla="*/ 58983 h 71053"/>
                <a:gd name="connsiteX11" fmla="*/ 222 w 198958"/>
                <a:gd name="connsiteY11" fmla="*/ 65056 h 71053"/>
                <a:gd name="connsiteX12" fmla="*/ 10096 w 198958"/>
                <a:gd name="connsiteY12" fmla="*/ 71129 h 71053"/>
                <a:gd name="connsiteX13" fmla="*/ 189308 w 198958"/>
                <a:gd name="connsiteY13" fmla="*/ 71129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8958" h="71053">
                  <a:moveTo>
                    <a:pt x="189009" y="12221"/>
                  </a:moveTo>
                  <a:cubicBezTo>
                    <a:pt x="193497" y="12221"/>
                    <a:pt x="199181" y="12221"/>
                    <a:pt x="199181" y="6148"/>
                  </a:cubicBezTo>
                  <a:cubicBezTo>
                    <a:pt x="199181" y="75"/>
                    <a:pt x="193497" y="75"/>
                    <a:pt x="189308" y="75"/>
                  </a:cubicBezTo>
                  <a:lnTo>
                    <a:pt x="10096" y="75"/>
                  </a:lnTo>
                  <a:cubicBezTo>
                    <a:pt x="5907" y="75"/>
                    <a:pt x="222" y="75"/>
                    <a:pt x="222" y="6148"/>
                  </a:cubicBezTo>
                  <a:cubicBezTo>
                    <a:pt x="222" y="12221"/>
                    <a:pt x="5907" y="12221"/>
                    <a:pt x="10395" y="12221"/>
                  </a:cubicBezTo>
                  <a:lnTo>
                    <a:pt x="189009" y="12221"/>
                  </a:lnTo>
                  <a:close/>
                  <a:moveTo>
                    <a:pt x="189308" y="71129"/>
                  </a:moveTo>
                  <a:cubicBezTo>
                    <a:pt x="193497" y="71129"/>
                    <a:pt x="199181" y="71129"/>
                    <a:pt x="199181" y="65056"/>
                  </a:cubicBezTo>
                  <a:cubicBezTo>
                    <a:pt x="199181" y="58983"/>
                    <a:pt x="193497" y="58983"/>
                    <a:pt x="189009" y="58983"/>
                  </a:cubicBezTo>
                  <a:lnTo>
                    <a:pt x="10395" y="58983"/>
                  </a:lnTo>
                  <a:cubicBezTo>
                    <a:pt x="5907" y="58983"/>
                    <a:pt x="222" y="58983"/>
                    <a:pt x="222" y="65056"/>
                  </a:cubicBezTo>
                  <a:cubicBezTo>
                    <a:pt x="222" y="71129"/>
                    <a:pt x="5907" y="71129"/>
                    <a:pt x="10096" y="71129"/>
                  </a:cubicBezTo>
                  <a:lnTo>
                    <a:pt x="189308" y="71129"/>
                  </a:ln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287C205E-B21D-88AF-E982-58CBB32CFF5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9602650" y="5354862"/>
              <a:ext cx="203147" cy="220752"/>
            </a:xfrm>
            <a:custGeom>
              <a:avLst/>
              <a:gdLst>
                <a:gd name="connsiteX0" fmla="*/ 160896 w 203147"/>
                <a:gd name="connsiteY0" fmla="*/ 195017 h 220752"/>
                <a:gd name="connsiteX1" fmla="*/ 180044 w 203147"/>
                <a:gd name="connsiteY1" fmla="*/ 213843 h 220752"/>
                <a:gd name="connsiteX2" fmla="*/ 182737 w 203147"/>
                <a:gd name="connsiteY2" fmla="*/ 206860 h 220752"/>
                <a:gd name="connsiteX3" fmla="*/ 182737 w 203147"/>
                <a:gd name="connsiteY3" fmla="*/ 154025 h 220752"/>
                <a:gd name="connsiteX4" fmla="*/ 203380 w 203147"/>
                <a:gd name="connsiteY4" fmla="*/ 140664 h 220752"/>
                <a:gd name="connsiteX5" fmla="*/ 203380 w 203147"/>
                <a:gd name="connsiteY5" fmla="*/ 131251 h 220752"/>
                <a:gd name="connsiteX6" fmla="*/ 166880 w 203147"/>
                <a:gd name="connsiteY6" fmla="*/ 132162 h 220752"/>
                <a:gd name="connsiteX7" fmla="*/ 118711 w 203147"/>
                <a:gd name="connsiteY7" fmla="*/ 131251 h 220752"/>
                <a:gd name="connsiteX8" fmla="*/ 118711 w 203147"/>
                <a:gd name="connsiteY8" fmla="*/ 140664 h 220752"/>
                <a:gd name="connsiteX9" fmla="*/ 128285 w 203147"/>
                <a:gd name="connsiteY9" fmla="*/ 140664 h 220752"/>
                <a:gd name="connsiteX10" fmla="*/ 156109 w 203147"/>
                <a:gd name="connsiteY10" fmla="*/ 155239 h 220752"/>
                <a:gd name="connsiteX11" fmla="*/ 156109 w 203147"/>
                <a:gd name="connsiteY11" fmla="*/ 174673 h 220752"/>
                <a:gd name="connsiteX12" fmla="*/ 109735 w 203147"/>
                <a:gd name="connsiteY12" fmla="*/ 211414 h 220752"/>
                <a:gd name="connsiteX13" fmla="*/ 31049 w 203147"/>
                <a:gd name="connsiteY13" fmla="*/ 110299 h 220752"/>
                <a:gd name="connsiteX14" fmla="*/ 107940 w 203147"/>
                <a:gd name="connsiteY14" fmla="*/ 9488 h 220752"/>
                <a:gd name="connsiteX15" fmla="*/ 173163 w 203147"/>
                <a:gd name="connsiteY15" fmla="*/ 81453 h 220752"/>
                <a:gd name="connsiteX16" fmla="*/ 177950 w 203147"/>
                <a:gd name="connsiteY16" fmla="*/ 86615 h 220752"/>
                <a:gd name="connsiteX17" fmla="*/ 182737 w 203147"/>
                <a:gd name="connsiteY17" fmla="*/ 79327 h 220752"/>
                <a:gd name="connsiteX18" fmla="*/ 182737 w 203147"/>
                <a:gd name="connsiteY18" fmla="*/ 7362 h 220752"/>
                <a:gd name="connsiteX19" fmla="*/ 179446 w 203147"/>
                <a:gd name="connsiteY19" fmla="*/ 75 h 220752"/>
                <a:gd name="connsiteX20" fmla="*/ 174659 w 203147"/>
                <a:gd name="connsiteY20" fmla="*/ 3718 h 220752"/>
                <a:gd name="connsiteX21" fmla="*/ 159699 w 203147"/>
                <a:gd name="connsiteY21" fmla="*/ 26189 h 220752"/>
                <a:gd name="connsiteX22" fmla="*/ 104350 w 203147"/>
                <a:gd name="connsiteY22" fmla="*/ 75 h 220752"/>
                <a:gd name="connsiteX23" fmla="*/ 233 w 203147"/>
                <a:gd name="connsiteY23" fmla="*/ 110299 h 220752"/>
                <a:gd name="connsiteX24" fmla="*/ 104948 w 203147"/>
                <a:gd name="connsiteY24" fmla="*/ 220827 h 220752"/>
                <a:gd name="connsiteX25" fmla="*/ 160896 w 203147"/>
                <a:gd name="connsiteY25" fmla="*/ 195017 h 22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3147" h="220752">
                  <a:moveTo>
                    <a:pt x="160896" y="195017"/>
                  </a:moveTo>
                  <a:cubicBezTo>
                    <a:pt x="164785" y="201698"/>
                    <a:pt x="176753" y="213843"/>
                    <a:pt x="180044" y="213843"/>
                  </a:cubicBezTo>
                  <a:cubicBezTo>
                    <a:pt x="182737" y="213843"/>
                    <a:pt x="182737" y="211414"/>
                    <a:pt x="182737" y="206860"/>
                  </a:cubicBezTo>
                  <a:lnTo>
                    <a:pt x="182737" y="154025"/>
                  </a:lnTo>
                  <a:cubicBezTo>
                    <a:pt x="182737" y="142182"/>
                    <a:pt x="183933" y="140664"/>
                    <a:pt x="203380" y="140664"/>
                  </a:cubicBezTo>
                  <a:lnTo>
                    <a:pt x="203380" y="131251"/>
                  </a:lnTo>
                  <a:cubicBezTo>
                    <a:pt x="192311" y="131555"/>
                    <a:pt x="175855" y="132162"/>
                    <a:pt x="166880" y="132162"/>
                  </a:cubicBezTo>
                  <a:cubicBezTo>
                    <a:pt x="154912" y="132162"/>
                    <a:pt x="129481" y="132162"/>
                    <a:pt x="118711" y="131251"/>
                  </a:cubicBezTo>
                  <a:lnTo>
                    <a:pt x="118711" y="140664"/>
                  </a:lnTo>
                  <a:lnTo>
                    <a:pt x="128285" y="140664"/>
                  </a:lnTo>
                  <a:cubicBezTo>
                    <a:pt x="155211" y="140664"/>
                    <a:pt x="156109" y="144004"/>
                    <a:pt x="156109" y="155239"/>
                  </a:cubicBezTo>
                  <a:lnTo>
                    <a:pt x="156109" y="174673"/>
                  </a:lnTo>
                  <a:cubicBezTo>
                    <a:pt x="156109" y="208681"/>
                    <a:pt x="118112" y="211414"/>
                    <a:pt x="109735" y="211414"/>
                  </a:cubicBezTo>
                  <a:cubicBezTo>
                    <a:pt x="90288" y="211414"/>
                    <a:pt x="31049" y="200787"/>
                    <a:pt x="31049" y="110299"/>
                  </a:cubicBezTo>
                  <a:cubicBezTo>
                    <a:pt x="31049" y="19508"/>
                    <a:pt x="89989" y="9488"/>
                    <a:pt x="107940" y="9488"/>
                  </a:cubicBezTo>
                  <a:cubicBezTo>
                    <a:pt x="139953" y="9488"/>
                    <a:pt x="167179" y="36816"/>
                    <a:pt x="173163" y="81453"/>
                  </a:cubicBezTo>
                  <a:cubicBezTo>
                    <a:pt x="173761" y="85704"/>
                    <a:pt x="173761" y="86615"/>
                    <a:pt x="177950" y="86615"/>
                  </a:cubicBezTo>
                  <a:cubicBezTo>
                    <a:pt x="182737" y="86615"/>
                    <a:pt x="182737" y="85704"/>
                    <a:pt x="182737" y="79327"/>
                  </a:cubicBezTo>
                  <a:lnTo>
                    <a:pt x="182737" y="7362"/>
                  </a:lnTo>
                  <a:cubicBezTo>
                    <a:pt x="182737" y="2200"/>
                    <a:pt x="182737" y="75"/>
                    <a:pt x="179446" y="75"/>
                  </a:cubicBezTo>
                  <a:cubicBezTo>
                    <a:pt x="178249" y="75"/>
                    <a:pt x="177052" y="75"/>
                    <a:pt x="174659" y="3718"/>
                  </a:cubicBezTo>
                  <a:lnTo>
                    <a:pt x="159699" y="26189"/>
                  </a:lnTo>
                  <a:cubicBezTo>
                    <a:pt x="150125" y="16472"/>
                    <a:pt x="133969" y="75"/>
                    <a:pt x="104350" y="75"/>
                  </a:cubicBezTo>
                  <a:cubicBezTo>
                    <a:pt x="48701" y="75"/>
                    <a:pt x="233" y="48051"/>
                    <a:pt x="233" y="110299"/>
                  </a:cubicBezTo>
                  <a:cubicBezTo>
                    <a:pt x="233" y="172547"/>
                    <a:pt x="48103" y="220827"/>
                    <a:pt x="104948" y="220827"/>
                  </a:cubicBezTo>
                  <a:cubicBezTo>
                    <a:pt x="126789" y="220827"/>
                    <a:pt x="150724" y="212933"/>
                    <a:pt x="160896" y="195017"/>
                  </a:cubicBez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107D19A6-01F0-E751-AB30-6274FEB5CCA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829052" y="5434722"/>
              <a:ext cx="100526" cy="134212"/>
            </a:xfrm>
            <a:custGeom>
              <a:avLst/>
              <a:gdLst>
                <a:gd name="connsiteX0" fmla="*/ 41828 w 100526"/>
                <a:gd name="connsiteY0" fmla="*/ 33476 h 134212"/>
                <a:gd name="connsiteX1" fmla="*/ 41828 w 100526"/>
                <a:gd name="connsiteY1" fmla="*/ 75 h 134212"/>
                <a:gd name="connsiteX2" fmla="*/ 241 w 100526"/>
                <a:gd name="connsiteY2" fmla="*/ 3415 h 134212"/>
                <a:gd name="connsiteX3" fmla="*/ 241 w 100526"/>
                <a:gd name="connsiteY3" fmla="*/ 12828 h 134212"/>
                <a:gd name="connsiteX4" fmla="*/ 23577 w 100526"/>
                <a:gd name="connsiteY4" fmla="*/ 29832 h 134212"/>
                <a:gd name="connsiteX5" fmla="*/ 23577 w 100526"/>
                <a:gd name="connsiteY5" fmla="*/ 111210 h 134212"/>
                <a:gd name="connsiteX6" fmla="*/ 241 w 100526"/>
                <a:gd name="connsiteY6" fmla="*/ 124874 h 134212"/>
                <a:gd name="connsiteX7" fmla="*/ 241 w 100526"/>
                <a:gd name="connsiteY7" fmla="*/ 134288 h 134212"/>
                <a:gd name="connsiteX8" fmla="*/ 34348 w 100526"/>
                <a:gd name="connsiteY8" fmla="*/ 133377 h 134212"/>
                <a:gd name="connsiteX9" fmla="*/ 72345 w 100526"/>
                <a:gd name="connsiteY9" fmla="*/ 134288 h 134212"/>
                <a:gd name="connsiteX10" fmla="*/ 72345 w 100526"/>
                <a:gd name="connsiteY10" fmla="*/ 124874 h 134212"/>
                <a:gd name="connsiteX11" fmla="*/ 66062 w 100526"/>
                <a:gd name="connsiteY11" fmla="*/ 124874 h 134212"/>
                <a:gd name="connsiteX12" fmla="*/ 43324 w 100526"/>
                <a:gd name="connsiteY12" fmla="*/ 110603 h 134212"/>
                <a:gd name="connsiteX13" fmla="*/ 43324 w 100526"/>
                <a:gd name="connsiteY13" fmla="*/ 63841 h 134212"/>
                <a:gd name="connsiteX14" fmla="*/ 78628 w 100526"/>
                <a:gd name="connsiteY14" fmla="*/ 6755 h 134212"/>
                <a:gd name="connsiteX15" fmla="*/ 81919 w 100526"/>
                <a:gd name="connsiteY15" fmla="*/ 7059 h 134212"/>
                <a:gd name="connsiteX16" fmla="*/ 75037 w 100526"/>
                <a:gd name="connsiteY16" fmla="*/ 18901 h 134212"/>
                <a:gd name="connsiteX17" fmla="*/ 87902 w 100526"/>
                <a:gd name="connsiteY17" fmla="*/ 31958 h 134212"/>
                <a:gd name="connsiteX18" fmla="*/ 100767 w 100526"/>
                <a:gd name="connsiteY18" fmla="*/ 18597 h 134212"/>
                <a:gd name="connsiteX19" fmla="*/ 78628 w 100526"/>
                <a:gd name="connsiteY19" fmla="*/ 75 h 134212"/>
                <a:gd name="connsiteX20" fmla="*/ 41828 w 100526"/>
                <a:gd name="connsiteY20" fmla="*/ 33476 h 1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526" h="134212">
                  <a:moveTo>
                    <a:pt x="41828" y="33476"/>
                  </a:moveTo>
                  <a:lnTo>
                    <a:pt x="41828" y="75"/>
                  </a:lnTo>
                  <a:lnTo>
                    <a:pt x="241" y="3415"/>
                  </a:lnTo>
                  <a:lnTo>
                    <a:pt x="241" y="12828"/>
                  </a:lnTo>
                  <a:cubicBezTo>
                    <a:pt x="21184" y="12828"/>
                    <a:pt x="23577" y="14954"/>
                    <a:pt x="23577" y="29832"/>
                  </a:cubicBezTo>
                  <a:lnTo>
                    <a:pt x="23577" y="111210"/>
                  </a:lnTo>
                  <a:cubicBezTo>
                    <a:pt x="23577" y="124874"/>
                    <a:pt x="20286" y="124874"/>
                    <a:pt x="241" y="124874"/>
                  </a:cubicBezTo>
                  <a:lnTo>
                    <a:pt x="241" y="134288"/>
                  </a:lnTo>
                  <a:cubicBezTo>
                    <a:pt x="11909" y="133984"/>
                    <a:pt x="25971" y="133377"/>
                    <a:pt x="34348" y="133377"/>
                  </a:cubicBezTo>
                  <a:cubicBezTo>
                    <a:pt x="46315" y="133377"/>
                    <a:pt x="60377" y="133377"/>
                    <a:pt x="72345" y="134288"/>
                  </a:cubicBezTo>
                  <a:lnTo>
                    <a:pt x="72345" y="124874"/>
                  </a:lnTo>
                  <a:lnTo>
                    <a:pt x="66062" y="124874"/>
                  </a:lnTo>
                  <a:cubicBezTo>
                    <a:pt x="43922" y="124874"/>
                    <a:pt x="43324" y="121534"/>
                    <a:pt x="43324" y="110603"/>
                  </a:cubicBezTo>
                  <a:lnTo>
                    <a:pt x="43324" y="63841"/>
                  </a:lnTo>
                  <a:cubicBezTo>
                    <a:pt x="43324" y="33780"/>
                    <a:pt x="55889" y="6755"/>
                    <a:pt x="78628" y="6755"/>
                  </a:cubicBezTo>
                  <a:cubicBezTo>
                    <a:pt x="80722" y="6755"/>
                    <a:pt x="81320" y="6755"/>
                    <a:pt x="81919" y="7059"/>
                  </a:cubicBezTo>
                  <a:cubicBezTo>
                    <a:pt x="81021" y="7362"/>
                    <a:pt x="75037" y="11006"/>
                    <a:pt x="75037" y="18901"/>
                  </a:cubicBezTo>
                  <a:cubicBezTo>
                    <a:pt x="75037" y="27403"/>
                    <a:pt x="81320" y="31958"/>
                    <a:pt x="87902" y="31958"/>
                  </a:cubicBezTo>
                  <a:cubicBezTo>
                    <a:pt x="93288" y="31958"/>
                    <a:pt x="100767" y="28314"/>
                    <a:pt x="100767" y="18597"/>
                  </a:cubicBezTo>
                  <a:cubicBezTo>
                    <a:pt x="100767" y="8881"/>
                    <a:pt x="91493" y="75"/>
                    <a:pt x="78628" y="75"/>
                  </a:cubicBezTo>
                  <a:cubicBezTo>
                    <a:pt x="56787" y="75"/>
                    <a:pt x="46016" y="20419"/>
                    <a:pt x="41828" y="33476"/>
                  </a:cubicBez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71E04C3D-FC4F-3E8B-1B0A-C776CFD4BA2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952306" y="5469307"/>
              <a:ext cx="186602" cy="145174"/>
            </a:xfrm>
            <a:custGeom>
              <a:avLst/>
              <a:gdLst>
                <a:gd name="connsiteX0" fmla="*/ 161925 w 186602"/>
                <a:gd name="connsiteY0" fmla="*/ 17293 h 145174"/>
                <a:gd name="connsiteX1" fmla="*/ 179727 w 186602"/>
                <a:gd name="connsiteY1" fmla="*/ 7728 h 145174"/>
                <a:gd name="connsiteX2" fmla="*/ 186847 w 186602"/>
                <a:gd name="connsiteY2" fmla="*/ 3052 h 145174"/>
                <a:gd name="connsiteX3" fmla="*/ 183496 w 186602"/>
                <a:gd name="connsiteY3" fmla="*/ 76 h 145174"/>
                <a:gd name="connsiteX4" fmla="*/ 156061 w 186602"/>
                <a:gd name="connsiteY4" fmla="*/ 926 h 145174"/>
                <a:gd name="connsiteX5" fmla="*/ 141610 w 186602"/>
                <a:gd name="connsiteY5" fmla="*/ 714 h 145174"/>
                <a:gd name="connsiteX6" fmla="*/ 128416 w 186602"/>
                <a:gd name="connsiteY6" fmla="*/ 76 h 145174"/>
                <a:gd name="connsiteX7" fmla="*/ 124018 w 186602"/>
                <a:gd name="connsiteY7" fmla="*/ 4752 h 145174"/>
                <a:gd name="connsiteX8" fmla="*/ 130720 w 186602"/>
                <a:gd name="connsiteY8" fmla="*/ 7728 h 145174"/>
                <a:gd name="connsiteX9" fmla="*/ 138678 w 186602"/>
                <a:gd name="connsiteY9" fmla="*/ 8153 h 145174"/>
                <a:gd name="connsiteX10" fmla="*/ 143495 w 186602"/>
                <a:gd name="connsiteY10" fmla="*/ 11129 h 145174"/>
                <a:gd name="connsiteX11" fmla="*/ 142657 w 186602"/>
                <a:gd name="connsiteY11" fmla="*/ 15805 h 145174"/>
                <a:gd name="connsiteX12" fmla="*/ 130301 w 186602"/>
                <a:gd name="connsiteY12" fmla="*/ 65968 h 145174"/>
                <a:gd name="connsiteX13" fmla="*/ 60142 w 186602"/>
                <a:gd name="connsiteY13" fmla="*/ 65968 h 145174"/>
                <a:gd name="connsiteX14" fmla="*/ 72289 w 186602"/>
                <a:gd name="connsiteY14" fmla="*/ 16655 h 145174"/>
                <a:gd name="connsiteX15" fmla="*/ 90719 w 186602"/>
                <a:gd name="connsiteY15" fmla="*/ 7728 h 145174"/>
                <a:gd name="connsiteX16" fmla="*/ 97001 w 186602"/>
                <a:gd name="connsiteY16" fmla="*/ 3052 h 145174"/>
                <a:gd name="connsiteX17" fmla="*/ 93651 w 186602"/>
                <a:gd name="connsiteY17" fmla="*/ 76 h 145174"/>
                <a:gd name="connsiteX18" fmla="*/ 66215 w 186602"/>
                <a:gd name="connsiteY18" fmla="*/ 926 h 145174"/>
                <a:gd name="connsiteX19" fmla="*/ 51765 w 186602"/>
                <a:gd name="connsiteY19" fmla="*/ 714 h 145174"/>
                <a:gd name="connsiteX20" fmla="*/ 38570 w 186602"/>
                <a:gd name="connsiteY20" fmla="*/ 76 h 145174"/>
                <a:gd name="connsiteX21" fmla="*/ 34172 w 186602"/>
                <a:gd name="connsiteY21" fmla="*/ 4752 h 145174"/>
                <a:gd name="connsiteX22" fmla="*/ 40874 w 186602"/>
                <a:gd name="connsiteY22" fmla="*/ 7728 h 145174"/>
                <a:gd name="connsiteX23" fmla="*/ 48832 w 186602"/>
                <a:gd name="connsiteY23" fmla="*/ 8153 h 145174"/>
                <a:gd name="connsiteX24" fmla="*/ 53649 w 186602"/>
                <a:gd name="connsiteY24" fmla="*/ 11129 h 145174"/>
                <a:gd name="connsiteX25" fmla="*/ 52812 w 186602"/>
                <a:gd name="connsiteY25" fmla="*/ 15805 h 145174"/>
                <a:gd name="connsiteX26" fmla="*/ 24957 w 186602"/>
                <a:gd name="connsiteY26" fmla="*/ 128671 h 145174"/>
                <a:gd name="connsiteX27" fmla="*/ 6528 w 186602"/>
                <a:gd name="connsiteY27" fmla="*/ 137599 h 145174"/>
                <a:gd name="connsiteX28" fmla="*/ 245 w 186602"/>
                <a:gd name="connsiteY28" fmla="*/ 142062 h 145174"/>
                <a:gd name="connsiteX29" fmla="*/ 3595 w 186602"/>
                <a:gd name="connsiteY29" fmla="*/ 145251 h 145174"/>
                <a:gd name="connsiteX30" fmla="*/ 30821 w 186602"/>
                <a:gd name="connsiteY30" fmla="*/ 144401 h 145174"/>
                <a:gd name="connsiteX31" fmla="*/ 45272 w 186602"/>
                <a:gd name="connsiteY31" fmla="*/ 144613 h 145174"/>
                <a:gd name="connsiteX32" fmla="*/ 58676 w 186602"/>
                <a:gd name="connsiteY32" fmla="*/ 145251 h 145174"/>
                <a:gd name="connsiteX33" fmla="*/ 63074 w 186602"/>
                <a:gd name="connsiteY33" fmla="*/ 140787 h 145174"/>
                <a:gd name="connsiteX34" fmla="*/ 56163 w 186602"/>
                <a:gd name="connsiteY34" fmla="*/ 137599 h 145174"/>
                <a:gd name="connsiteX35" fmla="*/ 48204 w 186602"/>
                <a:gd name="connsiteY35" fmla="*/ 137174 h 145174"/>
                <a:gd name="connsiteX36" fmla="*/ 43597 w 186602"/>
                <a:gd name="connsiteY36" fmla="*/ 133985 h 145174"/>
                <a:gd name="connsiteX37" fmla="*/ 44434 w 186602"/>
                <a:gd name="connsiteY37" fmla="*/ 129309 h 145174"/>
                <a:gd name="connsiteX38" fmla="*/ 58257 w 186602"/>
                <a:gd name="connsiteY38" fmla="*/ 73620 h 145174"/>
                <a:gd name="connsiteX39" fmla="*/ 128416 w 186602"/>
                <a:gd name="connsiteY39" fmla="*/ 73620 h 145174"/>
                <a:gd name="connsiteX40" fmla="*/ 114803 w 186602"/>
                <a:gd name="connsiteY40" fmla="*/ 128671 h 145174"/>
                <a:gd name="connsiteX41" fmla="*/ 96373 w 186602"/>
                <a:gd name="connsiteY41" fmla="*/ 137599 h 145174"/>
                <a:gd name="connsiteX42" fmla="*/ 90090 w 186602"/>
                <a:gd name="connsiteY42" fmla="*/ 142062 h 145174"/>
                <a:gd name="connsiteX43" fmla="*/ 93441 w 186602"/>
                <a:gd name="connsiteY43" fmla="*/ 145251 h 145174"/>
                <a:gd name="connsiteX44" fmla="*/ 120667 w 186602"/>
                <a:gd name="connsiteY44" fmla="*/ 144401 h 145174"/>
                <a:gd name="connsiteX45" fmla="*/ 135118 w 186602"/>
                <a:gd name="connsiteY45" fmla="*/ 144613 h 145174"/>
                <a:gd name="connsiteX46" fmla="*/ 148521 w 186602"/>
                <a:gd name="connsiteY46" fmla="*/ 145251 h 145174"/>
                <a:gd name="connsiteX47" fmla="*/ 152919 w 186602"/>
                <a:gd name="connsiteY47" fmla="*/ 140787 h 145174"/>
                <a:gd name="connsiteX48" fmla="*/ 146008 w 186602"/>
                <a:gd name="connsiteY48" fmla="*/ 137599 h 145174"/>
                <a:gd name="connsiteX49" fmla="*/ 138050 w 186602"/>
                <a:gd name="connsiteY49" fmla="*/ 137174 h 145174"/>
                <a:gd name="connsiteX50" fmla="*/ 133442 w 186602"/>
                <a:gd name="connsiteY50" fmla="*/ 133985 h 145174"/>
                <a:gd name="connsiteX51" fmla="*/ 134280 w 186602"/>
                <a:gd name="connsiteY51" fmla="*/ 129309 h 145174"/>
                <a:gd name="connsiteX52" fmla="*/ 161925 w 186602"/>
                <a:gd name="connsiteY52" fmla="*/ 17293 h 14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6602" h="145174">
                  <a:moveTo>
                    <a:pt x="161925" y="17293"/>
                  </a:moveTo>
                  <a:cubicBezTo>
                    <a:pt x="163810" y="9429"/>
                    <a:pt x="164229" y="7728"/>
                    <a:pt x="179727" y="7728"/>
                  </a:cubicBezTo>
                  <a:cubicBezTo>
                    <a:pt x="184334" y="7728"/>
                    <a:pt x="186847" y="7728"/>
                    <a:pt x="186847" y="3052"/>
                  </a:cubicBezTo>
                  <a:cubicBezTo>
                    <a:pt x="186847" y="2202"/>
                    <a:pt x="186219" y="76"/>
                    <a:pt x="183496" y="76"/>
                  </a:cubicBezTo>
                  <a:cubicBezTo>
                    <a:pt x="177423" y="76"/>
                    <a:pt x="162134" y="926"/>
                    <a:pt x="156061" y="926"/>
                  </a:cubicBezTo>
                  <a:cubicBezTo>
                    <a:pt x="152501" y="926"/>
                    <a:pt x="145171" y="926"/>
                    <a:pt x="141610" y="714"/>
                  </a:cubicBezTo>
                  <a:cubicBezTo>
                    <a:pt x="137422" y="501"/>
                    <a:pt x="132395" y="76"/>
                    <a:pt x="128416" y="76"/>
                  </a:cubicBezTo>
                  <a:cubicBezTo>
                    <a:pt x="127159" y="76"/>
                    <a:pt x="124018" y="76"/>
                    <a:pt x="124018" y="4752"/>
                  </a:cubicBezTo>
                  <a:cubicBezTo>
                    <a:pt x="124018" y="7728"/>
                    <a:pt x="126531" y="7728"/>
                    <a:pt x="130720" y="7728"/>
                  </a:cubicBezTo>
                  <a:cubicBezTo>
                    <a:pt x="130929" y="7728"/>
                    <a:pt x="134908" y="7728"/>
                    <a:pt x="138678" y="8153"/>
                  </a:cubicBezTo>
                  <a:cubicBezTo>
                    <a:pt x="143076" y="8578"/>
                    <a:pt x="143495" y="9003"/>
                    <a:pt x="143495" y="11129"/>
                  </a:cubicBezTo>
                  <a:cubicBezTo>
                    <a:pt x="143495" y="11342"/>
                    <a:pt x="143495" y="12617"/>
                    <a:pt x="142657" y="15805"/>
                  </a:cubicBezTo>
                  <a:lnTo>
                    <a:pt x="130301" y="65968"/>
                  </a:lnTo>
                  <a:lnTo>
                    <a:pt x="60142" y="65968"/>
                  </a:lnTo>
                  <a:lnTo>
                    <a:pt x="72289" y="16655"/>
                  </a:lnTo>
                  <a:cubicBezTo>
                    <a:pt x="74174" y="9429"/>
                    <a:pt x="74592" y="7728"/>
                    <a:pt x="90719" y="7728"/>
                  </a:cubicBezTo>
                  <a:cubicBezTo>
                    <a:pt x="94279" y="7728"/>
                    <a:pt x="97001" y="7728"/>
                    <a:pt x="97001" y="3052"/>
                  </a:cubicBezTo>
                  <a:cubicBezTo>
                    <a:pt x="97001" y="2202"/>
                    <a:pt x="96373" y="76"/>
                    <a:pt x="93651" y="76"/>
                  </a:cubicBezTo>
                  <a:cubicBezTo>
                    <a:pt x="87577" y="76"/>
                    <a:pt x="72289" y="926"/>
                    <a:pt x="66215" y="926"/>
                  </a:cubicBezTo>
                  <a:cubicBezTo>
                    <a:pt x="62655" y="926"/>
                    <a:pt x="55325" y="926"/>
                    <a:pt x="51765" y="714"/>
                  </a:cubicBezTo>
                  <a:cubicBezTo>
                    <a:pt x="47576" y="501"/>
                    <a:pt x="42550" y="76"/>
                    <a:pt x="38570" y="76"/>
                  </a:cubicBezTo>
                  <a:cubicBezTo>
                    <a:pt x="37314" y="76"/>
                    <a:pt x="34172" y="76"/>
                    <a:pt x="34172" y="4752"/>
                  </a:cubicBezTo>
                  <a:cubicBezTo>
                    <a:pt x="34172" y="7728"/>
                    <a:pt x="36686" y="7728"/>
                    <a:pt x="40874" y="7728"/>
                  </a:cubicBezTo>
                  <a:cubicBezTo>
                    <a:pt x="41084" y="7728"/>
                    <a:pt x="45063" y="7728"/>
                    <a:pt x="48832" y="8153"/>
                  </a:cubicBezTo>
                  <a:cubicBezTo>
                    <a:pt x="53231" y="8578"/>
                    <a:pt x="53649" y="9003"/>
                    <a:pt x="53649" y="11129"/>
                  </a:cubicBezTo>
                  <a:cubicBezTo>
                    <a:pt x="53649" y="11554"/>
                    <a:pt x="53649" y="12617"/>
                    <a:pt x="52812" y="15805"/>
                  </a:cubicBezTo>
                  <a:lnTo>
                    <a:pt x="24957" y="128671"/>
                  </a:lnTo>
                  <a:cubicBezTo>
                    <a:pt x="23282" y="135898"/>
                    <a:pt x="22863" y="137599"/>
                    <a:pt x="6528" y="137599"/>
                  </a:cubicBezTo>
                  <a:cubicBezTo>
                    <a:pt x="2967" y="137599"/>
                    <a:pt x="245" y="137599"/>
                    <a:pt x="245" y="142062"/>
                  </a:cubicBezTo>
                  <a:cubicBezTo>
                    <a:pt x="245" y="144188"/>
                    <a:pt x="1711" y="145251"/>
                    <a:pt x="3595" y="145251"/>
                  </a:cubicBezTo>
                  <a:cubicBezTo>
                    <a:pt x="9669" y="145251"/>
                    <a:pt x="24748" y="144401"/>
                    <a:pt x="30821" y="144401"/>
                  </a:cubicBezTo>
                  <a:cubicBezTo>
                    <a:pt x="34382" y="144401"/>
                    <a:pt x="41712" y="144401"/>
                    <a:pt x="45272" y="144613"/>
                  </a:cubicBezTo>
                  <a:cubicBezTo>
                    <a:pt x="49461" y="144826"/>
                    <a:pt x="54697" y="145251"/>
                    <a:pt x="58676" y="145251"/>
                  </a:cubicBezTo>
                  <a:cubicBezTo>
                    <a:pt x="59723" y="145251"/>
                    <a:pt x="63074" y="145251"/>
                    <a:pt x="63074" y="140787"/>
                  </a:cubicBezTo>
                  <a:cubicBezTo>
                    <a:pt x="63074" y="137599"/>
                    <a:pt x="60979" y="137599"/>
                    <a:pt x="56163" y="137599"/>
                  </a:cubicBezTo>
                  <a:cubicBezTo>
                    <a:pt x="52812" y="137599"/>
                    <a:pt x="51974" y="137599"/>
                    <a:pt x="48204" y="137174"/>
                  </a:cubicBezTo>
                  <a:cubicBezTo>
                    <a:pt x="43597" y="136536"/>
                    <a:pt x="43597" y="136111"/>
                    <a:pt x="43597" y="133985"/>
                  </a:cubicBezTo>
                  <a:cubicBezTo>
                    <a:pt x="43597" y="133773"/>
                    <a:pt x="43597" y="132497"/>
                    <a:pt x="44434" y="129309"/>
                  </a:cubicBezTo>
                  <a:lnTo>
                    <a:pt x="58257" y="73620"/>
                  </a:lnTo>
                  <a:lnTo>
                    <a:pt x="128416" y="73620"/>
                  </a:lnTo>
                  <a:lnTo>
                    <a:pt x="114803" y="128671"/>
                  </a:lnTo>
                  <a:cubicBezTo>
                    <a:pt x="113128" y="135898"/>
                    <a:pt x="112709" y="137599"/>
                    <a:pt x="96373" y="137599"/>
                  </a:cubicBezTo>
                  <a:cubicBezTo>
                    <a:pt x="92813" y="137599"/>
                    <a:pt x="90090" y="137599"/>
                    <a:pt x="90090" y="142062"/>
                  </a:cubicBezTo>
                  <a:cubicBezTo>
                    <a:pt x="90090" y="144188"/>
                    <a:pt x="91556" y="145251"/>
                    <a:pt x="93441" y="145251"/>
                  </a:cubicBezTo>
                  <a:cubicBezTo>
                    <a:pt x="99515" y="145251"/>
                    <a:pt x="114594" y="144401"/>
                    <a:pt x="120667" y="144401"/>
                  </a:cubicBezTo>
                  <a:cubicBezTo>
                    <a:pt x="124227" y="144401"/>
                    <a:pt x="131558" y="144401"/>
                    <a:pt x="135118" y="144613"/>
                  </a:cubicBezTo>
                  <a:cubicBezTo>
                    <a:pt x="139306" y="144826"/>
                    <a:pt x="144542" y="145251"/>
                    <a:pt x="148521" y="145251"/>
                  </a:cubicBezTo>
                  <a:cubicBezTo>
                    <a:pt x="149569" y="145251"/>
                    <a:pt x="152919" y="145251"/>
                    <a:pt x="152919" y="140787"/>
                  </a:cubicBezTo>
                  <a:cubicBezTo>
                    <a:pt x="152919" y="137599"/>
                    <a:pt x="150825" y="137599"/>
                    <a:pt x="146008" y="137599"/>
                  </a:cubicBezTo>
                  <a:cubicBezTo>
                    <a:pt x="142657" y="137599"/>
                    <a:pt x="141820" y="137599"/>
                    <a:pt x="138050" y="137174"/>
                  </a:cubicBezTo>
                  <a:cubicBezTo>
                    <a:pt x="133442" y="136536"/>
                    <a:pt x="133442" y="136111"/>
                    <a:pt x="133442" y="133985"/>
                  </a:cubicBezTo>
                  <a:cubicBezTo>
                    <a:pt x="133442" y="132710"/>
                    <a:pt x="134071" y="130584"/>
                    <a:pt x="134280" y="129309"/>
                  </a:cubicBezTo>
                  <a:lnTo>
                    <a:pt x="161925" y="17293"/>
                  </a:ln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30515664-3143-0D5B-5528-41ECB8C5E71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0259853" y="5361543"/>
              <a:ext cx="213619" cy="207392"/>
            </a:xfrm>
            <a:custGeom>
              <a:avLst/>
              <a:gdLst>
                <a:gd name="connsiteX0" fmla="*/ 78941 w 213619"/>
                <a:gd name="connsiteY0" fmla="*/ 111514 h 207392"/>
                <a:gd name="connsiteX1" fmla="*/ 129803 w 213619"/>
                <a:gd name="connsiteY1" fmla="*/ 111514 h 207392"/>
                <a:gd name="connsiteX2" fmla="*/ 213874 w 213619"/>
                <a:gd name="connsiteY2" fmla="*/ 45926 h 207392"/>
                <a:gd name="connsiteX3" fmla="*/ 154934 w 213619"/>
                <a:gd name="connsiteY3" fmla="*/ 75 h 207392"/>
                <a:gd name="connsiteX4" fmla="*/ 57998 w 213619"/>
                <a:gd name="connsiteY4" fmla="*/ 75 h 207392"/>
                <a:gd name="connsiteX5" fmla="*/ 49022 w 213619"/>
                <a:gd name="connsiteY5" fmla="*/ 5844 h 207392"/>
                <a:gd name="connsiteX6" fmla="*/ 57699 w 213619"/>
                <a:gd name="connsiteY6" fmla="*/ 9488 h 207392"/>
                <a:gd name="connsiteX7" fmla="*/ 70564 w 213619"/>
                <a:gd name="connsiteY7" fmla="*/ 10095 h 207392"/>
                <a:gd name="connsiteX8" fmla="*/ 77146 w 213619"/>
                <a:gd name="connsiteY8" fmla="*/ 14953 h 207392"/>
                <a:gd name="connsiteX9" fmla="*/ 75949 w 213619"/>
                <a:gd name="connsiteY9" fmla="*/ 20723 h 207392"/>
                <a:gd name="connsiteX10" fmla="*/ 35858 w 213619"/>
                <a:gd name="connsiteY10" fmla="*/ 183782 h 207392"/>
                <a:gd name="connsiteX11" fmla="*/ 8632 w 213619"/>
                <a:gd name="connsiteY11" fmla="*/ 198054 h 207392"/>
                <a:gd name="connsiteX12" fmla="*/ 255 w 213619"/>
                <a:gd name="connsiteY12" fmla="*/ 203823 h 207392"/>
                <a:gd name="connsiteX13" fmla="*/ 4743 w 213619"/>
                <a:gd name="connsiteY13" fmla="*/ 207467 h 207392"/>
                <a:gd name="connsiteX14" fmla="*/ 42739 w 213619"/>
                <a:gd name="connsiteY14" fmla="*/ 206556 h 207392"/>
                <a:gd name="connsiteX15" fmla="*/ 61887 w 213619"/>
                <a:gd name="connsiteY15" fmla="*/ 206860 h 207392"/>
                <a:gd name="connsiteX16" fmla="*/ 81334 w 213619"/>
                <a:gd name="connsiteY16" fmla="*/ 207467 h 207392"/>
                <a:gd name="connsiteX17" fmla="*/ 87318 w 213619"/>
                <a:gd name="connsiteY17" fmla="*/ 201394 h 207392"/>
                <a:gd name="connsiteX18" fmla="*/ 78941 w 213619"/>
                <a:gd name="connsiteY18" fmla="*/ 198054 h 207392"/>
                <a:gd name="connsiteX19" fmla="*/ 59494 w 213619"/>
                <a:gd name="connsiteY19" fmla="*/ 192588 h 207392"/>
                <a:gd name="connsiteX20" fmla="*/ 60391 w 213619"/>
                <a:gd name="connsiteY20" fmla="*/ 187426 h 207392"/>
                <a:gd name="connsiteX21" fmla="*/ 78941 w 213619"/>
                <a:gd name="connsiteY21" fmla="*/ 111514 h 207392"/>
                <a:gd name="connsiteX22" fmla="*/ 100482 w 213619"/>
                <a:gd name="connsiteY22" fmla="*/ 21026 h 207392"/>
                <a:gd name="connsiteX23" fmla="*/ 116638 w 213619"/>
                <a:gd name="connsiteY23" fmla="*/ 9488 h 207392"/>
                <a:gd name="connsiteX24" fmla="*/ 145360 w 213619"/>
                <a:gd name="connsiteY24" fmla="*/ 9488 h 207392"/>
                <a:gd name="connsiteX25" fmla="*/ 186050 w 213619"/>
                <a:gd name="connsiteY25" fmla="*/ 38638 h 207392"/>
                <a:gd name="connsiteX26" fmla="*/ 168398 w 213619"/>
                <a:gd name="connsiteY26" fmla="*/ 87526 h 207392"/>
                <a:gd name="connsiteX27" fmla="*/ 122323 w 213619"/>
                <a:gd name="connsiteY27" fmla="*/ 103619 h 207392"/>
                <a:gd name="connsiteX28" fmla="*/ 80138 w 213619"/>
                <a:gd name="connsiteY28" fmla="*/ 103619 h 207392"/>
                <a:gd name="connsiteX29" fmla="*/ 100482 w 213619"/>
                <a:gd name="connsiteY29" fmla="*/ 21026 h 20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3619" h="207392">
                  <a:moveTo>
                    <a:pt x="78941" y="111514"/>
                  </a:moveTo>
                  <a:lnTo>
                    <a:pt x="129803" y="111514"/>
                  </a:lnTo>
                  <a:cubicBezTo>
                    <a:pt x="172287" y="111514"/>
                    <a:pt x="213874" y="79934"/>
                    <a:pt x="213874" y="45926"/>
                  </a:cubicBezTo>
                  <a:cubicBezTo>
                    <a:pt x="213874" y="22545"/>
                    <a:pt x="194128" y="75"/>
                    <a:pt x="154934" y="75"/>
                  </a:cubicBezTo>
                  <a:lnTo>
                    <a:pt x="57998" y="75"/>
                  </a:lnTo>
                  <a:cubicBezTo>
                    <a:pt x="52313" y="75"/>
                    <a:pt x="49022" y="75"/>
                    <a:pt x="49022" y="5844"/>
                  </a:cubicBezTo>
                  <a:cubicBezTo>
                    <a:pt x="49022" y="9488"/>
                    <a:pt x="51715" y="9488"/>
                    <a:pt x="57699" y="9488"/>
                  </a:cubicBezTo>
                  <a:cubicBezTo>
                    <a:pt x="61588" y="9488"/>
                    <a:pt x="66974" y="9791"/>
                    <a:pt x="70564" y="10095"/>
                  </a:cubicBezTo>
                  <a:cubicBezTo>
                    <a:pt x="75351" y="10702"/>
                    <a:pt x="77146" y="11613"/>
                    <a:pt x="77146" y="14953"/>
                  </a:cubicBezTo>
                  <a:cubicBezTo>
                    <a:pt x="77146" y="16168"/>
                    <a:pt x="76847" y="17079"/>
                    <a:pt x="75949" y="20723"/>
                  </a:cubicBezTo>
                  <a:lnTo>
                    <a:pt x="35858" y="183782"/>
                  </a:lnTo>
                  <a:cubicBezTo>
                    <a:pt x="32866" y="195625"/>
                    <a:pt x="32268" y="198054"/>
                    <a:pt x="8632" y="198054"/>
                  </a:cubicBezTo>
                  <a:cubicBezTo>
                    <a:pt x="3546" y="198054"/>
                    <a:pt x="255" y="198054"/>
                    <a:pt x="255" y="203823"/>
                  </a:cubicBezTo>
                  <a:cubicBezTo>
                    <a:pt x="255" y="207467"/>
                    <a:pt x="3845" y="207467"/>
                    <a:pt x="4743" y="207467"/>
                  </a:cubicBezTo>
                  <a:cubicBezTo>
                    <a:pt x="13120" y="207467"/>
                    <a:pt x="34362" y="206556"/>
                    <a:pt x="42739" y="206556"/>
                  </a:cubicBezTo>
                  <a:cubicBezTo>
                    <a:pt x="49022" y="206556"/>
                    <a:pt x="55604" y="206860"/>
                    <a:pt x="61887" y="206860"/>
                  </a:cubicBezTo>
                  <a:cubicBezTo>
                    <a:pt x="68469" y="206860"/>
                    <a:pt x="75052" y="207467"/>
                    <a:pt x="81334" y="207467"/>
                  </a:cubicBezTo>
                  <a:cubicBezTo>
                    <a:pt x="83429" y="207467"/>
                    <a:pt x="87318" y="207467"/>
                    <a:pt x="87318" y="201394"/>
                  </a:cubicBezTo>
                  <a:cubicBezTo>
                    <a:pt x="87318" y="198054"/>
                    <a:pt x="84626" y="198054"/>
                    <a:pt x="78941" y="198054"/>
                  </a:cubicBezTo>
                  <a:cubicBezTo>
                    <a:pt x="67871" y="198054"/>
                    <a:pt x="59494" y="198054"/>
                    <a:pt x="59494" y="192588"/>
                  </a:cubicBezTo>
                  <a:cubicBezTo>
                    <a:pt x="59494" y="190766"/>
                    <a:pt x="60092" y="189248"/>
                    <a:pt x="60391" y="187426"/>
                  </a:cubicBezTo>
                  <a:lnTo>
                    <a:pt x="78941" y="111514"/>
                  </a:lnTo>
                  <a:close/>
                  <a:moveTo>
                    <a:pt x="100482" y="21026"/>
                  </a:moveTo>
                  <a:cubicBezTo>
                    <a:pt x="103175" y="10399"/>
                    <a:pt x="103773" y="9488"/>
                    <a:pt x="116638" y="9488"/>
                  </a:cubicBezTo>
                  <a:lnTo>
                    <a:pt x="145360" y="9488"/>
                  </a:lnTo>
                  <a:cubicBezTo>
                    <a:pt x="170193" y="9488"/>
                    <a:pt x="186050" y="17686"/>
                    <a:pt x="186050" y="38638"/>
                  </a:cubicBezTo>
                  <a:cubicBezTo>
                    <a:pt x="186050" y="50480"/>
                    <a:pt x="180066" y="76594"/>
                    <a:pt x="168398" y="87526"/>
                  </a:cubicBezTo>
                  <a:cubicBezTo>
                    <a:pt x="153438" y="101190"/>
                    <a:pt x="135487" y="103619"/>
                    <a:pt x="122323" y="103619"/>
                  </a:cubicBezTo>
                  <a:lnTo>
                    <a:pt x="80138" y="103619"/>
                  </a:lnTo>
                  <a:lnTo>
                    <a:pt x="100482" y="21026"/>
                  </a:ln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E475B003-60F5-D0DC-534D-30A2EE78A0BE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0490198" y="5434722"/>
              <a:ext cx="121768" cy="137552"/>
            </a:xfrm>
            <a:custGeom>
              <a:avLst/>
              <a:gdLst>
                <a:gd name="connsiteX0" fmla="*/ 17915 w 121768"/>
                <a:gd name="connsiteY0" fmla="*/ 116372 h 137552"/>
                <a:gd name="connsiteX1" fmla="*/ 15222 w 121768"/>
                <a:gd name="connsiteY1" fmla="*/ 129429 h 137552"/>
                <a:gd name="connsiteX2" fmla="*/ 23898 w 121768"/>
                <a:gd name="connsiteY2" fmla="*/ 137628 h 137552"/>
                <a:gd name="connsiteX3" fmla="*/ 34968 w 121768"/>
                <a:gd name="connsiteY3" fmla="*/ 129125 h 137552"/>
                <a:gd name="connsiteX4" fmla="*/ 46936 w 121768"/>
                <a:gd name="connsiteY4" fmla="*/ 81149 h 137552"/>
                <a:gd name="connsiteX5" fmla="*/ 56510 w 121768"/>
                <a:gd name="connsiteY5" fmla="*/ 41675 h 137552"/>
                <a:gd name="connsiteX6" fmla="*/ 73264 w 121768"/>
                <a:gd name="connsiteY6" fmla="*/ 16775 h 137552"/>
                <a:gd name="connsiteX7" fmla="*/ 97199 w 121768"/>
                <a:gd name="connsiteY7" fmla="*/ 6755 h 137552"/>
                <a:gd name="connsiteX8" fmla="*/ 109765 w 121768"/>
                <a:gd name="connsiteY8" fmla="*/ 10399 h 137552"/>
                <a:gd name="connsiteX9" fmla="*/ 94207 w 121768"/>
                <a:gd name="connsiteY9" fmla="*/ 27099 h 137552"/>
                <a:gd name="connsiteX10" fmla="*/ 105576 w 121768"/>
                <a:gd name="connsiteY10" fmla="*/ 37727 h 137552"/>
                <a:gd name="connsiteX11" fmla="*/ 122032 w 121768"/>
                <a:gd name="connsiteY11" fmla="*/ 19812 h 137552"/>
                <a:gd name="connsiteX12" fmla="*/ 97199 w 121768"/>
                <a:gd name="connsiteY12" fmla="*/ 75 h 137552"/>
                <a:gd name="connsiteX13" fmla="*/ 58903 w 121768"/>
                <a:gd name="connsiteY13" fmla="*/ 23456 h 137552"/>
                <a:gd name="connsiteX14" fmla="*/ 31677 w 121768"/>
                <a:gd name="connsiteY14" fmla="*/ 75 h 137552"/>
                <a:gd name="connsiteX15" fmla="*/ 9537 w 121768"/>
                <a:gd name="connsiteY15" fmla="*/ 17383 h 137552"/>
                <a:gd name="connsiteX16" fmla="*/ 263 w 121768"/>
                <a:gd name="connsiteY16" fmla="*/ 46837 h 137552"/>
                <a:gd name="connsiteX17" fmla="*/ 3853 w 121768"/>
                <a:gd name="connsiteY17" fmla="*/ 49873 h 137552"/>
                <a:gd name="connsiteX18" fmla="*/ 8939 w 121768"/>
                <a:gd name="connsiteY18" fmla="*/ 42889 h 137552"/>
                <a:gd name="connsiteX19" fmla="*/ 30780 w 121768"/>
                <a:gd name="connsiteY19" fmla="*/ 6755 h 137552"/>
                <a:gd name="connsiteX20" fmla="*/ 40055 w 121768"/>
                <a:gd name="connsiteY20" fmla="*/ 20723 h 137552"/>
                <a:gd name="connsiteX21" fmla="*/ 35268 w 121768"/>
                <a:gd name="connsiteY21" fmla="*/ 46229 h 137552"/>
                <a:gd name="connsiteX22" fmla="*/ 17915 w 121768"/>
                <a:gd name="connsiteY22" fmla="*/ 116372 h 1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768" h="137552">
                  <a:moveTo>
                    <a:pt x="17915" y="116372"/>
                  </a:moveTo>
                  <a:cubicBezTo>
                    <a:pt x="17017" y="120927"/>
                    <a:pt x="15222" y="127911"/>
                    <a:pt x="15222" y="129429"/>
                  </a:cubicBezTo>
                  <a:cubicBezTo>
                    <a:pt x="15222" y="134895"/>
                    <a:pt x="19411" y="137628"/>
                    <a:pt x="23898" y="137628"/>
                  </a:cubicBezTo>
                  <a:cubicBezTo>
                    <a:pt x="27489" y="137628"/>
                    <a:pt x="32874" y="135198"/>
                    <a:pt x="34968" y="129125"/>
                  </a:cubicBezTo>
                  <a:cubicBezTo>
                    <a:pt x="35567" y="127911"/>
                    <a:pt x="45739" y="86615"/>
                    <a:pt x="46936" y="81149"/>
                  </a:cubicBezTo>
                  <a:cubicBezTo>
                    <a:pt x="49329" y="71129"/>
                    <a:pt x="54715" y="49873"/>
                    <a:pt x="56510" y="41675"/>
                  </a:cubicBezTo>
                  <a:cubicBezTo>
                    <a:pt x="57706" y="37727"/>
                    <a:pt x="66084" y="23456"/>
                    <a:pt x="73264" y="16775"/>
                  </a:cubicBezTo>
                  <a:cubicBezTo>
                    <a:pt x="75658" y="14650"/>
                    <a:pt x="84334" y="6755"/>
                    <a:pt x="97199" y="6755"/>
                  </a:cubicBezTo>
                  <a:cubicBezTo>
                    <a:pt x="104978" y="6755"/>
                    <a:pt x="109466" y="10399"/>
                    <a:pt x="109765" y="10399"/>
                  </a:cubicBezTo>
                  <a:cubicBezTo>
                    <a:pt x="100789" y="11917"/>
                    <a:pt x="94207" y="19205"/>
                    <a:pt x="94207" y="27099"/>
                  </a:cubicBezTo>
                  <a:cubicBezTo>
                    <a:pt x="94207" y="31958"/>
                    <a:pt x="97498" y="37727"/>
                    <a:pt x="105576" y="37727"/>
                  </a:cubicBezTo>
                  <a:cubicBezTo>
                    <a:pt x="113654" y="37727"/>
                    <a:pt x="122032" y="30743"/>
                    <a:pt x="122032" y="19812"/>
                  </a:cubicBezTo>
                  <a:cubicBezTo>
                    <a:pt x="122032" y="9184"/>
                    <a:pt x="112458" y="75"/>
                    <a:pt x="97199" y="75"/>
                  </a:cubicBezTo>
                  <a:cubicBezTo>
                    <a:pt x="77752" y="75"/>
                    <a:pt x="64588" y="14954"/>
                    <a:pt x="58903" y="23456"/>
                  </a:cubicBezTo>
                  <a:cubicBezTo>
                    <a:pt x="56510" y="9792"/>
                    <a:pt x="45739" y="75"/>
                    <a:pt x="31677" y="75"/>
                  </a:cubicBezTo>
                  <a:cubicBezTo>
                    <a:pt x="17915" y="75"/>
                    <a:pt x="12230" y="11917"/>
                    <a:pt x="9537" y="17383"/>
                  </a:cubicBezTo>
                  <a:cubicBezTo>
                    <a:pt x="4152" y="27707"/>
                    <a:pt x="263" y="45926"/>
                    <a:pt x="263" y="46837"/>
                  </a:cubicBezTo>
                  <a:cubicBezTo>
                    <a:pt x="263" y="49873"/>
                    <a:pt x="3255" y="49873"/>
                    <a:pt x="3853" y="49873"/>
                  </a:cubicBezTo>
                  <a:cubicBezTo>
                    <a:pt x="6845" y="49873"/>
                    <a:pt x="7144" y="49569"/>
                    <a:pt x="8939" y="42889"/>
                  </a:cubicBezTo>
                  <a:cubicBezTo>
                    <a:pt x="14025" y="21330"/>
                    <a:pt x="20009" y="6755"/>
                    <a:pt x="30780" y="6755"/>
                  </a:cubicBezTo>
                  <a:cubicBezTo>
                    <a:pt x="35866" y="6755"/>
                    <a:pt x="40055" y="9184"/>
                    <a:pt x="40055" y="20723"/>
                  </a:cubicBezTo>
                  <a:cubicBezTo>
                    <a:pt x="40055" y="27099"/>
                    <a:pt x="39157" y="30440"/>
                    <a:pt x="35268" y="46229"/>
                  </a:cubicBezTo>
                  <a:lnTo>
                    <a:pt x="17915" y="116372"/>
                  </a:lnTo>
                  <a:close/>
                </a:path>
              </a:pathLst>
            </a:custGeom>
            <a:solidFill>
              <a:srgbClr val="000000"/>
            </a:solidFill>
            <a:ln w="29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" name="Groupe 5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&#10;\times&#10;\frac{\nu}{a}&#10;= \;\;\frac{\violet{\beta \Delta T}  g H^3}{\nu\, a}&#10;$$&#10;&#10;&#10;\end{document}&#10;" title="IguanaTex Vector Display">
            <a:extLst>
              <a:ext uri="{FF2B5EF4-FFF2-40B4-BE49-F238E27FC236}">
                <a16:creationId xmlns:a16="http://schemas.microsoft.com/office/drawing/2014/main" id="{6AD1B739-C227-7A6B-69AE-3860460BB56B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838700" y="3060700"/>
            <a:ext cx="4645874" cy="735319"/>
            <a:chOff x="10323756" y="5090959"/>
            <a:chExt cx="4635752" cy="699638"/>
          </a:xfrm>
        </p:grpSpPr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B05874EB-8D33-2082-4383-6934E565FCA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323756" y="5452420"/>
              <a:ext cx="221436" cy="74377"/>
            </a:xfrm>
            <a:custGeom>
              <a:avLst/>
              <a:gdLst>
                <a:gd name="connsiteX0" fmla="*/ 210278 w 221436"/>
                <a:gd name="connsiteY0" fmla="*/ 12793 h 74377"/>
                <a:gd name="connsiteX1" fmla="*/ 221600 w 221436"/>
                <a:gd name="connsiteY1" fmla="*/ 6436 h 74377"/>
                <a:gd name="connsiteX2" fmla="*/ 210611 w 221436"/>
                <a:gd name="connsiteY2" fmla="*/ 79 h 74377"/>
                <a:gd name="connsiteX3" fmla="*/ 11152 w 221436"/>
                <a:gd name="connsiteY3" fmla="*/ 79 h 74377"/>
                <a:gd name="connsiteX4" fmla="*/ 163 w 221436"/>
                <a:gd name="connsiteY4" fmla="*/ 6436 h 74377"/>
                <a:gd name="connsiteX5" fmla="*/ 11485 w 221436"/>
                <a:gd name="connsiteY5" fmla="*/ 12793 h 74377"/>
                <a:gd name="connsiteX6" fmla="*/ 210278 w 221436"/>
                <a:gd name="connsiteY6" fmla="*/ 12793 h 74377"/>
                <a:gd name="connsiteX7" fmla="*/ 210611 w 221436"/>
                <a:gd name="connsiteY7" fmla="*/ 74456 h 74377"/>
                <a:gd name="connsiteX8" fmla="*/ 221600 w 221436"/>
                <a:gd name="connsiteY8" fmla="*/ 68099 h 74377"/>
                <a:gd name="connsiteX9" fmla="*/ 210278 w 221436"/>
                <a:gd name="connsiteY9" fmla="*/ 61742 h 74377"/>
                <a:gd name="connsiteX10" fmla="*/ 11485 w 221436"/>
                <a:gd name="connsiteY10" fmla="*/ 61742 h 74377"/>
                <a:gd name="connsiteX11" fmla="*/ 163 w 221436"/>
                <a:gd name="connsiteY11" fmla="*/ 68099 h 74377"/>
                <a:gd name="connsiteX12" fmla="*/ 11152 w 221436"/>
                <a:gd name="connsiteY12" fmla="*/ 74456 h 74377"/>
                <a:gd name="connsiteX13" fmla="*/ 210611 w 221436"/>
                <a:gd name="connsiteY13" fmla="*/ 74456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436" h="74377">
                  <a:moveTo>
                    <a:pt x="210278" y="12793"/>
                  </a:moveTo>
                  <a:cubicBezTo>
                    <a:pt x="215273" y="12793"/>
                    <a:pt x="221600" y="12793"/>
                    <a:pt x="221600" y="6436"/>
                  </a:cubicBezTo>
                  <a:cubicBezTo>
                    <a:pt x="221600" y="79"/>
                    <a:pt x="215273" y="79"/>
                    <a:pt x="210611" y="79"/>
                  </a:cubicBezTo>
                  <a:lnTo>
                    <a:pt x="11152" y="79"/>
                  </a:lnTo>
                  <a:cubicBezTo>
                    <a:pt x="6490" y="79"/>
                    <a:pt x="163" y="79"/>
                    <a:pt x="163" y="6436"/>
                  </a:cubicBezTo>
                  <a:cubicBezTo>
                    <a:pt x="163" y="12793"/>
                    <a:pt x="6490" y="12793"/>
                    <a:pt x="11485" y="12793"/>
                  </a:cubicBezTo>
                  <a:lnTo>
                    <a:pt x="210278" y="12793"/>
                  </a:lnTo>
                  <a:close/>
                  <a:moveTo>
                    <a:pt x="210611" y="74456"/>
                  </a:moveTo>
                  <a:cubicBezTo>
                    <a:pt x="215273" y="74456"/>
                    <a:pt x="221600" y="74456"/>
                    <a:pt x="221600" y="68099"/>
                  </a:cubicBezTo>
                  <a:cubicBezTo>
                    <a:pt x="221600" y="61742"/>
                    <a:pt x="215273" y="61742"/>
                    <a:pt x="210278" y="61742"/>
                  </a:cubicBezTo>
                  <a:lnTo>
                    <a:pt x="11485" y="61742"/>
                  </a:lnTo>
                  <a:cubicBezTo>
                    <a:pt x="6490" y="61742"/>
                    <a:pt x="163" y="61742"/>
                    <a:pt x="163" y="68099"/>
                  </a:cubicBezTo>
                  <a:cubicBezTo>
                    <a:pt x="163" y="74456"/>
                    <a:pt x="6490" y="74456"/>
                    <a:pt x="11152" y="74456"/>
                  </a:cubicBezTo>
                  <a:lnTo>
                    <a:pt x="210611" y="74456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8134359E-3106-F7DF-D765-43686A80AE5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891488" y="5129639"/>
              <a:ext cx="181520" cy="286066"/>
            </a:xfrm>
            <a:custGeom>
              <a:avLst/>
              <a:gdLst>
                <a:gd name="connsiteX0" fmla="*/ 181701 w 181520"/>
                <a:gd name="connsiteY0" fmla="*/ 43618 h 286066"/>
                <a:gd name="connsiteX1" fmla="*/ 136414 w 181520"/>
                <a:gd name="connsiteY1" fmla="*/ 72 h 286066"/>
                <a:gd name="connsiteX2" fmla="*/ 96123 w 181520"/>
                <a:gd name="connsiteY2" fmla="*/ 13422 h 286066"/>
                <a:gd name="connsiteX3" fmla="*/ 53168 w 181520"/>
                <a:gd name="connsiteY3" fmla="*/ 81124 h 286066"/>
                <a:gd name="connsiteX4" fmla="*/ 223 w 181520"/>
                <a:gd name="connsiteY4" fmla="*/ 282960 h 286066"/>
                <a:gd name="connsiteX5" fmla="*/ 4219 w 181520"/>
                <a:gd name="connsiteY5" fmla="*/ 286138 h 286066"/>
                <a:gd name="connsiteX6" fmla="*/ 8215 w 181520"/>
                <a:gd name="connsiteY6" fmla="*/ 284549 h 286066"/>
                <a:gd name="connsiteX7" fmla="*/ 31524 w 181520"/>
                <a:gd name="connsiteY7" fmla="*/ 196822 h 286066"/>
                <a:gd name="connsiteX8" fmla="*/ 76810 w 181520"/>
                <a:gd name="connsiteY8" fmla="*/ 227653 h 286066"/>
                <a:gd name="connsiteX9" fmla="*/ 141076 w 181520"/>
                <a:gd name="connsiteY9" fmla="*/ 202543 h 286066"/>
                <a:gd name="connsiteX10" fmla="*/ 167715 w 181520"/>
                <a:gd name="connsiteY10" fmla="*/ 144058 h 286066"/>
                <a:gd name="connsiteX11" fmla="*/ 143407 w 181520"/>
                <a:gd name="connsiteY11" fmla="*/ 96699 h 286066"/>
                <a:gd name="connsiteX12" fmla="*/ 181701 w 181520"/>
                <a:gd name="connsiteY12" fmla="*/ 43618 h 286066"/>
                <a:gd name="connsiteX13" fmla="*/ 121763 w 181520"/>
                <a:gd name="connsiteY13" fmla="*/ 96381 h 286066"/>
                <a:gd name="connsiteX14" fmla="*/ 105780 w 181520"/>
                <a:gd name="connsiteY14" fmla="*/ 98606 h 286066"/>
                <a:gd name="connsiteX15" fmla="*/ 91128 w 181520"/>
                <a:gd name="connsiteY15" fmla="*/ 97334 h 286066"/>
                <a:gd name="connsiteX16" fmla="*/ 107445 w 181520"/>
                <a:gd name="connsiteY16" fmla="*/ 94792 h 286066"/>
                <a:gd name="connsiteX17" fmla="*/ 121763 w 181520"/>
                <a:gd name="connsiteY17" fmla="*/ 96381 h 286066"/>
                <a:gd name="connsiteX18" fmla="*/ 163053 w 181520"/>
                <a:gd name="connsiteY18" fmla="*/ 36307 h 286066"/>
                <a:gd name="connsiteX19" fmla="*/ 133085 w 181520"/>
                <a:gd name="connsiteY19" fmla="*/ 91295 h 286066"/>
                <a:gd name="connsiteX20" fmla="*/ 107445 w 181520"/>
                <a:gd name="connsiteY20" fmla="*/ 87481 h 286066"/>
                <a:gd name="connsiteX21" fmla="*/ 81805 w 181520"/>
                <a:gd name="connsiteY21" fmla="*/ 97652 h 286066"/>
                <a:gd name="connsiteX22" fmla="*/ 104781 w 181520"/>
                <a:gd name="connsiteY22" fmla="*/ 105599 h 286066"/>
                <a:gd name="connsiteX23" fmla="*/ 132086 w 181520"/>
                <a:gd name="connsiteY23" fmla="*/ 101466 h 286066"/>
                <a:gd name="connsiteX24" fmla="*/ 146737 w 181520"/>
                <a:gd name="connsiteY24" fmla="*/ 137384 h 286066"/>
                <a:gd name="connsiteX25" fmla="*/ 130088 w 181520"/>
                <a:gd name="connsiteY25" fmla="*/ 192054 h 286066"/>
                <a:gd name="connsiteX26" fmla="*/ 75811 w 181520"/>
                <a:gd name="connsiteY26" fmla="*/ 220661 h 286066"/>
                <a:gd name="connsiteX27" fmla="*/ 37850 w 181520"/>
                <a:gd name="connsiteY27" fmla="*/ 179658 h 286066"/>
                <a:gd name="connsiteX28" fmla="*/ 39515 w 181520"/>
                <a:gd name="connsiteY28" fmla="*/ 165672 h 286066"/>
                <a:gd name="connsiteX29" fmla="*/ 60826 w 181520"/>
                <a:gd name="connsiteY29" fmla="*/ 85256 h 286066"/>
                <a:gd name="connsiteX30" fmla="*/ 132086 w 181520"/>
                <a:gd name="connsiteY30" fmla="*/ 7382 h 286066"/>
                <a:gd name="connsiteX31" fmla="*/ 163053 w 181520"/>
                <a:gd name="connsiteY31" fmla="*/ 36307 h 28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1520" h="286066">
                  <a:moveTo>
                    <a:pt x="181701" y="43618"/>
                  </a:moveTo>
                  <a:cubicBezTo>
                    <a:pt x="181701" y="19779"/>
                    <a:pt x="163386" y="72"/>
                    <a:pt x="136414" y="72"/>
                  </a:cubicBezTo>
                  <a:cubicBezTo>
                    <a:pt x="117101" y="72"/>
                    <a:pt x="107778" y="5157"/>
                    <a:pt x="96123" y="13422"/>
                  </a:cubicBezTo>
                  <a:cubicBezTo>
                    <a:pt x="77809" y="26136"/>
                    <a:pt x="59495" y="56967"/>
                    <a:pt x="53168" y="81124"/>
                  </a:cubicBezTo>
                  <a:lnTo>
                    <a:pt x="223" y="282960"/>
                  </a:lnTo>
                  <a:cubicBezTo>
                    <a:pt x="-110" y="284231"/>
                    <a:pt x="1555" y="286138"/>
                    <a:pt x="4219" y="286138"/>
                  </a:cubicBezTo>
                  <a:cubicBezTo>
                    <a:pt x="6883" y="286138"/>
                    <a:pt x="7882" y="285502"/>
                    <a:pt x="8215" y="284549"/>
                  </a:cubicBezTo>
                  <a:lnTo>
                    <a:pt x="31524" y="196822"/>
                  </a:lnTo>
                  <a:cubicBezTo>
                    <a:pt x="37850" y="215893"/>
                    <a:pt x="52502" y="227653"/>
                    <a:pt x="76810" y="227653"/>
                  </a:cubicBezTo>
                  <a:cubicBezTo>
                    <a:pt x="101118" y="227653"/>
                    <a:pt x="126092" y="216529"/>
                    <a:pt x="141076" y="202543"/>
                  </a:cubicBezTo>
                  <a:cubicBezTo>
                    <a:pt x="157060" y="187922"/>
                    <a:pt x="167715" y="167579"/>
                    <a:pt x="167715" y="144058"/>
                  </a:cubicBezTo>
                  <a:cubicBezTo>
                    <a:pt x="167715" y="121173"/>
                    <a:pt x="155395" y="104645"/>
                    <a:pt x="143407" y="96699"/>
                  </a:cubicBezTo>
                  <a:cubicBezTo>
                    <a:pt x="162720" y="86210"/>
                    <a:pt x="181701" y="66503"/>
                    <a:pt x="181701" y="43618"/>
                  </a:cubicBezTo>
                  <a:close/>
                  <a:moveTo>
                    <a:pt x="121763" y="96381"/>
                  </a:moveTo>
                  <a:cubicBezTo>
                    <a:pt x="117434" y="97970"/>
                    <a:pt x="113771" y="98606"/>
                    <a:pt x="105780" y="98606"/>
                  </a:cubicBezTo>
                  <a:cubicBezTo>
                    <a:pt x="101118" y="98606"/>
                    <a:pt x="94458" y="98924"/>
                    <a:pt x="91128" y="97334"/>
                  </a:cubicBezTo>
                  <a:cubicBezTo>
                    <a:pt x="91794" y="94156"/>
                    <a:pt x="103782" y="94792"/>
                    <a:pt x="107445" y="94792"/>
                  </a:cubicBezTo>
                  <a:cubicBezTo>
                    <a:pt x="114437" y="94792"/>
                    <a:pt x="117434" y="94792"/>
                    <a:pt x="121763" y="96381"/>
                  </a:cubicBezTo>
                  <a:close/>
                  <a:moveTo>
                    <a:pt x="163053" y="36307"/>
                  </a:moveTo>
                  <a:cubicBezTo>
                    <a:pt x="163053" y="58557"/>
                    <a:pt x="150400" y="81442"/>
                    <a:pt x="133085" y="91295"/>
                  </a:cubicBezTo>
                  <a:cubicBezTo>
                    <a:pt x="124094" y="88117"/>
                    <a:pt x="117434" y="87481"/>
                    <a:pt x="107445" y="87481"/>
                  </a:cubicBezTo>
                  <a:cubicBezTo>
                    <a:pt x="100452" y="87481"/>
                    <a:pt x="81805" y="87163"/>
                    <a:pt x="81805" y="97652"/>
                  </a:cubicBezTo>
                  <a:cubicBezTo>
                    <a:pt x="81472" y="106552"/>
                    <a:pt x="98787" y="105599"/>
                    <a:pt x="104781" y="105599"/>
                  </a:cubicBezTo>
                  <a:cubicBezTo>
                    <a:pt x="117101" y="105599"/>
                    <a:pt x="122096" y="105281"/>
                    <a:pt x="132086" y="101466"/>
                  </a:cubicBezTo>
                  <a:cubicBezTo>
                    <a:pt x="144739" y="112909"/>
                    <a:pt x="146404" y="122762"/>
                    <a:pt x="146737" y="137384"/>
                  </a:cubicBezTo>
                  <a:cubicBezTo>
                    <a:pt x="147403" y="155819"/>
                    <a:pt x="139411" y="179658"/>
                    <a:pt x="130088" y="192054"/>
                  </a:cubicBezTo>
                  <a:cubicBezTo>
                    <a:pt x="117101" y="209218"/>
                    <a:pt x="94791" y="220661"/>
                    <a:pt x="75811" y="220661"/>
                  </a:cubicBezTo>
                  <a:cubicBezTo>
                    <a:pt x="50504" y="220661"/>
                    <a:pt x="37850" y="202225"/>
                    <a:pt x="37850" y="179658"/>
                  </a:cubicBezTo>
                  <a:cubicBezTo>
                    <a:pt x="37850" y="176479"/>
                    <a:pt x="37850" y="171712"/>
                    <a:pt x="39515" y="165672"/>
                  </a:cubicBezTo>
                  <a:lnTo>
                    <a:pt x="60826" y="85256"/>
                  </a:lnTo>
                  <a:cubicBezTo>
                    <a:pt x="68152" y="57921"/>
                    <a:pt x="92127" y="7382"/>
                    <a:pt x="132086" y="7382"/>
                  </a:cubicBezTo>
                  <a:cubicBezTo>
                    <a:pt x="151399" y="7382"/>
                    <a:pt x="163053" y="17236"/>
                    <a:pt x="163053" y="36307"/>
                  </a:cubicBezTo>
                  <a:close/>
                </a:path>
              </a:pathLst>
            </a:custGeom>
            <a:solidFill>
              <a:srgbClr val="B300B3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79D42763-B4AB-19AF-4A22-1D853A5AA4F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103111" y="5126461"/>
              <a:ext cx="245744" cy="227581"/>
            </a:xfrm>
            <a:custGeom>
              <a:avLst/>
              <a:gdLst>
                <a:gd name="connsiteX0" fmla="*/ 131717 w 245744"/>
                <a:gd name="connsiteY0" fmla="*/ 5793 h 227581"/>
                <a:gd name="connsiteX1" fmla="*/ 123059 w 245744"/>
                <a:gd name="connsiteY1" fmla="*/ 72 h 227581"/>
                <a:gd name="connsiteX2" fmla="*/ 114401 w 245744"/>
                <a:gd name="connsiteY2" fmla="*/ 5793 h 227581"/>
                <a:gd name="connsiteX3" fmla="*/ 1852 w 245744"/>
                <a:gd name="connsiteY3" fmla="*/ 221296 h 227581"/>
                <a:gd name="connsiteX4" fmla="*/ 187 w 245744"/>
                <a:gd name="connsiteY4" fmla="*/ 225111 h 227581"/>
                <a:gd name="connsiteX5" fmla="*/ 7513 w 245744"/>
                <a:gd name="connsiteY5" fmla="*/ 227653 h 227581"/>
                <a:gd name="connsiteX6" fmla="*/ 238605 w 245744"/>
                <a:gd name="connsiteY6" fmla="*/ 227653 h 227581"/>
                <a:gd name="connsiteX7" fmla="*/ 245931 w 245744"/>
                <a:gd name="connsiteY7" fmla="*/ 225111 h 227581"/>
                <a:gd name="connsiteX8" fmla="*/ 244266 w 245744"/>
                <a:gd name="connsiteY8" fmla="*/ 221296 h 227581"/>
                <a:gd name="connsiteX9" fmla="*/ 131717 w 245744"/>
                <a:gd name="connsiteY9" fmla="*/ 5793 h 227581"/>
                <a:gd name="connsiteX10" fmla="*/ 112403 w 245744"/>
                <a:gd name="connsiteY10" fmla="*/ 31857 h 227581"/>
                <a:gd name="connsiteX11" fmla="*/ 201977 w 245744"/>
                <a:gd name="connsiteY11" fmla="*/ 203497 h 227581"/>
                <a:gd name="connsiteX12" fmla="*/ 22497 w 245744"/>
                <a:gd name="connsiteY12" fmla="*/ 203497 h 227581"/>
                <a:gd name="connsiteX13" fmla="*/ 112403 w 245744"/>
                <a:gd name="connsiteY13" fmla="*/ 31857 h 22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5744" h="227581">
                  <a:moveTo>
                    <a:pt x="131717" y="5793"/>
                  </a:moveTo>
                  <a:cubicBezTo>
                    <a:pt x="129386" y="1661"/>
                    <a:pt x="128720" y="72"/>
                    <a:pt x="123059" y="72"/>
                  </a:cubicBezTo>
                  <a:cubicBezTo>
                    <a:pt x="117398" y="72"/>
                    <a:pt x="116732" y="1661"/>
                    <a:pt x="114401" y="5793"/>
                  </a:cubicBezTo>
                  <a:lnTo>
                    <a:pt x="1852" y="221296"/>
                  </a:lnTo>
                  <a:cubicBezTo>
                    <a:pt x="187" y="224157"/>
                    <a:pt x="187" y="224793"/>
                    <a:pt x="187" y="225111"/>
                  </a:cubicBezTo>
                  <a:cubicBezTo>
                    <a:pt x="187" y="227653"/>
                    <a:pt x="2185" y="227653"/>
                    <a:pt x="7513" y="227653"/>
                  </a:cubicBezTo>
                  <a:lnTo>
                    <a:pt x="238605" y="227653"/>
                  </a:lnTo>
                  <a:cubicBezTo>
                    <a:pt x="243933" y="227653"/>
                    <a:pt x="245931" y="227653"/>
                    <a:pt x="245931" y="225111"/>
                  </a:cubicBezTo>
                  <a:cubicBezTo>
                    <a:pt x="245931" y="224793"/>
                    <a:pt x="245931" y="224157"/>
                    <a:pt x="244266" y="221296"/>
                  </a:cubicBezTo>
                  <a:lnTo>
                    <a:pt x="131717" y="5793"/>
                  </a:lnTo>
                  <a:close/>
                  <a:moveTo>
                    <a:pt x="112403" y="31857"/>
                  </a:moveTo>
                  <a:lnTo>
                    <a:pt x="201977" y="203497"/>
                  </a:lnTo>
                  <a:lnTo>
                    <a:pt x="22497" y="203497"/>
                  </a:lnTo>
                  <a:lnTo>
                    <a:pt x="112403" y="31857"/>
                  </a:lnTo>
                  <a:close/>
                </a:path>
              </a:pathLst>
            </a:custGeom>
            <a:solidFill>
              <a:srgbClr val="B300B3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F1A28275-A582-72EB-005C-A068DA90AB3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372942" y="5138857"/>
              <a:ext cx="226431" cy="215185"/>
            </a:xfrm>
            <a:custGeom>
              <a:avLst/>
              <a:gdLst>
                <a:gd name="connsiteX0" fmla="*/ 134389 w 226431"/>
                <a:gd name="connsiteY0" fmla="*/ 22321 h 215185"/>
                <a:gd name="connsiteX1" fmla="*/ 142048 w 226431"/>
                <a:gd name="connsiteY1" fmla="*/ 10561 h 215185"/>
                <a:gd name="connsiteX2" fmla="*/ 163026 w 226431"/>
                <a:gd name="connsiteY2" fmla="*/ 9925 h 215185"/>
                <a:gd name="connsiteX3" fmla="*/ 211642 w 226431"/>
                <a:gd name="connsiteY3" fmla="*/ 35989 h 215185"/>
                <a:gd name="connsiteX4" fmla="*/ 208978 w 226431"/>
                <a:gd name="connsiteY4" fmla="*/ 61417 h 215185"/>
                <a:gd name="connsiteX5" fmla="*/ 207979 w 226431"/>
                <a:gd name="connsiteY5" fmla="*/ 67456 h 215185"/>
                <a:gd name="connsiteX6" fmla="*/ 211975 w 226431"/>
                <a:gd name="connsiteY6" fmla="*/ 71588 h 215185"/>
                <a:gd name="connsiteX7" fmla="*/ 216970 w 226431"/>
                <a:gd name="connsiteY7" fmla="*/ 64278 h 215185"/>
                <a:gd name="connsiteX8" fmla="*/ 225960 w 226431"/>
                <a:gd name="connsiteY8" fmla="*/ 8972 h 215185"/>
                <a:gd name="connsiteX9" fmla="*/ 226626 w 226431"/>
                <a:gd name="connsiteY9" fmla="*/ 3568 h 215185"/>
                <a:gd name="connsiteX10" fmla="*/ 217636 w 226431"/>
                <a:gd name="connsiteY10" fmla="*/ 72 h 215185"/>
                <a:gd name="connsiteX11" fmla="*/ 32828 w 226431"/>
                <a:gd name="connsiteY11" fmla="*/ 72 h 215185"/>
                <a:gd name="connsiteX12" fmla="*/ 22172 w 226431"/>
                <a:gd name="connsiteY12" fmla="*/ 6429 h 215185"/>
                <a:gd name="connsiteX13" fmla="*/ 2193 w 226431"/>
                <a:gd name="connsiteY13" fmla="*/ 62371 h 215185"/>
                <a:gd name="connsiteX14" fmla="*/ 195 w 226431"/>
                <a:gd name="connsiteY14" fmla="*/ 68092 h 215185"/>
                <a:gd name="connsiteX15" fmla="*/ 4191 w 226431"/>
                <a:gd name="connsiteY15" fmla="*/ 71588 h 215185"/>
                <a:gd name="connsiteX16" fmla="*/ 9852 w 226431"/>
                <a:gd name="connsiteY16" fmla="*/ 64914 h 215185"/>
                <a:gd name="connsiteX17" fmla="*/ 85773 w 226431"/>
                <a:gd name="connsiteY17" fmla="*/ 9925 h 215185"/>
                <a:gd name="connsiteX18" fmla="*/ 98759 w 226431"/>
                <a:gd name="connsiteY18" fmla="*/ 9925 h 215185"/>
                <a:gd name="connsiteX19" fmla="*/ 108083 w 226431"/>
                <a:gd name="connsiteY19" fmla="*/ 13739 h 215185"/>
                <a:gd name="connsiteX20" fmla="*/ 106751 w 226431"/>
                <a:gd name="connsiteY20" fmla="*/ 20414 h 215185"/>
                <a:gd name="connsiteX21" fmla="*/ 62131 w 226431"/>
                <a:gd name="connsiteY21" fmla="*/ 190147 h 215185"/>
                <a:gd name="connsiteX22" fmla="*/ 22505 w 226431"/>
                <a:gd name="connsiteY22" fmla="*/ 205404 h 215185"/>
                <a:gd name="connsiteX23" fmla="*/ 8520 w 226431"/>
                <a:gd name="connsiteY23" fmla="*/ 211443 h 215185"/>
                <a:gd name="connsiteX24" fmla="*/ 14181 w 226431"/>
                <a:gd name="connsiteY24" fmla="*/ 215257 h 215185"/>
                <a:gd name="connsiteX25" fmla="*/ 41485 w 226431"/>
                <a:gd name="connsiteY25" fmla="*/ 214621 h 215185"/>
                <a:gd name="connsiteX26" fmla="*/ 69789 w 226431"/>
                <a:gd name="connsiteY26" fmla="*/ 214304 h 215185"/>
                <a:gd name="connsiteX27" fmla="*/ 97427 w 226431"/>
                <a:gd name="connsiteY27" fmla="*/ 214621 h 215185"/>
                <a:gd name="connsiteX28" fmla="*/ 126397 w 226431"/>
                <a:gd name="connsiteY28" fmla="*/ 215257 h 215185"/>
                <a:gd name="connsiteX29" fmla="*/ 133723 w 226431"/>
                <a:gd name="connsiteY29" fmla="*/ 208900 h 215185"/>
                <a:gd name="connsiteX30" fmla="*/ 122401 w 226431"/>
                <a:gd name="connsiteY30" fmla="*/ 205404 h 215185"/>
                <a:gd name="connsiteX31" fmla="*/ 101090 w 226431"/>
                <a:gd name="connsiteY31" fmla="*/ 204768 h 215185"/>
                <a:gd name="connsiteX32" fmla="*/ 88770 w 226431"/>
                <a:gd name="connsiteY32" fmla="*/ 197775 h 215185"/>
                <a:gd name="connsiteX33" fmla="*/ 90102 w 226431"/>
                <a:gd name="connsiteY33" fmla="*/ 191100 h 215185"/>
                <a:gd name="connsiteX34" fmla="*/ 134389 w 226431"/>
                <a:gd name="connsiteY34" fmla="*/ 22321 h 2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431" h="215185">
                  <a:moveTo>
                    <a:pt x="134389" y="22321"/>
                  </a:moveTo>
                  <a:cubicBezTo>
                    <a:pt x="136720" y="13422"/>
                    <a:pt x="138052" y="11515"/>
                    <a:pt x="142048" y="10561"/>
                  </a:cubicBezTo>
                  <a:cubicBezTo>
                    <a:pt x="145044" y="9925"/>
                    <a:pt x="156033" y="9925"/>
                    <a:pt x="163026" y="9925"/>
                  </a:cubicBezTo>
                  <a:cubicBezTo>
                    <a:pt x="196657" y="9925"/>
                    <a:pt x="211642" y="11197"/>
                    <a:pt x="211642" y="35989"/>
                  </a:cubicBezTo>
                  <a:cubicBezTo>
                    <a:pt x="211642" y="40757"/>
                    <a:pt x="210310" y="53153"/>
                    <a:pt x="208978" y="61417"/>
                  </a:cubicBezTo>
                  <a:cubicBezTo>
                    <a:pt x="208645" y="62689"/>
                    <a:pt x="207979" y="66503"/>
                    <a:pt x="207979" y="67456"/>
                  </a:cubicBezTo>
                  <a:cubicBezTo>
                    <a:pt x="207979" y="69363"/>
                    <a:pt x="208978" y="71588"/>
                    <a:pt x="211975" y="71588"/>
                  </a:cubicBezTo>
                  <a:cubicBezTo>
                    <a:pt x="215638" y="71588"/>
                    <a:pt x="216304" y="69046"/>
                    <a:pt x="216970" y="64278"/>
                  </a:cubicBezTo>
                  <a:lnTo>
                    <a:pt x="225960" y="8972"/>
                  </a:lnTo>
                  <a:cubicBezTo>
                    <a:pt x="226293" y="7700"/>
                    <a:pt x="226626" y="4522"/>
                    <a:pt x="226626" y="3568"/>
                  </a:cubicBezTo>
                  <a:cubicBezTo>
                    <a:pt x="226626" y="72"/>
                    <a:pt x="223296" y="72"/>
                    <a:pt x="217636" y="72"/>
                  </a:cubicBezTo>
                  <a:lnTo>
                    <a:pt x="32828" y="72"/>
                  </a:lnTo>
                  <a:cubicBezTo>
                    <a:pt x="24836" y="72"/>
                    <a:pt x="24503" y="390"/>
                    <a:pt x="22172" y="6429"/>
                  </a:cubicBezTo>
                  <a:lnTo>
                    <a:pt x="2193" y="62371"/>
                  </a:lnTo>
                  <a:cubicBezTo>
                    <a:pt x="1860" y="63006"/>
                    <a:pt x="195" y="67456"/>
                    <a:pt x="195" y="68092"/>
                  </a:cubicBezTo>
                  <a:cubicBezTo>
                    <a:pt x="195" y="69999"/>
                    <a:pt x="1860" y="71588"/>
                    <a:pt x="4191" y="71588"/>
                  </a:cubicBezTo>
                  <a:cubicBezTo>
                    <a:pt x="7521" y="71588"/>
                    <a:pt x="7854" y="69999"/>
                    <a:pt x="9852" y="64914"/>
                  </a:cubicBezTo>
                  <a:cubicBezTo>
                    <a:pt x="27833" y="15647"/>
                    <a:pt x="36491" y="9925"/>
                    <a:pt x="85773" y="9925"/>
                  </a:cubicBezTo>
                  <a:lnTo>
                    <a:pt x="98759" y="9925"/>
                  </a:lnTo>
                  <a:cubicBezTo>
                    <a:pt x="108083" y="9925"/>
                    <a:pt x="108083" y="11197"/>
                    <a:pt x="108083" y="13739"/>
                  </a:cubicBezTo>
                  <a:cubicBezTo>
                    <a:pt x="108083" y="15647"/>
                    <a:pt x="107084" y="19461"/>
                    <a:pt x="106751" y="20414"/>
                  </a:cubicBezTo>
                  <a:lnTo>
                    <a:pt x="62131" y="190147"/>
                  </a:lnTo>
                  <a:cubicBezTo>
                    <a:pt x="59134" y="201907"/>
                    <a:pt x="58135" y="205404"/>
                    <a:pt x="22505" y="205404"/>
                  </a:cubicBezTo>
                  <a:cubicBezTo>
                    <a:pt x="10518" y="205404"/>
                    <a:pt x="8520" y="205404"/>
                    <a:pt x="8520" y="211443"/>
                  </a:cubicBezTo>
                  <a:cubicBezTo>
                    <a:pt x="8520" y="215257"/>
                    <a:pt x="12183" y="215257"/>
                    <a:pt x="14181" y="215257"/>
                  </a:cubicBezTo>
                  <a:cubicBezTo>
                    <a:pt x="23171" y="215257"/>
                    <a:pt x="32495" y="214621"/>
                    <a:pt x="41485" y="214621"/>
                  </a:cubicBezTo>
                  <a:cubicBezTo>
                    <a:pt x="50809" y="214621"/>
                    <a:pt x="60466" y="214304"/>
                    <a:pt x="69789" y="214304"/>
                  </a:cubicBezTo>
                  <a:cubicBezTo>
                    <a:pt x="79113" y="214304"/>
                    <a:pt x="88437" y="214621"/>
                    <a:pt x="97427" y="214621"/>
                  </a:cubicBezTo>
                  <a:cubicBezTo>
                    <a:pt x="107084" y="214621"/>
                    <a:pt x="117074" y="215257"/>
                    <a:pt x="126397" y="215257"/>
                  </a:cubicBezTo>
                  <a:cubicBezTo>
                    <a:pt x="129727" y="215257"/>
                    <a:pt x="133723" y="215257"/>
                    <a:pt x="133723" y="208900"/>
                  </a:cubicBezTo>
                  <a:cubicBezTo>
                    <a:pt x="133723" y="205404"/>
                    <a:pt x="131059" y="205404"/>
                    <a:pt x="122401" y="205404"/>
                  </a:cubicBezTo>
                  <a:cubicBezTo>
                    <a:pt x="114077" y="205404"/>
                    <a:pt x="109748" y="205404"/>
                    <a:pt x="101090" y="204768"/>
                  </a:cubicBezTo>
                  <a:cubicBezTo>
                    <a:pt x="91434" y="203815"/>
                    <a:pt x="88770" y="202861"/>
                    <a:pt x="88770" y="197775"/>
                  </a:cubicBezTo>
                  <a:cubicBezTo>
                    <a:pt x="88770" y="197457"/>
                    <a:pt x="88770" y="195868"/>
                    <a:pt x="90102" y="191100"/>
                  </a:cubicBezTo>
                  <a:lnTo>
                    <a:pt x="134389" y="22321"/>
                  </a:lnTo>
                  <a:close/>
                </a:path>
              </a:pathLst>
            </a:custGeom>
            <a:solidFill>
              <a:srgbClr val="B300B3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6BAA4BE-F969-6DB1-232D-7F356618E4F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610783" y="5213552"/>
              <a:ext cx="152840" cy="205649"/>
            </a:xfrm>
            <a:custGeom>
              <a:avLst/>
              <a:gdLst>
                <a:gd name="connsiteX0" fmla="*/ 152044 w 152840"/>
                <a:gd name="connsiteY0" fmla="*/ 20732 h 205649"/>
                <a:gd name="connsiteX1" fmla="*/ 153043 w 152840"/>
                <a:gd name="connsiteY1" fmla="*/ 15011 h 205649"/>
                <a:gd name="connsiteX2" fmla="*/ 143387 w 152840"/>
                <a:gd name="connsiteY2" fmla="*/ 6429 h 205649"/>
                <a:gd name="connsiteX3" fmla="*/ 129734 w 152840"/>
                <a:gd name="connsiteY3" fmla="*/ 20096 h 205649"/>
                <a:gd name="connsiteX4" fmla="*/ 98766 w 152840"/>
                <a:gd name="connsiteY4" fmla="*/ 72 h 205649"/>
                <a:gd name="connsiteX5" fmla="*/ 19516 w 152840"/>
                <a:gd name="connsiteY5" fmla="*/ 90342 h 205649"/>
                <a:gd name="connsiteX6" fmla="*/ 63803 w 152840"/>
                <a:gd name="connsiteY6" fmla="*/ 140562 h 205649"/>
                <a:gd name="connsiteX7" fmla="*/ 102429 w 152840"/>
                <a:gd name="connsiteY7" fmla="*/ 122127 h 205649"/>
                <a:gd name="connsiteX8" fmla="*/ 102762 w 152840"/>
                <a:gd name="connsiteY8" fmla="*/ 122445 h 205649"/>
                <a:gd name="connsiteX9" fmla="*/ 91774 w 152840"/>
                <a:gd name="connsiteY9" fmla="*/ 164401 h 205649"/>
                <a:gd name="connsiteX10" fmla="*/ 43824 w 152840"/>
                <a:gd name="connsiteY10" fmla="*/ 198729 h 205649"/>
                <a:gd name="connsiteX11" fmla="*/ 17185 w 152840"/>
                <a:gd name="connsiteY11" fmla="*/ 195550 h 205649"/>
                <a:gd name="connsiteX12" fmla="*/ 30837 w 152840"/>
                <a:gd name="connsiteY12" fmla="*/ 179022 h 205649"/>
                <a:gd name="connsiteX13" fmla="*/ 18184 w 152840"/>
                <a:gd name="connsiteY13" fmla="*/ 167897 h 205649"/>
                <a:gd name="connsiteX14" fmla="*/ 202 w 152840"/>
                <a:gd name="connsiteY14" fmla="*/ 186333 h 205649"/>
                <a:gd name="connsiteX15" fmla="*/ 44490 w 152840"/>
                <a:gd name="connsiteY15" fmla="*/ 205722 h 205649"/>
                <a:gd name="connsiteX16" fmla="*/ 115083 w 152840"/>
                <a:gd name="connsiteY16" fmla="*/ 161858 h 205649"/>
                <a:gd name="connsiteX17" fmla="*/ 152044 w 152840"/>
                <a:gd name="connsiteY17" fmla="*/ 20732 h 205649"/>
                <a:gd name="connsiteX18" fmla="*/ 108756 w 152840"/>
                <a:gd name="connsiteY18" fmla="*/ 99877 h 205649"/>
                <a:gd name="connsiteX19" fmla="*/ 91774 w 152840"/>
                <a:gd name="connsiteY19" fmla="*/ 122127 h 205649"/>
                <a:gd name="connsiteX20" fmla="*/ 64802 w 152840"/>
                <a:gd name="connsiteY20" fmla="*/ 133569 h 205649"/>
                <a:gd name="connsiteX21" fmla="*/ 43158 w 152840"/>
                <a:gd name="connsiteY21" fmla="*/ 104327 h 205649"/>
                <a:gd name="connsiteX22" fmla="*/ 61805 w 152840"/>
                <a:gd name="connsiteY22" fmla="*/ 35353 h 205649"/>
                <a:gd name="connsiteX23" fmla="*/ 99099 w 152840"/>
                <a:gd name="connsiteY23" fmla="*/ 7065 h 205649"/>
                <a:gd name="connsiteX24" fmla="*/ 125738 w 152840"/>
                <a:gd name="connsiteY24" fmla="*/ 34400 h 205649"/>
                <a:gd name="connsiteX25" fmla="*/ 124739 w 152840"/>
                <a:gd name="connsiteY25" fmla="*/ 39168 h 205649"/>
                <a:gd name="connsiteX26" fmla="*/ 108756 w 152840"/>
                <a:gd name="connsiteY26" fmla="*/ 99877 h 20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840" h="205649">
                  <a:moveTo>
                    <a:pt x="152044" y="20732"/>
                  </a:moveTo>
                  <a:cubicBezTo>
                    <a:pt x="152377" y="18825"/>
                    <a:pt x="153043" y="17236"/>
                    <a:pt x="153043" y="15011"/>
                  </a:cubicBezTo>
                  <a:cubicBezTo>
                    <a:pt x="153043" y="9607"/>
                    <a:pt x="149047" y="6429"/>
                    <a:pt x="143387" y="6429"/>
                  </a:cubicBezTo>
                  <a:cubicBezTo>
                    <a:pt x="140057" y="6429"/>
                    <a:pt x="131066" y="8654"/>
                    <a:pt x="129734" y="20096"/>
                  </a:cubicBezTo>
                  <a:cubicBezTo>
                    <a:pt x="123740" y="8336"/>
                    <a:pt x="112086" y="72"/>
                    <a:pt x="98766" y="72"/>
                  </a:cubicBezTo>
                  <a:cubicBezTo>
                    <a:pt x="60806" y="72"/>
                    <a:pt x="19516" y="44571"/>
                    <a:pt x="19516" y="90342"/>
                  </a:cubicBezTo>
                  <a:cubicBezTo>
                    <a:pt x="19516" y="121809"/>
                    <a:pt x="39828" y="140562"/>
                    <a:pt x="63803" y="140562"/>
                  </a:cubicBezTo>
                  <a:cubicBezTo>
                    <a:pt x="83449" y="140562"/>
                    <a:pt x="99099" y="125623"/>
                    <a:pt x="102429" y="122127"/>
                  </a:cubicBezTo>
                  <a:lnTo>
                    <a:pt x="102762" y="122445"/>
                  </a:lnTo>
                  <a:cubicBezTo>
                    <a:pt x="95770" y="150733"/>
                    <a:pt x="91774" y="163765"/>
                    <a:pt x="91774" y="164401"/>
                  </a:cubicBezTo>
                  <a:cubicBezTo>
                    <a:pt x="90442" y="167262"/>
                    <a:pt x="79120" y="198729"/>
                    <a:pt x="43824" y="198729"/>
                  </a:cubicBezTo>
                  <a:cubicBezTo>
                    <a:pt x="37497" y="198729"/>
                    <a:pt x="26508" y="198411"/>
                    <a:pt x="17185" y="195550"/>
                  </a:cubicBezTo>
                  <a:cubicBezTo>
                    <a:pt x="27174" y="192690"/>
                    <a:pt x="30837" y="184426"/>
                    <a:pt x="30837" y="179022"/>
                  </a:cubicBezTo>
                  <a:cubicBezTo>
                    <a:pt x="30837" y="173937"/>
                    <a:pt x="27174" y="167897"/>
                    <a:pt x="18184" y="167897"/>
                  </a:cubicBezTo>
                  <a:cubicBezTo>
                    <a:pt x="10858" y="167897"/>
                    <a:pt x="202" y="173619"/>
                    <a:pt x="202" y="186333"/>
                  </a:cubicBezTo>
                  <a:cubicBezTo>
                    <a:pt x="202" y="199365"/>
                    <a:pt x="12523" y="205722"/>
                    <a:pt x="44490" y="205722"/>
                  </a:cubicBezTo>
                  <a:cubicBezTo>
                    <a:pt x="86113" y="205722"/>
                    <a:pt x="110088" y="180929"/>
                    <a:pt x="115083" y="161858"/>
                  </a:cubicBezTo>
                  <a:lnTo>
                    <a:pt x="152044" y="20732"/>
                  </a:lnTo>
                  <a:close/>
                  <a:moveTo>
                    <a:pt x="108756" y="99877"/>
                  </a:moveTo>
                  <a:cubicBezTo>
                    <a:pt x="106758" y="108141"/>
                    <a:pt x="99099" y="116088"/>
                    <a:pt x="91774" y="122127"/>
                  </a:cubicBezTo>
                  <a:cubicBezTo>
                    <a:pt x="84781" y="127848"/>
                    <a:pt x="74458" y="133569"/>
                    <a:pt x="64802" y="133569"/>
                  </a:cubicBezTo>
                  <a:cubicBezTo>
                    <a:pt x="48152" y="133569"/>
                    <a:pt x="43158" y="117041"/>
                    <a:pt x="43158" y="104327"/>
                  </a:cubicBezTo>
                  <a:cubicBezTo>
                    <a:pt x="43158" y="89070"/>
                    <a:pt x="52814" y="51564"/>
                    <a:pt x="61805" y="35353"/>
                  </a:cubicBezTo>
                  <a:cubicBezTo>
                    <a:pt x="70796" y="19779"/>
                    <a:pt x="85114" y="7065"/>
                    <a:pt x="99099" y="7065"/>
                  </a:cubicBezTo>
                  <a:cubicBezTo>
                    <a:pt x="121077" y="7065"/>
                    <a:pt x="125738" y="32811"/>
                    <a:pt x="125738" y="34400"/>
                  </a:cubicBezTo>
                  <a:cubicBezTo>
                    <a:pt x="125738" y="35989"/>
                    <a:pt x="125072" y="37896"/>
                    <a:pt x="124739" y="39168"/>
                  </a:cubicBezTo>
                  <a:lnTo>
                    <a:pt x="108756" y="99877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504AFBD4-001A-FD01-BADC-E7E9E0AB416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789546" y="5136950"/>
              <a:ext cx="280374" cy="217092"/>
            </a:xfrm>
            <a:custGeom>
              <a:avLst/>
              <a:gdLst>
                <a:gd name="connsiteX0" fmla="*/ 241290 w 280374"/>
                <a:gd name="connsiteY0" fmla="*/ 24546 h 217092"/>
                <a:gd name="connsiteX1" fmla="*/ 269261 w 280374"/>
                <a:gd name="connsiteY1" fmla="*/ 9925 h 217092"/>
                <a:gd name="connsiteX2" fmla="*/ 280582 w 280374"/>
                <a:gd name="connsiteY2" fmla="*/ 3568 h 217092"/>
                <a:gd name="connsiteX3" fmla="*/ 275921 w 280374"/>
                <a:gd name="connsiteY3" fmla="*/ 72 h 217092"/>
                <a:gd name="connsiteX4" fmla="*/ 233298 w 280374"/>
                <a:gd name="connsiteY4" fmla="*/ 1025 h 217092"/>
                <a:gd name="connsiteX5" fmla="*/ 190343 w 280374"/>
                <a:gd name="connsiteY5" fmla="*/ 72 h 217092"/>
                <a:gd name="connsiteX6" fmla="*/ 184016 w 280374"/>
                <a:gd name="connsiteY6" fmla="*/ 6429 h 217092"/>
                <a:gd name="connsiteX7" fmla="*/ 193340 w 280374"/>
                <a:gd name="connsiteY7" fmla="*/ 9925 h 217092"/>
                <a:gd name="connsiteX8" fmla="*/ 205993 w 280374"/>
                <a:gd name="connsiteY8" fmla="*/ 10561 h 217092"/>
                <a:gd name="connsiteX9" fmla="*/ 214984 w 280374"/>
                <a:gd name="connsiteY9" fmla="*/ 15647 h 217092"/>
                <a:gd name="connsiteX10" fmla="*/ 213652 w 280374"/>
                <a:gd name="connsiteY10" fmla="*/ 21686 h 217092"/>
                <a:gd name="connsiteX11" fmla="*/ 193673 w 280374"/>
                <a:gd name="connsiteY11" fmla="*/ 99241 h 217092"/>
                <a:gd name="connsiteX12" fmla="*/ 92112 w 280374"/>
                <a:gd name="connsiteY12" fmla="*/ 99241 h 217092"/>
                <a:gd name="connsiteX13" fmla="*/ 111758 w 280374"/>
                <a:gd name="connsiteY13" fmla="*/ 24546 h 217092"/>
                <a:gd name="connsiteX14" fmla="*/ 139729 w 280374"/>
                <a:gd name="connsiteY14" fmla="*/ 9925 h 217092"/>
                <a:gd name="connsiteX15" fmla="*/ 151050 w 280374"/>
                <a:gd name="connsiteY15" fmla="*/ 3568 h 217092"/>
                <a:gd name="connsiteX16" fmla="*/ 146389 w 280374"/>
                <a:gd name="connsiteY16" fmla="*/ 72 h 217092"/>
                <a:gd name="connsiteX17" fmla="*/ 103766 w 280374"/>
                <a:gd name="connsiteY17" fmla="*/ 1025 h 217092"/>
                <a:gd name="connsiteX18" fmla="*/ 60811 w 280374"/>
                <a:gd name="connsiteY18" fmla="*/ 72 h 217092"/>
                <a:gd name="connsiteX19" fmla="*/ 54484 w 280374"/>
                <a:gd name="connsiteY19" fmla="*/ 6429 h 217092"/>
                <a:gd name="connsiteX20" fmla="*/ 63808 w 280374"/>
                <a:gd name="connsiteY20" fmla="*/ 9925 h 217092"/>
                <a:gd name="connsiteX21" fmla="*/ 76461 w 280374"/>
                <a:gd name="connsiteY21" fmla="*/ 10561 h 217092"/>
                <a:gd name="connsiteX22" fmla="*/ 85452 w 280374"/>
                <a:gd name="connsiteY22" fmla="*/ 15647 h 217092"/>
                <a:gd name="connsiteX23" fmla="*/ 84120 w 280374"/>
                <a:gd name="connsiteY23" fmla="*/ 21686 h 217092"/>
                <a:gd name="connsiteX24" fmla="*/ 39500 w 280374"/>
                <a:gd name="connsiteY24" fmla="*/ 192372 h 217092"/>
                <a:gd name="connsiteX25" fmla="*/ 9198 w 280374"/>
                <a:gd name="connsiteY25" fmla="*/ 207311 h 217092"/>
                <a:gd name="connsiteX26" fmla="*/ 207 w 280374"/>
                <a:gd name="connsiteY26" fmla="*/ 213668 h 217092"/>
                <a:gd name="connsiteX27" fmla="*/ 4869 w 280374"/>
                <a:gd name="connsiteY27" fmla="*/ 217164 h 217092"/>
                <a:gd name="connsiteX28" fmla="*/ 47159 w 280374"/>
                <a:gd name="connsiteY28" fmla="*/ 216211 h 217092"/>
                <a:gd name="connsiteX29" fmla="*/ 68470 w 280374"/>
                <a:gd name="connsiteY29" fmla="*/ 216529 h 217092"/>
                <a:gd name="connsiteX30" fmla="*/ 90114 w 280374"/>
                <a:gd name="connsiteY30" fmla="*/ 217164 h 217092"/>
                <a:gd name="connsiteX31" fmla="*/ 96774 w 280374"/>
                <a:gd name="connsiteY31" fmla="*/ 210807 h 217092"/>
                <a:gd name="connsiteX32" fmla="*/ 87450 w 280374"/>
                <a:gd name="connsiteY32" fmla="*/ 207311 h 217092"/>
                <a:gd name="connsiteX33" fmla="*/ 65806 w 280374"/>
                <a:gd name="connsiteY33" fmla="*/ 201590 h 217092"/>
                <a:gd name="connsiteX34" fmla="*/ 66805 w 280374"/>
                <a:gd name="connsiteY34" fmla="*/ 196186 h 217092"/>
                <a:gd name="connsiteX35" fmla="*/ 89448 w 280374"/>
                <a:gd name="connsiteY35" fmla="*/ 109095 h 217092"/>
                <a:gd name="connsiteX36" fmla="*/ 191009 w 280374"/>
                <a:gd name="connsiteY36" fmla="*/ 109095 h 217092"/>
                <a:gd name="connsiteX37" fmla="*/ 168033 w 280374"/>
                <a:gd name="connsiteY37" fmla="*/ 196822 h 217092"/>
                <a:gd name="connsiteX38" fmla="*/ 137731 w 280374"/>
                <a:gd name="connsiteY38" fmla="*/ 207311 h 217092"/>
                <a:gd name="connsiteX39" fmla="*/ 129739 w 280374"/>
                <a:gd name="connsiteY39" fmla="*/ 213668 h 217092"/>
                <a:gd name="connsiteX40" fmla="*/ 134401 w 280374"/>
                <a:gd name="connsiteY40" fmla="*/ 217164 h 217092"/>
                <a:gd name="connsiteX41" fmla="*/ 176690 w 280374"/>
                <a:gd name="connsiteY41" fmla="*/ 216211 h 217092"/>
                <a:gd name="connsiteX42" fmla="*/ 198002 w 280374"/>
                <a:gd name="connsiteY42" fmla="*/ 216529 h 217092"/>
                <a:gd name="connsiteX43" fmla="*/ 219646 w 280374"/>
                <a:gd name="connsiteY43" fmla="*/ 217164 h 217092"/>
                <a:gd name="connsiteX44" fmla="*/ 226306 w 280374"/>
                <a:gd name="connsiteY44" fmla="*/ 210807 h 217092"/>
                <a:gd name="connsiteX45" fmla="*/ 216982 w 280374"/>
                <a:gd name="connsiteY45" fmla="*/ 207311 h 217092"/>
                <a:gd name="connsiteX46" fmla="*/ 195338 w 280374"/>
                <a:gd name="connsiteY46" fmla="*/ 201590 h 217092"/>
                <a:gd name="connsiteX47" fmla="*/ 196337 w 280374"/>
                <a:gd name="connsiteY47" fmla="*/ 196186 h 217092"/>
                <a:gd name="connsiteX48" fmla="*/ 241290 w 280374"/>
                <a:gd name="connsiteY48" fmla="*/ 24546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217092">
                  <a:moveTo>
                    <a:pt x="241290" y="24546"/>
                  </a:moveTo>
                  <a:cubicBezTo>
                    <a:pt x="244287" y="13104"/>
                    <a:pt x="244953" y="9925"/>
                    <a:pt x="269261" y="9925"/>
                  </a:cubicBezTo>
                  <a:cubicBezTo>
                    <a:pt x="277918" y="9925"/>
                    <a:pt x="280582" y="9925"/>
                    <a:pt x="280582" y="3568"/>
                  </a:cubicBezTo>
                  <a:cubicBezTo>
                    <a:pt x="280582" y="72"/>
                    <a:pt x="276919" y="72"/>
                    <a:pt x="275921" y="72"/>
                  </a:cubicBezTo>
                  <a:cubicBezTo>
                    <a:pt x="266597" y="72"/>
                    <a:pt x="242622" y="1025"/>
                    <a:pt x="233298" y="1025"/>
                  </a:cubicBezTo>
                  <a:cubicBezTo>
                    <a:pt x="223642" y="1025"/>
                    <a:pt x="200000" y="72"/>
                    <a:pt x="190343" y="72"/>
                  </a:cubicBezTo>
                  <a:cubicBezTo>
                    <a:pt x="187679" y="72"/>
                    <a:pt x="184016" y="72"/>
                    <a:pt x="184016" y="6429"/>
                  </a:cubicBezTo>
                  <a:cubicBezTo>
                    <a:pt x="184016" y="9925"/>
                    <a:pt x="187013" y="9925"/>
                    <a:pt x="193340" y="9925"/>
                  </a:cubicBezTo>
                  <a:cubicBezTo>
                    <a:pt x="194006" y="9925"/>
                    <a:pt x="200333" y="9925"/>
                    <a:pt x="205993" y="10561"/>
                  </a:cubicBezTo>
                  <a:cubicBezTo>
                    <a:pt x="211987" y="11197"/>
                    <a:pt x="214984" y="11515"/>
                    <a:pt x="214984" y="15647"/>
                  </a:cubicBezTo>
                  <a:cubicBezTo>
                    <a:pt x="214984" y="16918"/>
                    <a:pt x="214651" y="17554"/>
                    <a:pt x="213652" y="21686"/>
                  </a:cubicBezTo>
                  <a:lnTo>
                    <a:pt x="193673" y="99241"/>
                  </a:lnTo>
                  <a:lnTo>
                    <a:pt x="92112" y="99241"/>
                  </a:lnTo>
                  <a:lnTo>
                    <a:pt x="111758" y="24546"/>
                  </a:lnTo>
                  <a:cubicBezTo>
                    <a:pt x="114755" y="13104"/>
                    <a:pt x="115754" y="9925"/>
                    <a:pt x="139729" y="9925"/>
                  </a:cubicBezTo>
                  <a:cubicBezTo>
                    <a:pt x="148387" y="9925"/>
                    <a:pt x="151050" y="9925"/>
                    <a:pt x="151050" y="3568"/>
                  </a:cubicBezTo>
                  <a:cubicBezTo>
                    <a:pt x="151050" y="72"/>
                    <a:pt x="147388" y="72"/>
                    <a:pt x="146389" y="72"/>
                  </a:cubicBezTo>
                  <a:cubicBezTo>
                    <a:pt x="137065" y="72"/>
                    <a:pt x="113090" y="1025"/>
                    <a:pt x="103766" y="1025"/>
                  </a:cubicBezTo>
                  <a:cubicBezTo>
                    <a:pt x="94110" y="1025"/>
                    <a:pt x="70468" y="72"/>
                    <a:pt x="60811" y="72"/>
                  </a:cubicBezTo>
                  <a:cubicBezTo>
                    <a:pt x="58147" y="72"/>
                    <a:pt x="54484" y="72"/>
                    <a:pt x="54484" y="6429"/>
                  </a:cubicBezTo>
                  <a:cubicBezTo>
                    <a:pt x="54484" y="9925"/>
                    <a:pt x="57481" y="9925"/>
                    <a:pt x="63808" y="9925"/>
                  </a:cubicBezTo>
                  <a:cubicBezTo>
                    <a:pt x="64474" y="9925"/>
                    <a:pt x="70801" y="9925"/>
                    <a:pt x="76461" y="10561"/>
                  </a:cubicBezTo>
                  <a:cubicBezTo>
                    <a:pt x="82455" y="11197"/>
                    <a:pt x="85452" y="11515"/>
                    <a:pt x="85452" y="15647"/>
                  </a:cubicBezTo>
                  <a:cubicBezTo>
                    <a:pt x="85452" y="16918"/>
                    <a:pt x="85119" y="17872"/>
                    <a:pt x="84120" y="21686"/>
                  </a:cubicBezTo>
                  <a:lnTo>
                    <a:pt x="39500" y="192372"/>
                  </a:lnTo>
                  <a:cubicBezTo>
                    <a:pt x="36170" y="204768"/>
                    <a:pt x="35504" y="207311"/>
                    <a:pt x="9198" y="207311"/>
                  </a:cubicBezTo>
                  <a:cubicBezTo>
                    <a:pt x="3204" y="207311"/>
                    <a:pt x="207" y="207311"/>
                    <a:pt x="207" y="213668"/>
                  </a:cubicBezTo>
                  <a:cubicBezTo>
                    <a:pt x="207" y="217164"/>
                    <a:pt x="4203" y="217164"/>
                    <a:pt x="4869" y="217164"/>
                  </a:cubicBezTo>
                  <a:cubicBezTo>
                    <a:pt x="14193" y="217164"/>
                    <a:pt x="37835" y="216211"/>
                    <a:pt x="47159" y="216211"/>
                  </a:cubicBezTo>
                  <a:cubicBezTo>
                    <a:pt x="54151" y="216211"/>
                    <a:pt x="61477" y="216529"/>
                    <a:pt x="68470" y="216529"/>
                  </a:cubicBezTo>
                  <a:cubicBezTo>
                    <a:pt x="75795" y="216529"/>
                    <a:pt x="83121" y="217164"/>
                    <a:pt x="90114" y="217164"/>
                  </a:cubicBezTo>
                  <a:cubicBezTo>
                    <a:pt x="92778" y="217164"/>
                    <a:pt x="96774" y="217164"/>
                    <a:pt x="96774" y="210807"/>
                  </a:cubicBezTo>
                  <a:cubicBezTo>
                    <a:pt x="96774" y="207311"/>
                    <a:pt x="93777" y="207311"/>
                    <a:pt x="87450" y="207311"/>
                  </a:cubicBezTo>
                  <a:cubicBezTo>
                    <a:pt x="75129" y="207311"/>
                    <a:pt x="65806" y="207311"/>
                    <a:pt x="65806" y="201590"/>
                  </a:cubicBezTo>
                  <a:cubicBezTo>
                    <a:pt x="65806" y="199682"/>
                    <a:pt x="66472" y="198093"/>
                    <a:pt x="66805" y="196186"/>
                  </a:cubicBezTo>
                  <a:lnTo>
                    <a:pt x="89448" y="109095"/>
                  </a:lnTo>
                  <a:lnTo>
                    <a:pt x="191009" y="109095"/>
                  </a:lnTo>
                  <a:cubicBezTo>
                    <a:pt x="177023" y="161858"/>
                    <a:pt x="169365" y="192054"/>
                    <a:pt x="168033" y="196822"/>
                  </a:cubicBezTo>
                  <a:cubicBezTo>
                    <a:pt x="164703" y="206993"/>
                    <a:pt x="158376" y="207311"/>
                    <a:pt x="137731" y="207311"/>
                  </a:cubicBezTo>
                  <a:cubicBezTo>
                    <a:pt x="132736" y="207311"/>
                    <a:pt x="129739" y="207311"/>
                    <a:pt x="129739" y="213668"/>
                  </a:cubicBezTo>
                  <a:cubicBezTo>
                    <a:pt x="129739" y="217164"/>
                    <a:pt x="133735" y="217164"/>
                    <a:pt x="134401" y="217164"/>
                  </a:cubicBezTo>
                  <a:cubicBezTo>
                    <a:pt x="143725" y="217164"/>
                    <a:pt x="167367" y="216211"/>
                    <a:pt x="176690" y="216211"/>
                  </a:cubicBezTo>
                  <a:cubicBezTo>
                    <a:pt x="183683" y="216211"/>
                    <a:pt x="191009" y="216529"/>
                    <a:pt x="198002" y="216529"/>
                  </a:cubicBezTo>
                  <a:cubicBezTo>
                    <a:pt x="205327" y="216529"/>
                    <a:pt x="212653" y="217164"/>
                    <a:pt x="219646" y="217164"/>
                  </a:cubicBezTo>
                  <a:cubicBezTo>
                    <a:pt x="222310" y="217164"/>
                    <a:pt x="226306" y="217164"/>
                    <a:pt x="226306" y="210807"/>
                  </a:cubicBezTo>
                  <a:cubicBezTo>
                    <a:pt x="226306" y="207311"/>
                    <a:pt x="223309" y="207311"/>
                    <a:pt x="216982" y="207311"/>
                  </a:cubicBezTo>
                  <a:cubicBezTo>
                    <a:pt x="204661" y="207311"/>
                    <a:pt x="195338" y="207311"/>
                    <a:pt x="195338" y="201590"/>
                  </a:cubicBezTo>
                  <a:cubicBezTo>
                    <a:pt x="195338" y="199682"/>
                    <a:pt x="196004" y="198093"/>
                    <a:pt x="196337" y="196186"/>
                  </a:cubicBezTo>
                  <a:lnTo>
                    <a:pt x="241290" y="24546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6B1816CF-A642-E8C4-B9C0-A588A6495C8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092996" y="5090959"/>
              <a:ext cx="107221" cy="152187"/>
            </a:xfrm>
            <a:custGeom>
              <a:avLst/>
              <a:gdLst>
                <a:gd name="connsiteX0" fmla="*/ 51263 w 107221"/>
                <a:gd name="connsiteY0" fmla="*/ 73492 h 152187"/>
                <a:gd name="connsiteX1" fmla="*/ 82498 w 107221"/>
                <a:gd name="connsiteY1" fmla="*/ 109314 h 152187"/>
                <a:gd name="connsiteX2" fmla="*/ 52196 w 107221"/>
                <a:gd name="connsiteY2" fmla="*/ 145136 h 152187"/>
                <a:gd name="connsiteX3" fmla="*/ 12570 w 107221"/>
                <a:gd name="connsiteY3" fmla="*/ 129561 h 152187"/>
                <a:gd name="connsiteX4" fmla="*/ 26090 w 107221"/>
                <a:gd name="connsiteY4" fmla="*/ 117101 h 152187"/>
                <a:gd name="connsiteX5" fmla="*/ 13270 w 107221"/>
                <a:gd name="connsiteY5" fmla="*/ 104864 h 152187"/>
                <a:gd name="connsiteX6" fmla="*/ 217 w 107221"/>
                <a:gd name="connsiteY6" fmla="*/ 117769 h 152187"/>
                <a:gd name="connsiteX7" fmla="*/ 52662 w 107221"/>
                <a:gd name="connsiteY7" fmla="*/ 152255 h 152187"/>
                <a:gd name="connsiteX8" fmla="*/ 107438 w 107221"/>
                <a:gd name="connsiteY8" fmla="*/ 109314 h 152187"/>
                <a:gd name="connsiteX9" fmla="*/ 66880 w 107221"/>
                <a:gd name="connsiteY9" fmla="*/ 69487 h 152187"/>
                <a:gd name="connsiteX10" fmla="*/ 100212 w 107221"/>
                <a:gd name="connsiteY10" fmla="*/ 30773 h 152187"/>
                <a:gd name="connsiteX11" fmla="*/ 53128 w 107221"/>
                <a:gd name="connsiteY11" fmla="*/ 68 h 152187"/>
                <a:gd name="connsiteX12" fmla="*/ 7442 w 107221"/>
                <a:gd name="connsiteY12" fmla="*/ 29883 h 152187"/>
                <a:gd name="connsiteX13" fmla="*/ 19563 w 107221"/>
                <a:gd name="connsiteY13" fmla="*/ 41675 h 152187"/>
                <a:gd name="connsiteX14" fmla="*/ 31451 w 107221"/>
                <a:gd name="connsiteY14" fmla="*/ 30328 h 152187"/>
                <a:gd name="connsiteX15" fmla="*/ 19563 w 107221"/>
                <a:gd name="connsiteY15" fmla="*/ 18758 h 152187"/>
                <a:gd name="connsiteX16" fmla="*/ 52429 w 107221"/>
                <a:gd name="connsiteY16" fmla="*/ 6521 h 152187"/>
                <a:gd name="connsiteX17" fmla="*/ 77603 w 107221"/>
                <a:gd name="connsiteY17" fmla="*/ 30773 h 152187"/>
                <a:gd name="connsiteX18" fmla="*/ 68279 w 107221"/>
                <a:gd name="connsiteY18" fmla="*/ 57250 h 152187"/>
                <a:gd name="connsiteX19" fmla="*/ 42406 w 107221"/>
                <a:gd name="connsiteY19" fmla="*/ 66817 h 152187"/>
                <a:gd name="connsiteX20" fmla="*/ 34947 w 107221"/>
                <a:gd name="connsiteY20" fmla="*/ 67484 h 152187"/>
                <a:gd name="connsiteX21" fmla="*/ 32616 w 107221"/>
                <a:gd name="connsiteY21" fmla="*/ 70377 h 152187"/>
                <a:gd name="connsiteX22" fmla="*/ 38677 w 107221"/>
                <a:gd name="connsiteY22" fmla="*/ 73492 h 152187"/>
                <a:gd name="connsiteX23" fmla="*/ 51263 w 107221"/>
                <a:gd name="connsiteY23" fmla="*/ 73492 h 15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7221" h="152187">
                  <a:moveTo>
                    <a:pt x="51263" y="73492"/>
                  </a:moveTo>
                  <a:cubicBezTo>
                    <a:pt x="69444" y="73492"/>
                    <a:pt x="82498" y="85507"/>
                    <a:pt x="82498" y="109314"/>
                  </a:cubicBezTo>
                  <a:cubicBezTo>
                    <a:pt x="82498" y="136903"/>
                    <a:pt x="65715" y="145136"/>
                    <a:pt x="52196" y="145136"/>
                  </a:cubicBezTo>
                  <a:cubicBezTo>
                    <a:pt x="42872" y="145136"/>
                    <a:pt x="22360" y="142688"/>
                    <a:pt x="12570" y="129561"/>
                  </a:cubicBezTo>
                  <a:cubicBezTo>
                    <a:pt x="23526" y="129116"/>
                    <a:pt x="26090" y="121773"/>
                    <a:pt x="26090" y="117101"/>
                  </a:cubicBezTo>
                  <a:cubicBezTo>
                    <a:pt x="26090" y="109981"/>
                    <a:pt x="20495" y="104864"/>
                    <a:pt x="13270" y="104864"/>
                  </a:cubicBezTo>
                  <a:cubicBezTo>
                    <a:pt x="6743" y="104864"/>
                    <a:pt x="217" y="108646"/>
                    <a:pt x="217" y="117769"/>
                  </a:cubicBezTo>
                  <a:cubicBezTo>
                    <a:pt x="217" y="138683"/>
                    <a:pt x="24458" y="152255"/>
                    <a:pt x="52662" y="152255"/>
                  </a:cubicBezTo>
                  <a:cubicBezTo>
                    <a:pt x="85062" y="152255"/>
                    <a:pt x="107438" y="131563"/>
                    <a:pt x="107438" y="109314"/>
                  </a:cubicBezTo>
                  <a:cubicBezTo>
                    <a:pt x="107438" y="91959"/>
                    <a:pt x="92520" y="74604"/>
                    <a:pt x="66880" y="69487"/>
                  </a:cubicBezTo>
                  <a:cubicBezTo>
                    <a:pt x="91355" y="61032"/>
                    <a:pt x="100212" y="44345"/>
                    <a:pt x="100212" y="30773"/>
                  </a:cubicBezTo>
                  <a:cubicBezTo>
                    <a:pt x="100212" y="13195"/>
                    <a:pt x="79001" y="68"/>
                    <a:pt x="53128" y="68"/>
                  </a:cubicBezTo>
                  <a:cubicBezTo>
                    <a:pt x="27255" y="68"/>
                    <a:pt x="7442" y="12083"/>
                    <a:pt x="7442" y="29883"/>
                  </a:cubicBezTo>
                  <a:cubicBezTo>
                    <a:pt x="7442" y="37448"/>
                    <a:pt x="12570" y="41675"/>
                    <a:pt x="19563" y="41675"/>
                  </a:cubicBezTo>
                  <a:cubicBezTo>
                    <a:pt x="26789" y="41675"/>
                    <a:pt x="31451" y="36558"/>
                    <a:pt x="31451" y="30328"/>
                  </a:cubicBezTo>
                  <a:cubicBezTo>
                    <a:pt x="31451" y="23875"/>
                    <a:pt x="26789" y="19203"/>
                    <a:pt x="19563" y="18758"/>
                  </a:cubicBezTo>
                  <a:cubicBezTo>
                    <a:pt x="27721" y="8968"/>
                    <a:pt x="43804" y="6521"/>
                    <a:pt x="52429" y="6521"/>
                  </a:cubicBezTo>
                  <a:cubicBezTo>
                    <a:pt x="62918" y="6521"/>
                    <a:pt x="77603" y="11416"/>
                    <a:pt x="77603" y="30773"/>
                  </a:cubicBezTo>
                  <a:cubicBezTo>
                    <a:pt x="77603" y="40118"/>
                    <a:pt x="74339" y="50352"/>
                    <a:pt x="68279" y="57250"/>
                  </a:cubicBezTo>
                  <a:cubicBezTo>
                    <a:pt x="60587" y="65705"/>
                    <a:pt x="54060" y="66150"/>
                    <a:pt x="42406" y="66817"/>
                  </a:cubicBezTo>
                  <a:cubicBezTo>
                    <a:pt x="36579" y="67262"/>
                    <a:pt x="36112" y="67262"/>
                    <a:pt x="34947" y="67484"/>
                  </a:cubicBezTo>
                  <a:cubicBezTo>
                    <a:pt x="34481" y="67484"/>
                    <a:pt x="32616" y="67929"/>
                    <a:pt x="32616" y="70377"/>
                  </a:cubicBezTo>
                  <a:cubicBezTo>
                    <a:pt x="32616" y="73492"/>
                    <a:pt x="34714" y="73492"/>
                    <a:pt x="38677" y="73492"/>
                  </a:cubicBezTo>
                  <a:lnTo>
                    <a:pt x="51263" y="73492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1DD02530-06EF-3C21-D1EE-15F9717DE76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881540" y="5483251"/>
              <a:ext cx="1348250" cy="12713"/>
            </a:xfrm>
            <a:custGeom>
              <a:avLst/>
              <a:gdLst>
                <a:gd name="connsiteX0" fmla="*/ 0 w 1348250"/>
                <a:gd name="connsiteY0" fmla="*/ 0 h 12713"/>
                <a:gd name="connsiteX1" fmla="*/ 1348250 w 1348250"/>
                <a:gd name="connsiteY1" fmla="*/ 0 h 12713"/>
                <a:gd name="connsiteX2" fmla="*/ 1348250 w 1348250"/>
                <a:gd name="connsiteY2" fmla="*/ 12713 h 12713"/>
                <a:gd name="connsiteX3" fmla="*/ 0 w 1348250"/>
                <a:gd name="connsiteY3" fmla="*/ 12713 h 1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250" h="12713">
                  <a:moveTo>
                    <a:pt x="0" y="0"/>
                  </a:moveTo>
                  <a:lnTo>
                    <a:pt x="1348250" y="0"/>
                  </a:lnTo>
                  <a:lnTo>
                    <a:pt x="1348250" y="12713"/>
                  </a:lnTo>
                  <a:lnTo>
                    <a:pt x="0" y="12713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D9472988-4744-223B-535D-7179E10F706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1405780" y="5646611"/>
              <a:ext cx="156836" cy="140490"/>
            </a:xfrm>
            <a:custGeom>
              <a:avLst/>
              <a:gdLst>
                <a:gd name="connsiteX0" fmla="*/ 57137 w 156836"/>
                <a:gd name="connsiteY0" fmla="*/ 3582 h 140490"/>
                <a:gd name="connsiteX1" fmla="*/ 52808 w 156836"/>
                <a:gd name="connsiteY1" fmla="*/ 85 h 140490"/>
                <a:gd name="connsiteX2" fmla="*/ 12183 w 156836"/>
                <a:gd name="connsiteY2" fmla="*/ 3264 h 140490"/>
                <a:gd name="connsiteX3" fmla="*/ 5857 w 156836"/>
                <a:gd name="connsiteY3" fmla="*/ 9621 h 140490"/>
                <a:gd name="connsiteX4" fmla="*/ 13848 w 156836"/>
                <a:gd name="connsiteY4" fmla="*/ 13435 h 140490"/>
                <a:gd name="connsiteX5" fmla="*/ 30498 w 156836"/>
                <a:gd name="connsiteY5" fmla="*/ 18839 h 140490"/>
                <a:gd name="connsiteX6" fmla="*/ 24171 w 156836"/>
                <a:gd name="connsiteY6" fmla="*/ 44585 h 140490"/>
                <a:gd name="connsiteX7" fmla="*/ 3859 w 156836"/>
                <a:gd name="connsiteY7" fmla="*/ 122458 h 140490"/>
                <a:gd name="connsiteX8" fmla="*/ 196 w 156836"/>
                <a:gd name="connsiteY8" fmla="*/ 136761 h 140490"/>
                <a:gd name="connsiteX9" fmla="*/ 5524 w 156836"/>
                <a:gd name="connsiteY9" fmla="*/ 140576 h 140490"/>
                <a:gd name="connsiteX10" fmla="*/ 10185 w 156836"/>
                <a:gd name="connsiteY10" fmla="*/ 140576 h 140490"/>
                <a:gd name="connsiteX11" fmla="*/ 104088 w 156836"/>
                <a:gd name="connsiteY11" fmla="*/ 93852 h 140490"/>
                <a:gd name="connsiteX12" fmla="*/ 157033 w 156836"/>
                <a:gd name="connsiteY12" fmla="*/ 8667 h 140490"/>
                <a:gd name="connsiteX13" fmla="*/ 147376 w 156836"/>
                <a:gd name="connsiteY13" fmla="*/ 85 h 140490"/>
                <a:gd name="connsiteX14" fmla="*/ 134390 w 156836"/>
                <a:gd name="connsiteY14" fmla="*/ 10575 h 140490"/>
                <a:gd name="connsiteX15" fmla="*/ 24504 w 156836"/>
                <a:gd name="connsiteY15" fmla="*/ 130087 h 140490"/>
                <a:gd name="connsiteX16" fmla="*/ 57137 w 156836"/>
                <a:gd name="connsiteY16" fmla="*/ 358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36" h="140490">
                  <a:moveTo>
                    <a:pt x="57137" y="3582"/>
                  </a:moveTo>
                  <a:cubicBezTo>
                    <a:pt x="57137" y="3264"/>
                    <a:pt x="57137" y="85"/>
                    <a:pt x="52808" y="85"/>
                  </a:cubicBezTo>
                  <a:cubicBezTo>
                    <a:pt x="45149" y="85"/>
                    <a:pt x="20841" y="2628"/>
                    <a:pt x="12183" y="3264"/>
                  </a:cubicBezTo>
                  <a:cubicBezTo>
                    <a:pt x="9519" y="3582"/>
                    <a:pt x="5857" y="3900"/>
                    <a:pt x="5857" y="9621"/>
                  </a:cubicBezTo>
                  <a:cubicBezTo>
                    <a:pt x="5857" y="13435"/>
                    <a:pt x="8853" y="13435"/>
                    <a:pt x="13848" y="13435"/>
                  </a:cubicBezTo>
                  <a:cubicBezTo>
                    <a:pt x="29832" y="13435"/>
                    <a:pt x="30498" y="15660"/>
                    <a:pt x="30498" y="18839"/>
                  </a:cubicBezTo>
                  <a:cubicBezTo>
                    <a:pt x="30498" y="21064"/>
                    <a:pt x="26502" y="36003"/>
                    <a:pt x="24171" y="44585"/>
                  </a:cubicBezTo>
                  <a:lnTo>
                    <a:pt x="3859" y="122458"/>
                  </a:lnTo>
                  <a:cubicBezTo>
                    <a:pt x="2527" y="127226"/>
                    <a:pt x="196" y="136126"/>
                    <a:pt x="196" y="136761"/>
                  </a:cubicBezTo>
                  <a:cubicBezTo>
                    <a:pt x="196" y="140258"/>
                    <a:pt x="3526" y="140576"/>
                    <a:pt x="5524" y="140576"/>
                  </a:cubicBezTo>
                  <a:lnTo>
                    <a:pt x="10185" y="140576"/>
                  </a:lnTo>
                  <a:cubicBezTo>
                    <a:pt x="33494" y="136761"/>
                    <a:pt x="69790" y="124365"/>
                    <a:pt x="104088" y="93852"/>
                  </a:cubicBezTo>
                  <a:cubicBezTo>
                    <a:pt x="148042" y="54756"/>
                    <a:pt x="157033" y="11528"/>
                    <a:pt x="157033" y="8667"/>
                  </a:cubicBezTo>
                  <a:cubicBezTo>
                    <a:pt x="157033" y="3264"/>
                    <a:pt x="153037" y="85"/>
                    <a:pt x="147376" y="85"/>
                  </a:cubicBezTo>
                  <a:cubicBezTo>
                    <a:pt x="144712" y="85"/>
                    <a:pt x="137053" y="1357"/>
                    <a:pt x="134390" y="10575"/>
                  </a:cubicBezTo>
                  <a:cubicBezTo>
                    <a:pt x="113078" y="82727"/>
                    <a:pt x="62464" y="118326"/>
                    <a:pt x="24504" y="130087"/>
                  </a:cubicBezTo>
                  <a:lnTo>
                    <a:pt x="57137" y="3582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BE7D23D4-1176-CAEA-854E-8356ACD9D36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1588503" y="5547540"/>
              <a:ext cx="103026" cy="147737"/>
            </a:xfrm>
            <a:custGeom>
              <a:avLst/>
              <a:gdLst>
                <a:gd name="connsiteX0" fmla="*/ 103227 w 103026"/>
                <a:gd name="connsiteY0" fmla="*/ 107326 h 147737"/>
                <a:gd name="connsiteX1" fmla="*/ 95302 w 103026"/>
                <a:gd name="connsiteY1" fmla="*/ 107326 h 147737"/>
                <a:gd name="connsiteX2" fmla="*/ 89242 w 103026"/>
                <a:gd name="connsiteY2" fmla="*/ 127573 h 147737"/>
                <a:gd name="connsiteX3" fmla="*/ 66166 w 103026"/>
                <a:gd name="connsiteY3" fmla="*/ 128908 h 147737"/>
                <a:gd name="connsiteX4" fmla="*/ 23277 w 103026"/>
                <a:gd name="connsiteY4" fmla="*/ 128908 h 147737"/>
                <a:gd name="connsiteX5" fmla="*/ 69896 w 103026"/>
                <a:gd name="connsiteY5" fmla="*/ 91528 h 147737"/>
                <a:gd name="connsiteX6" fmla="*/ 103227 w 103026"/>
                <a:gd name="connsiteY6" fmla="*/ 43469 h 147737"/>
                <a:gd name="connsiteX7" fmla="*/ 48684 w 103026"/>
                <a:gd name="connsiteY7" fmla="*/ 83 h 147737"/>
                <a:gd name="connsiteX8" fmla="*/ 201 w 103026"/>
                <a:gd name="connsiteY8" fmla="*/ 39909 h 147737"/>
                <a:gd name="connsiteX9" fmla="*/ 12555 w 103026"/>
                <a:gd name="connsiteY9" fmla="*/ 52369 h 147737"/>
                <a:gd name="connsiteX10" fmla="*/ 24909 w 103026"/>
                <a:gd name="connsiteY10" fmla="*/ 40577 h 147737"/>
                <a:gd name="connsiteX11" fmla="*/ 11157 w 103026"/>
                <a:gd name="connsiteY11" fmla="*/ 28785 h 147737"/>
                <a:gd name="connsiteX12" fmla="*/ 45188 w 103026"/>
                <a:gd name="connsiteY12" fmla="*/ 8092 h 147737"/>
                <a:gd name="connsiteX13" fmla="*/ 80618 w 103026"/>
                <a:gd name="connsiteY13" fmla="*/ 43469 h 147737"/>
                <a:gd name="connsiteX14" fmla="*/ 58707 w 103026"/>
                <a:gd name="connsiteY14" fmla="*/ 86188 h 147737"/>
                <a:gd name="connsiteX15" fmla="*/ 2532 w 103026"/>
                <a:gd name="connsiteY15" fmla="*/ 139142 h 147737"/>
                <a:gd name="connsiteX16" fmla="*/ 201 w 103026"/>
                <a:gd name="connsiteY16" fmla="*/ 147820 h 147737"/>
                <a:gd name="connsiteX17" fmla="*/ 96235 w 103026"/>
                <a:gd name="connsiteY17" fmla="*/ 147820 h 147737"/>
                <a:gd name="connsiteX18" fmla="*/ 103227 w 103026"/>
                <a:gd name="connsiteY18" fmla="*/ 107326 h 1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3026" h="147737">
                  <a:moveTo>
                    <a:pt x="103227" y="107326"/>
                  </a:moveTo>
                  <a:lnTo>
                    <a:pt x="95302" y="107326"/>
                  </a:lnTo>
                  <a:cubicBezTo>
                    <a:pt x="94603" y="112220"/>
                    <a:pt x="92272" y="125348"/>
                    <a:pt x="89242" y="127573"/>
                  </a:cubicBezTo>
                  <a:cubicBezTo>
                    <a:pt x="87377" y="128908"/>
                    <a:pt x="69429" y="128908"/>
                    <a:pt x="66166" y="128908"/>
                  </a:cubicBezTo>
                  <a:lnTo>
                    <a:pt x="23277" y="128908"/>
                  </a:lnTo>
                  <a:cubicBezTo>
                    <a:pt x="47752" y="108216"/>
                    <a:pt x="55910" y="101986"/>
                    <a:pt x="69896" y="91528"/>
                  </a:cubicBezTo>
                  <a:cubicBezTo>
                    <a:pt x="87144" y="78401"/>
                    <a:pt x="103227" y="64606"/>
                    <a:pt x="103227" y="43469"/>
                  </a:cubicBezTo>
                  <a:cubicBezTo>
                    <a:pt x="103227" y="16547"/>
                    <a:pt x="78520" y="83"/>
                    <a:pt x="48684" y="83"/>
                  </a:cubicBezTo>
                  <a:cubicBezTo>
                    <a:pt x="19781" y="83"/>
                    <a:pt x="201" y="19440"/>
                    <a:pt x="201" y="39909"/>
                  </a:cubicBezTo>
                  <a:cubicBezTo>
                    <a:pt x="201" y="51257"/>
                    <a:pt x="10224" y="52369"/>
                    <a:pt x="12555" y="52369"/>
                  </a:cubicBezTo>
                  <a:cubicBezTo>
                    <a:pt x="18149" y="52369"/>
                    <a:pt x="24909" y="48587"/>
                    <a:pt x="24909" y="40577"/>
                  </a:cubicBezTo>
                  <a:cubicBezTo>
                    <a:pt x="24909" y="36572"/>
                    <a:pt x="23277" y="28785"/>
                    <a:pt x="11157" y="28785"/>
                  </a:cubicBezTo>
                  <a:cubicBezTo>
                    <a:pt x="18382" y="12987"/>
                    <a:pt x="34233" y="8092"/>
                    <a:pt x="45188" y="8092"/>
                  </a:cubicBezTo>
                  <a:cubicBezTo>
                    <a:pt x="68497" y="8092"/>
                    <a:pt x="80618" y="25447"/>
                    <a:pt x="80618" y="43469"/>
                  </a:cubicBezTo>
                  <a:cubicBezTo>
                    <a:pt x="80618" y="62826"/>
                    <a:pt x="66166" y="78179"/>
                    <a:pt x="58707" y="86188"/>
                  </a:cubicBezTo>
                  <a:lnTo>
                    <a:pt x="2532" y="139142"/>
                  </a:lnTo>
                  <a:cubicBezTo>
                    <a:pt x="201" y="141145"/>
                    <a:pt x="201" y="141590"/>
                    <a:pt x="201" y="147820"/>
                  </a:cubicBezTo>
                  <a:lnTo>
                    <a:pt x="96235" y="147820"/>
                  </a:lnTo>
                  <a:lnTo>
                    <a:pt x="103227" y="107326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2661D550-E1D1-5B58-870C-B63E17F94C0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392693" y="5413006"/>
              <a:ext cx="160832" cy="153204"/>
            </a:xfrm>
            <a:custGeom>
              <a:avLst/>
              <a:gdLst>
                <a:gd name="connsiteX0" fmla="*/ 80807 w 160832"/>
                <a:gd name="connsiteY0" fmla="*/ 67781 h 153204"/>
                <a:gd name="connsiteX1" fmla="*/ 14210 w 160832"/>
                <a:gd name="connsiteY1" fmla="*/ 4529 h 153204"/>
                <a:gd name="connsiteX2" fmla="*/ 6884 w 160832"/>
                <a:gd name="connsiteY2" fmla="*/ 79 h 153204"/>
                <a:gd name="connsiteX3" fmla="*/ 224 w 160832"/>
                <a:gd name="connsiteY3" fmla="*/ 6436 h 153204"/>
                <a:gd name="connsiteX4" fmla="*/ 4553 w 160832"/>
                <a:gd name="connsiteY4" fmla="*/ 12793 h 153204"/>
                <a:gd name="connsiteX5" fmla="*/ 71151 w 160832"/>
                <a:gd name="connsiteY5" fmla="*/ 76681 h 153204"/>
                <a:gd name="connsiteX6" fmla="*/ 4553 w 160832"/>
                <a:gd name="connsiteY6" fmla="*/ 140569 h 153204"/>
                <a:gd name="connsiteX7" fmla="*/ 224 w 160832"/>
                <a:gd name="connsiteY7" fmla="*/ 146926 h 153204"/>
                <a:gd name="connsiteX8" fmla="*/ 6884 w 160832"/>
                <a:gd name="connsiteY8" fmla="*/ 153283 h 153204"/>
                <a:gd name="connsiteX9" fmla="*/ 14210 w 160832"/>
                <a:gd name="connsiteY9" fmla="*/ 148833 h 153204"/>
                <a:gd name="connsiteX10" fmla="*/ 80474 w 160832"/>
                <a:gd name="connsiteY10" fmla="*/ 85581 h 153204"/>
                <a:gd name="connsiteX11" fmla="*/ 149403 w 160832"/>
                <a:gd name="connsiteY11" fmla="*/ 151376 h 153204"/>
                <a:gd name="connsiteX12" fmla="*/ 154397 w 160832"/>
                <a:gd name="connsiteY12" fmla="*/ 153283 h 153204"/>
                <a:gd name="connsiteX13" fmla="*/ 161057 w 160832"/>
                <a:gd name="connsiteY13" fmla="*/ 146926 h 153204"/>
                <a:gd name="connsiteX14" fmla="*/ 160058 w 160832"/>
                <a:gd name="connsiteY14" fmla="*/ 143430 h 153204"/>
                <a:gd name="connsiteX15" fmla="*/ 90131 w 160832"/>
                <a:gd name="connsiteY15" fmla="*/ 76681 h 153204"/>
                <a:gd name="connsiteX16" fmla="*/ 151067 w 160832"/>
                <a:gd name="connsiteY16" fmla="*/ 18514 h 153204"/>
                <a:gd name="connsiteX17" fmla="*/ 159392 w 160832"/>
                <a:gd name="connsiteY17" fmla="*/ 10568 h 153204"/>
                <a:gd name="connsiteX18" fmla="*/ 161057 w 160832"/>
                <a:gd name="connsiteY18" fmla="*/ 6436 h 153204"/>
                <a:gd name="connsiteX19" fmla="*/ 154397 w 160832"/>
                <a:gd name="connsiteY19" fmla="*/ 79 h 153204"/>
                <a:gd name="connsiteX20" fmla="*/ 146739 w 160832"/>
                <a:gd name="connsiteY20" fmla="*/ 4846 h 153204"/>
                <a:gd name="connsiteX21" fmla="*/ 80807 w 160832"/>
                <a:gd name="connsiteY21" fmla="*/ 67781 h 15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0832" h="153204">
                  <a:moveTo>
                    <a:pt x="80807" y="67781"/>
                  </a:moveTo>
                  <a:lnTo>
                    <a:pt x="14210" y="4529"/>
                  </a:lnTo>
                  <a:cubicBezTo>
                    <a:pt x="10214" y="714"/>
                    <a:pt x="9548" y="79"/>
                    <a:pt x="6884" y="79"/>
                  </a:cubicBezTo>
                  <a:cubicBezTo>
                    <a:pt x="3554" y="79"/>
                    <a:pt x="224" y="2939"/>
                    <a:pt x="224" y="6436"/>
                  </a:cubicBezTo>
                  <a:cubicBezTo>
                    <a:pt x="224" y="8661"/>
                    <a:pt x="890" y="9296"/>
                    <a:pt x="4553" y="12793"/>
                  </a:cubicBezTo>
                  <a:lnTo>
                    <a:pt x="71151" y="76681"/>
                  </a:lnTo>
                  <a:lnTo>
                    <a:pt x="4553" y="140569"/>
                  </a:lnTo>
                  <a:cubicBezTo>
                    <a:pt x="890" y="144065"/>
                    <a:pt x="224" y="144701"/>
                    <a:pt x="224" y="146926"/>
                  </a:cubicBezTo>
                  <a:cubicBezTo>
                    <a:pt x="224" y="150422"/>
                    <a:pt x="3554" y="153283"/>
                    <a:pt x="6884" y="153283"/>
                  </a:cubicBezTo>
                  <a:cubicBezTo>
                    <a:pt x="9548" y="153283"/>
                    <a:pt x="10214" y="152647"/>
                    <a:pt x="14210" y="148833"/>
                  </a:cubicBezTo>
                  <a:lnTo>
                    <a:pt x="80474" y="85581"/>
                  </a:lnTo>
                  <a:lnTo>
                    <a:pt x="149403" y="151376"/>
                  </a:lnTo>
                  <a:cubicBezTo>
                    <a:pt x="150068" y="151694"/>
                    <a:pt x="152399" y="153283"/>
                    <a:pt x="154397" y="153283"/>
                  </a:cubicBezTo>
                  <a:cubicBezTo>
                    <a:pt x="158393" y="153283"/>
                    <a:pt x="161057" y="150422"/>
                    <a:pt x="161057" y="146926"/>
                  </a:cubicBezTo>
                  <a:cubicBezTo>
                    <a:pt x="161057" y="146290"/>
                    <a:pt x="161057" y="145019"/>
                    <a:pt x="160058" y="143430"/>
                  </a:cubicBezTo>
                  <a:cubicBezTo>
                    <a:pt x="159725" y="142794"/>
                    <a:pt x="106780" y="92891"/>
                    <a:pt x="90131" y="76681"/>
                  </a:cubicBezTo>
                  <a:lnTo>
                    <a:pt x="151067" y="18514"/>
                  </a:lnTo>
                  <a:cubicBezTo>
                    <a:pt x="152732" y="16607"/>
                    <a:pt x="157727" y="12475"/>
                    <a:pt x="159392" y="10568"/>
                  </a:cubicBezTo>
                  <a:cubicBezTo>
                    <a:pt x="159725" y="9932"/>
                    <a:pt x="161057" y="8661"/>
                    <a:pt x="161057" y="6436"/>
                  </a:cubicBezTo>
                  <a:cubicBezTo>
                    <a:pt x="161057" y="2939"/>
                    <a:pt x="158393" y="79"/>
                    <a:pt x="154397" y="79"/>
                  </a:cubicBezTo>
                  <a:cubicBezTo>
                    <a:pt x="151733" y="79"/>
                    <a:pt x="150401" y="1350"/>
                    <a:pt x="146739" y="4846"/>
                  </a:cubicBezTo>
                  <a:lnTo>
                    <a:pt x="80807" y="67781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91A28919-9BA2-E385-45BD-5D92F882EB3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734337" y="5213552"/>
              <a:ext cx="156836" cy="140490"/>
            </a:xfrm>
            <a:custGeom>
              <a:avLst/>
              <a:gdLst>
                <a:gd name="connsiteX0" fmla="*/ 57176 w 156836"/>
                <a:gd name="connsiteY0" fmla="*/ 3568 h 140490"/>
                <a:gd name="connsiteX1" fmla="*/ 52847 w 156836"/>
                <a:gd name="connsiteY1" fmla="*/ 72 h 140490"/>
                <a:gd name="connsiteX2" fmla="*/ 12223 w 156836"/>
                <a:gd name="connsiteY2" fmla="*/ 3250 h 140490"/>
                <a:gd name="connsiteX3" fmla="*/ 5896 w 156836"/>
                <a:gd name="connsiteY3" fmla="*/ 9607 h 140490"/>
                <a:gd name="connsiteX4" fmla="*/ 13888 w 156836"/>
                <a:gd name="connsiteY4" fmla="*/ 13422 h 140490"/>
                <a:gd name="connsiteX5" fmla="*/ 30537 w 156836"/>
                <a:gd name="connsiteY5" fmla="*/ 18825 h 140490"/>
                <a:gd name="connsiteX6" fmla="*/ 24211 w 156836"/>
                <a:gd name="connsiteY6" fmla="*/ 44571 h 140490"/>
                <a:gd name="connsiteX7" fmla="*/ 3898 w 156836"/>
                <a:gd name="connsiteY7" fmla="*/ 122445 h 140490"/>
                <a:gd name="connsiteX8" fmla="*/ 236 w 156836"/>
                <a:gd name="connsiteY8" fmla="*/ 136748 h 140490"/>
                <a:gd name="connsiteX9" fmla="*/ 5563 w 156836"/>
                <a:gd name="connsiteY9" fmla="*/ 140562 h 140490"/>
                <a:gd name="connsiteX10" fmla="*/ 10225 w 156836"/>
                <a:gd name="connsiteY10" fmla="*/ 140562 h 140490"/>
                <a:gd name="connsiteX11" fmla="*/ 104127 w 156836"/>
                <a:gd name="connsiteY11" fmla="*/ 93838 h 140490"/>
                <a:gd name="connsiteX12" fmla="*/ 157072 w 156836"/>
                <a:gd name="connsiteY12" fmla="*/ 8654 h 140490"/>
                <a:gd name="connsiteX13" fmla="*/ 147416 w 156836"/>
                <a:gd name="connsiteY13" fmla="*/ 72 h 140490"/>
                <a:gd name="connsiteX14" fmla="*/ 134429 w 156836"/>
                <a:gd name="connsiteY14" fmla="*/ 10561 h 140490"/>
                <a:gd name="connsiteX15" fmla="*/ 24544 w 156836"/>
                <a:gd name="connsiteY15" fmla="*/ 130073 h 140490"/>
                <a:gd name="connsiteX16" fmla="*/ 57176 w 156836"/>
                <a:gd name="connsiteY16" fmla="*/ 3568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36" h="140490">
                  <a:moveTo>
                    <a:pt x="57176" y="3568"/>
                  </a:moveTo>
                  <a:cubicBezTo>
                    <a:pt x="57176" y="3250"/>
                    <a:pt x="57176" y="72"/>
                    <a:pt x="52847" y="72"/>
                  </a:cubicBezTo>
                  <a:cubicBezTo>
                    <a:pt x="45189" y="72"/>
                    <a:pt x="20881" y="2615"/>
                    <a:pt x="12223" y="3250"/>
                  </a:cubicBezTo>
                  <a:cubicBezTo>
                    <a:pt x="9559" y="3568"/>
                    <a:pt x="5896" y="3886"/>
                    <a:pt x="5896" y="9607"/>
                  </a:cubicBezTo>
                  <a:cubicBezTo>
                    <a:pt x="5896" y="13422"/>
                    <a:pt x="8893" y="13422"/>
                    <a:pt x="13888" y="13422"/>
                  </a:cubicBezTo>
                  <a:cubicBezTo>
                    <a:pt x="29871" y="13422"/>
                    <a:pt x="30537" y="15647"/>
                    <a:pt x="30537" y="18825"/>
                  </a:cubicBezTo>
                  <a:cubicBezTo>
                    <a:pt x="30537" y="21050"/>
                    <a:pt x="26541" y="35989"/>
                    <a:pt x="24211" y="44571"/>
                  </a:cubicBezTo>
                  <a:lnTo>
                    <a:pt x="3898" y="122445"/>
                  </a:lnTo>
                  <a:cubicBezTo>
                    <a:pt x="2566" y="127212"/>
                    <a:pt x="236" y="136112"/>
                    <a:pt x="236" y="136748"/>
                  </a:cubicBezTo>
                  <a:cubicBezTo>
                    <a:pt x="236" y="140244"/>
                    <a:pt x="3565" y="140562"/>
                    <a:pt x="5563" y="140562"/>
                  </a:cubicBezTo>
                  <a:lnTo>
                    <a:pt x="10225" y="140562"/>
                  </a:lnTo>
                  <a:cubicBezTo>
                    <a:pt x="33534" y="136748"/>
                    <a:pt x="69830" y="124352"/>
                    <a:pt x="104127" y="93838"/>
                  </a:cubicBezTo>
                  <a:cubicBezTo>
                    <a:pt x="148082" y="54742"/>
                    <a:pt x="157072" y="11515"/>
                    <a:pt x="157072" y="8654"/>
                  </a:cubicBezTo>
                  <a:cubicBezTo>
                    <a:pt x="157072" y="3250"/>
                    <a:pt x="153077" y="72"/>
                    <a:pt x="147416" y="72"/>
                  </a:cubicBezTo>
                  <a:cubicBezTo>
                    <a:pt x="144752" y="72"/>
                    <a:pt x="137093" y="1343"/>
                    <a:pt x="134429" y="10561"/>
                  </a:cubicBezTo>
                  <a:cubicBezTo>
                    <a:pt x="113118" y="82713"/>
                    <a:pt x="62504" y="118313"/>
                    <a:pt x="24544" y="130073"/>
                  </a:cubicBezTo>
                  <a:lnTo>
                    <a:pt x="57176" y="3568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140530AE-5E19-F147-7B95-E06F488F326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716688" y="5483251"/>
              <a:ext cx="185686" cy="12713"/>
            </a:xfrm>
            <a:custGeom>
              <a:avLst/>
              <a:gdLst>
                <a:gd name="connsiteX0" fmla="*/ 0 w 185686"/>
                <a:gd name="connsiteY0" fmla="*/ 0 h 12713"/>
                <a:gd name="connsiteX1" fmla="*/ 185687 w 185686"/>
                <a:gd name="connsiteY1" fmla="*/ 0 h 12713"/>
                <a:gd name="connsiteX2" fmla="*/ 185687 w 185686"/>
                <a:gd name="connsiteY2" fmla="*/ 12713 h 12713"/>
                <a:gd name="connsiteX3" fmla="*/ 0 w 185686"/>
                <a:gd name="connsiteY3" fmla="*/ 12713 h 1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686" h="12713">
                  <a:moveTo>
                    <a:pt x="0" y="0"/>
                  </a:moveTo>
                  <a:lnTo>
                    <a:pt x="185687" y="0"/>
                  </a:lnTo>
                  <a:lnTo>
                    <a:pt x="185687" y="12713"/>
                  </a:lnTo>
                  <a:lnTo>
                    <a:pt x="0" y="12713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A3041D9-AFD8-4B22-F0D8-9E3B3796E68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734845" y="5646611"/>
              <a:ext cx="152507" cy="143986"/>
            </a:xfrm>
            <a:custGeom>
              <a:avLst/>
              <a:gdLst>
                <a:gd name="connsiteX0" fmla="*/ 111120 w 152507"/>
                <a:gd name="connsiteY0" fmla="*/ 20428 h 143986"/>
                <a:gd name="connsiteX1" fmla="*/ 80486 w 152507"/>
                <a:gd name="connsiteY1" fmla="*/ 85 h 143986"/>
                <a:gd name="connsiteX2" fmla="*/ 236 w 152507"/>
                <a:gd name="connsiteY2" fmla="*/ 93216 h 143986"/>
                <a:gd name="connsiteX3" fmla="*/ 44523 w 152507"/>
                <a:gd name="connsiteY3" fmla="*/ 144072 h 143986"/>
                <a:gd name="connsiteX4" fmla="*/ 87811 w 152507"/>
                <a:gd name="connsiteY4" fmla="*/ 120233 h 143986"/>
                <a:gd name="connsiteX5" fmla="*/ 118113 w 152507"/>
                <a:gd name="connsiteY5" fmla="*/ 144072 h 143986"/>
                <a:gd name="connsiteX6" fmla="*/ 142754 w 152507"/>
                <a:gd name="connsiteY6" fmla="*/ 126590 h 143986"/>
                <a:gd name="connsiteX7" fmla="*/ 152744 w 152507"/>
                <a:gd name="connsiteY7" fmla="*/ 95123 h 143986"/>
                <a:gd name="connsiteX8" fmla="*/ 148748 w 152507"/>
                <a:gd name="connsiteY8" fmla="*/ 91944 h 143986"/>
                <a:gd name="connsiteX9" fmla="*/ 144086 w 152507"/>
                <a:gd name="connsiteY9" fmla="*/ 97666 h 143986"/>
                <a:gd name="connsiteX10" fmla="*/ 118779 w 152507"/>
                <a:gd name="connsiteY10" fmla="*/ 137079 h 143986"/>
                <a:gd name="connsiteX11" fmla="*/ 108789 w 152507"/>
                <a:gd name="connsiteY11" fmla="*/ 122458 h 143986"/>
                <a:gd name="connsiteX12" fmla="*/ 113118 w 152507"/>
                <a:gd name="connsiteY12" fmla="*/ 98937 h 143986"/>
                <a:gd name="connsiteX13" fmla="*/ 120444 w 152507"/>
                <a:gd name="connsiteY13" fmla="*/ 70331 h 143986"/>
                <a:gd name="connsiteX14" fmla="*/ 132431 w 152507"/>
                <a:gd name="connsiteY14" fmla="*/ 25831 h 143986"/>
                <a:gd name="connsiteX15" fmla="*/ 134762 w 152507"/>
                <a:gd name="connsiteY15" fmla="*/ 15024 h 143986"/>
                <a:gd name="connsiteX16" fmla="*/ 125106 w 152507"/>
                <a:gd name="connsiteY16" fmla="*/ 6442 h 143986"/>
                <a:gd name="connsiteX17" fmla="*/ 111120 w 152507"/>
                <a:gd name="connsiteY17" fmla="*/ 20428 h 143986"/>
                <a:gd name="connsiteX18" fmla="*/ 89476 w 152507"/>
                <a:gd name="connsiteY18" fmla="*/ 102751 h 143986"/>
                <a:gd name="connsiteX19" fmla="*/ 82816 w 152507"/>
                <a:gd name="connsiteY19" fmla="*/ 114512 h 143986"/>
                <a:gd name="connsiteX20" fmla="*/ 45189 w 152507"/>
                <a:gd name="connsiteY20" fmla="*/ 137079 h 143986"/>
                <a:gd name="connsiteX21" fmla="*/ 23878 w 152507"/>
                <a:gd name="connsiteY21" fmla="*/ 107201 h 143986"/>
                <a:gd name="connsiteX22" fmla="*/ 42192 w 152507"/>
                <a:gd name="connsiteY22" fmla="*/ 37592 h 143986"/>
                <a:gd name="connsiteX23" fmla="*/ 80819 w 152507"/>
                <a:gd name="connsiteY23" fmla="*/ 7078 h 143986"/>
                <a:gd name="connsiteX24" fmla="*/ 107124 w 152507"/>
                <a:gd name="connsiteY24" fmla="*/ 35049 h 143986"/>
                <a:gd name="connsiteX25" fmla="*/ 106126 w 152507"/>
                <a:gd name="connsiteY25" fmla="*/ 40453 h 143986"/>
                <a:gd name="connsiteX26" fmla="*/ 89476 w 152507"/>
                <a:gd name="connsiteY26" fmla="*/ 102751 h 14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507" h="143986">
                  <a:moveTo>
                    <a:pt x="111120" y="20428"/>
                  </a:moveTo>
                  <a:cubicBezTo>
                    <a:pt x="105127" y="8667"/>
                    <a:pt x="95470" y="85"/>
                    <a:pt x="80486" y="85"/>
                  </a:cubicBezTo>
                  <a:cubicBezTo>
                    <a:pt x="41526" y="85"/>
                    <a:pt x="236" y="46810"/>
                    <a:pt x="236" y="93216"/>
                  </a:cubicBezTo>
                  <a:cubicBezTo>
                    <a:pt x="236" y="123094"/>
                    <a:pt x="18550" y="144072"/>
                    <a:pt x="44523" y="144072"/>
                  </a:cubicBezTo>
                  <a:cubicBezTo>
                    <a:pt x="51183" y="144072"/>
                    <a:pt x="67832" y="142801"/>
                    <a:pt x="87811" y="120233"/>
                  </a:cubicBezTo>
                  <a:cubicBezTo>
                    <a:pt x="90475" y="133583"/>
                    <a:pt x="102130" y="144072"/>
                    <a:pt x="118113" y="144072"/>
                  </a:cubicBezTo>
                  <a:cubicBezTo>
                    <a:pt x="129768" y="144072"/>
                    <a:pt x="137426" y="136761"/>
                    <a:pt x="142754" y="126590"/>
                  </a:cubicBezTo>
                  <a:cubicBezTo>
                    <a:pt x="148415" y="115148"/>
                    <a:pt x="152744" y="95759"/>
                    <a:pt x="152744" y="95123"/>
                  </a:cubicBezTo>
                  <a:cubicBezTo>
                    <a:pt x="152744" y="91944"/>
                    <a:pt x="149747" y="91944"/>
                    <a:pt x="148748" y="91944"/>
                  </a:cubicBezTo>
                  <a:cubicBezTo>
                    <a:pt x="145418" y="91944"/>
                    <a:pt x="145085" y="93216"/>
                    <a:pt x="144086" y="97666"/>
                  </a:cubicBezTo>
                  <a:cubicBezTo>
                    <a:pt x="138425" y="118326"/>
                    <a:pt x="132431" y="137079"/>
                    <a:pt x="118779" y="137079"/>
                  </a:cubicBezTo>
                  <a:cubicBezTo>
                    <a:pt x="109788" y="137079"/>
                    <a:pt x="108789" y="128815"/>
                    <a:pt x="108789" y="122458"/>
                  </a:cubicBezTo>
                  <a:cubicBezTo>
                    <a:pt x="108789" y="115465"/>
                    <a:pt x="109455" y="112923"/>
                    <a:pt x="113118" y="98937"/>
                  </a:cubicBezTo>
                  <a:cubicBezTo>
                    <a:pt x="116781" y="85587"/>
                    <a:pt x="117447" y="82409"/>
                    <a:pt x="120444" y="70331"/>
                  </a:cubicBezTo>
                  <a:lnTo>
                    <a:pt x="132431" y="25831"/>
                  </a:lnTo>
                  <a:cubicBezTo>
                    <a:pt x="134762" y="16932"/>
                    <a:pt x="134762" y="16296"/>
                    <a:pt x="134762" y="15024"/>
                  </a:cubicBezTo>
                  <a:cubicBezTo>
                    <a:pt x="134762" y="9621"/>
                    <a:pt x="130767" y="6442"/>
                    <a:pt x="125106" y="6442"/>
                  </a:cubicBezTo>
                  <a:cubicBezTo>
                    <a:pt x="117114" y="6442"/>
                    <a:pt x="112119" y="13435"/>
                    <a:pt x="111120" y="20428"/>
                  </a:cubicBezTo>
                  <a:close/>
                  <a:moveTo>
                    <a:pt x="89476" y="102751"/>
                  </a:moveTo>
                  <a:cubicBezTo>
                    <a:pt x="87811" y="108473"/>
                    <a:pt x="87811" y="109108"/>
                    <a:pt x="82816" y="114512"/>
                  </a:cubicBezTo>
                  <a:cubicBezTo>
                    <a:pt x="68165" y="131994"/>
                    <a:pt x="54513" y="137079"/>
                    <a:pt x="45189" y="137079"/>
                  </a:cubicBezTo>
                  <a:cubicBezTo>
                    <a:pt x="28540" y="137079"/>
                    <a:pt x="23878" y="119598"/>
                    <a:pt x="23878" y="107201"/>
                  </a:cubicBezTo>
                  <a:cubicBezTo>
                    <a:pt x="23878" y="91309"/>
                    <a:pt x="34533" y="52213"/>
                    <a:pt x="42192" y="37592"/>
                  </a:cubicBezTo>
                  <a:cubicBezTo>
                    <a:pt x="52515" y="18839"/>
                    <a:pt x="67499" y="7078"/>
                    <a:pt x="80819" y="7078"/>
                  </a:cubicBezTo>
                  <a:cubicBezTo>
                    <a:pt x="102463" y="7078"/>
                    <a:pt x="107124" y="33142"/>
                    <a:pt x="107124" y="35049"/>
                  </a:cubicBezTo>
                  <a:cubicBezTo>
                    <a:pt x="107124" y="36956"/>
                    <a:pt x="106458" y="38863"/>
                    <a:pt x="106126" y="40453"/>
                  </a:cubicBezTo>
                  <a:lnTo>
                    <a:pt x="89476" y="102751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0262246F-FBD0-7DEA-6E49-FD764415D7A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3053474" y="5452420"/>
              <a:ext cx="221436" cy="74377"/>
            </a:xfrm>
            <a:custGeom>
              <a:avLst/>
              <a:gdLst>
                <a:gd name="connsiteX0" fmla="*/ 210360 w 221436"/>
                <a:gd name="connsiteY0" fmla="*/ 12793 h 74377"/>
                <a:gd name="connsiteX1" fmla="*/ 221681 w 221436"/>
                <a:gd name="connsiteY1" fmla="*/ 6436 h 74377"/>
                <a:gd name="connsiteX2" fmla="*/ 210693 w 221436"/>
                <a:gd name="connsiteY2" fmla="*/ 79 h 74377"/>
                <a:gd name="connsiteX3" fmla="*/ 11234 w 221436"/>
                <a:gd name="connsiteY3" fmla="*/ 79 h 74377"/>
                <a:gd name="connsiteX4" fmla="*/ 245 w 221436"/>
                <a:gd name="connsiteY4" fmla="*/ 6436 h 74377"/>
                <a:gd name="connsiteX5" fmla="*/ 11567 w 221436"/>
                <a:gd name="connsiteY5" fmla="*/ 12793 h 74377"/>
                <a:gd name="connsiteX6" fmla="*/ 210360 w 221436"/>
                <a:gd name="connsiteY6" fmla="*/ 12793 h 74377"/>
                <a:gd name="connsiteX7" fmla="*/ 210693 w 221436"/>
                <a:gd name="connsiteY7" fmla="*/ 74456 h 74377"/>
                <a:gd name="connsiteX8" fmla="*/ 221681 w 221436"/>
                <a:gd name="connsiteY8" fmla="*/ 68099 h 74377"/>
                <a:gd name="connsiteX9" fmla="*/ 210360 w 221436"/>
                <a:gd name="connsiteY9" fmla="*/ 61742 h 74377"/>
                <a:gd name="connsiteX10" fmla="*/ 11567 w 221436"/>
                <a:gd name="connsiteY10" fmla="*/ 61742 h 74377"/>
                <a:gd name="connsiteX11" fmla="*/ 245 w 221436"/>
                <a:gd name="connsiteY11" fmla="*/ 68099 h 74377"/>
                <a:gd name="connsiteX12" fmla="*/ 11234 w 221436"/>
                <a:gd name="connsiteY12" fmla="*/ 74456 h 74377"/>
                <a:gd name="connsiteX13" fmla="*/ 210693 w 221436"/>
                <a:gd name="connsiteY13" fmla="*/ 74456 h 7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436" h="74377">
                  <a:moveTo>
                    <a:pt x="210360" y="12793"/>
                  </a:moveTo>
                  <a:cubicBezTo>
                    <a:pt x="215355" y="12793"/>
                    <a:pt x="221681" y="12793"/>
                    <a:pt x="221681" y="6436"/>
                  </a:cubicBezTo>
                  <a:cubicBezTo>
                    <a:pt x="221681" y="79"/>
                    <a:pt x="215355" y="79"/>
                    <a:pt x="210693" y="79"/>
                  </a:cubicBezTo>
                  <a:lnTo>
                    <a:pt x="11234" y="79"/>
                  </a:lnTo>
                  <a:cubicBezTo>
                    <a:pt x="6572" y="79"/>
                    <a:pt x="245" y="79"/>
                    <a:pt x="245" y="6436"/>
                  </a:cubicBezTo>
                  <a:cubicBezTo>
                    <a:pt x="245" y="12793"/>
                    <a:pt x="6572" y="12793"/>
                    <a:pt x="11567" y="12793"/>
                  </a:cubicBezTo>
                  <a:lnTo>
                    <a:pt x="210360" y="12793"/>
                  </a:lnTo>
                  <a:close/>
                  <a:moveTo>
                    <a:pt x="210693" y="74456"/>
                  </a:moveTo>
                  <a:cubicBezTo>
                    <a:pt x="215355" y="74456"/>
                    <a:pt x="221681" y="74456"/>
                    <a:pt x="221681" y="68099"/>
                  </a:cubicBezTo>
                  <a:cubicBezTo>
                    <a:pt x="221681" y="61742"/>
                    <a:pt x="215355" y="61742"/>
                    <a:pt x="210360" y="61742"/>
                  </a:cubicBezTo>
                  <a:lnTo>
                    <a:pt x="11567" y="61742"/>
                  </a:lnTo>
                  <a:cubicBezTo>
                    <a:pt x="6572" y="61742"/>
                    <a:pt x="245" y="61742"/>
                    <a:pt x="245" y="68099"/>
                  </a:cubicBezTo>
                  <a:cubicBezTo>
                    <a:pt x="245" y="74456"/>
                    <a:pt x="6572" y="74456"/>
                    <a:pt x="11234" y="74456"/>
                  </a:cubicBezTo>
                  <a:lnTo>
                    <a:pt x="210693" y="74456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80A0EADC-9746-D3C6-16D7-1523D02E767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3621206" y="5129639"/>
              <a:ext cx="181520" cy="286066"/>
            </a:xfrm>
            <a:custGeom>
              <a:avLst/>
              <a:gdLst>
                <a:gd name="connsiteX0" fmla="*/ 181782 w 181520"/>
                <a:gd name="connsiteY0" fmla="*/ 43618 h 286066"/>
                <a:gd name="connsiteX1" fmla="*/ 136496 w 181520"/>
                <a:gd name="connsiteY1" fmla="*/ 72 h 286066"/>
                <a:gd name="connsiteX2" fmla="*/ 96205 w 181520"/>
                <a:gd name="connsiteY2" fmla="*/ 13422 h 286066"/>
                <a:gd name="connsiteX3" fmla="*/ 53249 w 181520"/>
                <a:gd name="connsiteY3" fmla="*/ 81124 h 286066"/>
                <a:gd name="connsiteX4" fmla="*/ 305 w 181520"/>
                <a:gd name="connsiteY4" fmla="*/ 282960 h 286066"/>
                <a:gd name="connsiteX5" fmla="*/ 4300 w 181520"/>
                <a:gd name="connsiteY5" fmla="*/ 286138 h 286066"/>
                <a:gd name="connsiteX6" fmla="*/ 8296 w 181520"/>
                <a:gd name="connsiteY6" fmla="*/ 284549 h 286066"/>
                <a:gd name="connsiteX7" fmla="*/ 31605 w 181520"/>
                <a:gd name="connsiteY7" fmla="*/ 196822 h 286066"/>
                <a:gd name="connsiteX8" fmla="*/ 76892 w 181520"/>
                <a:gd name="connsiteY8" fmla="*/ 227653 h 286066"/>
                <a:gd name="connsiteX9" fmla="*/ 141158 w 181520"/>
                <a:gd name="connsiteY9" fmla="*/ 202543 h 286066"/>
                <a:gd name="connsiteX10" fmla="*/ 167797 w 181520"/>
                <a:gd name="connsiteY10" fmla="*/ 144058 h 286066"/>
                <a:gd name="connsiteX11" fmla="*/ 143489 w 181520"/>
                <a:gd name="connsiteY11" fmla="*/ 96699 h 286066"/>
                <a:gd name="connsiteX12" fmla="*/ 181782 w 181520"/>
                <a:gd name="connsiteY12" fmla="*/ 43618 h 286066"/>
                <a:gd name="connsiteX13" fmla="*/ 121845 w 181520"/>
                <a:gd name="connsiteY13" fmla="*/ 96381 h 286066"/>
                <a:gd name="connsiteX14" fmla="*/ 105861 w 181520"/>
                <a:gd name="connsiteY14" fmla="*/ 98606 h 286066"/>
                <a:gd name="connsiteX15" fmla="*/ 91210 w 181520"/>
                <a:gd name="connsiteY15" fmla="*/ 97334 h 286066"/>
                <a:gd name="connsiteX16" fmla="*/ 107526 w 181520"/>
                <a:gd name="connsiteY16" fmla="*/ 94792 h 286066"/>
                <a:gd name="connsiteX17" fmla="*/ 121845 w 181520"/>
                <a:gd name="connsiteY17" fmla="*/ 96381 h 286066"/>
                <a:gd name="connsiteX18" fmla="*/ 163135 w 181520"/>
                <a:gd name="connsiteY18" fmla="*/ 36307 h 286066"/>
                <a:gd name="connsiteX19" fmla="*/ 133166 w 181520"/>
                <a:gd name="connsiteY19" fmla="*/ 91295 h 286066"/>
                <a:gd name="connsiteX20" fmla="*/ 107526 w 181520"/>
                <a:gd name="connsiteY20" fmla="*/ 87481 h 286066"/>
                <a:gd name="connsiteX21" fmla="*/ 81886 w 181520"/>
                <a:gd name="connsiteY21" fmla="*/ 97652 h 286066"/>
                <a:gd name="connsiteX22" fmla="*/ 104862 w 181520"/>
                <a:gd name="connsiteY22" fmla="*/ 105599 h 286066"/>
                <a:gd name="connsiteX23" fmla="*/ 132167 w 181520"/>
                <a:gd name="connsiteY23" fmla="*/ 101466 h 286066"/>
                <a:gd name="connsiteX24" fmla="*/ 146819 w 181520"/>
                <a:gd name="connsiteY24" fmla="*/ 137384 h 286066"/>
                <a:gd name="connsiteX25" fmla="*/ 130169 w 181520"/>
                <a:gd name="connsiteY25" fmla="*/ 192054 h 286066"/>
                <a:gd name="connsiteX26" fmla="*/ 75893 w 181520"/>
                <a:gd name="connsiteY26" fmla="*/ 220661 h 286066"/>
                <a:gd name="connsiteX27" fmla="*/ 37932 w 181520"/>
                <a:gd name="connsiteY27" fmla="*/ 179658 h 286066"/>
                <a:gd name="connsiteX28" fmla="*/ 39597 w 181520"/>
                <a:gd name="connsiteY28" fmla="*/ 165672 h 286066"/>
                <a:gd name="connsiteX29" fmla="*/ 60908 w 181520"/>
                <a:gd name="connsiteY29" fmla="*/ 85256 h 286066"/>
                <a:gd name="connsiteX30" fmla="*/ 132167 w 181520"/>
                <a:gd name="connsiteY30" fmla="*/ 7382 h 286066"/>
                <a:gd name="connsiteX31" fmla="*/ 163135 w 181520"/>
                <a:gd name="connsiteY31" fmla="*/ 36307 h 28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1520" h="286066">
                  <a:moveTo>
                    <a:pt x="181782" y="43618"/>
                  </a:moveTo>
                  <a:cubicBezTo>
                    <a:pt x="181782" y="19779"/>
                    <a:pt x="163468" y="72"/>
                    <a:pt x="136496" y="72"/>
                  </a:cubicBezTo>
                  <a:cubicBezTo>
                    <a:pt x="117183" y="72"/>
                    <a:pt x="107859" y="5157"/>
                    <a:pt x="96205" y="13422"/>
                  </a:cubicBezTo>
                  <a:cubicBezTo>
                    <a:pt x="77890" y="26136"/>
                    <a:pt x="59576" y="56967"/>
                    <a:pt x="53249" y="81124"/>
                  </a:cubicBezTo>
                  <a:lnTo>
                    <a:pt x="305" y="282960"/>
                  </a:lnTo>
                  <a:cubicBezTo>
                    <a:pt x="-28" y="284231"/>
                    <a:pt x="1636" y="286138"/>
                    <a:pt x="4300" y="286138"/>
                  </a:cubicBezTo>
                  <a:cubicBezTo>
                    <a:pt x="6964" y="286138"/>
                    <a:pt x="7963" y="285502"/>
                    <a:pt x="8296" y="284549"/>
                  </a:cubicBezTo>
                  <a:lnTo>
                    <a:pt x="31605" y="196822"/>
                  </a:lnTo>
                  <a:cubicBezTo>
                    <a:pt x="37932" y="215893"/>
                    <a:pt x="52583" y="227653"/>
                    <a:pt x="76892" y="227653"/>
                  </a:cubicBezTo>
                  <a:cubicBezTo>
                    <a:pt x="101200" y="227653"/>
                    <a:pt x="126174" y="216529"/>
                    <a:pt x="141158" y="202543"/>
                  </a:cubicBezTo>
                  <a:cubicBezTo>
                    <a:pt x="157141" y="187922"/>
                    <a:pt x="167797" y="167579"/>
                    <a:pt x="167797" y="144058"/>
                  </a:cubicBezTo>
                  <a:cubicBezTo>
                    <a:pt x="167797" y="121173"/>
                    <a:pt x="155476" y="104645"/>
                    <a:pt x="143489" y="96699"/>
                  </a:cubicBezTo>
                  <a:cubicBezTo>
                    <a:pt x="162802" y="86210"/>
                    <a:pt x="181782" y="66503"/>
                    <a:pt x="181782" y="43618"/>
                  </a:cubicBezTo>
                  <a:close/>
                  <a:moveTo>
                    <a:pt x="121845" y="96381"/>
                  </a:moveTo>
                  <a:cubicBezTo>
                    <a:pt x="117516" y="97970"/>
                    <a:pt x="113853" y="98606"/>
                    <a:pt x="105861" y="98606"/>
                  </a:cubicBezTo>
                  <a:cubicBezTo>
                    <a:pt x="101200" y="98606"/>
                    <a:pt x="94540" y="98924"/>
                    <a:pt x="91210" y="97334"/>
                  </a:cubicBezTo>
                  <a:cubicBezTo>
                    <a:pt x="91876" y="94156"/>
                    <a:pt x="103863" y="94792"/>
                    <a:pt x="107526" y="94792"/>
                  </a:cubicBezTo>
                  <a:cubicBezTo>
                    <a:pt x="114519" y="94792"/>
                    <a:pt x="117516" y="94792"/>
                    <a:pt x="121845" y="96381"/>
                  </a:cubicBezTo>
                  <a:close/>
                  <a:moveTo>
                    <a:pt x="163135" y="36307"/>
                  </a:moveTo>
                  <a:cubicBezTo>
                    <a:pt x="163135" y="58557"/>
                    <a:pt x="150482" y="81442"/>
                    <a:pt x="133166" y="91295"/>
                  </a:cubicBezTo>
                  <a:cubicBezTo>
                    <a:pt x="124176" y="88117"/>
                    <a:pt x="117516" y="87481"/>
                    <a:pt x="107526" y="87481"/>
                  </a:cubicBezTo>
                  <a:cubicBezTo>
                    <a:pt x="100534" y="87481"/>
                    <a:pt x="81886" y="87163"/>
                    <a:pt x="81886" y="97652"/>
                  </a:cubicBezTo>
                  <a:cubicBezTo>
                    <a:pt x="81553" y="106552"/>
                    <a:pt x="98869" y="105599"/>
                    <a:pt x="104862" y="105599"/>
                  </a:cubicBezTo>
                  <a:cubicBezTo>
                    <a:pt x="117183" y="105599"/>
                    <a:pt x="122178" y="105281"/>
                    <a:pt x="132167" y="101466"/>
                  </a:cubicBezTo>
                  <a:cubicBezTo>
                    <a:pt x="144821" y="112909"/>
                    <a:pt x="146486" y="122762"/>
                    <a:pt x="146819" y="137384"/>
                  </a:cubicBezTo>
                  <a:cubicBezTo>
                    <a:pt x="147485" y="155819"/>
                    <a:pt x="139493" y="179658"/>
                    <a:pt x="130169" y="192054"/>
                  </a:cubicBezTo>
                  <a:cubicBezTo>
                    <a:pt x="117183" y="209218"/>
                    <a:pt x="94873" y="220661"/>
                    <a:pt x="75893" y="220661"/>
                  </a:cubicBezTo>
                  <a:cubicBezTo>
                    <a:pt x="50586" y="220661"/>
                    <a:pt x="37932" y="202225"/>
                    <a:pt x="37932" y="179658"/>
                  </a:cubicBezTo>
                  <a:cubicBezTo>
                    <a:pt x="37932" y="176479"/>
                    <a:pt x="37932" y="171712"/>
                    <a:pt x="39597" y="165672"/>
                  </a:cubicBezTo>
                  <a:lnTo>
                    <a:pt x="60908" y="85256"/>
                  </a:lnTo>
                  <a:cubicBezTo>
                    <a:pt x="68234" y="57921"/>
                    <a:pt x="92209" y="7382"/>
                    <a:pt x="132167" y="7382"/>
                  </a:cubicBezTo>
                  <a:cubicBezTo>
                    <a:pt x="151481" y="7382"/>
                    <a:pt x="163135" y="17236"/>
                    <a:pt x="163135" y="36307"/>
                  </a:cubicBezTo>
                  <a:close/>
                </a:path>
              </a:pathLst>
            </a:custGeom>
            <a:solidFill>
              <a:srgbClr val="B300B3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874D1E6C-EAC9-8632-469F-D0A101EF6D4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3832829" y="5126461"/>
              <a:ext cx="245744" cy="227581"/>
            </a:xfrm>
            <a:custGeom>
              <a:avLst/>
              <a:gdLst>
                <a:gd name="connsiteX0" fmla="*/ 131798 w 245744"/>
                <a:gd name="connsiteY0" fmla="*/ 5793 h 227581"/>
                <a:gd name="connsiteX1" fmla="*/ 123141 w 245744"/>
                <a:gd name="connsiteY1" fmla="*/ 72 h 227581"/>
                <a:gd name="connsiteX2" fmla="*/ 114483 w 245744"/>
                <a:gd name="connsiteY2" fmla="*/ 5793 h 227581"/>
                <a:gd name="connsiteX3" fmla="*/ 1933 w 245744"/>
                <a:gd name="connsiteY3" fmla="*/ 221296 h 227581"/>
                <a:gd name="connsiteX4" fmla="*/ 268 w 245744"/>
                <a:gd name="connsiteY4" fmla="*/ 225111 h 227581"/>
                <a:gd name="connsiteX5" fmla="*/ 7594 w 245744"/>
                <a:gd name="connsiteY5" fmla="*/ 227653 h 227581"/>
                <a:gd name="connsiteX6" fmla="*/ 238687 w 245744"/>
                <a:gd name="connsiteY6" fmla="*/ 227653 h 227581"/>
                <a:gd name="connsiteX7" fmla="*/ 246013 w 245744"/>
                <a:gd name="connsiteY7" fmla="*/ 225111 h 227581"/>
                <a:gd name="connsiteX8" fmla="*/ 244348 w 245744"/>
                <a:gd name="connsiteY8" fmla="*/ 221296 h 227581"/>
                <a:gd name="connsiteX9" fmla="*/ 131798 w 245744"/>
                <a:gd name="connsiteY9" fmla="*/ 5793 h 227581"/>
                <a:gd name="connsiteX10" fmla="*/ 112485 w 245744"/>
                <a:gd name="connsiteY10" fmla="*/ 31857 h 227581"/>
                <a:gd name="connsiteX11" fmla="*/ 202059 w 245744"/>
                <a:gd name="connsiteY11" fmla="*/ 203497 h 227581"/>
                <a:gd name="connsiteX12" fmla="*/ 22579 w 245744"/>
                <a:gd name="connsiteY12" fmla="*/ 203497 h 227581"/>
                <a:gd name="connsiteX13" fmla="*/ 112485 w 245744"/>
                <a:gd name="connsiteY13" fmla="*/ 31857 h 22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5744" h="227581">
                  <a:moveTo>
                    <a:pt x="131798" y="5793"/>
                  </a:moveTo>
                  <a:cubicBezTo>
                    <a:pt x="129467" y="1661"/>
                    <a:pt x="128801" y="72"/>
                    <a:pt x="123141" y="72"/>
                  </a:cubicBezTo>
                  <a:cubicBezTo>
                    <a:pt x="117480" y="72"/>
                    <a:pt x="116814" y="1661"/>
                    <a:pt x="114483" y="5793"/>
                  </a:cubicBezTo>
                  <a:lnTo>
                    <a:pt x="1933" y="221296"/>
                  </a:lnTo>
                  <a:cubicBezTo>
                    <a:pt x="268" y="224157"/>
                    <a:pt x="268" y="224793"/>
                    <a:pt x="268" y="225111"/>
                  </a:cubicBezTo>
                  <a:cubicBezTo>
                    <a:pt x="268" y="227653"/>
                    <a:pt x="2266" y="227653"/>
                    <a:pt x="7594" y="227653"/>
                  </a:cubicBezTo>
                  <a:lnTo>
                    <a:pt x="238687" y="227653"/>
                  </a:lnTo>
                  <a:cubicBezTo>
                    <a:pt x="244015" y="227653"/>
                    <a:pt x="246013" y="227653"/>
                    <a:pt x="246013" y="225111"/>
                  </a:cubicBezTo>
                  <a:cubicBezTo>
                    <a:pt x="246013" y="224793"/>
                    <a:pt x="246013" y="224157"/>
                    <a:pt x="244348" y="221296"/>
                  </a:cubicBezTo>
                  <a:lnTo>
                    <a:pt x="131798" y="5793"/>
                  </a:lnTo>
                  <a:close/>
                  <a:moveTo>
                    <a:pt x="112485" y="31857"/>
                  </a:moveTo>
                  <a:lnTo>
                    <a:pt x="202059" y="203497"/>
                  </a:lnTo>
                  <a:lnTo>
                    <a:pt x="22579" y="203497"/>
                  </a:lnTo>
                  <a:lnTo>
                    <a:pt x="112485" y="31857"/>
                  </a:lnTo>
                  <a:close/>
                </a:path>
              </a:pathLst>
            </a:custGeom>
            <a:solidFill>
              <a:srgbClr val="B300B3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1E69BDA2-2367-0129-7D51-E8CEB926EA2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4102660" y="5138857"/>
              <a:ext cx="226431" cy="215185"/>
            </a:xfrm>
            <a:custGeom>
              <a:avLst/>
              <a:gdLst>
                <a:gd name="connsiteX0" fmla="*/ 134470 w 226431"/>
                <a:gd name="connsiteY0" fmla="*/ 22321 h 215185"/>
                <a:gd name="connsiteX1" fmla="*/ 142129 w 226431"/>
                <a:gd name="connsiteY1" fmla="*/ 10561 h 215185"/>
                <a:gd name="connsiteX2" fmla="*/ 163107 w 226431"/>
                <a:gd name="connsiteY2" fmla="*/ 9925 h 215185"/>
                <a:gd name="connsiteX3" fmla="*/ 211723 w 226431"/>
                <a:gd name="connsiteY3" fmla="*/ 35989 h 215185"/>
                <a:gd name="connsiteX4" fmla="*/ 209060 w 226431"/>
                <a:gd name="connsiteY4" fmla="*/ 61417 h 215185"/>
                <a:gd name="connsiteX5" fmla="*/ 208061 w 226431"/>
                <a:gd name="connsiteY5" fmla="*/ 67456 h 215185"/>
                <a:gd name="connsiteX6" fmla="*/ 212056 w 226431"/>
                <a:gd name="connsiteY6" fmla="*/ 71588 h 215185"/>
                <a:gd name="connsiteX7" fmla="*/ 217051 w 226431"/>
                <a:gd name="connsiteY7" fmla="*/ 64278 h 215185"/>
                <a:gd name="connsiteX8" fmla="*/ 226042 w 226431"/>
                <a:gd name="connsiteY8" fmla="*/ 8972 h 215185"/>
                <a:gd name="connsiteX9" fmla="*/ 226708 w 226431"/>
                <a:gd name="connsiteY9" fmla="*/ 3568 h 215185"/>
                <a:gd name="connsiteX10" fmla="*/ 217717 w 226431"/>
                <a:gd name="connsiteY10" fmla="*/ 72 h 215185"/>
                <a:gd name="connsiteX11" fmla="*/ 32909 w 226431"/>
                <a:gd name="connsiteY11" fmla="*/ 72 h 215185"/>
                <a:gd name="connsiteX12" fmla="*/ 22254 w 226431"/>
                <a:gd name="connsiteY12" fmla="*/ 6429 h 215185"/>
                <a:gd name="connsiteX13" fmla="*/ 2275 w 226431"/>
                <a:gd name="connsiteY13" fmla="*/ 62371 h 215185"/>
                <a:gd name="connsiteX14" fmla="*/ 277 w 226431"/>
                <a:gd name="connsiteY14" fmla="*/ 68092 h 215185"/>
                <a:gd name="connsiteX15" fmla="*/ 4273 w 226431"/>
                <a:gd name="connsiteY15" fmla="*/ 71588 h 215185"/>
                <a:gd name="connsiteX16" fmla="*/ 9933 w 226431"/>
                <a:gd name="connsiteY16" fmla="*/ 64914 h 215185"/>
                <a:gd name="connsiteX17" fmla="*/ 85854 w 226431"/>
                <a:gd name="connsiteY17" fmla="*/ 9925 h 215185"/>
                <a:gd name="connsiteX18" fmla="*/ 98841 w 226431"/>
                <a:gd name="connsiteY18" fmla="*/ 9925 h 215185"/>
                <a:gd name="connsiteX19" fmla="*/ 108165 w 226431"/>
                <a:gd name="connsiteY19" fmla="*/ 13739 h 215185"/>
                <a:gd name="connsiteX20" fmla="*/ 106833 w 226431"/>
                <a:gd name="connsiteY20" fmla="*/ 20414 h 215185"/>
                <a:gd name="connsiteX21" fmla="*/ 62212 w 226431"/>
                <a:gd name="connsiteY21" fmla="*/ 190147 h 215185"/>
                <a:gd name="connsiteX22" fmla="*/ 22587 w 226431"/>
                <a:gd name="connsiteY22" fmla="*/ 205404 h 215185"/>
                <a:gd name="connsiteX23" fmla="*/ 8601 w 226431"/>
                <a:gd name="connsiteY23" fmla="*/ 211443 h 215185"/>
                <a:gd name="connsiteX24" fmla="*/ 14262 w 226431"/>
                <a:gd name="connsiteY24" fmla="*/ 215257 h 215185"/>
                <a:gd name="connsiteX25" fmla="*/ 41567 w 226431"/>
                <a:gd name="connsiteY25" fmla="*/ 214621 h 215185"/>
                <a:gd name="connsiteX26" fmla="*/ 69871 w 226431"/>
                <a:gd name="connsiteY26" fmla="*/ 214304 h 215185"/>
                <a:gd name="connsiteX27" fmla="*/ 97509 w 226431"/>
                <a:gd name="connsiteY27" fmla="*/ 214621 h 215185"/>
                <a:gd name="connsiteX28" fmla="*/ 126479 w 226431"/>
                <a:gd name="connsiteY28" fmla="*/ 215257 h 215185"/>
                <a:gd name="connsiteX29" fmla="*/ 133805 w 226431"/>
                <a:gd name="connsiteY29" fmla="*/ 208900 h 215185"/>
                <a:gd name="connsiteX30" fmla="*/ 122483 w 226431"/>
                <a:gd name="connsiteY30" fmla="*/ 205404 h 215185"/>
                <a:gd name="connsiteX31" fmla="*/ 101172 w 226431"/>
                <a:gd name="connsiteY31" fmla="*/ 204768 h 215185"/>
                <a:gd name="connsiteX32" fmla="*/ 88851 w 226431"/>
                <a:gd name="connsiteY32" fmla="*/ 197775 h 215185"/>
                <a:gd name="connsiteX33" fmla="*/ 90183 w 226431"/>
                <a:gd name="connsiteY33" fmla="*/ 191100 h 215185"/>
                <a:gd name="connsiteX34" fmla="*/ 134470 w 226431"/>
                <a:gd name="connsiteY34" fmla="*/ 22321 h 21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431" h="215185">
                  <a:moveTo>
                    <a:pt x="134470" y="22321"/>
                  </a:moveTo>
                  <a:cubicBezTo>
                    <a:pt x="136801" y="13422"/>
                    <a:pt x="138133" y="11515"/>
                    <a:pt x="142129" y="10561"/>
                  </a:cubicBezTo>
                  <a:cubicBezTo>
                    <a:pt x="145126" y="9925"/>
                    <a:pt x="156115" y="9925"/>
                    <a:pt x="163107" y="9925"/>
                  </a:cubicBezTo>
                  <a:cubicBezTo>
                    <a:pt x="196739" y="9925"/>
                    <a:pt x="211723" y="11197"/>
                    <a:pt x="211723" y="35989"/>
                  </a:cubicBezTo>
                  <a:cubicBezTo>
                    <a:pt x="211723" y="40757"/>
                    <a:pt x="210391" y="53153"/>
                    <a:pt x="209060" y="61417"/>
                  </a:cubicBezTo>
                  <a:cubicBezTo>
                    <a:pt x="208727" y="62689"/>
                    <a:pt x="208061" y="66503"/>
                    <a:pt x="208061" y="67456"/>
                  </a:cubicBezTo>
                  <a:cubicBezTo>
                    <a:pt x="208061" y="69363"/>
                    <a:pt x="209060" y="71588"/>
                    <a:pt x="212056" y="71588"/>
                  </a:cubicBezTo>
                  <a:cubicBezTo>
                    <a:pt x="215719" y="71588"/>
                    <a:pt x="216385" y="69046"/>
                    <a:pt x="217051" y="64278"/>
                  </a:cubicBezTo>
                  <a:lnTo>
                    <a:pt x="226042" y="8972"/>
                  </a:lnTo>
                  <a:cubicBezTo>
                    <a:pt x="226375" y="7700"/>
                    <a:pt x="226708" y="4522"/>
                    <a:pt x="226708" y="3568"/>
                  </a:cubicBezTo>
                  <a:cubicBezTo>
                    <a:pt x="226708" y="72"/>
                    <a:pt x="223378" y="72"/>
                    <a:pt x="217717" y="72"/>
                  </a:cubicBezTo>
                  <a:lnTo>
                    <a:pt x="32909" y="72"/>
                  </a:lnTo>
                  <a:cubicBezTo>
                    <a:pt x="24918" y="72"/>
                    <a:pt x="24585" y="390"/>
                    <a:pt x="22254" y="6429"/>
                  </a:cubicBezTo>
                  <a:lnTo>
                    <a:pt x="2275" y="62371"/>
                  </a:lnTo>
                  <a:cubicBezTo>
                    <a:pt x="1942" y="63006"/>
                    <a:pt x="277" y="67456"/>
                    <a:pt x="277" y="68092"/>
                  </a:cubicBezTo>
                  <a:cubicBezTo>
                    <a:pt x="277" y="69999"/>
                    <a:pt x="1942" y="71588"/>
                    <a:pt x="4273" y="71588"/>
                  </a:cubicBezTo>
                  <a:cubicBezTo>
                    <a:pt x="7602" y="71588"/>
                    <a:pt x="7935" y="69999"/>
                    <a:pt x="9933" y="64914"/>
                  </a:cubicBezTo>
                  <a:cubicBezTo>
                    <a:pt x="27915" y="15647"/>
                    <a:pt x="36572" y="9925"/>
                    <a:pt x="85854" y="9925"/>
                  </a:cubicBezTo>
                  <a:lnTo>
                    <a:pt x="98841" y="9925"/>
                  </a:lnTo>
                  <a:cubicBezTo>
                    <a:pt x="108165" y="9925"/>
                    <a:pt x="108165" y="11197"/>
                    <a:pt x="108165" y="13739"/>
                  </a:cubicBezTo>
                  <a:cubicBezTo>
                    <a:pt x="108165" y="15647"/>
                    <a:pt x="107166" y="19461"/>
                    <a:pt x="106833" y="20414"/>
                  </a:cubicBezTo>
                  <a:lnTo>
                    <a:pt x="62212" y="190147"/>
                  </a:lnTo>
                  <a:cubicBezTo>
                    <a:pt x="59215" y="201907"/>
                    <a:pt x="58217" y="205404"/>
                    <a:pt x="22587" y="205404"/>
                  </a:cubicBezTo>
                  <a:cubicBezTo>
                    <a:pt x="10599" y="205404"/>
                    <a:pt x="8601" y="205404"/>
                    <a:pt x="8601" y="211443"/>
                  </a:cubicBezTo>
                  <a:cubicBezTo>
                    <a:pt x="8601" y="215257"/>
                    <a:pt x="12264" y="215257"/>
                    <a:pt x="14262" y="215257"/>
                  </a:cubicBezTo>
                  <a:cubicBezTo>
                    <a:pt x="23253" y="215257"/>
                    <a:pt x="32577" y="214621"/>
                    <a:pt x="41567" y="214621"/>
                  </a:cubicBezTo>
                  <a:cubicBezTo>
                    <a:pt x="50891" y="214621"/>
                    <a:pt x="60547" y="214304"/>
                    <a:pt x="69871" y="214304"/>
                  </a:cubicBezTo>
                  <a:cubicBezTo>
                    <a:pt x="79195" y="214304"/>
                    <a:pt x="88518" y="214621"/>
                    <a:pt x="97509" y="214621"/>
                  </a:cubicBezTo>
                  <a:cubicBezTo>
                    <a:pt x="107166" y="214621"/>
                    <a:pt x="117155" y="215257"/>
                    <a:pt x="126479" y="215257"/>
                  </a:cubicBezTo>
                  <a:cubicBezTo>
                    <a:pt x="129809" y="215257"/>
                    <a:pt x="133805" y="215257"/>
                    <a:pt x="133805" y="208900"/>
                  </a:cubicBezTo>
                  <a:cubicBezTo>
                    <a:pt x="133805" y="205404"/>
                    <a:pt x="131141" y="205404"/>
                    <a:pt x="122483" y="205404"/>
                  </a:cubicBezTo>
                  <a:cubicBezTo>
                    <a:pt x="114158" y="205404"/>
                    <a:pt x="109829" y="205404"/>
                    <a:pt x="101172" y="204768"/>
                  </a:cubicBezTo>
                  <a:cubicBezTo>
                    <a:pt x="91515" y="203815"/>
                    <a:pt x="88851" y="202861"/>
                    <a:pt x="88851" y="197775"/>
                  </a:cubicBezTo>
                  <a:cubicBezTo>
                    <a:pt x="88851" y="197457"/>
                    <a:pt x="88851" y="195868"/>
                    <a:pt x="90183" y="191100"/>
                  </a:cubicBezTo>
                  <a:lnTo>
                    <a:pt x="134470" y="22321"/>
                  </a:lnTo>
                  <a:close/>
                </a:path>
              </a:pathLst>
            </a:custGeom>
            <a:solidFill>
              <a:srgbClr val="B300B3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78FCAE1B-97CA-6792-D22C-D10FEEEB046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4340501" y="5213552"/>
              <a:ext cx="152840" cy="205649"/>
            </a:xfrm>
            <a:custGeom>
              <a:avLst/>
              <a:gdLst>
                <a:gd name="connsiteX0" fmla="*/ 152126 w 152840"/>
                <a:gd name="connsiteY0" fmla="*/ 20732 h 205649"/>
                <a:gd name="connsiteX1" fmla="*/ 153125 w 152840"/>
                <a:gd name="connsiteY1" fmla="*/ 15011 h 205649"/>
                <a:gd name="connsiteX2" fmla="*/ 143468 w 152840"/>
                <a:gd name="connsiteY2" fmla="*/ 6429 h 205649"/>
                <a:gd name="connsiteX3" fmla="*/ 129816 w 152840"/>
                <a:gd name="connsiteY3" fmla="*/ 20096 h 205649"/>
                <a:gd name="connsiteX4" fmla="*/ 98848 w 152840"/>
                <a:gd name="connsiteY4" fmla="*/ 72 h 205649"/>
                <a:gd name="connsiteX5" fmla="*/ 19597 w 152840"/>
                <a:gd name="connsiteY5" fmla="*/ 90342 h 205649"/>
                <a:gd name="connsiteX6" fmla="*/ 63884 w 152840"/>
                <a:gd name="connsiteY6" fmla="*/ 140562 h 205649"/>
                <a:gd name="connsiteX7" fmla="*/ 102511 w 152840"/>
                <a:gd name="connsiteY7" fmla="*/ 122127 h 205649"/>
                <a:gd name="connsiteX8" fmla="*/ 102844 w 152840"/>
                <a:gd name="connsiteY8" fmla="*/ 122445 h 205649"/>
                <a:gd name="connsiteX9" fmla="*/ 91855 w 152840"/>
                <a:gd name="connsiteY9" fmla="*/ 164401 h 205649"/>
                <a:gd name="connsiteX10" fmla="*/ 43905 w 152840"/>
                <a:gd name="connsiteY10" fmla="*/ 198729 h 205649"/>
                <a:gd name="connsiteX11" fmla="*/ 17266 w 152840"/>
                <a:gd name="connsiteY11" fmla="*/ 195550 h 205649"/>
                <a:gd name="connsiteX12" fmla="*/ 30919 w 152840"/>
                <a:gd name="connsiteY12" fmla="*/ 179022 h 205649"/>
                <a:gd name="connsiteX13" fmla="*/ 18265 w 152840"/>
                <a:gd name="connsiteY13" fmla="*/ 167897 h 205649"/>
                <a:gd name="connsiteX14" fmla="*/ 284 w 152840"/>
                <a:gd name="connsiteY14" fmla="*/ 186333 h 205649"/>
                <a:gd name="connsiteX15" fmla="*/ 44571 w 152840"/>
                <a:gd name="connsiteY15" fmla="*/ 205722 h 205649"/>
                <a:gd name="connsiteX16" fmla="*/ 115164 w 152840"/>
                <a:gd name="connsiteY16" fmla="*/ 161858 h 205649"/>
                <a:gd name="connsiteX17" fmla="*/ 152126 w 152840"/>
                <a:gd name="connsiteY17" fmla="*/ 20732 h 205649"/>
                <a:gd name="connsiteX18" fmla="*/ 108838 w 152840"/>
                <a:gd name="connsiteY18" fmla="*/ 99877 h 205649"/>
                <a:gd name="connsiteX19" fmla="*/ 91855 w 152840"/>
                <a:gd name="connsiteY19" fmla="*/ 122127 h 205649"/>
                <a:gd name="connsiteX20" fmla="*/ 64883 w 152840"/>
                <a:gd name="connsiteY20" fmla="*/ 133569 h 205649"/>
                <a:gd name="connsiteX21" fmla="*/ 43239 w 152840"/>
                <a:gd name="connsiteY21" fmla="*/ 104327 h 205649"/>
                <a:gd name="connsiteX22" fmla="*/ 61887 w 152840"/>
                <a:gd name="connsiteY22" fmla="*/ 35353 h 205649"/>
                <a:gd name="connsiteX23" fmla="*/ 99181 w 152840"/>
                <a:gd name="connsiteY23" fmla="*/ 7065 h 205649"/>
                <a:gd name="connsiteX24" fmla="*/ 125820 w 152840"/>
                <a:gd name="connsiteY24" fmla="*/ 34400 h 205649"/>
                <a:gd name="connsiteX25" fmla="*/ 124821 w 152840"/>
                <a:gd name="connsiteY25" fmla="*/ 39168 h 205649"/>
                <a:gd name="connsiteX26" fmla="*/ 108838 w 152840"/>
                <a:gd name="connsiteY26" fmla="*/ 99877 h 20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840" h="205649">
                  <a:moveTo>
                    <a:pt x="152126" y="20732"/>
                  </a:moveTo>
                  <a:cubicBezTo>
                    <a:pt x="152459" y="18825"/>
                    <a:pt x="153125" y="17236"/>
                    <a:pt x="153125" y="15011"/>
                  </a:cubicBezTo>
                  <a:cubicBezTo>
                    <a:pt x="153125" y="9607"/>
                    <a:pt x="149129" y="6429"/>
                    <a:pt x="143468" y="6429"/>
                  </a:cubicBezTo>
                  <a:cubicBezTo>
                    <a:pt x="140138" y="6429"/>
                    <a:pt x="131148" y="8654"/>
                    <a:pt x="129816" y="20096"/>
                  </a:cubicBezTo>
                  <a:cubicBezTo>
                    <a:pt x="123822" y="8336"/>
                    <a:pt x="112168" y="72"/>
                    <a:pt x="98848" y="72"/>
                  </a:cubicBezTo>
                  <a:cubicBezTo>
                    <a:pt x="60888" y="72"/>
                    <a:pt x="19597" y="44571"/>
                    <a:pt x="19597" y="90342"/>
                  </a:cubicBezTo>
                  <a:cubicBezTo>
                    <a:pt x="19597" y="121809"/>
                    <a:pt x="39909" y="140562"/>
                    <a:pt x="63884" y="140562"/>
                  </a:cubicBezTo>
                  <a:cubicBezTo>
                    <a:pt x="83531" y="140562"/>
                    <a:pt x="99181" y="125623"/>
                    <a:pt x="102511" y="122127"/>
                  </a:cubicBezTo>
                  <a:lnTo>
                    <a:pt x="102844" y="122445"/>
                  </a:lnTo>
                  <a:cubicBezTo>
                    <a:pt x="95851" y="150733"/>
                    <a:pt x="91855" y="163765"/>
                    <a:pt x="91855" y="164401"/>
                  </a:cubicBezTo>
                  <a:cubicBezTo>
                    <a:pt x="90523" y="167262"/>
                    <a:pt x="79202" y="198729"/>
                    <a:pt x="43905" y="198729"/>
                  </a:cubicBezTo>
                  <a:cubicBezTo>
                    <a:pt x="37578" y="198729"/>
                    <a:pt x="26590" y="198411"/>
                    <a:pt x="17266" y="195550"/>
                  </a:cubicBezTo>
                  <a:cubicBezTo>
                    <a:pt x="27256" y="192690"/>
                    <a:pt x="30919" y="184426"/>
                    <a:pt x="30919" y="179022"/>
                  </a:cubicBezTo>
                  <a:cubicBezTo>
                    <a:pt x="30919" y="173937"/>
                    <a:pt x="27256" y="167897"/>
                    <a:pt x="18265" y="167897"/>
                  </a:cubicBezTo>
                  <a:cubicBezTo>
                    <a:pt x="10940" y="167897"/>
                    <a:pt x="284" y="173619"/>
                    <a:pt x="284" y="186333"/>
                  </a:cubicBezTo>
                  <a:cubicBezTo>
                    <a:pt x="284" y="199365"/>
                    <a:pt x="12604" y="205722"/>
                    <a:pt x="44571" y="205722"/>
                  </a:cubicBezTo>
                  <a:cubicBezTo>
                    <a:pt x="86195" y="205722"/>
                    <a:pt x="110170" y="180929"/>
                    <a:pt x="115164" y="161858"/>
                  </a:cubicBezTo>
                  <a:lnTo>
                    <a:pt x="152126" y="20732"/>
                  </a:lnTo>
                  <a:close/>
                  <a:moveTo>
                    <a:pt x="108838" y="99877"/>
                  </a:moveTo>
                  <a:cubicBezTo>
                    <a:pt x="106840" y="108141"/>
                    <a:pt x="99181" y="116088"/>
                    <a:pt x="91855" y="122127"/>
                  </a:cubicBezTo>
                  <a:cubicBezTo>
                    <a:pt x="84863" y="127848"/>
                    <a:pt x="74540" y="133569"/>
                    <a:pt x="64883" y="133569"/>
                  </a:cubicBezTo>
                  <a:cubicBezTo>
                    <a:pt x="48234" y="133569"/>
                    <a:pt x="43239" y="117041"/>
                    <a:pt x="43239" y="104327"/>
                  </a:cubicBezTo>
                  <a:cubicBezTo>
                    <a:pt x="43239" y="89070"/>
                    <a:pt x="52896" y="51564"/>
                    <a:pt x="61887" y="35353"/>
                  </a:cubicBezTo>
                  <a:cubicBezTo>
                    <a:pt x="70877" y="19779"/>
                    <a:pt x="85196" y="7065"/>
                    <a:pt x="99181" y="7065"/>
                  </a:cubicBezTo>
                  <a:cubicBezTo>
                    <a:pt x="121158" y="7065"/>
                    <a:pt x="125820" y="32811"/>
                    <a:pt x="125820" y="34400"/>
                  </a:cubicBezTo>
                  <a:cubicBezTo>
                    <a:pt x="125820" y="35989"/>
                    <a:pt x="125154" y="37896"/>
                    <a:pt x="124821" y="39168"/>
                  </a:cubicBezTo>
                  <a:lnTo>
                    <a:pt x="108838" y="99877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C05E7F23-6E70-ADED-BC33-57D011F5B2D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4519264" y="5136950"/>
              <a:ext cx="280374" cy="217092"/>
            </a:xfrm>
            <a:custGeom>
              <a:avLst/>
              <a:gdLst>
                <a:gd name="connsiteX0" fmla="*/ 241372 w 280374"/>
                <a:gd name="connsiteY0" fmla="*/ 24546 h 217092"/>
                <a:gd name="connsiteX1" fmla="*/ 269342 w 280374"/>
                <a:gd name="connsiteY1" fmla="*/ 9925 h 217092"/>
                <a:gd name="connsiteX2" fmla="*/ 280664 w 280374"/>
                <a:gd name="connsiteY2" fmla="*/ 3568 h 217092"/>
                <a:gd name="connsiteX3" fmla="*/ 276002 w 280374"/>
                <a:gd name="connsiteY3" fmla="*/ 72 h 217092"/>
                <a:gd name="connsiteX4" fmla="*/ 233380 w 280374"/>
                <a:gd name="connsiteY4" fmla="*/ 1025 h 217092"/>
                <a:gd name="connsiteX5" fmla="*/ 190425 w 280374"/>
                <a:gd name="connsiteY5" fmla="*/ 72 h 217092"/>
                <a:gd name="connsiteX6" fmla="*/ 184098 w 280374"/>
                <a:gd name="connsiteY6" fmla="*/ 6429 h 217092"/>
                <a:gd name="connsiteX7" fmla="*/ 193421 w 280374"/>
                <a:gd name="connsiteY7" fmla="*/ 9925 h 217092"/>
                <a:gd name="connsiteX8" fmla="*/ 206075 w 280374"/>
                <a:gd name="connsiteY8" fmla="*/ 10561 h 217092"/>
                <a:gd name="connsiteX9" fmla="*/ 215066 w 280374"/>
                <a:gd name="connsiteY9" fmla="*/ 15647 h 217092"/>
                <a:gd name="connsiteX10" fmla="*/ 213734 w 280374"/>
                <a:gd name="connsiteY10" fmla="*/ 21686 h 217092"/>
                <a:gd name="connsiteX11" fmla="*/ 193754 w 280374"/>
                <a:gd name="connsiteY11" fmla="*/ 99241 h 217092"/>
                <a:gd name="connsiteX12" fmla="*/ 92193 w 280374"/>
                <a:gd name="connsiteY12" fmla="*/ 99241 h 217092"/>
                <a:gd name="connsiteX13" fmla="*/ 111840 w 280374"/>
                <a:gd name="connsiteY13" fmla="*/ 24546 h 217092"/>
                <a:gd name="connsiteX14" fmla="*/ 139811 w 280374"/>
                <a:gd name="connsiteY14" fmla="*/ 9925 h 217092"/>
                <a:gd name="connsiteX15" fmla="*/ 151132 w 280374"/>
                <a:gd name="connsiteY15" fmla="*/ 3568 h 217092"/>
                <a:gd name="connsiteX16" fmla="*/ 146470 w 280374"/>
                <a:gd name="connsiteY16" fmla="*/ 72 h 217092"/>
                <a:gd name="connsiteX17" fmla="*/ 103848 w 280374"/>
                <a:gd name="connsiteY17" fmla="*/ 1025 h 217092"/>
                <a:gd name="connsiteX18" fmla="*/ 60893 w 280374"/>
                <a:gd name="connsiteY18" fmla="*/ 72 h 217092"/>
                <a:gd name="connsiteX19" fmla="*/ 54566 w 280374"/>
                <a:gd name="connsiteY19" fmla="*/ 6429 h 217092"/>
                <a:gd name="connsiteX20" fmla="*/ 63890 w 280374"/>
                <a:gd name="connsiteY20" fmla="*/ 9925 h 217092"/>
                <a:gd name="connsiteX21" fmla="*/ 76543 w 280374"/>
                <a:gd name="connsiteY21" fmla="*/ 10561 h 217092"/>
                <a:gd name="connsiteX22" fmla="*/ 85534 w 280374"/>
                <a:gd name="connsiteY22" fmla="*/ 15647 h 217092"/>
                <a:gd name="connsiteX23" fmla="*/ 84202 w 280374"/>
                <a:gd name="connsiteY23" fmla="*/ 21686 h 217092"/>
                <a:gd name="connsiteX24" fmla="*/ 39582 w 280374"/>
                <a:gd name="connsiteY24" fmla="*/ 192372 h 217092"/>
                <a:gd name="connsiteX25" fmla="*/ 9280 w 280374"/>
                <a:gd name="connsiteY25" fmla="*/ 207311 h 217092"/>
                <a:gd name="connsiteX26" fmla="*/ 289 w 280374"/>
                <a:gd name="connsiteY26" fmla="*/ 213668 h 217092"/>
                <a:gd name="connsiteX27" fmla="*/ 4951 w 280374"/>
                <a:gd name="connsiteY27" fmla="*/ 217164 h 217092"/>
                <a:gd name="connsiteX28" fmla="*/ 47240 w 280374"/>
                <a:gd name="connsiteY28" fmla="*/ 216211 h 217092"/>
                <a:gd name="connsiteX29" fmla="*/ 68551 w 280374"/>
                <a:gd name="connsiteY29" fmla="*/ 216529 h 217092"/>
                <a:gd name="connsiteX30" fmla="*/ 90196 w 280374"/>
                <a:gd name="connsiteY30" fmla="*/ 217164 h 217092"/>
                <a:gd name="connsiteX31" fmla="*/ 96855 w 280374"/>
                <a:gd name="connsiteY31" fmla="*/ 210807 h 217092"/>
                <a:gd name="connsiteX32" fmla="*/ 87532 w 280374"/>
                <a:gd name="connsiteY32" fmla="*/ 207311 h 217092"/>
                <a:gd name="connsiteX33" fmla="*/ 65887 w 280374"/>
                <a:gd name="connsiteY33" fmla="*/ 201590 h 217092"/>
                <a:gd name="connsiteX34" fmla="*/ 66886 w 280374"/>
                <a:gd name="connsiteY34" fmla="*/ 196186 h 217092"/>
                <a:gd name="connsiteX35" fmla="*/ 89530 w 280374"/>
                <a:gd name="connsiteY35" fmla="*/ 109095 h 217092"/>
                <a:gd name="connsiteX36" fmla="*/ 191091 w 280374"/>
                <a:gd name="connsiteY36" fmla="*/ 109095 h 217092"/>
                <a:gd name="connsiteX37" fmla="*/ 168114 w 280374"/>
                <a:gd name="connsiteY37" fmla="*/ 196822 h 217092"/>
                <a:gd name="connsiteX38" fmla="*/ 137813 w 280374"/>
                <a:gd name="connsiteY38" fmla="*/ 207311 h 217092"/>
                <a:gd name="connsiteX39" fmla="*/ 129821 w 280374"/>
                <a:gd name="connsiteY39" fmla="*/ 213668 h 217092"/>
                <a:gd name="connsiteX40" fmla="*/ 134483 w 280374"/>
                <a:gd name="connsiteY40" fmla="*/ 217164 h 217092"/>
                <a:gd name="connsiteX41" fmla="*/ 176772 w 280374"/>
                <a:gd name="connsiteY41" fmla="*/ 216211 h 217092"/>
                <a:gd name="connsiteX42" fmla="*/ 198083 w 280374"/>
                <a:gd name="connsiteY42" fmla="*/ 216529 h 217092"/>
                <a:gd name="connsiteX43" fmla="*/ 219727 w 280374"/>
                <a:gd name="connsiteY43" fmla="*/ 217164 h 217092"/>
                <a:gd name="connsiteX44" fmla="*/ 226387 w 280374"/>
                <a:gd name="connsiteY44" fmla="*/ 210807 h 217092"/>
                <a:gd name="connsiteX45" fmla="*/ 217064 w 280374"/>
                <a:gd name="connsiteY45" fmla="*/ 207311 h 217092"/>
                <a:gd name="connsiteX46" fmla="*/ 195419 w 280374"/>
                <a:gd name="connsiteY46" fmla="*/ 201590 h 217092"/>
                <a:gd name="connsiteX47" fmla="*/ 196418 w 280374"/>
                <a:gd name="connsiteY47" fmla="*/ 196186 h 217092"/>
                <a:gd name="connsiteX48" fmla="*/ 241372 w 280374"/>
                <a:gd name="connsiteY48" fmla="*/ 24546 h 21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80374" h="217092">
                  <a:moveTo>
                    <a:pt x="241372" y="24546"/>
                  </a:moveTo>
                  <a:cubicBezTo>
                    <a:pt x="244368" y="13104"/>
                    <a:pt x="245034" y="9925"/>
                    <a:pt x="269342" y="9925"/>
                  </a:cubicBezTo>
                  <a:cubicBezTo>
                    <a:pt x="278000" y="9925"/>
                    <a:pt x="280664" y="9925"/>
                    <a:pt x="280664" y="3568"/>
                  </a:cubicBezTo>
                  <a:cubicBezTo>
                    <a:pt x="280664" y="72"/>
                    <a:pt x="277001" y="72"/>
                    <a:pt x="276002" y="72"/>
                  </a:cubicBezTo>
                  <a:cubicBezTo>
                    <a:pt x="266679" y="72"/>
                    <a:pt x="242704" y="1025"/>
                    <a:pt x="233380" y="1025"/>
                  </a:cubicBezTo>
                  <a:cubicBezTo>
                    <a:pt x="223723" y="1025"/>
                    <a:pt x="200081" y="72"/>
                    <a:pt x="190425" y="72"/>
                  </a:cubicBezTo>
                  <a:cubicBezTo>
                    <a:pt x="187761" y="72"/>
                    <a:pt x="184098" y="72"/>
                    <a:pt x="184098" y="6429"/>
                  </a:cubicBezTo>
                  <a:cubicBezTo>
                    <a:pt x="184098" y="9925"/>
                    <a:pt x="187095" y="9925"/>
                    <a:pt x="193421" y="9925"/>
                  </a:cubicBezTo>
                  <a:cubicBezTo>
                    <a:pt x="194087" y="9925"/>
                    <a:pt x="200414" y="9925"/>
                    <a:pt x="206075" y="10561"/>
                  </a:cubicBezTo>
                  <a:cubicBezTo>
                    <a:pt x="212069" y="11197"/>
                    <a:pt x="215066" y="11515"/>
                    <a:pt x="215066" y="15647"/>
                  </a:cubicBezTo>
                  <a:cubicBezTo>
                    <a:pt x="215066" y="16918"/>
                    <a:pt x="214733" y="17554"/>
                    <a:pt x="213734" y="21686"/>
                  </a:cubicBezTo>
                  <a:lnTo>
                    <a:pt x="193754" y="99241"/>
                  </a:lnTo>
                  <a:lnTo>
                    <a:pt x="92193" y="99241"/>
                  </a:lnTo>
                  <a:lnTo>
                    <a:pt x="111840" y="24546"/>
                  </a:lnTo>
                  <a:cubicBezTo>
                    <a:pt x="114837" y="13104"/>
                    <a:pt x="115836" y="9925"/>
                    <a:pt x="139811" y="9925"/>
                  </a:cubicBezTo>
                  <a:cubicBezTo>
                    <a:pt x="148468" y="9925"/>
                    <a:pt x="151132" y="9925"/>
                    <a:pt x="151132" y="3568"/>
                  </a:cubicBezTo>
                  <a:cubicBezTo>
                    <a:pt x="151132" y="72"/>
                    <a:pt x="147469" y="72"/>
                    <a:pt x="146470" y="72"/>
                  </a:cubicBezTo>
                  <a:cubicBezTo>
                    <a:pt x="137147" y="72"/>
                    <a:pt x="113172" y="1025"/>
                    <a:pt x="103848" y="1025"/>
                  </a:cubicBezTo>
                  <a:cubicBezTo>
                    <a:pt x="94191" y="1025"/>
                    <a:pt x="70549" y="72"/>
                    <a:pt x="60893" y="72"/>
                  </a:cubicBezTo>
                  <a:cubicBezTo>
                    <a:pt x="58229" y="72"/>
                    <a:pt x="54566" y="72"/>
                    <a:pt x="54566" y="6429"/>
                  </a:cubicBezTo>
                  <a:cubicBezTo>
                    <a:pt x="54566" y="9925"/>
                    <a:pt x="57563" y="9925"/>
                    <a:pt x="63890" y="9925"/>
                  </a:cubicBezTo>
                  <a:cubicBezTo>
                    <a:pt x="64556" y="9925"/>
                    <a:pt x="70882" y="9925"/>
                    <a:pt x="76543" y="10561"/>
                  </a:cubicBezTo>
                  <a:cubicBezTo>
                    <a:pt x="82537" y="11197"/>
                    <a:pt x="85534" y="11515"/>
                    <a:pt x="85534" y="15647"/>
                  </a:cubicBezTo>
                  <a:cubicBezTo>
                    <a:pt x="85534" y="16918"/>
                    <a:pt x="85201" y="17872"/>
                    <a:pt x="84202" y="21686"/>
                  </a:cubicBezTo>
                  <a:lnTo>
                    <a:pt x="39582" y="192372"/>
                  </a:lnTo>
                  <a:cubicBezTo>
                    <a:pt x="36252" y="204768"/>
                    <a:pt x="35586" y="207311"/>
                    <a:pt x="9280" y="207311"/>
                  </a:cubicBezTo>
                  <a:cubicBezTo>
                    <a:pt x="3286" y="207311"/>
                    <a:pt x="289" y="207311"/>
                    <a:pt x="289" y="213668"/>
                  </a:cubicBezTo>
                  <a:cubicBezTo>
                    <a:pt x="289" y="217164"/>
                    <a:pt x="4285" y="217164"/>
                    <a:pt x="4951" y="217164"/>
                  </a:cubicBezTo>
                  <a:cubicBezTo>
                    <a:pt x="14275" y="217164"/>
                    <a:pt x="37917" y="216211"/>
                    <a:pt x="47240" y="216211"/>
                  </a:cubicBezTo>
                  <a:cubicBezTo>
                    <a:pt x="54233" y="216211"/>
                    <a:pt x="61559" y="216529"/>
                    <a:pt x="68551" y="216529"/>
                  </a:cubicBezTo>
                  <a:cubicBezTo>
                    <a:pt x="75877" y="216529"/>
                    <a:pt x="83203" y="217164"/>
                    <a:pt x="90196" y="217164"/>
                  </a:cubicBezTo>
                  <a:cubicBezTo>
                    <a:pt x="92859" y="217164"/>
                    <a:pt x="96855" y="217164"/>
                    <a:pt x="96855" y="210807"/>
                  </a:cubicBezTo>
                  <a:cubicBezTo>
                    <a:pt x="96855" y="207311"/>
                    <a:pt x="93858" y="207311"/>
                    <a:pt x="87532" y="207311"/>
                  </a:cubicBezTo>
                  <a:cubicBezTo>
                    <a:pt x="75211" y="207311"/>
                    <a:pt x="65887" y="207311"/>
                    <a:pt x="65887" y="201590"/>
                  </a:cubicBezTo>
                  <a:cubicBezTo>
                    <a:pt x="65887" y="199682"/>
                    <a:pt x="66553" y="198093"/>
                    <a:pt x="66886" y="196186"/>
                  </a:cubicBezTo>
                  <a:lnTo>
                    <a:pt x="89530" y="109095"/>
                  </a:lnTo>
                  <a:lnTo>
                    <a:pt x="191091" y="109095"/>
                  </a:lnTo>
                  <a:cubicBezTo>
                    <a:pt x="177105" y="161858"/>
                    <a:pt x="169446" y="192054"/>
                    <a:pt x="168114" y="196822"/>
                  </a:cubicBezTo>
                  <a:cubicBezTo>
                    <a:pt x="164785" y="206993"/>
                    <a:pt x="158458" y="207311"/>
                    <a:pt x="137813" y="207311"/>
                  </a:cubicBezTo>
                  <a:cubicBezTo>
                    <a:pt x="132818" y="207311"/>
                    <a:pt x="129821" y="207311"/>
                    <a:pt x="129821" y="213668"/>
                  </a:cubicBezTo>
                  <a:cubicBezTo>
                    <a:pt x="129821" y="217164"/>
                    <a:pt x="133817" y="217164"/>
                    <a:pt x="134483" y="217164"/>
                  </a:cubicBezTo>
                  <a:cubicBezTo>
                    <a:pt x="143806" y="217164"/>
                    <a:pt x="167448" y="216211"/>
                    <a:pt x="176772" y="216211"/>
                  </a:cubicBezTo>
                  <a:cubicBezTo>
                    <a:pt x="183765" y="216211"/>
                    <a:pt x="191091" y="216529"/>
                    <a:pt x="198083" y="216529"/>
                  </a:cubicBezTo>
                  <a:cubicBezTo>
                    <a:pt x="205409" y="216529"/>
                    <a:pt x="212735" y="217164"/>
                    <a:pt x="219727" y="217164"/>
                  </a:cubicBezTo>
                  <a:cubicBezTo>
                    <a:pt x="222391" y="217164"/>
                    <a:pt x="226387" y="217164"/>
                    <a:pt x="226387" y="210807"/>
                  </a:cubicBezTo>
                  <a:cubicBezTo>
                    <a:pt x="226387" y="207311"/>
                    <a:pt x="223390" y="207311"/>
                    <a:pt x="217064" y="207311"/>
                  </a:cubicBezTo>
                  <a:cubicBezTo>
                    <a:pt x="204743" y="207311"/>
                    <a:pt x="195419" y="207311"/>
                    <a:pt x="195419" y="201590"/>
                  </a:cubicBezTo>
                  <a:cubicBezTo>
                    <a:pt x="195419" y="199682"/>
                    <a:pt x="196085" y="198093"/>
                    <a:pt x="196418" y="196186"/>
                  </a:cubicBezTo>
                  <a:lnTo>
                    <a:pt x="241372" y="24546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585E630A-8F64-214A-EB6D-E81337616D8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4822714" y="5090959"/>
              <a:ext cx="107221" cy="152187"/>
            </a:xfrm>
            <a:custGeom>
              <a:avLst/>
              <a:gdLst>
                <a:gd name="connsiteX0" fmla="*/ 51345 w 107221"/>
                <a:gd name="connsiteY0" fmla="*/ 73492 h 152187"/>
                <a:gd name="connsiteX1" fmla="*/ 82579 w 107221"/>
                <a:gd name="connsiteY1" fmla="*/ 109314 h 152187"/>
                <a:gd name="connsiteX2" fmla="*/ 52277 w 107221"/>
                <a:gd name="connsiteY2" fmla="*/ 145136 h 152187"/>
                <a:gd name="connsiteX3" fmla="*/ 12652 w 107221"/>
                <a:gd name="connsiteY3" fmla="*/ 129561 h 152187"/>
                <a:gd name="connsiteX4" fmla="*/ 26171 w 107221"/>
                <a:gd name="connsiteY4" fmla="*/ 117101 h 152187"/>
                <a:gd name="connsiteX5" fmla="*/ 13351 w 107221"/>
                <a:gd name="connsiteY5" fmla="*/ 104864 h 152187"/>
                <a:gd name="connsiteX6" fmla="*/ 298 w 107221"/>
                <a:gd name="connsiteY6" fmla="*/ 117769 h 152187"/>
                <a:gd name="connsiteX7" fmla="*/ 52744 w 107221"/>
                <a:gd name="connsiteY7" fmla="*/ 152255 h 152187"/>
                <a:gd name="connsiteX8" fmla="*/ 107520 w 107221"/>
                <a:gd name="connsiteY8" fmla="*/ 109314 h 152187"/>
                <a:gd name="connsiteX9" fmla="*/ 66962 w 107221"/>
                <a:gd name="connsiteY9" fmla="*/ 69487 h 152187"/>
                <a:gd name="connsiteX10" fmla="*/ 100294 w 107221"/>
                <a:gd name="connsiteY10" fmla="*/ 30773 h 152187"/>
                <a:gd name="connsiteX11" fmla="*/ 53210 w 107221"/>
                <a:gd name="connsiteY11" fmla="*/ 68 h 152187"/>
                <a:gd name="connsiteX12" fmla="*/ 7524 w 107221"/>
                <a:gd name="connsiteY12" fmla="*/ 29883 h 152187"/>
                <a:gd name="connsiteX13" fmla="*/ 19645 w 107221"/>
                <a:gd name="connsiteY13" fmla="*/ 41675 h 152187"/>
                <a:gd name="connsiteX14" fmla="*/ 31532 w 107221"/>
                <a:gd name="connsiteY14" fmla="*/ 30328 h 152187"/>
                <a:gd name="connsiteX15" fmla="*/ 19645 w 107221"/>
                <a:gd name="connsiteY15" fmla="*/ 18758 h 152187"/>
                <a:gd name="connsiteX16" fmla="*/ 52511 w 107221"/>
                <a:gd name="connsiteY16" fmla="*/ 6521 h 152187"/>
                <a:gd name="connsiteX17" fmla="*/ 77684 w 107221"/>
                <a:gd name="connsiteY17" fmla="*/ 30773 h 152187"/>
                <a:gd name="connsiteX18" fmla="*/ 68361 w 107221"/>
                <a:gd name="connsiteY18" fmla="*/ 57250 h 152187"/>
                <a:gd name="connsiteX19" fmla="*/ 42488 w 107221"/>
                <a:gd name="connsiteY19" fmla="*/ 66817 h 152187"/>
                <a:gd name="connsiteX20" fmla="*/ 35029 w 107221"/>
                <a:gd name="connsiteY20" fmla="*/ 67484 h 152187"/>
                <a:gd name="connsiteX21" fmla="*/ 32698 w 107221"/>
                <a:gd name="connsiteY21" fmla="*/ 70377 h 152187"/>
                <a:gd name="connsiteX22" fmla="*/ 38758 w 107221"/>
                <a:gd name="connsiteY22" fmla="*/ 73492 h 152187"/>
                <a:gd name="connsiteX23" fmla="*/ 51345 w 107221"/>
                <a:gd name="connsiteY23" fmla="*/ 73492 h 15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7221" h="152187">
                  <a:moveTo>
                    <a:pt x="51345" y="73492"/>
                  </a:moveTo>
                  <a:cubicBezTo>
                    <a:pt x="69526" y="73492"/>
                    <a:pt x="82579" y="85507"/>
                    <a:pt x="82579" y="109314"/>
                  </a:cubicBezTo>
                  <a:cubicBezTo>
                    <a:pt x="82579" y="136903"/>
                    <a:pt x="65797" y="145136"/>
                    <a:pt x="52277" y="145136"/>
                  </a:cubicBezTo>
                  <a:cubicBezTo>
                    <a:pt x="42954" y="145136"/>
                    <a:pt x="22442" y="142688"/>
                    <a:pt x="12652" y="129561"/>
                  </a:cubicBezTo>
                  <a:cubicBezTo>
                    <a:pt x="23607" y="129116"/>
                    <a:pt x="26171" y="121773"/>
                    <a:pt x="26171" y="117101"/>
                  </a:cubicBezTo>
                  <a:cubicBezTo>
                    <a:pt x="26171" y="109981"/>
                    <a:pt x="20577" y="104864"/>
                    <a:pt x="13351" y="104864"/>
                  </a:cubicBezTo>
                  <a:cubicBezTo>
                    <a:pt x="6825" y="104864"/>
                    <a:pt x="298" y="108646"/>
                    <a:pt x="298" y="117769"/>
                  </a:cubicBezTo>
                  <a:cubicBezTo>
                    <a:pt x="298" y="138683"/>
                    <a:pt x="24540" y="152255"/>
                    <a:pt x="52744" y="152255"/>
                  </a:cubicBezTo>
                  <a:cubicBezTo>
                    <a:pt x="85143" y="152255"/>
                    <a:pt x="107520" y="131563"/>
                    <a:pt x="107520" y="109314"/>
                  </a:cubicBezTo>
                  <a:cubicBezTo>
                    <a:pt x="107520" y="91959"/>
                    <a:pt x="92602" y="74604"/>
                    <a:pt x="66962" y="69487"/>
                  </a:cubicBezTo>
                  <a:cubicBezTo>
                    <a:pt x="91437" y="61032"/>
                    <a:pt x="100294" y="44345"/>
                    <a:pt x="100294" y="30773"/>
                  </a:cubicBezTo>
                  <a:cubicBezTo>
                    <a:pt x="100294" y="13195"/>
                    <a:pt x="79083" y="68"/>
                    <a:pt x="53210" y="68"/>
                  </a:cubicBezTo>
                  <a:cubicBezTo>
                    <a:pt x="27337" y="68"/>
                    <a:pt x="7524" y="12083"/>
                    <a:pt x="7524" y="29883"/>
                  </a:cubicBezTo>
                  <a:cubicBezTo>
                    <a:pt x="7524" y="37448"/>
                    <a:pt x="12652" y="41675"/>
                    <a:pt x="19645" y="41675"/>
                  </a:cubicBezTo>
                  <a:cubicBezTo>
                    <a:pt x="26871" y="41675"/>
                    <a:pt x="31532" y="36558"/>
                    <a:pt x="31532" y="30328"/>
                  </a:cubicBezTo>
                  <a:cubicBezTo>
                    <a:pt x="31532" y="23875"/>
                    <a:pt x="26871" y="19203"/>
                    <a:pt x="19645" y="18758"/>
                  </a:cubicBezTo>
                  <a:cubicBezTo>
                    <a:pt x="27803" y="8968"/>
                    <a:pt x="43886" y="6521"/>
                    <a:pt x="52511" y="6521"/>
                  </a:cubicBezTo>
                  <a:cubicBezTo>
                    <a:pt x="63000" y="6521"/>
                    <a:pt x="77684" y="11416"/>
                    <a:pt x="77684" y="30773"/>
                  </a:cubicBezTo>
                  <a:cubicBezTo>
                    <a:pt x="77684" y="40118"/>
                    <a:pt x="74421" y="50352"/>
                    <a:pt x="68361" y="57250"/>
                  </a:cubicBezTo>
                  <a:cubicBezTo>
                    <a:pt x="60669" y="65705"/>
                    <a:pt x="54142" y="66150"/>
                    <a:pt x="42488" y="66817"/>
                  </a:cubicBezTo>
                  <a:cubicBezTo>
                    <a:pt x="36660" y="67262"/>
                    <a:pt x="36194" y="67262"/>
                    <a:pt x="35029" y="67484"/>
                  </a:cubicBezTo>
                  <a:cubicBezTo>
                    <a:pt x="34563" y="67484"/>
                    <a:pt x="32698" y="67929"/>
                    <a:pt x="32698" y="70377"/>
                  </a:cubicBezTo>
                  <a:cubicBezTo>
                    <a:pt x="32698" y="73492"/>
                    <a:pt x="34796" y="73492"/>
                    <a:pt x="38758" y="73492"/>
                  </a:cubicBezTo>
                  <a:lnTo>
                    <a:pt x="51345" y="73492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CDED8C4B-C15A-329E-DAA7-16AF0B59A3E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611258" y="5483251"/>
              <a:ext cx="1348250" cy="12713"/>
            </a:xfrm>
            <a:custGeom>
              <a:avLst/>
              <a:gdLst>
                <a:gd name="connsiteX0" fmla="*/ 0 w 1348250"/>
                <a:gd name="connsiteY0" fmla="*/ 0 h 12713"/>
                <a:gd name="connsiteX1" fmla="*/ 1348250 w 1348250"/>
                <a:gd name="connsiteY1" fmla="*/ 0 h 12713"/>
                <a:gd name="connsiteX2" fmla="*/ 1348250 w 1348250"/>
                <a:gd name="connsiteY2" fmla="*/ 12713 h 12713"/>
                <a:gd name="connsiteX3" fmla="*/ 0 w 1348250"/>
                <a:gd name="connsiteY3" fmla="*/ 12713 h 1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250" h="12713">
                  <a:moveTo>
                    <a:pt x="0" y="0"/>
                  </a:moveTo>
                  <a:lnTo>
                    <a:pt x="1348250" y="0"/>
                  </a:lnTo>
                  <a:lnTo>
                    <a:pt x="1348250" y="12713"/>
                  </a:lnTo>
                  <a:lnTo>
                    <a:pt x="0" y="12713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947D2104-8C5D-BCF2-F198-A6583A64895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4094434" y="5646611"/>
              <a:ext cx="156836" cy="140490"/>
            </a:xfrm>
            <a:custGeom>
              <a:avLst/>
              <a:gdLst>
                <a:gd name="connsiteX0" fmla="*/ 57217 w 156836"/>
                <a:gd name="connsiteY0" fmla="*/ 3582 h 140490"/>
                <a:gd name="connsiteX1" fmla="*/ 52888 w 156836"/>
                <a:gd name="connsiteY1" fmla="*/ 85 h 140490"/>
                <a:gd name="connsiteX2" fmla="*/ 12264 w 156836"/>
                <a:gd name="connsiteY2" fmla="*/ 3264 h 140490"/>
                <a:gd name="connsiteX3" fmla="*/ 5937 w 156836"/>
                <a:gd name="connsiteY3" fmla="*/ 9621 h 140490"/>
                <a:gd name="connsiteX4" fmla="*/ 13929 w 156836"/>
                <a:gd name="connsiteY4" fmla="*/ 13435 h 140490"/>
                <a:gd name="connsiteX5" fmla="*/ 30578 w 156836"/>
                <a:gd name="connsiteY5" fmla="*/ 18839 h 140490"/>
                <a:gd name="connsiteX6" fmla="*/ 24251 w 156836"/>
                <a:gd name="connsiteY6" fmla="*/ 44585 h 140490"/>
                <a:gd name="connsiteX7" fmla="*/ 3939 w 156836"/>
                <a:gd name="connsiteY7" fmla="*/ 122458 h 140490"/>
                <a:gd name="connsiteX8" fmla="*/ 276 w 156836"/>
                <a:gd name="connsiteY8" fmla="*/ 136761 h 140490"/>
                <a:gd name="connsiteX9" fmla="*/ 5604 w 156836"/>
                <a:gd name="connsiteY9" fmla="*/ 140576 h 140490"/>
                <a:gd name="connsiteX10" fmla="*/ 10266 w 156836"/>
                <a:gd name="connsiteY10" fmla="*/ 140576 h 140490"/>
                <a:gd name="connsiteX11" fmla="*/ 104168 w 156836"/>
                <a:gd name="connsiteY11" fmla="*/ 93852 h 140490"/>
                <a:gd name="connsiteX12" fmla="*/ 157113 w 156836"/>
                <a:gd name="connsiteY12" fmla="*/ 8667 h 140490"/>
                <a:gd name="connsiteX13" fmla="*/ 147456 w 156836"/>
                <a:gd name="connsiteY13" fmla="*/ 85 h 140490"/>
                <a:gd name="connsiteX14" fmla="*/ 134470 w 156836"/>
                <a:gd name="connsiteY14" fmla="*/ 10575 h 140490"/>
                <a:gd name="connsiteX15" fmla="*/ 24584 w 156836"/>
                <a:gd name="connsiteY15" fmla="*/ 130087 h 140490"/>
                <a:gd name="connsiteX16" fmla="*/ 57217 w 156836"/>
                <a:gd name="connsiteY16" fmla="*/ 3582 h 14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836" h="140490">
                  <a:moveTo>
                    <a:pt x="57217" y="3582"/>
                  </a:moveTo>
                  <a:cubicBezTo>
                    <a:pt x="57217" y="3264"/>
                    <a:pt x="57217" y="85"/>
                    <a:pt x="52888" y="85"/>
                  </a:cubicBezTo>
                  <a:cubicBezTo>
                    <a:pt x="45229" y="85"/>
                    <a:pt x="20921" y="2628"/>
                    <a:pt x="12264" y="3264"/>
                  </a:cubicBezTo>
                  <a:cubicBezTo>
                    <a:pt x="9600" y="3582"/>
                    <a:pt x="5937" y="3900"/>
                    <a:pt x="5937" y="9621"/>
                  </a:cubicBezTo>
                  <a:cubicBezTo>
                    <a:pt x="5937" y="13435"/>
                    <a:pt x="8934" y="13435"/>
                    <a:pt x="13929" y="13435"/>
                  </a:cubicBezTo>
                  <a:cubicBezTo>
                    <a:pt x="29912" y="13435"/>
                    <a:pt x="30578" y="15660"/>
                    <a:pt x="30578" y="18839"/>
                  </a:cubicBezTo>
                  <a:cubicBezTo>
                    <a:pt x="30578" y="21064"/>
                    <a:pt x="26582" y="36003"/>
                    <a:pt x="24251" y="44585"/>
                  </a:cubicBezTo>
                  <a:lnTo>
                    <a:pt x="3939" y="122458"/>
                  </a:lnTo>
                  <a:cubicBezTo>
                    <a:pt x="2607" y="127226"/>
                    <a:pt x="276" y="136126"/>
                    <a:pt x="276" y="136761"/>
                  </a:cubicBezTo>
                  <a:cubicBezTo>
                    <a:pt x="276" y="140258"/>
                    <a:pt x="3606" y="140576"/>
                    <a:pt x="5604" y="140576"/>
                  </a:cubicBezTo>
                  <a:lnTo>
                    <a:pt x="10266" y="140576"/>
                  </a:lnTo>
                  <a:cubicBezTo>
                    <a:pt x="33575" y="136761"/>
                    <a:pt x="69871" y="124365"/>
                    <a:pt x="104168" y="93852"/>
                  </a:cubicBezTo>
                  <a:cubicBezTo>
                    <a:pt x="148122" y="54756"/>
                    <a:pt x="157113" y="11528"/>
                    <a:pt x="157113" y="8667"/>
                  </a:cubicBezTo>
                  <a:cubicBezTo>
                    <a:pt x="157113" y="3264"/>
                    <a:pt x="153117" y="85"/>
                    <a:pt x="147456" y="85"/>
                  </a:cubicBezTo>
                  <a:cubicBezTo>
                    <a:pt x="144793" y="85"/>
                    <a:pt x="137134" y="1357"/>
                    <a:pt x="134470" y="10575"/>
                  </a:cubicBezTo>
                  <a:cubicBezTo>
                    <a:pt x="113159" y="82727"/>
                    <a:pt x="62545" y="118326"/>
                    <a:pt x="24584" y="130087"/>
                  </a:cubicBezTo>
                  <a:lnTo>
                    <a:pt x="57217" y="3582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44E65E41-C77F-5C2B-9026-E74DE927C40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4331288" y="5646611"/>
              <a:ext cx="152507" cy="143986"/>
            </a:xfrm>
            <a:custGeom>
              <a:avLst/>
              <a:gdLst>
                <a:gd name="connsiteX0" fmla="*/ 111168 w 152507"/>
                <a:gd name="connsiteY0" fmla="*/ 20428 h 143986"/>
                <a:gd name="connsiteX1" fmla="*/ 80533 w 152507"/>
                <a:gd name="connsiteY1" fmla="*/ 85 h 143986"/>
                <a:gd name="connsiteX2" fmla="*/ 283 w 152507"/>
                <a:gd name="connsiteY2" fmla="*/ 93216 h 143986"/>
                <a:gd name="connsiteX3" fmla="*/ 44571 w 152507"/>
                <a:gd name="connsiteY3" fmla="*/ 144072 h 143986"/>
                <a:gd name="connsiteX4" fmla="*/ 87859 w 152507"/>
                <a:gd name="connsiteY4" fmla="*/ 120233 h 143986"/>
                <a:gd name="connsiteX5" fmla="*/ 118161 w 152507"/>
                <a:gd name="connsiteY5" fmla="*/ 144072 h 143986"/>
                <a:gd name="connsiteX6" fmla="*/ 142802 w 152507"/>
                <a:gd name="connsiteY6" fmla="*/ 126590 h 143986"/>
                <a:gd name="connsiteX7" fmla="*/ 152791 w 152507"/>
                <a:gd name="connsiteY7" fmla="*/ 95123 h 143986"/>
                <a:gd name="connsiteX8" fmla="*/ 148796 w 152507"/>
                <a:gd name="connsiteY8" fmla="*/ 91944 h 143986"/>
                <a:gd name="connsiteX9" fmla="*/ 144134 w 152507"/>
                <a:gd name="connsiteY9" fmla="*/ 97666 h 143986"/>
                <a:gd name="connsiteX10" fmla="*/ 118827 w 152507"/>
                <a:gd name="connsiteY10" fmla="*/ 137079 h 143986"/>
                <a:gd name="connsiteX11" fmla="*/ 108837 w 152507"/>
                <a:gd name="connsiteY11" fmla="*/ 122458 h 143986"/>
                <a:gd name="connsiteX12" fmla="*/ 113166 w 152507"/>
                <a:gd name="connsiteY12" fmla="*/ 98937 h 143986"/>
                <a:gd name="connsiteX13" fmla="*/ 120492 w 152507"/>
                <a:gd name="connsiteY13" fmla="*/ 70331 h 143986"/>
                <a:gd name="connsiteX14" fmla="*/ 132479 w 152507"/>
                <a:gd name="connsiteY14" fmla="*/ 25831 h 143986"/>
                <a:gd name="connsiteX15" fmla="*/ 134810 w 152507"/>
                <a:gd name="connsiteY15" fmla="*/ 15024 h 143986"/>
                <a:gd name="connsiteX16" fmla="*/ 125154 w 152507"/>
                <a:gd name="connsiteY16" fmla="*/ 6442 h 143986"/>
                <a:gd name="connsiteX17" fmla="*/ 111168 w 152507"/>
                <a:gd name="connsiteY17" fmla="*/ 20428 h 143986"/>
                <a:gd name="connsiteX18" fmla="*/ 89524 w 152507"/>
                <a:gd name="connsiteY18" fmla="*/ 102751 h 143986"/>
                <a:gd name="connsiteX19" fmla="*/ 82864 w 152507"/>
                <a:gd name="connsiteY19" fmla="*/ 114512 h 143986"/>
                <a:gd name="connsiteX20" fmla="*/ 45237 w 152507"/>
                <a:gd name="connsiteY20" fmla="*/ 137079 h 143986"/>
                <a:gd name="connsiteX21" fmla="*/ 23926 w 152507"/>
                <a:gd name="connsiteY21" fmla="*/ 107201 h 143986"/>
                <a:gd name="connsiteX22" fmla="*/ 42240 w 152507"/>
                <a:gd name="connsiteY22" fmla="*/ 37592 h 143986"/>
                <a:gd name="connsiteX23" fmla="*/ 80866 w 152507"/>
                <a:gd name="connsiteY23" fmla="*/ 7078 h 143986"/>
                <a:gd name="connsiteX24" fmla="*/ 107172 w 152507"/>
                <a:gd name="connsiteY24" fmla="*/ 35049 h 143986"/>
                <a:gd name="connsiteX25" fmla="*/ 106173 w 152507"/>
                <a:gd name="connsiteY25" fmla="*/ 40453 h 143986"/>
                <a:gd name="connsiteX26" fmla="*/ 89524 w 152507"/>
                <a:gd name="connsiteY26" fmla="*/ 102751 h 14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2507" h="143986">
                  <a:moveTo>
                    <a:pt x="111168" y="20428"/>
                  </a:moveTo>
                  <a:cubicBezTo>
                    <a:pt x="105174" y="8667"/>
                    <a:pt x="95518" y="85"/>
                    <a:pt x="80533" y="85"/>
                  </a:cubicBezTo>
                  <a:cubicBezTo>
                    <a:pt x="41574" y="85"/>
                    <a:pt x="283" y="46810"/>
                    <a:pt x="283" y="93216"/>
                  </a:cubicBezTo>
                  <a:cubicBezTo>
                    <a:pt x="283" y="123094"/>
                    <a:pt x="18598" y="144072"/>
                    <a:pt x="44571" y="144072"/>
                  </a:cubicBezTo>
                  <a:cubicBezTo>
                    <a:pt x="51230" y="144072"/>
                    <a:pt x="67880" y="142801"/>
                    <a:pt x="87859" y="120233"/>
                  </a:cubicBezTo>
                  <a:cubicBezTo>
                    <a:pt x="90523" y="133583"/>
                    <a:pt x="102177" y="144072"/>
                    <a:pt x="118161" y="144072"/>
                  </a:cubicBezTo>
                  <a:cubicBezTo>
                    <a:pt x="129815" y="144072"/>
                    <a:pt x="137474" y="136761"/>
                    <a:pt x="142802" y="126590"/>
                  </a:cubicBezTo>
                  <a:cubicBezTo>
                    <a:pt x="148463" y="115148"/>
                    <a:pt x="152791" y="95759"/>
                    <a:pt x="152791" y="95123"/>
                  </a:cubicBezTo>
                  <a:cubicBezTo>
                    <a:pt x="152791" y="91944"/>
                    <a:pt x="149795" y="91944"/>
                    <a:pt x="148796" y="91944"/>
                  </a:cubicBezTo>
                  <a:cubicBezTo>
                    <a:pt x="145466" y="91944"/>
                    <a:pt x="145133" y="93216"/>
                    <a:pt x="144134" y="97666"/>
                  </a:cubicBezTo>
                  <a:cubicBezTo>
                    <a:pt x="138473" y="118326"/>
                    <a:pt x="132479" y="137079"/>
                    <a:pt x="118827" y="137079"/>
                  </a:cubicBezTo>
                  <a:cubicBezTo>
                    <a:pt x="109836" y="137079"/>
                    <a:pt x="108837" y="128815"/>
                    <a:pt x="108837" y="122458"/>
                  </a:cubicBezTo>
                  <a:cubicBezTo>
                    <a:pt x="108837" y="115465"/>
                    <a:pt x="109503" y="112923"/>
                    <a:pt x="113166" y="98937"/>
                  </a:cubicBezTo>
                  <a:cubicBezTo>
                    <a:pt x="116829" y="85587"/>
                    <a:pt x="117495" y="82409"/>
                    <a:pt x="120492" y="70331"/>
                  </a:cubicBezTo>
                  <a:lnTo>
                    <a:pt x="132479" y="25831"/>
                  </a:lnTo>
                  <a:cubicBezTo>
                    <a:pt x="134810" y="16932"/>
                    <a:pt x="134810" y="16296"/>
                    <a:pt x="134810" y="15024"/>
                  </a:cubicBezTo>
                  <a:cubicBezTo>
                    <a:pt x="134810" y="9621"/>
                    <a:pt x="130814" y="6442"/>
                    <a:pt x="125154" y="6442"/>
                  </a:cubicBezTo>
                  <a:cubicBezTo>
                    <a:pt x="117162" y="6442"/>
                    <a:pt x="112167" y="13435"/>
                    <a:pt x="111168" y="20428"/>
                  </a:cubicBezTo>
                  <a:close/>
                  <a:moveTo>
                    <a:pt x="89524" y="102751"/>
                  </a:moveTo>
                  <a:cubicBezTo>
                    <a:pt x="87859" y="108473"/>
                    <a:pt x="87859" y="109108"/>
                    <a:pt x="82864" y="114512"/>
                  </a:cubicBezTo>
                  <a:cubicBezTo>
                    <a:pt x="68213" y="131994"/>
                    <a:pt x="54560" y="137079"/>
                    <a:pt x="45237" y="137079"/>
                  </a:cubicBezTo>
                  <a:cubicBezTo>
                    <a:pt x="28587" y="137079"/>
                    <a:pt x="23926" y="119598"/>
                    <a:pt x="23926" y="107201"/>
                  </a:cubicBezTo>
                  <a:cubicBezTo>
                    <a:pt x="23926" y="91309"/>
                    <a:pt x="34581" y="52213"/>
                    <a:pt x="42240" y="37592"/>
                  </a:cubicBezTo>
                  <a:cubicBezTo>
                    <a:pt x="52562" y="18839"/>
                    <a:pt x="67547" y="7078"/>
                    <a:pt x="80866" y="7078"/>
                  </a:cubicBezTo>
                  <a:cubicBezTo>
                    <a:pt x="102510" y="7078"/>
                    <a:pt x="107172" y="33142"/>
                    <a:pt x="107172" y="35049"/>
                  </a:cubicBezTo>
                  <a:cubicBezTo>
                    <a:pt x="107172" y="36956"/>
                    <a:pt x="106506" y="38863"/>
                    <a:pt x="106173" y="40453"/>
                  </a:cubicBezTo>
                  <a:lnTo>
                    <a:pt x="89524" y="102751"/>
                  </a:lnTo>
                  <a:close/>
                </a:path>
              </a:pathLst>
            </a:custGeom>
            <a:solidFill>
              <a:srgbClr val="000000"/>
            </a:solidFill>
            <a:ln w="33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4" name="Groupe 8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 = K \, \text{Ra}^{n}&#10;$$&#10;&#10;&#10;\end{document}&#10;" title="IguanaTex Vector Display">
            <a:extLst>
              <a:ext uri="{FF2B5EF4-FFF2-40B4-BE49-F238E27FC236}">
                <a16:creationId xmlns:a16="http://schemas.microsoft.com/office/drawing/2014/main" id="{CA35F54B-C568-D69D-5266-92CCD85F96F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521200" y="4724399"/>
            <a:ext cx="1645869" cy="243830"/>
            <a:chOff x="10817549" y="6776213"/>
            <a:chExt cx="1636710" cy="232841"/>
          </a:xfrm>
        </p:grpSpPr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F9D8AA5-F009-1758-038E-8BADE605238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817549" y="6794982"/>
              <a:ext cx="207394" cy="207391"/>
            </a:xfrm>
            <a:custGeom>
              <a:avLst/>
              <a:gdLst>
                <a:gd name="connsiteX0" fmla="*/ 60633 w 207394"/>
                <a:gd name="connsiteY0" fmla="*/ 4022 h 207391"/>
                <a:gd name="connsiteX1" fmla="*/ 51827 w 207394"/>
                <a:gd name="connsiteY1" fmla="*/ 75 h 207391"/>
                <a:gd name="connsiteX2" fmla="*/ 206 w 207394"/>
                <a:gd name="connsiteY2" fmla="*/ 75 h 207391"/>
                <a:gd name="connsiteX3" fmla="*/ 206 w 207394"/>
                <a:gd name="connsiteY3" fmla="*/ 9488 h 207391"/>
                <a:gd name="connsiteX4" fmla="*/ 9012 w 207394"/>
                <a:gd name="connsiteY4" fmla="*/ 9488 h 207391"/>
                <a:gd name="connsiteX5" fmla="*/ 24195 w 207394"/>
                <a:gd name="connsiteY5" fmla="*/ 10095 h 207391"/>
                <a:gd name="connsiteX6" fmla="*/ 31482 w 207394"/>
                <a:gd name="connsiteY6" fmla="*/ 17079 h 207391"/>
                <a:gd name="connsiteX7" fmla="*/ 31482 w 207394"/>
                <a:gd name="connsiteY7" fmla="*/ 175584 h 207391"/>
                <a:gd name="connsiteX8" fmla="*/ 206 w 207394"/>
                <a:gd name="connsiteY8" fmla="*/ 198054 h 207391"/>
                <a:gd name="connsiteX9" fmla="*/ 206 w 207394"/>
                <a:gd name="connsiteY9" fmla="*/ 207467 h 207391"/>
                <a:gd name="connsiteX10" fmla="*/ 35733 w 207394"/>
                <a:gd name="connsiteY10" fmla="*/ 206556 h 207391"/>
                <a:gd name="connsiteX11" fmla="*/ 71261 w 207394"/>
                <a:gd name="connsiteY11" fmla="*/ 207467 h 207391"/>
                <a:gd name="connsiteX12" fmla="*/ 71261 w 207394"/>
                <a:gd name="connsiteY12" fmla="*/ 198054 h 207391"/>
                <a:gd name="connsiteX13" fmla="*/ 39985 w 207394"/>
                <a:gd name="connsiteY13" fmla="*/ 175584 h 207391"/>
                <a:gd name="connsiteX14" fmla="*/ 39985 w 207394"/>
                <a:gd name="connsiteY14" fmla="*/ 17686 h 207391"/>
                <a:gd name="connsiteX15" fmla="*/ 43021 w 207394"/>
                <a:gd name="connsiteY15" fmla="*/ 21330 h 207391"/>
                <a:gd name="connsiteX16" fmla="*/ 166911 w 207394"/>
                <a:gd name="connsiteY16" fmla="*/ 203519 h 207391"/>
                <a:gd name="connsiteX17" fmla="*/ 172073 w 207394"/>
                <a:gd name="connsiteY17" fmla="*/ 207467 h 207391"/>
                <a:gd name="connsiteX18" fmla="*/ 176324 w 207394"/>
                <a:gd name="connsiteY18" fmla="*/ 199572 h 207391"/>
                <a:gd name="connsiteX19" fmla="*/ 176324 w 207394"/>
                <a:gd name="connsiteY19" fmla="*/ 31958 h 207391"/>
                <a:gd name="connsiteX20" fmla="*/ 207600 w 207394"/>
                <a:gd name="connsiteY20" fmla="*/ 9488 h 207391"/>
                <a:gd name="connsiteX21" fmla="*/ 207600 w 207394"/>
                <a:gd name="connsiteY21" fmla="*/ 75 h 207391"/>
                <a:gd name="connsiteX22" fmla="*/ 172073 w 207394"/>
                <a:gd name="connsiteY22" fmla="*/ 986 h 207391"/>
                <a:gd name="connsiteX23" fmla="*/ 136546 w 207394"/>
                <a:gd name="connsiteY23" fmla="*/ 75 h 207391"/>
                <a:gd name="connsiteX24" fmla="*/ 136546 w 207394"/>
                <a:gd name="connsiteY24" fmla="*/ 9488 h 207391"/>
                <a:gd name="connsiteX25" fmla="*/ 167822 w 207394"/>
                <a:gd name="connsiteY25" fmla="*/ 31958 h 207391"/>
                <a:gd name="connsiteX26" fmla="*/ 167822 w 207394"/>
                <a:gd name="connsiteY26" fmla="*/ 161616 h 207391"/>
                <a:gd name="connsiteX27" fmla="*/ 60633 w 207394"/>
                <a:gd name="connsiteY27" fmla="*/ 4022 h 20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207391">
                  <a:moveTo>
                    <a:pt x="60633" y="4022"/>
                  </a:moveTo>
                  <a:cubicBezTo>
                    <a:pt x="57900" y="378"/>
                    <a:pt x="57596" y="75"/>
                    <a:pt x="51827" y="75"/>
                  </a:cubicBezTo>
                  <a:lnTo>
                    <a:pt x="206" y="75"/>
                  </a:lnTo>
                  <a:lnTo>
                    <a:pt x="206" y="9488"/>
                  </a:lnTo>
                  <a:lnTo>
                    <a:pt x="9012" y="9488"/>
                  </a:lnTo>
                  <a:cubicBezTo>
                    <a:pt x="13567" y="9488"/>
                    <a:pt x="19640" y="9791"/>
                    <a:pt x="24195" y="10095"/>
                  </a:cubicBezTo>
                  <a:cubicBezTo>
                    <a:pt x="31179" y="11006"/>
                    <a:pt x="31482" y="11310"/>
                    <a:pt x="31482" y="17079"/>
                  </a:cubicBezTo>
                  <a:lnTo>
                    <a:pt x="31482" y="175584"/>
                  </a:lnTo>
                  <a:cubicBezTo>
                    <a:pt x="31482" y="183782"/>
                    <a:pt x="31482" y="198054"/>
                    <a:pt x="206" y="198054"/>
                  </a:cubicBezTo>
                  <a:lnTo>
                    <a:pt x="206" y="207467"/>
                  </a:lnTo>
                  <a:cubicBezTo>
                    <a:pt x="10834" y="207163"/>
                    <a:pt x="25713" y="206556"/>
                    <a:pt x="35733" y="206556"/>
                  </a:cubicBezTo>
                  <a:cubicBezTo>
                    <a:pt x="45754" y="206556"/>
                    <a:pt x="60633" y="207163"/>
                    <a:pt x="71261" y="207467"/>
                  </a:cubicBezTo>
                  <a:lnTo>
                    <a:pt x="71261" y="198054"/>
                  </a:lnTo>
                  <a:cubicBezTo>
                    <a:pt x="39985" y="198054"/>
                    <a:pt x="39985" y="183782"/>
                    <a:pt x="39985" y="175584"/>
                  </a:cubicBezTo>
                  <a:lnTo>
                    <a:pt x="39985" y="17686"/>
                  </a:lnTo>
                  <a:cubicBezTo>
                    <a:pt x="41503" y="19205"/>
                    <a:pt x="41807" y="19508"/>
                    <a:pt x="43021" y="21330"/>
                  </a:cubicBezTo>
                  <a:lnTo>
                    <a:pt x="166911" y="203519"/>
                  </a:lnTo>
                  <a:cubicBezTo>
                    <a:pt x="169644" y="207163"/>
                    <a:pt x="169948" y="207467"/>
                    <a:pt x="172073" y="207467"/>
                  </a:cubicBezTo>
                  <a:cubicBezTo>
                    <a:pt x="176324" y="207467"/>
                    <a:pt x="176324" y="205341"/>
                    <a:pt x="176324" y="199572"/>
                  </a:cubicBezTo>
                  <a:lnTo>
                    <a:pt x="176324" y="31958"/>
                  </a:lnTo>
                  <a:cubicBezTo>
                    <a:pt x="176324" y="23759"/>
                    <a:pt x="176324" y="9488"/>
                    <a:pt x="207600" y="9488"/>
                  </a:cubicBezTo>
                  <a:lnTo>
                    <a:pt x="207600" y="75"/>
                  </a:lnTo>
                  <a:cubicBezTo>
                    <a:pt x="196973" y="378"/>
                    <a:pt x="182094" y="986"/>
                    <a:pt x="172073" y="986"/>
                  </a:cubicBezTo>
                  <a:cubicBezTo>
                    <a:pt x="162053" y="986"/>
                    <a:pt x="147174" y="378"/>
                    <a:pt x="136546" y="75"/>
                  </a:cubicBezTo>
                  <a:lnTo>
                    <a:pt x="136546" y="9488"/>
                  </a:lnTo>
                  <a:cubicBezTo>
                    <a:pt x="167822" y="9488"/>
                    <a:pt x="167822" y="23759"/>
                    <a:pt x="167822" y="31958"/>
                  </a:cubicBezTo>
                  <a:lnTo>
                    <a:pt x="167822" y="161616"/>
                  </a:lnTo>
                  <a:lnTo>
                    <a:pt x="60633" y="4022"/>
                  </a:lnTo>
                  <a:close/>
                </a:path>
              </a:pathLst>
            </a:custGeom>
            <a:solidFill>
              <a:srgbClr val="000000"/>
            </a:solidFill>
            <a:ln w="303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C0B36967-D0A6-D133-A52D-717708C52F5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1044985" y="6868161"/>
              <a:ext cx="152736" cy="137552"/>
            </a:xfrm>
            <a:custGeom>
              <a:avLst/>
              <a:gdLst>
                <a:gd name="connsiteX0" fmla="*/ 109225 w 152736"/>
                <a:gd name="connsiteY0" fmla="*/ 110299 h 137552"/>
                <a:gd name="connsiteX1" fmla="*/ 109225 w 152736"/>
                <a:gd name="connsiteY1" fmla="*/ 137627 h 137552"/>
                <a:gd name="connsiteX2" fmla="*/ 152951 w 152736"/>
                <a:gd name="connsiteY2" fmla="*/ 134287 h 137552"/>
                <a:gd name="connsiteX3" fmla="*/ 152951 w 152736"/>
                <a:gd name="connsiteY3" fmla="*/ 124874 h 137552"/>
                <a:gd name="connsiteX4" fmla="*/ 129266 w 152736"/>
                <a:gd name="connsiteY4" fmla="*/ 107870 h 137552"/>
                <a:gd name="connsiteX5" fmla="*/ 129266 w 152736"/>
                <a:gd name="connsiteY5" fmla="*/ 75 h 137552"/>
                <a:gd name="connsiteX6" fmla="*/ 84629 w 152736"/>
                <a:gd name="connsiteY6" fmla="*/ 3415 h 137552"/>
                <a:gd name="connsiteX7" fmla="*/ 84629 w 152736"/>
                <a:gd name="connsiteY7" fmla="*/ 12828 h 137552"/>
                <a:gd name="connsiteX8" fmla="*/ 108314 w 152736"/>
                <a:gd name="connsiteY8" fmla="*/ 29832 h 137552"/>
                <a:gd name="connsiteX9" fmla="*/ 108314 w 152736"/>
                <a:gd name="connsiteY9" fmla="*/ 83882 h 137552"/>
                <a:gd name="connsiteX10" fmla="*/ 71572 w 152736"/>
                <a:gd name="connsiteY10" fmla="*/ 130947 h 137552"/>
                <a:gd name="connsiteX11" fmla="*/ 44851 w 152736"/>
                <a:gd name="connsiteY11" fmla="*/ 100886 h 137552"/>
                <a:gd name="connsiteX12" fmla="*/ 44851 w 152736"/>
                <a:gd name="connsiteY12" fmla="*/ 75 h 137552"/>
                <a:gd name="connsiteX13" fmla="*/ 214 w 152736"/>
                <a:gd name="connsiteY13" fmla="*/ 3415 h 137552"/>
                <a:gd name="connsiteX14" fmla="*/ 214 w 152736"/>
                <a:gd name="connsiteY14" fmla="*/ 12828 h 137552"/>
                <a:gd name="connsiteX15" fmla="*/ 23899 w 152736"/>
                <a:gd name="connsiteY15" fmla="*/ 40764 h 137552"/>
                <a:gd name="connsiteX16" fmla="*/ 23899 w 152736"/>
                <a:gd name="connsiteY16" fmla="*/ 86311 h 137552"/>
                <a:gd name="connsiteX17" fmla="*/ 70054 w 152736"/>
                <a:gd name="connsiteY17" fmla="*/ 137627 h 137552"/>
                <a:gd name="connsiteX18" fmla="*/ 109225 w 152736"/>
                <a:gd name="connsiteY18" fmla="*/ 110299 h 1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37552">
                  <a:moveTo>
                    <a:pt x="109225" y="110299"/>
                  </a:moveTo>
                  <a:lnTo>
                    <a:pt x="109225" y="137627"/>
                  </a:lnTo>
                  <a:lnTo>
                    <a:pt x="152951" y="134287"/>
                  </a:lnTo>
                  <a:lnTo>
                    <a:pt x="152951" y="124874"/>
                  </a:lnTo>
                  <a:cubicBezTo>
                    <a:pt x="131695" y="124874"/>
                    <a:pt x="129266" y="122749"/>
                    <a:pt x="129266" y="107870"/>
                  </a:cubicBezTo>
                  <a:lnTo>
                    <a:pt x="129266" y="75"/>
                  </a:lnTo>
                  <a:lnTo>
                    <a:pt x="84629" y="3415"/>
                  </a:lnTo>
                  <a:lnTo>
                    <a:pt x="84629" y="12828"/>
                  </a:lnTo>
                  <a:cubicBezTo>
                    <a:pt x="105885" y="12828"/>
                    <a:pt x="108314" y="14953"/>
                    <a:pt x="108314" y="29832"/>
                  </a:cubicBezTo>
                  <a:lnTo>
                    <a:pt x="108314" y="83882"/>
                  </a:lnTo>
                  <a:cubicBezTo>
                    <a:pt x="108314" y="110299"/>
                    <a:pt x="93738" y="130947"/>
                    <a:pt x="71572" y="130947"/>
                  </a:cubicBezTo>
                  <a:cubicBezTo>
                    <a:pt x="46065" y="130947"/>
                    <a:pt x="44851" y="116676"/>
                    <a:pt x="44851" y="100886"/>
                  </a:cubicBezTo>
                  <a:lnTo>
                    <a:pt x="44851" y="75"/>
                  </a:lnTo>
                  <a:lnTo>
                    <a:pt x="214" y="3415"/>
                  </a:lnTo>
                  <a:lnTo>
                    <a:pt x="214" y="12828"/>
                  </a:lnTo>
                  <a:cubicBezTo>
                    <a:pt x="23899" y="12828"/>
                    <a:pt x="23899" y="13739"/>
                    <a:pt x="23899" y="40764"/>
                  </a:cubicBezTo>
                  <a:lnTo>
                    <a:pt x="23899" y="86311"/>
                  </a:lnTo>
                  <a:cubicBezTo>
                    <a:pt x="23899" y="109995"/>
                    <a:pt x="23899" y="137627"/>
                    <a:pt x="70054" y="137627"/>
                  </a:cubicBezTo>
                  <a:cubicBezTo>
                    <a:pt x="87058" y="137627"/>
                    <a:pt x="100419" y="129125"/>
                    <a:pt x="109225" y="110299"/>
                  </a:cubicBezTo>
                  <a:close/>
                </a:path>
              </a:pathLst>
            </a:custGeom>
            <a:solidFill>
              <a:srgbClr val="000000"/>
            </a:solidFill>
            <a:ln w="303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F3BB0AA6-35A3-CEA9-4107-CE511E82B9F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305314" y="6890935"/>
              <a:ext cx="201928" cy="71053"/>
            </a:xfrm>
            <a:custGeom>
              <a:avLst/>
              <a:gdLst>
                <a:gd name="connsiteX0" fmla="*/ 191826 w 201928"/>
                <a:gd name="connsiteY0" fmla="*/ 12221 h 71053"/>
                <a:gd name="connsiteX1" fmla="*/ 202150 w 201928"/>
                <a:gd name="connsiteY1" fmla="*/ 6148 h 71053"/>
                <a:gd name="connsiteX2" fmla="*/ 192130 w 201928"/>
                <a:gd name="connsiteY2" fmla="*/ 75 h 71053"/>
                <a:gd name="connsiteX3" fmla="*/ 10242 w 201928"/>
                <a:gd name="connsiteY3" fmla="*/ 75 h 71053"/>
                <a:gd name="connsiteX4" fmla="*/ 222 w 201928"/>
                <a:gd name="connsiteY4" fmla="*/ 6148 h 71053"/>
                <a:gd name="connsiteX5" fmla="*/ 10546 w 201928"/>
                <a:gd name="connsiteY5" fmla="*/ 12221 h 71053"/>
                <a:gd name="connsiteX6" fmla="*/ 191826 w 201928"/>
                <a:gd name="connsiteY6" fmla="*/ 12221 h 71053"/>
                <a:gd name="connsiteX7" fmla="*/ 192130 w 201928"/>
                <a:gd name="connsiteY7" fmla="*/ 71128 h 71053"/>
                <a:gd name="connsiteX8" fmla="*/ 202150 w 201928"/>
                <a:gd name="connsiteY8" fmla="*/ 65055 h 71053"/>
                <a:gd name="connsiteX9" fmla="*/ 191826 w 201928"/>
                <a:gd name="connsiteY9" fmla="*/ 58983 h 71053"/>
                <a:gd name="connsiteX10" fmla="*/ 10546 w 201928"/>
                <a:gd name="connsiteY10" fmla="*/ 58983 h 71053"/>
                <a:gd name="connsiteX11" fmla="*/ 222 w 201928"/>
                <a:gd name="connsiteY11" fmla="*/ 65055 h 71053"/>
                <a:gd name="connsiteX12" fmla="*/ 10242 w 201928"/>
                <a:gd name="connsiteY12" fmla="*/ 71128 h 71053"/>
                <a:gd name="connsiteX13" fmla="*/ 192130 w 201928"/>
                <a:gd name="connsiteY13" fmla="*/ 71128 h 7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928" h="71053">
                  <a:moveTo>
                    <a:pt x="191826" y="12221"/>
                  </a:moveTo>
                  <a:cubicBezTo>
                    <a:pt x="196381" y="12221"/>
                    <a:pt x="202150" y="12221"/>
                    <a:pt x="202150" y="6148"/>
                  </a:cubicBezTo>
                  <a:cubicBezTo>
                    <a:pt x="202150" y="75"/>
                    <a:pt x="196381" y="75"/>
                    <a:pt x="192130" y="75"/>
                  </a:cubicBezTo>
                  <a:lnTo>
                    <a:pt x="10242" y="75"/>
                  </a:lnTo>
                  <a:cubicBezTo>
                    <a:pt x="5991" y="75"/>
                    <a:pt x="222" y="75"/>
                    <a:pt x="222" y="6148"/>
                  </a:cubicBezTo>
                  <a:cubicBezTo>
                    <a:pt x="222" y="12221"/>
                    <a:pt x="5991" y="12221"/>
                    <a:pt x="10546" y="12221"/>
                  </a:cubicBezTo>
                  <a:lnTo>
                    <a:pt x="191826" y="12221"/>
                  </a:lnTo>
                  <a:close/>
                  <a:moveTo>
                    <a:pt x="192130" y="71128"/>
                  </a:moveTo>
                  <a:cubicBezTo>
                    <a:pt x="196381" y="71128"/>
                    <a:pt x="202150" y="71128"/>
                    <a:pt x="202150" y="65055"/>
                  </a:cubicBezTo>
                  <a:cubicBezTo>
                    <a:pt x="202150" y="58983"/>
                    <a:pt x="196381" y="58983"/>
                    <a:pt x="191826" y="58983"/>
                  </a:cubicBezTo>
                  <a:lnTo>
                    <a:pt x="10546" y="58983"/>
                  </a:lnTo>
                  <a:cubicBezTo>
                    <a:pt x="5991" y="58983"/>
                    <a:pt x="222" y="58983"/>
                    <a:pt x="222" y="65055"/>
                  </a:cubicBezTo>
                  <a:cubicBezTo>
                    <a:pt x="222" y="71128"/>
                    <a:pt x="5991" y="71128"/>
                    <a:pt x="10242" y="71128"/>
                  </a:cubicBezTo>
                  <a:lnTo>
                    <a:pt x="192130" y="71128"/>
                  </a:lnTo>
                  <a:close/>
                </a:path>
              </a:pathLst>
            </a:custGeom>
            <a:solidFill>
              <a:srgbClr val="000000"/>
            </a:solidFill>
            <a:ln w="303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3CB0AB32-7EDD-FCA8-3F39-7810263B948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620368" y="6794982"/>
              <a:ext cx="258407" cy="207391"/>
            </a:xfrm>
            <a:custGeom>
              <a:avLst/>
              <a:gdLst>
                <a:gd name="connsiteX0" fmla="*/ 143253 w 258407"/>
                <a:gd name="connsiteY0" fmla="*/ 84793 h 207391"/>
                <a:gd name="connsiteX1" fmla="*/ 141734 w 258407"/>
                <a:gd name="connsiteY1" fmla="*/ 80542 h 207391"/>
                <a:gd name="connsiteX2" fmla="*/ 150540 w 258407"/>
                <a:gd name="connsiteY2" fmla="*/ 73558 h 207391"/>
                <a:gd name="connsiteX3" fmla="*/ 203679 w 258407"/>
                <a:gd name="connsiteY3" fmla="*/ 32565 h 207391"/>
                <a:gd name="connsiteX4" fmla="*/ 253175 w 258407"/>
                <a:gd name="connsiteY4" fmla="*/ 9488 h 207391"/>
                <a:gd name="connsiteX5" fmla="*/ 258640 w 258407"/>
                <a:gd name="connsiteY5" fmla="*/ 3415 h 207391"/>
                <a:gd name="connsiteX6" fmla="*/ 255300 w 258407"/>
                <a:gd name="connsiteY6" fmla="*/ 75 h 207391"/>
                <a:gd name="connsiteX7" fmla="*/ 233741 w 258407"/>
                <a:gd name="connsiteY7" fmla="*/ 986 h 207391"/>
                <a:gd name="connsiteX8" fmla="*/ 200035 w 258407"/>
                <a:gd name="connsiteY8" fmla="*/ 75 h 207391"/>
                <a:gd name="connsiteX9" fmla="*/ 194266 w 258407"/>
                <a:gd name="connsiteY9" fmla="*/ 6148 h 207391"/>
                <a:gd name="connsiteX10" fmla="*/ 197910 w 258407"/>
                <a:gd name="connsiteY10" fmla="*/ 9488 h 207391"/>
                <a:gd name="connsiteX11" fmla="*/ 207323 w 258407"/>
                <a:gd name="connsiteY11" fmla="*/ 15864 h 207391"/>
                <a:gd name="connsiteX12" fmla="*/ 196392 w 258407"/>
                <a:gd name="connsiteY12" fmla="*/ 29832 h 207391"/>
                <a:gd name="connsiteX13" fmla="*/ 77967 w 258407"/>
                <a:gd name="connsiteY13" fmla="*/ 120927 h 207391"/>
                <a:gd name="connsiteX14" fmla="*/ 102260 w 258407"/>
                <a:gd name="connsiteY14" fmla="*/ 23456 h 207391"/>
                <a:gd name="connsiteX15" fmla="*/ 127766 w 258407"/>
                <a:gd name="connsiteY15" fmla="*/ 9488 h 207391"/>
                <a:gd name="connsiteX16" fmla="*/ 138090 w 258407"/>
                <a:gd name="connsiteY16" fmla="*/ 3415 h 207391"/>
                <a:gd name="connsiteX17" fmla="*/ 133839 w 258407"/>
                <a:gd name="connsiteY17" fmla="*/ 75 h 207391"/>
                <a:gd name="connsiteX18" fmla="*/ 94972 w 258407"/>
                <a:gd name="connsiteY18" fmla="*/ 986 h 207391"/>
                <a:gd name="connsiteX19" fmla="*/ 55801 w 258407"/>
                <a:gd name="connsiteY19" fmla="*/ 75 h 207391"/>
                <a:gd name="connsiteX20" fmla="*/ 49728 w 258407"/>
                <a:gd name="connsiteY20" fmla="*/ 5844 h 207391"/>
                <a:gd name="connsiteX21" fmla="*/ 58534 w 258407"/>
                <a:gd name="connsiteY21" fmla="*/ 9488 h 207391"/>
                <a:gd name="connsiteX22" fmla="*/ 71591 w 258407"/>
                <a:gd name="connsiteY22" fmla="*/ 10095 h 207391"/>
                <a:gd name="connsiteX23" fmla="*/ 78271 w 258407"/>
                <a:gd name="connsiteY23" fmla="*/ 14953 h 207391"/>
                <a:gd name="connsiteX24" fmla="*/ 77056 w 258407"/>
                <a:gd name="connsiteY24" fmla="*/ 20723 h 207391"/>
                <a:gd name="connsiteX25" fmla="*/ 36367 w 258407"/>
                <a:gd name="connsiteY25" fmla="*/ 183782 h 207391"/>
                <a:gd name="connsiteX26" fmla="*/ 8735 w 258407"/>
                <a:gd name="connsiteY26" fmla="*/ 198054 h 207391"/>
                <a:gd name="connsiteX27" fmla="*/ 232 w 258407"/>
                <a:gd name="connsiteY27" fmla="*/ 203823 h 207391"/>
                <a:gd name="connsiteX28" fmla="*/ 4787 w 258407"/>
                <a:gd name="connsiteY28" fmla="*/ 207467 h 207391"/>
                <a:gd name="connsiteX29" fmla="*/ 43351 w 258407"/>
                <a:gd name="connsiteY29" fmla="*/ 206556 h 207391"/>
                <a:gd name="connsiteX30" fmla="*/ 62785 w 258407"/>
                <a:gd name="connsiteY30" fmla="*/ 206859 h 207391"/>
                <a:gd name="connsiteX31" fmla="*/ 82522 w 258407"/>
                <a:gd name="connsiteY31" fmla="*/ 207467 h 207391"/>
                <a:gd name="connsiteX32" fmla="*/ 88595 w 258407"/>
                <a:gd name="connsiteY32" fmla="*/ 201394 h 207391"/>
                <a:gd name="connsiteX33" fmla="*/ 80093 w 258407"/>
                <a:gd name="connsiteY33" fmla="*/ 198054 h 207391"/>
                <a:gd name="connsiteX34" fmla="*/ 60356 w 258407"/>
                <a:gd name="connsiteY34" fmla="*/ 192588 h 207391"/>
                <a:gd name="connsiteX35" fmla="*/ 63088 w 258407"/>
                <a:gd name="connsiteY35" fmla="*/ 179227 h 207391"/>
                <a:gd name="connsiteX36" fmla="*/ 75234 w 258407"/>
                <a:gd name="connsiteY36" fmla="*/ 131555 h 207391"/>
                <a:gd name="connsiteX37" fmla="*/ 120479 w 258407"/>
                <a:gd name="connsiteY37" fmla="*/ 96331 h 207391"/>
                <a:gd name="connsiteX38" fmla="*/ 155702 w 258407"/>
                <a:gd name="connsiteY38" fmla="*/ 178013 h 207391"/>
                <a:gd name="connsiteX39" fmla="*/ 159346 w 258407"/>
                <a:gd name="connsiteY39" fmla="*/ 188640 h 207391"/>
                <a:gd name="connsiteX40" fmla="*/ 143556 w 258407"/>
                <a:gd name="connsiteY40" fmla="*/ 198054 h 207391"/>
                <a:gd name="connsiteX41" fmla="*/ 136876 w 258407"/>
                <a:gd name="connsiteY41" fmla="*/ 204126 h 207391"/>
                <a:gd name="connsiteX42" fmla="*/ 141127 w 258407"/>
                <a:gd name="connsiteY42" fmla="*/ 207467 h 207391"/>
                <a:gd name="connsiteX43" fmla="*/ 178172 w 258407"/>
                <a:gd name="connsiteY43" fmla="*/ 206556 h 207391"/>
                <a:gd name="connsiteX44" fmla="*/ 207930 w 258407"/>
                <a:gd name="connsiteY44" fmla="*/ 207467 h 207391"/>
                <a:gd name="connsiteX45" fmla="*/ 213396 w 258407"/>
                <a:gd name="connsiteY45" fmla="*/ 201394 h 207391"/>
                <a:gd name="connsiteX46" fmla="*/ 207323 w 258407"/>
                <a:gd name="connsiteY46" fmla="*/ 198054 h 207391"/>
                <a:gd name="connsiteX47" fmla="*/ 186371 w 258407"/>
                <a:gd name="connsiteY47" fmla="*/ 184389 h 207391"/>
                <a:gd name="connsiteX48" fmla="*/ 143253 w 258407"/>
                <a:gd name="connsiteY48" fmla="*/ 84793 h 20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58407" h="207391">
                  <a:moveTo>
                    <a:pt x="143253" y="84793"/>
                  </a:moveTo>
                  <a:cubicBezTo>
                    <a:pt x="142949" y="83882"/>
                    <a:pt x="141734" y="81452"/>
                    <a:pt x="141734" y="80542"/>
                  </a:cubicBezTo>
                  <a:cubicBezTo>
                    <a:pt x="141734" y="80238"/>
                    <a:pt x="147200" y="75987"/>
                    <a:pt x="150540" y="73558"/>
                  </a:cubicBezTo>
                  <a:lnTo>
                    <a:pt x="203679" y="32565"/>
                  </a:lnTo>
                  <a:cubicBezTo>
                    <a:pt x="232223" y="11613"/>
                    <a:pt x="244065" y="10399"/>
                    <a:pt x="253175" y="9488"/>
                  </a:cubicBezTo>
                  <a:cubicBezTo>
                    <a:pt x="255604" y="9184"/>
                    <a:pt x="258640" y="8881"/>
                    <a:pt x="258640" y="3415"/>
                  </a:cubicBezTo>
                  <a:cubicBezTo>
                    <a:pt x="258640" y="2200"/>
                    <a:pt x="257729" y="75"/>
                    <a:pt x="255300" y="75"/>
                  </a:cubicBezTo>
                  <a:cubicBezTo>
                    <a:pt x="248620" y="75"/>
                    <a:pt x="241028" y="986"/>
                    <a:pt x="233741" y="986"/>
                  </a:cubicBezTo>
                  <a:cubicBezTo>
                    <a:pt x="222809" y="986"/>
                    <a:pt x="210967" y="75"/>
                    <a:pt x="200035" y="75"/>
                  </a:cubicBezTo>
                  <a:cubicBezTo>
                    <a:pt x="197910" y="75"/>
                    <a:pt x="194266" y="75"/>
                    <a:pt x="194266" y="6148"/>
                  </a:cubicBezTo>
                  <a:cubicBezTo>
                    <a:pt x="194266" y="8273"/>
                    <a:pt x="195784" y="9184"/>
                    <a:pt x="197910" y="9488"/>
                  </a:cubicBezTo>
                  <a:cubicBezTo>
                    <a:pt x="204590" y="10095"/>
                    <a:pt x="207323" y="11613"/>
                    <a:pt x="207323" y="15864"/>
                  </a:cubicBezTo>
                  <a:cubicBezTo>
                    <a:pt x="207323" y="21330"/>
                    <a:pt x="198214" y="28314"/>
                    <a:pt x="196392" y="29832"/>
                  </a:cubicBezTo>
                  <a:lnTo>
                    <a:pt x="77967" y="120927"/>
                  </a:lnTo>
                  <a:lnTo>
                    <a:pt x="102260" y="23456"/>
                  </a:lnTo>
                  <a:cubicBezTo>
                    <a:pt x="104992" y="12524"/>
                    <a:pt x="105600" y="9488"/>
                    <a:pt x="127766" y="9488"/>
                  </a:cubicBezTo>
                  <a:cubicBezTo>
                    <a:pt x="135358" y="9488"/>
                    <a:pt x="138090" y="9488"/>
                    <a:pt x="138090" y="3415"/>
                  </a:cubicBezTo>
                  <a:cubicBezTo>
                    <a:pt x="138090" y="682"/>
                    <a:pt x="135661" y="75"/>
                    <a:pt x="133839" y="75"/>
                  </a:cubicBezTo>
                  <a:cubicBezTo>
                    <a:pt x="125337" y="75"/>
                    <a:pt x="103474" y="986"/>
                    <a:pt x="94972" y="986"/>
                  </a:cubicBezTo>
                  <a:cubicBezTo>
                    <a:pt x="86166" y="986"/>
                    <a:pt x="64607" y="75"/>
                    <a:pt x="55801" y="75"/>
                  </a:cubicBezTo>
                  <a:cubicBezTo>
                    <a:pt x="53675" y="75"/>
                    <a:pt x="49728" y="75"/>
                    <a:pt x="49728" y="5844"/>
                  </a:cubicBezTo>
                  <a:cubicBezTo>
                    <a:pt x="49728" y="9488"/>
                    <a:pt x="52461" y="9488"/>
                    <a:pt x="58534" y="9488"/>
                  </a:cubicBezTo>
                  <a:cubicBezTo>
                    <a:pt x="62481" y="9488"/>
                    <a:pt x="67947" y="9791"/>
                    <a:pt x="71591" y="10095"/>
                  </a:cubicBezTo>
                  <a:cubicBezTo>
                    <a:pt x="76449" y="10702"/>
                    <a:pt x="78271" y="11613"/>
                    <a:pt x="78271" y="14953"/>
                  </a:cubicBezTo>
                  <a:cubicBezTo>
                    <a:pt x="78271" y="16168"/>
                    <a:pt x="77967" y="17079"/>
                    <a:pt x="77056" y="20723"/>
                  </a:cubicBezTo>
                  <a:lnTo>
                    <a:pt x="36367" y="183782"/>
                  </a:lnTo>
                  <a:cubicBezTo>
                    <a:pt x="33331" y="195624"/>
                    <a:pt x="32723" y="198054"/>
                    <a:pt x="8735" y="198054"/>
                  </a:cubicBezTo>
                  <a:cubicBezTo>
                    <a:pt x="3573" y="198054"/>
                    <a:pt x="232" y="198054"/>
                    <a:pt x="232" y="203823"/>
                  </a:cubicBezTo>
                  <a:cubicBezTo>
                    <a:pt x="232" y="207467"/>
                    <a:pt x="3876" y="207467"/>
                    <a:pt x="4787" y="207467"/>
                  </a:cubicBezTo>
                  <a:cubicBezTo>
                    <a:pt x="13290" y="207467"/>
                    <a:pt x="34849" y="206556"/>
                    <a:pt x="43351" y="206556"/>
                  </a:cubicBezTo>
                  <a:cubicBezTo>
                    <a:pt x="49728" y="206556"/>
                    <a:pt x="56408" y="206859"/>
                    <a:pt x="62785" y="206859"/>
                  </a:cubicBezTo>
                  <a:cubicBezTo>
                    <a:pt x="69465" y="206859"/>
                    <a:pt x="76145" y="207467"/>
                    <a:pt x="82522" y="207467"/>
                  </a:cubicBezTo>
                  <a:cubicBezTo>
                    <a:pt x="84648" y="207467"/>
                    <a:pt x="88595" y="207467"/>
                    <a:pt x="88595" y="201394"/>
                  </a:cubicBezTo>
                  <a:cubicBezTo>
                    <a:pt x="88595" y="198054"/>
                    <a:pt x="85862" y="198054"/>
                    <a:pt x="80093" y="198054"/>
                  </a:cubicBezTo>
                  <a:cubicBezTo>
                    <a:pt x="68858" y="198054"/>
                    <a:pt x="60356" y="198054"/>
                    <a:pt x="60356" y="192588"/>
                  </a:cubicBezTo>
                  <a:cubicBezTo>
                    <a:pt x="60356" y="190462"/>
                    <a:pt x="62177" y="183782"/>
                    <a:pt x="63088" y="179227"/>
                  </a:cubicBezTo>
                  <a:cubicBezTo>
                    <a:pt x="67340" y="163438"/>
                    <a:pt x="71287" y="147344"/>
                    <a:pt x="75234" y="131555"/>
                  </a:cubicBezTo>
                  <a:lnTo>
                    <a:pt x="120479" y="96331"/>
                  </a:lnTo>
                  <a:lnTo>
                    <a:pt x="155702" y="178013"/>
                  </a:lnTo>
                  <a:cubicBezTo>
                    <a:pt x="159346" y="186211"/>
                    <a:pt x="159346" y="186819"/>
                    <a:pt x="159346" y="188640"/>
                  </a:cubicBezTo>
                  <a:cubicBezTo>
                    <a:pt x="159346" y="197750"/>
                    <a:pt x="146289" y="198054"/>
                    <a:pt x="143556" y="198054"/>
                  </a:cubicBezTo>
                  <a:cubicBezTo>
                    <a:pt x="140216" y="198054"/>
                    <a:pt x="136876" y="198054"/>
                    <a:pt x="136876" y="204126"/>
                  </a:cubicBezTo>
                  <a:cubicBezTo>
                    <a:pt x="136876" y="207467"/>
                    <a:pt x="140520" y="207467"/>
                    <a:pt x="141127" y="207467"/>
                  </a:cubicBezTo>
                  <a:cubicBezTo>
                    <a:pt x="153273" y="207467"/>
                    <a:pt x="166026" y="206556"/>
                    <a:pt x="178172" y="206556"/>
                  </a:cubicBezTo>
                  <a:cubicBezTo>
                    <a:pt x="184853" y="206556"/>
                    <a:pt x="201250" y="207467"/>
                    <a:pt x="207930" y="207467"/>
                  </a:cubicBezTo>
                  <a:cubicBezTo>
                    <a:pt x="209449" y="207467"/>
                    <a:pt x="213396" y="207467"/>
                    <a:pt x="213396" y="201394"/>
                  </a:cubicBezTo>
                  <a:cubicBezTo>
                    <a:pt x="213396" y="198054"/>
                    <a:pt x="210056" y="198054"/>
                    <a:pt x="207323" y="198054"/>
                  </a:cubicBezTo>
                  <a:cubicBezTo>
                    <a:pt x="194873" y="197750"/>
                    <a:pt x="190926" y="195017"/>
                    <a:pt x="186371" y="184389"/>
                  </a:cubicBezTo>
                  <a:lnTo>
                    <a:pt x="143253" y="84793"/>
                  </a:lnTo>
                  <a:close/>
                </a:path>
              </a:pathLst>
            </a:custGeom>
            <a:solidFill>
              <a:srgbClr val="000000"/>
            </a:solidFill>
            <a:ln w="303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564EB397-AC76-7AF1-8F09-0909509B30C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1949678" y="6794982"/>
              <a:ext cx="211645" cy="214072"/>
            </a:xfrm>
            <a:custGeom>
              <a:avLst/>
              <a:gdLst>
                <a:gd name="connsiteX0" fmla="*/ 57634 w 211645"/>
                <a:gd name="connsiteY0" fmla="*/ 100279 h 214072"/>
                <a:gd name="connsiteX1" fmla="*/ 57634 w 211645"/>
                <a:gd name="connsiteY1" fmla="*/ 21634 h 214072"/>
                <a:gd name="connsiteX2" fmla="*/ 64314 w 211645"/>
                <a:gd name="connsiteY2" fmla="*/ 10095 h 214072"/>
                <a:gd name="connsiteX3" fmla="*/ 82229 w 211645"/>
                <a:gd name="connsiteY3" fmla="*/ 9488 h 214072"/>
                <a:gd name="connsiteX4" fmla="*/ 143567 w 211645"/>
                <a:gd name="connsiteY4" fmla="*/ 54731 h 214072"/>
                <a:gd name="connsiteX5" fmla="*/ 91339 w 211645"/>
                <a:gd name="connsiteY5" fmla="*/ 100279 h 214072"/>
                <a:gd name="connsiteX6" fmla="*/ 57634 w 211645"/>
                <a:gd name="connsiteY6" fmla="*/ 100279 h 214072"/>
                <a:gd name="connsiteX7" fmla="*/ 121704 w 211645"/>
                <a:gd name="connsiteY7" fmla="*/ 104226 h 214072"/>
                <a:gd name="connsiteX8" fmla="*/ 174843 w 211645"/>
                <a:gd name="connsiteY8" fmla="*/ 54731 h 214072"/>
                <a:gd name="connsiteX9" fmla="*/ 95590 w 211645"/>
                <a:gd name="connsiteY9" fmla="*/ 75 h 214072"/>
                <a:gd name="connsiteX10" fmla="*/ 243 w 211645"/>
                <a:gd name="connsiteY10" fmla="*/ 75 h 214072"/>
                <a:gd name="connsiteX11" fmla="*/ 243 w 211645"/>
                <a:gd name="connsiteY11" fmla="*/ 9488 h 214072"/>
                <a:gd name="connsiteX12" fmla="*/ 7531 w 211645"/>
                <a:gd name="connsiteY12" fmla="*/ 9488 h 214072"/>
                <a:gd name="connsiteX13" fmla="*/ 31519 w 211645"/>
                <a:gd name="connsiteY13" fmla="*/ 23759 h 214072"/>
                <a:gd name="connsiteX14" fmla="*/ 31519 w 211645"/>
                <a:gd name="connsiteY14" fmla="*/ 183782 h 214072"/>
                <a:gd name="connsiteX15" fmla="*/ 7531 w 211645"/>
                <a:gd name="connsiteY15" fmla="*/ 198054 h 214072"/>
                <a:gd name="connsiteX16" fmla="*/ 243 w 211645"/>
                <a:gd name="connsiteY16" fmla="*/ 198054 h 214072"/>
                <a:gd name="connsiteX17" fmla="*/ 243 w 211645"/>
                <a:gd name="connsiteY17" fmla="*/ 207467 h 214072"/>
                <a:gd name="connsiteX18" fmla="*/ 44577 w 211645"/>
                <a:gd name="connsiteY18" fmla="*/ 206556 h 214072"/>
                <a:gd name="connsiteX19" fmla="*/ 88910 w 211645"/>
                <a:gd name="connsiteY19" fmla="*/ 207467 h 214072"/>
                <a:gd name="connsiteX20" fmla="*/ 88910 w 211645"/>
                <a:gd name="connsiteY20" fmla="*/ 198054 h 214072"/>
                <a:gd name="connsiteX21" fmla="*/ 81622 w 211645"/>
                <a:gd name="connsiteY21" fmla="*/ 198054 h 214072"/>
                <a:gd name="connsiteX22" fmla="*/ 57634 w 211645"/>
                <a:gd name="connsiteY22" fmla="*/ 183782 h 214072"/>
                <a:gd name="connsiteX23" fmla="*/ 57634 w 211645"/>
                <a:gd name="connsiteY23" fmla="*/ 106959 h 214072"/>
                <a:gd name="connsiteX24" fmla="*/ 92554 w 211645"/>
                <a:gd name="connsiteY24" fmla="*/ 106959 h 214072"/>
                <a:gd name="connsiteX25" fmla="*/ 120793 w 211645"/>
                <a:gd name="connsiteY25" fmla="*/ 117283 h 214072"/>
                <a:gd name="connsiteX26" fmla="*/ 132332 w 211645"/>
                <a:gd name="connsiteY26" fmla="*/ 157972 h 214072"/>
                <a:gd name="connsiteX27" fmla="*/ 144782 w 211645"/>
                <a:gd name="connsiteY27" fmla="*/ 201394 h 214072"/>
                <a:gd name="connsiteX28" fmla="*/ 183042 w 211645"/>
                <a:gd name="connsiteY28" fmla="*/ 214147 h 214072"/>
                <a:gd name="connsiteX29" fmla="*/ 211889 w 211645"/>
                <a:gd name="connsiteY29" fmla="*/ 180746 h 214072"/>
                <a:gd name="connsiteX30" fmla="*/ 207941 w 211645"/>
                <a:gd name="connsiteY30" fmla="*/ 175584 h 214072"/>
                <a:gd name="connsiteX31" fmla="*/ 204297 w 211645"/>
                <a:gd name="connsiteY31" fmla="*/ 180442 h 214072"/>
                <a:gd name="connsiteX32" fmla="*/ 184256 w 211645"/>
                <a:gd name="connsiteY32" fmla="*/ 207467 h 214072"/>
                <a:gd name="connsiteX33" fmla="*/ 162697 w 211645"/>
                <a:gd name="connsiteY33" fmla="*/ 163741 h 214072"/>
                <a:gd name="connsiteX34" fmla="*/ 158750 w 211645"/>
                <a:gd name="connsiteY34" fmla="*/ 139449 h 214072"/>
                <a:gd name="connsiteX35" fmla="*/ 121704 w 211645"/>
                <a:gd name="connsiteY35" fmla="*/ 104226 h 21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1645" h="214072">
                  <a:moveTo>
                    <a:pt x="57634" y="100279"/>
                  </a:moveTo>
                  <a:lnTo>
                    <a:pt x="57634" y="21634"/>
                  </a:lnTo>
                  <a:cubicBezTo>
                    <a:pt x="57634" y="14650"/>
                    <a:pt x="57634" y="11006"/>
                    <a:pt x="64314" y="10095"/>
                  </a:cubicBezTo>
                  <a:cubicBezTo>
                    <a:pt x="67350" y="9488"/>
                    <a:pt x="76156" y="9488"/>
                    <a:pt x="82229" y="9488"/>
                  </a:cubicBezTo>
                  <a:cubicBezTo>
                    <a:pt x="109558" y="9488"/>
                    <a:pt x="143567" y="10702"/>
                    <a:pt x="143567" y="54731"/>
                  </a:cubicBezTo>
                  <a:cubicBezTo>
                    <a:pt x="143567" y="75683"/>
                    <a:pt x="136279" y="100279"/>
                    <a:pt x="91339" y="100279"/>
                  </a:cubicBezTo>
                  <a:lnTo>
                    <a:pt x="57634" y="100279"/>
                  </a:lnTo>
                  <a:close/>
                  <a:moveTo>
                    <a:pt x="121704" y="104226"/>
                  </a:moveTo>
                  <a:cubicBezTo>
                    <a:pt x="151158" y="96939"/>
                    <a:pt x="174843" y="78416"/>
                    <a:pt x="174843" y="54731"/>
                  </a:cubicBezTo>
                  <a:cubicBezTo>
                    <a:pt x="174843" y="25581"/>
                    <a:pt x="140227" y="75"/>
                    <a:pt x="95590" y="75"/>
                  </a:cubicBezTo>
                  <a:lnTo>
                    <a:pt x="243" y="75"/>
                  </a:lnTo>
                  <a:lnTo>
                    <a:pt x="243" y="9488"/>
                  </a:lnTo>
                  <a:lnTo>
                    <a:pt x="7531" y="9488"/>
                  </a:lnTo>
                  <a:cubicBezTo>
                    <a:pt x="30912" y="9488"/>
                    <a:pt x="31519" y="12828"/>
                    <a:pt x="31519" y="23759"/>
                  </a:cubicBezTo>
                  <a:lnTo>
                    <a:pt x="31519" y="183782"/>
                  </a:lnTo>
                  <a:cubicBezTo>
                    <a:pt x="31519" y="194713"/>
                    <a:pt x="30912" y="198054"/>
                    <a:pt x="7531" y="198054"/>
                  </a:cubicBezTo>
                  <a:lnTo>
                    <a:pt x="243" y="198054"/>
                  </a:lnTo>
                  <a:lnTo>
                    <a:pt x="243" y="207467"/>
                  </a:lnTo>
                  <a:cubicBezTo>
                    <a:pt x="11175" y="206556"/>
                    <a:pt x="32734" y="206556"/>
                    <a:pt x="44577" y="206556"/>
                  </a:cubicBezTo>
                  <a:cubicBezTo>
                    <a:pt x="56419" y="206556"/>
                    <a:pt x="77978" y="206556"/>
                    <a:pt x="88910" y="207467"/>
                  </a:cubicBezTo>
                  <a:lnTo>
                    <a:pt x="88910" y="198054"/>
                  </a:lnTo>
                  <a:lnTo>
                    <a:pt x="81622" y="198054"/>
                  </a:lnTo>
                  <a:cubicBezTo>
                    <a:pt x="58241" y="198054"/>
                    <a:pt x="57634" y="194713"/>
                    <a:pt x="57634" y="183782"/>
                  </a:cubicBezTo>
                  <a:lnTo>
                    <a:pt x="57634" y="106959"/>
                  </a:lnTo>
                  <a:lnTo>
                    <a:pt x="92554" y="106959"/>
                  </a:lnTo>
                  <a:cubicBezTo>
                    <a:pt x="97412" y="106959"/>
                    <a:pt x="110165" y="106959"/>
                    <a:pt x="120793" y="117283"/>
                  </a:cubicBezTo>
                  <a:cubicBezTo>
                    <a:pt x="132332" y="128214"/>
                    <a:pt x="132332" y="137627"/>
                    <a:pt x="132332" y="157972"/>
                  </a:cubicBezTo>
                  <a:cubicBezTo>
                    <a:pt x="132332" y="177709"/>
                    <a:pt x="132332" y="189855"/>
                    <a:pt x="144782" y="201394"/>
                  </a:cubicBezTo>
                  <a:cubicBezTo>
                    <a:pt x="157231" y="212325"/>
                    <a:pt x="173932" y="214147"/>
                    <a:pt x="183042" y="214147"/>
                  </a:cubicBezTo>
                  <a:cubicBezTo>
                    <a:pt x="206727" y="214147"/>
                    <a:pt x="211889" y="189248"/>
                    <a:pt x="211889" y="180746"/>
                  </a:cubicBezTo>
                  <a:cubicBezTo>
                    <a:pt x="211889" y="178924"/>
                    <a:pt x="211889" y="175584"/>
                    <a:pt x="207941" y="175584"/>
                  </a:cubicBezTo>
                  <a:cubicBezTo>
                    <a:pt x="204601" y="175584"/>
                    <a:pt x="204601" y="178316"/>
                    <a:pt x="204297" y="180442"/>
                  </a:cubicBezTo>
                  <a:cubicBezTo>
                    <a:pt x="202475" y="202001"/>
                    <a:pt x="191848" y="207467"/>
                    <a:pt x="184256" y="207467"/>
                  </a:cubicBezTo>
                  <a:cubicBezTo>
                    <a:pt x="169377" y="207467"/>
                    <a:pt x="166948" y="191981"/>
                    <a:pt x="162697" y="163741"/>
                  </a:cubicBezTo>
                  <a:lnTo>
                    <a:pt x="158750" y="139449"/>
                  </a:lnTo>
                  <a:cubicBezTo>
                    <a:pt x="153284" y="120016"/>
                    <a:pt x="138405" y="109995"/>
                    <a:pt x="121704" y="104226"/>
                  </a:cubicBezTo>
                  <a:close/>
                </a:path>
              </a:pathLst>
            </a:custGeom>
            <a:solidFill>
              <a:srgbClr val="000000"/>
            </a:solidFill>
            <a:ln w="303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9C32AB4D-0862-F8A2-DC2D-6B2B97E9C05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175325" y="6866339"/>
              <a:ext cx="136946" cy="139374"/>
            </a:xfrm>
            <a:custGeom>
              <a:avLst/>
              <a:gdLst>
                <a:gd name="connsiteX0" fmla="*/ 88613 w 136946"/>
                <a:gd name="connsiteY0" fmla="*/ 113032 h 139374"/>
                <a:gd name="connsiteX1" fmla="*/ 112298 w 136946"/>
                <a:gd name="connsiteY1" fmla="*/ 137931 h 139374"/>
                <a:gd name="connsiteX2" fmla="*/ 137198 w 136946"/>
                <a:gd name="connsiteY2" fmla="*/ 109085 h 139374"/>
                <a:gd name="connsiteX3" fmla="*/ 137198 w 136946"/>
                <a:gd name="connsiteY3" fmla="*/ 92080 h 139374"/>
                <a:gd name="connsiteX4" fmla="*/ 129606 w 136946"/>
                <a:gd name="connsiteY4" fmla="*/ 92080 h 139374"/>
                <a:gd name="connsiteX5" fmla="*/ 129606 w 136946"/>
                <a:gd name="connsiteY5" fmla="*/ 109085 h 139374"/>
                <a:gd name="connsiteX6" fmla="*/ 118675 w 136946"/>
                <a:gd name="connsiteY6" fmla="*/ 128518 h 139374"/>
                <a:gd name="connsiteX7" fmla="*/ 107440 w 136946"/>
                <a:gd name="connsiteY7" fmla="*/ 113336 h 139374"/>
                <a:gd name="connsiteX8" fmla="*/ 107440 w 136946"/>
                <a:gd name="connsiteY8" fmla="*/ 52606 h 139374"/>
                <a:gd name="connsiteX9" fmla="*/ 96508 w 136946"/>
                <a:gd name="connsiteY9" fmla="*/ 16775 h 139374"/>
                <a:gd name="connsiteX10" fmla="*/ 54908 w 136946"/>
                <a:gd name="connsiteY10" fmla="*/ 75 h 139374"/>
                <a:gd name="connsiteX11" fmla="*/ 9057 w 136946"/>
                <a:gd name="connsiteY11" fmla="*/ 34387 h 139374"/>
                <a:gd name="connsiteX12" fmla="*/ 23025 w 136946"/>
                <a:gd name="connsiteY12" fmla="*/ 48658 h 139374"/>
                <a:gd name="connsiteX13" fmla="*/ 36993 w 136946"/>
                <a:gd name="connsiteY13" fmla="*/ 34691 h 139374"/>
                <a:gd name="connsiteX14" fmla="*/ 21506 w 136946"/>
                <a:gd name="connsiteY14" fmla="*/ 20723 h 139374"/>
                <a:gd name="connsiteX15" fmla="*/ 54301 w 136946"/>
                <a:gd name="connsiteY15" fmla="*/ 6755 h 139374"/>
                <a:gd name="connsiteX16" fmla="*/ 86488 w 136946"/>
                <a:gd name="connsiteY16" fmla="*/ 45622 h 139374"/>
                <a:gd name="connsiteX17" fmla="*/ 86488 w 136946"/>
                <a:gd name="connsiteY17" fmla="*/ 56857 h 139374"/>
                <a:gd name="connsiteX18" fmla="*/ 30616 w 136946"/>
                <a:gd name="connsiteY18" fmla="*/ 67788 h 139374"/>
                <a:gd name="connsiteX19" fmla="*/ 251 w 136946"/>
                <a:gd name="connsiteY19" fmla="*/ 107263 h 139374"/>
                <a:gd name="connsiteX20" fmla="*/ 48835 w 136946"/>
                <a:gd name="connsiteY20" fmla="*/ 139449 h 139374"/>
                <a:gd name="connsiteX21" fmla="*/ 88613 w 136946"/>
                <a:gd name="connsiteY21" fmla="*/ 113032 h 139374"/>
                <a:gd name="connsiteX22" fmla="*/ 86488 w 136946"/>
                <a:gd name="connsiteY22" fmla="*/ 63234 h 139374"/>
                <a:gd name="connsiteX23" fmla="*/ 86488 w 136946"/>
                <a:gd name="connsiteY23" fmla="*/ 93598 h 139374"/>
                <a:gd name="connsiteX24" fmla="*/ 50961 w 136946"/>
                <a:gd name="connsiteY24" fmla="*/ 132769 h 139374"/>
                <a:gd name="connsiteX25" fmla="*/ 23632 w 136946"/>
                <a:gd name="connsiteY25" fmla="*/ 106959 h 139374"/>
                <a:gd name="connsiteX26" fmla="*/ 86488 w 136946"/>
                <a:gd name="connsiteY26" fmla="*/ 63234 h 139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946" h="139374">
                  <a:moveTo>
                    <a:pt x="88613" y="113032"/>
                  </a:moveTo>
                  <a:cubicBezTo>
                    <a:pt x="89828" y="125178"/>
                    <a:pt x="98027" y="137931"/>
                    <a:pt x="112298" y="137931"/>
                  </a:cubicBezTo>
                  <a:cubicBezTo>
                    <a:pt x="118675" y="137931"/>
                    <a:pt x="137198" y="133680"/>
                    <a:pt x="137198" y="109085"/>
                  </a:cubicBezTo>
                  <a:lnTo>
                    <a:pt x="137198" y="92080"/>
                  </a:lnTo>
                  <a:lnTo>
                    <a:pt x="129606" y="92080"/>
                  </a:lnTo>
                  <a:lnTo>
                    <a:pt x="129606" y="109085"/>
                  </a:lnTo>
                  <a:cubicBezTo>
                    <a:pt x="129606" y="126696"/>
                    <a:pt x="122015" y="128518"/>
                    <a:pt x="118675" y="128518"/>
                  </a:cubicBezTo>
                  <a:cubicBezTo>
                    <a:pt x="108654" y="128518"/>
                    <a:pt x="107440" y="114854"/>
                    <a:pt x="107440" y="113336"/>
                  </a:cubicBezTo>
                  <a:lnTo>
                    <a:pt x="107440" y="52606"/>
                  </a:lnTo>
                  <a:cubicBezTo>
                    <a:pt x="107440" y="39853"/>
                    <a:pt x="107440" y="28010"/>
                    <a:pt x="96508" y="16775"/>
                  </a:cubicBezTo>
                  <a:cubicBezTo>
                    <a:pt x="84666" y="4933"/>
                    <a:pt x="69483" y="75"/>
                    <a:pt x="54908" y="75"/>
                  </a:cubicBezTo>
                  <a:cubicBezTo>
                    <a:pt x="30009" y="75"/>
                    <a:pt x="9057" y="14346"/>
                    <a:pt x="9057" y="34387"/>
                  </a:cubicBezTo>
                  <a:cubicBezTo>
                    <a:pt x="9057" y="43496"/>
                    <a:pt x="15130" y="48658"/>
                    <a:pt x="23025" y="48658"/>
                  </a:cubicBezTo>
                  <a:cubicBezTo>
                    <a:pt x="31527" y="48658"/>
                    <a:pt x="36993" y="42586"/>
                    <a:pt x="36993" y="34691"/>
                  </a:cubicBezTo>
                  <a:cubicBezTo>
                    <a:pt x="36993" y="31047"/>
                    <a:pt x="35474" y="21026"/>
                    <a:pt x="21506" y="20723"/>
                  </a:cubicBezTo>
                  <a:cubicBezTo>
                    <a:pt x="29705" y="10095"/>
                    <a:pt x="44584" y="6755"/>
                    <a:pt x="54301" y="6755"/>
                  </a:cubicBezTo>
                  <a:cubicBezTo>
                    <a:pt x="69180" y="6755"/>
                    <a:pt x="86488" y="18597"/>
                    <a:pt x="86488" y="45622"/>
                  </a:cubicBezTo>
                  <a:lnTo>
                    <a:pt x="86488" y="56857"/>
                  </a:lnTo>
                  <a:cubicBezTo>
                    <a:pt x="71002" y="57768"/>
                    <a:pt x="49746" y="58679"/>
                    <a:pt x="30616" y="67788"/>
                  </a:cubicBezTo>
                  <a:cubicBezTo>
                    <a:pt x="7842" y="78112"/>
                    <a:pt x="251" y="93902"/>
                    <a:pt x="251" y="107263"/>
                  </a:cubicBezTo>
                  <a:cubicBezTo>
                    <a:pt x="251" y="131858"/>
                    <a:pt x="29705" y="139449"/>
                    <a:pt x="48835" y="139449"/>
                  </a:cubicBezTo>
                  <a:cubicBezTo>
                    <a:pt x="68876" y="139449"/>
                    <a:pt x="82844" y="127303"/>
                    <a:pt x="88613" y="113032"/>
                  </a:cubicBezTo>
                  <a:close/>
                  <a:moveTo>
                    <a:pt x="86488" y="63234"/>
                  </a:moveTo>
                  <a:lnTo>
                    <a:pt x="86488" y="93598"/>
                  </a:lnTo>
                  <a:cubicBezTo>
                    <a:pt x="86488" y="122445"/>
                    <a:pt x="64625" y="132769"/>
                    <a:pt x="50961" y="132769"/>
                  </a:cubicBezTo>
                  <a:cubicBezTo>
                    <a:pt x="36082" y="132769"/>
                    <a:pt x="23632" y="122141"/>
                    <a:pt x="23632" y="106959"/>
                  </a:cubicBezTo>
                  <a:cubicBezTo>
                    <a:pt x="23632" y="90258"/>
                    <a:pt x="36385" y="65055"/>
                    <a:pt x="86488" y="63234"/>
                  </a:cubicBezTo>
                  <a:close/>
                </a:path>
              </a:pathLst>
            </a:custGeom>
            <a:solidFill>
              <a:srgbClr val="000000"/>
            </a:solidFill>
            <a:ln w="303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66226C6B-D510-1187-EC88-8C2B77500D0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324388" y="6776213"/>
              <a:ext cx="129871" cy="95861"/>
            </a:xfrm>
            <a:custGeom>
              <a:avLst/>
              <a:gdLst>
                <a:gd name="connsiteX0" fmla="*/ 16197 w 129871"/>
                <a:gd name="connsiteY0" fmla="*/ 80416 h 95861"/>
                <a:gd name="connsiteX1" fmla="*/ 14072 w 129871"/>
                <a:gd name="connsiteY1" fmla="*/ 89130 h 95861"/>
                <a:gd name="connsiteX2" fmla="*/ 21299 w 129871"/>
                <a:gd name="connsiteY2" fmla="*/ 95932 h 95861"/>
                <a:gd name="connsiteX3" fmla="*/ 29588 w 129871"/>
                <a:gd name="connsiteY3" fmla="*/ 91256 h 95861"/>
                <a:gd name="connsiteX4" fmla="*/ 33414 w 129871"/>
                <a:gd name="connsiteY4" fmla="*/ 78078 h 95861"/>
                <a:gd name="connsiteX5" fmla="*/ 38091 w 129871"/>
                <a:gd name="connsiteY5" fmla="*/ 58948 h 95861"/>
                <a:gd name="connsiteX6" fmla="*/ 41704 w 129871"/>
                <a:gd name="connsiteY6" fmla="*/ 44707 h 95861"/>
                <a:gd name="connsiteX7" fmla="*/ 50631 w 129871"/>
                <a:gd name="connsiteY7" fmla="*/ 25577 h 95861"/>
                <a:gd name="connsiteX8" fmla="*/ 82515 w 129871"/>
                <a:gd name="connsiteY8" fmla="*/ 6022 h 95861"/>
                <a:gd name="connsiteX9" fmla="*/ 95056 w 129871"/>
                <a:gd name="connsiteY9" fmla="*/ 20901 h 95861"/>
                <a:gd name="connsiteX10" fmla="*/ 82515 w 129871"/>
                <a:gd name="connsiteY10" fmla="*/ 66175 h 95861"/>
                <a:gd name="connsiteX11" fmla="*/ 79327 w 129871"/>
                <a:gd name="connsiteY11" fmla="*/ 77653 h 95861"/>
                <a:gd name="connsiteX12" fmla="*/ 99519 w 129871"/>
                <a:gd name="connsiteY12" fmla="*/ 95932 h 95861"/>
                <a:gd name="connsiteX13" fmla="*/ 130128 w 129871"/>
                <a:gd name="connsiteY13" fmla="*/ 63411 h 95861"/>
                <a:gd name="connsiteX14" fmla="*/ 126727 w 129871"/>
                <a:gd name="connsiteY14" fmla="*/ 60648 h 95861"/>
                <a:gd name="connsiteX15" fmla="*/ 122688 w 129871"/>
                <a:gd name="connsiteY15" fmla="*/ 64262 h 95861"/>
                <a:gd name="connsiteX16" fmla="*/ 100157 w 129871"/>
                <a:gd name="connsiteY16" fmla="*/ 89981 h 95861"/>
                <a:gd name="connsiteX17" fmla="*/ 94843 w 129871"/>
                <a:gd name="connsiteY17" fmla="*/ 82541 h 95861"/>
                <a:gd name="connsiteX18" fmla="*/ 99732 w 129871"/>
                <a:gd name="connsiteY18" fmla="*/ 65324 h 95861"/>
                <a:gd name="connsiteX19" fmla="*/ 110997 w 129871"/>
                <a:gd name="connsiteY19" fmla="*/ 24302 h 95861"/>
                <a:gd name="connsiteX20" fmla="*/ 83365 w 129871"/>
                <a:gd name="connsiteY20" fmla="*/ 70 h 95861"/>
                <a:gd name="connsiteX21" fmla="*/ 47443 w 129871"/>
                <a:gd name="connsiteY21" fmla="*/ 19413 h 95861"/>
                <a:gd name="connsiteX22" fmla="*/ 24700 w 129871"/>
                <a:gd name="connsiteY22" fmla="*/ 70 h 95861"/>
                <a:gd name="connsiteX23" fmla="*/ 7908 w 129871"/>
                <a:gd name="connsiteY23" fmla="*/ 11548 h 95861"/>
                <a:gd name="connsiteX24" fmla="*/ 256 w 129871"/>
                <a:gd name="connsiteY24" fmla="*/ 32591 h 95861"/>
                <a:gd name="connsiteX25" fmla="*/ 3869 w 129871"/>
                <a:gd name="connsiteY25" fmla="*/ 35354 h 95861"/>
                <a:gd name="connsiteX26" fmla="*/ 8545 w 129871"/>
                <a:gd name="connsiteY26" fmla="*/ 28978 h 95861"/>
                <a:gd name="connsiteX27" fmla="*/ 24062 w 129871"/>
                <a:gd name="connsiteY27" fmla="*/ 6022 h 95861"/>
                <a:gd name="connsiteX28" fmla="*/ 31076 w 129871"/>
                <a:gd name="connsiteY28" fmla="*/ 16437 h 95861"/>
                <a:gd name="connsiteX29" fmla="*/ 27675 w 129871"/>
                <a:gd name="connsiteY29" fmla="*/ 34079 h 95861"/>
                <a:gd name="connsiteX30" fmla="*/ 22999 w 129871"/>
                <a:gd name="connsiteY30" fmla="*/ 53209 h 95861"/>
                <a:gd name="connsiteX31" fmla="*/ 16197 w 129871"/>
                <a:gd name="connsiteY31" fmla="*/ 80416 h 9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9871" h="95861">
                  <a:moveTo>
                    <a:pt x="16197" y="80416"/>
                  </a:moveTo>
                  <a:cubicBezTo>
                    <a:pt x="15347" y="83179"/>
                    <a:pt x="14072" y="88493"/>
                    <a:pt x="14072" y="89130"/>
                  </a:cubicBezTo>
                  <a:cubicBezTo>
                    <a:pt x="14072" y="93807"/>
                    <a:pt x="17898" y="95932"/>
                    <a:pt x="21299" y="95932"/>
                  </a:cubicBezTo>
                  <a:cubicBezTo>
                    <a:pt x="25125" y="95932"/>
                    <a:pt x="28526" y="93169"/>
                    <a:pt x="29588" y="91256"/>
                  </a:cubicBezTo>
                  <a:cubicBezTo>
                    <a:pt x="30651" y="89343"/>
                    <a:pt x="32352" y="82541"/>
                    <a:pt x="33414" y="78078"/>
                  </a:cubicBezTo>
                  <a:cubicBezTo>
                    <a:pt x="34477" y="74039"/>
                    <a:pt x="36815" y="64262"/>
                    <a:pt x="38091" y="58948"/>
                  </a:cubicBezTo>
                  <a:cubicBezTo>
                    <a:pt x="39366" y="54272"/>
                    <a:pt x="40641" y="49595"/>
                    <a:pt x="41704" y="44707"/>
                  </a:cubicBezTo>
                  <a:cubicBezTo>
                    <a:pt x="44042" y="35992"/>
                    <a:pt x="44467" y="34292"/>
                    <a:pt x="50631" y="25577"/>
                  </a:cubicBezTo>
                  <a:cubicBezTo>
                    <a:pt x="56583" y="17075"/>
                    <a:pt x="66573" y="6022"/>
                    <a:pt x="82515" y="6022"/>
                  </a:cubicBezTo>
                  <a:cubicBezTo>
                    <a:pt x="94843" y="6022"/>
                    <a:pt x="95056" y="16862"/>
                    <a:pt x="95056" y="20901"/>
                  </a:cubicBezTo>
                  <a:cubicBezTo>
                    <a:pt x="95056" y="33654"/>
                    <a:pt x="85916" y="57247"/>
                    <a:pt x="82515" y="66175"/>
                  </a:cubicBezTo>
                  <a:cubicBezTo>
                    <a:pt x="80177" y="72126"/>
                    <a:pt x="79327" y="74039"/>
                    <a:pt x="79327" y="77653"/>
                  </a:cubicBezTo>
                  <a:cubicBezTo>
                    <a:pt x="79327" y="88918"/>
                    <a:pt x="88679" y="95932"/>
                    <a:pt x="99519" y="95932"/>
                  </a:cubicBezTo>
                  <a:cubicBezTo>
                    <a:pt x="120775" y="95932"/>
                    <a:pt x="130128" y="66600"/>
                    <a:pt x="130128" y="63411"/>
                  </a:cubicBezTo>
                  <a:cubicBezTo>
                    <a:pt x="130128" y="60648"/>
                    <a:pt x="127364" y="60648"/>
                    <a:pt x="126727" y="60648"/>
                  </a:cubicBezTo>
                  <a:cubicBezTo>
                    <a:pt x="123751" y="60648"/>
                    <a:pt x="123538" y="61924"/>
                    <a:pt x="122688" y="64262"/>
                  </a:cubicBezTo>
                  <a:cubicBezTo>
                    <a:pt x="117799" y="81266"/>
                    <a:pt x="108659" y="89981"/>
                    <a:pt x="100157" y="89981"/>
                  </a:cubicBezTo>
                  <a:cubicBezTo>
                    <a:pt x="95693" y="89981"/>
                    <a:pt x="94843" y="87005"/>
                    <a:pt x="94843" y="82541"/>
                  </a:cubicBezTo>
                  <a:cubicBezTo>
                    <a:pt x="94843" y="77653"/>
                    <a:pt x="95906" y="74889"/>
                    <a:pt x="99732" y="65324"/>
                  </a:cubicBezTo>
                  <a:cubicBezTo>
                    <a:pt x="102283" y="58735"/>
                    <a:pt x="110997" y="36205"/>
                    <a:pt x="110997" y="24302"/>
                  </a:cubicBezTo>
                  <a:cubicBezTo>
                    <a:pt x="110997" y="3684"/>
                    <a:pt x="94631" y="70"/>
                    <a:pt x="83365" y="70"/>
                  </a:cubicBezTo>
                  <a:cubicBezTo>
                    <a:pt x="65723" y="70"/>
                    <a:pt x="53820" y="10911"/>
                    <a:pt x="47443" y="19413"/>
                  </a:cubicBezTo>
                  <a:cubicBezTo>
                    <a:pt x="45955" y="4747"/>
                    <a:pt x="33414" y="70"/>
                    <a:pt x="24700" y="70"/>
                  </a:cubicBezTo>
                  <a:cubicBezTo>
                    <a:pt x="15560" y="70"/>
                    <a:pt x="10671" y="6660"/>
                    <a:pt x="7908" y="11548"/>
                  </a:cubicBezTo>
                  <a:cubicBezTo>
                    <a:pt x="3231" y="19413"/>
                    <a:pt x="256" y="31528"/>
                    <a:pt x="256" y="32591"/>
                  </a:cubicBezTo>
                  <a:cubicBezTo>
                    <a:pt x="256" y="35354"/>
                    <a:pt x="3231" y="35354"/>
                    <a:pt x="3869" y="35354"/>
                  </a:cubicBezTo>
                  <a:cubicBezTo>
                    <a:pt x="6845" y="35354"/>
                    <a:pt x="7057" y="34717"/>
                    <a:pt x="8545" y="28978"/>
                  </a:cubicBezTo>
                  <a:cubicBezTo>
                    <a:pt x="11734" y="16437"/>
                    <a:pt x="15772" y="6022"/>
                    <a:pt x="24062" y="6022"/>
                  </a:cubicBezTo>
                  <a:cubicBezTo>
                    <a:pt x="29588" y="6022"/>
                    <a:pt x="31076" y="10698"/>
                    <a:pt x="31076" y="16437"/>
                  </a:cubicBezTo>
                  <a:cubicBezTo>
                    <a:pt x="31076" y="20476"/>
                    <a:pt x="29163" y="28340"/>
                    <a:pt x="27675" y="34079"/>
                  </a:cubicBezTo>
                  <a:cubicBezTo>
                    <a:pt x="26187" y="39818"/>
                    <a:pt x="24062" y="48533"/>
                    <a:pt x="22999" y="53209"/>
                  </a:cubicBezTo>
                  <a:lnTo>
                    <a:pt x="16197" y="80416"/>
                  </a:lnTo>
                  <a:close/>
                </a:path>
              </a:pathLst>
            </a:custGeom>
            <a:solidFill>
              <a:srgbClr val="000000"/>
            </a:solidFill>
            <a:ln w="303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2B59E043-2B7A-C346-C8CF-F69D82005B2B}"/>
              </a:ext>
            </a:extLst>
          </p:cNvPr>
          <p:cNvSpPr txBox="1"/>
          <p:nvPr/>
        </p:nvSpPr>
        <p:spPr>
          <a:xfrm>
            <a:off x="701390" y="4035855"/>
            <a:ext cx="7394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trouvera de nombreuses corrélations sous la forme :</a:t>
            </a:r>
          </a:p>
        </p:txBody>
      </p:sp>
    </p:spTree>
    <p:extLst>
      <p:ext uri="{BB962C8B-B14F-4D97-AF65-F5344CB8AC3E}">
        <p14:creationId xmlns:p14="http://schemas.microsoft.com/office/powerpoint/2010/main" val="26274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F400D7-638D-811B-DA68-CF356758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Cours transfert convectif IFIE1</a:t>
            </a:r>
          </a:p>
        </p:txBody>
      </p:sp>
      <p:sp>
        <p:nvSpPr>
          <p:cNvPr id="3" name="Rectangle 139 1 2 1">
            <a:extLst>
              <a:ext uri="{FF2B5EF4-FFF2-40B4-BE49-F238E27FC236}">
                <a16:creationId xmlns:a16="http://schemas.microsoft.com/office/drawing/2014/main" id="{AA4AA796-D295-3700-903F-25A289C81B2E}"/>
              </a:ext>
            </a:extLst>
          </p:cNvPr>
          <p:cNvSpPr/>
          <p:nvPr/>
        </p:nvSpPr>
        <p:spPr bwMode="auto">
          <a:xfrm>
            <a:off x="1673498" y="1428399"/>
            <a:ext cx="7111297" cy="17749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 title="IguanaTex Vector Display">
            <a:extLst>
              <a:ext uri="{FF2B5EF4-FFF2-40B4-BE49-F238E27FC236}">
                <a16:creationId xmlns:a16="http://schemas.microsoft.com/office/drawing/2014/main" id="{1EF2EC9E-FBFC-2B0E-63F1-449A81F9CEF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327900" y="1600200"/>
            <a:ext cx="1217201" cy="639029"/>
            <a:chOff x="9613762" y="3213114"/>
            <a:chExt cx="1177193" cy="627381"/>
          </a:xfrm>
        </p:grpSpPr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1F6F1193-3F4A-69CF-8029-93F31056942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613762" y="3421541"/>
              <a:ext cx="201884" cy="207060"/>
            </a:xfrm>
            <a:custGeom>
              <a:avLst/>
              <a:gdLst>
                <a:gd name="connsiteX0" fmla="*/ 58898 w 201884"/>
                <a:gd name="connsiteY0" fmla="*/ 4008 h 207060"/>
                <a:gd name="connsiteX1" fmla="*/ 50326 w 201884"/>
                <a:gd name="connsiteY1" fmla="*/ 66 h 207060"/>
                <a:gd name="connsiteX2" fmla="*/ 77 w 201884"/>
                <a:gd name="connsiteY2" fmla="*/ 66 h 207060"/>
                <a:gd name="connsiteX3" fmla="*/ 77 w 201884"/>
                <a:gd name="connsiteY3" fmla="*/ 9464 h 207060"/>
                <a:gd name="connsiteX4" fmla="*/ 8649 w 201884"/>
                <a:gd name="connsiteY4" fmla="*/ 9464 h 207060"/>
                <a:gd name="connsiteX5" fmla="*/ 23428 w 201884"/>
                <a:gd name="connsiteY5" fmla="*/ 10071 h 207060"/>
                <a:gd name="connsiteX6" fmla="*/ 30522 w 201884"/>
                <a:gd name="connsiteY6" fmla="*/ 17044 h 207060"/>
                <a:gd name="connsiteX7" fmla="*/ 30522 w 201884"/>
                <a:gd name="connsiteY7" fmla="*/ 175294 h 207060"/>
                <a:gd name="connsiteX8" fmla="*/ 77 w 201884"/>
                <a:gd name="connsiteY8" fmla="*/ 197728 h 207060"/>
                <a:gd name="connsiteX9" fmla="*/ 77 w 201884"/>
                <a:gd name="connsiteY9" fmla="*/ 207127 h 207060"/>
                <a:gd name="connsiteX10" fmla="*/ 34660 w 201884"/>
                <a:gd name="connsiteY10" fmla="*/ 206217 h 207060"/>
                <a:gd name="connsiteX11" fmla="*/ 69243 w 201884"/>
                <a:gd name="connsiteY11" fmla="*/ 207127 h 207060"/>
                <a:gd name="connsiteX12" fmla="*/ 69243 w 201884"/>
                <a:gd name="connsiteY12" fmla="*/ 197728 h 207060"/>
                <a:gd name="connsiteX13" fmla="*/ 38798 w 201884"/>
                <a:gd name="connsiteY13" fmla="*/ 175294 h 207060"/>
                <a:gd name="connsiteX14" fmla="*/ 38798 w 201884"/>
                <a:gd name="connsiteY14" fmla="*/ 17650 h 207060"/>
                <a:gd name="connsiteX15" fmla="*/ 41754 w 201884"/>
                <a:gd name="connsiteY15" fmla="*/ 21288 h 207060"/>
                <a:gd name="connsiteX16" fmla="*/ 162353 w 201884"/>
                <a:gd name="connsiteY16" fmla="*/ 203185 h 207060"/>
                <a:gd name="connsiteX17" fmla="*/ 167377 w 201884"/>
                <a:gd name="connsiteY17" fmla="*/ 207127 h 207060"/>
                <a:gd name="connsiteX18" fmla="*/ 171516 w 201884"/>
                <a:gd name="connsiteY18" fmla="*/ 199244 h 207060"/>
                <a:gd name="connsiteX19" fmla="*/ 171516 w 201884"/>
                <a:gd name="connsiteY19" fmla="*/ 31899 h 207060"/>
                <a:gd name="connsiteX20" fmla="*/ 201961 w 201884"/>
                <a:gd name="connsiteY20" fmla="*/ 9464 h 207060"/>
                <a:gd name="connsiteX21" fmla="*/ 201961 w 201884"/>
                <a:gd name="connsiteY21" fmla="*/ 66 h 207060"/>
                <a:gd name="connsiteX22" fmla="*/ 167377 w 201884"/>
                <a:gd name="connsiteY22" fmla="*/ 976 h 207060"/>
                <a:gd name="connsiteX23" fmla="*/ 132794 w 201884"/>
                <a:gd name="connsiteY23" fmla="*/ 66 h 207060"/>
                <a:gd name="connsiteX24" fmla="*/ 132794 w 201884"/>
                <a:gd name="connsiteY24" fmla="*/ 9464 h 207060"/>
                <a:gd name="connsiteX25" fmla="*/ 163239 w 201884"/>
                <a:gd name="connsiteY25" fmla="*/ 31899 h 207060"/>
                <a:gd name="connsiteX26" fmla="*/ 163239 w 201884"/>
                <a:gd name="connsiteY26" fmla="*/ 161349 h 207060"/>
                <a:gd name="connsiteX27" fmla="*/ 58898 w 201884"/>
                <a:gd name="connsiteY27" fmla="*/ 4008 h 20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884" h="207060">
                  <a:moveTo>
                    <a:pt x="58898" y="4008"/>
                  </a:moveTo>
                  <a:cubicBezTo>
                    <a:pt x="56238" y="370"/>
                    <a:pt x="55942" y="66"/>
                    <a:pt x="50326" y="66"/>
                  </a:cubicBezTo>
                  <a:lnTo>
                    <a:pt x="77" y="66"/>
                  </a:lnTo>
                  <a:lnTo>
                    <a:pt x="77" y="9464"/>
                  </a:lnTo>
                  <a:lnTo>
                    <a:pt x="8649" y="9464"/>
                  </a:lnTo>
                  <a:cubicBezTo>
                    <a:pt x="13082" y="9464"/>
                    <a:pt x="18994" y="9768"/>
                    <a:pt x="23428" y="10071"/>
                  </a:cubicBezTo>
                  <a:cubicBezTo>
                    <a:pt x="30226" y="10980"/>
                    <a:pt x="30522" y="11283"/>
                    <a:pt x="30522" y="17044"/>
                  </a:cubicBezTo>
                  <a:lnTo>
                    <a:pt x="30522" y="175294"/>
                  </a:lnTo>
                  <a:cubicBezTo>
                    <a:pt x="30522" y="183480"/>
                    <a:pt x="30522" y="197728"/>
                    <a:pt x="77" y="197728"/>
                  </a:cubicBezTo>
                  <a:lnTo>
                    <a:pt x="77" y="207127"/>
                  </a:lnTo>
                  <a:cubicBezTo>
                    <a:pt x="10422" y="206823"/>
                    <a:pt x="24906" y="206217"/>
                    <a:pt x="34660" y="206217"/>
                  </a:cubicBezTo>
                  <a:cubicBezTo>
                    <a:pt x="44414" y="206217"/>
                    <a:pt x="58898" y="206823"/>
                    <a:pt x="69243" y="207127"/>
                  </a:cubicBezTo>
                  <a:lnTo>
                    <a:pt x="69243" y="197728"/>
                  </a:lnTo>
                  <a:cubicBezTo>
                    <a:pt x="38798" y="197728"/>
                    <a:pt x="38798" y="183480"/>
                    <a:pt x="38798" y="175294"/>
                  </a:cubicBezTo>
                  <a:lnTo>
                    <a:pt x="38798" y="17650"/>
                  </a:lnTo>
                  <a:cubicBezTo>
                    <a:pt x="40276" y="19166"/>
                    <a:pt x="40572" y="19469"/>
                    <a:pt x="41754" y="21288"/>
                  </a:cubicBezTo>
                  <a:lnTo>
                    <a:pt x="162353" y="203185"/>
                  </a:lnTo>
                  <a:cubicBezTo>
                    <a:pt x="165013" y="206823"/>
                    <a:pt x="165308" y="207127"/>
                    <a:pt x="167377" y="207127"/>
                  </a:cubicBezTo>
                  <a:cubicBezTo>
                    <a:pt x="171516" y="207127"/>
                    <a:pt x="171516" y="205004"/>
                    <a:pt x="171516" y="199244"/>
                  </a:cubicBezTo>
                  <a:lnTo>
                    <a:pt x="171516" y="31899"/>
                  </a:lnTo>
                  <a:cubicBezTo>
                    <a:pt x="171516" y="23713"/>
                    <a:pt x="171516" y="9464"/>
                    <a:pt x="201961" y="9464"/>
                  </a:cubicBezTo>
                  <a:lnTo>
                    <a:pt x="201961" y="66"/>
                  </a:lnTo>
                  <a:cubicBezTo>
                    <a:pt x="191615" y="370"/>
                    <a:pt x="177132" y="976"/>
                    <a:pt x="167377" y="976"/>
                  </a:cubicBezTo>
                  <a:cubicBezTo>
                    <a:pt x="157623" y="976"/>
                    <a:pt x="143140" y="370"/>
                    <a:pt x="132794" y="66"/>
                  </a:cubicBezTo>
                  <a:lnTo>
                    <a:pt x="132794" y="9464"/>
                  </a:lnTo>
                  <a:cubicBezTo>
                    <a:pt x="163239" y="9464"/>
                    <a:pt x="163239" y="23713"/>
                    <a:pt x="163239" y="31899"/>
                  </a:cubicBezTo>
                  <a:lnTo>
                    <a:pt x="163239" y="161349"/>
                  </a:lnTo>
                  <a:lnTo>
                    <a:pt x="58898" y="4008"/>
                  </a:ln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07705A71-7185-5786-3870-D6EB7566A2A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835155" y="3494603"/>
              <a:ext cx="148678" cy="137332"/>
            </a:xfrm>
            <a:custGeom>
              <a:avLst/>
              <a:gdLst>
                <a:gd name="connsiteX0" fmla="*/ 106199 w 148678"/>
                <a:gd name="connsiteY0" fmla="*/ 110114 h 137332"/>
                <a:gd name="connsiteX1" fmla="*/ 106199 w 148678"/>
                <a:gd name="connsiteY1" fmla="*/ 137399 h 137332"/>
                <a:gd name="connsiteX2" fmla="*/ 148763 w 148678"/>
                <a:gd name="connsiteY2" fmla="*/ 134064 h 137332"/>
                <a:gd name="connsiteX3" fmla="*/ 148763 w 148678"/>
                <a:gd name="connsiteY3" fmla="*/ 124666 h 137332"/>
                <a:gd name="connsiteX4" fmla="*/ 125708 w 148678"/>
                <a:gd name="connsiteY4" fmla="*/ 107689 h 137332"/>
                <a:gd name="connsiteX5" fmla="*/ 125708 w 148678"/>
                <a:gd name="connsiteY5" fmla="*/ 66 h 137332"/>
                <a:gd name="connsiteX6" fmla="*/ 82257 w 148678"/>
                <a:gd name="connsiteY6" fmla="*/ 3401 h 137332"/>
                <a:gd name="connsiteX7" fmla="*/ 82257 w 148678"/>
                <a:gd name="connsiteY7" fmla="*/ 12799 h 137332"/>
                <a:gd name="connsiteX8" fmla="*/ 105312 w 148678"/>
                <a:gd name="connsiteY8" fmla="*/ 29776 h 137332"/>
                <a:gd name="connsiteX9" fmla="*/ 105312 w 148678"/>
                <a:gd name="connsiteY9" fmla="*/ 83739 h 137332"/>
                <a:gd name="connsiteX10" fmla="*/ 69547 w 148678"/>
                <a:gd name="connsiteY10" fmla="*/ 130730 h 137332"/>
                <a:gd name="connsiteX11" fmla="*/ 43535 w 148678"/>
                <a:gd name="connsiteY11" fmla="*/ 100716 h 137332"/>
                <a:gd name="connsiteX12" fmla="*/ 43535 w 148678"/>
                <a:gd name="connsiteY12" fmla="*/ 66 h 137332"/>
                <a:gd name="connsiteX13" fmla="*/ 84 w 148678"/>
                <a:gd name="connsiteY13" fmla="*/ 3401 h 137332"/>
                <a:gd name="connsiteX14" fmla="*/ 84 w 148678"/>
                <a:gd name="connsiteY14" fmla="*/ 12799 h 137332"/>
                <a:gd name="connsiteX15" fmla="*/ 23140 w 148678"/>
                <a:gd name="connsiteY15" fmla="*/ 40690 h 137332"/>
                <a:gd name="connsiteX16" fmla="*/ 23140 w 148678"/>
                <a:gd name="connsiteY16" fmla="*/ 86165 h 137332"/>
                <a:gd name="connsiteX17" fmla="*/ 68069 w 148678"/>
                <a:gd name="connsiteY17" fmla="*/ 137399 h 137332"/>
                <a:gd name="connsiteX18" fmla="*/ 106199 w 148678"/>
                <a:gd name="connsiteY18" fmla="*/ 110114 h 1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678" h="137332">
                  <a:moveTo>
                    <a:pt x="106199" y="110114"/>
                  </a:moveTo>
                  <a:lnTo>
                    <a:pt x="106199" y="137399"/>
                  </a:lnTo>
                  <a:lnTo>
                    <a:pt x="148763" y="134064"/>
                  </a:lnTo>
                  <a:lnTo>
                    <a:pt x="148763" y="124666"/>
                  </a:lnTo>
                  <a:cubicBezTo>
                    <a:pt x="128072" y="124666"/>
                    <a:pt x="125708" y="122544"/>
                    <a:pt x="125708" y="107689"/>
                  </a:cubicBezTo>
                  <a:lnTo>
                    <a:pt x="125708" y="66"/>
                  </a:lnTo>
                  <a:lnTo>
                    <a:pt x="82257" y="3401"/>
                  </a:lnTo>
                  <a:lnTo>
                    <a:pt x="82257" y="12799"/>
                  </a:lnTo>
                  <a:cubicBezTo>
                    <a:pt x="102948" y="12799"/>
                    <a:pt x="105312" y="14921"/>
                    <a:pt x="105312" y="29776"/>
                  </a:cubicBezTo>
                  <a:lnTo>
                    <a:pt x="105312" y="83739"/>
                  </a:lnTo>
                  <a:cubicBezTo>
                    <a:pt x="105312" y="110114"/>
                    <a:pt x="91124" y="130730"/>
                    <a:pt x="69547" y="130730"/>
                  </a:cubicBezTo>
                  <a:cubicBezTo>
                    <a:pt x="44717" y="130730"/>
                    <a:pt x="43535" y="116481"/>
                    <a:pt x="43535" y="100716"/>
                  </a:cubicBezTo>
                  <a:lnTo>
                    <a:pt x="43535" y="66"/>
                  </a:lnTo>
                  <a:lnTo>
                    <a:pt x="84" y="3401"/>
                  </a:lnTo>
                  <a:lnTo>
                    <a:pt x="84" y="12799"/>
                  </a:lnTo>
                  <a:cubicBezTo>
                    <a:pt x="23140" y="12799"/>
                    <a:pt x="23140" y="13709"/>
                    <a:pt x="23140" y="40690"/>
                  </a:cubicBezTo>
                  <a:lnTo>
                    <a:pt x="23140" y="86165"/>
                  </a:lnTo>
                  <a:cubicBezTo>
                    <a:pt x="23140" y="109811"/>
                    <a:pt x="23140" y="137399"/>
                    <a:pt x="68069" y="137399"/>
                  </a:cubicBezTo>
                  <a:cubicBezTo>
                    <a:pt x="84621" y="137399"/>
                    <a:pt x="97627" y="128911"/>
                    <a:pt x="106199" y="110114"/>
                  </a:cubicBez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97E391EF-6149-5E6C-5DCE-727D5E666F8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088568" y="3517340"/>
              <a:ext cx="196563" cy="70940"/>
            </a:xfrm>
            <a:custGeom>
              <a:avLst/>
              <a:gdLst>
                <a:gd name="connsiteX0" fmla="*/ 186606 w 196563"/>
                <a:gd name="connsiteY0" fmla="*/ 12193 h 70940"/>
                <a:gd name="connsiteX1" fmla="*/ 196656 w 196563"/>
                <a:gd name="connsiteY1" fmla="*/ 6130 h 70940"/>
                <a:gd name="connsiteX2" fmla="*/ 186902 w 196563"/>
                <a:gd name="connsiteY2" fmla="*/ 66 h 70940"/>
                <a:gd name="connsiteX3" fmla="*/ 9847 w 196563"/>
                <a:gd name="connsiteY3" fmla="*/ 66 h 70940"/>
                <a:gd name="connsiteX4" fmla="*/ 92 w 196563"/>
                <a:gd name="connsiteY4" fmla="*/ 6130 h 70940"/>
                <a:gd name="connsiteX5" fmla="*/ 10142 w 196563"/>
                <a:gd name="connsiteY5" fmla="*/ 12193 h 70940"/>
                <a:gd name="connsiteX6" fmla="*/ 186606 w 196563"/>
                <a:gd name="connsiteY6" fmla="*/ 12193 h 70940"/>
                <a:gd name="connsiteX7" fmla="*/ 186902 w 196563"/>
                <a:gd name="connsiteY7" fmla="*/ 71007 h 70940"/>
                <a:gd name="connsiteX8" fmla="*/ 196656 w 196563"/>
                <a:gd name="connsiteY8" fmla="*/ 64943 h 70940"/>
                <a:gd name="connsiteX9" fmla="*/ 186606 w 196563"/>
                <a:gd name="connsiteY9" fmla="*/ 58880 h 70940"/>
                <a:gd name="connsiteX10" fmla="*/ 10142 w 196563"/>
                <a:gd name="connsiteY10" fmla="*/ 58880 h 70940"/>
                <a:gd name="connsiteX11" fmla="*/ 92 w 196563"/>
                <a:gd name="connsiteY11" fmla="*/ 64943 h 70940"/>
                <a:gd name="connsiteX12" fmla="*/ 9847 w 196563"/>
                <a:gd name="connsiteY12" fmla="*/ 71007 h 70940"/>
                <a:gd name="connsiteX13" fmla="*/ 186902 w 196563"/>
                <a:gd name="connsiteY13" fmla="*/ 71007 h 7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6563" h="70940">
                  <a:moveTo>
                    <a:pt x="186606" y="12193"/>
                  </a:moveTo>
                  <a:cubicBezTo>
                    <a:pt x="191040" y="12193"/>
                    <a:pt x="196656" y="12193"/>
                    <a:pt x="196656" y="6130"/>
                  </a:cubicBezTo>
                  <a:cubicBezTo>
                    <a:pt x="196656" y="66"/>
                    <a:pt x="191040" y="66"/>
                    <a:pt x="186902" y="66"/>
                  </a:cubicBezTo>
                  <a:lnTo>
                    <a:pt x="9847" y="66"/>
                  </a:lnTo>
                  <a:cubicBezTo>
                    <a:pt x="5709" y="66"/>
                    <a:pt x="92" y="66"/>
                    <a:pt x="92" y="6130"/>
                  </a:cubicBezTo>
                  <a:cubicBezTo>
                    <a:pt x="92" y="12193"/>
                    <a:pt x="5709" y="12193"/>
                    <a:pt x="10142" y="12193"/>
                  </a:cubicBezTo>
                  <a:lnTo>
                    <a:pt x="186606" y="12193"/>
                  </a:lnTo>
                  <a:close/>
                  <a:moveTo>
                    <a:pt x="186902" y="71007"/>
                  </a:moveTo>
                  <a:cubicBezTo>
                    <a:pt x="191040" y="71007"/>
                    <a:pt x="196656" y="71007"/>
                    <a:pt x="196656" y="64943"/>
                  </a:cubicBezTo>
                  <a:cubicBezTo>
                    <a:pt x="196656" y="58880"/>
                    <a:pt x="191040" y="58880"/>
                    <a:pt x="186606" y="58880"/>
                  </a:cubicBezTo>
                  <a:lnTo>
                    <a:pt x="10142" y="58880"/>
                  </a:lnTo>
                  <a:cubicBezTo>
                    <a:pt x="5709" y="58880"/>
                    <a:pt x="92" y="58880"/>
                    <a:pt x="92" y="64943"/>
                  </a:cubicBezTo>
                  <a:cubicBezTo>
                    <a:pt x="92" y="71007"/>
                    <a:pt x="5709" y="71007"/>
                    <a:pt x="9847" y="71007"/>
                  </a:cubicBezTo>
                  <a:lnTo>
                    <a:pt x="186902" y="71007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444E9A2E-C34E-161D-616F-6793B29DB46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435747" y="3213114"/>
              <a:ext cx="145131" cy="213729"/>
            </a:xfrm>
            <a:custGeom>
              <a:avLst/>
              <a:gdLst>
                <a:gd name="connsiteX0" fmla="*/ 68680 w 145131"/>
                <a:gd name="connsiteY0" fmla="*/ 3395 h 213729"/>
                <a:gd name="connsiteX1" fmla="*/ 64837 w 145131"/>
                <a:gd name="connsiteY1" fmla="*/ 60 h 213729"/>
                <a:gd name="connsiteX2" fmla="*/ 28776 w 145131"/>
                <a:gd name="connsiteY2" fmla="*/ 3091 h 213729"/>
                <a:gd name="connsiteX3" fmla="*/ 23160 w 145131"/>
                <a:gd name="connsiteY3" fmla="*/ 9155 h 213729"/>
                <a:gd name="connsiteX4" fmla="*/ 30254 w 145131"/>
                <a:gd name="connsiteY4" fmla="*/ 12793 h 213729"/>
                <a:gd name="connsiteX5" fmla="*/ 45033 w 145131"/>
                <a:gd name="connsiteY5" fmla="*/ 17946 h 213729"/>
                <a:gd name="connsiteX6" fmla="*/ 44146 w 145131"/>
                <a:gd name="connsiteY6" fmla="*/ 24010 h 213729"/>
                <a:gd name="connsiteX7" fmla="*/ 1287 w 145131"/>
                <a:gd name="connsiteY7" fmla="*/ 198631 h 213729"/>
                <a:gd name="connsiteX8" fmla="*/ 104 w 145131"/>
                <a:gd name="connsiteY8" fmla="*/ 205301 h 213729"/>
                <a:gd name="connsiteX9" fmla="*/ 8676 w 145131"/>
                <a:gd name="connsiteY9" fmla="*/ 213789 h 213729"/>
                <a:gd name="connsiteX10" fmla="*/ 19613 w 145131"/>
                <a:gd name="connsiteY10" fmla="*/ 205907 h 213729"/>
                <a:gd name="connsiteX11" fmla="*/ 25229 w 145131"/>
                <a:gd name="connsiteY11" fmla="*/ 182867 h 213729"/>
                <a:gd name="connsiteX12" fmla="*/ 31732 w 145131"/>
                <a:gd name="connsiteY12" fmla="*/ 155582 h 213729"/>
                <a:gd name="connsiteX13" fmla="*/ 36757 w 145131"/>
                <a:gd name="connsiteY13" fmla="*/ 135270 h 213729"/>
                <a:gd name="connsiteX14" fmla="*/ 40008 w 145131"/>
                <a:gd name="connsiteY14" fmla="*/ 121628 h 213729"/>
                <a:gd name="connsiteX15" fmla="*/ 60108 w 145131"/>
                <a:gd name="connsiteY15" fmla="*/ 93737 h 213729"/>
                <a:gd name="connsiteX16" fmla="*/ 88484 w 145131"/>
                <a:gd name="connsiteY16" fmla="*/ 83126 h 213729"/>
                <a:gd name="connsiteX17" fmla="*/ 104445 w 145131"/>
                <a:gd name="connsiteY17" fmla="*/ 104348 h 213729"/>
                <a:gd name="connsiteX18" fmla="*/ 86119 w 145131"/>
                <a:gd name="connsiteY18" fmla="*/ 172256 h 213729"/>
                <a:gd name="connsiteX19" fmla="*/ 82277 w 145131"/>
                <a:gd name="connsiteY19" fmla="*/ 188930 h 213729"/>
                <a:gd name="connsiteX20" fmla="*/ 106515 w 145131"/>
                <a:gd name="connsiteY20" fmla="*/ 213789 h 213729"/>
                <a:gd name="connsiteX21" fmla="*/ 145236 w 145131"/>
                <a:gd name="connsiteY21" fmla="*/ 167102 h 213729"/>
                <a:gd name="connsiteX22" fmla="*/ 141689 w 145131"/>
                <a:gd name="connsiteY22" fmla="*/ 164071 h 213729"/>
                <a:gd name="connsiteX23" fmla="*/ 137255 w 145131"/>
                <a:gd name="connsiteY23" fmla="*/ 169528 h 213729"/>
                <a:gd name="connsiteX24" fmla="*/ 107106 w 145131"/>
                <a:gd name="connsiteY24" fmla="*/ 207120 h 213729"/>
                <a:gd name="connsiteX25" fmla="*/ 100012 w 145131"/>
                <a:gd name="connsiteY25" fmla="*/ 197115 h 213729"/>
                <a:gd name="connsiteX26" fmla="*/ 105332 w 145131"/>
                <a:gd name="connsiteY26" fmla="*/ 175591 h 213729"/>
                <a:gd name="connsiteX27" fmla="*/ 123363 w 145131"/>
                <a:gd name="connsiteY27" fmla="*/ 108895 h 213729"/>
                <a:gd name="connsiteX28" fmla="*/ 89371 w 145131"/>
                <a:gd name="connsiteY28" fmla="*/ 76457 h 213729"/>
                <a:gd name="connsiteX29" fmla="*/ 45624 w 145131"/>
                <a:gd name="connsiteY29" fmla="*/ 99800 h 213729"/>
                <a:gd name="connsiteX30" fmla="*/ 68680 w 145131"/>
                <a:gd name="connsiteY30" fmla="*/ 3395 h 21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5131" h="213729">
                  <a:moveTo>
                    <a:pt x="68680" y="3395"/>
                  </a:moveTo>
                  <a:cubicBezTo>
                    <a:pt x="68680" y="3091"/>
                    <a:pt x="68680" y="60"/>
                    <a:pt x="64837" y="60"/>
                  </a:cubicBezTo>
                  <a:cubicBezTo>
                    <a:pt x="58039" y="60"/>
                    <a:pt x="36461" y="2485"/>
                    <a:pt x="28776" y="3091"/>
                  </a:cubicBezTo>
                  <a:cubicBezTo>
                    <a:pt x="26411" y="3395"/>
                    <a:pt x="23160" y="3698"/>
                    <a:pt x="23160" y="9155"/>
                  </a:cubicBezTo>
                  <a:cubicBezTo>
                    <a:pt x="23160" y="12793"/>
                    <a:pt x="25820" y="12793"/>
                    <a:pt x="30254" y="12793"/>
                  </a:cubicBezTo>
                  <a:cubicBezTo>
                    <a:pt x="44442" y="12793"/>
                    <a:pt x="45033" y="14915"/>
                    <a:pt x="45033" y="17946"/>
                  </a:cubicBezTo>
                  <a:lnTo>
                    <a:pt x="44146" y="24010"/>
                  </a:lnTo>
                  <a:lnTo>
                    <a:pt x="1287" y="198631"/>
                  </a:lnTo>
                  <a:cubicBezTo>
                    <a:pt x="104" y="202876"/>
                    <a:pt x="104" y="203482"/>
                    <a:pt x="104" y="205301"/>
                  </a:cubicBezTo>
                  <a:cubicBezTo>
                    <a:pt x="104" y="212274"/>
                    <a:pt x="6016" y="213789"/>
                    <a:pt x="8676" y="213789"/>
                  </a:cubicBezTo>
                  <a:cubicBezTo>
                    <a:pt x="13405" y="213789"/>
                    <a:pt x="18135" y="210151"/>
                    <a:pt x="19613" y="205907"/>
                  </a:cubicBezTo>
                  <a:lnTo>
                    <a:pt x="25229" y="182867"/>
                  </a:lnTo>
                  <a:lnTo>
                    <a:pt x="31732" y="155582"/>
                  </a:lnTo>
                  <a:cubicBezTo>
                    <a:pt x="33505" y="148913"/>
                    <a:pt x="35279" y="142243"/>
                    <a:pt x="36757" y="135270"/>
                  </a:cubicBezTo>
                  <a:cubicBezTo>
                    <a:pt x="37348" y="133451"/>
                    <a:pt x="39713" y="123447"/>
                    <a:pt x="40008" y="121628"/>
                  </a:cubicBezTo>
                  <a:cubicBezTo>
                    <a:pt x="40895" y="118899"/>
                    <a:pt x="50058" y="101922"/>
                    <a:pt x="60108" y="93737"/>
                  </a:cubicBezTo>
                  <a:cubicBezTo>
                    <a:pt x="66611" y="88886"/>
                    <a:pt x="75774" y="83126"/>
                    <a:pt x="88484" y="83126"/>
                  </a:cubicBezTo>
                  <a:cubicBezTo>
                    <a:pt x="101194" y="83126"/>
                    <a:pt x="104445" y="93434"/>
                    <a:pt x="104445" y="104348"/>
                  </a:cubicBezTo>
                  <a:cubicBezTo>
                    <a:pt x="104445" y="120718"/>
                    <a:pt x="93213" y="153763"/>
                    <a:pt x="86119" y="172256"/>
                  </a:cubicBezTo>
                  <a:cubicBezTo>
                    <a:pt x="83755" y="179229"/>
                    <a:pt x="82277" y="182867"/>
                    <a:pt x="82277" y="188930"/>
                  </a:cubicBezTo>
                  <a:cubicBezTo>
                    <a:pt x="82277" y="203179"/>
                    <a:pt x="92622" y="213789"/>
                    <a:pt x="106515" y="213789"/>
                  </a:cubicBezTo>
                  <a:cubicBezTo>
                    <a:pt x="134299" y="213789"/>
                    <a:pt x="145236" y="169528"/>
                    <a:pt x="145236" y="167102"/>
                  </a:cubicBezTo>
                  <a:cubicBezTo>
                    <a:pt x="145236" y="164071"/>
                    <a:pt x="142576" y="164071"/>
                    <a:pt x="141689" y="164071"/>
                  </a:cubicBezTo>
                  <a:cubicBezTo>
                    <a:pt x="138733" y="164071"/>
                    <a:pt x="138733" y="164980"/>
                    <a:pt x="137255" y="169528"/>
                  </a:cubicBezTo>
                  <a:cubicBezTo>
                    <a:pt x="132822" y="185595"/>
                    <a:pt x="123363" y="207120"/>
                    <a:pt x="107106" y="207120"/>
                  </a:cubicBezTo>
                  <a:cubicBezTo>
                    <a:pt x="102081" y="207120"/>
                    <a:pt x="100012" y="204088"/>
                    <a:pt x="100012" y="197115"/>
                  </a:cubicBezTo>
                  <a:cubicBezTo>
                    <a:pt x="100012" y="189536"/>
                    <a:pt x="102672" y="182260"/>
                    <a:pt x="105332" y="175591"/>
                  </a:cubicBezTo>
                  <a:cubicBezTo>
                    <a:pt x="110062" y="162555"/>
                    <a:pt x="123363" y="126479"/>
                    <a:pt x="123363" y="108895"/>
                  </a:cubicBezTo>
                  <a:cubicBezTo>
                    <a:pt x="123363" y="89190"/>
                    <a:pt x="111540" y="76457"/>
                    <a:pt x="89371" y="76457"/>
                  </a:cubicBezTo>
                  <a:cubicBezTo>
                    <a:pt x="70749" y="76457"/>
                    <a:pt x="56561" y="85855"/>
                    <a:pt x="45624" y="99800"/>
                  </a:cubicBezTo>
                  <a:lnTo>
                    <a:pt x="68680" y="3395"/>
                  </a:ln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4B3252CD-E97D-9938-5D07-16B9B6D30EB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601321" y="3216449"/>
              <a:ext cx="178532" cy="207060"/>
            </a:xfrm>
            <a:custGeom>
              <a:avLst/>
              <a:gdLst>
                <a:gd name="connsiteX0" fmla="*/ 99131 w 178532"/>
                <a:gd name="connsiteY0" fmla="*/ 23706 h 207060"/>
                <a:gd name="connsiteX1" fmla="*/ 130463 w 178532"/>
                <a:gd name="connsiteY1" fmla="*/ 9458 h 207060"/>
                <a:gd name="connsiteX2" fmla="*/ 141695 w 178532"/>
                <a:gd name="connsiteY2" fmla="*/ 3698 h 207060"/>
                <a:gd name="connsiteX3" fmla="*/ 136965 w 178532"/>
                <a:gd name="connsiteY3" fmla="*/ 60 h 207060"/>
                <a:gd name="connsiteX4" fmla="*/ 93219 w 178532"/>
                <a:gd name="connsiteY4" fmla="*/ 969 h 207060"/>
                <a:gd name="connsiteX5" fmla="*/ 53906 w 178532"/>
                <a:gd name="connsiteY5" fmla="*/ 60 h 207060"/>
                <a:gd name="connsiteX6" fmla="*/ 48290 w 178532"/>
                <a:gd name="connsiteY6" fmla="*/ 6123 h 207060"/>
                <a:gd name="connsiteX7" fmla="*/ 56567 w 178532"/>
                <a:gd name="connsiteY7" fmla="*/ 9458 h 207060"/>
                <a:gd name="connsiteX8" fmla="*/ 67799 w 178532"/>
                <a:gd name="connsiteY8" fmla="*/ 10064 h 207060"/>
                <a:gd name="connsiteX9" fmla="*/ 75780 w 178532"/>
                <a:gd name="connsiteY9" fmla="*/ 14915 h 207060"/>
                <a:gd name="connsiteX10" fmla="*/ 74597 w 178532"/>
                <a:gd name="connsiteY10" fmla="*/ 20675 h 207060"/>
                <a:gd name="connsiteX11" fmla="*/ 34989 w 178532"/>
                <a:gd name="connsiteY11" fmla="*/ 183473 h 207060"/>
                <a:gd name="connsiteX12" fmla="*/ 8091 w 178532"/>
                <a:gd name="connsiteY12" fmla="*/ 197722 h 207060"/>
                <a:gd name="connsiteX13" fmla="*/ 110 w 178532"/>
                <a:gd name="connsiteY13" fmla="*/ 203785 h 207060"/>
                <a:gd name="connsiteX14" fmla="*/ 8091 w 178532"/>
                <a:gd name="connsiteY14" fmla="*/ 207120 h 207060"/>
                <a:gd name="connsiteX15" fmla="*/ 144946 w 178532"/>
                <a:gd name="connsiteY15" fmla="*/ 207120 h 207060"/>
                <a:gd name="connsiteX16" fmla="*/ 154109 w 178532"/>
                <a:gd name="connsiteY16" fmla="*/ 201966 h 207060"/>
                <a:gd name="connsiteX17" fmla="*/ 177461 w 178532"/>
                <a:gd name="connsiteY17" fmla="*/ 136483 h 207060"/>
                <a:gd name="connsiteX18" fmla="*/ 178643 w 178532"/>
                <a:gd name="connsiteY18" fmla="*/ 132239 h 207060"/>
                <a:gd name="connsiteX19" fmla="*/ 175096 w 178532"/>
                <a:gd name="connsiteY19" fmla="*/ 128904 h 207060"/>
                <a:gd name="connsiteX20" fmla="*/ 170071 w 178532"/>
                <a:gd name="connsiteY20" fmla="*/ 135270 h 207060"/>
                <a:gd name="connsiteX21" fmla="*/ 95879 w 178532"/>
                <a:gd name="connsiteY21" fmla="*/ 197722 h 207060"/>
                <a:gd name="connsiteX22" fmla="*/ 68094 w 178532"/>
                <a:gd name="connsiteY22" fmla="*/ 197722 h 207060"/>
                <a:gd name="connsiteX23" fmla="*/ 61591 w 178532"/>
                <a:gd name="connsiteY23" fmla="*/ 197419 h 207060"/>
                <a:gd name="connsiteX24" fmla="*/ 57749 w 178532"/>
                <a:gd name="connsiteY24" fmla="*/ 194387 h 207060"/>
                <a:gd name="connsiteX25" fmla="*/ 59227 w 178532"/>
                <a:gd name="connsiteY25" fmla="*/ 187414 h 207060"/>
                <a:gd name="connsiteX26" fmla="*/ 99131 w 178532"/>
                <a:gd name="connsiteY26" fmla="*/ 23706 h 20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32" h="207060">
                  <a:moveTo>
                    <a:pt x="99131" y="23706"/>
                  </a:moveTo>
                  <a:cubicBezTo>
                    <a:pt x="101791" y="12793"/>
                    <a:pt x="102678" y="9458"/>
                    <a:pt x="130463" y="9458"/>
                  </a:cubicBezTo>
                  <a:cubicBezTo>
                    <a:pt x="139330" y="9458"/>
                    <a:pt x="141695" y="9458"/>
                    <a:pt x="141695" y="3698"/>
                  </a:cubicBezTo>
                  <a:cubicBezTo>
                    <a:pt x="141695" y="60"/>
                    <a:pt x="138443" y="60"/>
                    <a:pt x="136965" y="60"/>
                  </a:cubicBezTo>
                  <a:cubicBezTo>
                    <a:pt x="127211" y="60"/>
                    <a:pt x="102973" y="969"/>
                    <a:pt x="93219" y="969"/>
                  </a:cubicBezTo>
                  <a:cubicBezTo>
                    <a:pt x="84351" y="969"/>
                    <a:pt x="62774" y="60"/>
                    <a:pt x="53906" y="60"/>
                  </a:cubicBezTo>
                  <a:cubicBezTo>
                    <a:pt x="51837" y="60"/>
                    <a:pt x="48290" y="60"/>
                    <a:pt x="48290" y="6123"/>
                  </a:cubicBezTo>
                  <a:cubicBezTo>
                    <a:pt x="48290" y="9458"/>
                    <a:pt x="50950" y="9458"/>
                    <a:pt x="56567" y="9458"/>
                  </a:cubicBezTo>
                  <a:cubicBezTo>
                    <a:pt x="57158" y="9458"/>
                    <a:pt x="62774" y="9458"/>
                    <a:pt x="67799" y="10064"/>
                  </a:cubicBezTo>
                  <a:cubicBezTo>
                    <a:pt x="73119" y="10670"/>
                    <a:pt x="75780" y="10974"/>
                    <a:pt x="75780" y="14915"/>
                  </a:cubicBezTo>
                  <a:cubicBezTo>
                    <a:pt x="75780" y="16127"/>
                    <a:pt x="75484" y="17037"/>
                    <a:pt x="74597" y="20675"/>
                  </a:cubicBezTo>
                  <a:lnTo>
                    <a:pt x="34989" y="183473"/>
                  </a:lnTo>
                  <a:cubicBezTo>
                    <a:pt x="32033" y="195296"/>
                    <a:pt x="31442" y="197722"/>
                    <a:pt x="8091" y="197722"/>
                  </a:cubicBezTo>
                  <a:cubicBezTo>
                    <a:pt x="3066" y="197722"/>
                    <a:pt x="110" y="197722"/>
                    <a:pt x="110" y="203785"/>
                  </a:cubicBezTo>
                  <a:cubicBezTo>
                    <a:pt x="110" y="207120"/>
                    <a:pt x="2770" y="207120"/>
                    <a:pt x="8091" y="207120"/>
                  </a:cubicBezTo>
                  <a:lnTo>
                    <a:pt x="144946" y="207120"/>
                  </a:lnTo>
                  <a:cubicBezTo>
                    <a:pt x="152040" y="207120"/>
                    <a:pt x="152336" y="207120"/>
                    <a:pt x="154109" y="201966"/>
                  </a:cubicBezTo>
                  <a:lnTo>
                    <a:pt x="177461" y="136483"/>
                  </a:lnTo>
                  <a:cubicBezTo>
                    <a:pt x="178643" y="133148"/>
                    <a:pt x="178643" y="132542"/>
                    <a:pt x="178643" y="132239"/>
                  </a:cubicBezTo>
                  <a:cubicBezTo>
                    <a:pt x="178643" y="131026"/>
                    <a:pt x="177756" y="128904"/>
                    <a:pt x="175096" y="128904"/>
                  </a:cubicBezTo>
                  <a:cubicBezTo>
                    <a:pt x="172436" y="128904"/>
                    <a:pt x="172140" y="130420"/>
                    <a:pt x="170071" y="135270"/>
                  </a:cubicBezTo>
                  <a:cubicBezTo>
                    <a:pt x="160021" y="163161"/>
                    <a:pt x="147015" y="197722"/>
                    <a:pt x="95879" y="197722"/>
                  </a:cubicBezTo>
                  <a:lnTo>
                    <a:pt x="68094" y="197722"/>
                  </a:lnTo>
                  <a:cubicBezTo>
                    <a:pt x="63956" y="197722"/>
                    <a:pt x="63365" y="197722"/>
                    <a:pt x="61591" y="197419"/>
                  </a:cubicBezTo>
                  <a:cubicBezTo>
                    <a:pt x="58636" y="197115"/>
                    <a:pt x="57749" y="196812"/>
                    <a:pt x="57749" y="194387"/>
                  </a:cubicBezTo>
                  <a:cubicBezTo>
                    <a:pt x="57749" y="193477"/>
                    <a:pt x="57749" y="192871"/>
                    <a:pt x="59227" y="187414"/>
                  </a:cubicBezTo>
                  <a:lnTo>
                    <a:pt x="99131" y="23706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6264C4EA-1633-D49C-1A80-92BDA3AC0BE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0419490" y="3546747"/>
              <a:ext cx="371465" cy="12125"/>
            </a:xfrm>
            <a:custGeom>
              <a:avLst/>
              <a:gdLst>
                <a:gd name="connsiteX0" fmla="*/ 0 w 371465"/>
                <a:gd name="connsiteY0" fmla="*/ 0 h 12125"/>
                <a:gd name="connsiteX1" fmla="*/ 371465 w 371465"/>
                <a:gd name="connsiteY1" fmla="*/ 0 h 12125"/>
                <a:gd name="connsiteX2" fmla="*/ 371465 w 371465"/>
                <a:gd name="connsiteY2" fmla="*/ 12126 h 12125"/>
                <a:gd name="connsiteX3" fmla="*/ 0 w 371465"/>
                <a:gd name="connsiteY3" fmla="*/ 12126 h 1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65" h="12125">
                  <a:moveTo>
                    <a:pt x="0" y="0"/>
                  </a:moveTo>
                  <a:lnTo>
                    <a:pt x="371465" y="0"/>
                  </a:lnTo>
                  <a:lnTo>
                    <a:pt x="371465" y="12126"/>
                  </a:lnTo>
                  <a:lnTo>
                    <a:pt x="0" y="12126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FF20054C-98A8-698A-2D2D-9E557F0D150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534676" y="3626160"/>
              <a:ext cx="146314" cy="214335"/>
            </a:xfrm>
            <a:custGeom>
              <a:avLst/>
              <a:gdLst>
                <a:gd name="connsiteX0" fmla="*/ 89965 w 146314"/>
                <a:gd name="connsiteY0" fmla="*/ 121945 h 214335"/>
                <a:gd name="connsiteX1" fmla="*/ 121002 w 146314"/>
                <a:gd name="connsiteY1" fmla="*/ 207133 h 214335"/>
                <a:gd name="connsiteX2" fmla="*/ 136668 w 146314"/>
                <a:gd name="connsiteY2" fmla="*/ 213803 h 214335"/>
                <a:gd name="connsiteX3" fmla="*/ 143170 w 146314"/>
                <a:gd name="connsiteY3" fmla="*/ 213803 h 214335"/>
                <a:gd name="connsiteX4" fmla="*/ 146422 w 146314"/>
                <a:gd name="connsiteY4" fmla="*/ 210771 h 214335"/>
                <a:gd name="connsiteX5" fmla="*/ 144944 w 146314"/>
                <a:gd name="connsiteY5" fmla="*/ 208043 h 214335"/>
                <a:gd name="connsiteX6" fmla="*/ 138145 w 146314"/>
                <a:gd name="connsiteY6" fmla="*/ 194097 h 214335"/>
                <a:gd name="connsiteX7" fmla="*/ 77846 w 146314"/>
                <a:gd name="connsiteY7" fmla="*/ 21598 h 214335"/>
                <a:gd name="connsiteX8" fmla="*/ 41785 w 146314"/>
                <a:gd name="connsiteY8" fmla="*/ 73 h 214335"/>
                <a:gd name="connsiteX9" fmla="*/ 36464 w 146314"/>
                <a:gd name="connsiteY9" fmla="*/ 3408 h 214335"/>
                <a:gd name="connsiteX10" fmla="*/ 39125 w 146314"/>
                <a:gd name="connsiteY10" fmla="*/ 6440 h 214335"/>
                <a:gd name="connsiteX11" fmla="*/ 58338 w 146314"/>
                <a:gd name="connsiteY11" fmla="*/ 30693 h 214335"/>
                <a:gd name="connsiteX12" fmla="*/ 87009 w 146314"/>
                <a:gd name="connsiteY12" fmla="*/ 113153 h 214335"/>
                <a:gd name="connsiteX13" fmla="*/ 5428 w 146314"/>
                <a:gd name="connsiteY13" fmla="*/ 196220 h 214335"/>
                <a:gd name="connsiteX14" fmla="*/ 108 w 146314"/>
                <a:gd name="connsiteY14" fmla="*/ 205618 h 214335"/>
                <a:gd name="connsiteX15" fmla="*/ 8975 w 146314"/>
                <a:gd name="connsiteY15" fmla="*/ 214409 h 214335"/>
                <a:gd name="connsiteX16" fmla="*/ 18729 w 146314"/>
                <a:gd name="connsiteY16" fmla="*/ 208043 h 214335"/>
                <a:gd name="connsiteX17" fmla="*/ 89965 w 146314"/>
                <a:gd name="connsiteY17" fmla="*/ 121945 h 21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314" h="214335">
                  <a:moveTo>
                    <a:pt x="89965" y="121945"/>
                  </a:moveTo>
                  <a:cubicBezTo>
                    <a:pt x="102084" y="153777"/>
                    <a:pt x="116272" y="200161"/>
                    <a:pt x="121002" y="207133"/>
                  </a:cubicBezTo>
                  <a:cubicBezTo>
                    <a:pt x="125731" y="213803"/>
                    <a:pt x="128687" y="213803"/>
                    <a:pt x="136668" y="213803"/>
                  </a:cubicBezTo>
                  <a:lnTo>
                    <a:pt x="143170" y="213803"/>
                  </a:lnTo>
                  <a:cubicBezTo>
                    <a:pt x="146126" y="213500"/>
                    <a:pt x="146422" y="211681"/>
                    <a:pt x="146422" y="210771"/>
                  </a:cubicBezTo>
                  <a:cubicBezTo>
                    <a:pt x="146422" y="209862"/>
                    <a:pt x="145831" y="209256"/>
                    <a:pt x="144944" y="208043"/>
                  </a:cubicBezTo>
                  <a:cubicBezTo>
                    <a:pt x="141988" y="204708"/>
                    <a:pt x="140215" y="200161"/>
                    <a:pt x="138145" y="194097"/>
                  </a:cubicBezTo>
                  <a:lnTo>
                    <a:pt x="77846" y="21598"/>
                  </a:lnTo>
                  <a:cubicBezTo>
                    <a:pt x="71639" y="4014"/>
                    <a:pt x="55677" y="73"/>
                    <a:pt x="41785" y="73"/>
                  </a:cubicBezTo>
                  <a:cubicBezTo>
                    <a:pt x="40307" y="73"/>
                    <a:pt x="36464" y="73"/>
                    <a:pt x="36464" y="3408"/>
                  </a:cubicBezTo>
                  <a:cubicBezTo>
                    <a:pt x="36464" y="5833"/>
                    <a:pt x="38829" y="6440"/>
                    <a:pt x="39125" y="6440"/>
                  </a:cubicBezTo>
                  <a:cubicBezTo>
                    <a:pt x="48879" y="8259"/>
                    <a:pt x="50948" y="10078"/>
                    <a:pt x="58338" y="30693"/>
                  </a:cubicBezTo>
                  <a:lnTo>
                    <a:pt x="87009" y="113153"/>
                  </a:lnTo>
                  <a:lnTo>
                    <a:pt x="5428" y="196220"/>
                  </a:lnTo>
                  <a:cubicBezTo>
                    <a:pt x="1881" y="199857"/>
                    <a:pt x="108" y="201676"/>
                    <a:pt x="108" y="205618"/>
                  </a:cubicBezTo>
                  <a:cubicBezTo>
                    <a:pt x="108" y="210771"/>
                    <a:pt x="4246" y="214409"/>
                    <a:pt x="8975" y="214409"/>
                  </a:cubicBezTo>
                  <a:cubicBezTo>
                    <a:pt x="13704" y="214409"/>
                    <a:pt x="16365" y="211074"/>
                    <a:pt x="18729" y="208043"/>
                  </a:cubicBezTo>
                  <a:lnTo>
                    <a:pt x="89965" y="121945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EB4A7568-F3A7-F7D6-D40D-40CA69088D6D}"/>
              </a:ext>
            </a:extLst>
          </p:cNvPr>
          <p:cNvGrpSpPr/>
          <p:nvPr/>
        </p:nvGrpSpPr>
        <p:grpSpPr>
          <a:xfrm>
            <a:off x="2515379" y="2305364"/>
            <a:ext cx="2238708" cy="779209"/>
            <a:chOff x="2515379" y="2305364"/>
            <a:chExt cx="2238708" cy="779209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346AFEF9-8393-D436-CB88-788EC1D90399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2590800" y="2743200"/>
              <a:ext cx="2163287" cy="341373"/>
              <a:chOff x="5046068" y="4444856"/>
              <a:chExt cx="2138197" cy="306088"/>
            </a:xfrm>
          </p:grpSpPr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ACA9777B-FA0F-C4C4-BB91-0395BF044C6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5046068" y="4465364"/>
                <a:ext cx="216518" cy="209058"/>
              </a:xfrm>
              <a:custGeom>
                <a:avLst/>
                <a:gdLst>
                  <a:gd name="connsiteX0" fmla="*/ 63162 w 216518"/>
                  <a:gd name="connsiteY0" fmla="*/ 4042 h 209058"/>
                  <a:gd name="connsiteX1" fmla="*/ 53969 w 216518"/>
                  <a:gd name="connsiteY1" fmla="*/ 63 h 209058"/>
                  <a:gd name="connsiteX2" fmla="*/ 77 w 216518"/>
                  <a:gd name="connsiteY2" fmla="*/ 63 h 209058"/>
                  <a:gd name="connsiteX3" fmla="*/ 77 w 216518"/>
                  <a:gd name="connsiteY3" fmla="*/ 9551 h 209058"/>
                  <a:gd name="connsiteX4" fmla="*/ 9270 w 216518"/>
                  <a:gd name="connsiteY4" fmla="*/ 9551 h 209058"/>
                  <a:gd name="connsiteX5" fmla="*/ 25121 w 216518"/>
                  <a:gd name="connsiteY5" fmla="*/ 10164 h 209058"/>
                  <a:gd name="connsiteX6" fmla="*/ 32729 w 216518"/>
                  <a:gd name="connsiteY6" fmla="*/ 17204 h 209058"/>
                  <a:gd name="connsiteX7" fmla="*/ 32729 w 216518"/>
                  <a:gd name="connsiteY7" fmla="*/ 176982 h 209058"/>
                  <a:gd name="connsiteX8" fmla="*/ 77 w 216518"/>
                  <a:gd name="connsiteY8" fmla="*/ 199632 h 209058"/>
                  <a:gd name="connsiteX9" fmla="*/ 77 w 216518"/>
                  <a:gd name="connsiteY9" fmla="*/ 209121 h 209058"/>
                  <a:gd name="connsiteX10" fmla="*/ 37167 w 216518"/>
                  <a:gd name="connsiteY10" fmla="*/ 208203 h 209058"/>
                  <a:gd name="connsiteX11" fmla="*/ 74257 w 216518"/>
                  <a:gd name="connsiteY11" fmla="*/ 209121 h 209058"/>
                  <a:gd name="connsiteX12" fmla="*/ 74257 w 216518"/>
                  <a:gd name="connsiteY12" fmla="*/ 199632 h 209058"/>
                  <a:gd name="connsiteX13" fmla="*/ 41605 w 216518"/>
                  <a:gd name="connsiteY13" fmla="*/ 176982 h 209058"/>
                  <a:gd name="connsiteX14" fmla="*/ 41605 w 216518"/>
                  <a:gd name="connsiteY14" fmla="*/ 17816 h 209058"/>
                  <a:gd name="connsiteX15" fmla="*/ 44775 w 216518"/>
                  <a:gd name="connsiteY15" fmla="*/ 21489 h 209058"/>
                  <a:gd name="connsiteX16" fmla="*/ 174115 w 216518"/>
                  <a:gd name="connsiteY16" fmla="*/ 205142 h 209058"/>
                  <a:gd name="connsiteX17" fmla="*/ 179505 w 216518"/>
                  <a:gd name="connsiteY17" fmla="*/ 209121 h 209058"/>
                  <a:gd name="connsiteX18" fmla="*/ 183943 w 216518"/>
                  <a:gd name="connsiteY18" fmla="*/ 201163 h 209058"/>
                  <a:gd name="connsiteX19" fmla="*/ 183943 w 216518"/>
                  <a:gd name="connsiteY19" fmla="*/ 32202 h 209058"/>
                  <a:gd name="connsiteX20" fmla="*/ 216595 w 216518"/>
                  <a:gd name="connsiteY20" fmla="*/ 9551 h 209058"/>
                  <a:gd name="connsiteX21" fmla="*/ 216595 w 216518"/>
                  <a:gd name="connsiteY21" fmla="*/ 63 h 209058"/>
                  <a:gd name="connsiteX22" fmla="*/ 179505 w 216518"/>
                  <a:gd name="connsiteY22" fmla="*/ 981 h 209058"/>
                  <a:gd name="connsiteX23" fmla="*/ 142414 w 216518"/>
                  <a:gd name="connsiteY23" fmla="*/ 63 h 209058"/>
                  <a:gd name="connsiteX24" fmla="*/ 142414 w 216518"/>
                  <a:gd name="connsiteY24" fmla="*/ 9551 h 209058"/>
                  <a:gd name="connsiteX25" fmla="*/ 175067 w 216518"/>
                  <a:gd name="connsiteY25" fmla="*/ 32202 h 209058"/>
                  <a:gd name="connsiteX26" fmla="*/ 175067 w 216518"/>
                  <a:gd name="connsiteY26" fmla="*/ 162902 h 209058"/>
                  <a:gd name="connsiteX27" fmla="*/ 63162 w 216518"/>
                  <a:gd name="connsiteY27" fmla="*/ 4042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6518" h="209058">
                    <a:moveTo>
                      <a:pt x="63162" y="4042"/>
                    </a:moveTo>
                    <a:cubicBezTo>
                      <a:pt x="60309" y="369"/>
                      <a:pt x="59992" y="63"/>
                      <a:pt x="53969" y="63"/>
                    </a:cubicBezTo>
                    <a:lnTo>
                      <a:pt x="77" y="63"/>
                    </a:lnTo>
                    <a:lnTo>
                      <a:pt x="77" y="9551"/>
                    </a:lnTo>
                    <a:lnTo>
                      <a:pt x="9270" y="9551"/>
                    </a:lnTo>
                    <a:cubicBezTo>
                      <a:pt x="14025" y="9551"/>
                      <a:pt x="20365" y="9858"/>
                      <a:pt x="25121" y="10164"/>
                    </a:cubicBezTo>
                    <a:cubicBezTo>
                      <a:pt x="32412" y="11082"/>
                      <a:pt x="32729" y="11388"/>
                      <a:pt x="32729" y="17204"/>
                    </a:cubicBezTo>
                    <a:lnTo>
                      <a:pt x="32729" y="176982"/>
                    </a:lnTo>
                    <a:cubicBezTo>
                      <a:pt x="32729" y="185246"/>
                      <a:pt x="32729" y="199632"/>
                      <a:pt x="77" y="199632"/>
                    </a:cubicBezTo>
                    <a:lnTo>
                      <a:pt x="77" y="209121"/>
                    </a:lnTo>
                    <a:cubicBezTo>
                      <a:pt x="11172" y="208815"/>
                      <a:pt x="26706" y="208203"/>
                      <a:pt x="37167" y="208203"/>
                    </a:cubicBezTo>
                    <a:cubicBezTo>
                      <a:pt x="47628" y="208203"/>
                      <a:pt x="63162" y="208815"/>
                      <a:pt x="74257" y="209121"/>
                    </a:cubicBezTo>
                    <a:lnTo>
                      <a:pt x="74257" y="199632"/>
                    </a:lnTo>
                    <a:cubicBezTo>
                      <a:pt x="41605" y="199632"/>
                      <a:pt x="41605" y="185246"/>
                      <a:pt x="41605" y="176982"/>
                    </a:cubicBezTo>
                    <a:lnTo>
                      <a:pt x="41605" y="17816"/>
                    </a:lnTo>
                    <a:cubicBezTo>
                      <a:pt x="43190" y="19346"/>
                      <a:pt x="43507" y="19652"/>
                      <a:pt x="44775" y="21489"/>
                    </a:cubicBezTo>
                    <a:lnTo>
                      <a:pt x="174115" y="205142"/>
                    </a:lnTo>
                    <a:cubicBezTo>
                      <a:pt x="176969" y="208815"/>
                      <a:pt x="177286" y="209121"/>
                      <a:pt x="179505" y="209121"/>
                    </a:cubicBezTo>
                    <a:cubicBezTo>
                      <a:pt x="183943" y="209121"/>
                      <a:pt x="183943" y="206978"/>
                      <a:pt x="183943" y="201163"/>
                    </a:cubicBezTo>
                    <a:lnTo>
                      <a:pt x="183943" y="32202"/>
                    </a:lnTo>
                    <a:cubicBezTo>
                      <a:pt x="183943" y="23938"/>
                      <a:pt x="183943" y="9551"/>
                      <a:pt x="216595" y="9551"/>
                    </a:cubicBezTo>
                    <a:lnTo>
                      <a:pt x="216595" y="63"/>
                    </a:lnTo>
                    <a:cubicBezTo>
                      <a:pt x="205500" y="369"/>
                      <a:pt x="189966" y="981"/>
                      <a:pt x="179505" y="981"/>
                    </a:cubicBezTo>
                    <a:cubicBezTo>
                      <a:pt x="169043" y="981"/>
                      <a:pt x="153510" y="369"/>
                      <a:pt x="142414" y="63"/>
                    </a:cubicBezTo>
                    <a:lnTo>
                      <a:pt x="142414" y="9551"/>
                    </a:lnTo>
                    <a:cubicBezTo>
                      <a:pt x="175067" y="9551"/>
                      <a:pt x="175067" y="23938"/>
                      <a:pt x="175067" y="32202"/>
                    </a:cubicBezTo>
                    <a:lnTo>
                      <a:pt x="175067" y="162902"/>
                    </a:lnTo>
                    <a:lnTo>
                      <a:pt x="63162" y="4042"/>
                    </a:lnTo>
                    <a:close/>
                  </a:path>
                </a:pathLst>
              </a:custGeom>
              <a:solidFill>
                <a:srgbClr val="9999D2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5484E260-9504-954D-2774-B1087EB0606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5283509" y="4539131"/>
                <a:ext cx="159456" cy="138657"/>
              </a:xfrm>
              <a:custGeom>
                <a:avLst/>
                <a:gdLst>
                  <a:gd name="connsiteX0" fmla="*/ 113891 w 159456"/>
                  <a:gd name="connsiteY0" fmla="*/ 111173 h 138657"/>
                  <a:gd name="connsiteX1" fmla="*/ 113891 w 159456"/>
                  <a:gd name="connsiteY1" fmla="*/ 138721 h 138657"/>
                  <a:gd name="connsiteX2" fmla="*/ 159540 w 159456"/>
                  <a:gd name="connsiteY2" fmla="*/ 135354 h 138657"/>
                  <a:gd name="connsiteX3" fmla="*/ 159540 w 159456"/>
                  <a:gd name="connsiteY3" fmla="*/ 125865 h 138657"/>
                  <a:gd name="connsiteX4" fmla="*/ 134814 w 159456"/>
                  <a:gd name="connsiteY4" fmla="*/ 108724 h 138657"/>
                  <a:gd name="connsiteX5" fmla="*/ 134814 w 159456"/>
                  <a:gd name="connsiteY5" fmla="*/ 63 h 138657"/>
                  <a:gd name="connsiteX6" fmla="*/ 88213 w 159456"/>
                  <a:gd name="connsiteY6" fmla="*/ 3430 h 138657"/>
                  <a:gd name="connsiteX7" fmla="*/ 88213 w 159456"/>
                  <a:gd name="connsiteY7" fmla="*/ 12918 h 138657"/>
                  <a:gd name="connsiteX8" fmla="*/ 112940 w 159456"/>
                  <a:gd name="connsiteY8" fmla="*/ 30059 h 138657"/>
                  <a:gd name="connsiteX9" fmla="*/ 112940 w 159456"/>
                  <a:gd name="connsiteY9" fmla="*/ 84543 h 138657"/>
                  <a:gd name="connsiteX10" fmla="*/ 74582 w 159456"/>
                  <a:gd name="connsiteY10" fmla="*/ 131987 h 138657"/>
                  <a:gd name="connsiteX11" fmla="*/ 46685 w 159456"/>
                  <a:gd name="connsiteY11" fmla="*/ 101684 h 138657"/>
                  <a:gd name="connsiteX12" fmla="*/ 46685 w 159456"/>
                  <a:gd name="connsiteY12" fmla="*/ 63 h 138657"/>
                  <a:gd name="connsiteX13" fmla="*/ 84 w 159456"/>
                  <a:gd name="connsiteY13" fmla="*/ 3430 h 138657"/>
                  <a:gd name="connsiteX14" fmla="*/ 84 w 159456"/>
                  <a:gd name="connsiteY14" fmla="*/ 12918 h 138657"/>
                  <a:gd name="connsiteX15" fmla="*/ 24811 w 159456"/>
                  <a:gd name="connsiteY15" fmla="*/ 41079 h 138657"/>
                  <a:gd name="connsiteX16" fmla="*/ 24811 w 159456"/>
                  <a:gd name="connsiteY16" fmla="*/ 86992 h 138657"/>
                  <a:gd name="connsiteX17" fmla="*/ 72997 w 159456"/>
                  <a:gd name="connsiteY17" fmla="*/ 138721 h 138657"/>
                  <a:gd name="connsiteX18" fmla="*/ 113891 w 159456"/>
                  <a:gd name="connsiteY18" fmla="*/ 111173 h 13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9456" h="138657">
                    <a:moveTo>
                      <a:pt x="113891" y="111173"/>
                    </a:moveTo>
                    <a:lnTo>
                      <a:pt x="113891" y="138721"/>
                    </a:lnTo>
                    <a:lnTo>
                      <a:pt x="159540" y="135354"/>
                    </a:lnTo>
                    <a:lnTo>
                      <a:pt x="159540" y="125865"/>
                    </a:lnTo>
                    <a:cubicBezTo>
                      <a:pt x="137350" y="125865"/>
                      <a:pt x="134814" y="123722"/>
                      <a:pt x="134814" y="108724"/>
                    </a:cubicBezTo>
                    <a:lnTo>
                      <a:pt x="134814" y="63"/>
                    </a:lnTo>
                    <a:lnTo>
                      <a:pt x="88213" y="3430"/>
                    </a:lnTo>
                    <a:lnTo>
                      <a:pt x="88213" y="12918"/>
                    </a:lnTo>
                    <a:cubicBezTo>
                      <a:pt x="110404" y="12918"/>
                      <a:pt x="112940" y="15061"/>
                      <a:pt x="112940" y="30059"/>
                    </a:cubicBezTo>
                    <a:lnTo>
                      <a:pt x="112940" y="84543"/>
                    </a:lnTo>
                    <a:cubicBezTo>
                      <a:pt x="112940" y="111173"/>
                      <a:pt x="97723" y="131987"/>
                      <a:pt x="74582" y="131987"/>
                    </a:cubicBezTo>
                    <a:cubicBezTo>
                      <a:pt x="47953" y="131987"/>
                      <a:pt x="46685" y="117601"/>
                      <a:pt x="46685" y="101684"/>
                    </a:cubicBezTo>
                    <a:lnTo>
                      <a:pt x="46685" y="63"/>
                    </a:lnTo>
                    <a:lnTo>
                      <a:pt x="84" y="3430"/>
                    </a:lnTo>
                    <a:lnTo>
                      <a:pt x="84" y="12918"/>
                    </a:lnTo>
                    <a:cubicBezTo>
                      <a:pt x="24811" y="12918"/>
                      <a:pt x="24811" y="13837"/>
                      <a:pt x="24811" y="41079"/>
                    </a:cubicBezTo>
                    <a:lnTo>
                      <a:pt x="24811" y="86992"/>
                    </a:lnTo>
                    <a:cubicBezTo>
                      <a:pt x="24811" y="110867"/>
                      <a:pt x="24811" y="138721"/>
                      <a:pt x="72997" y="138721"/>
                    </a:cubicBezTo>
                    <a:cubicBezTo>
                      <a:pt x="90749" y="138721"/>
                      <a:pt x="104698" y="130150"/>
                      <a:pt x="113891" y="111173"/>
                    </a:cubicBezTo>
                    <a:close/>
                  </a:path>
                </a:pathLst>
              </a:custGeom>
              <a:solidFill>
                <a:srgbClr val="9999D2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 35">
                <a:extLst>
                  <a:ext uri="{FF2B5EF4-FFF2-40B4-BE49-F238E27FC236}">
                    <a16:creationId xmlns:a16="http://schemas.microsoft.com/office/drawing/2014/main" id="{C70F4309-2688-91CB-5D7E-38D75ACE003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5555291" y="4562088"/>
                <a:ext cx="210811" cy="71624"/>
              </a:xfrm>
              <a:custGeom>
                <a:avLst/>
                <a:gdLst>
                  <a:gd name="connsiteX0" fmla="*/ 200126 w 210811"/>
                  <a:gd name="connsiteY0" fmla="*/ 12306 h 71624"/>
                  <a:gd name="connsiteX1" fmla="*/ 210904 w 210811"/>
                  <a:gd name="connsiteY1" fmla="*/ 6185 h 71624"/>
                  <a:gd name="connsiteX2" fmla="*/ 200443 w 210811"/>
                  <a:gd name="connsiteY2" fmla="*/ 63 h 71624"/>
                  <a:gd name="connsiteX3" fmla="*/ 10554 w 210811"/>
                  <a:gd name="connsiteY3" fmla="*/ 63 h 71624"/>
                  <a:gd name="connsiteX4" fmla="*/ 92 w 210811"/>
                  <a:gd name="connsiteY4" fmla="*/ 6185 h 71624"/>
                  <a:gd name="connsiteX5" fmla="*/ 10871 w 210811"/>
                  <a:gd name="connsiteY5" fmla="*/ 12306 h 71624"/>
                  <a:gd name="connsiteX6" fmla="*/ 200126 w 210811"/>
                  <a:gd name="connsiteY6" fmla="*/ 12306 h 71624"/>
                  <a:gd name="connsiteX7" fmla="*/ 200443 w 210811"/>
                  <a:gd name="connsiteY7" fmla="*/ 71687 h 71624"/>
                  <a:gd name="connsiteX8" fmla="*/ 210904 w 210811"/>
                  <a:gd name="connsiteY8" fmla="*/ 65566 h 71624"/>
                  <a:gd name="connsiteX9" fmla="*/ 200126 w 210811"/>
                  <a:gd name="connsiteY9" fmla="*/ 59444 h 71624"/>
                  <a:gd name="connsiteX10" fmla="*/ 10871 w 210811"/>
                  <a:gd name="connsiteY10" fmla="*/ 59444 h 71624"/>
                  <a:gd name="connsiteX11" fmla="*/ 92 w 210811"/>
                  <a:gd name="connsiteY11" fmla="*/ 65566 h 71624"/>
                  <a:gd name="connsiteX12" fmla="*/ 10554 w 210811"/>
                  <a:gd name="connsiteY12" fmla="*/ 71687 h 71624"/>
                  <a:gd name="connsiteX13" fmla="*/ 200443 w 210811"/>
                  <a:gd name="connsiteY13" fmla="*/ 71687 h 7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0811" h="71624">
                    <a:moveTo>
                      <a:pt x="200126" y="12306"/>
                    </a:moveTo>
                    <a:cubicBezTo>
                      <a:pt x="204881" y="12306"/>
                      <a:pt x="210904" y="12306"/>
                      <a:pt x="210904" y="6185"/>
                    </a:cubicBezTo>
                    <a:cubicBezTo>
                      <a:pt x="210904" y="63"/>
                      <a:pt x="204881" y="63"/>
                      <a:pt x="200443" y="63"/>
                    </a:cubicBezTo>
                    <a:lnTo>
                      <a:pt x="10554" y="63"/>
                    </a:lnTo>
                    <a:cubicBezTo>
                      <a:pt x="6116" y="63"/>
                      <a:pt x="92" y="63"/>
                      <a:pt x="92" y="6185"/>
                    </a:cubicBezTo>
                    <a:cubicBezTo>
                      <a:pt x="92" y="12306"/>
                      <a:pt x="6116" y="12306"/>
                      <a:pt x="10871" y="12306"/>
                    </a:cubicBezTo>
                    <a:lnTo>
                      <a:pt x="200126" y="12306"/>
                    </a:lnTo>
                    <a:close/>
                    <a:moveTo>
                      <a:pt x="200443" y="71687"/>
                    </a:moveTo>
                    <a:cubicBezTo>
                      <a:pt x="204881" y="71687"/>
                      <a:pt x="210904" y="71687"/>
                      <a:pt x="210904" y="65566"/>
                    </a:cubicBezTo>
                    <a:cubicBezTo>
                      <a:pt x="210904" y="59444"/>
                      <a:pt x="204881" y="59444"/>
                      <a:pt x="200126" y="59444"/>
                    </a:cubicBezTo>
                    <a:lnTo>
                      <a:pt x="10871" y="59444"/>
                    </a:lnTo>
                    <a:cubicBezTo>
                      <a:pt x="6116" y="59444"/>
                      <a:pt x="92" y="59444"/>
                      <a:pt x="92" y="65566"/>
                    </a:cubicBezTo>
                    <a:cubicBezTo>
                      <a:pt x="92" y="71687"/>
                      <a:pt x="6116" y="71687"/>
                      <a:pt x="10554" y="71687"/>
                    </a:cubicBezTo>
                    <a:lnTo>
                      <a:pt x="200443" y="71687"/>
                    </a:ln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 36">
                <a:extLst>
                  <a:ext uri="{FF2B5EF4-FFF2-40B4-BE49-F238E27FC236}">
                    <a16:creationId xmlns:a16="http://schemas.microsoft.com/office/drawing/2014/main" id="{8F58169A-0865-E633-D188-3290F2AA0E48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5888961" y="4458630"/>
                <a:ext cx="158188" cy="278540"/>
              </a:xfrm>
              <a:custGeom>
                <a:avLst/>
                <a:gdLst>
                  <a:gd name="connsiteX0" fmla="*/ 99644 w 158188"/>
                  <a:gd name="connsiteY0" fmla="*/ 93420 h 278540"/>
                  <a:gd name="connsiteX1" fmla="*/ 126907 w 158188"/>
                  <a:gd name="connsiteY1" fmla="*/ 93420 h 278540"/>
                  <a:gd name="connsiteX2" fmla="*/ 136418 w 158188"/>
                  <a:gd name="connsiteY2" fmla="*/ 87298 h 278540"/>
                  <a:gd name="connsiteX3" fmla="*/ 127858 w 158188"/>
                  <a:gd name="connsiteY3" fmla="*/ 83931 h 278540"/>
                  <a:gd name="connsiteX4" fmla="*/ 101546 w 158188"/>
                  <a:gd name="connsiteY4" fmla="*/ 83931 h 278540"/>
                  <a:gd name="connsiteX5" fmla="*/ 108204 w 158188"/>
                  <a:gd name="connsiteY5" fmla="*/ 49037 h 278540"/>
                  <a:gd name="connsiteX6" fmla="*/ 115812 w 158188"/>
                  <a:gd name="connsiteY6" fmla="*/ 17204 h 278540"/>
                  <a:gd name="connsiteX7" fmla="*/ 130711 w 158188"/>
                  <a:gd name="connsiteY7" fmla="*/ 6797 h 278540"/>
                  <a:gd name="connsiteX8" fmla="*/ 146245 w 158188"/>
                  <a:gd name="connsiteY8" fmla="*/ 12306 h 278540"/>
                  <a:gd name="connsiteX9" fmla="*/ 129126 w 158188"/>
                  <a:gd name="connsiteY9" fmla="*/ 28835 h 278540"/>
                  <a:gd name="connsiteX10" fmla="*/ 140856 w 158188"/>
                  <a:gd name="connsiteY10" fmla="*/ 39548 h 278540"/>
                  <a:gd name="connsiteX11" fmla="*/ 158291 w 158188"/>
                  <a:gd name="connsiteY11" fmla="*/ 21183 h 278540"/>
                  <a:gd name="connsiteX12" fmla="*/ 130711 w 158188"/>
                  <a:gd name="connsiteY12" fmla="*/ 63 h 278540"/>
                  <a:gd name="connsiteX13" fmla="*/ 90451 w 158188"/>
                  <a:gd name="connsiteY13" fmla="*/ 35875 h 278540"/>
                  <a:gd name="connsiteX14" fmla="*/ 79990 w 158188"/>
                  <a:gd name="connsiteY14" fmla="*/ 83931 h 278540"/>
                  <a:gd name="connsiteX15" fmla="*/ 58116 w 158188"/>
                  <a:gd name="connsiteY15" fmla="*/ 83931 h 278540"/>
                  <a:gd name="connsiteX16" fmla="*/ 48606 w 158188"/>
                  <a:gd name="connsiteY16" fmla="*/ 89747 h 278540"/>
                  <a:gd name="connsiteX17" fmla="*/ 57482 w 158188"/>
                  <a:gd name="connsiteY17" fmla="*/ 93420 h 278540"/>
                  <a:gd name="connsiteX18" fmla="*/ 78405 w 158188"/>
                  <a:gd name="connsiteY18" fmla="*/ 93420 h 278540"/>
                  <a:gd name="connsiteX19" fmla="*/ 54629 w 158188"/>
                  <a:gd name="connsiteY19" fmla="*/ 214324 h 278540"/>
                  <a:gd name="connsiteX20" fmla="*/ 27049 w 158188"/>
                  <a:gd name="connsiteY20" fmla="*/ 271869 h 278540"/>
                  <a:gd name="connsiteX21" fmla="*/ 11832 w 158188"/>
                  <a:gd name="connsiteY21" fmla="*/ 266359 h 278540"/>
                  <a:gd name="connsiteX22" fmla="*/ 29268 w 158188"/>
                  <a:gd name="connsiteY22" fmla="*/ 249831 h 278540"/>
                  <a:gd name="connsiteX23" fmla="*/ 17539 w 158188"/>
                  <a:gd name="connsiteY23" fmla="*/ 239118 h 278540"/>
                  <a:gd name="connsiteX24" fmla="*/ 103 w 158188"/>
                  <a:gd name="connsiteY24" fmla="*/ 257483 h 278540"/>
                  <a:gd name="connsiteX25" fmla="*/ 27049 w 158188"/>
                  <a:gd name="connsiteY25" fmla="*/ 278603 h 278540"/>
                  <a:gd name="connsiteX26" fmla="*/ 62871 w 158188"/>
                  <a:gd name="connsiteY26" fmla="*/ 248912 h 278540"/>
                  <a:gd name="connsiteX27" fmla="*/ 80624 w 158188"/>
                  <a:gd name="connsiteY27" fmla="*/ 190450 h 278540"/>
                  <a:gd name="connsiteX28" fmla="*/ 99644 w 158188"/>
                  <a:gd name="connsiteY28" fmla="*/ 93420 h 27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8188" h="278540">
                    <a:moveTo>
                      <a:pt x="99644" y="93420"/>
                    </a:moveTo>
                    <a:lnTo>
                      <a:pt x="126907" y="93420"/>
                    </a:lnTo>
                    <a:cubicBezTo>
                      <a:pt x="133247" y="93420"/>
                      <a:pt x="136418" y="93420"/>
                      <a:pt x="136418" y="87298"/>
                    </a:cubicBezTo>
                    <a:cubicBezTo>
                      <a:pt x="136418" y="83931"/>
                      <a:pt x="133247" y="83931"/>
                      <a:pt x="127858" y="83931"/>
                    </a:cubicBezTo>
                    <a:lnTo>
                      <a:pt x="101546" y="83931"/>
                    </a:lnTo>
                    <a:lnTo>
                      <a:pt x="108204" y="49037"/>
                    </a:lnTo>
                    <a:cubicBezTo>
                      <a:pt x="109472" y="42609"/>
                      <a:pt x="113910" y="20877"/>
                      <a:pt x="115812" y="17204"/>
                    </a:cubicBezTo>
                    <a:cubicBezTo>
                      <a:pt x="118665" y="11388"/>
                      <a:pt x="124054" y="6797"/>
                      <a:pt x="130711" y="6797"/>
                    </a:cubicBezTo>
                    <a:cubicBezTo>
                      <a:pt x="131979" y="6797"/>
                      <a:pt x="140222" y="6797"/>
                      <a:pt x="146245" y="12306"/>
                    </a:cubicBezTo>
                    <a:cubicBezTo>
                      <a:pt x="132296" y="13531"/>
                      <a:pt x="129126" y="24244"/>
                      <a:pt x="129126" y="28835"/>
                    </a:cubicBezTo>
                    <a:cubicBezTo>
                      <a:pt x="129126" y="35875"/>
                      <a:pt x="134832" y="39548"/>
                      <a:pt x="140856" y="39548"/>
                    </a:cubicBezTo>
                    <a:cubicBezTo>
                      <a:pt x="149098" y="39548"/>
                      <a:pt x="158291" y="32814"/>
                      <a:pt x="158291" y="21183"/>
                    </a:cubicBezTo>
                    <a:cubicBezTo>
                      <a:pt x="158291" y="7103"/>
                      <a:pt x="143709" y="63"/>
                      <a:pt x="130711" y="63"/>
                    </a:cubicBezTo>
                    <a:cubicBezTo>
                      <a:pt x="119933" y="63"/>
                      <a:pt x="99961" y="5572"/>
                      <a:pt x="90451" y="35875"/>
                    </a:cubicBezTo>
                    <a:cubicBezTo>
                      <a:pt x="88549" y="42303"/>
                      <a:pt x="87598" y="45364"/>
                      <a:pt x="79990" y="83931"/>
                    </a:cubicBezTo>
                    <a:lnTo>
                      <a:pt x="58116" y="83931"/>
                    </a:lnTo>
                    <a:cubicBezTo>
                      <a:pt x="52093" y="83931"/>
                      <a:pt x="48606" y="83931"/>
                      <a:pt x="48606" y="89747"/>
                    </a:cubicBezTo>
                    <a:cubicBezTo>
                      <a:pt x="48606" y="93420"/>
                      <a:pt x="51459" y="93420"/>
                      <a:pt x="57482" y="93420"/>
                    </a:cubicBezTo>
                    <a:lnTo>
                      <a:pt x="78405" y="93420"/>
                    </a:lnTo>
                    <a:lnTo>
                      <a:pt x="54629" y="214324"/>
                    </a:lnTo>
                    <a:cubicBezTo>
                      <a:pt x="48923" y="244015"/>
                      <a:pt x="43533" y="271869"/>
                      <a:pt x="27049" y="271869"/>
                    </a:cubicBezTo>
                    <a:cubicBezTo>
                      <a:pt x="25781" y="271869"/>
                      <a:pt x="17856" y="271869"/>
                      <a:pt x="11832" y="266359"/>
                    </a:cubicBezTo>
                    <a:cubicBezTo>
                      <a:pt x="26415" y="265441"/>
                      <a:pt x="29268" y="254422"/>
                      <a:pt x="29268" y="249831"/>
                    </a:cubicBezTo>
                    <a:cubicBezTo>
                      <a:pt x="29268" y="242791"/>
                      <a:pt x="23562" y="239118"/>
                      <a:pt x="17539" y="239118"/>
                    </a:cubicBezTo>
                    <a:cubicBezTo>
                      <a:pt x="9296" y="239118"/>
                      <a:pt x="103" y="245852"/>
                      <a:pt x="103" y="257483"/>
                    </a:cubicBezTo>
                    <a:cubicBezTo>
                      <a:pt x="103" y="271257"/>
                      <a:pt x="14051" y="278603"/>
                      <a:pt x="27049" y="278603"/>
                    </a:cubicBezTo>
                    <a:cubicBezTo>
                      <a:pt x="44484" y="278603"/>
                      <a:pt x="57165" y="260544"/>
                      <a:pt x="62871" y="248912"/>
                    </a:cubicBezTo>
                    <a:cubicBezTo>
                      <a:pt x="73015" y="229629"/>
                      <a:pt x="80307" y="192592"/>
                      <a:pt x="80624" y="190450"/>
                    </a:cubicBezTo>
                    <a:lnTo>
                      <a:pt x="99644" y="93420"/>
                    </a:ln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 37">
                <a:extLst>
                  <a:ext uri="{FF2B5EF4-FFF2-40B4-BE49-F238E27FC236}">
                    <a16:creationId xmlns:a16="http://schemas.microsoft.com/office/drawing/2014/main" id="{0C2C5523-8D42-DC03-BE94-88F8CA63A6D8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6145704" y="4444856"/>
                <a:ext cx="73546" cy="306088"/>
              </a:xfrm>
              <a:custGeom>
                <a:avLst/>
                <a:gdLst>
                  <a:gd name="connsiteX0" fmla="*/ 73657 w 73546"/>
                  <a:gd name="connsiteY0" fmla="*/ 303090 h 306088"/>
                  <a:gd name="connsiteX1" fmla="*/ 68268 w 73546"/>
                  <a:gd name="connsiteY1" fmla="*/ 296356 h 306088"/>
                  <a:gd name="connsiteX2" fmla="*/ 18497 w 73546"/>
                  <a:gd name="connsiteY2" fmla="*/ 153107 h 306088"/>
                  <a:gd name="connsiteX3" fmla="*/ 69536 w 73546"/>
                  <a:gd name="connsiteY3" fmla="*/ 8327 h 306088"/>
                  <a:gd name="connsiteX4" fmla="*/ 73657 w 73546"/>
                  <a:gd name="connsiteY4" fmla="*/ 3124 h 306088"/>
                  <a:gd name="connsiteX5" fmla="*/ 70487 w 73546"/>
                  <a:gd name="connsiteY5" fmla="*/ 63 h 306088"/>
                  <a:gd name="connsiteX6" fmla="*/ 20082 w 73546"/>
                  <a:gd name="connsiteY6" fmla="*/ 59750 h 306088"/>
                  <a:gd name="connsiteX7" fmla="*/ 111 w 73546"/>
                  <a:gd name="connsiteY7" fmla="*/ 153107 h 306088"/>
                  <a:gd name="connsiteX8" fmla="*/ 21033 w 73546"/>
                  <a:gd name="connsiteY8" fmla="*/ 248606 h 306088"/>
                  <a:gd name="connsiteX9" fmla="*/ 70487 w 73546"/>
                  <a:gd name="connsiteY9" fmla="*/ 306151 h 306088"/>
                  <a:gd name="connsiteX10" fmla="*/ 73657 w 73546"/>
                  <a:gd name="connsiteY10" fmla="*/ 303090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546" h="306088">
                    <a:moveTo>
                      <a:pt x="73657" y="303090"/>
                    </a:moveTo>
                    <a:cubicBezTo>
                      <a:pt x="73657" y="302172"/>
                      <a:pt x="73657" y="301560"/>
                      <a:pt x="68268" y="296356"/>
                    </a:cubicBezTo>
                    <a:cubicBezTo>
                      <a:pt x="28642" y="257789"/>
                      <a:pt x="18497" y="199938"/>
                      <a:pt x="18497" y="153107"/>
                    </a:cubicBezTo>
                    <a:cubicBezTo>
                      <a:pt x="18497" y="99848"/>
                      <a:pt x="30544" y="46588"/>
                      <a:pt x="69536" y="8327"/>
                    </a:cubicBezTo>
                    <a:cubicBezTo>
                      <a:pt x="73657" y="4654"/>
                      <a:pt x="73657" y="4042"/>
                      <a:pt x="73657" y="3124"/>
                    </a:cubicBezTo>
                    <a:cubicBezTo>
                      <a:pt x="73657" y="981"/>
                      <a:pt x="72389" y="63"/>
                      <a:pt x="70487" y="63"/>
                    </a:cubicBezTo>
                    <a:cubicBezTo>
                      <a:pt x="67317" y="63"/>
                      <a:pt x="38786" y="20877"/>
                      <a:pt x="20082" y="59750"/>
                    </a:cubicBezTo>
                    <a:cubicBezTo>
                      <a:pt x="3915" y="93420"/>
                      <a:pt x="111" y="127395"/>
                      <a:pt x="111" y="153107"/>
                    </a:cubicBezTo>
                    <a:cubicBezTo>
                      <a:pt x="111" y="176982"/>
                      <a:pt x="3598" y="214018"/>
                      <a:pt x="21033" y="248606"/>
                    </a:cubicBezTo>
                    <a:cubicBezTo>
                      <a:pt x="40054" y="286255"/>
                      <a:pt x="67317" y="306151"/>
                      <a:pt x="70487" y="306151"/>
                    </a:cubicBezTo>
                    <a:cubicBezTo>
                      <a:pt x="72389" y="306151"/>
                      <a:pt x="73657" y="305233"/>
                      <a:pt x="73657" y="303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B22F68D9-CF60-9D81-0395-D0FF9B8D7E3C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6248698" y="4465364"/>
                <a:ext cx="220956" cy="215792"/>
              </a:xfrm>
              <a:custGeom>
                <a:avLst/>
                <a:gdLst>
                  <a:gd name="connsiteX0" fmla="*/ 60029 w 220956"/>
                  <a:gd name="connsiteY0" fmla="*/ 101072 h 215792"/>
                  <a:gd name="connsiteX1" fmla="*/ 60029 w 220956"/>
                  <a:gd name="connsiteY1" fmla="*/ 21795 h 215792"/>
                  <a:gd name="connsiteX2" fmla="*/ 67004 w 220956"/>
                  <a:gd name="connsiteY2" fmla="*/ 10164 h 215792"/>
                  <a:gd name="connsiteX3" fmla="*/ 85707 w 220956"/>
                  <a:gd name="connsiteY3" fmla="*/ 9551 h 215792"/>
                  <a:gd name="connsiteX4" fmla="*/ 149743 w 220956"/>
                  <a:gd name="connsiteY4" fmla="*/ 55159 h 215792"/>
                  <a:gd name="connsiteX5" fmla="*/ 95218 w 220956"/>
                  <a:gd name="connsiteY5" fmla="*/ 101072 h 215792"/>
                  <a:gd name="connsiteX6" fmla="*/ 60029 w 220956"/>
                  <a:gd name="connsiteY6" fmla="*/ 101072 h 215792"/>
                  <a:gd name="connsiteX7" fmla="*/ 126919 w 220956"/>
                  <a:gd name="connsiteY7" fmla="*/ 105051 h 215792"/>
                  <a:gd name="connsiteX8" fmla="*/ 182396 w 220956"/>
                  <a:gd name="connsiteY8" fmla="*/ 55159 h 215792"/>
                  <a:gd name="connsiteX9" fmla="*/ 99656 w 220956"/>
                  <a:gd name="connsiteY9" fmla="*/ 63 h 215792"/>
                  <a:gd name="connsiteX10" fmla="*/ 114 w 220956"/>
                  <a:gd name="connsiteY10" fmla="*/ 63 h 215792"/>
                  <a:gd name="connsiteX11" fmla="*/ 114 w 220956"/>
                  <a:gd name="connsiteY11" fmla="*/ 9551 h 215792"/>
                  <a:gd name="connsiteX12" fmla="*/ 7723 w 220956"/>
                  <a:gd name="connsiteY12" fmla="*/ 9551 h 215792"/>
                  <a:gd name="connsiteX13" fmla="*/ 32767 w 220956"/>
                  <a:gd name="connsiteY13" fmla="*/ 23938 h 215792"/>
                  <a:gd name="connsiteX14" fmla="*/ 32767 w 220956"/>
                  <a:gd name="connsiteY14" fmla="*/ 185246 h 215792"/>
                  <a:gd name="connsiteX15" fmla="*/ 7723 w 220956"/>
                  <a:gd name="connsiteY15" fmla="*/ 199632 h 215792"/>
                  <a:gd name="connsiteX16" fmla="*/ 114 w 220956"/>
                  <a:gd name="connsiteY16" fmla="*/ 199632 h 215792"/>
                  <a:gd name="connsiteX17" fmla="*/ 114 w 220956"/>
                  <a:gd name="connsiteY17" fmla="*/ 209121 h 215792"/>
                  <a:gd name="connsiteX18" fmla="*/ 46398 w 220956"/>
                  <a:gd name="connsiteY18" fmla="*/ 208203 h 215792"/>
                  <a:gd name="connsiteX19" fmla="*/ 92682 w 220956"/>
                  <a:gd name="connsiteY19" fmla="*/ 209121 h 215792"/>
                  <a:gd name="connsiteX20" fmla="*/ 92682 w 220956"/>
                  <a:gd name="connsiteY20" fmla="*/ 199632 h 215792"/>
                  <a:gd name="connsiteX21" fmla="*/ 85073 w 220956"/>
                  <a:gd name="connsiteY21" fmla="*/ 199632 h 215792"/>
                  <a:gd name="connsiteX22" fmla="*/ 60029 w 220956"/>
                  <a:gd name="connsiteY22" fmla="*/ 185246 h 215792"/>
                  <a:gd name="connsiteX23" fmla="*/ 60029 w 220956"/>
                  <a:gd name="connsiteY23" fmla="*/ 107806 h 215792"/>
                  <a:gd name="connsiteX24" fmla="*/ 96486 w 220956"/>
                  <a:gd name="connsiteY24" fmla="*/ 107806 h 215792"/>
                  <a:gd name="connsiteX25" fmla="*/ 125968 w 220956"/>
                  <a:gd name="connsiteY25" fmla="*/ 118213 h 215792"/>
                  <a:gd name="connsiteX26" fmla="*/ 138014 w 220956"/>
                  <a:gd name="connsiteY26" fmla="*/ 159229 h 215792"/>
                  <a:gd name="connsiteX27" fmla="*/ 151011 w 220956"/>
                  <a:gd name="connsiteY27" fmla="*/ 202999 h 215792"/>
                  <a:gd name="connsiteX28" fmla="*/ 190955 w 220956"/>
                  <a:gd name="connsiteY28" fmla="*/ 215855 h 215792"/>
                  <a:gd name="connsiteX29" fmla="*/ 221071 w 220956"/>
                  <a:gd name="connsiteY29" fmla="*/ 182185 h 215792"/>
                  <a:gd name="connsiteX30" fmla="*/ 216950 w 220956"/>
                  <a:gd name="connsiteY30" fmla="*/ 176982 h 215792"/>
                  <a:gd name="connsiteX31" fmla="*/ 213146 w 220956"/>
                  <a:gd name="connsiteY31" fmla="*/ 181879 h 215792"/>
                  <a:gd name="connsiteX32" fmla="*/ 192223 w 220956"/>
                  <a:gd name="connsiteY32" fmla="*/ 209121 h 215792"/>
                  <a:gd name="connsiteX33" fmla="*/ 169715 w 220956"/>
                  <a:gd name="connsiteY33" fmla="*/ 165044 h 215792"/>
                  <a:gd name="connsiteX34" fmla="*/ 165594 w 220956"/>
                  <a:gd name="connsiteY34" fmla="*/ 140557 h 215792"/>
                  <a:gd name="connsiteX35" fmla="*/ 126919 w 220956"/>
                  <a:gd name="connsiteY35" fmla="*/ 105051 h 21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20956" h="215792">
                    <a:moveTo>
                      <a:pt x="60029" y="101072"/>
                    </a:moveTo>
                    <a:lnTo>
                      <a:pt x="60029" y="21795"/>
                    </a:lnTo>
                    <a:cubicBezTo>
                      <a:pt x="60029" y="14755"/>
                      <a:pt x="60029" y="11082"/>
                      <a:pt x="67004" y="10164"/>
                    </a:cubicBezTo>
                    <a:cubicBezTo>
                      <a:pt x="70174" y="9551"/>
                      <a:pt x="79367" y="9551"/>
                      <a:pt x="85707" y="9551"/>
                    </a:cubicBezTo>
                    <a:cubicBezTo>
                      <a:pt x="114238" y="9551"/>
                      <a:pt x="149743" y="10776"/>
                      <a:pt x="149743" y="55159"/>
                    </a:cubicBezTo>
                    <a:cubicBezTo>
                      <a:pt x="149743" y="76279"/>
                      <a:pt x="142135" y="101072"/>
                      <a:pt x="95218" y="101072"/>
                    </a:cubicBezTo>
                    <a:lnTo>
                      <a:pt x="60029" y="101072"/>
                    </a:lnTo>
                    <a:close/>
                    <a:moveTo>
                      <a:pt x="126919" y="105051"/>
                    </a:moveTo>
                    <a:cubicBezTo>
                      <a:pt x="157669" y="97705"/>
                      <a:pt x="182396" y="79034"/>
                      <a:pt x="182396" y="55159"/>
                    </a:cubicBezTo>
                    <a:cubicBezTo>
                      <a:pt x="182396" y="25774"/>
                      <a:pt x="146256" y="63"/>
                      <a:pt x="99656" y="63"/>
                    </a:cubicBezTo>
                    <a:lnTo>
                      <a:pt x="114" y="63"/>
                    </a:lnTo>
                    <a:lnTo>
                      <a:pt x="114" y="9551"/>
                    </a:lnTo>
                    <a:lnTo>
                      <a:pt x="7723" y="9551"/>
                    </a:lnTo>
                    <a:cubicBezTo>
                      <a:pt x="32133" y="9551"/>
                      <a:pt x="32767" y="12918"/>
                      <a:pt x="32767" y="23938"/>
                    </a:cubicBezTo>
                    <a:lnTo>
                      <a:pt x="32767" y="185246"/>
                    </a:lnTo>
                    <a:cubicBezTo>
                      <a:pt x="32767" y="196265"/>
                      <a:pt x="32133" y="199632"/>
                      <a:pt x="7723" y="199632"/>
                    </a:cubicBezTo>
                    <a:lnTo>
                      <a:pt x="114" y="199632"/>
                    </a:lnTo>
                    <a:lnTo>
                      <a:pt x="114" y="209121"/>
                    </a:lnTo>
                    <a:cubicBezTo>
                      <a:pt x="11527" y="208203"/>
                      <a:pt x="34035" y="208203"/>
                      <a:pt x="46398" y="208203"/>
                    </a:cubicBezTo>
                    <a:cubicBezTo>
                      <a:pt x="58761" y="208203"/>
                      <a:pt x="81269" y="208203"/>
                      <a:pt x="92682" y="209121"/>
                    </a:cubicBezTo>
                    <a:lnTo>
                      <a:pt x="92682" y="199632"/>
                    </a:lnTo>
                    <a:lnTo>
                      <a:pt x="85073" y="199632"/>
                    </a:lnTo>
                    <a:cubicBezTo>
                      <a:pt x="60664" y="199632"/>
                      <a:pt x="60029" y="196265"/>
                      <a:pt x="60029" y="185246"/>
                    </a:cubicBezTo>
                    <a:lnTo>
                      <a:pt x="60029" y="107806"/>
                    </a:lnTo>
                    <a:lnTo>
                      <a:pt x="96486" y="107806"/>
                    </a:lnTo>
                    <a:cubicBezTo>
                      <a:pt x="101558" y="107806"/>
                      <a:pt x="114872" y="107806"/>
                      <a:pt x="125968" y="118213"/>
                    </a:cubicBezTo>
                    <a:cubicBezTo>
                      <a:pt x="138014" y="129232"/>
                      <a:pt x="138014" y="138721"/>
                      <a:pt x="138014" y="159229"/>
                    </a:cubicBezTo>
                    <a:cubicBezTo>
                      <a:pt x="138014" y="179124"/>
                      <a:pt x="138014" y="191368"/>
                      <a:pt x="151011" y="202999"/>
                    </a:cubicBezTo>
                    <a:cubicBezTo>
                      <a:pt x="164009" y="214018"/>
                      <a:pt x="181445" y="215855"/>
                      <a:pt x="190955" y="215855"/>
                    </a:cubicBezTo>
                    <a:cubicBezTo>
                      <a:pt x="215682" y="215855"/>
                      <a:pt x="221071" y="190756"/>
                      <a:pt x="221071" y="182185"/>
                    </a:cubicBezTo>
                    <a:cubicBezTo>
                      <a:pt x="221071" y="180349"/>
                      <a:pt x="221071" y="176982"/>
                      <a:pt x="216950" y="176982"/>
                    </a:cubicBezTo>
                    <a:cubicBezTo>
                      <a:pt x="213463" y="176982"/>
                      <a:pt x="213463" y="179737"/>
                      <a:pt x="213146" y="181879"/>
                    </a:cubicBezTo>
                    <a:cubicBezTo>
                      <a:pt x="211243" y="203611"/>
                      <a:pt x="200148" y="209121"/>
                      <a:pt x="192223" y="209121"/>
                    </a:cubicBezTo>
                    <a:cubicBezTo>
                      <a:pt x="176689" y="209121"/>
                      <a:pt x="174153" y="193510"/>
                      <a:pt x="169715" y="165044"/>
                    </a:cubicBezTo>
                    <a:lnTo>
                      <a:pt x="165594" y="140557"/>
                    </a:lnTo>
                    <a:cubicBezTo>
                      <a:pt x="159888" y="120968"/>
                      <a:pt x="144354" y="110867"/>
                      <a:pt x="126919" y="105051"/>
                    </a:cubicBezTo>
                    <a:close/>
                  </a:path>
                </a:pathLst>
              </a:custGeom>
              <a:solidFill>
                <a:srgbClr val="1A1AFF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20CFCF8C-4B53-E507-F7A2-A2D6D0485DD2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6479834" y="4537294"/>
                <a:ext cx="122683" cy="140494"/>
              </a:xfrm>
              <a:custGeom>
                <a:avLst/>
                <a:gdLst>
                  <a:gd name="connsiteX0" fmla="*/ 26751 w 122683"/>
                  <a:gd name="connsiteY0" fmla="*/ 60056 h 140494"/>
                  <a:gd name="connsiteX1" fmla="*/ 66060 w 122683"/>
                  <a:gd name="connsiteY1" fmla="*/ 6797 h 140494"/>
                  <a:gd name="connsiteX2" fmla="*/ 101882 w 122683"/>
                  <a:gd name="connsiteY2" fmla="*/ 60056 h 140494"/>
                  <a:gd name="connsiteX3" fmla="*/ 26751 w 122683"/>
                  <a:gd name="connsiteY3" fmla="*/ 60056 h 140494"/>
                  <a:gd name="connsiteX4" fmla="*/ 26434 w 122683"/>
                  <a:gd name="connsiteY4" fmla="*/ 66484 h 140494"/>
                  <a:gd name="connsiteX5" fmla="*/ 114880 w 122683"/>
                  <a:gd name="connsiteY5" fmla="*/ 66484 h 140494"/>
                  <a:gd name="connsiteX6" fmla="*/ 122805 w 122683"/>
                  <a:gd name="connsiteY6" fmla="*/ 60056 h 140494"/>
                  <a:gd name="connsiteX7" fmla="*/ 66060 w 122683"/>
                  <a:gd name="connsiteY7" fmla="*/ 63 h 140494"/>
                  <a:gd name="connsiteX8" fmla="*/ 122 w 122683"/>
                  <a:gd name="connsiteY8" fmla="*/ 69851 h 140494"/>
                  <a:gd name="connsiteX9" fmla="*/ 69864 w 122683"/>
                  <a:gd name="connsiteY9" fmla="*/ 140557 h 140494"/>
                  <a:gd name="connsiteX10" fmla="*/ 122805 w 122683"/>
                  <a:gd name="connsiteY10" fmla="*/ 100766 h 140494"/>
                  <a:gd name="connsiteX11" fmla="*/ 118684 w 122683"/>
                  <a:gd name="connsiteY11" fmla="*/ 97093 h 140494"/>
                  <a:gd name="connsiteX12" fmla="*/ 114563 w 122683"/>
                  <a:gd name="connsiteY12" fmla="*/ 101378 h 140494"/>
                  <a:gd name="connsiteX13" fmla="*/ 71766 w 122683"/>
                  <a:gd name="connsiteY13" fmla="*/ 132905 h 140494"/>
                  <a:gd name="connsiteX14" fmla="*/ 35944 w 122683"/>
                  <a:gd name="connsiteY14" fmla="*/ 112397 h 140494"/>
                  <a:gd name="connsiteX15" fmla="*/ 26434 w 122683"/>
                  <a:gd name="connsiteY15" fmla="*/ 66484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683" h="140494">
                    <a:moveTo>
                      <a:pt x="26751" y="60056"/>
                    </a:moveTo>
                    <a:cubicBezTo>
                      <a:pt x="28653" y="14449"/>
                      <a:pt x="55282" y="6797"/>
                      <a:pt x="66060" y="6797"/>
                    </a:cubicBezTo>
                    <a:cubicBezTo>
                      <a:pt x="98712" y="6797"/>
                      <a:pt x="101882" y="48119"/>
                      <a:pt x="101882" y="60056"/>
                    </a:cubicBezTo>
                    <a:lnTo>
                      <a:pt x="26751" y="60056"/>
                    </a:lnTo>
                    <a:close/>
                    <a:moveTo>
                      <a:pt x="26434" y="66484"/>
                    </a:moveTo>
                    <a:lnTo>
                      <a:pt x="114880" y="66484"/>
                    </a:lnTo>
                    <a:cubicBezTo>
                      <a:pt x="121854" y="66484"/>
                      <a:pt x="122805" y="66484"/>
                      <a:pt x="122805" y="60056"/>
                    </a:cubicBezTo>
                    <a:cubicBezTo>
                      <a:pt x="122805" y="29753"/>
                      <a:pt x="105686" y="63"/>
                      <a:pt x="66060" y="63"/>
                    </a:cubicBezTo>
                    <a:cubicBezTo>
                      <a:pt x="29287" y="63"/>
                      <a:pt x="122" y="31590"/>
                      <a:pt x="122" y="69851"/>
                    </a:cubicBezTo>
                    <a:cubicBezTo>
                      <a:pt x="122" y="110867"/>
                      <a:pt x="33408" y="140557"/>
                      <a:pt x="69864" y="140557"/>
                    </a:cubicBezTo>
                    <a:cubicBezTo>
                      <a:pt x="108539" y="140557"/>
                      <a:pt x="122805" y="106581"/>
                      <a:pt x="122805" y="100766"/>
                    </a:cubicBezTo>
                    <a:cubicBezTo>
                      <a:pt x="122805" y="97705"/>
                      <a:pt x="120269" y="97093"/>
                      <a:pt x="118684" y="97093"/>
                    </a:cubicBezTo>
                    <a:cubicBezTo>
                      <a:pt x="115831" y="97093"/>
                      <a:pt x="115197" y="98929"/>
                      <a:pt x="114563" y="101378"/>
                    </a:cubicBezTo>
                    <a:cubicBezTo>
                      <a:pt x="103467" y="132905"/>
                      <a:pt x="74936" y="132905"/>
                      <a:pt x="71766" y="132905"/>
                    </a:cubicBezTo>
                    <a:cubicBezTo>
                      <a:pt x="55916" y="132905"/>
                      <a:pt x="43235" y="123722"/>
                      <a:pt x="35944" y="112397"/>
                    </a:cubicBezTo>
                    <a:cubicBezTo>
                      <a:pt x="26434" y="97705"/>
                      <a:pt x="26434" y="77503"/>
                      <a:pt x="26434" y="66484"/>
                    </a:cubicBezTo>
                    <a:close/>
                  </a:path>
                </a:pathLst>
              </a:custGeom>
              <a:solidFill>
                <a:srgbClr val="1A1AFF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0685C626-E225-1936-3E43-07BAE4852491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6639114" y="4641977"/>
                <a:ext cx="37090" cy="91520"/>
              </a:xfrm>
              <a:custGeom>
                <a:avLst/>
                <a:gdLst>
                  <a:gd name="connsiteX0" fmla="*/ 37216 w 37090"/>
                  <a:gd name="connsiteY0" fmla="*/ 32202 h 91520"/>
                  <a:gd name="connsiteX1" fmla="*/ 16928 w 37090"/>
                  <a:gd name="connsiteY1" fmla="*/ 63 h 91520"/>
                  <a:gd name="connsiteX2" fmla="*/ 126 w 37090"/>
                  <a:gd name="connsiteY2" fmla="*/ 16285 h 91520"/>
                  <a:gd name="connsiteX3" fmla="*/ 16928 w 37090"/>
                  <a:gd name="connsiteY3" fmla="*/ 32508 h 91520"/>
                  <a:gd name="connsiteX4" fmla="*/ 28023 w 37090"/>
                  <a:gd name="connsiteY4" fmla="*/ 28529 h 91520"/>
                  <a:gd name="connsiteX5" fmla="*/ 29608 w 37090"/>
                  <a:gd name="connsiteY5" fmla="*/ 27611 h 91520"/>
                  <a:gd name="connsiteX6" fmla="*/ 30242 w 37090"/>
                  <a:gd name="connsiteY6" fmla="*/ 32202 h 91520"/>
                  <a:gd name="connsiteX7" fmla="*/ 8686 w 37090"/>
                  <a:gd name="connsiteY7" fmla="*/ 83319 h 91520"/>
                  <a:gd name="connsiteX8" fmla="*/ 5198 w 37090"/>
                  <a:gd name="connsiteY8" fmla="*/ 88216 h 91520"/>
                  <a:gd name="connsiteX9" fmla="*/ 8369 w 37090"/>
                  <a:gd name="connsiteY9" fmla="*/ 91583 h 91520"/>
                  <a:gd name="connsiteX10" fmla="*/ 37216 w 37090"/>
                  <a:gd name="connsiteY10" fmla="*/ 32202 h 9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090" h="91520">
                    <a:moveTo>
                      <a:pt x="37216" y="32202"/>
                    </a:moveTo>
                    <a:cubicBezTo>
                      <a:pt x="37216" y="12000"/>
                      <a:pt x="29291" y="63"/>
                      <a:pt x="16928" y="63"/>
                    </a:cubicBezTo>
                    <a:cubicBezTo>
                      <a:pt x="6466" y="63"/>
                      <a:pt x="126" y="7715"/>
                      <a:pt x="126" y="16285"/>
                    </a:cubicBezTo>
                    <a:cubicBezTo>
                      <a:pt x="126" y="24550"/>
                      <a:pt x="6466" y="32508"/>
                      <a:pt x="16928" y="32508"/>
                    </a:cubicBezTo>
                    <a:cubicBezTo>
                      <a:pt x="20732" y="32508"/>
                      <a:pt x="24853" y="31284"/>
                      <a:pt x="28023" y="28529"/>
                    </a:cubicBezTo>
                    <a:cubicBezTo>
                      <a:pt x="28974" y="27917"/>
                      <a:pt x="29291" y="27611"/>
                      <a:pt x="29608" y="27611"/>
                    </a:cubicBezTo>
                    <a:cubicBezTo>
                      <a:pt x="29925" y="27611"/>
                      <a:pt x="30242" y="27917"/>
                      <a:pt x="30242" y="32202"/>
                    </a:cubicBezTo>
                    <a:cubicBezTo>
                      <a:pt x="30242" y="54853"/>
                      <a:pt x="19147" y="73218"/>
                      <a:pt x="8686" y="83319"/>
                    </a:cubicBezTo>
                    <a:cubicBezTo>
                      <a:pt x="5198" y="86686"/>
                      <a:pt x="5198" y="87298"/>
                      <a:pt x="5198" y="88216"/>
                    </a:cubicBezTo>
                    <a:cubicBezTo>
                      <a:pt x="5198" y="90359"/>
                      <a:pt x="6783" y="91583"/>
                      <a:pt x="8369" y="91583"/>
                    </a:cubicBezTo>
                    <a:cubicBezTo>
                      <a:pt x="11856" y="91583"/>
                      <a:pt x="37216" y="68014"/>
                      <a:pt x="37216" y="32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 42">
                <a:extLst>
                  <a:ext uri="{FF2B5EF4-FFF2-40B4-BE49-F238E27FC236}">
                    <a16:creationId xmlns:a16="http://schemas.microsoft.com/office/drawing/2014/main" id="{F6332163-1403-B961-DFB9-A19D43315C7F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6763839" y="4465364"/>
                <a:ext cx="186719" cy="209058"/>
              </a:xfrm>
              <a:custGeom>
                <a:avLst/>
                <a:gdLst>
                  <a:gd name="connsiteX0" fmla="*/ 60997 w 186719"/>
                  <a:gd name="connsiteY0" fmla="*/ 112397 h 209058"/>
                  <a:gd name="connsiteX1" fmla="*/ 114571 w 186719"/>
                  <a:gd name="connsiteY1" fmla="*/ 112397 h 209058"/>
                  <a:gd name="connsiteX2" fmla="*/ 186850 w 186719"/>
                  <a:gd name="connsiteY2" fmla="*/ 56995 h 209058"/>
                  <a:gd name="connsiteX3" fmla="*/ 112035 w 186719"/>
                  <a:gd name="connsiteY3" fmla="*/ 63 h 209058"/>
                  <a:gd name="connsiteX4" fmla="*/ 131 w 186719"/>
                  <a:gd name="connsiteY4" fmla="*/ 63 h 209058"/>
                  <a:gd name="connsiteX5" fmla="*/ 131 w 186719"/>
                  <a:gd name="connsiteY5" fmla="*/ 9551 h 209058"/>
                  <a:gd name="connsiteX6" fmla="*/ 7739 w 186719"/>
                  <a:gd name="connsiteY6" fmla="*/ 9551 h 209058"/>
                  <a:gd name="connsiteX7" fmla="*/ 32783 w 186719"/>
                  <a:gd name="connsiteY7" fmla="*/ 23938 h 209058"/>
                  <a:gd name="connsiteX8" fmla="*/ 32783 w 186719"/>
                  <a:gd name="connsiteY8" fmla="*/ 185246 h 209058"/>
                  <a:gd name="connsiteX9" fmla="*/ 7739 w 186719"/>
                  <a:gd name="connsiteY9" fmla="*/ 199632 h 209058"/>
                  <a:gd name="connsiteX10" fmla="*/ 131 w 186719"/>
                  <a:gd name="connsiteY10" fmla="*/ 199632 h 209058"/>
                  <a:gd name="connsiteX11" fmla="*/ 131 w 186719"/>
                  <a:gd name="connsiteY11" fmla="*/ 209121 h 209058"/>
                  <a:gd name="connsiteX12" fmla="*/ 46731 w 186719"/>
                  <a:gd name="connsiteY12" fmla="*/ 208203 h 209058"/>
                  <a:gd name="connsiteX13" fmla="*/ 93649 w 186719"/>
                  <a:gd name="connsiteY13" fmla="*/ 209121 h 209058"/>
                  <a:gd name="connsiteX14" fmla="*/ 93649 w 186719"/>
                  <a:gd name="connsiteY14" fmla="*/ 199632 h 209058"/>
                  <a:gd name="connsiteX15" fmla="*/ 86041 w 186719"/>
                  <a:gd name="connsiteY15" fmla="*/ 199632 h 209058"/>
                  <a:gd name="connsiteX16" fmla="*/ 60997 w 186719"/>
                  <a:gd name="connsiteY16" fmla="*/ 185246 h 209058"/>
                  <a:gd name="connsiteX17" fmla="*/ 60997 w 186719"/>
                  <a:gd name="connsiteY17" fmla="*/ 112397 h 209058"/>
                  <a:gd name="connsiteX18" fmla="*/ 60046 w 186719"/>
                  <a:gd name="connsiteY18" fmla="*/ 104439 h 209058"/>
                  <a:gd name="connsiteX19" fmla="*/ 60046 w 186719"/>
                  <a:gd name="connsiteY19" fmla="*/ 21795 h 209058"/>
                  <a:gd name="connsiteX20" fmla="*/ 75579 w 186719"/>
                  <a:gd name="connsiteY20" fmla="*/ 9551 h 209058"/>
                  <a:gd name="connsiteX21" fmla="*/ 103793 w 186719"/>
                  <a:gd name="connsiteY21" fmla="*/ 9551 h 209058"/>
                  <a:gd name="connsiteX22" fmla="*/ 154198 w 186719"/>
                  <a:gd name="connsiteY22" fmla="*/ 56995 h 209058"/>
                  <a:gd name="connsiteX23" fmla="*/ 103793 w 186719"/>
                  <a:gd name="connsiteY23" fmla="*/ 104439 h 209058"/>
                  <a:gd name="connsiteX24" fmla="*/ 60046 w 186719"/>
                  <a:gd name="connsiteY24" fmla="*/ 104439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6719" h="209058">
                    <a:moveTo>
                      <a:pt x="60997" y="112397"/>
                    </a:moveTo>
                    <a:lnTo>
                      <a:pt x="114571" y="112397"/>
                    </a:lnTo>
                    <a:cubicBezTo>
                      <a:pt x="152613" y="112397"/>
                      <a:pt x="186850" y="87604"/>
                      <a:pt x="186850" y="56995"/>
                    </a:cubicBezTo>
                    <a:cubicBezTo>
                      <a:pt x="186850" y="26999"/>
                      <a:pt x="155466" y="63"/>
                      <a:pt x="112035" y="63"/>
                    </a:cubicBezTo>
                    <a:lnTo>
                      <a:pt x="131" y="63"/>
                    </a:lnTo>
                    <a:lnTo>
                      <a:pt x="131" y="9551"/>
                    </a:lnTo>
                    <a:lnTo>
                      <a:pt x="7739" y="9551"/>
                    </a:lnTo>
                    <a:cubicBezTo>
                      <a:pt x="32149" y="9551"/>
                      <a:pt x="32783" y="12918"/>
                      <a:pt x="32783" y="23938"/>
                    </a:cubicBezTo>
                    <a:lnTo>
                      <a:pt x="32783" y="185246"/>
                    </a:lnTo>
                    <a:cubicBezTo>
                      <a:pt x="32783" y="196265"/>
                      <a:pt x="32149" y="199632"/>
                      <a:pt x="7739" y="199632"/>
                    </a:cubicBezTo>
                    <a:lnTo>
                      <a:pt x="131" y="199632"/>
                    </a:lnTo>
                    <a:lnTo>
                      <a:pt x="131" y="209121"/>
                    </a:lnTo>
                    <a:cubicBezTo>
                      <a:pt x="11226" y="208203"/>
                      <a:pt x="34685" y="208203"/>
                      <a:pt x="46731" y="208203"/>
                    </a:cubicBezTo>
                    <a:cubicBezTo>
                      <a:pt x="58778" y="208203"/>
                      <a:pt x="82553" y="208203"/>
                      <a:pt x="93649" y="209121"/>
                    </a:cubicBezTo>
                    <a:lnTo>
                      <a:pt x="93649" y="199632"/>
                    </a:lnTo>
                    <a:lnTo>
                      <a:pt x="86041" y="199632"/>
                    </a:lnTo>
                    <a:cubicBezTo>
                      <a:pt x="61631" y="199632"/>
                      <a:pt x="60997" y="196265"/>
                      <a:pt x="60997" y="185246"/>
                    </a:cubicBezTo>
                    <a:lnTo>
                      <a:pt x="60997" y="112397"/>
                    </a:lnTo>
                    <a:close/>
                    <a:moveTo>
                      <a:pt x="60046" y="104439"/>
                    </a:moveTo>
                    <a:lnTo>
                      <a:pt x="60046" y="21795"/>
                    </a:lnTo>
                    <a:cubicBezTo>
                      <a:pt x="60046" y="11694"/>
                      <a:pt x="60680" y="9551"/>
                      <a:pt x="75579" y="9551"/>
                    </a:cubicBezTo>
                    <a:lnTo>
                      <a:pt x="103793" y="9551"/>
                    </a:lnTo>
                    <a:cubicBezTo>
                      <a:pt x="154198" y="9551"/>
                      <a:pt x="154198" y="41997"/>
                      <a:pt x="154198" y="56995"/>
                    </a:cubicBezTo>
                    <a:cubicBezTo>
                      <a:pt x="154198" y="71381"/>
                      <a:pt x="154198" y="104439"/>
                      <a:pt x="103793" y="104439"/>
                    </a:cubicBezTo>
                    <a:lnTo>
                      <a:pt x="60046" y="104439"/>
                    </a:ln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 43">
                <a:extLst>
                  <a:ext uri="{FF2B5EF4-FFF2-40B4-BE49-F238E27FC236}">
                    <a16:creationId xmlns:a16="http://schemas.microsoft.com/office/drawing/2014/main" id="{8980F419-D74A-490F-C80D-E4A2C3E41B55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6977363" y="4539131"/>
                <a:ext cx="106515" cy="135290"/>
              </a:xfrm>
              <a:custGeom>
                <a:avLst/>
                <a:gdLst>
                  <a:gd name="connsiteX0" fmla="*/ 44202 w 106515"/>
                  <a:gd name="connsiteY0" fmla="*/ 33732 h 135290"/>
                  <a:gd name="connsiteX1" fmla="*/ 44202 w 106515"/>
                  <a:gd name="connsiteY1" fmla="*/ 63 h 135290"/>
                  <a:gd name="connsiteX2" fmla="*/ 137 w 106515"/>
                  <a:gd name="connsiteY2" fmla="*/ 3430 h 135290"/>
                  <a:gd name="connsiteX3" fmla="*/ 137 w 106515"/>
                  <a:gd name="connsiteY3" fmla="*/ 12918 h 135290"/>
                  <a:gd name="connsiteX4" fmla="*/ 24864 w 106515"/>
                  <a:gd name="connsiteY4" fmla="*/ 30059 h 135290"/>
                  <a:gd name="connsiteX5" fmla="*/ 24864 w 106515"/>
                  <a:gd name="connsiteY5" fmla="*/ 112091 h 135290"/>
                  <a:gd name="connsiteX6" fmla="*/ 137 w 106515"/>
                  <a:gd name="connsiteY6" fmla="*/ 125865 h 135290"/>
                  <a:gd name="connsiteX7" fmla="*/ 137 w 106515"/>
                  <a:gd name="connsiteY7" fmla="*/ 135354 h 135290"/>
                  <a:gd name="connsiteX8" fmla="*/ 36277 w 106515"/>
                  <a:gd name="connsiteY8" fmla="*/ 134435 h 135290"/>
                  <a:gd name="connsiteX9" fmla="*/ 76537 w 106515"/>
                  <a:gd name="connsiteY9" fmla="*/ 135354 h 135290"/>
                  <a:gd name="connsiteX10" fmla="*/ 76537 w 106515"/>
                  <a:gd name="connsiteY10" fmla="*/ 125865 h 135290"/>
                  <a:gd name="connsiteX11" fmla="*/ 69880 w 106515"/>
                  <a:gd name="connsiteY11" fmla="*/ 125865 h 135290"/>
                  <a:gd name="connsiteX12" fmla="*/ 45787 w 106515"/>
                  <a:gd name="connsiteY12" fmla="*/ 111479 h 135290"/>
                  <a:gd name="connsiteX13" fmla="*/ 45787 w 106515"/>
                  <a:gd name="connsiteY13" fmla="*/ 64341 h 135290"/>
                  <a:gd name="connsiteX14" fmla="*/ 83194 w 106515"/>
                  <a:gd name="connsiteY14" fmla="*/ 6797 h 135290"/>
                  <a:gd name="connsiteX15" fmla="*/ 86681 w 106515"/>
                  <a:gd name="connsiteY15" fmla="*/ 7103 h 135290"/>
                  <a:gd name="connsiteX16" fmla="*/ 79390 w 106515"/>
                  <a:gd name="connsiteY16" fmla="*/ 19040 h 135290"/>
                  <a:gd name="connsiteX17" fmla="*/ 93022 w 106515"/>
                  <a:gd name="connsiteY17" fmla="*/ 32202 h 135290"/>
                  <a:gd name="connsiteX18" fmla="*/ 106653 w 106515"/>
                  <a:gd name="connsiteY18" fmla="*/ 18734 h 135290"/>
                  <a:gd name="connsiteX19" fmla="*/ 83194 w 106515"/>
                  <a:gd name="connsiteY19" fmla="*/ 63 h 135290"/>
                  <a:gd name="connsiteX20" fmla="*/ 44202 w 106515"/>
                  <a:gd name="connsiteY20" fmla="*/ 33732 h 13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515" h="135290">
                    <a:moveTo>
                      <a:pt x="44202" y="33732"/>
                    </a:moveTo>
                    <a:lnTo>
                      <a:pt x="44202" y="63"/>
                    </a:lnTo>
                    <a:lnTo>
                      <a:pt x="137" y="3430"/>
                    </a:lnTo>
                    <a:lnTo>
                      <a:pt x="137" y="12918"/>
                    </a:lnTo>
                    <a:cubicBezTo>
                      <a:pt x="22328" y="12918"/>
                      <a:pt x="24864" y="15061"/>
                      <a:pt x="24864" y="30059"/>
                    </a:cubicBezTo>
                    <a:lnTo>
                      <a:pt x="24864" y="112091"/>
                    </a:lnTo>
                    <a:cubicBezTo>
                      <a:pt x="24864" y="125865"/>
                      <a:pt x="21377" y="125865"/>
                      <a:pt x="137" y="125865"/>
                    </a:cubicBezTo>
                    <a:lnTo>
                      <a:pt x="137" y="135354"/>
                    </a:lnTo>
                    <a:cubicBezTo>
                      <a:pt x="12501" y="135048"/>
                      <a:pt x="27400" y="134435"/>
                      <a:pt x="36277" y="134435"/>
                    </a:cubicBezTo>
                    <a:cubicBezTo>
                      <a:pt x="48957" y="134435"/>
                      <a:pt x="63857" y="134435"/>
                      <a:pt x="76537" y="135354"/>
                    </a:cubicBezTo>
                    <a:lnTo>
                      <a:pt x="76537" y="125865"/>
                    </a:lnTo>
                    <a:lnTo>
                      <a:pt x="69880" y="125865"/>
                    </a:lnTo>
                    <a:cubicBezTo>
                      <a:pt x="46421" y="125865"/>
                      <a:pt x="45787" y="122498"/>
                      <a:pt x="45787" y="111479"/>
                    </a:cubicBezTo>
                    <a:lnTo>
                      <a:pt x="45787" y="64341"/>
                    </a:lnTo>
                    <a:cubicBezTo>
                      <a:pt x="45787" y="34039"/>
                      <a:pt x="59101" y="6797"/>
                      <a:pt x="83194" y="6797"/>
                    </a:cubicBezTo>
                    <a:cubicBezTo>
                      <a:pt x="85413" y="6797"/>
                      <a:pt x="86047" y="6797"/>
                      <a:pt x="86681" y="7103"/>
                    </a:cubicBezTo>
                    <a:cubicBezTo>
                      <a:pt x="85730" y="7409"/>
                      <a:pt x="79390" y="11082"/>
                      <a:pt x="79390" y="19040"/>
                    </a:cubicBezTo>
                    <a:cubicBezTo>
                      <a:pt x="79390" y="27611"/>
                      <a:pt x="86047" y="32202"/>
                      <a:pt x="93022" y="32202"/>
                    </a:cubicBezTo>
                    <a:cubicBezTo>
                      <a:pt x="98728" y="32202"/>
                      <a:pt x="106653" y="28529"/>
                      <a:pt x="106653" y="18734"/>
                    </a:cubicBezTo>
                    <a:cubicBezTo>
                      <a:pt x="106653" y="8939"/>
                      <a:pt x="96826" y="63"/>
                      <a:pt x="83194" y="63"/>
                    </a:cubicBezTo>
                    <a:cubicBezTo>
                      <a:pt x="60052" y="63"/>
                      <a:pt x="48640" y="20571"/>
                      <a:pt x="44202" y="337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orme libre 44">
                <a:extLst>
                  <a:ext uri="{FF2B5EF4-FFF2-40B4-BE49-F238E27FC236}">
                    <a16:creationId xmlns:a16="http://schemas.microsoft.com/office/drawing/2014/main" id="{32A2B880-6F84-B4CE-0165-98F5AB8FC737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110719" y="4444856"/>
                <a:ext cx="73546" cy="306088"/>
              </a:xfrm>
              <a:custGeom>
                <a:avLst/>
                <a:gdLst>
                  <a:gd name="connsiteX0" fmla="*/ 73688 w 73546"/>
                  <a:gd name="connsiteY0" fmla="*/ 153107 h 306088"/>
                  <a:gd name="connsiteX1" fmla="*/ 52765 w 73546"/>
                  <a:gd name="connsiteY1" fmla="*/ 57607 h 306088"/>
                  <a:gd name="connsiteX2" fmla="*/ 3311 w 73546"/>
                  <a:gd name="connsiteY2" fmla="*/ 63 h 306088"/>
                  <a:gd name="connsiteX3" fmla="*/ 141 w 73546"/>
                  <a:gd name="connsiteY3" fmla="*/ 3124 h 306088"/>
                  <a:gd name="connsiteX4" fmla="*/ 6165 w 73546"/>
                  <a:gd name="connsiteY4" fmla="*/ 10164 h 306088"/>
                  <a:gd name="connsiteX5" fmla="*/ 55301 w 73546"/>
                  <a:gd name="connsiteY5" fmla="*/ 153107 h 306088"/>
                  <a:gd name="connsiteX6" fmla="*/ 4263 w 73546"/>
                  <a:gd name="connsiteY6" fmla="*/ 297887 h 306088"/>
                  <a:gd name="connsiteX7" fmla="*/ 141 w 73546"/>
                  <a:gd name="connsiteY7" fmla="*/ 303090 h 306088"/>
                  <a:gd name="connsiteX8" fmla="*/ 3311 w 73546"/>
                  <a:gd name="connsiteY8" fmla="*/ 306151 h 306088"/>
                  <a:gd name="connsiteX9" fmla="*/ 53716 w 73546"/>
                  <a:gd name="connsiteY9" fmla="*/ 246464 h 306088"/>
                  <a:gd name="connsiteX10" fmla="*/ 73688 w 73546"/>
                  <a:gd name="connsiteY10" fmla="*/ 153107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546" h="306088">
                    <a:moveTo>
                      <a:pt x="73688" y="153107"/>
                    </a:moveTo>
                    <a:cubicBezTo>
                      <a:pt x="73688" y="129232"/>
                      <a:pt x="70201" y="92195"/>
                      <a:pt x="52765" y="57607"/>
                    </a:cubicBezTo>
                    <a:cubicBezTo>
                      <a:pt x="33744" y="19959"/>
                      <a:pt x="6482" y="63"/>
                      <a:pt x="3311" y="63"/>
                    </a:cubicBezTo>
                    <a:cubicBezTo>
                      <a:pt x="1409" y="63"/>
                      <a:pt x="141" y="1287"/>
                      <a:pt x="141" y="3124"/>
                    </a:cubicBezTo>
                    <a:cubicBezTo>
                      <a:pt x="141" y="4042"/>
                      <a:pt x="141" y="4654"/>
                      <a:pt x="6165" y="10164"/>
                    </a:cubicBezTo>
                    <a:cubicBezTo>
                      <a:pt x="37232" y="40466"/>
                      <a:pt x="55301" y="89134"/>
                      <a:pt x="55301" y="153107"/>
                    </a:cubicBezTo>
                    <a:cubicBezTo>
                      <a:pt x="55301" y="205448"/>
                      <a:pt x="43572" y="259319"/>
                      <a:pt x="4263" y="297887"/>
                    </a:cubicBezTo>
                    <a:cubicBezTo>
                      <a:pt x="141" y="301560"/>
                      <a:pt x="141" y="302172"/>
                      <a:pt x="141" y="303090"/>
                    </a:cubicBezTo>
                    <a:cubicBezTo>
                      <a:pt x="141" y="304927"/>
                      <a:pt x="1409" y="306151"/>
                      <a:pt x="3311" y="306151"/>
                    </a:cubicBezTo>
                    <a:cubicBezTo>
                      <a:pt x="6482" y="306151"/>
                      <a:pt x="35013" y="285337"/>
                      <a:pt x="53716" y="246464"/>
                    </a:cubicBezTo>
                    <a:cubicBezTo>
                      <a:pt x="69884" y="212794"/>
                      <a:pt x="73688" y="178818"/>
                      <a:pt x="73688" y="153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7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E49371A-CEF6-D6E4-04A8-3CF6FDBA2928}"/>
                </a:ext>
              </a:extLst>
            </p:cNvPr>
            <p:cNvSpPr txBox="1"/>
            <p:nvPr/>
          </p:nvSpPr>
          <p:spPr>
            <a:xfrm>
              <a:off x="2515379" y="2305364"/>
              <a:ext cx="2122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Convection forcée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F91BDE13-8B40-C53B-E99E-F3CEA03BB339}"/>
              </a:ext>
            </a:extLst>
          </p:cNvPr>
          <p:cNvSpPr txBox="1"/>
          <p:nvPr/>
        </p:nvSpPr>
        <p:spPr>
          <a:xfrm>
            <a:off x="1741950" y="1492006"/>
            <a:ext cx="4612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Le calcul de       est le sujet du cours de « transferts convectifs »</a:t>
            </a:r>
          </a:p>
        </p:txBody>
      </p:sp>
      <p:sp>
        <p:nvSpPr>
          <p:cNvPr id="74" name="Graphique 7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h}&#10;$$&#10;\end{document}&#10;" title="IguanaTex Vector Display">
            <a:extLst>
              <a:ext uri="{FF2B5EF4-FFF2-40B4-BE49-F238E27FC236}">
                <a16:creationId xmlns:a16="http://schemas.microsoft.com/office/drawing/2014/main" id="{C12FA65D-1B68-856B-1520-CFE9F7B4D93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425401" y="1550020"/>
            <a:ext cx="178227" cy="219349"/>
          </a:xfrm>
          <a:custGeom>
            <a:avLst/>
            <a:gdLst>
              <a:gd name="connsiteX0" fmla="*/ 64809 w 136672"/>
              <a:gd name="connsiteY0" fmla="*/ 2699 h 168206"/>
              <a:gd name="connsiteX1" fmla="*/ 61191 w 136672"/>
              <a:gd name="connsiteY1" fmla="*/ 75 h 168206"/>
              <a:gd name="connsiteX2" fmla="*/ 27231 w 136672"/>
              <a:gd name="connsiteY2" fmla="*/ 2460 h 168206"/>
              <a:gd name="connsiteX3" fmla="*/ 21943 w 136672"/>
              <a:gd name="connsiteY3" fmla="*/ 7232 h 168206"/>
              <a:gd name="connsiteX4" fmla="*/ 28623 w 136672"/>
              <a:gd name="connsiteY4" fmla="*/ 10096 h 168206"/>
              <a:gd name="connsiteX5" fmla="*/ 42541 w 136672"/>
              <a:gd name="connsiteY5" fmla="*/ 14151 h 168206"/>
              <a:gd name="connsiteX6" fmla="*/ 41706 w 136672"/>
              <a:gd name="connsiteY6" fmla="*/ 18923 h 168206"/>
              <a:gd name="connsiteX7" fmla="*/ 1344 w 136672"/>
              <a:gd name="connsiteY7" fmla="*/ 156352 h 168206"/>
              <a:gd name="connsiteX8" fmla="*/ 231 w 136672"/>
              <a:gd name="connsiteY8" fmla="*/ 161601 h 168206"/>
              <a:gd name="connsiteX9" fmla="*/ 8303 w 136672"/>
              <a:gd name="connsiteY9" fmla="*/ 168281 h 168206"/>
              <a:gd name="connsiteX10" fmla="*/ 18602 w 136672"/>
              <a:gd name="connsiteY10" fmla="*/ 162078 h 168206"/>
              <a:gd name="connsiteX11" fmla="*/ 23891 w 136672"/>
              <a:gd name="connsiteY11" fmla="*/ 143945 h 168206"/>
              <a:gd name="connsiteX12" fmla="*/ 30015 w 136672"/>
              <a:gd name="connsiteY12" fmla="*/ 122472 h 168206"/>
              <a:gd name="connsiteX13" fmla="*/ 34747 w 136672"/>
              <a:gd name="connsiteY13" fmla="*/ 106486 h 168206"/>
              <a:gd name="connsiteX14" fmla="*/ 37809 w 136672"/>
              <a:gd name="connsiteY14" fmla="*/ 95750 h 168206"/>
              <a:gd name="connsiteX15" fmla="*/ 56737 w 136672"/>
              <a:gd name="connsiteY15" fmla="*/ 73799 h 168206"/>
              <a:gd name="connsiteX16" fmla="*/ 83459 w 136672"/>
              <a:gd name="connsiteY16" fmla="*/ 65449 h 168206"/>
              <a:gd name="connsiteX17" fmla="*/ 98491 w 136672"/>
              <a:gd name="connsiteY17" fmla="*/ 82150 h 168206"/>
              <a:gd name="connsiteX18" fmla="*/ 81232 w 136672"/>
              <a:gd name="connsiteY18" fmla="*/ 135594 h 168206"/>
              <a:gd name="connsiteX19" fmla="*/ 77614 w 136672"/>
              <a:gd name="connsiteY19" fmla="*/ 148717 h 168206"/>
              <a:gd name="connsiteX20" fmla="*/ 100439 w 136672"/>
              <a:gd name="connsiteY20" fmla="*/ 168281 h 168206"/>
              <a:gd name="connsiteX21" fmla="*/ 136904 w 136672"/>
              <a:gd name="connsiteY21" fmla="*/ 131538 h 168206"/>
              <a:gd name="connsiteX22" fmla="*/ 133563 w 136672"/>
              <a:gd name="connsiteY22" fmla="*/ 129152 h 168206"/>
              <a:gd name="connsiteX23" fmla="*/ 129388 w 136672"/>
              <a:gd name="connsiteY23" fmla="*/ 133447 h 168206"/>
              <a:gd name="connsiteX24" fmla="*/ 100996 w 136672"/>
              <a:gd name="connsiteY24" fmla="*/ 163032 h 168206"/>
              <a:gd name="connsiteX25" fmla="*/ 94315 w 136672"/>
              <a:gd name="connsiteY25" fmla="*/ 155159 h 168206"/>
              <a:gd name="connsiteX26" fmla="*/ 99326 w 136672"/>
              <a:gd name="connsiteY26" fmla="*/ 138219 h 168206"/>
              <a:gd name="connsiteX27" fmla="*/ 116305 w 136672"/>
              <a:gd name="connsiteY27" fmla="*/ 85729 h 168206"/>
              <a:gd name="connsiteX28" fmla="*/ 84294 w 136672"/>
              <a:gd name="connsiteY28" fmla="*/ 60200 h 168206"/>
              <a:gd name="connsiteX29" fmla="*/ 43098 w 136672"/>
              <a:gd name="connsiteY29" fmla="*/ 78571 h 168206"/>
              <a:gd name="connsiteX30" fmla="*/ 64809 w 136672"/>
              <a:gd name="connsiteY30" fmla="*/ 2699 h 16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6672" h="168206">
                <a:moveTo>
                  <a:pt x="64809" y="2699"/>
                </a:moveTo>
                <a:cubicBezTo>
                  <a:pt x="64809" y="2460"/>
                  <a:pt x="64809" y="75"/>
                  <a:pt x="61191" y="75"/>
                </a:cubicBezTo>
                <a:cubicBezTo>
                  <a:pt x="54788" y="75"/>
                  <a:pt x="34469" y="1983"/>
                  <a:pt x="27231" y="2460"/>
                </a:cubicBezTo>
                <a:cubicBezTo>
                  <a:pt x="25004" y="2699"/>
                  <a:pt x="21943" y="2938"/>
                  <a:pt x="21943" y="7232"/>
                </a:cubicBezTo>
                <a:cubicBezTo>
                  <a:pt x="21943" y="10096"/>
                  <a:pt x="24448" y="10096"/>
                  <a:pt x="28623" y="10096"/>
                </a:cubicBezTo>
                <a:cubicBezTo>
                  <a:pt x="41984" y="10096"/>
                  <a:pt x="42541" y="11766"/>
                  <a:pt x="42541" y="14151"/>
                </a:cubicBezTo>
                <a:lnTo>
                  <a:pt x="41706" y="18923"/>
                </a:lnTo>
                <a:lnTo>
                  <a:pt x="1344" y="156352"/>
                </a:lnTo>
                <a:cubicBezTo>
                  <a:pt x="231" y="159692"/>
                  <a:pt x="231" y="160169"/>
                  <a:pt x="231" y="161601"/>
                </a:cubicBezTo>
                <a:cubicBezTo>
                  <a:pt x="231" y="167088"/>
                  <a:pt x="5798" y="168281"/>
                  <a:pt x="8303" y="168281"/>
                </a:cubicBezTo>
                <a:cubicBezTo>
                  <a:pt x="12757" y="168281"/>
                  <a:pt x="17211" y="165418"/>
                  <a:pt x="18602" y="162078"/>
                </a:cubicBezTo>
                <a:lnTo>
                  <a:pt x="23891" y="143945"/>
                </a:lnTo>
                <a:lnTo>
                  <a:pt x="30015" y="122472"/>
                </a:lnTo>
                <a:cubicBezTo>
                  <a:pt x="31685" y="117223"/>
                  <a:pt x="33355" y="111974"/>
                  <a:pt x="34747" y="106486"/>
                </a:cubicBezTo>
                <a:cubicBezTo>
                  <a:pt x="35304" y="105055"/>
                  <a:pt x="37531" y="97181"/>
                  <a:pt x="37809" y="95750"/>
                </a:cubicBezTo>
                <a:cubicBezTo>
                  <a:pt x="38644" y="93602"/>
                  <a:pt x="47273" y="80241"/>
                  <a:pt x="56737" y="73799"/>
                </a:cubicBezTo>
                <a:cubicBezTo>
                  <a:pt x="62861" y="69982"/>
                  <a:pt x="71490" y="65449"/>
                  <a:pt x="83459" y="65449"/>
                </a:cubicBezTo>
                <a:cubicBezTo>
                  <a:pt x="95429" y="65449"/>
                  <a:pt x="98491" y="73561"/>
                  <a:pt x="98491" y="82150"/>
                </a:cubicBezTo>
                <a:cubicBezTo>
                  <a:pt x="98491" y="95034"/>
                  <a:pt x="87913" y="121040"/>
                  <a:pt x="81232" y="135594"/>
                </a:cubicBezTo>
                <a:cubicBezTo>
                  <a:pt x="79005" y="141082"/>
                  <a:pt x="77614" y="143945"/>
                  <a:pt x="77614" y="148717"/>
                </a:cubicBezTo>
                <a:cubicBezTo>
                  <a:pt x="77614" y="159931"/>
                  <a:pt x="87356" y="168281"/>
                  <a:pt x="100439" y="168281"/>
                </a:cubicBezTo>
                <a:cubicBezTo>
                  <a:pt x="126604" y="168281"/>
                  <a:pt x="136904" y="133447"/>
                  <a:pt x="136904" y="131538"/>
                </a:cubicBezTo>
                <a:cubicBezTo>
                  <a:pt x="136904" y="129152"/>
                  <a:pt x="134398" y="129152"/>
                  <a:pt x="133563" y="129152"/>
                </a:cubicBezTo>
                <a:cubicBezTo>
                  <a:pt x="130780" y="129152"/>
                  <a:pt x="130780" y="129868"/>
                  <a:pt x="129388" y="133447"/>
                </a:cubicBezTo>
                <a:cubicBezTo>
                  <a:pt x="125213" y="146092"/>
                  <a:pt x="116305" y="163032"/>
                  <a:pt x="100996" y="163032"/>
                </a:cubicBezTo>
                <a:cubicBezTo>
                  <a:pt x="96264" y="163032"/>
                  <a:pt x="94315" y="160646"/>
                  <a:pt x="94315" y="155159"/>
                </a:cubicBezTo>
                <a:cubicBezTo>
                  <a:pt x="94315" y="149194"/>
                  <a:pt x="96820" y="143468"/>
                  <a:pt x="99326" y="138219"/>
                </a:cubicBezTo>
                <a:cubicBezTo>
                  <a:pt x="103779" y="127959"/>
                  <a:pt x="116305" y="99567"/>
                  <a:pt x="116305" y="85729"/>
                </a:cubicBezTo>
                <a:cubicBezTo>
                  <a:pt x="116305" y="70220"/>
                  <a:pt x="105171" y="60200"/>
                  <a:pt x="84294" y="60200"/>
                </a:cubicBezTo>
                <a:cubicBezTo>
                  <a:pt x="66758" y="60200"/>
                  <a:pt x="53397" y="67596"/>
                  <a:pt x="43098" y="78571"/>
                </a:cubicBezTo>
                <a:lnTo>
                  <a:pt x="64809" y="2699"/>
                </a:lnTo>
                <a:close/>
              </a:path>
            </a:pathLst>
          </a:custGeom>
          <a:solidFill>
            <a:srgbClr val="9999D2"/>
          </a:solidFill>
          <a:ln w="317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61A8E7D-8521-E82A-743E-3C7D6EDFA8E9}"/>
              </a:ext>
            </a:extLst>
          </p:cNvPr>
          <p:cNvGrpSpPr/>
          <p:nvPr/>
        </p:nvGrpSpPr>
        <p:grpSpPr>
          <a:xfrm>
            <a:off x="5300213" y="2318809"/>
            <a:ext cx="2398316" cy="765764"/>
            <a:chOff x="5300213" y="2318809"/>
            <a:chExt cx="2398316" cy="76576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EA4BB63-699E-CFEF-FFF8-C404B33147C0}"/>
                </a:ext>
              </a:extLst>
            </p:cNvPr>
            <p:cNvSpPr txBox="1"/>
            <p:nvPr/>
          </p:nvSpPr>
          <p:spPr>
            <a:xfrm>
              <a:off x="5300213" y="2318809"/>
              <a:ext cx="239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Convection naturelle</a:t>
              </a:r>
            </a:p>
          </p:txBody>
        </p: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5A20FF4C-0C18-3269-396D-8CCB1C17DB21}"/>
                </a:ext>
              </a:extLst>
            </p:cNvPr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>
              <a:off x="5422900" y="2743200"/>
              <a:ext cx="2195575" cy="341373"/>
              <a:chOff x="7905219" y="4442833"/>
              <a:chExt cx="2187514" cy="306088"/>
            </a:xfrm>
          </p:grpSpPr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11970E44-546A-FF80-C08A-3537EF1615AA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7905219" y="4463341"/>
                <a:ext cx="219702" cy="209058"/>
              </a:xfrm>
              <a:custGeom>
                <a:avLst/>
                <a:gdLst>
                  <a:gd name="connsiteX0" fmla="*/ 64090 w 219702"/>
                  <a:gd name="connsiteY0" fmla="*/ 4042 h 209058"/>
                  <a:gd name="connsiteX1" fmla="*/ 54761 w 219702"/>
                  <a:gd name="connsiteY1" fmla="*/ 63 h 209058"/>
                  <a:gd name="connsiteX2" fmla="*/ 77 w 219702"/>
                  <a:gd name="connsiteY2" fmla="*/ 63 h 209058"/>
                  <a:gd name="connsiteX3" fmla="*/ 77 w 219702"/>
                  <a:gd name="connsiteY3" fmla="*/ 9551 h 209058"/>
                  <a:gd name="connsiteX4" fmla="*/ 9405 w 219702"/>
                  <a:gd name="connsiteY4" fmla="*/ 9551 h 209058"/>
                  <a:gd name="connsiteX5" fmla="*/ 25489 w 219702"/>
                  <a:gd name="connsiteY5" fmla="*/ 10164 h 209058"/>
                  <a:gd name="connsiteX6" fmla="*/ 33209 w 219702"/>
                  <a:gd name="connsiteY6" fmla="*/ 17204 h 209058"/>
                  <a:gd name="connsiteX7" fmla="*/ 33209 w 219702"/>
                  <a:gd name="connsiteY7" fmla="*/ 176982 h 209058"/>
                  <a:gd name="connsiteX8" fmla="*/ 77 w 219702"/>
                  <a:gd name="connsiteY8" fmla="*/ 199632 h 209058"/>
                  <a:gd name="connsiteX9" fmla="*/ 77 w 219702"/>
                  <a:gd name="connsiteY9" fmla="*/ 209121 h 209058"/>
                  <a:gd name="connsiteX10" fmla="*/ 37712 w 219702"/>
                  <a:gd name="connsiteY10" fmla="*/ 208203 h 209058"/>
                  <a:gd name="connsiteX11" fmla="*/ 75348 w 219702"/>
                  <a:gd name="connsiteY11" fmla="*/ 209121 h 209058"/>
                  <a:gd name="connsiteX12" fmla="*/ 75348 w 219702"/>
                  <a:gd name="connsiteY12" fmla="*/ 199632 h 209058"/>
                  <a:gd name="connsiteX13" fmla="*/ 42216 w 219702"/>
                  <a:gd name="connsiteY13" fmla="*/ 176982 h 209058"/>
                  <a:gd name="connsiteX14" fmla="*/ 42216 w 219702"/>
                  <a:gd name="connsiteY14" fmla="*/ 17816 h 209058"/>
                  <a:gd name="connsiteX15" fmla="*/ 45433 w 219702"/>
                  <a:gd name="connsiteY15" fmla="*/ 21489 h 209058"/>
                  <a:gd name="connsiteX16" fmla="*/ 176675 w 219702"/>
                  <a:gd name="connsiteY16" fmla="*/ 205142 h 209058"/>
                  <a:gd name="connsiteX17" fmla="*/ 182143 w 219702"/>
                  <a:gd name="connsiteY17" fmla="*/ 209121 h 209058"/>
                  <a:gd name="connsiteX18" fmla="*/ 186647 w 219702"/>
                  <a:gd name="connsiteY18" fmla="*/ 201163 h 209058"/>
                  <a:gd name="connsiteX19" fmla="*/ 186647 w 219702"/>
                  <a:gd name="connsiteY19" fmla="*/ 32202 h 209058"/>
                  <a:gd name="connsiteX20" fmla="*/ 219779 w 219702"/>
                  <a:gd name="connsiteY20" fmla="*/ 9551 h 209058"/>
                  <a:gd name="connsiteX21" fmla="*/ 219779 w 219702"/>
                  <a:gd name="connsiteY21" fmla="*/ 63 h 209058"/>
                  <a:gd name="connsiteX22" fmla="*/ 182143 w 219702"/>
                  <a:gd name="connsiteY22" fmla="*/ 981 h 209058"/>
                  <a:gd name="connsiteX23" fmla="*/ 144508 w 219702"/>
                  <a:gd name="connsiteY23" fmla="*/ 63 h 209058"/>
                  <a:gd name="connsiteX24" fmla="*/ 144508 w 219702"/>
                  <a:gd name="connsiteY24" fmla="*/ 9551 h 209058"/>
                  <a:gd name="connsiteX25" fmla="*/ 177640 w 219702"/>
                  <a:gd name="connsiteY25" fmla="*/ 32202 h 209058"/>
                  <a:gd name="connsiteX26" fmla="*/ 177640 w 219702"/>
                  <a:gd name="connsiteY26" fmla="*/ 162902 h 209058"/>
                  <a:gd name="connsiteX27" fmla="*/ 64090 w 219702"/>
                  <a:gd name="connsiteY27" fmla="*/ 4042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9702" h="209058">
                    <a:moveTo>
                      <a:pt x="64090" y="4042"/>
                    </a:moveTo>
                    <a:cubicBezTo>
                      <a:pt x="61194" y="369"/>
                      <a:pt x="60873" y="63"/>
                      <a:pt x="54761" y="63"/>
                    </a:cubicBezTo>
                    <a:lnTo>
                      <a:pt x="77" y="63"/>
                    </a:lnTo>
                    <a:lnTo>
                      <a:pt x="77" y="9551"/>
                    </a:lnTo>
                    <a:lnTo>
                      <a:pt x="9405" y="9551"/>
                    </a:lnTo>
                    <a:cubicBezTo>
                      <a:pt x="14230" y="9551"/>
                      <a:pt x="20664" y="9858"/>
                      <a:pt x="25489" y="10164"/>
                    </a:cubicBezTo>
                    <a:cubicBezTo>
                      <a:pt x="32887" y="11082"/>
                      <a:pt x="33209" y="11388"/>
                      <a:pt x="33209" y="17204"/>
                    </a:cubicBezTo>
                    <a:lnTo>
                      <a:pt x="33209" y="176982"/>
                    </a:lnTo>
                    <a:cubicBezTo>
                      <a:pt x="33209" y="185246"/>
                      <a:pt x="33209" y="199632"/>
                      <a:pt x="77" y="199632"/>
                    </a:cubicBezTo>
                    <a:lnTo>
                      <a:pt x="77" y="209121"/>
                    </a:lnTo>
                    <a:cubicBezTo>
                      <a:pt x="11335" y="208815"/>
                      <a:pt x="27097" y="208203"/>
                      <a:pt x="37712" y="208203"/>
                    </a:cubicBezTo>
                    <a:cubicBezTo>
                      <a:pt x="48328" y="208203"/>
                      <a:pt x="64090" y="208815"/>
                      <a:pt x="75348" y="209121"/>
                    </a:cubicBezTo>
                    <a:lnTo>
                      <a:pt x="75348" y="199632"/>
                    </a:lnTo>
                    <a:cubicBezTo>
                      <a:pt x="42216" y="199632"/>
                      <a:pt x="42216" y="185246"/>
                      <a:pt x="42216" y="176982"/>
                    </a:cubicBezTo>
                    <a:lnTo>
                      <a:pt x="42216" y="17816"/>
                    </a:lnTo>
                    <a:cubicBezTo>
                      <a:pt x="43824" y="19346"/>
                      <a:pt x="44146" y="19652"/>
                      <a:pt x="45433" y="21489"/>
                    </a:cubicBezTo>
                    <a:lnTo>
                      <a:pt x="176675" y="205142"/>
                    </a:lnTo>
                    <a:cubicBezTo>
                      <a:pt x="179570" y="208815"/>
                      <a:pt x="179892" y="209121"/>
                      <a:pt x="182143" y="209121"/>
                    </a:cubicBezTo>
                    <a:cubicBezTo>
                      <a:pt x="186647" y="209121"/>
                      <a:pt x="186647" y="206978"/>
                      <a:pt x="186647" y="201163"/>
                    </a:cubicBezTo>
                    <a:lnTo>
                      <a:pt x="186647" y="32202"/>
                    </a:lnTo>
                    <a:cubicBezTo>
                      <a:pt x="186647" y="23938"/>
                      <a:pt x="186647" y="9551"/>
                      <a:pt x="219779" y="9551"/>
                    </a:cubicBezTo>
                    <a:lnTo>
                      <a:pt x="219779" y="63"/>
                    </a:lnTo>
                    <a:cubicBezTo>
                      <a:pt x="208520" y="369"/>
                      <a:pt x="192759" y="981"/>
                      <a:pt x="182143" y="981"/>
                    </a:cubicBezTo>
                    <a:cubicBezTo>
                      <a:pt x="171528" y="981"/>
                      <a:pt x="155766" y="369"/>
                      <a:pt x="144508" y="63"/>
                    </a:cubicBezTo>
                    <a:lnTo>
                      <a:pt x="144508" y="9551"/>
                    </a:lnTo>
                    <a:cubicBezTo>
                      <a:pt x="177640" y="9551"/>
                      <a:pt x="177640" y="23938"/>
                      <a:pt x="177640" y="32202"/>
                    </a:cubicBezTo>
                    <a:lnTo>
                      <a:pt x="177640" y="162902"/>
                    </a:lnTo>
                    <a:lnTo>
                      <a:pt x="64090" y="4042"/>
                    </a:lnTo>
                    <a:close/>
                  </a:path>
                </a:pathLst>
              </a:custGeom>
              <a:solidFill>
                <a:srgbClr val="9999D2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C8BF16E5-AE71-52D4-4D32-C94B511EF1D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8146153" y="4537108"/>
                <a:ext cx="161801" cy="138657"/>
              </a:xfrm>
              <a:custGeom>
                <a:avLst/>
                <a:gdLst>
                  <a:gd name="connsiteX0" fmla="*/ 115565 w 161801"/>
                  <a:gd name="connsiteY0" fmla="*/ 111173 h 138657"/>
                  <a:gd name="connsiteX1" fmla="*/ 115565 w 161801"/>
                  <a:gd name="connsiteY1" fmla="*/ 138721 h 138657"/>
                  <a:gd name="connsiteX2" fmla="*/ 161885 w 161801"/>
                  <a:gd name="connsiteY2" fmla="*/ 135354 h 138657"/>
                  <a:gd name="connsiteX3" fmla="*/ 161885 w 161801"/>
                  <a:gd name="connsiteY3" fmla="*/ 125865 h 138657"/>
                  <a:gd name="connsiteX4" fmla="*/ 136795 w 161801"/>
                  <a:gd name="connsiteY4" fmla="*/ 108724 h 138657"/>
                  <a:gd name="connsiteX5" fmla="*/ 136795 w 161801"/>
                  <a:gd name="connsiteY5" fmla="*/ 63 h 138657"/>
                  <a:gd name="connsiteX6" fmla="*/ 89509 w 161801"/>
                  <a:gd name="connsiteY6" fmla="*/ 3430 h 138657"/>
                  <a:gd name="connsiteX7" fmla="*/ 89509 w 161801"/>
                  <a:gd name="connsiteY7" fmla="*/ 12918 h 138657"/>
                  <a:gd name="connsiteX8" fmla="*/ 114600 w 161801"/>
                  <a:gd name="connsiteY8" fmla="*/ 30059 h 138657"/>
                  <a:gd name="connsiteX9" fmla="*/ 114600 w 161801"/>
                  <a:gd name="connsiteY9" fmla="*/ 84543 h 138657"/>
                  <a:gd name="connsiteX10" fmla="*/ 75677 w 161801"/>
                  <a:gd name="connsiteY10" fmla="*/ 131987 h 138657"/>
                  <a:gd name="connsiteX11" fmla="*/ 47370 w 161801"/>
                  <a:gd name="connsiteY11" fmla="*/ 101684 h 138657"/>
                  <a:gd name="connsiteX12" fmla="*/ 47370 w 161801"/>
                  <a:gd name="connsiteY12" fmla="*/ 63 h 138657"/>
                  <a:gd name="connsiteX13" fmla="*/ 84 w 161801"/>
                  <a:gd name="connsiteY13" fmla="*/ 3430 h 138657"/>
                  <a:gd name="connsiteX14" fmla="*/ 84 w 161801"/>
                  <a:gd name="connsiteY14" fmla="*/ 12918 h 138657"/>
                  <a:gd name="connsiteX15" fmla="*/ 25175 w 161801"/>
                  <a:gd name="connsiteY15" fmla="*/ 41079 h 138657"/>
                  <a:gd name="connsiteX16" fmla="*/ 25175 w 161801"/>
                  <a:gd name="connsiteY16" fmla="*/ 86992 h 138657"/>
                  <a:gd name="connsiteX17" fmla="*/ 74069 w 161801"/>
                  <a:gd name="connsiteY17" fmla="*/ 138721 h 138657"/>
                  <a:gd name="connsiteX18" fmla="*/ 115565 w 161801"/>
                  <a:gd name="connsiteY18" fmla="*/ 111173 h 13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01" h="138657">
                    <a:moveTo>
                      <a:pt x="115565" y="111173"/>
                    </a:moveTo>
                    <a:lnTo>
                      <a:pt x="115565" y="138721"/>
                    </a:lnTo>
                    <a:lnTo>
                      <a:pt x="161885" y="135354"/>
                    </a:lnTo>
                    <a:lnTo>
                      <a:pt x="161885" y="125865"/>
                    </a:lnTo>
                    <a:cubicBezTo>
                      <a:pt x="139368" y="125865"/>
                      <a:pt x="136795" y="123722"/>
                      <a:pt x="136795" y="108724"/>
                    </a:cubicBezTo>
                    <a:lnTo>
                      <a:pt x="136795" y="63"/>
                    </a:lnTo>
                    <a:lnTo>
                      <a:pt x="89509" y="3430"/>
                    </a:lnTo>
                    <a:lnTo>
                      <a:pt x="89509" y="12918"/>
                    </a:lnTo>
                    <a:cubicBezTo>
                      <a:pt x="112026" y="12918"/>
                      <a:pt x="114600" y="15061"/>
                      <a:pt x="114600" y="30059"/>
                    </a:cubicBezTo>
                    <a:lnTo>
                      <a:pt x="114600" y="84543"/>
                    </a:lnTo>
                    <a:cubicBezTo>
                      <a:pt x="114600" y="111173"/>
                      <a:pt x="99159" y="131987"/>
                      <a:pt x="75677" y="131987"/>
                    </a:cubicBezTo>
                    <a:cubicBezTo>
                      <a:pt x="48657" y="131987"/>
                      <a:pt x="47370" y="117601"/>
                      <a:pt x="47370" y="101684"/>
                    </a:cubicBezTo>
                    <a:lnTo>
                      <a:pt x="47370" y="63"/>
                    </a:lnTo>
                    <a:lnTo>
                      <a:pt x="84" y="3430"/>
                    </a:lnTo>
                    <a:lnTo>
                      <a:pt x="84" y="12918"/>
                    </a:lnTo>
                    <a:cubicBezTo>
                      <a:pt x="25175" y="12918"/>
                      <a:pt x="25175" y="13837"/>
                      <a:pt x="25175" y="41079"/>
                    </a:cubicBezTo>
                    <a:lnTo>
                      <a:pt x="25175" y="86992"/>
                    </a:lnTo>
                    <a:cubicBezTo>
                      <a:pt x="25175" y="110867"/>
                      <a:pt x="25175" y="138721"/>
                      <a:pt x="74069" y="138721"/>
                    </a:cubicBezTo>
                    <a:cubicBezTo>
                      <a:pt x="92083" y="138721"/>
                      <a:pt x="106236" y="130150"/>
                      <a:pt x="115565" y="111173"/>
                    </a:cubicBezTo>
                    <a:close/>
                  </a:path>
                </a:pathLst>
              </a:custGeom>
              <a:solidFill>
                <a:srgbClr val="9999D2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DCAA9DC8-6BCA-3BC4-F76F-C9B100258F87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8421931" y="4560065"/>
                <a:ext cx="213912" cy="71624"/>
              </a:xfrm>
              <a:custGeom>
                <a:avLst/>
                <a:gdLst>
                  <a:gd name="connsiteX0" fmla="*/ 203068 w 213912"/>
                  <a:gd name="connsiteY0" fmla="*/ 12306 h 71624"/>
                  <a:gd name="connsiteX1" fmla="*/ 214005 w 213912"/>
                  <a:gd name="connsiteY1" fmla="*/ 6185 h 71624"/>
                  <a:gd name="connsiteX2" fmla="*/ 203389 w 213912"/>
                  <a:gd name="connsiteY2" fmla="*/ 63 h 71624"/>
                  <a:gd name="connsiteX3" fmla="*/ 10708 w 213912"/>
                  <a:gd name="connsiteY3" fmla="*/ 63 h 71624"/>
                  <a:gd name="connsiteX4" fmla="*/ 92 w 213912"/>
                  <a:gd name="connsiteY4" fmla="*/ 6185 h 71624"/>
                  <a:gd name="connsiteX5" fmla="*/ 11029 w 213912"/>
                  <a:gd name="connsiteY5" fmla="*/ 12306 h 71624"/>
                  <a:gd name="connsiteX6" fmla="*/ 203068 w 213912"/>
                  <a:gd name="connsiteY6" fmla="*/ 12306 h 71624"/>
                  <a:gd name="connsiteX7" fmla="*/ 203389 w 213912"/>
                  <a:gd name="connsiteY7" fmla="*/ 71687 h 71624"/>
                  <a:gd name="connsiteX8" fmla="*/ 214005 w 213912"/>
                  <a:gd name="connsiteY8" fmla="*/ 65566 h 71624"/>
                  <a:gd name="connsiteX9" fmla="*/ 203068 w 213912"/>
                  <a:gd name="connsiteY9" fmla="*/ 59444 h 71624"/>
                  <a:gd name="connsiteX10" fmla="*/ 11029 w 213912"/>
                  <a:gd name="connsiteY10" fmla="*/ 59444 h 71624"/>
                  <a:gd name="connsiteX11" fmla="*/ 92 w 213912"/>
                  <a:gd name="connsiteY11" fmla="*/ 65566 h 71624"/>
                  <a:gd name="connsiteX12" fmla="*/ 10708 w 213912"/>
                  <a:gd name="connsiteY12" fmla="*/ 71687 h 71624"/>
                  <a:gd name="connsiteX13" fmla="*/ 203389 w 213912"/>
                  <a:gd name="connsiteY13" fmla="*/ 71687 h 71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3912" h="71624">
                    <a:moveTo>
                      <a:pt x="203068" y="12306"/>
                    </a:moveTo>
                    <a:cubicBezTo>
                      <a:pt x="207893" y="12306"/>
                      <a:pt x="214005" y="12306"/>
                      <a:pt x="214005" y="6185"/>
                    </a:cubicBezTo>
                    <a:cubicBezTo>
                      <a:pt x="214005" y="63"/>
                      <a:pt x="207893" y="63"/>
                      <a:pt x="203389" y="63"/>
                    </a:cubicBezTo>
                    <a:lnTo>
                      <a:pt x="10708" y="63"/>
                    </a:lnTo>
                    <a:cubicBezTo>
                      <a:pt x="6204" y="63"/>
                      <a:pt x="92" y="63"/>
                      <a:pt x="92" y="6185"/>
                    </a:cubicBezTo>
                    <a:cubicBezTo>
                      <a:pt x="92" y="12306"/>
                      <a:pt x="6204" y="12306"/>
                      <a:pt x="11029" y="12306"/>
                    </a:cubicBezTo>
                    <a:lnTo>
                      <a:pt x="203068" y="12306"/>
                    </a:lnTo>
                    <a:close/>
                    <a:moveTo>
                      <a:pt x="203389" y="71687"/>
                    </a:moveTo>
                    <a:cubicBezTo>
                      <a:pt x="207893" y="71687"/>
                      <a:pt x="214005" y="71687"/>
                      <a:pt x="214005" y="65566"/>
                    </a:cubicBezTo>
                    <a:cubicBezTo>
                      <a:pt x="214005" y="59444"/>
                      <a:pt x="207893" y="59444"/>
                      <a:pt x="203068" y="59444"/>
                    </a:cubicBezTo>
                    <a:lnTo>
                      <a:pt x="11029" y="59444"/>
                    </a:lnTo>
                    <a:cubicBezTo>
                      <a:pt x="6204" y="59444"/>
                      <a:pt x="92" y="59444"/>
                      <a:pt x="92" y="65566"/>
                    </a:cubicBezTo>
                    <a:cubicBezTo>
                      <a:pt x="92" y="71687"/>
                      <a:pt x="6204" y="71687"/>
                      <a:pt x="10708" y="71687"/>
                    </a:cubicBezTo>
                    <a:lnTo>
                      <a:pt x="203389" y="71687"/>
                    </a:ln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 60">
                <a:extLst>
                  <a:ext uri="{FF2B5EF4-FFF2-40B4-BE49-F238E27FC236}">
                    <a16:creationId xmlns:a16="http://schemas.microsoft.com/office/drawing/2014/main" id="{8E21C118-C656-0493-0BEE-5EDD714C7DC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8760508" y="4456607"/>
                <a:ext cx="160514" cy="278540"/>
              </a:xfrm>
              <a:custGeom>
                <a:avLst/>
                <a:gdLst>
                  <a:gd name="connsiteX0" fmla="*/ 101108 w 160514"/>
                  <a:gd name="connsiteY0" fmla="*/ 93420 h 278540"/>
                  <a:gd name="connsiteX1" fmla="*/ 128772 w 160514"/>
                  <a:gd name="connsiteY1" fmla="*/ 93420 h 278540"/>
                  <a:gd name="connsiteX2" fmla="*/ 138422 w 160514"/>
                  <a:gd name="connsiteY2" fmla="*/ 87298 h 278540"/>
                  <a:gd name="connsiteX3" fmla="*/ 129737 w 160514"/>
                  <a:gd name="connsiteY3" fmla="*/ 83931 h 278540"/>
                  <a:gd name="connsiteX4" fmla="*/ 103038 w 160514"/>
                  <a:gd name="connsiteY4" fmla="*/ 83931 h 278540"/>
                  <a:gd name="connsiteX5" fmla="*/ 109793 w 160514"/>
                  <a:gd name="connsiteY5" fmla="*/ 49037 h 278540"/>
                  <a:gd name="connsiteX6" fmla="*/ 117513 w 160514"/>
                  <a:gd name="connsiteY6" fmla="*/ 17204 h 278540"/>
                  <a:gd name="connsiteX7" fmla="*/ 132632 w 160514"/>
                  <a:gd name="connsiteY7" fmla="*/ 6797 h 278540"/>
                  <a:gd name="connsiteX8" fmla="*/ 148394 w 160514"/>
                  <a:gd name="connsiteY8" fmla="*/ 12306 h 278540"/>
                  <a:gd name="connsiteX9" fmla="*/ 131024 w 160514"/>
                  <a:gd name="connsiteY9" fmla="*/ 28835 h 278540"/>
                  <a:gd name="connsiteX10" fmla="*/ 142926 w 160514"/>
                  <a:gd name="connsiteY10" fmla="*/ 39548 h 278540"/>
                  <a:gd name="connsiteX11" fmla="*/ 160618 w 160514"/>
                  <a:gd name="connsiteY11" fmla="*/ 21183 h 278540"/>
                  <a:gd name="connsiteX12" fmla="*/ 132632 w 160514"/>
                  <a:gd name="connsiteY12" fmla="*/ 63 h 278540"/>
                  <a:gd name="connsiteX13" fmla="*/ 91780 w 160514"/>
                  <a:gd name="connsiteY13" fmla="*/ 35875 h 278540"/>
                  <a:gd name="connsiteX14" fmla="*/ 81164 w 160514"/>
                  <a:gd name="connsiteY14" fmla="*/ 83931 h 278540"/>
                  <a:gd name="connsiteX15" fmla="*/ 58969 w 160514"/>
                  <a:gd name="connsiteY15" fmla="*/ 83931 h 278540"/>
                  <a:gd name="connsiteX16" fmla="*/ 49319 w 160514"/>
                  <a:gd name="connsiteY16" fmla="*/ 89747 h 278540"/>
                  <a:gd name="connsiteX17" fmla="*/ 58326 w 160514"/>
                  <a:gd name="connsiteY17" fmla="*/ 93420 h 278540"/>
                  <a:gd name="connsiteX18" fmla="*/ 79556 w 160514"/>
                  <a:gd name="connsiteY18" fmla="*/ 93420 h 278540"/>
                  <a:gd name="connsiteX19" fmla="*/ 55431 w 160514"/>
                  <a:gd name="connsiteY19" fmla="*/ 214324 h 278540"/>
                  <a:gd name="connsiteX20" fmla="*/ 27445 w 160514"/>
                  <a:gd name="connsiteY20" fmla="*/ 271869 h 278540"/>
                  <a:gd name="connsiteX21" fmla="*/ 12005 w 160514"/>
                  <a:gd name="connsiteY21" fmla="*/ 266359 h 278540"/>
                  <a:gd name="connsiteX22" fmla="*/ 29697 w 160514"/>
                  <a:gd name="connsiteY22" fmla="*/ 249831 h 278540"/>
                  <a:gd name="connsiteX23" fmla="*/ 17795 w 160514"/>
                  <a:gd name="connsiteY23" fmla="*/ 239118 h 278540"/>
                  <a:gd name="connsiteX24" fmla="*/ 103 w 160514"/>
                  <a:gd name="connsiteY24" fmla="*/ 257483 h 278540"/>
                  <a:gd name="connsiteX25" fmla="*/ 27445 w 160514"/>
                  <a:gd name="connsiteY25" fmla="*/ 278603 h 278540"/>
                  <a:gd name="connsiteX26" fmla="*/ 63794 w 160514"/>
                  <a:gd name="connsiteY26" fmla="*/ 248912 h 278540"/>
                  <a:gd name="connsiteX27" fmla="*/ 81808 w 160514"/>
                  <a:gd name="connsiteY27" fmla="*/ 190450 h 278540"/>
                  <a:gd name="connsiteX28" fmla="*/ 101108 w 160514"/>
                  <a:gd name="connsiteY28" fmla="*/ 93420 h 278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0514" h="278540">
                    <a:moveTo>
                      <a:pt x="101108" y="93420"/>
                    </a:moveTo>
                    <a:lnTo>
                      <a:pt x="128772" y="93420"/>
                    </a:lnTo>
                    <a:cubicBezTo>
                      <a:pt x="135205" y="93420"/>
                      <a:pt x="138422" y="93420"/>
                      <a:pt x="138422" y="87298"/>
                    </a:cubicBezTo>
                    <a:cubicBezTo>
                      <a:pt x="138422" y="83931"/>
                      <a:pt x="135205" y="83931"/>
                      <a:pt x="129737" y="83931"/>
                    </a:cubicBezTo>
                    <a:lnTo>
                      <a:pt x="103038" y="83931"/>
                    </a:lnTo>
                    <a:lnTo>
                      <a:pt x="109793" y="49037"/>
                    </a:lnTo>
                    <a:cubicBezTo>
                      <a:pt x="111080" y="42609"/>
                      <a:pt x="115583" y="20877"/>
                      <a:pt x="117513" y="17204"/>
                    </a:cubicBezTo>
                    <a:cubicBezTo>
                      <a:pt x="120408" y="11388"/>
                      <a:pt x="125877" y="6797"/>
                      <a:pt x="132632" y="6797"/>
                    </a:cubicBezTo>
                    <a:cubicBezTo>
                      <a:pt x="133919" y="6797"/>
                      <a:pt x="142282" y="6797"/>
                      <a:pt x="148394" y="12306"/>
                    </a:cubicBezTo>
                    <a:cubicBezTo>
                      <a:pt x="134240" y="13531"/>
                      <a:pt x="131024" y="24244"/>
                      <a:pt x="131024" y="28835"/>
                    </a:cubicBezTo>
                    <a:cubicBezTo>
                      <a:pt x="131024" y="35875"/>
                      <a:pt x="136814" y="39548"/>
                      <a:pt x="142926" y="39548"/>
                    </a:cubicBezTo>
                    <a:cubicBezTo>
                      <a:pt x="151289" y="39548"/>
                      <a:pt x="160618" y="32814"/>
                      <a:pt x="160618" y="21183"/>
                    </a:cubicBezTo>
                    <a:cubicBezTo>
                      <a:pt x="160618" y="7103"/>
                      <a:pt x="145821" y="63"/>
                      <a:pt x="132632" y="63"/>
                    </a:cubicBezTo>
                    <a:cubicBezTo>
                      <a:pt x="121695" y="63"/>
                      <a:pt x="101430" y="5572"/>
                      <a:pt x="91780" y="35875"/>
                    </a:cubicBezTo>
                    <a:cubicBezTo>
                      <a:pt x="89850" y="42303"/>
                      <a:pt x="88885" y="45364"/>
                      <a:pt x="81164" y="83931"/>
                    </a:cubicBezTo>
                    <a:lnTo>
                      <a:pt x="58969" y="83931"/>
                    </a:lnTo>
                    <a:cubicBezTo>
                      <a:pt x="52857" y="83931"/>
                      <a:pt x="49319" y="83931"/>
                      <a:pt x="49319" y="89747"/>
                    </a:cubicBezTo>
                    <a:cubicBezTo>
                      <a:pt x="49319" y="93420"/>
                      <a:pt x="52214" y="93420"/>
                      <a:pt x="58326" y="93420"/>
                    </a:cubicBezTo>
                    <a:lnTo>
                      <a:pt x="79556" y="93420"/>
                    </a:lnTo>
                    <a:lnTo>
                      <a:pt x="55431" y="214324"/>
                    </a:lnTo>
                    <a:cubicBezTo>
                      <a:pt x="49641" y="244015"/>
                      <a:pt x="44172" y="271869"/>
                      <a:pt x="27445" y="271869"/>
                    </a:cubicBezTo>
                    <a:cubicBezTo>
                      <a:pt x="26158" y="271869"/>
                      <a:pt x="18117" y="271869"/>
                      <a:pt x="12005" y="266359"/>
                    </a:cubicBezTo>
                    <a:cubicBezTo>
                      <a:pt x="26802" y="265441"/>
                      <a:pt x="29697" y="254422"/>
                      <a:pt x="29697" y="249831"/>
                    </a:cubicBezTo>
                    <a:cubicBezTo>
                      <a:pt x="29697" y="242791"/>
                      <a:pt x="23907" y="239118"/>
                      <a:pt x="17795" y="239118"/>
                    </a:cubicBezTo>
                    <a:cubicBezTo>
                      <a:pt x="9431" y="239118"/>
                      <a:pt x="103" y="245852"/>
                      <a:pt x="103" y="257483"/>
                    </a:cubicBezTo>
                    <a:cubicBezTo>
                      <a:pt x="103" y="271257"/>
                      <a:pt x="14257" y="278603"/>
                      <a:pt x="27445" y="278603"/>
                    </a:cubicBezTo>
                    <a:cubicBezTo>
                      <a:pt x="45137" y="278603"/>
                      <a:pt x="58004" y="260544"/>
                      <a:pt x="63794" y="248912"/>
                    </a:cubicBezTo>
                    <a:cubicBezTo>
                      <a:pt x="74088" y="229629"/>
                      <a:pt x="81486" y="192592"/>
                      <a:pt x="81808" y="190450"/>
                    </a:cubicBezTo>
                    <a:lnTo>
                      <a:pt x="101108" y="93420"/>
                    </a:ln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562301AF-7042-EC92-0AF1-675A0B72328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9021027" y="4442833"/>
                <a:ext cx="74628" cy="306088"/>
              </a:xfrm>
              <a:custGeom>
                <a:avLst/>
                <a:gdLst>
                  <a:gd name="connsiteX0" fmla="*/ 74739 w 74628"/>
                  <a:gd name="connsiteY0" fmla="*/ 303090 h 306088"/>
                  <a:gd name="connsiteX1" fmla="*/ 69270 w 74628"/>
                  <a:gd name="connsiteY1" fmla="*/ 296356 h 306088"/>
                  <a:gd name="connsiteX2" fmla="*/ 18768 w 74628"/>
                  <a:gd name="connsiteY2" fmla="*/ 153107 h 306088"/>
                  <a:gd name="connsiteX3" fmla="*/ 70557 w 74628"/>
                  <a:gd name="connsiteY3" fmla="*/ 8327 h 306088"/>
                  <a:gd name="connsiteX4" fmla="*/ 74739 w 74628"/>
                  <a:gd name="connsiteY4" fmla="*/ 3124 h 306088"/>
                  <a:gd name="connsiteX5" fmla="*/ 71522 w 74628"/>
                  <a:gd name="connsiteY5" fmla="*/ 63 h 306088"/>
                  <a:gd name="connsiteX6" fmla="*/ 20376 w 74628"/>
                  <a:gd name="connsiteY6" fmla="*/ 59750 h 306088"/>
                  <a:gd name="connsiteX7" fmla="*/ 111 w 74628"/>
                  <a:gd name="connsiteY7" fmla="*/ 153107 h 306088"/>
                  <a:gd name="connsiteX8" fmla="*/ 21341 w 74628"/>
                  <a:gd name="connsiteY8" fmla="*/ 248606 h 306088"/>
                  <a:gd name="connsiteX9" fmla="*/ 71522 w 74628"/>
                  <a:gd name="connsiteY9" fmla="*/ 306151 h 306088"/>
                  <a:gd name="connsiteX10" fmla="*/ 74739 w 74628"/>
                  <a:gd name="connsiteY10" fmla="*/ 303090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28" h="306088">
                    <a:moveTo>
                      <a:pt x="74739" y="303090"/>
                    </a:moveTo>
                    <a:cubicBezTo>
                      <a:pt x="74739" y="302172"/>
                      <a:pt x="74739" y="301560"/>
                      <a:pt x="69270" y="296356"/>
                    </a:cubicBezTo>
                    <a:cubicBezTo>
                      <a:pt x="29061" y="257789"/>
                      <a:pt x="18768" y="199938"/>
                      <a:pt x="18768" y="153107"/>
                    </a:cubicBezTo>
                    <a:cubicBezTo>
                      <a:pt x="18768" y="99848"/>
                      <a:pt x="30991" y="46588"/>
                      <a:pt x="70557" y="8327"/>
                    </a:cubicBezTo>
                    <a:cubicBezTo>
                      <a:pt x="74739" y="4654"/>
                      <a:pt x="74739" y="4042"/>
                      <a:pt x="74739" y="3124"/>
                    </a:cubicBezTo>
                    <a:cubicBezTo>
                      <a:pt x="74739" y="981"/>
                      <a:pt x="73452" y="63"/>
                      <a:pt x="71522" y="63"/>
                    </a:cubicBezTo>
                    <a:cubicBezTo>
                      <a:pt x="68305" y="63"/>
                      <a:pt x="39355" y="20877"/>
                      <a:pt x="20376" y="59750"/>
                    </a:cubicBezTo>
                    <a:cubicBezTo>
                      <a:pt x="3971" y="93420"/>
                      <a:pt x="111" y="127395"/>
                      <a:pt x="111" y="153107"/>
                    </a:cubicBezTo>
                    <a:cubicBezTo>
                      <a:pt x="111" y="176982"/>
                      <a:pt x="3649" y="214018"/>
                      <a:pt x="21341" y="248606"/>
                    </a:cubicBezTo>
                    <a:cubicBezTo>
                      <a:pt x="40641" y="286255"/>
                      <a:pt x="68305" y="306151"/>
                      <a:pt x="71522" y="306151"/>
                    </a:cubicBezTo>
                    <a:cubicBezTo>
                      <a:pt x="73452" y="306151"/>
                      <a:pt x="74739" y="305233"/>
                      <a:pt x="74739" y="3030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855C26D8-F5B3-2B71-9060-A0E62237BA7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9125535" y="4463341"/>
                <a:ext cx="224205" cy="215792"/>
              </a:xfrm>
              <a:custGeom>
                <a:avLst/>
                <a:gdLst>
                  <a:gd name="connsiteX0" fmla="*/ 60911 w 224205"/>
                  <a:gd name="connsiteY0" fmla="*/ 101072 h 215792"/>
                  <a:gd name="connsiteX1" fmla="*/ 60911 w 224205"/>
                  <a:gd name="connsiteY1" fmla="*/ 21795 h 215792"/>
                  <a:gd name="connsiteX2" fmla="*/ 67987 w 224205"/>
                  <a:gd name="connsiteY2" fmla="*/ 10164 h 215792"/>
                  <a:gd name="connsiteX3" fmla="*/ 86966 w 224205"/>
                  <a:gd name="connsiteY3" fmla="*/ 9551 h 215792"/>
                  <a:gd name="connsiteX4" fmla="*/ 151944 w 224205"/>
                  <a:gd name="connsiteY4" fmla="*/ 55159 h 215792"/>
                  <a:gd name="connsiteX5" fmla="*/ 96616 w 224205"/>
                  <a:gd name="connsiteY5" fmla="*/ 101072 h 215792"/>
                  <a:gd name="connsiteX6" fmla="*/ 60911 w 224205"/>
                  <a:gd name="connsiteY6" fmla="*/ 101072 h 215792"/>
                  <a:gd name="connsiteX7" fmla="*/ 128783 w 224205"/>
                  <a:gd name="connsiteY7" fmla="*/ 105051 h 215792"/>
                  <a:gd name="connsiteX8" fmla="*/ 185076 w 224205"/>
                  <a:gd name="connsiteY8" fmla="*/ 55159 h 215792"/>
                  <a:gd name="connsiteX9" fmla="*/ 101120 w 224205"/>
                  <a:gd name="connsiteY9" fmla="*/ 63 h 215792"/>
                  <a:gd name="connsiteX10" fmla="*/ 114 w 224205"/>
                  <a:gd name="connsiteY10" fmla="*/ 63 h 215792"/>
                  <a:gd name="connsiteX11" fmla="*/ 114 w 224205"/>
                  <a:gd name="connsiteY11" fmla="*/ 9551 h 215792"/>
                  <a:gd name="connsiteX12" fmla="*/ 7835 w 224205"/>
                  <a:gd name="connsiteY12" fmla="*/ 9551 h 215792"/>
                  <a:gd name="connsiteX13" fmla="*/ 33247 w 224205"/>
                  <a:gd name="connsiteY13" fmla="*/ 23938 h 215792"/>
                  <a:gd name="connsiteX14" fmla="*/ 33247 w 224205"/>
                  <a:gd name="connsiteY14" fmla="*/ 185246 h 215792"/>
                  <a:gd name="connsiteX15" fmla="*/ 7835 w 224205"/>
                  <a:gd name="connsiteY15" fmla="*/ 199632 h 215792"/>
                  <a:gd name="connsiteX16" fmla="*/ 114 w 224205"/>
                  <a:gd name="connsiteY16" fmla="*/ 199632 h 215792"/>
                  <a:gd name="connsiteX17" fmla="*/ 114 w 224205"/>
                  <a:gd name="connsiteY17" fmla="*/ 209121 h 215792"/>
                  <a:gd name="connsiteX18" fmla="*/ 47079 w 224205"/>
                  <a:gd name="connsiteY18" fmla="*/ 208203 h 215792"/>
                  <a:gd name="connsiteX19" fmla="*/ 94043 w 224205"/>
                  <a:gd name="connsiteY19" fmla="*/ 209121 h 215792"/>
                  <a:gd name="connsiteX20" fmla="*/ 94043 w 224205"/>
                  <a:gd name="connsiteY20" fmla="*/ 199632 h 215792"/>
                  <a:gd name="connsiteX21" fmla="*/ 86323 w 224205"/>
                  <a:gd name="connsiteY21" fmla="*/ 199632 h 215792"/>
                  <a:gd name="connsiteX22" fmla="*/ 60911 w 224205"/>
                  <a:gd name="connsiteY22" fmla="*/ 185246 h 215792"/>
                  <a:gd name="connsiteX23" fmla="*/ 60911 w 224205"/>
                  <a:gd name="connsiteY23" fmla="*/ 107806 h 215792"/>
                  <a:gd name="connsiteX24" fmla="*/ 97903 w 224205"/>
                  <a:gd name="connsiteY24" fmla="*/ 107806 h 215792"/>
                  <a:gd name="connsiteX25" fmla="*/ 127818 w 224205"/>
                  <a:gd name="connsiteY25" fmla="*/ 118213 h 215792"/>
                  <a:gd name="connsiteX26" fmla="*/ 140042 w 224205"/>
                  <a:gd name="connsiteY26" fmla="*/ 159229 h 215792"/>
                  <a:gd name="connsiteX27" fmla="*/ 153231 w 224205"/>
                  <a:gd name="connsiteY27" fmla="*/ 202999 h 215792"/>
                  <a:gd name="connsiteX28" fmla="*/ 193761 w 224205"/>
                  <a:gd name="connsiteY28" fmla="*/ 215855 h 215792"/>
                  <a:gd name="connsiteX29" fmla="*/ 224320 w 224205"/>
                  <a:gd name="connsiteY29" fmla="*/ 182185 h 215792"/>
                  <a:gd name="connsiteX30" fmla="*/ 220138 w 224205"/>
                  <a:gd name="connsiteY30" fmla="*/ 176982 h 215792"/>
                  <a:gd name="connsiteX31" fmla="*/ 216278 w 224205"/>
                  <a:gd name="connsiteY31" fmla="*/ 181879 h 215792"/>
                  <a:gd name="connsiteX32" fmla="*/ 195048 w 224205"/>
                  <a:gd name="connsiteY32" fmla="*/ 209121 h 215792"/>
                  <a:gd name="connsiteX33" fmla="*/ 172209 w 224205"/>
                  <a:gd name="connsiteY33" fmla="*/ 165044 h 215792"/>
                  <a:gd name="connsiteX34" fmla="*/ 168028 w 224205"/>
                  <a:gd name="connsiteY34" fmla="*/ 140557 h 215792"/>
                  <a:gd name="connsiteX35" fmla="*/ 128783 w 224205"/>
                  <a:gd name="connsiteY35" fmla="*/ 105051 h 21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24205" h="215792">
                    <a:moveTo>
                      <a:pt x="60911" y="101072"/>
                    </a:moveTo>
                    <a:lnTo>
                      <a:pt x="60911" y="21795"/>
                    </a:lnTo>
                    <a:cubicBezTo>
                      <a:pt x="60911" y="14755"/>
                      <a:pt x="60911" y="11082"/>
                      <a:pt x="67987" y="10164"/>
                    </a:cubicBezTo>
                    <a:cubicBezTo>
                      <a:pt x="71204" y="9551"/>
                      <a:pt x="80533" y="9551"/>
                      <a:pt x="86966" y="9551"/>
                    </a:cubicBezTo>
                    <a:cubicBezTo>
                      <a:pt x="115917" y="9551"/>
                      <a:pt x="151944" y="10776"/>
                      <a:pt x="151944" y="55159"/>
                    </a:cubicBezTo>
                    <a:cubicBezTo>
                      <a:pt x="151944" y="76279"/>
                      <a:pt x="144224" y="101072"/>
                      <a:pt x="96616" y="101072"/>
                    </a:cubicBezTo>
                    <a:lnTo>
                      <a:pt x="60911" y="101072"/>
                    </a:lnTo>
                    <a:close/>
                    <a:moveTo>
                      <a:pt x="128783" y="105051"/>
                    </a:moveTo>
                    <a:cubicBezTo>
                      <a:pt x="159986" y="97705"/>
                      <a:pt x="185076" y="79034"/>
                      <a:pt x="185076" y="55159"/>
                    </a:cubicBezTo>
                    <a:cubicBezTo>
                      <a:pt x="185076" y="25774"/>
                      <a:pt x="148405" y="63"/>
                      <a:pt x="101120" y="63"/>
                    </a:cubicBezTo>
                    <a:lnTo>
                      <a:pt x="114" y="63"/>
                    </a:lnTo>
                    <a:lnTo>
                      <a:pt x="114" y="9551"/>
                    </a:lnTo>
                    <a:lnTo>
                      <a:pt x="7835" y="9551"/>
                    </a:lnTo>
                    <a:cubicBezTo>
                      <a:pt x="32603" y="9551"/>
                      <a:pt x="33247" y="12918"/>
                      <a:pt x="33247" y="23938"/>
                    </a:cubicBezTo>
                    <a:lnTo>
                      <a:pt x="33247" y="185246"/>
                    </a:lnTo>
                    <a:cubicBezTo>
                      <a:pt x="33247" y="196265"/>
                      <a:pt x="32603" y="199632"/>
                      <a:pt x="7835" y="199632"/>
                    </a:cubicBezTo>
                    <a:lnTo>
                      <a:pt x="114" y="199632"/>
                    </a:lnTo>
                    <a:lnTo>
                      <a:pt x="114" y="209121"/>
                    </a:lnTo>
                    <a:cubicBezTo>
                      <a:pt x="11695" y="208203"/>
                      <a:pt x="34533" y="208203"/>
                      <a:pt x="47079" y="208203"/>
                    </a:cubicBezTo>
                    <a:cubicBezTo>
                      <a:pt x="59624" y="208203"/>
                      <a:pt x="82463" y="208203"/>
                      <a:pt x="94043" y="209121"/>
                    </a:cubicBezTo>
                    <a:lnTo>
                      <a:pt x="94043" y="199632"/>
                    </a:lnTo>
                    <a:lnTo>
                      <a:pt x="86323" y="199632"/>
                    </a:lnTo>
                    <a:cubicBezTo>
                      <a:pt x="61554" y="199632"/>
                      <a:pt x="60911" y="196265"/>
                      <a:pt x="60911" y="185246"/>
                    </a:cubicBezTo>
                    <a:lnTo>
                      <a:pt x="60911" y="107806"/>
                    </a:lnTo>
                    <a:lnTo>
                      <a:pt x="97903" y="107806"/>
                    </a:lnTo>
                    <a:cubicBezTo>
                      <a:pt x="103050" y="107806"/>
                      <a:pt x="116560" y="107806"/>
                      <a:pt x="127818" y="118213"/>
                    </a:cubicBezTo>
                    <a:cubicBezTo>
                      <a:pt x="140042" y="129232"/>
                      <a:pt x="140042" y="138721"/>
                      <a:pt x="140042" y="159229"/>
                    </a:cubicBezTo>
                    <a:cubicBezTo>
                      <a:pt x="140042" y="179124"/>
                      <a:pt x="140042" y="191368"/>
                      <a:pt x="153231" y="202999"/>
                    </a:cubicBezTo>
                    <a:cubicBezTo>
                      <a:pt x="166419" y="214018"/>
                      <a:pt x="184111" y="215855"/>
                      <a:pt x="193761" y="215855"/>
                    </a:cubicBezTo>
                    <a:cubicBezTo>
                      <a:pt x="218852" y="215855"/>
                      <a:pt x="224320" y="190756"/>
                      <a:pt x="224320" y="182185"/>
                    </a:cubicBezTo>
                    <a:cubicBezTo>
                      <a:pt x="224320" y="180349"/>
                      <a:pt x="224320" y="176982"/>
                      <a:pt x="220138" y="176982"/>
                    </a:cubicBezTo>
                    <a:cubicBezTo>
                      <a:pt x="216600" y="176982"/>
                      <a:pt x="216600" y="179737"/>
                      <a:pt x="216278" y="181879"/>
                    </a:cubicBezTo>
                    <a:cubicBezTo>
                      <a:pt x="214348" y="203611"/>
                      <a:pt x="203090" y="209121"/>
                      <a:pt x="195048" y="209121"/>
                    </a:cubicBezTo>
                    <a:cubicBezTo>
                      <a:pt x="179286" y="209121"/>
                      <a:pt x="176713" y="193510"/>
                      <a:pt x="172209" y="165044"/>
                    </a:cubicBezTo>
                    <a:lnTo>
                      <a:pt x="168028" y="140557"/>
                    </a:lnTo>
                    <a:cubicBezTo>
                      <a:pt x="162237" y="120968"/>
                      <a:pt x="146475" y="110867"/>
                      <a:pt x="128783" y="105051"/>
                    </a:cubicBezTo>
                    <a:close/>
                  </a:path>
                </a:pathLst>
              </a:custGeom>
              <a:solidFill>
                <a:srgbClr val="1A1AFF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 64">
                <a:extLst>
                  <a:ext uri="{FF2B5EF4-FFF2-40B4-BE49-F238E27FC236}">
                    <a16:creationId xmlns:a16="http://schemas.microsoft.com/office/drawing/2014/main" id="{BAED3F36-3559-89E1-A42F-2090C8024AB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9364574" y="4535271"/>
                <a:ext cx="145074" cy="140494"/>
              </a:xfrm>
              <a:custGeom>
                <a:avLst/>
                <a:gdLst>
                  <a:gd name="connsiteX0" fmla="*/ 93728 w 145074"/>
                  <a:gd name="connsiteY0" fmla="*/ 113928 h 140494"/>
                  <a:gd name="connsiteX1" fmla="*/ 118819 w 145074"/>
                  <a:gd name="connsiteY1" fmla="*/ 139027 h 140494"/>
                  <a:gd name="connsiteX2" fmla="*/ 145196 w 145074"/>
                  <a:gd name="connsiteY2" fmla="*/ 109948 h 140494"/>
                  <a:gd name="connsiteX3" fmla="*/ 145196 w 145074"/>
                  <a:gd name="connsiteY3" fmla="*/ 92807 h 140494"/>
                  <a:gd name="connsiteX4" fmla="*/ 137154 w 145074"/>
                  <a:gd name="connsiteY4" fmla="*/ 92807 h 140494"/>
                  <a:gd name="connsiteX5" fmla="*/ 137154 w 145074"/>
                  <a:gd name="connsiteY5" fmla="*/ 109948 h 140494"/>
                  <a:gd name="connsiteX6" fmla="*/ 125574 w 145074"/>
                  <a:gd name="connsiteY6" fmla="*/ 129538 h 140494"/>
                  <a:gd name="connsiteX7" fmla="*/ 113672 w 145074"/>
                  <a:gd name="connsiteY7" fmla="*/ 114234 h 140494"/>
                  <a:gd name="connsiteX8" fmla="*/ 113672 w 145074"/>
                  <a:gd name="connsiteY8" fmla="*/ 53016 h 140494"/>
                  <a:gd name="connsiteX9" fmla="*/ 102092 w 145074"/>
                  <a:gd name="connsiteY9" fmla="*/ 16898 h 140494"/>
                  <a:gd name="connsiteX10" fmla="*/ 58023 w 145074"/>
                  <a:gd name="connsiteY10" fmla="*/ 63 h 140494"/>
                  <a:gd name="connsiteX11" fmla="*/ 9450 w 145074"/>
                  <a:gd name="connsiteY11" fmla="*/ 34651 h 140494"/>
                  <a:gd name="connsiteX12" fmla="*/ 24247 w 145074"/>
                  <a:gd name="connsiteY12" fmla="*/ 49037 h 140494"/>
                  <a:gd name="connsiteX13" fmla="*/ 39044 w 145074"/>
                  <a:gd name="connsiteY13" fmla="*/ 34957 h 140494"/>
                  <a:gd name="connsiteX14" fmla="*/ 22639 w 145074"/>
                  <a:gd name="connsiteY14" fmla="*/ 20877 h 140494"/>
                  <a:gd name="connsiteX15" fmla="*/ 57380 w 145074"/>
                  <a:gd name="connsiteY15" fmla="*/ 6797 h 140494"/>
                  <a:gd name="connsiteX16" fmla="*/ 91477 w 145074"/>
                  <a:gd name="connsiteY16" fmla="*/ 45976 h 140494"/>
                  <a:gd name="connsiteX17" fmla="*/ 91477 w 145074"/>
                  <a:gd name="connsiteY17" fmla="*/ 57301 h 140494"/>
                  <a:gd name="connsiteX18" fmla="*/ 32289 w 145074"/>
                  <a:gd name="connsiteY18" fmla="*/ 68320 h 140494"/>
                  <a:gd name="connsiteX19" fmla="*/ 122 w 145074"/>
                  <a:gd name="connsiteY19" fmla="*/ 108112 h 140494"/>
                  <a:gd name="connsiteX20" fmla="*/ 51589 w 145074"/>
                  <a:gd name="connsiteY20" fmla="*/ 140557 h 140494"/>
                  <a:gd name="connsiteX21" fmla="*/ 93728 w 145074"/>
                  <a:gd name="connsiteY21" fmla="*/ 113928 h 140494"/>
                  <a:gd name="connsiteX22" fmla="*/ 91477 w 145074"/>
                  <a:gd name="connsiteY22" fmla="*/ 63729 h 140494"/>
                  <a:gd name="connsiteX23" fmla="*/ 91477 w 145074"/>
                  <a:gd name="connsiteY23" fmla="*/ 94338 h 140494"/>
                  <a:gd name="connsiteX24" fmla="*/ 53841 w 145074"/>
                  <a:gd name="connsiteY24" fmla="*/ 133823 h 140494"/>
                  <a:gd name="connsiteX25" fmla="*/ 24891 w 145074"/>
                  <a:gd name="connsiteY25" fmla="*/ 107806 h 140494"/>
                  <a:gd name="connsiteX26" fmla="*/ 91477 w 145074"/>
                  <a:gd name="connsiteY26" fmla="*/ 63729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5074" h="140494">
                    <a:moveTo>
                      <a:pt x="93728" y="113928"/>
                    </a:moveTo>
                    <a:cubicBezTo>
                      <a:pt x="95015" y="126171"/>
                      <a:pt x="103700" y="139027"/>
                      <a:pt x="118819" y="139027"/>
                    </a:cubicBezTo>
                    <a:cubicBezTo>
                      <a:pt x="125574" y="139027"/>
                      <a:pt x="145196" y="134742"/>
                      <a:pt x="145196" y="109948"/>
                    </a:cubicBezTo>
                    <a:lnTo>
                      <a:pt x="145196" y="92807"/>
                    </a:lnTo>
                    <a:lnTo>
                      <a:pt x="137154" y="92807"/>
                    </a:lnTo>
                    <a:lnTo>
                      <a:pt x="137154" y="109948"/>
                    </a:lnTo>
                    <a:cubicBezTo>
                      <a:pt x="137154" y="127702"/>
                      <a:pt x="129112" y="129538"/>
                      <a:pt x="125574" y="129538"/>
                    </a:cubicBezTo>
                    <a:cubicBezTo>
                      <a:pt x="114959" y="129538"/>
                      <a:pt x="113672" y="115764"/>
                      <a:pt x="113672" y="114234"/>
                    </a:cubicBezTo>
                    <a:lnTo>
                      <a:pt x="113672" y="53016"/>
                    </a:lnTo>
                    <a:cubicBezTo>
                      <a:pt x="113672" y="40160"/>
                      <a:pt x="113672" y="28223"/>
                      <a:pt x="102092" y="16898"/>
                    </a:cubicBezTo>
                    <a:cubicBezTo>
                      <a:pt x="89547" y="4960"/>
                      <a:pt x="73463" y="63"/>
                      <a:pt x="58023" y="63"/>
                    </a:cubicBezTo>
                    <a:cubicBezTo>
                      <a:pt x="31646" y="63"/>
                      <a:pt x="9450" y="14449"/>
                      <a:pt x="9450" y="34651"/>
                    </a:cubicBezTo>
                    <a:cubicBezTo>
                      <a:pt x="9450" y="43833"/>
                      <a:pt x="15884" y="49037"/>
                      <a:pt x="24247" y="49037"/>
                    </a:cubicBezTo>
                    <a:cubicBezTo>
                      <a:pt x="33254" y="49037"/>
                      <a:pt x="39044" y="42915"/>
                      <a:pt x="39044" y="34957"/>
                    </a:cubicBezTo>
                    <a:cubicBezTo>
                      <a:pt x="39044" y="31284"/>
                      <a:pt x="37436" y="21183"/>
                      <a:pt x="22639" y="20877"/>
                    </a:cubicBezTo>
                    <a:cubicBezTo>
                      <a:pt x="31324" y="10164"/>
                      <a:pt x="47086" y="6797"/>
                      <a:pt x="57380" y="6797"/>
                    </a:cubicBezTo>
                    <a:cubicBezTo>
                      <a:pt x="73141" y="6797"/>
                      <a:pt x="91477" y="18734"/>
                      <a:pt x="91477" y="45976"/>
                    </a:cubicBezTo>
                    <a:lnTo>
                      <a:pt x="91477" y="57301"/>
                    </a:lnTo>
                    <a:cubicBezTo>
                      <a:pt x="75071" y="58220"/>
                      <a:pt x="52554" y="59138"/>
                      <a:pt x="32289" y="68320"/>
                    </a:cubicBezTo>
                    <a:cubicBezTo>
                      <a:pt x="8164" y="78727"/>
                      <a:pt x="122" y="94644"/>
                      <a:pt x="122" y="108112"/>
                    </a:cubicBezTo>
                    <a:cubicBezTo>
                      <a:pt x="122" y="132905"/>
                      <a:pt x="31324" y="140557"/>
                      <a:pt x="51589" y="140557"/>
                    </a:cubicBezTo>
                    <a:cubicBezTo>
                      <a:pt x="72820" y="140557"/>
                      <a:pt x="87617" y="128314"/>
                      <a:pt x="93728" y="113928"/>
                    </a:cubicBezTo>
                    <a:close/>
                    <a:moveTo>
                      <a:pt x="91477" y="63729"/>
                    </a:moveTo>
                    <a:lnTo>
                      <a:pt x="91477" y="94338"/>
                    </a:lnTo>
                    <a:cubicBezTo>
                      <a:pt x="91477" y="123416"/>
                      <a:pt x="68316" y="133823"/>
                      <a:pt x="53841" y="133823"/>
                    </a:cubicBezTo>
                    <a:cubicBezTo>
                      <a:pt x="38079" y="133823"/>
                      <a:pt x="24891" y="123110"/>
                      <a:pt x="24891" y="107806"/>
                    </a:cubicBezTo>
                    <a:cubicBezTo>
                      <a:pt x="24891" y="90971"/>
                      <a:pt x="38401" y="65566"/>
                      <a:pt x="91477" y="63729"/>
                    </a:cubicBezTo>
                    <a:close/>
                  </a:path>
                </a:pathLst>
              </a:custGeom>
              <a:solidFill>
                <a:srgbClr val="1A1AFF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6" name="Forme libre 65">
                <a:extLst>
                  <a:ext uri="{FF2B5EF4-FFF2-40B4-BE49-F238E27FC236}">
                    <a16:creationId xmlns:a16="http://schemas.microsoft.com/office/drawing/2014/main" id="{D11F574D-4AD3-2CF8-6460-748B5322051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9539564" y="4639954"/>
                <a:ext cx="37635" cy="91520"/>
              </a:xfrm>
              <a:custGeom>
                <a:avLst/>
                <a:gdLst>
                  <a:gd name="connsiteX0" fmla="*/ 37762 w 37635"/>
                  <a:gd name="connsiteY0" fmla="*/ 32202 h 91520"/>
                  <a:gd name="connsiteX1" fmla="*/ 17175 w 37635"/>
                  <a:gd name="connsiteY1" fmla="*/ 63 h 91520"/>
                  <a:gd name="connsiteX2" fmla="*/ 127 w 37635"/>
                  <a:gd name="connsiteY2" fmla="*/ 16285 h 91520"/>
                  <a:gd name="connsiteX3" fmla="*/ 17175 w 37635"/>
                  <a:gd name="connsiteY3" fmla="*/ 32508 h 91520"/>
                  <a:gd name="connsiteX4" fmla="*/ 28434 w 37635"/>
                  <a:gd name="connsiteY4" fmla="*/ 28529 h 91520"/>
                  <a:gd name="connsiteX5" fmla="*/ 30042 w 37635"/>
                  <a:gd name="connsiteY5" fmla="*/ 27611 h 91520"/>
                  <a:gd name="connsiteX6" fmla="*/ 30686 w 37635"/>
                  <a:gd name="connsiteY6" fmla="*/ 32202 h 91520"/>
                  <a:gd name="connsiteX7" fmla="*/ 8812 w 37635"/>
                  <a:gd name="connsiteY7" fmla="*/ 83319 h 91520"/>
                  <a:gd name="connsiteX8" fmla="*/ 5274 w 37635"/>
                  <a:gd name="connsiteY8" fmla="*/ 88216 h 91520"/>
                  <a:gd name="connsiteX9" fmla="*/ 8490 w 37635"/>
                  <a:gd name="connsiteY9" fmla="*/ 91583 h 91520"/>
                  <a:gd name="connsiteX10" fmla="*/ 37762 w 37635"/>
                  <a:gd name="connsiteY10" fmla="*/ 32202 h 9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35" h="91520">
                    <a:moveTo>
                      <a:pt x="37762" y="32202"/>
                    </a:moveTo>
                    <a:cubicBezTo>
                      <a:pt x="37762" y="12000"/>
                      <a:pt x="29721" y="63"/>
                      <a:pt x="17175" y="63"/>
                    </a:cubicBezTo>
                    <a:cubicBezTo>
                      <a:pt x="6560" y="63"/>
                      <a:pt x="127" y="7715"/>
                      <a:pt x="127" y="16285"/>
                    </a:cubicBezTo>
                    <a:cubicBezTo>
                      <a:pt x="127" y="24550"/>
                      <a:pt x="6560" y="32508"/>
                      <a:pt x="17175" y="32508"/>
                    </a:cubicBezTo>
                    <a:cubicBezTo>
                      <a:pt x="21036" y="32508"/>
                      <a:pt x="25217" y="31284"/>
                      <a:pt x="28434" y="28529"/>
                    </a:cubicBezTo>
                    <a:cubicBezTo>
                      <a:pt x="29399" y="27917"/>
                      <a:pt x="29721" y="27611"/>
                      <a:pt x="30042" y="27611"/>
                    </a:cubicBezTo>
                    <a:cubicBezTo>
                      <a:pt x="30364" y="27611"/>
                      <a:pt x="30686" y="27917"/>
                      <a:pt x="30686" y="32202"/>
                    </a:cubicBezTo>
                    <a:cubicBezTo>
                      <a:pt x="30686" y="54853"/>
                      <a:pt x="19427" y="73218"/>
                      <a:pt x="8812" y="83319"/>
                    </a:cubicBezTo>
                    <a:cubicBezTo>
                      <a:pt x="5274" y="86686"/>
                      <a:pt x="5274" y="87298"/>
                      <a:pt x="5274" y="88216"/>
                    </a:cubicBezTo>
                    <a:cubicBezTo>
                      <a:pt x="5274" y="90359"/>
                      <a:pt x="6882" y="91583"/>
                      <a:pt x="8490" y="91583"/>
                    </a:cubicBezTo>
                    <a:cubicBezTo>
                      <a:pt x="12029" y="91583"/>
                      <a:pt x="37762" y="68014"/>
                      <a:pt x="37762" y="32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 66">
                <a:extLst>
                  <a:ext uri="{FF2B5EF4-FFF2-40B4-BE49-F238E27FC236}">
                    <a16:creationId xmlns:a16="http://schemas.microsoft.com/office/drawing/2014/main" id="{F46AB855-D5D2-A844-1E47-863BB284B500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9666123" y="4463341"/>
                <a:ext cx="189465" cy="209058"/>
              </a:xfrm>
              <a:custGeom>
                <a:avLst/>
                <a:gdLst>
                  <a:gd name="connsiteX0" fmla="*/ 61892 w 189465"/>
                  <a:gd name="connsiteY0" fmla="*/ 112397 h 209058"/>
                  <a:gd name="connsiteX1" fmla="*/ 116255 w 189465"/>
                  <a:gd name="connsiteY1" fmla="*/ 112397 h 209058"/>
                  <a:gd name="connsiteX2" fmla="*/ 189596 w 189465"/>
                  <a:gd name="connsiteY2" fmla="*/ 56995 h 209058"/>
                  <a:gd name="connsiteX3" fmla="*/ 113682 w 189465"/>
                  <a:gd name="connsiteY3" fmla="*/ 63 h 209058"/>
                  <a:gd name="connsiteX4" fmla="*/ 131 w 189465"/>
                  <a:gd name="connsiteY4" fmla="*/ 63 h 209058"/>
                  <a:gd name="connsiteX5" fmla="*/ 131 w 189465"/>
                  <a:gd name="connsiteY5" fmla="*/ 9551 h 209058"/>
                  <a:gd name="connsiteX6" fmla="*/ 7851 w 189465"/>
                  <a:gd name="connsiteY6" fmla="*/ 9551 h 209058"/>
                  <a:gd name="connsiteX7" fmla="*/ 33263 w 189465"/>
                  <a:gd name="connsiteY7" fmla="*/ 23938 h 209058"/>
                  <a:gd name="connsiteX8" fmla="*/ 33263 w 189465"/>
                  <a:gd name="connsiteY8" fmla="*/ 185246 h 209058"/>
                  <a:gd name="connsiteX9" fmla="*/ 7851 w 189465"/>
                  <a:gd name="connsiteY9" fmla="*/ 199632 h 209058"/>
                  <a:gd name="connsiteX10" fmla="*/ 131 w 189465"/>
                  <a:gd name="connsiteY10" fmla="*/ 199632 h 209058"/>
                  <a:gd name="connsiteX11" fmla="*/ 131 w 189465"/>
                  <a:gd name="connsiteY11" fmla="*/ 209121 h 209058"/>
                  <a:gd name="connsiteX12" fmla="*/ 47417 w 189465"/>
                  <a:gd name="connsiteY12" fmla="*/ 208203 h 209058"/>
                  <a:gd name="connsiteX13" fmla="*/ 95025 w 189465"/>
                  <a:gd name="connsiteY13" fmla="*/ 209121 h 209058"/>
                  <a:gd name="connsiteX14" fmla="*/ 95025 w 189465"/>
                  <a:gd name="connsiteY14" fmla="*/ 199632 h 209058"/>
                  <a:gd name="connsiteX15" fmla="*/ 87304 w 189465"/>
                  <a:gd name="connsiteY15" fmla="*/ 199632 h 209058"/>
                  <a:gd name="connsiteX16" fmla="*/ 61892 w 189465"/>
                  <a:gd name="connsiteY16" fmla="*/ 185246 h 209058"/>
                  <a:gd name="connsiteX17" fmla="*/ 61892 w 189465"/>
                  <a:gd name="connsiteY17" fmla="*/ 112397 h 209058"/>
                  <a:gd name="connsiteX18" fmla="*/ 60927 w 189465"/>
                  <a:gd name="connsiteY18" fmla="*/ 104439 h 209058"/>
                  <a:gd name="connsiteX19" fmla="*/ 60927 w 189465"/>
                  <a:gd name="connsiteY19" fmla="*/ 21795 h 209058"/>
                  <a:gd name="connsiteX20" fmla="*/ 76689 w 189465"/>
                  <a:gd name="connsiteY20" fmla="*/ 9551 h 209058"/>
                  <a:gd name="connsiteX21" fmla="*/ 105318 w 189465"/>
                  <a:gd name="connsiteY21" fmla="*/ 9551 h 209058"/>
                  <a:gd name="connsiteX22" fmla="*/ 156464 w 189465"/>
                  <a:gd name="connsiteY22" fmla="*/ 56995 h 209058"/>
                  <a:gd name="connsiteX23" fmla="*/ 105318 w 189465"/>
                  <a:gd name="connsiteY23" fmla="*/ 104439 h 209058"/>
                  <a:gd name="connsiteX24" fmla="*/ 60927 w 189465"/>
                  <a:gd name="connsiteY24" fmla="*/ 104439 h 20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9465" h="209058">
                    <a:moveTo>
                      <a:pt x="61892" y="112397"/>
                    </a:moveTo>
                    <a:lnTo>
                      <a:pt x="116255" y="112397"/>
                    </a:lnTo>
                    <a:cubicBezTo>
                      <a:pt x="154856" y="112397"/>
                      <a:pt x="189596" y="87604"/>
                      <a:pt x="189596" y="56995"/>
                    </a:cubicBezTo>
                    <a:cubicBezTo>
                      <a:pt x="189596" y="26999"/>
                      <a:pt x="157751" y="63"/>
                      <a:pt x="113682" y="63"/>
                    </a:cubicBezTo>
                    <a:lnTo>
                      <a:pt x="131" y="63"/>
                    </a:lnTo>
                    <a:lnTo>
                      <a:pt x="131" y="9551"/>
                    </a:lnTo>
                    <a:lnTo>
                      <a:pt x="7851" y="9551"/>
                    </a:lnTo>
                    <a:cubicBezTo>
                      <a:pt x="32620" y="9551"/>
                      <a:pt x="33263" y="12918"/>
                      <a:pt x="33263" y="23938"/>
                    </a:cubicBezTo>
                    <a:lnTo>
                      <a:pt x="33263" y="185246"/>
                    </a:lnTo>
                    <a:cubicBezTo>
                      <a:pt x="33263" y="196265"/>
                      <a:pt x="32620" y="199632"/>
                      <a:pt x="7851" y="199632"/>
                    </a:cubicBezTo>
                    <a:lnTo>
                      <a:pt x="131" y="199632"/>
                    </a:lnTo>
                    <a:lnTo>
                      <a:pt x="131" y="209121"/>
                    </a:lnTo>
                    <a:cubicBezTo>
                      <a:pt x="11390" y="208203"/>
                      <a:pt x="35194" y="208203"/>
                      <a:pt x="47417" y="208203"/>
                    </a:cubicBezTo>
                    <a:cubicBezTo>
                      <a:pt x="59641" y="208203"/>
                      <a:pt x="83766" y="208203"/>
                      <a:pt x="95025" y="209121"/>
                    </a:cubicBezTo>
                    <a:lnTo>
                      <a:pt x="95025" y="199632"/>
                    </a:lnTo>
                    <a:lnTo>
                      <a:pt x="87304" y="199632"/>
                    </a:lnTo>
                    <a:cubicBezTo>
                      <a:pt x="62536" y="199632"/>
                      <a:pt x="61892" y="196265"/>
                      <a:pt x="61892" y="185246"/>
                    </a:cubicBezTo>
                    <a:lnTo>
                      <a:pt x="61892" y="112397"/>
                    </a:lnTo>
                    <a:close/>
                    <a:moveTo>
                      <a:pt x="60927" y="104439"/>
                    </a:moveTo>
                    <a:lnTo>
                      <a:pt x="60927" y="21795"/>
                    </a:lnTo>
                    <a:cubicBezTo>
                      <a:pt x="60927" y="11694"/>
                      <a:pt x="61571" y="9551"/>
                      <a:pt x="76689" y="9551"/>
                    </a:cubicBezTo>
                    <a:lnTo>
                      <a:pt x="105318" y="9551"/>
                    </a:lnTo>
                    <a:cubicBezTo>
                      <a:pt x="156464" y="9551"/>
                      <a:pt x="156464" y="41997"/>
                      <a:pt x="156464" y="56995"/>
                    </a:cubicBezTo>
                    <a:cubicBezTo>
                      <a:pt x="156464" y="71381"/>
                      <a:pt x="156464" y="104439"/>
                      <a:pt x="105318" y="104439"/>
                    </a:cubicBezTo>
                    <a:lnTo>
                      <a:pt x="60927" y="104439"/>
                    </a:ln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92F67688-BFA3-32F9-E0AC-100A6DA4C38B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9882788" y="4537108"/>
                <a:ext cx="108081" cy="135290"/>
              </a:xfrm>
              <a:custGeom>
                <a:avLst/>
                <a:gdLst>
                  <a:gd name="connsiteX0" fmla="*/ 44850 w 108081"/>
                  <a:gd name="connsiteY0" fmla="*/ 33732 h 135290"/>
                  <a:gd name="connsiteX1" fmla="*/ 44850 w 108081"/>
                  <a:gd name="connsiteY1" fmla="*/ 63 h 135290"/>
                  <a:gd name="connsiteX2" fmla="*/ 138 w 108081"/>
                  <a:gd name="connsiteY2" fmla="*/ 3430 h 135290"/>
                  <a:gd name="connsiteX3" fmla="*/ 138 w 108081"/>
                  <a:gd name="connsiteY3" fmla="*/ 12918 h 135290"/>
                  <a:gd name="connsiteX4" fmla="*/ 25228 w 108081"/>
                  <a:gd name="connsiteY4" fmla="*/ 30059 h 135290"/>
                  <a:gd name="connsiteX5" fmla="*/ 25228 w 108081"/>
                  <a:gd name="connsiteY5" fmla="*/ 112091 h 135290"/>
                  <a:gd name="connsiteX6" fmla="*/ 138 w 108081"/>
                  <a:gd name="connsiteY6" fmla="*/ 125865 h 135290"/>
                  <a:gd name="connsiteX7" fmla="*/ 138 w 108081"/>
                  <a:gd name="connsiteY7" fmla="*/ 135354 h 135290"/>
                  <a:gd name="connsiteX8" fmla="*/ 36809 w 108081"/>
                  <a:gd name="connsiteY8" fmla="*/ 134435 h 135290"/>
                  <a:gd name="connsiteX9" fmla="*/ 77661 w 108081"/>
                  <a:gd name="connsiteY9" fmla="*/ 135354 h 135290"/>
                  <a:gd name="connsiteX10" fmla="*/ 77661 w 108081"/>
                  <a:gd name="connsiteY10" fmla="*/ 125865 h 135290"/>
                  <a:gd name="connsiteX11" fmla="*/ 70906 w 108081"/>
                  <a:gd name="connsiteY11" fmla="*/ 125865 h 135290"/>
                  <a:gd name="connsiteX12" fmla="*/ 46459 w 108081"/>
                  <a:gd name="connsiteY12" fmla="*/ 111479 h 135290"/>
                  <a:gd name="connsiteX13" fmla="*/ 46459 w 108081"/>
                  <a:gd name="connsiteY13" fmla="*/ 64341 h 135290"/>
                  <a:gd name="connsiteX14" fmla="*/ 84416 w 108081"/>
                  <a:gd name="connsiteY14" fmla="*/ 6797 h 135290"/>
                  <a:gd name="connsiteX15" fmla="*/ 87955 w 108081"/>
                  <a:gd name="connsiteY15" fmla="*/ 7103 h 135290"/>
                  <a:gd name="connsiteX16" fmla="*/ 80556 w 108081"/>
                  <a:gd name="connsiteY16" fmla="*/ 19040 h 135290"/>
                  <a:gd name="connsiteX17" fmla="*/ 94388 w 108081"/>
                  <a:gd name="connsiteY17" fmla="*/ 32202 h 135290"/>
                  <a:gd name="connsiteX18" fmla="*/ 108220 w 108081"/>
                  <a:gd name="connsiteY18" fmla="*/ 18734 h 135290"/>
                  <a:gd name="connsiteX19" fmla="*/ 84416 w 108081"/>
                  <a:gd name="connsiteY19" fmla="*/ 63 h 135290"/>
                  <a:gd name="connsiteX20" fmla="*/ 44850 w 108081"/>
                  <a:gd name="connsiteY20" fmla="*/ 33732 h 13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8081" h="135290">
                    <a:moveTo>
                      <a:pt x="44850" y="33732"/>
                    </a:moveTo>
                    <a:lnTo>
                      <a:pt x="44850" y="63"/>
                    </a:lnTo>
                    <a:lnTo>
                      <a:pt x="138" y="3430"/>
                    </a:lnTo>
                    <a:lnTo>
                      <a:pt x="138" y="12918"/>
                    </a:lnTo>
                    <a:cubicBezTo>
                      <a:pt x="22655" y="12918"/>
                      <a:pt x="25228" y="15061"/>
                      <a:pt x="25228" y="30059"/>
                    </a:cubicBezTo>
                    <a:lnTo>
                      <a:pt x="25228" y="112091"/>
                    </a:lnTo>
                    <a:cubicBezTo>
                      <a:pt x="25228" y="125865"/>
                      <a:pt x="21690" y="125865"/>
                      <a:pt x="138" y="125865"/>
                    </a:cubicBezTo>
                    <a:lnTo>
                      <a:pt x="138" y="135354"/>
                    </a:lnTo>
                    <a:cubicBezTo>
                      <a:pt x="12683" y="135048"/>
                      <a:pt x="27802" y="134435"/>
                      <a:pt x="36809" y="134435"/>
                    </a:cubicBezTo>
                    <a:cubicBezTo>
                      <a:pt x="49676" y="134435"/>
                      <a:pt x="64794" y="134435"/>
                      <a:pt x="77661" y="135354"/>
                    </a:cubicBezTo>
                    <a:lnTo>
                      <a:pt x="77661" y="125865"/>
                    </a:lnTo>
                    <a:lnTo>
                      <a:pt x="70906" y="125865"/>
                    </a:lnTo>
                    <a:cubicBezTo>
                      <a:pt x="47102" y="125865"/>
                      <a:pt x="46459" y="122498"/>
                      <a:pt x="46459" y="111479"/>
                    </a:cubicBezTo>
                    <a:lnTo>
                      <a:pt x="46459" y="64341"/>
                    </a:lnTo>
                    <a:cubicBezTo>
                      <a:pt x="46459" y="34039"/>
                      <a:pt x="59969" y="6797"/>
                      <a:pt x="84416" y="6797"/>
                    </a:cubicBezTo>
                    <a:cubicBezTo>
                      <a:pt x="86668" y="6797"/>
                      <a:pt x="87311" y="6797"/>
                      <a:pt x="87955" y="7103"/>
                    </a:cubicBezTo>
                    <a:cubicBezTo>
                      <a:pt x="86990" y="7409"/>
                      <a:pt x="80556" y="11082"/>
                      <a:pt x="80556" y="19040"/>
                    </a:cubicBezTo>
                    <a:cubicBezTo>
                      <a:pt x="80556" y="27611"/>
                      <a:pt x="87311" y="32202"/>
                      <a:pt x="94388" y="32202"/>
                    </a:cubicBezTo>
                    <a:cubicBezTo>
                      <a:pt x="100178" y="32202"/>
                      <a:pt x="108220" y="28529"/>
                      <a:pt x="108220" y="18734"/>
                    </a:cubicBezTo>
                    <a:cubicBezTo>
                      <a:pt x="108220" y="8939"/>
                      <a:pt x="98248" y="63"/>
                      <a:pt x="84416" y="63"/>
                    </a:cubicBezTo>
                    <a:cubicBezTo>
                      <a:pt x="60934" y="63"/>
                      <a:pt x="49354" y="20571"/>
                      <a:pt x="44850" y="337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9" name="Forme libre 68">
                <a:extLst>
                  <a:ext uri="{FF2B5EF4-FFF2-40B4-BE49-F238E27FC236}">
                    <a16:creationId xmlns:a16="http://schemas.microsoft.com/office/drawing/2014/main" id="{AFDCEE83-052E-8EBD-E043-5F36AC09F337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0018105" y="4442833"/>
                <a:ext cx="74628" cy="306088"/>
              </a:xfrm>
              <a:custGeom>
                <a:avLst/>
                <a:gdLst>
                  <a:gd name="connsiteX0" fmla="*/ 74770 w 74628"/>
                  <a:gd name="connsiteY0" fmla="*/ 153107 h 306088"/>
                  <a:gd name="connsiteX1" fmla="*/ 53540 w 74628"/>
                  <a:gd name="connsiteY1" fmla="*/ 57607 h 306088"/>
                  <a:gd name="connsiteX2" fmla="*/ 3359 w 74628"/>
                  <a:gd name="connsiteY2" fmla="*/ 63 h 306088"/>
                  <a:gd name="connsiteX3" fmla="*/ 142 w 74628"/>
                  <a:gd name="connsiteY3" fmla="*/ 3124 h 306088"/>
                  <a:gd name="connsiteX4" fmla="*/ 6254 w 74628"/>
                  <a:gd name="connsiteY4" fmla="*/ 10164 h 306088"/>
                  <a:gd name="connsiteX5" fmla="*/ 56113 w 74628"/>
                  <a:gd name="connsiteY5" fmla="*/ 153107 h 306088"/>
                  <a:gd name="connsiteX6" fmla="*/ 4324 w 74628"/>
                  <a:gd name="connsiteY6" fmla="*/ 297887 h 306088"/>
                  <a:gd name="connsiteX7" fmla="*/ 142 w 74628"/>
                  <a:gd name="connsiteY7" fmla="*/ 303090 h 306088"/>
                  <a:gd name="connsiteX8" fmla="*/ 3359 w 74628"/>
                  <a:gd name="connsiteY8" fmla="*/ 306151 h 306088"/>
                  <a:gd name="connsiteX9" fmla="*/ 54505 w 74628"/>
                  <a:gd name="connsiteY9" fmla="*/ 246464 h 306088"/>
                  <a:gd name="connsiteX10" fmla="*/ 74770 w 74628"/>
                  <a:gd name="connsiteY10" fmla="*/ 153107 h 306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628" h="306088">
                    <a:moveTo>
                      <a:pt x="74770" y="153107"/>
                    </a:moveTo>
                    <a:cubicBezTo>
                      <a:pt x="74770" y="129232"/>
                      <a:pt x="71232" y="92195"/>
                      <a:pt x="53540" y="57607"/>
                    </a:cubicBezTo>
                    <a:cubicBezTo>
                      <a:pt x="34239" y="19959"/>
                      <a:pt x="6575" y="63"/>
                      <a:pt x="3359" y="63"/>
                    </a:cubicBezTo>
                    <a:cubicBezTo>
                      <a:pt x="1429" y="63"/>
                      <a:pt x="142" y="1287"/>
                      <a:pt x="142" y="3124"/>
                    </a:cubicBezTo>
                    <a:cubicBezTo>
                      <a:pt x="142" y="4042"/>
                      <a:pt x="142" y="4654"/>
                      <a:pt x="6254" y="10164"/>
                    </a:cubicBezTo>
                    <a:cubicBezTo>
                      <a:pt x="37778" y="40466"/>
                      <a:pt x="56113" y="89134"/>
                      <a:pt x="56113" y="153107"/>
                    </a:cubicBezTo>
                    <a:cubicBezTo>
                      <a:pt x="56113" y="205448"/>
                      <a:pt x="44211" y="259319"/>
                      <a:pt x="4324" y="297887"/>
                    </a:cubicBezTo>
                    <a:cubicBezTo>
                      <a:pt x="142" y="301560"/>
                      <a:pt x="142" y="302172"/>
                      <a:pt x="142" y="303090"/>
                    </a:cubicBezTo>
                    <a:cubicBezTo>
                      <a:pt x="142" y="304927"/>
                      <a:pt x="1429" y="306151"/>
                      <a:pt x="3359" y="306151"/>
                    </a:cubicBezTo>
                    <a:cubicBezTo>
                      <a:pt x="6575" y="306151"/>
                      <a:pt x="35526" y="285337"/>
                      <a:pt x="54505" y="246464"/>
                    </a:cubicBezTo>
                    <a:cubicBezTo>
                      <a:pt x="70910" y="212794"/>
                      <a:pt x="74770" y="178818"/>
                      <a:pt x="74770" y="153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4" name="Bouton d'action : Personnalisé 13">
            <a:hlinkClick r:id="rId35" highlightClick="1"/>
            <a:extLst>
              <a:ext uri="{FF2B5EF4-FFF2-40B4-BE49-F238E27FC236}">
                <a16:creationId xmlns:a16="http://schemas.microsoft.com/office/drawing/2014/main" id="{888EAE50-5094-36DF-D51E-C9B801BDD2FA}"/>
              </a:ext>
            </a:extLst>
          </p:cNvPr>
          <p:cNvSpPr/>
          <p:nvPr/>
        </p:nvSpPr>
        <p:spPr bwMode="auto">
          <a:xfrm>
            <a:off x="4572750" y="4426322"/>
            <a:ext cx="1546312" cy="1446550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 w="28575" cmpd="sng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 extrusionH="25400">
            <a:bevelT w="120650" h="5080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ctr"/>
            <a:r>
              <a:rPr lang="fr-FR" sz="2800"/>
              <a:t>Voir ici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9D09A9-5E81-743A-8B36-BF5269708CF6}"/>
              </a:ext>
            </a:extLst>
          </p:cNvPr>
          <p:cNvSpPr txBox="1"/>
          <p:nvPr/>
        </p:nvSpPr>
        <p:spPr>
          <a:xfrm>
            <a:off x="2019551" y="3474795"/>
            <a:ext cx="6652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Tout (ou presque) est dans l’excellent cours de première année (J. Escudero) 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A779C1-B136-F999-0731-0E732C759D19}"/>
              </a:ext>
            </a:extLst>
          </p:cNvPr>
          <p:cNvSpPr txBox="1"/>
          <p:nvPr/>
        </p:nvSpPr>
        <p:spPr>
          <a:xfrm>
            <a:off x="1787976" y="5950282"/>
            <a:ext cx="71158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/>
              <a:t>Tout sauf… un peu de physique avec les mains 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On se limitera aux écoulements externes laminaires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Je mobiliserai un peu de mécanique des fluides </a:t>
            </a:r>
            <a:br>
              <a:rPr lang="fr-FR"/>
            </a:br>
            <a:r>
              <a:rPr lang="fr-FR"/>
              <a:t>	(couche limite, théorème d’Euler)</a:t>
            </a:r>
          </a:p>
        </p:txBody>
      </p:sp>
    </p:spTree>
    <p:extLst>
      <p:ext uri="{BB962C8B-B14F-4D97-AF65-F5344CB8AC3E}">
        <p14:creationId xmlns:p14="http://schemas.microsoft.com/office/powerpoint/2010/main" val="5961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EB3ED09-378B-124F-989A-F679DCDC02E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580594" y="1233698"/>
            <a:ext cx="6057900" cy="56769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FB7BE19-EF7D-4C93-2BDA-0E4D9D4C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Exemple convection naturelle (théière)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6A896E-3690-248E-6B1E-7AF55C5C733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38732" y="1244188"/>
            <a:ext cx="4078967" cy="6100508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F7692D-2B0D-BBCA-74CA-26B661482E69}"/>
              </a:ext>
            </a:extLst>
          </p:cNvPr>
          <p:cNvGrpSpPr/>
          <p:nvPr/>
        </p:nvGrpSpPr>
        <p:grpSpPr>
          <a:xfrm>
            <a:off x="5776582" y="1293974"/>
            <a:ext cx="2962474" cy="1007161"/>
            <a:chOff x="5776582" y="1293974"/>
            <a:chExt cx="2962474" cy="1007161"/>
          </a:xfrm>
        </p:grpSpPr>
        <p:sp>
          <p:nvSpPr>
            <p:cNvPr id="20" name="Rectangle 139 1 2 2 1 1">
              <a:extLst>
                <a:ext uri="{FF2B5EF4-FFF2-40B4-BE49-F238E27FC236}">
                  <a16:creationId xmlns:a16="http://schemas.microsoft.com/office/drawing/2014/main" id="{BF53243E-EE16-766D-3217-DAE6DD9361AB}"/>
                </a:ext>
              </a:extLst>
            </p:cNvPr>
            <p:cNvSpPr/>
            <p:nvPr/>
          </p:nvSpPr>
          <p:spPr bwMode="auto">
            <a:xfrm>
              <a:off x="5776582" y="1293974"/>
              <a:ext cx="2962474" cy="10071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F9B97E3E-5BED-EAEB-1CCB-5344152940B7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6083300" y="1422400"/>
              <a:ext cx="2439919" cy="735319"/>
              <a:chOff x="12667053" y="3447567"/>
              <a:chExt cx="2427888" cy="696142"/>
            </a:xfrm>
          </p:grpSpPr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D37DDF59-02FB-C9DA-73E4-BA992B4A8BD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2667053" y="3701594"/>
                <a:ext cx="226097" cy="231077"/>
              </a:xfrm>
              <a:custGeom>
                <a:avLst/>
                <a:gdLst>
                  <a:gd name="connsiteX0" fmla="*/ 179010 w 226097"/>
                  <a:gd name="connsiteY0" fmla="*/ 204139 h 231077"/>
                  <a:gd name="connsiteX1" fmla="*/ 200321 w 226097"/>
                  <a:gd name="connsiteY1" fmla="*/ 223846 h 231077"/>
                  <a:gd name="connsiteX2" fmla="*/ 203318 w 226097"/>
                  <a:gd name="connsiteY2" fmla="*/ 216535 h 231077"/>
                  <a:gd name="connsiteX3" fmla="*/ 203318 w 226097"/>
                  <a:gd name="connsiteY3" fmla="*/ 161229 h 231077"/>
                  <a:gd name="connsiteX4" fmla="*/ 226294 w 226097"/>
                  <a:gd name="connsiteY4" fmla="*/ 147244 h 231077"/>
                  <a:gd name="connsiteX5" fmla="*/ 226294 w 226097"/>
                  <a:gd name="connsiteY5" fmla="*/ 137390 h 231077"/>
                  <a:gd name="connsiteX6" fmla="*/ 185670 w 226097"/>
                  <a:gd name="connsiteY6" fmla="*/ 138344 h 231077"/>
                  <a:gd name="connsiteX7" fmla="*/ 132059 w 226097"/>
                  <a:gd name="connsiteY7" fmla="*/ 137390 h 231077"/>
                  <a:gd name="connsiteX8" fmla="*/ 132059 w 226097"/>
                  <a:gd name="connsiteY8" fmla="*/ 147244 h 231077"/>
                  <a:gd name="connsiteX9" fmla="*/ 142715 w 226097"/>
                  <a:gd name="connsiteY9" fmla="*/ 147244 h 231077"/>
                  <a:gd name="connsiteX10" fmla="*/ 173683 w 226097"/>
                  <a:gd name="connsiteY10" fmla="*/ 162501 h 231077"/>
                  <a:gd name="connsiteX11" fmla="*/ 173683 w 226097"/>
                  <a:gd name="connsiteY11" fmla="*/ 182843 h 231077"/>
                  <a:gd name="connsiteX12" fmla="*/ 122070 w 226097"/>
                  <a:gd name="connsiteY12" fmla="*/ 221303 h 231077"/>
                  <a:gd name="connsiteX13" fmla="*/ 34494 w 226097"/>
                  <a:gd name="connsiteY13" fmla="*/ 115459 h 231077"/>
                  <a:gd name="connsiteX14" fmla="*/ 120072 w 226097"/>
                  <a:gd name="connsiteY14" fmla="*/ 9932 h 231077"/>
                  <a:gd name="connsiteX15" fmla="*/ 192663 w 226097"/>
                  <a:gd name="connsiteY15" fmla="*/ 85263 h 231077"/>
                  <a:gd name="connsiteX16" fmla="*/ 197991 w 226097"/>
                  <a:gd name="connsiteY16" fmla="*/ 90666 h 231077"/>
                  <a:gd name="connsiteX17" fmla="*/ 203318 w 226097"/>
                  <a:gd name="connsiteY17" fmla="*/ 83038 h 231077"/>
                  <a:gd name="connsiteX18" fmla="*/ 203318 w 226097"/>
                  <a:gd name="connsiteY18" fmla="*/ 7707 h 231077"/>
                  <a:gd name="connsiteX19" fmla="*/ 199655 w 226097"/>
                  <a:gd name="connsiteY19" fmla="*/ 79 h 231077"/>
                  <a:gd name="connsiteX20" fmla="*/ 194328 w 226097"/>
                  <a:gd name="connsiteY20" fmla="*/ 3893 h 231077"/>
                  <a:gd name="connsiteX21" fmla="*/ 177678 w 226097"/>
                  <a:gd name="connsiteY21" fmla="*/ 27414 h 231077"/>
                  <a:gd name="connsiteX22" fmla="*/ 116076 w 226097"/>
                  <a:gd name="connsiteY22" fmla="*/ 79 h 231077"/>
                  <a:gd name="connsiteX23" fmla="*/ 196 w 226097"/>
                  <a:gd name="connsiteY23" fmla="*/ 115459 h 231077"/>
                  <a:gd name="connsiteX24" fmla="*/ 116742 w 226097"/>
                  <a:gd name="connsiteY24" fmla="*/ 231156 h 231077"/>
                  <a:gd name="connsiteX25" fmla="*/ 179010 w 226097"/>
                  <a:gd name="connsiteY25" fmla="*/ 204139 h 23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6097" h="231077">
                    <a:moveTo>
                      <a:pt x="179010" y="204139"/>
                    </a:moveTo>
                    <a:cubicBezTo>
                      <a:pt x="183339" y="211132"/>
                      <a:pt x="196659" y="223846"/>
                      <a:pt x="200321" y="223846"/>
                    </a:cubicBezTo>
                    <a:cubicBezTo>
                      <a:pt x="203318" y="223846"/>
                      <a:pt x="203318" y="221303"/>
                      <a:pt x="203318" y="216535"/>
                    </a:cubicBezTo>
                    <a:lnTo>
                      <a:pt x="203318" y="161229"/>
                    </a:lnTo>
                    <a:cubicBezTo>
                      <a:pt x="203318" y="148833"/>
                      <a:pt x="204650" y="147244"/>
                      <a:pt x="226294" y="147244"/>
                    </a:cubicBezTo>
                    <a:lnTo>
                      <a:pt x="226294" y="137390"/>
                    </a:lnTo>
                    <a:cubicBezTo>
                      <a:pt x="213974" y="137708"/>
                      <a:pt x="195660" y="138344"/>
                      <a:pt x="185670" y="138344"/>
                    </a:cubicBezTo>
                    <a:cubicBezTo>
                      <a:pt x="172351" y="138344"/>
                      <a:pt x="144047" y="138344"/>
                      <a:pt x="132059" y="137390"/>
                    </a:cubicBezTo>
                    <a:lnTo>
                      <a:pt x="132059" y="147244"/>
                    </a:lnTo>
                    <a:lnTo>
                      <a:pt x="142715" y="147244"/>
                    </a:lnTo>
                    <a:cubicBezTo>
                      <a:pt x="172684" y="147244"/>
                      <a:pt x="173683" y="150740"/>
                      <a:pt x="173683" y="162501"/>
                    </a:cubicBezTo>
                    <a:lnTo>
                      <a:pt x="173683" y="182843"/>
                    </a:lnTo>
                    <a:cubicBezTo>
                      <a:pt x="173683" y="218442"/>
                      <a:pt x="131393" y="221303"/>
                      <a:pt x="122070" y="221303"/>
                    </a:cubicBezTo>
                    <a:cubicBezTo>
                      <a:pt x="100425" y="221303"/>
                      <a:pt x="34494" y="210178"/>
                      <a:pt x="34494" y="115459"/>
                    </a:cubicBezTo>
                    <a:cubicBezTo>
                      <a:pt x="34494" y="20421"/>
                      <a:pt x="100092" y="9932"/>
                      <a:pt x="120072" y="9932"/>
                    </a:cubicBezTo>
                    <a:cubicBezTo>
                      <a:pt x="155701" y="9932"/>
                      <a:pt x="186003" y="38539"/>
                      <a:pt x="192663" y="85263"/>
                    </a:cubicBezTo>
                    <a:cubicBezTo>
                      <a:pt x="193329" y="89713"/>
                      <a:pt x="193329" y="90666"/>
                      <a:pt x="197991" y="90666"/>
                    </a:cubicBezTo>
                    <a:cubicBezTo>
                      <a:pt x="203318" y="90666"/>
                      <a:pt x="203318" y="89713"/>
                      <a:pt x="203318" y="83038"/>
                    </a:cubicBezTo>
                    <a:lnTo>
                      <a:pt x="203318" y="7707"/>
                    </a:lnTo>
                    <a:cubicBezTo>
                      <a:pt x="203318" y="2304"/>
                      <a:pt x="203318" y="79"/>
                      <a:pt x="199655" y="79"/>
                    </a:cubicBezTo>
                    <a:cubicBezTo>
                      <a:pt x="198324" y="79"/>
                      <a:pt x="196992" y="79"/>
                      <a:pt x="194328" y="3893"/>
                    </a:cubicBezTo>
                    <a:lnTo>
                      <a:pt x="177678" y="27414"/>
                    </a:lnTo>
                    <a:cubicBezTo>
                      <a:pt x="167023" y="17243"/>
                      <a:pt x="149042" y="79"/>
                      <a:pt x="116076" y="79"/>
                    </a:cubicBezTo>
                    <a:cubicBezTo>
                      <a:pt x="54140" y="79"/>
                      <a:pt x="196" y="50299"/>
                      <a:pt x="196" y="115459"/>
                    </a:cubicBezTo>
                    <a:cubicBezTo>
                      <a:pt x="196" y="180618"/>
                      <a:pt x="53474" y="231156"/>
                      <a:pt x="116742" y="231156"/>
                    </a:cubicBezTo>
                    <a:cubicBezTo>
                      <a:pt x="141050" y="231156"/>
                      <a:pt x="167689" y="222892"/>
                      <a:pt x="179010" y="2041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7E67025C-5C77-2179-1492-2EFBC6B88E31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2919032" y="3785189"/>
                <a:ext cx="111883" cy="140490"/>
              </a:xfrm>
              <a:custGeom>
                <a:avLst/>
                <a:gdLst>
                  <a:gd name="connsiteX0" fmla="*/ 46489 w 111883"/>
                  <a:gd name="connsiteY0" fmla="*/ 35042 h 140490"/>
                  <a:gd name="connsiteX1" fmla="*/ 46489 w 111883"/>
                  <a:gd name="connsiteY1" fmla="*/ 79 h 140490"/>
                  <a:gd name="connsiteX2" fmla="*/ 204 w 111883"/>
                  <a:gd name="connsiteY2" fmla="*/ 3575 h 140490"/>
                  <a:gd name="connsiteX3" fmla="*/ 204 w 111883"/>
                  <a:gd name="connsiteY3" fmla="*/ 13428 h 140490"/>
                  <a:gd name="connsiteX4" fmla="*/ 26177 w 111883"/>
                  <a:gd name="connsiteY4" fmla="*/ 31228 h 140490"/>
                  <a:gd name="connsiteX5" fmla="*/ 26177 w 111883"/>
                  <a:gd name="connsiteY5" fmla="*/ 116412 h 140490"/>
                  <a:gd name="connsiteX6" fmla="*/ 204 w 111883"/>
                  <a:gd name="connsiteY6" fmla="*/ 130715 h 140490"/>
                  <a:gd name="connsiteX7" fmla="*/ 204 w 111883"/>
                  <a:gd name="connsiteY7" fmla="*/ 140569 h 140490"/>
                  <a:gd name="connsiteX8" fmla="*/ 38165 w 111883"/>
                  <a:gd name="connsiteY8" fmla="*/ 139615 h 140490"/>
                  <a:gd name="connsiteX9" fmla="*/ 80454 w 111883"/>
                  <a:gd name="connsiteY9" fmla="*/ 140569 h 140490"/>
                  <a:gd name="connsiteX10" fmla="*/ 80454 w 111883"/>
                  <a:gd name="connsiteY10" fmla="*/ 130715 h 140490"/>
                  <a:gd name="connsiteX11" fmla="*/ 73461 w 111883"/>
                  <a:gd name="connsiteY11" fmla="*/ 130715 h 140490"/>
                  <a:gd name="connsiteX12" fmla="*/ 48154 w 111883"/>
                  <a:gd name="connsiteY12" fmla="*/ 115776 h 140490"/>
                  <a:gd name="connsiteX13" fmla="*/ 48154 w 111883"/>
                  <a:gd name="connsiteY13" fmla="*/ 66827 h 140490"/>
                  <a:gd name="connsiteX14" fmla="*/ 87447 w 111883"/>
                  <a:gd name="connsiteY14" fmla="*/ 7071 h 140490"/>
                  <a:gd name="connsiteX15" fmla="*/ 91110 w 111883"/>
                  <a:gd name="connsiteY15" fmla="*/ 7389 h 140490"/>
                  <a:gd name="connsiteX16" fmla="*/ 83451 w 111883"/>
                  <a:gd name="connsiteY16" fmla="*/ 19785 h 140490"/>
                  <a:gd name="connsiteX17" fmla="*/ 97769 w 111883"/>
                  <a:gd name="connsiteY17" fmla="*/ 33453 h 140490"/>
                  <a:gd name="connsiteX18" fmla="*/ 112088 w 111883"/>
                  <a:gd name="connsiteY18" fmla="*/ 19468 h 140490"/>
                  <a:gd name="connsiteX19" fmla="*/ 87447 w 111883"/>
                  <a:gd name="connsiteY19" fmla="*/ 79 h 140490"/>
                  <a:gd name="connsiteX20" fmla="*/ 46489 w 111883"/>
                  <a:gd name="connsiteY20" fmla="*/ 35042 h 1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1883" h="140490">
                    <a:moveTo>
                      <a:pt x="46489" y="35042"/>
                    </a:moveTo>
                    <a:lnTo>
                      <a:pt x="46489" y="79"/>
                    </a:lnTo>
                    <a:lnTo>
                      <a:pt x="204" y="3575"/>
                    </a:lnTo>
                    <a:lnTo>
                      <a:pt x="204" y="13428"/>
                    </a:lnTo>
                    <a:cubicBezTo>
                      <a:pt x="23513" y="13428"/>
                      <a:pt x="26177" y="15653"/>
                      <a:pt x="26177" y="31228"/>
                    </a:cubicBezTo>
                    <a:lnTo>
                      <a:pt x="26177" y="116412"/>
                    </a:lnTo>
                    <a:cubicBezTo>
                      <a:pt x="26177" y="130715"/>
                      <a:pt x="22514" y="130715"/>
                      <a:pt x="204" y="130715"/>
                    </a:cubicBezTo>
                    <a:lnTo>
                      <a:pt x="204" y="140569"/>
                    </a:lnTo>
                    <a:cubicBezTo>
                      <a:pt x="13191" y="140251"/>
                      <a:pt x="28841" y="139615"/>
                      <a:pt x="38165" y="139615"/>
                    </a:cubicBezTo>
                    <a:cubicBezTo>
                      <a:pt x="51484" y="139615"/>
                      <a:pt x="67135" y="139615"/>
                      <a:pt x="80454" y="140569"/>
                    </a:cubicBezTo>
                    <a:lnTo>
                      <a:pt x="80454" y="130715"/>
                    </a:lnTo>
                    <a:lnTo>
                      <a:pt x="73461" y="130715"/>
                    </a:lnTo>
                    <a:cubicBezTo>
                      <a:pt x="48820" y="130715"/>
                      <a:pt x="48154" y="127219"/>
                      <a:pt x="48154" y="115776"/>
                    </a:cubicBezTo>
                    <a:lnTo>
                      <a:pt x="48154" y="66827"/>
                    </a:lnTo>
                    <a:cubicBezTo>
                      <a:pt x="48154" y="35360"/>
                      <a:pt x="62140" y="7071"/>
                      <a:pt x="87447" y="7071"/>
                    </a:cubicBezTo>
                    <a:cubicBezTo>
                      <a:pt x="89778" y="7071"/>
                      <a:pt x="90444" y="7071"/>
                      <a:pt x="91110" y="7389"/>
                    </a:cubicBezTo>
                    <a:cubicBezTo>
                      <a:pt x="90111" y="7707"/>
                      <a:pt x="83451" y="11521"/>
                      <a:pt x="83451" y="19785"/>
                    </a:cubicBezTo>
                    <a:cubicBezTo>
                      <a:pt x="83451" y="28685"/>
                      <a:pt x="90444" y="33453"/>
                      <a:pt x="97769" y="33453"/>
                    </a:cubicBezTo>
                    <a:cubicBezTo>
                      <a:pt x="103763" y="33453"/>
                      <a:pt x="112088" y="29639"/>
                      <a:pt x="112088" y="19468"/>
                    </a:cubicBezTo>
                    <a:cubicBezTo>
                      <a:pt x="112088" y="9296"/>
                      <a:pt x="101765" y="79"/>
                      <a:pt x="87447" y="79"/>
                    </a:cubicBezTo>
                    <a:cubicBezTo>
                      <a:pt x="63139" y="79"/>
                      <a:pt x="51151" y="21375"/>
                      <a:pt x="46489" y="350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BD229B3F-68BA-E022-FBD9-66E10445ECB5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3056677" y="3821392"/>
                <a:ext cx="191600" cy="151964"/>
              </a:xfrm>
              <a:custGeom>
                <a:avLst/>
                <a:gdLst>
                  <a:gd name="connsiteX0" fmla="*/ 27713 w 191600"/>
                  <a:gd name="connsiteY0" fmla="*/ 134690 h 151964"/>
                  <a:gd name="connsiteX1" fmla="*/ 7201 w 191600"/>
                  <a:gd name="connsiteY1" fmla="*/ 144035 h 151964"/>
                  <a:gd name="connsiteX2" fmla="*/ 208 w 191600"/>
                  <a:gd name="connsiteY2" fmla="*/ 148930 h 151964"/>
                  <a:gd name="connsiteX3" fmla="*/ 7201 w 191600"/>
                  <a:gd name="connsiteY3" fmla="*/ 152045 h 151964"/>
                  <a:gd name="connsiteX4" fmla="*/ 90414 w 191600"/>
                  <a:gd name="connsiteY4" fmla="*/ 152045 h 151964"/>
                  <a:gd name="connsiteX5" fmla="*/ 191809 w 191600"/>
                  <a:gd name="connsiteY5" fmla="*/ 58152 h 151964"/>
                  <a:gd name="connsiteX6" fmla="*/ 130273 w 191600"/>
                  <a:gd name="connsiteY6" fmla="*/ 80 h 151964"/>
                  <a:gd name="connsiteX7" fmla="*/ 45428 w 191600"/>
                  <a:gd name="connsiteY7" fmla="*/ 80 h 151964"/>
                  <a:gd name="connsiteX8" fmla="*/ 37969 w 191600"/>
                  <a:gd name="connsiteY8" fmla="*/ 4975 h 151964"/>
                  <a:gd name="connsiteX9" fmla="*/ 45661 w 191600"/>
                  <a:gd name="connsiteY9" fmla="*/ 8090 h 151964"/>
                  <a:gd name="connsiteX10" fmla="*/ 54518 w 191600"/>
                  <a:gd name="connsiteY10" fmla="*/ 8535 h 151964"/>
                  <a:gd name="connsiteX11" fmla="*/ 59646 w 191600"/>
                  <a:gd name="connsiteY11" fmla="*/ 11650 h 151964"/>
                  <a:gd name="connsiteX12" fmla="*/ 58714 w 191600"/>
                  <a:gd name="connsiteY12" fmla="*/ 16545 h 151964"/>
                  <a:gd name="connsiteX13" fmla="*/ 27713 w 191600"/>
                  <a:gd name="connsiteY13" fmla="*/ 134690 h 151964"/>
                  <a:gd name="connsiteX14" fmla="*/ 79925 w 191600"/>
                  <a:gd name="connsiteY14" fmla="*/ 15655 h 151964"/>
                  <a:gd name="connsiteX15" fmla="*/ 91813 w 191600"/>
                  <a:gd name="connsiteY15" fmla="*/ 8090 h 151964"/>
                  <a:gd name="connsiteX16" fmla="*/ 121648 w 191600"/>
                  <a:gd name="connsiteY16" fmla="*/ 8090 h 151964"/>
                  <a:gd name="connsiteX17" fmla="*/ 169665 w 191600"/>
                  <a:gd name="connsiteY17" fmla="*/ 50809 h 151964"/>
                  <a:gd name="connsiteX18" fmla="*/ 144025 w 191600"/>
                  <a:gd name="connsiteY18" fmla="*/ 119783 h 151964"/>
                  <a:gd name="connsiteX19" fmla="*/ 86219 w 191600"/>
                  <a:gd name="connsiteY19" fmla="*/ 144035 h 151964"/>
                  <a:gd name="connsiteX20" fmla="*/ 54518 w 191600"/>
                  <a:gd name="connsiteY20" fmla="*/ 144035 h 151964"/>
                  <a:gd name="connsiteX21" fmla="*/ 47059 w 191600"/>
                  <a:gd name="connsiteY21" fmla="*/ 141810 h 151964"/>
                  <a:gd name="connsiteX22" fmla="*/ 47992 w 191600"/>
                  <a:gd name="connsiteY22" fmla="*/ 137138 h 151964"/>
                  <a:gd name="connsiteX23" fmla="*/ 79925 w 191600"/>
                  <a:gd name="connsiteY23" fmla="*/ 15655 h 15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1600" h="151964">
                    <a:moveTo>
                      <a:pt x="27713" y="134690"/>
                    </a:moveTo>
                    <a:cubicBezTo>
                      <a:pt x="25848" y="142255"/>
                      <a:pt x="25382" y="144035"/>
                      <a:pt x="7201" y="144035"/>
                    </a:cubicBezTo>
                    <a:cubicBezTo>
                      <a:pt x="3005" y="144035"/>
                      <a:pt x="208" y="144035"/>
                      <a:pt x="208" y="148930"/>
                    </a:cubicBezTo>
                    <a:cubicBezTo>
                      <a:pt x="208" y="152045"/>
                      <a:pt x="3005" y="152045"/>
                      <a:pt x="7201" y="152045"/>
                    </a:cubicBezTo>
                    <a:lnTo>
                      <a:pt x="90414" y="152045"/>
                    </a:lnTo>
                    <a:cubicBezTo>
                      <a:pt x="142160" y="152045"/>
                      <a:pt x="191809" y="106656"/>
                      <a:pt x="191809" y="58152"/>
                    </a:cubicBezTo>
                    <a:cubicBezTo>
                      <a:pt x="191809" y="25667"/>
                      <a:pt x="168267" y="80"/>
                      <a:pt x="130273" y="80"/>
                    </a:cubicBezTo>
                    <a:lnTo>
                      <a:pt x="45428" y="80"/>
                    </a:lnTo>
                    <a:cubicBezTo>
                      <a:pt x="40766" y="80"/>
                      <a:pt x="37969" y="80"/>
                      <a:pt x="37969" y="4975"/>
                    </a:cubicBezTo>
                    <a:cubicBezTo>
                      <a:pt x="37969" y="8090"/>
                      <a:pt x="40533" y="8090"/>
                      <a:pt x="45661" y="8090"/>
                    </a:cubicBezTo>
                    <a:cubicBezTo>
                      <a:pt x="49390" y="8090"/>
                      <a:pt x="50323" y="8090"/>
                      <a:pt x="54518" y="8535"/>
                    </a:cubicBezTo>
                    <a:cubicBezTo>
                      <a:pt x="59180" y="8980"/>
                      <a:pt x="59646" y="9425"/>
                      <a:pt x="59646" y="11650"/>
                    </a:cubicBezTo>
                    <a:cubicBezTo>
                      <a:pt x="59646" y="12095"/>
                      <a:pt x="59646" y="13207"/>
                      <a:pt x="58714" y="16545"/>
                    </a:cubicBezTo>
                    <a:lnTo>
                      <a:pt x="27713" y="134690"/>
                    </a:lnTo>
                    <a:close/>
                    <a:moveTo>
                      <a:pt x="79925" y="15655"/>
                    </a:moveTo>
                    <a:cubicBezTo>
                      <a:pt x="81790" y="8757"/>
                      <a:pt x="82023" y="8090"/>
                      <a:pt x="91813" y="8090"/>
                    </a:cubicBezTo>
                    <a:lnTo>
                      <a:pt x="121648" y="8090"/>
                    </a:lnTo>
                    <a:cubicBezTo>
                      <a:pt x="147755" y="8090"/>
                      <a:pt x="169665" y="20550"/>
                      <a:pt x="169665" y="50809"/>
                    </a:cubicBezTo>
                    <a:cubicBezTo>
                      <a:pt x="169665" y="55927"/>
                      <a:pt x="167334" y="94418"/>
                      <a:pt x="144025" y="119783"/>
                    </a:cubicBezTo>
                    <a:cubicBezTo>
                      <a:pt x="134935" y="129795"/>
                      <a:pt x="114889" y="144035"/>
                      <a:pt x="86219" y="144035"/>
                    </a:cubicBezTo>
                    <a:lnTo>
                      <a:pt x="54518" y="144035"/>
                    </a:lnTo>
                    <a:cubicBezTo>
                      <a:pt x="47293" y="144035"/>
                      <a:pt x="47059" y="143812"/>
                      <a:pt x="47059" y="141810"/>
                    </a:cubicBezTo>
                    <a:cubicBezTo>
                      <a:pt x="47059" y="141587"/>
                      <a:pt x="47059" y="140475"/>
                      <a:pt x="47992" y="137138"/>
                    </a:cubicBezTo>
                    <a:lnTo>
                      <a:pt x="79925" y="15655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60C2A5B4-10ED-0F00-1E23-07E84D0AA60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3392810" y="3809028"/>
                <a:ext cx="221436" cy="74377"/>
              </a:xfrm>
              <a:custGeom>
                <a:avLst/>
                <a:gdLst>
                  <a:gd name="connsiteX0" fmla="*/ 210333 w 221436"/>
                  <a:gd name="connsiteY0" fmla="*/ 12793 h 74377"/>
                  <a:gd name="connsiteX1" fmla="*/ 221654 w 221436"/>
                  <a:gd name="connsiteY1" fmla="*/ 6436 h 74377"/>
                  <a:gd name="connsiteX2" fmla="*/ 210666 w 221436"/>
                  <a:gd name="connsiteY2" fmla="*/ 79 h 74377"/>
                  <a:gd name="connsiteX3" fmla="*/ 11207 w 221436"/>
                  <a:gd name="connsiteY3" fmla="*/ 79 h 74377"/>
                  <a:gd name="connsiteX4" fmla="*/ 218 w 221436"/>
                  <a:gd name="connsiteY4" fmla="*/ 6436 h 74377"/>
                  <a:gd name="connsiteX5" fmla="*/ 11540 w 221436"/>
                  <a:gd name="connsiteY5" fmla="*/ 12793 h 74377"/>
                  <a:gd name="connsiteX6" fmla="*/ 210333 w 221436"/>
                  <a:gd name="connsiteY6" fmla="*/ 12793 h 74377"/>
                  <a:gd name="connsiteX7" fmla="*/ 210666 w 221436"/>
                  <a:gd name="connsiteY7" fmla="*/ 74456 h 74377"/>
                  <a:gd name="connsiteX8" fmla="*/ 221654 w 221436"/>
                  <a:gd name="connsiteY8" fmla="*/ 68099 h 74377"/>
                  <a:gd name="connsiteX9" fmla="*/ 210333 w 221436"/>
                  <a:gd name="connsiteY9" fmla="*/ 61742 h 74377"/>
                  <a:gd name="connsiteX10" fmla="*/ 11540 w 221436"/>
                  <a:gd name="connsiteY10" fmla="*/ 61742 h 74377"/>
                  <a:gd name="connsiteX11" fmla="*/ 218 w 221436"/>
                  <a:gd name="connsiteY11" fmla="*/ 68099 h 74377"/>
                  <a:gd name="connsiteX12" fmla="*/ 11207 w 221436"/>
                  <a:gd name="connsiteY12" fmla="*/ 74456 h 74377"/>
                  <a:gd name="connsiteX13" fmla="*/ 210666 w 221436"/>
                  <a:gd name="connsiteY13" fmla="*/ 74456 h 7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1436" h="74377">
                    <a:moveTo>
                      <a:pt x="210333" y="12793"/>
                    </a:moveTo>
                    <a:cubicBezTo>
                      <a:pt x="215328" y="12793"/>
                      <a:pt x="221654" y="12793"/>
                      <a:pt x="221654" y="6436"/>
                    </a:cubicBezTo>
                    <a:cubicBezTo>
                      <a:pt x="221654" y="79"/>
                      <a:pt x="215328" y="79"/>
                      <a:pt x="210666" y="79"/>
                    </a:cubicBezTo>
                    <a:lnTo>
                      <a:pt x="11207" y="79"/>
                    </a:lnTo>
                    <a:cubicBezTo>
                      <a:pt x="6545" y="79"/>
                      <a:pt x="218" y="79"/>
                      <a:pt x="218" y="6436"/>
                    </a:cubicBezTo>
                    <a:cubicBezTo>
                      <a:pt x="218" y="12793"/>
                      <a:pt x="6545" y="12793"/>
                      <a:pt x="11540" y="12793"/>
                    </a:cubicBezTo>
                    <a:lnTo>
                      <a:pt x="210333" y="12793"/>
                    </a:lnTo>
                    <a:close/>
                    <a:moveTo>
                      <a:pt x="210666" y="74456"/>
                    </a:moveTo>
                    <a:cubicBezTo>
                      <a:pt x="215328" y="74456"/>
                      <a:pt x="221654" y="74456"/>
                      <a:pt x="221654" y="68099"/>
                    </a:cubicBezTo>
                    <a:cubicBezTo>
                      <a:pt x="221654" y="61742"/>
                      <a:pt x="215328" y="61742"/>
                      <a:pt x="210333" y="61742"/>
                    </a:cubicBezTo>
                    <a:lnTo>
                      <a:pt x="11540" y="61742"/>
                    </a:lnTo>
                    <a:cubicBezTo>
                      <a:pt x="6545" y="61742"/>
                      <a:pt x="218" y="61742"/>
                      <a:pt x="218" y="68099"/>
                    </a:cubicBezTo>
                    <a:cubicBezTo>
                      <a:pt x="218" y="74456"/>
                      <a:pt x="6545" y="74456"/>
                      <a:pt x="11207" y="74456"/>
                    </a:cubicBezTo>
                    <a:lnTo>
                      <a:pt x="210666" y="74456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49A61823-B159-4821-D006-683380B9605C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3775553" y="3486247"/>
                <a:ext cx="181520" cy="286066"/>
              </a:xfrm>
              <a:custGeom>
                <a:avLst/>
                <a:gdLst>
                  <a:gd name="connsiteX0" fmla="*/ 181750 w 181520"/>
                  <a:gd name="connsiteY0" fmla="*/ 43618 h 286066"/>
                  <a:gd name="connsiteX1" fmla="*/ 136464 w 181520"/>
                  <a:gd name="connsiteY1" fmla="*/ 72 h 286066"/>
                  <a:gd name="connsiteX2" fmla="*/ 96172 w 181520"/>
                  <a:gd name="connsiteY2" fmla="*/ 13422 h 286066"/>
                  <a:gd name="connsiteX3" fmla="*/ 53217 w 181520"/>
                  <a:gd name="connsiteY3" fmla="*/ 81124 h 286066"/>
                  <a:gd name="connsiteX4" fmla="*/ 272 w 181520"/>
                  <a:gd name="connsiteY4" fmla="*/ 282960 h 286066"/>
                  <a:gd name="connsiteX5" fmla="*/ 4268 w 181520"/>
                  <a:gd name="connsiteY5" fmla="*/ 286138 h 286066"/>
                  <a:gd name="connsiteX6" fmla="*/ 8264 w 181520"/>
                  <a:gd name="connsiteY6" fmla="*/ 284549 h 286066"/>
                  <a:gd name="connsiteX7" fmla="*/ 31573 w 181520"/>
                  <a:gd name="connsiteY7" fmla="*/ 196822 h 286066"/>
                  <a:gd name="connsiteX8" fmla="*/ 76859 w 181520"/>
                  <a:gd name="connsiteY8" fmla="*/ 227653 h 286066"/>
                  <a:gd name="connsiteX9" fmla="*/ 141125 w 181520"/>
                  <a:gd name="connsiteY9" fmla="*/ 202543 h 286066"/>
                  <a:gd name="connsiteX10" fmla="*/ 167764 w 181520"/>
                  <a:gd name="connsiteY10" fmla="*/ 144058 h 286066"/>
                  <a:gd name="connsiteX11" fmla="*/ 143456 w 181520"/>
                  <a:gd name="connsiteY11" fmla="*/ 96699 h 286066"/>
                  <a:gd name="connsiteX12" fmla="*/ 181750 w 181520"/>
                  <a:gd name="connsiteY12" fmla="*/ 43618 h 286066"/>
                  <a:gd name="connsiteX13" fmla="*/ 121812 w 181520"/>
                  <a:gd name="connsiteY13" fmla="*/ 96381 h 286066"/>
                  <a:gd name="connsiteX14" fmla="*/ 105829 w 181520"/>
                  <a:gd name="connsiteY14" fmla="*/ 98606 h 286066"/>
                  <a:gd name="connsiteX15" fmla="*/ 91177 w 181520"/>
                  <a:gd name="connsiteY15" fmla="*/ 97334 h 286066"/>
                  <a:gd name="connsiteX16" fmla="*/ 107494 w 181520"/>
                  <a:gd name="connsiteY16" fmla="*/ 94792 h 286066"/>
                  <a:gd name="connsiteX17" fmla="*/ 121812 w 181520"/>
                  <a:gd name="connsiteY17" fmla="*/ 96381 h 286066"/>
                  <a:gd name="connsiteX18" fmla="*/ 163103 w 181520"/>
                  <a:gd name="connsiteY18" fmla="*/ 36307 h 286066"/>
                  <a:gd name="connsiteX19" fmla="*/ 133134 w 181520"/>
                  <a:gd name="connsiteY19" fmla="*/ 91295 h 286066"/>
                  <a:gd name="connsiteX20" fmla="*/ 107494 w 181520"/>
                  <a:gd name="connsiteY20" fmla="*/ 87481 h 286066"/>
                  <a:gd name="connsiteX21" fmla="*/ 81854 w 181520"/>
                  <a:gd name="connsiteY21" fmla="*/ 97652 h 286066"/>
                  <a:gd name="connsiteX22" fmla="*/ 104830 w 181520"/>
                  <a:gd name="connsiteY22" fmla="*/ 105599 h 286066"/>
                  <a:gd name="connsiteX23" fmla="*/ 132135 w 181520"/>
                  <a:gd name="connsiteY23" fmla="*/ 101466 h 286066"/>
                  <a:gd name="connsiteX24" fmla="*/ 146786 w 181520"/>
                  <a:gd name="connsiteY24" fmla="*/ 137384 h 286066"/>
                  <a:gd name="connsiteX25" fmla="*/ 130137 w 181520"/>
                  <a:gd name="connsiteY25" fmla="*/ 192054 h 286066"/>
                  <a:gd name="connsiteX26" fmla="*/ 75860 w 181520"/>
                  <a:gd name="connsiteY26" fmla="*/ 220661 h 286066"/>
                  <a:gd name="connsiteX27" fmla="*/ 37900 w 181520"/>
                  <a:gd name="connsiteY27" fmla="*/ 179658 h 286066"/>
                  <a:gd name="connsiteX28" fmla="*/ 39565 w 181520"/>
                  <a:gd name="connsiteY28" fmla="*/ 165672 h 286066"/>
                  <a:gd name="connsiteX29" fmla="*/ 60876 w 181520"/>
                  <a:gd name="connsiteY29" fmla="*/ 85256 h 286066"/>
                  <a:gd name="connsiteX30" fmla="*/ 132135 w 181520"/>
                  <a:gd name="connsiteY30" fmla="*/ 7382 h 286066"/>
                  <a:gd name="connsiteX31" fmla="*/ 163103 w 181520"/>
                  <a:gd name="connsiteY31" fmla="*/ 36307 h 286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1520" h="286066">
                    <a:moveTo>
                      <a:pt x="181750" y="43618"/>
                    </a:moveTo>
                    <a:cubicBezTo>
                      <a:pt x="181750" y="19779"/>
                      <a:pt x="163436" y="72"/>
                      <a:pt x="136464" y="72"/>
                    </a:cubicBezTo>
                    <a:cubicBezTo>
                      <a:pt x="117150" y="72"/>
                      <a:pt x="107827" y="5157"/>
                      <a:pt x="96172" y="13422"/>
                    </a:cubicBezTo>
                    <a:cubicBezTo>
                      <a:pt x="77858" y="26136"/>
                      <a:pt x="59544" y="56967"/>
                      <a:pt x="53217" y="81124"/>
                    </a:cubicBezTo>
                    <a:lnTo>
                      <a:pt x="272" y="282960"/>
                    </a:lnTo>
                    <a:cubicBezTo>
                      <a:pt x="-61" y="284231"/>
                      <a:pt x="1604" y="286138"/>
                      <a:pt x="4268" y="286138"/>
                    </a:cubicBezTo>
                    <a:cubicBezTo>
                      <a:pt x="6932" y="286138"/>
                      <a:pt x="7931" y="285502"/>
                      <a:pt x="8264" y="284549"/>
                    </a:cubicBezTo>
                    <a:lnTo>
                      <a:pt x="31573" y="196822"/>
                    </a:lnTo>
                    <a:cubicBezTo>
                      <a:pt x="37900" y="215893"/>
                      <a:pt x="52551" y="227653"/>
                      <a:pt x="76859" y="227653"/>
                    </a:cubicBezTo>
                    <a:cubicBezTo>
                      <a:pt x="101167" y="227653"/>
                      <a:pt x="126141" y="216529"/>
                      <a:pt x="141125" y="202543"/>
                    </a:cubicBezTo>
                    <a:cubicBezTo>
                      <a:pt x="157109" y="187922"/>
                      <a:pt x="167764" y="167579"/>
                      <a:pt x="167764" y="144058"/>
                    </a:cubicBezTo>
                    <a:cubicBezTo>
                      <a:pt x="167764" y="121173"/>
                      <a:pt x="155444" y="104645"/>
                      <a:pt x="143456" y="96699"/>
                    </a:cubicBezTo>
                    <a:cubicBezTo>
                      <a:pt x="162770" y="86210"/>
                      <a:pt x="181750" y="66503"/>
                      <a:pt x="181750" y="43618"/>
                    </a:cubicBezTo>
                    <a:close/>
                    <a:moveTo>
                      <a:pt x="121812" y="96381"/>
                    </a:moveTo>
                    <a:cubicBezTo>
                      <a:pt x="117483" y="97970"/>
                      <a:pt x="113821" y="98606"/>
                      <a:pt x="105829" y="98606"/>
                    </a:cubicBezTo>
                    <a:cubicBezTo>
                      <a:pt x="101167" y="98606"/>
                      <a:pt x="94507" y="98924"/>
                      <a:pt x="91177" y="97334"/>
                    </a:cubicBezTo>
                    <a:cubicBezTo>
                      <a:pt x="91843" y="94156"/>
                      <a:pt x="103831" y="94792"/>
                      <a:pt x="107494" y="94792"/>
                    </a:cubicBezTo>
                    <a:cubicBezTo>
                      <a:pt x="114487" y="94792"/>
                      <a:pt x="117483" y="94792"/>
                      <a:pt x="121812" y="96381"/>
                    </a:cubicBezTo>
                    <a:close/>
                    <a:moveTo>
                      <a:pt x="163103" y="36307"/>
                    </a:moveTo>
                    <a:cubicBezTo>
                      <a:pt x="163103" y="58557"/>
                      <a:pt x="150449" y="81442"/>
                      <a:pt x="133134" y="91295"/>
                    </a:cubicBezTo>
                    <a:cubicBezTo>
                      <a:pt x="124143" y="88117"/>
                      <a:pt x="117483" y="87481"/>
                      <a:pt x="107494" y="87481"/>
                    </a:cubicBezTo>
                    <a:cubicBezTo>
                      <a:pt x="100501" y="87481"/>
                      <a:pt x="81854" y="87163"/>
                      <a:pt x="81854" y="97652"/>
                    </a:cubicBezTo>
                    <a:cubicBezTo>
                      <a:pt x="81521" y="106552"/>
                      <a:pt x="98836" y="105599"/>
                      <a:pt x="104830" y="105599"/>
                    </a:cubicBezTo>
                    <a:cubicBezTo>
                      <a:pt x="117150" y="105599"/>
                      <a:pt x="122145" y="105281"/>
                      <a:pt x="132135" y="101466"/>
                    </a:cubicBezTo>
                    <a:cubicBezTo>
                      <a:pt x="144788" y="112909"/>
                      <a:pt x="146453" y="122762"/>
                      <a:pt x="146786" y="137384"/>
                    </a:cubicBezTo>
                    <a:cubicBezTo>
                      <a:pt x="147452" y="155819"/>
                      <a:pt x="139461" y="179658"/>
                      <a:pt x="130137" y="192054"/>
                    </a:cubicBezTo>
                    <a:cubicBezTo>
                      <a:pt x="117150" y="209218"/>
                      <a:pt x="94840" y="220661"/>
                      <a:pt x="75860" y="220661"/>
                    </a:cubicBezTo>
                    <a:cubicBezTo>
                      <a:pt x="50553" y="220661"/>
                      <a:pt x="37900" y="202225"/>
                      <a:pt x="37900" y="179658"/>
                    </a:cubicBezTo>
                    <a:cubicBezTo>
                      <a:pt x="37900" y="176479"/>
                      <a:pt x="37900" y="171712"/>
                      <a:pt x="39565" y="165672"/>
                    </a:cubicBezTo>
                    <a:lnTo>
                      <a:pt x="60876" y="85256"/>
                    </a:lnTo>
                    <a:cubicBezTo>
                      <a:pt x="68201" y="57921"/>
                      <a:pt x="92176" y="7382"/>
                      <a:pt x="132135" y="7382"/>
                    </a:cubicBezTo>
                    <a:cubicBezTo>
                      <a:pt x="151448" y="7382"/>
                      <a:pt x="163103" y="17236"/>
                      <a:pt x="163103" y="36307"/>
                    </a:cubicBezTo>
                    <a:close/>
                  </a:path>
                </a:pathLst>
              </a:custGeom>
              <a:solidFill>
                <a:srgbClr val="B300B3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F14B8799-A3D4-82E5-6094-ABB50EA4F7A9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3987176" y="3483069"/>
                <a:ext cx="245744" cy="227581"/>
              </a:xfrm>
              <a:custGeom>
                <a:avLst/>
                <a:gdLst>
                  <a:gd name="connsiteX0" fmla="*/ 131766 w 245744"/>
                  <a:gd name="connsiteY0" fmla="*/ 5793 h 227581"/>
                  <a:gd name="connsiteX1" fmla="*/ 123108 w 245744"/>
                  <a:gd name="connsiteY1" fmla="*/ 72 h 227581"/>
                  <a:gd name="connsiteX2" fmla="*/ 114451 w 245744"/>
                  <a:gd name="connsiteY2" fmla="*/ 5793 h 227581"/>
                  <a:gd name="connsiteX3" fmla="*/ 1901 w 245744"/>
                  <a:gd name="connsiteY3" fmla="*/ 221296 h 227581"/>
                  <a:gd name="connsiteX4" fmla="*/ 236 w 245744"/>
                  <a:gd name="connsiteY4" fmla="*/ 225111 h 227581"/>
                  <a:gd name="connsiteX5" fmla="*/ 7562 w 245744"/>
                  <a:gd name="connsiteY5" fmla="*/ 227653 h 227581"/>
                  <a:gd name="connsiteX6" fmla="*/ 238655 w 245744"/>
                  <a:gd name="connsiteY6" fmla="*/ 227653 h 227581"/>
                  <a:gd name="connsiteX7" fmla="*/ 245980 w 245744"/>
                  <a:gd name="connsiteY7" fmla="*/ 225111 h 227581"/>
                  <a:gd name="connsiteX8" fmla="*/ 244315 w 245744"/>
                  <a:gd name="connsiteY8" fmla="*/ 221296 h 227581"/>
                  <a:gd name="connsiteX9" fmla="*/ 131766 w 245744"/>
                  <a:gd name="connsiteY9" fmla="*/ 5793 h 227581"/>
                  <a:gd name="connsiteX10" fmla="*/ 112453 w 245744"/>
                  <a:gd name="connsiteY10" fmla="*/ 31857 h 227581"/>
                  <a:gd name="connsiteX11" fmla="*/ 202026 w 245744"/>
                  <a:gd name="connsiteY11" fmla="*/ 203497 h 227581"/>
                  <a:gd name="connsiteX12" fmla="*/ 22546 w 245744"/>
                  <a:gd name="connsiteY12" fmla="*/ 203497 h 227581"/>
                  <a:gd name="connsiteX13" fmla="*/ 112453 w 245744"/>
                  <a:gd name="connsiteY13" fmla="*/ 31857 h 22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5744" h="227581">
                    <a:moveTo>
                      <a:pt x="131766" y="5793"/>
                    </a:moveTo>
                    <a:cubicBezTo>
                      <a:pt x="129435" y="1661"/>
                      <a:pt x="128769" y="72"/>
                      <a:pt x="123108" y="72"/>
                    </a:cubicBezTo>
                    <a:cubicBezTo>
                      <a:pt x="117447" y="72"/>
                      <a:pt x="116781" y="1661"/>
                      <a:pt x="114451" y="5793"/>
                    </a:cubicBezTo>
                    <a:lnTo>
                      <a:pt x="1901" y="221296"/>
                    </a:lnTo>
                    <a:cubicBezTo>
                      <a:pt x="236" y="224157"/>
                      <a:pt x="236" y="224793"/>
                      <a:pt x="236" y="225111"/>
                    </a:cubicBezTo>
                    <a:cubicBezTo>
                      <a:pt x="236" y="227653"/>
                      <a:pt x="2234" y="227653"/>
                      <a:pt x="7562" y="227653"/>
                    </a:cubicBezTo>
                    <a:lnTo>
                      <a:pt x="238655" y="227653"/>
                    </a:lnTo>
                    <a:cubicBezTo>
                      <a:pt x="243982" y="227653"/>
                      <a:pt x="245980" y="227653"/>
                      <a:pt x="245980" y="225111"/>
                    </a:cubicBezTo>
                    <a:cubicBezTo>
                      <a:pt x="245980" y="224793"/>
                      <a:pt x="245980" y="224157"/>
                      <a:pt x="244315" y="221296"/>
                    </a:cubicBezTo>
                    <a:lnTo>
                      <a:pt x="131766" y="5793"/>
                    </a:lnTo>
                    <a:close/>
                    <a:moveTo>
                      <a:pt x="112453" y="31857"/>
                    </a:moveTo>
                    <a:lnTo>
                      <a:pt x="202026" y="203497"/>
                    </a:lnTo>
                    <a:lnTo>
                      <a:pt x="22546" y="203497"/>
                    </a:lnTo>
                    <a:lnTo>
                      <a:pt x="112453" y="31857"/>
                    </a:lnTo>
                    <a:close/>
                  </a:path>
                </a:pathLst>
              </a:custGeom>
              <a:solidFill>
                <a:srgbClr val="B300B3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C307B71F-5A45-D979-BFE3-1AA9E0AE0634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4257007" y="3495465"/>
                <a:ext cx="226431" cy="215185"/>
              </a:xfrm>
              <a:custGeom>
                <a:avLst/>
                <a:gdLst>
                  <a:gd name="connsiteX0" fmla="*/ 134438 w 226431"/>
                  <a:gd name="connsiteY0" fmla="*/ 22321 h 215185"/>
                  <a:gd name="connsiteX1" fmla="*/ 142097 w 226431"/>
                  <a:gd name="connsiteY1" fmla="*/ 10561 h 215185"/>
                  <a:gd name="connsiteX2" fmla="*/ 163075 w 226431"/>
                  <a:gd name="connsiteY2" fmla="*/ 9925 h 215185"/>
                  <a:gd name="connsiteX3" fmla="*/ 211691 w 226431"/>
                  <a:gd name="connsiteY3" fmla="*/ 35989 h 215185"/>
                  <a:gd name="connsiteX4" fmla="*/ 209027 w 226431"/>
                  <a:gd name="connsiteY4" fmla="*/ 61417 h 215185"/>
                  <a:gd name="connsiteX5" fmla="*/ 208028 w 226431"/>
                  <a:gd name="connsiteY5" fmla="*/ 67456 h 215185"/>
                  <a:gd name="connsiteX6" fmla="*/ 212024 w 226431"/>
                  <a:gd name="connsiteY6" fmla="*/ 71588 h 215185"/>
                  <a:gd name="connsiteX7" fmla="*/ 217019 w 226431"/>
                  <a:gd name="connsiteY7" fmla="*/ 64278 h 215185"/>
                  <a:gd name="connsiteX8" fmla="*/ 226009 w 226431"/>
                  <a:gd name="connsiteY8" fmla="*/ 8972 h 215185"/>
                  <a:gd name="connsiteX9" fmla="*/ 226675 w 226431"/>
                  <a:gd name="connsiteY9" fmla="*/ 3568 h 215185"/>
                  <a:gd name="connsiteX10" fmla="*/ 217685 w 226431"/>
                  <a:gd name="connsiteY10" fmla="*/ 72 h 215185"/>
                  <a:gd name="connsiteX11" fmla="*/ 32877 w 226431"/>
                  <a:gd name="connsiteY11" fmla="*/ 72 h 215185"/>
                  <a:gd name="connsiteX12" fmla="*/ 22221 w 226431"/>
                  <a:gd name="connsiteY12" fmla="*/ 6429 h 215185"/>
                  <a:gd name="connsiteX13" fmla="*/ 2242 w 226431"/>
                  <a:gd name="connsiteY13" fmla="*/ 62371 h 215185"/>
                  <a:gd name="connsiteX14" fmla="*/ 244 w 226431"/>
                  <a:gd name="connsiteY14" fmla="*/ 68092 h 215185"/>
                  <a:gd name="connsiteX15" fmla="*/ 4240 w 226431"/>
                  <a:gd name="connsiteY15" fmla="*/ 71588 h 215185"/>
                  <a:gd name="connsiteX16" fmla="*/ 9901 w 226431"/>
                  <a:gd name="connsiteY16" fmla="*/ 64914 h 215185"/>
                  <a:gd name="connsiteX17" fmla="*/ 85822 w 226431"/>
                  <a:gd name="connsiteY17" fmla="*/ 9925 h 215185"/>
                  <a:gd name="connsiteX18" fmla="*/ 98808 w 226431"/>
                  <a:gd name="connsiteY18" fmla="*/ 9925 h 215185"/>
                  <a:gd name="connsiteX19" fmla="*/ 108132 w 226431"/>
                  <a:gd name="connsiteY19" fmla="*/ 13739 h 215185"/>
                  <a:gd name="connsiteX20" fmla="*/ 106800 w 226431"/>
                  <a:gd name="connsiteY20" fmla="*/ 20414 h 215185"/>
                  <a:gd name="connsiteX21" fmla="*/ 62180 w 226431"/>
                  <a:gd name="connsiteY21" fmla="*/ 190147 h 215185"/>
                  <a:gd name="connsiteX22" fmla="*/ 22554 w 226431"/>
                  <a:gd name="connsiteY22" fmla="*/ 205404 h 215185"/>
                  <a:gd name="connsiteX23" fmla="*/ 8569 w 226431"/>
                  <a:gd name="connsiteY23" fmla="*/ 211443 h 215185"/>
                  <a:gd name="connsiteX24" fmla="*/ 14230 w 226431"/>
                  <a:gd name="connsiteY24" fmla="*/ 215257 h 215185"/>
                  <a:gd name="connsiteX25" fmla="*/ 41535 w 226431"/>
                  <a:gd name="connsiteY25" fmla="*/ 214621 h 215185"/>
                  <a:gd name="connsiteX26" fmla="*/ 69839 w 226431"/>
                  <a:gd name="connsiteY26" fmla="*/ 214304 h 215185"/>
                  <a:gd name="connsiteX27" fmla="*/ 97476 w 226431"/>
                  <a:gd name="connsiteY27" fmla="*/ 214621 h 215185"/>
                  <a:gd name="connsiteX28" fmla="*/ 126446 w 226431"/>
                  <a:gd name="connsiteY28" fmla="*/ 215257 h 215185"/>
                  <a:gd name="connsiteX29" fmla="*/ 133772 w 226431"/>
                  <a:gd name="connsiteY29" fmla="*/ 208900 h 215185"/>
                  <a:gd name="connsiteX30" fmla="*/ 122450 w 226431"/>
                  <a:gd name="connsiteY30" fmla="*/ 205404 h 215185"/>
                  <a:gd name="connsiteX31" fmla="*/ 101139 w 226431"/>
                  <a:gd name="connsiteY31" fmla="*/ 204768 h 215185"/>
                  <a:gd name="connsiteX32" fmla="*/ 88819 w 226431"/>
                  <a:gd name="connsiteY32" fmla="*/ 197775 h 215185"/>
                  <a:gd name="connsiteX33" fmla="*/ 90151 w 226431"/>
                  <a:gd name="connsiteY33" fmla="*/ 191100 h 215185"/>
                  <a:gd name="connsiteX34" fmla="*/ 134438 w 226431"/>
                  <a:gd name="connsiteY34" fmla="*/ 22321 h 21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6431" h="215185">
                    <a:moveTo>
                      <a:pt x="134438" y="22321"/>
                    </a:moveTo>
                    <a:cubicBezTo>
                      <a:pt x="136769" y="13422"/>
                      <a:pt x="138101" y="11515"/>
                      <a:pt x="142097" y="10561"/>
                    </a:cubicBezTo>
                    <a:cubicBezTo>
                      <a:pt x="145094" y="9925"/>
                      <a:pt x="156082" y="9925"/>
                      <a:pt x="163075" y="9925"/>
                    </a:cubicBezTo>
                    <a:cubicBezTo>
                      <a:pt x="196707" y="9925"/>
                      <a:pt x="211691" y="11197"/>
                      <a:pt x="211691" y="35989"/>
                    </a:cubicBezTo>
                    <a:cubicBezTo>
                      <a:pt x="211691" y="40757"/>
                      <a:pt x="210359" y="53153"/>
                      <a:pt x="209027" y="61417"/>
                    </a:cubicBezTo>
                    <a:cubicBezTo>
                      <a:pt x="208694" y="62689"/>
                      <a:pt x="208028" y="66503"/>
                      <a:pt x="208028" y="67456"/>
                    </a:cubicBezTo>
                    <a:cubicBezTo>
                      <a:pt x="208028" y="69363"/>
                      <a:pt x="209027" y="71588"/>
                      <a:pt x="212024" y="71588"/>
                    </a:cubicBezTo>
                    <a:cubicBezTo>
                      <a:pt x="215687" y="71588"/>
                      <a:pt x="216353" y="69046"/>
                      <a:pt x="217019" y="64278"/>
                    </a:cubicBezTo>
                    <a:lnTo>
                      <a:pt x="226009" y="8972"/>
                    </a:lnTo>
                    <a:cubicBezTo>
                      <a:pt x="226342" y="7700"/>
                      <a:pt x="226675" y="4522"/>
                      <a:pt x="226675" y="3568"/>
                    </a:cubicBezTo>
                    <a:cubicBezTo>
                      <a:pt x="226675" y="72"/>
                      <a:pt x="223345" y="72"/>
                      <a:pt x="217685" y="72"/>
                    </a:cubicBezTo>
                    <a:lnTo>
                      <a:pt x="32877" y="72"/>
                    </a:lnTo>
                    <a:cubicBezTo>
                      <a:pt x="24885" y="72"/>
                      <a:pt x="24552" y="390"/>
                      <a:pt x="22221" y="6429"/>
                    </a:cubicBezTo>
                    <a:lnTo>
                      <a:pt x="2242" y="62371"/>
                    </a:lnTo>
                    <a:cubicBezTo>
                      <a:pt x="1909" y="63006"/>
                      <a:pt x="244" y="67456"/>
                      <a:pt x="244" y="68092"/>
                    </a:cubicBezTo>
                    <a:cubicBezTo>
                      <a:pt x="244" y="69999"/>
                      <a:pt x="1909" y="71588"/>
                      <a:pt x="4240" y="71588"/>
                    </a:cubicBezTo>
                    <a:cubicBezTo>
                      <a:pt x="7570" y="71588"/>
                      <a:pt x="7903" y="69999"/>
                      <a:pt x="9901" y="64914"/>
                    </a:cubicBezTo>
                    <a:cubicBezTo>
                      <a:pt x="27882" y="15647"/>
                      <a:pt x="36540" y="9925"/>
                      <a:pt x="85822" y="9925"/>
                    </a:cubicBezTo>
                    <a:lnTo>
                      <a:pt x="98808" y="9925"/>
                    </a:lnTo>
                    <a:cubicBezTo>
                      <a:pt x="108132" y="9925"/>
                      <a:pt x="108132" y="11197"/>
                      <a:pt x="108132" y="13739"/>
                    </a:cubicBezTo>
                    <a:cubicBezTo>
                      <a:pt x="108132" y="15647"/>
                      <a:pt x="107133" y="19461"/>
                      <a:pt x="106800" y="20414"/>
                    </a:cubicBezTo>
                    <a:lnTo>
                      <a:pt x="62180" y="190147"/>
                    </a:lnTo>
                    <a:cubicBezTo>
                      <a:pt x="59183" y="201907"/>
                      <a:pt x="58184" y="205404"/>
                      <a:pt x="22554" y="205404"/>
                    </a:cubicBezTo>
                    <a:cubicBezTo>
                      <a:pt x="10567" y="205404"/>
                      <a:pt x="8569" y="205404"/>
                      <a:pt x="8569" y="211443"/>
                    </a:cubicBezTo>
                    <a:cubicBezTo>
                      <a:pt x="8569" y="215257"/>
                      <a:pt x="12232" y="215257"/>
                      <a:pt x="14230" y="215257"/>
                    </a:cubicBezTo>
                    <a:cubicBezTo>
                      <a:pt x="23220" y="215257"/>
                      <a:pt x="32544" y="214621"/>
                      <a:pt x="41535" y="214621"/>
                    </a:cubicBezTo>
                    <a:cubicBezTo>
                      <a:pt x="50858" y="214621"/>
                      <a:pt x="60515" y="214304"/>
                      <a:pt x="69839" y="214304"/>
                    </a:cubicBezTo>
                    <a:cubicBezTo>
                      <a:pt x="79162" y="214304"/>
                      <a:pt x="88486" y="214621"/>
                      <a:pt x="97476" y="214621"/>
                    </a:cubicBezTo>
                    <a:cubicBezTo>
                      <a:pt x="107133" y="214621"/>
                      <a:pt x="117123" y="215257"/>
                      <a:pt x="126446" y="215257"/>
                    </a:cubicBezTo>
                    <a:cubicBezTo>
                      <a:pt x="129776" y="215257"/>
                      <a:pt x="133772" y="215257"/>
                      <a:pt x="133772" y="208900"/>
                    </a:cubicBezTo>
                    <a:cubicBezTo>
                      <a:pt x="133772" y="205404"/>
                      <a:pt x="131108" y="205404"/>
                      <a:pt x="122450" y="205404"/>
                    </a:cubicBezTo>
                    <a:cubicBezTo>
                      <a:pt x="114126" y="205404"/>
                      <a:pt x="109797" y="205404"/>
                      <a:pt x="101139" y="204768"/>
                    </a:cubicBezTo>
                    <a:cubicBezTo>
                      <a:pt x="91483" y="203815"/>
                      <a:pt x="88819" y="202861"/>
                      <a:pt x="88819" y="197775"/>
                    </a:cubicBezTo>
                    <a:cubicBezTo>
                      <a:pt x="88819" y="197457"/>
                      <a:pt x="88819" y="195868"/>
                      <a:pt x="90151" y="191100"/>
                    </a:cubicBezTo>
                    <a:lnTo>
                      <a:pt x="134438" y="22321"/>
                    </a:lnTo>
                    <a:close/>
                  </a:path>
                </a:pathLst>
              </a:custGeom>
              <a:solidFill>
                <a:srgbClr val="B300B3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A52A1E27-F4BA-DF81-71E8-7608819DB861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14494848" y="3570160"/>
                <a:ext cx="152840" cy="205649"/>
              </a:xfrm>
              <a:custGeom>
                <a:avLst/>
                <a:gdLst>
                  <a:gd name="connsiteX0" fmla="*/ 152093 w 152840"/>
                  <a:gd name="connsiteY0" fmla="*/ 20732 h 205649"/>
                  <a:gd name="connsiteX1" fmla="*/ 153092 w 152840"/>
                  <a:gd name="connsiteY1" fmla="*/ 15011 h 205649"/>
                  <a:gd name="connsiteX2" fmla="*/ 143436 w 152840"/>
                  <a:gd name="connsiteY2" fmla="*/ 6429 h 205649"/>
                  <a:gd name="connsiteX3" fmla="*/ 129783 w 152840"/>
                  <a:gd name="connsiteY3" fmla="*/ 20096 h 205649"/>
                  <a:gd name="connsiteX4" fmla="*/ 98816 w 152840"/>
                  <a:gd name="connsiteY4" fmla="*/ 72 h 205649"/>
                  <a:gd name="connsiteX5" fmla="*/ 19565 w 152840"/>
                  <a:gd name="connsiteY5" fmla="*/ 90342 h 205649"/>
                  <a:gd name="connsiteX6" fmla="*/ 63852 w 152840"/>
                  <a:gd name="connsiteY6" fmla="*/ 140562 h 205649"/>
                  <a:gd name="connsiteX7" fmla="*/ 102478 w 152840"/>
                  <a:gd name="connsiteY7" fmla="*/ 122127 h 205649"/>
                  <a:gd name="connsiteX8" fmla="*/ 102811 w 152840"/>
                  <a:gd name="connsiteY8" fmla="*/ 122445 h 205649"/>
                  <a:gd name="connsiteX9" fmla="*/ 91823 w 152840"/>
                  <a:gd name="connsiteY9" fmla="*/ 164401 h 205649"/>
                  <a:gd name="connsiteX10" fmla="*/ 43873 w 152840"/>
                  <a:gd name="connsiteY10" fmla="*/ 198729 h 205649"/>
                  <a:gd name="connsiteX11" fmla="*/ 17234 w 152840"/>
                  <a:gd name="connsiteY11" fmla="*/ 195550 h 205649"/>
                  <a:gd name="connsiteX12" fmla="*/ 30886 w 152840"/>
                  <a:gd name="connsiteY12" fmla="*/ 179022 h 205649"/>
                  <a:gd name="connsiteX13" fmla="*/ 18233 w 152840"/>
                  <a:gd name="connsiteY13" fmla="*/ 167897 h 205649"/>
                  <a:gd name="connsiteX14" fmla="*/ 252 w 152840"/>
                  <a:gd name="connsiteY14" fmla="*/ 186333 h 205649"/>
                  <a:gd name="connsiteX15" fmla="*/ 44539 w 152840"/>
                  <a:gd name="connsiteY15" fmla="*/ 205722 h 205649"/>
                  <a:gd name="connsiteX16" fmla="*/ 115132 w 152840"/>
                  <a:gd name="connsiteY16" fmla="*/ 161858 h 205649"/>
                  <a:gd name="connsiteX17" fmla="*/ 152093 w 152840"/>
                  <a:gd name="connsiteY17" fmla="*/ 20732 h 205649"/>
                  <a:gd name="connsiteX18" fmla="*/ 108805 w 152840"/>
                  <a:gd name="connsiteY18" fmla="*/ 99877 h 205649"/>
                  <a:gd name="connsiteX19" fmla="*/ 91823 w 152840"/>
                  <a:gd name="connsiteY19" fmla="*/ 122127 h 205649"/>
                  <a:gd name="connsiteX20" fmla="*/ 64851 w 152840"/>
                  <a:gd name="connsiteY20" fmla="*/ 133569 h 205649"/>
                  <a:gd name="connsiteX21" fmla="*/ 43207 w 152840"/>
                  <a:gd name="connsiteY21" fmla="*/ 104327 h 205649"/>
                  <a:gd name="connsiteX22" fmla="*/ 61854 w 152840"/>
                  <a:gd name="connsiteY22" fmla="*/ 35353 h 205649"/>
                  <a:gd name="connsiteX23" fmla="*/ 99149 w 152840"/>
                  <a:gd name="connsiteY23" fmla="*/ 7065 h 205649"/>
                  <a:gd name="connsiteX24" fmla="*/ 125788 w 152840"/>
                  <a:gd name="connsiteY24" fmla="*/ 34400 h 205649"/>
                  <a:gd name="connsiteX25" fmla="*/ 124789 w 152840"/>
                  <a:gd name="connsiteY25" fmla="*/ 39168 h 205649"/>
                  <a:gd name="connsiteX26" fmla="*/ 108805 w 152840"/>
                  <a:gd name="connsiteY26" fmla="*/ 99877 h 20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2840" h="205649">
                    <a:moveTo>
                      <a:pt x="152093" y="20732"/>
                    </a:moveTo>
                    <a:cubicBezTo>
                      <a:pt x="152426" y="18825"/>
                      <a:pt x="153092" y="17236"/>
                      <a:pt x="153092" y="15011"/>
                    </a:cubicBezTo>
                    <a:cubicBezTo>
                      <a:pt x="153092" y="9607"/>
                      <a:pt x="149097" y="6429"/>
                      <a:pt x="143436" y="6429"/>
                    </a:cubicBezTo>
                    <a:cubicBezTo>
                      <a:pt x="140106" y="6429"/>
                      <a:pt x="131115" y="8654"/>
                      <a:pt x="129783" y="20096"/>
                    </a:cubicBezTo>
                    <a:cubicBezTo>
                      <a:pt x="123790" y="8336"/>
                      <a:pt x="112135" y="72"/>
                      <a:pt x="98816" y="72"/>
                    </a:cubicBezTo>
                    <a:cubicBezTo>
                      <a:pt x="60855" y="72"/>
                      <a:pt x="19565" y="44571"/>
                      <a:pt x="19565" y="90342"/>
                    </a:cubicBezTo>
                    <a:cubicBezTo>
                      <a:pt x="19565" y="121809"/>
                      <a:pt x="39877" y="140562"/>
                      <a:pt x="63852" y="140562"/>
                    </a:cubicBezTo>
                    <a:cubicBezTo>
                      <a:pt x="83498" y="140562"/>
                      <a:pt x="99149" y="125623"/>
                      <a:pt x="102478" y="122127"/>
                    </a:cubicBezTo>
                    <a:lnTo>
                      <a:pt x="102811" y="122445"/>
                    </a:lnTo>
                    <a:cubicBezTo>
                      <a:pt x="95819" y="150733"/>
                      <a:pt x="91823" y="163765"/>
                      <a:pt x="91823" y="164401"/>
                    </a:cubicBezTo>
                    <a:cubicBezTo>
                      <a:pt x="90491" y="167262"/>
                      <a:pt x="79169" y="198729"/>
                      <a:pt x="43873" y="198729"/>
                    </a:cubicBezTo>
                    <a:cubicBezTo>
                      <a:pt x="37546" y="198729"/>
                      <a:pt x="26557" y="198411"/>
                      <a:pt x="17234" y="195550"/>
                    </a:cubicBezTo>
                    <a:cubicBezTo>
                      <a:pt x="27223" y="192690"/>
                      <a:pt x="30886" y="184426"/>
                      <a:pt x="30886" y="179022"/>
                    </a:cubicBezTo>
                    <a:cubicBezTo>
                      <a:pt x="30886" y="173937"/>
                      <a:pt x="27223" y="167897"/>
                      <a:pt x="18233" y="167897"/>
                    </a:cubicBezTo>
                    <a:cubicBezTo>
                      <a:pt x="10907" y="167897"/>
                      <a:pt x="252" y="173619"/>
                      <a:pt x="252" y="186333"/>
                    </a:cubicBezTo>
                    <a:cubicBezTo>
                      <a:pt x="252" y="199365"/>
                      <a:pt x="12572" y="205722"/>
                      <a:pt x="44539" y="205722"/>
                    </a:cubicBezTo>
                    <a:cubicBezTo>
                      <a:pt x="86162" y="205722"/>
                      <a:pt x="110137" y="180929"/>
                      <a:pt x="115132" y="161858"/>
                    </a:cubicBezTo>
                    <a:lnTo>
                      <a:pt x="152093" y="20732"/>
                    </a:lnTo>
                    <a:close/>
                    <a:moveTo>
                      <a:pt x="108805" y="99877"/>
                    </a:moveTo>
                    <a:cubicBezTo>
                      <a:pt x="106807" y="108141"/>
                      <a:pt x="99149" y="116088"/>
                      <a:pt x="91823" y="122127"/>
                    </a:cubicBezTo>
                    <a:cubicBezTo>
                      <a:pt x="84830" y="127848"/>
                      <a:pt x="74508" y="133569"/>
                      <a:pt x="64851" y="133569"/>
                    </a:cubicBezTo>
                    <a:cubicBezTo>
                      <a:pt x="48202" y="133569"/>
                      <a:pt x="43207" y="117041"/>
                      <a:pt x="43207" y="104327"/>
                    </a:cubicBezTo>
                    <a:cubicBezTo>
                      <a:pt x="43207" y="89070"/>
                      <a:pt x="52863" y="51564"/>
                      <a:pt x="61854" y="35353"/>
                    </a:cubicBezTo>
                    <a:cubicBezTo>
                      <a:pt x="70845" y="19779"/>
                      <a:pt x="85163" y="7065"/>
                      <a:pt x="99149" y="7065"/>
                    </a:cubicBezTo>
                    <a:cubicBezTo>
                      <a:pt x="121126" y="7065"/>
                      <a:pt x="125788" y="32811"/>
                      <a:pt x="125788" y="34400"/>
                    </a:cubicBezTo>
                    <a:cubicBezTo>
                      <a:pt x="125788" y="35989"/>
                      <a:pt x="125122" y="37896"/>
                      <a:pt x="124789" y="39168"/>
                    </a:cubicBezTo>
                    <a:lnTo>
                      <a:pt x="108805" y="99877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F88C84CD-52C6-1505-451F-0E0DE0E12C5F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4673944" y="3493558"/>
                <a:ext cx="254401" cy="217092"/>
              </a:xfrm>
              <a:custGeom>
                <a:avLst/>
                <a:gdLst>
                  <a:gd name="connsiteX0" fmla="*/ 39882 w 254401"/>
                  <a:gd name="connsiteY0" fmla="*/ 192372 h 217092"/>
                  <a:gd name="connsiteX1" fmla="*/ 9580 w 254401"/>
                  <a:gd name="connsiteY1" fmla="*/ 207311 h 217092"/>
                  <a:gd name="connsiteX2" fmla="*/ 257 w 254401"/>
                  <a:gd name="connsiteY2" fmla="*/ 213350 h 217092"/>
                  <a:gd name="connsiteX3" fmla="*/ 9580 w 254401"/>
                  <a:gd name="connsiteY3" fmla="*/ 217164 h 217092"/>
                  <a:gd name="connsiteX4" fmla="*/ 119799 w 254401"/>
                  <a:gd name="connsiteY4" fmla="*/ 217164 h 217092"/>
                  <a:gd name="connsiteX5" fmla="*/ 254659 w 254401"/>
                  <a:gd name="connsiteY5" fmla="*/ 80488 h 217092"/>
                  <a:gd name="connsiteX6" fmla="*/ 176407 w 254401"/>
                  <a:gd name="connsiteY6" fmla="*/ 72 h 217092"/>
                  <a:gd name="connsiteX7" fmla="*/ 64523 w 254401"/>
                  <a:gd name="connsiteY7" fmla="*/ 72 h 217092"/>
                  <a:gd name="connsiteX8" fmla="*/ 54533 w 254401"/>
                  <a:gd name="connsiteY8" fmla="*/ 6111 h 217092"/>
                  <a:gd name="connsiteX9" fmla="*/ 64190 w 254401"/>
                  <a:gd name="connsiteY9" fmla="*/ 9925 h 217092"/>
                  <a:gd name="connsiteX10" fmla="*/ 78509 w 254401"/>
                  <a:gd name="connsiteY10" fmla="*/ 10561 h 217092"/>
                  <a:gd name="connsiteX11" fmla="*/ 85834 w 254401"/>
                  <a:gd name="connsiteY11" fmla="*/ 15647 h 217092"/>
                  <a:gd name="connsiteX12" fmla="*/ 84502 w 254401"/>
                  <a:gd name="connsiteY12" fmla="*/ 21686 h 217092"/>
                  <a:gd name="connsiteX13" fmla="*/ 39882 w 254401"/>
                  <a:gd name="connsiteY13" fmla="*/ 192372 h 217092"/>
                  <a:gd name="connsiteX14" fmla="*/ 111807 w 254401"/>
                  <a:gd name="connsiteY14" fmla="*/ 22004 h 217092"/>
                  <a:gd name="connsiteX15" fmla="*/ 129788 w 254401"/>
                  <a:gd name="connsiteY15" fmla="*/ 9925 h 217092"/>
                  <a:gd name="connsiteX16" fmla="*/ 165418 w 254401"/>
                  <a:gd name="connsiteY16" fmla="*/ 9925 h 217092"/>
                  <a:gd name="connsiteX17" fmla="*/ 225689 w 254401"/>
                  <a:gd name="connsiteY17" fmla="*/ 68728 h 217092"/>
                  <a:gd name="connsiteX18" fmla="*/ 190725 w 254401"/>
                  <a:gd name="connsiteY18" fmla="*/ 171394 h 217092"/>
                  <a:gd name="connsiteX19" fmla="*/ 113805 w 254401"/>
                  <a:gd name="connsiteY19" fmla="*/ 207311 h 217092"/>
                  <a:gd name="connsiteX20" fmla="*/ 76178 w 254401"/>
                  <a:gd name="connsiteY20" fmla="*/ 207311 h 217092"/>
                  <a:gd name="connsiteX21" fmla="*/ 68852 w 254401"/>
                  <a:gd name="connsiteY21" fmla="*/ 206993 h 217092"/>
                  <a:gd name="connsiteX22" fmla="*/ 64523 w 254401"/>
                  <a:gd name="connsiteY22" fmla="*/ 203815 h 217092"/>
                  <a:gd name="connsiteX23" fmla="*/ 66188 w 254401"/>
                  <a:gd name="connsiteY23" fmla="*/ 196504 h 217092"/>
                  <a:gd name="connsiteX24" fmla="*/ 111807 w 254401"/>
                  <a:gd name="connsiteY24" fmla="*/ 22004 h 21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4401" h="217092">
                    <a:moveTo>
                      <a:pt x="39882" y="192372"/>
                    </a:moveTo>
                    <a:cubicBezTo>
                      <a:pt x="36552" y="204768"/>
                      <a:pt x="35886" y="207311"/>
                      <a:pt x="9580" y="207311"/>
                    </a:cubicBezTo>
                    <a:cubicBezTo>
                      <a:pt x="3919" y="207311"/>
                      <a:pt x="257" y="207311"/>
                      <a:pt x="257" y="213350"/>
                    </a:cubicBezTo>
                    <a:cubicBezTo>
                      <a:pt x="257" y="217164"/>
                      <a:pt x="3253" y="217164"/>
                      <a:pt x="9580" y="217164"/>
                    </a:cubicBezTo>
                    <a:lnTo>
                      <a:pt x="119799" y="217164"/>
                    </a:lnTo>
                    <a:cubicBezTo>
                      <a:pt x="189060" y="217164"/>
                      <a:pt x="254659" y="150098"/>
                      <a:pt x="254659" y="80488"/>
                    </a:cubicBezTo>
                    <a:cubicBezTo>
                      <a:pt x="254659" y="35671"/>
                      <a:pt x="226355" y="72"/>
                      <a:pt x="176407" y="72"/>
                    </a:cubicBezTo>
                    <a:lnTo>
                      <a:pt x="64523" y="72"/>
                    </a:lnTo>
                    <a:cubicBezTo>
                      <a:pt x="58196" y="72"/>
                      <a:pt x="54533" y="72"/>
                      <a:pt x="54533" y="6111"/>
                    </a:cubicBezTo>
                    <a:cubicBezTo>
                      <a:pt x="54533" y="9925"/>
                      <a:pt x="57530" y="9925"/>
                      <a:pt x="64190" y="9925"/>
                    </a:cubicBezTo>
                    <a:cubicBezTo>
                      <a:pt x="68519" y="9925"/>
                      <a:pt x="74513" y="10243"/>
                      <a:pt x="78509" y="10561"/>
                    </a:cubicBezTo>
                    <a:cubicBezTo>
                      <a:pt x="83836" y="11197"/>
                      <a:pt x="85834" y="12150"/>
                      <a:pt x="85834" y="15647"/>
                    </a:cubicBezTo>
                    <a:cubicBezTo>
                      <a:pt x="85834" y="16918"/>
                      <a:pt x="85501" y="17872"/>
                      <a:pt x="84502" y="21686"/>
                    </a:cubicBezTo>
                    <a:lnTo>
                      <a:pt x="39882" y="192372"/>
                    </a:lnTo>
                    <a:close/>
                    <a:moveTo>
                      <a:pt x="111807" y="22004"/>
                    </a:moveTo>
                    <a:cubicBezTo>
                      <a:pt x="114804" y="10879"/>
                      <a:pt x="115470" y="9925"/>
                      <a:pt x="129788" y="9925"/>
                    </a:cubicBezTo>
                    <a:lnTo>
                      <a:pt x="165418" y="9925"/>
                    </a:lnTo>
                    <a:cubicBezTo>
                      <a:pt x="198051" y="9925"/>
                      <a:pt x="225689" y="26771"/>
                      <a:pt x="225689" y="68728"/>
                    </a:cubicBezTo>
                    <a:cubicBezTo>
                      <a:pt x="225689" y="84302"/>
                      <a:pt x="219029" y="136430"/>
                      <a:pt x="190725" y="171394"/>
                    </a:cubicBezTo>
                    <a:cubicBezTo>
                      <a:pt x="181068" y="183154"/>
                      <a:pt x="154763" y="207311"/>
                      <a:pt x="113805" y="207311"/>
                    </a:cubicBezTo>
                    <a:lnTo>
                      <a:pt x="76178" y="207311"/>
                    </a:lnTo>
                    <a:cubicBezTo>
                      <a:pt x="71516" y="207311"/>
                      <a:pt x="70850" y="207311"/>
                      <a:pt x="68852" y="206993"/>
                    </a:cubicBezTo>
                    <a:cubicBezTo>
                      <a:pt x="65522" y="206675"/>
                      <a:pt x="64523" y="206357"/>
                      <a:pt x="64523" y="203815"/>
                    </a:cubicBezTo>
                    <a:cubicBezTo>
                      <a:pt x="64523" y="202861"/>
                      <a:pt x="64523" y="202225"/>
                      <a:pt x="66188" y="196504"/>
                    </a:cubicBezTo>
                    <a:lnTo>
                      <a:pt x="111807" y="22004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016145F3-12C6-6626-E3F3-030EA2E6E977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14958147" y="3447567"/>
                <a:ext cx="107221" cy="152187"/>
              </a:xfrm>
              <a:custGeom>
                <a:avLst/>
                <a:gdLst>
                  <a:gd name="connsiteX0" fmla="*/ 51312 w 107221"/>
                  <a:gd name="connsiteY0" fmla="*/ 73492 h 152187"/>
                  <a:gd name="connsiteX1" fmla="*/ 82546 w 107221"/>
                  <a:gd name="connsiteY1" fmla="*/ 109314 h 152187"/>
                  <a:gd name="connsiteX2" fmla="*/ 52244 w 107221"/>
                  <a:gd name="connsiteY2" fmla="*/ 145136 h 152187"/>
                  <a:gd name="connsiteX3" fmla="*/ 12619 w 107221"/>
                  <a:gd name="connsiteY3" fmla="*/ 129561 h 152187"/>
                  <a:gd name="connsiteX4" fmla="*/ 26138 w 107221"/>
                  <a:gd name="connsiteY4" fmla="*/ 117101 h 152187"/>
                  <a:gd name="connsiteX5" fmla="*/ 13318 w 107221"/>
                  <a:gd name="connsiteY5" fmla="*/ 104864 h 152187"/>
                  <a:gd name="connsiteX6" fmla="*/ 265 w 107221"/>
                  <a:gd name="connsiteY6" fmla="*/ 117769 h 152187"/>
                  <a:gd name="connsiteX7" fmla="*/ 52711 w 107221"/>
                  <a:gd name="connsiteY7" fmla="*/ 152255 h 152187"/>
                  <a:gd name="connsiteX8" fmla="*/ 107487 w 107221"/>
                  <a:gd name="connsiteY8" fmla="*/ 109314 h 152187"/>
                  <a:gd name="connsiteX9" fmla="*/ 66929 w 107221"/>
                  <a:gd name="connsiteY9" fmla="*/ 69487 h 152187"/>
                  <a:gd name="connsiteX10" fmla="*/ 100261 w 107221"/>
                  <a:gd name="connsiteY10" fmla="*/ 30773 h 152187"/>
                  <a:gd name="connsiteX11" fmla="*/ 53177 w 107221"/>
                  <a:gd name="connsiteY11" fmla="*/ 68 h 152187"/>
                  <a:gd name="connsiteX12" fmla="*/ 7491 w 107221"/>
                  <a:gd name="connsiteY12" fmla="*/ 29883 h 152187"/>
                  <a:gd name="connsiteX13" fmla="*/ 19612 w 107221"/>
                  <a:gd name="connsiteY13" fmla="*/ 41675 h 152187"/>
                  <a:gd name="connsiteX14" fmla="*/ 31499 w 107221"/>
                  <a:gd name="connsiteY14" fmla="*/ 30328 h 152187"/>
                  <a:gd name="connsiteX15" fmla="*/ 19612 w 107221"/>
                  <a:gd name="connsiteY15" fmla="*/ 18758 h 152187"/>
                  <a:gd name="connsiteX16" fmla="*/ 52477 w 107221"/>
                  <a:gd name="connsiteY16" fmla="*/ 6521 h 152187"/>
                  <a:gd name="connsiteX17" fmla="*/ 77651 w 107221"/>
                  <a:gd name="connsiteY17" fmla="*/ 30773 h 152187"/>
                  <a:gd name="connsiteX18" fmla="*/ 68328 w 107221"/>
                  <a:gd name="connsiteY18" fmla="*/ 57250 h 152187"/>
                  <a:gd name="connsiteX19" fmla="*/ 42455 w 107221"/>
                  <a:gd name="connsiteY19" fmla="*/ 66817 h 152187"/>
                  <a:gd name="connsiteX20" fmla="*/ 34996 w 107221"/>
                  <a:gd name="connsiteY20" fmla="*/ 67484 h 152187"/>
                  <a:gd name="connsiteX21" fmla="*/ 32665 w 107221"/>
                  <a:gd name="connsiteY21" fmla="*/ 70377 h 152187"/>
                  <a:gd name="connsiteX22" fmla="*/ 38725 w 107221"/>
                  <a:gd name="connsiteY22" fmla="*/ 73492 h 152187"/>
                  <a:gd name="connsiteX23" fmla="*/ 51312 w 107221"/>
                  <a:gd name="connsiteY23" fmla="*/ 73492 h 152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7221" h="152187">
                    <a:moveTo>
                      <a:pt x="51312" y="73492"/>
                    </a:moveTo>
                    <a:cubicBezTo>
                      <a:pt x="69493" y="73492"/>
                      <a:pt x="82546" y="85507"/>
                      <a:pt x="82546" y="109314"/>
                    </a:cubicBezTo>
                    <a:cubicBezTo>
                      <a:pt x="82546" y="136903"/>
                      <a:pt x="65764" y="145136"/>
                      <a:pt x="52244" y="145136"/>
                    </a:cubicBezTo>
                    <a:cubicBezTo>
                      <a:pt x="42921" y="145136"/>
                      <a:pt x="22409" y="142688"/>
                      <a:pt x="12619" y="129561"/>
                    </a:cubicBezTo>
                    <a:cubicBezTo>
                      <a:pt x="23574" y="129116"/>
                      <a:pt x="26138" y="121773"/>
                      <a:pt x="26138" y="117101"/>
                    </a:cubicBezTo>
                    <a:cubicBezTo>
                      <a:pt x="26138" y="109981"/>
                      <a:pt x="20544" y="104864"/>
                      <a:pt x="13318" y="104864"/>
                    </a:cubicBezTo>
                    <a:cubicBezTo>
                      <a:pt x="6792" y="104864"/>
                      <a:pt x="265" y="108646"/>
                      <a:pt x="265" y="117769"/>
                    </a:cubicBezTo>
                    <a:cubicBezTo>
                      <a:pt x="265" y="138683"/>
                      <a:pt x="24507" y="152255"/>
                      <a:pt x="52711" y="152255"/>
                    </a:cubicBezTo>
                    <a:cubicBezTo>
                      <a:pt x="85110" y="152255"/>
                      <a:pt x="107487" y="131563"/>
                      <a:pt x="107487" y="109314"/>
                    </a:cubicBezTo>
                    <a:cubicBezTo>
                      <a:pt x="107487" y="91959"/>
                      <a:pt x="92569" y="74604"/>
                      <a:pt x="66929" y="69487"/>
                    </a:cubicBezTo>
                    <a:cubicBezTo>
                      <a:pt x="91404" y="61032"/>
                      <a:pt x="100261" y="44345"/>
                      <a:pt x="100261" y="30773"/>
                    </a:cubicBezTo>
                    <a:cubicBezTo>
                      <a:pt x="100261" y="13195"/>
                      <a:pt x="79050" y="68"/>
                      <a:pt x="53177" y="68"/>
                    </a:cubicBezTo>
                    <a:cubicBezTo>
                      <a:pt x="27304" y="68"/>
                      <a:pt x="7491" y="12083"/>
                      <a:pt x="7491" y="29883"/>
                    </a:cubicBezTo>
                    <a:cubicBezTo>
                      <a:pt x="7491" y="37448"/>
                      <a:pt x="12619" y="41675"/>
                      <a:pt x="19612" y="41675"/>
                    </a:cubicBezTo>
                    <a:cubicBezTo>
                      <a:pt x="26837" y="41675"/>
                      <a:pt x="31499" y="36558"/>
                      <a:pt x="31499" y="30328"/>
                    </a:cubicBezTo>
                    <a:cubicBezTo>
                      <a:pt x="31499" y="23875"/>
                      <a:pt x="26837" y="19203"/>
                      <a:pt x="19612" y="18758"/>
                    </a:cubicBezTo>
                    <a:cubicBezTo>
                      <a:pt x="27770" y="8968"/>
                      <a:pt x="43853" y="6521"/>
                      <a:pt x="52477" y="6521"/>
                    </a:cubicBezTo>
                    <a:cubicBezTo>
                      <a:pt x="62967" y="6521"/>
                      <a:pt x="77651" y="11416"/>
                      <a:pt x="77651" y="30773"/>
                    </a:cubicBezTo>
                    <a:cubicBezTo>
                      <a:pt x="77651" y="40118"/>
                      <a:pt x="74388" y="50352"/>
                      <a:pt x="68328" y="57250"/>
                    </a:cubicBezTo>
                    <a:cubicBezTo>
                      <a:pt x="60636" y="65705"/>
                      <a:pt x="54109" y="66150"/>
                      <a:pt x="42455" y="66817"/>
                    </a:cubicBezTo>
                    <a:cubicBezTo>
                      <a:pt x="36627" y="67262"/>
                      <a:pt x="36161" y="67262"/>
                      <a:pt x="34996" y="67484"/>
                    </a:cubicBezTo>
                    <a:cubicBezTo>
                      <a:pt x="34529" y="67484"/>
                      <a:pt x="32665" y="67929"/>
                      <a:pt x="32665" y="70377"/>
                    </a:cubicBezTo>
                    <a:cubicBezTo>
                      <a:pt x="32665" y="73492"/>
                      <a:pt x="34763" y="73492"/>
                      <a:pt x="38725" y="73492"/>
                    </a:cubicBezTo>
                    <a:lnTo>
                      <a:pt x="51312" y="73492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 32">
                <a:extLst>
                  <a:ext uri="{FF2B5EF4-FFF2-40B4-BE49-F238E27FC236}">
                    <a16:creationId xmlns:a16="http://schemas.microsoft.com/office/drawing/2014/main" id="{C771C698-7A9A-C0F6-E972-43C06DD0480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13765606" y="3839859"/>
                <a:ext cx="1329335" cy="12713"/>
              </a:xfrm>
              <a:custGeom>
                <a:avLst/>
                <a:gdLst>
                  <a:gd name="connsiteX0" fmla="*/ 0 w 1329335"/>
                  <a:gd name="connsiteY0" fmla="*/ 0 h 12713"/>
                  <a:gd name="connsiteX1" fmla="*/ 1329336 w 1329335"/>
                  <a:gd name="connsiteY1" fmla="*/ 0 h 12713"/>
                  <a:gd name="connsiteX2" fmla="*/ 1329336 w 1329335"/>
                  <a:gd name="connsiteY2" fmla="*/ 12713 h 12713"/>
                  <a:gd name="connsiteX3" fmla="*/ 0 w 1329335"/>
                  <a:gd name="connsiteY3" fmla="*/ 12713 h 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335" h="12713">
                    <a:moveTo>
                      <a:pt x="0" y="0"/>
                    </a:moveTo>
                    <a:lnTo>
                      <a:pt x="1329336" y="0"/>
                    </a:lnTo>
                    <a:lnTo>
                      <a:pt x="1329336" y="12713"/>
                    </a:lnTo>
                    <a:lnTo>
                      <a:pt x="0" y="12713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422B9620-9E94-F9AF-EB0B-15421D9E4D3A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14280388" y="4003219"/>
                <a:ext cx="156836" cy="140490"/>
              </a:xfrm>
              <a:custGeom>
                <a:avLst/>
                <a:gdLst>
                  <a:gd name="connsiteX0" fmla="*/ 57185 w 156836"/>
                  <a:gd name="connsiteY0" fmla="*/ 3582 h 140490"/>
                  <a:gd name="connsiteX1" fmla="*/ 52857 w 156836"/>
                  <a:gd name="connsiteY1" fmla="*/ 85 h 140490"/>
                  <a:gd name="connsiteX2" fmla="*/ 12232 w 156836"/>
                  <a:gd name="connsiteY2" fmla="*/ 3264 h 140490"/>
                  <a:gd name="connsiteX3" fmla="*/ 5906 w 156836"/>
                  <a:gd name="connsiteY3" fmla="*/ 9621 h 140490"/>
                  <a:gd name="connsiteX4" fmla="*/ 13897 w 156836"/>
                  <a:gd name="connsiteY4" fmla="*/ 13435 h 140490"/>
                  <a:gd name="connsiteX5" fmla="*/ 30547 w 156836"/>
                  <a:gd name="connsiteY5" fmla="*/ 18839 h 140490"/>
                  <a:gd name="connsiteX6" fmla="*/ 24220 w 156836"/>
                  <a:gd name="connsiteY6" fmla="*/ 44585 h 140490"/>
                  <a:gd name="connsiteX7" fmla="*/ 3908 w 156836"/>
                  <a:gd name="connsiteY7" fmla="*/ 122458 h 140490"/>
                  <a:gd name="connsiteX8" fmla="*/ 245 w 156836"/>
                  <a:gd name="connsiteY8" fmla="*/ 136761 h 140490"/>
                  <a:gd name="connsiteX9" fmla="*/ 5573 w 156836"/>
                  <a:gd name="connsiteY9" fmla="*/ 140576 h 140490"/>
                  <a:gd name="connsiteX10" fmla="*/ 10234 w 156836"/>
                  <a:gd name="connsiteY10" fmla="*/ 140576 h 140490"/>
                  <a:gd name="connsiteX11" fmla="*/ 104137 w 156836"/>
                  <a:gd name="connsiteY11" fmla="*/ 93852 h 140490"/>
                  <a:gd name="connsiteX12" fmla="*/ 157081 w 156836"/>
                  <a:gd name="connsiteY12" fmla="*/ 8667 h 140490"/>
                  <a:gd name="connsiteX13" fmla="*/ 147425 w 156836"/>
                  <a:gd name="connsiteY13" fmla="*/ 85 h 140490"/>
                  <a:gd name="connsiteX14" fmla="*/ 134438 w 156836"/>
                  <a:gd name="connsiteY14" fmla="*/ 10575 h 140490"/>
                  <a:gd name="connsiteX15" fmla="*/ 24553 w 156836"/>
                  <a:gd name="connsiteY15" fmla="*/ 130087 h 140490"/>
                  <a:gd name="connsiteX16" fmla="*/ 57185 w 156836"/>
                  <a:gd name="connsiteY16" fmla="*/ 3582 h 1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6836" h="140490">
                    <a:moveTo>
                      <a:pt x="57185" y="3582"/>
                    </a:moveTo>
                    <a:cubicBezTo>
                      <a:pt x="57185" y="3264"/>
                      <a:pt x="57185" y="85"/>
                      <a:pt x="52857" y="85"/>
                    </a:cubicBezTo>
                    <a:cubicBezTo>
                      <a:pt x="45198" y="85"/>
                      <a:pt x="20890" y="2628"/>
                      <a:pt x="12232" y="3264"/>
                    </a:cubicBezTo>
                    <a:cubicBezTo>
                      <a:pt x="9568" y="3582"/>
                      <a:pt x="5906" y="3900"/>
                      <a:pt x="5906" y="9621"/>
                    </a:cubicBezTo>
                    <a:cubicBezTo>
                      <a:pt x="5906" y="13435"/>
                      <a:pt x="8902" y="13435"/>
                      <a:pt x="13897" y="13435"/>
                    </a:cubicBezTo>
                    <a:cubicBezTo>
                      <a:pt x="29881" y="13435"/>
                      <a:pt x="30547" y="15660"/>
                      <a:pt x="30547" y="18839"/>
                    </a:cubicBezTo>
                    <a:cubicBezTo>
                      <a:pt x="30547" y="21064"/>
                      <a:pt x="26551" y="36003"/>
                      <a:pt x="24220" y="44585"/>
                    </a:cubicBezTo>
                    <a:lnTo>
                      <a:pt x="3908" y="122458"/>
                    </a:lnTo>
                    <a:cubicBezTo>
                      <a:pt x="2576" y="127226"/>
                      <a:pt x="245" y="136126"/>
                      <a:pt x="245" y="136761"/>
                    </a:cubicBezTo>
                    <a:cubicBezTo>
                      <a:pt x="245" y="140258"/>
                      <a:pt x="3575" y="140576"/>
                      <a:pt x="5573" y="140576"/>
                    </a:cubicBezTo>
                    <a:lnTo>
                      <a:pt x="10234" y="140576"/>
                    </a:lnTo>
                    <a:cubicBezTo>
                      <a:pt x="33543" y="136761"/>
                      <a:pt x="69839" y="124365"/>
                      <a:pt x="104137" y="93852"/>
                    </a:cubicBezTo>
                    <a:cubicBezTo>
                      <a:pt x="148091" y="54756"/>
                      <a:pt x="157081" y="11528"/>
                      <a:pt x="157081" y="8667"/>
                    </a:cubicBezTo>
                    <a:cubicBezTo>
                      <a:pt x="157081" y="3264"/>
                      <a:pt x="153086" y="85"/>
                      <a:pt x="147425" y="85"/>
                    </a:cubicBezTo>
                    <a:cubicBezTo>
                      <a:pt x="144761" y="85"/>
                      <a:pt x="137102" y="1357"/>
                      <a:pt x="134438" y="10575"/>
                    </a:cubicBezTo>
                    <a:cubicBezTo>
                      <a:pt x="113127" y="82727"/>
                      <a:pt x="62513" y="118326"/>
                      <a:pt x="24553" y="130087"/>
                    </a:cubicBezTo>
                    <a:lnTo>
                      <a:pt x="57185" y="3582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 35">
                <a:extLst>
                  <a:ext uri="{FF2B5EF4-FFF2-40B4-BE49-F238E27FC236}">
                    <a16:creationId xmlns:a16="http://schemas.microsoft.com/office/drawing/2014/main" id="{EF73367D-AE14-4305-209C-03E53B3D85F4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14463111" y="3904148"/>
                <a:ext cx="103026" cy="147737"/>
              </a:xfrm>
              <a:custGeom>
                <a:avLst/>
                <a:gdLst>
                  <a:gd name="connsiteX0" fmla="*/ 103276 w 103026"/>
                  <a:gd name="connsiteY0" fmla="*/ 107326 h 147737"/>
                  <a:gd name="connsiteX1" fmla="*/ 95351 w 103026"/>
                  <a:gd name="connsiteY1" fmla="*/ 107326 h 147737"/>
                  <a:gd name="connsiteX2" fmla="*/ 89291 w 103026"/>
                  <a:gd name="connsiteY2" fmla="*/ 127573 h 147737"/>
                  <a:gd name="connsiteX3" fmla="*/ 66215 w 103026"/>
                  <a:gd name="connsiteY3" fmla="*/ 128908 h 147737"/>
                  <a:gd name="connsiteX4" fmla="*/ 23326 w 103026"/>
                  <a:gd name="connsiteY4" fmla="*/ 128908 h 147737"/>
                  <a:gd name="connsiteX5" fmla="*/ 69944 w 103026"/>
                  <a:gd name="connsiteY5" fmla="*/ 91528 h 147737"/>
                  <a:gd name="connsiteX6" fmla="*/ 103276 w 103026"/>
                  <a:gd name="connsiteY6" fmla="*/ 43469 h 147737"/>
                  <a:gd name="connsiteX7" fmla="*/ 48733 w 103026"/>
                  <a:gd name="connsiteY7" fmla="*/ 83 h 147737"/>
                  <a:gd name="connsiteX8" fmla="*/ 250 w 103026"/>
                  <a:gd name="connsiteY8" fmla="*/ 39909 h 147737"/>
                  <a:gd name="connsiteX9" fmla="*/ 12604 w 103026"/>
                  <a:gd name="connsiteY9" fmla="*/ 52369 h 147737"/>
                  <a:gd name="connsiteX10" fmla="*/ 24958 w 103026"/>
                  <a:gd name="connsiteY10" fmla="*/ 40577 h 147737"/>
                  <a:gd name="connsiteX11" fmla="*/ 11206 w 103026"/>
                  <a:gd name="connsiteY11" fmla="*/ 28785 h 147737"/>
                  <a:gd name="connsiteX12" fmla="*/ 45237 w 103026"/>
                  <a:gd name="connsiteY12" fmla="*/ 8092 h 147737"/>
                  <a:gd name="connsiteX13" fmla="*/ 80667 w 103026"/>
                  <a:gd name="connsiteY13" fmla="*/ 43469 h 147737"/>
                  <a:gd name="connsiteX14" fmla="*/ 58756 w 103026"/>
                  <a:gd name="connsiteY14" fmla="*/ 86188 h 147737"/>
                  <a:gd name="connsiteX15" fmla="*/ 2581 w 103026"/>
                  <a:gd name="connsiteY15" fmla="*/ 139142 h 147737"/>
                  <a:gd name="connsiteX16" fmla="*/ 250 w 103026"/>
                  <a:gd name="connsiteY16" fmla="*/ 147820 h 147737"/>
                  <a:gd name="connsiteX17" fmla="*/ 96284 w 103026"/>
                  <a:gd name="connsiteY17" fmla="*/ 147820 h 147737"/>
                  <a:gd name="connsiteX18" fmla="*/ 103276 w 103026"/>
                  <a:gd name="connsiteY18" fmla="*/ 107326 h 147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026" h="147737">
                    <a:moveTo>
                      <a:pt x="103276" y="107326"/>
                    </a:moveTo>
                    <a:lnTo>
                      <a:pt x="95351" y="107326"/>
                    </a:lnTo>
                    <a:cubicBezTo>
                      <a:pt x="94652" y="112220"/>
                      <a:pt x="92321" y="125348"/>
                      <a:pt x="89291" y="127573"/>
                    </a:cubicBezTo>
                    <a:cubicBezTo>
                      <a:pt x="87426" y="128908"/>
                      <a:pt x="69478" y="128908"/>
                      <a:pt x="66215" y="128908"/>
                    </a:cubicBezTo>
                    <a:lnTo>
                      <a:pt x="23326" y="128908"/>
                    </a:lnTo>
                    <a:cubicBezTo>
                      <a:pt x="47801" y="108216"/>
                      <a:pt x="55959" y="101986"/>
                      <a:pt x="69944" y="91528"/>
                    </a:cubicBezTo>
                    <a:cubicBezTo>
                      <a:pt x="87193" y="78401"/>
                      <a:pt x="103276" y="64606"/>
                      <a:pt x="103276" y="43469"/>
                    </a:cubicBezTo>
                    <a:cubicBezTo>
                      <a:pt x="103276" y="16547"/>
                      <a:pt x="78569" y="83"/>
                      <a:pt x="48733" y="83"/>
                    </a:cubicBezTo>
                    <a:cubicBezTo>
                      <a:pt x="19830" y="83"/>
                      <a:pt x="250" y="19440"/>
                      <a:pt x="250" y="39909"/>
                    </a:cubicBezTo>
                    <a:cubicBezTo>
                      <a:pt x="250" y="51257"/>
                      <a:pt x="10273" y="52369"/>
                      <a:pt x="12604" y="52369"/>
                    </a:cubicBezTo>
                    <a:cubicBezTo>
                      <a:pt x="18198" y="52369"/>
                      <a:pt x="24958" y="48587"/>
                      <a:pt x="24958" y="40577"/>
                    </a:cubicBezTo>
                    <a:cubicBezTo>
                      <a:pt x="24958" y="36572"/>
                      <a:pt x="23326" y="28785"/>
                      <a:pt x="11206" y="28785"/>
                    </a:cubicBezTo>
                    <a:cubicBezTo>
                      <a:pt x="18431" y="12987"/>
                      <a:pt x="34282" y="8092"/>
                      <a:pt x="45237" y="8092"/>
                    </a:cubicBezTo>
                    <a:cubicBezTo>
                      <a:pt x="68546" y="8092"/>
                      <a:pt x="80667" y="25447"/>
                      <a:pt x="80667" y="43469"/>
                    </a:cubicBezTo>
                    <a:cubicBezTo>
                      <a:pt x="80667" y="62826"/>
                      <a:pt x="66215" y="78179"/>
                      <a:pt x="58756" y="86188"/>
                    </a:cubicBezTo>
                    <a:lnTo>
                      <a:pt x="2581" y="139142"/>
                    </a:lnTo>
                    <a:cubicBezTo>
                      <a:pt x="250" y="141145"/>
                      <a:pt x="250" y="141590"/>
                      <a:pt x="250" y="147820"/>
                    </a:cubicBezTo>
                    <a:lnTo>
                      <a:pt x="96284" y="147820"/>
                    </a:lnTo>
                    <a:lnTo>
                      <a:pt x="103276" y="107326"/>
                    </a:lnTo>
                    <a:close/>
                  </a:path>
                </a:pathLst>
              </a:custGeom>
              <a:solidFill>
                <a:srgbClr val="000000"/>
              </a:solidFill>
              <a:ln w="334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616F150F-F4AB-DF0E-84EB-EFC3529056D2}"/>
              </a:ext>
            </a:extLst>
          </p:cNvPr>
          <p:cNvGrpSpPr/>
          <p:nvPr/>
        </p:nvGrpSpPr>
        <p:grpSpPr>
          <a:xfrm>
            <a:off x="7604930" y="4352050"/>
            <a:ext cx="2538282" cy="1140575"/>
            <a:chOff x="7604930" y="4352050"/>
            <a:chExt cx="2538282" cy="1140575"/>
          </a:xfrm>
        </p:grpSpPr>
        <p:sp>
          <p:nvSpPr>
            <p:cNvPr id="8" name="Rectangle 139 1 2 2 1 2">
              <a:extLst>
                <a:ext uri="{FF2B5EF4-FFF2-40B4-BE49-F238E27FC236}">
                  <a16:creationId xmlns:a16="http://schemas.microsoft.com/office/drawing/2014/main" id="{2FE4B012-2EDD-F959-BCE2-789E3B633B16}"/>
                </a:ext>
              </a:extLst>
            </p:cNvPr>
            <p:cNvSpPr/>
            <p:nvPr/>
          </p:nvSpPr>
          <p:spPr bwMode="auto">
            <a:xfrm>
              <a:off x="7604930" y="4352050"/>
              <a:ext cx="2538282" cy="11405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DE6A9CE7-9B3E-5586-DD16-2ED6C6F9B03D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7937500" y="4876800"/>
              <a:ext cx="1871719" cy="467931"/>
              <a:chOff x="14813956" y="7028582"/>
              <a:chExt cx="1845574" cy="445645"/>
            </a:xfrm>
          </p:grpSpPr>
          <p:sp>
            <p:nvSpPr>
              <p:cNvPr id="45" name="Forme libre 44">
                <a:extLst>
                  <a:ext uri="{FF2B5EF4-FFF2-40B4-BE49-F238E27FC236}">
                    <a16:creationId xmlns:a16="http://schemas.microsoft.com/office/drawing/2014/main" id="{7F35BDFD-BC6E-3B34-AE62-4546500E8E0A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4813956" y="7148938"/>
                <a:ext cx="232091" cy="234756"/>
              </a:xfrm>
              <a:custGeom>
                <a:avLst/>
                <a:gdLst>
                  <a:gd name="connsiteX0" fmla="*/ 63140 w 232091"/>
                  <a:gd name="connsiteY0" fmla="*/ 109961 h 234756"/>
                  <a:gd name="connsiteX1" fmla="*/ 63140 w 232091"/>
                  <a:gd name="connsiteY1" fmla="*/ 23717 h 234756"/>
                  <a:gd name="connsiteX2" fmla="*/ 70466 w 232091"/>
                  <a:gd name="connsiteY2" fmla="*/ 11063 h 234756"/>
                  <a:gd name="connsiteX3" fmla="*/ 90112 w 232091"/>
                  <a:gd name="connsiteY3" fmla="*/ 10397 h 234756"/>
                  <a:gd name="connsiteX4" fmla="*/ 157375 w 232091"/>
                  <a:gd name="connsiteY4" fmla="*/ 60012 h 234756"/>
                  <a:gd name="connsiteX5" fmla="*/ 100101 w 232091"/>
                  <a:gd name="connsiteY5" fmla="*/ 109961 h 234756"/>
                  <a:gd name="connsiteX6" fmla="*/ 63140 w 232091"/>
                  <a:gd name="connsiteY6" fmla="*/ 109961 h 234756"/>
                  <a:gd name="connsiteX7" fmla="*/ 133400 w 232091"/>
                  <a:gd name="connsiteY7" fmla="*/ 114289 h 234756"/>
                  <a:gd name="connsiteX8" fmla="*/ 191673 w 232091"/>
                  <a:gd name="connsiteY8" fmla="*/ 60012 h 234756"/>
                  <a:gd name="connsiteX9" fmla="*/ 104763 w 232091"/>
                  <a:gd name="connsiteY9" fmla="*/ 75 h 234756"/>
                  <a:gd name="connsiteX10" fmla="*/ 205 w 232091"/>
                  <a:gd name="connsiteY10" fmla="*/ 75 h 234756"/>
                  <a:gd name="connsiteX11" fmla="*/ 205 w 232091"/>
                  <a:gd name="connsiteY11" fmla="*/ 10397 h 234756"/>
                  <a:gd name="connsiteX12" fmla="*/ 8197 w 232091"/>
                  <a:gd name="connsiteY12" fmla="*/ 10397 h 234756"/>
                  <a:gd name="connsiteX13" fmla="*/ 34503 w 232091"/>
                  <a:gd name="connsiteY13" fmla="*/ 26048 h 234756"/>
                  <a:gd name="connsiteX14" fmla="*/ 34503 w 232091"/>
                  <a:gd name="connsiteY14" fmla="*/ 201532 h 234756"/>
                  <a:gd name="connsiteX15" fmla="*/ 8197 w 232091"/>
                  <a:gd name="connsiteY15" fmla="*/ 217183 h 234756"/>
                  <a:gd name="connsiteX16" fmla="*/ 205 w 232091"/>
                  <a:gd name="connsiteY16" fmla="*/ 217183 h 234756"/>
                  <a:gd name="connsiteX17" fmla="*/ 205 w 232091"/>
                  <a:gd name="connsiteY17" fmla="*/ 227505 h 234756"/>
                  <a:gd name="connsiteX18" fmla="*/ 48821 w 232091"/>
                  <a:gd name="connsiteY18" fmla="*/ 226506 h 234756"/>
                  <a:gd name="connsiteX19" fmla="*/ 97438 w 232091"/>
                  <a:gd name="connsiteY19" fmla="*/ 227505 h 234756"/>
                  <a:gd name="connsiteX20" fmla="*/ 97438 w 232091"/>
                  <a:gd name="connsiteY20" fmla="*/ 217183 h 234756"/>
                  <a:gd name="connsiteX21" fmla="*/ 89446 w 232091"/>
                  <a:gd name="connsiteY21" fmla="*/ 217183 h 234756"/>
                  <a:gd name="connsiteX22" fmla="*/ 63140 w 232091"/>
                  <a:gd name="connsiteY22" fmla="*/ 201532 h 234756"/>
                  <a:gd name="connsiteX23" fmla="*/ 63140 w 232091"/>
                  <a:gd name="connsiteY23" fmla="*/ 117286 h 234756"/>
                  <a:gd name="connsiteX24" fmla="*/ 101433 w 232091"/>
                  <a:gd name="connsiteY24" fmla="*/ 117286 h 234756"/>
                  <a:gd name="connsiteX25" fmla="*/ 132401 w 232091"/>
                  <a:gd name="connsiteY25" fmla="*/ 128608 h 234756"/>
                  <a:gd name="connsiteX26" fmla="*/ 145055 w 232091"/>
                  <a:gd name="connsiteY26" fmla="*/ 173228 h 234756"/>
                  <a:gd name="connsiteX27" fmla="*/ 158707 w 232091"/>
                  <a:gd name="connsiteY27" fmla="*/ 220845 h 234756"/>
                  <a:gd name="connsiteX28" fmla="*/ 200663 w 232091"/>
                  <a:gd name="connsiteY28" fmla="*/ 234831 h 234756"/>
                  <a:gd name="connsiteX29" fmla="*/ 232297 w 232091"/>
                  <a:gd name="connsiteY29" fmla="*/ 198202 h 234756"/>
                  <a:gd name="connsiteX30" fmla="*/ 227968 w 232091"/>
                  <a:gd name="connsiteY30" fmla="*/ 192541 h 234756"/>
                  <a:gd name="connsiteX31" fmla="*/ 223973 w 232091"/>
                  <a:gd name="connsiteY31" fmla="*/ 197869 h 234756"/>
                  <a:gd name="connsiteX32" fmla="*/ 201995 w 232091"/>
                  <a:gd name="connsiteY32" fmla="*/ 227505 h 234756"/>
                  <a:gd name="connsiteX33" fmla="*/ 178353 w 232091"/>
                  <a:gd name="connsiteY33" fmla="*/ 179555 h 234756"/>
                  <a:gd name="connsiteX34" fmla="*/ 174025 w 232091"/>
                  <a:gd name="connsiteY34" fmla="*/ 152916 h 234756"/>
                  <a:gd name="connsiteX35" fmla="*/ 133400 w 232091"/>
                  <a:gd name="connsiteY35" fmla="*/ 114289 h 234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2091" h="234756">
                    <a:moveTo>
                      <a:pt x="63140" y="109961"/>
                    </a:moveTo>
                    <a:lnTo>
                      <a:pt x="63140" y="23717"/>
                    </a:lnTo>
                    <a:cubicBezTo>
                      <a:pt x="63140" y="16058"/>
                      <a:pt x="63140" y="12062"/>
                      <a:pt x="70466" y="11063"/>
                    </a:cubicBezTo>
                    <a:cubicBezTo>
                      <a:pt x="73795" y="10397"/>
                      <a:pt x="83452" y="10397"/>
                      <a:pt x="90112" y="10397"/>
                    </a:cubicBezTo>
                    <a:cubicBezTo>
                      <a:pt x="120081" y="10397"/>
                      <a:pt x="157375" y="11729"/>
                      <a:pt x="157375" y="60012"/>
                    </a:cubicBezTo>
                    <a:cubicBezTo>
                      <a:pt x="157375" y="82989"/>
                      <a:pt x="149383" y="109961"/>
                      <a:pt x="100101" y="109961"/>
                    </a:cubicBezTo>
                    <a:lnTo>
                      <a:pt x="63140" y="109961"/>
                    </a:lnTo>
                    <a:close/>
                    <a:moveTo>
                      <a:pt x="133400" y="114289"/>
                    </a:moveTo>
                    <a:cubicBezTo>
                      <a:pt x="165700" y="106298"/>
                      <a:pt x="191673" y="85985"/>
                      <a:pt x="191673" y="60012"/>
                    </a:cubicBezTo>
                    <a:cubicBezTo>
                      <a:pt x="191673" y="28046"/>
                      <a:pt x="153712" y="75"/>
                      <a:pt x="104763" y="75"/>
                    </a:cubicBezTo>
                    <a:lnTo>
                      <a:pt x="205" y="75"/>
                    </a:lnTo>
                    <a:lnTo>
                      <a:pt x="205" y="10397"/>
                    </a:lnTo>
                    <a:lnTo>
                      <a:pt x="8197" y="10397"/>
                    </a:lnTo>
                    <a:cubicBezTo>
                      <a:pt x="33837" y="10397"/>
                      <a:pt x="34503" y="14060"/>
                      <a:pt x="34503" y="26048"/>
                    </a:cubicBezTo>
                    <a:lnTo>
                      <a:pt x="34503" y="201532"/>
                    </a:lnTo>
                    <a:cubicBezTo>
                      <a:pt x="34503" y="213520"/>
                      <a:pt x="33837" y="217183"/>
                      <a:pt x="8197" y="217183"/>
                    </a:cubicBezTo>
                    <a:lnTo>
                      <a:pt x="205" y="217183"/>
                    </a:lnTo>
                    <a:lnTo>
                      <a:pt x="205" y="227505"/>
                    </a:lnTo>
                    <a:cubicBezTo>
                      <a:pt x="12193" y="226506"/>
                      <a:pt x="35835" y="226506"/>
                      <a:pt x="48821" y="226506"/>
                    </a:cubicBezTo>
                    <a:cubicBezTo>
                      <a:pt x="61808" y="226506"/>
                      <a:pt x="85450" y="226506"/>
                      <a:pt x="97438" y="227505"/>
                    </a:cubicBezTo>
                    <a:lnTo>
                      <a:pt x="97438" y="217183"/>
                    </a:lnTo>
                    <a:lnTo>
                      <a:pt x="89446" y="217183"/>
                    </a:lnTo>
                    <a:cubicBezTo>
                      <a:pt x="63806" y="217183"/>
                      <a:pt x="63140" y="213520"/>
                      <a:pt x="63140" y="201532"/>
                    </a:cubicBezTo>
                    <a:lnTo>
                      <a:pt x="63140" y="117286"/>
                    </a:lnTo>
                    <a:lnTo>
                      <a:pt x="101433" y="117286"/>
                    </a:lnTo>
                    <a:cubicBezTo>
                      <a:pt x="106761" y="117286"/>
                      <a:pt x="120747" y="117286"/>
                      <a:pt x="132401" y="128608"/>
                    </a:cubicBezTo>
                    <a:cubicBezTo>
                      <a:pt x="145055" y="140595"/>
                      <a:pt x="145055" y="150918"/>
                      <a:pt x="145055" y="173228"/>
                    </a:cubicBezTo>
                    <a:cubicBezTo>
                      <a:pt x="145055" y="194872"/>
                      <a:pt x="145055" y="208192"/>
                      <a:pt x="158707" y="220845"/>
                    </a:cubicBezTo>
                    <a:cubicBezTo>
                      <a:pt x="172360" y="232833"/>
                      <a:pt x="190674" y="234831"/>
                      <a:pt x="200663" y="234831"/>
                    </a:cubicBezTo>
                    <a:cubicBezTo>
                      <a:pt x="226636" y="234831"/>
                      <a:pt x="232297" y="207526"/>
                      <a:pt x="232297" y="198202"/>
                    </a:cubicBezTo>
                    <a:cubicBezTo>
                      <a:pt x="232297" y="196204"/>
                      <a:pt x="232297" y="192541"/>
                      <a:pt x="227968" y="192541"/>
                    </a:cubicBezTo>
                    <a:cubicBezTo>
                      <a:pt x="224306" y="192541"/>
                      <a:pt x="224306" y="195538"/>
                      <a:pt x="223973" y="197869"/>
                    </a:cubicBezTo>
                    <a:cubicBezTo>
                      <a:pt x="221975" y="221511"/>
                      <a:pt x="210320" y="227505"/>
                      <a:pt x="201995" y="227505"/>
                    </a:cubicBezTo>
                    <a:cubicBezTo>
                      <a:pt x="185679" y="227505"/>
                      <a:pt x="183015" y="210523"/>
                      <a:pt x="178353" y="179555"/>
                    </a:cubicBezTo>
                    <a:lnTo>
                      <a:pt x="174025" y="152916"/>
                    </a:lnTo>
                    <a:cubicBezTo>
                      <a:pt x="168031" y="131605"/>
                      <a:pt x="151714" y="120616"/>
                      <a:pt x="133400" y="1142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" name="Forme libre 45">
                <a:extLst>
                  <a:ext uri="{FF2B5EF4-FFF2-40B4-BE49-F238E27FC236}">
                    <a16:creationId xmlns:a16="http://schemas.microsoft.com/office/drawing/2014/main" id="{52BCE20D-6D78-1139-29D5-79CEB4D6229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5056741" y="7227190"/>
                <a:ext cx="128865" cy="152841"/>
              </a:xfrm>
              <a:custGeom>
                <a:avLst/>
                <a:gdLst>
                  <a:gd name="connsiteX0" fmla="*/ 28184 w 128865"/>
                  <a:gd name="connsiteY0" fmla="*/ 65340 h 152841"/>
                  <a:gd name="connsiteX1" fmla="*/ 69474 w 128865"/>
                  <a:gd name="connsiteY1" fmla="*/ 7400 h 152841"/>
                  <a:gd name="connsiteX2" fmla="*/ 107101 w 128865"/>
                  <a:gd name="connsiteY2" fmla="*/ 65340 h 152841"/>
                  <a:gd name="connsiteX3" fmla="*/ 28184 w 128865"/>
                  <a:gd name="connsiteY3" fmla="*/ 65340 h 152841"/>
                  <a:gd name="connsiteX4" fmla="*/ 27851 w 128865"/>
                  <a:gd name="connsiteY4" fmla="*/ 72333 h 152841"/>
                  <a:gd name="connsiteX5" fmla="*/ 120754 w 128865"/>
                  <a:gd name="connsiteY5" fmla="*/ 72333 h 152841"/>
                  <a:gd name="connsiteX6" fmla="*/ 129079 w 128865"/>
                  <a:gd name="connsiteY6" fmla="*/ 65340 h 152841"/>
                  <a:gd name="connsiteX7" fmla="*/ 69474 w 128865"/>
                  <a:gd name="connsiteY7" fmla="*/ 75 h 152841"/>
                  <a:gd name="connsiteX8" fmla="*/ 213 w 128865"/>
                  <a:gd name="connsiteY8" fmla="*/ 75996 h 152841"/>
                  <a:gd name="connsiteX9" fmla="*/ 73470 w 128865"/>
                  <a:gd name="connsiteY9" fmla="*/ 152916 h 152841"/>
                  <a:gd name="connsiteX10" fmla="*/ 129079 w 128865"/>
                  <a:gd name="connsiteY10" fmla="*/ 109628 h 152841"/>
                  <a:gd name="connsiteX11" fmla="*/ 124750 w 128865"/>
                  <a:gd name="connsiteY11" fmla="*/ 105632 h 152841"/>
                  <a:gd name="connsiteX12" fmla="*/ 120421 w 128865"/>
                  <a:gd name="connsiteY12" fmla="*/ 110294 h 152841"/>
                  <a:gd name="connsiteX13" fmla="*/ 75468 w 128865"/>
                  <a:gd name="connsiteY13" fmla="*/ 144591 h 152841"/>
                  <a:gd name="connsiteX14" fmla="*/ 37840 w 128865"/>
                  <a:gd name="connsiteY14" fmla="*/ 122281 h 152841"/>
                  <a:gd name="connsiteX15" fmla="*/ 27851 w 128865"/>
                  <a:gd name="connsiteY15" fmla="*/ 72333 h 15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865" h="152841">
                    <a:moveTo>
                      <a:pt x="28184" y="65340"/>
                    </a:moveTo>
                    <a:cubicBezTo>
                      <a:pt x="30182" y="15725"/>
                      <a:pt x="58152" y="7400"/>
                      <a:pt x="69474" y="7400"/>
                    </a:cubicBezTo>
                    <a:cubicBezTo>
                      <a:pt x="103772" y="7400"/>
                      <a:pt x="107101" y="52354"/>
                      <a:pt x="107101" y="65340"/>
                    </a:cubicBezTo>
                    <a:lnTo>
                      <a:pt x="28184" y="65340"/>
                    </a:lnTo>
                    <a:close/>
                    <a:moveTo>
                      <a:pt x="27851" y="72333"/>
                    </a:moveTo>
                    <a:lnTo>
                      <a:pt x="120754" y="72333"/>
                    </a:lnTo>
                    <a:cubicBezTo>
                      <a:pt x="128080" y="72333"/>
                      <a:pt x="129079" y="72333"/>
                      <a:pt x="129079" y="65340"/>
                    </a:cubicBezTo>
                    <a:cubicBezTo>
                      <a:pt x="129079" y="32375"/>
                      <a:pt x="111097" y="75"/>
                      <a:pt x="69474" y="75"/>
                    </a:cubicBezTo>
                    <a:cubicBezTo>
                      <a:pt x="30847" y="75"/>
                      <a:pt x="213" y="34372"/>
                      <a:pt x="213" y="75996"/>
                    </a:cubicBezTo>
                    <a:cubicBezTo>
                      <a:pt x="213" y="120616"/>
                      <a:pt x="35176" y="152916"/>
                      <a:pt x="73470" y="152916"/>
                    </a:cubicBezTo>
                    <a:cubicBezTo>
                      <a:pt x="114094" y="152916"/>
                      <a:pt x="129079" y="115954"/>
                      <a:pt x="129079" y="109628"/>
                    </a:cubicBezTo>
                    <a:cubicBezTo>
                      <a:pt x="129079" y="106298"/>
                      <a:pt x="126415" y="105632"/>
                      <a:pt x="124750" y="105632"/>
                    </a:cubicBezTo>
                    <a:cubicBezTo>
                      <a:pt x="121753" y="105632"/>
                      <a:pt x="121087" y="107630"/>
                      <a:pt x="120421" y="110294"/>
                    </a:cubicBezTo>
                    <a:cubicBezTo>
                      <a:pt x="108766" y="144591"/>
                      <a:pt x="78798" y="144591"/>
                      <a:pt x="75468" y="144591"/>
                    </a:cubicBezTo>
                    <a:cubicBezTo>
                      <a:pt x="58818" y="144591"/>
                      <a:pt x="45499" y="134602"/>
                      <a:pt x="37840" y="122281"/>
                    </a:cubicBezTo>
                    <a:cubicBezTo>
                      <a:pt x="27851" y="106298"/>
                      <a:pt x="27851" y="84321"/>
                      <a:pt x="27851" y="723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7" name="Forme libre 46">
                <a:extLst>
                  <a:ext uri="{FF2B5EF4-FFF2-40B4-BE49-F238E27FC236}">
                    <a16:creationId xmlns:a16="http://schemas.microsoft.com/office/drawing/2014/main" id="{7080DF1C-B145-1704-154A-6BB320DA1DE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5211960" y="7267115"/>
                <a:ext cx="191600" cy="159201"/>
              </a:xfrm>
              <a:custGeom>
                <a:avLst/>
                <a:gdLst>
                  <a:gd name="connsiteX0" fmla="*/ 27722 w 191600"/>
                  <a:gd name="connsiteY0" fmla="*/ 141096 h 159201"/>
                  <a:gd name="connsiteX1" fmla="*/ 7210 w 191600"/>
                  <a:gd name="connsiteY1" fmla="*/ 150886 h 159201"/>
                  <a:gd name="connsiteX2" fmla="*/ 217 w 191600"/>
                  <a:gd name="connsiteY2" fmla="*/ 156014 h 159201"/>
                  <a:gd name="connsiteX3" fmla="*/ 7210 w 191600"/>
                  <a:gd name="connsiteY3" fmla="*/ 159278 h 159201"/>
                  <a:gd name="connsiteX4" fmla="*/ 90423 w 191600"/>
                  <a:gd name="connsiteY4" fmla="*/ 159278 h 159201"/>
                  <a:gd name="connsiteX5" fmla="*/ 191818 w 191600"/>
                  <a:gd name="connsiteY5" fmla="*/ 60913 h 159201"/>
                  <a:gd name="connsiteX6" fmla="*/ 130282 w 191600"/>
                  <a:gd name="connsiteY6" fmla="*/ 76 h 159201"/>
                  <a:gd name="connsiteX7" fmla="*/ 45437 w 191600"/>
                  <a:gd name="connsiteY7" fmla="*/ 76 h 159201"/>
                  <a:gd name="connsiteX8" fmla="*/ 37978 w 191600"/>
                  <a:gd name="connsiteY8" fmla="*/ 5204 h 159201"/>
                  <a:gd name="connsiteX9" fmla="*/ 45670 w 191600"/>
                  <a:gd name="connsiteY9" fmla="*/ 8467 h 159201"/>
                  <a:gd name="connsiteX10" fmla="*/ 54527 w 191600"/>
                  <a:gd name="connsiteY10" fmla="*/ 8934 h 159201"/>
                  <a:gd name="connsiteX11" fmla="*/ 59655 w 191600"/>
                  <a:gd name="connsiteY11" fmla="*/ 12197 h 159201"/>
                  <a:gd name="connsiteX12" fmla="*/ 58723 w 191600"/>
                  <a:gd name="connsiteY12" fmla="*/ 17325 h 159201"/>
                  <a:gd name="connsiteX13" fmla="*/ 27722 w 191600"/>
                  <a:gd name="connsiteY13" fmla="*/ 141096 h 159201"/>
                  <a:gd name="connsiteX14" fmla="*/ 79934 w 191600"/>
                  <a:gd name="connsiteY14" fmla="*/ 16393 h 159201"/>
                  <a:gd name="connsiteX15" fmla="*/ 91822 w 191600"/>
                  <a:gd name="connsiteY15" fmla="*/ 8467 h 159201"/>
                  <a:gd name="connsiteX16" fmla="*/ 121657 w 191600"/>
                  <a:gd name="connsiteY16" fmla="*/ 8467 h 159201"/>
                  <a:gd name="connsiteX17" fmla="*/ 169674 w 191600"/>
                  <a:gd name="connsiteY17" fmla="*/ 53221 h 159201"/>
                  <a:gd name="connsiteX18" fmla="*/ 144034 w 191600"/>
                  <a:gd name="connsiteY18" fmla="*/ 125479 h 159201"/>
                  <a:gd name="connsiteX19" fmla="*/ 86228 w 191600"/>
                  <a:gd name="connsiteY19" fmla="*/ 150886 h 159201"/>
                  <a:gd name="connsiteX20" fmla="*/ 54527 w 191600"/>
                  <a:gd name="connsiteY20" fmla="*/ 150886 h 159201"/>
                  <a:gd name="connsiteX21" fmla="*/ 47068 w 191600"/>
                  <a:gd name="connsiteY21" fmla="*/ 148555 h 159201"/>
                  <a:gd name="connsiteX22" fmla="*/ 48001 w 191600"/>
                  <a:gd name="connsiteY22" fmla="*/ 143660 h 159201"/>
                  <a:gd name="connsiteX23" fmla="*/ 79934 w 191600"/>
                  <a:gd name="connsiteY23" fmla="*/ 16393 h 15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1600" h="159201">
                    <a:moveTo>
                      <a:pt x="27722" y="141096"/>
                    </a:moveTo>
                    <a:cubicBezTo>
                      <a:pt x="25857" y="149022"/>
                      <a:pt x="25391" y="150886"/>
                      <a:pt x="7210" y="150886"/>
                    </a:cubicBezTo>
                    <a:cubicBezTo>
                      <a:pt x="3014" y="150886"/>
                      <a:pt x="217" y="150886"/>
                      <a:pt x="217" y="156014"/>
                    </a:cubicBezTo>
                    <a:cubicBezTo>
                      <a:pt x="217" y="159278"/>
                      <a:pt x="3014" y="159278"/>
                      <a:pt x="7210" y="159278"/>
                    </a:cubicBezTo>
                    <a:lnTo>
                      <a:pt x="90423" y="159278"/>
                    </a:lnTo>
                    <a:cubicBezTo>
                      <a:pt x="142169" y="159278"/>
                      <a:pt x="191818" y="111727"/>
                      <a:pt x="191818" y="60913"/>
                    </a:cubicBezTo>
                    <a:cubicBezTo>
                      <a:pt x="191818" y="26882"/>
                      <a:pt x="168276" y="76"/>
                      <a:pt x="130282" y="76"/>
                    </a:cubicBezTo>
                    <a:lnTo>
                      <a:pt x="45437" y="76"/>
                    </a:lnTo>
                    <a:cubicBezTo>
                      <a:pt x="40775" y="76"/>
                      <a:pt x="37978" y="76"/>
                      <a:pt x="37978" y="5204"/>
                    </a:cubicBezTo>
                    <a:cubicBezTo>
                      <a:pt x="37978" y="8467"/>
                      <a:pt x="40542" y="8467"/>
                      <a:pt x="45670" y="8467"/>
                    </a:cubicBezTo>
                    <a:cubicBezTo>
                      <a:pt x="49399" y="8467"/>
                      <a:pt x="50332" y="8467"/>
                      <a:pt x="54527" y="8934"/>
                    </a:cubicBezTo>
                    <a:cubicBezTo>
                      <a:pt x="59189" y="9400"/>
                      <a:pt x="59655" y="9866"/>
                      <a:pt x="59655" y="12197"/>
                    </a:cubicBezTo>
                    <a:cubicBezTo>
                      <a:pt x="59655" y="12663"/>
                      <a:pt x="59655" y="13829"/>
                      <a:pt x="58723" y="17325"/>
                    </a:cubicBezTo>
                    <a:lnTo>
                      <a:pt x="27722" y="141096"/>
                    </a:lnTo>
                    <a:close/>
                    <a:moveTo>
                      <a:pt x="79934" y="16393"/>
                    </a:moveTo>
                    <a:cubicBezTo>
                      <a:pt x="81799" y="9167"/>
                      <a:pt x="82032" y="8467"/>
                      <a:pt x="91822" y="8467"/>
                    </a:cubicBezTo>
                    <a:lnTo>
                      <a:pt x="121657" y="8467"/>
                    </a:lnTo>
                    <a:cubicBezTo>
                      <a:pt x="147764" y="8467"/>
                      <a:pt x="169674" y="21521"/>
                      <a:pt x="169674" y="53221"/>
                    </a:cubicBezTo>
                    <a:cubicBezTo>
                      <a:pt x="169674" y="58582"/>
                      <a:pt x="167343" y="98907"/>
                      <a:pt x="144034" y="125479"/>
                    </a:cubicBezTo>
                    <a:cubicBezTo>
                      <a:pt x="134944" y="135968"/>
                      <a:pt x="114898" y="150886"/>
                      <a:pt x="86228" y="150886"/>
                    </a:cubicBezTo>
                    <a:lnTo>
                      <a:pt x="54527" y="150886"/>
                    </a:lnTo>
                    <a:cubicBezTo>
                      <a:pt x="47301" y="150886"/>
                      <a:pt x="47068" y="150653"/>
                      <a:pt x="47068" y="148555"/>
                    </a:cubicBezTo>
                    <a:cubicBezTo>
                      <a:pt x="47068" y="148322"/>
                      <a:pt x="47068" y="147157"/>
                      <a:pt x="48001" y="143660"/>
                    </a:cubicBezTo>
                    <a:lnTo>
                      <a:pt x="79934" y="16393"/>
                    </a:ln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C568286B-E76B-BE41-BE8A-B756220B836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5547760" y="7254162"/>
                <a:ext cx="222102" cy="77919"/>
              </a:xfrm>
              <a:custGeom>
                <a:avLst/>
                <a:gdLst>
                  <a:gd name="connsiteX0" fmla="*/ 222329 w 222102"/>
                  <a:gd name="connsiteY0" fmla="*/ 11063 h 77919"/>
                  <a:gd name="connsiteX1" fmla="*/ 217668 w 222102"/>
                  <a:gd name="connsiteY1" fmla="*/ 408 h 77919"/>
                  <a:gd name="connsiteX2" fmla="*/ 213006 w 222102"/>
                  <a:gd name="connsiteY2" fmla="*/ 9065 h 77919"/>
                  <a:gd name="connsiteX3" fmla="*/ 166388 w 222102"/>
                  <a:gd name="connsiteY3" fmla="*/ 59346 h 77919"/>
                  <a:gd name="connsiteX4" fmla="*/ 113110 w 222102"/>
                  <a:gd name="connsiteY4" fmla="*/ 30710 h 77919"/>
                  <a:gd name="connsiteX5" fmla="*/ 56169 w 222102"/>
                  <a:gd name="connsiteY5" fmla="*/ 75 h 77919"/>
                  <a:gd name="connsiteX6" fmla="*/ 227 w 222102"/>
                  <a:gd name="connsiteY6" fmla="*/ 67005 h 77919"/>
                  <a:gd name="connsiteX7" fmla="*/ 4889 w 222102"/>
                  <a:gd name="connsiteY7" fmla="*/ 77661 h 77919"/>
                  <a:gd name="connsiteX8" fmla="*/ 9551 w 222102"/>
                  <a:gd name="connsiteY8" fmla="*/ 70002 h 77919"/>
                  <a:gd name="connsiteX9" fmla="*/ 56169 w 222102"/>
                  <a:gd name="connsiteY9" fmla="*/ 18722 h 77919"/>
                  <a:gd name="connsiteX10" fmla="*/ 109447 w 222102"/>
                  <a:gd name="connsiteY10" fmla="*/ 47359 h 77919"/>
                  <a:gd name="connsiteX11" fmla="*/ 166388 w 222102"/>
                  <a:gd name="connsiteY11" fmla="*/ 77994 h 77919"/>
                  <a:gd name="connsiteX12" fmla="*/ 222329 w 222102"/>
                  <a:gd name="connsiteY12" fmla="*/ 11063 h 7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102" h="77919">
                    <a:moveTo>
                      <a:pt x="222329" y="11063"/>
                    </a:moveTo>
                    <a:cubicBezTo>
                      <a:pt x="222329" y="3738"/>
                      <a:pt x="220331" y="408"/>
                      <a:pt x="217668" y="408"/>
                    </a:cubicBezTo>
                    <a:cubicBezTo>
                      <a:pt x="216003" y="408"/>
                      <a:pt x="213339" y="2739"/>
                      <a:pt x="213006" y="9065"/>
                    </a:cubicBezTo>
                    <a:cubicBezTo>
                      <a:pt x="211674" y="41032"/>
                      <a:pt x="189697" y="59346"/>
                      <a:pt x="166388" y="59346"/>
                    </a:cubicBezTo>
                    <a:cubicBezTo>
                      <a:pt x="145409" y="59346"/>
                      <a:pt x="129426" y="45028"/>
                      <a:pt x="113110" y="30710"/>
                    </a:cubicBezTo>
                    <a:cubicBezTo>
                      <a:pt x="96127" y="15392"/>
                      <a:pt x="78812" y="75"/>
                      <a:pt x="56169" y="75"/>
                    </a:cubicBezTo>
                    <a:cubicBezTo>
                      <a:pt x="19873" y="75"/>
                      <a:pt x="227" y="36703"/>
                      <a:pt x="227" y="67005"/>
                    </a:cubicBezTo>
                    <a:cubicBezTo>
                      <a:pt x="227" y="77661"/>
                      <a:pt x="4556" y="77661"/>
                      <a:pt x="4889" y="77661"/>
                    </a:cubicBezTo>
                    <a:cubicBezTo>
                      <a:pt x="8552" y="77661"/>
                      <a:pt x="9551" y="71001"/>
                      <a:pt x="9551" y="70002"/>
                    </a:cubicBezTo>
                    <a:cubicBezTo>
                      <a:pt x="10883" y="33373"/>
                      <a:pt x="35857" y="18722"/>
                      <a:pt x="56169" y="18722"/>
                    </a:cubicBezTo>
                    <a:cubicBezTo>
                      <a:pt x="77147" y="18722"/>
                      <a:pt x="93130" y="33040"/>
                      <a:pt x="109447" y="47359"/>
                    </a:cubicBezTo>
                    <a:cubicBezTo>
                      <a:pt x="126429" y="62676"/>
                      <a:pt x="143744" y="77994"/>
                      <a:pt x="166388" y="77994"/>
                    </a:cubicBezTo>
                    <a:cubicBezTo>
                      <a:pt x="202683" y="77994"/>
                      <a:pt x="222329" y="41365"/>
                      <a:pt x="222329" y="110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4E41CC5E-0B60-8E4D-1F3F-CAC27574B6C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5899578" y="7141612"/>
                <a:ext cx="226098" cy="242081"/>
              </a:xfrm>
              <a:custGeom>
                <a:avLst/>
                <a:gdLst>
                  <a:gd name="connsiteX0" fmla="*/ 179052 w 226098"/>
                  <a:gd name="connsiteY0" fmla="*/ 213853 h 242081"/>
                  <a:gd name="connsiteX1" fmla="*/ 200363 w 226098"/>
                  <a:gd name="connsiteY1" fmla="*/ 234498 h 242081"/>
                  <a:gd name="connsiteX2" fmla="*/ 203360 w 226098"/>
                  <a:gd name="connsiteY2" fmla="*/ 226839 h 242081"/>
                  <a:gd name="connsiteX3" fmla="*/ 203360 w 226098"/>
                  <a:gd name="connsiteY3" fmla="*/ 168899 h 242081"/>
                  <a:gd name="connsiteX4" fmla="*/ 226336 w 226098"/>
                  <a:gd name="connsiteY4" fmla="*/ 154248 h 242081"/>
                  <a:gd name="connsiteX5" fmla="*/ 226336 w 226098"/>
                  <a:gd name="connsiteY5" fmla="*/ 143925 h 242081"/>
                  <a:gd name="connsiteX6" fmla="*/ 185711 w 226098"/>
                  <a:gd name="connsiteY6" fmla="*/ 144924 h 242081"/>
                  <a:gd name="connsiteX7" fmla="*/ 132100 w 226098"/>
                  <a:gd name="connsiteY7" fmla="*/ 143925 h 242081"/>
                  <a:gd name="connsiteX8" fmla="*/ 132100 w 226098"/>
                  <a:gd name="connsiteY8" fmla="*/ 154248 h 242081"/>
                  <a:gd name="connsiteX9" fmla="*/ 142756 w 226098"/>
                  <a:gd name="connsiteY9" fmla="*/ 154248 h 242081"/>
                  <a:gd name="connsiteX10" fmla="*/ 173724 w 226098"/>
                  <a:gd name="connsiteY10" fmla="*/ 170231 h 242081"/>
                  <a:gd name="connsiteX11" fmla="*/ 173724 w 226098"/>
                  <a:gd name="connsiteY11" fmla="*/ 191543 h 242081"/>
                  <a:gd name="connsiteX12" fmla="*/ 122111 w 226098"/>
                  <a:gd name="connsiteY12" fmla="*/ 231834 h 242081"/>
                  <a:gd name="connsiteX13" fmla="*/ 34535 w 226098"/>
                  <a:gd name="connsiteY13" fmla="*/ 120949 h 242081"/>
                  <a:gd name="connsiteX14" fmla="*/ 120113 w 226098"/>
                  <a:gd name="connsiteY14" fmla="*/ 10397 h 242081"/>
                  <a:gd name="connsiteX15" fmla="*/ 192704 w 226098"/>
                  <a:gd name="connsiteY15" fmla="*/ 89315 h 242081"/>
                  <a:gd name="connsiteX16" fmla="*/ 198032 w 226098"/>
                  <a:gd name="connsiteY16" fmla="*/ 94976 h 242081"/>
                  <a:gd name="connsiteX17" fmla="*/ 203360 w 226098"/>
                  <a:gd name="connsiteY17" fmla="*/ 86984 h 242081"/>
                  <a:gd name="connsiteX18" fmla="*/ 203360 w 226098"/>
                  <a:gd name="connsiteY18" fmla="*/ 8066 h 242081"/>
                  <a:gd name="connsiteX19" fmla="*/ 199697 w 226098"/>
                  <a:gd name="connsiteY19" fmla="*/ 75 h 242081"/>
                  <a:gd name="connsiteX20" fmla="*/ 194369 w 226098"/>
                  <a:gd name="connsiteY20" fmla="*/ 4071 h 242081"/>
                  <a:gd name="connsiteX21" fmla="*/ 177720 w 226098"/>
                  <a:gd name="connsiteY21" fmla="*/ 28712 h 242081"/>
                  <a:gd name="connsiteX22" fmla="*/ 116117 w 226098"/>
                  <a:gd name="connsiteY22" fmla="*/ 75 h 242081"/>
                  <a:gd name="connsiteX23" fmla="*/ 238 w 226098"/>
                  <a:gd name="connsiteY23" fmla="*/ 120949 h 242081"/>
                  <a:gd name="connsiteX24" fmla="*/ 116783 w 226098"/>
                  <a:gd name="connsiteY24" fmla="*/ 242157 h 242081"/>
                  <a:gd name="connsiteX25" fmla="*/ 179052 w 226098"/>
                  <a:gd name="connsiteY25" fmla="*/ 213853 h 24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6098" h="242081">
                    <a:moveTo>
                      <a:pt x="179052" y="213853"/>
                    </a:moveTo>
                    <a:cubicBezTo>
                      <a:pt x="183380" y="221178"/>
                      <a:pt x="196700" y="234498"/>
                      <a:pt x="200363" y="234498"/>
                    </a:cubicBezTo>
                    <a:cubicBezTo>
                      <a:pt x="203360" y="234498"/>
                      <a:pt x="203360" y="231834"/>
                      <a:pt x="203360" y="226839"/>
                    </a:cubicBezTo>
                    <a:lnTo>
                      <a:pt x="203360" y="168899"/>
                    </a:lnTo>
                    <a:cubicBezTo>
                      <a:pt x="203360" y="155913"/>
                      <a:pt x="204692" y="154248"/>
                      <a:pt x="226336" y="154248"/>
                    </a:cubicBezTo>
                    <a:lnTo>
                      <a:pt x="226336" y="143925"/>
                    </a:lnTo>
                    <a:cubicBezTo>
                      <a:pt x="214015" y="144258"/>
                      <a:pt x="195701" y="144924"/>
                      <a:pt x="185711" y="144924"/>
                    </a:cubicBezTo>
                    <a:cubicBezTo>
                      <a:pt x="172392" y="144924"/>
                      <a:pt x="144088" y="144924"/>
                      <a:pt x="132100" y="143925"/>
                    </a:cubicBezTo>
                    <a:lnTo>
                      <a:pt x="132100" y="154248"/>
                    </a:lnTo>
                    <a:lnTo>
                      <a:pt x="142756" y="154248"/>
                    </a:lnTo>
                    <a:cubicBezTo>
                      <a:pt x="172725" y="154248"/>
                      <a:pt x="173724" y="157911"/>
                      <a:pt x="173724" y="170231"/>
                    </a:cubicBezTo>
                    <a:lnTo>
                      <a:pt x="173724" y="191543"/>
                    </a:lnTo>
                    <a:cubicBezTo>
                      <a:pt x="173724" y="228837"/>
                      <a:pt x="131434" y="231834"/>
                      <a:pt x="122111" y="231834"/>
                    </a:cubicBezTo>
                    <a:cubicBezTo>
                      <a:pt x="100467" y="231834"/>
                      <a:pt x="34535" y="220179"/>
                      <a:pt x="34535" y="120949"/>
                    </a:cubicBezTo>
                    <a:cubicBezTo>
                      <a:pt x="34535" y="21386"/>
                      <a:pt x="100134" y="10397"/>
                      <a:pt x="120113" y="10397"/>
                    </a:cubicBezTo>
                    <a:cubicBezTo>
                      <a:pt x="155743" y="10397"/>
                      <a:pt x="186044" y="40366"/>
                      <a:pt x="192704" y="89315"/>
                    </a:cubicBezTo>
                    <a:cubicBezTo>
                      <a:pt x="193370" y="93977"/>
                      <a:pt x="193370" y="94976"/>
                      <a:pt x="198032" y="94976"/>
                    </a:cubicBezTo>
                    <a:cubicBezTo>
                      <a:pt x="203360" y="94976"/>
                      <a:pt x="203360" y="93977"/>
                      <a:pt x="203360" y="86984"/>
                    </a:cubicBezTo>
                    <a:lnTo>
                      <a:pt x="203360" y="8066"/>
                    </a:lnTo>
                    <a:cubicBezTo>
                      <a:pt x="203360" y="2406"/>
                      <a:pt x="203360" y="75"/>
                      <a:pt x="199697" y="75"/>
                    </a:cubicBezTo>
                    <a:cubicBezTo>
                      <a:pt x="198365" y="75"/>
                      <a:pt x="197033" y="75"/>
                      <a:pt x="194369" y="4071"/>
                    </a:cubicBezTo>
                    <a:lnTo>
                      <a:pt x="177720" y="28712"/>
                    </a:lnTo>
                    <a:cubicBezTo>
                      <a:pt x="167064" y="18056"/>
                      <a:pt x="149083" y="75"/>
                      <a:pt x="116117" y="75"/>
                    </a:cubicBezTo>
                    <a:cubicBezTo>
                      <a:pt x="54182" y="75"/>
                      <a:pt x="238" y="52687"/>
                      <a:pt x="238" y="120949"/>
                    </a:cubicBezTo>
                    <a:cubicBezTo>
                      <a:pt x="238" y="189212"/>
                      <a:pt x="53516" y="242157"/>
                      <a:pt x="116783" y="242157"/>
                    </a:cubicBezTo>
                    <a:cubicBezTo>
                      <a:pt x="141091" y="242157"/>
                      <a:pt x="167730" y="233499"/>
                      <a:pt x="179052" y="2138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12E27D79-DA96-30A8-CF5A-5D38F904F45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6151557" y="7229188"/>
                <a:ext cx="111883" cy="147180"/>
              </a:xfrm>
              <a:custGeom>
                <a:avLst/>
                <a:gdLst>
                  <a:gd name="connsiteX0" fmla="*/ 46531 w 111883"/>
                  <a:gd name="connsiteY0" fmla="*/ 36703 h 147180"/>
                  <a:gd name="connsiteX1" fmla="*/ 46531 w 111883"/>
                  <a:gd name="connsiteY1" fmla="*/ 75 h 147180"/>
                  <a:gd name="connsiteX2" fmla="*/ 245 w 111883"/>
                  <a:gd name="connsiteY2" fmla="*/ 3738 h 147180"/>
                  <a:gd name="connsiteX3" fmla="*/ 245 w 111883"/>
                  <a:gd name="connsiteY3" fmla="*/ 14060 h 147180"/>
                  <a:gd name="connsiteX4" fmla="*/ 26218 w 111883"/>
                  <a:gd name="connsiteY4" fmla="*/ 32708 h 147180"/>
                  <a:gd name="connsiteX5" fmla="*/ 26218 w 111883"/>
                  <a:gd name="connsiteY5" fmla="*/ 121948 h 147180"/>
                  <a:gd name="connsiteX6" fmla="*/ 245 w 111883"/>
                  <a:gd name="connsiteY6" fmla="*/ 136933 h 147180"/>
                  <a:gd name="connsiteX7" fmla="*/ 245 w 111883"/>
                  <a:gd name="connsiteY7" fmla="*/ 147255 h 147180"/>
                  <a:gd name="connsiteX8" fmla="*/ 38206 w 111883"/>
                  <a:gd name="connsiteY8" fmla="*/ 146256 h 147180"/>
                  <a:gd name="connsiteX9" fmla="*/ 80495 w 111883"/>
                  <a:gd name="connsiteY9" fmla="*/ 147255 h 147180"/>
                  <a:gd name="connsiteX10" fmla="*/ 80495 w 111883"/>
                  <a:gd name="connsiteY10" fmla="*/ 136933 h 147180"/>
                  <a:gd name="connsiteX11" fmla="*/ 73503 w 111883"/>
                  <a:gd name="connsiteY11" fmla="*/ 136933 h 147180"/>
                  <a:gd name="connsiteX12" fmla="*/ 48196 w 111883"/>
                  <a:gd name="connsiteY12" fmla="*/ 121282 h 147180"/>
                  <a:gd name="connsiteX13" fmla="*/ 48196 w 111883"/>
                  <a:gd name="connsiteY13" fmla="*/ 70002 h 147180"/>
                  <a:gd name="connsiteX14" fmla="*/ 87488 w 111883"/>
                  <a:gd name="connsiteY14" fmla="*/ 7400 h 147180"/>
                  <a:gd name="connsiteX15" fmla="*/ 91151 w 111883"/>
                  <a:gd name="connsiteY15" fmla="*/ 7733 h 147180"/>
                  <a:gd name="connsiteX16" fmla="*/ 83492 w 111883"/>
                  <a:gd name="connsiteY16" fmla="*/ 20720 h 147180"/>
                  <a:gd name="connsiteX17" fmla="*/ 97811 w 111883"/>
                  <a:gd name="connsiteY17" fmla="*/ 35038 h 147180"/>
                  <a:gd name="connsiteX18" fmla="*/ 112129 w 111883"/>
                  <a:gd name="connsiteY18" fmla="*/ 20387 h 147180"/>
                  <a:gd name="connsiteX19" fmla="*/ 87488 w 111883"/>
                  <a:gd name="connsiteY19" fmla="*/ 75 h 147180"/>
                  <a:gd name="connsiteX20" fmla="*/ 46531 w 111883"/>
                  <a:gd name="connsiteY20" fmla="*/ 36703 h 147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1883" h="147180">
                    <a:moveTo>
                      <a:pt x="46531" y="36703"/>
                    </a:moveTo>
                    <a:lnTo>
                      <a:pt x="46531" y="75"/>
                    </a:lnTo>
                    <a:lnTo>
                      <a:pt x="245" y="3738"/>
                    </a:lnTo>
                    <a:lnTo>
                      <a:pt x="245" y="14060"/>
                    </a:lnTo>
                    <a:cubicBezTo>
                      <a:pt x="23555" y="14060"/>
                      <a:pt x="26218" y="16391"/>
                      <a:pt x="26218" y="32708"/>
                    </a:cubicBezTo>
                    <a:lnTo>
                      <a:pt x="26218" y="121948"/>
                    </a:lnTo>
                    <a:cubicBezTo>
                      <a:pt x="26218" y="136933"/>
                      <a:pt x="22556" y="136933"/>
                      <a:pt x="245" y="136933"/>
                    </a:cubicBezTo>
                    <a:lnTo>
                      <a:pt x="245" y="147255"/>
                    </a:lnTo>
                    <a:cubicBezTo>
                      <a:pt x="13232" y="146922"/>
                      <a:pt x="28882" y="146256"/>
                      <a:pt x="38206" y="146256"/>
                    </a:cubicBezTo>
                    <a:cubicBezTo>
                      <a:pt x="51525" y="146256"/>
                      <a:pt x="67176" y="146256"/>
                      <a:pt x="80495" y="147255"/>
                    </a:cubicBezTo>
                    <a:lnTo>
                      <a:pt x="80495" y="136933"/>
                    </a:lnTo>
                    <a:lnTo>
                      <a:pt x="73503" y="136933"/>
                    </a:lnTo>
                    <a:cubicBezTo>
                      <a:pt x="48862" y="136933"/>
                      <a:pt x="48196" y="133270"/>
                      <a:pt x="48196" y="121282"/>
                    </a:cubicBezTo>
                    <a:lnTo>
                      <a:pt x="48196" y="70002"/>
                    </a:lnTo>
                    <a:cubicBezTo>
                      <a:pt x="48196" y="37036"/>
                      <a:pt x="62181" y="7400"/>
                      <a:pt x="87488" y="7400"/>
                    </a:cubicBezTo>
                    <a:cubicBezTo>
                      <a:pt x="89819" y="7400"/>
                      <a:pt x="90485" y="7400"/>
                      <a:pt x="91151" y="7733"/>
                    </a:cubicBezTo>
                    <a:cubicBezTo>
                      <a:pt x="90152" y="8066"/>
                      <a:pt x="83492" y="12062"/>
                      <a:pt x="83492" y="20720"/>
                    </a:cubicBezTo>
                    <a:cubicBezTo>
                      <a:pt x="83492" y="30044"/>
                      <a:pt x="90485" y="35038"/>
                      <a:pt x="97811" y="35038"/>
                    </a:cubicBezTo>
                    <a:cubicBezTo>
                      <a:pt x="103804" y="35038"/>
                      <a:pt x="112129" y="31043"/>
                      <a:pt x="112129" y="20387"/>
                    </a:cubicBezTo>
                    <a:cubicBezTo>
                      <a:pt x="112129" y="9731"/>
                      <a:pt x="101806" y="75"/>
                      <a:pt x="87488" y="75"/>
                    </a:cubicBezTo>
                    <a:cubicBezTo>
                      <a:pt x="63180" y="75"/>
                      <a:pt x="51192" y="22385"/>
                      <a:pt x="46531" y="367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0D6002EC-87B8-0360-756F-AE196C4768A8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6298060" y="7048628"/>
                <a:ext cx="84845" cy="154772"/>
              </a:xfrm>
              <a:custGeom>
                <a:avLst/>
                <a:gdLst>
                  <a:gd name="connsiteX0" fmla="*/ 52928 w 84845"/>
                  <a:gd name="connsiteY0" fmla="*/ 6596 h 154772"/>
                  <a:gd name="connsiteX1" fmla="*/ 45935 w 84845"/>
                  <a:gd name="connsiteY1" fmla="*/ 70 h 154772"/>
                  <a:gd name="connsiteX2" fmla="*/ 249 w 84845"/>
                  <a:gd name="connsiteY2" fmla="*/ 14987 h 154772"/>
                  <a:gd name="connsiteX3" fmla="*/ 249 w 84845"/>
                  <a:gd name="connsiteY3" fmla="*/ 23379 h 154772"/>
                  <a:gd name="connsiteX4" fmla="*/ 34048 w 84845"/>
                  <a:gd name="connsiteY4" fmla="*/ 16852 h 154772"/>
                  <a:gd name="connsiteX5" fmla="*/ 34048 w 84845"/>
                  <a:gd name="connsiteY5" fmla="*/ 135729 h 154772"/>
                  <a:gd name="connsiteX6" fmla="*/ 10738 w 84845"/>
                  <a:gd name="connsiteY6" fmla="*/ 146451 h 154772"/>
                  <a:gd name="connsiteX7" fmla="*/ 1881 w 84845"/>
                  <a:gd name="connsiteY7" fmla="*/ 146451 h 154772"/>
                  <a:gd name="connsiteX8" fmla="*/ 1881 w 84845"/>
                  <a:gd name="connsiteY8" fmla="*/ 154842 h 154772"/>
                  <a:gd name="connsiteX9" fmla="*/ 43371 w 84845"/>
                  <a:gd name="connsiteY9" fmla="*/ 153910 h 154772"/>
                  <a:gd name="connsiteX10" fmla="*/ 85094 w 84845"/>
                  <a:gd name="connsiteY10" fmla="*/ 154842 h 154772"/>
                  <a:gd name="connsiteX11" fmla="*/ 85094 w 84845"/>
                  <a:gd name="connsiteY11" fmla="*/ 146451 h 154772"/>
                  <a:gd name="connsiteX12" fmla="*/ 76237 w 84845"/>
                  <a:gd name="connsiteY12" fmla="*/ 146451 h 154772"/>
                  <a:gd name="connsiteX13" fmla="*/ 52928 w 84845"/>
                  <a:gd name="connsiteY13" fmla="*/ 135729 h 154772"/>
                  <a:gd name="connsiteX14" fmla="*/ 52928 w 84845"/>
                  <a:gd name="connsiteY14" fmla="*/ 6596 h 15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845" h="154772">
                    <a:moveTo>
                      <a:pt x="52928" y="6596"/>
                    </a:moveTo>
                    <a:cubicBezTo>
                      <a:pt x="52928" y="303"/>
                      <a:pt x="52462" y="70"/>
                      <a:pt x="45935" y="70"/>
                    </a:cubicBezTo>
                    <a:cubicBezTo>
                      <a:pt x="31017" y="14754"/>
                      <a:pt x="9806" y="14987"/>
                      <a:pt x="249" y="14987"/>
                    </a:cubicBezTo>
                    <a:lnTo>
                      <a:pt x="249" y="23379"/>
                    </a:lnTo>
                    <a:cubicBezTo>
                      <a:pt x="5844" y="23379"/>
                      <a:pt x="21228" y="23379"/>
                      <a:pt x="34048" y="16852"/>
                    </a:cubicBezTo>
                    <a:lnTo>
                      <a:pt x="34048" y="135729"/>
                    </a:lnTo>
                    <a:cubicBezTo>
                      <a:pt x="34048" y="143421"/>
                      <a:pt x="34048" y="146451"/>
                      <a:pt x="10738" y="146451"/>
                    </a:cubicBezTo>
                    <a:lnTo>
                      <a:pt x="1881" y="146451"/>
                    </a:lnTo>
                    <a:lnTo>
                      <a:pt x="1881" y="154842"/>
                    </a:lnTo>
                    <a:cubicBezTo>
                      <a:pt x="6077" y="154609"/>
                      <a:pt x="34747" y="153910"/>
                      <a:pt x="43371" y="153910"/>
                    </a:cubicBezTo>
                    <a:cubicBezTo>
                      <a:pt x="50597" y="153910"/>
                      <a:pt x="79966" y="154609"/>
                      <a:pt x="85094" y="154842"/>
                    </a:cubicBezTo>
                    <a:lnTo>
                      <a:pt x="85094" y="146451"/>
                    </a:lnTo>
                    <a:lnTo>
                      <a:pt x="76237" y="146451"/>
                    </a:lnTo>
                    <a:cubicBezTo>
                      <a:pt x="52928" y="146451"/>
                      <a:pt x="52928" y="143421"/>
                      <a:pt x="52928" y="135729"/>
                    </a:cubicBezTo>
                    <a:lnTo>
                      <a:pt x="52928" y="6596"/>
                    </a:ln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843E0A6F-E1F8-C395-62E3-7BD89E11F488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6423334" y="7028582"/>
                <a:ext cx="100229" cy="233091"/>
              </a:xfrm>
              <a:custGeom>
                <a:avLst/>
                <a:gdLst>
                  <a:gd name="connsiteX0" fmla="*/ 99084 w 100229"/>
                  <a:gd name="connsiteY0" fmla="*/ 10326 h 233091"/>
                  <a:gd name="connsiteX1" fmla="*/ 100482 w 100229"/>
                  <a:gd name="connsiteY1" fmla="*/ 5897 h 233091"/>
                  <a:gd name="connsiteX2" fmla="*/ 94888 w 100229"/>
                  <a:gd name="connsiteY2" fmla="*/ 70 h 233091"/>
                  <a:gd name="connsiteX3" fmla="*/ 88595 w 100229"/>
                  <a:gd name="connsiteY3" fmla="*/ 5897 h 233091"/>
                  <a:gd name="connsiteX4" fmla="*/ 1652 w 100229"/>
                  <a:gd name="connsiteY4" fmla="*/ 222905 h 233091"/>
                  <a:gd name="connsiteX5" fmla="*/ 253 w 100229"/>
                  <a:gd name="connsiteY5" fmla="*/ 227333 h 233091"/>
                  <a:gd name="connsiteX6" fmla="*/ 5848 w 100229"/>
                  <a:gd name="connsiteY6" fmla="*/ 233161 h 233091"/>
                  <a:gd name="connsiteX7" fmla="*/ 12141 w 100229"/>
                  <a:gd name="connsiteY7" fmla="*/ 227333 h 233091"/>
                  <a:gd name="connsiteX8" fmla="*/ 99084 w 100229"/>
                  <a:gd name="connsiteY8" fmla="*/ 10326 h 233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229" h="233091">
                    <a:moveTo>
                      <a:pt x="99084" y="10326"/>
                    </a:moveTo>
                    <a:cubicBezTo>
                      <a:pt x="100482" y="7295"/>
                      <a:pt x="100482" y="6829"/>
                      <a:pt x="100482" y="5897"/>
                    </a:cubicBezTo>
                    <a:cubicBezTo>
                      <a:pt x="100482" y="2167"/>
                      <a:pt x="97452" y="70"/>
                      <a:pt x="94888" y="70"/>
                    </a:cubicBezTo>
                    <a:cubicBezTo>
                      <a:pt x="90926" y="70"/>
                      <a:pt x="89760" y="2867"/>
                      <a:pt x="88595" y="5897"/>
                    </a:cubicBezTo>
                    <a:lnTo>
                      <a:pt x="1652" y="222905"/>
                    </a:lnTo>
                    <a:cubicBezTo>
                      <a:pt x="253" y="225935"/>
                      <a:pt x="253" y="226401"/>
                      <a:pt x="253" y="227333"/>
                    </a:cubicBezTo>
                    <a:cubicBezTo>
                      <a:pt x="253" y="231063"/>
                      <a:pt x="3284" y="233161"/>
                      <a:pt x="5848" y="233161"/>
                    </a:cubicBezTo>
                    <a:cubicBezTo>
                      <a:pt x="9810" y="233161"/>
                      <a:pt x="10976" y="230364"/>
                      <a:pt x="12141" y="227333"/>
                    </a:cubicBezTo>
                    <a:lnTo>
                      <a:pt x="99084" y="10326"/>
                    </a:ln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 52">
                <a:extLst>
                  <a:ext uri="{FF2B5EF4-FFF2-40B4-BE49-F238E27FC236}">
                    <a16:creationId xmlns:a16="http://schemas.microsoft.com/office/drawing/2014/main" id="{7DF0EBEA-1B3B-8117-EA2D-6EECFAEF015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6556504" y="7048628"/>
                <a:ext cx="103026" cy="154772"/>
              </a:xfrm>
              <a:custGeom>
                <a:avLst/>
                <a:gdLst>
                  <a:gd name="connsiteX0" fmla="*/ 103284 w 103026"/>
                  <a:gd name="connsiteY0" fmla="*/ 112420 h 154772"/>
                  <a:gd name="connsiteX1" fmla="*/ 95358 w 103026"/>
                  <a:gd name="connsiteY1" fmla="*/ 112420 h 154772"/>
                  <a:gd name="connsiteX2" fmla="*/ 89298 w 103026"/>
                  <a:gd name="connsiteY2" fmla="*/ 133631 h 154772"/>
                  <a:gd name="connsiteX3" fmla="*/ 66222 w 103026"/>
                  <a:gd name="connsiteY3" fmla="*/ 135029 h 154772"/>
                  <a:gd name="connsiteX4" fmla="*/ 23333 w 103026"/>
                  <a:gd name="connsiteY4" fmla="*/ 135029 h 154772"/>
                  <a:gd name="connsiteX5" fmla="*/ 69952 w 103026"/>
                  <a:gd name="connsiteY5" fmla="*/ 95870 h 154772"/>
                  <a:gd name="connsiteX6" fmla="*/ 103284 w 103026"/>
                  <a:gd name="connsiteY6" fmla="*/ 45522 h 154772"/>
                  <a:gd name="connsiteX7" fmla="*/ 48740 w 103026"/>
                  <a:gd name="connsiteY7" fmla="*/ 70 h 154772"/>
                  <a:gd name="connsiteX8" fmla="*/ 257 w 103026"/>
                  <a:gd name="connsiteY8" fmla="*/ 41793 h 154772"/>
                  <a:gd name="connsiteX9" fmla="*/ 12611 w 103026"/>
                  <a:gd name="connsiteY9" fmla="*/ 54846 h 154772"/>
                  <a:gd name="connsiteX10" fmla="*/ 24965 w 103026"/>
                  <a:gd name="connsiteY10" fmla="*/ 42492 h 154772"/>
                  <a:gd name="connsiteX11" fmla="*/ 11213 w 103026"/>
                  <a:gd name="connsiteY11" fmla="*/ 30138 h 154772"/>
                  <a:gd name="connsiteX12" fmla="*/ 45244 w 103026"/>
                  <a:gd name="connsiteY12" fmla="*/ 8461 h 154772"/>
                  <a:gd name="connsiteX13" fmla="*/ 80674 w 103026"/>
                  <a:gd name="connsiteY13" fmla="*/ 45522 h 154772"/>
                  <a:gd name="connsiteX14" fmla="*/ 58763 w 103026"/>
                  <a:gd name="connsiteY14" fmla="*/ 90276 h 154772"/>
                  <a:gd name="connsiteX15" fmla="*/ 2588 w 103026"/>
                  <a:gd name="connsiteY15" fmla="*/ 145752 h 154772"/>
                  <a:gd name="connsiteX16" fmla="*/ 257 w 103026"/>
                  <a:gd name="connsiteY16" fmla="*/ 154842 h 154772"/>
                  <a:gd name="connsiteX17" fmla="*/ 96291 w 103026"/>
                  <a:gd name="connsiteY17" fmla="*/ 154842 h 154772"/>
                  <a:gd name="connsiteX18" fmla="*/ 103284 w 103026"/>
                  <a:gd name="connsiteY18" fmla="*/ 112420 h 154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026" h="154772">
                    <a:moveTo>
                      <a:pt x="103284" y="112420"/>
                    </a:moveTo>
                    <a:lnTo>
                      <a:pt x="95358" y="112420"/>
                    </a:lnTo>
                    <a:cubicBezTo>
                      <a:pt x="94659" y="117547"/>
                      <a:pt x="92328" y="131300"/>
                      <a:pt x="89298" y="133631"/>
                    </a:cubicBezTo>
                    <a:cubicBezTo>
                      <a:pt x="87433" y="135029"/>
                      <a:pt x="69485" y="135029"/>
                      <a:pt x="66222" y="135029"/>
                    </a:cubicBezTo>
                    <a:lnTo>
                      <a:pt x="23333" y="135029"/>
                    </a:lnTo>
                    <a:cubicBezTo>
                      <a:pt x="47808" y="113352"/>
                      <a:pt x="55966" y="106825"/>
                      <a:pt x="69952" y="95870"/>
                    </a:cubicBezTo>
                    <a:cubicBezTo>
                      <a:pt x="87200" y="82118"/>
                      <a:pt x="103284" y="67666"/>
                      <a:pt x="103284" y="45522"/>
                    </a:cubicBezTo>
                    <a:cubicBezTo>
                      <a:pt x="103284" y="17318"/>
                      <a:pt x="78576" y="70"/>
                      <a:pt x="48740" y="70"/>
                    </a:cubicBezTo>
                    <a:cubicBezTo>
                      <a:pt x="19837" y="70"/>
                      <a:pt x="257" y="20348"/>
                      <a:pt x="257" y="41793"/>
                    </a:cubicBezTo>
                    <a:cubicBezTo>
                      <a:pt x="257" y="53681"/>
                      <a:pt x="10280" y="54846"/>
                      <a:pt x="12611" y="54846"/>
                    </a:cubicBezTo>
                    <a:cubicBezTo>
                      <a:pt x="18205" y="54846"/>
                      <a:pt x="24965" y="50883"/>
                      <a:pt x="24965" y="42492"/>
                    </a:cubicBezTo>
                    <a:cubicBezTo>
                      <a:pt x="24965" y="38296"/>
                      <a:pt x="23333" y="30138"/>
                      <a:pt x="11213" y="30138"/>
                    </a:cubicBezTo>
                    <a:cubicBezTo>
                      <a:pt x="18439" y="13589"/>
                      <a:pt x="34289" y="8461"/>
                      <a:pt x="45244" y="8461"/>
                    </a:cubicBezTo>
                    <a:cubicBezTo>
                      <a:pt x="68553" y="8461"/>
                      <a:pt x="80674" y="26642"/>
                      <a:pt x="80674" y="45522"/>
                    </a:cubicBezTo>
                    <a:cubicBezTo>
                      <a:pt x="80674" y="65801"/>
                      <a:pt x="66222" y="81885"/>
                      <a:pt x="58763" y="90276"/>
                    </a:cubicBezTo>
                    <a:lnTo>
                      <a:pt x="2588" y="145752"/>
                    </a:lnTo>
                    <a:cubicBezTo>
                      <a:pt x="257" y="147849"/>
                      <a:pt x="257" y="148316"/>
                      <a:pt x="257" y="154842"/>
                    </a:cubicBezTo>
                    <a:lnTo>
                      <a:pt x="96291" y="154842"/>
                    </a:lnTo>
                    <a:lnTo>
                      <a:pt x="103284" y="112420"/>
                    </a:ln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4" name="Forme libre 53">
                <a:extLst>
                  <a:ext uri="{FF2B5EF4-FFF2-40B4-BE49-F238E27FC236}">
                    <a16:creationId xmlns:a16="http://schemas.microsoft.com/office/drawing/2014/main" id="{322FDA5F-36B1-987E-3420-2AD16E65A1A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6289203" y="7315026"/>
                <a:ext cx="191600" cy="159201"/>
              </a:xfrm>
              <a:custGeom>
                <a:avLst/>
                <a:gdLst>
                  <a:gd name="connsiteX0" fmla="*/ 27754 w 191600"/>
                  <a:gd name="connsiteY0" fmla="*/ 141098 h 159201"/>
                  <a:gd name="connsiteX1" fmla="*/ 7242 w 191600"/>
                  <a:gd name="connsiteY1" fmla="*/ 150888 h 159201"/>
                  <a:gd name="connsiteX2" fmla="*/ 249 w 191600"/>
                  <a:gd name="connsiteY2" fmla="*/ 156016 h 159201"/>
                  <a:gd name="connsiteX3" fmla="*/ 7242 w 191600"/>
                  <a:gd name="connsiteY3" fmla="*/ 159279 h 159201"/>
                  <a:gd name="connsiteX4" fmla="*/ 90455 w 191600"/>
                  <a:gd name="connsiteY4" fmla="*/ 159279 h 159201"/>
                  <a:gd name="connsiteX5" fmla="*/ 191850 w 191600"/>
                  <a:gd name="connsiteY5" fmla="*/ 60914 h 159201"/>
                  <a:gd name="connsiteX6" fmla="*/ 130314 w 191600"/>
                  <a:gd name="connsiteY6" fmla="*/ 78 h 159201"/>
                  <a:gd name="connsiteX7" fmla="*/ 45469 w 191600"/>
                  <a:gd name="connsiteY7" fmla="*/ 78 h 159201"/>
                  <a:gd name="connsiteX8" fmla="*/ 38010 w 191600"/>
                  <a:gd name="connsiteY8" fmla="*/ 5206 h 159201"/>
                  <a:gd name="connsiteX9" fmla="*/ 45702 w 191600"/>
                  <a:gd name="connsiteY9" fmla="*/ 8469 h 159201"/>
                  <a:gd name="connsiteX10" fmla="*/ 54560 w 191600"/>
                  <a:gd name="connsiteY10" fmla="*/ 8935 h 159201"/>
                  <a:gd name="connsiteX11" fmla="*/ 59688 w 191600"/>
                  <a:gd name="connsiteY11" fmla="*/ 12198 h 159201"/>
                  <a:gd name="connsiteX12" fmla="*/ 58755 w 191600"/>
                  <a:gd name="connsiteY12" fmla="*/ 17326 h 159201"/>
                  <a:gd name="connsiteX13" fmla="*/ 27754 w 191600"/>
                  <a:gd name="connsiteY13" fmla="*/ 141098 h 159201"/>
                  <a:gd name="connsiteX14" fmla="*/ 79966 w 191600"/>
                  <a:gd name="connsiteY14" fmla="*/ 16394 h 159201"/>
                  <a:gd name="connsiteX15" fmla="*/ 91854 w 191600"/>
                  <a:gd name="connsiteY15" fmla="*/ 8469 h 159201"/>
                  <a:gd name="connsiteX16" fmla="*/ 121690 w 191600"/>
                  <a:gd name="connsiteY16" fmla="*/ 8469 h 159201"/>
                  <a:gd name="connsiteX17" fmla="*/ 169706 w 191600"/>
                  <a:gd name="connsiteY17" fmla="*/ 53222 h 159201"/>
                  <a:gd name="connsiteX18" fmla="*/ 144066 w 191600"/>
                  <a:gd name="connsiteY18" fmla="*/ 125481 h 159201"/>
                  <a:gd name="connsiteX19" fmla="*/ 86260 w 191600"/>
                  <a:gd name="connsiteY19" fmla="*/ 150888 h 159201"/>
                  <a:gd name="connsiteX20" fmla="*/ 54560 w 191600"/>
                  <a:gd name="connsiteY20" fmla="*/ 150888 h 159201"/>
                  <a:gd name="connsiteX21" fmla="*/ 47101 w 191600"/>
                  <a:gd name="connsiteY21" fmla="*/ 148557 h 159201"/>
                  <a:gd name="connsiteX22" fmla="*/ 48033 w 191600"/>
                  <a:gd name="connsiteY22" fmla="*/ 143662 h 159201"/>
                  <a:gd name="connsiteX23" fmla="*/ 79966 w 191600"/>
                  <a:gd name="connsiteY23" fmla="*/ 16394 h 15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1600" h="159201">
                    <a:moveTo>
                      <a:pt x="27754" y="141098"/>
                    </a:moveTo>
                    <a:cubicBezTo>
                      <a:pt x="25889" y="149023"/>
                      <a:pt x="25423" y="150888"/>
                      <a:pt x="7242" y="150888"/>
                    </a:cubicBezTo>
                    <a:cubicBezTo>
                      <a:pt x="3046" y="150888"/>
                      <a:pt x="249" y="150888"/>
                      <a:pt x="249" y="156016"/>
                    </a:cubicBezTo>
                    <a:cubicBezTo>
                      <a:pt x="249" y="159279"/>
                      <a:pt x="3046" y="159279"/>
                      <a:pt x="7242" y="159279"/>
                    </a:cubicBezTo>
                    <a:lnTo>
                      <a:pt x="90455" y="159279"/>
                    </a:lnTo>
                    <a:cubicBezTo>
                      <a:pt x="142202" y="159279"/>
                      <a:pt x="191850" y="111728"/>
                      <a:pt x="191850" y="60914"/>
                    </a:cubicBezTo>
                    <a:cubicBezTo>
                      <a:pt x="191850" y="26883"/>
                      <a:pt x="168308" y="78"/>
                      <a:pt x="130314" y="78"/>
                    </a:cubicBezTo>
                    <a:lnTo>
                      <a:pt x="45469" y="78"/>
                    </a:lnTo>
                    <a:cubicBezTo>
                      <a:pt x="40807" y="78"/>
                      <a:pt x="38010" y="78"/>
                      <a:pt x="38010" y="5206"/>
                    </a:cubicBezTo>
                    <a:cubicBezTo>
                      <a:pt x="38010" y="8469"/>
                      <a:pt x="40574" y="8469"/>
                      <a:pt x="45702" y="8469"/>
                    </a:cubicBezTo>
                    <a:cubicBezTo>
                      <a:pt x="49432" y="8469"/>
                      <a:pt x="50364" y="8469"/>
                      <a:pt x="54560" y="8935"/>
                    </a:cubicBezTo>
                    <a:cubicBezTo>
                      <a:pt x="59221" y="9401"/>
                      <a:pt x="59688" y="9867"/>
                      <a:pt x="59688" y="12198"/>
                    </a:cubicBezTo>
                    <a:cubicBezTo>
                      <a:pt x="59688" y="12665"/>
                      <a:pt x="59688" y="13830"/>
                      <a:pt x="58755" y="17326"/>
                    </a:cubicBezTo>
                    <a:lnTo>
                      <a:pt x="27754" y="141098"/>
                    </a:lnTo>
                    <a:close/>
                    <a:moveTo>
                      <a:pt x="79966" y="16394"/>
                    </a:moveTo>
                    <a:cubicBezTo>
                      <a:pt x="81831" y="9168"/>
                      <a:pt x="82064" y="8469"/>
                      <a:pt x="91854" y="8469"/>
                    </a:cubicBezTo>
                    <a:lnTo>
                      <a:pt x="121690" y="8469"/>
                    </a:lnTo>
                    <a:cubicBezTo>
                      <a:pt x="147796" y="8469"/>
                      <a:pt x="169706" y="21522"/>
                      <a:pt x="169706" y="53222"/>
                    </a:cubicBezTo>
                    <a:cubicBezTo>
                      <a:pt x="169706" y="58584"/>
                      <a:pt x="167375" y="98908"/>
                      <a:pt x="144066" y="125481"/>
                    </a:cubicBezTo>
                    <a:cubicBezTo>
                      <a:pt x="134976" y="135970"/>
                      <a:pt x="114930" y="150888"/>
                      <a:pt x="86260" y="150888"/>
                    </a:cubicBezTo>
                    <a:lnTo>
                      <a:pt x="54560" y="150888"/>
                    </a:lnTo>
                    <a:cubicBezTo>
                      <a:pt x="47334" y="150888"/>
                      <a:pt x="47101" y="150655"/>
                      <a:pt x="47101" y="148557"/>
                    </a:cubicBezTo>
                    <a:cubicBezTo>
                      <a:pt x="47101" y="148324"/>
                      <a:pt x="47101" y="147158"/>
                      <a:pt x="48033" y="143662"/>
                    </a:cubicBezTo>
                    <a:lnTo>
                      <a:pt x="79966" y="16394"/>
                    </a:lnTo>
                    <a:close/>
                  </a:path>
                </a:pathLst>
              </a:custGeom>
              <a:solidFill>
                <a:srgbClr val="000000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EA93D31-C4C5-8AE4-5502-7DE25931E518}"/>
                </a:ext>
              </a:extLst>
            </p:cNvPr>
            <p:cNvSpPr txBox="1"/>
            <p:nvPr/>
          </p:nvSpPr>
          <p:spPr>
            <a:xfrm>
              <a:off x="7804751" y="4415452"/>
              <a:ext cx="21386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/>
                <a:t>On trouve bien</a:t>
              </a: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7712907D-47A1-50E3-3405-040A562BE37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97534" y="4372752"/>
            <a:ext cx="3024336" cy="3024336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106A8D72-D9A4-536C-BB57-6609D38BFACF}"/>
              </a:ext>
            </a:extLst>
          </p:cNvPr>
          <p:cNvGrpSpPr/>
          <p:nvPr/>
        </p:nvGrpSpPr>
        <p:grpSpPr>
          <a:xfrm>
            <a:off x="6070600" y="1996052"/>
            <a:ext cx="3595786" cy="3496573"/>
            <a:chOff x="6070600" y="1996052"/>
            <a:chExt cx="3595786" cy="3496573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8EB8DDA0-A2DF-1F86-60B3-6A2266FED33E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>
              <a:off x="6070600" y="2607374"/>
              <a:ext cx="2637401" cy="707886"/>
              <a:chOff x="6070600" y="2607374"/>
              <a:chExt cx="2637401" cy="707886"/>
            </a:xfrm>
          </p:grpSpPr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75734820-035A-B0DE-502B-3C56B822AC26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2"/>
                </p:custDataLst>
              </p:nvPr>
            </p:nvGrpSpPr>
            <p:grpSpPr>
              <a:xfrm>
                <a:off x="6070600" y="2654300"/>
                <a:ext cx="501353" cy="233965"/>
                <a:chOff x="13160222" y="4593323"/>
                <a:chExt cx="465245" cy="204359"/>
              </a:xfrm>
            </p:grpSpPr>
            <p:sp>
              <p:nvSpPr>
                <p:cNvPr id="61" name="Forme libre 60">
                  <a:extLst>
                    <a:ext uri="{FF2B5EF4-FFF2-40B4-BE49-F238E27FC236}">
                      <a16:creationId xmlns:a16="http://schemas.microsoft.com/office/drawing/2014/main" id="{4E4AAEBA-F7FB-B771-F4F9-64D93B1F6971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3160222" y="4593323"/>
                  <a:ext cx="230385" cy="204358"/>
                </a:xfrm>
                <a:custGeom>
                  <a:avLst/>
                  <a:gdLst>
                    <a:gd name="connsiteX0" fmla="*/ 123535 w 230385"/>
                    <a:gd name="connsiteY0" fmla="*/ 5212 h 204358"/>
                    <a:gd name="connsiteX1" fmla="*/ 115418 w 230385"/>
                    <a:gd name="connsiteY1" fmla="*/ 75 h 204358"/>
                    <a:gd name="connsiteX2" fmla="*/ 107302 w 230385"/>
                    <a:gd name="connsiteY2" fmla="*/ 5212 h 204358"/>
                    <a:gd name="connsiteX3" fmla="*/ 1787 w 230385"/>
                    <a:gd name="connsiteY3" fmla="*/ 198725 h 204358"/>
                    <a:gd name="connsiteX4" fmla="*/ 226 w 230385"/>
                    <a:gd name="connsiteY4" fmla="*/ 202150 h 204358"/>
                    <a:gd name="connsiteX5" fmla="*/ 7094 w 230385"/>
                    <a:gd name="connsiteY5" fmla="*/ 204433 h 204358"/>
                    <a:gd name="connsiteX6" fmla="*/ 223743 w 230385"/>
                    <a:gd name="connsiteY6" fmla="*/ 204433 h 204358"/>
                    <a:gd name="connsiteX7" fmla="*/ 230611 w 230385"/>
                    <a:gd name="connsiteY7" fmla="*/ 202150 h 204358"/>
                    <a:gd name="connsiteX8" fmla="*/ 229050 w 230385"/>
                    <a:gd name="connsiteY8" fmla="*/ 198725 h 204358"/>
                    <a:gd name="connsiteX9" fmla="*/ 123535 w 230385"/>
                    <a:gd name="connsiteY9" fmla="*/ 5212 h 204358"/>
                    <a:gd name="connsiteX10" fmla="*/ 105429 w 230385"/>
                    <a:gd name="connsiteY10" fmla="*/ 28616 h 204358"/>
                    <a:gd name="connsiteX11" fmla="*/ 189404 w 230385"/>
                    <a:gd name="connsiteY11" fmla="*/ 182741 h 204358"/>
                    <a:gd name="connsiteX12" fmla="*/ 21142 w 230385"/>
                    <a:gd name="connsiteY12" fmla="*/ 182741 h 204358"/>
                    <a:gd name="connsiteX13" fmla="*/ 105429 w 230385"/>
                    <a:gd name="connsiteY13" fmla="*/ 28616 h 204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0385" h="204358">
                      <a:moveTo>
                        <a:pt x="123535" y="5212"/>
                      </a:moveTo>
                      <a:cubicBezTo>
                        <a:pt x="121350" y="1502"/>
                        <a:pt x="120725" y="75"/>
                        <a:pt x="115418" y="75"/>
                      </a:cubicBezTo>
                      <a:cubicBezTo>
                        <a:pt x="110111" y="75"/>
                        <a:pt x="109487" y="1502"/>
                        <a:pt x="107302" y="5212"/>
                      </a:cubicBezTo>
                      <a:lnTo>
                        <a:pt x="1787" y="198725"/>
                      </a:lnTo>
                      <a:cubicBezTo>
                        <a:pt x="226" y="201294"/>
                        <a:pt x="226" y="201864"/>
                        <a:pt x="226" y="202150"/>
                      </a:cubicBezTo>
                      <a:cubicBezTo>
                        <a:pt x="226" y="204433"/>
                        <a:pt x="2099" y="204433"/>
                        <a:pt x="7094" y="204433"/>
                      </a:cubicBezTo>
                      <a:lnTo>
                        <a:pt x="223743" y="204433"/>
                      </a:lnTo>
                      <a:cubicBezTo>
                        <a:pt x="228738" y="204433"/>
                        <a:pt x="230611" y="204433"/>
                        <a:pt x="230611" y="202150"/>
                      </a:cubicBezTo>
                      <a:cubicBezTo>
                        <a:pt x="230611" y="201864"/>
                        <a:pt x="230611" y="201294"/>
                        <a:pt x="229050" y="198725"/>
                      </a:cubicBezTo>
                      <a:lnTo>
                        <a:pt x="123535" y="5212"/>
                      </a:lnTo>
                      <a:close/>
                      <a:moveTo>
                        <a:pt x="105429" y="28616"/>
                      </a:moveTo>
                      <a:lnTo>
                        <a:pt x="189404" y="182741"/>
                      </a:lnTo>
                      <a:lnTo>
                        <a:pt x="21142" y="182741"/>
                      </a:lnTo>
                      <a:lnTo>
                        <a:pt x="105429" y="286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9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62" name="Forme libre 61">
                  <a:extLst>
                    <a:ext uri="{FF2B5EF4-FFF2-40B4-BE49-F238E27FC236}">
                      <a16:creationId xmlns:a16="http://schemas.microsoft.com/office/drawing/2014/main" id="{91896087-6C53-9540-D112-9709C084E90C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3413188" y="4604455"/>
                  <a:ext cx="212279" cy="193227"/>
                </a:xfrm>
                <a:custGeom>
                  <a:avLst/>
                  <a:gdLst>
                    <a:gd name="connsiteX0" fmla="*/ 126041 w 212279"/>
                    <a:gd name="connsiteY0" fmla="*/ 20054 h 193227"/>
                    <a:gd name="connsiteX1" fmla="*/ 133221 w 212279"/>
                    <a:gd name="connsiteY1" fmla="*/ 9493 h 193227"/>
                    <a:gd name="connsiteX2" fmla="*/ 152888 w 212279"/>
                    <a:gd name="connsiteY2" fmla="*/ 8923 h 193227"/>
                    <a:gd name="connsiteX3" fmla="*/ 198465 w 212279"/>
                    <a:gd name="connsiteY3" fmla="*/ 32327 h 193227"/>
                    <a:gd name="connsiteX4" fmla="*/ 195968 w 212279"/>
                    <a:gd name="connsiteY4" fmla="*/ 55160 h 193227"/>
                    <a:gd name="connsiteX5" fmla="*/ 195031 w 212279"/>
                    <a:gd name="connsiteY5" fmla="*/ 60583 h 193227"/>
                    <a:gd name="connsiteX6" fmla="*/ 198777 w 212279"/>
                    <a:gd name="connsiteY6" fmla="*/ 64294 h 193227"/>
                    <a:gd name="connsiteX7" fmla="*/ 203460 w 212279"/>
                    <a:gd name="connsiteY7" fmla="*/ 57729 h 193227"/>
                    <a:gd name="connsiteX8" fmla="*/ 211889 w 212279"/>
                    <a:gd name="connsiteY8" fmla="*/ 8066 h 193227"/>
                    <a:gd name="connsiteX9" fmla="*/ 212513 w 212279"/>
                    <a:gd name="connsiteY9" fmla="*/ 3214 h 193227"/>
                    <a:gd name="connsiteX10" fmla="*/ 204084 w 212279"/>
                    <a:gd name="connsiteY10" fmla="*/ 75 h 193227"/>
                    <a:gd name="connsiteX11" fmla="*/ 30827 w 212279"/>
                    <a:gd name="connsiteY11" fmla="*/ 75 h 193227"/>
                    <a:gd name="connsiteX12" fmla="*/ 20838 w 212279"/>
                    <a:gd name="connsiteY12" fmla="*/ 5783 h 193227"/>
                    <a:gd name="connsiteX13" fmla="*/ 2107 w 212279"/>
                    <a:gd name="connsiteY13" fmla="*/ 56016 h 193227"/>
                    <a:gd name="connsiteX14" fmla="*/ 234 w 212279"/>
                    <a:gd name="connsiteY14" fmla="*/ 61154 h 193227"/>
                    <a:gd name="connsiteX15" fmla="*/ 3980 w 212279"/>
                    <a:gd name="connsiteY15" fmla="*/ 64294 h 193227"/>
                    <a:gd name="connsiteX16" fmla="*/ 9287 w 212279"/>
                    <a:gd name="connsiteY16" fmla="*/ 58300 h 193227"/>
                    <a:gd name="connsiteX17" fmla="*/ 80463 w 212279"/>
                    <a:gd name="connsiteY17" fmla="*/ 8923 h 193227"/>
                    <a:gd name="connsiteX18" fmla="*/ 92638 w 212279"/>
                    <a:gd name="connsiteY18" fmla="*/ 8923 h 193227"/>
                    <a:gd name="connsiteX19" fmla="*/ 101379 w 212279"/>
                    <a:gd name="connsiteY19" fmla="*/ 12348 h 193227"/>
                    <a:gd name="connsiteX20" fmla="*/ 100130 w 212279"/>
                    <a:gd name="connsiteY20" fmla="*/ 18341 h 193227"/>
                    <a:gd name="connsiteX21" fmla="*/ 58299 w 212279"/>
                    <a:gd name="connsiteY21" fmla="*/ 170754 h 193227"/>
                    <a:gd name="connsiteX22" fmla="*/ 21150 w 212279"/>
                    <a:gd name="connsiteY22" fmla="*/ 184454 h 193227"/>
                    <a:gd name="connsiteX23" fmla="*/ 8039 w 212279"/>
                    <a:gd name="connsiteY23" fmla="*/ 189877 h 193227"/>
                    <a:gd name="connsiteX24" fmla="*/ 13346 w 212279"/>
                    <a:gd name="connsiteY24" fmla="*/ 193302 h 193227"/>
                    <a:gd name="connsiteX25" fmla="*/ 38944 w 212279"/>
                    <a:gd name="connsiteY25" fmla="*/ 192731 h 193227"/>
                    <a:gd name="connsiteX26" fmla="*/ 65479 w 212279"/>
                    <a:gd name="connsiteY26" fmla="*/ 192446 h 193227"/>
                    <a:gd name="connsiteX27" fmla="*/ 91389 w 212279"/>
                    <a:gd name="connsiteY27" fmla="*/ 192731 h 193227"/>
                    <a:gd name="connsiteX28" fmla="*/ 118549 w 212279"/>
                    <a:gd name="connsiteY28" fmla="*/ 193302 h 193227"/>
                    <a:gd name="connsiteX29" fmla="*/ 125416 w 212279"/>
                    <a:gd name="connsiteY29" fmla="*/ 187594 h 193227"/>
                    <a:gd name="connsiteX30" fmla="*/ 114802 w 212279"/>
                    <a:gd name="connsiteY30" fmla="*/ 184454 h 193227"/>
                    <a:gd name="connsiteX31" fmla="*/ 94823 w 212279"/>
                    <a:gd name="connsiteY31" fmla="*/ 183883 h 193227"/>
                    <a:gd name="connsiteX32" fmla="*/ 83273 w 212279"/>
                    <a:gd name="connsiteY32" fmla="*/ 177604 h 193227"/>
                    <a:gd name="connsiteX33" fmla="*/ 84521 w 212279"/>
                    <a:gd name="connsiteY33" fmla="*/ 171610 h 193227"/>
                    <a:gd name="connsiteX34" fmla="*/ 126041 w 212279"/>
                    <a:gd name="connsiteY34" fmla="*/ 20054 h 19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12279" h="193227">
                      <a:moveTo>
                        <a:pt x="126041" y="20054"/>
                      </a:moveTo>
                      <a:cubicBezTo>
                        <a:pt x="128226" y="12062"/>
                        <a:pt x="129475" y="10350"/>
                        <a:pt x="133221" y="9493"/>
                      </a:cubicBezTo>
                      <a:cubicBezTo>
                        <a:pt x="136030" y="8923"/>
                        <a:pt x="146332" y="8923"/>
                        <a:pt x="152888" y="8923"/>
                      </a:cubicBezTo>
                      <a:cubicBezTo>
                        <a:pt x="184417" y="8923"/>
                        <a:pt x="198465" y="10064"/>
                        <a:pt x="198465" y="32327"/>
                      </a:cubicBezTo>
                      <a:cubicBezTo>
                        <a:pt x="198465" y="36608"/>
                        <a:pt x="197217" y="47739"/>
                        <a:pt x="195968" y="55160"/>
                      </a:cubicBezTo>
                      <a:cubicBezTo>
                        <a:pt x="195656" y="56302"/>
                        <a:pt x="195031" y="59727"/>
                        <a:pt x="195031" y="60583"/>
                      </a:cubicBezTo>
                      <a:cubicBezTo>
                        <a:pt x="195031" y="62296"/>
                        <a:pt x="195968" y="64294"/>
                        <a:pt x="198777" y="64294"/>
                      </a:cubicBezTo>
                      <a:cubicBezTo>
                        <a:pt x="202211" y="64294"/>
                        <a:pt x="202836" y="62010"/>
                        <a:pt x="203460" y="57729"/>
                      </a:cubicBezTo>
                      <a:lnTo>
                        <a:pt x="211889" y="8066"/>
                      </a:lnTo>
                      <a:cubicBezTo>
                        <a:pt x="212201" y="6925"/>
                        <a:pt x="212513" y="4071"/>
                        <a:pt x="212513" y="3214"/>
                      </a:cubicBezTo>
                      <a:cubicBezTo>
                        <a:pt x="212513" y="75"/>
                        <a:pt x="209391" y="75"/>
                        <a:pt x="204084" y="75"/>
                      </a:cubicBezTo>
                      <a:lnTo>
                        <a:pt x="30827" y="75"/>
                      </a:lnTo>
                      <a:cubicBezTo>
                        <a:pt x="23335" y="75"/>
                        <a:pt x="23023" y="360"/>
                        <a:pt x="20838" y="5783"/>
                      </a:cubicBezTo>
                      <a:lnTo>
                        <a:pt x="2107" y="56016"/>
                      </a:lnTo>
                      <a:cubicBezTo>
                        <a:pt x="1795" y="56587"/>
                        <a:pt x="234" y="60583"/>
                        <a:pt x="234" y="61154"/>
                      </a:cubicBezTo>
                      <a:cubicBezTo>
                        <a:pt x="234" y="62866"/>
                        <a:pt x="1795" y="64294"/>
                        <a:pt x="3980" y="64294"/>
                      </a:cubicBezTo>
                      <a:cubicBezTo>
                        <a:pt x="7102" y="64294"/>
                        <a:pt x="7414" y="62866"/>
                        <a:pt x="9287" y="58300"/>
                      </a:cubicBezTo>
                      <a:cubicBezTo>
                        <a:pt x="26145" y="14060"/>
                        <a:pt x="34261" y="8923"/>
                        <a:pt x="80463" y="8923"/>
                      </a:cubicBezTo>
                      <a:lnTo>
                        <a:pt x="92638" y="8923"/>
                      </a:lnTo>
                      <a:cubicBezTo>
                        <a:pt x="101379" y="8923"/>
                        <a:pt x="101379" y="10064"/>
                        <a:pt x="101379" y="12348"/>
                      </a:cubicBezTo>
                      <a:cubicBezTo>
                        <a:pt x="101379" y="14060"/>
                        <a:pt x="100442" y="17485"/>
                        <a:pt x="100130" y="18341"/>
                      </a:cubicBezTo>
                      <a:lnTo>
                        <a:pt x="58299" y="170754"/>
                      </a:lnTo>
                      <a:cubicBezTo>
                        <a:pt x="55489" y="181314"/>
                        <a:pt x="54553" y="184454"/>
                        <a:pt x="21150" y="184454"/>
                      </a:cubicBezTo>
                      <a:cubicBezTo>
                        <a:pt x="9912" y="184454"/>
                        <a:pt x="8039" y="184454"/>
                        <a:pt x="8039" y="189877"/>
                      </a:cubicBezTo>
                      <a:cubicBezTo>
                        <a:pt x="8039" y="193302"/>
                        <a:pt x="11472" y="193302"/>
                        <a:pt x="13346" y="193302"/>
                      </a:cubicBezTo>
                      <a:cubicBezTo>
                        <a:pt x="21774" y="193302"/>
                        <a:pt x="30515" y="192731"/>
                        <a:pt x="38944" y="192731"/>
                      </a:cubicBezTo>
                      <a:cubicBezTo>
                        <a:pt x="47685" y="192731"/>
                        <a:pt x="56738" y="192446"/>
                        <a:pt x="65479" y="192446"/>
                      </a:cubicBezTo>
                      <a:cubicBezTo>
                        <a:pt x="74220" y="192446"/>
                        <a:pt x="82961" y="192731"/>
                        <a:pt x="91389" y="192731"/>
                      </a:cubicBezTo>
                      <a:cubicBezTo>
                        <a:pt x="100442" y="192731"/>
                        <a:pt x="109808" y="193302"/>
                        <a:pt x="118549" y="193302"/>
                      </a:cubicBezTo>
                      <a:cubicBezTo>
                        <a:pt x="121670" y="193302"/>
                        <a:pt x="125416" y="193302"/>
                        <a:pt x="125416" y="187594"/>
                      </a:cubicBezTo>
                      <a:cubicBezTo>
                        <a:pt x="125416" y="184454"/>
                        <a:pt x="122919" y="184454"/>
                        <a:pt x="114802" y="184454"/>
                      </a:cubicBezTo>
                      <a:cubicBezTo>
                        <a:pt x="106998" y="184454"/>
                        <a:pt x="102940" y="184454"/>
                        <a:pt x="94823" y="183883"/>
                      </a:cubicBezTo>
                      <a:cubicBezTo>
                        <a:pt x="85770" y="183027"/>
                        <a:pt x="83273" y="182171"/>
                        <a:pt x="83273" y="177604"/>
                      </a:cubicBezTo>
                      <a:cubicBezTo>
                        <a:pt x="83273" y="177319"/>
                        <a:pt x="83273" y="175891"/>
                        <a:pt x="84521" y="171610"/>
                      </a:cubicBezTo>
                      <a:lnTo>
                        <a:pt x="126041" y="200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9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B9B420A-641E-17A5-3C27-141123B8DFD5}"/>
                  </a:ext>
                </a:extLst>
              </p:cNvPr>
              <p:cNvSpPr txBox="1"/>
              <p:nvPr/>
            </p:nvSpPr>
            <p:spPr>
              <a:xfrm>
                <a:off x="6569366" y="2607374"/>
                <a:ext cx="21386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/>
                  <a:t>varié entre </a:t>
                </a:r>
              </a:p>
              <a:p>
                <a:r>
                  <a:rPr lang="fr-FR" sz="2000"/>
                  <a:t>10 K et 80 K</a:t>
                </a:r>
              </a:p>
            </p:txBody>
          </p:sp>
        </p:grp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3045B415-134B-F2D7-F22D-440053A5C39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264008" y="3315260"/>
              <a:ext cx="594066" cy="2177365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9A51EF4-D21D-2B0B-09DC-DE8EF0A0CE8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50062" y="3315260"/>
              <a:ext cx="270030" cy="1563703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9FB2E286-4362-30B9-609F-E7BDA29BC5D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46206" y="1996052"/>
              <a:ext cx="1620180" cy="756084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E7C833B1-3E2C-F3CE-F48B-5B5E274B33D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46206" y="2482106"/>
              <a:ext cx="1188132" cy="408915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triangl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7010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E37AE-B02A-F74E-1D56-1FA7381E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07" y="3170683"/>
            <a:ext cx="7784597" cy="1215135"/>
          </a:xfrm>
        </p:spPr>
        <p:txBody>
          <a:bodyPr/>
          <a:lstStyle/>
          <a:p>
            <a:r>
              <a:rPr lang="fr-FR" sz="4000"/>
              <a:t>Analogie thermique / massique</a:t>
            </a:r>
          </a:p>
        </p:txBody>
      </p:sp>
    </p:spTree>
    <p:extLst>
      <p:ext uri="{BB962C8B-B14F-4D97-AF65-F5344CB8AC3E}">
        <p14:creationId xmlns:p14="http://schemas.microsoft.com/office/powerpoint/2010/main" val="1835308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au 44">
            <a:extLst>
              <a:ext uri="{FF2B5EF4-FFF2-40B4-BE49-F238E27FC236}">
                <a16:creationId xmlns:a16="http://schemas.microsoft.com/office/drawing/2014/main" id="{28839D7A-152D-A22B-97D8-DB979D996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425996"/>
              </p:ext>
            </p:extLst>
          </p:nvPr>
        </p:nvGraphicFramePr>
        <p:xfrm>
          <a:off x="54006" y="1509998"/>
          <a:ext cx="10584488" cy="5954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5516">
                  <a:extLst>
                    <a:ext uri="{9D8B030D-6E8A-4147-A177-3AD203B41FA5}">
                      <a16:colId xmlns:a16="http://schemas.microsoft.com/office/drawing/2014/main" val="182841118"/>
                    </a:ext>
                  </a:extLst>
                </a:gridCol>
                <a:gridCol w="4266474">
                  <a:extLst>
                    <a:ext uri="{9D8B030D-6E8A-4147-A177-3AD203B41FA5}">
                      <a16:colId xmlns:a16="http://schemas.microsoft.com/office/drawing/2014/main" val="3553775142"/>
                    </a:ext>
                  </a:extLst>
                </a:gridCol>
                <a:gridCol w="4482498">
                  <a:extLst>
                    <a:ext uri="{9D8B030D-6E8A-4147-A177-3AD203B41FA5}">
                      <a16:colId xmlns:a16="http://schemas.microsoft.com/office/drawing/2014/main" val="606545339"/>
                    </a:ext>
                  </a:extLst>
                </a:gridCol>
              </a:tblGrid>
              <a:tr h="464333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halkboard" charset="0"/>
                          <a:ea typeface="ＭＳ Ｐゴシック" charset="0"/>
                        </a:rPr>
                        <a:t>Thermique</a:t>
                      </a:r>
                      <a:endParaRPr lang="fr-FR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uLnTx/>
                          <a:uFillTx/>
                          <a:latin typeface="Chalkboard" charset="0"/>
                          <a:ea typeface="ＭＳ Ｐゴシック" charset="0"/>
                        </a:rPr>
                        <a:t>Matière</a:t>
                      </a:r>
                      <a:endParaRPr lang="fr-FR">
                        <a:solidFill>
                          <a:srgbClr val="008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874375"/>
                  </a:ext>
                </a:extLst>
              </a:tr>
              <a:tr h="754504"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Densité de flux diffusif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chemeClr val="tx1"/>
                          </a:solidFill>
                          <a:latin typeface="+mj-lt"/>
                        </a:rPr>
                        <a:t>Loi</a:t>
                      </a:r>
                      <a:r>
                        <a:rPr lang="fr-FR">
                          <a:solidFill>
                            <a:srgbClr val="FF7D00"/>
                          </a:solidFill>
                          <a:latin typeface="+mj-lt"/>
                        </a:rPr>
                        <a:t> </a:t>
                      </a:r>
                      <a:r>
                        <a:rPr lang="fr-FR">
                          <a:latin typeface="+mj-lt"/>
                        </a:rPr>
                        <a:t>de Fourier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Loi de Fick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479040"/>
                  </a:ext>
                </a:extLst>
              </a:tr>
              <a:tr h="1913511"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Équation de conservation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863597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Coefficient d’échange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885826"/>
                  </a:ext>
                </a:extLst>
              </a:tr>
              <a:tr h="707657"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Adimensionnel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Nusselt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Sherwood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118876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Corrélation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809359"/>
                  </a:ext>
                </a:extLst>
              </a:tr>
              <a:tr h="718062">
                <a:tc>
                  <a:txBody>
                    <a:bodyPr/>
                    <a:lstStyle/>
                    <a:p>
                      <a:r>
                        <a:rPr lang="fr-FR">
                          <a:latin typeface="+mj-lt"/>
                        </a:rPr>
                        <a:t>Rapport des diffusivités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Prandtl</a:t>
                      </a:r>
                      <a:endParaRPr lang="fr-FR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halkboard" panose="03050602040202020205" pitchFamily="66" charset="77"/>
                          <a:ea typeface="+mn-ea"/>
                          <a:cs typeface="+mn-cs"/>
                        </a:rPr>
                        <a:t>Schmidt</a:t>
                      </a:r>
                      <a:endParaRPr lang="fr-FR">
                        <a:latin typeface="Chalkboard" panose="03050602040202020205" pitchFamily="66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228523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A460C460-3E98-DF06-FF33-D720A63D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Analogie thermique / matière</a:t>
            </a:r>
          </a:p>
        </p:txBody>
      </p:sp>
      <p:grpSp>
        <p:nvGrpSpPr>
          <p:cNvPr id="20" name="Groupe 1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JA = - \DAB \grad \green{\CA}&#10;$$&#10;\end{document}&#10;" title="IguanaTex Vector Display">
            <a:extLst>
              <a:ext uri="{FF2B5EF4-FFF2-40B4-BE49-F238E27FC236}">
                <a16:creationId xmlns:a16="http://schemas.microsoft.com/office/drawing/2014/main" id="{35678301-F95E-C63D-05B9-1E3E49EA2A7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010400" y="2374900"/>
            <a:ext cx="2570480" cy="251460"/>
            <a:chOff x="12245617" y="4263493"/>
            <a:chExt cx="2561576" cy="25219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47A1BC2B-70B7-7F75-5E14-784EE7A5858A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12245617" y="4268781"/>
              <a:ext cx="140291" cy="194014"/>
            </a:xfrm>
            <a:custGeom>
              <a:avLst/>
              <a:gdLst>
                <a:gd name="connsiteX0" fmla="*/ 117932 w 140291"/>
                <a:gd name="connsiteY0" fmla="*/ 13157 h 194014"/>
                <a:gd name="connsiteX1" fmla="*/ 140479 w 140291"/>
                <a:gd name="connsiteY1" fmla="*/ 13157 h 194014"/>
                <a:gd name="connsiteX2" fmla="*/ 140479 w 140291"/>
                <a:gd name="connsiteY2" fmla="*/ 75 h 194014"/>
                <a:gd name="connsiteX3" fmla="*/ 96220 w 140291"/>
                <a:gd name="connsiteY3" fmla="*/ 910 h 194014"/>
                <a:gd name="connsiteX4" fmla="*/ 40827 w 140291"/>
                <a:gd name="connsiteY4" fmla="*/ 75 h 194014"/>
                <a:gd name="connsiteX5" fmla="*/ 40827 w 140291"/>
                <a:gd name="connsiteY5" fmla="*/ 13157 h 194014"/>
                <a:gd name="connsiteX6" fmla="*/ 80075 w 140291"/>
                <a:gd name="connsiteY6" fmla="*/ 13157 h 194014"/>
                <a:gd name="connsiteX7" fmla="*/ 80075 w 140291"/>
                <a:gd name="connsiteY7" fmla="*/ 149552 h 194014"/>
                <a:gd name="connsiteX8" fmla="*/ 52518 w 140291"/>
                <a:gd name="connsiteY8" fmla="*/ 184068 h 194014"/>
                <a:gd name="connsiteX9" fmla="*/ 30250 w 140291"/>
                <a:gd name="connsiteY9" fmla="*/ 179614 h 194014"/>
                <a:gd name="connsiteX10" fmla="*/ 30250 w 140291"/>
                <a:gd name="connsiteY10" fmla="*/ 179336 h 194014"/>
                <a:gd name="connsiteX11" fmla="*/ 42776 w 140291"/>
                <a:gd name="connsiteY11" fmla="*/ 159294 h 194014"/>
                <a:gd name="connsiteX12" fmla="*/ 21621 w 140291"/>
                <a:gd name="connsiteY12" fmla="*/ 137861 h 194014"/>
                <a:gd name="connsiteX13" fmla="*/ 187 w 140291"/>
                <a:gd name="connsiteY13" fmla="*/ 159294 h 194014"/>
                <a:gd name="connsiteX14" fmla="*/ 53910 w 140291"/>
                <a:gd name="connsiteY14" fmla="*/ 194089 h 194014"/>
                <a:gd name="connsiteX15" fmla="*/ 117932 w 140291"/>
                <a:gd name="connsiteY15" fmla="*/ 149274 h 194014"/>
                <a:gd name="connsiteX16" fmla="*/ 117932 w 140291"/>
                <a:gd name="connsiteY16" fmla="*/ 13157 h 19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91" h="194014">
                  <a:moveTo>
                    <a:pt x="117932" y="13157"/>
                  </a:moveTo>
                  <a:lnTo>
                    <a:pt x="140479" y="13157"/>
                  </a:lnTo>
                  <a:lnTo>
                    <a:pt x="140479" y="75"/>
                  </a:lnTo>
                  <a:cubicBezTo>
                    <a:pt x="130736" y="910"/>
                    <a:pt x="107076" y="910"/>
                    <a:pt x="96220" y="910"/>
                  </a:cubicBezTo>
                  <a:cubicBezTo>
                    <a:pt x="81467" y="910"/>
                    <a:pt x="54188" y="910"/>
                    <a:pt x="40827" y="75"/>
                  </a:cubicBezTo>
                  <a:lnTo>
                    <a:pt x="40827" y="13157"/>
                  </a:lnTo>
                  <a:lnTo>
                    <a:pt x="80075" y="13157"/>
                  </a:lnTo>
                  <a:lnTo>
                    <a:pt x="80075" y="149552"/>
                  </a:lnTo>
                  <a:cubicBezTo>
                    <a:pt x="80075" y="154841"/>
                    <a:pt x="80075" y="184068"/>
                    <a:pt x="52518" y="184068"/>
                  </a:cubicBezTo>
                  <a:cubicBezTo>
                    <a:pt x="47786" y="184068"/>
                    <a:pt x="38600" y="183233"/>
                    <a:pt x="30250" y="179614"/>
                  </a:cubicBezTo>
                  <a:lnTo>
                    <a:pt x="30250" y="179336"/>
                  </a:lnTo>
                  <a:cubicBezTo>
                    <a:pt x="30250" y="179336"/>
                    <a:pt x="42776" y="174047"/>
                    <a:pt x="42776" y="159294"/>
                  </a:cubicBezTo>
                  <a:cubicBezTo>
                    <a:pt x="42776" y="144263"/>
                    <a:pt x="30806" y="137861"/>
                    <a:pt x="21621" y="137861"/>
                  </a:cubicBezTo>
                  <a:cubicBezTo>
                    <a:pt x="11321" y="137861"/>
                    <a:pt x="187" y="144820"/>
                    <a:pt x="187" y="159294"/>
                  </a:cubicBezTo>
                  <a:cubicBezTo>
                    <a:pt x="187" y="180728"/>
                    <a:pt x="22177" y="194089"/>
                    <a:pt x="53910" y="194089"/>
                  </a:cubicBezTo>
                  <a:cubicBezTo>
                    <a:pt x="91210" y="194089"/>
                    <a:pt x="117932" y="178223"/>
                    <a:pt x="117932" y="149274"/>
                  </a:cubicBezTo>
                  <a:lnTo>
                    <a:pt x="117932" y="13157"/>
                  </a:ln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B48B6A0C-A964-F6F1-4499-7003B88AA1F2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12413449" y="4362559"/>
              <a:ext cx="146526" cy="138927"/>
            </a:xfrm>
            <a:custGeom>
              <a:avLst/>
              <a:gdLst>
                <a:gd name="connsiteX0" fmla="*/ 78912 w 146526"/>
                <a:gd name="connsiteY0" fmla="*/ 4558 h 138927"/>
                <a:gd name="connsiteX1" fmla="*/ 73457 w 146526"/>
                <a:gd name="connsiteY1" fmla="*/ 76 h 138927"/>
                <a:gd name="connsiteX2" fmla="*/ 68001 w 146526"/>
                <a:gd name="connsiteY2" fmla="*/ 4558 h 138927"/>
                <a:gd name="connsiteX3" fmla="*/ 22991 w 146526"/>
                <a:gd name="connsiteY3" fmla="*/ 118545 h 138927"/>
                <a:gd name="connsiteX4" fmla="*/ 193 w 146526"/>
                <a:gd name="connsiteY4" fmla="*/ 131989 h 138927"/>
                <a:gd name="connsiteX5" fmla="*/ 193 w 146526"/>
                <a:gd name="connsiteY5" fmla="*/ 139004 h 138927"/>
                <a:gd name="connsiteX6" fmla="*/ 20263 w 146526"/>
                <a:gd name="connsiteY6" fmla="*/ 138224 h 138927"/>
                <a:gd name="connsiteX7" fmla="*/ 43645 w 146526"/>
                <a:gd name="connsiteY7" fmla="*/ 139004 h 138927"/>
                <a:gd name="connsiteX8" fmla="*/ 43645 w 146526"/>
                <a:gd name="connsiteY8" fmla="*/ 131989 h 138927"/>
                <a:gd name="connsiteX9" fmla="*/ 29615 w 146526"/>
                <a:gd name="connsiteY9" fmla="*/ 122636 h 138927"/>
                <a:gd name="connsiteX10" fmla="*/ 30590 w 146526"/>
                <a:gd name="connsiteY10" fmla="*/ 118739 h 138927"/>
                <a:gd name="connsiteX11" fmla="*/ 39942 w 146526"/>
                <a:gd name="connsiteY11" fmla="*/ 94773 h 138927"/>
                <a:gd name="connsiteX12" fmla="*/ 95280 w 146526"/>
                <a:gd name="connsiteY12" fmla="*/ 94773 h 138927"/>
                <a:gd name="connsiteX13" fmla="*/ 106581 w 146526"/>
                <a:gd name="connsiteY13" fmla="*/ 123221 h 138927"/>
                <a:gd name="connsiteX14" fmla="*/ 107555 w 146526"/>
                <a:gd name="connsiteY14" fmla="*/ 126533 h 138927"/>
                <a:gd name="connsiteX15" fmla="*/ 91772 w 146526"/>
                <a:gd name="connsiteY15" fmla="*/ 131989 h 138927"/>
                <a:gd name="connsiteX16" fmla="*/ 91772 w 146526"/>
                <a:gd name="connsiteY16" fmla="*/ 139004 h 138927"/>
                <a:gd name="connsiteX17" fmla="*/ 120805 w 146526"/>
                <a:gd name="connsiteY17" fmla="*/ 138224 h 138927"/>
                <a:gd name="connsiteX18" fmla="*/ 146720 w 146526"/>
                <a:gd name="connsiteY18" fmla="*/ 139004 h 138927"/>
                <a:gd name="connsiteX19" fmla="*/ 146720 w 146526"/>
                <a:gd name="connsiteY19" fmla="*/ 131989 h 138927"/>
                <a:gd name="connsiteX20" fmla="*/ 142823 w 146526"/>
                <a:gd name="connsiteY20" fmla="*/ 131989 h 138927"/>
                <a:gd name="connsiteX21" fmla="*/ 126261 w 146526"/>
                <a:gd name="connsiteY21" fmla="*/ 124585 h 138927"/>
                <a:gd name="connsiteX22" fmla="*/ 78912 w 146526"/>
                <a:gd name="connsiteY22" fmla="*/ 4558 h 138927"/>
                <a:gd name="connsiteX23" fmla="*/ 67611 w 146526"/>
                <a:gd name="connsiteY23" fmla="*/ 24432 h 138927"/>
                <a:gd name="connsiteX24" fmla="*/ 92552 w 146526"/>
                <a:gd name="connsiteY24" fmla="*/ 87758 h 138927"/>
                <a:gd name="connsiteX25" fmla="*/ 42670 w 146526"/>
                <a:gd name="connsiteY25" fmla="*/ 87758 h 138927"/>
                <a:gd name="connsiteX26" fmla="*/ 67611 w 146526"/>
                <a:gd name="connsiteY26" fmla="*/ 24432 h 13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38927">
                  <a:moveTo>
                    <a:pt x="78912" y="4558"/>
                  </a:moveTo>
                  <a:cubicBezTo>
                    <a:pt x="77743" y="1440"/>
                    <a:pt x="77159" y="76"/>
                    <a:pt x="73457" y="76"/>
                  </a:cubicBezTo>
                  <a:cubicBezTo>
                    <a:pt x="69754" y="76"/>
                    <a:pt x="69170" y="1440"/>
                    <a:pt x="68001" y="4558"/>
                  </a:cubicBezTo>
                  <a:lnTo>
                    <a:pt x="22991" y="118545"/>
                  </a:lnTo>
                  <a:cubicBezTo>
                    <a:pt x="21042" y="123416"/>
                    <a:pt x="17730" y="131989"/>
                    <a:pt x="193" y="131989"/>
                  </a:cubicBezTo>
                  <a:lnTo>
                    <a:pt x="193" y="139004"/>
                  </a:lnTo>
                  <a:cubicBezTo>
                    <a:pt x="6818" y="138419"/>
                    <a:pt x="13638" y="138224"/>
                    <a:pt x="20263" y="138224"/>
                  </a:cubicBezTo>
                  <a:cubicBezTo>
                    <a:pt x="28057" y="138224"/>
                    <a:pt x="42475" y="139004"/>
                    <a:pt x="43645" y="139004"/>
                  </a:cubicBezTo>
                  <a:lnTo>
                    <a:pt x="43645" y="131989"/>
                  </a:lnTo>
                  <a:cubicBezTo>
                    <a:pt x="35071" y="131989"/>
                    <a:pt x="29615" y="128092"/>
                    <a:pt x="29615" y="122636"/>
                  </a:cubicBezTo>
                  <a:cubicBezTo>
                    <a:pt x="29615" y="121078"/>
                    <a:pt x="29810" y="120688"/>
                    <a:pt x="30590" y="118739"/>
                  </a:cubicBezTo>
                  <a:lnTo>
                    <a:pt x="39942" y="94773"/>
                  </a:lnTo>
                  <a:lnTo>
                    <a:pt x="95280" y="94773"/>
                  </a:lnTo>
                  <a:lnTo>
                    <a:pt x="106581" y="123221"/>
                  </a:lnTo>
                  <a:cubicBezTo>
                    <a:pt x="106971" y="124195"/>
                    <a:pt x="107555" y="125559"/>
                    <a:pt x="107555" y="126533"/>
                  </a:cubicBezTo>
                  <a:cubicBezTo>
                    <a:pt x="107555" y="131989"/>
                    <a:pt x="97033" y="131989"/>
                    <a:pt x="91772" y="131989"/>
                  </a:cubicBezTo>
                  <a:lnTo>
                    <a:pt x="91772" y="139004"/>
                  </a:lnTo>
                  <a:cubicBezTo>
                    <a:pt x="101515" y="138614"/>
                    <a:pt x="113985" y="138224"/>
                    <a:pt x="120805" y="138224"/>
                  </a:cubicBezTo>
                  <a:cubicBezTo>
                    <a:pt x="129963" y="138224"/>
                    <a:pt x="144577" y="138809"/>
                    <a:pt x="146720" y="139004"/>
                  </a:cubicBezTo>
                  <a:lnTo>
                    <a:pt x="146720" y="131989"/>
                  </a:lnTo>
                  <a:lnTo>
                    <a:pt x="142823" y="131989"/>
                  </a:lnTo>
                  <a:cubicBezTo>
                    <a:pt x="129768" y="131989"/>
                    <a:pt x="128404" y="130041"/>
                    <a:pt x="126261" y="124585"/>
                  </a:cubicBezTo>
                  <a:lnTo>
                    <a:pt x="78912" y="4558"/>
                  </a:lnTo>
                  <a:close/>
                  <a:moveTo>
                    <a:pt x="67611" y="24432"/>
                  </a:moveTo>
                  <a:lnTo>
                    <a:pt x="92552" y="87758"/>
                  </a:lnTo>
                  <a:lnTo>
                    <a:pt x="42670" y="87758"/>
                  </a:lnTo>
                  <a:lnTo>
                    <a:pt x="67611" y="24432"/>
                  </a:ln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ED871791-323C-BCDC-EDE5-6AADCA98B789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12675815" y="4357577"/>
              <a:ext cx="185106" cy="65135"/>
            </a:xfrm>
            <a:custGeom>
              <a:avLst/>
              <a:gdLst>
                <a:gd name="connsiteX0" fmla="*/ 175845 w 185106"/>
                <a:gd name="connsiteY0" fmla="*/ 11209 h 65135"/>
                <a:gd name="connsiteX1" fmla="*/ 185309 w 185106"/>
                <a:gd name="connsiteY1" fmla="*/ 5642 h 65135"/>
                <a:gd name="connsiteX2" fmla="*/ 176123 w 185106"/>
                <a:gd name="connsiteY2" fmla="*/ 75 h 65135"/>
                <a:gd name="connsiteX3" fmla="*/ 9388 w 185106"/>
                <a:gd name="connsiteY3" fmla="*/ 75 h 65135"/>
                <a:gd name="connsiteX4" fmla="*/ 202 w 185106"/>
                <a:gd name="connsiteY4" fmla="*/ 5642 h 65135"/>
                <a:gd name="connsiteX5" fmla="*/ 9666 w 185106"/>
                <a:gd name="connsiteY5" fmla="*/ 11209 h 65135"/>
                <a:gd name="connsiteX6" fmla="*/ 175845 w 185106"/>
                <a:gd name="connsiteY6" fmla="*/ 11209 h 65135"/>
                <a:gd name="connsiteX7" fmla="*/ 176123 w 185106"/>
                <a:gd name="connsiteY7" fmla="*/ 65210 h 65135"/>
                <a:gd name="connsiteX8" fmla="*/ 185309 w 185106"/>
                <a:gd name="connsiteY8" fmla="*/ 59643 h 65135"/>
                <a:gd name="connsiteX9" fmla="*/ 175845 w 185106"/>
                <a:gd name="connsiteY9" fmla="*/ 54076 h 65135"/>
                <a:gd name="connsiteX10" fmla="*/ 9666 w 185106"/>
                <a:gd name="connsiteY10" fmla="*/ 54076 h 65135"/>
                <a:gd name="connsiteX11" fmla="*/ 202 w 185106"/>
                <a:gd name="connsiteY11" fmla="*/ 59643 h 65135"/>
                <a:gd name="connsiteX12" fmla="*/ 9388 w 185106"/>
                <a:gd name="connsiteY12" fmla="*/ 65210 h 65135"/>
                <a:gd name="connsiteX13" fmla="*/ 176123 w 185106"/>
                <a:gd name="connsiteY13" fmla="*/ 65210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845" y="11209"/>
                  </a:moveTo>
                  <a:cubicBezTo>
                    <a:pt x="180020" y="11209"/>
                    <a:pt x="185309" y="11209"/>
                    <a:pt x="185309" y="5642"/>
                  </a:cubicBezTo>
                  <a:cubicBezTo>
                    <a:pt x="185309" y="75"/>
                    <a:pt x="180020" y="75"/>
                    <a:pt x="176123" y="75"/>
                  </a:cubicBezTo>
                  <a:lnTo>
                    <a:pt x="9388" y="75"/>
                  </a:lnTo>
                  <a:cubicBezTo>
                    <a:pt x="5491" y="75"/>
                    <a:pt x="202" y="75"/>
                    <a:pt x="202" y="5642"/>
                  </a:cubicBezTo>
                  <a:cubicBezTo>
                    <a:pt x="202" y="11209"/>
                    <a:pt x="5491" y="11209"/>
                    <a:pt x="9666" y="11209"/>
                  </a:cubicBezTo>
                  <a:lnTo>
                    <a:pt x="175845" y="11209"/>
                  </a:lnTo>
                  <a:close/>
                  <a:moveTo>
                    <a:pt x="176123" y="65210"/>
                  </a:moveTo>
                  <a:cubicBezTo>
                    <a:pt x="180020" y="65210"/>
                    <a:pt x="185309" y="65210"/>
                    <a:pt x="185309" y="59643"/>
                  </a:cubicBezTo>
                  <a:cubicBezTo>
                    <a:pt x="185309" y="54076"/>
                    <a:pt x="180020" y="54076"/>
                    <a:pt x="175845" y="54076"/>
                  </a:cubicBezTo>
                  <a:lnTo>
                    <a:pt x="9666" y="54076"/>
                  </a:lnTo>
                  <a:cubicBezTo>
                    <a:pt x="5491" y="54076"/>
                    <a:pt x="202" y="54076"/>
                    <a:pt x="202" y="59643"/>
                  </a:cubicBezTo>
                  <a:cubicBezTo>
                    <a:pt x="202" y="65210"/>
                    <a:pt x="5491" y="65210"/>
                    <a:pt x="9388" y="65210"/>
                  </a:cubicBezTo>
                  <a:lnTo>
                    <a:pt x="176123" y="65210"/>
                  </a:ln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7FC34E39-A694-FBE9-C13C-DA6621351890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12977149" y="4384578"/>
              <a:ext cx="170075" cy="11134"/>
            </a:xfrm>
            <a:custGeom>
              <a:avLst/>
              <a:gdLst>
                <a:gd name="connsiteX0" fmla="*/ 160546 w 170075"/>
                <a:gd name="connsiteY0" fmla="*/ 11209 h 11134"/>
                <a:gd name="connsiteX1" fmla="*/ 170288 w 170075"/>
                <a:gd name="connsiteY1" fmla="*/ 5642 h 11134"/>
                <a:gd name="connsiteX2" fmla="*/ 160546 w 170075"/>
                <a:gd name="connsiteY2" fmla="*/ 75 h 11134"/>
                <a:gd name="connsiteX3" fmla="*/ 9955 w 170075"/>
                <a:gd name="connsiteY3" fmla="*/ 75 h 11134"/>
                <a:gd name="connsiteX4" fmla="*/ 213 w 170075"/>
                <a:gd name="connsiteY4" fmla="*/ 5642 h 11134"/>
                <a:gd name="connsiteX5" fmla="*/ 9955 w 170075"/>
                <a:gd name="connsiteY5" fmla="*/ 11209 h 11134"/>
                <a:gd name="connsiteX6" fmla="*/ 160546 w 170075"/>
                <a:gd name="connsiteY6" fmla="*/ 11209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075" h="11134">
                  <a:moveTo>
                    <a:pt x="160546" y="11209"/>
                  </a:moveTo>
                  <a:cubicBezTo>
                    <a:pt x="165278" y="11209"/>
                    <a:pt x="170288" y="11209"/>
                    <a:pt x="170288" y="5642"/>
                  </a:cubicBezTo>
                  <a:cubicBezTo>
                    <a:pt x="170288" y="75"/>
                    <a:pt x="165278" y="75"/>
                    <a:pt x="160546" y="75"/>
                  </a:cubicBezTo>
                  <a:lnTo>
                    <a:pt x="9955" y="75"/>
                  </a:lnTo>
                  <a:cubicBezTo>
                    <a:pt x="5223" y="75"/>
                    <a:pt x="213" y="75"/>
                    <a:pt x="213" y="5642"/>
                  </a:cubicBezTo>
                  <a:cubicBezTo>
                    <a:pt x="213" y="11209"/>
                    <a:pt x="5223" y="11209"/>
                    <a:pt x="9955" y="11209"/>
                  </a:cubicBezTo>
                  <a:lnTo>
                    <a:pt x="160546" y="11209"/>
                  </a:ln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1ECAE462-568D-6746-CF65-CCD12B56E7C8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13181680" y="4269616"/>
              <a:ext cx="212664" cy="190117"/>
            </a:xfrm>
            <a:custGeom>
              <a:avLst/>
              <a:gdLst>
                <a:gd name="connsiteX0" fmla="*/ 33345 w 212664"/>
                <a:gd name="connsiteY0" fmla="*/ 168480 h 190117"/>
                <a:gd name="connsiteX1" fmla="*/ 8015 w 212664"/>
                <a:gd name="connsiteY1" fmla="*/ 181563 h 190117"/>
                <a:gd name="connsiteX2" fmla="*/ 221 w 212664"/>
                <a:gd name="connsiteY2" fmla="*/ 186852 h 190117"/>
                <a:gd name="connsiteX3" fmla="*/ 8015 w 212664"/>
                <a:gd name="connsiteY3" fmla="*/ 190192 h 190117"/>
                <a:gd name="connsiteX4" fmla="*/ 100150 w 212664"/>
                <a:gd name="connsiteY4" fmla="*/ 190192 h 190117"/>
                <a:gd name="connsiteX5" fmla="*/ 212885 w 212664"/>
                <a:gd name="connsiteY5" fmla="*/ 70499 h 190117"/>
                <a:gd name="connsiteX6" fmla="*/ 147471 w 212664"/>
                <a:gd name="connsiteY6" fmla="*/ 75 h 190117"/>
                <a:gd name="connsiteX7" fmla="*/ 53943 w 212664"/>
                <a:gd name="connsiteY7" fmla="*/ 75 h 190117"/>
                <a:gd name="connsiteX8" fmla="*/ 45593 w 212664"/>
                <a:gd name="connsiteY8" fmla="*/ 5363 h 190117"/>
                <a:gd name="connsiteX9" fmla="*/ 53665 w 212664"/>
                <a:gd name="connsiteY9" fmla="*/ 8704 h 190117"/>
                <a:gd name="connsiteX10" fmla="*/ 65634 w 212664"/>
                <a:gd name="connsiteY10" fmla="*/ 9260 h 190117"/>
                <a:gd name="connsiteX11" fmla="*/ 71758 w 212664"/>
                <a:gd name="connsiteY11" fmla="*/ 13714 h 190117"/>
                <a:gd name="connsiteX12" fmla="*/ 70645 w 212664"/>
                <a:gd name="connsiteY12" fmla="*/ 19003 h 190117"/>
                <a:gd name="connsiteX13" fmla="*/ 33345 w 212664"/>
                <a:gd name="connsiteY13" fmla="*/ 168480 h 190117"/>
                <a:gd name="connsiteX14" fmla="*/ 93470 w 212664"/>
                <a:gd name="connsiteY14" fmla="*/ 19281 h 190117"/>
                <a:gd name="connsiteX15" fmla="*/ 108501 w 212664"/>
                <a:gd name="connsiteY15" fmla="*/ 8704 h 190117"/>
                <a:gd name="connsiteX16" fmla="*/ 138285 w 212664"/>
                <a:gd name="connsiteY16" fmla="*/ 8704 h 190117"/>
                <a:gd name="connsiteX17" fmla="*/ 188668 w 212664"/>
                <a:gd name="connsiteY17" fmla="*/ 60200 h 190117"/>
                <a:gd name="connsiteX18" fmla="*/ 159440 w 212664"/>
                <a:gd name="connsiteY18" fmla="*/ 150109 h 190117"/>
                <a:gd name="connsiteX19" fmla="*/ 95140 w 212664"/>
                <a:gd name="connsiteY19" fmla="*/ 181563 h 190117"/>
                <a:gd name="connsiteX20" fmla="*/ 63686 w 212664"/>
                <a:gd name="connsiteY20" fmla="*/ 181563 h 190117"/>
                <a:gd name="connsiteX21" fmla="*/ 57562 w 212664"/>
                <a:gd name="connsiteY21" fmla="*/ 181285 h 190117"/>
                <a:gd name="connsiteX22" fmla="*/ 53943 w 212664"/>
                <a:gd name="connsiteY22" fmla="*/ 178501 h 190117"/>
                <a:gd name="connsiteX23" fmla="*/ 55335 w 212664"/>
                <a:gd name="connsiteY23" fmla="*/ 172099 h 190117"/>
                <a:gd name="connsiteX24" fmla="*/ 93470 w 212664"/>
                <a:gd name="connsiteY24" fmla="*/ 19281 h 19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2664" h="190117">
                  <a:moveTo>
                    <a:pt x="33345" y="168480"/>
                  </a:moveTo>
                  <a:cubicBezTo>
                    <a:pt x="30561" y="179336"/>
                    <a:pt x="30005" y="181563"/>
                    <a:pt x="8015" y="181563"/>
                  </a:cubicBezTo>
                  <a:cubicBezTo>
                    <a:pt x="3283" y="181563"/>
                    <a:pt x="221" y="181563"/>
                    <a:pt x="221" y="186852"/>
                  </a:cubicBezTo>
                  <a:cubicBezTo>
                    <a:pt x="221" y="190192"/>
                    <a:pt x="2726" y="190192"/>
                    <a:pt x="8015" y="190192"/>
                  </a:cubicBezTo>
                  <a:lnTo>
                    <a:pt x="100150" y="190192"/>
                  </a:lnTo>
                  <a:cubicBezTo>
                    <a:pt x="158049" y="190192"/>
                    <a:pt x="212885" y="131459"/>
                    <a:pt x="212885" y="70499"/>
                  </a:cubicBezTo>
                  <a:cubicBezTo>
                    <a:pt x="212885" y="31251"/>
                    <a:pt x="189224" y="75"/>
                    <a:pt x="147471" y="75"/>
                  </a:cubicBezTo>
                  <a:lnTo>
                    <a:pt x="53943" y="75"/>
                  </a:lnTo>
                  <a:cubicBezTo>
                    <a:pt x="48655" y="75"/>
                    <a:pt x="45593" y="75"/>
                    <a:pt x="45593" y="5363"/>
                  </a:cubicBezTo>
                  <a:cubicBezTo>
                    <a:pt x="45593" y="8704"/>
                    <a:pt x="48098" y="8704"/>
                    <a:pt x="53665" y="8704"/>
                  </a:cubicBezTo>
                  <a:cubicBezTo>
                    <a:pt x="57284" y="8704"/>
                    <a:pt x="62294" y="8982"/>
                    <a:pt x="65634" y="9260"/>
                  </a:cubicBezTo>
                  <a:cubicBezTo>
                    <a:pt x="70088" y="9817"/>
                    <a:pt x="71758" y="10652"/>
                    <a:pt x="71758" y="13714"/>
                  </a:cubicBezTo>
                  <a:cubicBezTo>
                    <a:pt x="71758" y="14828"/>
                    <a:pt x="71480" y="15663"/>
                    <a:pt x="70645" y="19003"/>
                  </a:cubicBezTo>
                  <a:lnTo>
                    <a:pt x="33345" y="168480"/>
                  </a:lnTo>
                  <a:close/>
                  <a:moveTo>
                    <a:pt x="93470" y="19281"/>
                  </a:moveTo>
                  <a:cubicBezTo>
                    <a:pt x="95975" y="9539"/>
                    <a:pt x="96532" y="8704"/>
                    <a:pt x="108501" y="8704"/>
                  </a:cubicBezTo>
                  <a:lnTo>
                    <a:pt x="138285" y="8704"/>
                  </a:lnTo>
                  <a:cubicBezTo>
                    <a:pt x="165564" y="8704"/>
                    <a:pt x="188668" y="23457"/>
                    <a:pt x="188668" y="60200"/>
                  </a:cubicBezTo>
                  <a:cubicBezTo>
                    <a:pt x="188668" y="73839"/>
                    <a:pt x="183101" y="119490"/>
                    <a:pt x="159440" y="150109"/>
                  </a:cubicBezTo>
                  <a:cubicBezTo>
                    <a:pt x="151368" y="160408"/>
                    <a:pt x="129378" y="181563"/>
                    <a:pt x="95140" y="181563"/>
                  </a:cubicBezTo>
                  <a:lnTo>
                    <a:pt x="63686" y="181563"/>
                  </a:lnTo>
                  <a:cubicBezTo>
                    <a:pt x="59789" y="181563"/>
                    <a:pt x="59232" y="181563"/>
                    <a:pt x="57562" y="181285"/>
                  </a:cubicBezTo>
                  <a:cubicBezTo>
                    <a:pt x="54778" y="181006"/>
                    <a:pt x="53943" y="180728"/>
                    <a:pt x="53943" y="178501"/>
                  </a:cubicBezTo>
                  <a:cubicBezTo>
                    <a:pt x="53943" y="177666"/>
                    <a:pt x="53943" y="177109"/>
                    <a:pt x="55335" y="172099"/>
                  </a:cubicBezTo>
                  <a:lnTo>
                    <a:pt x="93470" y="19281"/>
                  </a:ln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63D65B40-05E6-B497-AC02-D3A6969BAA2D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13409770" y="4362559"/>
              <a:ext cx="146526" cy="138927"/>
            </a:xfrm>
            <a:custGeom>
              <a:avLst/>
              <a:gdLst>
                <a:gd name="connsiteX0" fmla="*/ 78948 w 146526"/>
                <a:gd name="connsiteY0" fmla="*/ 4558 h 138927"/>
                <a:gd name="connsiteX1" fmla="*/ 73492 w 146526"/>
                <a:gd name="connsiteY1" fmla="*/ 76 h 138927"/>
                <a:gd name="connsiteX2" fmla="*/ 68036 w 146526"/>
                <a:gd name="connsiteY2" fmla="*/ 4558 h 138927"/>
                <a:gd name="connsiteX3" fmla="*/ 23026 w 146526"/>
                <a:gd name="connsiteY3" fmla="*/ 118545 h 138927"/>
                <a:gd name="connsiteX4" fmla="*/ 229 w 146526"/>
                <a:gd name="connsiteY4" fmla="*/ 131989 h 138927"/>
                <a:gd name="connsiteX5" fmla="*/ 229 w 146526"/>
                <a:gd name="connsiteY5" fmla="*/ 139004 h 138927"/>
                <a:gd name="connsiteX6" fmla="*/ 20298 w 146526"/>
                <a:gd name="connsiteY6" fmla="*/ 138224 h 138927"/>
                <a:gd name="connsiteX7" fmla="*/ 43680 w 146526"/>
                <a:gd name="connsiteY7" fmla="*/ 139004 h 138927"/>
                <a:gd name="connsiteX8" fmla="*/ 43680 w 146526"/>
                <a:gd name="connsiteY8" fmla="*/ 131989 h 138927"/>
                <a:gd name="connsiteX9" fmla="*/ 29651 w 146526"/>
                <a:gd name="connsiteY9" fmla="*/ 122636 h 138927"/>
                <a:gd name="connsiteX10" fmla="*/ 30625 w 146526"/>
                <a:gd name="connsiteY10" fmla="*/ 118739 h 138927"/>
                <a:gd name="connsiteX11" fmla="*/ 39978 w 146526"/>
                <a:gd name="connsiteY11" fmla="*/ 94773 h 138927"/>
                <a:gd name="connsiteX12" fmla="*/ 95315 w 146526"/>
                <a:gd name="connsiteY12" fmla="*/ 94773 h 138927"/>
                <a:gd name="connsiteX13" fmla="*/ 106617 w 146526"/>
                <a:gd name="connsiteY13" fmla="*/ 123221 h 138927"/>
                <a:gd name="connsiteX14" fmla="*/ 107591 w 146526"/>
                <a:gd name="connsiteY14" fmla="*/ 126533 h 138927"/>
                <a:gd name="connsiteX15" fmla="*/ 91808 w 146526"/>
                <a:gd name="connsiteY15" fmla="*/ 131989 h 138927"/>
                <a:gd name="connsiteX16" fmla="*/ 91808 w 146526"/>
                <a:gd name="connsiteY16" fmla="*/ 139004 h 138927"/>
                <a:gd name="connsiteX17" fmla="*/ 120841 w 146526"/>
                <a:gd name="connsiteY17" fmla="*/ 138224 h 138927"/>
                <a:gd name="connsiteX18" fmla="*/ 146756 w 146526"/>
                <a:gd name="connsiteY18" fmla="*/ 139004 h 138927"/>
                <a:gd name="connsiteX19" fmla="*/ 146756 w 146526"/>
                <a:gd name="connsiteY19" fmla="*/ 131989 h 138927"/>
                <a:gd name="connsiteX20" fmla="*/ 142859 w 146526"/>
                <a:gd name="connsiteY20" fmla="*/ 131989 h 138927"/>
                <a:gd name="connsiteX21" fmla="*/ 126296 w 146526"/>
                <a:gd name="connsiteY21" fmla="*/ 124585 h 138927"/>
                <a:gd name="connsiteX22" fmla="*/ 78948 w 146526"/>
                <a:gd name="connsiteY22" fmla="*/ 4558 h 138927"/>
                <a:gd name="connsiteX23" fmla="*/ 67647 w 146526"/>
                <a:gd name="connsiteY23" fmla="*/ 24432 h 138927"/>
                <a:gd name="connsiteX24" fmla="*/ 92587 w 146526"/>
                <a:gd name="connsiteY24" fmla="*/ 87758 h 138927"/>
                <a:gd name="connsiteX25" fmla="*/ 42706 w 146526"/>
                <a:gd name="connsiteY25" fmla="*/ 87758 h 138927"/>
                <a:gd name="connsiteX26" fmla="*/ 67647 w 146526"/>
                <a:gd name="connsiteY26" fmla="*/ 24432 h 13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38927">
                  <a:moveTo>
                    <a:pt x="78948" y="4558"/>
                  </a:moveTo>
                  <a:cubicBezTo>
                    <a:pt x="77779" y="1440"/>
                    <a:pt x="77194" y="76"/>
                    <a:pt x="73492" y="76"/>
                  </a:cubicBezTo>
                  <a:cubicBezTo>
                    <a:pt x="69790" y="76"/>
                    <a:pt x="69205" y="1440"/>
                    <a:pt x="68036" y="4558"/>
                  </a:cubicBezTo>
                  <a:lnTo>
                    <a:pt x="23026" y="118545"/>
                  </a:lnTo>
                  <a:cubicBezTo>
                    <a:pt x="21078" y="123416"/>
                    <a:pt x="17765" y="131989"/>
                    <a:pt x="229" y="131989"/>
                  </a:cubicBezTo>
                  <a:lnTo>
                    <a:pt x="229" y="139004"/>
                  </a:lnTo>
                  <a:cubicBezTo>
                    <a:pt x="6854" y="138419"/>
                    <a:pt x="13673" y="138224"/>
                    <a:pt x="20298" y="138224"/>
                  </a:cubicBezTo>
                  <a:cubicBezTo>
                    <a:pt x="28092" y="138224"/>
                    <a:pt x="42511" y="139004"/>
                    <a:pt x="43680" y="139004"/>
                  </a:cubicBezTo>
                  <a:lnTo>
                    <a:pt x="43680" y="131989"/>
                  </a:lnTo>
                  <a:cubicBezTo>
                    <a:pt x="35107" y="131989"/>
                    <a:pt x="29651" y="128092"/>
                    <a:pt x="29651" y="122636"/>
                  </a:cubicBezTo>
                  <a:cubicBezTo>
                    <a:pt x="29651" y="121078"/>
                    <a:pt x="29846" y="120688"/>
                    <a:pt x="30625" y="118739"/>
                  </a:cubicBezTo>
                  <a:lnTo>
                    <a:pt x="39978" y="94773"/>
                  </a:lnTo>
                  <a:lnTo>
                    <a:pt x="95315" y="94773"/>
                  </a:lnTo>
                  <a:lnTo>
                    <a:pt x="106617" y="123221"/>
                  </a:lnTo>
                  <a:cubicBezTo>
                    <a:pt x="107006" y="124195"/>
                    <a:pt x="107591" y="125559"/>
                    <a:pt x="107591" y="126533"/>
                  </a:cubicBezTo>
                  <a:cubicBezTo>
                    <a:pt x="107591" y="131989"/>
                    <a:pt x="97069" y="131989"/>
                    <a:pt x="91808" y="131989"/>
                  </a:cubicBezTo>
                  <a:lnTo>
                    <a:pt x="91808" y="139004"/>
                  </a:lnTo>
                  <a:cubicBezTo>
                    <a:pt x="101550" y="138614"/>
                    <a:pt x="114021" y="138224"/>
                    <a:pt x="120841" y="138224"/>
                  </a:cubicBezTo>
                  <a:cubicBezTo>
                    <a:pt x="129998" y="138224"/>
                    <a:pt x="144612" y="138809"/>
                    <a:pt x="146756" y="139004"/>
                  </a:cubicBezTo>
                  <a:lnTo>
                    <a:pt x="146756" y="131989"/>
                  </a:lnTo>
                  <a:lnTo>
                    <a:pt x="142859" y="131989"/>
                  </a:lnTo>
                  <a:cubicBezTo>
                    <a:pt x="129804" y="131989"/>
                    <a:pt x="128440" y="130041"/>
                    <a:pt x="126296" y="124585"/>
                  </a:cubicBezTo>
                  <a:lnTo>
                    <a:pt x="78948" y="4558"/>
                  </a:lnTo>
                  <a:close/>
                  <a:moveTo>
                    <a:pt x="67647" y="24432"/>
                  </a:moveTo>
                  <a:lnTo>
                    <a:pt x="92587" y="87758"/>
                  </a:lnTo>
                  <a:lnTo>
                    <a:pt x="42706" y="87758"/>
                  </a:lnTo>
                  <a:lnTo>
                    <a:pt x="67647" y="24432"/>
                  </a:ln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A09D119D-892F-6BE1-53FF-79FF3DCC601A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13577001" y="4368405"/>
              <a:ext cx="130159" cy="133082"/>
            </a:xfrm>
            <a:custGeom>
              <a:avLst/>
              <a:gdLst>
                <a:gd name="connsiteX0" fmla="*/ 235 w 130159"/>
                <a:gd name="connsiteY0" fmla="*/ 76 h 133082"/>
                <a:gd name="connsiteX1" fmla="*/ 235 w 130159"/>
                <a:gd name="connsiteY1" fmla="*/ 7091 h 133082"/>
                <a:gd name="connsiteX2" fmla="*/ 4911 w 130159"/>
                <a:gd name="connsiteY2" fmla="*/ 7091 h 133082"/>
                <a:gd name="connsiteX3" fmla="*/ 20304 w 130159"/>
                <a:gd name="connsiteY3" fmla="*/ 15859 h 133082"/>
                <a:gd name="connsiteX4" fmla="*/ 20304 w 130159"/>
                <a:gd name="connsiteY4" fmla="*/ 117375 h 133082"/>
                <a:gd name="connsiteX5" fmla="*/ 4911 w 130159"/>
                <a:gd name="connsiteY5" fmla="*/ 126144 h 133082"/>
                <a:gd name="connsiteX6" fmla="*/ 235 w 130159"/>
                <a:gd name="connsiteY6" fmla="*/ 126144 h 133082"/>
                <a:gd name="connsiteX7" fmla="*/ 235 w 130159"/>
                <a:gd name="connsiteY7" fmla="*/ 133158 h 133082"/>
                <a:gd name="connsiteX8" fmla="*/ 82851 w 130159"/>
                <a:gd name="connsiteY8" fmla="*/ 133158 h 133082"/>
                <a:gd name="connsiteX9" fmla="*/ 130394 w 130159"/>
                <a:gd name="connsiteY9" fmla="*/ 97501 h 133082"/>
                <a:gd name="connsiteX10" fmla="*/ 89476 w 130159"/>
                <a:gd name="connsiteY10" fmla="*/ 63597 h 133082"/>
                <a:gd name="connsiteX11" fmla="*/ 124549 w 130159"/>
                <a:gd name="connsiteY11" fmla="*/ 33201 h 133082"/>
                <a:gd name="connsiteX12" fmla="*/ 77005 w 130159"/>
                <a:gd name="connsiteY12" fmla="*/ 76 h 133082"/>
                <a:gd name="connsiteX13" fmla="*/ 235 w 130159"/>
                <a:gd name="connsiteY13" fmla="*/ 76 h 133082"/>
                <a:gd name="connsiteX14" fmla="*/ 37451 w 130159"/>
                <a:gd name="connsiteY14" fmla="*/ 61259 h 133082"/>
                <a:gd name="connsiteX15" fmla="*/ 37451 w 130159"/>
                <a:gd name="connsiteY15" fmla="*/ 14690 h 133082"/>
                <a:gd name="connsiteX16" fmla="*/ 46804 w 130159"/>
                <a:gd name="connsiteY16" fmla="*/ 7091 h 133082"/>
                <a:gd name="connsiteX17" fmla="*/ 75641 w 130159"/>
                <a:gd name="connsiteY17" fmla="*/ 7091 h 133082"/>
                <a:gd name="connsiteX18" fmla="*/ 105064 w 130159"/>
                <a:gd name="connsiteY18" fmla="*/ 33201 h 133082"/>
                <a:gd name="connsiteX19" fmla="*/ 69601 w 130159"/>
                <a:gd name="connsiteY19" fmla="*/ 61259 h 133082"/>
                <a:gd name="connsiteX20" fmla="*/ 37451 w 130159"/>
                <a:gd name="connsiteY20" fmla="*/ 61259 h 133082"/>
                <a:gd name="connsiteX21" fmla="*/ 46804 w 130159"/>
                <a:gd name="connsiteY21" fmla="*/ 126144 h 133082"/>
                <a:gd name="connsiteX22" fmla="*/ 37451 w 130159"/>
                <a:gd name="connsiteY22" fmla="*/ 118545 h 133082"/>
                <a:gd name="connsiteX23" fmla="*/ 37451 w 130159"/>
                <a:gd name="connsiteY23" fmla="*/ 66715 h 133082"/>
                <a:gd name="connsiteX24" fmla="*/ 78954 w 130159"/>
                <a:gd name="connsiteY24" fmla="*/ 66715 h 133082"/>
                <a:gd name="connsiteX25" fmla="*/ 110325 w 130159"/>
                <a:gd name="connsiteY25" fmla="*/ 97111 h 133082"/>
                <a:gd name="connsiteX26" fmla="*/ 76031 w 130159"/>
                <a:gd name="connsiteY26" fmla="*/ 126144 h 133082"/>
                <a:gd name="connsiteX27" fmla="*/ 46804 w 130159"/>
                <a:gd name="connsiteY27" fmla="*/ 126144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0159" h="133082">
                  <a:moveTo>
                    <a:pt x="235" y="76"/>
                  </a:moveTo>
                  <a:lnTo>
                    <a:pt x="235" y="7091"/>
                  </a:lnTo>
                  <a:lnTo>
                    <a:pt x="4911" y="7091"/>
                  </a:lnTo>
                  <a:cubicBezTo>
                    <a:pt x="19915" y="7091"/>
                    <a:pt x="20304" y="9039"/>
                    <a:pt x="20304" y="15859"/>
                  </a:cubicBezTo>
                  <a:lnTo>
                    <a:pt x="20304" y="117375"/>
                  </a:lnTo>
                  <a:cubicBezTo>
                    <a:pt x="20304" y="124000"/>
                    <a:pt x="19915" y="126144"/>
                    <a:pt x="4911" y="126144"/>
                  </a:cubicBezTo>
                  <a:lnTo>
                    <a:pt x="235" y="126144"/>
                  </a:lnTo>
                  <a:lnTo>
                    <a:pt x="235" y="133158"/>
                  </a:lnTo>
                  <a:lnTo>
                    <a:pt x="82851" y="133158"/>
                  </a:lnTo>
                  <a:cubicBezTo>
                    <a:pt x="110325" y="133158"/>
                    <a:pt x="130394" y="116012"/>
                    <a:pt x="130394" y="97501"/>
                  </a:cubicBezTo>
                  <a:cubicBezTo>
                    <a:pt x="130394" y="80549"/>
                    <a:pt x="113247" y="66130"/>
                    <a:pt x="89476" y="63597"/>
                  </a:cubicBezTo>
                  <a:cubicBezTo>
                    <a:pt x="108571" y="60090"/>
                    <a:pt x="124549" y="48204"/>
                    <a:pt x="124549" y="33201"/>
                  </a:cubicBezTo>
                  <a:cubicBezTo>
                    <a:pt x="124549" y="15664"/>
                    <a:pt x="104089" y="76"/>
                    <a:pt x="77005" y="76"/>
                  </a:cubicBezTo>
                  <a:lnTo>
                    <a:pt x="235" y="76"/>
                  </a:lnTo>
                  <a:close/>
                  <a:moveTo>
                    <a:pt x="37451" y="61259"/>
                  </a:moveTo>
                  <a:lnTo>
                    <a:pt x="37451" y="14690"/>
                  </a:lnTo>
                  <a:cubicBezTo>
                    <a:pt x="37451" y="8650"/>
                    <a:pt x="37646" y="7091"/>
                    <a:pt x="46804" y="7091"/>
                  </a:cubicBezTo>
                  <a:lnTo>
                    <a:pt x="75641" y="7091"/>
                  </a:lnTo>
                  <a:cubicBezTo>
                    <a:pt x="94931" y="7091"/>
                    <a:pt x="105064" y="20925"/>
                    <a:pt x="105064" y="33201"/>
                  </a:cubicBezTo>
                  <a:cubicBezTo>
                    <a:pt x="105064" y="47035"/>
                    <a:pt x="92009" y="61259"/>
                    <a:pt x="69601" y="61259"/>
                  </a:cubicBezTo>
                  <a:lnTo>
                    <a:pt x="37451" y="61259"/>
                  </a:lnTo>
                  <a:close/>
                  <a:moveTo>
                    <a:pt x="46804" y="126144"/>
                  </a:moveTo>
                  <a:cubicBezTo>
                    <a:pt x="37646" y="126144"/>
                    <a:pt x="37451" y="124585"/>
                    <a:pt x="37451" y="118545"/>
                  </a:cubicBezTo>
                  <a:lnTo>
                    <a:pt x="37451" y="66715"/>
                  </a:lnTo>
                  <a:lnTo>
                    <a:pt x="78954" y="66715"/>
                  </a:lnTo>
                  <a:cubicBezTo>
                    <a:pt x="99608" y="66715"/>
                    <a:pt x="110325" y="83472"/>
                    <a:pt x="110325" y="97111"/>
                  </a:cubicBezTo>
                  <a:cubicBezTo>
                    <a:pt x="110325" y="111530"/>
                    <a:pt x="97465" y="126144"/>
                    <a:pt x="76031" y="126144"/>
                  </a:cubicBezTo>
                  <a:lnTo>
                    <a:pt x="46804" y="126144"/>
                  </a:ln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BF75F98-A339-D5EA-F7A6-6603D4CC546C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13790137" y="4333082"/>
              <a:ext cx="146415" cy="182601"/>
            </a:xfrm>
            <a:custGeom>
              <a:avLst/>
              <a:gdLst>
                <a:gd name="connsiteX0" fmla="*/ 62316 w 146415"/>
                <a:gd name="connsiteY0" fmla="*/ 73839 h 182601"/>
                <a:gd name="connsiteX1" fmla="*/ 37821 w 146415"/>
                <a:gd name="connsiteY1" fmla="*/ 42663 h 182601"/>
                <a:gd name="connsiteX2" fmla="*/ 62316 w 146415"/>
                <a:gd name="connsiteY2" fmla="*/ 11487 h 182601"/>
                <a:gd name="connsiteX3" fmla="*/ 86811 w 146415"/>
                <a:gd name="connsiteY3" fmla="*/ 42663 h 182601"/>
                <a:gd name="connsiteX4" fmla="*/ 62316 w 146415"/>
                <a:gd name="connsiteY4" fmla="*/ 73839 h 182601"/>
                <a:gd name="connsiteX5" fmla="*/ 28356 w 146415"/>
                <a:gd name="connsiteY5" fmla="*/ 76623 h 182601"/>
                <a:gd name="connsiteX6" fmla="*/ 62316 w 146415"/>
                <a:gd name="connsiteY6" fmla="*/ 83860 h 182601"/>
                <a:gd name="connsiteX7" fmla="*/ 117709 w 146415"/>
                <a:gd name="connsiteY7" fmla="*/ 42663 h 182601"/>
                <a:gd name="connsiteX8" fmla="*/ 106575 w 146415"/>
                <a:gd name="connsiteY8" fmla="*/ 15941 h 182601"/>
                <a:gd name="connsiteX9" fmla="*/ 123833 w 146415"/>
                <a:gd name="connsiteY9" fmla="*/ 10652 h 182601"/>
                <a:gd name="connsiteX10" fmla="*/ 122719 w 146415"/>
                <a:gd name="connsiteY10" fmla="*/ 16219 h 182601"/>
                <a:gd name="connsiteX11" fmla="*/ 134689 w 146415"/>
                <a:gd name="connsiteY11" fmla="*/ 28189 h 182601"/>
                <a:gd name="connsiteX12" fmla="*/ 146658 w 146415"/>
                <a:gd name="connsiteY12" fmla="*/ 16219 h 182601"/>
                <a:gd name="connsiteX13" fmla="*/ 129121 w 146415"/>
                <a:gd name="connsiteY13" fmla="*/ 75 h 182601"/>
                <a:gd name="connsiteX14" fmla="*/ 99616 w 146415"/>
                <a:gd name="connsiteY14" fmla="*/ 10652 h 182601"/>
                <a:gd name="connsiteX15" fmla="*/ 62316 w 146415"/>
                <a:gd name="connsiteY15" fmla="*/ 1466 h 182601"/>
                <a:gd name="connsiteX16" fmla="*/ 6923 w 146415"/>
                <a:gd name="connsiteY16" fmla="*/ 42663 h 182601"/>
                <a:gd name="connsiteX17" fmla="*/ 21398 w 146415"/>
                <a:gd name="connsiteY17" fmla="*/ 71891 h 182601"/>
                <a:gd name="connsiteX18" fmla="*/ 11933 w 146415"/>
                <a:gd name="connsiteY18" fmla="*/ 96664 h 182601"/>
                <a:gd name="connsiteX19" fmla="*/ 24181 w 146415"/>
                <a:gd name="connsiteY19" fmla="*/ 123386 h 182601"/>
                <a:gd name="connsiteX20" fmla="*/ 242 w 146415"/>
                <a:gd name="connsiteY20" fmla="*/ 147603 h 182601"/>
                <a:gd name="connsiteX21" fmla="*/ 71223 w 146415"/>
                <a:gd name="connsiteY21" fmla="*/ 182676 h 182601"/>
                <a:gd name="connsiteX22" fmla="*/ 142204 w 146415"/>
                <a:gd name="connsiteY22" fmla="*/ 146768 h 182601"/>
                <a:gd name="connsiteX23" fmla="*/ 121327 w 146415"/>
                <a:gd name="connsiteY23" fmla="*/ 111417 h 182601"/>
                <a:gd name="connsiteX24" fmla="*/ 62316 w 146415"/>
                <a:gd name="connsiteY24" fmla="*/ 103623 h 182601"/>
                <a:gd name="connsiteX25" fmla="*/ 40882 w 146415"/>
                <a:gd name="connsiteY25" fmla="*/ 103345 h 182601"/>
                <a:gd name="connsiteX26" fmla="*/ 25573 w 146415"/>
                <a:gd name="connsiteY26" fmla="*/ 85808 h 182601"/>
                <a:gd name="connsiteX27" fmla="*/ 28356 w 146415"/>
                <a:gd name="connsiteY27" fmla="*/ 76623 h 182601"/>
                <a:gd name="connsiteX28" fmla="*/ 45615 w 146415"/>
                <a:gd name="connsiteY28" fmla="*/ 130345 h 182601"/>
                <a:gd name="connsiteX29" fmla="*/ 78182 w 146415"/>
                <a:gd name="connsiteY29" fmla="*/ 130345 h 182601"/>
                <a:gd name="connsiteX30" fmla="*/ 118265 w 146415"/>
                <a:gd name="connsiteY30" fmla="*/ 147603 h 182601"/>
                <a:gd name="connsiteX31" fmla="*/ 71223 w 146415"/>
                <a:gd name="connsiteY31" fmla="*/ 172656 h 182601"/>
                <a:gd name="connsiteX32" fmla="*/ 24181 w 146415"/>
                <a:gd name="connsiteY32" fmla="*/ 147047 h 182601"/>
                <a:gd name="connsiteX33" fmla="*/ 45615 w 146415"/>
                <a:gd name="connsiteY33" fmla="*/ 130345 h 1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6415" h="182601">
                  <a:moveTo>
                    <a:pt x="62316" y="73839"/>
                  </a:moveTo>
                  <a:cubicBezTo>
                    <a:pt x="37821" y="73839"/>
                    <a:pt x="37821" y="55189"/>
                    <a:pt x="37821" y="42663"/>
                  </a:cubicBezTo>
                  <a:cubicBezTo>
                    <a:pt x="37821" y="30137"/>
                    <a:pt x="37821" y="11487"/>
                    <a:pt x="62316" y="11487"/>
                  </a:cubicBezTo>
                  <a:cubicBezTo>
                    <a:pt x="86811" y="11487"/>
                    <a:pt x="86811" y="30137"/>
                    <a:pt x="86811" y="42663"/>
                  </a:cubicBezTo>
                  <a:cubicBezTo>
                    <a:pt x="86811" y="55189"/>
                    <a:pt x="86811" y="73839"/>
                    <a:pt x="62316" y="73839"/>
                  </a:cubicBezTo>
                  <a:close/>
                  <a:moveTo>
                    <a:pt x="28356" y="76623"/>
                  </a:moveTo>
                  <a:cubicBezTo>
                    <a:pt x="41161" y="83303"/>
                    <a:pt x="55357" y="83860"/>
                    <a:pt x="62316" y="83860"/>
                  </a:cubicBezTo>
                  <a:cubicBezTo>
                    <a:pt x="102399" y="83860"/>
                    <a:pt x="117709" y="62148"/>
                    <a:pt x="117709" y="42663"/>
                  </a:cubicBezTo>
                  <a:cubicBezTo>
                    <a:pt x="117709" y="29580"/>
                    <a:pt x="110750" y="20395"/>
                    <a:pt x="106575" y="15941"/>
                  </a:cubicBezTo>
                  <a:cubicBezTo>
                    <a:pt x="114925" y="11487"/>
                    <a:pt x="120771" y="10931"/>
                    <a:pt x="123833" y="10652"/>
                  </a:cubicBezTo>
                  <a:cubicBezTo>
                    <a:pt x="123276" y="12044"/>
                    <a:pt x="122719" y="14549"/>
                    <a:pt x="122719" y="16219"/>
                  </a:cubicBezTo>
                  <a:cubicBezTo>
                    <a:pt x="122719" y="23178"/>
                    <a:pt x="127451" y="28189"/>
                    <a:pt x="134689" y="28189"/>
                  </a:cubicBezTo>
                  <a:cubicBezTo>
                    <a:pt x="141926" y="28189"/>
                    <a:pt x="146658" y="22900"/>
                    <a:pt x="146658" y="16219"/>
                  </a:cubicBezTo>
                  <a:cubicBezTo>
                    <a:pt x="146658" y="9817"/>
                    <a:pt x="141926" y="75"/>
                    <a:pt x="129121" y="75"/>
                  </a:cubicBezTo>
                  <a:cubicBezTo>
                    <a:pt x="124946" y="75"/>
                    <a:pt x="111863" y="910"/>
                    <a:pt x="99616" y="10652"/>
                  </a:cubicBezTo>
                  <a:cubicBezTo>
                    <a:pt x="94605" y="7312"/>
                    <a:pt x="82914" y="1466"/>
                    <a:pt x="62316" y="1466"/>
                  </a:cubicBezTo>
                  <a:cubicBezTo>
                    <a:pt x="22233" y="1466"/>
                    <a:pt x="6923" y="23178"/>
                    <a:pt x="6923" y="42663"/>
                  </a:cubicBezTo>
                  <a:cubicBezTo>
                    <a:pt x="6923" y="54076"/>
                    <a:pt x="12490" y="65488"/>
                    <a:pt x="21398" y="71891"/>
                  </a:cubicBezTo>
                  <a:cubicBezTo>
                    <a:pt x="13604" y="81633"/>
                    <a:pt x="11933" y="90819"/>
                    <a:pt x="11933" y="96664"/>
                  </a:cubicBezTo>
                  <a:cubicBezTo>
                    <a:pt x="11933" y="100840"/>
                    <a:pt x="13047" y="114479"/>
                    <a:pt x="24181" y="123386"/>
                  </a:cubicBezTo>
                  <a:cubicBezTo>
                    <a:pt x="20562" y="124222"/>
                    <a:pt x="242" y="130067"/>
                    <a:pt x="242" y="147603"/>
                  </a:cubicBezTo>
                  <a:cubicBezTo>
                    <a:pt x="242" y="161800"/>
                    <a:pt x="15552" y="182676"/>
                    <a:pt x="71223" y="182676"/>
                  </a:cubicBezTo>
                  <a:cubicBezTo>
                    <a:pt x="120492" y="182676"/>
                    <a:pt x="142204" y="166253"/>
                    <a:pt x="142204" y="146768"/>
                  </a:cubicBezTo>
                  <a:cubicBezTo>
                    <a:pt x="142204" y="138418"/>
                    <a:pt x="139977" y="120881"/>
                    <a:pt x="121327" y="111417"/>
                  </a:cubicBezTo>
                  <a:cubicBezTo>
                    <a:pt x="105739" y="103623"/>
                    <a:pt x="89038" y="103623"/>
                    <a:pt x="62316" y="103623"/>
                  </a:cubicBezTo>
                  <a:cubicBezTo>
                    <a:pt x="55079" y="103623"/>
                    <a:pt x="42274" y="103623"/>
                    <a:pt x="40882" y="103345"/>
                  </a:cubicBezTo>
                  <a:cubicBezTo>
                    <a:pt x="28635" y="101396"/>
                    <a:pt x="25573" y="90819"/>
                    <a:pt x="25573" y="85808"/>
                  </a:cubicBezTo>
                  <a:cubicBezTo>
                    <a:pt x="25573" y="83025"/>
                    <a:pt x="26686" y="78850"/>
                    <a:pt x="28356" y="76623"/>
                  </a:cubicBezTo>
                  <a:close/>
                  <a:moveTo>
                    <a:pt x="45615" y="130345"/>
                  </a:moveTo>
                  <a:lnTo>
                    <a:pt x="78182" y="130345"/>
                  </a:lnTo>
                  <a:cubicBezTo>
                    <a:pt x="86811" y="130345"/>
                    <a:pt x="118265" y="130345"/>
                    <a:pt x="118265" y="147603"/>
                  </a:cubicBezTo>
                  <a:cubicBezTo>
                    <a:pt x="118265" y="157624"/>
                    <a:pt x="107410" y="172656"/>
                    <a:pt x="71223" y="172656"/>
                  </a:cubicBezTo>
                  <a:cubicBezTo>
                    <a:pt x="37821" y="172656"/>
                    <a:pt x="24181" y="159851"/>
                    <a:pt x="24181" y="147047"/>
                  </a:cubicBezTo>
                  <a:cubicBezTo>
                    <a:pt x="24181" y="130345"/>
                    <a:pt x="41718" y="130345"/>
                    <a:pt x="45615" y="130345"/>
                  </a:cubicBez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0ACFEAC-B92E-A4F3-8834-D03C6C747B52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13951582" y="4334473"/>
              <a:ext cx="112734" cy="125260"/>
            </a:xfrm>
            <a:custGeom>
              <a:avLst/>
              <a:gdLst>
                <a:gd name="connsiteX0" fmla="*/ 46455 w 112734"/>
                <a:gd name="connsiteY0" fmla="*/ 31529 h 125260"/>
                <a:gd name="connsiteX1" fmla="*/ 46455 w 112734"/>
                <a:gd name="connsiteY1" fmla="*/ 75 h 125260"/>
                <a:gd name="connsiteX2" fmla="*/ 248 w 112734"/>
                <a:gd name="connsiteY2" fmla="*/ 2302 h 125260"/>
                <a:gd name="connsiteX3" fmla="*/ 248 w 112734"/>
                <a:gd name="connsiteY3" fmla="*/ 15384 h 125260"/>
                <a:gd name="connsiteX4" fmla="*/ 19455 w 112734"/>
                <a:gd name="connsiteY4" fmla="*/ 26240 h 125260"/>
                <a:gd name="connsiteX5" fmla="*/ 19455 w 112734"/>
                <a:gd name="connsiteY5" fmla="*/ 112252 h 125260"/>
                <a:gd name="connsiteX6" fmla="*/ 248 w 112734"/>
                <a:gd name="connsiteY6" fmla="*/ 112252 h 125260"/>
                <a:gd name="connsiteX7" fmla="*/ 248 w 112734"/>
                <a:gd name="connsiteY7" fmla="*/ 125335 h 125260"/>
                <a:gd name="connsiteX8" fmla="*/ 35321 w 112734"/>
                <a:gd name="connsiteY8" fmla="*/ 124500 h 125260"/>
                <a:gd name="connsiteX9" fmla="*/ 73734 w 112734"/>
                <a:gd name="connsiteY9" fmla="*/ 125335 h 125260"/>
                <a:gd name="connsiteX10" fmla="*/ 73734 w 112734"/>
                <a:gd name="connsiteY10" fmla="*/ 112252 h 125260"/>
                <a:gd name="connsiteX11" fmla="*/ 49517 w 112734"/>
                <a:gd name="connsiteY11" fmla="*/ 112252 h 125260"/>
                <a:gd name="connsiteX12" fmla="*/ 49517 w 112734"/>
                <a:gd name="connsiteY12" fmla="*/ 63540 h 125260"/>
                <a:gd name="connsiteX13" fmla="*/ 84312 w 112734"/>
                <a:gd name="connsiteY13" fmla="*/ 10096 h 125260"/>
                <a:gd name="connsiteX14" fmla="*/ 79023 w 112734"/>
                <a:gd name="connsiteY14" fmla="*/ 22900 h 125260"/>
                <a:gd name="connsiteX15" fmla="*/ 96003 w 112734"/>
                <a:gd name="connsiteY15" fmla="*/ 39880 h 125260"/>
                <a:gd name="connsiteX16" fmla="*/ 112982 w 112734"/>
                <a:gd name="connsiteY16" fmla="*/ 22900 h 125260"/>
                <a:gd name="connsiteX17" fmla="*/ 83477 w 112734"/>
                <a:gd name="connsiteY17" fmla="*/ 75 h 125260"/>
                <a:gd name="connsiteX18" fmla="*/ 46455 w 112734"/>
                <a:gd name="connsiteY18" fmla="*/ 31529 h 1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734" h="125260">
                  <a:moveTo>
                    <a:pt x="46455" y="31529"/>
                  </a:moveTo>
                  <a:lnTo>
                    <a:pt x="46455" y="75"/>
                  </a:lnTo>
                  <a:lnTo>
                    <a:pt x="248" y="2302"/>
                  </a:lnTo>
                  <a:lnTo>
                    <a:pt x="248" y="15384"/>
                  </a:lnTo>
                  <a:cubicBezTo>
                    <a:pt x="17506" y="15384"/>
                    <a:pt x="19455" y="15384"/>
                    <a:pt x="19455" y="26240"/>
                  </a:cubicBezTo>
                  <a:lnTo>
                    <a:pt x="19455" y="112252"/>
                  </a:lnTo>
                  <a:lnTo>
                    <a:pt x="248" y="112252"/>
                  </a:lnTo>
                  <a:lnTo>
                    <a:pt x="248" y="125335"/>
                  </a:lnTo>
                  <a:cubicBezTo>
                    <a:pt x="9991" y="125057"/>
                    <a:pt x="22517" y="124500"/>
                    <a:pt x="35321" y="124500"/>
                  </a:cubicBezTo>
                  <a:cubicBezTo>
                    <a:pt x="45899" y="124500"/>
                    <a:pt x="63713" y="124500"/>
                    <a:pt x="73734" y="125335"/>
                  </a:cubicBezTo>
                  <a:lnTo>
                    <a:pt x="73734" y="112252"/>
                  </a:lnTo>
                  <a:lnTo>
                    <a:pt x="49517" y="112252"/>
                  </a:lnTo>
                  <a:lnTo>
                    <a:pt x="49517" y="63540"/>
                  </a:lnTo>
                  <a:cubicBezTo>
                    <a:pt x="49517" y="44055"/>
                    <a:pt x="56476" y="10096"/>
                    <a:pt x="84312" y="10096"/>
                  </a:cubicBezTo>
                  <a:cubicBezTo>
                    <a:pt x="84033" y="10374"/>
                    <a:pt x="79023" y="14828"/>
                    <a:pt x="79023" y="22900"/>
                  </a:cubicBezTo>
                  <a:cubicBezTo>
                    <a:pt x="79023" y="34313"/>
                    <a:pt x="87930" y="39880"/>
                    <a:pt x="96003" y="39880"/>
                  </a:cubicBezTo>
                  <a:cubicBezTo>
                    <a:pt x="104075" y="39880"/>
                    <a:pt x="112982" y="34034"/>
                    <a:pt x="112982" y="22900"/>
                  </a:cubicBezTo>
                  <a:cubicBezTo>
                    <a:pt x="112982" y="8147"/>
                    <a:pt x="97951" y="75"/>
                    <a:pt x="83477" y="75"/>
                  </a:cubicBezTo>
                  <a:cubicBezTo>
                    <a:pt x="63992" y="75"/>
                    <a:pt x="52857" y="13993"/>
                    <a:pt x="46455" y="31529"/>
                  </a:cubicBez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D29D58B1-DD8A-D64F-A21E-2D5902E776C7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14082023" y="4333638"/>
              <a:ext cx="146415" cy="127765"/>
            </a:xfrm>
            <a:custGeom>
              <a:avLst/>
              <a:gdLst>
                <a:gd name="connsiteX0" fmla="*/ 95451 w 146415"/>
                <a:gd name="connsiteY0" fmla="*/ 104737 h 127765"/>
                <a:gd name="connsiteX1" fmla="*/ 124400 w 146415"/>
                <a:gd name="connsiteY1" fmla="*/ 126170 h 127765"/>
                <a:gd name="connsiteX2" fmla="*/ 137761 w 146415"/>
                <a:gd name="connsiteY2" fmla="*/ 126170 h 127765"/>
                <a:gd name="connsiteX3" fmla="*/ 146668 w 146415"/>
                <a:gd name="connsiteY3" fmla="*/ 119490 h 127765"/>
                <a:gd name="connsiteX4" fmla="*/ 139431 w 146415"/>
                <a:gd name="connsiteY4" fmla="*/ 113087 h 127765"/>
                <a:gd name="connsiteX5" fmla="*/ 122451 w 146415"/>
                <a:gd name="connsiteY5" fmla="*/ 102788 h 127765"/>
                <a:gd name="connsiteX6" fmla="*/ 122451 w 146415"/>
                <a:gd name="connsiteY6" fmla="*/ 42942 h 127765"/>
                <a:gd name="connsiteX7" fmla="*/ 61213 w 146415"/>
                <a:gd name="connsiteY7" fmla="*/ 75 h 127765"/>
                <a:gd name="connsiteX8" fmla="*/ 11387 w 146415"/>
                <a:gd name="connsiteY8" fmla="*/ 25683 h 127765"/>
                <a:gd name="connsiteX9" fmla="*/ 28645 w 146415"/>
                <a:gd name="connsiteY9" fmla="*/ 43220 h 127765"/>
                <a:gd name="connsiteX10" fmla="*/ 46182 w 146415"/>
                <a:gd name="connsiteY10" fmla="*/ 25683 h 127765"/>
                <a:gd name="connsiteX11" fmla="*/ 40058 w 146415"/>
                <a:gd name="connsiteY11" fmla="*/ 12044 h 127765"/>
                <a:gd name="connsiteX12" fmla="*/ 60099 w 146415"/>
                <a:gd name="connsiteY12" fmla="*/ 10096 h 127765"/>
                <a:gd name="connsiteX13" fmla="*/ 90719 w 146415"/>
                <a:gd name="connsiteY13" fmla="*/ 42942 h 127765"/>
                <a:gd name="connsiteX14" fmla="*/ 90719 w 146415"/>
                <a:gd name="connsiteY14" fmla="*/ 52406 h 127765"/>
                <a:gd name="connsiteX15" fmla="*/ 253 w 146415"/>
                <a:gd name="connsiteY15" fmla="*/ 96108 h 127765"/>
                <a:gd name="connsiteX16" fmla="*/ 53976 w 146415"/>
                <a:gd name="connsiteY16" fmla="*/ 127840 h 127765"/>
                <a:gd name="connsiteX17" fmla="*/ 95451 w 146415"/>
                <a:gd name="connsiteY17" fmla="*/ 104737 h 127765"/>
                <a:gd name="connsiteX18" fmla="*/ 90719 w 146415"/>
                <a:gd name="connsiteY18" fmla="*/ 61035 h 127765"/>
                <a:gd name="connsiteX19" fmla="*/ 90719 w 146415"/>
                <a:gd name="connsiteY19" fmla="*/ 87479 h 127765"/>
                <a:gd name="connsiteX20" fmla="*/ 58151 w 146415"/>
                <a:gd name="connsiteY20" fmla="*/ 117819 h 127765"/>
                <a:gd name="connsiteX21" fmla="*/ 32821 w 146415"/>
                <a:gd name="connsiteY21" fmla="*/ 95829 h 127765"/>
                <a:gd name="connsiteX22" fmla="*/ 90719 w 146415"/>
                <a:gd name="connsiteY22" fmla="*/ 61035 h 12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6415" h="127765">
                  <a:moveTo>
                    <a:pt x="95451" y="104737"/>
                  </a:moveTo>
                  <a:cubicBezTo>
                    <a:pt x="95451" y="113366"/>
                    <a:pt x="95451" y="126170"/>
                    <a:pt x="124400" y="126170"/>
                  </a:cubicBezTo>
                  <a:lnTo>
                    <a:pt x="137761" y="126170"/>
                  </a:lnTo>
                  <a:cubicBezTo>
                    <a:pt x="143328" y="126170"/>
                    <a:pt x="146668" y="126170"/>
                    <a:pt x="146668" y="119490"/>
                  </a:cubicBezTo>
                  <a:cubicBezTo>
                    <a:pt x="146668" y="113087"/>
                    <a:pt x="143050" y="113087"/>
                    <a:pt x="139431" y="113087"/>
                  </a:cubicBezTo>
                  <a:cubicBezTo>
                    <a:pt x="122451" y="112809"/>
                    <a:pt x="122451" y="109190"/>
                    <a:pt x="122451" y="102788"/>
                  </a:cubicBezTo>
                  <a:lnTo>
                    <a:pt x="122451" y="42942"/>
                  </a:lnTo>
                  <a:cubicBezTo>
                    <a:pt x="122451" y="18168"/>
                    <a:pt x="102688" y="75"/>
                    <a:pt x="61213" y="75"/>
                  </a:cubicBezTo>
                  <a:cubicBezTo>
                    <a:pt x="45347" y="75"/>
                    <a:pt x="11387" y="1188"/>
                    <a:pt x="11387" y="25683"/>
                  </a:cubicBezTo>
                  <a:cubicBezTo>
                    <a:pt x="11387" y="37931"/>
                    <a:pt x="21130" y="43220"/>
                    <a:pt x="28645" y="43220"/>
                  </a:cubicBezTo>
                  <a:cubicBezTo>
                    <a:pt x="37274" y="43220"/>
                    <a:pt x="46182" y="37374"/>
                    <a:pt x="46182" y="25683"/>
                  </a:cubicBezTo>
                  <a:cubicBezTo>
                    <a:pt x="46182" y="17333"/>
                    <a:pt x="40893" y="12601"/>
                    <a:pt x="40058" y="12044"/>
                  </a:cubicBezTo>
                  <a:cubicBezTo>
                    <a:pt x="47852" y="10374"/>
                    <a:pt x="56759" y="10096"/>
                    <a:pt x="60099" y="10096"/>
                  </a:cubicBezTo>
                  <a:cubicBezTo>
                    <a:pt x="80976" y="10096"/>
                    <a:pt x="90719" y="21786"/>
                    <a:pt x="90719" y="42942"/>
                  </a:cubicBezTo>
                  <a:lnTo>
                    <a:pt x="90719" y="52406"/>
                  </a:lnTo>
                  <a:cubicBezTo>
                    <a:pt x="70955" y="53241"/>
                    <a:pt x="253" y="55746"/>
                    <a:pt x="253" y="96108"/>
                  </a:cubicBezTo>
                  <a:cubicBezTo>
                    <a:pt x="253" y="122830"/>
                    <a:pt x="34769" y="127840"/>
                    <a:pt x="53976" y="127840"/>
                  </a:cubicBezTo>
                  <a:cubicBezTo>
                    <a:pt x="76244" y="127840"/>
                    <a:pt x="89327" y="116428"/>
                    <a:pt x="95451" y="104737"/>
                  </a:cubicBezTo>
                  <a:close/>
                  <a:moveTo>
                    <a:pt x="90719" y="61035"/>
                  </a:moveTo>
                  <a:lnTo>
                    <a:pt x="90719" y="87479"/>
                  </a:lnTo>
                  <a:cubicBezTo>
                    <a:pt x="90719" y="114201"/>
                    <a:pt x="65110" y="117819"/>
                    <a:pt x="58151" y="117819"/>
                  </a:cubicBezTo>
                  <a:cubicBezTo>
                    <a:pt x="43955" y="117819"/>
                    <a:pt x="32821" y="108077"/>
                    <a:pt x="32821" y="95829"/>
                  </a:cubicBezTo>
                  <a:cubicBezTo>
                    <a:pt x="32821" y="65767"/>
                    <a:pt x="76801" y="61870"/>
                    <a:pt x="90719" y="61035"/>
                  </a:cubicBez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072B8AAA-6DBC-636F-BB5B-5D8DC8BAB29E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14239301" y="4266555"/>
              <a:ext cx="156714" cy="194849"/>
            </a:xfrm>
            <a:custGeom>
              <a:avLst/>
              <a:gdLst>
                <a:gd name="connsiteX0" fmla="*/ 106034 w 156714"/>
                <a:gd name="connsiteY0" fmla="*/ 181285 h 194849"/>
                <a:gd name="connsiteX1" fmla="*/ 106034 w 156714"/>
                <a:gd name="connsiteY1" fmla="*/ 194924 h 194849"/>
                <a:gd name="connsiteX2" fmla="*/ 156973 w 156714"/>
                <a:gd name="connsiteY2" fmla="*/ 193254 h 194849"/>
                <a:gd name="connsiteX3" fmla="*/ 156973 w 156714"/>
                <a:gd name="connsiteY3" fmla="*/ 180171 h 194849"/>
                <a:gd name="connsiteX4" fmla="*/ 137766 w 156714"/>
                <a:gd name="connsiteY4" fmla="*/ 169315 h 194849"/>
                <a:gd name="connsiteX5" fmla="*/ 137766 w 156714"/>
                <a:gd name="connsiteY5" fmla="*/ 75 h 194849"/>
                <a:gd name="connsiteX6" fmla="*/ 88497 w 156714"/>
                <a:gd name="connsiteY6" fmla="*/ 2302 h 194849"/>
                <a:gd name="connsiteX7" fmla="*/ 88497 w 156714"/>
                <a:gd name="connsiteY7" fmla="*/ 15384 h 194849"/>
                <a:gd name="connsiteX8" fmla="*/ 107704 w 156714"/>
                <a:gd name="connsiteY8" fmla="*/ 26240 h 194849"/>
                <a:gd name="connsiteX9" fmla="*/ 107704 w 156714"/>
                <a:gd name="connsiteY9" fmla="*/ 80520 h 194849"/>
                <a:gd name="connsiteX10" fmla="*/ 70126 w 156714"/>
                <a:gd name="connsiteY10" fmla="*/ 67994 h 194849"/>
                <a:gd name="connsiteX11" fmla="*/ 258 w 156714"/>
                <a:gd name="connsiteY11" fmla="*/ 131737 h 194849"/>
                <a:gd name="connsiteX12" fmla="*/ 67064 w 156714"/>
                <a:gd name="connsiteY12" fmla="*/ 194924 h 194849"/>
                <a:gd name="connsiteX13" fmla="*/ 106034 w 156714"/>
                <a:gd name="connsiteY13" fmla="*/ 181285 h 194849"/>
                <a:gd name="connsiteX14" fmla="*/ 106034 w 156714"/>
                <a:gd name="connsiteY14" fmla="*/ 94994 h 194849"/>
                <a:gd name="connsiteX15" fmla="*/ 106034 w 156714"/>
                <a:gd name="connsiteY15" fmla="*/ 164583 h 194849"/>
                <a:gd name="connsiteX16" fmla="*/ 69848 w 156714"/>
                <a:gd name="connsiteY16" fmla="*/ 184903 h 194849"/>
                <a:gd name="connsiteX17" fmla="*/ 35888 w 156714"/>
                <a:gd name="connsiteY17" fmla="*/ 131737 h 194849"/>
                <a:gd name="connsiteX18" fmla="*/ 43125 w 156714"/>
                <a:gd name="connsiteY18" fmla="*/ 92489 h 194849"/>
                <a:gd name="connsiteX19" fmla="*/ 72909 w 156714"/>
                <a:gd name="connsiteY19" fmla="*/ 78014 h 194849"/>
                <a:gd name="connsiteX20" fmla="*/ 106034 w 156714"/>
                <a:gd name="connsiteY20" fmla="*/ 94994 h 19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714" h="194849">
                  <a:moveTo>
                    <a:pt x="106034" y="181285"/>
                  </a:moveTo>
                  <a:lnTo>
                    <a:pt x="106034" y="194924"/>
                  </a:lnTo>
                  <a:lnTo>
                    <a:pt x="156973" y="193254"/>
                  </a:lnTo>
                  <a:lnTo>
                    <a:pt x="156973" y="180171"/>
                  </a:lnTo>
                  <a:cubicBezTo>
                    <a:pt x="139715" y="180171"/>
                    <a:pt x="137766" y="180171"/>
                    <a:pt x="137766" y="169315"/>
                  </a:cubicBezTo>
                  <a:lnTo>
                    <a:pt x="137766" y="75"/>
                  </a:lnTo>
                  <a:lnTo>
                    <a:pt x="88497" y="2302"/>
                  </a:lnTo>
                  <a:lnTo>
                    <a:pt x="88497" y="15384"/>
                  </a:lnTo>
                  <a:cubicBezTo>
                    <a:pt x="105755" y="15384"/>
                    <a:pt x="107704" y="15384"/>
                    <a:pt x="107704" y="26240"/>
                  </a:cubicBezTo>
                  <a:lnTo>
                    <a:pt x="107704" y="80520"/>
                  </a:lnTo>
                  <a:cubicBezTo>
                    <a:pt x="93786" y="69664"/>
                    <a:pt x="79312" y="67994"/>
                    <a:pt x="70126" y="67994"/>
                  </a:cubicBezTo>
                  <a:cubicBezTo>
                    <a:pt x="29486" y="67994"/>
                    <a:pt x="258" y="92489"/>
                    <a:pt x="258" y="131737"/>
                  </a:cubicBezTo>
                  <a:cubicBezTo>
                    <a:pt x="258" y="168480"/>
                    <a:pt x="25867" y="194924"/>
                    <a:pt x="67064" y="194924"/>
                  </a:cubicBezTo>
                  <a:cubicBezTo>
                    <a:pt x="84044" y="194924"/>
                    <a:pt x="97405" y="188243"/>
                    <a:pt x="106034" y="181285"/>
                  </a:cubicBezTo>
                  <a:close/>
                  <a:moveTo>
                    <a:pt x="106034" y="94994"/>
                  </a:moveTo>
                  <a:lnTo>
                    <a:pt x="106034" y="164583"/>
                  </a:lnTo>
                  <a:cubicBezTo>
                    <a:pt x="102415" y="169594"/>
                    <a:pt x="91003" y="184903"/>
                    <a:pt x="69848" y="184903"/>
                  </a:cubicBezTo>
                  <a:cubicBezTo>
                    <a:pt x="35888" y="184903"/>
                    <a:pt x="35888" y="151222"/>
                    <a:pt x="35888" y="131737"/>
                  </a:cubicBezTo>
                  <a:cubicBezTo>
                    <a:pt x="35888" y="118376"/>
                    <a:pt x="35888" y="103345"/>
                    <a:pt x="43125" y="92489"/>
                  </a:cubicBezTo>
                  <a:cubicBezTo>
                    <a:pt x="51198" y="80798"/>
                    <a:pt x="64280" y="78014"/>
                    <a:pt x="72909" y="78014"/>
                  </a:cubicBezTo>
                  <a:cubicBezTo>
                    <a:pt x="88776" y="78014"/>
                    <a:pt x="99910" y="86922"/>
                    <a:pt x="106034" y="94994"/>
                  </a:cubicBezTo>
                  <a:close/>
                </a:path>
              </a:pathLst>
            </a:custGeom>
            <a:solidFill>
              <a:srgbClr val="000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C784DA20-D113-D427-24A6-06D95A1600CE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14466870" y="4263493"/>
              <a:ext cx="197632" cy="202364"/>
            </a:xfrm>
            <a:custGeom>
              <a:avLst/>
              <a:gdLst>
                <a:gd name="connsiteX0" fmla="*/ 197899 w 197632"/>
                <a:gd name="connsiteY0" fmla="*/ 2858 h 202364"/>
                <a:gd name="connsiteX1" fmla="*/ 194837 w 197632"/>
                <a:gd name="connsiteY1" fmla="*/ 75 h 202364"/>
                <a:gd name="connsiteX2" fmla="*/ 190662 w 197632"/>
                <a:gd name="connsiteY2" fmla="*/ 3415 h 202364"/>
                <a:gd name="connsiteX3" fmla="*/ 171177 w 197632"/>
                <a:gd name="connsiteY3" fmla="*/ 24848 h 202364"/>
                <a:gd name="connsiteX4" fmla="*/ 124970 w 197632"/>
                <a:gd name="connsiteY4" fmla="*/ 75 h 202364"/>
                <a:gd name="connsiteX5" fmla="*/ 266 w 197632"/>
                <a:gd name="connsiteY5" fmla="*/ 126170 h 202364"/>
                <a:gd name="connsiteX6" fmla="*/ 75701 w 197632"/>
                <a:gd name="connsiteY6" fmla="*/ 202440 h 202364"/>
                <a:gd name="connsiteX7" fmla="*/ 135826 w 197632"/>
                <a:gd name="connsiteY7" fmla="*/ 178501 h 202364"/>
                <a:gd name="connsiteX8" fmla="*/ 166445 w 197632"/>
                <a:gd name="connsiteY8" fmla="*/ 129510 h 202364"/>
                <a:gd name="connsiteX9" fmla="*/ 163105 w 197632"/>
                <a:gd name="connsiteY9" fmla="*/ 126727 h 202364"/>
                <a:gd name="connsiteX10" fmla="*/ 159486 w 197632"/>
                <a:gd name="connsiteY10" fmla="*/ 129510 h 202364"/>
                <a:gd name="connsiteX11" fmla="*/ 131372 w 197632"/>
                <a:gd name="connsiteY11" fmla="*/ 173491 h 202364"/>
                <a:gd name="connsiteX12" fmla="*/ 80155 w 197632"/>
                <a:gd name="connsiteY12" fmla="*/ 193811 h 202364"/>
                <a:gd name="connsiteX13" fmla="*/ 25597 w 197632"/>
                <a:gd name="connsiteY13" fmla="*/ 135913 h 202364"/>
                <a:gd name="connsiteX14" fmla="*/ 59278 w 197632"/>
                <a:gd name="connsiteY14" fmla="*/ 42385 h 202364"/>
                <a:gd name="connsiteX15" fmla="*/ 127197 w 197632"/>
                <a:gd name="connsiteY15" fmla="*/ 8704 h 202364"/>
                <a:gd name="connsiteX16" fmla="*/ 172012 w 197632"/>
                <a:gd name="connsiteY16" fmla="*/ 62426 h 202364"/>
                <a:gd name="connsiteX17" fmla="*/ 171177 w 197632"/>
                <a:gd name="connsiteY17" fmla="*/ 76623 h 202364"/>
                <a:gd name="connsiteX18" fmla="*/ 175353 w 197632"/>
                <a:gd name="connsiteY18" fmla="*/ 79406 h 202364"/>
                <a:gd name="connsiteX19" fmla="*/ 180363 w 197632"/>
                <a:gd name="connsiteY19" fmla="*/ 73839 h 202364"/>
                <a:gd name="connsiteX20" fmla="*/ 197899 w 197632"/>
                <a:gd name="connsiteY20" fmla="*/ 2858 h 2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632" h="202364">
                  <a:moveTo>
                    <a:pt x="197899" y="2858"/>
                  </a:moveTo>
                  <a:cubicBezTo>
                    <a:pt x="197899" y="2023"/>
                    <a:pt x="197343" y="75"/>
                    <a:pt x="194837" y="75"/>
                  </a:cubicBezTo>
                  <a:cubicBezTo>
                    <a:pt x="194002" y="75"/>
                    <a:pt x="193724" y="353"/>
                    <a:pt x="190662" y="3415"/>
                  </a:cubicBezTo>
                  <a:lnTo>
                    <a:pt x="171177" y="24848"/>
                  </a:lnTo>
                  <a:cubicBezTo>
                    <a:pt x="168672" y="20951"/>
                    <a:pt x="155868" y="75"/>
                    <a:pt x="124970" y="75"/>
                  </a:cubicBezTo>
                  <a:cubicBezTo>
                    <a:pt x="62897" y="75"/>
                    <a:pt x="266" y="61591"/>
                    <a:pt x="266" y="126170"/>
                  </a:cubicBezTo>
                  <a:cubicBezTo>
                    <a:pt x="266" y="172099"/>
                    <a:pt x="33113" y="202440"/>
                    <a:pt x="75701" y="202440"/>
                  </a:cubicBezTo>
                  <a:cubicBezTo>
                    <a:pt x="99918" y="202440"/>
                    <a:pt x="121073" y="191305"/>
                    <a:pt x="135826" y="178501"/>
                  </a:cubicBezTo>
                  <a:cubicBezTo>
                    <a:pt x="161713" y="155676"/>
                    <a:pt x="166445" y="130345"/>
                    <a:pt x="166445" y="129510"/>
                  </a:cubicBezTo>
                  <a:cubicBezTo>
                    <a:pt x="166445" y="126727"/>
                    <a:pt x="163662" y="126727"/>
                    <a:pt x="163105" y="126727"/>
                  </a:cubicBezTo>
                  <a:cubicBezTo>
                    <a:pt x="161435" y="126727"/>
                    <a:pt x="160043" y="127283"/>
                    <a:pt x="159486" y="129510"/>
                  </a:cubicBezTo>
                  <a:cubicBezTo>
                    <a:pt x="156981" y="137583"/>
                    <a:pt x="150579" y="157346"/>
                    <a:pt x="131372" y="173491"/>
                  </a:cubicBezTo>
                  <a:cubicBezTo>
                    <a:pt x="112166" y="189079"/>
                    <a:pt x="94629" y="193811"/>
                    <a:pt x="80155" y="193811"/>
                  </a:cubicBezTo>
                  <a:cubicBezTo>
                    <a:pt x="55103" y="193811"/>
                    <a:pt x="25597" y="179336"/>
                    <a:pt x="25597" y="135913"/>
                  </a:cubicBezTo>
                  <a:cubicBezTo>
                    <a:pt x="25597" y="120046"/>
                    <a:pt x="31442" y="74953"/>
                    <a:pt x="59278" y="42385"/>
                  </a:cubicBezTo>
                  <a:cubicBezTo>
                    <a:pt x="76258" y="22622"/>
                    <a:pt x="102423" y="8704"/>
                    <a:pt x="127197" y="8704"/>
                  </a:cubicBezTo>
                  <a:cubicBezTo>
                    <a:pt x="155589" y="8704"/>
                    <a:pt x="172012" y="30137"/>
                    <a:pt x="172012" y="62426"/>
                  </a:cubicBezTo>
                  <a:cubicBezTo>
                    <a:pt x="172012" y="73561"/>
                    <a:pt x="171177" y="73839"/>
                    <a:pt x="171177" y="76623"/>
                  </a:cubicBezTo>
                  <a:cubicBezTo>
                    <a:pt x="171177" y="79406"/>
                    <a:pt x="174239" y="79406"/>
                    <a:pt x="175353" y="79406"/>
                  </a:cubicBezTo>
                  <a:cubicBezTo>
                    <a:pt x="178971" y="79406"/>
                    <a:pt x="178971" y="78850"/>
                    <a:pt x="180363" y="73839"/>
                  </a:cubicBezTo>
                  <a:lnTo>
                    <a:pt x="197899" y="2858"/>
                  </a:lnTo>
                  <a:close/>
                </a:path>
              </a:pathLst>
            </a:custGeom>
            <a:solidFill>
              <a:srgbClr val="1A8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652673E7-149A-592C-05F2-EDF50B0BAD3E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14660667" y="4362559"/>
              <a:ext cx="146526" cy="138927"/>
            </a:xfrm>
            <a:custGeom>
              <a:avLst/>
              <a:gdLst>
                <a:gd name="connsiteX0" fmla="*/ 78993 w 146526"/>
                <a:gd name="connsiteY0" fmla="*/ 4558 h 138927"/>
                <a:gd name="connsiteX1" fmla="*/ 73537 w 146526"/>
                <a:gd name="connsiteY1" fmla="*/ 76 h 138927"/>
                <a:gd name="connsiteX2" fmla="*/ 68081 w 146526"/>
                <a:gd name="connsiteY2" fmla="*/ 4558 h 138927"/>
                <a:gd name="connsiteX3" fmla="*/ 23071 w 146526"/>
                <a:gd name="connsiteY3" fmla="*/ 118545 h 138927"/>
                <a:gd name="connsiteX4" fmla="*/ 274 w 146526"/>
                <a:gd name="connsiteY4" fmla="*/ 131989 h 138927"/>
                <a:gd name="connsiteX5" fmla="*/ 274 w 146526"/>
                <a:gd name="connsiteY5" fmla="*/ 139004 h 138927"/>
                <a:gd name="connsiteX6" fmla="*/ 20343 w 146526"/>
                <a:gd name="connsiteY6" fmla="*/ 138224 h 138927"/>
                <a:gd name="connsiteX7" fmla="*/ 43725 w 146526"/>
                <a:gd name="connsiteY7" fmla="*/ 139004 h 138927"/>
                <a:gd name="connsiteX8" fmla="*/ 43725 w 146526"/>
                <a:gd name="connsiteY8" fmla="*/ 131989 h 138927"/>
                <a:gd name="connsiteX9" fmla="*/ 29696 w 146526"/>
                <a:gd name="connsiteY9" fmla="*/ 122636 h 138927"/>
                <a:gd name="connsiteX10" fmla="*/ 30670 w 146526"/>
                <a:gd name="connsiteY10" fmla="*/ 118739 h 138927"/>
                <a:gd name="connsiteX11" fmla="*/ 40023 w 146526"/>
                <a:gd name="connsiteY11" fmla="*/ 94773 h 138927"/>
                <a:gd name="connsiteX12" fmla="*/ 95360 w 146526"/>
                <a:gd name="connsiteY12" fmla="*/ 94773 h 138927"/>
                <a:gd name="connsiteX13" fmla="*/ 106661 w 146526"/>
                <a:gd name="connsiteY13" fmla="*/ 123221 h 138927"/>
                <a:gd name="connsiteX14" fmla="*/ 107636 w 146526"/>
                <a:gd name="connsiteY14" fmla="*/ 126533 h 138927"/>
                <a:gd name="connsiteX15" fmla="*/ 91853 w 146526"/>
                <a:gd name="connsiteY15" fmla="*/ 131989 h 138927"/>
                <a:gd name="connsiteX16" fmla="*/ 91853 w 146526"/>
                <a:gd name="connsiteY16" fmla="*/ 139004 h 138927"/>
                <a:gd name="connsiteX17" fmla="*/ 120885 w 146526"/>
                <a:gd name="connsiteY17" fmla="*/ 138224 h 138927"/>
                <a:gd name="connsiteX18" fmla="*/ 146800 w 146526"/>
                <a:gd name="connsiteY18" fmla="*/ 139004 h 138927"/>
                <a:gd name="connsiteX19" fmla="*/ 146800 w 146526"/>
                <a:gd name="connsiteY19" fmla="*/ 131989 h 138927"/>
                <a:gd name="connsiteX20" fmla="*/ 142903 w 146526"/>
                <a:gd name="connsiteY20" fmla="*/ 131989 h 138927"/>
                <a:gd name="connsiteX21" fmla="*/ 126341 w 146526"/>
                <a:gd name="connsiteY21" fmla="*/ 124585 h 138927"/>
                <a:gd name="connsiteX22" fmla="*/ 78993 w 146526"/>
                <a:gd name="connsiteY22" fmla="*/ 4558 h 138927"/>
                <a:gd name="connsiteX23" fmla="*/ 67691 w 146526"/>
                <a:gd name="connsiteY23" fmla="*/ 24432 h 138927"/>
                <a:gd name="connsiteX24" fmla="*/ 92632 w 146526"/>
                <a:gd name="connsiteY24" fmla="*/ 87758 h 138927"/>
                <a:gd name="connsiteX25" fmla="*/ 42751 w 146526"/>
                <a:gd name="connsiteY25" fmla="*/ 87758 h 138927"/>
                <a:gd name="connsiteX26" fmla="*/ 67691 w 146526"/>
                <a:gd name="connsiteY26" fmla="*/ 24432 h 13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38927">
                  <a:moveTo>
                    <a:pt x="78993" y="4558"/>
                  </a:moveTo>
                  <a:cubicBezTo>
                    <a:pt x="77824" y="1440"/>
                    <a:pt x="77239" y="76"/>
                    <a:pt x="73537" y="76"/>
                  </a:cubicBezTo>
                  <a:cubicBezTo>
                    <a:pt x="69835" y="76"/>
                    <a:pt x="69250" y="1440"/>
                    <a:pt x="68081" y="4558"/>
                  </a:cubicBezTo>
                  <a:lnTo>
                    <a:pt x="23071" y="118545"/>
                  </a:lnTo>
                  <a:cubicBezTo>
                    <a:pt x="21122" y="123416"/>
                    <a:pt x="17810" y="131989"/>
                    <a:pt x="274" y="131989"/>
                  </a:cubicBezTo>
                  <a:lnTo>
                    <a:pt x="274" y="139004"/>
                  </a:lnTo>
                  <a:cubicBezTo>
                    <a:pt x="6898" y="138419"/>
                    <a:pt x="13718" y="138224"/>
                    <a:pt x="20343" y="138224"/>
                  </a:cubicBezTo>
                  <a:cubicBezTo>
                    <a:pt x="28137" y="138224"/>
                    <a:pt x="42556" y="139004"/>
                    <a:pt x="43725" y="139004"/>
                  </a:cubicBezTo>
                  <a:lnTo>
                    <a:pt x="43725" y="131989"/>
                  </a:lnTo>
                  <a:cubicBezTo>
                    <a:pt x="35152" y="131989"/>
                    <a:pt x="29696" y="128092"/>
                    <a:pt x="29696" y="122636"/>
                  </a:cubicBezTo>
                  <a:cubicBezTo>
                    <a:pt x="29696" y="121078"/>
                    <a:pt x="29891" y="120688"/>
                    <a:pt x="30670" y="118739"/>
                  </a:cubicBezTo>
                  <a:lnTo>
                    <a:pt x="40023" y="94773"/>
                  </a:lnTo>
                  <a:lnTo>
                    <a:pt x="95360" y="94773"/>
                  </a:lnTo>
                  <a:lnTo>
                    <a:pt x="106661" y="123221"/>
                  </a:lnTo>
                  <a:cubicBezTo>
                    <a:pt x="107051" y="124195"/>
                    <a:pt x="107636" y="125559"/>
                    <a:pt x="107636" y="126533"/>
                  </a:cubicBezTo>
                  <a:cubicBezTo>
                    <a:pt x="107636" y="131989"/>
                    <a:pt x="97114" y="131989"/>
                    <a:pt x="91853" y="131989"/>
                  </a:cubicBezTo>
                  <a:lnTo>
                    <a:pt x="91853" y="139004"/>
                  </a:lnTo>
                  <a:cubicBezTo>
                    <a:pt x="101595" y="138614"/>
                    <a:pt x="114066" y="138224"/>
                    <a:pt x="120885" y="138224"/>
                  </a:cubicBezTo>
                  <a:cubicBezTo>
                    <a:pt x="130043" y="138224"/>
                    <a:pt x="144657" y="138809"/>
                    <a:pt x="146800" y="139004"/>
                  </a:cubicBezTo>
                  <a:lnTo>
                    <a:pt x="146800" y="131989"/>
                  </a:lnTo>
                  <a:lnTo>
                    <a:pt x="142903" y="131989"/>
                  </a:lnTo>
                  <a:cubicBezTo>
                    <a:pt x="129848" y="131989"/>
                    <a:pt x="128484" y="130041"/>
                    <a:pt x="126341" y="124585"/>
                  </a:cubicBezTo>
                  <a:lnTo>
                    <a:pt x="78993" y="4558"/>
                  </a:lnTo>
                  <a:close/>
                  <a:moveTo>
                    <a:pt x="67691" y="24432"/>
                  </a:moveTo>
                  <a:lnTo>
                    <a:pt x="92632" y="87758"/>
                  </a:lnTo>
                  <a:lnTo>
                    <a:pt x="42751" y="87758"/>
                  </a:lnTo>
                  <a:lnTo>
                    <a:pt x="67691" y="24432"/>
                  </a:lnTo>
                  <a:close/>
                </a:path>
              </a:pathLst>
            </a:custGeom>
            <a:solidFill>
              <a:srgbClr val="1A8000"/>
            </a:solidFill>
            <a:ln w="278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6" name="Groupe 55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ho C_p \dsurd{\red{T}}{t} + \div \left(\vv{q} + \rho c_p \red{T} \, \blue{\vv{v}} \right) = 0&#10;$$&#10;\end{document}&#10;" title="IguanaTex Vector Display">
            <a:extLst>
              <a:ext uri="{FF2B5EF4-FFF2-40B4-BE49-F238E27FC236}">
                <a16:creationId xmlns:a16="http://schemas.microsoft.com/office/drawing/2014/main" id="{977585C2-F922-F0FA-CB8A-02325834423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260599" y="2946400"/>
            <a:ext cx="3716020" cy="586740"/>
            <a:chOff x="6933089" y="4718609"/>
            <a:chExt cx="3702881" cy="584674"/>
          </a:xfrm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6F11B7CC-7294-DA24-0661-9A3D03E4E379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6933089" y="4983188"/>
              <a:ext cx="131384" cy="183158"/>
            </a:xfrm>
            <a:custGeom>
              <a:avLst/>
              <a:gdLst>
                <a:gd name="connsiteX0" fmla="*/ 1002 w 131384"/>
                <a:gd name="connsiteY0" fmla="*/ 171266 h 183158"/>
                <a:gd name="connsiteX1" fmla="*/ 167 w 131384"/>
                <a:gd name="connsiteY1" fmla="*/ 175720 h 183158"/>
                <a:gd name="connsiteX2" fmla="*/ 7961 w 131384"/>
                <a:gd name="connsiteY2" fmla="*/ 183236 h 183158"/>
                <a:gd name="connsiteX3" fmla="*/ 17703 w 131384"/>
                <a:gd name="connsiteY3" fmla="*/ 177390 h 183158"/>
                <a:gd name="connsiteX4" fmla="*/ 35518 w 131384"/>
                <a:gd name="connsiteY4" fmla="*/ 107523 h 183158"/>
                <a:gd name="connsiteX5" fmla="*/ 63076 w 131384"/>
                <a:gd name="connsiteY5" fmla="*/ 126173 h 183158"/>
                <a:gd name="connsiteX6" fmla="*/ 131551 w 131384"/>
                <a:gd name="connsiteY6" fmla="*/ 45449 h 183158"/>
                <a:gd name="connsiteX7" fmla="*/ 92860 w 131384"/>
                <a:gd name="connsiteY7" fmla="*/ 77 h 183158"/>
                <a:gd name="connsiteX8" fmla="*/ 28281 w 131384"/>
                <a:gd name="connsiteY8" fmla="*/ 61872 h 183158"/>
                <a:gd name="connsiteX9" fmla="*/ 1002 w 131384"/>
                <a:gd name="connsiteY9" fmla="*/ 171266 h 183158"/>
                <a:gd name="connsiteX10" fmla="*/ 62797 w 131384"/>
                <a:gd name="connsiteY10" fmla="*/ 120049 h 183158"/>
                <a:gd name="connsiteX11" fmla="*/ 38859 w 131384"/>
                <a:gd name="connsiteY11" fmla="*/ 95275 h 183158"/>
                <a:gd name="connsiteX12" fmla="*/ 41085 w 131384"/>
                <a:gd name="connsiteY12" fmla="*/ 84976 h 183158"/>
                <a:gd name="connsiteX13" fmla="*/ 57787 w 131384"/>
                <a:gd name="connsiteY13" fmla="*/ 32645 h 183158"/>
                <a:gd name="connsiteX14" fmla="*/ 92303 w 131384"/>
                <a:gd name="connsiteY14" fmla="*/ 6201 h 183158"/>
                <a:gd name="connsiteX15" fmla="*/ 111509 w 131384"/>
                <a:gd name="connsiteY15" fmla="*/ 33480 h 183158"/>
                <a:gd name="connsiteX16" fmla="*/ 95922 w 131384"/>
                <a:gd name="connsiteY16" fmla="*/ 93605 h 183158"/>
                <a:gd name="connsiteX17" fmla="*/ 62797 w 131384"/>
                <a:gd name="connsiteY17" fmla="*/ 120049 h 18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384" h="183158">
                  <a:moveTo>
                    <a:pt x="1002" y="171266"/>
                  </a:moveTo>
                  <a:cubicBezTo>
                    <a:pt x="167" y="174607"/>
                    <a:pt x="167" y="175163"/>
                    <a:pt x="167" y="175720"/>
                  </a:cubicBezTo>
                  <a:cubicBezTo>
                    <a:pt x="167" y="179896"/>
                    <a:pt x="3229" y="183236"/>
                    <a:pt x="7961" y="183236"/>
                  </a:cubicBezTo>
                  <a:cubicBezTo>
                    <a:pt x="13806" y="183236"/>
                    <a:pt x="17147" y="178225"/>
                    <a:pt x="17703" y="177390"/>
                  </a:cubicBezTo>
                  <a:cubicBezTo>
                    <a:pt x="19095" y="174885"/>
                    <a:pt x="28003" y="137585"/>
                    <a:pt x="35518" y="107523"/>
                  </a:cubicBezTo>
                  <a:cubicBezTo>
                    <a:pt x="41085" y="118657"/>
                    <a:pt x="49993" y="126173"/>
                    <a:pt x="63076" y="126173"/>
                  </a:cubicBezTo>
                  <a:cubicBezTo>
                    <a:pt x="95643" y="126173"/>
                    <a:pt x="131551" y="86925"/>
                    <a:pt x="131551" y="45449"/>
                  </a:cubicBezTo>
                  <a:cubicBezTo>
                    <a:pt x="131551" y="15944"/>
                    <a:pt x="113180" y="77"/>
                    <a:pt x="92860" y="77"/>
                  </a:cubicBezTo>
                  <a:cubicBezTo>
                    <a:pt x="65859" y="77"/>
                    <a:pt x="36632" y="27913"/>
                    <a:pt x="28281" y="61872"/>
                  </a:cubicBezTo>
                  <a:lnTo>
                    <a:pt x="1002" y="171266"/>
                  </a:lnTo>
                  <a:close/>
                  <a:moveTo>
                    <a:pt x="62797" y="120049"/>
                  </a:moveTo>
                  <a:cubicBezTo>
                    <a:pt x="43312" y="120049"/>
                    <a:pt x="38859" y="97780"/>
                    <a:pt x="38859" y="95275"/>
                  </a:cubicBezTo>
                  <a:cubicBezTo>
                    <a:pt x="38859" y="94162"/>
                    <a:pt x="40250" y="88595"/>
                    <a:pt x="41085" y="84976"/>
                  </a:cubicBezTo>
                  <a:cubicBezTo>
                    <a:pt x="48879" y="53800"/>
                    <a:pt x="51663" y="43779"/>
                    <a:pt x="57787" y="32645"/>
                  </a:cubicBezTo>
                  <a:cubicBezTo>
                    <a:pt x="69756" y="12325"/>
                    <a:pt x="83674" y="6201"/>
                    <a:pt x="92303" y="6201"/>
                  </a:cubicBezTo>
                  <a:cubicBezTo>
                    <a:pt x="102602" y="6201"/>
                    <a:pt x="111509" y="14274"/>
                    <a:pt x="111509" y="33480"/>
                  </a:cubicBezTo>
                  <a:cubicBezTo>
                    <a:pt x="111509" y="48790"/>
                    <a:pt x="103437" y="79966"/>
                    <a:pt x="95922" y="93605"/>
                  </a:cubicBezTo>
                  <a:cubicBezTo>
                    <a:pt x="86736" y="111142"/>
                    <a:pt x="73375" y="120049"/>
                    <a:pt x="62797" y="120049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8C316453-5E17-6241-1C5D-8E0E7BAD2F67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7082570" y="4909981"/>
              <a:ext cx="197632" cy="202364"/>
            </a:xfrm>
            <a:custGeom>
              <a:avLst/>
              <a:gdLst>
                <a:gd name="connsiteX0" fmla="*/ 197805 w 197632"/>
                <a:gd name="connsiteY0" fmla="*/ 2861 h 202364"/>
                <a:gd name="connsiteX1" fmla="*/ 194743 w 197632"/>
                <a:gd name="connsiteY1" fmla="*/ 77 h 202364"/>
                <a:gd name="connsiteX2" fmla="*/ 190568 w 197632"/>
                <a:gd name="connsiteY2" fmla="*/ 3418 h 202364"/>
                <a:gd name="connsiteX3" fmla="*/ 171083 w 197632"/>
                <a:gd name="connsiteY3" fmla="*/ 24851 h 202364"/>
                <a:gd name="connsiteX4" fmla="*/ 124876 w 197632"/>
                <a:gd name="connsiteY4" fmla="*/ 77 h 202364"/>
                <a:gd name="connsiteX5" fmla="*/ 172 w 197632"/>
                <a:gd name="connsiteY5" fmla="*/ 126173 h 202364"/>
                <a:gd name="connsiteX6" fmla="*/ 75607 w 197632"/>
                <a:gd name="connsiteY6" fmla="*/ 202442 h 202364"/>
                <a:gd name="connsiteX7" fmla="*/ 135732 w 197632"/>
                <a:gd name="connsiteY7" fmla="*/ 178504 h 202364"/>
                <a:gd name="connsiteX8" fmla="*/ 166351 w 197632"/>
                <a:gd name="connsiteY8" fmla="*/ 129513 h 202364"/>
                <a:gd name="connsiteX9" fmla="*/ 163011 w 197632"/>
                <a:gd name="connsiteY9" fmla="*/ 126729 h 202364"/>
                <a:gd name="connsiteX10" fmla="*/ 159392 w 197632"/>
                <a:gd name="connsiteY10" fmla="*/ 129513 h 202364"/>
                <a:gd name="connsiteX11" fmla="*/ 131278 w 197632"/>
                <a:gd name="connsiteY11" fmla="*/ 173493 h 202364"/>
                <a:gd name="connsiteX12" fmla="*/ 80060 w 197632"/>
                <a:gd name="connsiteY12" fmla="*/ 193813 h 202364"/>
                <a:gd name="connsiteX13" fmla="*/ 25503 w 197632"/>
                <a:gd name="connsiteY13" fmla="*/ 135915 h 202364"/>
                <a:gd name="connsiteX14" fmla="*/ 59184 w 197632"/>
                <a:gd name="connsiteY14" fmla="*/ 42388 h 202364"/>
                <a:gd name="connsiteX15" fmla="*/ 127103 w 197632"/>
                <a:gd name="connsiteY15" fmla="*/ 8706 h 202364"/>
                <a:gd name="connsiteX16" fmla="*/ 171918 w 197632"/>
                <a:gd name="connsiteY16" fmla="*/ 62429 h 202364"/>
                <a:gd name="connsiteX17" fmla="*/ 171083 w 197632"/>
                <a:gd name="connsiteY17" fmla="*/ 76625 h 202364"/>
                <a:gd name="connsiteX18" fmla="*/ 175258 w 197632"/>
                <a:gd name="connsiteY18" fmla="*/ 79409 h 202364"/>
                <a:gd name="connsiteX19" fmla="*/ 180269 w 197632"/>
                <a:gd name="connsiteY19" fmla="*/ 73842 h 202364"/>
                <a:gd name="connsiteX20" fmla="*/ 197805 w 197632"/>
                <a:gd name="connsiteY20" fmla="*/ 2861 h 2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632" h="202364">
                  <a:moveTo>
                    <a:pt x="197805" y="2861"/>
                  </a:moveTo>
                  <a:cubicBezTo>
                    <a:pt x="197805" y="2026"/>
                    <a:pt x="197248" y="77"/>
                    <a:pt x="194743" y="77"/>
                  </a:cubicBezTo>
                  <a:cubicBezTo>
                    <a:pt x="193908" y="77"/>
                    <a:pt x="193630" y="356"/>
                    <a:pt x="190568" y="3418"/>
                  </a:cubicBezTo>
                  <a:lnTo>
                    <a:pt x="171083" y="24851"/>
                  </a:lnTo>
                  <a:cubicBezTo>
                    <a:pt x="168578" y="20954"/>
                    <a:pt x="155773" y="77"/>
                    <a:pt x="124876" y="77"/>
                  </a:cubicBezTo>
                  <a:cubicBezTo>
                    <a:pt x="62802" y="77"/>
                    <a:pt x="172" y="61594"/>
                    <a:pt x="172" y="126173"/>
                  </a:cubicBezTo>
                  <a:cubicBezTo>
                    <a:pt x="172" y="172102"/>
                    <a:pt x="33018" y="202442"/>
                    <a:pt x="75607" y="202442"/>
                  </a:cubicBezTo>
                  <a:cubicBezTo>
                    <a:pt x="99824" y="202442"/>
                    <a:pt x="120979" y="191308"/>
                    <a:pt x="135732" y="178504"/>
                  </a:cubicBezTo>
                  <a:cubicBezTo>
                    <a:pt x="161619" y="155679"/>
                    <a:pt x="166351" y="130348"/>
                    <a:pt x="166351" y="129513"/>
                  </a:cubicBezTo>
                  <a:cubicBezTo>
                    <a:pt x="166351" y="126729"/>
                    <a:pt x="163567" y="126729"/>
                    <a:pt x="163011" y="126729"/>
                  </a:cubicBezTo>
                  <a:cubicBezTo>
                    <a:pt x="161340" y="126729"/>
                    <a:pt x="159949" y="127286"/>
                    <a:pt x="159392" y="129513"/>
                  </a:cubicBezTo>
                  <a:cubicBezTo>
                    <a:pt x="156887" y="137585"/>
                    <a:pt x="150485" y="157349"/>
                    <a:pt x="131278" y="173493"/>
                  </a:cubicBezTo>
                  <a:cubicBezTo>
                    <a:pt x="112071" y="189081"/>
                    <a:pt x="94535" y="193813"/>
                    <a:pt x="80060" y="193813"/>
                  </a:cubicBezTo>
                  <a:cubicBezTo>
                    <a:pt x="55008" y="193813"/>
                    <a:pt x="25503" y="179339"/>
                    <a:pt x="25503" y="135915"/>
                  </a:cubicBezTo>
                  <a:cubicBezTo>
                    <a:pt x="25503" y="120049"/>
                    <a:pt x="31348" y="74955"/>
                    <a:pt x="59184" y="42388"/>
                  </a:cubicBezTo>
                  <a:cubicBezTo>
                    <a:pt x="76163" y="22624"/>
                    <a:pt x="102329" y="8706"/>
                    <a:pt x="127103" y="8706"/>
                  </a:cubicBezTo>
                  <a:cubicBezTo>
                    <a:pt x="155495" y="8706"/>
                    <a:pt x="171918" y="30140"/>
                    <a:pt x="171918" y="62429"/>
                  </a:cubicBezTo>
                  <a:cubicBezTo>
                    <a:pt x="171918" y="73563"/>
                    <a:pt x="171083" y="73842"/>
                    <a:pt x="171083" y="76625"/>
                  </a:cubicBezTo>
                  <a:cubicBezTo>
                    <a:pt x="171083" y="79409"/>
                    <a:pt x="174145" y="79409"/>
                    <a:pt x="175258" y="79409"/>
                  </a:cubicBezTo>
                  <a:cubicBezTo>
                    <a:pt x="178877" y="79409"/>
                    <a:pt x="178877" y="78852"/>
                    <a:pt x="180269" y="73842"/>
                  </a:cubicBezTo>
                  <a:lnTo>
                    <a:pt x="197805" y="2861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F2437F8B-1863-2EF2-8CC0-B8B439AD4035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7267405" y="5062046"/>
              <a:ext cx="108725" cy="123729"/>
            </a:xfrm>
            <a:custGeom>
              <a:avLst/>
              <a:gdLst>
                <a:gd name="connsiteX0" fmla="*/ 14988 w 108725"/>
                <a:gd name="connsiteY0" fmla="*/ 109779 h 123729"/>
                <a:gd name="connsiteX1" fmla="*/ 5440 w 108725"/>
                <a:gd name="connsiteY1" fmla="*/ 116794 h 123729"/>
                <a:gd name="connsiteX2" fmla="*/ 179 w 108725"/>
                <a:gd name="connsiteY2" fmla="*/ 120886 h 123729"/>
                <a:gd name="connsiteX3" fmla="*/ 2907 w 108725"/>
                <a:gd name="connsiteY3" fmla="*/ 123808 h 123729"/>
                <a:gd name="connsiteX4" fmla="*/ 19664 w 108725"/>
                <a:gd name="connsiteY4" fmla="*/ 123029 h 123729"/>
                <a:gd name="connsiteX5" fmla="*/ 40123 w 108725"/>
                <a:gd name="connsiteY5" fmla="*/ 123808 h 123729"/>
                <a:gd name="connsiteX6" fmla="*/ 44020 w 108725"/>
                <a:gd name="connsiteY6" fmla="*/ 119522 h 123729"/>
                <a:gd name="connsiteX7" fmla="*/ 38954 w 108725"/>
                <a:gd name="connsiteY7" fmla="*/ 116794 h 123729"/>
                <a:gd name="connsiteX8" fmla="*/ 29407 w 108725"/>
                <a:gd name="connsiteY8" fmla="*/ 114455 h 123729"/>
                <a:gd name="connsiteX9" fmla="*/ 31550 w 108725"/>
                <a:gd name="connsiteY9" fmla="*/ 105492 h 123729"/>
                <a:gd name="connsiteX10" fmla="*/ 38759 w 108725"/>
                <a:gd name="connsiteY10" fmla="*/ 76460 h 123729"/>
                <a:gd name="connsiteX11" fmla="*/ 58829 w 108725"/>
                <a:gd name="connsiteY11" fmla="*/ 87956 h 123729"/>
                <a:gd name="connsiteX12" fmla="*/ 108905 w 108725"/>
                <a:gd name="connsiteY12" fmla="*/ 32619 h 123729"/>
                <a:gd name="connsiteX13" fmla="*/ 79678 w 108725"/>
                <a:gd name="connsiteY13" fmla="*/ 79 h 123729"/>
                <a:gd name="connsiteX14" fmla="*/ 52009 w 108725"/>
                <a:gd name="connsiteY14" fmla="*/ 13718 h 123729"/>
                <a:gd name="connsiteX15" fmla="*/ 31940 w 108725"/>
                <a:gd name="connsiteY15" fmla="*/ 79 h 123729"/>
                <a:gd name="connsiteX16" fmla="*/ 16547 w 108725"/>
                <a:gd name="connsiteY16" fmla="*/ 10406 h 123729"/>
                <a:gd name="connsiteX17" fmla="*/ 9532 w 108725"/>
                <a:gd name="connsiteY17" fmla="*/ 29891 h 123729"/>
                <a:gd name="connsiteX18" fmla="*/ 12844 w 108725"/>
                <a:gd name="connsiteY18" fmla="*/ 32424 h 123729"/>
                <a:gd name="connsiteX19" fmla="*/ 17131 w 108725"/>
                <a:gd name="connsiteY19" fmla="*/ 26578 h 123729"/>
                <a:gd name="connsiteX20" fmla="*/ 31355 w 108725"/>
                <a:gd name="connsiteY20" fmla="*/ 5535 h 123729"/>
                <a:gd name="connsiteX21" fmla="*/ 37785 w 108725"/>
                <a:gd name="connsiteY21" fmla="*/ 15082 h 123729"/>
                <a:gd name="connsiteX22" fmla="*/ 37201 w 108725"/>
                <a:gd name="connsiteY22" fmla="*/ 20928 h 123729"/>
                <a:gd name="connsiteX23" fmla="*/ 14988 w 108725"/>
                <a:gd name="connsiteY23" fmla="*/ 109779 h 123729"/>
                <a:gd name="connsiteX24" fmla="*/ 51814 w 108725"/>
                <a:gd name="connsiteY24" fmla="*/ 23461 h 123729"/>
                <a:gd name="connsiteX25" fmla="*/ 79093 w 108725"/>
                <a:gd name="connsiteY25" fmla="*/ 5535 h 123729"/>
                <a:gd name="connsiteX26" fmla="*/ 93317 w 108725"/>
                <a:gd name="connsiteY26" fmla="*/ 24435 h 123729"/>
                <a:gd name="connsiteX27" fmla="*/ 83185 w 108725"/>
                <a:gd name="connsiteY27" fmla="*/ 63600 h 123729"/>
                <a:gd name="connsiteX28" fmla="*/ 58829 w 108725"/>
                <a:gd name="connsiteY28" fmla="*/ 82500 h 123729"/>
                <a:gd name="connsiteX29" fmla="*/ 41487 w 108725"/>
                <a:gd name="connsiteY29" fmla="*/ 65548 h 123729"/>
                <a:gd name="connsiteX30" fmla="*/ 42072 w 108725"/>
                <a:gd name="connsiteY30" fmla="*/ 62626 h 123729"/>
                <a:gd name="connsiteX31" fmla="*/ 51814 w 108725"/>
                <a:gd name="connsiteY31" fmla="*/ 23461 h 12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725" h="123729">
                  <a:moveTo>
                    <a:pt x="14988" y="109779"/>
                  </a:moveTo>
                  <a:cubicBezTo>
                    <a:pt x="13624" y="115235"/>
                    <a:pt x="13234" y="116794"/>
                    <a:pt x="5440" y="116794"/>
                  </a:cubicBezTo>
                  <a:cubicBezTo>
                    <a:pt x="2907" y="116794"/>
                    <a:pt x="179" y="116794"/>
                    <a:pt x="179" y="120886"/>
                  </a:cubicBezTo>
                  <a:cubicBezTo>
                    <a:pt x="179" y="123029"/>
                    <a:pt x="1933" y="123808"/>
                    <a:pt x="2907" y="123808"/>
                  </a:cubicBezTo>
                  <a:cubicBezTo>
                    <a:pt x="7973" y="123808"/>
                    <a:pt x="14403" y="123029"/>
                    <a:pt x="19664" y="123029"/>
                  </a:cubicBezTo>
                  <a:cubicBezTo>
                    <a:pt x="26289" y="123029"/>
                    <a:pt x="33693" y="123808"/>
                    <a:pt x="40123" y="123808"/>
                  </a:cubicBezTo>
                  <a:cubicBezTo>
                    <a:pt x="41877" y="123808"/>
                    <a:pt x="44020" y="123224"/>
                    <a:pt x="44020" y="119522"/>
                  </a:cubicBezTo>
                  <a:cubicBezTo>
                    <a:pt x="44020" y="116794"/>
                    <a:pt x="41292" y="116794"/>
                    <a:pt x="38954" y="116794"/>
                  </a:cubicBezTo>
                  <a:cubicBezTo>
                    <a:pt x="34668" y="116794"/>
                    <a:pt x="29407" y="116794"/>
                    <a:pt x="29407" y="114455"/>
                  </a:cubicBezTo>
                  <a:cubicBezTo>
                    <a:pt x="29407" y="113481"/>
                    <a:pt x="30771" y="108415"/>
                    <a:pt x="31550" y="105492"/>
                  </a:cubicBezTo>
                  <a:cubicBezTo>
                    <a:pt x="33888" y="95165"/>
                    <a:pt x="36616" y="84644"/>
                    <a:pt x="38759" y="76460"/>
                  </a:cubicBezTo>
                  <a:cubicBezTo>
                    <a:pt x="41098" y="80357"/>
                    <a:pt x="47138" y="87956"/>
                    <a:pt x="58829" y="87956"/>
                  </a:cubicBezTo>
                  <a:cubicBezTo>
                    <a:pt x="82601" y="87956"/>
                    <a:pt x="108905" y="61651"/>
                    <a:pt x="108905" y="32619"/>
                  </a:cubicBezTo>
                  <a:cubicBezTo>
                    <a:pt x="108905" y="9821"/>
                    <a:pt x="93122" y="79"/>
                    <a:pt x="79678" y="79"/>
                  </a:cubicBezTo>
                  <a:cubicBezTo>
                    <a:pt x="67597" y="79"/>
                    <a:pt x="57270" y="8263"/>
                    <a:pt x="52009" y="13718"/>
                  </a:cubicBezTo>
                  <a:cubicBezTo>
                    <a:pt x="48697" y="2612"/>
                    <a:pt x="37785" y="79"/>
                    <a:pt x="31940" y="79"/>
                  </a:cubicBezTo>
                  <a:cubicBezTo>
                    <a:pt x="24341" y="79"/>
                    <a:pt x="19664" y="5145"/>
                    <a:pt x="16547" y="10406"/>
                  </a:cubicBezTo>
                  <a:cubicBezTo>
                    <a:pt x="12650" y="17031"/>
                    <a:pt x="9532" y="28722"/>
                    <a:pt x="9532" y="29891"/>
                  </a:cubicBezTo>
                  <a:cubicBezTo>
                    <a:pt x="9532" y="32424"/>
                    <a:pt x="12260" y="32424"/>
                    <a:pt x="12844" y="32424"/>
                  </a:cubicBezTo>
                  <a:cubicBezTo>
                    <a:pt x="15572" y="32424"/>
                    <a:pt x="15767" y="31839"/>
                    <a:pt x="17131" y="26578"/>
                  </a:cubicBezTo>
                  <a:cubicBezTo>
                    <a:pt x="20054" y="15277"/>
                    <a:pt x="23756" y="5535"/>
                    <a:pt x="31355" y="5535"/>
                  </a:cubicBezTo>
                  <a:cubicBezTo>
                    <a:pt x="36421" y="5535"/>
                    <a:pt x="37785" y="9821"/>
                    <a:pt x="37785" y="15082"/>
                  </a:cubicBezTo>
                  <a:cubicBezTo>
                    <a:pt x="37785" y="17226"/>
                    <a:pt x="37396" y="19759"/>
                    <a:pt x="37201" y="20928"/>
                  </a:cubicBezTo>
                  <a:lnTo>
                    <a:pt x="14988" y="109779"/>
                  </a:lnTo>
                  <a:close/>
                  <a:moveTo>
                    <a:pt x="51814" y="23461"/>
                  </a:moveTo>
                  <a:cubicBezTo>
                    <a:pt x="63116" y="8457"/>
                    <a:pt x="72858" y="5535"/>
                    <a:pt x="79093" y="5535"/>
                  </a:cubicBezTo>
                  <a:cubicBezTo>
                    <a:pt x="86692" y="5535"/>
                    <a:pt x="93317" y="11185"/>
                    <a:pt x="93317" y="24435"/>
                  </a:cubicBezTo>
                  <a:cubicBezTo>
                    <a:pt x="93317" y="32424"/>
                    <a:pt x="89031" y="52299"/>
                    <a:pt x="83185" y="63600"/>
                  </a:cubicBezTo>
                  <a:cubicBezTo>
                    <a:pt x="78314" y="73147"/>
                    <a:pt x="68766" y="82500"/>
                    <a:pt x="58829" y="82500"/>
                  </a:cubicBezTo>
                  <a:cubicBezTo>
                    <a:pt x="44995" y="82500"/>
                    <a:pt x="41487" y="67497"/>
                    <a:pt x="41487" y="65548"/>
                  </a:cubicBezTo>
                  <a:cubicBezTo>
                    <a:pt x="41487" y="64769"/>
                    <a:pt x="41877" y="63405"/>
                    <a:pt x="42072" y="62626"/>
                  </a:cubicBezTo>
                  <a:lnTo>
                    <a:pt x="51814" y="23461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984D7A80-F2BA-7A03-778F-C0D0CF430587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440802" y="4718609"/>
              <a:ext cx="146415" cy="205426"/>
            </a:xfrm>
            <a:custGeom>
              <a:avLst/>
              <a:gdLst>
                <a:gd name="connsiteX0" fmla="*/ 117930 w 146415"/>
                <a:gd name="connsiteY0" fmla="*/ 105011 h 205426"/>
                <a:gd name="connsiteX1" fmla="*/ 82022 w 146415"/>
                <a:gd name="connsiteY1" fmla="*/ 72165 h 205426"/>
                <a:gd name="connsiteX2" fmla="*/ 25237 w 146415"/>
                <a:gd name="connsiteY2" fmla="*/ 98330 h 205426"/>
                <a:gd name="connsiteX3" fmla="*/ 185 w 146415"/>
                <a:gd name="connsiteY3" fmla="*/ 155950 h 205426"/>
                <a:gd name="connsiteX4" fmla="*/ 51403 w 146415"/>
                <a:gd name="connsiteY4" fmla="*/ 205498 h 205426"/>
                <a:gd name="connsiteX5" fmla="*/ 146600 w 146415"/>
                <a:gd name="connsiteY5" fmla="*/ 72165 h 205426"/>
                <a:gd name="connsiteX6" fmla="*/ 86475 w 146415"/>
                <a:gd name="connsiteY6" fmla="*/ 71 h 205426"/>
                <a:gd name="connsiteX7" fmla="*/ 33309 w 146415"/>
                <a:gd name="connsiteY7" fmla="*/ 44051 h 205426"/>
                <a:gd name="connsiteX8" fmla="*/ 43887 w 146415"/>
                <a:gd name="connsiteY8" fmla="*/ 53793 h 205426"/>
                <a:gd name="connsiteX9" fmla="*/ 58918 w 146415"/>
                <a:gd name="connsiteY9" fmla="*/ 39041 h 205426"/>
                <a:gd name="connsiteX10" fmla="*/ 45835 w 146415"/>
                <a:gd name="connsiteY10" fmla="*/ 29298 h 205426"/>
                <a:gd name="connsiteX11" fmla="*/ 85919 w 146415"/>
                <a:gd name="connsiteY11" fmla="*/ 7030 h 205426"/>
                <a:gd name="connsiteX12" fmla="*/ 125724 w 146415"/>
                <a:gd name="connsiteY12" fmla="*/ 57412 h 205426"/>
                <a:gd name="connsiteX13" fmla="*/ 118208 w 146415"/>
                <a:gd name="connsiteY13" fmla="*/ 105011 h 205426"/>
                <a:gd name="connsiteX14" fmla="*/ 117930 w 146415"/>
                <a:gd name="connsiteY14" fmla="*/ 105011 h 205426"/>
                <a:gd name="connsiteX15" fmla="*/ 52238 w 146415"/>
                <a:gd name="connsiteY15" fmla="*/ 197704 h 205426"/>
                <a:gd name="connsiteX16" fmla="*/ 21619 w 146415"/>
                <a:gd name="connsiteY16" fmla="*/ 166249 h 205426"/>
                <a:gd name="connsiteX17" fmla="*/ 39990 w 146415"/>
                <a:gd name="connsiteY17" fmla="*/ 103062 h 205426"/>
                <a:gd name="connsiteX18" fmla="*/ 82022 w 146415"/>
                <a:gd name="connsiteY18" fmla="*/ 78289 h 205426"/>
                <a:gd name="connsiteX19" fmla="*/ 112919 w 146415"/>
                <a:gd name="connsiteY19" fmla="*/ 115032 h 205426"/>
                <a:gd name="connsiteX20" fmla="*/ 52238 w 146415"/>
                <a:gd name="connsiteY20" fmla="*/ 197704 h 2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15" h="205426">
                  <a:moveTo>
                    <a:pt x="117930" y="105011"/>
                  </a:moveTo>
                  <a:cubicBezTo>
                    <a:pt x="115146" y="87753"/>
                    <a:pt x="103734" y="72165"/>
                    <a:pt x="82022" y="72165"/>
                  </a:cubicBezTo>
                  <a:cubicBezTo>
                    <a:pt x="65042" y="72165"/>
                    <a:pt x="46949" y="76619"/>
                    <a:pt x="25237" y="98330"/>
                  </a:cubicBezTo>
                  <a:cubicBezTo>
                    <a:pt x="2134" y="121434"/>
                    <a:pt x="185" y="147321"/>
                    <a:pt x="185" y="155950"/>
                  </a:cubicBezTo>
                  <a:cubicBezTo>
                    <a:pt x="185" y="173208"/>
                    <a:pt x="12433" y="205498"/>
                    <a:pt x="51403" y="205498"/>
                  </a:cubicBezTo>
                  <a:cubicBezTo>
                    <a:pt x="117651" y="205498"/>
                    <a:pt x="146600" y="111970"/>
                    <a:pt x="146600" y="72165"/>
                  </a:cubicBezTo>
                  <a:cubicBezTo>
                    <a:pt x="146600" y="27906"/>
                    <a:pt x="120713" y="71"/>
                    <a:pt x="86475" y="71"/>
                  </a:cubicBezTo>
                  <a:cubicBezTo>
                    <a:pt x="46114" y="71"/>
                    <a:pt x="33309" y="36257"/>
                    <a:pt x="33309" y="44051"/>
                  </a:cubicBezTo>
                  <a:cubicBezTo>
                    <a:pt x="33309" y="47948"/>
                    <a:pt x="35536" y="53793"/>
                    <a:pt x="43887" y="53793"/>
                  </a:cubicBezTo>
                  <a:cubicBezTo>
                    <a:pt x="53073" y="53793"/>
                    <a:pt x="58918" y="45443"/>
                    <a:pt x="58918" y="39041"/>
                  </a:cubicBezTo>
                  <a:cubicBezTo>
                    <a:pt x="58918" y="29298"/>
                    <a:pt x="50289" y="29298"/>
                    <a:pt x="45835" y="29298"/>
                  </a:cubicBezTo>
                  <a:cubicBezTo>
                    <a:pt x="58083" y="8700"/>
                    <a:pt x="77846" y="7030"/>
                    <a:pt x="85919" y="7030"/>
                  </a:cubicBezTo>
                  <a:cubicBezTo>
                    <a:pt x="106239" y="7030"/>
                    <a:pt x="125724" y="21504"/>
                    <a:pt x="125724" y="57412"/>
                  </a:cubicBezTo>
                  <a:cubicBezTo>
                    <a:pt x="125724" y="68268"/>
                    <a:pt x="124054" y="82464"/>
                    <a:pt x="118208" y="105011"/>
                  </a:cubicBezTo>
                  <a:lnTo>
                    <a:pt x="117930" y="105011"/>
                  </a:lnTo>
                  <a:close/>
                  <a:moveTo>
                    <a:pt x="52238" y="197704"/>
                  </a:moveTo>
                  <a:cubicBezTo>
                    <a:pt x="21619" y="197704"/>
                    <a:pt x="21619" y="169033"/>
                    <a:pt x="21619" y="166249"/>
                  </a:cubicBezTo>
                  <a:cubicBezTo>
                    <a:pt x="21619" y="158734"/>
                    <a:pt x="28577" y="119764"/>
                    <a:pt x="39990" y="103062"/>
                  </a:cubicBezTo>
                  <a:cubicBezTo>
                    <a:pt x="51124" y="87196"/>
                    <a:pt x="64764" y="78289"/>
                    <a:pt x="82022" y="78289"/>
                  </a:cubicBezTo>
                  <a:cubicBezTo>
                    <a:pt x="112363" y="78289"/>
                    <a:pt x="112919" y="109465"/>
                    <a:pt x="112919" y="115032"/>
                  </a:cubicBezTo>
                  <a:cubicBezTo>
                    <a:pt x="112919" y="135073"/>
                    <a:pt x="95105" y="197704"/>
                    <a:pt x="52238" y="197704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998151DF-E59D-16FF-F85F-09483599D7EE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7599593" y="4729465"/>
              <a:ext cx="189282" cy="188447"/>
            </a:xfrm>
            <a:custGeom>
              <a:avLst/>
              <a:gdLst>
                <a:gd name="connsiteX0" fmla="*/ 112368 w 189282"/>
                <a:gd name="connsiteY0" fmla="*/ 19556 h 188447"/>
                <a:gd name="connsiteX1" fmla="*/ 118771 w 189282"/>
                <a:gd name="connsiteY1" fmla="*/ 9256 h 188447"/>
                <a:gd name="connsiteX2" fmla="*/ 136307 w 189282"/>
                <a:gd name="connsiteY2" fmla="*/ 8700 h 188447"/>
                <a:gd name="connsiteX3" fmla="*/ 176947 w 189282"/>
                <a:gd name="connsiteY3" fmla="*/ 31525 h 188447"/>
                <a:gd name="connsiteX4" fmla="*/ 174720 w 189282"/>
                <a:gd name="connsiteY4" fmla="*/ 53793 h 188447"/>
                <a:gd name="connsiteX5" fmla="*/ 173885 w 189282"/>
                <a:gd name="connsiteY5" fmla="*/ 59082 h 188447"/>
                <a:gd name="connsiteX6" fmla="*/ 177225 w 189282"/>
                <a:gd name="connsiteY6" fmla="*/ 62701 h 188447"/>
                <a:gd name="connsiteX7" fmla="*/ 181401 w 189282"/>
                <a:gd name="connsiteY7" fmla="*/ 56299 h 188447"/>
                <a:gd name="connsiteX8" fmla="*/ 188916 w 189282"/>
                <a:gd name="connsiteY8" fmla="*/ 7865 h 188447"/>
                <a:gd name="connsiteX9" fmla="*/ 189473 w 189282"/>
                <a:gd name="connsiteY9" fmla="*/ 3133 h 188447"/>
                <a:gd name="connsiteX10" fmla="*/ 181958 w 189282"/>
                <a:gd name="connsiteY10" fmla="*/ 71 h 188447"/>
                <a:gd name="connsiteX11" fmla="*/ 27470 w 189282"/>
                <a:gd name="connsiteY11" fmla="*/ 71 h 188447"/>
                <a:gd name="connsiteX12" fmla="*/ 18562 w 189282"/>
                <a:gd name="connsiteY12" fmla="*/ 5638 h 188447"/>
                <a:gd name="connsiteX13" fmla="*/ 1861 w 189282"/>
                <a:gd name="connsiteY13" fmla="*/ 54628 h 188447"/>
                <a:gd name="connsiteX14" fmla="*/ 191 w 189282"/>
                <a:gd name="connsiteY14" fmla="*/ 59639 h 188447"/>
                <a:gd name="connsiteX15" fmla="*/ 3531 w 189282"/>
                <a:gd name="connsiteY15" fmla="*/ 62701 h 188447"/>
                <a:gd name="connsiteX16" fmla="*/ 8263 w 189282"/>
                <a:gd name="connsiteY16" fmla="*/ 56855 h 188447"/>
                <a:gd name="connsiteX17" fmla="*/ 71728 w 189282"/>
                <a:gd name="connsiteY17" fmla="*/ 8700 h 188447"/>
                <a:gd name="connsiteX18" fmla="*/ 82584 w 189282"/>
                <a:gd name="connsiteY18" fmla="*/ 8700 h 188447"/>
                <a:gd name="connsiteX19" fmla="*/ 90378 w 189282"/>
                <a:gd name="connsiteY19" fmla="*/ 12040 h 188447"/>
                <a:gd name="connsiteX20" fmla="*/ 89265 w 189282"/>
                <a:gd name="connsiteY20" fmla="*/ 17885 h 188447"/>
                <a:gd name="connsiteX21" fmla="*/ 51965 w 189282"/>
                <a:gd name="connsiteY21" fmla="*/ 166528 h 188447"/>
                <a:gd name="connsiteX22" fmla="*/ 18841 w 189282"/>
                <a:gd name="connsiteY22" fmla="*/ 179889 h 188447"/>
                <a:gd name="connsiteX23" fmla="*/ 7150 w 189282"/>
                <a:gd name="connsiteY23" fmla="*/ 185178 h 188447"/>
                <a:gd name="connsiteX24" fmla="*/ 11882 w 189282"/>
                <a:gd name="connsiteY24" fmla="*/ 188518 h 188447"/>
                <a:gd name="connsiteX25" fmla="*/ 34707 w 189282"/>
                <a:gd name="connsiteY25" fmla="*/ 187961 h 188447"/>
                <a:gd name="connsiteX26" fmla="*/ 58367 w 189282"/>
                <a:gd name="connsiteY26" fmla="*/ 187683 h 188447"/>
                <a:gd name="connsiteX27" fmla="*/ 81471 w 189282"/>
                <a:gd name="connsiteY27" fmla="*/ 187961 h 188447"/>
                <a:gd name="connsiteX28" fmla="*/ 105688 w 189282"/>
                <a:gd name="connsiteY28" fmla="*/ 188518 h 188447"/>
                <a:gd name="connsiteX29" fmla="*/ 111812 w 189282"/>
                <a:gd name="connsiteY29" fmla="*/ 182951 h 188447"/>
                <a:gd name="connsiteX30" fmla="*/ 102348 w 189282"/>
                <a:gd name="connsiteY30" fmla="*/ 179889 h 188447"/>
                <a:gd name="connsiteX31" fmla="*/ 84533 w 189282"/>
                <a:gd name="connsiteY31" fmla="*/ 179332 h 188447"/>
                <a:gd name="connsiteX32" fmla="*/ 74234 w 189282"/>
                <a:gd name="connsiteY32" fmla="*/ 173208 h 188447"/>
                <a:gd name="connsiteX33" fmla="*/ 75347 w 189282"/>
                <a:gd name="connsiteY33" fmla="*/ 167363 h 188447"/>
                <a:gd name="connsiteX34" fmla="*/ 112368 w 189282"/>
                <a:gd name="connsiteY34" fmla="*/ 19556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368" y="19556"/>
                  </a:moveTo>
                  <a:cubicBezTo>
                    <a:pt x="114317" y="11762"/>
                    <a:pt x="115430" y="10091"/>
                    <a:pt x="118771" y="9256"/>
                  </a:cubicBezTo>
                  <a:cubicBezTo>
                    <a:pt x="121276" y="8700"/>
                    <a:pt x="130462" y="8700"/>
                    <a:pt x="136307" y="8700"/>
                  </a:cubicBezTo>
                  <a:cubicBezTo>
                    <a:pt x="164421" y="8700"/>
                    <a:pt x="176947" y="9813"/>
                    <a:pt x="176947" y="31525"/>
                  </a:cubicBezTo>
                  <a:cubicBezTo>
                    <a:pt x="176947" y="35700"/>
                    <a:pt x="175834" y="46556"/>
                    <a:pt x="174720" y="53793"/>
                  </a:cubicBezTo>
                  <a:cubicBezTo>
                    <a:pt x="174442" y="54907"/>
                    <a:pt x="173885" y="58247"/>
                    <a:pt x="173885" y="59082"/>
                  </a:cubicBezTo>
                  <a:cubicBezTo>
                    <a:pt x="173885" y="60752"/>
                    <a:pt x="174720" y="62701"/>
                    <a:pt x="177225" y="62701"/>
                  </a:cubicBezTo>
                  <a:cubicBezTo>
                    <a:pt x="180287" y="62701"/>
                    <a:pt x="180844" y="60474"/>
                    <a:pt x="181401" y="56299"/>
                  </a:cubicBezTo>
                  <a:lnTo>
                    <a:pt x="188916" y="7865"/>
                  </a:lnTo>
                  <a:cubicBezTo>
                    <a:pt x="189195" y="6751"/>
                    <a:pt x="189473" y="3968"/>
                    <a:pt x="189473" y="3133"/>
                  </a:cubicBezTo>
                  <a:cubicBezTo>
                    <a:pt x="189473" y="71"/>
                    <a:pt x="186690" y="71"/>
                    <a:pt x="181958" y="71"/>
                  </a:cubicBezTo>
                  <a:lnTo>
                    <a:pt x="27470" y="71"/>
                  </a:lnTo>
                  <a:cubicBezTo>
                    <a:pt x="20789" y="71"/>
                    <a:pt x="20511" y="349"/>
                    <a:pt x="18562" y="5638"/>
                  </a:cubicBezTo>
                  <a:lnTo>
                    <a:pt x="1861" y="54628"/>
                  </a:lnTo>
                  <a:cubicBezTo>
                    <a:pt x="1583" y="55185"/>
                    <a:pt x="191" y="59082"/>
                    <a:pt x="191" y="59639"/>
                  </a:cubicBezTo>
                  <a:cubicBezTo>
                    <a:pt x="191" y="61309"/>
                    <a:pt x="1583" y="62701"/>
                    <a:pt x="3531" y="62701"/>
                  </a:cubicBezTo>
                  <a:cubicBezTo>
                    <a:pt x="6315" y="62701"/>
                    <a:pt x="6593" y="61309"/>
                    <a:pt x="8263" y="56855"/>
                  </a:cubicBezTo>
                  <a:cubicBezTo>
                    <a:pt x="23294" y="13710"/>
                    <a:pt x="30532" y="8700"/>
                    <a:pt x="71728" y="8700"/>
                  </a:cubicBezTo>
                  <a:lnTo>
                    <a:pt x="82584" y="8700"/>
                  </a:lnTo>
                  <a:cubicBezTo>
                    <a:pt x="90378" y="8700"/>
                    <a:pt x="90378" y="9813"/>
                    <a:pt x="90378" y="12040"/>
                  </a:cubicBezTo>
                  <a:cubicBezTo>
                    <a:pt x="90378" y="13710"/>
                    <a:pt x="89543" y="17050"/>
                    <a:pt x="89265" y="17885"/>
                  </a:cubicBezTo>
                  <a:lnTo>
                    <a:pt x="51965" y="166528"/>
                  </a:lnTo>
                  <a:cubicBezTo>
                    <a:pt x="49460" y="176827"/>
                    <a:pt x="48625" y="179889"/>
                    <a:pt x="18841" y="179889"/>
                  </a:cubicBezTo>
                  <a:cubicBezTo>
                    <a:pt x="8820" y="179889"/>
                    <a:pt x="7150" y="179889"/>
                    <a:pt x="7150" y="185178"/>
                  </a:cubicBezTo>
                  <a:cubicBezTo>
                    <a:pt x="7150" y="188518"/>
                    <a:pt x="10212" y="188518"/>
                    <a:pt x="11882" y="188518"/>
                  </a:cubicBezTo>
                  <a:cubicBezTo>
                    <a:pt x="19398" y="188518"/>
                    <a:pt x="27191" y="187961"/>
                    <a:pt x="34707" y="187961"/>
                  </a:cubicBezTo>
                  <a:cubicBezTo>
                    <a:pt x="42501" y="187961"/>
                    <a:pt x="50573" y="187683"/>
                    <a:pt x="58367" y="187683"/>
                  </a:cubicBezTo>
                  <a:cubicBezTo>
                    <a:pt x="66161" y="187683"/>
                    <a:pt x="73955" y="187961"/>
                    <a:pt x="81471" y="187961"/>
                  </a:cubicBezTo>
                  <a:cubicBezTo>
                    <a:pt x="89543" y="187961"/>
                    <a:pt x="97894" y="188518"/>
                    <a:pt x="105688" y="188518"/>
                  </a:cubicBezTo>
                  <a:cubicBezTo>
                    <a:pt x="108471" y="188518"/>
                    <a:pt x="111812" y="188518"/>
                    <a:pt x="111812" y="182951"/>
                  </a:cubicBezTo>
                  <a:cubicBezTo>
                    <a:pt x="111812" y="179889"/>
                    <a:pt x="109585" y="179889"/>
                    <a:pt x="102348" y="179889"/>
                  </a:cubicBezTo>
                  <a:cubicBezTo>
                    <a:pt x="95389" y="179889"/>
                    <a:pt x="91770" y="179889"/>
                    <a:pt x="84533" y="179332"/>
                  </a:cubicBezTo>
                  <a:cubicBezTo>
                    <a:pt x="76461" y="178497"/>
                    <a:pt x="74234" y="177662"/>
                    <a:pt x="74234" y="173208"/>
                  </a:cubicBezTo>
                  <a:cubicBezTo>
                    <a:pt x="74234" y="172930"/>
                    <a:pt x="74234" y="171538"/>
                    <a:pt x="75347" y="167363"/>
                  </a:cubicBezTo>
                  <a:lnTo>
                    <a:pt x="112368" y="19556"/>
                  </a:lnTo>
                  <a:close/>
                </a:path>
              </a:pathLst>
            </a:custGeom>
            <a:solidFill>
              <a:srgbClr val="FF1A1A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94599329-EC71-2ADC-4A87-2F7578F0F8E0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7429668" y="5031066"/>
              <a:ext cx="364569" cy="11133"/>
            </a:xfrm>
            <a:custGeom>
              <a:avLst/>
              <a:gdLst>
                <a:gd name="connsiteX0" fmla="*/ 0 w 364569"/>
                <a:gd name="connsiteY0" fmla="*/ 0 h 11133"/>
                <a:gd name="connsiteX1" fmla="*/ 364569 w 364569"/>
                <a:gd name="connsiteY1" fmla="*/ 0 h 11133"/>
                <a:gd name="connsiteX2" fmla="*/ 364569 w 364569"/>
                <a:gd name="connsiteY2" fmla="*/ 11134 h 11133"/>
                <a:gd name="connsiteX3" fmla="*/ 0 w 364569"/>
                <a:gd name="connsiteY3" fmla="*/ 11134 h 1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569" h="11133">
                  <a:moveTo>
                    <a:pt x="0" y="0"/>
                  </a:moveTo>
                  <a:lnTo>
                    <a:pt x="364569" y="0"/>
                  </a:lnTo>
                  <a:lnTo>
                    <a:pt x="364569" y="11134"/>
                  </a:lnTo>
                  <a:lnTo>
                    <a:pt x="0" y="11134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7ADB255D-8232-73FD-9568-08F461A0A205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7491206" y="5097857"/>
              <a:ext cx="146415" cy="205426"/>
            </a:xfrm>
            <a:custGeom>
              <a:avLst/>
              <a:gdLst>
                <a:gd name="connsiteX0" fmla="*/ 117932 w 146415"/>
                <a:gd name="connsiteY0" fmla="*/ 105025 h 205426"/>
                <a:gd name="connsiteX1" fmla="*/ 82024 w 146415"/>
                <a:gd name="connsiteY1" fmla="*/ 72178 h 205426"/>
                <a:gd name="connsiteX2" fmla="*/ 25239 w 146415"/>
                <a:gd name="connsiteY2" fmla="*/ 98344 h 205426"/>
                <a:gd name="connsiteX3" fmla="*/ 187 w 146415"/>
                <a:gd name="connsiteY3" fmla="*/ 155964 h 205426"/>
                <a:gd name="connsiteX4" fmla="*/ 51404 w 146415"/>
                <a:gd name="connsiteY4" fmla="*/ 205511 h 205426"/>
                <a:gd name="connsiteX5" fmla="*/ 146602 w 146415"/>
                <a:gd name="connsiteY5" fmla="*/ 72178 h 205426"/>
                <a:gd name="connsiteX6" fmla="*/ 86477 w 146415"/>
                <a:gd name="connsiteY6" fmla="*/ 84 h 205426"/>
                <a:gd name="connsiteX7" fmla="*/ 33311 w 146415"/>
                <a:gd name="connsiteY7" fmla="*/ 44065 h 205426"/>
                <a:gd name="connsiteX8" fmla="*/ 43889 w 146415"/>
                <a:gd name="connsiteY8" fmla="*/ 53807 h 205426"/>
                <a:gd name="connsiteX9" fmla="*/ 58920 w 146415"/>
                <a:gd name="connsiteY9" fmla="*/ 39054 h 205426"/>
                <a:gd name="connsiteX10" fmla="*/ 45837 w 146415"/>
                <a:gd name="connsiteY10" fmla="*/ 29312 h 205426"/>
                <a:gd name="connsiteX11" fmla="*/ 85921 w 146415"/>
                <a:gd name="connsiteY11" fmla="*/ 7043 h 205426"/>
                <a:gd name="connsiteX12" fmla="*/ 125725 w 146415"/>
                <a:gd name="connsiteY12" fmla="*/ 57426 h 205426"/>
                <a:gd name="connsiteX13" fmla="*/ 118210 w 146415"/>
                <a:gd name="connsiteY13" fmla="*/ 105025 h 205426"/>
                <a:gd name="connsiteX14" fmla="*/ 117932 w 146415"/>
                <a:gd name="connsiteY14" fmla="*/ 105025 h 205426"/>
                <a:gd name="connsiteX15" fmla="*/ 52239 w 146415"/>
                <a:gd name="connsiteY15" fmla="*/ 197717 h 205426"/>
                <a:gd name="connsiteX16" fmla="*/ 21620 w 146415"/>
                <a:gd name="connsiteY16" fmla="*/ 166263 h 205426"/>
                <a:gd name="connsiteX17" fmla="*/ 39992 w 146415"/>
                <a:gd name="connsiteY17" fmla="*/ 103076 h 205426"/>
                <a:gd name="connsiteX18" fmla="*/ 82024 w 146415"/>
                <a:gd name="connsiteY18" fmla="*/ 78302 h 205426"/>
                <a:gd name="connsiteX19" fmla="*/ 112921 w 146415"/>
                <a:gd name="connsiteY19" fmla="*/ 115045 h 205426"/>
                <a:gd name="connsiteX20" fmla="*/ 52239 w 146415"/>
                <a:gd name="connsiteY20" fmla="*/ 197717 h 2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15" h="205426">
                  <a:moveTo>
                    <a:pt x="117932" y="105025"/>
                  </a:moveTo>
                  <a:cubicBezTo>
                    <a:pt x="115148" y="87766"/>
                    <a:pt x="103735" y="72178"/>
                    <a:pt x="82024" y="72178"/>
                  </a:cubicBezTo>
                  <a:cubicBezTo>
                    <a:pt x="65044" y="72178"/>
                    <a:pt x="46951" y="76632"/>
                    <a:pt x="25239" y="98344"/>
                  </a:cubicBezTo>
                  <a:cubicBezTo>
                    <a:pt x="2135" y="121448"/>
                    <a:pt x="187" y="147335"/>
                    <a:pt x="187" y="155964"/>
                  </a:cubicBezTo>
                  <a:cubicBezTo>
                    <a:pt x="187" y="173222"/>
                    <a:pt x="12435" y="205511"/>
                    <a:pt x="51404" y="205511"/>
                  </a:cubicBezTo>
                  <a:cubicBezTo>
                    <a:pt x="117653" y="205511"/>
                    <a:pt x="146602" y="111983"/>
                    <a:pt x="146602" y="72178"/>
                  </a:cubicBezTo>
                  <a:cubicBezTo>
                    <a:pt x="146602" y="27920"/>
                    <a:pt x="120715" y="84"/>
                    <a:pt x="86477" y="84"/>
                  </a:cubicBezTo>
                  <a:cubicBezTo>
                    <a:pt x="46116" y="84"/>
                    <a:pt x="33311" y="36271"/>
                    <a:pt x="33311" y="44065"/>
                  </a:cubicBezTo>
                  <a:cubicBezTo>
                    <a:pt x="33311" y="47962"/>
                    <a:pt x="35538" y="53807"/>
                    <a:pt x="43889" y="53807"/>
                  </a:cubicBezTo>
                  <a:cubicBezTo>
                    <a:pt x="53075" y="53807"/>
                    <a:pt x="58920" y="45456"/>
                    <a:pt x="58920" y="39054"/>
                  </a:cubicBezTo>
                  <a:cubicBezTo>
                    <a:pt x="58920" y="29312"/>
                    <a:pt x="50291" y="29312"/>
                    <a:pt x="45837" y="29312"/>
                  </a:cubicBezTo>
                  <a:cubicBezTo>
                    <a:pt x="58085" y="8713"/>
                    <a:pt x="77848" y="7043"/>
                    <a:pt x="85921" y="7043"/>
                  </a:cubicBezTo>
                  <a:cubicBezTo>
                    <a:pt x="106241" y="7043"/>
                    <a:pt x="125725" y="21518"/>
                    <a:pt x="125725" y="57426"/>
                  </a:cubicBezTo>
                  <a:cubicBezTo>
                    <a:pt x="125725" y="68282"/>
                    <a:pt x="124055" y="82478"/>
                    <a:pt x="118210" y="105025"/>
                  </a:cubicBezTo>
                  <a:lnTo>
                    <a:pt x="117932" y="105025"/>
                  </a:lnTo>
                  <a:close/>
                  <a:moveTo>
                    <a:pt x="52239" y="197717"/>
                  </a:moveTo>
                  <a:cubicBezTo>
                    <a:pt x="21620" y="197717"/>
                    <a:pt x="21620" y="169046"/>
                    <a:pt x="21620" y="166263"/>
                  </a:cubicBezTo>
                  <a:cubicBezTo>
                    <a:pt x="21620" y="158747"/>
                    <a:pt x="28579" y="119777"/>
                    <a:pt x="39992" y="103076"/>
                  </a:cubicBezTo>
                  <a:cubicBezTo>
                    <a:pt x="51126" y="87210"/>
                    <a:pt x="64766" y="78302"/>
                    <a:pt x="82024" y="78302"/>
                  </a:cubicBezTo>
                  <a:cubicBezTo>
                    <a:pt x="112364" y="78302"/>
                    <a:pt x="112921" y="109478"/>
                    <a:pt x="112921" y="115045"/>
                  </a:cubicBezTo>
                  <a:cubicBezTo>
                    <a:pt x="112921" y="135087"/>
                    <a:pt x="95106" y="197717"/>
                    <a:pt x="52239" y="197717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C8F84297-BD6A-4D89-0760-1426C730451F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649719" y="5122909"/>
              <a:ext cx="85455" cy="177312"/>
            </a:xfrm>
            <a:custGeom>
              <a:avLst/>
              <a:gdLst>
                <a:gd name="connsiteX0" fmla="*/ 51132 w 85455"/>
                <a:gd name="connsiteY0" fmla="*/ 62993 h 177312"/>
                <a:gd name="connsiteX1" fmla="*/ 77297 w 85455"/>
                <a:gd name="connsiteY1" fmla="*/ 62993 h 177312"/>
                <a:gd name="connsiteX2" fmla="*/ 85648 w 85455"/>
                <a:gd name="connsiteY2" fmla="*/ 57426 h 177312"/>
                <a:gd name="connsiteX3" fmla="*/ 77854 w 85455"/>
                <a:gd name="connsiteY3" fmla="*/ 54364 h 177312"/>
                <a:gd name="connsiteX4" fmla="*/ 53359 w 85455"/>
                <a:gd name="connsiteY4" fmla="*/ 54364 h 177312"/>
                <a:gd name="connsiteX5" fmla="*/ 64771 w 85455"/>
                <a:gd name="connsiteY5" fmla="*/ 7600 h 177312"/>
                <a:gd name="connsiteX6" fmla="*/ 56699 w 85455"/>
                <a:gd name="connsiteY6" fmla="*/ 84 h 177312"/>
                <a:gd name="connsiteX7" fmla="*/ 45565 w 85455"/>
                <a:gd name="connsiteY7" fmla="*/ 10105 h 177312"/>
                <a:gd name="connsiteX8" fmla="*/ 34709 w 85455"/>
                <a:gd name="connsiteY8" fmla="*/ 54364 h 177312"/>
                <a:gd name="connsiteX9" fmla="*/ 8543 w 85455"/>
                <a:gd name="connsiteY9" fmla="*/ 54364 h 177312"/>
                <a:gd name="connsiteX10" fmla="*/ 193 w 85455"/>
                <a:gd name="connsiteY10" fmla="*/ 59652 h 177312"/>
                <a:gd name="connsiteX11" fmla="*/ 7987 w 85455"/>
                <a:gd name="connsiteY11" fmla="*/ 62993 h 177312"/>
                <a:gd name="connsiteX12" fmla="*/ 32482 w 85455"/>
                <a:gd name="connsiteY12" fmla="*/ 62993 h 177312"/>
                <a:gd name="connsiteX13" fmla="*/ 11327 w 85455"/>
                <a:gd name="connsiteY13" fmla="*/ 151788 h 177312"/>
                <a:gd name="connsiteX14" fmla="*/ 36936 w 85455"/>
                <a:gd name="connsiteY14" fmla="*/ 177397 h 177312"/>
                <a:gd name="connsiteX15" fmla="*/ 81194 w 85455"/>
                <a:gd name="connsiteY15" fmla="*/ 134530 h 177312"/>
                <a:gd name="connsiteX16" fmla="*/ 77854 w 85455"/>
                <a:gd name="connsiteY16" fmla="*/ 131747 h 177312"/>
                <a:gd name="connsiteX17" fmla="*/ 73679 w 85455"/>
                <a:gd name="connsiteY17" fmla="*/ 135644 h 177312"/>
                <a:gd name="connsiteX18" fmla="*/ 37492 w 85455"/>
                <a:gd name="connsiteY18" fmla="*/ 171273 h 177312"/>
                <a:gd name="connsiteX19" fmla="*/ 28863 w 85455"/>
                <a:gd name="connsiteY19" fmla="*/ 158469 h 177312"/>
                <a:gd name="connsiteX20" fmla="*/ 30534 w 85455"/>
                <a:gd name="connsiteY20" fmla="*/ 145108 h 177312"/>
                <a:gd name="connsiteX21" fmla="*/ 51132 w 85455"/>
                <a:gd name="connsiteY21" fmla="*/ 62993 h 17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55" h="177312">
                  <a:moveTo>
                    <a:pt x="51132" y="62993"/>
                  </a:moveTo>
                  <a:lnTo>
                    <a:pt x="77297" y="62993"/>
                  </a:lnTo>
                  <a:cubicBezTo>
                    <a:pt x="82865" y="62993"/>
                    <a:pt x="85648" y="62993"/>
                    <a:pt x="85648" y="57426"/>
                  </a:cubicBezTo>
                  <a:cubicBezTo>
                    <a:pt x="85648" y="54364"/>
                    <a:pt x="82865" y="54364"/>
                    <a:pt x="77854" y="54364"/>
                  </a:cubicBezTo>
                  <a:lnTo>
                    <a:pt x="53359" y="54364"/>
                  </a:lnTo>
                  <a:cubicBezTo>
                    <a:pt x="63380" y="14837"/>
                    <a:pt x="64771" y="9270"/>
                    <a:pt x="64771" y="7600"/>
                  </a:cubicBezTo>
                  <a:cubicBezTo>
                    <a:pt x="64771" y="2868"/>
                    <a:pt x="61431" y="84"/>
                    <a:pt x="56699" y="84"/>
                  </a:cubicBezTo>
                  <a:cubicBezTo>
                    <a:pt x="55864" y="84"/>
                    <a:pt x="48070" y="363"/>
                    <a:pt x="45565" y="10105"/>
                  </a:cubicBezTo>
                  <a:lnTo>
                    <a:pt x="34709" y="54364"/>
                  </a:lnTo>
                  <a:lnTo>
                    <a:pt x="8543" y="54364"/>
                  </a:lnTo>
                  <a:cubicBezTo>
                    <a:pt x="2976" y="54364"/>
                    <a:pt x="193" y="54364"/>
                    <a:pt x="193" y="59652"/>
                  </a:cubicBezTo>
                  <a:cubicBezTo>
                    <a:pt x="193" y="62993"/>
                    <a:pt x="2420" y="62993"/>
                    <a:pt x="7987" y="62993"/>
                  </a:cubicBezTo>
                  <a:lnTo>
                    <a:pt x="32482" y="62993"/>
                  </a:lnTo>
                  <a:cubicBezTo>
                    <a:pt x="12440" y="142046"/>
                    <a:pt x="11327" y="146778"/>
                    <a:pt x="11327" y="151788"/>
                  </a:cubicBezTo>
                  <a:cubicBezTo>
                    <a:pt x="11327" y="166820"/>
                    <a:pt x="21905" y="177397"/>
                    <a:pt x="36936" y="177397"/>
                  </a:cubicBezTo>
                  <a:cubicBezTo>
                    <a:pt x="65328" y="177397"/>
                    <a:pt x="81194" y="136757"/>
                    <a:pt x="81194" y="134530"/>
                  </a:cubicBezTo>
                  <a:cubicBezTo>
                    <a:pt x="81194" y="131747"/>
                    <a:pt x="78968" y="131747"/>
                    <a:pt x="77854" y="131747"/>
                  </a:cubicBezTo>
                  <a:cubicBezTo>
                    <a:pt x="75349" y="131747"/>
                    <a:pt x="75071" y="132582"/>
                    <a:pt x="73679" y="135644"/>
                  </a:cubicBezTo>
                  <a:cubicBezTo>
                    <a:pt x="61709" y="164593"/>
                    <a:pt x="46957" y="171273"/>
                    <a:pt x="37492" y="171273"/>
                  </a:cubicBezTo>
                  <a:cubicBezTo>
                    <a:pt x="31647" y="171273"/>
                    <a:pt x="28863" y="167655"/>
                    <a:pt x="28863" y="158469"/>
                  </a:cubicBezTo>
                  <a:cubicBezTo>
                    <a:pt x="28863" y="151788"/>
                    <a:pt x="29420" y="149840"/>
                    <a:pt x="30534" y="145108"/>
                  </a:cubicBezTo>
                  <a:lnTo>
                    <a:pt x="51132" y="62993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DBA6089-FC0D-A10F-CB3D-2500997EB2BD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7905083" y="4943940"/>
              <a:ext cx="185106" cy="185385"/>
            </a:xfrm>
            <a:custGeom>
              <a:avLst/>
              <a:gdLst>
                <a:gd name="connsiteX0" fmla="*/ 98461 w 185106"/>
                <a:gd name="connsiteY0" fmla="*/ 98337 h 185385"/>
                <a:gd name="connsiteX1" fmla="*/ 176123 w 185106"/>
                <a:gd name="connsiteY1" fmla="*/ 98337 h 185385"/>
                <a:gd name="connsiteX2" fmla="*/ 185308 w 185106"/>
                <a:gd name="connsiteY2" fmla="*/ 92770 h 185385"/>
                <a:gd name="connsiteX3" fmla="*/ 176123 w 185106"/>
                <a:gd name="connsiteY3" fmla="*/ 87203 h 185385"/>
                <a:gd name="connsiteX4" fmla="*/ 98461 w 185106"/>
                <a:gd name="connsiteY4" fmla="*/ 87203 h 185385"/>
                <a:gd name="connsiteX5" fmla="*/ 98461 w 185106"/>
                <a:gd name="connsiteY5" fmla="*/ 9263 h 185385"/>
                <a:gd name="connsiteX6" fmla="*/ 92894 w 185106"/>
                <a:gd name="connsiteY6" fmla="*/ 77 h 185385"/>
                <a:gd name="connsiteX7" fmla="*/ 87327 w 185106"/>
                <a:gd name="connsiteY7" fmla="*/ 9263 h 185385"/>
                <a:gd name="connsiteX8" fmla="*/ 87327 w 185106"/>
                <a:gd name="connsiteY8" fmla="*/ 87203 h 185385"/>
                <a:gd name="connsiteX9" fmla="*/ 9387 w 185106"/>
                <a:gd name="connsiteY9" fmla="*/ 87203 h 185385"/>
                <a:gd name="connsiteX10" fmla="*/ 202 w 185106"/>
                <a:gd name="connsiteY10" fmla="*/ 92770 h 185385"/>
                <a:gd name="connsiteX11" fmla="*/ 9387 w 185106"/>
                <a:gd name="connsiteY11" fmla="*/ 98337 h 185385"/>
                <a:gd name="connsiteX12" fmla="*/ 87327 w 185106"/>
                <a:gd name="connsiteY12" fmla="*/ 98337 h 185385"/>
                <a:gd name="connsiteX13" fmla="*/ 87327 w 185106"/>
                <a:gd name="connsiteY13" fmla="*/ 176277 h 185385"/>
                <a:gd name="connsiteX14" fmla="*/ 92894 w 185106"/>
                <a:gd name="connsiteY14" fmla="*/ 185463 h 185385"/>
                <a:gd name="connsiteX15" fmla="*/ 98461 w 185106"/>
                <a:gd name="connsiteY15" fmla="*/ 176277 h 185385"/>
                <a:gd name="connsiteX16" fmla="*/ 98461 w 185106"/>
                <a:gd name="connsiteY16" fmla="*/ 98337 h 1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106" h="185385">
                  <a:moveTo>
                    <a:pt x="98461" y="98337"/>
                  </a:moveTo>
                  <a:lnTo>
                    <a:pt x="176123" y="98337"/>
                  </a:lnTo>
                  <a:cubicBezTo>
                    <a:pt x="180020" y="98337"/>
                    <a:pt x="185308" y="98337"/>
                    <a:pt x="185308" y="92770"/>
                  </a:cubicBezTo>
                  <a:cubicBezTo>
                    <a:pt x="185308" y="87203"/>
                    <a:pt x="180020" y="87203"/>
                    <a:pt x="176123" y="87203"/>
                  </a:cubicBezTo>
                  <a:lnTo>
                    <a:pt x="98461" y="87203"/>
                  </a:lnTo>
                  <a:lnTo>
                    <a:pt x="98461" y="9263"/>
                  </a:lnTo>
                  <a:cubicBezTo>
                    <a:pt x="98461" y="5366"/>
                    <a:pt x="98461" y="77"/>
                    <a:pt x="92894" y="77"/>
                  </a:cubicBezTo>
                  <a:cubicBezTo>
                    <a:pt x="87327" y="77"/>
                    <a:pt x="87327" y="5366"/>
                    <a:pt x="87327" y="9263"/>
                  </a:cubicBezTo>
                  <a:lnTo>
                    <a:pt x="87327" y="87203"/>
                  </a:lnTo>
                  <a:lnTo>
                    <a:pt x="9387" y="87203"/>
                  </a:lnTo>
                  <a:cubicBezTo>
                    <a:pt x="5490" y="87203"/>
                    <a:pt x="202" y="87203"/>
                    <a:pt x="202" y="92770"/>
                  </a:cubicBezTo>
                  <a:cubicBezTo>
                    <a:pt x="202" y="98337"/>
                    <a:pt x="5490" y="98337"/>
                    <a:pt x="9387" y="98337"/>
                  </a:cubicBezTo>
                  <a:lnTo>
                    <a:pt x="87327" y="98337"/>
                  </a:lnTo>
                  <a:lnTo>
                    <a:pt x="87327" y="176277"/>
                  </a:lnTo>
                  <a:cubicBezTo>
                    <a:pt x="87327" y="180174"/>
                    <a:pt x="87327" y="185463"/>
                    <a:pt x="92894" y="185463"/>
                  </a:cubicBezTo>
                  <a:cubicBezTo>
                    <a:pt x="98461" y="185463"/>
                    <a:pt x="98461" y="180174"/>
                    <a:pt x="98461" y="176277"/>
                  </a:cubicBezTo>
                  <a:lnTo>
                    <a:pt x="98461" y="98337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6E7A134E-E09C-5FAB-51A1-EB988CF19B6B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8177315" y="4913043"/>
              <a:ext cx="137229" cy="196241"/>
            </a:xfrm>
            <a:custGeom>
              <a:avLst/>
              <a:gdLst>
                <a:gd name="connsiteX0" fmla="*/ 96523 w 137229"/>
                <a:gd name="connsiteY0" fmla="*/ 177947 h 196241"/>
                <a:gd name="connsiteX1" fmla="*/ 96523 w 137229"/>
                <a:gd name="connsiteY1" fmla="*/ 196319 h 196241"/>
                <a:gd name="connsiteX2" fmla="*/ 137441 w 137229"/>
                <a:gd name="connsiteY2" fmla="*/ 193257 h 196241"/>
                <a:gd name="connsiteX3" fmla="*/ 137441 w 137229"/>
                <a:gd name="connsiteY3" fmla="*/ 184628 h 196241"/>
                <a:gd name="connsiteX4" fmla="*/ 115729 w 137229"/>
                <a:gd name="connsiteY4" fmla="*/ 169040 h 196241"/>
                <a:gd name="connsiteX5" fmla="*/ 115729 w 137229"/>
                <a:gd name="connsiteY5" fmla="*/ 77 h 196241"/>
                <a:gd name="connsiteX6" fmla="*/ 75646 w 137229"/>
                <a:gd name="connsiteY6" fmla="*/ 3139 h 196241"/>
                <a:gd name="connsiteX7" fmla="*/ 75646 w 137229"/>
                <a:gd name="connsiteY7" fmla="*/ 11768 h 196241"/>
                <a:gd name="connsiteX8" fmla="*/ 97358 w 137229"/>
                <a:gd name="connsiteY8" fmla="*/ 27356 h 196241"/>
                <a:gd name="connsiteX9" fmla="*/ 97358 w 137229"/>
                <a:gd name="connsiteY9" fmla="*/ 87481 h 196241"/>
                <a:gd name="connsiteX10" fmla="*/ 62285 w 137229"/>
                <a:gd name="connsiteY10" fmla="*/ 70223 h 196241"/>
                <a:gd name="connsiteX11" fmla="*/ 212 w 137229"/>
                <a:gd name="connsiteY11" fmla="*/ 133410 h 196241"/>
                <a:gd name="connsiteX12" fmla="*/ 59223 w 137229"/>
                <a:gd name="connsiteY12" fmla="*/ 196319 h 196241"/>
                <a:gd name="connsiteX13" fmla="*/ 96523 w 137229"/>
                <a:gd name="connsiteY13" fmla="*/ 177947 h 196241"/>
                <a:gd name="connsiteX14" fmla="*/ 96523 w 137229"/>
                <a:gd name="connsiteY14" fmla="*/ 103348 h 196241"/>
                <a:gd name="connsiteX15" fmla="*/ 96523 w 137229"/>
                <a:gd name="connsiteY15" fmla="*/ 160411 h 196241"/>
                <a:gd name="connsiteX16" fmla="*/ 93461 w 137229"/>
                <a:gd name="connsiteY16" fmla="*/ 170710 h 196241"/>
                <a:gd name="connsiteX17" fmla="*/ 60615 w 137229"/>
                <a:gd name="connsiteY17" fmla="*/ 190195 h 196241"/>
                <a:gd name="connsiteX18" fmla="*/ 31387 w 137229"/>
                <a:gd name="connsiteY18" fmla="*/ 172380 h 196241"/>
                <a:gd name="connsiteX19" fmla="*/ 23315 w 137229"/>
                <a:gd name="connsiteY19" fmla="*/ 133688 h 196241"/>
                <a:gd name="connsiteX20" fmla="*/ 31944 w 137229"/>
                <a:gd name="connsiteY20" fmla="*/ 94162 h 196241"/>
                <a:gd name="connsiteX21" fmla="*/ 63398 w 137229"/>
                <a:gd name="connsiteY21" fmla="*/ 76347 h 196241"/>
                <a:gd name="connsiteX22" fmla="*/ 93461 w 137229"/>
                <a:gd name="connsiteY22" fmla="*/ 93048 h 196241"/>
                <a:gd name="connsiteX23" fmla="*/ 96523 w 137229"/>
                <a:gd name="connsiteY23" fmla="*/ 103348 h 1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229" h="196241">
                  <a:moveTo>
                    <a:pt x="96523" y="177947"/>
                  </a:moveTo>
                  <a:lnTo>
                    <a:pt x="96523" y="196319"/>
                  </a:lnTo>
                  <a:lnTo>
                    <a:pt x="137441" y="193257"/>
                  </a:lnTo>
                  <a:lnTo>
                    <a:pt x="137441" y="184628"/>
                  </a:lnTo>
                  <a:cubicBezTo>
                    <a:pt x="117956" y="184628"/>
                    <a:pt x="115729" y="182679"/>
                    <a:pt x="115729" y="169040"/>
                  </a:cubicBezTo>
                  <a:lnTo>
                    <a:pt x="115729" y="77"/>
                  </a:lnTo>
                  <a:lnTo>
                    <a:pt x="75646" y="3139"/>
                  </a:lnTo>
                  <a:lnTo>
                    <a:pt x="75646" y="11768"/>
                  </a:lnTo>
                  <a:cubicBezTo>
                    <a:pt x="95131" y="11768"/>
                    <a:pt x="97358" y="13717"/>
                    <a:pt x="97358" y="27356"/>
                  </a:cubicBezTo>
                  <a:lnTo>
                    <a:pt x="97358" y="87481"/>
                  </a:lnTo>
                  <a:cubicBezTo>
                    <a:pt x="89285" y="77460"/>
                    <a:pt x="77316" y="70223"/>
                    <a:pt x="62285" y="70223"/>
                  </a:cubicBezTo>
                  <a:cubicBezTo>
                    <a:pt x="29439" y="70223"/>
                    <a:pt x="212" y="97502"/>
                    <a:pt x="212" y="133410"/>
                  </a:cubicBezTo>
                  <a:cubicBezTo>
                    <a:pt x="212" y="168761"/>
                    <a:pt x="27490" y="196319"/>
                    <a:pt x="59223" y="196319"/>
                  </a:cubicBezTo>
                  <a:cubicBezTo>
                    <a:pt x="77038" y="196319"/>
                    <a:pt x="89564" y="186854"/>
                    <a:pt x="96523" y="177947"/>
                  </a:cubicBezTo>
                  <a:close/>
                  <a:moveTo>
                    <a:pt x="96523" y="103348"/>
                  </a:moveTo>
                  <a:lnTo>
                    <a:pt x="96523" y="160411"/>
                  </a:lnTo>
                  <a:cubicBezTo>
                    <a:pt x="96523" y="165421"/>
                    <a:pt x="96523" y="165978"/>
                    <a:pt x="93461" y="170710"/>
                  </a:cubicBezTo>
                  <a:cubicBezTo>
                    <a:pt x="85110" y="184071"/>
                    <a:pt x="72584" y="190195"/>
                    <a:pt x="60615" y="190195"/>
                  </a:cubicBezTo>
                  <a:cubicBezTo>
                    <a:pt x="48089" y="190195"/>
                    <a:pt x="38068" y="182957"/>
                    <a:pt x="31387" y="172380"/>
                  </a:cubicBezTo>
                  <a:cubicBezTo>
                    <a:pt x="24150" y="160967"/>
                    <a:pt x="23315" y="145101"/>
                    <a:pt x="23315" y="133688"/>
                  </a:cubicBezTo>
                  <a:cubicBezTo>
                    <a:pt x="23315" y="123389"/>
                    <a:pt x="23872" y="106688"/>
                    <a:pt x="31944" y="94162"/>
                  </a:cubicBezTo>
                  <a:cubicBezTo>
                    <a:pt x="37790" y="85533"/>
                    <a:pt x="48367" y="76347"/>
                    <a:pt x="63398" y="76347"/>
                  </a:cubicBezTo>
                  <a:cubicBezTo>
                    <a:pt x="73141" y="76347"/>
                    <a:pt x="84832" y="80522"/>
                    <a:pt x="93461" y="93048"/>
                  </a:cubicBezTo>
                  <a:cubicBezTo>
                    <a:pt x="96523" y="97780"/>
                    <a:pt x="96523" y="98337"/>
                    <a:pt x="96523" y="103348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82EB48D2-762A-29F8-44AB-DF10035D5486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8331680" y="4920002"/>
              <a:ext cx="59568" cy="186220"/>
            </a:xfrm>
            <a:custGeom>
              <a:avLst/>
              <a:gdLst>
                <a:gd name="connsiteX0" fmla="*/ 40300 w 59568"/>
                <a:gd name="connsiteY0" fmla="*/ 63264 h 186220"/>
                <a:gd name="connsiteX1" fmla="*/ 1330 w 59568"/>
                <a:gd name="connsiteY1" fmla="*/ 66326 h 186220"/>
                <a:gd name="connsiteX2" fmla="*/ 1330 w 59568"/>
                <a:gd name="connsiteY2" fmla="*/ 74955 h 186220"/>
                <a:gd name="connsiteX3" fmla="*/ 21929 w 59568"/>
                <a:gd name="connsiteY3" fmla="*/ 90265 h 186220"/>
                <a:gd name="connsiteX4" fmla="*/ 21929 w 59568"/>
                <a:gd name="connsiteY4" fmla="*/ 165143 h 186220"/>
                <a:gd name="connsiteX5" fmla="*/ 217 w 59568"/>
                <a:gd name="connsiteY5" fmla="*/ 177669 h 186220"/>
                <a:gd name="connsiteX6" fmla="*/ 217 w 59568"/>
                <a:gd name="connsiteY6" fmla="*/ 186298 h 186220"/>
                <a:gd name="connsiteX7" fmla="*/ 30836 w 59568"/>
                <a:gd name="connsiteY7" fmla="*/ 185463 h 186220"/>
                <a:gd name="connsiteX8" fmla="*/ 59785 w 59568"/>
                <a:gd name="connsiteY8" fmla="*/ 186298 h 186220"/>
                <a:gd name="connsiteX9" fmla="*/ 59785 w 59568"/>
                <a:gd name="connsiteY9" fmla="*/ 177669 h 186220"/>
                <a:gd name="connsiteX10" fmla="*/ 40300 w 59568"/>
                <a:gd name="connsiteY10" fmla="*/ 165421 h 186220"/>
                <a:gd name="connsiteX11" fmla="*/ 40300 w 59568"/>
                <a:gd name="connsiteY11" fmla="*/ 63264 h 186220"/>
                <a:gd name="connsiteX12" fmla="*/ 41414 w 59568"/>
                <a:gd name="connsiteY12" fmla="*/ 14830 h 186220"/>
                <a:gd name="connsiteX13" fmla="*/ 26661 w 59568"/>
                <a:gd name="connsiteY13" fmla="*/ 77 h 186220"/>
                <a:gd name="connsiteX14" fmla="*/ 11908 w 59568"/>
                <a:gd name="connsiteY14" fmla="*/ 14830 h 186220"/>
                <a:gd name="connsiteX15" fmla="*/ 26661 w 59568"/>
                <a:gd name="connsiteY15" fmla="*/ 29583 h 186220"/>
                <a:gd name="connsiteX16" fmla="*/ 41414 w 59568"/>
                <a:gd name="connsiteY16" fmla="*/ 14830 h 18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6220">
                  <a:moveTo>
                    <a:pt x="40300" y="63264"/>
                  </a:moveTo>
                  <a:lnTo>
                    <a:pt x="1330" y="66326"/>
                  </a:lnTo>
                  <a:lnTo>
                    <a:pt x="1330" y="74955"/>
                  </a:lnTo>
                  <a:cubicBezTo>
                    <a:pt x="19424" y="74955"/>
                    <a:pt x="21929" y="76625"/>
                    <a:pt x="21929" y="90265"/>
                  </a:cubicBezTo>
                  <a:lnTo>
                    <a:pt x="21929" y="165143"/>
                  </a:lnTo>
                  <a:cubicBezTo>
                    <a:pt x="21929" y="177669"/>
                    <a:pt x="18867" y="177669"/>
                    <a:pt x="217" y="177669"/>
                  </a:cubicBezTo>
                  <a:lnTo>
                    <a:pt x="217" y="186298"/>
                  </a:lnTo>
                  <a:cubicBezTo>
                    <a:pt x="9124" y="186019"/>
                    <a:pt x="24156" y="185463"/>
                    <a:pt x="30836" y="185463"/>
                  </a:cubicBezTo>
                  <a:cubicBezTo>
                    <a:pt x="40579" y="185463"/>
                    <a:pt x="50321" y="186019"/>
                    <a:pt x="59785" y="186298"/>
                  </a:cubicBezTo>
                  <a:lnTo>
                    <a:pt x="59785" y="177669"/>
                  </a:lnTo>
                  <a:cubicBezTo>
                    <a:pt x="41414" y="177669"/>
                    <a:pt x="40300" y="176277"/>
                    <a:pt x="40300" y="165421"/>
                  </a:cubicBezTo>
                  <a:lnTo>
                    <a:pt x="40300" y="63264"/>
                  </a:lnTo>
                  <a:close/>
                  <a:moveTo>
                    <a:pt x="41414" y="14830"/>
                  </a:moveTo>
                  <a:cubicBezTo>
                    <a:pt x="41414" y="5923"/>
                    <a:pt x="34455" y="77"/>
                    <a:pt x="26661" y="77"/>
                  </a:cubicBezTo>
                  <a:cubicBezTo>
                    <a:pt x="18032" y="77"/>
                    <a:pt x="11908" y="7593"/>
                    <a:pt x="11908" y="14830"/>
                  </a:cubicBezTo>
                  <a:cubicBezTo>
                    <a:pt x="11908" y="22346"/>
                    <a:pt x="18032" y="29583"/>
                    <a:pt x="26661" y="29583"/>
                  </a:cubicBezTo>
                  <a:cubicBezTo>
                    <a:pt x="34455" y="29583"/>
                    <a:pt x="41414" y="23738"/>
                    <a:pt x="41414" y="14830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BBEAAB12-A68C-62ED-5E98-03557C6B8F66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8405104" y="4986250"/>
              <a:ext cx="136116" cy="123033"/>
            </a:xfrm>
            <a:custGeom>
              <a:avLst/>
              <a:gdLst>
                <a:gd name="connsiteX0" fmla="*/ 110727 w 136116"/>
                <a:gd name="connsiteY0" fmla="*/ 27356 h 123033"/>
                <a:gd name="connsiteX1" fmla="*/ 136336 w 136116"/>
                <a:gd name="connsiteY1" fmla="*/ 8706 h 123033"/>
                <a:gd name="connsiteX2" fmla="*/ 136336 w 136116"/>
                <a:gd name="connsiteY2" fmla="*/ 77 h 123033"/>
                <a:gd name="connsiteX3" fmla="*/ 115459 w 136116"/>
                <a:gd name="connsiteY3" fmla="*/ 912 h 123033"/>
                <a:gd name="connsiteX4" fmla="*/ 91242 w 136116"/>
                <a:gd name="connsiteY4" fmla="*/ 77 h 123033"/>
                <a:gd name="connsiteX5" fmla="*/ 91242 w 136116"/>
                <a:gd name="connsiteY5" fmla="*/ 8706 h 123033"/>
                <a:gd name="connsiteX6" fmla="*/ 104603 w 136116"/>
                <a:gd name="connsiteY6" fmla="*/ 20676 h 123033"/>
                <a:gd name="connsiteX7" fmla="*/ 102933 w 136116"/>
                <a:gd name="connsiteY7" fmla="*/ 27356 h 123033"/>
                <a:gd name="connsiteX8" fmla="*/ 74541 w 136116"/>
                <a:gd name="connsiteY8" fmla="*/ 98337 h 123033"/>
                <a:gd name="connsiteX9" fmla="*/ 43365 w 136116"/>
                <a:gd name="connsiteY9" fmla="*/ 20676 h 123033"/>
                <a:gd name="connsiteX10" fmla="*/ 41695 w 136116"/>
                <a:gd name="connsiteY10" fmla="*/ 15944 h 123033"/>
                <a:gd name="connsiteX11" fmla="*/ 57561 w 136116"/>
                <a:gd name="connsiteY11" fmla="*/ 8706 h 123033"/>
                <a:gd name="connsiteX12" fmla="*/ 57561 w 136116"/>
                <a:gd name="connsiteY12" fmla="*/ 77 h 123033"/>
                <a:gd name="connsiteX13" fmla="*/ 27220 w 136116"/>
                <a:gd name="connsiteY13" fmla="*/ 912 h 123033"/>
                <a:gd name="connsiteX14" fmla="*/ 220 w 136116"/>
                <a:gd name="connsiteY14" fmla="*/ 77 h 123033"/>
                <a:gd name="connsiteX15" fmla="*/ 220 w 136116"/>
                <a:gd name="connsiteY15" fmla="*/ 8706 h 123033"/>
                <a:gd name="connsiteX16" fmla="*/ 22488 w 136116"/>
                <a:gd name="connsiteY16" fmla="*/ 19006 h 123033"/>
                <a:gd name="connsiteX17" fmla="*/ 62572 w 136116"/>
                <a:gd name="connsiteY17" fmla="*/ 117822 h 123033"/>
                <a:gd name="connsiteX18" fmla="*/ 68417 w 136116"/>
                <a:gd name="connsiteY18" fmla="*/ 123111 h 123033"/>
                <a:gd name="connsiteX19" fmla="*/ 74263 w 136116"/>
                <a:gd name="connsiteY19" fmla="*/ 117822 h 123033"/>
                <a:gd name="connsiteX20" fmla="*/ 110727 w 136116"/>
                <a:gd name="connsiteY20" fmla="*/ 27356 h 12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116" h="123033">
                  <a:moveTo>
                    <a:pt x="110727" y="27356"/>
                  </a:moveTo>
                  <a:cubicBezTo>
                    <a:pt x="113232" y="20954"/>
                    <a:pt x="117964" y="8985"/>
                    <a:pt x="136336" y="8706"/>
                  </a:cubicBezTo>
                  <a:lnTo>
                    <a:pt x="136336" y="77"/>
                  </a:lnTo>
                  <a:cubicBezTo>
                    <a:pt x="129934" y="634"/>
                    <a:pt x="121861" y="912"/>
                    <a:pt x="115459" y="912"/>
                  </a:cubicBezTo>
                  <a:cubicBezTo>
                    <a:pt x="108779" y="912"/>
                    <a:pt x="95974" y="356"/>
                    <a:pt x="91242" y="77"/>
                  </a:cubicBezTo>
                  <a:lnTo>
                    <a:pt x="91242" y="8706"/>
                  </a:lnTo>
                  <a:cubicBezTo>
                    <a:pt x="101541" y="8985"/>
                    <a:pt x="104603" y="15387"/>
                    <a:pt x="104603" y="20676"/>
                  </a:cubicBezTo>
                  <a:cubicBezTo>
                    <a:pt x="104603" y="23181"/>
                    <a:pt x="104047" y="24294"/>
                    <a:pt x="102933" y="27356"/>
                  </a:cubicBezTo>
                  <a:lnTo>
                    <a:pt x="74541" y="98337"/>
                  </a:lnTo>
                  <a:lnTo>
                    <a:pt x="43365" y="20676"/>
                  </a:lnTo>
                  <a:cubicBezTo>
                    <a:pt x="41695" y="17057"/>
                    <a:pt x="41695" y="16500"/>
                    <a:pt x="41695" y="15944"/>
                  </a:cubicBezTo>
                  <a:cubicBezTo>
                    <a:pt x="41695" y="8706"/>
                    <a:pt x="52551" y="8706"/>
                    <a:pt x="57561" y="8706"/>
                  </a:cubicBezTo>
                  <a:lnTo>
                    <a:pt x="57561" y="77"/>
                  </a:lnTo>
                  <a:cubicBezTo>
                    <a:pt x="49211" y="356"/>
                    <a:pt x="33623" y="912"/>
                    <a:pt x="27220" y="912"/>
                  </a:cubicBezTo>
                  <a:cubicBezTo>
                    <a:pt x="19705" y="912"/>
                    <a:pt x="8570" y="634"/>
                    <a:pt x="220" y="77"/>
                  </a:cubicBezTo>
                  <a:lnTo>
                    <a:pt x="220" y="8706"/>
                  </a:lnTo>
                  <a:cubicBezTo>
                    <a:pt x="17756" y="8706"/>
                    <a:pt x="18870" y="10377"/>
                    <a:pt x="22488" y="19006"/>
                  </a:cubicBezTo>
                  <a:lnTo>
                    <a:pt x="62572" y="117822"/>
                  </a:lnTo>
                  <a:cubicBezTo>
                    <a:pt x="64242" y="121719"/>
                    <a:pt x="64798" y="123111"/>
                    <a:pt x="68417" y="123111"/>
                  </a:cubicBezTo>
                  <a:cubicBezTo>
                    <a:pt x="72036" y="123111"/>
                    <a:pt x="73149" y="120606"/>
                    <a:pt x="74263" y="117822"/>
                  </a:cubicBezTo>
                  <a:lnTo>
                    <a:pt x="110727" y="27356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BD7DE0FE-55A7-2D4A-6901-915C410A6A39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8624540" y="4897455"/>
              <a:ext cx="64578" cy="278356"/>
            </a:xfrm>
            <a:custGeom>
              <a:avLst/>
              <a:gdLst>
                <a:gd name="connsiteX0" fmla="*/ 64806 w 64578"/>
                <a:gd name="connsiteY0" fmla="*/ 275650 h 278356"/>
                <a:gd name="connsiteX1" fmla="*/ 60073 w 64578"/>
                <a:gd name="connsiteY1" fmla="*/ 269526 h 278356"/>
                <a:gd name="connsiteX2" fmla="*/ 16372 w 64578"/>
                <a:gd name="connsiteY2" fmla="*/ 139256 h 278356"/>
                <a:gd name="connsiteX3" fmla="*/ 61187 w 64578"/>
                <a:gd name="connsiteY3" fmla="*/ 7593 h 278356"/>
                <a:gd name="connsiteX4" fmla="*/ 64806 w 64578"/>
                <a:gd name="connsiteY4" fmla="*/ 2861 h 278356"/>
                <a:gd name="connsiteX5" fmla="*/ 62022 w 64578"/>
                <a:gd name="connsiteY5" fmla="*/ 77 h 278356"/>
                <a:gd name="connsiteX6" fmla="*/ 17763 w 64578"/>
                <a:gd name="connsiteY6" fmla="*/ 54357 h 278356"/>
                <a:gd name="connsiteX7" fmla="*/ 227 w 64578"/>
                <a:gd name="connsiteY7" fmla="*/ 139256 h 278356"/>
                <a:gd name="connsiteX8" fmla="*/ 18598 w 64578"/>
                <a:gd name="connsiteY8" fmla="*/ 226103 h 278356"/>
                <a:gd name="connsiteX9" fmla="*/ 62022 w 64578"/>
                <a:gd name="connsiteY9" fmla="*/ 278434 h 278356"/>
                <a:gd name="connsiteX10" fmla="*/ 64806 w 64578"/>
                <a:gd name="connsiteY10" fmla="*/ 275650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806" y="275650"/>
                  </a:moveTo>
                  <a:cubicBezTo>
                    <a:pt x="64806" y="274815"/>
                    <a:pt x="64806" y="274258"/>
                    <a:pt x="60073" y="269526"/>
                  </a:cubicBezTo>
                  <a:cubicBezTo>
                    <a:pt x="25279" y="234453"/>
                    <a:pt x="16372" y="181844"/>
                    <a:pt x="16372" y="139256"/>
                  </a:cubicBezTo>
                  <a:cubicBezTo>
                    <a:pt x="16372" y="90822"/>
                    <a:pt x="26949" y="42388"/>
                    <a:pt x="61187" y="7593"/>
                  </a:cubicBezTo>
                  <a:cubicBezTo>
                    <a:pt x="64806" y="4253"/>
                    <a:pt x="64806" y="3696"/>
                    <a:pt x="64806" y="2861"/>
                  </a:cubicBezTo>
                  <a:cubicBezTo>
                    <a:pt x="64806" y="912"/>
                    <a:pt x="63692" y="77"/>
                    <a:pt x="62022" y="77"/>
                  </a:cubicBezTo>
                  <a:cubicBezTo>
                    <a:pt x="59238" y="77"/>
                    <a:pt x="34186" y="19006"/>
                    <a:pt x="17763" y="54357"/>
                  </a:cubicBezTo>
                  <a:cubicBezTo>
                    <a:pt x="3567" y="84976"/>
                    <a:pt x="227" y="115874"/>
                    <a:pt x="227" y="139256"/>
                  </a:cubicBezTo>
                  <a:cubicBezTo>
                    <a:pt x="227" y="160967"/>
                    <a:pt x="3289" y="194648"/>
                    <a:pt x="18598" y="226103"/>
                  </a:cubicBezTo>
                  <a:cubicBezTo>
                    <a:pt x="35300" y="260340"/>
                    <a:pt x="59238" y="278434"/>
                    <a:pt x="62022" y="278434"/>
                  </a:cubicBezTo>
                  <a:cubicBezTo>
                    <a:pt x="63692" y="278434"/>
                    <a:pt x="64806" y="277599"/>
                    <a:pt x="64806" y="275650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B99EAA75-D9EE-B673-A731-B898E07605B4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8715811" y="4980962"/>
              <a:ext cx="156714" cy="179261"/>
            </a:xfrm>
            <a:custGeom>
              <a:avLst/>
              <a:gdLst>
                <a:gd name="connsiteX0" fmla="*/ 107676 w 156714"/>
                <a:gd name="connsiteY0" fmla="*/ 85811 h 179261"/>
                <a:gd name="connsiteX1" fmla="*/ 103501 w 156714"/>
                <a:gd name="connsiteY1" fmla="*/ 97502 h 179261"/>
                <a:gd name="connsiteX2" fmla="*/ 69820 w 156714"/>
                <a:gd name="connsiteY2" fmla="*/ 116987 h 179261"/>
                <a:gd name="connsiteX3" fmla="*/ 35860 w 156714"/>
                <a:gd name="connsiteY3" fmla="*/ 63821 h 179261"/>
                <a:gd name="connsiteX4" fmla="*/ 73160 w 156714"/>
                <a:gd name="connsiteY4" fmla="*/ 11212 h 179261"/>
                <a:gd name="connsiteX5" fmla="*/ 107676 w 156714"/>
                <a:gd name="connsiteY5" fmla="*/ 47120 h 179261"/>
                <a:gd name="connsiteX6" fmla="*/ 107676 w 156714"/>
                <a:gd name="connsiteY6" fmla="*/ 85811 h 179261"/>
                <a:gd name="connsiteX7" fmla="*/ 111573 w 156714"/>
                <a:gd name="connsiteY7" fmla="*/ 22068 h 179261"/>
                <a:gd name="connsiteX8" fmla="*/ 69541 w 156714"/>
                <a:gd name="connsiteY8" fmla="*/ 77 h 179261"/>
                <a:gd name="connsiteX9" fmla="*/ 231 w 156714"/>
                <a:gd name="connsiteY9" fmla="*/ 63543 h 179261"/>
                <a:gd name="connsiteX10" fmla="*/ 67036 w 156714"/>
                <a:gd name="connsiteY10" fmla="*/ 127008 h 179261"/>
                <a:gd name="connsiteX11" fmla="*/ 106006 w 156714"/>
                <a:gd name="connsiteY11" fmla="*/ 111977 h 179261"/>
                <a:gd name="connsiteX12" fmla="*/ 106006 w 156714"/>
                <a:gd name="connsiteY12" fmla="*/ 166256 h 179261"/>
                <a:gd name="connsiteX13" fmla="*/ 86800 w 156714"/>
                <a:gd name="connsiteY13" fmla="*/ 166256 h 179261"/>
                <a:gd name="connsiteX14" fmla="*/ 86800 w 156714"/>
                <a:gd name="connsiteY14" fmla="*/ 179339 h 179261"/>
                <a:gd name="connsiteX15" fmla="*/ 121872 w 156714"/>
                <a:gd name="connsiteY15" fmla="*/ 178504 h 179261"/>
                <a:gd name="connsiteX16" fmla="*/ 156945 w 156714"/>
                <a:gd name="connsiteY16" fmla="*/ 179339 h 179261"/>
                <a:gd name="connsiteX17" fmla="*/ 156945 w 156714"/>
                <a:gd name="connsiteY17" fmla="*/ 166256 h 179261"/>
                <a:gd name="connsiteX18" fmla="*/ 137739 w 156714"/>
                <a:gd name="connsiteY18" fmla="*/ 166256 h 179261"/>
                <a:gd name="connsiteX19" fmla="*/ 137739 w 156714"/>
                <a:gd name="connsiteY19" fmla="*/ 77 h 179261"/>
                <a:gd name="connsiteX20" fmla="*/ 126326 w 156714"/>
                <a:gd name="connsiteY20" fmla="*/ 77 h 179261"/>
                <a:gd name="connsiteX21" fmla="*/ 111573 w 156714"/>
                <a:gd name="connsiteY21" fmla="*/ 22068 h 17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714" h="179261">
                  <a:moveTo>
                    <a:pt x="107676" y="85811"/>
                  </a:moveTo>
                  <a:cubicBezTo>
                    <a:pt x="107676" y="90822"/>
                    <a:pt x="107676" y="91657"/>
                    <a:pt x="103501" y="97502"/>
                  </a:cubicBezTo>
                  <a:cubicBezTo>
                    <a:pt x="92367" y="113925"/>
                    <a:pt x="78170" y="116987"/>
                    <a:pt x="69820" y="116987"/>
                  </a:cubicBezTo>
                  <a:cubicBezTo>
                    <a:pt x="52562" y="116987"/>
                    <a:pt x="35860" y="100842"/>
                    <a:pt x="35860" y="63821"/>
                  </a:cubicBezTo>
                  <a:cubicBezTo>
                    <a:pt x="35860" y="24294"/>
                    <a:pt x="56459" y="11212"/>
                    <a:pt x="73160" y="11212"/>
                  </a:cubicBezTo>
                  <a:cubicBezTo>
                    <a:pt x="94315" y="11212"/>
                    <a:pt x="107676" y="33202"/>
                    <a:pt x="107676" y="47120"/>
                  </a:cubicBezTo>
                  <a:lnTo>
                    <a:pt x="107676" y="85811"/>
                  </a:lnTo>
                  <a:close/>
                  <a:moveTo>
                    <a:pt x="111573" y="22068"/>
                  </a:moveTo>
                  <a:cubicBezTo>
                    <a:pt x="101831" y="8428"/>
                    <a:pt x="86243" y="77"/>
                    <a:pt x="69541" y="77"/>
                  </a:cubicBezTo>
                  <a:cubicBezTo>
                    <a:pt x="28901" y="77"/>
                    <a:pt x="231" y="24851"/>
                    <a:pt x="231" y="63543"/>
                  </a:cubicBezTo>
                  <a:cubicBezTo>
                    <a:pt x="231" y="102791"/>
                    <a:pt x="28345" y="127008"/>
                    <a:pt x="67036" y="127008"/>
                  </a:cubicBezTo>
                  <a:cubicBezTo>
                    <a:pt x="80676" y="127008"/>
                    <a:pt x="93202" y="123111"/>
                    <a:pt x="106006" y="111977"/>
                  </a:cubicBezTo>
                  <a:lnTo>
                    <a:pt x="106006" y="166256"/>
                  </a:lnTo>
                  <a:lnTo>
                    <a:pt x="86800" y="166256"/>
                  </a:lnTo>
                  <a:lnTo>
                    <a:pt x="86800" y="179339"/>
                  </a:lnTo>
                  <a:cubicBezTo>
                    <a:pt x="94593" y="179060"/>
                    <a:pt x="111295" y="178504"/>
                    <a:pt x="121872" y="178504"/>
                  </a:cubicBezTo>
                  <a:cubicBezTo>
                    <a:pt x="132728" y="178504"/>
                    <a:pt x="149151" y="179060"/>
                    <a:pt x="156945" y="179339"/>
                  </a:cubicBezTo>
                  <a:lnTo>
                    <a:pt x="156945" y="166256"/>
                  </a:lnTo>
                  <a:lnTo>
                    <a:pt x="137739" y="166256"/>
                  </a:lnTo>
                  <a:lnTo>
                    <a:pt x="137739" y="77"/>
                  </a:lnTo>
                  <a:lnTo>
                    <a:pt x="126326" y="77"/>
                  </a:lnTo>
                  <a:lnTo>
                    <a:pt x="111573" y="22068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2929895-22F9-C3AC-183A-CCCAEF4DD0C8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8951622" y="4943940"/>
              <a:ext cx="185106" cy="185385"/>
            </a:xfrm>
            <a:custGeom>
              <a:avLst/>
              <a:gdLst>
                <a:gd name="connsiteX0" fmla="*/ 98499 w 185106"/>
                <a:gd name="connsiteY0" fmla="*/ 98337 h 185385"/>
                <a:gd name="connsiteX1" fmla="*/ 176160 w 185106"/>
                <a:gd name="connsiteY1" fmla="*/ 98337 h 185385"/>
                <a:gd name="connsiteX2" fmla="*/ 185346 w 185106"/>
                <a:gd name="connsiteY2" fmla="*/ 92770 h 185385"/>
                <a:gd name="connsiteX3" fmla="*/ 176160 w 185106"/>
                <a:gd name="connsiteY3" fmla="*/ 87203 h 185385"/>
                <a:gd name="connsiteX4" fmla="*/ 98499 w 185106"/>
                <a:gd name="connsiteY4" fmla="*/ 87203 h 185385"/>
                <a:gd name="connsiteX5" fmla="*/ 98499 w 185106"/>
                <a:gd name="connsiteY5" fmla="*/ 9263 h 185385"/>
                <a:gd name="connsiteX6" fmla="*/ 92932 w 185106"/>
                <a:gd name="connsiteY6" fmla="*/ 77 h 185385"/>
                <a:gd name="connsiteX7" fmla="*/ 87364 w 185106"/>
                <a:gd name="connsiteY7" fmla="*/ 9263 h 185385"/>
                <a:gd name="connsiteX8" fmla="*/ 87364 w 185106"/>
                <a:gd name="connsiteY8" fmla="*/ 87203 h 185385"/>
                <a:gd name="connsiteX9" fmla="*/ 9425 w 185106"/>
                <a:gd name="connsiteY9" fmla="*/ 87203 h 185385"/>
                <a:gd name="connsiteX10" fmla="*/ 239 w 185106"/>
                <a:gd name="connsiteY10" fmla="*/ 92770 h 185385"/>
                <a:gd name="connsiteX11" fmla="*/ 9425 w 185106"/>
                <a:gd name="connsiteY11" fmla="*/ 98337 h 185385"/>
                <a:gd name="connsiteX12" fmla="*/ 87364 w 185106"/>
                <a:gd name="connsiteY12" fmla="*/ 98337 h 185385"/>
                <a:gd name="connsiteX13" fmla="*/ 87364 w 185106"/>
                <a:gd name="connsiteY13" fmla="*/ 176277 h 185385"/>
                <a:gd name="connsiteX14" fmla="*/ 92932 w 185106"/>
                <a:gd name="connsiteY14" fmla="*/ 185463 h 185385"/>
                <a:gd name="connsiteX15" fmla="*/ 98499 w 185106"/>
                <a:gd name="connsiteY15" fmla="*/ 176277 h 185385"/>
                <a:gd name="connsiteX16" fmla="*/ 98499 w 185106"/>
                <a:gd name="connsiteY16" fmla="*/ 98337 h 1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106" h="185385">
                  <a:moveTo>
                    <a:pt x="98499" y="98337"/>
                  </a:moveTo>
                  <a:lnTo>
                    <a:pt x="176160" y="98337"/>
                  </a:lnTo>
                  <a:cubicBezTo>
                    <a:pt x="180057" y="98337"/>
                    <a:pt x="185346" y="98337"/>
                    <a:pt x="185346" y="92770"/>
                  </a:cubicBezTo>
                  <a:cubicBezTo>
                    <a:pt x="185346" y="87203"/>
                    <a:pt x="180057" y="87203"/>
                    <a:pt x="176160" y="87203"/>
                  </a:cubicBezTo>
                  <a:lnTo>
                    <a:pt x="98499" y="87203"/>
                  </a:lnTo>
                  <a:lnTo>
                    <a:pt x="98499" y="9263"/>
                  </a:lnTo>
                  <a:cubicBezTo>
                    <a:pt x="98499" y="5366"/>
                    <a:pt x="98499" y="77"/>
                    <a:pt x="92932" y="77"/>
                  </a:cubicBezTo>
                  <a:cubicBezTo>
                    <a:pt x="87364" y="77"/>
                    <a:pt x="87364" y="5366"/>
                    <a:pt x="87364" y="9263"/>
                  </a:cubicBezTo>
                  <a:lnTo>
                    <a:pt x="87364" y="87203"/>
                  </a:lnTo>
                  <a:lnTo>
                    <a:pt x="9425" y="87203"/>
                  </a:lnTo>
                  <a:cubicBezTo>
                    <a:pt x="5528" y="87203"/>
                    <a:pt x="239" y="87203"/>
                    <a:pt x="239" y="92770"/>
                  </a:cubicBezTo>
                  <a:cubicBezTo>
                    <a:pt x="239" y="98337"/>
                    <a:pt x="5528" y="98337"/>
                    <a:pt x="9425" y="98337"/>
                  </a:cubicBezTo>
                  <a:lnTo>
                    <a:pt x="87364" y="98337"/>
                  </a:lnTo>
                  <a:lnTo>
                    <a:pt x="87364" y="176277"/>
                  </a:lnTo>
                  <a:cubicBezTo>
                    <a:pt x="87364" y="180174"/>
                    <a:pt x="87364" y="185463"/>
                    <a:pt x="92932" y="185463"/>
                  </a:cubicBezTo>
                  <a:cubicBezTo>
                    <a:pt x="98499" y="185463"/>
                    <a:pt x="98499" y="180174"/>
                    <a:pt x="98499" y="176277"/>
                  </a:cubicBezTo>
                  <a:lnTo>
                    <a:pt x="98499" y="98337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0C3597DC-7B13-9F7C-1E8E-AE2FBB4B0BD6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9222740" y="4983188"/>
              <a:ext cx="131384" cy="183158"/>
            </a:xfrm>
            <a:custGeom>
              <a:avLst/>
              <a:gdLst>
                <a:gd name="connsiteX0" fmla="*/ 1084 w 131384"/>
                <a:gd name="connsiteY0" fmla="*/ 171266 h 183158"/>
                <a:gd name="connsiteX1" fmla="*/ 249 w 131384"/>
                <a:gd name="connsiteY1" fmla="*/ 175720 h 183158"/>
                <a:gd name="connsiteX2" fmla="*/ 8043 w 131384"/>
                <a:gd name="connsiteY2" fmla="*/ 183236 h 183158"/>
                <a:gd name="connsiteX3" fmla="*/ 17785 w 131384"/>
                <a:gd name="connsiteY3" fmla="*/ 177390 h 183158"/>
                <a:gd name="connsiteX4" fmla="*/ 35600 w 131384"/>
                <a:gd name="connsiteY4" fmla="*/ 107523 h 183158"/>
                <a:gd name="connsiteX5" fmla="*/ 63157 w 131384"/>
                <a:gd name="connsiteY5" fmla="*/ 126173 h 183158"/>
                <a:gd name="connsiteX6" fmla="*/ 131633 w 131384"/>
                <a:gd name="connsiteY6" fmla="*/ 45449 h 183158"/>
                <a:gd name="connsiteX7" fmla="*/ 92942 w 131384"/>
                <a:gd name="connsiteY7" fmla="*/ 77 h 183158"/>
                <a:gd name="connsiteX8" fmla="*/ 28363 w 131384"/>
                <a:gd name="connsiteY8" fmla="*/ 61872 h 183158"/>
                <a:gd name="connsiteX9" fmla="*/ 1084 w 131384"/>
                <a:gd name="connsiteY9" fmla="*/ 171266 h 183158"/>
                <a:gd name="connsiteX10" fmla="*/ 62879 w 131384"/>
                <a:gd name="connsiteY10" fmla="*/ 120049 h 183158"/>
                <a:gd name="connsiteX11" fmla="*/ 38940 w 131384"/>
                <a:gd name="connsiteY11" fmla="*/ 95275 h 183158"/>
                <a:gd name="connsiteX12" fmla="*/ 41167 w 131384"/>
                <a:gd name="connsiteY12" fmla="*/ 84976 h 183158"/>
                <a:gd name="connsiteX13" fmla="*/ 57869 w 131384"/>
                <a:gd name="connsiteY13" fmla="*/ 32645 h 183158"/>
                <a:gd name="connsiteX14" fmla="*/ 92385 w 131384"/>
                <a:gd name="connsiteY14" fmla="*/ 6201 h 183158"/>
                <a:gd name="connsiteX15" fmla="*/ 111591 w 131384"/>
                <a:gd name="connsiteY15" fmla="*/ 33480 h 183158"/>
                <a:gd name="connsiteX16" fmla="*/ 96003 w 131384"/>
                <a:gd name="connsiteY16" fmla="*/ 93605 h 183158"/>
                <a:gd name="connsiteX17" fmla="*/ 62879 w 131384"/>
                <a:gd name="connsiteY17" fmla="*/ 120049 h 18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384" h="183158">
                  <a:moveTo>
                    <a:pt x="1084" y="171266"/>
                  </a:moveTo>
                  <a:cubicBezTo>
                    <a:pt x="249" y="174607"/>
                    <a:pt x="249" y="175163"/>
                    <a:pt x="249" y="175720"/>
                  </a:cubicBezTo>
                  <a:cubicBezTo>
                    <a:pt x="249" y="179896"/>
                    <a:pt x="3311" y="183236"/>
                    <a:pt x="8043" y="183236"/>
                  </a:cubicBezTo>
                  <a:cubicBezTo>
                    <a:pt x="13888" y="183236"/>
                    <a:pt x="17229" y="178225"/>
                    <a:pt x="17785" y="177390"/>
                  </a:cubicBezTo>
                  <a:cubicBezTo>
                    <a:pt x="19177" y="174885"/>
                    <a:pt x="28085" y="137585"/>
                    <a:pt x="35600" y="107523"/>
                  </a:cubicBezTo>
                  <a:cubicBezTo>
                    <a:pt x="41167" y="118657"/>
                    <a:pt x="50075" y="126173"/>
                    <a:pt x="63157" y="126173"/>
                  </a:cubicBezTo>
                  <a:cubicBezTo>
                    <a:pt x="95725" y="126173"/>
                    <a:pt x="131633" y="86925"/>
                    <a:pt x="131633" y="45449"/>
                  </a:cubicBezTo>
                  <a:cubicBezTo>
                    <a:pt x="131633" y="15944"/>
                    <a:pt x="113262" y="77"/>
                    <a:pt x="92942" y="77"/>
                  </a:cubicBezTo>
                  <a:cubicBezTo>
                    <a:pt x="65941" y="77"/>
                    <a:pt x="36714" y="27913"/>
                    <a:pt x="28363" y="61872"/>
                  </a:cubicBezTo>
                  <a:lnTo>
                    <a:pt x="1084" y="171266"/>
                  </a:lnTo>
                  <a:close/>
                  <a:moveTo>
                    <a:pt x="62879" y="120049"/>
                  </a:moveTo>
                  <a:cubicBezTo>
                    <a:pt x="43394" y="120049"/>
                    <a:pt x="38940" y="97780"/>
                    <a:pt x="38940" y="95275"/>
                  </a:cubicBezTo>
                  <a:cubicBezTo>
                    <a:pt x="38940" y="94162"/>
                    <a:pt x="40332" y="88595"/>
                    <a:pt x="41167" y="84976"/>
                  </a:cubicBezTo>
                  <a:cubicBezTo>
                    <a:pt x="48961" y="53800"/>
                    <a:pt x="51745" y="43779"/>
                    <a:pt x="57869" y="32645"/>
                  </a:cubicBezTo>
                  <a:cubicBezTo>
                    <a:pt x="69838" y="12325"/>
                    <a:pt x="83756" y="6201"/>
                    <a:pt x="92385" y="6201"/>
                  </a:cubicBezTo>
                  <a:cubicBezTo>
                    <a:pt x="102684" y="6201"/>
                    <a:pt x="111591" y="14274"/>
                    <a:pt x="111591" y="33480"/>
                  </a:cubicBezTo>
                  <a:cubicBezTo>
                    <a:pt x="111591" y="48790"/>
                    <a:pt x="103519" y="79966"/>
                    <a:pt x="96003" y="93605"/>
                  </a:cubicBezTo>
                  <a:cubicBezTo>
                    <a:pt x="86818" y="111142"/>
                    <a:pt x="73457" y="120049"/>
                    <a:pt x="62879" y="120049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0312364-6D29-D3A9-A343-055AA0C737AD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9369717" y="4983188"/>
              <a:ext cx="108280" cy="126095"/>
            </a:xfrm>
            <a:custGeom>
              <a:avLst/>
              <a:gdLst>
                <a:gd name="connsiteX0" fmla="*/ 99071 w 108280"/>
                <a:gd name="connsiteY0" fmla="*/ 17336 h 126095"/>
                <a:gd name="connsiteX1" fmla="*/ 86823 w 108280"/>
                <a:gd name="connsiteY1" fmla="*/ 21233 h 126095"/>
                <a:gd name="connsiteX2" fmla="*/ 81812 w 108280"/>
                <a:gd name="connsiteY2" fmla="*/ 32088 h 126095"/>
                <a:gd name="connsiteX3" fmla="*/ 92112 w 108280"/>
                <a:gd name="connsiteY3" fmla="*/ 41831 h 126095"/>
                <a:gd name="connsiteX4" fmla="*/ 107700 w 108280"/>
                <a:gd name="connsiteY4" fmla="*/ 24016 h 126095"/>
                <a:gd name="connsiteX5" fmla="*/ 74854 w 108280"/>
                <a:gd name="connsiteY5" fmla="*/ 77 h 126095"/>
                <a:gd name="connsiteX6" fmla="*/ 254 w 108280"/>
                <a:gd name="connsiteY6" fmla="*/ 79131 h 126095"/>
                <a:gd name="connsiteX7" fmla="*/ 45348 w 108280"/>
                <a:gd name="connsiteY7" fmla="*/ 126173 h 126095"/>
                <a:gd name="connsiteX8" fmla="*/ 108535 w 108280"/>
                <a:gd name="connsiteY8" fmla="*/ 93327 h 126095"/>
                <a:gd name="connsiteX9" fmla="*/ 105194 w 108280"/>
                <a:gd name="connsiteY9" fmla="*/ 89708 h 126095"/>
                <a:gd name="connsiteX10" fmla="*/ 101576 w 108280"/>
                <a:gd name="connsiteY10" fmla="*/ 92492 h 126095"/>
                <a:gd name="connsiteX11" fmla="*/ 45905 w 108280"/>
                <a:gd name="connsiteY11" fmla="*/ 120049 h 126095"/>
                <a:gd name="connsiteX12" fmla="*/ 20852 w 108280"/>
                <a:gd name="connsiteY12" fmla="*/ 89708 h 126095"/>
                <a:gd name="connsiteX13" fmla="*/ 35884 w 108280"/>
                <a:gd name="connsiteY13" fmla="*/ 34037 h 126095"/>
                <a:gd name="connsiteX14" fmla="*/ 75132 w 108280"/>
                <a:gd name="connsiteY14" fmla="*/ 6201 h 126095"/>
                <a:gd name="connsiteX15" fmla="*/ 99071 w 108280"/>
                <a:gd name="connsiteY15" fmla="*/ 17336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280" h="126095">
                  <a:moveTo>
                    <a:pt x="99071" y="17336"/>
                  </a:moveTo>
                  <a:cubicBezTo>
                    <a:pt x="94617" y="17336"/>
                    <a:pt x="90720" y="17336"/>
                    <a:pt x="86823" y="21233"/>
                  </a:cubicBezTo>
                  <a:cubicBezTo>
                    <a:pt x="82369" y="25408"/>
                    <a:pt x="81812" y="30140"/>
                    <a:pt x="81812" y="32088"/>
                  </a:cubicBezTo>
                  <a:cubicBezTo>
                    <a:pt x="81812" y="38769"/>
                    <a:pt x="86823" y="41831"/>
                    <a:pt x="92112" y="41831"/>
                  </a:cubicBezTo>
                  <a:cubicBezTo>
                    <a:pt x="100184" y="41831"/>
                    <a:pt x="107700" y="35150"/>
                    <a:pt x="107700" y="24016"/>
                  </a:cubicBezTo>
                  <a:cubicBezTo>
                    <a:pt x="107700" y="10377"/>
                    <a:pt x="94617" y="77"/>
                    <a:pt x="74854" y="77"/>
                  </a:cubicBezTo>
                  <a:cubicBezTo>
                    <a:pt x="37275" y="77"/>
                    <a:pt x="254" y="39882"/>
                    <a:pt x="254" y="79131"/>
                  </a:cubicBezTo>
                  <a:cubicBezTo>
                    <a:pt x="254" y="104183"/>
                    <a:pt x="16399" y="126173"/>
                    <a:pt x="45348" y="126173"/>
                  </a:cubicBezTo>
                  <a:cubicBezTo>
                    <a:pt x="85153" y="126173"/>
                    <a:pt x="108535" y="96667"/>
                    <a:pt x="108535" y="93327"/>
                  </a:cubicBezTo>
                  <a:cubicBezTo>
                    <a:pt x="108535" y="91657"/>
                    <a:pt x="106865" y="89708"/>
                    <a:pt x="105194" y="89708"/>
                  </a:cubicBezTo>
                  <a:cubicBezTo>
                    <a:pt x="103803" y="89708"/>
                    <a:pt x="103246" y="90265"/>
                    <a:pt x="101576" y="92492"/>
                  </a:cubicBezTo>
                  <a:cubicBezTo>
                    <a:pt x="79586" y="120049"/>
                    <a:pt x="49245" y="120049"/>
                    <a:pt x="45905" y="120049"/>
                  </a:cubicBezTo>
                  <a:cubicBezTo>
                    <a:pt x="28368" y="120049"/>
                    <a:pt x="20852" y="106409"/>
                    <a:pt x="20852" y="89708"/>
                  </a:cubicBezTo>
                  <a:cubicBezTo>
                    <a:pt x="20852" y="78296"/>
                    <a:pt x="26420" y="51295"/>
                    <a:pt x="35884" y="34037"/>
                  </a:cubicBezTo>
                  <a:cubicBezTo>
                    <a:pt x="44513" y="18171"/>
                    <a:pt x="59822" y="6201"/>
                    <a:pt x="75132" y="6201"/>
                  </a:cubicBezTo>
                  <a:cubicBezTo>
                    <a:pt x="84596" y="6201"/>
                    <a:pt x="95174" y="9820"/>
                    <a:pt x="99071" y="17336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621FEC04-4D9D-F7CD-FD30-095FBF94A4A1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9478570" y="5062046"/>
              <a:ext cx="108725" cy="123729"/>
            </a:xfrm>
            <a:custGeom>
              <a:avLst/>
              <a:gdLst>
                <a:gd name="connsiteX0" fmla="*/ 15067 w 108725"/>
                <a:gd name="connsiteY0" fmla="*/ 109779 h 123729"/>
                <a:gd name="connsiteX1" fmla="*/ 5519 w 108725"/>
                <a:gd name="connsiteY1" fmla="*/ 116794 h 123729"/>
                <a:gd name="connsiteX2" fmla="*/ 258 w 108725"/>
                <a:gd name="connsiteY2" fmla="*/ 120886 h 123729"/>
                <a:gd name="connsiteX3" fmla="*/ 2986 w 108725"/>
                <a:gd name="connsiteY3" fmla="*/ 123808 h 123729"/>
                <a:gd name="connsiteX4" fmla="*/ 19743 w 108725"/>
                <a:gd name="connsiteY4" fmla="*/ 123029 h 123729"/>
                <a:gd name="connsiteX5" fmla="*/ 40203 w 108725"/>
                <a:gd name="connsiteY5" fmla="*/ 123808 h 123729"/>
                <a:gd name="connsiteX6" fmla="*/ 44100 w 108725"/>
                <a:gd name="connsiteY6" fmla="*/ 119522 h 123729"/>
                <a:gd name="connsiteX7" fmla="*/ 39033 w 108725"/>
                <a:gd name="connsiteY7" fmla="*/ 116794 h 123729"/>
                <a:gd name="connsiteX8" fmla="*/ 29486 w 108725"/>
                <a:gd name="connsiteY8" fmla="*/ 114455 h 123729"/>
                <a:gd name="connsiteX9" fmla="*/ 31629 w 108725"/>
                <a:gd name="connsiteY9" fmla="*/ 105492 h 123729"/>
                <a:gd name="connsiteX10" fmla="*/ 38839 w 108725"/>
                <a:gd name="connsiteY10" fmla="*/ 76460 h 123729"/>
                <a:gd name="connsiteX11" fmla="*/ 58908 w 108725"/>
                <a:gd name="connsiteY11" fmla="*/ 87956 h 123729"/>
                <a:gd name="connsiteX12" fmla="*/ 108984 w 108725"/>
                <a:gd name="connsiteY12" fmla="*/ 32619 h 123729"/>
                <a:gd name="connsiteX13" fmla="*/ 79757 w 108725"/>
                <a:gd name="connsiteY13" fmla="*/ 79 h 123729"/>
                <a:gd name="connsiteX14" fmla="*/ 52088 w 108725"/>
                <a:gd name="connsiteY14" fmla="*/ 13718 h 123729"/>
                <a:gd name="connsiteX15" fmla="*/ 32019 w 108725"/>
                <a:gd name="connsiteY15" fmla="*/ 79 h 123729"/>
                <a:gd name="connsiteX16" fmla="*/ 16626 w 108725"/>
                <a:gd name="connsiteY16" fmla="*/ 10406 h 123729"/>
                <a:gd name="connsiteX17" fmla="*/ 9611 w 108725"/>
                <a:gd name="connsiteY17" fmla="*/ 29891 h 123729"/>
                <a:gd name="connsiteX18" fmla="*/ 12924 w 108725"/>
                <a:gd name="connsiteY18" fmla="*/ 32424 h 123729"/>
                <a:gd name="connsiteX19" fmla="*/ 17210 w 108725"/>
                <a:gd name="connsiteY19" fmla="*/ 26578 h 123729"/>
                <a:gd name="connsiteX20" fmla="*/ 31434 w 108725"/>
                <a:gd name="connsiteY20" fmla="*/ 5535 h 123729"/>
                <a:gd name="connsiteX21" fmla="*/ 37864 w 108725"/>
                <a:gd name="connsiteY21" fmla="*/ 15082 h 123729"/>
                <a:gd name="connsiteX22" fmla="*/ 37280 w 108725"/>
                <a:gd name="connsiteY22" fmla="*/ 20928 h 123729"/>
                <a:gd name="connsiteX23" fmla="*/ 15067 w 108725"/>
                <a:gd name="connsiteY23" fmla="*/ 109779 h 123729"/>
                <a:gd name="connsiteX24" fmla="*/ 51894 w 108725"/>
                <a:gd name="connsiteY24" fmla="*/ 23461 h 123729"/>
                <a:gd name="connsiteX25" fmla="*/ 79172 w 108725"/>
                <a:gd name="connsiteY25" fmla="*/ 5535 h 123729"/>
                <a:gd name="connsiteX26" fmla="*/ 93396 w 108725"/>
                <a:gd name="connsiteY26" fmla="*/ 24435 h 123729"/>
                <a:gd name="connsiteX27" fmla="*/ 83264 w 108725"/>
                <a:gd name="connsiteY27" fmla="*/ 63600 h 123729"/>
                <a:gd name="connsiteX28" fmla="*/ 58908 w 108725"/>
                <a:gd name="connsiteY28" fmla="*/ 82500 h 123729"/>
                <a:gd name="connsiteX29" fmla="*/ 41566 w 108725"/>
                <a:gd name="connsiteY29" fmla="*/ 65548 h 123729"/>
                <a:gd name="connsiteX30" fmla="*/ 42151 w 108725"/>
                <a:gd name="connsiteY30" fmla="*/ 62626 h 123729"/>
                <a:gd name="connsiteX31" fmla="*/ 51894 w 108725"/>
                <a:gd name="connsiteY31" fmla="*/ 23461 h 12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725" h="123729">
                  <a:moveTo>
                    <a:pt x="15067" y="109779"/>
                  </a:moveTo>
                  <a:cubicBezTo>
                    <a:pt x="13703" y="115235"/>
                    <a:pt x="13313" y="116794"/>
                    <a:pt x="5519" y="116794"/>
                  </a:cubicBezTo>
                  <a:cubicBezTo>
                    <a:pt x="2986" y="116794"/>
                    <a:pt x="258" y="116794"/>
                    <a:pt x="258" y="120886"/>
                  </a:cubicBezTo>
                  <a:cubicBezTo>
                    <a:pt x="258" y="123029"/>
                    <a:pt x="2012" y="123808"/>
                    <a:pt x="2986" y="123808"/>
                  </a:cubicBezTo>
                  <a:cubicBezTo>
                    <a:pt x="8052" y="123808"/>
                    <a:pt x="14482" y="123029"/>
                    <a:pt x="19743" y="123029"/>
                  </a:cubicBezTo>
                  <a:cubicBezTo>
                    <a:pt x="26368" y="123029"/>
                    <a:pt x="33773" y="123808"/>
                    <a:pt x="40203" y="123808"/>
                  </a:cubicBezTo>
                  <a:cubicBezTo>
                    <a:pt x="41956" y="123808"/>
                    <a:pt x="44100" y="123224"/>
                    <a:pt x="44100" y="119522"/>
                  </a:cubicBezTo>
                  <a:cubicBezTo>
                    <a:pt x="44100" y="116794"/>
                    <a:pt x="41372" y="116794"/>
                    <a:pt x="39033" y="116794"/>
                  </a:cubicBezTo>
                  <a:cubicBezTo>
                    <a:pt x="34747" y="116794"/>
                    <a:pt x="29486" y="116794"/>
                    <a:pt x="29486" y="114455"/>
                  </a:cubicBezTo>
                  <a:cubicBezTo>
                    <a:pt x="29486" y="113481"/>
                    <a:pt x="30850" y="108415"/>
                    <a:pt x="31629" y="105492"/>
                  </a:cubicBezTo>
                  <a:cubicBezTo>
                    <a:pt x="33967" y="95165"/>
                    <a:pt x="36695" y="84644"/>
                    <a:pt x="38839" y="76460"/>
                  </a:cubicBezTo>
                  <a:cubicBezTo>
                    <a:pt x="41177" y="80357"/>
                    <a:pt x="47217" y="87956"/>
                    <a:pt x="58908" y="87956"/>
                  </a:cubicBezTo>
                  <a:cubicBezTo>
                    <a:pt x="82680" y="87956"/>
                    <a:pt x="108984" y="61651"/>
                    <a:pt x="108984" y="32619"/>
                  </a:cubicBezTo>
                  <a:cubicBezTo>
                    <a:pt x="108984" y="9821"/>
                    <a:pt x="93202" y="79"/>
                    <a:pt x="79757" y="79"/>
                  </a:cubicBezTo>
                  <a:cubicBezTo>
                    <a:pt x="67676" y="79"/>
                    <a:pt x="57349" y="8263"/>
                    <a:pt x="52088" y="13718"/>
                  </a:cubicBezTo>
                  <a:cubicBezTo>
                    <a:pt x="48776" y="2612"/>
                    <a:pt x="37864" y="79"/>
                    <a:pt x="32019" y="79"/>
                  </a:cubicBezTo>
                  <a:cubicBezTo>
                    <a:pt x="24420" y="79"/>
                    <a:pt x="19743" y="5145"/>
                    <a:pt x="16626" y="10406"/>
                  </a:cubicBezTo>
                  <a:cubicBezTo>
                    <a:pt x="12729" y="17031"/>
                    <a:pt x="9611" y="28722"/>
                    <a:pt x="9611" y="29891"/>
                  </a:cubicBezTo>
                  <a:cubicBezTo>
                    <a:pt x="9611" y="32424"/>
                    <a:pt x="12339" y="32424"/>
                    <a:pt x="12924" y="32424"/>
                  </a:cubicBezTo>
                  <a:cubicBezTo>
                    <a:pt x="15652" y="32424"/>
                    <a:pt x="15846" y="31839"/>
                    <a:pt x="17210" y="26578"/>
                  </a:cubicBezTo>
                  <a:cubicBezTo>
                    <a:pt x="20133" y="15277"/>
                    <a:pt x="23835" y="5535"/>
                    <a:pt x="31434" y="5535"/>
                  </a:cubicBezTo>
                  <a:cubicBezTo>
                    <a:pt x="36500" y="5535"/>
                    <a:pt x="37864" y="9821"/>
                    <a:pt x="37864" y="15082"/>
                  </a:cubicBezTo>
                  <a:cubicBezTo>
                    <a:pt x="37864" y="17226"/>
                    <a:pt x="37475" y="19759"/>
                    <a:pt x="37280" y="20928"/>
                  </a:cubicBezTo>
                  <a:lnTo>
                    <a:pt x="15067" y="109779"/>
                  </a:lnTo>
                  <a:close/>
                  <a:moveTo>
                    <a:pt x="51894" y="23461"/>
                  </a:moveTo>
                  <a:cubicBezTo>
                    <a:pt x="63195" y="8457"/>
                    <a:pt x="72937" y="5535"/>
                    <a:pt x="79172" y="5535"/>
                  </a:cubicBezTo>
                  <a:cubicBezTo>
                    <a:pt x="86772" y="5535"/>
                    <a:pt x="93396" y="11185"/>
                    <a:pt x="93396" y="24435"/>
                  </a:cubicBezTo>
                  <a:cubicBezTo>
                    <a:pt x="93396" y="32424"/>
                    <a:pt x="89110" y="52299"/>
                    <a:pt x="83264" y="63600"/>
                  </a:cubicBezTo>
                  <a:cubicBezTo>
                    <a:pt x="78393" y="73147"/>
                    <a:pt x="68845" y="82500"/>
                    <a:pt x="58908" y="82500"/>
                  </a:cubicBezTo>
                  <a:cubicBezTo>
                    <a:pt x="45074" y="82500"/>
                    <a:pt x="41566" y="67497"/>
                    <a:pt x="41566" y="65548"/>
                  </a:cubicBezTo>
                  <a:cubicBezTo>
                    <a:pt x="41566" y="64769"/>
                    <a:pt x="41956" y="63405"/>
                    <a:pt x="42151" y="62626"/>
                  </a:cubicBezTo>
                  <a:lnTo>
                    <a:pt x="51894" y="23461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FF856011-1EAD-9A52-55EA-091DE6EB580C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9614111" y="4917775"/>
              <a:ext cx="189282" cy="188447"/>
            </a:xfrm>
            <a:custGeom>
              <a:avLst/>
              <a:gdLst>
                <a:gd name="connsiteX0" fmla="*/ 112441 w 189282"/>
                <a:gd name="connsiteY0" fmla="*/ 19562 h 188447"/>
                <a:gd name="connsiteX1" fmla="*/ 118843 w 189282"/>
                <a:gd name="connsiteY1" fmla="*/ 9263 h 188447"/>
                <a:gd name="connsiteX2" fmla="*/ 136379 w 189282"/>
                <a:gd name="connsiteY2" fmla="*/ 8706 h 188447"/>
                <a:gd name="connsiteX3" fmla="*/ 177019 w 189282"/>
                <a:gd name="connsiteY3" fmla="*/ 31532 h 188447"/>
                <a:gd name="connsiteX4" fmla="*/ 174792 w 189282"/>
                <a:gd name="connsiteY4" fmla="*/ 53800 h 188447"/>
                <a:gd name="connsiteX5" fmla="*/ 173957 w 189282"/>
                <a:gd name="connsiteY5" fmla="*/ 59089 h 188447"/>
                <a:gd name="connsiteX6" fmla="*/ 177298 w 189282"/>
                <a:gd name="connsiteY6" fmla="*/ 62708 h 188447"/>
                <a:gd name="connsiteX7" fmla="*/ 181473 w 189282"/>
                <a:gd name="connsiteY7" fmla="*/ 56305 h 188447"/>
                <a:gd name="connsiteX8" fmla="*/ 188989 w 189282"/>
                <a:gd name="connsiteY8" fmla="*/ 7871 h 188447"/>
                <a:gd name="connsiteX9" fmla="*/ 189545 w 189282"/>
                <a:gd name="connsiteY9" fmla="*/ 3139 h 188447"/>
                <a:gd name="connsiteX10" fmla="*/ 182030 w 189282"/>
                <a:gd name="connsiteY10" fmla="*/ 77 h 188447"/>
                <a:gd name="connsiteX11" fmla="*/ 27542 w 189282"/>
                <a:gd name="connsiteY11" fmla="*/ 77 h 188447"/>
                <a:gd name="connsiteX12" fmla="*/ 18635 w 189282"/>
                <a:gd name="connsiteY12" fmla="*/ 5645 h 188447"/>
                <a:gd name="connsiteX13" fmla="*/ 1933 w 189282"/>
                <a:gd name="connsiteY13" fmla="*/ 54635 h 188447"/>
                <a:gd name="connsiteX14" fmla="*/ 263 w 189282"/>
                <a:gd name="connsiteY14" fmla="*/ 59646 h 188447"/>
                <a:gd name="connsiteX15" fmla="*/ 3603 w 189282"/>
                <a:gd name="connsiteY15" fmla="*/ 62708 h 188447"/>
                <a:gd name="connsiteX16" fmla="*/ 8335 w 189282"/>
                <a:gd name="connsiteY16" fmla="*/ 56862 h 188447"/>
                <a:gd name="connsiteX17" fmla="*/ 71801 w 189282"/>
                <a:gd name="connsiteY17" fmla="*/ 8706 h 188447"/>
                <a:gd name="connsiteX18" fmla="*/ 82656 w 189282"/>
                <a:gd name="connsiteY18" fmla="*/ 8706 h 188447"/>
                <a:gd name="connsiteX19" fmla="*/ 90450 w 189282"/>
                <a:gd name="connsiteY19" fmla="*/ 12047 h 188447"/>
                <a:gd name="connsiteX20" fmla="*/ 89337 w 189282"/>
                <a:gd name="connsiteY20" fmla="*/ 17892 h 188447"/>
                <a:gd name="connsiteX21" fmla="*/ 52037 w 189282"/>
                <a:gd name="connsiteY21" fmla="*/ 166534 h 188447"/>
                <a:gd name="connsiteX22" fmla="*/ 18913 w 189282"/>
                <a:gd name="connsiteY22" fmla="*/ 179895 h 188447"/>
                <a:gd name="connsiteX23" fmla="*/ 7222 w 189282"/>
                <a:gd name="connsiteY23" fmla="*/ 185184 h 188447"/>
                <a:gd name="connsiteX24" fmla="*/ 11954 w 189282"/>
                <a:gd name="connsiteY24" fmla="*/ 188525 h 188447"/>
                <a:gd name="connsiteX25" fmla="*/ 34779 w 189282"/>
                <a:gd name="connsiteY25" fmla="*/ 187968 h 188447"/>
                <a:gd name="connsiteX26" fmla="*/ 58439 w 189282"/>
                <a:gd name="connsiteY26" fmla="*/ 187689 h 188447"/>
                <a:gd name="connsiteX27" fmla="*/ 81543 w 189282"/>
                <a:gd name="connsiteY27" fmla="*/ 187968 h 188447"/>
                <a:gd name="connsiteX28" fmla="*/ 105760 w 189282"/>
                <a:gd name="connsiteY28" fmla="*/ 188525 h 188447"/>
                <a:gd name="connsiteX29" fmla="*/ 111884 w 189282"/>
                <a:gd name="connsiteY29" fmla="*/ 182957 h 188447"/>
                <a:gd name="connsiteX30" fmla="*/ 102420 w 189282"/>
                <a:gd name="connsiteY30" fmla="*/ 179895 h 188447"/>
                <a:gd name="connsiteX31" fmla="*/ 84605 w 189282"/>
                <a:gd name="connsiteY31" fmla="*/ 179339 h 188447"/>
                <a:gd name="connsiteX32" fmla="*/ 74306 w 189282"/>
                <a:gd name="connsiteY32" fmla="*/ 173215 h 188447"/>
                <a:gd name="connsiteX33" fmla="*/ 75419 w 189282"/>
                <a:gd name="connsiteY33" fmla="*/ 167369 h 188447"/>
                <a:gd name="connsiteX34" fmla="*/ 112441 w 189282"/>
                <a:gd name="connsiteY34" fmla="*/ 19562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41" y="19562"/>
                  </a:moveTo>
                  <a:cubicBezTo>
                    <a:pt x="114389" y="11768"/>
                    <a:pt x="115502" y="10098"/>
                    <a:pt x="118843" y="9263"/>
                  </a:cubicBezTo>
                  <a:cubicBezTo>
                    <a:pt x="121348" y="8706"/>
                    <a:pt x="130534" y="8706"/>
                    <a:pt x="136379" y="8706"/>
                  </a:cubicBezTo>
                  <a:cubicBezTo>
                    <a:pt x="164493" y="8706"/>
                    <a:pt x="177019" y="9820"/>
                    <a:pt x="177019" y="31532"/>
                  </a:cubicBezTo>
                  <a:cubicBezTo>
                    <a:pt x="177019" y="35707"/>
                    <a:pt x="175906" y="46563"/>
                    <a:pt x="174792" y="53800"/>
                  </a:cubicBezTo>
                  <a:cubicBezTo>
                    <a:pt x="174514" y="54914"/>
                    <a:pt x="173957" y="58254"/>
                    <a:pt x="173957" y="59089"/>
                  </a:cubicBezTo>
                  <a:cubicBezTo>
                    <a:pt x="173957" y="60759"/>
                    <a:pt x="174792" y="62708"/>
                    <a:pt x="177298" y="62708"/>
                  </a:cubicBezTo>
                  <a:cubicBezTo>
                    <a:pt x="180360" y="62708"/>
                    <a:pt x="180916" y="60481"/>
                    <a:pt x="181473" y="56305"/>
                  </a:cubicBezTo>
                  <a:lnTo>
                    <a:pt x="188989" y="7871"/>
                  </a:lnTo>
                  <a:cubicBezTo>
                    <a:pt x="189267" y="6758"/>
                    <a:pt x="189545" y="3974"/>
                    <a:pt x="189545" y="3139"/>
                  </a:cubicBezTo>
                  <a:cubicBezTo>
                    <a:pt x="189545" y="77"/>
                    <a:pt x="186762" y="77"/>
                    <a:pt x="182030" y="77"/>
                  </a:cubicBezTo>
                  <a:lnTo>
                    <a:pt x="27542" y="77"/>
                  </a:lnTo>
                  <a:cubicBezTo>
                    <a:pt x="20861" y="77"/>
                    <a:pt x="20583" y="356"/>
                    <a:pt x="18635" y="5645"/>
                  </a:cubicBezTo>
                  <a:lnTo>
                    <a:pt x="1933" y="54635"/>
                  </a:lnTo>
                  <a:cubicBezTo>
                    <a:pt x="1655" y="55192"/>
                    <a:pt x="263" y="59089"/>
                    <a:pt x="263" y="59646"/>
                  </a:cubicBezTo>
                  <a:cubicBezTo>
                    <a:pt x="263" y="61316"/>
                    <a:pt x="1655" y="62708"/>
                    <a:pt x="3603" y="62708"/>
                  </a:cubicBezTo>
                  <a:cubicBezTo>
                    <a:pt x="6387" y="62708"/>
                    <a:pt x="6665" y="61316"/>
                    <a:pt x="8335" y="56862"/>
                  </a:cubicBezTo>
                  <a:cubicBezTo>
                    <a:pt x="23367" y="13717"/>
                    <a:pt x="30604" y="8706"/>
                    <a:pt x="71801" y="8706"/>
                  </a:cubicBezTo>
                  <a:lnTo>
                    <a:pt x="82656" y="8706"/>
                  </a:lnTo>
                  <a:cubicBezTo>
                    <a:pt x="90450" y="8706"/>
                    <a:pt x="90450" y="9820"/>
                    <a:pt x="90450" y="12047"/>
                  </a:cubicBezTo>
                  <a:cubicBezTo>
                    <a:pt x="90450" y="13717"/>
                    <a:pt x="89615" y="17057"/>
                    <a:pt x="89337" y="17892"/>
                  </a:cubicBezTo>
                  <a:lnTo>
                    <a:pt x="52037" y="166534"/>
                  </a:lnTo>
                  <a:cubicBezTo>
                    <a:pt x="49532" y="176834"/>
                    <a:pt x="48697" y="179895"/>
                    <a:pt x="18913" y="179895"/>
                  </a:cubicBezTo>
                  <a:cubicBezTo>
                    <a:pt x="8892" y="179895"/>
                    <a:pt x="7222" y="179895"/>
                    <a:pt x="7222" y="185184"/>
                  </a:cubicBezTo>
                  <a:cubicBezTo>
                    <a:pt x="7222" y="188525"/>
                    <a:pt x="10284" y="188525"/>
                    <a:pt x="11954" y="188525"/>
                  </a:cubicBezTo>
                  <a:cubicBezTo>
                    <a:pt x="19470" y="188525"/>
                    <a:pt x="27264" y="187968"/>
                    <a:pt x="34779" y="187968"/>
                  </a:cubicBezTo>
                  <a:cubicBezTo>
                    <a:pt x="42573" y="187968"/>
                    <a:pt x="50645" y="187689"/>
                    <a:pt x="58439" y="187689"/>
                  </a:cubicBezTo>
                  <a:cubicBezTo>
                    <a:pt x="66233" y="187689"/>
                    <a:pt x="74027" y="187968"/>
                    <a:pt x="81543" y="187968"/>
                  </a:cubicBezTo>
                  <a:cubicBezTo>
                    <a:pt x="89615" y="187968"/>
                    <a:pt x="97966" y="188525"/>
                    <a:pt x="105760" y="188525"/>
                  </a:cubicBezTo>
                  <a:cubicBezTo>
                    <a:pt x="108544" y="188525"/>
                    <a:pt x="111884" y="188525"/>
                    <a:pt x="111884" y="182957"/>
                  </a:cubicBezTo>
                  <a:cubicBezTo>
                    <a:pt x="111884" y="179895"/>
                    <a:pt x="109657" y="179895"/>
                    <a:pt x="102420" y="179895"/>
                  </a:cubicBezTo>
                  <a:cubicBezTo>
                    <a:pt x="95461" y="179895"/>
                    <a:pt x="91842" y="179895"/>
                    <a:pt x="84605" y="179339"/>
                  </a:cubicBezTo>
                  <a:cubicBezTo>
                    <a:pt x="76533" y="178504"/>
                    <a:pt x="74306" y="177669"/>
                    <a:pt x="74306" y="173215"/>
                  </a:cubicBezTo>
                  <a:cubicBezTo>
                    <a:pt x="74306" y="172937"/>
                    <a:pt x="74306" y="171545"/>
                    <a:pt x="75419" y="167369"/>
                  </a:cubicBezTo>
                  <a:lnTo>
                    <a:pt x="112441" y="19562"/>
                  </a:lnTo>
                  <a:close/>
                </a:path>
              </a:pathLst>
            </a:custGeom>
            <a:solidFill>
              <a:srgbClr val="FF1A1A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A81A862D-AAC1-6209-0510-F0CE0262FB52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9862385" y="4982632"/>
              <a:ext cx="154209" cy="124703"/>
            </a:xfrm>
            <a:custGeom>
              <a:avLst/>
              <a:gdLst>
                <a:gd name="connsiteX0" fmla="*/ 133883 w 154209"/>
                <a:gd name="connsiteY0" fmla="*/ 19006 h 124703"/>
                <a:gd name="connsiteX1" fmla="*/ 154481 w 154209"/>
                <a:gd name="connsiteY1" fmla="*/ 13160 h 124703"/>
                <a:gd name="connsiteX2" fmla="*/ 154481 w 154209"/>
                <a:gd name="connsiteY2" fmla="*/ 77 h 124703"/>
                <a:gd name="connsiteX3" fmla="*/ 132491 w 154209"/>
                <a:gd name="connsiteY3" fmla="*/ 912 h 124703"/>
                <a:gd name="connsiteX4" fmla="*/ 107161 w 154209"/>
                <a:gd name="connsiteY4" fmla="*/ 77 h 124703"/>
                <a:gd name="connsiteX5" fmla="*/ 107161 w 154209"/>
                <a:gd name="connsiteY5" fmla="*/ 13160 h 124703"/>
                <a:gd name="connsiteX6" fmla="*/ 120522 w 154209"/>
                <a:gd name="connsiteY6" fmla="*/ 16222 h 124703"/>
                <a:gd name="connsiteX7" fmla="*/ 119130 w 154209"/>
                <a:gd name="connsiteY7" fmla="*/ 19562 h 124703"/>
                <a:gd name="connsiteX8" fmla="*/ 86841 w 154209"/>
                <a:gd name="connsiteY8" fmla="*/ 89151 h 124703"/>
                <a:gd name="connsiteX9" fmla="*/ 51489 w 154209"/>
                <a:gd name="connsiteY9" fmla="*/ 13160 h 124703"/>
                <a:gd name="connsiteX10" fmla="*/ 66521 w 154209"/>
                <a:gd name="connsiteY10" fmla="*/ 13160 h 124703"/>
                <a:gd name="connsiteX11" fmla="*/ 66521 w 154209"/>
                <a:gd name="connsiteY11" fmla="*/ 77 h 124703"/>
                <a:gd name="connsiteX12" fmla="*/ 32004 w 154209"/>
                <a:gd name="connsiteY12" fmla="*/ 912 h 124703"/>
                <a:gd name="connsiteX13" fmla="*/ 272 w 154209"/>
                <a:gd name="connsiteY13" fmla="*/ 77 h 124703"/>
                <a:gd name="connsiteX14" fmla="*/ 272 w 154209"/>
                <a:gd name="connsiteY14" fmla="*/ 13160 h 124703"/>
                <a:gd name="connsiteX15" fmla="*/ 18087 w 154209"/>
                <a:gd name="connsiteY15" fmla="*/ 13160 h 124703"/>
                <a:gd name="connsiteX16" fmla="*/ 66799 w 154209"/>
                <a:gd name="connsiteY16" fmla="*/ 117822 h 124703"/>
                <a:gd name="connsiteX17" fmla="*/ 77377 w 154209"/>
                <a:gd name="connsiteY17" fmla="*/ 124781 h 124703"/>
                <a:gd name="connsiteX18" fmla="*/ 87676 w 154209"/>
                <a:gd name="connsiteY18" fmla="*/ 118100 h 124703"/>
                <a:gd name="connsiteX19" fmla="*/ 133883 w 154209"/>
                <a:gd name="connsiteY19" fmla="*/ 19006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209" h="124703">
                  <a:moveTo>
                    <a:pt x="133883" y="19006"/>
                  </a:moveTo>
                  <a:cubicBezTo>
                    <a:pt x="135553" y="15109"/>
                    <a:pt x="136666" y="13160"/>
                    <a:pt x="154481" y="13160"/>
                  </a:cubicBezTo>
                  <a:lnTo>
                    <a:pt x="154481" y="77"/>
                  </a:lnTo>
                  <a:cubicBezTo>
                    <a:pt x="147522" y="634"/>
                    <a:pt x="139450" y="912"/>
                    <a:pt x="132491" y="912"/>
                  </a:cubicBezTo>
                  <a:cubicBezTo>
                    <a:pt x="125532" y="912"/>
                    <a:pt x="113006" y="356"/>
                    <a:pt x="107161" y="77"/>
                  </a:cubicBezTo>
                  <a:lnTo>
                    <a:pt x="107161" y="13160"/>
                  </a:lnTo>
                  <a:cubicBezTo>
                    <a:pt x="112449" y="13160"/>
                    <a:pt x="120522" y="13995"/>
                    <a:pt x="120522" y="16222"/>
                  </a:cubicBezTo>
                  <a:cubicBezTo>
                    <a:pt x="120522" y="16500"/>
                    <a:pt x="120243" y="17057"/>
                    <a:pt x="119130" y="19562"/>
                  </a:cubicBezTo>
                  <a:lnTo>
                    <a:pt x="86841" y="89151"/>
                  </a:lnTo>
                  <a:lnTo>
                    <a:pt x="51489" y="13160"/>
                  </a:lnTo>
                  <a:lnTo>
                    <a:pt x="66521" y="13160"/>
                  </a:lnTo>
                  <a:lnTo>
                    <a:pt x="66521" y="77"/>
                  </a:lnTo>
                  <a:cubicBezTo>
                    <a:pt x="57335" y="634"/>
                    <a:pt x="32283" y="912"/>
                    <a:pt x="32004" y="912"/>
                  </a:cubicBezTo>
                  <a:cubicBezTo>
                    <a:pt x="24211" y="912"/>
                    <a:pt x="11684" y="356"/>
                    <a:pt x="272" y="77"/>
                  </a:cubicBezTo>
                  <a:lnTo>
                    <a:pt x="272" y="13160"/>
                  </a:lnTo>
                  <a:lnTo>
                    <a:pt x="18087" y="13160"/>
                  </a:lnTo>
                  <a:lnTo>
                    <a:pt x="66799" y="117822"/>
                  </a:lnTo>
                  <a:cubicBezTo>
                    <a:pt x="70139" y="124781"/>
                    <a:pt x="73758" y="124781"/>
                    <a:pt x="77377" y="124781"/>
                  </a:cubicBezTo>
                  <a:cubicBezTo>
                    <a:pt x="82109" y="124781"/>
                    <a:pt x="84892" y="123946"/>
                    <a:pt x="87676" y="118100"/>
                  </a:cubicBezTo>
                  <a:lnTo>
                    <a:pt x="133883" y="19006"/>
                  </a:lnTo>
                  <a:close/>
                </a:path>
              </a:pathLst>
            </a:custGeom>
            <a:solidFill>
              <a:srgbClr val="1A1AFF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6286C867-FF3B-ED21-B96D-737456A8B9A8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10044406" y="4897455"/>
              <a:ext cx="64578" cy="278356"/>
            </a:xfrm>
            <a:custGeom>
              <a:avLst/>
              <a:gdLst>
                <a:gd name="connsiteX0" fmla="*/ 64857 w 64578"/>
                <a:gd name="connsiteY0" fmla="*/ 139256 h 278356"/>
                <a:gd name="connsiteX1" fmla="*/ 46485 w 64578"/>
                <a:gd name="connsiteY1" fmla="*/ 52408 h 278356"/>
                <a:gd name="connsiteX2" fmla="*/ 3062 w 64578"/>
                <a:gd name="connsiteY2" fmla="*/ 77 h 278356"/>
                <a:gd name="connsiteX3" fmla="*/ 278 w 64578"/>
                <a:gd name="connsiteY3" fmla="*/ 2861 h 278356"/>
                <a:gd name="connsiteX4" fmla="*/ 5567 w 64578"/>
                <a:gd name="connsiteY4" fmla="*/ 9263 h 278356"/>
                <a:gd name="connsiteX5" fmla="*/ 48712 w 64578"/>
                <a:gd name="connsiteY5" fmla="*/ 139256 h 278356"/>
                <a:gd name="connsiteX6" fmla="*/ 3897 w 64578"/>
                <a:gd name="connsiteY6" fmla="*/ 270918 h 278356"/>
                <a:gd name="connsiteX7" fmla="*/ 278 w 64578"/>
                <a:gd name="connsiteY7" fmla="*/ 275650 h 278356"/>
                <a:gd name="connsiteX8" fmla="*/ 3062 w 64578"/>
                <a:gd name="connsiteY8" fmla="*/ 278434 h 278356"/>
                <a:gd name="connsiteX9" fmla="*/ 47320 w 64578"/>
                <a:gd name="connsiteY9" fmla="*/ 224154 h 278356"/>
                <a:gd name="connsiteX10" fmla="*/ 64857 w 64578"/>
                <a:gd name="connsiteY10" fmla="*/ 139256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857" y="139256"/>
                  </a:moveTo>
                  <a:cubicBezTo>
                    <a:pt x="64857" y="117544"/>
                    <a:pt x="61795" y="83863"/>
                    <a:pt x="46485" y="52408"/>
                  </a:cubicBezTo>
                  <a:cubicBezTo>
                    <a:pt x="29784" y="18171"/>
                    <a:pt x="5845" y="77"/>
                    <a:pt x="3062" y="77"/>
                  </a:cubicBezTo>
                  <a:cubicBezTo>
                    <a:pt x="1392" y="77"/>
                    <a:pt x="278" y="1191"/>
                    <a:pt x="278" y="2861"/>
                  </a:cubicBezTo>
                  <a:cubicBezTo>
                    <a:pt x="278" y="3696"/>
                    <a:pt x="278" y="4253"/>
                    <a:pt x="5567" y="9263"/>
                  </a:cubicBezTo>
                  <a:cubicBezTo>
                    <a:pt x="32846" y="36820"/>
                    <a:pt x="48712" y="81079"/>
                    <a:pt x="48712" y="139256"/>
                  </a:cubicBezTo>
                  <a:cubicBezTo>
                    <a:pt x="48712" y="186854"/>
                    <a:pt x="38413" y="235845"/>
                    <a:pt x="3897" y="270918"/>
                  </a:cubicBezTo>
                  <a:cubicBezTo>
                    <a:pt x="278" y="274258"/>
                    <a:pt x="278" y="274815"/>
                    <a:pt x="278" y="275650"/>
                  </a:cubicBezTo>
                  <a:cubicBezTo>
                    <a:pt x="278" y="277320"/>
                    <a:pt x="1392" y="278434"/>
                    <a:pt x="3062" y="278434"/>
                  </a:cubicBezTo>
                  <a:cubicBezTo>
                    <a:pt x="5845" y="278434"/>
                    <a:pt x="30897" y="259505"/>
                    <a:pt x="47320" y="224154"/>
                  </a:cubicBezTo>
                  <a:cubicBezTo>
                    <a:pt x="61516" y="193535"/>
                    <a:pt x="64857" y="162637"/>
                    <a:pt x="64857" y="139256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7E066B9-8702-1EDA-798A-652137BAC360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10229696" y="5004065"/>
              <a:ext cx="185106" cy="65135"/>
            </a:xfrm>
            <a:custGeom>
              <a:avLst/>
              <a:gdLst>
                <a:gd name="connsiteX0" fmla="*/ 175927 w 185106"/>
                <a:gd name="connsiteY0" fmla="*/ 11212 h 65135"/>
                <a:gd name="connsiteX1" fmla="*/ 185392 w 185106"/>
                <a:gd name="connsiteY1" fmla="*/ 5645 h 65135"/>
                <a:gd name="connsiteX2" fmla="*/ 176206 w 185106"/>
                <a:gd name="connsiteY2" fmla="*/ 77 h 65135"/>
                <a:gd name="connsiteX3" fmla="*/ 9470 w 185106"/>
                <a:gd name="connsiteY3" fmla="*/ 77 h 65135"/>
                <a:gd name="connsiteX4" fmla="*/ 285 w 185106"/>
                <a:gd name="connsiteY4" fmla="*/ 5645 h 65135"/>
                <a:gd name="connsiteX5" fmla="*/ 9749 w 185106"/>
                <a:gd name="connsiteY5" fmla="*/ 11212 h 65135"/>
                <a:gd name="connsiteX6" fmla="*/ 175927 w 185106"/>
                <a:gd name="connsiteY6" fmla="*/ 11212 h 65135"/>
                <a:gd name="connsiteX7" fmla="*/ 176206 w 185106"/>
                <a:gd name="connsiteY7" fmla="*/ 65213 h 65135"/>
                <a:gd name="connsiteX8" fmla="*/ 185392 w 185106"/>
                <a:gd name="connsiteY8" fmla="*/ 59646 h 65135"/>
                <a:gd name="connsiteX9" fmla="*/ 175927 w 185106"/>
                <a:gd name="connsiteY9" fmla="*/ 54079 h 65135"/>
                <a:gd name="connsiteX10" fmla="*/ 9749 w 185106"/>
                <a:gd name="connsiteY10" fmla="*/ 54079 h 65135"/>
                <a:gd name="connsiteX11" fmla="*/ 285 w 185106"/>
                <a:gd name="connsiteY11" fmla="*/ 59646 h 65135"/>
                <a:gd name="connsiteX12" fmla="*/ 9470 w 185106"/>
                <a:gd name="connsiteY12" fmla="*/ 65213 h 65135"/>
                <a:gd name="connsiteX13" fmla="*/ 176206 w 185106"/>
                <a:gd name="connsiteY13" fmla="*/ 65213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927" y="11212"/>
                  </a:moveTo>
                  <a:cubicBezTo>
                    <a:pt x="180103" y="11212"/>
                    <a:pt x="185392" y="11212"/>
                    <a:pt x="185392" y="5645"/>
                  </a:cubicBezTo>
                  <a:cubicBezTo>
                    <a:pt x="185392" y="77"/>
                    <a:pt x="180103" y="77"/>
                    <a:pt x="176206" y="77"/>
                  </a:cubicBezTo>
                  <a:lnTo>
                    <a:pt x="9470" y="77"/>
                  </a:lnTo>
                  <a:cubicBezTo>
                    <a:pt x="5574" y="77"/>
                    <a:pt x="285" y="77"/>
                    <a:pt x="285" y="5645"/>
                  </a:cubicBezTo>
                  <a:cubicBezTo>
                    <a:pt x="285" y="11212"/>
                    <a:pt x="5574" y="11212"/>
                    <a:pt x="9749" y="11212"/>
                  </a:cubicBezTo>
                  <a:lnTo>
                    <a:pt x="175927" y="11212"/>
                  </a:lnTo>
                  <a:close/>
                  <a:moveTo>
                    <a:pt x="176206" y="65213"/>
                  </a:moveTo>
                  <a:cubicBezTo>
                    <a:pt x="180103" y="65213"/>
                    <a:pt x="185392" y="65213"/>
                    <a:pt x="185392" y="59646"/>
                  </a:cubicBezTo>
                  <a:cubicBezTo>
                    <a:pt x="185392" y="54079"/>
                    <a:pt x="180103" y="54079"/>
                    <a:pt x="175927" y="54079"/>
                  </a:cubicBezTo>
                  <a:lnTo>
                    <a:pt x="9749" y="54079"/>
                  </a:lnTo>
                  <a:cubicBezTo>
                    <a:pt x="5574" y="54079"/>
                    <a:pt x="285" y="54079"/>
                    <a:pt x="285" y="59646"/>
                  </a:cubicBezTo>
                  <a:cubicBezTo>
                    <a:pt x="285" y="65213"/>
                    <a:pt x="5574" y="65213"/>
                    <a:pt x="9470" y="65213"/>
                  </a:cubicBezTo>
                  <a:lnTo>
                    <a:pt x="176206" y="65213"/>
                  </a:ln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1A9DAC3C-AFC0-EB3C-DF19-CCE95D329A3D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10518783" y="4920837"/>
              <a:ext cx="117187" cy="191509"/>
            </a:xfrm>
            <a:custGeom>
              <a:avLst/>
              <a:gdLst>
                <a:gd name="connsiteX0" fmla="*/ 117483 w 117187"/>
                <a:gd name="connsiteY0" fmla="*/ 96389 h 191509"/>
                <a:gd name="connsiteX1" fmla="*/ 106349 w 117187"/>
                <a:gd name="connsiteY1" fmla="*/ 31253 h 191509"/>
                <a:gd name="connsiteX2" fmla="*/ 59028 w 117187"/>
                <a:gd name="connsiteY2" fmla="*/ 77 h 191509"/>
                <a:gd name="connsiteX3" fmla="*/ 10594 w 117187"/>
                <a:gd name="connsiteY3" fmla="*/ 33202 h 191509"/>
                <a:gd name="connsiteX4" fmla="*/ 295 w 117187"/>
                <a:gd name="connsiteY4" fmla="*/ 96389 h 191509"/>
                <a:gd name="connsiteX5" fmla="*/ 12821 w 117187"/>
                <a:gd name="connsiteY5" fmla="*/ 163472 h 191509"/>
                <a:gd name="connsiteX6" fmla="*/ 58750 w 117187"/>
                <a:gd name="connsiteY6" fmla="*/ 191586 h 191509"/>
                <a:gd name="connsiteX7" fmla="*/ 107184 w 117187"/>
                <a:gd name="connsiteY7" fmla="*/ 159297 h 191509"/>
                <a:gd name="connsiteX8" fmla="*/ 117483 w 117187"/>
                <a:gd name="connsiteY8" fmla="*/ 96389 h 191509"/>
                <a:gd name="connsiteX9" fmla="*/ 58750 w 117187"/>
                <a:gd name="connsiteY9" fmla="*/ 185463 h 191509"/>
                <a:gd name="connsiteX10" fmla="*/ 26461 w 117187"/>
                <a:gd name="connsiteY10" fmla="*/ 151782 h 191509"/>
                <a:gd name="connsiteX11" fmla="*/ 23399 w 117187"/>
                <a:gd name="connsiteY11" fmla="*/ 93048 h 191509"/>
                <a:gd name="connsiteX12" fmla="*/ 25626 w 117187"/>
                <a:gd name="connsiteY12" fmla="*/ 41831 h 191509"/>
                <a:gd name="connsiteX13" fmla="*/ 58750 w 117187"/>
                <a:gd name="connsiteY13" fmla="*/ 6201 h 191509"/>
                <a:gd name="connsiteX14" fmla="*/ 91596 w 117187"/>
                <a:gd name="connsiteY14" fmla="*/ 38769 h 191509"/>
                <a:gd name="connsiteX15" fmla="*/ 94380 w 117187"/>
                <a:gd name="connsiteY15" fmla="*/ 93048 h 191509"/>
                <a:gd name="connsiteX16" fmla="*/ 91318 w 117187"/>
                <a:gd name="connsiteY16" fmla="*/ 150668 h 191509"/>
                <a:gd name="connsiteX17" fmla="*/ 58750 w 117187"/>
                <a:gd name="connsiteY17" fmla="*/ 185463 h 1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187" h="191509">
                  <a:moveTo>
                    <a:pt x="117483" y="96389"/>
                  </a:moveTo>
                  <a:cubicBezTo>
                    <a:pt x="117483" y="74120"/>
                    <a:pt x="116091" y="51852"/>
                    <a:pt x="106349" y="31253"/>
                  </a:cubicBezTo>
                  <a:cubicBezTo>
                    <a:pt x="93545" y="4531"/>
                    <a:pt x="70719" y="77"/>
                    <a:pt x="59028" y="77"/>
                  </a:cubicBezTo>
                  <a:cubicBezTo>
                    <a:pt x="42327" y="77"/>
                    <a:pt x="22007" y="7315"/>
                    <a:pt x="10594" y="33202"/>
                  </a:cubicBezTo>
                  <a:cubicBezTo>
                    <a:pt x="1687" y="52408"/>
                    <a:pt x="295" y="74120"/>
                    <a:pt x="295" y="96389"/>
                  </a:cubicBezTo>
                  <a:cubicBezTo>
                    <a:pt x="295" y="117265"/>
                    <a:pt x="1409" y="142317"/>
                    <a:pt x="12821" y="163472"/>
                  </a:cubicBezTo>
                  <a:cubicBezTo>
                    <a:pt x="24791" y="186019"/>
                    <a:pt x="45111" y="191586"/>
                    <a:pt x="58750" y="191586"/>
                  </a:cubicBezTo>
                  <a:cubicBezTo>
                    <a:pt x="73781" y="191586"/>
                    <a:pt x="94936" y="185741"/>
                    <a:pt x="107184" y="159297"/>
                  </a:cubicBezTo>
                  <a:cubicBezTo>
                    <a:pt x="116091" y="140091"/>
                    <a:pt x="117483" y="118379"/>
                    <a:pt x="117483" y="96389"/>
                  </a:cubicBezTo>
                  <a:close/>
                  <a:moveTo>
                    <a:pt x="58750" y="185463"/>
                  </a:moveTo>
                  <a:cubicBezTo>
                    <a:pt x="47894" y="185463"/>
                    <a:pt x="31471" y="178504"/>
                    <a:pt x="26461" y="151782"/>
                  </a:cubicBezTo>
                  <a:cubicBezTo>
                    <a:pt x="23399" y="135080"/>
                    <a:pt x="23399" y="109471"/>
                    <a:pt x="23399" y="93048"/>
                  </a:cubicBezTo>
                  <a:cubicBezTo>
                    <a:pt x="23399" y="75234"/>
                    <a:pt x="23399" y="56862"/>
                    <a:pt x="25626" y="41831"/>
                  </a:cubicBezTo>
                  <a:cubicBezTo>
                    <a:pt x="30914" y="8706"/>
                    <a:pt x="51791" y="6201"/>
                    <a:pt x="58750" y="6201"/>
                  </a:cubicBezTo>
                  <a:cubicBezTo>
                    <a:pt x="67936" y="6201"/>
                    <a:pt x="86307" y="11212"/>
                    <a:pt x="91596" y="38769"/>
                  </a:cubicBezTo>
                  <a:cubicBezTo>
                    <a:pt x="94380" y="54357"/>
                    <a:pt x="94380" y="75512"/>
                    <a:pt x="94380" y="93048"/>
                  </a:cubicBezTo>
                  <a:cubicBezTo>
                    <a:pt x="94380" y="113925"/>
                    <a:pt x="94380" y="132853"/>
                    <a:pt x="91318" y="150668"/>
                  </a:cubicBezTo>
                  <a:cubicBezTo>
                    <a:pt x="87142" y="177112"/>
                    <a:pt x="71276" y="185463"/>
                    <a:pt x="58750" y="185463"/>
                  </a:cubicBezTo>
                  <a:close/>
                </a:path>
              </a:pathLst>
            </a:custGeom>
            <a:solidFill>
              <a:srgbClr val="000000"/>
            </a:solidFill>
            <a:ln w="27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F76F963D-7B48-141C-4358-E4DDA11CBFE1}"/>
              </a:ext>
            </a:extLst>
          </p:cNvPr>
          <p:cNvGrpSpPr/>
          <p:nvPr/>
        </p:nvGrpSpPr>
        <p:grpSpPr>
          <a:xfrm>
            <a:off x="3986662" y="3439835"/>
            <a:ext cx="1458162" cy="462394"/>
            <a:chOff x="3986662" y="3439835"/>
            <a:chExt cx="1458162" cy="462394"/>
          </a:xfrm>
        </p:grpSpPr>
        <p:sp>
          <p:nvSpPr>
            <p:cNvPr id="60" name="Graphique 58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boldsymbol{\Phi}&#10;$$&#10;\end{document}&#10;" title="IguanaTex Vector Display">
              <a:extLst>
                <a:ext uri="{FF2B5EF4-FFF2-40B4-BE49-F238E27FC236}">
                  <a16:creationId xmlns:a16="http://schemas.microsoft.com/office/drawing/2014/main" id="{B8ED8B53-C906-521B-1892-5937B0D3B8EC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4584700" y="3632199"/>
              <a:ext cx="270030" cy="270030"/>
            </a:xfrm>
            <a:custGeom>
              <a:avLst/>
              <a:gdLst>
                <a:gd name="connsiteX0" fmla="*/ 210066 w 269790"/>
                <a:gd name="connsiteY0" fmla="*/ 15557 h 225977"/>
                <a:gd name="connsiteX1" fmla="*/ 210066 w 269790"/>
                <a:gd name="connsiteY1" fmla="*/ 75 h 225977"/>
                <a:gd name="connsiteX2" fmla="*/ 133203 w 269790"/>
                <a:gd name="connsiteY2" fmla="*/ 1063 h 225977"/>
                <a:gd name="connsiteX3" fmla="*/ 55955 w 269790"/>
                <a:gd name="connsiteY3" fmla="*/ 75 h 225977"/>
                <a:gd name="connsiteX4" fmla="*/ 55955 w 269790"/>
                <a:gd name="connsiteY4" fmla="*/ 15557 h 225977"/>
                <a:gd name="connsiteX5" fmla="*/ 107838 w 269790"/>
                <a:gd name="connsiteY5" fmla="*/ 15557 h 225977"/>
                <a:gd name="connsiteX6" fmla="*/ 107838 w 269790"/>
                <a:gd name="connsiteY6" fmla="*/ 50475 h 225977"/>
                <a:gd name="connsiteX7" fmla="*/ 229 w 269790"/>
                <a:gd name="connsiteY7" fmla="*/ 113063 h 225977"/>
                <a:gd name="connsiteX8" fmla="*/ 107838 w 269790"/>
                <a:gd name="connsiteY8" fmla="*/ 175652 h 225977"/>
                <a:gd name="connsiteX9" fmla="*/ 107838 w 269790"/>
                <a:gd name="connsiteY9" fmla="*/ 210570 h 225977"/>
                <a:gd name="connsiteX10" fmla="*/ 55955 w 269790"/>
                <a:gd name="connsiteY10" fmla="*/ 210570 h 225977"/>
                <a:gd name="connsiteX11" fmla="*/ 55955 w 269790"/>
                <a:gd name="connsiteY11" fmla="*/ 226052 h 225977"/>
                <a:gd name="connsiteX12" fmla="*/ 132819 w 269790"/>
                <a:gd name="connsiteY12" fmla="*/ 225064 h 225977"/>
                <a:gd name="connsiteX13" fmla="*/ 210066 w 269790"/>
                <a:gd name="connsiteY13" fmla="*/ 226052 h 225977"/>
                <a:gd name="connsiteX14" fmla="*/ 210066 w 269790"/>
                <a:gd name="connsiteY14" fmla="*/ 210570 h 225977"/>
                <a:gd name="connsiteX15" fmla="*/ 158183 w 269790"/>
                <a:gd name="connsiteY15" fmla="*/ 210570 h 225977"/>
                <a:gd name="connsiteX16" fmla="*/ 158183 w 269790"/>
                <a:gd name="connsiteY16" fmla="*/ 175981 h 225977"/>
                <a:gd name="connsiteX17" fmla="*/ 270020 w 269790"/>
                <a:gd name="connsiteY17" fmla="*/ 113063 h 225977"/>
                <a:gd name="connsiteX18" fmla="*/ 158183 w 269790"/>
                <a:gd name="connsiteY18" fmla="*/ 50146 h 225977"/>
                <a:gd name="connsiteX19" fmla="*/ 158183 w 269790"/>
                <a:gd name="connsiteY19" fmla="*/ 15557 h 225977"/>
                <a:gd name="connsiteX20" fmla="*/ 210066 w 269790"/>
                <a:gd name="connsiteY20" fmla="*/ 15557 h 225977"/>
                <a:gd name="connsiteX21" fmla="*/ 107838 w 269790"/>
                <a:gd name="connsiteY21" fmla="*/ 163464 h 225977"/>
                <a:gd name="connsiteX22" fmla="*/ 56724 w 269790"/>
                <a:gd name="connsiteY22" fmla="*/ 113063 h 225977"/>
                <a:gd name="connsiteX23" fmla="*/ 107838 w 269790"/>
                <a:gd name="connsiteY23" fmla="*/ 62663 h 225977"/>
                <a:gd name="connsiteX24" fmla="*/ 107838 w 269790"/>
                <a:gd name="connsiteY24" fmla="*/ 163464 h 225977"/>
                <a:gd name="connsiteX25" fmla="*/ 158183 w 269790"/>
                <a:gd name="connsiteY25" fmla="*/ 62334 h 225977"/>
                <a:gd name="connsiteX26" fmla="*/ 213525 w 269790"/>
                <a:gd name="connsiteY26" fmla="*/ 113063 h 225977"/>
                <a:gd name="connsiteX27" fmla="*/ 158183 w 269790"/>
                <a:gd name="connsiteY27" fmla="*/ 163793 h 225977"/>
                <a:gd name="connsiteX28" fmla="*/ 158183 w 269790"/>
                <a:gd name="connsiteY28" fmla="*/ 62334 h 2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9790" h="225977">
                  <a:moveTo>
                    <a:pt x="210066" y="15557"/>
                  </a:moveTo>
                  <a:lnTo>
                    <a:pt x="210066" y="75"/>
                  </a:lnTo>
                  <a:cubicBezTo>
                    <a:pt x="193156" y="1063"/>
                    <a:pt x="152034" y="1063"/>
                    <a:pt x="133203" y="1063"/>
                  </a:cubicBezTo>
                  <a:cubicBezTo>
                    <a:pt x="114371" y="1063"/>
                    <a:pt x="72865" y="1063"/>
                    <a:pt x="55955" y="75"/>
                  </a:cubicBezTo>
                  <a:lnTo>
                    <a:pt x="55955" y="15557"/>
                  </a:lnTo>
                  <a:lnTo>
                    <a:pt x="107838" y="15557"/>
                  </a:lnTo>
                  <a:lnTo>
                    <a:pt x="107838" y="50475"/>
                  </a:lnTo>
                  <a:cubicBezTo>
                    <a:pt x="47885" y="53769"/>
                    <a:pt x="229" y="77816"/>
                    <a:pt x="229" y="113063"/>
                  </a:cubicBezTo>
                  <a:cubicBezTo>
                    <a:pt x="229" y="148311"/>
                    <a:pt x="47885" y="172358"/>
                    <a:pt x="107838" y="175652"/>
                  </a:cubicBezTo>
                  <a:lnTo>
                    <a:pt x="107838" y="210570"/>
                  </a:lnTo>
                  <a:lnTo>
                    <a:pt x="55955" y="210570"/>
                  </a:lnTo>
                  <a:lnTo>
                    <a:pt x="55955" y="226052"/>
                  </a:lnTo>
                  <a:cubicBezTo>
                    <a:pt x="72865" y="225064"/>
                    <a:pt x="113987" y="225064"/>
                    <a:pt x="132819" y="225064"/>
                  </a:cubicBezTo>
                  <a:cubicBezTo>
                    <a:pt x="151650" y="225064"/>
                    <a:pt x="193156" y="225064"/>
                    <a:pt x="210066" y="226052"/>
                  </a:cubicBezTo>
                  <a:lnTo>
                    <a:pt x="210066" y="210570"/>
                  </a:lnTo>
                  <a:lnTo>
                    <a:pt x="158183" y="210570"/>
                  </a:lnTo>
                  <a:lnTo>
                    <a:pt x="158183" y="175981"/>
                  </a:lnTo>
                  <a:cubicBezTo>
                    <a:pt x="257721" y="169393"/>
                    <a:pt x="270020" y="128546"/>
                    <a:pt x="270020" y="113063"/>
                  </a:cubicBezTo>
                  <a:cubicBezTo>
                    <a:pt x="270020" y="96922"/>
                    <a:pt x="256953" y="56734"/>
                    <a:pt x="158183" y="50146"/>
                  </a:cubicBezTo>
                  <a:lnTo>
                    <a:pt x="158183" y="15557"/>
                  </a:lnTo>
                  <a:lnTo>
                    <a:pt x="210066" y="15557"/>
                  </a:lnTo>
                  <a:close/>
                  <a:moveTo>
                    <a:pt x="107838" y="163464"/>
                  </a:moveTo>
                  <a:cubicBezTo>
                    <a:pt x="59799" y="157534"/>
                    <a:pt x="56724" y="131840"/>
                    <a:pt x="56724" y="113063"/>
                  </a:cubicBezTo>
                  <a:cubicBezTo>
                    <a:pt x="56724" y="93957"/>
                    <a:pt x="59799" y="68593"/>
                    <a:pt x="107838" y="62663"/>
                  </a:cubicBezTo>
                  <a:lnTo>
                    <a:pt x="107838" y="163464"/>
                  </a:lnTo>
                  <a:close/>
                  <a:moveTo>
                    <a:pt x="158183" y="62334"/>
                  </a:moveTo>
                  <a:cubicBezTo>
                    <a:pt x="206992" y="67275"/>
                    <a:pt x="213525" y="89016"/>
                    <a:pt x="213525" y="113063"/>
                  </a:cubicBezTo>
                  <a:cubicBezTo>
                    <a:pt x="213525" y="137111"/>
                    <a:pt x="206992" y="158852"/>
                    <a:pt x="158183" y="163793"/>
                  </a:cubicBezTo>
                  <a:lnTo>
                    <a:pt x="158183" y="62334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Accolade ouvrante 39">
              <a:extLst>
                <a:ext uri="{FF2B5EF4-FFF2-40B4-BE49-F238E27FC236}">
                  <a16:creationId xmlns:a16="http://schemas.microsoft.com/office/drawing/2014/main" id="{483FA7AF-CB3A-0752-8609-788BBDD42499}"/>
                </a:ext>
              </a:extLst>
            </p:cNvPr>
            <p:cNvSpPr/>
            <p:nvPr/>
          </p:nvSpPr>
          <p:spPr bwMode="auto">
            <a:xfrm rot="16200000">
              <a:off x="4627643" y="2798854"/>
              <a:ext cx="176200" cy="1458162"/>
            </a:xfrm>
            <a:prstGeom prst="leftBrace">
              <a:avLst>
                <a:gd name="adj1" fmla="val 81954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4" name="Groupe 93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dsurd{\green{\CA}}{t} + \div \left(\vv{\JA} + \green{\CA} \, \blue{\vv{v}} \right) = 0&#10;$$&#10;\end{document}&#10;" title="IguanaTex Vector Display">
            <a:extLst>
              <a:ext uri="{FF2B5EF4-FFF2-40B4-BE49-F238E27FC236}">
                <a16:creationId xmlns:a16="http://schemas.microsoft.com/office/drawing/2014/main" id="{253E32B5-76A0-57C4-C758-754982369C9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819899" y="2971800"/>
            <a:ext cx="3352800" cy="586740"/>
            <a:chOff x="11690728" y="4750728"/>
            <a:chExt cx="3339705" cy="584674"/>
          </a:xfrm>
        </p:grpSpPr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A3FD0B1-C04D-4CAE-0ED1-9FD90432AB62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1701862" y="4750728"/>
              <a:ext cx="146415" cy="205426"/>
            </a:xfrm>
            <a:custGeom>
              <a:avLst/>
              <a:gdLst>
                <a:gd name="connsiteX0" fmla="*/ 117919 w 146415"/>
                <a:gd name="connsiteY0" fmla="*/ 105011 h 205426"/>
                <a:gd name="connsiteX1" fmla="*/ 82011 w 146415"/>
                <a:gd name="connsiteY1" fmla="*/ 72165 h 205426"/>
                <a:gd name="connsiteX2" fmla="*/ 25226 w 146415"/>
                <a:gd name="connsiteY2" fmla="*/ 98330 h 205426"/>
                <a:gd name="connsiteX3" fmla="*/ 174 w 146415"/>
                <a:gd name="connsiteY3" fmla="*/ 155950 h 205426"/>
                <a:gd name="connsiteX4" fmla="*/ 51392 w 146415"/>
                <a:gd name="connsiteY4" fmla="*/ 205498 h 205426"/>
                <a:gd name="connsiteX5" fmla="*/ 146590 w 146415"/>
                <a:gd name="connsiteY5" fmla="*/ 72165 h 205426"/>
                <a:gd name="connsiteX6" fmla="*/ 86465 w 146415"/>
                <a:gd name="connsiteY6" fmla="*/ 71 h 205426"/>
                <a:gd name="connsiteX7" fmla="*/ 33299 w 146415"/>
                <a:gd name="connsiteY7" fmla="*/ 44051 h 205426"/>
                <a:gd name="connsiteX8" fmla="*/ 43876 w 146415"/>
                <a:gd name="connsiteY8" fmla="*/ 53793 h 205426"/>
                <a:gd name="connsiteX9" fmla="*/ 58907 w 146415"/>
                <a:gd name="connsiteY9" fmla="*/ 39041 h 205426"/>
                <a:gd name="connsiteX10" fmla="*/ 45825 w 146415"/>
                <a:gd name="connsiteY10" fmla="*/ 29298 h 205426"/>
                <a:gd name="connsiteX11" fmla="*/ 85908 w 146415"/>
                <a:gd name="connsiteY11" fmla="*/ 7030 h 205426"/>
                <a:gd name="connsiteX12" fmla="*/ 125713 w 146415"/>
                <a:gd name="connsiteY12" fmla="*/ 57412 h 205426"/>
                <a:gd name="connsiteX13" fmla="*/ 118197 w 146415"/>
                <a:gd name="connsiteY13" fmla="*/ 105011 h 205426"/>
                <a:gd name="connsiteX14" fmla="*/ 117919 w 146415"/>
                <a:gd name="connsiteY14" fmla="*/ 105011 h 205426"/>
                <a:gd name="connsiteX15" fmla="*/ 52227 w 146415"/>
                <a:gd name="connsiteY15" fmla="*/ 197704 h 205426"/>
                <a:gd name="connsiteX16" fmla="*/ 21608 w 146415"/>
                <a:gd name="connsiteY16" fmla="*/ 166249 h 205426"/>
                <a:gd name="connsiteX17" fmla="*/ 39979 w 146415"/>
                <a:gd name="connsiteY17" fmla="*/ 103062 h 205426"/>
                <a:gd name="connsiteX18" fmla="*/ 82011 w 146415"/>
                <a:gd name="connsiteY18" fmla="*/ 78289 h 205426"/>
                <a:gd name="connsiteX19" fmla="*/ 112908 w 146415"/>
                <a:gd name="connsiteY19" fmla="*/ 115032 h 205426"/>
                <a:gd name="connsiteX20" fmla="*/ 52227 w 146415"/>
                <a:gd name="connsiteY20" fmla="*/ 197704 h 2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15" h="205426">
                  <a:moveTo>
                    <a:pt x="117919" y="105011"/>
                  </a:moveTo>
                  <a:cubicBezTo>
                    <a:pt x="115135" y="87753"/>
                    <a:pt x="103723" y="72165"/>
                    <a:pt x="82011" y="72165"/>
                  </a:cubicBezTo>
                  <a:cubicBezTo>
                    <a:pt x="65031" y="72165"/>
                    <a:pt x="46938" y="76619"/>
                    <a:pt x="25226" y="98330"/>
                  </a:cubicBezTo>
                  <a:cubicBezTo>
                    <a:pt x="2123" y="121434"/>
                    <a:pt x="174" y="147321"/>
                    <a:pt x="174" y="155950"/>
                  </a:cubicBezTo>
                  <a:cubicBezTo>
                    <a:pt x="174" y="173208"/>
                    <a:pt x="12422" y="205498"/>
                    <a:pt x="51392" y="205498"/>
                  </a:cubicBezTo>
                  <a:cubicBezTo>
                    <a:pt x="117641" y="205498"/>
                    <a:pt x="146590" y="111970"/>
                    <a:pt x="146590" y="72165"/>
                  </a:cubicBezTo>
                  <a:cubicBezTo>
                    <a:pt x="146590" y="27906"/>
                    <a:pt x="120702" y="71"/>
                    <a:pt x="86465" y="71"/>
                  </a:cubicBezTo>
                  <a:cubicBezTo>
                    <a:pt x="46103" y="71"/>
                    <a:pt x="33299" y="36257"/>
                    <a:pt x="33299" y="44051"/>
                  </a:cubicBezTo>
                  <a:cubicBezTo>
                    <a:pt x="33299" y="47948"/>
                    <a:pt x="35525" y="53793"/>
                    <a:pt x="43876" y="53793"/>
                  </a:cubicBezTo>
                  <a:cubicBezTo>
                    <a:pt x="53062" y="53793"/>
                    <a:pt x="58907" y="45443"/>
                    <a:pt x="58907" y="39041"/>
                  </a:cubicBezTo>
                  <a:cubicBezTo>
                    <a:pt x="58907" y="29298"/>
                    <a:pt x="50278" y="29298"/>
                    <a:pt x="45825" y="29298"/>
                  </a:cubicBezTo>
                  <a:cubicBezTo>
                    <a:pt x="58072" y="8700"/>
                    <a:pt x="77836" y="7030"/>
                    <a:pt x="85908" y="7030"/>
                  </a:cubicBezTo>
                  <a:cubicBezTo>
                    <a:pt x="106228" y="7030"/>
                    <a:pt x="125713" y="21504"/>
                    <a:pt x="125713" y="57412"/>
                  </a:cubicBezTo>
                  <a:cubicBezTo>
                    <a:pt x="125713" y="68268"/>
                    <a:pt x="124043" y="82464"/>
                    <a:pt x="118197" y="105011"/>
                  </a:cubicBezTo>
                  <a:lnTo>
                    <a:pt x="117919" y="105011"/>
                  </a:lnTo>
                  <a:close/>
                  <a:moveTo>
                    <a:pt x="52227" y="197704"/>
                  </a:moveTo>
                  <a:cubicBezTo>
                    <a:pt x="21608" y="197704"/>
                    <a:pt x="21608" y="169033"/>
                    <a:pt x="21608" y="166249"/>
                  </a:cubicBezTo>
                  <a:cubicBezTo>
                    <a:pt x="21608" y="158734"/>
                    <a:pt x="28567" y="119764"/>
                    <a:pt x="39979" y="103062"/>
                  </a:cubicBezTo>
                  <a:cubicBezTo>
                    <a:pt x="51113" y="87196"/>
                    <a:pt x="64753" y="78289"/>
                    <a:pt x="82011" y="78289"/>
                  </a:cubicBezTo>
                  <a:cubicBezTo>
                    <a:pt x="112352" y="78289"/>
                    <a:pt x="112908" y="109465"/>
                    <a:pt x="112908" y="115032"/>
                  </a:cubicBezTo>
                  <a:cubicBezTo>
                    <a:pt x="112908" y="135073"/>
                    <a:pt x="95094" y="197704"/>
                    <a:pt x="52227" y="197704"/>
                  </a:cubicBez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AA6E9588-509A-60E6-76D7-F95D3C07E24F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1867890" y="4753790"/>
              <a:ext cx="197632" cy="202364"/>
            </a:xfrm>
            <a:custGeom>
              <a:avLst/>
              <a:gdLst>
                <a:gd name="connsiteX0" fmla="*/ 197813 w 197632"/>
                <a:gd name="connsiteY0" fmla="*/ 2854 h 202364"/>
                <a:gd name="connsiteX1" fmla="*/ 194751 w 197632"/>
                <a:gd name="connsiteY1" fmla="*/ 71 h 202364"/>
                <a:gd name="connsiteX2" fmla="*/ 190576 w 197632"/>
                <a:gd name="connsiteY2" fmla="*/ 3411 h 202364"/>
                <a:gd name="connsiteX3" fmla="*/ 171091 w 197632"/>
                <a:gd name="connsiteY3" fmla="*/ 24844 h 202364"/>
                <a:gd name="connsiteX4" fmla="*/ 124884 w 197632"/>
                <a:gd name="connsiteY4" fmla="*/ 71 h 202364"/>
                <a:gd name="connsiteX5" fmla="*/ 180 w 197632"/>
                <a:gd name="connsiteY5" fmla="*/ 126166 h 202364"/>
                <a:gd name="connsiteX6" fmla="*/ 75615 w 197632"/>
                <a:gd name="connsiteY6" fmla="*/ 202436 h 202364"/>
                <a:gd name="connsiteX7" fmla="*/ 135740 w 197632"/>
                <a:gd name="connsiteY7" fmla="*/ 178497 h 202364"/>
                <a:gd name="connsiteX8" fmla="*/ 166359 w 197632"/>
                <a:gd name="connsiteY8" fmla="*/ 129506 h 202364"/>
                <a:gd name="connsiteX9" fmla="*/ 163018 w 197632"/>
                <a:gd name="connsiteY9" fmla="*/ 126723 h 202364"/>
                <a:gd name="connsiteX10" fmla="*/ 159400 w 197632"/>
                <a:gd name="connsiteY10" fmla="*/ 129506 h 202364"/>
                <a:gd name="connsiteX11" fmla="*/ 131286 w 197632"/>
                <a:gd name="connsiteY11" fmla="*/ 173487 h 202364"/>
                <a:gd name="connsiteX12" fmla="*/ 80068 w 197632"/>
                <a:gd name="connsiteY12" fmla="*/ 193807 h 202364"/>
                <a:gd name="connsiteX13" fmla="*/ 25511 w 197632"/>
                <a:gd name="connsiteY13" fmla="*/ 135908 h 202364"/>
                <a:gd name="connsiteX14" fmla="*/ 59192 w 197632"/>
                <a:gd name="connsiteY14" fmla="*/ 42381 h 202364"/>
                <a:gd name="connsiteX15" fmla="*/ 127111 w 197632"/>
                <a:gd name="connsiteY15" fmla="*/ 8700 h 202364"/>
                <a:gd name="connsiteX16" fmla="*/ 171926 w 197632"/>
                <a:gd name="connsiteY16" fmla="*/ 62422 h 202364"/>
                <a:gd name="connsiteX17" fmla="*/ 171091 w 197632"/>
                <a:gd name="connsiteY17" fmla="*/ 76619 h 202364"/>
                <a:gd name="connsiteX18" fmla="*/ 175266 w 197632"/>
                <a:gd name="connsiteY18" fmla="*/ 79402 h 202364"/>
                <a:gd name="connsiteX19" fmla="*/ 180277 w 197632"/>
                <a:gd name="connsiteY19" fmla="*/ 73835 h 202364"/>
                <a:gd name="connsiteX20" fmla="*/ 197813 w 197632"/>
                <a:gd name="connsiteY20" fmla="*/ 2854 h 2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632" h="202364">
                  <a:moveTo>
                    <a:pt x="197813" y="2854"/>
                  </a:moveTo>
                  <a:cubicBezTo>
                    <a:pt x="197813" y="2019"/>
                    <a:pt x="197256" y="71"/>
                    <a:pt x="194751" y="71"/>
                  </a:cubicBezTo>
                  <a:cubicBezTo>
                    <a:pt x="193916" y="71"/>
                    <a:pt x="193638" y="349"/>
                    <a:pt x="190576" y="3411"/>
                  </a:cubicBezTo>
                  <a:lnTo>
                    <a:pt x="171091" y="24844"/>
                  </a:lnTo>
                  <a:cubicBezTo>
                    <a:pt x="168586" y="20947"/>
                    <a:pt x="155781" y="71"/>
                    <a:pt x="124884" y="71"/>
                  </a:cubicBezTo>
                  <a:cubicBezTo>
                    <a:pt x="62810" y="71"/>
                    <a:pt x="180" y="61587"/>
                    <a:pt x="180" y="126166"/>
                  </a:cubicBezTo>
                  <a:cubicBezTo>
                    <a:pt x="180" y="172095"/>
                    <a:pt x="33026" y="202436"/>
                    <a:pt x="75615" y="202436"/>
                  </a:cubicBezTo>
                  <a:cubicBezTo>
                    <a:pt x="99832" y="202436"/>
                    <a:pt x="120987" y="191301"/>
                    <a:pt x="135740" y="178497"/>
                  </a:cubicBezTo>
                  <a:cubicBezTo>
                    <a:pt x="161627" y="155672"/>
                    <a:pt x="166359" y="130341"/>
                    <a:pt x="166359" y="129506"/>
                  </a:cubicBezTo>
                  <a:cubicBezTo>
                    <a:pt x="166359" y="126723"/>
                    <a:pt x="163575" y="126723"/>
                    <a:pt x="163018" y="126723"/>
                  </a:cubicBezTo>
                  <a:cubicBezTo>
                    <a:pt x="161348" y="126723"/>
                    <a:pt x="159957" y="127279"/>
                    <a:pt x="159400" y="129506"/>
                  </a:cubicBezTo>
                  <a:cubicBezTo>
                    <a:pt x="156895" y="137579"/>
                    <a:pt x="150492" y="157342"/>
                    <a:pt x="131286" y="173487"/>
                  </a:cubicBezTo>
                  <a:cubicBezTo>
                    <a:pt x="112079" y="189075"/>
                    <a:pt x="94543" y="193807"/>
                    <a:pt x="80068" y="193807"/>
                  </a:cubicBezTo>
                  <a:cubicBezTo>
                    <a:pt x="55016" y="193807"/>
                    <a:pt x="25511" y="179332"/>
                    <a:pt x="25511" y="135908"/>
                  </a:cubicBezTo>
                  <a:cubicBezTo>
                    <a:pt x="25511" y="120042"/>
                    <a:pt x="31356" y="74948"/>
                    <a:pt x="59192" y="42381"/>
                  </a:cubicBezTo>
                  <a:cubicBezTo>
                    <a:pt x="76171" y="22618"/>
                    <a:pt x="102337" y="8700"/>
                    <a:pt x="127111" y="8700"/>
                  </a:cubicBezTo>
                  <a:cubicBezTo>
                    <a:pt x="155503" y="8700"/>
                    <a:pt x="171926" y="30133"/>
                    <a:pt x="171926" y="62422"/>
                  </a:cubicBezTo>
                  <a:cubicBezTo>
                    <a:pt x="171926" y="73557"/>
                    <a:pt x="171091" y="73835"/>
                    <a:pt x="171091" y="76619"/>
                  </a:cubicBezTo>
                  <a:cubicBezTo>
                    <a:pt x="171091" y="79402"/>
                    <a:pt x="174153" y="79402"/>
                    <a:pt x="175266" y="79402"/>
                  </a:cubicBezTo>
                  <a:cubicBezTo>
                    <a:pt x="178885" y="79402"/>
                    <a:pt x="178885" y="78845"/>
                    <a:pt x="180277" y="73835"/>
                  </a:cubicBezTo>
                  <a:lnTo>
                    <a:pt x="197813" y="2854"/>
                  </a:lnTo>
                  <a:close/>
                </a:path>
              </a:pathLst>
            </a:custGeom>
            <a:solidFill>
              <a:srgbClr val="1A8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BA8A254B-6F98-3318-D629-AFD056BD55F5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2061687" y="4852856"/>
              <a:ext cx="146526" cy="138927"/>
            </a:xfrm>
            <a:custGeom>
              <a:avLst/>
              <a:gdLst>
                <a:gd name="connsiteX0" fmla="*/ 78906 w 146526"/>
                <a:gd name="connsiteY0" fmla="*/ 4554 h 138927"/>
                <a:gd name="connsiteX1" fmla="*/ 73451 w 146526"/>
                <a:gd name="connsiteY1" fmla="*/ 72 h 138927"/>
                <a:gd name="connsiteX2" fmla="*/ 67995 w 146526"/>
                <a:gd name="connsiteY2" fmla="*/ 4554 h 138927"/>
                <a:gd name="connsiteX3" fmla="*/ 22985 w 146526"/>
                <a:gd name="connsiteY3" fmla="*/ 118541 h 138927"/>
                <a:gd name="connsiteX4" fmla="*/ 187 w 146526"/>
                <a:gd name="connsiteY4" fmla="*/ 131985 h 138927"/>
                <a:gd name="connsiteX5" fmla="*/ 187 w 146526"/>
                <a:gd name="connsiteY5" fmla="*/ 139000 h 138927"/>
                <a:gd name="connsiteX6" fmla="*/ 20257 w 146526"/>
                <a:gd name="connsiteY6" fmla="*/ 138220 h 138927"/>
                <a:gd name="connsiteX7" fmla="*/ 43639 w 146526"/>
                <a:gd name="connsiteY7" fmla="*/ 139000 h 138927"/>
                <a:gd name="connsiteX8" fmla="*/ 43639 w 146526"/>
                <a:gd name="connsiteY8" fmla="*/ 131985 h 138927"/>
                <a:gd name="connsiteX9" fmla="*/ 29609 w 146526"/>
                <a:gd name="connsiteY9" fmla="*/ 122632 h 138927"/>
                <a:gd name="connsiteX10" fmla="*/ 30584 w 146526"/>
                <a:gd name="connsiteY10" fmla="*/ 118735 h 138927"/>
                <a:gd name="connsiteX11" fmla="*/ 39936 w 146526"/>
                <a:gd name="connsiteY11" fmla="*/ 94769 h 138927"/>
                <a:gd name="connsiteX12" fmla="*/ 95274 w 146526"/>
                <a:gd name="connsiteY12" fmla="*/ 94769 h 138927"/>
                <a:gd name="connsiteX13" fmla="*/ 106575 w 146526"/>
                <a:gd name="connsiteY13" fmla="*/ 123217 h 138927"/>
                <a:gd name="connsiteX14" fmla="*/ 107549 w 146526"/>
                <a:gd name="connsiteY14" fmla="*/ 126529 h 138927"/>
                <a:gd name="connsiteX15" fmla="*/ 91766 w 146526"/>
                <a:gd name="connsiteY15" fmla="*/ 131985 h 138927"/>
                <a:gd name="connsiteX16" fmla="*/ 91766 w 146526"/>
                <a:gd name="connsiteY16" fmla="*/ 139000 h 138927"/>
                <a:gd name="connsiteX17" fmla="*/ 120799 w 146526"/>
                <a:gd name="connsiteY17" fmla="*/ 138220 h 138927"/>
                <a:gd name="connsiteX18" fmla="*/ 146714 w 146526"/>
                <a:gd name="connsiteY18" fmla="*/ 139000 h 138927"/>
                <a:gd name="connsiteX19" fmla="*/ 146714 w 146526"/>
                <a:gd name="connsiteY19" fmla="*/ 131985 h 138927"/>
                <a:gd name="connsiteX20" fmla="*/ 142817 w 146526"/>
                <a:gd name="connsiteY20" fmla="*/ 131985 h 138927"/>
                <a:gd name="connsiteX21" fmla="*/ 126255 w 146526"/>
                <a:gd name="connsiteY21" fmla="*/ 124581 h 138927"/>
                <a:gd name="connsiteX22" fmla="*/ 78906 w 146526"/>
                <a:gd name="connsiteY22" fmla="*/ 4554 h 138927"/>
                <a:gd name="connsiteX23" fmla="*/ 67605 w 146526"/>
                <a:gd name="connsiteY23" fmla="*/ 24428 h 138927"/>
                <a:gd name="connsiteX24" fmla="*/ 92546 w 146526"/>
                <a:gd name="connsiteY24" fmla="*/ 87754 h 138927"/>
                <a:gd name="connsiteX25" fmla="*/ 42664 w 146526"/>
                <a:gd name="connsiteY25" fmla="*/ 87754 h 138927"/>
                <a:gd name="connsiteX26" fmla="*/ 67605 w 146526"/>
                <a:gd name="connsiteY26" fmla="*/ 24428 h 13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38927">
                  <a:moveTo>
                    <a:pt x="78906" y="4554"/>
                  </a:moveTo>
                  <a:cubicBezTo>
                    <a:pt x="77737" y="1436"/>
                    <a:pt x="77153" y="72"/>
                    <a:pt x="73451" y="72"/>
                  </a:cubicBezTo>
                  <a:cubicBezTo>
                    <a:pt x="69748" y="72"/>
                    <a:pt x="69164" y="1436"/>
                    <a:pt x="67995" y="4554"/>
                  </a:cubicBezTo>
                  <a:lnTo>
                    <a:pt x="22985" y="118541"/>
                  </a:lnTo>
                  <a:cubicBezTo>
                    <a:pt x="21036" y="123412"/>
                    <a:pt x="17724" y="131985"/>
                    <a:pt x="187" y="131985"/>
                  </a:cubicBezTo>
                  <a:lnTo>
                    <a:pt x="187" y="139000"/>
                  </a:lnTo>
                  <a:cubicBezTo>
                    <a:pt x="6812" y="138415"/>
                    <a:pt x="13632" y="138220"/>
                    <a:pt x="20257" y="138220"/>
                  </a:cubicBezTo>
                  <a:cubicBezTo>
                    <a:pt x="28051" y="138220"/>
                    <a:pt x="42470" y="139000"/>
                    <a:pt x="43639" y="139000"/>
                  </a:cubicBezTo>
                  <a:lnTo>
                    <a:pt x="43639" y="131985"/>
                  </a:lnTo>
                  <a:cubicBezTo>
                    <a:pt x="35065" y="131985"/>
                    <a:pt x="29609" y="128088"/>
                    <a:pt x="29609" y="122632"/>
                  </a:cubicBezTo>
                  <a:cubicBezTo>
                    <a:pt x="29609" y="121074"/>
                    <a:pt x="29804" y="120684"/>
                    <a:pt x="30584" y="118735"/>
                  </a:cubicBezTo>
                  <a:lnTo>
                    <a:pt x="39936" y="94769"/>
                  </a:lnTo>
                  <a:lnTo>
                    <a:pt x="95274" y="94769"/>
                  </a:lnTo>
                  <a:lnTo>
                    <a:pt x="106575" y="123217"/>
                  </a:lnTo>
                  <a:cubicBezTo>
                    <a:pt x="106965" y="124191"/>
                    <a:pt x="107549" y="125555"/>
                    <a:pt x="107549" y="126529"/>
                  </a:cubicBezTo>
                  <a:cubicBezTo>
                    <a:pt x="107549" y="131985"/>
                    <a:pt x="97027" y="131985"/>
                    <a:pt x="91766" y="131985"/>
                  </a:cubicBezTo>
                  <a:lnTo>
                    <a:pt x="91766" y="139000"/>
                  </a:lnTo>
                  <a:cubicBezTo>
                    <a:pt x="101509" y="138610"/>
                    <a:pt x="113979" y="138220"/>
                    <a:pt x="120799" y="138220"/>
                  </a:cubicBezTo>
                  <a:cubicBezTo>
                    <a:pt x="129957" y="138220"/>
                    <a:pt x="144571" y="138805"/>
                    <a:pt x="146714" y="139000"/>
                  </a:cubicBezTo>
                  <a:lnTo>
                    <a:pt x="146714" y="131985"/>
                  </a:lnTo>
                  <a:lnTo>
                    <a:pt x="142817" y="131985"/>
                  </a:lnTo>
                  <a:cubicBezTo>
                    <a:pt x="129762" y="131985"/>
                    <a:pt x="128398" y="130037"/>
                    <a:pt x="126255" y="124581"/>
                  </a:cubicBezTo>
                  <a:lnTo>
                    <a:pt x="78906" y="4554"/>
                  </a:lnTo>
                  <a:close/>
                  <a:moveTo>
                    <a:pt x="67605" y="24428"/>
                  </a:moveTo>
                  <a:lnTo>
                    <a:pt x="92546" y="87754"/>
                  </a:lnTo>
                  <a:lnTo>
                    <a:pt x="42664" y="87754"/>
                  </a:lnTo>
                  <a:lnTo>
                    <a:pt x="67605" y="24428"/>
                  </a:lnTo>
                  <a:close/>
                </a:path>
              </a:pathLst>
            </a:custGeom>
            <a:solidFill>
              <a:srgbClr val="1A8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00D555AB-A8F5-E61C-506B-CD871E40795D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11690728" y="5063185"/>
              <a:ext cx="540417" cy="11133"/>
            </a:xfrm>
            <a:custGeom>
              <a:avLst/>
              <a:gdLst>
                <a:gd name="connsiteX0" fmla="*/ 0 w 540417"/>
                <a:gd name="connsiteY0" fmla="*/ 0 h 11133"/>
                <a:gd name="connsiteX1" fmla="*/ 540418 w 540417"/>
                <a:gd name="connsiteY1" fmla="*/ 0 h 11133"/>
                <a:gd name="connsiteX2" fmla="*/ 540418 w 540417"/>
                <a:gd name="connsiteY2" fmla="*/ 11134 h 11133"/>
                <a:gd name="connsiteX3" fmla="*/ 0 w 540417"/>
                <a:gd name="connsiteY3" fmla="*/ 11134 h 1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417" h="11133">
                  <a:moveTo>
                    <a:pt x="0" y="0"/>
                  </a:moveTo>
                  <a:lnTo>
                    <a:pt x="540418" y="0"/>
                  </a:lnTo>
                  <a:lnTo>
                    <a:pt x="540418" y="11134"/>
                  </a:lnTo>
                  <a:lnTo>
                    <a:pt x="0" y="11134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21B13FD1-2B80-BC87-2A01-73844A0E0883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1840190" y="5129976"/>
              <a:ext cx="146415" cy="205426"/>
            </a:xfrm>
            <a:custGeom>
              <a:avLst/>
              <a:gdLst>
                <a:gd name="connsiteX0" fmla="*/ 117924 w 146415"/>
                <a:gd name="connsiteY0" fmla="*/ 105025 h 205426"/>
                <a:gd name="connsiteX1" fmla="*/ 82016 w 146415"/>
                <a:gd name="connsiteY1" fmla="*/ 72178 h 205426"/>
                <a:gd name="connsiteX2" fmla="*/ 25231 w 146415"/>
                <a:gd name="connsiteY2" fmla="*/ 98344 h 205426"/>
                <a:gd name="connsiteX3" fmla="*/ 179 w 146415"/>
                <a:gd name="connsiteY3" fmla="*/ 155964 h 205426"/>
                <a:gd name="connsiteX4" fmla="*/ 51397 w 146415"/>
                <a:gd name="connsiteY4" fmla="*/ 205511 h 205426"/>
                <a:gd name="connsiteX5" fmla="*/ 146595 w 146415"/>
                <a:gd name="connsiteY5" fmla="*/ 72178 h 205426"/>
                <a:gd name="connsiteX6" fmla="*/ 86470 w 146415"/>
                <a:gd name="connsiteY6" fmla="*/ 84 h 205426"/>
                <a:gd name="connsiteX7" fmla="*/ 33304 w 146415"/>
                <a:gd name="connsiteY7" fmla="*/ 44065 h 205426"/>
                <a:gd name="connsiteX8" fmla="*/ 43881 w 146415"/>
                <a:gd name="connsiteY8" fmla="*/ 53807 h 205426"/>
                <a:gd name="connsiteX9" fmla="*/ 58912 w 146415"/>
                <a:gd name="connsiteY9" fmla="*/ 39054 h 205426"/>
                <a:gd name="connsiteX10" fmla="*/ 45830 w 146415"/>
                <a:gd name="connsiteY10" fmla="*/ 29312 h 205426"/>
                <a:gd name="connsiteX11" fmla="*/ 85913 w 146415"/>
                <a:gd name="connsiteY11" fmla="*/ 7043 h 205426"/>
                <a:gd name="connsiteX12" fmla="*/ 125718 w 146415"/>
                <a:gd name="connsiteY12" fmla="*/ 57426 h 205426"/>
                <a:gd name="connsiteX13" fmla="*/ 118202 w 146415"/>
                <a:gd name="connsiteY13" fmla="*/ 105025 h 205426"/>
                <a:gd name="connsiteX14" fmla="*/ 117924 w 146415"/>
                <a:gd name="connsiteY14" fmla="*/ 105025 h 205426"/>
                <a:gd name="connsiteX15" fmla="*/ 52232 w 146415"/>
                <a:gd name="connsiteY15" fmla="*/ 197717 h 205426"/>
                <a:gd name="connsiteX16" fmla="*/ 21613 w 146415"/>
                <a:gd name="connsiteY16" fmla="*/ 166263 h 205426"/>
                <a:gd name="connsiteX17" fmla="*/ 39984 w 146415"/>
                <a:gd name="connsiteY17" fmla="*/ 103076 h 205426"/>
                <a:gd name="connsiteX18" fmla="*/ 82016 w 146415"/>
                <a:gd name="connsiteY18" fmla="*/ 78302 h 205426"/>
                <a:gd name="connsiteX19" fmla="*/ 112913 w 146415"/>
                <a:gd name="connsiteY19" fmla="*/ 115045 h 205426"/>
                <a:gd name="connsiteX20" fmla="*/ 52232 w 146415"/>
                <a:gd name="connsiteY20" fmla="*/ 197717 h 2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415" h="205426">
                  <a:moveTo>
                    <a:pt x="117924" y="105025"/>
                  </a:moveTo>
                  <a:cubicBezTo>
                    <a:pt x="115140" y="87766"/>
                    <a:pt x="103728" y="72178"/>
                    <a:pt x="82016" y="72178"/>
                  </a:cubicBezTo>
                  <a:cubicBezTo>
                    <a:pt x="65036" y="72178"/>
                    <a:pt x="46943" y="76632"/>
                    <a:pt x="25231" y="98344"/>
                  </a:cubicBezTo>
                  <a:cubicBezTo>
                    <a:pt x="2128" y="121448"/>
                    <a:pt x="179" y="147335"/>
                    <a:pt x="179" y="155964"/>
                  </a:cubicBezTo>
                  <a:cubicBezTo>
                    <a:pt x="179" y="173222"/>
                    <a:pt x="12427" y="205511"/>
                    <a:pt x="51397" y="205511"/>
                  </a:cubicBezTo>
                  <a:cubicBezTo>
                    <a:pt x="117646" y="205511"/>
                    <a:pt x="146595" y="111983"/>
                    <a:pt x="146595" y="72178"/>
                  </a:cubicBezTo>
                  <a:cubicBezTo>
                    <a:pt x="146595" y="27920"/>
                    <a:pt x="120707" y="84"/>
                    <a:pt x="86470" y="84"/>
                  </a:cubicBezTo>
                  <a:cubicBezTo>
                    <a:pt x="46108" y="84"/>
                    <a:pt x="33304" y="36271"/>
                    <a:pt x="33304" y="44065"/>
                  </a:cubicBezTo>
                  <a:cubicBezTo>
                    <a:pt x="33304" y="47962"/>
                    <a:pt x="35530" y="53807"/>
                    <a:pt x="43881" y="53807"/>
                  </a:cubicBezTo>
                  <a:cubicBezTo>
                    <a:pt x="53067" y="53807"/>
                    <a:pt x="58912" y="45456"/>
                    <a:pt x="58912" y="39054"/>
                  </a:cubicBezTo>
                  <a:cubicBezTo>
                    <a:pt x="58912" y="29312"/>
                    <a:pt x="50283" y="29312"/>
                    <a:pt x="45830" y="29312"/>
                  </a:cubicBezTo>
                  <a:cubicBezTo>
                    <a:pt x="58077" y="8713"/>
                    <a:pt x="77841" y="7043"/>
                    <a:pt x="85913" y="7043"/>
                  </a:cubicBezTo>
                  <a:cubicBezTo>
                    <a:pt x="106233" y="7043"/>
                    <a:pt x="125718" y="21518"/>
                    <a:pt x="125718" y="57426"/>
                  </a:cubicBezTo>
                  <a:cubicBezTo>
                    <a:pt x="125718" y="68282"/>
                    <a:pt x="124048" y="82478"/>
                    <a:pt x="118202" y="105025"/>
                  </a:cubicBezTo>
                  <a:lnTo>
                    <a:pt x="117924" y="105025"/>
                  </a:lnTo>
                  <a:close/>
                  <a:moveTo>
                    <a:pt x="52232" y="197717"/>
                  </a:moveTo>
                  <a:cubicBezTo>
                    <a:pt x="21613" y="197717"/>
                    <a:pt x="21613" y="169046"/>
                    <a:pt x="21613" y="166263"/>
                  </a:cubicBezTo>
                  <a:cubicBezTo>
                    <a:pt x="21613" y="158747"/>
                    <a:pt x="28572" y="119777"/>
                    <a:pt x="39984" y="103076"/>
                  </a:cubicBezTo>
                  <a:cubicBezTo>
                    <a:pt x="51118" y="87210"/>
                    <a:pt x="64758" y="78302"/>
                    <a:pt x="82016" y="78302"/>
                  </a:cubicBezTo>
                  <a:cubicBezTo>
                    <a:pt x="112357" y="78302"/>
                    <a:pt x="112913" y="109478"/>
                    <a:pt x="112913" y="115045"/>
                  </a:cubicBezTo>
                  <a:cubicBezTo>
                    <a:pt x="112913" y="135087"/>
                    <a:pt x="95099" y="197717"/>
                    <a:pt x="52232" y="197717"/>
                  </a:cubicBez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F8FA4F2B-7CA4-8CC3-C57B-9A59CAF7AD4F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1998702" y="5155028"/>
              <a:ext cx="85455" cy="177312"/>
            </a:xfrm>
            <a:custGeom>
              <a:avLst/>
              <a:gdLst>
                <a:gd name="connsiteX0" fmla="*/ 51124 w 85455"/>
                <a:gd name="connsiteY0" fmla="*/ 62993 h 177312"/>
                <a:gd name="connsiteX1" fmla="*/ 77290 w 85455"/>
                <a:gd name="connsiteY1" fmla="*/ 62993 h 177312"/>
                <a:gd name="connsiteX2" fmla="*/ 85640 w 85455"/>
                <a:gd name="connsiteY2" fmla="*/ 57426 h 177312"/>
                <a:gd name="connsiteX3" fmla="*/ 77846 w 85455"/>
                <a:gd name="connsiteY3" fmla="*/ 54364 h 177312"/>
                <a:gd name="connsiteX4" fmla="*/ 53351 w 85455"/>
                <a:gd name="connsiteY4" fmla="*/ 54364 h 177312"/>
                <a:gd name="connsiteX5" fmla="*/ 64764 w 85455"/>
                <a:gd name="connsiteY5" fmla="*/ 7600 h 177312"/>
                <a:gd name="connsiteX6" fmla="*/ 56691 w 85455"/>
                <a:gd name="connsiteY6" fmla="*/ 84 h 177312"/>
                <a:gd name="connsiteX7" fmla="*/ 45557 w 85455"/>
                <a:gd name="connsiteY7" fmla="*/ 10105 h 177312"/>
                <a:gd name="connsiteX8" fmla="*/ 34701 w 85455"/>
                <a:gd name="connsiteY8" fmla="*/ 54364 h 177312"/>
                <a:gd name="connsiteX9" fmla="*/ 8536 w 85455"/>
                <a:gd name="connsiteY9" fmla="*/ 54364 h 177312"/>
                <a:gd name="connsiteX10" fmla="*/ 185 w 85455"/>
                <a:gd name="connsiteY10" fmla="*/ 59652 h 177312"/>
                <a:gd name="connsiteX11" fmla="*/ 7979 w 85455"/>
                <a:gd name="connsiteY11" fmla="*/ 62993 h 177312"/>
                <a:gd name="connsiteX12" fmla="*/ 32474 w 85455"/>
                <a:gd name="connsiteY12" fmla="*/ 62993 h 177312"/>
                <a:gd name="connsiteX13" fmla="*/ 11319 w 85455"/>
                <a:gd name="connsiteY13" fmla="*/ 151788 h 177312"/>
                <a:gd name="connsiteX14" fmla="*/ 36928 w 85455"/>
                <a:gd name="connsiteY14" fmla="*/ 177397 h 177312"/>
                <a:gd name="connsiteX15" fmla="*/ 81187 w 85455"/>
                <a:gd name="connsiteY15" fmla="*/ 134530 h 177312"/>
                <a:gd name="connsiteX16" fmla="*/ 77846 w 85455"/>
                <a:gd name="connsiteY16" fmla="*/ 131747 h 177312"/>
                <a:gd name="connsiteX17" fmla="*/ 73671 w 85455"/>
                <a:gd name="connsiteY17" fmla="*/ 135644 h 177312"/>
                <a:gd name="connsiteX18" fmla="*/ 37485 w 85455"/>
                <a:gd name="connsiteY18" fmla="*/ 171273 h 177312"/>
                <a:gd name="connsiteX19" fmla="*/ 28856 w 85455"/>
                <a:gd name="connsiteY19" fmla="*/ 158469 h 177312"/>
                <a:gd name="connsiteX20" fmla="*/ 30526 w 85455"/>
                <a:gd name="connsiteY20" fmla="*/ 145108 h 177312"/>
                <a:gd name="connsiteX21" fmla="*/ 51124 w 85455"/>
                <a:gd name="connsiteY21" fmla="*/ 62993 h 17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55" h="177312">
                  <a:moveTo>
                    <a:pt x="51124" y="62993"/>
                  </a:moveTo>
                  <a:lnTo>
                    <a:pt x="77290" y="62993"/>
                  </a:lnTo>
                  <a:cubicBezTo>
                    <a:pt x="82857" y="62993"/>
                    <a:pt x="85640" y="62993"/>
                    <a:pt x="85640" y="57426"/>
                  </a:cubicBezTo>
                  <a:cubicBezTo>
                    <a:pt x="85640" y="54364"/>
                    <a:pt x="82857" y="54364"/>
                    <a:pt x="77846" y="54364"/>
                  </a:cubicBezTo>
                  <a:lnTo>
                    <a:pt x="53351" y="54364"/>
                  </a:lnTo>
                  <a:cubicBezTo>
                    <a:pt x="63372" y="14837"/>
                    <a:pt x="64764" y="9270"/>
                    <a:pt x="64764" y="7600"/>
                  </a:cubicBezTo>
                  <a:cubicBezTo>
                    <a:pt x="64764" y="2868"/>
                    <a:pt x="61423" y="84"/>
                    <a:pt x="56691" y="84"/>
                  </a:cubicBezTo>
                  <a:cubicBezTo>
                    <a:pt x="55856" y="84"/>
                    <a:pt x="48062" y="363"/>
                    <a:pt x="45557" y="10105"/>
                  </a:cubicBezTo>
                  <a:lnTo>
                    <a:pt x="34701" y="54364"/>
                  </a:lnTo>
                  <a:lnTo>
                    <a:pt x="8536" y="54364"/>
                  </a:lnTo>
                  <a:cubicBezTo>
                    <a:pt x="2969" y="54364"/>
                    <a:pt x="185" y="54364"/>
                    <a:pt x="185" y="59652"/>
                  </a:cubicBezTo>
                  <a:cubicBezTo>
                    <a:pt x="185" y="62993"/>
                    <a:pt x="2412" y="62993"/>
                    <a:pt x="7979" y="62993"/>
                  </a:cubicBezTo>
                  <a:lnTo>
                    <a:pt x="32474" y="62993"/>
                  </a:lnTo>
                  <a:cubicBezTo>
                    <a:pt x="12433" y="142046"/>
                    <a:pt x="11319" y="146778"/>
                    <a:pt x="11319" y="151788"/>
                  </a:cubicBezTo>
                  <a:cubicBezTo>
                    <a:pt x="11319" y="166820"/>
                    <a:pt x="21897" y="177397"/>
                    <a:pt x="36928" y="177397"/>
                  </a:cubicBezTo>
                  <a:cubicBezTo>
                    <a:pt x="65320" y="177397"/>
                    <a:pt x="81187" y="136757"/>
                    <a:pt x="81187" y="134530"/>
                  </a:cubicBezTo>
                  <a:cubicBezTo>
                    <a:pt x="81187" y="131747"/>
                    <a:pt x="78960" y="131747"/>
                    <a:pt x="77846" y="131747"/>
                  </a:cubicBezTo>
                  <a:cubicBezTo>
                    <a:pt x="75341" y="131747"/>
                    <a:pt x="75063" y="132582"/>
                    <a:pt x="73671" y="135644"/>
                  </a:cubicBezTo>
                  <a:cubicBezTo>
                    <a:pt x="61702" y="164593"/>
                    <a:pt x="46949" y="171273"/>
                    <a:pt x="37485" y="171273"/>
                  </a:cubicBezTo>
                  <a:cubicBezTo>
                    <a:pt x="31639" y="171273"/>
                    <a:pt x="28856" y="167655"/>
                    <a:pt x="28856" y="158469"/>
                  </a:cubicBezTo>
                  <a:cubicBezTo>
                    <a:pt x="28856" y="151788"/>
                    <a:pt x="29412" y="149840"/>
                    <a:pt x="30526" y="145108"/>
                  </a:cubicBezTo>
                  <a:lnTo>
                    <a:pt x="51124" y="62993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9BEC3866-6E9A-D73F-3758-33720AF3B41E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12341992" y="4976059"/>
              <a:ext cx="185106" cy="185385"/>
            </a:xfrm>
            <a:custGeom>
              <a:avLst/>
              <a:gdLst>
                <a:gd name="connsiteX0" fmla="*/ 98457 w 185106"/>
                <a:gd name="connsiteY0" fmla="*/ 98337 h 185385"/>
                <a:gd name="connsiteX1" fmla="*/ 176118 w 185106"/>
                <a:gd name="connsiteY1" fmla="*/ 98337 h 185385"/>
                <a:gd name="connsiteX2" fmla="*/ 185304 w 185106"/>
                <a:gd name="connsiteY2" fmla="*/ 92770 h 185385"/>
                <a:gd name="connsiteX3" fmla="*/ 176118 w 185106"/>
                <a:gd name="connsiteY3" fmla="*/ 87203 h 185385"/>
                <a:gd name="connsiteX4" fmla="*/ 98457 w 185106"/>
                <a:gd name="connsiteY4" fmla="*/ 87203 h 185385"/>
                <a:gd name="connsiteX5" fmla="*/ 98457 w 185106"/>
                <a:gd name="connsiteY5" fmla="*/ 9263 h 185385"/>
                <a:gd name="connsiteX6" fmla="*/ 92890 w 185106"/>
                <a:gd name="connsiteY6" fmla="*/ 77 h 185385"/>
                <a:gd name="connsiteX7" fmla="*/ 87322 w 185106"/>
                <a:gd name="connsiteY7" fmla="*/ 9263 h 185385"/>
                <a:gd name="connsiteX8" fmla="*/ 87322 w 185106"/>
                <a:gd name="connsiteY8" fmla="*/ 87203 h 185385"/>
                <a:gd name="connsiteX9" fmla="*/ 9383 w 185106"/>
                <a:gd name="connsiteY9" fmla="*/ 87203 h 185385"/>
                <a:gd name="connsiteX10" fmla="*/ 197 w 185106"/>
                <a:gd name="connsiteY10" fmla="*/ 92770 h 185385"/>
                <a:gd name="connsiteX11" fmla="*/ 9383 w 185106"/>
                <a:gd name="connsiteY11" fmla="*/ 98337 h 185385"/>
                <a:gd name="connsiteX12" fmla="*/ 87322 w 185106"/>
                <a:gd name="connsiteY12" fmla="*/ 98337 h 185385"/>
                <a:gd name="connsiteX13" fmla="*/ 87322 w 185106"/>
                <a:gd name="connsiteY13" fmla="*/ 176277 h 185385"/>
                <a:gd name="connsiteX14" fmla="*/ 92890 w 185106"/>
                <a:gd name="connsiteY14" fmla="*/ 185463 h 185385"/>
                <a:gd name="connsiteX15" fmla="*/ 98457 w 185106"/>
                <a:gd name="connsiteY15" fmla="*/ 176277 h 185385"/>
                <a:gd name="connsiteX16" fmla="*/ 98457 w 185106"/>
                <a:gd name="connsiteY16" fmla="*/ 98337 h 1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106" h="185385">
                  <a:moveTo>
                    <a:pt x="98457" y="98337"/>
                  </a:moveTo>
                  <a:lnTo>
                    <a:pt x="176118" y="98337"/>
                  </a:lnTo>
                  <a:cubicBezTo>
                    <a:pt x="180015" y="98337"/>
                    <a:pt x="185304" y="98337"/>
                    <a:pt x="185304" y="92770"/>
                  </a:cubicBezTo>
                  <a:cubicBezTo>
                    <a:pt x="185304" y="87203"/>
                    <a:pt x="180015" y="87203"/>
                    <a:pt x="176118" y="87203"/>
                  </a:cubicBezTo>
                  <a:lnTo>
                    <a:pt x="98457" y="87203"/>
                  </a:lnTo>
                  <a:lnTo>
                    <a:pt x="98457" y="9263"/>
                  </a:lnTo>
                  <a:cubicBezTo>
                    <a:pt x="98457" y="5366"/>
                    <a:pt x="98457" y="77"/>
                    <a:pt x="92890" y="77"/>
                  </a:cubicBezTo>
                  <a:cubicBezTo>
                    <a:pt x="87322" y="77"/>
                    <a:pt x="87322" y="5366"/>
                    <a:pt x="87322" y="9263"/>
                  </a:cubicBezTo>
                  <a:lnTo>
                    <a:pt x="87322" y="87203"/>
                  </a:lnTo>
                  <a:lnTo>
                    <a:pt x="9383" y="87203"/>
                  </a:lnTo>
                  <a:cubicBezTo>
                    <a:pt x="5486" y="87203"/>
                    <a:pt x="197" y="87203"/>
                    <a:pt x="197" y="92770"/>
                  </a:cubicBezTo>
                  <a:cubicBezTo>
                    <a:pt x="197" y="98337"/>
                    <a:pt x="5486" y="98337"/>
                    <a:pt x="9383" y="98337"/>
                  </a:cubicBezTo>
                  <a:lnTo>
                    <a:pt x="87322" y="98337"/>
                  </a:lnTo>
                  <a:lnTo>
                    <a:pt x="87322" y="176277"/>
                  </a:lnTo>
                  <a:cubicBezTo>
                    <a:pt x="87322" y="180174"/>
                    <a:pt x="87322" y="185463"/>
                    <a:pt x="92890" y="185463"/>
                  </a:cubicBezTo>
                  <a:cubicBezTo>
                    <a:pt x="98457" y="185463"/>
                    <a:pt x="98457" y="180174"/>
                    <a:pt x="98457" y="176277"/>
                  </a:cubicBezTo>
                  <a:lnTo>
                    <a:pt x="98457" y="98337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23799AC-5DDE-F61E-7D70-76FF53E3905D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12614223" y="4945162"/>
              <a:ext cx="137229" cy="196241"/>
            </a:xfrm>
            <a:custGeom>
              <a:avLst/>
              <a:gdLst>
                <a:gd name="connsiteX0" fmla="*/ 96518 w 137229"/>
                <a:gd name="connsiteY0" fmla="*/ 177947 h 196241"/>
                <a:gd name="connsiteX1" fmla="*/ 96518 w 137229"/>
                <a:gd name="connsiteY1" fmla="*/ 196319 h 196241"/>
                <a:gd name="connsiteX2" fmla="*/ 137437 w 137229"/>
                <a:gd name="connsiteY2" fmla="*/ 193257 h 196241"/>
                <a:gd name="connsiteX3" fmla="*/ 137437 w 137229"/>
                <a:gd name="connsiteY3" fmla="*/ 184628 h 196241"/>
                <a:gd name="connsiteX4" fmla="*/ 115725 w 137229"/>
                <a:gd name="connsiteY4" fmla="*/ 169040 h 196241"/>
                <a:gd name="connsiteX5" fmla="*/ 115725 w 137229"/>
                <a:gd name="connsiteY5" fmla="*/ 77 h 196241"/>
                <a:gd name="connsiteX6" fmla="*/ 75641 w 137229"/>
                <a:gd name="connsiteY6" fmla="*/ 3139 h 196241"/>
                <a:gd name="connsiteX7" fmla="*/ 75641 w 137229"/>
                <a:gd name="connsiteY7" fmla="*/ 11768 h 196241"/>
                <a:gd name="connsiteX8" fmla="*/ 97353 w 137229"/>
                <a:gd name="connsiteY8" fmla="*/ 27356 h 196241"/>
                <a:gd name="connsiteX9" fmla="*/ 97353 w 137229"/>
                <a:gd name="connsiteY9" fmla="*/ 87481 h 196241"/>
                <a:gd name="connsiteX10" fmla="*/ 62280 w 137229"/>
                <a:gd name="connsiteY10" fmla="*/ 70223 h 196241"/>
                <a:gd name="connsiteX11" fmla="*/ 207 w 137229"/>
                <a:gd name="connsiteY11" fmla="*/ 133410 h 196241"/>
                <a:gd name="connsiteX12" fmla="*/ 59218 w 137229"/>
                <a:gd name="connsiteY12" fmla="*/ 196319 h 196241"/>
                <a:gd name="connsiteX13" fmla="*/ 96518 w 137229"/>
                <a:gd name="connsiteY13" fmla="*/ 177947 h 196241"/>
                <a:gd name="connsiteX14" fmla="*/ 96518 w 137229"/>
                <a:gd name="connsiteY14" fmla="*/ 103348 h 196241"/>
                <a:gd name="connsiteX15" fmla="*/ 96518 w 137229"/>
                <a:gd name="connsiteY15" fmla="*/ 160411 h 196241"/>
                <a:gd name="connsiteX16" fmla="*/ 93456 w 137229"/>
                <a:gd name="connsiteY16" fmla="*/ 170710 h 196241"/>
                <a:gd name="connsiteX17" fmla="*/ 60610 w 137229"/>
                <a:gd name="connsiteY17" fmla="*/ 190195 h 196241"/>
                <a:gd name="connsiteX18" fmla="*/ 31383 w 137229"/>
                <a:gd name="connsiteY18" fmla="*/ 172380 h 196241"/>
                <a:gd name="connsiteX19" fmla="*/ 23311 w 137229"/>
                <a:gd name="connsiteY19" fmla="*/ 133688 h 196241"/>
                <a:gd name="connsiteX20" fmla="*/ 31940 w 137229"/>
                <a:gd name="connsiteY20" fmla="*/ 94162 h 196241"/>
                <a:gd name="connsiteX21" fmla="*/ 63394 w 137229"/>
                <a:gd name="connsiteY21" fmla="*/ 76347 h 196241"/>
                <a:gd name="connsiteX22" fmla="*/ 93456 w 137229"/>
                <a:gd name="connsiteY22" fmla="*/ 93048 h 196241"/>
                <a:gd name="connsiteX23" fmla="*/ 96518 w 137229"/>
                <a:gd name="connsiteY23" fmla="*/ 103348 h 1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229" h="196241">
                  <a:moveTo>
                    <a:pt x="96518" y="177947"/>
                  </a:moveTo>
                  <a:lnTo>
                    <a:pt x="96518" y="196319"/>
                  </a:lnTo>
                  <a:lnTo>
                    <a:pt x="137437" y="193257"/>
                  </a:lnTo>
                  <a:lnTo>
                    <a:pt x="137437" y="184628"/>
                  </a:lnTo>
                  <a:cubicBezTo>
                    <a:pt x="117952" y="184628"/>
                    <a:pt x="115725" y="182679"/>
                    <a:pt x="115725" y="169040"/>
                  </a:cubicBezTo>
                  <a:lnTo>
                    <a:pt x="115725" y="77"/>
                  </a:lnTo>
                  <a:lnTo>
                    <a:pt x="75641" y="3139"/>
                  </a:lnTo>
                  <a:lnTo>
                    <a:pt x="75641" y="11768"/>
                  </a:lnTo>
                  <a:cubicBezTo>
                    <a:pt x="95126" y="11768"/>
                    <a:pt x="97353" y="13717"/>
                    <a:pt x="97353" y="27356"/>
                  </a:cubicBezTo>
                  <a:lnTo>
                    <a:pt x="97353" y="87481"/>
                  </a:lnTo>
                  <a:cubicBezTo>
                    <a:pt x="89281" y="77460"/>
                    <a:pt x="77312" y="70223"/>
                    <a:pt x="62280" y="70223"/>
                  </a:cubicBezTo>
                  <a:cubicBezTo>
                    <a:pt x="29434" y="70223"/>
                    <a:pt x="207" y="97502"/>
                    <a:pt x="207" y="133410"/>
                  </a:cubicBezTo>
                  <a:cubicBezTo>
                    <a:pt x="207" y="168761"/>
                    <a:pt x="27486" y="196319"/>
                    <a:pt x="59218" y="196319"/>
                  </a:cubicBezTo>
                  <a:cubicBezTo>
                    <a:pt x="77033" y="196319"/>
                    <a:pt x="89559" y="186854"/>
                    <a:pt x="96518" y="177947"/>
                  </a:cubicBezTo>
                  <a:close/>
                  <a:moveTo>
                    <a:pt x="96518" y="103348"/>
                  </a:moveTo>
                  <a:lnTo>
                    <a:pt x="96518" y="160411"/>
                  </a:lnTo>
                  <a:cubicBezTo>
                    <a:pt x="96518" y="165421"/>
                    <a:pt x="96518" y="165978"/>
                    <a:pt x="93456" y="170710"/>
                  </a:cubicBezTo>
                  <a:cubicBezTo>
                    <a:pt x="85106" y="184071"/>
                    <a:pt x="72580" y="190195"/>
                    <a:pt x="60610" y="190195"/>
                  </a:cubicBezTo>
                  <a:cubicBezTo>
                    <a:pt x="48084" y="190195"/>
                    <a:pt x="38063" y="182957"/>
                    <a:pt x="31383" y="172380"/>
                  </a:cubicBezTo>
                  <a:cubicBezTo>
                    <a:pt x="24146" y="160967"/>
                    <a:pt x="23311" y="145101"/>
                    <a:pt x="23311" y="133688"/>
                  </a:cubicBezTo>
                  <a:cubicBezTo>
                    <a:pt x="23311" y="123389"/>
                    <a:pt x="23867" y="106688"/>
                    <a:pt x="31940" y="94162"/>
                  </a:cubicBezTo>
                  <a:cubicBezTo>
                    <a:pt x="37785" y="85533"/>
                    <a:pt x="48363" y="76347"/>
                    <a:pt x="63394" y="76347"/>
                  </a:cubicBezTo>
                  <a:cubicBezTo>
                    <a:pt x="73136" y="76347"/>
                    <a:pt x="84827" y="80522"/>
                    <a:pt x="93456" y="93048"/>
                  </a:cubicBezTo>
                  <a:cubicBezTo>
                    <a:pt x="96518" y="97780"/>
                    <a:pt x="96518" y="98337"/>
                    <a:pt x="96518" y="103348"/>
                  </a:cubicBez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8DC9E5FA-9167-E194-862C-E30569D64470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12768587" y="4952121"/>
              <a:ext cx="59568" cy="186220"/>
            </a:xfrm>
            <a:custGeom>
              <a:avLst/>
              <a:gdLst>
                <a:gd name="connsiteX0" fmla="*/ 40296 w 59568"/>
                <a:gd name="connsiteY0" fmla="*/ 63264 h 186220"/>
                <a:gd name="connsiteX1" fmla="*/ 1326 w 59568"/>
                <a:gd name="connsiteY1" fmla="*/ 66326 h 186220"/>
                <a:gd name="connsiteX2" fmla="*/ 1326 w 59568"/>
                <a:gd name="connsiteY2" fmla="*/ 74955 h 186220"/>
                <a:gd name="connsiteX3" fmla="*/ 21924 w 59568"/>
                <a:gd name="connsiteY3" fmla="*/ 90265 h 186220"/>
                <a:gd name="connsiteX4" fmla="*/ 21924 w 59568"/>
                <a:gd name="connsiteY4" fmla="*/ 165143 h 186220"/>
                <a:gd name="connsiteX5" fmla="*/ 213 w 59568"/>
                <a:gd name="connsiteY5" fmla="*/ 177669 h 186220"/>
                <a:gd name="connsiteX6" fmla="*/ 213 w 59568"/>
                <a:gd name="connsiteY6" fmla="*/ 186298 h 186220"/>
                <a:gd name="connsiteX7" fmla="*/ 30832 w 59568"/>
                <a:gd name="connsiteY7" fmla="*/ 185463 h 186220"/>
                <a:gd name="connsiteX8" fmla="*/ 59781 w 59568"/>
                <a:gd name="connsiteY8" fmla="*/ 186298 h 186220"/>
                <a:gd name="connsiteX9" fmla="*/ 59781 w 59568"/>
                <a:gd name="connsiteY9" fmla="*/ 177669 h 186220"/>
                <a:gd name="connsiteX10" fmla="*/ 40296 w 59568"/>
                <a:gd name="connsiteY10" fmla="*/ 165421 h 186220"/>
                <a:gd name="connsiteX11" fmla="*/ 40296 w 59568"/>
                <a:gd name="connsiteY11" fmla="*/ 63264 h 186220"/>
                <a:gd name="connsiteX12" fmla="*/ 41409 w 59568"/>
                <a:gd name="connsiteY12" fmla="*/ 14830 h 186220"/>
                <a:gd name="connsiteX13" fmla="*/ 26656 w 59568"/>
                <a:gd name="connsiteY13" fmla="*/ 77 h 186220"/>
                <a:gd name="connsiteX14" fmla="*/ 11903 w 59568"/>
                <a:gd name="connsiteY14" fmla="*/ 14830 h 186220"/>
                <a:gd name="connsiteX15" fmla="*/ 26656 w 59568"/>
                <a:gd name="connsiteY15" fmla="*/ 29583 h 186220"/>
                <a:gd name="connsiteX16" fmla="*/ 41409 w 59568"/>
                <a:gd name="connsiteY16" fmla="*/ 14830 h 18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6220">
                  <a:moveTo>
                    <a:pt x="40296" y="63264"/>
                  </a:moveTo>
                  <a:lnTo>
                    <a:pt x="1326" y="66326"/>
                  </a:lnTo>
                  <a:lnTo>
                    <a:pt x="1326" y="74955"/>
                  </a:lnTo>
                  <a:cubicBezTo>
                    <a:pt x="19419" y="74955"/>
                    <a:pt x="21924" y="76625"/>
                    <a:pt x="21924" y="90265"/>
                  </a:cubicBezTo>
                  <a:lnTo>
                    <a:pt x="21924" y="165143"/>
                  </a:lnTo>
                  <a:cubicBezTo>
                    <a:pt x="21924" y="177669"/>
                    <a:pt x="18862" y="177669"/>
                    <a:pt x="213" y="177669"/>
                  </a:cubicBezTo>
                  <a:lnTo>
                    <a:pt x="213" y="186298"/>
                  </a:lnTo>
                  <a:cubicBezTo>
                    <a:pt x="9120" y="186019"/>
                    <a:pt x="24151" y="185463"/>
                    <a:pt x="30832" y="185463"/>
                  </a:cubicBezTo>
                  <a:cubicBezTo>
                    <a:pt x="40574" y="185463"/>
                    <a:pt x="50317" y="186019"/>
                    <a:pt x="59781" y="186298"/>
                  </a:cubicBezTo>
                  <a:lnTo>
                    <a:pt x="59781" y="177669"/>
                  </a:lnTo>
                  <a:cubicBezTo>
                    <a:pt x="41409" y="177669"/>
                    <a:pt x="40296" y="176277"/>
                    <a:pt x="40296" y="165421"/>
                  </a:cubicBezTo>
                  <a:lnTo>
                    <a:pt x="40296" y="63264"/>
                  </a:lnTo>
                  <a:close/>
                  <a:moveTo>
                    <a:pt x="41409" y="14830"/>
                  </a:moveTo>
                  <a:cubicBezTo>
                    <a:pt x="41409" y="5923"/>
                    <a:pt x="34450" y="77"/>
                    <a:pt x="26656" y="77"/>
                  </a:cubicBezTo>
                  <a:cubicBezTo>
                    <a:pt x="18027" y="77"/>
                    <a:pt x="11903" y="7593"/>
                    <a:pt x="11903" y="14830"/>
                  </a:cubicBezTo>
                  <a:cubicBezTo>
                    <a:pt x="11903" y="22346"/>
                    <a:pt x="18027" y="29583"/>
                    <a:pt x="26656" y="29583"/>
                  </a:cubicBezTo>
                  <a:cubicBezTo>
                    <a:pt x="34450" y="29583"/>
                    <a:pt x="41409" y="23738"/>
                    <a:pt x="41409" y="14830"/>
                  </a:cubicBez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E9351F84-4153-C5C0-E299-FD7BF907B8D2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12842012" y="5018369"/>
              <a:ext cx="136116" cy="123033"/>
            </a:xfrm>
            <a:custGeom>
              <a:avLst/>
              <a:gdLst>
                <a:gd name="connsiteX0" fmla="*/ 110723 w 136116"/>
                <a:gd name="connsiteY0" fmla="*/ 27356 h 123033"/>
                <a:gd name="connsiteX1" fmla="*/ 136331 w 136116"/>
                <a:gd name="connsiteY1" fmla="*/ 8706 h 123033"/>
                <a:gd name="connsiteX2" fmla="*/ 136331 w 136116"/>
                <a:gd name="connsiteY2" fmla="*/ 77 h 123033"/>
                <a:gd name="connsiteX3" fmla="*/ 115455 w 136116"/>
                <a:gd name="connsiteY3" fmla="*/ 912 h 123033"/>
                <a:gd name="connsiteX4" fmla="*/ 91238 w 136116"/>
                <a:gd name="connsiteY4" fmla="*/ 77 h 123033"/>
                <a:gd name="connsiteX5" fmla="*/ 91238 w 136116"/>
                <a:gd name="connsiteY5" fmla="*/ 8706 h 123033"/>
                <a:gd name="connsiteX6" fmla="*/ 104599 w 136116"/>
                <a:gd name="connsiteY6" fmla="*/ 20676 h 123033"/>
                <a:gd name="connsiteX7" fmla="*/ 102929 w 136116"/>
                <a:gd name="connsiteY7" fmla="*/ 27356 h 123033"/>
                <a:gd name="connsiteX8" fmla="*/ 74536 w 136116"/>
                <a:gd name="connsiteY8" fmla="*/ 98337 h 123033"/>
                <a:gd name="connsiteX9" fmla="*/ 43360 w 136116"/>
                <a:gd name="connsiteY9" fmla="*/ 20676 h 123033"/>
                <a:gd name="connsiteX10" fmla="*/ 41690 w 136116"/>
                <a:gd name="connsiteY10" fmla="*/ 15944 h 123033"/>
                <a:gd name="connsiteX11" fmla="*/ 57557 w 136116"/>
                <a:gd name="connsiteY11" fmla="*/ 8706 h 123033"/>
                <a:gd name="connsiteX12" fmla="*/ 57557 w 136116"/>
                <a:gd name="connsiteY12" fmla="*/ 77 h 123033"/>
                <a:gd name="connsiteX13" fmla="*/ 27216 w 136116"/>
                <a:gd name="connsiteY13" fmla="*/ 912 h 123033"/>
                <a:gd name="connsiteX14" fmla="*/ 215 w 136116"/>
                <a:gd name="connsiteY14" fmla="*/ 77 h 123033"/>
                <a:gd name="connsiteX15" fmla="*/ 215 w 136116"/>
                <a:gd name="connsiteY15" fmla="*/ 8706 h 123033"/>
                <a:gd name="connsiteX16" fmla="*/ 22484 w 136116"/>
                <a:gd name="connsiteY16" fmla="*/ 19006 h 123033"/>
                <a:gd name="connsiteX17" fmla="*/ 62567 w 136116"/>
                <a:gd name="connsiteY17" fmla="*/ 117822 h 123033"/>
                <a:gd name="connsiteX18" fmla="*/ 68413 w 136116"/>
                <a:gd name="connsiteY18" fmla="*/ 123111 h 123033"/>
                <a:gd name="connsiteX19" fmla="*/ 74258 w 136116"/>
                <a:gd name="connsiteY19" fmla="*/ 117822 h 123033"/>
                <a:gd name="connsiteX20" fmla="*/ 110723 w 136116"/>
                <a:gd name="connsiteY20" fmla="*/ 27356 h 12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116" h="123033">
                  <a:moveTo>
                    <a:pt x="110723" y="27356"/>
                  </a:moveTo>
                  <a:cubicBezTo>
                    <a:pt x="113228" y="20954"/>
                    <a:pt x="117960" y="8985"/>
                    <a:pt x="136331" y="8706"/>
                  </a:cubicBezTo>
                  <a:lnTo>
                    <a:pt x="136331" y="77"/>
                  </a:lnTo>
                  <a:cubicBezTo>
                    <a:pt x="129929" y="634"/>
                    <a:pt x="121857" y="912"/>
                    <a:pt x="115455" y="912"/>
                  </a:cubicBezTo>
                  <a:cubicBezTo>
                    <a:pt x="108774" y="912"/>
                    <a:pt x="95970" y="356"/>
                    <a:pt x="91238" y="77"/>
                  </a:cubicBezTo>
                  <a:lnTo>
                    <a:pt x="91238" y="8706"/>
                  </a:lnTo>
                  <a:cubicBezTo>
                    <a:pt x="101537" y="8985"/>
                    <a:pt x="104599" y="15387"/>
                    <a:pt x="104599" y="20676"/>
                  </a:cubicBezTo>
                  <a:cubicBezTo>
                    <a:pt x="104599" y="23181"/>
                    <a:pt x="104042" y="24294"/>
                    <a:pt x="102929" y="27356"/>
                  </a:cubicBezTo>
                  <a:lnTo>
                    <a:pt x="74536" y="98337"/>
                  </a:lnTo>
                  <a:lnTo>
                    <a:pt x="43360" y="20676"/>
                  </a:lnTo>
                  <a:cubicBezTo>
                    <a:pt x="41690" y="17057"/>
                    <a:pt x="41690" y="16500"/>
                    <a:pt x="41690" y="15944"/>
                  </a:cubicBezTo>
                  <a:cubicBezTo>
                    <a:pt x="41690" y="8706"/>
                    <a:pt x="52546" y="8706"/>
                    <a:pt x="57557" y="8706"/>
                  </a:cubicBezTo>
                  <a:lnTo>
                    <a:pt x="57557" y="77"/>
                  </a:lnTo>
                  <a:cubicBezTo>
                    <a:pt x="49206" y="356"/>
                    <a:pt x="33618" y="912"/>
                    <a:pt x="27216" y="912"/>
                  </a:cubicBezTo>
                  <a:cubicBezTo>
                    <a:pt x="19700" y="912"/>
                    <a:pt x="8566" y="634"/>
                    <a:pt x="215" y="77"/>
                  </a:cubicBezTo>
                  <a:lnTo>
                    <a:pt x="215" y="8706"/>
                  </a:lnTo>
                  <a:cubicBezTo>
                    <a:pt x="17752" y="8706"/>
                    <a:pt x="18865" y="10377"/>
                    <a:pt x="22484" y="19006"/>
                  </a:cubicBezTo>
                  <a:lnTo>
                    <a:pt x="62567" y="117822"/>
                  </a:lnTo>
                  <a:cubicBezTo>
                    <a:pt x="64237" y="121719"/>
                    <a:pt x="64794" y="123111"/>
                    <a:pt x="68413" y="123111"/>
                  </a:cubicBezTo>
                  <a:cubicBezTo>
                    <a:pt x="72031" y="123111"/>
                    <a:pt x="73145" y="120606"/>
                    <a:pt x="74258" y="117822"/>
                  </a:cubicBezTo>
                  <a:lnTo>
                    <a:pt x="110723" y="27356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80578449-8D7C-1336-A50F-BFB9D76DE755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13061448" y="4929574"/>
              <a:ext cx="64578" cy="278356"/>
            </a:xfrm>
            <a:custGeom>
              <a:avLst/>
              <a:gdLst>
                <a:gd name="connsiteX0" fmla="*/ 64801 w 64578"/>
                <a:gd name="connsiteY0" fmla="*/ 275650 h 278356"/>
                <a:gd name="connsiteX1" fmla="*/ 60069 w 64578"/>
                <a:gd name="connsiteY1" fmla="*/ 269526 h 278356"/>
                <a:gd name="connsiteX2" fmla="*/ 16367 w 64578"/>
                <a:gd name="connsiteY2" fmla="*/ 139256 h 278356"/>
                <a:gd name="connsiteX3" fmla="*/ 61182 w 64578"/>
                <a:gd name="connsiteY3" fmla="*/ 7593 h 278356"/>
                <a:gd name="connsiteX4" fmla="*/ 64801 w 64578"/>
                <a:gd name="connsiteY4" fmla="*/ 2861 h 278356"/>
                <a:gd name="connsiteX5" fmla="*/ 62017 w 64578"/>
                <a:gd name="connsiteY5" fmla="*/ 77 h 278356"/>
                <a:gd name="connsiteX6" fmla="*/ 17759 w 64578"/>
                <a:gd name="connsiteY6" fmla="*/ 54357 h 278356"/>
                <a:gd name="connsiteX7" fmla="*/ 222 w 64578"/>
                <a:gd name="connsiteY7" fmla="*/ 139256 h 278356"/>
                <a:gd name="connsiteX8" fmla="*/ 18594 w 64578"/>
                <a:gd name="connsiteY8" fmla="*/ 226103 h 278356"/>
                <a:gd name="connsiteX9" fmla="*/ 62017 w 64578"/>
                <a:gd name="connsiteY9" fmla="*/ 278434 h 278356"/>
                <a:gd name="connsiteX10" fmla="*/ 64801 w 64578"/>
                <a:gd name="connsiteY10" fmla="*/ 275650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801" y="275650"/>
                  </a:moveTo>
                  <a:cubicBezTo>
                    <a:pt x="64801" y="274815"/>
                    <a:pt x="64801" y="274258"/>
                    <a:pt x="60069" y="269526"/>
                  </a:cubicBezTo>
                  <a:cubicBezTo>
                    <a:pt x="25274" y="234453"/>
                    <a:pt x="16367" y="181844"/>
                    <a:pt x="16367" y="139256"/>
                  </a:cubicBezTo>
                  <a:cubicBezTo>
                    <a:pt x="16367" y="90822"/>
                    <a:pt x="26945" y="42388"/>
                    <a:pt x="61182" y="7593"/>
                  </a:cubicBezTo>
                  <a:cubicBezTo>
                    <a:pt x="64801" y="4253"/>
                    <a:pt x="64801" y="3696"/>
                    <a:pt x="64801" y="2861"/>
                  </a:cubicBezTo>
                  <a:cubicBezTo>
                    <a:pt x="64801" y="912"/>
                    <a:pt x="63688" y="77"/>
                    <a:pt x="62017" y="77"/>
                  </a:cubicBezTo>
                  <a:cubicBezTo>
                    <a:pt x="59234" y="77"/>
                    <a:pt x="34182" y="19006"/>
                    <a:pt x="17759" y="54357"/>
                  </a:cubicBezTo>
                  <a:cubicBezTo>
                    <a:pt x="3563" y="84976"/>
                    <a:pt x="222" y="115874"/>
                    <a:pt x="222" y="139256"/>
                  </a:cubicBezTo>
                  <a:cubicBezTo>
                    <a:pt x="222" y="160967"/>
                    <a:pt x="3284" y="194648"/>
                    <a:pt x="18594" y="226103"/>
                  </a:cubicBezTo>
                  <a:cubicBezTo>
                    <a:pt x="35295" y="260340"/>
                    <a:pt x="59234" y="278434"/>
                    <a:pt x="62017" y="278434"/>
                  </a:cubicBezTo>
                  <a:cubicBezTo>
                    <a:pt x="63688" y="278434"/>
                    <a:pt x="64801" y="277599"/>
                    <a:pt x="64801" y="275650"/>
                  </a:cubicBez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FAFA2CDF-6A0F-9B46-26D4-5C0697345DF0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13148543" y="4947389"/>
              <a:ext cx="140291" cy="194014"/>
            </a:xfrm>
            <a:custGeom>
              <a:avLst/>
              <a:gdLst>
                <a:gd name="connsiteX0" fmla="*/ 117971 w 140291"/>
                <a:gd name="connsiteY0" fmla="*/ 13160 h 194014"/>
                <a:gd name="connsiteX1" fmla="*/ 140518 w 140291"/>
                <a:gd name="connsiteY1" fmla="*/ 13160 h 194014"/>
                <a:gd name="connsiteX2" fmla="*/ 140518 w 140291"/>
                <a:gd name="connsiteY2" fmla="*/ 77 h 194014"/>
                <a:gd name="connsiteX3" fmla="*/ 96259 w 140291"/>
                <a:gd name="connsiteY3" fmla="*/ 912 h 194014"/>
                <a:gd name="connsiteX4" fmla="*/ 40866 w 140291"/>
                <a:gd name="connsiteY4" fmla="*/ 77 h 194014"/>
                <a:gd name="connsiteX5" fmla="*/ 40866 w 140291"/>
                <a:gd name="connsiteY5" fmla="*/ 13160 h 194014"/>
                <a:gd name="connsiteX6" fmla="*/ 80114 w 140291"/>
                <a:gd name="connsiteY6" fmla="*/ 13160 h 194014"/>
                <a:gd name="connsiteX7" fmla="*/ 80114 w 140291"/>
                <a:gd name="connsiteY7" fmla="*/ 149555 h 194014"/>
                <a:gd name="connsiteX8" fmla="*/ 52557 w 140291"/>
                <a:gd name="connsiteY8" fmla="*/ 184071 h 194014"/>
                <a:gd name="connsiteX9" fmla="*/ 30289 w 140291"/>
                <a:gd name="connsiteY9" fmla="*/ 179617 h 194014"/>
                <a:gd name="connsiteX10" fmla="*/ 30289 w 140291"/>
                <a:gd name="connsiteY10" fmla="*/ 179339 h 194014"/>
                <a:gd name="connsiteX11" fmla="*/ 42815 w 140291"/>
                <a:gd name="connsiteY11" fmla="*/ 159297 h 194014"/>
                <a:gd name="connsiteX12" fmla="*/ 21660 w 140291"/>
                <a:gd name="connsiteY12" fmla="*/ 137864 h 194014"/>
                <a:gd name="connsiteX13" fmla="*/ 226 w 140291"/>
                <a:gd name="connsiteY13" fmla="*/ 159297 h 194014"/>
                <a:gd name="connsiteX14" fmla="*/ 53949 w 140291"/>
                <a:gd name="connsiteY14" fmla="*/ 194092 h 194014"/>
                <a:gd name="connsiteX15" fmla="*/ 117971 w 140291"/>
                <a:gd name="connsiteY15" fmla="*/ 149276 h 194014"/>
                <a:gd name="connsiteX16" fmla="*/ 117971 w 140291"/>
                <a:gd name="connsiteY16" fmla="*/ 13160 h 19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291" h="194014">
                  <a:moveTo>
                    <a:pt x="117971" y="13160"/>
                  </a:moveTo>
                  <a:lnTo>
                    <a:pt x="140518" y="13160"/>
                  </a:lnTo>
                  <a:lnTo>
                    <a:pt x="140518" y="77"/>
                  </a:lnTo>
                  <a:cubicBezTo>
                    <a:pt x="130775" y="912"/>
                    <a:pt x="107115" y="912"/>
                    <a:pt x="96259" y="912"/>
                  </a:cubicBezTo>
                  <a:cubicBezTo>
                    <a:pt x="81506" y="912"/>
                    <a:pt x="54227" y="912"/>
                    <a:pt x="40866" y="77"/>
                  </a:cubicBezTo>
                  <a:lnTo>
                    <a:pt x="40866" y="13160"/>
                  </a:lnTo>
                  <a:lnTo>
                    <a:pt x="80114" y="13160"/>
                  </a:lnTo>
                  <a:lnTo>
                    <a:pt x="80114" y="149555"/>
                  </a:lnTo>
                  <a:cubicBezTo>
                    <a:pt x="80114" y="154843"/>
                    <a:pt x="80114" y="184071"/>
                    <a:pt x="52557" y="184071"/>
                  </a:cubicBezTo>
                  <a:cubicBezTo>
                    <a:pt x="47825" y="184071"/>
                    <a:pt x="38639" y="183236"/>
                    <a:pt x="30289" y="179617"/>
                  </a:cubicBezTo>
                  <a:lnTo>
                    <a:pt x="30289" y="179339"/>
                  </a:lnTo>
                  <a:cubicBezTo>
                    <a:pt x="30289" y="179339"/>
                    <a:pt x="42815" y="174050"/>
                    <a:pt x="42815" y="159297"/>
                  </a:cubicBezTo>
                  <a:cubicBezTo>
                    <a:pt x="42815" y="144266"/>
                    <a:pt x="30845" y="137864"/>
                    <a:pt x="21660" y="137864"/>
                  </a:cubicBezTo>
                  <a:cubicBezTo>
                    <a:pt x="11360" y="137864"/>
                    <a:pt x="226" y="144823"/>
                    <a:pt x="226" y="159297"/>
                  </a:cubicBezTo>
                  <a:cubicBezTo>
                    <a:pt x="226" y="180731"/>
                    <a:pt x="22216" y="194092"/>
                    <a:pt x="53949" y="194092"/>
                  </a:cubicBezTo>
                  <a:cubicBezTo>
                    <a:pt x="91249" y="194092"/>
                    <a:pt x="117971" y="178225"/>
                    <a:pt x="117971" y="149276"/>
                  </a:cubicBezTo>
                  <a:lnTo>
                    <a:pt x="117971" y="13160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F6FD11D0-AA46-4F9D-AEC7-AC6E03E5216A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13316376" y="5041166"/>
              <a:ext cx="146526" cy="138927"/>
            </a:xfrm>
            <a:custGeom>
              <a:avLst/>
              <a:gdLst>
                <a:gd name="connsiteX0" fmla="*/ 78951 w 146526"/>
                <a:gd name="connsiteY0" fmla="*/ 4560 h 138927"/>
                <a:gd name="connsiteX1" fmla="*/ 73495 w 146526"/>
                <a:gd name="connsiteY1" fmla="*/ 79 h 138927"/>
                <a:gd name="connsiteX2" fmla="*/ 68040 w 146526"/>
                <a:gd name="connsiteY2" fmla="*/ 4560 h 138927"/>
                <a:gd name="connsiteX3" fmla="*/ 23029 w 146526"/>
                <a:gd name="connsiteY3" fmla="*/ 118547 h 138927"/>
                <a:gd name="connsiteX4" fmla="*/ 232 w 146526"/>
                <a:gd name="connsiteY4" fmla="*/ 131992 h 138927"/>
                <a:gd name="connsiteX5" fmla="*/ 232 w 146526"/>
                <a:gd name="connsiteY5" fmla="*/ 139006 h 138927"/>
                <a:gd name="connsiteX6" fmla="*/ 20302 w 146526"/>
                <a:gd name="connsiteY6" fmla="*/ 138227 h 138927"/>
                <a:gd name="connsiteX7" fmla="*/ 43684 w 146526"/>
                <a:gd name="connsiteY7" fmla="*/ 139006 h 138927"/>
                <a:gd name="connsiteX8" fmla="*/ 43684 w 146526"/>
                <a:gd name="connsiteY8" fmla="*/ 131992 h 138927"/>
                <a:gd name="connsiteX9" fmla="*/ 29654 w 146526"/>
                <a:gd name="connsiteY9" fmla="*/ 122639 h 138927"/>
                <a:gd name="connsiteX10" fmla="*/ 30629 w 146526"/>
                <a:gd name="connsiteY10" fmla="*/ 118742 h 138927"/>
                <a:gd name="connsiteX11" fmla="*/ 39981 w 146526"/>
                <a:gd name="connsiteY11" fmla="*/ 94776 h 138927"/>
                <a:gd name="connsiteX12" fmla="*/ 95319 w 146526"/>
                <a:gd name="connsiteY12" fmla="*/ 94776 h 138927"/>
                <a:gd name="connsiteX13" fmla="*/ 106620 w 146526"/>
                <a:gd name="connsiteY13" fmla="*/ 123224 h 138927"/>
                <a:gd name="connsiteX14" fmla="*/ 107594 w 146526"/>
                <a:gd name="connsiteY14" fmla="*/ 126536 h 138927"/>
                <a:gd name="connsiteX15" fmla="*/ 91811 w 146526"/>
                <a:gd name="connsiteY15" fmla="*/ 131992 h 138927"/>
                <a:gd name="connsiteX16" fmla="*/ 91811 w 146526"/>
                <a:gd name="connsiteY16" fmla="*/ 139006 h 138927"/>
                <a:gd name="connsiteX17" fmla="*/ 120844 w 146526"/>
                <a:gd name="connsiteY17" fmla="*/ 138227 h 138927"/>
                <a:gd name="connsiteX18" fmla="*/ 146759 w 146526"/>
                <a:gd name="connsiteY18" fmla="*/ 139006 h 138927"/>
                <a:gd name="connsiteX19" fmla="*/ 146759 w 146526"/>
                <a:gd name="connsiteY19" fmla="*/ 131992 h 138927"/>
                <a:gd name="connsiteX20" fmla="*/ 142862 w 146526"/>
                <a:gd name="connsiteY20" fmla="*/ 131992 h 138927"/>
                <a:gd name="connsiteX21" fmla="*/ 126300 w 146526"/>
                <a:gd name="connsiteY21" fmla="*/ 124588 h 138927"/>
                <a:gd name="connsiteX22" fmla="*/ 78951 w 146526"/>
                <a:gd name="connsiteY22" fmla="*/ 4560 h 138927"/>
                <a:gd name="connsiteX23" fmla="*/ 67650 w 146526"/>
                <a:gd name="connsiteY23" fmla="*/ 24435 h 138927"/>
                <a:gd name="connsiteX24" fmla="*/ 92591 w 146526"/>
                <a:gd name="connsiteY24" fmla="*/ 87761 h 138927"/>
                <a:gd name="connsiteX25" fmla="*/ 42709 w 146526"/>
                <a:gd name="connsiteY25" fmla="*/ 87761 h 138927"/>
                <a:gd name="connsiteX26" fmla="*/ 67650 w 146526"/>
                <a:gd name="connsiteY26" fmla="*/ 24435 h 13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38927">
                  <a:moveTo>
                    <a:pt x="78951" y="4560"/>
                  </a:moveTo>
                  <a:cubicBezTo>
                    <a:pt x="77782" y="1443"/>
                    <a:pt x="77198" y="79"/>
                    <a:pt x="73495" y="79"/>
                  </a:cubicBezTo>
                  <a:cubicBezTo>
                    <a:pt x="69793" y="79"/>
                    <a:pt x="69209" y="1443"/>
                    <a:pt x="68040" y="4560"/>
                  </a:cubicBezTo>
                  <a:lnTo>
                    <a:pt x="23029" y="118547"/>
                  </a:lnTo>
                  <a:cubicBezTo>
                    <a:pt x="21081" y="123419"/>
                    <a:pt x="17769" y="131992"/>
                    <a:pt x="232" y="131992"/>
                  </a:cubicBezTo>
                  <a:lnTo>
                    <a:pt x="232" y="139006"/>
                  </a:lnTo>
                  <a:cubicBezTo>
                    <a:pt x="6857" y="138422"/>
                    <a:pt x="13677" y="138227"/>
                    <a:pt x="20302" y="138227"/>
                  </a:cubicBezTo>
                  <a:cubicBezTo>
                    <a:pt x="28096" y="138227"/>
                    <a:pt x="42514" y="139006"/>
                    <a:pt x="43684" y="139006"/>
                  </a:cubicBezTo>
                  <a:lnTo>
                    <a:pt x="43684" y="131992"/>
                  </a:lnTo>
                  <a:cubicBezTo>
                    <a:pt x="35110" y="131992"/>
                    <a:pt x="29654" y="128095"/>
                    <a:pt x="29654" y="122639"/>
                  </a:cubicBezTo>
                  <a:cubicBezTo>
                    <a:pt x="29654" y="121080"/>
                    <a:pt x="29849" y="120691"/>
                    <a:pt x="30629" y="118742"/>
                  </a:cubicBezTo>
                  <a:lnTo>
                    <a:pt x="39981" y="94776"/>
                  </a:lnTo>
                  <a:lnTo>
                    <a:pt x="95319" y="94776"/>
                  </a:lnTo>
                  <a:lnTo>
                    <a:pt x="106620" y="123224"/>
                  </a:lnTo>
                  <a:cubicBezTo>
                    <a:pt x="107010" y="124198"/>
                    <a:pt x="107594" y="125562"/>
                    <a:pt x="107594" y="126536"/>
                  </a:cubicBezTo>
                  <a:cubicBezTo>
                    <a:pt x="107594" y="131992"/>
                    <a:pt x="97072" y="131992"/>
                    <a:pt x="91811" y="131992"/>
                  </a:cubicBezTo>
                  <a:lnTo>
                    <a:pt x="91811" y="139006"/>
                  </a:lnTo>
                  <a:cubicBezTo>
                    <a:pt x="101554" y="138617"/>
                    <a:pt x="114024" y="138227"/>
                    <a:pt x="120844" y="138227"/>
                  </a:cubicBezTo>
                  <a:cubicBezTo>
                    <a:pt x="130002" y="138227"/>
                    <a:pt x="144615" y="138812"/>
                    <a:pt x="146759" y="139006"/>
                  </a:cubicBezTo>
                  <a:lnTo>
                    <a:pt x="146759" y="131992"/>
                  </a:lnTo>
                  <a:lnTo>
                    <a:pt x="142862" y="131992"/>
                  </a:lnTo>
                  <a:cubicBezTo>
                    <a:pt x="129807" y="131992"/>
                    <a:pt x="128443" y="130043"/>
                    <a:pt x="126300" y="124588"/>
                  </a:cubicBezTo>
                  <a:lnTo>
                    <a:pt x="78951" y="4560"/>
                  </a:lnTo>
                  <a:close/>
                  <a:moveTo>
                    <a:pt x="67650" y="24435"/>
                  </a:moveTo>
                  <a:lnTo>
                    <a:pt x="92591" y="87761"/>
                  </a:lnTo>
                  <a:lnTo>
                    <a:pt x="42709" y="87761"/>
                  </a:lnTo>
                  <a:lnTo>
                    <a:pt x="67650" y="24435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1B4701FF-AE0E-C9A6-194B-222844AA3F49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13563277" y="4976059"/>
              <a:ext cx="185106" cy="185385"/>
            </a:xfrm>
            <a:custGeom>
              <a:avLst/>
              <a:gdLst>
                <a:gd name="connsiteX0" fmla="*/ 98500 w 185106"/>
                <a:gd name="connsiteY0" fmla="*/ 98337 h 185385"/>
                <a:gd name="connsiteX1" fmla="*/ 176162 w 185106"/>
                <a:gd name="connsiteY1" fmla="*/ 98337 h 185385"/>
                <a:gd name="connsiteX2" fmla="*/ 185348 w 185106"/>
                <a:gd name="connsiteY2" fmla="*/ 92770 h 185385"/>
                <a:gd name="connsiteX3" fmla="*/ 176162 w 185106"/>
                <a:gd name="connsiteY3" fmla="*/ 87203 h 185385"/>
                <a:gd name="connsiteX4" fmla="*/ 98500 w 185106"/>
                <a:gd name="connsiteY4" fmla="*/ 87203 h 185385"/>
                <a:gd name="connsiteX5" fmla="*/ 98500 w 185106"/>
                <a:gd name="connsiteY5" fmla="*/ 9263 h 185385"/>
                <a:gd name="connsiteX6" fmla="*/ 92933 w 185106"/>
                <a:gd name="connsiteY6" fmla="*/ 77 h 185385"/>
                <a:gd name="connsiteX7" fmla="*/ 87366 w 185106"/>
                <a:gd name="connsiteY7" fmla="*/ 9263 h 185385"/>
                <a:gd name="connsiteX8" fmla="*/ 87366 w 185106"/>
                <a:gd name="connsiteY8" fmla="*/ 87203 h 185385"/>
                <a:gd name="connsiteX9" fmla="*/ 9426 w 185106"/>
                <a:gd name="connsiteY9" fmla="*/ 87203 h 185385"/>
                <a:gd name="connsiteX10" fmla="*/ 241 w 185106"/>
                <a:gd name="connsiteY10" fmla="*/ 92770 h 185385"/>
                <a:gd name="connsiteX11" fmla="*/ 9426 w 185106"/>
                <a:gd name="connsiteY11" fmla="*/ 98337 h 185385"/>
                <a:gd name="connsiteX12" fmla="*/ 87366 w 185106"/>
                <a:gd name="connsiteY12" fmla="*/ 98337 h 185385"/>
                <a:gd name="connsiteX13" fmla="*/ 87366 w 185106"/>
                <a:gd name="connsiteY13" fmla="*/ 176277 h 185385"/>
                <a:gd name="connsiteX14" fmla="*/ 92933 w 185106"/>
                <a:gd name="connsiteY14" fmla="*/ 185463 h 185385"/>
                <a:gd name="connsiteX15" fmla="*/ 98500 w 185106"/>
                <a:gd name="connsiteY15" fmla="*/ 176277 h 185385"/>
                <a:gd name="connsiteX16" fmla="*/ 98500 w 185106"/>
                <a:gd name="connsiteY16" fmla="*/ 98337 h 18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106" h="185385">
                  <a:moveTo>
                    <a:pt x="98500" y="98337"/>
                  </a:moveTo>
                  <a:lnTo>
                    <a:pt x="176162" y="98337"/>
                  </a:lnTo>
                  <a:cubicBezTo>
                    <a:pt x="180059" y="98337"/>
                    <a:pt x="185348" y="98337"/>
                    <a:pt x="185348" y="92770"/>
                  </a:cubicBezTo>
                  <a:cubicBezTo>
                    <a:pt x="185348" y="87203"/>
                    <a:pt x="180059" y="87203"/>
                    <a:pt x="176162" y="87203"/>
                  </a:cubicBezTo>
                  <a:lnTo>
                    <a:pt x="98500" y="87203"/>
                  </a:lnTo>
                  <a:lnTo>
                    <a:pt x="98500" y="9263"/>
                  </a:lnTo>
                  <a:cubicBezTo>
                    <a:pt x="98500" y="5366"/>
                    <a:pt x="98500" y="77"/>
                    <a:pt x="92933" y="77"/>
                  </a:cubicBezTo>
                  <a:cubicBezTo>
                    <a:pt x="87366" y="77"/>
                    <a:pt x="87366" y="5366"/>
                    <a:pt x="87366" y="9263"/>
                  </a:cubicBezTo>
                  <a:lnTo>
                    <a:pt x="87366" y="87203"/>
                  </a:lnTo>
                  <a:lnTo>
                    <a:pt x="9426" y="87203"/>
                  </a:lnTo>
                  <a:cubicBezTo>
                    <a:pt x="5529" y="87203"/>
                    <a:pt x="241" y="87203"/>
                    <a:pt x="241" y="92770"/>
                  </a:cubicBezTo>
                  <a:cubicBezTo>
                    <a:pt x="241" y="98337"/>
                    <a:pt x="5529" y="98337"/>
                    <a:pt x="9426" y="98337"/>
                  </a:cubicBezTo>
                  <a:lnTo>
                    <a:pt x="87366" y="98337"/>
                  </a:lnTo>
                  <a:lnTo>
                    <a:pt x="87366" y="176277"/>
                  </a:lnTo>
                  <a:cubicBezTo>
                    <a:pt x="87366" y="180174"/>
                    <a:pt x="87366" y="185463"/>
                    <a:pt x="92933" y="185463"/>
                  </a:cubicBezTo>
                  <a:cubicBezTo>
                    <a:pt x="98500" y="185463"/>
                    <a:pt x="98500" y="180174"/>
                    <a:pt x="98500" y="176277"/>
                  </a:cubicBezTo>
                  <a:lnTo>
                    <a:pt x="98500" y="98337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1510A762-4010-A043-3B45-605018272C79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13839962" y="4942100"/>
              <a:ext cx="197632" cy="202364"/>
            </a:xfrm>
            <a:custGeom>
              <a:avLst/>
              <a:gdLst>
                <a:gd name="connsiteX0" fmla="*/ 197884 w 197632"/>
                <a:gd name="connsiteY0" fmla="*/ 2861 h 202364"/>
                <a:gd name="connsiteX1" fmla="*/ 194822 w 197632"/>
                <a:gd name="connsiteY1" fmla="*/ 77 h 202364"/>
                <a:gd name="connsiteX2" fmla="*/ 190646 w 197632"/>
                <a:gd name="connsiteY2" fmla="*/ 3418 h 202364"/>
                <a:gd name="connsiteX3" fmla="*/ 171161 w 197632"/>
                <a:gd name="connsiteY3" fmla="*/ 24851 h 202364"/>
                <a:gd name="connsiteX4" fmla="*/ 124954 w 197632"/>
                <a:gd name="connsiteY4" fmla="*/ 77 h 202364"/>
                <a:gd name="connsiteX5" fmla="*/ 251 w 197632"/>
                <a:gd name="connsiteY5" fmla="*/ 126173 h 202364"/>
                <a:gd name="connsiteX6" fmla="*/ 75685 w 197632"/>
                <a:gd name="connsiteY6" fmla="*/ 202442 h 202364"/>
                <a:gd name="connsiteX7" fmla="*/ 135810 w 197632"/>
                <a:gd name="connsiteY7" fmla="*/ 178504 h 202364"/>
                <a:gd name="connsiteX8" fmla="*/ 166429 w 197632"/>
                <a:gd name="connsiteY8" fmla="*/ 129513 h 202364"/>
                <a:gd name="connsiteX9" fmla="*/ 163089 w 197632"/>
                <a:gd name="connsiteY9" fmla="*/ 126729 h 202364"/>
                <a:gd name="connsiteX10" fmla="*/ 159470 w 197632"/>
                <a:gd name="connsiteY10" fmla="*/ 129513 h 202364"/>
                <a:gd name="connsiteX11" fmla="*/ 131356 w 197632"/>
                <a:gd name="connsiteY11" fmla="*/ 173493 h 202364"/>
                <a:gd name="connsiteX12" fmla="*/ 80139 w 197632"/>
                <a:gd name="connsiteY12" fmla="*/ 193813 h 202364"/>
                <a:gd name="connsiteX13" fmla="*/ 25581 w 197632"/>
                <a:gd name="connsiteY13" fmla="*/ 135915 h 202364"/>
                <a:gd name="connsiteX14" fmla="*/ 59262 w 197632"/>
                <a:gd name="connsiteY14" fmla="*/ 42388 h 202364"/>
                <a:gd name="connsiteX15" fmla="*/ 127181 w 197632"/>
                <a:gd name="connsiteY15" fmla="*/ 8706 h 202364"/>
                <a:gd name="connsiteX16" fmla="*/ 171996 w 197632"/>
                <a:gd name="connsiteY16" fmla="*/ 62429 h 202364"/>
                <a:gd name="connsiteX17" fmla="*/ 171161 w 197632"/>
                <a:gd name="connsiteY17" fmla="*/ 76625 h 202364"/>
                <a:gd name="connsiteX18" fmla="*/ 175337 w 197632"/>
                <a:gd name="connsiteY18" fmla="*/ 79409 h 202364"/>
                <a:gd name="connsiteX19" fmla="*/ 180347 w 197632"/>
                <a:gd name="connsiteY19" fmla="*/ 73842 h 202364"/>
                <a:gd name="connsiteX20" fmla="*/ 197884 w 197632"/>
                <a:gd name="connsiteY20" fmla="*/ 2861 h 20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632" h="202364">
                  <a:moveTo>
                    <a:pt x="197884" y="2861"/>
                  </a:moveTo>
                  <a:cubicBezTo>
                    <a:pt x="197884" y="2026"/>
                    <a:pt x="197327" y="77"/>
                    <a:pt x="194822" y="77"/>
                  </a:cubicBezTo>
                  <a:cubicBezTo>
                    <a:pt x="193987" y="77"/>
                    <a:pt x="193708" y="356"/>
                    <a:pt x="190646" y="3418"/>
                  </a:cubicBezTo>
                  <a:lnTo>
                    <a:pt x="171161" y="24851"/>
                  </a:lnTo>
                  <a:cubicBezTo>
                    <a:pt x="168656" y="20954"/>
                    <a:pt x="155852" y="77"/>
                    <a:pt x="124954" y="77"/>
                  </a:cubicBezTo>
                  <a:cubicBezTo>
                    <a:pt x="62881" y="77"/>
                    <a:pt x="251" y="61594"/>
                    <a:pt x="251" y="126173"/>
                  </a:cubicBezTo>
                  <a:cubicBezTo>
                    <a:pt x="251" y="172102"/>
                    <a:pt x="33097" y="202442"/>
                    <a:pt x="75685" y="202442"/>
                  </a:cubicBezTo>
                  <a:cubicBezTo>
                    <a:pt x="99902" y="202442"/>
                    <a:pt x="121057" y="191308"/>
                    <a:pt x="135810" y="178504"/>
                  </a:cubicBezTo>
                  <a:cubicBezTo>
                    <a:pt x="161697" y="155679"/>
                    <a:pt x="166429" y="130348"/>
                    <a:pt x="166429" y="129513"/>
                  </a:cubicBezTo>
                  <a:cubicBezTo>
                    <a:pt x="166429" y="126729"/>
                    <a:pt x="163646" y="126729"/>
                    <a:pt x="163089" y="126729"/>
                  </a:cubicBezTo>
                  <a:cubicBezTo>
                    <a:pt x="161419" y="126729"/>
                    <a:pt x="160027" y="127286"/>
                    <a:pt x="159470" y="129513"/>
                  </a:cubicBezTo>
                  <a:cubicBezTo>
                    <a:pt x="156965" y="137585"/>
                    <a:pt x="150563" y="157349"/>
                    <a:pt x="131356" y="173493"/>
                  </a:cubicBezTo>
                  <a:cubicBezTo>
                    <a:pt x="112150" y="189081"/>
                    <a:pt x="94613" y="193813"/>
                    <a:pt x="80139" y="193813"/>
                  </a:cubicBezTo>
                  <a:cubicBezTo>
                    <a:pt x="55087" y="193813"/>
                    <a:pt x="25581" y="179339"/>
                    <a:pt x="25581" y="135915"/>
                  </a:cubicBezTo>
                  <a:cubicBezTo>
                    <a:pt x="25581" y="120049"/>
                    <a:pt x="31427" y="74955"/>
                    <a:pt x="59262" y="42388"/>
                  </a:cubicBezTo>
                  <a:cubicBezTo>
                    <a:pt x="76242" y="22624"/>
                    <a:pt x="102407" y="8706"/>
                    <a:pt x="127181" y="8706"/>
                  </a:cubicBezTo>
                  <a:cubicBezTo>
                    <a:pt x="155573" y="8706"/>
                    <a:pt x="171996" y="30140"/>
                    <a:pt x="171996" y="62429"/>
                  </a:cubicBezTo>
                  <a:cubicBezTo>
                    <a:pt x="171996" y="73563"/>
                    <a:pt x="171161" y="73842"/>
                    <a:pt x="171161" y="76625"/>
                  </a:cubicBezTo>
                  <a:cubicBezTo>
                    <a:pt x="171161" y="79409"/>
                    <a:pt x="174223" y="79409"/>
                    <a:pt x="175337" y="79409"/>
                  </a:cubicBezTo>
                  <a:cubicBezTo>
                    <a:pt x="178955" y="79409"/>
                    <a:pt x="178955" y="78852"/>
                    <a:pt x="180347" y="73842"/>
                  </a:cubicBezTo>
                  <a:lnTo>
                    <a:pt x="197884" y="2861"/>
                  </a:lnTo>
                  <a:close/>
                </a:path>
              </a:pathLst>
            </a:custGeom>
            <a:solidFill>
              <a:srgbClr val="1A8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74DA5A1B-710B-18C6-9131-6A19BCE0FE56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14033760" y="5041166"/>
              <a:ext cx="146526" cy="138927"/>
            </a:xfrm>
            <a:custGeom>
              <a:avLst/>
              <a:gdLst>
                <a:gd name="connsiteX0" fmla="*/ 78977 w 146526"/>
                <a:gd name="connsiteY0" fmla="*/ 4560 h 138927"/>
                <a:gd name="connsiteX1" fmla="*/ 73521 w 146526"/>
                <a:gd name="connsiteY1" fmla="*/ 79 h 138927"/>
                <a:gd name="connsiteX2" fmla="*/ 68065 w 146526"/>
                <a:gd name="connsiteY2" fmla="*/ 4560 h 138927"/>
                <a:gd name="connsiteX3" fmla="*/ 23055 w 146526"/>
                <a:gd name="connsiteY3" fmla="*/ 118547 h 138927"/>
                <a:gd name="connsiteX4" fmla="*/ 258 w 146526"/>
                <a:gd name="connsiteY4" fmla="*/ 131992 h 138927"/>
                <a:gd name="connsiteX5" fmla="*/ 258 w 146526"/>
                <a:gd name="connsiteY5" fmla="*/ 139006 h 138927"/>
                <a:gd name="connsiteX6" fmla="*/ 20327 w 146526"/>
                <a:gd name="connsiteY6" fmla="*/ 138227 h 138927"/>
                <a:gd name="connsiteX7" fmla="*/ 43709 w 146526"/>
                <a:gd name="connsiteY7" fmla="*/ 139006 h 138927"/>
                <a:gd name="connsiteX8" fmla="*/ 43709 w 146526"/>
                <a:gd name="connsiteY8" fmla="*/ 131992 h 138927"/>
                <a:gd name="connsiteX9" fmla="*/ 29680 w 146526"/>
                <a:gd name="connsiteY9" fmla="*/ 122639 h 138927"/>
                <a:gd name="connsiteX10" fmla="*/ 30654 w 146526"/>
                <a:gd name="connsiteY10" fmla="*/ 118742 h 138927"/>
                <a:gd name="connsiteX11" fmla="*/ 40007 w 146526"/>
                <a:gd name="connsiteY11" fmla="*/ 94776 h 138927"/>
                <a:gd name="connsiteX12" fmla="*/ 95344 w 146526"/>
                <a:gd name="connsiteY12" fmla="*/ 94776 h 138927"/>
                <a:gd name="connsiteX13" fmla="*/ 106646 w 146526"/>
                <a:gd name="connsiteY13" fmla="*/ 123224 h 138927"/>
                <a:gd name="connsiteX14" fmla="*/ 107620 w 146526"/>
                <a:gd name="connsiteY14" fmla="*/ 126536 h 138927"/>
                <a:gd name="connsiteX15" fmla="*/ 91837 w 146526"/>
                <a:gd name="connsiteY15" fmla="*/ 131992 h 138927"/>
                <a:gd name="connsiteX16" fmla="*/ 91837 w 146526"/>
                <a:gd name="connsiteY16" fmla="*/ 139006 h 138927"/>
                <a:gd name="connsiteX17" fmla="*/ 120870 w 146526"/>
                <a:gd name="connsiteY17" fmla="*/ 138227 h 138927"/>
                <a:gd name="connsiteX18" fmla="*/ 146785 w 146526"/>
                <a:gd name="connsiteY18" fmla="*/ 139006 h 138927"/>
                <a:gd name="connsiteX19" fmla="*/ 146785 w 146526"/>
                <a:gd name="connsiteY19" fmla="*/ 131992 h 138927"/>
                <a:gd name="connsiteX20" fmla="*/ 142888 w 146526"/>
                <a:gd name="connsiteY20" fmla="*/ 131992 h 138927"/>
                <a:gd name="connsiteX21" fmla="*/ 126325 w 146526"/>
                <a:gd name="connsiteY21" fmla="*/ 124588 h 138927"/>
                <a:gd name="connsiteX22" fmla="*/ 78977 w 146526"/>
                <a:gd name="connsiteY22" fmla="*/ 4560 h 138927"/>
                <a:gd name="connsiteX23" fmla="*/ 67676 w 146526"/>
                <a:gd name="connsiteY23" fmla="*/ 24435 h 138927"/>
                <a:gd name="connsiteX24" fmla="*/ 92616 w 146526"/>
                <a:gd name="connsiteY24" fmla="*/ 87761 h 138927"/>
                <a:gd name="connsiteX25" fmla="*/ 42735 w 146526"/>
                <a:gd name="connsiteY25" fmla="*/ 87761 h 138927"/>
                <a:gd name="connsiteX26" fmla="*/ 67676 w 146526"/>
                <a:gd name="connsiteY26" fmla="*/ 24435 h 13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38927">
                  <a:moveTo>
                    <a:pt x="78977" y="4560"/>
                  </a:moveTo>
                  <a:cubicBezTo>
                    <a:pt x="77808" y="1443"/>
                    <a:pt x="77223" y="79"/>
                    <a:pt x="73521" y="79"/>
                  </a:cubicBezTo>
                  <a:cubicBezTo>
                    <a:pt x="69819" y="79"/>
                    <a:pt x="69234" y="1443"/>
                    <a:pt x="68065" y="4560"/>
                  </a:cubicBezTo>
                  <a:lnTo>
                    <a:pt x="23055" y="118547"/>
                  </a:lnTo>
                  <a:cubicBezTo>
                    <a:pt x="21107" y="123419"/>
                    <a:pt x="17794" y="131992"/>
                    <a:pt x="258" y="131992"/>
                  </a:cubicBezTo>
                  <a:lnTo>
                    <a:pt x="258" y="139006"/>
                  </a:lnTo>
                  <a:cubicBezTo>
                    <a:pt x="6883" y="138422"/>
                    <a:pt x="13702" y="138227"/>
                    <a:pt x="20327" y="138227"/>
                  </a:cubicBezTo>
                  <a:cubicBezTo>
                    <a:pt x="28121" y="138227"/>
                    <a:pt x="42540" y="139006"/>
                    <a:pt x="43709" y="139006"/>
                  </a:cubicBezTo>
                  <a:lnTo>
                    <a:pt x="43709" y="131992"/>
                  </a:lnTo>
                  <a:cubicBezTo>
                    <a:pt x="35136" y="131992"/>
                    <a:pt x="29680" y="128095"/>
                    <a:pt x="29680" y="122639"/>
                  </a:cubicBezTo>
                  <a:cubicBezTo>
                    <a:pt x="29680" y="121080"/>
                    <a:pt x="29875" y="120691"/>
                    <a:pt x="30654" y="118742"/>
                  </a:cubicBezTo>
                  <a:lnTo>
                    <a:pt x="40007" y="94776"/>
                  </a:lnTo>
                  <a:lnTo>
                    <a:pt x="95344" y="94776"/>
                  </a:lnTo>
                  <a:lnTo>
                    <a:pt x="106646" y="123224"/>
                  </a:lnTo>
                  <a:cubicBezTo>
                    <a:pt x="107035" y="124198"/>
                    <a:pt x="107620" y="125562"/>
                    <a:pt x="107620" y="126536"/>
                  </a:cubicBezTo>
                  <a:cubicBezTo>
                    <a:pt x="107620" y="131992"/>
                    <a:pt x="97098" y="131992"/>
                    <a:pt x="91837" y="131992"/>
                  </a:cubicBezTo>
                  <a:lnTo>
                    <a:pt x="91837" y="139006"/>
                  </a:lnTo>
                  <a:cubicBezTo>
                    <a:pt x="101579" y="138617"/>
                    <a:pt x="114050" y="138227"/>
                    <a:pt x="120870" y="138227"/>
                  </a:cubicBezTo>
                  <a:cubicBezTo>
                    <a:pt x="130027" y="138227"/>
                    <a:pt x="144641" y="138812"/>
                    <a:pt x="146785" y="139006"/>
                  </a:cubicBezTo>
                  <a:lnTo>
                    <a:pt x="146785" y="131992"/>
                  </a:lnTo>
                  <a:lnTo>
                    <a:pt x="142888" y="131992"/>
                  </a:lnTo>
                  <a:cubicBezTo>
                    <a:pt x="129833" y="131992"/>
                    <a:pt x="128469" y="130043"/>
                    <a:pt x="126325" y="124588"/>
                  </a:cubicBezTo>
                  <a:lnTo>
                    <a:pt x="78977" y="4560"/>
                  </a:lnTo>
                  <a:close/>
                  <a:moveTo>
                    <a:pt x="67676" y="24435"/>
                  </a:moveTo>
                  <a:lnTo>
                    <a:pt x="92616" y="87761"/>
                  </a:lnTo>
                  <a:lnTo>
                    <a:pt x="42735" y="87761"/>
                  </a:lnTo>
                  <a:lnTo>
                    <a:pt x="67676" y="24435"/>
                  </a:lnTo>
                  <a:close/>
                </a:path>
              </a:pathLst>
            </a:custGeom>
            <a:solidFill>
              <a:srgbClr val="1A8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7802B73A-DEDC-1097-95C0-836BCA9DA319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14256847" y="5014751"/>
              <a:ext cx="154209" cy="124703"/>
            </a:xfrm>
            <a:custGeom>
              <a:avLst/>
              <a:gdLst>
                <a:gd name="connsiteX0" fmla="*/ 133877 w 154209"/>
                <a:gd name="connsiteY0" fmla="*/ 19006 h 124703"/>
                <a:gd name="connsiteX1" fmla="*/ 154475 w 154209"/>
                <a:gd name="connsiteY1" fmla="*/ 13160 h 124703"/>
                <a:gd name="connsiteX2" fmla="*/ 154475 w 154209"/>
                <a:gd name="connsiteY2" fmla="*/ 77 h 124703"/>
                <a:gd name="connsiteX3" fmla="*/ 132485 w 154209"/>
                <a:gd name="connsiteY3" fmla="*/ 912 h 124703"/>
                <a:gd name="connsiteX4" fmla="*/ 107155 w 154209"/>
                <a:gd name="connsiteY4" fmla="*/ 77 h 124703"/>
                <a:gd name="connsiteX5" fmla="*/ 107155 w 154209"/>
                <a:gd name="connsiteY5" fmla="*/ 13160 h 124703"/>
                <a:gd name="connsiteX6" fmla="*/ 120516 w 154209"/>
                <a:gd name="connsiteY6" fmla="*/ 16222 h 124703"/>
                <a:gd name="connsiteX7" fmla="*/ 119124 w 154209"/>
                <a:gd name="connsiteY7" fmla="*/ 19562 h 124703"/>
                <a:gd name="connsiteX8" fmla="*/ 86835 w 154209"/>
                <a:gd name="connsiteY8" fmla="*/ 89151 h 124703"/>
                <a:gd name="connsiteX9" fmla="*/ 51483 w 154209"/>
                <a:gd name="connsiteY9" fmla="*/ 13160 h 124703"/>
                <a:gd name="connsiteX10" fmla="*/ 66515 w 154209"/>
                <a:gd name="connsiteY10" fmla="*/ 13160 h 124703"/>
                <a:gd name="connsiteX11" fmla="*/ 66515 w 154209"/>
                <a:gd name="connsiteY11" fmla="*/ 77 h 124703"/>
                <a:gd name="connsiteX12" fmla="*/ 31998 w 154209"/>
                <a:gd name="connsiteY12" fmla="*/ 912 h 124703"/>
                <a:gd name="connsiteX13" fmla="*/ 266 w 154209"/>
                <a:gd name="connsiteY13" fmla="*/ 77 h 124703"/>
                <a:gd name="connsiteX14" fmla="*/ 266 w 154209"/>
                <a:gd name="connsiteY14" fmla="*/ 13160 h 124703"/>
                <a:gd name="connsiteX15" fmla="*/ 18081 w 154209"/>
                <a:gd name="connsiteY15" fmla="*/ 13160 h 124703"/>
                <a:gd name="connsiteX16" fmla="*/ 66793 w 154209"/>
                <a:gd name="connsiteY16" fmla="*/ 117822 h 124703"/>
                <a:gd name="connsiteX17" fmla="*/ 77370 w 154209"/>
                <a:gd name="connsiteY17" fmla="*/ 124781 h 124703"/>
                <a:gd name="connsiteX18" fmla="*/ 87670 w 154209"/>
                <a:gd name="connsiteY18" fmla="*/ 118100 h 124703"/>
                <a:gd name="connsiteX19" fmla="*/ 133877 w 154209"/>
                <a:gd name="connsiteY19" fmla="*/ 19006 h 12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209" h="124703">
                  <a:moveTo>
                    <a:pt x="133877" y="19006"/>
                  </a:moveTo>
                  <a:cubicBezTo>
                    <a:pt x="135547" y="15109"/>
                    <a:pt x="136660" y="13160"/>
                    <a:pt x="154475" y="13160"/>
                  </a:cubicBezTo>
                  <a:lnTo>
                    <a:pt x="154475" y="77"/>
                  </a:lnTo>
                  <a:cubicBezTo>
                    <a:pt x="147516" y="634"/>
                    <a:pt x="139444" y="912"/>
                    <a:pt x="132485" y="912"/>
                  </a:cubicBezTo>
                  <a:cubicBezTo>
                    <a:pt x="125526" y="912"/>
                    <a:pt x="113000" y="356"/>
                    <a:pt x="107155" y="77"/>
                  </a:cubicBezTo>
                  <a:lnTo>
                    <a:pt x="107155" y="13160"/>
                  </a:lnTo>
                  <a:cubicBezTo>
                    <a:pt x="112443" y="13160"/>
                    <a:pt x="120516" y="13995"/>
                    <a:pt x="120516" y="16222"/>
                  </a:cubicBezTo>
                  <a:cubicBezTo>
                    <a:pt x="120516" y="16500"/>
                    <a:pt x="120237" y="17057"/>
                    <a:pt x="119124" y="19562"/>
                  </a:cubicBezTo>
                  <a:lnTo>
                    <a:pt x="86835" y="89151"/>
                  </a:lnTo>
                  <a:lnTo>
                    <a:pt x="51483" y="13160"/>
                  </a:lnTo>
                  <a:lnTo>
                    <a:pt x="66515" y="13160"/>
                  </a:lnTo>
                  <a:lnTo>
                    <a:pt x="66515" y="77"/>
                  </a:lnTo>
                  <a:cubicBezTo>
                    <a:pt x="57329" y="634"/>
                    <a:pt x="32277" y="912"/>
                    <a:pt x="31998" y="912"/>
                  </a:cubicBezTo>
                  <a:cubicBezTo>
                    <a:pt x="24204" y="912"/>
                    <a:pt x="11678" y="356"/>
                    <a:pt x="266" y="77"/>
                  </a:cubicBezTo>
                  <a:lnTo>
                    <a:pt x="266" y="13160"/>
                  </a:lnTo>
                  <a:lnTo>
                    <a:pt x="18081" y="13160"/>
                  </a:lnTo>
                  <a:lnTo>
                    <a:pt x="66793" y="117822"/>
                  </a:lnTo>
                  <a:cubicBezTo>
                    <a:pt x="70133" y="124781"/>
                    <a:pt x="73752" y="124781"/>
                    <a:pt x="77370" y="124781"/>
                  </a:cubicBezTo>
                  <a:cubicBezTo>
                    <a:pt x="82103" y="124781"/>
                    <a:pt x="84886" y="123946"/>
                    <a:pt x="87670" y="118100"/>
                  </a:cubicBezTo>
                  <a:lnTo>
                    <a:pt x="133877" y="19006"/>
                  </a:lnTo>
                  <a:close/>
                </a:path>
              </a:pathLst>
            </a:custGeom>
            <a:solidFill>
              <a:srgbClr val="1A1AFF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6DB3FC40-C4AB-A1A0-3B04-CB720A15CB63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14438868" y="4929574"/>
              <a:ext cx="64578" cy="278356"/>
            </a:xfrm>
            <a:custGeom>
              <a:avLst/>
              <a:gdLst>
                <a:gd name="connsiteX0" fmla="*/ 64851 w 64578"/>
                <a:gd name="connsiteY0" fmla="*/ 139256 h 278356"/>
                <a:gd name="connsiteX1" fmla="*/ 46479 w 64578"/>
                <a:gd name="connsiteY1" fmla="*/ 52408 h 278356"/>
                <a:gd name="connsiteX2" fmla="*/ 3056 w 64578"/>
                <a:gd name="connsiteY2" fmla="*/ 77 h 278356"/>
                <a:gd name="connsiteX3" fmla="*/ 272 w 64578"/>
                <a:gd name="connsiteY3" fmla="*/ 2861 h 278356"/>
                <a:gd name="connsiteX4" fmla="*/ 5561 w 64578"/>
                <a:gd name="connsiteY4" fmla="*/ 9263 h 278356"/>
                <a:gd name="connsiteX5" fmla="*/ 48706 w 64578"/>
                <a:gd name="connsiteY5" fmla="*/ 139256 h 278356"/>
                <a:gd name="connsiteX6" fmla="*/ 3891 w 64578"/>
                <a:gd name="connsiteY6" fmla="*/ 270918 h 278356"/>
                <a:gd name="connsiteX7" fmla="*/ 272 w 64578"/>
                <a:gd name="connsiteY7" fmla="*/ 275650 h 278356"/>
                <a:gd name="connsiteX8" fmla="*/ 3056 w 64578"/>
                <a:gd name="connsiteY8" fmla="*/ 278434 h 278356"/>
                <a:gd name="connsiteX9" fmla="*/ 47314 w 64578"/>
                <a:gd name="connsiteY9" fmla="*/ 224154 h 278356"/>
                <a:gd name="connsiteX10" fmla="*/ 64851 w 64578"/>
                <a:gd name="connsiteY10" fmla="*/ 139256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851" y="139256"/>
                  </a:moveTo>
                  <a:cubicBezTo>
                    <a:pt x="64851" y="117544"/>
                    <a:pt x="61789" y="83863"/>
                    <a:pt x="46479" y="52408"/>
                  </a:cubicBezTo>
                  <a:cubicBezTo>
                    <a:pt x="29778" y="18171"/>
                    <a:pt x="5839" y="77"/>
                    <a:pt x="3056" y="77"/>
                  </a:cubicBezTo>
                  <a:cubicBezTo>
                    <a:pt x="1385" y="77"/>
                    <a:pt x="272" y="1191"/>
                    <a:pt x="272" y="2861"/>
                  </a:cubicBezTo>
                  <a:cubicBezTo>
                    <a:pt x="272" y="3696"/>
                    <a:pt x="272" y="4253"/>
                    <a:pt x="5561" y="9263"/>
                  </a:cubicBezTo>
                  <a:cubicBezTo>
                    <a:pt x="32840" y="36820"/>
                    <a:pt x="48706" y="81079"/>
                    <a:pt x="48706" y="139256"/>
                  </a:cubicBezTo>
                  <a:cubicBezTo>
                    <a:pt x="48706" y="186854"/>
                    <a:pt x="38407" y="235845"/>
                    <a:pt x="3891" y="270918"/>
                  </a:cubicBezTo>
                  <a:cubicBezTo>
                    <a:pt x="272" y="274258"/>
                    <a:pt x="272" y="274815"/>
                    <a:pt x="272" y="275650"/>
                  </a:cubicBezTo>
                  <a:cubicBezTo>
                    <a:pt x="272" y="277320"/>
                    <a:pt x="1385" y="278434"/>
                    <a:pt x="3056" y="278434"/>
                  </a:cubicBezTo>
                  <a:cubicBezTo>
                    <a:pt x="5839" y="278434"/>
                    <a:pt x="30891" y="259505"/>
                    <a:pt x="47314" y="224154"/>
                  </a:cubicBezTo>
                  <a:cubicBezTo>
                    <a:pt x="61510" y="193535"/>
                    <a:pt x="64851" y="162637"/>
                    <a:pt x="64851" y="139256"/>
                  </a:cubicBez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2AACAA35-1A0F-C2FE-32E0-4052212E8293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14624159" y="5036184"/>
              <a:ext cx="185106" cy="65135"/>
            </a:xfrm>
            <a:custGeom>
              <a:avLst/>
              <a:gdLst>
                <a:gd name="connsiteX0" fmla="*/ 175921 w 185106"/>
                <a:gd name="connsiteY0" fmla="*/ 11212 h 65135"/>
                <a:gd name="connsiteX1" fmla="*/ 185386 w 185106"/>
                <a:gd name="connsiteY1" fmla="*/ 5645 h 65135"/>
                <a:gd name="connsiteX2" fmla="*/ 176200 w 185106"/>
                <a:gd name="connsiteY2" fmla="*/ 77 h 65135"/>
                <a:gd name="connsiteX3" fmla="*/ 9464 w 185106"/>
                <a:gd name="connsiteY3" fmla="*/ 77 h 65135"/>
                <a:gd name="connsiteX4" fmla="*/ 279 w 185106"/>
                <a:gd name="connsiteY4" fmla="*/ 5645 h 65135"/>
                <a:gd name="connsiteX5" fmla="*/ 9743 w 185106"/>
                <a:gd name="connsiteY5" fmla="*/ 11212 h 65135"/>
                <a:gd name="connsiteX6" fmla="*/ 175921 w 185106"/>
                <a:gd name="connsiteY6" fmla="*/ 11212 h 65135"/>
                <a:gd name="connsiteX7" fmla="*/ 176200 w 185106"/>
                <a:gd name="connsiteY7" fmla="*/ 65213 h 65135"/>
                <a:gd name="connsiteX8" fmla="*/ 185386 w 185106"/>
                <a:gd name="connsiteY8" fmla="*/ 59646 h 65135"/>
                <a:gd name="connsiteX9" fmla="*/ 175921 w 185106"/>
                <a:gd name="connsiteY9" fmla="*/ 54079 h 65135"/>
                <a:gd name="connsiteX10" fmla="*/ 9743 w 185106"/>
                <a:gd name="connsiteY10" fmla="*/ 54079 h 65135"/>
                <a:gd name="connsiteX11" fmla="*/ 279 w 185106"/>
                <a:gd name="connsiteY11" fmla="*/ 59646 h 65135"/>
                <a:gd name="connsiteX12" fmla="*/ 9464 w 185106"/>
                <a:gd name="connsiteY12" fmla="*/ 65213 h 65135"/>
                <a:gd name="connsiteX13" fmla="*/ 176200 w 185106"/>
                <a:gd name="connsiteY13" fmla="*/ 65213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921" y="11212"/>
                  </a:moveTo>
                  <a:cubicBezTo>
                    <a:pt x="180097" y="11212"/>
                    <a:pt x="185386" y="11212"/>
                    <a:pt x="185386" y="5645"/>
                  </a:cubicBezTo>
                  <a:cubicBezTo>
                    <a:pt x="185386" y="77"/>
                    <a:pt x="180097" y="77"/>
                    <a:pt x="176200" y="77"/>
                  </a:cubicBezTo>
                  <a:lnTo>
                    <a:pt x="9464" y="77"/>
                  </a:lnTo>
                  <a:cubicBezTo>
                    <a:pt x="5567" y="77"/>
                    <a:pt x="279" y="77"/>
                    <a:pt x="279" y="5645"/>
                  </a:cubicBezTo>
                  <a:cubicBezTo>
                    <a:pt x="279" y="11212"/>
                    <a:pt x="5567" y="11212"/>
                    <a:pt x="9743" y="11212"/>
                  </a:cubicBezTo>
                  <a:lnTo>
                    <a:pt x="175921" y="11212"/>
                  </a:lnTo>
                  <a:close/>
                  <a:moveTo>
                    <a:pt x="176200" y="65213"/>
                  </a:moveTo>
                  <a:cubicBezTo>
                    <a:pt x="180097" y="65213"/>
                    <a:pt x="185386" y="65213"/>
                    <a:pt x="185386" y="59646"/>
                  </a:cubicBezTo>
                  <a:cubicBezTo>
                    <a:pt x="185386" y="54079"/>
                    <a:pt x="180097" y="54079"/>
                    <a:pt x="175921" y="54079"/>
                  </a:cubicBezTo>
                  <a:lnTo>
                    <a:pt x="9743" y="54079"/>
                  </a:lnTo>
                  <a:cubicBezTo>
                    <a:pt x="5567" y="54079"/>
                    <a:pt x="279" y="54079"/>
                    <a:pt x="279" y="59646"/>
                  </a:cubicBezTo>
                  <a:cubicBezTo>
                    <a:pt x="279" y="65213"/>
                    <a:pt x="5567" y="65213"/>
                    <a:pt x="9464" y="65213"/>
                  </a:cubicBezTo>
                  <a:lnTo>
                    <a:pt x="176200" y="65213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E535B756-B4B3-8944-C5A7-2CEF32458465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14913246" y="4952956"/>
              <a:ext cx="117187" cy="191509"/>
            </a:xfrm>
            <a:custGeom>
              <a:avLst/>
              <a:gdLst>
                <a:gd name="connsiteX0" fmla="*/ 117477 w 117187"/>
                <a:gd name="connsiteY0" fmla="*/ 96389 h 191509"/>
                <a:gd name="connsiteX1" fmla="*/ 106343 w 117187"/>
                <a:gd name="connsiteY1" fmla="*/ 31253 h 191509"/>
                <a:gd name="connsiteX2" fmla="*/ 59022 w 117187"/>
                <a:gd name="connsiteY2" fmla="*/ 77 h 191509"/>
                <a:gd name="connsiteX3" fmla="*/ 10588 w 117187"/>
                <a:gd name="connsiteY3" fmla="*/ 33202 h 191509"/>
                <a:gd name="connsiteX4" fmla="*/ 289 w 117187"/>
                <a:gd name="connsiteY4" fmla="*/ 96389 h 191509"/>
                <a:gd name="connsiteX5" fmla="*/ 12815 w 117187"/>
                <a:gd name="connsiteY5" fmla="*/ 163472 h 191509"/>
                <a:gd name="connsiteX6" fmla="*/ 58744 w 117187"/>
                <a:gd name="connsiteY6" fmla="*/ 191586 h 191509"/>
                <a:gd name="connsiteX7" fmla="*/ 107178 w 117187"/>
                <a:gd name="connsiteY7" fmla="*/ 159297 h 191509"/>
                <a:gd name="connsiteX8" fmla="*/ 117477 w 117187"/>
                <a:gd name="connsiteY8" fmla="*/ 96389 h 191509"/>
                <a:gd name="connsiteX9" fmla="*/ 58744 w 117187"/>
                <a:gd name="connsiteY9" fmla="*/ 185463 h 191509"/>
                <a:gd name="connsiteX10" fmla="*/ 26455 w 117187"/>
                <a:gd name="connsiteY10" fmla="*/ 151782 h 191509"/>
                <a:gd name="connsiteX11" fmla="*/ 23393 w 117187"/>
                <a:gd name="connsiteY11" fmla="*/ 93048 h 191509"/>
                <a:gd name="connsiteX12" fmla="*/ 25620 w 117187"/>
                <a:gd name="connsiteY12" fmla="*/ 41831 h 191509"/>
                <a:gd name="connsiteX13" fmla="*/ 58744 w 117187"/>
                <a:gd name="connsiteY13" fmla="*/ 6201 h 191509"/>
                <a:gd name="connsiteX14" fmla="*/ 91590 w 117187"/>
                <a:gd name="connsiteY14" fmla="*/ 38769 h 191509"/>
                <a:gd name="connsiteX15" fmla="*/ 94374 w 117187"/>
                <a:gd name="connsiteY15" fmla="*/ 93048 h 191509"/>
                <a:gd name="connsiteX16" fmla="*/ 91312 w 117187"/>
                <a:gd name="connsiteY16" fmla="*/ 150668 h 191509"/>
                <a:gd name="connsiteX17" fmla="*/ 58744 w 117187"/>
                <a:gd name="connsiteY17" fmla="*/ 185463 h 1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187" h="191509">
                  <a:moveTo>
                    <a:pt x="117477" y="96389"/>
                  </a:moveTo>
                  <a:cubicBezTo>
                    <a:pt x="117477" y="74120"/>
                    <a:pt x="116085" y="51852"/>
                    <a:pt x="106343" y="31253"/>
                  </a:cubicBezTo>
                  <a:cubicBezTo>
                    <a:pt x="93539" y="4531"/>
                    <a:pt x="70713" y="77"/>
                    <a:pt x="59022" y="77"/>
                  </a:cubicBezTo>
                  <a:cubicBezTo>
                    <a:pt x="42321" y="77"/>
                    <a:pt x="22001" y="7315"/>
                    <a:pt x="10588" y="33202"/>
                  </a:cubicBezTo>
                  <a:cubicBezTo>
                    <a:pt x="1681" y="52408"/>
                    <a:pt x="289" y="74120"/>
                    <a:pt x="289" y="96389"/>
                  </a:cubicBezTo>
                  <a:cubicBezTo>
                    <a:pt x="289" y="117265"/>
                    <a:pt x="1403" y="142317"/>
                    <a:pt x="12815" y="163472"/>
                  </a:cubicBezTo>
                  <a:cubicBezTo>
                    <a:pt x="24785" y="186019"/>
                    <a:pt x="45105" y="191586"/>
                    <a:pt x="58744" y="191586"/>
                  </a:cubicBezTo>
                  <a:cubicBezTo>
                    <a:pt x="73775" y="191586"/>
                    <a:pt x="94930" y="185741"/>
                    <a:pt x="107178" y="159297"/>
                  </a:cubicBezTo>
                  <a:cubicBezTo>
                    <a:pt x="116085" y="140091"/>
                    <a:pt x="117477" y="118379"/>
                    <a:pt x="117477" y="96389"/>
                  </a:cubicBezTo>
                  <a:close/>
                  <a:moveTo>
                    <a:pt x="58744" y="185463"/>
                  </a:moveTo>
                  <a:cubicBezTo>
                    <a:pt x="47888" y="185463"/>
                    <a:pt x="31465" y="178504"/>
                    <a:pt x="26455" y="151782"/>
                  </a:cubicBezTo>
                  <a:cubicBezTo>
                    <a:pt x="23393" y="135080"/>
                    <a:pt x="23393" y="109471"/>
                    <a:pt x="23393" y="93048"/>
                  </a:cubicBezTo>
                  <a:cubicBezTo>
                    <a:pt x="23393" y="75234"/>
                    <a:pt x="23393" y="56862"/>
                    <a:pt x="25620" y="41831"/>
                  </a:cubicBezTo>
                  <a:cubicBezTo>
                    <a:pt x="30908" y="8706"/>
                    <a:pt x="51785" y="6201"/>
                    <a:pt x="58744" y="6201"/>
                  </a:cubicBezTo>
                  <a:cubicBezTo>
                    <a:pt x="67930" y="6201"/>
                    <a:pt x="86301" y="11212"/>
                    <a:pt x="91590" y="38769"/>
                  </a:cubicBezTo>
                  <a:cubicBezTo>
                    <a:pt x="94374" y="54357"/>
                    <a:pt x="94374" y="75512"/>
                    <a:pt x="94374" y="93048"/>
                  </a:cubicBezTo>
                  <a:cubicBezTo>
                    <a:pt x="94374" y="113925"/>
                    <a:pt x="94374" y="132853"/>
                    <a:pt x="91312" y="150668"/>
                  </a:cubicBezTo>
                  <a:cubicBezTo>
                    <a:pt x="87136" y="177112"/>
                    <a:pt x="71270" y="185463"/>
                    <a:pt x="58744" y="185463"/>
                  </a:cubicBez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F5DF0129-DD35-63FD-06FD-FF8682E7150E}"/>
              </a:ext>
            </a:extLst>
          </p:cNvPr>
          <p:cNvGrpSpPr/>
          <p:nvPr/>
        </p:nvGrpSpPr>
        <p:grpSpPr>
          <a:xfrm>
            <a:off x="8205498" y="3471953"/>
            <a:ext cx="1458162" cy="514192"/>
            <a:chOff x="8205498" y="3471953"/>
            <a:chExt cx="1458162" cy="514192"/>
          </a:xfrm>
        </p:grpSpPr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0B137117-5340-21E8-E743-412EC85E19E4}"/>
                </a:ext>
              </a:extLst>
            </p:cNvPr>
            <p:cNvGrpSpPr>
              <a:grpSpLocks noChangeAspect="1"/>
            </p:cNvGrpSpPr>
            <p:nvPr>
              <p:custDataLst>
                <p:tags r:id="rId117"/>
              </p:custDataLst>
            </p:nvPr>
          </p:nvGrpSpPr>
          <p:grpSpPr>
            <a:xfrm>
              <a:off x="8826500" y="3708400"/>
              <a:ext cx="432048" cy="277745"/>
              <a:chOff x="15811550" y="5799839"/>
              <a:chExt cx="436243" cy="257029"/>
            </a:xfrm>
          </p:grpSpPr>
          <p:sp>
            <p:nvSpPr>
              <p:cNvPr id="99" name="Forme libre 98">
                <a:extLst>
                  <a:ext uri="{FF2B5EF4-FFF2-40B4-BE49-F238E27FC236}">
                    <a16:creationId xmlns:a16="http://schemas.microsoft.com/office/drawing/2014/main" id="{056DF3F0-4E86-1125-B209-BEA7AB19C3E0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15811550" y="5799839"/>
                <a:ext cx="252418" cy="210912"/>
              </a:xfrm>
              <a:custGeom>
                <a:avLst/>
                <a:gdLst>
                  <a:gd name="connsiteX0" fmla="*/ 80779 w 252418"/>
                  <a:gd name="connsiteY0" fmla="*/ 4072 h 210912"/>
                  <a:gd name="connsiteX1" fmla="*/ 70633 w 252418"/>
                  <a:gd name="connsiteY1" fmla="*/ 75 h 210912"/>
                  <a:gd name="connsiteX2" fmla="*/ 226 w 252418"/>
                  <a:gd name="connsiteY2" fmla="*/ 75 h 210912"/>
                  <a:gd name="connsiteX3" fmla="*/ 226 w 252418"/>
                  <a:gd name="connsiteY3" fmla="*/ 14525 h 210912"/>
                  <a:gd name="connsiteX4" fmla="*/ 33431 w 252418"/>
                  <a:gd name="connsiteY4" fmla="*/ 14525 h 210912"/>
                  <a:gd name="connsiteX5" fmla="*/ 33431 w 252418"/>
                  <a:gd name="connsiteY5" fmla="*/ 187620 h 210912"/>
                  <a:gd name="connsiteX6" fmla="*/ 24515 w 252418"/>
                  <a:gd name="connsiteY6" fmla="*/ 195614 h 210912"/>
                  <a:gd name="connsiteX7" fmla="*/ 7912 w 252418"/>
                  <a:gd name="connsiteY7" fmla="*/ 196537 h 210912"/>
                  <a:gd name="connsiteX8" fmla="*/ 226 w 252418"/>
                  <a:gd name="connsiteY8" fmla="*/ 196537 h 210912"/>
                  <a:gd name="connsiteX9" fmla="*/ 226 w 252418"/>
                  <a:gd name="connsiteY9" fmla="*/ 210987 h 210912"/>
                  <a:gd name="connsiteX10" fmla="*/ 41425 w 252418"/>
                  <a:gd name="connsiteY10" fmla="*/ 210064 h 210912"/>
                  <a:gd name="connsiteX11" fmla="*/ 82931 w 252418"/>
                  <a:gd name="connsiteY11" fmla="*/ 210987 h 210912"/>
                  <a:gd name="connsiteX12" fmla="*/ 82931 w 252418"/>
                  <a:gd name="connsiteY12" fmla="*/ 196537 h 210912"/>
                  <a:gd name="connsiteX13" fmla="*/ 75244 w 252418"/>
                  <a:gd name="connsiteY13" fmla="*/ 196537 h 210912"/>
                  <a:gd name="connsiteX14" fmla="*/ 58949 w 252418"/>
                  <a:gd name="connsiteY14" fmla="*/ 195614 h 210912"/>
                  <a:gd name="connsiteX15" fmla="*/ 49726 w 252418"/>
                  <a:gd name="connsiteY15" fmla="*/ 187620 h 210912"/>
                  <a:gd name="connsiteX16" fmla="*/ 49726 w 252418"/>
                  <a:gd name="connsiteY16" fmla="*/ 26823 h 210912"/>
                  <a:gd name="connsiteX17" fmla="*/ 202838 w 252418"/>
                  <a:gd name="connsiteY17" fmla="*/ 206990 h 210912"/>
                  <a:gd name="connsiteX18" fmla="*/ 211139 w 252418"/>
                  <a:gd name="connsiteY18" fmla="*/ 210987 h 210912"/>
                  <a:gd name="connsiteX19" fmla="*/ 219440 w 252418"/>
                  <a:gd name="connsiteY19" fmla="*/ 201148 h 210912"/>
                  <a:gd name="connsiteX20" fmla="*/ 219440 w 252418"/>
                  <a:gd name="connsiteY20" fmla="*/ 23441 h 210912"/>
                  <a:gd name="connsiteX21" fmla="*/ 228356 w 252418"/>
                  <a:gd name="connsiteY21" fmla="*/ 15447 h 210912"/>
                  <a:gd name="connsiteX22" fmla="*/ 244959 w 252418"/>
                  <a:gd name="connsiteY22" fmla="*/ 14525 h 210912"/>
                  <a:gd name="connsiteX23" fmla="*/ 252645 w 252418"/>
                  <a:gd name="connsiteY23" fmla="*/ 14525 h 210912"/>
                  <a:gd name="connsiteX24" fmla="*/ 252645 w 252418"/>
                  <a:gd name="connsiteY24" fmla="*/ 75 h 210912"/>
                  <a:gd name="connsiteX25" fmla="*/ 211446 w 252418"/>
                  <a:gd name="connsiteY25" fmla="*/ 997 h 210912"/>
                  <a:gd name="connsiteX26" fmla="*/ 169940 w 252418"/>
                  <a:gd name="connsiteY26" fmla="*/ 75 h 210912"/>
                  <a:gd name="connsiteX27" fmla="*/ 169940 w 252418"/>
                  <a:gd name="connsiteY27" fmla="*/ 14525 h 210912"/>
                  <a:gd name="connsiteX28" fmla="*/ 177626 w 252418"/>
                  <a:gd name="connsiteY28" fmla="*/ 14525 h 210912"/>
                  <a:gd name="connsiteX29" fmla="*/ 193921 w 252418"/>
                  <a:gd name="connsiteY29" fmla="*/ 15447 h 210912"/>
                  <a:gd name="connsiteX30" fmla="*/ 203145 w 252418"/>
                  <a:gd name="connsiteY30" fmla="*/ 23441 h 210912"/>
                  <a:gd name="connsiteX31" fmla="*/ 203145 w 252418"/>
                  <a:gd name="connsiteY31" fmla="*/ 147959 h 210912"/>
                  <a:gd name="connsiteX32" fmla="*/ 80779 w 252418"/>
                  <a:gd name="connsiteY32" fmla="*/ 4072 h 210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52418" h="210912">
                    <a:moveTo>
                      <a:pt x="80779" y="4072"/>
                    </a:moveTo>
                    <a:cubicBezTo>
                      <a:pt x="77397" y="382"/>
                      <a:pt x="77089" y="75"/>
                      <a:pt x="70633" y="75"/>
                    </a:cubicBezTo>
                    <a:lnTo>
                      <a:pt x="226" y="75"/>
                    </a:lnTo>
                    <a:lnTo>
                      <a:pt x="226" y="14525"/>
                    </a:lnTo>
                    <a:lnTo>
                      <a:pt x="33431" y="14525"/>
                    </a:lnTo>
                    <a:lnTo>
                      <a:pt x="33431" y="187620"/>
                    </a:lnTo>
                    <a:cubicBezTo>
                      <a:pt x="33431" y="194384"/>
                      <a:pt x="33123" y="194692"/>
                      <a:pt x="24515" y="195614"/>
                    </a:cubicBezTo>
                    <a:cubicBezTo>
                      <a:pt x="17136" y="196537"/>
                      <a:pt x="16521" y="196537"/>
                      <a:pt x="7912" y="196537"/>
                    </a:cubicBezTo>
                    <a:lnTo>
                      <a:pt x="226" y="196537"/>
                    </a:lnTo>
                    <a:lnTo>
                      <a:pt x="226" y="210987"/>
                    </a:lnTo>
                    <a:cubicBezTo>
                      <a:pt x="11909" y="210064"/>
                      <a:pt x="29434" y="210064"/>
                      <a:pt x="41425" y="210064"/>
                    </a:cubicBezTo>
                    <a:cubicBezTo>
                      <a:pt x="54338" y="210064"/>
                      <a:pt x="70325" y="210064"/>
                      <a:pt x="82931" y="210987"/>
                    </a:cubicBezTo>
                    <a:lnTo>
                      <a:pt x="82931" y="196537"/>
                    </a:lnTo>
                    <a:lnTo>
                      <a:pt x="75244" y="196537"/>
                    </a:lnTo>
                    <a:cubicBezTo>
                      <a:pt x="69710" y="196537"/>
                      <a:pt x="64484" y="196229"/>
                      <a:pt x="58949" y="195614"/>
                    </a:cubicBezTo>
                    <a:cubicBezTo>
                      <a:pt x="50033" y="194692"/>
                      <a:pt x="49726" y="194384"/>
                      <a:pt x="49726" y="187620"/>
                    </a:cubicBezTo>
                    <a:lnTo>
                      <a:pt x="49726" y="26823"/>
                    </a:lnTo>
                    <a:lnTo>
                      <a:pt x="202838" y="206990"/>
                    </a:lnTo>
                    <a:cubicBezTo>
                      <a:pt x="205912" y="210679"/>
                      <a:pt x="206220" y="210987"/>
                      <a:pt x="211139" y="210987"/>
                    </a:cubicBezTo>
                    <a:cubicBezTo>
                      <a:pt x="219440" y="210987"/>
                      <a:pt x="219440" y="208220"/>
                      <a:pt x="219440" y="201148"/>
                    </a:cubicBezTo>
                    <a:lnTo>
                      <a:pt x="219440" y="23441"/>
                    </a:lnTo>
                    <a:cubicBezTo>
                      <a:pt x="219440" y="16677"/>
                      <a:pt x="219747" y="16370"/>
                      <a:pt x="228356" y="15447"/>
                    </a:cubicBezTo>
                    <a:cubicBezTo>
                      <a:pt x="235735" y="14525"/>
                      <a:pt x="236350" y="14525"/>
                      <a:pt x="244959" y="14525"/>
                    </a:cubicBezTo>
                    <a:lnTo>
                      <a:pt x="252645" y="14525"/>
                    </a:lnTo>
                    <a:lnTo>
                      <a:pt x="252645" y="75"/>
                    </a:lnTo>
                    <a:cubicBezTo>
                      <a:pt x="240962" y="997"/>
                      <a:pt x="223437" y="997"/>
                      <a:pt x="211446" y="997"/>
                    </a:cubicBezTo>
                    <a:cubicBezTo>
                      <a:pt x="198533" y="997"/>
                      <a:pt x="182546" y="997"/>
                      <a:pt x="169940" y="75"/>
                    </a:cubicBezTo>
                    <a:lnTo>
                      <a:pt x="169940" y="14525"/>
                    </a:lnTo>
                    <a:lnTo>
                      <a:pt x="177626" y="14525"/>
                    </a:lnTo>
                    <a:cubicBezTo>
                      <a:pt x="183161" y="14525"/>
                      <a:pt x="188387" y="14832"/>
                      <a:pt x="193921" y="15447"/>
                    </a:cubicBezTo>
                    <a:cubicBezTo>
                      <a:pt x="202838" y="16370"/>
                      <a:pt x="203145" y="16677"/>
                      <a:pt x="203145" y="23441"/>
                    </a:cubicBezTo>
                    <a:lnTo>
                      <a:pt x="203145" y="147959"/>
                    </a:lnTo>
                    <a:lnTo>
                      <a:pt x="80779" y="4072"/>
                    </a:lnTo>
                    <a:close/>
                  </a:path>
                </a:pathLst>
              </a:custGeom>
              <a:solidFill>
                <a:srgbClr val="000000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0" name="Forme libre 99">
                <a:extLst>
                  <a:ext uri="{FF2B5EF4-FFF2-40B4-BE49-F238E27FC236}">
                    <a16:creationId xmlns:a16="http://schemas.microsoft.com/office/drawing/2014/main" id="{BE964CFE-9663-D814-293C-7AC472349AE3}"/>
                  </a:ext>
                </a:extLst>
              </p:cNvPr>
              <p:cNvSpPr/>
              <p:nvPr>
                <p:custDataLst>
                  <p:tags r:id="rId119"/>
                </p:custDataLst>
              </p:nvPr>
            </p:nvSpPr>
            <p:spPr>
              <a:xfrm>
                <a:off x="16085950" y="5903419"/>
                <a:ext cx="161843" cy="153449"/>
              </a:xfrm>
              <a:custGeom>
                <a:avLst/>
                <a:gdLst>
                  <a:gd name="connsiteX0" fmla="*/ 87183 w 161843"/>
                  <a:gd name="connsiteY0" fmla="*/ 5026 h 153449"/>
                  <a:gd name="connsiteX1" fmla="*/ 81157 w 161843"/>
                  <a:gd name="connsiteY1" fmla="*/ 76 h 153449"/>
                  <a:gd name="connsiteX2" fmla="*/ 75130 w 161843"/>
                  <a:gd name="connsiteY2" fmla="*/ 5026 h 153449"/>
                  <a:gd name="connsiteX3" fmla="*/ 25415 w 161843"/>
                  <a:gd name="connsiteY3" fmla="*/ 130928 h 153449"/>
                  <a:gd name="connsiteX4" fmla="*/ 235 w 161843"/>
                  <a:gd name="connsiteY4" fmla="*/ 145778 h 153449"/>
                  <a:gd name="connsiteX5" fmla="*/ 235 w 161843"/>
                  <a:gd name="connsiteY5" fmla="*/ 153526 h 153449"/>
                  <a:gd name="connsiteX6" fmla="*/ 22402 w 161843"/>
                  <a:gd name="connsiteY6" fmla="*/ 152665 h 153449"/>
                  <a:gd name="connsiteX7" fmla="*/ 48228 w 161843"/>
                  <a:gd name="connsiteY7" fmla="*/ 153526 h 153449"/>
                  <a:gd name="connsiteX8" fmla="*/ 48228 w 161843"/>
                  <a:gd name="connsiteY8" fmla="*/ 145778 h 153449"/>
                  <a:gd name="connsiteX9" fmla="*/ 32733 w 161843"/>
                  <a:gd name="connsiteY9" fmla="*/ 135447 h 153449"/>
                  <a:gd name="connsiteX10" fmla="*/ 33809 w 161843"/>
                  <a:gd name="connsiteY10" fmla="*/ 131143 h 153449"/>
                  <a:gd name="connsiteX11" fmla="*/ 44139 w 161843"/>
                  <a:gd name="connsiteY11" fmla="*/ 104671 h 153449"/>
                  <a:gd name="connsiteX12" fmla="*/ 105261 w 161843"/>
                  <a:gd name="connsiteY12" fmla="*/ 104671 h 153449"/>
                  <a:gd name="connsiteX13" fmla="*/ 117743 w 161843"/>
                  <a:gd name="connsiteY13" fmla="*/ 136093 h 153449"/>
                  <a:gd name="connsiteX14" fmla="*/ 118820 w 161843"/>
                  <a:gd name="connsiteY14" fmla="*/ 139752 h 153449"/>
                  <a:gd name="connsiteX15" fmla="*/ 101387 w 161843"/>
                  <a:gd name="connsiteY15" fmla="*/ 145778 h 153449"/>
                  <a:gd name="connsiteX16" fmla="*/ 101387 w 161843"/>
                  <a:gd name="connsiteY16" fmla="*/ 153526 h 153449"/>
                  <a:gd name="connsiteX17" fmla="*/ 133454 w 161843"/>
                  <a:gd name="connsiteY17" fmla="*/ 152665 h 153449"/>
                  <a:gd name="connsiteX18" fmla="*/ 162078 w 161843"/>
                  <a:gd name="connsiteY18" fmla="*/ 153526 h 153449"/>
                  <a:gd name="connsiteX19" fmla="*/ 162078 w 161843"/>
                  <a:gd name="connsiteY19" fmla="*/ 145778 h 153449"/>
                  <a:gd name="connsiteX20" fmla="*/ 157774 w 161843"/>
                  <a:gd name="connsiteY20" fmla="*/ 145778 h 153449"/>
                  <a:gd name="connsiteX21" fmla="*/ 139480 w 161843"/>
                  <a:gd name="connsiteY21" fmla="*/ 137600 h 153449"/>
                  <a:gd name="connsiteX22" fmla="*/ 87183 w 161843"/>
                  <a:gd name="connsiteY22" fmla="*/ 5026 h 153449"/>
                  <a:gd name="connsiteX23" fmla="*/ 74700 w 161843"/>
                  <a:gd name="connsiteY23" fmla="*/ 26978 h 153449"/>
                  <a:gd name="connsiteX24" fmla="*/ 102248 w 161843"/>
                  <a:gd name="connsiteY24" fmla="*/ 96924 h 153449"/>
                  <a:gd name="connsiteX25" fmla="*/ 47152 w 161843"/>
                  <a:gd name="connsiteY25" fmla="*/ 96924 h 153449"/>
                  <a:gd name="connsiteX26" fmla="*/ 74700 w 161843"/>
                  <a:gd name="connsiteY26" fmla="*/ 26978 h 15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1843" h="153449">
                    <a:moveTo>
                      <a:pt x="87183" y="5026"/>
                    </a:moveTo>
                    <a:cubicBezTo>
                      <a:pt x="85891" y="1583"/>
                      <a:pt x="85246" y="76"/>
                      <a:pt x="81157" y="76"/>
                    </a:cubicBezTo>
                    <a:cubicBezTo>
                      <a:pt x="77067" y="76"/>
                      <a:pt x="76422" y="1583"/>
                      <a:pt x="75130" y="5026"/>
                    </a:cubicBezTo>
                    <a:lnTo>
                      <a:pt x="25415" y="130928"/>
                    </a:lnTo>
                    <a:cubicBezTo>
                      <a:pt x="23263" y="136308"/>
                      <a:pt x="19604" y="145778"/>
                      <a:pt x="235" y="145778"/>
                    </a:cubicBezTo>
                    <a:lnTo>
                      <a:pt x="235" y="153526"/>
                    </a:lnTo>
                    <a:cubicBezTo>
                      <a:pt x="7552" y="152880"/>
                      <a:pt x="15085" y="152665"/>
                      <a:pt x="22402" y="152665"/>
                    </a:cubicBezTo>
                    <a:cubicBezTo>
                      <a:pt x="31011" y="152665"/>
                      <a:pt x="46937" y="153526"/>
                      <a:pt x="48228" y="153526"/>
                    </a:cubicBezTo>
                    <a:lnTo>
                      <a:pt x="48228" y="145778"/>
                    </a:lnTo>
                    <a:cubicBezTo>
                      <a:pt x="38759" y="145778"/>
                      <a:pt x="32733" y="141473"/>
                      <a:pt x="32733" y="135447"/>
                    </a:cubicBezTo>
                    <a:cubicBezTo>
                      <a:pt x="32733" y="133726"/>
                      <a:pt x="32948" y="133295"/>
                      <a:pt x="33809" y="131143"/>
                    </a:cubicBezTo>
                    <a:lnTo>
                      <a:pt x="44139" y="104671"/>
                    </a:lnTo>
                    <a:lnTo>
                      <a:pt x="105261" y="104671"/>
                    </a:lnTo>
                    <a:lnTo>
                      <a:pt x="117743" y="136093"/>
                    </a:lnTo>
                    <a:cubicBezTo>
                      <a:pt x="118174" y="137169"/>
                      <a:pt x="118820" y="138676"/>
                      <a:pt x="118820" y="139752"/>
                    </a:cubicBezTo>
                    <a:cubicBezTo>
                      <a:pt x="118820" y="145778"/>
                      <a:pt x="107198" y="145778"/>
                      <a:pt x="101387" y="145778"/>
                    </a:cubicBezTo>
                    <a:lnTo>
                      <a:pt x="101387" y="153526"/>
                    </a:lnTo>
                    <a:cubicBezTo>
                      <a:pt x="112148" y="153095"/>
                      <a:pt x="125922" y="152665"/>
                      <a:pt x="133454" y="152665"/>
                    </a:cubicBezTo>
                    <a:cubicBezTo>
                      <a:pt x="143570" y="152665"/>
                      <a:pt x="159711" y="153310"/>
                      <a:pt x="162078" y="153526"/>
                    </a:cubicBezTo>
                    <a:lnTo>
                      <a:pt x="162078" y="145778"/>
                    </a:lnTo>
                    <a:lnTo>
                      <a:pt x="157774" y="145778"/>
                    </a:lnTo>
                    <a:cubicBezTo>
                      <a:pt x="143354" y="145778"/>
                      <a:pt x="141848" y="143626"/>
                      <a:pt x="139480" y="137600"/>
                    </a:cubicBezTo>
                    <a:lnTo>
                      <a:pt x="87183" y="5026"/>
                    </a:lnTo>
                    <a:close/>
                    <a:moveTo>
                      <a:pt x="74700" y="26978"/>
                    </a:moveTo>
                    <a:lnTo>
                      <a:pt x="102248" y="96924"/>
                    </a:lnTo>
                    <a:lnTo>
                      <a:pt x="47152" y="96924"/>
                    </a:lnTo>
                    <a:lnTo>
                      <a:pt x="74700" y="26978"/>
                    </a:lnTo>
                    <a:close/>
                  </a:path>
                </a:pathLst>
              </a:custGeom>
              <a:solidFill>
                <a:srgbClr val="000000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41" name="Accolade ouvrante 40">
              <a:extLst>
                <a:ext uri="{FF2B5EF4-FFF2-40B4-BE49-F238E27FC236}">
                  <a16:creationId xmlns:a16="http://schemas.microsoft.com/office/drawing/2014/main" id="{5E960F5C-5181-775B-2DAE-49FCA10280D4}"/>
                </a:ext>
              </a:extLst>
            </p:cNvPr>
            <p:cNvSpPr/>
            <p:nvPr/>
          </p:nvSpPr>
          <p:spPr bwMode="auto">
            <a:xfrm rot="16200000">
              <a:off x="8846479" y="2830972"/>
              <a:ext cx="176200" cy="1458162"/>
            </a:xfrm>
            <a:prstGeom prst="leftBrace">
              <a:avLst>
                <a:gd name="adj1" fmla="val 81954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3EF10636-7729-F571-5898-DA6DA5EB2DB5}"/>
              </a:ext>
            </a:extLst>
          </p:cNvPr>
          <p:cNvSpPr txBox="1"/>
          <p:nvPr/>
        </p:nvSpPr>
        <p:spPr>
          <a:xfrm>
            <a:off x="4396872" y="3945498"/>
            <a:ext cx="3541628" cy="646331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fr-FR" sz="1600"/>
              <a:t> est le champ de vitesses calculé par Navier-Stokes</a:t>
            </a:r>
          </a:p>
        </p:txBody>
      </p:sp>
      <p:grpSp>
        <p:nvGrpSpPr>
          <p:cNvPr id="122" name="Groupe 121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q} = - \lambda \grad \red{T}&#10;$$&#10;\end{document}&#10;" title="IguanaTex Vector Display">
            <a:extLst>
              <a:ext uri="{FF2B5EF4-FFF2-40B4-BE49-F238E27FC236}">
                <a16:creationId xmlns:a16="http://schemas.microsoft.com/office/drawing/2014/main" id="{30260E1A-B190-6825-9E32-EE1B37CCAE7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111499" y="2362200"/>
            <a:ext cx="1844040" cy="251460"/>
            <a:chOff x="8735055" y="4262375"/>
            <a:chExt cx="1822459" cy="249128"/>
          </a:xfrm>
        </p:grpSpPr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8358AAE6-1ECF-A80E-2EDC-22BCAD4C3BCA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8735055" y="4330293"/>
              <a:ext cx="156714" cy="179261"/>
            </a:xfrm>
            <a:custGeom>
              <a:avLst/>
              <a:gdLst>
                <a:gd name="connsiteX0" fmla="*/ 107646 w 156714"/>
                <a:gd name="connsiteY0" fmla="*/ 85808 h 179261"/>
                <a:gd name="connsiteX1" fmla="*/ 103471 w 156714"/>
                <a:gd name="connsiteY1" fmla="*/ 97499 h 179261"/>
                <a:gd name="connsiteX2" fmla="*/ 69790 w 156714"/>
                <a:gd name="connsiteY2" fmla="*/ 116984 h 179261"/>
                <a:gd name="connsiteX3" fmla="*/ 35830 w 156714"/>
                <a:gd name="connsiteY3" fmla="*/ 63818 h 179261"/>
                <a:gd name="connsiteX4" fmla="*/ 73130 w 156714"/>
                <a:gd name="connsiteY4" fmla="*/ 11209 h 179261"/>
                <a:gd name="connsiteX5" fmla="*/ 107646 w 156714"/>
                <a:gd name="connsiteY5" fmla="*/ 47117 h 179261"/>
                <a:gd name="connsiteX6" fmla="*/ 107646 w 156714"/>
                <a:gd name="connsiteY6" fmla="*/ 85808 h 179261"/>
                <a:gd name="connsiteX7" fmla="*/ 111543 w 156714"/>
                <a:gd name="connsiteY7" fmla="*/ 22065 h 179261"/>
                <a:gd name="connsiteX8" fmla="*/ 69511 w 156714"/>
                <a:gd name="connsiteY8" fmla="*/ 75 h 179261"/>
                <a:gd name="connsiteX9" fmla="*/ 201 w 156714"/>
                <a:gd name="connsiteY9" fmla="*/ 63540 h 179261"/>
                <a:gd name="connsiteX10" fmla="*/ 67006 w 156714"/>
                <a:gd name="connsiteY10" fmla="*/ 127005 h 179261"/>
                <a:gd name="connsiteX11" fmla="*/ 105976 w 156714"/>
                <a:gd name="connsiteY11" fmla="*/ 111974 h 179261"/>
                <a:gd name="connsiteX12" fmla="*/ 105976 w 156714"/>
                <a:gd name="connsiteY12" fmla="*/ 166253 h 179261"/>
                <a:gd name="connsiteX13" fmla="*/ 86769 w 156714"/>
                <a:gd name="connsiteY13" fmla="*/ 166253 h 179261"/>
                <a:gd name="connsiteX14" fmla="*/ 86769 w 156714"/>
                <a:gd name="connsiteY14" fmla="*/ 179336 h 179261"/>
                <a:gd name="connsiteX15" fmla="*/ 121842 w 156714"/>
                <a:gd name="connsiteY15" fmla="*/ 178501 h 179261"/>
                <a:gd name="connsiteX16" fmla="*/ 156915 w 156714"/>
                <a:gd name="connsiteY16" fmla="*/ 179336 h 179261"/>
                <a:gd name="connsiteX17" fmla="*/ 156915 w 156714"/>
                <a:gd name="connsiteY17" fmla="*/ 166253 h 179261"/>
                <a:gd name="connsiteX18" fmla="*/ 137709 w 156714"/>
                <a:gd name="connsiteY18" fmla="*/ 166253 h 179261"/>
                <a:gd name="connsiteX19" fmla="*/ 137709 w 156714"/>
                <a:gd name="connsiteY19" fmla="*/ 75 h 179261"/>
                <a:gd name="connsiteX20" fmla="*/ 126296 w 156714"/>
                <a:gd name="connsiteY20" fmla="*/ 75 h 179261"/>
                <a:gd name="connsiteX21" fmla="*/ 111543 w 156714"/>
                <a:gd name="connsiteY21" fmla="*/ 22065 h 17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714" h="179261">
                  <a:moveTo>
                    <a:pt x="107646" y="85808"/>
                  </a:moveTo>
                  <a:cubicBezTo>
                    <a:pt x="107646" y="90819"/>
                    <a:pt x="107646" y="91654"/>
                    <a:pt x="103471" y="97499"/>
                  </a:cubicBezTo>
                  <a:cubicBezTo>
                    <a:pt x="92337" y="113922"/>
                    <a:pt x="78140" y="116984"/>
                    <a:pt x="69790" y="116984"/>
                  </a:cubicBezTo>
                  <a:cubicBezTo>
                    <a:pt x="52532" y="116984"/>
                    <a:pt x="35830" y="100840"/>
                    <a:pt x="35830" y="63818"/>
                  </a:cubicBezTo>
                  <a:cubicBezTo>
                    <a:pt x="35830" y="24292"/>
                    <a:pt x="56429" y="11209"/>
                    <a:pt x="73130" y="11209"/>
                  </a:cubicBezTo>
                  <a:cubicBezTo>
                    <a:pt x="94285" y="11209"/>
                    <a:pt x="107646" y="33199"/>
                    <a:pt x="107646" y="47117"/>
                  </a:cubicBezTo>
                  <a:lnTo>
                    <a:pt x="107646" y="85808"/>
                  </a:lnTo>
                  <a:close/>
                  <a:moveTo>
                    <a:pt x="111543" y="22065"/>
                  </a:moveTo>
                  <a:cubicBezTo>
                    <a:pt x="101801" y="8425"/>
                    <a:pt x="86213" y="75"/>
                    <a:pt x="69511" y="75"/>
                  </a:cubicBezTo>
                  <a:cubicBezTo>
                    <a:pt x="28871" y="75"/>
                    <a:pt x="201" y="24848"/>
                    <a:pt x="201" y="63540"/>
                  </a:cubicBezTo>
                  <a:cubicBezTo>
                    <a:pt x="201" y="102788"/>
                    <a:pt x="28315" y="127005"/>
                    <a:pt x="67006" y="127005"/>
                  </a:cubicBezTo>
                  <a:cubicBezTo>
                    <a:pt x="80646" y="127005"/>
                    <a:pt x="93172" y="123108"/>
                    <a:pt x="105976" y="111974"/>
                  </a:cubicBezTo>
                  <a:lnTo>
                    <a:pt x="105976" y="166253"/>
                  </a:lnTo>
                  <a:lnTo>
                    <a:pt x="86769" y="166253"/>
                  </a:lnTo>
                  <a:lnTo>
                    <a:pt x="86769" y="179336"/>
                  </a:lnTo>
                  <a:cubicBezTo>
                    <a:pt x="94563" y="179058"/>
                    <a:pt x="111265" y="178501"/>
                    <a:pt x="121842" y="178501"/>
                  </a:cubicBezTo>
                  <a:cubicBezTo>
                    <a:pt x="132698" y="178501"/>
                    <a:pt x="149121" y="179058"/>
                    <a:pt x="156915" y="179336"/>
                  </a:cubicBezTo>
                  <a:lnTo>
                    <a:pt x="156915" y="166253"/>
                  </a:lnTo>
                  <a:lnTo>
                    <a:pt x="137709" y="166253"/>
                  </a:lnTo>
                  <a:lnTo>
                    <a:pt x="137709" y="75"/>
                  </a:lnTo>
                  <a:lnTo>
                    <a:pt x="126296" y="75"/>
                  </a:lnTo>
                  <a:lnTo>
                    <a:pt x="111543" y="22065"/>
                  </a:ln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3D68FD4E-984A-3E02-F361-DFA75B0F3D57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8986330" y="4353397"/>
              <a:ext cx="185106" cy="65135"/>
            </a:xfrm>
            <a:custGeom>
              <a:avLst/>
              <a:gdLst>
                <a:gd name="connsiteX0" fmla="*/ 175852 w 185106"/>
                <a:gd name="connsiteY0" fmla="*/ 11209 h 65135"/>
                <a:gd name="connsiteX1" fmla="*/ 185316 w 185106"/>
                <a:gd name="connsiteY1" fmla="*/ 5642 h 65135"/>
                <a:gd name="connsiteX2" fmla="*/ 176131 w 185106"/>
                <a:gd name="connsiteY2" fmla="*/ 75 h 65135"/>
                <a:gd name="connsiteX3" fmla="*/ 9395 w 185106"/>
                <a:gd name="connsiteY3" fmla="*/ 75 h 65135"/>
                <a:gd name="connsiteX4" fmla="*/ 210 w 185106"/>
                <a:gd name="connsiteY4" fmla="*/ 5642 h 65135"/>
                <a:gd name="connsiteX5" fmla="*/ 9674 w 185106"/>
                <a:gd name="connsiteY5" fmla="*/ 11209 h 65135"/>
                <a:gd name="connsiteX6" fmla="*/ 175852 w 185106"/>
                <a:gd name="connsiteY6" fmla="*/ 11209 h 65135"/>
                <a:gd name="connsiteX7" fmla="*/ 176131 w 185106"/>
                <a:gd name="connsiteY7" fmla="*/ 65210 h 65135"/>
                <a:gd name="connsiteX8" fmla="*/ 185316 w 185106"/>
                <a:gd name="connsiteY8" fmla="*/ 59643 h 65135"/>
                <a:gd name="connsiteX9" fmla="*/ 175852 w 185106"/>
                <a:gd name="connsiteY9" fmla="*/ 54076 h 65135"/>
                <a:gd name="connsiteX10" fmla="*/ 9674 w 185106"/>
                <a:gd name="connsiteY10" fmla="*/ 54076 h 65135"/>
                <a:gd name="connsiteX11" fmla="*/ 210 w 185106"/>
                <a:gd name="connsiteY11" fmla="*/ 59643 h 65135"/>
                <a:gd name="connsiteX12" fmla="*/ 9395 w 185106"/>
                <a:gd name="connsiteY12" fmla="*/ 65210 h 65135"/>
                <a:gd name="connsiteX13" fmla="*/ 176131 w 185106"/>
                <a:gd name="connsiteY13" fmla="*/ 65210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852" y="11209"/>
                  </a:moveTo>
                  <a:cubicBezTo>
                    <a:pt x="180028" y="11209"/>
                    <a:pt x="185316" y="11209"/>
                    <a:pt x="185316" y="5642"/>
                  </a:cubicBezTo>
                  <a:cubicBezTo>
                    <a:pt x="185316" y="75"/>
                    <a:pt x="180028" y="75"/>
                    <a:pt x="176131" y="75"/>
                  </a:cubicBezTo>
                  <a:lnTo>
                    <a:pt x="9395" y="75"/>
                  </a:lnTo>
                  <a:cubicBezTo>
                    <a:pt x="5498" y="75"/>
                    <a:pt x="210" y="75"/>
                    <a:pt x="210" y="5642"/>
                  </a:cubicBezTo>
                  <a:cubicBezTo>
                    <a:pt x="210" y="11209"/>
                    <a:pt x="5498" y="11209"/>
                    <a:pt x="9674" y="11209"/>
                  </a:cubicBezTo>
                  <a:lnTo>
                    <a:pt x="175852" y="11209"/>
                  </a:lnTo>
                  <a:close/>
                  <a:moveTo>
                    <a:pt x="176131" y="65210"/>
                  </a:moveTo>
                  <a:cubicBezTo>
                    <a:pt x="180028" y="65210"/>
                    <a:pt x="185316" y="65210"/>
                    <a:pt x="185316" y="59643"/>
                  </a:cubicBezTo>
                  <a:cubicBezTo>
                    <a:pt x="185316" y="54076"/>
                    <a:pt x="180028" y="54076"/>
                    <a:pt x="175852" y="54076"/>
                  </a:cubicBezTo>
                  <a:lnTo>
                    <a:pt x="9674" y="54076"/>
                  </a:lnTo>
                  <a:cubicBezTo>
                    <a:pt x="5498" y="54076"/>
                    <a:pt x="210" y="54076"/>
                    <a:pt x="210" y="59643"/>
                  </a:cubicBezTo>
                  <a:cubicBezTo>
                    <a:pt x="210" y="65210"/>
                    <a:pt x="5498" y="65210"/>
                    <a:pt x="9395" y="65210"/>
                  </a:cubicBezTo>
                  <a:lnTo>
                    <a:pt x="176131" y="65210"/>
                  </a:ln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7F54E085-6441-4119-0467-6EB7D9E56F69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9287665" y="4380398"/>
              <a:ext cx="170075" cy="11134"/>
            </a:xfrm>
            <a:custGeom>
              <a:avLst/>
              <a:gdLst>
                <a:gd name="connsiteX0" fmla="*/ 160553 w 170075"/>
                <a:gd name="connsiteY0" fmla="*/ 11209 h 11134"/>
                <a:gd name="connsiteX1" fmla="*/ 170296 w 170075"/>
                <a:gd name="connsiteY1" fmla="*/ 5642 h 11134"/>
                <a:gd name="connsiteX2" fmla="*/ 160553 w 170075"/>
                <a:gd name="connsiteY2" fmla="*/ 75 h 11134"/>
                <a:gd name="connsiteX3" fmla="*/ 9963 w 170075"/>
                <a:gd name="connsiteY3" fmla="*/ 75 h 11134"/>
                <a:gd name="connsiteX4" fmla="*/ 220 w 170075"/>
                <a:gd name="connsiteY4" fmla="*/ 5642 h 11134"/>
                <a:gd name="connsiteX5" fmla="*/ 9963 w 170075"/>
                <a:gd name="connsiteY5" fmla="*/ 11209 h 11134"/>
                <a:gd name="connsiteX6" fmla="*/ 160553 w 170075"/>
                <a:gd name="connsiteY6" fmla="*/ 11209 h 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075" h="11134">
                  <a:moveTo>
                    <a:pt x="160553" y="11209"/>
                  </a:moveTo>
                  <a:cubicBezTo>
                    <a:pt x="165285" y="11209"/>
                    <a:pt x="170296" y="11209"/>
                    <a:pt x="170296" y="5642"/>
                  </a:cubicBezTo>
                  <a:cubicBezTo>
                    <a:pt x="170296" y="75"/>
                    <a:pt x="165285" y="75"/>
                    <a:pt x="160553" y="75"/>
                  </a:cubicBezTo>
                  <a:lnTo>
                    <a:pt x="9963" y="75"/>
                  </a:lnTo>
                  <a:cubicBezTo>
                    <a:pt x="5230" y="75"/>
                    <a:pt x="220" y="75"/>
                    <a:pt x="220" y="5642"/>
                  </a:cubicBezTo>
                  <a:cubicBezTo>
                    <a:pt x="220" y="11209"/>
                    <a:pt x="5230" y="11209"/>
                    <a:pt x="9963" y="11209"/>
                  </a:cubicBezTo>
                  <a:lnTo>
                    <a:pt x="160553" y="11209"/>
                  </a:ln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329C35BD-5AD8-7945-2A42-14173A674375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9495815" y="4262375"/>
              <a:ext cx="137786" cy="196797"/>
            </a:xfrm>
            <a:custGeom>
              <a:avLst/>
              <a:gdLst>
                <a:gd name="connsiteX0" fmla="*/ 84848 w 137786"/>
                <a:gd name="connsiteY0" fmla="*/ 111974 h 196797"/>
                <a:gd name="connsiteX1" fmla="*/ 114075 w 137786"/>
                <a:gd name="connsiteY1" fmla="*/ 190192 h 196797"/>
                <a:gd name="connsiteX2" fmla="*/ 128828 w 137786"/>
                <a:gd name="connsiteY2" fmla="*/ 196316 h 196797"/>
                <a:gd name="connsiteX3" fmla="*/ 134952 w 137786"/>
                <a:gd name="connsiteY3" fmla="*/ 196316 h 196797"/>
                <a:gd name="connsiteX4" fmla="*/ 138014 w 137786"/>
                <a:gd name="connsiteY4" fmla="*/ 193532 h 196797"/>
                <a:gd name="connsiteX5" fmla="*/ 136622 w 137786"/>
                <a:gd name="connsiteY5" fmla="*/ 191027 h 196797"/>
                <a:gd name="connsiteX6" fmla="*/ 130220 w 137786"/>
                <a:gd name="connsiteY6" fmla="*/ 178223 h 196797"/>
                <a:gd name="connsiteX7" fmla="*/ 73435 w 137786"/>
                <a:gd name="connsiteY7" fmla="*/ 19838 h 196797"/>
                <a:gd name="connsiteX8" fmla="*/ 39476 w 137786"/>
                <a:gd name="connsiteY8" fmla="*/ 75 h 196797"/>
                <a:gd name="connsiteX9" fmla="*/ 34466 w 137786"/>
                <a:gd name="connsiteY9" fmla="*/ 3137 h 196797"/>
                <a:gd name="connsiteX10" fmla="*/ 36971 w 137786"/>
                <a:gd name="connsiteY10" fmla="*/ 5920 h 196797"/>
                <a:gd name="connsiteX11" fmla="*/ 55064 w 137786"/>
                <a:gd name="connsiteY11" fmla="*/ 28189 h 196797"/>
                <a:gd name="connsiteX12" fmla="*/ 82065 w 137786"/>
                <a:gd name="connsiteY12" fmla="*/ 103902 h 196797"/>
                <a:gd name="connsiteX13" fmla="*/ 5238 w 137786"/>
                <a:gd name="connsiteY13" fmla="*/ 180171 h 196797"/>
                <a:gd name="connsiteX14" fmla="*/ 228 w 137786"/>
                <a:gd name="connsiteY14" fmla="*/ 188800 h 196797"/>
                <a:gd name="connsiteX15" fmla="*/ 8578 w 137786"/>
                <a:gd name="connsiteY15" fmla="*/ 196873 h 196797"/>
                <a:gd name="connsiteX16" fmla="*/ 17764 w 137786"/>
                <a:gd name="connsiteY16" fmla="*/ 191027 h 196797"/>
                <a:gd name="connsiteX17" fmla="*/ 84848 w 137786"/>
                <a:gd name="connsiteY17" fmla="*/ 111974 h 19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786" h="196797">
                  <a:moveTo>
                    <a:pt x="84848" y="111974"/>
                  </a:moveTo>
                  <a:cubicBezTo>
                    <a:pt x="96261" y="141201"/>
                    <a:pt x="109622" y="183790"/>
                    <a:pt x="114075" y="190192"/>
                  </a:cubicBezTo>
                  <a:cubicBezTo>
                    <a:pt x="118529" y="196316"/>
                    <a:pt x="121313" y="196316"/>
                    <a:pt x="128828" y="196316"/>
                  </a:cubicBezTo>
                  <a:lnTo>
                    <a:pt x="134952" y="196316"/>
                  </a:lnTo>
                  <a:cubicBezTo>
                    <a:pt x="137736" y="196037"/>
                    <a:pt x="138014" y="194367"/>
                    <a:pt x="138014" y="193532"/>
                  </a:cubicBezTo>
                  <a:cubicBezTo>
                    <a:pt x="138014" y="192697"/>
                    <a:pt x="137457" y="192140"/>
                    <a:pt x="136622" y="191027"/>
                  </a:cubicBezTo>
                  <a:cubicBezTo>
                    <a:pt x="133839" y="187965"/>
                    <a:pt x="132169" y="183790"/>
                    <a:pt x="130220" y="178223"/>
                  </a:cubicBezTo>
                  <a:lnTo>
                    <a:pt x="73435" y="19838"/>
                  </a:lnTo>
                  <a:cubicBezTo>
                    <a:pt x="67590" y="3693"/>
                    <a:pt x="52559" y="75"/>
                    <a:pt x="39476" y="75"/>
                  </a:cubicBezTo>
                  <a:cubicBezTo>
                    <a:pt x="38084" y="75"/>
                    <a:pt x="34466" y="75"/>
                    <a:pt x="34466" y="3137"/>
                  </a:cubicBezTo>
                  <a:cubicBezTo>
                    <a:pt x="34466" y="5363"/>
                    <a:pt x="36692" y="5920"/>
                    <a:pt x="36971" y="5920"/>
                  </a:cubicBezTo>
                  <a:cubicBezTo>
                    <a:pt x="46157" y="7590"/>
                    <a:pt x="48105" y="9260"/>
                    <a:pt x="55064" y="28189"/>
                  </a:cubicBezTo>
                  <a:lnTo>
                    <a:pt x="82065" y="103902"/>
                  </a:lnTo>
                  <a:lnTo>
                    <a:pt x="5238" y="180171"/>
                  </a:lnTo>
                  <a:cubicBezTo>
                    <a:pt x="1898" y="183511"/>
                    <a:pt x="228" y="185182"/>
                    <a:pt x="228" y="188800"/>
                  </a:cubicBezTo>
                  <a:cubicBezTo>
                    <a:pt x="228" y="193532"/>
                    <a:pt x="4125" y="196873"/>
                    <a:pt x="8578" y="196873"/>
                  </a:cubicBezTo>
                  <a:cubicBezTo>
                    <a:pt x="13032" y="196873"/>
                    <a:pt x="15537" y="193811"/>
                    <a:pt x="17764" y="191027"/>
                  </a:cubicBezTo>
                  <a:lnTo>
                    <a:pt x="84848" y="111974"/>
                  </a:ln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001FD5A2-FEFD-9EC2-C828-020A1513928D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9698736" y="4328902"/>
              <a:ext cx="146415" cy="182601"/>
            </a:xfrm>
            <a:custGeom>
              <a:avLst/>
              <a:gdLst>
                <a:gd name="connsiteX0" fmla="*/ 62309 w 146415"/>
                <a:gd name="connsiteY0" fmla="*/ 73839 h 182601"/>
                <a:gd name="connsiteX1" fmla="*/ 37813 w 146415"/>
                <a:gd name="connsiteY1" fmla="*/ 42663 h 182601"/>
                <a:gd name="connsiteX2" fmla="*/ 62309 w 146415"/>
                <a:gd name="connsiteY2" fmla="*/ 11487 h 182601"/>
                <a:gd name="connsiteX3" fmla="*/ 86804 w 146415"/>
                <a:gd name="connsiteY3" fmla="*/ 42663 h 182601"/>
                <a:gd name="connsiteX4" fmla="*/ 62309 w 146415"/>
                <a:gd name="connsiteY4" fmla="*/ 73839 h 182601"/>
                <a:gd name="connsiteX5" fmla="*/ 28349 w 146415"/>
                <a:gd name="connsiteY5" fmla="*/ 76623 h 182601"/>
                <a:gd name="connsiteX6" fmla="*/ 62309 w 146415"/>
                <a:gd name="connsiteY6" fmla="*/ 83860 h 182601"/>
                <a:gd name="connsiteX7" fmla="*/ 117702 w 146415"/>
                <a:gd name="connsiteY7" fmla="*/ 42663 h 182601"/>
                <a:gd name="connsiteX8" fmla="*/ 106567 w 146415"/>
                <a:gd name="connsiteY8" fmla="*/ 15941 h 182601"/>
                <a:gd name="connsiteX9" fmla="*/ 123825 w 146415"/>
                <a:gd name="connsiteY9" fmla="*/ 10652 h 182601"/>
                <a:gd name="connsiteX10" fmla="*/ 122712 w 146415"/>
                <a:gd name="connsiteY10" fmla="*/ 16219 h 182601"/>
                <a:gd name="connsiteX11" fmla="*/ 134681 w 146415"/>
                <a:gd name="connsiteY11" fmla="*/ 28189 h 182601"/>
                <a:gd name="connsiteX12" fmla="*/ 146651 w 146415"/>
                <a:gd name="connsiteY12" fmla="*/ 16219 h 182601"/>
                <a:gd name="connsiteX13" fmla="*/ 129114 w 146415"/>
                <a:gd name="connsiteY13" fmla="*/ 75 h 182601"/>
                <a:gd name="connsiteX14" fmla="*/ 99608 w 146415"/>
                <a:gd name="connsiteY14" fmla="*/ 10652 h 182601"/>
                <a:gd name="connsiteX15" fmla="*/ 62309 w 146415"/>
                <a:gd name="connsiteY15" fmla="*/ 1466 h 182601"/>
                <a:gd name="connsiteX16" fmla="*/ 6916 w 146415"/>
                <a:gd name="connsiteY16" fmla="*/ 42663 h 182601"/>
                <a:gd name="connsiteX17" fmla="*/ 21390 w 146415"/>
                <a:gd name="connsiteY17" fmla="*/ 71891 h 182601"/>
                <a:gd name="connsiteX18" fmla="*/ 11926 w 146415"/>
                <a:gd name="connsiteY18" fmla="*/ 96664 h 182601"/>
                <a:gd name="connsiteX19" fmla="*/ 24174 w 146415"/>
                <a:gd name="connsiteY19" fmla="*/ 123386 h 182601"/>
                <a:gd name="connsiteX20" fmla="*/ 235 w 146415"/>
                <a:gd name="connsiteY20" fmla="*/ 147603 h 182601"/>
                <a:gd name="connsiteX21" fmla="*/ 71216 w 146415"/>
                <a:gd name="connsiteY21" fmla="*/ 182676 h 182601"/>
                <a:gd name="connsiteX22" fmla="*/ 142197 w 146415"/>
                <a:gd name="connsiteY22" fmla="*/ 146768 h 182601"/>
                <a:gd name="connsiteX23" fmla="*/ 121320 w 146415"/>
                <a:gd name="connsiteY23" fmla="*/ 111417 h 182601"/>
                <a:gd name="connsiteX24" fmla="*/ 62309 w 146415"/>
                <a:gd name="connsiteY24" fmla="*/ 103623 h 182601"/>
                <a:gd name="connsiteX25" fmla="*/ 40875 w 146415"/>
                <a:gd name="connsiteY25" fmla="*/ 103345 h 182601"/>
                <a:gd name="connsiteX26" fmla="*/ 25566 w 146415"/>
                <a:gd name="connsiteY26" fmla="*/ 85808 h 182601"/>
                <a:gd name="connsiteX27" fmla="*/ 28349 w 146415"/>
                <a:gd name="connsiteY27" fmla="*/ 76623 h 182601"/>
                <a:gd name="connsiteX28" fmla="*/ 45607 w 146415"/>
                <a:gd name="connsiteY28" fmla="*/ 130345 h 182601"/>
                <a:gd name="connsiteX29" fmla="*/ 78175 w 146415"/>
                <a:gd name="connsiteY29" fmla="*/ 130345 h 182601"/>
                <a:gd name="connsiteX30" fmla="*/ 118258 w 146415"/>
                <a:gd name="connsiteY30" fmla="*/ 147603 h 182601"/>
                <a:gd name="connsiteX31" fmla="*/ 71216 w 146415"/>
                <a:gd name="connsiteY31" fmla="*/ 172656 h 182601"/>
                <a:gd name="connsiteX32" fmla="*/ 24174 w 146415"/>
                <a:gd name="connsiteY32" fmla="*/ 147047 h 182601"/>
                <a:gd name="connsiteX33" fmla="*/ 45607 w 146415"/>
                <a:gd name="connsiteY33" fmla="*/ 130345 h 18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6415" h="182601">
                  <a:moveTo>
                    <a:pt x="62309" y="73839"/>
                  </a:moveTo>
                  <a:cubicBezTo>
                    <a:pt x="37813" y="73839"/>
                    <a:pt x="37813" y="55189"/>
                    <a:pt x="37813" y="42663"/>
                  </a:cubicBezTo>
                  <a:cubicBezTo>
                    <a:pt x="37813" y="30137"/>
                    <a:pt x="37813" y="11487"/>
                    <a:pt x="62309" y="11487"/>
                  </a:cubicBezTo>
                  <a:cubicBezTo>
                    <a:pt x="86804" y="11487"/>
                    <a:pt x="86804" y="30137"/>
                    <a:pt x="86804" y="42663"/>
                  </a:cubicBezTo>
                  <a:cubicBezTo>
                    <a:pt x="86804" y="55189"/>
                    <a:pt x="86804" y="73839"/>
                    <a:pt x="62309" y="73839"/>
                  </a:cubicBezTo>
                  <a:close/>
                  <a:moveTo>
                    <a:pt x="28349" y="76623"/>
                  </a:moveTo>
                  <a:cubicBezTo>
                    <a:pt x="41154" y="83303"/>
                    <a:pt x="55350" y="83860"/>
                    <a:pt x="62309" y="83860"/>
                  </a:cubicBezTo>
                  <a:cubicBezTo>
                    <a:pt x="102392" y="83860"/>
                    <a:pt x="117702" y="62148"/>
                    <a:pt x="117702" y="42663"/>
                  </a:cubicBezTo>
                  <a:cubicBezTo>
                    <a:pt x="117702" y="29580"/>
                    <a:pt x="110743" y="20395"/>
                    <a:pt x="106567" y="15941"/>
                  </a:cubicBezTo>
                  <a:cubicBezTo>
                    <a:pt x="114918" y="11487"/>
                    <a:pt x="120764" y="10931"/>
                    <a:pt x="123825" y="10652"/>
                  </a:cubicBezTo>
                  <a:cubicBezTo>
                    <a:pt x="123269" y="12044"/>
                    <a:pt x="122712" y="14549"/>
                    <a:pt x="122712" y="16219"/>
                  </a:cubicBezTo>
                  <a:cubicBezTo>
                    <a:pt x="122712" y="23178"/>
                    <a:pt x="127444" y="28189"/>
                    <a:pt x="134681" y="28189"/>
                  </a:cubicBezTo>
                  <a:cubicBezTo>
                    <a:pt x="141919" y="28189"/>
                    <a:pt x="146651" y="22900"/>
                    <a:pt x="146651" y="16219"/>
                  </a:cubicBezTo>
                  <a:cubicBezTo>
                    <a:pt x="146651" y="9817"/>
                    <a:pt x="141919" y="75"/>
                    <a:pt x="129114" y="75"/>
                  </a:cubicBezTo>
                  <a:cubicBezTo>
                    <a:pt x="124939" y="75"/>
                    <a:pt x="111856" y="910"/>
                    <a:pt x="99608" y="10652"/>
                  </a:cubicBezTo>
                  <a:cubicBezTo>
                    <a:pt x="94598" y="7312"/>
                    <a:pt x="82907" y="1466"/>
                    <a:pt x="62309" y="1466"/>
                  </a:cubicBezTo>
                  <a:cubicBezTo>
                    <a:pt x="22225" y="1466"/>
                    <a:pt x="6916" y="23178"/>
                    <a:pt x="6916" y="42663"/>
                  </a:cubicBezTo>
                  <a:cubicBezTo>
                    <a:pt x="6916" y="54076"/>
                    <a:pt x="12483" y="65488"/>
                    <a:pt x="21390" y="71891"/>
                  </a:cubicBezTo>
                  <a:cubicBezTo>
                    <a:pt x="13596" y="81633"/>
                    <a:pt x="11926" y="90819"/>
                    <a:pt x="11926" y="96664"/>
                  </a:cubicBezTo>
                  <a:cubicBezTo>
                    <a:pt x="11926" y="100840"/>
                    <a:pt x="13040" y="114479"/>
                    <a:pt x="24174" y="123386"/>
                  </a:cubicBezTo>
                  <a:cubicBezTo>
                    <a:pt x="20555" y="124222"/>
                    <a:pt x="235" y="130067"/>
                    <a:pt x="235" y="147603"/>
                  </a:cubicBezTo>
                  <a:cubicBezTo>
                    <a:pt x="235" y="161800"/>
                    <a:pt x="15545" y="182676"/>
                    <a:pt x="71216" y="182676"/>
                  </a:cubicBezTo>
                  <a:cubicBezTo>
                    <a:pt x="120485" y="182676"/>
                    <a:pt x="142197" y="166253"/>
                    <a:pt x="142197" y="146768"/>
                  </a:cubicBezTo>
                  <a:cubicBezTo>
                    <a:pt x="142197" y="138418"/>
                    <a:pt x="139970" y="120881"/>
                    <a:pt x="121320" y="111417"/>
                  </a:cubicBezTo>
                  <a:cubicBezTo>
                    <a:pt x="105732" y="103623"/>
                    <a:pt x="89031" y="103623"/>
                    <a:pt x="62309" y="103623"/>
                  </a:cubicBezTo>
                  <a:cubicBezTo>
                    <a:pt x="55071" y="103623"/>
                    <a:pt x="42267" y="103623"/>
                    <a:pt x="40875" y="103345"/>
                  </a:cubicBezTo>
                  <a:cubicBezTo>
                    <a:pt x="28628" y="101396"/>
                    <a:pt x="25566" y="90819"/>
                    <a:pt x="25566" y="85808"/>
                  </a:cubicBezTo>
                  <a:cubicBezTo>
                    <a:pt x="25566" y="83025"/>
                    <a:pt x="26679" y="78850"/>
                    <a:pt x="28349" y="76623"/>
                  </a:cubicBezTo>
                  <a:close/>
                  <a:moveTo>
                    <a:pt x="45607" y="130345"/>
                  </a:moveTo>
                  <a:lnTo>
                    <a:pt x="78175" y="130345"/>
                  </a:lnTo>
                  <a:cubicBezTo>
                    <a:pt x="86804" y="130345"/>
                    <a:pt x="118258" y="130345"/>
                    <a:pt x="118258" y="147603"/>
                  </a:cubicBezTo>
                  <a:cubicBezTo>
                    <a:pt x="118258" y="157624"/>
                    <a:pt x="107402" y="172656"/>
                    <a:pt x="71216" y="172656"/>
                  </a:cubicBezTo>
                  <a:cubicBezTo>
                    <a:pt x="37813" y="172656"/>
                    <a:pt x="24174" y="159851"/>
                    <a:pt x="24174" y="147047"/>
                  </a:cubicBezTo>
                  <a:cubicBezTo>
                    <a:pt x="24174" y="130345"/>
                    <a:pt x="41710" y="130345"/>
                    <a:pt x="45607" y="130345"/>
                  </a:cubicBez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61E4DCA7-647D-8AD8-55ED-1DBE56A1638B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9860181" y="4330293"/>
              <a:ext cx="112734" cy="125260"/>
            </a:xfrm>
            <a:custGeom>
              <a:avLst/>
              <a:gdLst>
                <a:gd name="connsiteX0" fmla="*/ 46448 w 112734"/>
                <a:gd name="connsiteY0" fmla="*/ 31529 h 125260"/>
                <a:gd name="connsiteX1" fmla="*/ 46448 w 112734"/>
                <a:gd name="connsiteY1" fmla="*/ 75 h 125260"/>
                <a:gd name="connsiteX2" fmla="*/ 241 w 112734"/>
                <a:gd name="connsiteY2" fmla="*/ 2302 h 125260"/>
                <a:gd name="connsiteX3" fmla="*/ 241 w 112734"/>
                <a:gd name="connsiteY3" fmla="*/ 15384 h 125260"/>
                <a:gd name="connsiteX4" fmla="*/ 19448 w 112734"/>
                <a:gd name="connsiteY4" fmla="*/ 26240 h 125260"/>
                <a:gd name="connsiteX5" fmla="*/ 19448 w 112734"/>
                <a:gd name="connsiteY5" fmla="*/ 112252 h 125260"/>
                <a:gd name="connsiteX6" fmla="*/ 241 w 112734"/>
                <a:gd name="connsiteY6" fmla="*/ 112252 h 125260"/>
                <a:gd name="connsiteX7" fmla="*/ 241 w 112734"/>
                <a:gd name="connsiteY7" fmla="*/ 125335 h 125260"/>
                <a:gd name="connsiteX8" fmla="*/ 35314 w 112734"/>
                <a:gd name="connsiteY8" fmla="*/ 124500 h 125260"/>
                <a:gd name="connsiteX9" fmla="*/ 73727 w 112734"/>
                <a:gd name="connsiteY9" fmla="*/ 125335 h 125260"/>
                <a:gd name="connsiteX10" fmla="*/ 73727 w 112734"/>
                <a:gd name="connsiteY10" fmla="*/ 112252 h 125260"/>
                <a:gd name="connsiteX11" fmla="*/ 49510 w 112734"/>
                <a:gd name="connsiteY11" fmla="*/ 112252 h 125260"/>
                <a:gd name="connsiteX12" fmla="*/ 49510 w 112734"/>
                <a:gd name="connsiteY12" fmla="*/ 63540 h 125260"/>
                <a:gd name="connsiteX13" fmla="*/ 84305 w 112734"/>
                <a:gd name="connsiteY13" fmla="*/ 10096 h 125260"/>
                <a:gd name="connsiteX14" fmla="*/ 79016 w 112734"/>
                <a:gd name="connsiteY14" fmla="*/ 22900 h 125260"/>
                <a:gd name="connsiteX15" fmla="*/ 95996 w 112734"/>
                <a:gd name="connsiteY15" fmla="*/ 39880 h 125260"/>
                <a:gd name="connsiteX16" fmla="*/ 112975 w 112734"/>
                <a:gd name="connsiteY16" fmla="*/ 22900 h 125260"/>
                <a:gd name="connsiteX17" fmla="*/ 83469 w 112734"/>
                <a:gd name="connsiteY17" fmla="*/ 75 h 125260"/>
                <a:gd name="connsiteX18" fmla="*/ 46448 w 112734"/>
                <a:gd name="connsiteY18" fmla="*/ 31529 h 12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734" h="125260">
                  <a:moveTo>
                    <a:pt x="46448" y="31529"/>
                  </a:moveTo>
                  <a:lnTo>
                    <a:pt x="46448" y="75"/>
                  </a:lnTo>
                  <a:lnTo>
                    <a:pt x="241" y="2302"/>
                  </a:lnTo>
                  <a:lnTo>
                    <a:pt x="241" y="15384"/>
                  </a:lnTo>
                  <a:cubicBezTo>
                    <a:pt x="17499" y="15384"/>
                    <a:pt x="19448" y="15384"/>
                    <a:pt x="19448" y="26240"/>
                  </a:cubicBezTo>
                  <a:lnTo>
                    <a:pt x="19448" y="112252"/>
                  </a:lnTo>
                  <a:lnTo>
                    <a:pt x="241" y="112252"/>
                  </a:lnTo>
                  <a:lnTo>
                    <a:pt x="241" y="125335"/>
                  </a:lnTo>
                  <a:cubicBezTo>
                    <a:pt x="9983" y="125057"/>
                    <a:pt x="22509" y="124500"/>
                    <a:pt x="35314" y="124500"/>
                  </a:cubicBezTo>
                  <a:cubicBezTo>
                    <a:pt x="45891" y="124500"/>
                    <a:pt x="63706" y="124500"/>
                    <a:pt x="73727" y="125335"/>
                  </a:cubicBezTo>
                  <a:lnTo>
                    <a:pt x="73727" y="112252"/>
                  </a:lnTo>
                  <a:lnTo>
                    <a:pt x="49510" y="112252"/>
                  </a:lnTo>
                  <a:lnTo>
                    <a:pt x="49510" y="63540"/>
                  </a:lnTo>
                  <a:cubicBezTo>
                    <a:pt x="49510" y="44055"/>
                    <a:pt x="56469" y="10096"/>
                    <a:pt x="84305" y="10096"/>
                  </a:cubicBezTo>
                  <a:cubicBezTo>
                    <a:pt x="84026" y="10374"/>
                    <a:pt x="79016" y="14828"/>
                    <a:pt x="79016" y="22900"/>
                  </a:cubicBezTo>
                  <a:cubicBezTo>
                    <a:pt x="79016" y="34313"/>
                    <a:pt x="87923" y="39880"/>
                    <a:pt x="95996" y="39880"/>
                  </a:cubicBezTo>
                  <a:cubicBezTo>
                    <a:pt x="104068" y="39880"/>
                    <a:pt x="112975" y="34034"/>
                    <a:pt x="112975" y="22900"/>
                  </a:cubicBezTo>
                  <a:cubicBezTo>
                    <a:pt x="112975" y="8147"/>
                    <a:pt x="97944" y="75"/>
                    <a:pt x="83469" y="75"/>
                  </a:cubicBezTo>
                  <a:cubicBezTo>
                    <a:pt x="63985" y="75"/>
                    <a:pt x="52850" y="13993"/>
                    <a:pt x="46448" y="31529"/>
                  </a:cubicBez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48378C15-0AA3-4569-5841-11B87F3CCE7C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9990622" y="4329458"/>
              <a:ext cx="146415" cy="127765"/>
            </a:xfrm>
            <a:custGeom>
              <a:avLst/>
              <a:gdLst>
                <a:gd name="connsiteX0" fmla="*/ 95444 w 146415"/>
                <a:gd name="connsiteY0" fmla="*/ 104737 h 127765"/>
                <a:gd name="connsiteX1" fmla="*/ 124393 w 146415"/>
                <a:gd name="connsiteY1" fmla="*/ 126170 h 127765"/>
                <a:gd name="connsiteX2" fmla="*/ 137754 w 146415"/>
                <a:gd name="connsiteY2" fmla="*/ 126170 h 127765"/>
                <a:gd name="connsiteX3" fmla="*/ 146661 w 146415"/>
                <a:gd name="connsiteY3" fmla="*/ 119490 h 127765"/>
                <a:gd name="connsiteX4" fmla="*/ 139424 w 146415"/>
                <a:gd name="connsiteY4" fmla="*/ 113087 h 127765"/>
                <a:gd name="connsiteX5" fmla="*/ 122444 w 146415"/>
                <a:gd name="connsiteY5" fmla="*/ 102788 h 127765"/>
                <a:gd name="connsiteX6" fmla="*/ 122444 w 146415"/>
                <a:gd name="connsiteY6" fmla="*/ 42942 h 127765"/>
                <a:gd name="connsiteX7" fmla="*/ 61206 w 146415"/>
                <a:gd name="connsiteY7" fmla="*/ 75 h 127765"/>
                <a:gd name="connsiteX8" fmla="*/ 11380 w 146415"/>
                <a:gd name="connsiteY8" fmla="*/ 25683 h 127765"/>
                <a:gd name="connsiteX9" fmla="*/ 28638 w 146415"/>
                <a:gd name="connsiteY9" fmla="*/ 43220 h 127765"/>
                <a:gd name="connsiteX10" fmla="*/ 46175 w 146415"/>
                <a:gd name="connsiteY10" fmla="*/ 25683 h 127765"/>
                <a:gd name="connsiteX11" fmla="*/ 40051 w 146415"/>
                <a:gd name="connsiteY11" fmla="*/ 12044 h 127765"/>
                <a:gd name="connsiteX12" fmla="*/ 60092 w 146415"/>
                <a:gd name="connsiteY12" fmla="*/ 10096 h 127765"/>
                <a:gd name="connsiteX13" fmla="*/ 90712 w 146415"/>
                <a:gd name="connsiteY13" fmla="*/ 42942 h 127765"/>
                <a:gd name="connsiteX14" fmla="*/ 90712 w 146415"/>
                <a:gd name="connsiteY14" fmla="*/ 52406 h 127765"/>
                <a:gd name="connsiteX15" fmla="*/ 246 w 146415"/>
                <a:gd name="connsiteY15" fmla="*/ 96108 h 127765"/>
                <a:gd name="connsiteX16" fmla="*/ 53968 w 146415"/>
                <a:gd name="connsiteY16" fmla="*/ 127840 h 127765"/>
                <a:gd name="connsiteX17" fmla="*/ 95444 w 146415"/>
                <a:gd name="connsiteY17" fmla="*/ 104737 h 127765"/>
                <a:gd name="connsiteX18" fmla="*/ 90712 w 146415"/>
                <a:gd name="connsiteY18" fmla="*/ 61035 h 127765"/>
                <a:gd name="connsiteX19" fmla="*/ 90712 w 146415"/>
                <a:gd name="connsiteY19" fmla="*/ 87479 h 127765"/>
                <a:gd name="connsiteX20" fmla="*/ 58144 w 146415"/>
                <a:gd name="connsiteY20" fmla="*/ 117819 h 127765"/>
                <a:gd name="connsiteX21" fmla="*/ 32813 w 146415"/>
                <a:gd name="connsiteY21" fmla="*/ 95829 h 127765"/>
                <a:gd name="connsiteX22" fmla="*/ 90712 w 146415"/>
                <a:gd name="connsiteY22" fmla="*/ 61035 h 12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6415" h="127765">
                  <a:moveTo>
                    <a:pt x="95444" y="104737"/>
                  </a:moveTo>
                  <a:cubicBezTo>
                    <a:pt x="95444" y="113366"/>
                    <a:pt x="95444" y="126170"/>
                    <a:pt x="124393" y="126170"/>
                  </a:cubicBezTo>
                  <a:lnTo>
                    <a:pt x="137754" y="126170"/>
                  </a:lnTo>
                  <a:cubicBezTo>
                    <a:pt x="143321" y="126170"/>
                    <a:pt x="146661" y="126170"/>
                    <a:pt x="146661" y="119490"/>
                  </a:cubicBezTo>
                  <a:cubicBezTo>
                    <a:pt x="146661" y="113087"/>
                    <a:pt x="143042" y="113087"/>
                    <a:pt x="139424" y="113087"/>
                  </a:cubicBezTo>
                  <a:cubicBezTo>
                    <a:pt x="122444" y="112809"/>
                    <a:pt x="122444" y="109190"/>
                    <a:pt x="122444" y="102788"/>
                  </a:cubicBezTo>
                  <a:lnTo>
                    <a:pt x="122444" y="42942"/>
                  </a:lnTo>
                  <a:cubicBezTo>
                    <a:pt x="122444" y="18168"/>
                    <a:pt x="102681" y="75"/>
                    <a:pt x="61206" y="75"/>
                  </a:cubicBezTo>
                  <a:cubicBezTo>
                    <a:pt x="45339" y="75"/>
                    <a:pt x="11380" y="1188"/>
                    <a:pt x="11380" y="25683"/>
                  </a:cubicBezTo>
                  <a:cubicBezTo>
                    <a:pt x="11380" y="37931"/>
                    <a:pt x="21122" y="43220"/>
                    <a:pt x="28638" y="43220"/>
                  </a:cubicBezTo>
                  <a:cubicBezTo>
                    <a:pt x="37267" y="43220"/>
                    <a:pt x="46175" y="37374"/>
                    <a:pt x="46175" y="25683"/>
                  </a:cubicBezTo>
                  <a:cubicBezTo>
                    <a:pt x="46175" y="17333"/>
                    <a:pt x="40886" y="12601"/>
                    <a:pt x="40051" y="12044"/>
                  </a:cubicBezTo>
                  <a:cubicBezTo>
                    <a:pt x="47845" y="10374"/>
                    <a:pt x="56752" y="10096"/>
                    <a:pt x="60092" y="10096"/>
                  </a:cubicBezTo>
                  <a:cubicBezTo>
                    <a:pt x="80969" y="10096"/>
                    <a:pt x="90712" y="21786"/>
                    <a:pt x="90712" y="42942"/>
                  </a:cubicBezTo>
                  <a:lnTo>
                    <a:pt x="90712" y="52406"/>
                  </a:lnTo>
                  <a:cubicBezTo>
                    <a:pt x="70948" y="53241"/>
                    <a:pt x="246" y="55746"/>
                    <a:pt x="246" y="96108"/>
                  </a:cubicBezTo>
                  <a:cubicBezTo>
                    <a:pt x="246" y="122830"/>
                    <a:pt x="34762" y="127840"/>
                    <a:pt x="53968" y="127840"/>
                  </a:cubicBezTo>
                  <a:cubicBezTo>
                    <a:pt x="76237" y="127840"/>
                    <a:pt x="89320" y="116428"/>
                    <a:pt x="95444" y="104737"/>
                  </a:cubicBezTo>
                  <a:close/>
                  <a:moveTo>
                    <a:pt x="90712" y="61035"/>
                  </a:moveTo>
                  <a:lnTo>
                    <a:pt x="90712" y="87479"/>
                  </a:lnTo>
                  <a:cubicBezTo>
                    <a:pt x="90712" y="114201"/>
                    <a:pt x="65103" y="117819"/>
                    <a:pt x="58144" y="117819"/>
                  </a:cubicBezTo>
                  <a:cubicBezTo>
                    <a:pt x="43948" y="117819"/>
                    <a:pt x="32813" y="108077"/>
                    <a:pt x="32813" y="95829"/>
                  </a:cubicBezTo>
                  <a:cubicBezTo>
                    <a:pt x="32813" y="65767"/>
                    <a:pt x="76794" y="61870"/>
                    <a:pt x="90712" y="61035"/>
                  </a:cubicBez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46D75F92-92D0-5C35-965E-F34A0F73E68D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0147900" y="4262375"/>
              <a:ext cx="156714" cy="194849"/>
            </a:xfrm>
            <a:custGeom>
              <a:avLst/>
              <a:gdLst>
                <a:gd name="connsiteX0" fmla="*/ 106027 w 156714"/>
                <a:gd name="connsiteY0" fmla="*/ 181285 h 194849"/>
                <a:gd name="connsiteX1" fmla="*/ 106027 w 156714"/>
                <a:gd name="connsiteY1" fmla="*/ 194924 h 194849"/>
                <a:gd name="connsiteX2" fmla="*/ 156966 w 156714"/>
                <a:gd name="connsiteY2" fmla="*/ 193254 h 194849"/>
                <a:gd name="connsiteX3" fmla="*/ 156966 w 156714"/>
                <a:gd name="connsiteY3" fmla="*/ 180171 h 194849"/>
                <a:gd name="connsiteX4" fmla="*/ 137759 w 156714"/>
                <a:gd name="connsiteY4" fmla="*/ 169315 h 194849"/>
                <a:gd name="connsiteX5" fmla="*/ 137759 w 156714"/>
                <a:gd name="connsiteY5" fmla="*/ 75 h 194849"/>
                <a:gd name="connsiteX6" fmla="*/ 88490 w 156714"/>
                <a:gd name="connsiteY6" fmla="*/ 2302 h 194849"/>
                <a:gd name="connsiteX7" fmla="*/ 88490 w 156714"/>
                <a:gd name="connsiteY7" fmla="*/ 15384 h 194849"/>
                <a:gd name="connsiteX8" fmla="*/ 107697 w 156714"/>
                <a:gd name="connsiteY8" fmla="*/ 26240 h 194849"/>
                <a:gd name="connsiteX9" fmla="*/ 107697 w 156714"/>
                <a:gd name="connsiteY9" fmla="*/ 80520 h 194849"/>
                <a:gd name="connsiteX10" fmla="*/ 70119 w 156714"/>
                <a:gd name="connsiteY10" fmla="*/ 67994 h 194849"/>
                <a:gd name="connsiteX11" fmla="*/ 251 w 156714"/>
                <a:gd name="connsiteY11" fmla="*/ 131737 h 194849"/>
                <a:gd name="connsiteX12" fmla="*/ 67057 w 156714"/>
                <a:gd name="connsiteY12" fmla="*/ 194924 h 194849"/>
                <a:gd name="connsiteX13" fmla="*/ 106027 w 156714"/>
                <a:gd name="connsiteY13" fmla="*/ 181285 h 194849"/>
                <a:gd name="connsiteX14" fmla="*/ 106027 w 156714"/>
                <a:gd name="connsiteY14" fmla="*/ 94994 h 194849"/>
                <a:gd name="connsiteX15" fmla="*/ 106027 w 156714"/>
                <a:gd name="connsiteY15" fmla="*/ 164583 h 194849"/>
                <a:gd name="connsiteX16" fmla="*/ 69840 w 156714"/>
                <a:gd name="connsiteY16" fmla="*/ 184903 h 194849"/>
                <a:gd name="connsiteX17" fmla="*/ 35881 w 156714"/>
                <a:gd name="connsiteY17" fmla="*/ 131737 h 194849"/>
                <a:gd name="connsiteX18" fmla="*/ 43118 w 156714"/>
                <a:gd name="connsiteY18" fmla="*/ 92489 h 194849"/>
                <a:gd name="connsiteX19" fmla="*/ 72902 w 156714"/>
                <a:gd name="connsiteY19" fmla="*/ 78014 h 194849"/>
                <a:gd name="connsiteX20" fmla="*/ 106027 w 156714"/>
                <a:gd name="connsiteY20" fmla="*/ 94994 h 19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6714" h="194849">
                  <a:moveTo>
                    <a:pt x="106027" y="181285"/>
                  </a:moveTo>
                  <a:lnTo>
                    <a:pt x="106027" y="194924"/>
                  </a:lnTo>
                  <a:lnTo>
                    <a:pt x="156966" y="193254"/>
                  </a:lnTo>
                  <a:lnTo>
                    <a:pt x="156966" y="180171"/>
                  </a:lnTo>
                  <a:cubicBezTo>
                    <a:pt x="139708" y="180171"/>
                    <a:pt x="137759" y="180171"/>
                    <a:pt x="137759" y="169315"/>
                  </a:cubicBezTo>
                  <a:lnTo>
                    <a:pt x="137759" y="75"/>
                  </a:lnTo>
                  <a:lnTo>
                    <a:pt x="88490" y="2302"/>
                  </a:lnTo>
                  <a:lnTo>
                    <a:pt x="88490" y="15384"/>
                  </a:lnTo>
                  <a:cubicBezTo>
                    <a:pt x="105748" y="15384"/>
                    <a:pt x="107697" y="15384"/>
                    <a:pt x="107697" y="26240"/>
                  </a:cubicBezTo>
                  <a:lnTo>
                    <a:pt x="107697" y="80520"/>
                  </a:lnTo>
                  <a:cubicBezTo>
                    <a:pt x="93779" y="69664"/>
                    <a:pt x="79304" y="67994"/>
                    <a:pt x="70119" y="67994"/>
                  </a:cubicBezTo>
                  <a:cubicBezTo>
                    <a:pt x="29479" y="67994"/>
                    <a:pt x="251" y="92489"/>
                    <a:pt x="251" y="131737"/>
                  </a:cubicBezTo>
                  <a:cubicBezTo>
                    <a:pt x="251" y="168480"/>
                    <a:pt x="25860" y="194924"/>
                    <a:pt x="67057" y="194924"/>
                  </a:cubicBezTo>
                  <a:cubicBezTo>
                    <a:pt x="84037" y="194924"/>
                    <a:pt x="97398" y="188243"/>
                    <a:pt x="106027" y="181285"/>
                  </a:cubicBezTo>
                  <a:close/>
                  <a:moveTo>
                    <a:pt x="106027" y="94994"/>
                  </a:moveTo>
                  <a:lnTo>
                    <a:pt x="106027" y="164583"/>
                  </a:lnTo>
                  <a:cubicBezTo>
                    <a:pt x="102408" y="169594"/>
                    <a:pt x="90995" y="184903"/>
                    <a:pt x="69840" y="184903"/>
                  </a:cubicBezTo>
                  <a:cubicBezTo>
                    <a:pt x="35881" y="184903"/>
                    <a:pt x="35881" y="151222"/>
                    <a:pt x="35881" y="131737"/>
                  </a:cubicBezTo>
                  <a:cubicBezTo>
                    <a:pt x="35881" y="118376"/>
                    <a:pt x="35881" y="103345"/>
                    <a:pt x="43118" y="92489"/>
                  </a:cubicBezTo>
                  <a:cubicBezTo>
                    <a:pt x="51190" y="80798"/>
                    <a:pt x="64273" y="78014"/>
                    <a:pt x="72902" y="78014"/>
                  </a:cubicBezTo>
                  <a:cubicBezTo>
                    <a:pt x="88769" y="78014"/>
                    <a:pt x="99903" y="86922"/>
                    <a:pt x="106027" y="94994"/>
                  </a:cubicBezTo>
                  <a:close/>
                </a:path>
              </a:pathLst>
            </a:custGeom>
            <a:solidFill>
              <a:srgbClr val="000000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381648E-7CE6-3B45-237F-5528ACF068D7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0368232" y="4267107"/>
              <a:ext cx="189282" cy="188447"/>
            </a:xfrm>
            <a:custGeom>
              <a:avLst/>
              <a:gdLst>
                <a:gd name="connsiteX0" fmla="*/ 112437 w 189282"/>
                <a:gd name="connsiteY0" fmla="*/ 19560 h 188447"/>
                <a:gd name="connsiteX1" fmla="*/ 118839 w 189282"/>
                <a:gd name="connsiteY1" fmla="*/ 9260 h 188447"/>
                <a:gd name="connsiteX2" fmla="*/ 136375 w 189282"/>
                <a:gd name="connsiteY2" fmla="*/ 8704 h 188447"/>
                <a:gd name="connsiteX3" fmla="*/ 177016 w 189282"/>
                <a:gd name="connsiteY3" fmla="*/ 31529 h 188447"/>
                <a:gd name="connsiteX4" fmla="*/ 174789 w 189282"/>
                <a:gd name="connsiteY4" fmla="*/ 53797 h 188447"/>
                <a:gd name="connsiteX5" fmla="*/ 173954 w 189282"/>
                <a:gd name="connsiteY5" fmla="*/ 59086 h 188447"/>
                <a:gd name="connsiteX6" fmla="*/ 177294 w 189282"/>
                <a:gd name="connsiteY6" fmla="*/ 62705 h 188447"/>
                <a:gd name="connsiteX7" fmla="*/ 181469 w 189282"/>
                <a:gd name="connsiteY7" fmla="*/ 56303 h 188447"/>
                <a:gd name="connsiteX8" fmla="*/ 188985 w 189282"/>
                <a:gd name="connsiteY8" fmla="*/ 7869 h 188447"/>
                <a:gd name="connsiteX9" fmla="*/ 189542 w 189282"/>
                <a:gd name="connsiteY9" fmla="*/ 3137 h 188447"/>
                <a:gd name="connsiteX10" fmla="*/ 182026 w 189282"/>
                <a:gd name="connsiteY10" fmla="*/ 75 h 188447"/>
                <a:gd name="connsiteX11" fmla="*/ 27538 w 189282"/>
                <a:gd name="connsiteY11" fmla="*/ 75 h 188447"/>
                <a:gd name="connsiteX12" fmla="*/ 18631 w 189282"/>
                <a:gd name="connsiteY12" fmla="*/ 5642 h 188447"/>
                <a:gd name="connsiteX13" fmla="*/ 1929 w 189282"/>
                <a:gd name="connsiteY13" fmla="*/ 54633 h 188447"/>
                <a:gd name="connsiteX14" fmla="*/ 259 w 189282"/>
                <a:gd name="connsiteY14" fmla="*/ 59643 h 188447"/>
                <a:gd name="connsiteX15" fmla="*/ 3600 w 189282"/>
                <a:gd name="connsiteY15" fmla="*/ 62705 h 188447"/>
                <a:gd name="connsiteX16" fmla="*/ 8332 w 189282"/>
                <a:gd name="connsiteY16" fmla="*/ 56859 h 188447"/>
                <a:gd name="connsiteX17" fmla="*/ 71797 w 189282"/>
                <a:gd name="connsiteY17" fmla="*/ 8704 h 188447"/>
                <a:gd name="connsiteX18" fmla="*/ 82653 w 189282"/>
                <a:gd name="connsiteY18" fmla="*/ 8704 h 188447"/>
                <a:gd name="connsiteX19" fmla="*/ 90447 w 189282"/>
                <a:gd name="connsiteY19" fmla="*/ 12044 h 188447"/>
                <a:gd name="connsiteX20" fmla="*/ 89333 w 189282"/>
                <a:gd name="connsiteY20" fmla="*/ 17890 h 188447"/>
                <a:gd name="connsiteX21" fmla="*/ 52034 w 189282"/>
                <a:gd name="connsiteY21" fmla="*/ 166532 h 188447"/>
                <a:gd name="connsiteX22" fmla="*/ 18909 w 189282"/>
                <a:gd name="connsiteY22" fmla="*/ 179893 h 188447"/>
                <a:gd name="connsiteX23" fmla="*/ 7218 w 189282"/>
                <a:gd name="connsiteY23" fmla="*/ 185182 h 188447"/>
                <a:gd name="connsiteX24" fmla="*/ 11950 w 189282"/>
                <a:gd name="connsiteY24" fmla="*/ 188522 h 188447"/>
                <a:gd name="connsiteX25" fmla="*/ 34776 w 189282"/>
                <a:gd name="connsiteY25" fmla="*/ 187965 h 188447"/>
                <a:gd name="connsiteX26" fmla="*/ 58436 w 189282"/>
                <a:gd name="connsiteY26" fmla="*/ 187687 h 188447"/>
                <a:gd name="connsiteX27" fmla="*/ 81539 w 189282"/>
                <a:gd name="connsiteY27" fmla="*/ 187965 h 188447"/>
                <a:gd name="connsiteX28" fmla="*/ 105756 w 189282"/>
                <a:gd name="connsiteY28" fmla="*/ 188522 h 188447"/>
                <a:gd name="connsiteX29" fmla="*/ 111880 w 189282"/>
                <a:gd name="connsiteY29" fmla="*/ 182955 h 188447"/>
                <a:gd name="connsiteX30" fmla="*/ 102416 w 189282"/>
                <a:gd name="connsiteY30" fmla="*/ 179893 h 188447"/>
                <a:gd name="connsiteX31" fmla="*/ 84601 w 189282"/>
                <a:gd name="connsiteY31" fmla="*/ 179336 h 188447"/>
                <a:gd name="connsiteX32" fmla="*/ 74302 w 189282"/>
                <a:gd name="connsiteY32" fmla="*/ 173212 h 188447"/>
                <a:gd name="connsiteX33" fmla="*/ 75415 w 189282"/>
                <a:gd name="connsiteY33" fmla="*/ 167367 h 188447"/>
                <a:gd name="connsiteX34" fmla="*/ 112437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37" y="19560"/>
                  </a:moveTo>
                  <a:cubicBezTo>
                    <a:pt x="114385" y="11766"/>
                    <a:pt x="115499" y="10096"/>
                    <a:pt x="118839" y="9260"/>
                  </a:cubicBezTo>
                  <a:cubicBezTo>
                    <a:pt x="121344" y="8704"/>
                    <a:pt x="130530" y="8704"/>
                    <a:pt x="136375" y="8704"/>
                  </a:cubicBezTo>
                  <a:cubicBezTo>
                    <a:pt x="164489" y="8704"/>
                    <a:pt x="177016" y="9817"/>
                    <a:pt x="177016" y="31529"/>
                  </a:cubicBezTo>
                  <a:cubicBezTo>
                    <a:pt x="177016" y="35704"/>
                    <a:pt x="175902" y="46560"/>
                    <a:pt x="174789" y="53797"/>
                  </a:cubicBezTo>
                  <a:cubicBezTo>
                    <a:pt x="174510" y="54911"/>
                    <a:pt x="173954" y="58251"/>
                    <a:pt x="173954" y="59086"/>
                  </a:cubicBezTo>
                  <a:cubicBezTo>
                    <a:pt x="173954" y="60756"/>
                    <a:pt x="174789" y="62705"/>
                    <a:pt x="177294" y="62705"/>
                  </a:cubicBezTo>
                  <a:cubicBezTo>
                    <a:pt x="180356" y="62705"/>
                    <a:pt x="180912" y="60478"/>
                    <a:pt x="181469" y="56303"/>
                  </a:cubicBezTo>
                  <a:lnTo>
                    <a:pt x="188985" y="7869"/>
                  </a:lnTo>
                  <a:cubicBezTo>
                    <a:pt x="189263" y="6755"/>
                    <a:pt x="189542" y="3972"/>
                    <a:pt x="189542" y="3137"/>
                  </a:cubicBezTo>
                  <a:cubicBezTo>
                    <a:pt x="189542" y="75"/>
                    <a:pt x="186758" y="75"/>
                    <a:pt x="182026" y="75"/>
                  </a:cubicBezTo>
                  <a:lnTo>
                    <a:pt x="27538" y="75"/>
                  </a:lnTo>
                  <a:cubicBezTo>
                    <a:pt x="20858" y="75"/>
                    <a:pt x="20579" y="353"/>
                    <a:pt x="18631" y="5642"/>
                  </a:cubicBezTo>
                  <a:lnTo>
                    <a:pt x="1929" y="54633"/>
                  </a:lnTo>
                  <a:cubicBezTo>
                    <a:pt x="1651" y="55189"/>
                    <a:pt x="259" y="59086"/>
                    <a:pt x="259" y="59643"/>
                  </a:cubicBezTo>
                  <a:cubicBezTo>
                    <a:pt x="259" y="61313"/>
                    <a:pt x="1651" y="62705"/>
                    <a:pt x="3600" y="62705"/>
                  </a:cubicBezTo>
                  <a:cubicBezTo>
                    <a:pt x="6383" y="62705"/>
                    <a:pt x="6662" y="61313"/>
                    <a:pt x="8332" y="56859"/>
                  </a:cubicBezTo>
                  <a:cubicBezTo>
                    <a:pt x="23363" y="13714"/>
                    <a:pt x="30600" y="8704"/>
                    <a:pt x="71797" y="8704"/>
                  </a:cubicBezTo>
                  <a:lnTo>
                    <a:pt x="82653" y="8704"/>
                  </a:lnTo>
                  <a:cubicBezTo>
                    <a:pt x="90447" y="8704"/>
                    <a:pt x="90447" y="9817"/>
                    <a:pt x="90447" y="12044"/>
                  </a:cubicBezTo>
                  <a:cubicBezTo>
                    <a:pt x="90447" y="13714"/>
                    <a:pt x="89612" y="17054"/>
                    <a:pt x="89333" y="17890"/>
                  </a:cubicBezTo>
                  <a:lnTo>
                    <a:pt x="52034" y="166532"/>
                  </a:lnTo>
                  <a:cubicBezTo>
                    <a:pt x="49528" y="176831"/>
                    <a:pt x="48693" y="179893"/>
                    <a:pt x="18909" y="179893"/>
                  </a:cubicBezTo>
                  <a:cubicBezTo>
                    <a:pt x="8888" y="179893"/>
                    <a:pt x="7218" y="179893"/>
                    <a:pt x="7218" y="185182"/>
                  </a:cubicBezTo>
                  <a:cubicBezTo>
                    <a:pt x="7218" y="188522"/>
                    <a:pt x="10280" y="188522"/>
                    <a:pt x="11950" y="188522"/>
                  </a:cubicBezTo>
                  <a:cubicBezTo>
                    <a:pt x="19466" y="188522"/>
                    <a:pt x="27260" y="187965"/>
                    <a:pt x="34776" y="187965"/>
                  </a:cubicBezTo>
                  <a:cubicBezTo>
                    <a:pt x="42569" y="187965"/>
                    <a:pt x="50642" y="187687"/>
                    <a:pt x="58436" y="187687"/>
                  </a:cubicBezTo>
                  <a:cubicBezTo>
                    <a:pt x="66230" y="187687"/>
                    <a:pt x="74024" y="187965"/>
                    <a:pt x="81539" y="187965"/>
                  </a:cubicBezTo>
                  <a:cubicBezTo>
                    <a:pt x="89612" y="187965"/>
                    <a:pt x="97962" y="188522"/>
                    <a:pt x="105756" y="188522"/>
                  </a:cubicBezTo>
                  <a:cubicBezTo>
                    <a:pt x="108540" y="188522"/>
                    <a:pt x="111880" y="188522"/>
                    <a:pt x="111880" y="182955"/>
                  </a:cubicBezTo>
                  <a:cubicBezTo>
                    <a:pt x="111880" y="179893"/>
                    <a:pt x="109653" y="179893"/>
                    <a:pt x="102416" y="179893"/>
                  </a:cubicBezTo>
                  <a:cubicBezTo>
                    <a:pt x="95457" y="179893"/>
                    <a:pt x="91839" y="179893"/>
                    <a:pt x="84601" y="179336"/>
                  </a:cubicBezTo>
                  <a:cubicBezTo>
                    <a:pt x="76529" y="178501"/>
                    <a:pt x="74302" y="177666"/>
                    <a:pt x="74302" y="173212"/>
                  </a:cubicBezTo>
                  <a:cubicBezTo>
                    <a:pt x="74302" y="172934"/>
                    <a:pt x="74302" y="171542"/>
                    <a:pt x="75415" y="167367"/>
                  </a:cubicBezTo>
                  <a:lnTo>
                    <a:pt x="112437" y="19560"/>
                  </a:lnTo>
                  <a:close/>
                </a:path>
              </a:pathLst>
            </a:custGeom>
            <a:solidFill>
              <a:srgbClr val="FF1A1A"/>
            </a:solidFill>
            <a:ln w="27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\Phi}.\vv{n} = h ( \red{T} - T_\infty)&#10;$$&#10;\end{document}&#10;" title="IguanaTex Vector Display">
            <a:extLst>
              <a:ext uri="{FF2B5EF4-FFF2-40B4-BE49-F238E27FC236}">
                <a16:creationId xmlns:a16="http://schemas.microsoft.com/office/drawing/2014/main" id="{23AE6E09-3FBF-AD2A-6EBA-32CB30E9D2A0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174999" y="4826000"/>
            <a:ext cx="2151380" cy="279400"/>
            <a:chOff x="8639247" y="6517350"/>
            <a:chExt cx="2128775" cy="250520"/>
          </a:xfrm>
        </p:grpSpPr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1665210E-9F9F-14BD-DDB3-BF63FDA7E6F6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8639247" y="6533384"/>
              <a:ext cx="195406" cy="171857"/>
            </a:xfrm>
            <a:custGeom>
              <a:avLst/>
              <a:gdLst>
                <a:gd name="connsiteX0" fmla="*/ 152177 w 195406"/>
                <a:gd name="connsiteY0" fmla="*/ 11849 h 171857"/>
                <a:gd name="connsiteX1" fmla="*/ 152177 w 195406"/>
                <a:gd name="connsiteY1" fmla="*/ 75 h 171857"/>
                <a:gd name="connsiteX2" fmla="*/ 96506 w 195406"/>
                <a:gd name="connsiteY2" fmla="*/ 826 h 171857"/>
                <a:gd name="connsiteX3" fmla="*/ 40556 w 195406"/>
                <a:gd name="connsiteY3" fmla="*/ 75 h 171857"/>
                <a:gd name="connsiteX4" fmla="*/ 40556 w 195406"/>
                <a:gd name="connsiteY4" fmla="*/ 11849 h 171857"/>
                <a:gd name="connsiteX5" fmla="*/ 78134 w 195406"/>
                <a:gd name="connsiteY5" fmla="*/ 11849 h 171857"/>
                <a:gd name="connsiteX6" fmla="*/ 78134 w 195406"/>
                <a:gd name="connsiteY6" fmla="*/ 38404 h 171857"/>
                <a:gd name="connsiteX7" fmla="*/ 195 w 195406"/>
                <a:gd name="connsiteY7" fmla="*/ 86003 h 171857"/>
                <a:gd name="connsiteX8" fmla="*/ 78134 w 195406"/>
                <a:gd name="connsiteY8" fmla="*/ 133602 h 171857"/>
                <a:gd name="connsiteX9" fmla="*/ 78134 w 195406"/>
                <a:gd name="connsiteY9" fmla="*/ 160157 h 171857"/>
                <a:gd name="connsiteX10" fmla="*/ 40556 w 195406"/>
                <a:gd name="connsiteY10" fmla="*/ 160157 h 171857"/>
                <a:gd name="connsiteX11" fmla="*/ 40556 w 195406"/>
                <a:gd name="connsiteY11" fmla="*/ 171932 h 171857"/>
                <a:gd name="connsiteX12" fmla="*/ 96228 w 195406"/>
                <a:gd name="connsiteY12" fmla="*/ 171180 h 171857"/>
                <a:gd name="connsiteX13" fmla="*/ 152177 w 195406"/>
                <a:gd name="connsiteY13" fmla="*/ 171932 h 171857"/>
                <a:gd name="connsiteX14" fmla="*/ 152177 w 195406"/>
                <a:gd name="connsiteY14" fmla="*/ 160157 h 171857"/>
                <a:gd name="connsiteX15" fmla="*/ 114599 w 195406"/>
                <a:gd name="connsiteY15" fmla="*/ 160157 h 171857"/>
                <a:gd name="connsiteX16" fmla="*/ 114599 w 195406"/>
                <a:gd name="connsiteY16" fmla="*/ 133853 h 171857"/>
                <a:gd name="connsiteX17" fmla="*/ 195601 w 195406"/>
                <a:gd name="connsiteY17" fmla="*/ 86003 h 171857"/>
                <a:gd name="connsiteX18" fmla="*/ 114599 w 195406"/>
                <a:gd name="connsiteY18" fmla="*/ 38154 h 171857"/>
                <a:gd name="connsiteX19" fmla="*/ 114599 w 195406"/>
                <a:gd name="connsiteY19" fmla="*/ 11849 h 171857"/>
                <a:gd name="connsiteX20" fmla="*/ 152177 w 195406"/>
                <a:gd name="connsiteY20" fmla="*/ 11849 h 171857"/>
                <a:gd name="connsiteX21" fmla="*/ 78134 w 195406"/>
                <a:gd name="connsiteY21" fmla="*/ 124333 h 171857"/>
                <a:gd name="connsiteX22" fmla="*/ 41113 w 195406"/>
                <a:gd name="connsiteY22" fmla="*/ 86003 h 171857"/>
                <a:gd name="connsiteX23" fmla="*/ 78134 w 195406"/>
                <a:gd name="connsiteY23" fmla="*/ 47674 h 171857"/>
                <a:gd name="connsiteX24" fmla="*/ 78134 w 195406"/>
                <a:gd name="connsiteY24" fmla="*/ 124333 h 171857"/>
                <a:gd name="connsiteX25" fmla="*/ 114599 w 195406"/>
                <a:gd name="connsiteY25" fmla="*/ 47423 h 171857"/>
                <a:gd name="connsiteX26" fmla="*/ 154682 w 195406"/>
                <a:gd name="connsiteY26" fmla="*/ 86003 h 171857"/>
                <a:gd name="connsiteX27" fmla="*/ 114599 w 195406"/>
                <a:gd name="connsiteY27" fmla="*/ 124583 h 171857"/>
                <a:gd name="connsiteX28" fmla="*/ 114599 w 195406"/>
                <a:gd name="connsiteY28" fmla="*/ 47423 h 17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5406" h="171857">
                  <a:moveTo>
                    <a:pt x="152177" y="11849"/>
                  </a:moveTo>
                  <a:lnTo>
                    <a:pt x="152177" y="75"/>
                  </a:lnTo>
                  <a:cubicBezTo>
                    <a:pt x="139930" y="826"/>
                    <a:pt x="110145" y="826"/>
                    <a:pt x="96506" y="826"/>
                  </a:cubicBezTo>
                  <a:cubicBezTo>
                    <a:pt x="82866" y="826"/>
                    <a:pt x="52804" y="826"/>
                    <a:pt x="40556" y="75"/>
                  </a:cubicBezTo>
                  <a:lnTo>
                    <a:pt x="40556" y="11849"/>
                  </a:lnTo>
                  <a:lnTo>
                    <a:pt x="78134" y="11849"/>
                  </a:lnTo>
                  <a:lnTo>
                    <a:pt x="78134" y="38404"/>
                  </a:lnTo>
                  <a:cubicBezTo>
                    <a:pt x="34711" y="40910"/>
                    <a:pt x="195" y="59198"/>
                    <a:pt x="195" y="86003"/>
                  </a:cubicBezTo>
                  <a:cubicBezTo>
                    <a:pt x="195" y="112809"/>
                    <a:pt x="34711" y="131097"/>
                    <a:pt x="78134" y="133602"/>
                  </a:cubicBezTo>
                  <a:lnTo>
                    <a:pt x="78134" y="160157"/>
                  </a:lnTo>
                  <a:lnTo>
                    <a:pt x="40556" y="160157"/>
                  </a:lnTo>
                  <a:lnTo>
                    <a:pt x="40556" y="171932"/>
                  </a:lnTo>
                  <a:cubicBezTo>
                    <a:pt x="52804" y="171180"/>
                    <a:pt x="82588" y="171180"/>
                    <a:pt x="96228" y="171180"/>
                  </a:cubicBezTo>
                  <a:cubicBezTo>
                    <a:pt x="109867" y="171180"/>
                    <a:pt x="139930" y="171180"/>
                    <a:pt x="152177" y="171932"/>
                  </a:cubicBezTo>
                  <a:lnTo>
                    <a:pt x="152177" y="160157"/>
                  </a:lnTo>
                  <a:lnTo>
                    <a:pt x="114599" y="160157"/>
                  </a:lnTo>
                  <a:lnTo>
                    <a:pt x="114599" y="133853"/>
                  </a:lnTo>
                  <a:cubicBezTo>
                    <a:pt x="186693" y="128842"/>
                    <a:pt x="195601" y="97778"/>
                    <a:pt x="195601" y="86003"/>
                  </a:cubicBezTo>
                  <a:cubicBezTo>
                    <a:pt x="195601" y="73728"/>
                    <a:pt x="186137" y="43164"/>
                    <a:pt x="114599" y="38154"/>
                  </a:cubicBezTo>
                  <a:lnTo>
                    <a:pt x="114599" y="11849"/>
                  </a:lnTo>
                  <a:lnTo>
                    <a:pt x="152177" y="11849"/>
                  </a:lnTo>
                  <a:close/>
                  <a:moveTo>
                    <a:pt x="78134" y="124333"/>
                  </a:moveTo>
                  <a:cubicBezTo>
                    <a:pt x="43340" y="119824"/>
                    <a:pt x="41113" y="100283"/>
                    <a:pt x="41113" y="86003"/>
                  </a:cubicBezTo>
                  <a:cubicBezTo>
                    <a:pt x="41113" y="71473"/>
                    <a:pt x="43340" y="52183"/>
                    <a:pt x="78134" y="47674"/>
                  </a:cubicBezTo>
                  <a:lnTo>
                    <a:pt x="78134" y="124333"/>
                  </a:lnTo>
                  <a:close/>
                  <a:moveTo>
                    <a:pt x="114599" y="47423"/>
                  </a:moveTo>
                  <a:cubicBezTo>
                    <a:pt x="149950" y="51181"/>
                    <a:pt x="154682" y="67715"/>
                    <a:pt x="154682" y="86003"/>
                  </a:cubicBezTo>
                  <a:cubicBezTo>
                    <a:pt x="154682" y="104291"/>
                    <a:pt x="149950" y="120826"/>
                    <a:pt x="114599" y="124583"/>
                  </a:cubicBezTo>
                  <a:lnTo>
                    <a:pt x="114599" y="47423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DE72B507-7177-D9F9-3186-E077A2B62403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8876560" y="6678685"/>
              <a:ext cx="29505" cy="26555"/>
            </a:xfrm>
            <a:custGeom>
              <a:avLst/>
              <a:gdLst>
                <a:gd name="connsiteX0" fmla="*/ 29709 w 29505"/>
                <a:gd name="connsiteY0" fmla="*/ 13352 h 26555"/>
                <a:gd name="connsiteX1" fmla="*/ 14956 w 29505"/>
                <a:gd name="connsiteY1" fmla="*/ 75 h 26555"/>
                <a:gd name="connsiteX2" fmla="*/ 203 w 29505"/>
                <a:gd name="connsiteY2" fmla="*/ 13352 h 26555"/>
                <a:gd name="connsiteX3" fmla="*/ 14956 w 29505"/>
                <a:gd name="connsiteY3" fmla="*/ 26630 h 26555"/>
                <a:gd name="connsiteX4" fmla="*/ 29709 w 29505"/>
                <a:gd name="connsiteY4" fmla="*/ 13352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05" h="26555">
                  <a:moveTo>
                    <a:pt x="29709" y="13352"/>
                  </a:moveTo>
                  <a:cubicBezTo>
                    <a:pt x="29709" y="6087"/>
                    <a:pt x="23028" y="75"/>
                    <a:pt x="14956" y="75"/>
                  </a:cubicBezTo>
                  <a:cubicBezTo>
                    <a:pt x="6884" y="75"/>
                    <a:pt x="203" y="6087"/>
                    <a:pt x="203" y="13352"/>
                  </a:cubicBezTo>
                  <a:cubicBezTo>
                    <a:pt x="203" y="20617"/>
                    <a:pt x="6884" y="26630"/>
                    <a:pt x="14956" y="26630"/>
                  </a:cubicBezTo>
                  <a:cubicBezTo>
                    <a:pt x="23028" y="26630"/>
                    <a:pt x="29709" y="20617"/>
                    <a:pt x="29709" y="13352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BC9C16F4-B7B7-986C-99F1-6637A204C5D7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8942469" y="6592506"/>
              <a:ext cx="158663" cy="112734"/>
            </a:xfrm>
            <a:custGeom>
              <a:avLst/>
              <a:gdLst>
                <a:gd name="connsiteX0" fmla="*/ 19412 w 158663"/>
                <a:gd name="connsiteY0" fmla="*/ 23624 h 112734"/>
                <a:gd name="connsiteX1" fmla="*/ 19412 w 158663"/>
                <a:gd name="connsiteY1" fmla="*/ 101035 h 112734"/>
                <a:gd name="connsiteX2" fmla="*/ 206 w 158663"/>
                <a:gd name="connsiteY2" fmla="*/ 101035 h 112734"/>
                <a:gd name="connsiteX3" fmla="*/ 206 w 158663"/>
                <a:gd name="connsiteY3" fmla="*/ 112809 h 112734"/>
                <a:gd name="connsiteX4" fmla="*/ 35279 w 158663"/>
                <a:gd name="connsiteY4" fmla="*/ 112057 h 112734"/>
                <a:gd name="connsiteX5" fmla="*/ 70352 w 158663"/>
                <a:gd name="connsiteY5" fmla="*/ 112809 h 112734"/>
                <a:gd name="connsiteX6" fmla="*/ 70352 w 158663"/>
                <a:gd name="connsiteY6" fmla="*/ 101035 h 112734"/>
                <a:gd name="connsiteX7" fmla="*/ 51145 w 158663"/>
                <a:gd name="connsiteY7" fmla="*/ 101035 h 112734"/>
                <a:gd name="connsiteX8" fmla="*/ 51145 w 158663"/>
                <a:gd name="connsiteY8" fmla="*/ 48676 h 112734"/>
                <a:gd name="connsiteX9" fmla="*/ 92620 w 158663"/>
                <a:gd name="connsiteY9" fmla="*/ 9093 h 112734"/>
                <a:gd name="connsiteX10" fmla="*/ 107930 w 158663"/>
                <a:gd name="connsiteY10" fmla="*/ 33394 h 112734"/>
                <a:gd name="connsiteX11" fmla="*/ 107930 w 158663"/>
                <a:gd name="connsiteY11" fmla="*/ 101035 h 112734"/>
                <a:gd name="connsiteX12" fmla="*/ 88723 w 158663"/>
                <a:gd name="connsiteY12" fmla="*/ 101035 h 112734"/>
                <a:gd name="connsiteX13" fmla="*/ 88723 w 158663"/>
                <a:gd name="connsiteY13" fmla="*/ 112809 h 112734"/>
                <a:gd name="connsiteX14" fmla="*/ 123796 w 158663"/>
                <a:gd name="connsiteY14" fmla="*/ 112057 h 112734"/>
                <a:gd name="connsiteX15" fmla="*/ 158869 w 158663"/>
                <a:gd name="connsiteY15" fmla="*/ 112809 h 112734"/>
                <a:gd name="connsiteX16" fmla="*/ 158869 w 158663"/>
                <a:gd name="connsiteY16" fmla="*/ 101035 h 112734"/>
                <a:gd name="connsiteX17" fmla="*/ 139662 w 158663"/>
                <a:gd name="connsiteY17" fmla="*/ 101035 h 112734"/>
                <a:gd name="connsiteX18" fmla="*/ 139662 w 158663"/>
                <a:gd name="connsiteY18" fmla="*/ 36150 h 112734"/>
                <a:gd name="connsiteX19" fmla="*/ 96795 w 158663"/>
                <a:gd name="connsiteY19" fmla="*/ 75 h 112734"/>
                <a:gd name="connsiteX20" fmla="*/ 48083 w 158663"/>
                <a:gd name="connsiteY20" fmla="*/ 27131 h 112734"/>
                <a:gd name="connsiteX21" fmla="*/ 48083 w 158663"/>
                <a:gd name="connsiteY21" fmla="*/ 75 h 112734"/>
                <a:gd name="connsiteX22" fmla="*/ 206 w 158663"/>
                <a:gd name="connsiteY22" fmla="*/ 2079 h 112734"/>
                <a:gd name="connsiteX23" fmla="*/ 206 w 158663"/>
                <a:gd name="connsiteY23" fmla="*/ 13853 h 112734"/>
                <a:gd name="connsiteX24" fmla="*/ 19412 w 158663"/>
                <a:gd name="connsiteY24" fmla="*/ 23624 h 11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8663" h="112734">
                  <a:moveTo>
                    <a:pt x="19412" y="23624"/>
                  </a:moveTo>
                  <a:lnTo>
                    <a:pt x="19412" y="101035"/>
                  </a:lnTo>
                  <a:lnTo>
                    <a:pt x="206" y="101035"/>
                  </a:lnTo>
                  <a:lnTo>
                    <a:pt x="206" y="112809"/>
                  </a:lnTo>
                  <a:cubicBezTo>
                    <a:pt x="8000" y="112558"/>
                    <a:pt x="24701" y="112057"/>
                    <a:pt x="35279" y="112057"/>
                  </a:cubicBezTo>
                  <a:cubicBezTo>
                    <a:pt x="46135" y="112057"/>
                    <a:pt x="62558" y="112558"/>
                    <a:pt x="70352" y="112809"/>
                  </a:cubicBezTo>
                  <a:lnTo>
                    <a:pt x="70352" y="101035"/>
                  </a:lnTo>
                  <a:lnTo>
                    <a:pt x="51145" y="101035"/>
                  </a:lnTo>
                  <a:lnTo>
                    <a:pt x="51145" y="48676"/>
                  </a:lnTo>
                  <a:cubicBezTo>
                    <a:pt x="51145" y="21369"/>
                    <a:pt x="75084" y="9093"/>
                    <a:pt x="92620" y="9093"/>
                  </a:cubicBezTo>
                  <a:cubicBezTo>
                    <a:pt x="102084" y="9093"/>
                    <a:pt x="107930" y="14354"/>
                    <a:pt x="107930" y="33394"/>
                  </a:cubicBezTo>
                  <a:lnTo>
                    <a:pt x="107930" y="101035"/>
                  </a:lnTo>
                  <a:lnTo>
                    <a:pt x="88723" y="101035"/>
                  </a:lnTo>
                  <a:lnTo>
                    <a:pt x="88723" y="112809"/>
                  </a:lnTo>
                  <a:cubicBezTo>
                    <a:pt x="96517" y="112558"/>
                    <a:pt x="113218" y="112057"/>
                    <a:pt x="123796" y="112057"/>
                  </a:cubicBezTo>
                  <a:cubicBezTo>
                    <a:pt x="134652" y="112057"/>
                    <a:pt x="151075" y="112558"/>
                    <a:pt x="158869" y="112809"/>
                  </a:cubicBezTo>
                  <a:lnTo>
                    <a:pt x="158869" y="101035"/>
                  </a:lnTo>
                  <a:lnTo>
                    <a:pt x="139662" y="101035"/>
                  </a:lnTo>
                  <a:lnTo>
                    <a:pt x="139662" y="36150"/>
                  </a:lnTo>
                  <a:cubicBezTo>
                    <a:pt x="139662" y="9845"/>
                    <a:pt x="124631" y="75"/>
                    <a:pt x="96795" y="75"/>
                  </a:cubicBezTo>
                  <a:cubicBezTo>
                    <a:pt x="70073" y="75"/>
                    <a:pt x="55320" y="14354"/>
                    <a:pt x="48083" y="27131"/>
                  </a:cubicBezTo>
                  <a:lnTo>
                    <a:pt x="48083" y="75"/>
                  </a:lnTo>
                  <a:lnTo>
                    <a:pt x="206" y="2079"/>
                  </a:lnTo>
                  <a:lnTo>
                    <a:pt x="206" y="13853"/>
                  </a:lnTo>
                  <a:cubicBezTo>
                    <a:pt x="17464" y="13853"/>
                    <a:pt x="19412" y="13853"/>
                    <a:pt x="19412" y="23624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95CD095D-93F9-37C9-DB86-8F83820D9547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9200688" y="6613300"/>
              <a:ext cx="185106" cy="58621"/>
            </a:xfrm>
            <a:custGeom>
              <a:avLst/>
              <a:gdLst>
                <a:gd name="connsiteX0" fmla="*/ 175858 w 185106"/>
                <a:gd name="connsiteY0" fmla="*/ 10096 h 58621"/>
                <a:gd name="connsiteX1" fmla="*/ 185322 w 185106"/>
                <a:gd name="connsiteY1" fmla="*/ 5085 h 58621"/>
                <a:gd name="connsiteX2" fmla="*/ 176136 w 185106"/>
                <a:gd name="connsiteY2" fmla="*/ 75 h 58621"/>
                <a:gd name="connsiteX3" fmla="*/ 9401 w 185106"/>
                <a:gd name="connsiteY3" fmla="*/ 75 h 58621"/>
                <a:gd name="connsiteX4" fmla="*/ 215 w 185106"/>
                <a:gd name="connsiteY4" fmla="*/ 5085 h 58621"/>
                <a:gd name="connsiteX5" fmla="*/ 9679 w 185106"/>
                <a:gd name="connsiteY5" fmla="*/ 10096 h 58621"/>
                <a:gd name="connsiteX6" fmla="*/ 175858 w 185106"/>
                <a:gd name="connsiteY6" fmla="*/ 10096 h 58621"/>
                <a:gd name="connsiteX7" fmla="*/ 176136 w 185106"/>
                <a:gd name="connsiteY7" fmla="*/ 58697 h 58621"/>
                <a:gd name="connsiteX8" fmla="*/ 185322 w 185106"/>
                <a:gd name="connsiteY8" fmla="*/ 53686 h 58621"/>
                <a:gd name="connsiteX9" fmla="*/ 175858 w 185106"/>
                <a:gd name="connsiteY9" fmla="*/ 48676 h 58621"/>
                <a:gd name="connsiteX10" fmla="*/ 9679 w 185106"/>
                <a:gd name="connsiteY10" fmla="*/ 48676 h 58621"/>
                <a:gd name="connsiteX11" fmla="*/ 215 w 185106"/>
                <a:gd name="connsiteY11" fmla="*/ 53686 h 58621"/>
                <a:gd name="connsiteX12" fmla="*/ 9401 w 185106"/>
                <a:gd name="connsiteY12" fmla="*/ 58697 h 58621"/>
                <a:gd name="connsiteX13" fmla="*/ 176136 w 185106"/>
                <a:gd name="connsiteY13" fmla="*/ 58697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58621">
                  <a:moveTo>
                    <a:pt x="175858" y="10096"/>
                  </a:moveTo>
                  <a:cubicBezTo>
                    <a:pt x="180033" y="10096"/>
                    <a:pt x="185322" y="10096"/>
                    <a:pt x="185322" y="5085"/>
                  </a:cubicBezTo>
                  <a:cubicBezTo>
                    <a:pt x="185322" y="75"/>
                    <a:pt x="180033" y="75"/>
                    <a:pt x="176136" y="75"/>
                  </a:cubicBezTo>
                  <a:lnTo>
                    <a:pt x="9401" y="75"/>
                  </a:lnTo>
                  <a:cubicBezTo>
                    <a:pt x="5504" y="75"/>
                    <a:pt x="215" y="75"/>
                    <a:pt x="215" y="5085"/>
                  </a:cubicBezTo>
                  <a:cubicBezTo>
                    <a:pt x="215" y="10096"/>
                    <a:pt x="5504" y="10096"/>
                    <a:pt x="9679" y="10096"/>
                  </a:cubicBezTo>
                  <a:lnTo>
                    <a:pt x="175858" y="10096"/>
                  </a:lnTo>
                  <a:close/>
                  <a:moveTo>
                    <a:pt x="176136" y="58697"/>
                  </a:moveTo>
                  <a:cubicBezTo>
                    <a:pt x="180033" y="58697"/>
                    <a:pt x="185322" y="58697"/>
                    <a:pt x="185322" y="53686"/>
                  </a:cubicBezTo>
                  <a:cubicBezTo>
                    <a:pt x="185322" y="48676"/>
                    <a:pt x="180033" y="48676"/>
                    <a:pt x="175858" y="48676"/>
                  </a:cubicBezTo>
                  <a:lnTo>
                    <a:pt x="9679" y="48676"/>
                  </a:lnTo>
                  <a:cubicBezTo>
                    <a:pt x="5504" y="48676"/>
                    <a:pt x="215" y="48676"/>
                    <a:pt x="215" y="53686"/>
                  </a:cubicBezTo>
                  <a:cubicBezTo>
                    <a:pt x="215" y="58697"/>
                    <a:pt x="5504" y="58697"/>
                    <a:pt x="9401" y="58697"/>
                  </a:cubicBezTo>
                  <a:lnTo>
                    <a:pt x="176136" y="58697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F028D5D2-EA7D-C097-6B2E-730756F59286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9494229" y="6531379"/>
              <a:ext cx="136672" cy="176616"/>
            </a:xfrm>
            <a:custGeom>
              <a:avLst/>
              <a:gdLst>
                <a:gd name="connsiteX0" fmla="*/ 64804 w 136672"/>
                <a:gd name="connsiteY0" fmla="*/ 2830 h 176616"/>
                <a:gd name="connsiteX1" fmla="*/ 61185 w 136672"/>
                <a:gd name="connsiteY1" fmla="*/ 75 h 176616"/>
                <a:gd name="connsiteX2" fmla="*/ 27226 w 136672"/>
                <a:gd name="connsiteY2" fmla="*/ 2580 h 176616"/>
                <a:gd name="connsiteX3" fmla="*/ 21937 w 136672"/>
                <a:gd name="connsiteY3" fmla="*/ 7590 h 176616"/>
                <a:gd name="connsiteX4" fmla="*/ 28618 w 136672"/>
                <a:gd name="connsiteY4" fmla="*/ 10597 h 176616"/>
                <a:gd name="connsiteX5" fmla="*/ 42536 w 136672"/>
                <a:gd name="connsiteY5" fmla="*/ 14855 h 176616"/>
                <a:gd name="connsiteX6" fmla="*/ 41700 w 136672"/>
                <a:gd name="connsiteY6" fmla="*/ 19866 h 176616"/>
                <a:gd name="connsiteX7" fmla="*/ 1339 w 136672"/>
                <a:gd name="connsiteY7" fmla="*/ 164166 h 176616"/>
                <a:gd name="connsiteX8" fmla="*/ 225 w 136672"/>
                <a:gd name="connsiteY8" fmla="*/ 169677 h 176616"/>
                <a:gd name="connsiteX9" fmla="*/ 8298 w 136672"/>
                <a:gd name="connsiteY9" fmla="*/ 176692 h 176616"/>
                <a:gd name="connsiteX10" fmla="*/ 18597 w 136672"/>
                <a:gd name="connsiteY10" fmla="*/ 170178 h 176616"/>
                <a:gd name="connsiteX11" fmla="*/ 23886 w 136672"/>
                <a:gd name="connsiteY11" fmla="*/ 151139 h 176616"/>
                <a:gd name="connsiteX12" fmla="*/ 30010 w 136672"/>
                <a:gd name="connsiteY12" fmla="*/ 128592 h 176616"/>
                <a:gd name="connsiteX13" fmla="*/ 34742 w 136672"/>
                <a:gd name="connsiteY13" fmla="*/ 111807 h 176616"/>
                <a:gd name="connsiteX14" fmla="*/ 37804 w 136672"/>
                <a:gd name="connsiteY14" fmla="*/ 100533 h 176616"/>
                <a:gd name="connsiteX15" fmla="*/ 56732 w 136672"/>
                <a:gd name="connsiteY15" fmla="*/ 77486 h 176616"/>
                <a:gd name="connsiteX16" fmla="*/ 83454 w 136672"/>
                <a:gd name="connsiteY16" fmla="*/ 68717 h 176616"/>
                <a:gd name="connsiteX17" fmla="*/ 98485 w 136672"/>
                <a:gd name="connsiteY17" fmla="*/ 86254 h 176616"/>
                <a:gd name="connsiteX18" fmla="*/ 81227 w 136672"/>
                <a:gd name="connsiteY18" fmla="*/ 142370 h 176616"/>
                <a:gd name="connsiteX19" fmla="*/ 77608 w 136672"/>
                <a:gd name="connsiteY19" fmla="*/ 156149 h 176616"/>
                <a:gd name="connsiteX20" fmla="*/ 100434 w 136672"/>
                <a:gd name="connsiteY20" fmla="*/ 176692 h 176616"/>
                <a:gd name="connsiteX21" fmla="*/ 136898 w 136672"/>
                <a:gd name="connsiteY21" fmla="*/ 138112 h 176616"/>
                <a:gd name="connsiteX22" fmla="*/ 133558 w 136672"/>
                <a:gd name="connsiteY22" fmla="*/ 135606 h 176616"/>
                <a:gd name="connsiteX23" fmla="*/ 129383 w 136672"/>
                <a:gd name="connsiteY23" fmla="*/ 140116 h 176616"/>
                <a:gd name="connsiteX24" fmla="*/ 100990 w 136672"/>
                <a:gd name="connsiteY24" fmla="*/ 171180 h 176616"/>
                <a:gd name="connsiteX25" fmla="*/ 94310 w 136672"/>
                <a:gd name="connsiteY25" fmla="*/ 162913 h 176616"/>
                <a:gd name="connsiteX26" fmla="*/ 99320 w 136672"/>
                <a:gd name="connsiteY26" fmla="*/ 145126 h 176616"/>
                <a:gd name="connsiteX27" fmla="*/ 116300 w 136672"/>
                <a:gd name="connsiteY27" fmla="*/ 90012 h 176616"/>
                <a:gd name="connsiteX28" fmla="*/ 84289 w 136672"/>
                <a:gd name="connsiteY28" fmla="*/ 63206 h 176616"/>
                <a:gd name="connsiteX29" fmla="*/ 43092 w 136672"/>
                <a:gd name="connsiteY29" fmla="*/ 82496 h 176616"/>
                <a:gd name="connsiteX30" fmla="*/ 64804 w 136672"/>
                <a:gd name="connsiteY30" fmla="*/ 2830 h 176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6672" h="176616">
                  <a:moveTo>
                    <a:pt x="64804" y="2830"/>
                  </a:moveTo>
                  <a:cubicBezTo>
                    <a:pt x="64804" y="2580"/>
                    <a:pt x="64804" y="75"/>
                    <a:pt x="61185" y="75"/>
                  </a:cubicBezTo>
                  <a:cubicBezTo>
                    <a:pt x="54783" y="75"/>
                    <a:pt x="34463" y="2079"/>
                    <a:pt x="27226" y="2580"/>
                  </a:cubicBezTo>
                  <a:cubicBezTo>
                    <a:pt x="24999" y="2830"/>
                    <a:pt x="21937" y="3081"/>
                    <a:pt x="21937" y="7590"/>
                  </a:cubicBezTo>
                  <a:cubicBezTo>
                    <a:pt x="21937" y="10597"/>
                    <a:pt x="24442" y="10597"/>
                    <a:pt x="28618" y="10597"/>
                  </a:cubicBezTo>
                  <a:cubicBezTo>
                    <a:pt x="41979" y="10597"/>
                    <a:pt x="42536" y="12350"/>
                    <a:pt x="42536" y="14855"/>
                  </a:cubicBezTo>
                  <a:lnTo>
                    <a:pt x="41700" y="19866"/>
                  </a:lnTo>
                  <a:lnTo>
                    <a:pt x="1339" y="164166"/>
                  </a:lnTo>
                  <a:cubicBezTo>
                    <a:pt x="225" y="167673"/>
                    <a:pt x="225" y="168174"/>
                    <a:pt x="225" y="169677"/>
                  </a:cubicBezTo>
                  <a:cubicBezTo>
                    <a:pt x="225" y="175439"/>
                    <a:pt x="5793" y="176692"/>
                    <a:pt x="8298" y="176692"/>
                  </a:cubicBezTo>
                  <a:cubicBezTo>
                    <a:pt x="12751" y="176692"/>
                    <a:pt x="17205" y="173685"/>
                    <a:pt x="18597" y="170178"/>
                  </a:cubicBezTo>
                  <a:lnTo>
                    <a:pt x="23886" y="151139"/>
                  </a:lnTo>
                  <a:lnTo>
                    <a:pt x="30010" y="128592"/>
                  </a:lnTo>
                  <a:cubicBezTo>
                    <a:pt x="31680" y="123080"/>
                    <a:pt x="33350" y="117569"/>
                    <a:pt x="34742" y="111807"/>
                  </a:cubicBezTo>
                  <a:cubicBezTo>
                    <a:pt x="35298" y="110304"/>
                    <a:pt x="37525" y="102037"/>
                    <a:pt x="37804" y="100533"/>
                  </a:cubicBezTo>
                  <a:cubicBezTo>
                    <a:pt x="38639" y="98279"/>
                    <a:pt x="47268" y="84250"/>
                    <a:pt x="56732" y="77486"/>
                  </a:cubicBezTo>
                  <a:cubicBezTo>
                    <a:pt x="62856" y="73477"/>
                    <a:pt x="71485" y="68717"/>
                    <a:pt x="83454" y="68717"/>
                  </a:cubicBezTo>
                  <a:cubicBezTo>
                    <a:pt x="95423" y="68717"/>
                    <a:pt x="98485" y="77235"/>
                    <a:pt x="98485" y="86254"/>
                  </a:cubicBezTo>
                  <a:cubicBezTo>
                    <a:pt x="98485" y="99782"/>
                    <a:pt x="87908" y="127089"/>
                    <a:pt x="81227" y="142370"/>
                  </a:cubicBezTo>
                  <a:cubicBezTo>
                    <a:pt x="79000" y="148132"/>
                    <a:pt x="77608" y="151139"/>
                    <a:pt x="77608" y="156149"/>
                  </a:cubicBezTo>
                  <a:cubicBezTo>
                    <a:pt x="77608" y="167923"/>
                    <a:pt x="87351" y="176692"/>
                    <a:pt x="100434" y="176692"/>
                  </a:cubicBezTo>
                  <a:cubicBezTo>
                    <a:pt x="126599" y="176692"/>
                    <a:pt x="136898" y="140116"/>
                    <a:pt x="136898" y="138112"/>
                  </a:cubicBezTo>
                  <a:cubicBezTo>
                    <a:pt x="136898" y="135606"/>
                    <a:pt x="134393" y="135606"/>
                    <a:pt x="133558" y="135606"/>
                  </a:cubicBezTo>
                  <a:cubicBezTo>
                    <a:pt x="130774" y="135606"/>
                    <a:pt x="130774" y="136358"/>
                    <a:pt x="129383" y="140116"/>
                  </a:cubicBezTo>
                  <a:cubicBezTo>
                    <a:pt x="125207" y="153393"/>
                    <a:pt x="116300" y="171180"/>
                    <a:pt x="100990" y="171180"/>
                  </a:cubicBezTo>
                  <a:cubicBezTo>
                    <a:pt x="96258" y="171180"/>
                    <a:pt x="94310" y="168675"/>
                    <a:pt x="94310" y="162913"/>
                  </a:cubicBezTo>
                  <a:cubicBezTo>
                    <a:pt x="94310" y="156650"/>
                    <a:pt x="96815" y="150638"/>
                    <a:pt x="99320" y="145126"/>
                  </a:cubicBezTo>
                  <a:cubicBezTo>
                    <a:pt x="103774" y="134354"/>
                    <a:pt x="116300" y="104542"/>
                    <a:pt x="116300" y="90012"/>
                  </a:cubicBezTo>
                  <a:cubicBezTo>
                    <a:pt x="116300" y="73728"/>
                    <a:pt x="105166" y="63206"/>
                    <a:pt x="84289" y="63206"/>
                  </a:cubicBezTo>
                  <a:cubicBezTo>
                    <a:pt x="66753" y="63206"/>
                    <a:pt x="53391" y="70972"/>
                    <a:pt x="43092" y="82496"/>
                  </a:cubicBezTo>
                  <a:lnTo>
                    <a:pt x="64804" y="2830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00A4AA6B-39E9-BCFC-C1B6-78F2546ECB14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9666854" y="6517350"/>
              <a:ext cx="64578" cy="250520"/>
            </a:xfrm>
            <a:custGeom>
              <a:avLst/>
              <a:gdLst>
                <a:gd name="connsiteX0" fmla="*/ 64810 w 64578"/>
                <a:gd name="connsiteY0" fmla="*/ 248090 h 250520"/>
                <a:gd name="connsiteX1" fmla="*/ 60078 w 64578"/>
                <a:gd name="connsiteY1" fmla="*/ 242579 h 250520"/>
                <a:gd name="connsiteX2" fmla="*/ 16376 w 64578"/>
                <a:gd name="connsiteY2" fmla="*/ 125335 h 250520"/>
                <a:gd name="connsiteX3" fmla="*/ 61191 w 64578"/>
                <a:gd name="connsiteY3" fmla="*/ 6839 h 250520"/>
                <a:gd name="connsiteX4" fmla="*/ 64810 w 64578"/>
                <a:gd name="connsiteY4" fmla="*/ 2580 h 250520"/>
                <a:gd name="connsiteX5" fmla="*/ 62026 w 64578"/>
                <a:gd name="connsiteY5" fmla="*/ 75 h 250520"/>
                <a:gd name="connsiteX6" fmla="*/ 17768 w 64578"/>
                <a:gd name="connsiteY6" fmla="*/ 48926 h 250520"/>
                <a:gd name="connsiteX7" fmla="*/ 231 w 64578"/>
                <a:gd name="connsiteY7" fmla="*/ 125335 h 250520"/>
                <a:gd name="connsiteX8" fmla="*/ 18603 w 64578"/>
                <a:gd name="connsiteY8" fmla="*/ 203497 h 250520"/>
                <a:gd name="connsiteX9" fmla="*/ 62026 w 64578"/>
                <a:gd name="connsiteY9" fmla="*/ 250595 h 250520"/>
                <a:gd name="connsiteX10" fmla="*/ 64810 w 64578"/>
                <a:gd name="connsiteY10" fmla="*/ 248090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50520">
                  <a:moveTo>
                    <a:pt x="64810" y="248090"/>
                  </a:moveTo>
                  <a:cubicBezTo>
                    <a:pt x="64810" y="247339"/>
                    <a:pt x="64810" y="246837"/>
                    <a:pt x="60078" y="242579"/>
                  </a:cubicBezTo>
                  <a:cubicBezTo>
                    <a:pt x="25283" y="211013"/>
                    <a:pt x="16376" y="163665"/>
                    <a:pt x="16376" y="125335"/>
                  </a:cubicBezTo>
                  <a:cubicBezTo>
                    <a:pt x="16376" y="81744"/>
                    <a:pt x="26953" y="38154"/>
                    <a:pt x="61191" y="6839"/>
                  </a:cubicBezTo>
                  <a:cubicBezTo>
                    <a:pt x="64810" y="3833"/>
                    <a:pt x="64810" y="3331"/>
                    <a:pt x="64810" y="2580"/>
                  </a:cubicBezTo>
                  <a:cubicBezTo>
                    <a:pt x="64810" y="826"/>
                    <a:pt x="63696" y="75"/>
                    <a:pt x="62026" y="75"/>
                  </a:cubicBezTo>
                  <a:cubicBezTo>
                    <a:pt x="59243" y="75"/>
                    <a:pt x="34191" y="17110"/>
                    <a:pt x="17768" y="48926"/>
                  </a:cubicBezTo>
                  <a:cubicBezTo>
                    <a:pt x="3571" y="76483"/>
                    <a:pt x="231" y="104291"/>
                    <a:pt x="231" y="125335"/>
                  </a:cubicBezTo>
                  <a:cubicBezTo>
                    <a:pt x="231" y="144876"/>
                    <a:pt x="3293" y="175189"/>
                    <a:pt x="18603" y="203497"/>
                  </a:cubicBezTo>
                  <a:cubicBezTo>
                    <a:pt x="35304" y="234311"/>
                    <a:pt x="59243" y="250595"/>
                    <a:pt x="62026" y="250595"/>
                  </a:cubicBezTo>
                  <a:cubicBezTo>
                    <a:pt x="63696" y="250595"/>
                    <a:pt x="64810" y="249844"/>
                    <a:pt x="64810" y="248090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AB4EB69F-6C1C-D086-4F9C-8F2DA5410C51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9754227" y="6535638"/>
              <a:ext cx="189282" cy="169602"/>
            </a:xfrm>
            <a:custGeom>
              <a:avLst/>
              <a:gdLst>
                <a:gd name="connsiteX0" fmla="*/ 112413 w 189282"/>
                <a:gd name="connsiteY0" fmla="*/ 17611 h 169602"/>
                <a:gd name="connsiteX1" fmla="*/ 118815 w 189282"/>
                <a:gd name="connsiteY1" fmla="*/ 8342 h 169602"/>
                <a:gd name="connsiteX2" fmla="*/ 136351 w 189282"/>
                <a:gd name="connsiteY2" fmla="*/ 7841 h 169602"/>
                <a:gd name="connsiteX3" fmla="*/ 176991 w 189282"/>
                <a:gd name="connsiteY3" fmla="*/ 28384 h 169602"/>
                <a:gd name="connsiteX4" fmla="*/ 174764 w 189282"/>
                <a:gd name="connsiteY4" fmla="*/ 48425 h 169602"/>
                <a:gd name="connsiteX5" fmla="*/ 173929 w 189282"/>
                <a:gd name="connsiteY5" fmla="*/ 53185 h 169602"/>
                <a:gd name="connsiteX6" fmla="*/ 177270 w 189282"/>
                <a:gd name="connsiteY6" fmla="*/ 56442 h 169602"/>
                <a:gd name="connsiteX7" fmla="*/ 181445 w 189282"/>
                <a:gd name="connsiteY7" fmla="*/ 50680 h 169602"/>
                <a:gd name="connsiteX8" fmla="*/ 188961 w 189282"/>
                <a:gd name="connsiteY8" fmla="*/ 7089 h 169602"/>
                <a:gd name="connsiteX9" fmla="*/ 189517 w 189282"/>
                <a:gd name="connsiteY9" fmla="*/ 2830 h 169602"/>
                <a:gd name="connsiteX10" fmla="*/ 182002 w 189282"/>
                <a:gd name="connsiteY10" fmla="*/ 75 h 169602"/>
                <a:gd name="connsiteX11" fmla="*/ 27514 w 189282"/>
                <a:gd name="connsiteY11" fmla="*/ 75 h 169602"/>
                <a:gd name="connsiteX12" fmla="*/ 18607 w 189282"/>
                <a:gd name="connsiteY12" fmla="*/ 5085 h 169602"/>
                <a:gd name="connsiteX13" fmla="*/ 1905 w 189282"/>
                <a:gd name="connsiteY13" fmla="*/ 49177 h 169602"/>
                <a:gd name="connsiteX14" fmla="*/ 235 w 189282"/>
                <a:gd name="connsiteY14" fmla="*/ 53686 h 169602"/>
                <a:gd name="connsiteX15" fmla="*/ 3575 w 189282"/>
                <a:gd name="connsiteY15" fmla="*/ 56442 h 169602"/>
                <a:gd name="connsiteX16" fmla="*/ 8307 w 189282"/>
                <a:gd name="connsiteY16" fmla="*/ 51181 h 169602"/>
                <a:gd name="connsiteX17" fmla="*/ 71773 w 189282"/>
                <a:gd name="connsiteY17" fmla="*/ 7841 h 169602"/>
                <a:gd name="connsiteX18" fmla="*/ 82628 w 189282"/>
                <a:gd name="connsiteY18" fmla="*/ 7841 h 169602"/>
                <a:gd name="connsiteX19" fmla="*/ 90422 w 189282"/>
                <a:gd name="connsiteY19" fmla="*/ 10847 h 169602"/>
                <a:gd name="connsiteX20" fmla="*/ 89309 w 189282"/>
                <a:gd name="connsiteY20" fmla="*/ 16108 h 169602"/>
                <a:gd name="connsiteX21" fmla="*/ 52009 w 189282"/>
                <a:gd name="connsiteY21" fmla="*/ 149886 h 169602"/>
                <a:gd name="connsiteX22" fmla="*/ 18885 w 189282"/>
                <a:gd name="connsiteY22" fmla="*/ 161911 h 169602"/>
                <a:gd name="connsiteX23" fmla="*/ 7194 w 189282"/>
                <a:gd name="connsiteY23" fmla="*/ 166671 h 169602"/>
                <a:gd name="connsiteX24" fmla="*/ 11926 w 189282"/>
                <a:gd name="connsiteY24" fmla="*/ 169677 h 169602"/>
                <a:gd name="connsiteX25" fmla="*/ 34751 w 189282"/>
                <a:gd name="connsiteY25" fmla="*/ 169176 h 169602"/>
                <a:gd name="connsiteX26" fmla="*/ 58411 w 189282"/>
                <a:gd name="connsiteY26" fmla="*/ 168926 h 169602"/>
                <a:gd name="connsiteX27" fmla="*/ 81515 w 189282"/>
                <a:gd name="connsiteY27" fmla="*/ 169176 h 169602"/>
                <a:gd name="connsiteX28" fmla="*/ 105732 w 189282"/>
                <a:gd name="connsiteY28" fmla="*/ 169677 h 169602"/>
                <a:gd name="connsiteX29" fmla="*/ 111856 w 189282"/>
                <a:gd name="connsiteY29" fmla="*/ 164667 h 169602"/>
                <a:gd name="connsiteX30" fmla="*/ 102392 w 189282"/>
                <a:gd name="connsiteY30" fmla="*/ 161911 h 169602"/>
                <a:gd name="connsiteX31" fmla="*/ 84577 w 189282"/>
                <a:gd name="connsiteY31" fmla="*/ 161410 h 169602"/>
                <a:gd name="connsiteX32" fmla="*/ 74278 w 189282"/>
                <a:gd name="connsiteY32" fmla="*/ 155899 h 169602"/>
                <a:gd name="connsiteX33" fmla="*/ 75391 w 189282"/>
                <a:gd name="connsiteY33" fmla="*/ 150638 h 169602"/>
                <a:gd name="connsiteX34" fmla="*/ 112413 w 189282"/>
                <a:gd name="connsiteY34" fmla="*/ 17611 h 16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69602">
                  <a:moveTo>
                    <a:pt x="112413" y="17611"/>
                  </a:moveTo>
                  <a:cubicBezTo>
                    <a:pt x="114361" y="10597"/>
                    <a:pt x="115474" y="9093"/>
                    <a:pt x="118815" y="8342"/>
                  </a:cubicBezTo>
                  <a:cubicBezTo>
                    <a:pt x="121320" y="7841"/>
                    <a:pt x="130506" y="7841"/>
                    <a:pt x="136351" y="7841"/>
                  </a:cubicBezTo>
                  <a:cubicBezTo>
                    <a:pt x="164465" y="7841"/>
                    <a:pt x="176991" y="8843"/>
                    <a:pt x="176991" y="28384"/>
                  </a:cubicBezTo>
                  <a:cubicBezTo>
                    <a:pt x="176991" y="32141"/>
                    <a:pt x="175878" y="41912"/>
                    <a:pt x="174764" y="48425"/>
                  </a:cubicBezTo>
                  <a:cubicBezTo>
                    <a:pt x="174486" y="49427"/>
                    <a:pt x="173929" y="52433"/>
                    <a:pt x="173929" y="53185"/>
                  </a:cubicBezTo>
                  <a:cubicBezTo>
                    <a:pt x="173929" y="54688"/>
                    <a:pt x="174764" y="56442"/>
                    <a:pt x="177270" y="56442"/>
                  </a:cubicBezTo>
                  <a:cubicBezTo>
                    <a:pt x="180331" y="56442"/>
                    <a:pt x="180888" y="54438"/>
                    <a:pt x="181445" y="50680"/>
                  </a:cubicBezTo>
                  <a:lnTo>
                    <a:pt x="188961" y="7089"/>
                  </a:lnTo>
                  <a:cubicBezTo>
                    <a:pt x="189239" y="6087"/>
                    <a:pt x="189517" y="3582"/>
                    <a:pt x="189517" y="2830"/>
                  </a:cubicBezTo>
                  <a:cubicBezTo>
                    <a:pt x="189517" y="75"/>
                    <a:pt x="186734" y="75"/>
                    <a:pt x="182002" y="75"/>
                  </a:cubicBezTo>
                  <a:lnTo>
                    <a:pt x="27514" y="75"/>
                  </a:lnTo>
                  <a:cubicBezTo>
                    <a:pt x="20833" y="75"/>
                    <a:pt x="20555" y="325"/>
                    <a:pt x="18607" y="5085"/>
                  </a:cubicBezTo>
                  <a:lnTo>
                    <a:pt x="1905" y="49177"/>
                  </a:lnTo>
                  <a:cubicBezTo>
                    <a:pt x="1627" y="49678"/>
                    <a:pt x="235" y="53185"/>
                    <a:pt x="235" y="53686"/>
                  </a:cubicBezTo>
                  <a:cubicBezTo>
                    <a:pt x="235" y="55189"/>
                    <a:pt x="1627" y="56442"/>
                    <a:pt x="3575" y="56442"/>
                  </a:cubicBezTo>
                  <a:cubicBezTo>
                    <a:pt x="6359" y="56442"/>
                    <a:pt x="6637" y="55189"/>
                    <a:pt x="8307" y="51181"/>
                  </a:cubicBezTo>
                  <a:cubicBezTo>
                    <a:pt x="23339" y="12350"/>
                    <a:pt x="30576" y="7841"/>
                    <a:pt x="71773" y="7841"/>
                  </a:cubicBezTo>
                  <a:lnTo>
                    <a:pt x="82628" y="7841"/>
                  </a:lnTo>
                  <a:cubicBezTo>
                    <a:pt x="90422" y="7841"/>
                    <a:pt x="90422" y="8843"/>
                    <a:pt x="90422" y="10847"/>
                  </a:cubicBezTo>
                  <a:cubicBezTo>
                    <a:pt x="90422" y="12350"/>
                    <a:pt x="89587" y="15356"/>
                    <a:pt x="89309" y="16108"/>
                  </a:cubicBezTo>
                  <a:lnTo>
                    <a:pt x="52009" y="149886"/>
                  </a:lnTo>
                  <a:cubicBezTo>
                    <a:pt x="49504" y="159155"/>
                    <a:pt x="48669" y="161911"/>
                    <a:pt x="18885" y="161911"/>
                  </a:cubicBezTo>
                  <a:cubicBezTo>
                    <a:pt x="8864" y="161911"/>
                    <a:pt x="7194" y="161911"/>
                    <a:pt x="7194" y="166671"/>
                  </a:cubicBezTo>
                  <a:cubicBezTo>
                    <a:pt x="7194" y="169677"/>
                    <a:pt x="10256" y="169677"/>
                    <a:pt x="11926" y="169677"/>
                  </a:cubicBezTo>
                  <a:cubicBezTo>
                    <a:pt x="19442" y="169677"/>
                    <a:pt x="27236" y="169176"/>
                    <a:pt x="34751" y="169176"/>
                  </a:cubicBezTo>
                  <a:cubicBezTo>
                    <a:pt x="42545" y="169176"/>
                    <a:pt x="50617" y="168926"/>
                    <a:pt x="58411" y="168926"/>
                  </a:cubicBezTo>
                  <a:cubicBezTo>
                    <a:pt x="66205" y="168926"/>
                    <a:pt x="73999" y="169176"/>
                    <a:pt x="81515" y="169176"/>
                  </a:cubicBezTo>
                  <a:cubicBezTo>
                    <a:pt x="89587" y="169176"/>
                    <a:pt x="97938" y="169677"/>
                    <a:pt x="105732" y="169677"/>
                  </a:cubicBezTo>
                  <a:cubicBezTo>
                    <a:pt x="108516" y="169677"/>
                    <a:pt x="111856" y="169677"/>
                    <a:pt x="111856" y="164667"/>
                  </a:cubicBezTo>
                  <a:cubicBezTo>
                    <a:pt x="111856" y="161911"/>
                    <a:pt x="109629" y="161911"/>
                    <a:pt x="102392" y="161911"/>
                  </a:cubicBezTo>
                  <a:cubicBezTo>
                    <a:pt x="95433" y="161911"/>
                    <a:pt x="91814" y="161911"/>
                    <a:pt x="84577" y="161410"/>
                  </a:cubicBezTo>
                  <a:cubicBezTo>
                    <a:pt x="76505" y="160658"/>
                    <a:pt x="74278" y="159907"/>
                    <a:pt x="74278" y="155899"/>
                  </a:cubicBezTo>
                  <a:cubicBezTo>
                    <a:pt x="74278" y="155648"/>
                    <a:pt x="74278" y="154395"/>
                    <a:pt x="75391" y="150638"/>
                  </a:cubicBezTo>
                  <a:lnTo>
                    <a:pt x="112413" y="17611"/>
                  </a:lnTo>
                  <a:close/>
                </a:path>
              </a:pathLst>
            </a:custGeom>
            <a:solidFill>
              <a:srgbClr val="FF1A1A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3326A263-5661-DA14-1035-C86E9109DCDB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0033831" y="6637600"/>
              <a:ext cx="170075" cy="10020"/>
            </a:xfrm>
            <a:custGeom>
              <a:avLst/>
              <a:gdLst>
                <a:gd name="connsiteX0" fmla="*/ 160578 w 170075"/>
                <a:gd name="connsiteY0" fmla="*/ 10096 h 10020"/>
                <a:gd name="connsiteX1" fmla="*/ 170320 w 170075"/>
                <a:gd name="connsiteY1" fmla="*/ 5085 h 10020"/>
                <a:gd name="connsiteX2" fmla="*/ 160578 w 170075"/>
                <a:gd name="connsiteY2" fmla="*/ 75 h 10020"/>
                <a:gd name="connsiteX3" fmla="*/ 9987 w 170075"/>
                <a:gd name="connsiteY3" fmla="*/ 75 h 10020"/>
                <a:gd name="connsiteX4" fmla="*/ 244 w 170075"/>
                <a:gd name="connsiteY4" fmla="*/ 5085 h 10020"/>
                <a:gd name="connsiteX5" fmla="*/ 9987 w 170075"/>
                <a:gd name="connsiteY5" fmla="*/ 10096 h 10020"/>
                <a:gd name="connsiteX6" fmla="*/ 160578 w 170075"/>
                <a:gd name="connsiteY6" fmla="*/ 10096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075" h="10020">
                  <a:moveTo>
                    <a:pt x="160578" y="10096"/>
                  </a:moveTo>
                  <a:cubicBezTo>
                    <a:pt x="165310" y="10096"/>
                    <a:pt x="170320" y="10096"/>
                    <a:pt x="170320" y="5085"/>
                  </a:cubicBezTo>
                  <a:cubicBezTo>
                    <a:pt x="170320" y="75"/>
                    <a:pt x="165310" y="75"/>
                    <a:pt x="160578" y="75"/>
                  </a:cubicBezTo>
                  <a:lnTo>
                    <a:pt x="9987" y="75"/>
                  </a:lnTo>
                  <a:cubicBezTo>
                    <a:pt x="5255" y="75"/>
                    <a:pt x="244" y="75"/>
                    <a:pt x="244" y="5085"/>
                  </a:cubicBezTo>
                  <a:cubicBezTo>
                    <a:pt x="244" y="10096"/>
                    <a:pt x="5255" y="10096"/>
                    <a:pt x="9987" y="10096"/>
                  </a:cubicBezTo>
                  <a:lnTo>
                    <a:pt x="160578" y="10096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9B14C72C-C50F-F37B-9BA0-1D24802E5DD8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0295763" y="6535638"/>
              <a:ext cx="189282" cy="169602"/>
            </a:xfrm>
            <a:custGeom>
              <a:avLst/>
              <a:gdLst>
                <a:gd name="connsiteX0" fmla="*/ 112432 w 189282"/>
                <a:gd name="connsiteY0" fmla="*/ 17611 h 169602"/>
                <a:gd name="connsiteX1" fmla="*/ 118834 w 189282"/>
                <a:gd name="connsiteY1" fmla="*/ 8342 h 169602"/>
                <a:gd name="connsiteX2" fmla="*/ 136371 w 189282"/>
                <a:gd name="connsiteY2" fmla="*/ 7841 h 169602"/>
                <a:gd name="connsiteX3" fmla="*/ 177011 w 189282"/>
                <a:gd name="connsiteY3" fmla="*/ 28384 h 169602"/>
                <a:gd name="connsiteX4" fmla="*/ 174784 w 189282"/>
                <a:gd name="connsiteY4" fmla="*/ 48425 h 169602"/>
                <a:gd name="connsiteX5" fmla="*/ 173949 w 189282"/>
                <a:gd name="connsiteY5" fmla="*/ 53185 h 169602"/>
                <a:gd name="connsiteX6" fmla="*/ 177289 w 189282"/>
                <a:gd name="connsiteY6" fmla="*/ 56442 h 169602"/>
                <a:gd name="connsiteX7" fmla="*/ 181464 w 189282"/>
                <a:gd name="connsiteY7" fmla="*/ 50680 h 169602"/>
                <a:gd name="connsiteX8" fmla="*/ 188980 w 189282"/>
                <a:gd name="connsiteY8" fmla="*/ 7089 h 169602"/>
                <a:gd name="connsiteX9" fmla="*/ 189537 w 189282"/>
                <a:gd name="connsiteY9" fmla="*/ 2830 h 169602"/>
                <a:gd name="connsiteX10" fmla="*/ 182021 w 189282"/>
                <a:gd name="connsiteY10" fmla="*/ 75 h 169602"/>
                <a:gd name="connsiteX11" fmla="*/ 27533 w 189282"/>
                <a:gd name="connsiteY11" fmla="*/ 75 h 169602"/>
                <a:gd name="connsiteX12" fmla="*/ 18626 w 189282"/>
                <a:gd name="connsiteY12" fmla="*/ 5085 h 169602"/>
                <a:gd name="connsiteX13" fmla="*/ 1925 w 189282"/>
                <a:gd name="connsiteY13" fmla="*/ 49177 h 169602"/>
                <a:gd name="connsiteX14" fmla="*/ 254 w 189282"/>
                <a:gd name="connsiteY14" fmla="*/ 53686 h 169602"/>
                <a:gd name="connsiteX15" fmla="*/ 3595 w 189282"/>
                <a:gd name="connsiteY15" fmla="*/ 56442 h 169602"/>
                <a:gd name="connsiteX16" fmla="*/ 8327 w 189282"/>
                <a:gd name="connsiteY16" fmla="*/ 51181 h 169602"/>
                <a:gd name="connsiteX17" fmla="*/ 71792 w 189282"/>
                <a:gd name="connsiteY17" fmla="*/ 7841 h 169602"/>
                <a:gd name="connsiteX18" fmla="*/ 82648 w 189282"/>
                <a:gd name="connsiteY18" fmla="*/ 7841 h 169602"/>
                <a:gd name="connsiteX19" fmla="*/ 90442 w 189282"/>
                <a:gd name="connsiteY19" fmla="*/ 10847 h 169602"/>
                <a:gd name="connsiteX20" fmla="*/ 89328 w 189282"/>
                <a:gd name="connsiteY20" fmla="*/ 16108 h 169602"/>
                <a:gd name="connsiteX21" fmla="*/ 52029 w 189282"/>
                <a:gd name="connsiteY21" fmla="*/ 149886 h 169602"/>
                <a:gd name="connsiteX22" fmla="*/ 18904 w 189282"/>
                <a:gd name="connsiteY22" fmla="*/ 161911 h 169602"/>
                <a:gd name="connsiteX23" fmla="*/ 7213 w 189282"/>
                <a:gd name="connsiteY23" fmla="*/ 166671 h 169602"/>
                <a:gd name="connsiteX24" fmla="*/ 11945 w 189282"/>
                <a:gd name="connsiteY24" fmla="*/ 169677 h 169602"/>
                <a:gd name="connsiteX25" fmla="*/ 34771 w 189282"/>
                <a:gd name="connsiteY25" fmla="*/ 169176 h 169602"/>
                <a:gd name="connsiteX26" fmla="*/ 58431 w 189282"/>
                <a:gd name="connsiteY26" fmla="*/ 168926 h 169602"/>
                <a:gd name="connsiteX27" fmla="*/ 81534 w 189282"/>
                <a:gd name="connsiteY27" fmla="*/ 169176 h 169602"/>
                <a:gd name="connsiteX28" fmla="*/ 105751 w 189282"/>
                <a:gd name="connsiteY28" fmla="*/ 169677 h 169602"/>
                <a:gd name="connsiteX29" fmla="*/ 111875 w 189282"/>
                <a:gd name="connsiteY29" fmla="*/ 164667 h 169602"/>
                <a:gd name="connsiteX30" fmla="*/ 102411 w 189282"/>
                <a:gd name="connsiteY30" fmla="*/ 161911 h 169602"/>
                <a:gd name="connsiteX31" fmla="*/ 84596 w 189282"/>
                <a:gd name="connsiteY31" fmla="*/ 161410 h 169602"/>
                <a:gd name="connsiteX32" fmla="*/ 74297 w 189282"/>
                <a:gd name="connsiteY32" fmla="*/ 155899 h 169602"/>
                <a:gd name="connsiteX33" fmla="*/ 75411 w 189282"/>
                <a:gd name="connsiteY33" fmla="*/ 150638 h 169602"/>
                <a:gd name="connsiteX34" fmla="*/ 112432 w 189282"/>
                <a:gd name="connsiteY34" fmla="*/ 17611 h 16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69602">
                  <a:moveTo>
                    <a:pt x="112432" y="17611"/>
                  </a:moveTo>
                  <a:cubicBezTo>
                    <a:pt x="114380" y="10597"/>
                    <a:pt x="115494" y="9093"/>
                    <a:pt x="118834" y="8342"/>
                  </a:cubicBezTo>
                  <a:cubicBezTo>
                    <a:pt x="121339" y="7841"/>
                    <a:pt x="130525" y="7841"/>
                    <a:pt x="136371" y="7841"/>
                  </a:cubicBezTo>
                  <a:cubicBezTo>
                    <a:pt x="164485" y="7841"/>
                    <a:pt x="177011" y="8843"/>
                    <a:pt x="177011" y="28384"/>
                  </a:cubicBezTo>
                  <a:cubicBezTo>
                    <a:pt x="177011" y="32141"/>
                    <a:pt x="175897" y="41912"/>
                    <a:pt x="174784" y="48425"/>
                  </a:cubicBezTo>
                  <a:cubicBezTo>
                    <a:pt x="174505" y="49427"/>
                    <a:pt x="173949" y="52433"/>
                    <a:pt x="173949" y="53185"/>
                  </a:cubicBezTo>
                  <a:cubicBezTo>
                    <a:pt x="173949" y="54688"/>
                    <a:pt x="174784" y="56442"/>
                    <a:pt x="177289" y="56442"/>
                  </a:cubicBezTo>
                  <a:cubicBezTo>
                    <a:pt x="180351" y="56442"/>
                    <a:pt x="180908" y="54438"/>
                    <a:pt x="181464" y="50680"/>
                  </a:cubicBezTo>
                  <a:lnTo>
                    <a:pt x="188980" y="7089"/>
                  </a:lnTo>
                  <a:cubicBezTo>
                    <a:pt x="189258" y="6087"/>
                    <a:pt x="189537" y="3582"/>
                    <a:pt x="189537" y="2830"/>
                  </a:cubicBezTo>
                  <a:cubicBezTo>
                    <a:pt x="189537" y="75"/>
                    <a:pt x="186753" y="75"/>
                    <a:pt x="182021" y="75"/>
                  </a:cubicBezTo>
                  <a:lnTo>
                    <a:pt x="27533" y="75"/>
                  </a:lnTo>
                  <a:cubicBezTo>
                    <a:pt x="20853" y="75"/>
                    <a:pt x="20574" y="325"/>
                    <a:pt x="18626" y="5085"/>
                  </a:cubicBezTo>
                  <a:lnTo>
                    <a:pt x="1925" y="49177"/>
                  </a:lnTo>
                  <a:cubicBezTo>
                    <a:pt x="1646" y="49678"/>
                    <a:pt x="254" y="53185"/>
                    <a:pt x="254" y="53686"/>
                  </a:cubicBezTo>
                  <a:cubicBezTo>
                    <a:pt x="254" y="55189"/>
                    <a:pt x="1646" y="56442"/>
                    <a:pt x="3595" y="56442"/>
                  </a:cubicBezTo>
                  <a:cubicBezTo>
                    <a:pt x="6378" y="56442"/>
                    <a:pt x="6657" y="55189"/>
                    <a:pt x="8327" y="51181"/>
                  </a:cubicBezTo>
                  <a:cubicBezTo>
                    <a:pt x="23358" y="12350"/>
                    <a:pt x="30595" y="7841"/>
                    <a:pt x="71792" y="7841"/>
                  </a:cubicBezTo>
                  <a:lnTo>
                    <a:pt x="82648" y="7841"/>
                  </a:lnTo>
                  <a:cubicBezTo>
                    <a:pt x="90442" y="7841"/>
                    <a:pt x="90442" y="8843"/>
                    <a:pt x="90442" y="10847"/>
                  </a:cubicBezTo>
                  <a:cubicBezTo>
                    <a:pt x="90442" y="12350"/>
                    <a:pt x="89607" y="15356"/>
                    <a:pt x="89328" y="16108"/>
                  </a:cubicBezTo>
                  <a:lnTo>
                    <a:pt x="52029" y="149886"/>
                  </a:lnTo>
                  <a:cubicBezTo>
                    <a:pt x="49523" y="159155"/>
                    <a:pt x="48688" y="161911"/>
                    <a:pt x="18904" y="161911"/>
                  </a:cubicBezTo>
                  <a:cubicBezTo>
                    <a:pt x="8883" y="161911"/>
                    <a:pt x="7213" y="161911"/>
                    <a:pt x="7213" y="166671"/>
                  </a:cubicBezTo>
                  <a:cubicBezTo>
                    <a:pt x="7213" y="169677"/>
                    <a:pt x="10275" y="169677"/>
                    <a:pt x="11945" y="169677"/>
                  </a:cubicBezTo>
                  <a:cubicBezTo>
                    <a:pt x="19461" y="169677"/>
                    <a:pt x="27255" y="169176"/>
                    <a:pt x="34771" y="169176"/>
                  </a:cubicBezTo>
                  <a:cubicBezTo>
                    <a:pt x="42565" y="169176"/>
                    <a:pt x="50637" y="168926"/>
                    <a:pt x="58431" y="168926"/>
                  </a:cubicBezTo>
                  <a:cubicBezTo>
                    <a:pt x="66225" y="168926"/>
                    <a:pt x="74019" y="169176"/>
                    <a:pt x="81534" y="169176"/>
                  </a:cubicBezTo>
                  <a:cubicBezTo>
                    <a:pt x="89607" y="169176"/>
                    <a:pt x="97957" y="169677"/>
                    <a:pt x="105751" y="169677"/>
                  </a:cubicBezTo>
                  <a:cubicBezTo>
                    <a:pt x="108535" y="169677"/>
                    <a:pt x="111875" y="169677"/>
                    <a:pt x="111875" y="164667"/>
                  </a:cubicBezTo>
                  <a:cubicBezTo>
                    <a:pt x="111875" y="161911"/>
                    <a:pt x="109648" y="161911"/>
                    <a:pt x="102411" y="161911"/>
                  </a:cubicBezTo>
                  <a:cubicBezTo>
                    <a:pt x="95452" y="161911"/>
                    <a:pt x="91834" y="161911"/>
                    <a:pt x="84596" y="161410"/>
                  </a:cubicBezTo>
                  <a:cubicBezTo>
                    <a:pt x="76524" y="160658"/>
                    <a:pt x="74297" y="159907"/>
                    <a:pt x="74297" y="155899"/>
                  </a:cubicBezTo>
                  <a:cubicBezTo>
                    <a:pt x="74297" y="155648"/>
                    <a:pt x="74297" y="154395"/>
                    <a:pt x="75411" y="150638"/>
                  </a:cubicBezTo>
                  <a:lnTo>
                    <a:pt x="112432" y="17611"/>
                  </a:ln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53E0168-D699-8796-BEC8-E71B060D2E8C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0466751" y="6665483"/>
              <a:ext cx="191731" cy="79089"/>
            </a:xfrm>
            <a:custGeom>
              <a:avLst/>
              <a:gdLst>
                <a:gd name="connsiteX0" fmla="*/ 97880 w 191731"/>
                <a:gd name="connsiteY0" fmla="*/ 29362 h 79089"/>
                <a:gd name="connsiteX1" fmla="*/ 77031 w 191731"/>
                <a:gd name="connsiteY1" fmla="*/ 10773 h 79089"/>
                <a:gd name="connsiteX2" fmla="*/ 41958 w 191731"/>
                <a:gd name="connsiteY2" fmla="*/ 76 h 79089"/>
                <a:gd name="connsiteX3" fmla="*/ 260 w 191731"/>
                <a:gd name="connsiteY3" fmla="*/ 39709 h 79089"/>
                <a:gd name="connsiteX4" fmla="*/ 41373 w 191731"/>
                <a:gd name="connsiteY4" fmla="*/ 79166 h 79089"/>
                <a:gd name="connsiteX5" fmla="*/ 94372 w 191731"/>
                <a:gd name="connsiteY5" fmla="*/ 49880 h 79089"/>
                <a:gd name="connsiteX6" fmla="*/ 115221 w 191731"/>
                <a:gd name="connsiteY6" fmla="*/ 68468 h 79089"/>
                <a:gd name="connsiteX7" fmla="*/ 150294 w 191731"/>
                <a:gd name="connsiteY7" fmla="*/ 79166 h 79089"/>
                <a:gd name="connsiteX8" fmla="*/ 191992 w 191731"/>
                <a:gd name="connsiteY8" fmla="*/ 39533 h 79089"/>
                <a:gd name="connsiteX9" fmla="*/ 150879 w 191731"/>
                <a:gd name="connsiteY9" fmla="*/ 76 h 79089"/>
                <a:gd name="connsiteX10" fmla="*/ 97880 w 191731"/>
                <a:gd name="connsiteY10" fmla="*/ 29362 h 79089"/>
                <a:gd name="connsiteX11" fmla="*/ 104115 w 191731"/>
                <a:gd name="connsiteY11" fmla="*/ 35851 h 79089"/>
                <a:gd name="connsiteX12" fmla="*/ 152632 w 191731"/>
                <a:gd name="connsiteY12" fmla="*/ 6740 h 79089"/>
                <a:gd name="connsiteX13" fmla="*/ 186536 w 191731"/>
                <a:gd name="connsiteY13" fmla="*/ 39533 h 79089"/>
                <a:gd name="connsiteX14" fmla="*/ 153412 w 191731"/>
                <a:gd name="connsiteY14" fmla="*/ 69521 h 79089"/>
                <a:gd name="connsiteX15" fmla="*/ 104115 w 191731"/>
                <a:gd name="connsiteY15" fmla="*/ 35851 h 79089"/>
                <a:gd name="connsiteX16" fmla="*/ 88137 w 191731"/>
                <a:gd name="connsiteY16" fmla="*/ 43391 h 79089"/>
                <a:gd name="connsiteX17" fmla="*/ 39620 w 191731"/>
                <a:gd name="connsiteY17" fmla="*/ 72502 h 79089"/>
                <a:gd name="connsiteX18" fmla="*/ 5716 w 191731"/>
                <a:gd name="connsiteY18" fmla="*/ 39709 h 79089"/>
                <a:gd name="connsiteX19" fmla="*/ 38840 w 191731"/>
                <a:gd name="connsiteY19" fmla="*/ 9721 h 79089"/>
                <a:gd name="connsiteX20" fmla="*/ 88137 w 191731"/>
                <a:gd name="connsiteY20" fmla="*/ 43391 h 7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1731" h="79089">
                  <a:moveTo>
                    <a:pt x="97880" y="29362"/>
                  </a:moveTo>
                  <a:cubicBezTo>
                    <a:pt x="87553" y="18489"/>
                    <a:pt x="84435" y="15508"/>
                    <a:pt x="77031" y="10773"/>
                  </a:cubicBezTo>
                  <a:cubicBezTo>
                    <a:pt x="65145" y="3057"/>
                    <a:pt x="52675" y="76"/>
                    <a:pt x="41958" y="76"/>
                  </a:cubicBezTo>
                  <a:cubicBezTo>
                    <a:pt x="17797" y="76"/>
                    <a:pt x="260" y="18665"/>
                    <a:pt x="260" y="39709"/>
                  </a:cubicBezTo>
                  <a:cubicBezTo>
                    <a:pt x="260" y="60226"/>
                    <a:pt x="17017" y="79166"/>
                    <a:pt x="41373" y="79166"/>
                  </a:cubicBezTo>
                  <a:cubicBezTo>
                    <a:pt x="68457" y="79166"/>
                    <a:pt x="87358" y="59174"/>
                    <a:pt x="94372" y="49880"/>
                  </a:cubicBezTo>
                  <a:cubicBezTo>
                    <a:pt x="104699" y="60752"/>
                    <a:pt x="107817" y="63733"/>
                    <a:pt x="115221" y="68468"/>
                  </a:cubicBezTo>
                  <a:cubicBezTo>
                    <a:pt x="127107" y="76184"/>
                    <a:pt x="139578" y="79166"/>
                    <a:pt x="150294" y="79166"/>
                  </a:cubicBezTo>
                  <a:cubicBezTo>
                    <a:pt x="174456" y="79166"/>
                    <a:pt x="191992" y="60577"/>
                    <a:pt x="191992" y="39533"/>
                  </a:cubicBezTo>
                  <a:cubicBezTo>
                    <a:pt x="191992" y="19016"/>
                    <a:pt x="175235" y="76"/>
                    <a:pt x="150879" y="76"/>
                  </a:cubicBezTo>
                  <a:cubicBezTo>
                    <a:pt x="123795" y="76"/>
                    <a:pt x="104894" y="20068"/>
                    <a:pt x="97880" y="29362"/>
                  </a:cubicBezTo>
                  <a:close/>
                  <a:moveTo>
                    <a:pt x="104115" y="35851"/>
                  </a:moveTo>
                  <a:cubicBezTo>
                    <a:pt x="111909" y="24452"/>
                    <a:pt x="128861" y="6740"/>
                    <a:pt x="152632" y="6740"/>
                  </a:cubicBezTo>
                  <a:cubicBezTo>
                    <a:pt x="172702" y="6740"/>
                    <a:pt x="186536" y="22698"/>
                    <a:pt x="186536" y="39533"/>
                  </a:cubicBezTo>
                  <a:cubicBezTo>
                    <a:pt x="186536" y="56368"/>
                    <a:pt x="171338" y="69521"/>
                    <a:pt x="153412" y="69521"/>
                  </a:cubicBezTo>
                  <a:cubicBezTo>
                    <a:pt x="135291" y="69521"/>
                    <a:pt x="122820" y="56193"/>
                    <a:pt x="104115" y="35851"/>
                  </a:cubicBezTo>
                  <a:close/>
                  <a:moveTo>
                    <a:pt x="88137" y="43391"/>
                  </a:moveTo>
                  <a:cubicBezTo>
                    <a:pt x="80343" y="54790"/>
                    <a:pt x="63391" y="72502"/>
                    <a:pt x="39620" y="72502"/>
                  </a:cubicBezTo>
                  <a:cubicBezTo>
                    <a:pt x="19550" y="72502"/>
                    <a:pt x="5716" y="56544"/>
                    <a:pt x="5716" y="39709"/>
                  </a:cubicBezTo>
                  <a:cubicBezTo>
                    <a:pt x="5716" y="22874"/>
                    <a:pt x="20914" y="9721"/>
                    <a:pt x="38840" y="9721"/>
                  </a:cubicBezTo>
                  <a:cubicBezTo>
                    <a:pt x="56961" y="9721"/>
                    <a:pt x="69432" y="23049"/>
                    <a:pt x="88137" y="43391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5883FAFB-F09A-6CA0-D3FC-2418F5898A23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0703444" y="6517350"/>
              <a:ext cx="64578" cy="250520"/>
            </a:xfrm>
            <a:custGeom>
              <a:avLst/>
              <a:gdLst>
                <a:gd name="connsiteX0" fmla="*/ 64847 w 64578"/>
                <a:gd name="connsiteY0" fmla="*/ 125335 h 250520"/>
                <a:gd name="connsiteX1" fmla="*/ 46476 w 64578"/>
                <a:gd name="connsiteY1" fmla="*/ 47173 h 250520"/>
                <a:gd name="connsiteX2" fmla="*/ 3052 w 64578"/>
                <a:gd name="connsiteY2" fmla="*/ 75 h 250520"/>
                <a:gd name="connsiteX3" fmla="*/ 269 w 64578"/>
                <a:gd name="connsiteY3" fmla="*/ 2580 h 250520"/>
                <a:gd name="connsiteX4" fmla="*/ 5557 w 64578"/>
                <a:gd name="connsiteY4" fmla="*/ 8342 h 250520"/>
                <a:gd name="connsiteX5" fmla="*/ 48703 w 64578"/>
                <a:gd name="connsiteY5" fmla="*/ 125335 h 250520"/>
                <a:gd name="connsiteX6" fmla="*/ 3887 w 64578"/>
                <a:gd name="connsiteY6" fmla="*/ 243831 h 250520"/>
                <a:gd name="connsiteX7" fmla="*/ 269 w 64578"/>
                <a:gd name="connsiteY7" fmla="*/ 248090 h 250520"/>
                <a:gd name="connsiteX8" fmla="*/ 3052 w 64578"/>
                <a:gd name="connsiteY8" fmla="*/ 250595 h 250520"/>
                <a:gd name="connsiteX9" fmla="*/ 47311 w 64578"/>
                <a:gd name="connsiteY9" fmla="*/ 201744 h 250520"/>
                <a:gd name="connsiteX10" fmla="*/ 64847 w 64578"/>
                <a:gd name="connsiteY10" fmla="*/ 12533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50520">
                  <a:moveTo>
                    <a:pt x="64847" y="125335"/>
                  </a:moveTo>
                  <a:cubicBezTo>
                    <a:pt x="64847" y="105794"/>
                    <a:pt x="61785" y="75481"/>
                    <a:pt x="46476" y="47173"/>
                  </a:cubicBezTo>
                  <a:cubicBezTo>
                    <a:pt x="29774" y="16359"/>
                    <a:pt x="5836" y="75"/>
                    <a:pt x="3052" y="75"/>
                  </a:cubicBezTo>
                  <a:cubicBezTo>
                    <a:pt x="1382" y="75"/>
                    <a:pt x="269" y="1077"/>
                    <a:pt x="269" y="2580"/>
                  </a:cubicBezTo>
                  <a:cubicBezTo>
                    <a:pt x="269" y="3331"/>
                    <a:pt x="269" y="3833"/>
                    <a:pt x="5557" y="8342"/>
                  </a:cubicBezTo>
                  <a:cubicBezTo>
                    <a:pt x="32836" y="33143"/>
                    <a:pt x="48703" y="72976"/>
                    <a:pt x="48703" y="125335"/>
                  </a:cubicBezTo>
                  <a:cubicBezTo>
                    <a:pt x="48703" y="168174"/>
                    <a:pt x="38403" y="212266"/>
                    <a:pt x="3887" y="243831"/>
                  </a:cubicBezTo>
                  <a:cubicBezTo>
                    <a:pt x="269" y="246837"/>
                    <a:pt x="269" y="247339"/>
                    <a:pt x="269" y="248090"/>
                  </a:cubicBezTo>
                  <a:cubicBezTo>
                    <a:pt x="269" y="249593"/>
                    <a:pt x="1382" y="250595"/>
                    <a:pt x="3052" y="250595"/>
                  </a:cubicBezTo>
                  <a:cubicBezTo>
                    <a:pt x="5836" y="250595"/>
                    <a:pt x="30888" y="233560"/>
                    <a:pt x="47311" y="201744"/>
                  </a:cubicBezTo>
                  <a:cubicBezTo>
                    <a:pt x="61507" y="174187"/>
                    <a:pt x="64847" y="146379"/>
                    <a:pt x="64847" y="125335"/>
                  </a:cubicBezTo>
                  <a:close/>
                </a:path>
              </a:pathLst>
            </a:custGeom>
            <a:solidFill>
              <a:srgbClr val="000000"/>
            </a:solidFill>
            <a:ln w="278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6" name="Groupe 155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\NA}.\vv{n} = k ( \green{\CA} - {\CA}_\infty)&#10;$$&#10;\end{document}&#10;" title="IguanaTex Vector Display">
            <a:extLst>
              <a:ext uri="{FF2B5EF4-FFF2-40B4-BE49-F238E27FC236}">
                <a16:creationId xmlns:a16="http://schemas.microsoft.com/office/drawing/2014/main" id="{5BC4FCE0-FA05-3918-58A3-3A13EEBA3C99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289800" y="4851400"/>
            <a:ext cx="2738120" cy="279400"/>
            <a:chOff x="12450626" y="6547202"/>
            <a:chExt cx="2716946" cy="250520"/>
          </a:xfrm>
        </p:grpSpPr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E1BC8D90-3121-45BD-C61A-AAA8D34438BE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2450626" y="6563236"/>
              <a:ext cx="228530" cy="171857"/>
            </a:xfrm>
            <a:custGeom>
              <a:avLst/>
              <a:gdLst>
                <a:gd name="connsiteX0" fmla="*/ 73114 w 228530"/>
                <a:gd name="connsiteY0" fmla="*/ 3331 h 171857"/>
                <a:gd name="connsiteX1" fmla="*/ 63928 w 228530"/>
                <a:gd name="connsiteY1" fmla="*/ 75 h 171857"/>
                <a:gd name="connsiteX2" fmla="*/ 184 w 228530"/>
                <a:gd name="connsiteY2" fmla="*/ 75 h 171857"/>
                <a:gd name="connsiteX3" fmla="*/ 184 w 228530"/>
                <a:gd name="connsiteY3" fmla="*/ 11849 h 171857"/>
                <a:gd name="connsiteX4" fmla="*/ 30247 w 228530"/>
                <a:gd name="connsiteY4" fmla="*/ 11849 h 171857"/>
                <a:gd name="connsiteX5" fmla="*/ 30247 w 228530"/>
                <a:gd name="connsiteY5" fmla="*/ 152892 h 171857"/>
                <a:gd name="connsiteX6" fmla="*/ 22174 w 228530"/>
                <a:gd name="connsiteY6" fmla="*/ 159406 h 171857"/>
                <a:gd name="connsiteX7" fmla="*/ 7143 w 228530"/>
                <a:gd name="connsiteY7" fmla="*/ 160157 h 171857"/>
                <a:gd name="connsiteX8" fmla="*/ 184 w 228530"/>
                <a:gd name="connsiteY8" fmla="*/ 160157 h 171857"/>
                <a:gd name="connsiteX9" fmla="*/ 184 w 228530"/>
                <a:gd name="connsiteY9" fmla="*/ 171932 h 171857"/>
                <a:gd name="connsiteX10" fmla="*/ 37484 w 228530"/>
                <a:gd name="connsiteY10" fmla="*/ 171180 h 171857"/>
                <a:gd name="connsiteX11" fmla="*/ 75062 w 228530"/>
                <a:gd name="connsiteY11" fmla="*/ 171932 h 171857"/>
                <a:gd name="connsiteX12" fmla="*/ 75062 w 228530"/>
                <a:gd name="connsiteY12" fmla="*/ 160157 h 171857"/>
                <a:gd name="connsiteX13" fmla="*/ 68103 w 228530"/>
                <a:gd name="connsiteY13" fmla="*/ 160157 h 171857"/>
                <a:gd name="connsiteX14" fmla="*/ 53350 w 228530"/>
                <a:gd name="connsiteY14" fmla="*/ 159406 h 171857"/>
                <a:gd name="connsiteX15" fmla="*/ 45000 w 228530"/>
                <a:gd name="connsiteY15" fmla="*/ 152892 h 171857"/>
                <a:gd name="connsiteX16" fmla="*/ 45000 w 228530"/>
                <a:gd name="connsiteY16" fmla="*/ 21870 h 171857"/>
                <a:gd name="connsiteX17" fmla="*/ 183621 w 228530"/>
                <a:gd name="connsiteY17" fmla="*/ 168675 h 171857"/>
                <a:gd name="connsiteX18" fmla="*/ 191137 w 228530"/>
                <a:gd name="connsiteY18" fmla="*/ 171932 h 171857"/>
                <a:gd name="connsiteX19" fmla="*/ 198652 w 228530"/>
                <a:gd name="connsiteY19" fmla="*/ 163915 h 171857"/>
                <a:gd name="connsiteX20" fmla="*/ 198652 w 228530"/>
                <a:gd name="connsiteY20" fmla="*/ 19114 h 171857"/>
                <a:gd name="connsiteX21" fmla="*/ 206725 w 228530"/>
                <a:gd name="connsiteY21" fmla="*/ 12601 h 171857"/>
                <a:gd name="connsiteX22" fmla="*/ 221756 w 228530"/>
                <a:gd name="connsiteY22" fmla="*/ 11849 h 171857"/>
                <a:gd name="connsiteX23" fmla="*/ 228715 w 228530"/>
                <a:gd name="connsiteY23" fmla="*/ 11849 h 171857"/>
                <a:gd name="connsiteX24" fmla="*/ 228715 w 228530"/>
                <a:gd name="connsiteY24" fmla="*/ 75 h 171857"/>
                <a:gd name="connsiteX25" fmla="*/ 191415 w 228530"/>
                <a:gd name="connsiteY25" fmla="*/ 826 h 171857"/>
                <a:gd name="connsiteX26" fmla="*/ 153837 w 228530"/>
                <a:gd name="connsiteY26" fmla="*/ 75 h 171857"/>
                <a:gd name="connsiteX27" fmla="*/ 153837 w 228530"/>
                <a:gd name="connsiteY27" fmla="*/ 11849 h 171857"/>
                <a:gd name="connsiteX28" fmla="*/ 160796 w 228530"/>
                <a:gd name="connsiteY28" fmla="*/ 11849 h 171857"/>
                <a:gd name="connsiteX29" fmla="*/ 175549 w 228530"/>
                <a:gd name="connsiteY29" fmla="*/ 12601 h 171857"/>
                <a:gd name="connsiteX30" fmla="*/ 183899 w 228530"/>
                <a:gd name="connsiteY30" fmla="*/ 19114 h 171857"/>
                <a:gd name="connsiteX31" fmla="*/ 183899 w 228530"/>
                <a:gd name="connsiteY31" fmla="*/ 120575 h 171857"/>
                <a:gd name="connsiteX32" fmla="*/ 73114 w 228530"/>
                <a:gd name="connsiteY32" fmla="*/ 3331 h 171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28530" h="171857">
                  <a:moveTo>
                    <a:pt x="73114" y="3331"/>
                  </a:moveTo>
                  <a:cubicBezTo>
                    <a:pt x="70052" y="325"/>
                    <a:pt x="69773" y="75"/>
                    <a:pt x="63928" y="75"/>
                  </a:cubicBezTo>
                  <a:lnTo>
                    <a:pt x="184" y="75"/>
                  </a:lnTo>
                  <a:lnTo>
                    <a:pt x="184" y="11849"/>
                  </a:lnTo>
                  <a:lnTo>
                    <a:pt x="30247" y="11849"/>
                  </a:lnTo>
                  <a:lnTo>
                    <a:pt x="30247" y="152892"/>
                  </a:lnTo>
                  <a:cubicBezTo>
                    <a:pt x="30247" y="158404"/>
                    <a:pt x="29968" y="158654"/>
                    <a:pt x="22174" y="159406"/>
                  </a:cubicBezTo>
                  <a:cubicBezTo>
                    <a:pt x="15494" y="160157"/>
                    <a:pt x="14937" y="160157"/>
                    <a:pt x="7143" y="160157"/>
                  </a:cubicBezTo>
                  <a:lnTo>
                    <a:pt x="184" y="160157"/>
                  </a:lnTo>
                  <a:lnTo>
                    <a:pt x="184" y="171932"/>
                  </a:lnTo>
                  <a:cubicBezTo>
                    <a:pt x="10762" y="171180"/>
                    <a:pt x="26628" y="171180"/>
                    <a:pt x="37484" y="171180"/>
                  </a:cubicBezTo>
                  <a:cubicBezTo>
                    <a:pt x="49175" y="171180"/>
                    <a:pt x="63650" y="171180"/>
                    <a:pt x="75062" y="171932"/>
                  </a:cubicBezTo>
                  <a:lnTo>
                    <a:pt x="75062" y="160157"/>
                  </a:lnTo>
                  <a:lnTo>
                    <a:pt x="68103" y="160157"/>
                  </a:lnTo>
                  <a:cubicBezTo>
                    <a:pt x="63093" y="160157"/>
                    <a:pt x="58361" y="159907"/>
                    <a:pt x="53350" y="159406"/>
                  </a:cubicBezTo>
                  <a:cubicBezTo>
                    <a:pt x="45278" y="158654"/>
                    <a:pt x="45000" y="158404"/>
                    <a:pt x="45000" y="152892"/>
                  </a:cubicBezTo>
                  <a:lnTo>
                    <a:pt x="45000" y="21870"/>
                  </a:lnTo>
                  <a:lnTo>
                    <a:pt x="183621" y="168675"/>
                  </a:lnTo>
                  <a:cubicBezTo>
                    <a:pt x="186405" y="171681"/>
                    <a:pt x="186683" y="171932"/>
                    <a:pt x="191137" y="171932"/>
                  </a:cubicBezTo>
                  <a:cubicBezTo>
                    <a:pt x="198652" y="171932"/>
                    <a:pt x="198652" y="169677"/>
                    <a:pt x="198652" y="163915"/>
                  </a:cubicBezTo>
                  <a:lnTo>
                    <a:pt x="198652" y="19114"/>
                  </a:lnTo>
                  <a:cubicBezTo>
                    <a:pt x="198652" y="13603"/>
                    <a:pt x="198931" y="13352"/>
                    <a:pt x="206725" y="12601"/>
                  </a:cubicBezTo>
                  <a:cubicBezTo>
                    <a:pt x="213405" y="11849"/>
                    <a:pt x="213962" y="11849"/>
                    <a:pt x="221756" y="11849"/>
                  </a:cubicBezTo>
                  <a:lnTo>
                    <a:pt x="228715" y="11849"/>
                  </a:lnTo>
                  <a:lnTo>
                    <a:pt x="228715" y="75"/>
                  </a:lnTo>
                  <a:cubicBezTo>
                    <a:pt x="218137" y="826"/>
                    <a:pt x="202271" y="826"/>
                    <a:pt x="191415" y="826"/>
                  </a:cubicBezTo>
                  <a:cubicBezTo>
                    <a:pt x="179724" y="826"/>
                    <a:pt x="165250" y="826"/>
                    <a:pt x="153837" y="75"/>
                  </a:cubicBezTo>
                  <a:lnTo>
                    <a:pt x="153837" y="11849"/>
                  </a:lnTo>
                  <a:lnTo>
                    <a:pt x="160796" y="11849"/>
                  </a:lnTo>
                  <a:cubicBezTo>
                    <a:pt x="165806" y="11849"/>
                    <a:pt x="170538" y="12100"/>
                    <a:pt x="175549" y="12601"/>
                  </a:cubicBezTo>
                  <a:cubicBezTo>
                    <a:pt x="183621" y="13352"/>
                    <a:pt x="183899" y="13603"/>
                    <a:pt x="183899" y="19114"/>
                  </a:cubicBezTo>
                  <a:lnTo>
                    <a:pt x="183899" y="120575"/>
                  </a:lnTo>
                  <a:lnTo>
                    <a:pt x="73114" y="3331"/>
                  </a:ln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7F703854-525A-7BAA-7B93-9219E393DD66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699058" y="6647636"/>
              <a:ext cx="146526" cy="125034"/>
            </a:xfrm>
            <a:custGeom>
              <a:avLst/>
              <a:gdLst>
                <a:gd name="connsiteX0" fmla="*/ 78912 w 146526"/>
                <a:gd name="connsiteY0" fmla="*/ 4110 h 125034"/>
                <a:gd name="connsiteX1" fmla="*/ 73457 w 146526"/>
                <a:gd name="connsiteY1" fmla="*/ 76 h 125034"/>
                <a:gd name="connsiteX2" fmla="*/ 68001 w 146526"/>
                <a:gd name="connsiteY2" fmla="*/ 4110 h 125034"/>
                <a:gd name="connsiteX3" fmla="*/ 22991 w 146526"/>
                <a:gd name="connsiteY3" fmla="*/ 106698 h 125034"/>
                <a:gd name="connsiteX4" fmla="*/ 193 w 146526"/>
                <a:gd name="connsiteY4" fmla="*/ 118798 h 125034"/>
                <a:gd name="connsiteX5" fmla="*/ 193 w 146526"/>
                <a:gd name="connsiteY5" fmla="*/ 125111 h 125034"/>
                <a:gd name="connsiteX6" fmla="*/ 20263 w 146526"/>
                <a:gd name="connsiteY6" fmla="*/ 124410 h 125034"/>
                <a:gd name="connsiteX7" fmla="*/ 43645 w 146526"/>
                <a:gd name="connsiteY7" fmla="*/ 125111 h 125034"/>
                <a:gd name="connsiteX8" fmla="*/ 43645 w 146526"/>
                <a:gd name="connsiteY8" fmla="*/ 118798 h 125034"/>
                <a:gd name="connsiteX9" fmla="*/ 29616 w 146526"/>
                <a:gd name="connsiteY9" fmla="*/ 110380 h 125034"/>
                <a:gd name="connsiteX10" fmla="*/ 30590 w 146526"/>
                <a:gd name="connsiteY10" fmla="*/ 106873 h 125034"/>
                <a:gd name="connsiteX11" fmla="*/ 39943 w 146526"/>
                <a:gd name="connsiteY11" fmla="*/ 85303 h 125034"/>
                <a:gd name="connsiteX12" fmla="*/ 95280 w 146526"/>
                <a:gd name="connsiteY12" fmla="*/ 85303 h 125034"/>
                <a:gd name="connsiteX13" fmla="*/ 106581 w 146526"/>
                <a:gd name="connsiteY13" fmla="*/ 110907 h 125034"/>
                <a:gd name="connsiteX14" fmla="*/ 107555 w 146526"/>
                <a:gd name="connsiteY14" fmla="*/ 113888 h 125034"/>
                <a:gd name="connsiteX15" fmla="*/ 91772 w 146526"/>
                <a:gd name="connsiteY15" fmla="*/ 118798 h 125034"/>
                <a:gd name="connsiteX16" fmla="*/ 91772 w 146526"/>
                <a:gd name="connsiteY16" fmla="*/ 125111 h 125034"/>
                <a:gd name="connsiteX17" fmla="*/ 120805 w 146526"/>
                <a:gd name="connsiteY17" fmla="*/ 124410 h 125034"/>
                <a:gd name="connsiteX18" fmla="*/ 146720 w 146526"/>
                <a:gd name="connsiteY18" fmla="*/ 125111 h 125034"/>
                <a:gd name="connsiteX19" fmla="*/ 146720 w 146526"/>
                <a:gd name="connsiteY19" fmla="*/ 118798 h 125034"/>
                <a:gd name="connsiteX20" fmla="*/ 142823 w 146526"/>
                <a:gd name="connsiteY20" fmla="*/ 118798 h 125034"/>
                <a:gd name="connsiteX21" fmla="*/ 126261 w 146526"/>
                <a:gd name="connsiteY21" fmla="*/ 112134 h 125034"/>
                <a:gd name="connsiteX22" fmla="*/ 78912 w 146526"/>
                <a:gd name="connsiteY22" fmla="*/ 4110 h 125034"/>
                <a:gd name="connsiteX23" fmla="*/ 67611 w 146526"/>
                <a:gd name="connsiteY23" fmla="*/ 21997 h 125034"/>
                <a:gd name="connsiteX24" fmla="*/ 92552 w 146526"/>
                <a:gd name="connsiteY24" fmla="*/ 78990 h 125034"/>
                <a:gd name="connsiteX25" fmla="*/ 42670 w 146526"/>
                <a:gd name="connsiteY25" fmla="*/ 78990 h 125034"/>
                <a:gd name="connsiteX26" fmla="*/ 67611 w 146526"/>
                <a:gd name="connsiteY26" fmla="*/ 21997 h 12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25034">
                  <a:moveTo>
                    <a:pt x="78912" y="4110"/>
                  </a:moveTo>
                  <a:cubicBezTo>
                    <a:pt x="77743" y="1304"/>
                    <a:pt x="77159" y="76"/>
                    <a:pt x="73457" y="76"/>
                  </a:cubicBezTo>
                  <a:cubicBezTo>
                    <a:pt x="69754" y="76"/>
                    <a:pt x="69170" y="1304"/>
                    <a:pt x="68001" y="4110"/>
                  </a:cubicBezTo>
                  <a:lnTo>
                    <a:pt x="22991" y="106698"/>
                  </a:lnTo>
                  <a:cubicBezTo>
                    <a:pt x="21042" y="111082"/>
                    <a:pt x="17730" y="118798"/>
                    <a:pt x="193" y="118798"/>
                  </a:cubicBezTo>
                  <a:lnTo>
                    <a:pt x="193" y="125111"/>
                  </a:lnTo>
                  <a:cubicBezTo>
                    <a:pt x="6818" y="124585"/>
                    <a:pt x="13638" y="124410"/>
                    <a:pt x="20263" y="124410"/>
                  </a:cubicBezTo>
                  <a:cubicBezTo>
                    <a:pt x="28057" y="124410"/>
                    <a:pt x="42476" y="125111"/>
                    <a:pt x="43645" y="125111"/>
                  </a:cubicBezTo>
                  <a:lnTo>
                    <a:pt x="43645" y="118798"/>
                  </a:lnTo>
                  <a:cubicBezTo>
                    <a:pt x="35071" y="118798"/>
                    <a:pt x="29616" y="115291"/>
                    <a:pt x="29616" y="110380"/>
                  </a:cubicBezTo>
                  <a:cubicBezTo>
                    <a:pt x="29616" y="108978"/>
                    <a:pt x="29810" y="108627"/>
                    <a:pt x="30590" y="106873"/>
                  </a:cubicBezTo>
                  <a:lnTo>
                    <a:pt x="39943" y="85303"/>
                  </a:lnTo>
                  <a:lnTo>
                    <a:pt x="95280" y="85303"/>
                  </a:lnTo>
                  <a:lnTo>
                    <a:pt x="106581" y="110907"/>
                  </a:lnTo>
                  <a:cubicBezTo>
                    <a:pt x="106971" y="111783"/>
                    <a:pt x="107555" y="113011"/>
                    <a:pt x="107555" y="113888"/>
                  </a:cubicBezTo>
                  <a:cubicBezTo>
                    <a:pt x="107555" y="118798"/>
                    <a:pt x="97033" y="118798"/>
                    <a:pt x="91772" y="118798"/>
                  </a:cubicBezTo>
                  <a:lnTo>
                    <a:pt x="91772" y="125111"/>
                  </a:lnTo>
                  <a:cubicBezTo>
                    <a:pt x="101515" y="124760"/>
                    <a:pt x="113985" y="124410"/>
                    <a:pt x="120805" y="124410"/>
                  </a:cubicBezTo>
                  <a:cubicBezTo>
                    <a:pt x="129963" y="124410"/>
                    <a:pt x="144577" y="124936"/>
                    <a:pt x="146720" y="125111"/>
                  </a:cubicBezTo>
                  <a:lnTo>
                    <a:pt x="146720" y="118798"/>
                  </a:lnTo>
                  <a:lnTo>
                    <a:pt x="142823" y="118798"/>
                  </a:lnTo>
                  <a:cubicBezTo>
                    <a:pt x="129768" y="118798"/>
                    <a:pt x="128404" y="117044"/>
                    <a:pt x="126261" y="112134"/>
                  </a:cubicBezTo>
                  <a:lnTo>
                    <a:pt x="78912" y="4110"/>
                  </a:lnTo>
                  <a:close/>
                  <a:moveTo>
                    <a:pt x="67611" y="21997"/>
                  </a:moveTo>
                  <a:lnTo>
                    <a:pt x="92552" y="78990"/>
                  </a:lnTo>
                  <a:lnTo>
                    <a:pt x="42670" y="78990"/>
                  </a:lnTo>
                  <a:lnTo>
                    <a:pt x="67611" y="21997"/>
                  </a:ln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D3541EBF-5960-5BD1-7B20-DD293ECE3317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892454" y="6708537"/>
              <a:ext cx="29505" cy="26555"/>
            </a:xfrm>
            <a:custGeom>
              <a:avLst/>
              <a:gdLst>
                <a:gd name="connsiteX0" fmla="*/ 29705 w 29505"/>
                <a:gd name="connsiteY0" fmla="*/ 13352 h 26555"/>
                <a:gd name="connsiteX1" fmla="*/ 14953 w 29505"/>
                <a:gd name="connsiteY1" fmla="*/ 75 h 26555"/>
                <a:gd name="connsiteX2" fmla="*/ 200 w 29505"/>
                <a:gd name="connsiteY2" fmla="*/ 13352 h 26555"/>
                <a:gd name="connsiteX3" fmla="*/ 14953 w 29505"/>
                <a:gd name="connsiteY3" fmla="*/ 26630 h 26555"/>
                <a:gd name="connsiteX4" fmla="*/ 29705 w 29505"/>
                <a:gd name="connsiteY4" fmla="*/ 13352 h 26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05" h="26555">
                  <a:moveTo>
                    <a:pt x="29705" y="13352"/>
                  </a:moveTo>
                  <a:cubicBezTo>
                    <a:pt x="29705" y="6087"/>
                    <a:pt x="23025" y="75"/>
                    <a:pt x="14953" y="75"/>
                  </a:cubicBezTo>
                  <a:cubicBezTo>
                    <a:pt x="6880" y="75"/>
                    <a:pt x="200" y="6087"/>
                    <a:pt x="200" y="13352"/>
                  </a:cubicBezTo>
                  <a:cubicBezTo>
                    <a:pt x="200" y="20617"/>
                    <a:pt x="6880" y="26630"/>
                    <a:pt x="14953" y="26630"/>
                  </a:cubicBezTo>
                  <a:cubicBezTo>
                    <a:pt x="23025" y="26630"/>
                    <a:pt x="29705" y="20617"/>
                    <a:pt x="29705" y="13352"/>
                  </a:cubicBez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B296BE54-6F67-823F-9BA1-D47719F969B0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958363" y="6622358"/>
              <a:ext cx="158663" cy="112734"/>
            </a:xfrm>
            <a:custGeom>
              <a:avLst/>
              <a:gdLst>
                <a:gd name="connsiteX0" fmla="*/ 19409 w 158663"/>
                <a:gd name="connsiteY0" fmla="*/ 23624 h 112734"/>
                <a:gd name="connsiteX1" fmla="*/ 19409 w 158663"/>
                <a:gd name="connsiteY1" fmla="*/ 101035 h 112734"/>
                <a:gd name="connsiteX2" fmla="*/ 202 w 158663"/>
                <a:gd name="connsiteY2" fmla="*/ 101035 h 112734"/>
                <a:gd name="connsiteX3" fmla="*/ 202 w 158663"/>
                <a:gd name="connsiteY3" fmla="*/ 112809 h 112734"/>
                <a:gd name="connsiteX4" fmla="*/ 35275 w 158663"/>
                <a:gd name="connsiteY4" fmla="*/ 112057 h 112734"/>
                <a:gd name="connsiteX5" fmla="*/ 70348 w 158663"/>
                <a:gd name="connsiteY5" fmla="*/ 112809 h 112734"/>
                <a:gd name="connsiteX6" fmla="*/ 70348 w 158663"/>
                <a:gd name="connsiteY6" fmla="*/ 101035 h 112734"/>
                <a:gd name="connsiteX7" fmla="*/ 51142 w 158663"/>
                <a:gd name="connsiteY7" fmla="*/ 101035 h 112734"/>
                <a:gd name="connsiteX8" fmla="*/ 51142 w 158663"/>
                <a:gd name="connsiteY8" fmla="*/ 48676 h 112734"/>
                <a:gd name="connsiteX9" fmla="*/ 92617 w 158663"/>
                <a:gd name="connsiteY9" fmla="*/ 9093 h 112734"/>
                <a:gd name="connsiteX10" fmla="*/ 107926 w 158663"/>
                <a:gd name="connsiteY10" fmla="*/ 33394 h 112734"/>
                <a:gd name="connsiteX11" fmla="*/ 107926 w 158663"/>
                <a:gd name="connsiteY11" fmla="*/ 101035 h 112734"/>
                <a:gd name="connsiteX12" fmla="*/ 88720 w 158663"/>
                <a:gd name="connsiteY12" fmla="*/ 101035 h 112734"/>
                <a:gd name="connsiteX13" fmla="*/ 88720 w 158663"/>
                <a:gd name="connsiteY13" fmla="*/ 112809 h 112734"/>
                <a:gd name="connsiteX14" fmla="*/ 123793 w 158663"/>
                <a:gd name="connsiteY14" fmla="*/ 112057 h 112734"/>
                <a:gd name="connsiteX15" fmla="*/ 158865 w 158663"/>
                <a:gd name="connsiteY15" fmla="*/ 112809 h 112734"/>
                <a:gd name="connsiteX16" fmla="*/ 158865 w 158663"/>
                <a:gd name="connsiteY16" fmla="*/ 101035 h 112734"/>
                <a:gd name="connsiteX17" fmla="*/ 139659 w 158663"/>
                <a:gd name="connsiteY17" fmla="*/ 101035 h 112734"/>
                <a:gd name="connsiteX18" fmla="*/ 139659 w 158663"/>
                <a:gd name="connsiteY18" fmla="*/ 36150 h 112734"/>
                <a:gd name="connsiteX19" fmla="*/ 96792 w 158663"/>
                <a:gd name="connsiteY19" fmla="*/ 75 h 112734"/>
                <a:gd name="connsiteX20" fmla="*/ 48080 w 158663"/>
                <a:gd name="connsiteY20" fmla="*/ 27131 h 112734"/>
                <a:gd name="connsiteX21" fmla="*/ 48080 w 158663"/>
                <a:gd name="connsiteY21" fmla="*/ 75 h 112734"/>
                <a:gd name="connsiteX22" fmla="*/ 202 w 158663"/>
                <a:gd name="connsiteY22" fmla="*/ 2079 h 112734"/>
                <a:gd name="connsiteX23" fmla="*/ 202 w 158663"/>
                <a:gd name="connsiteY23" fmla="*/ 13853 h 112734"/>
                <a:gd name="connsiteX24" fmla="*/ 19409 w 158663"/>
                <a:gd name="connsiteY24" fmla="*/ 23624 h 11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8663" h="112734">
                  <a:moveTo>
                    <a:pt x="19409" y="23624"/>
                  </a:moveTo>
                  <a:lnTo>
                    <a:pt x="19409" y="101035"/>
                  </a:lnTo>
                  <a:lnTo>
                    <a:pt x="202" y="101035"/>
                  </a:lnTo>
                  <a:lnTo>
                    <a:pt x="202" y="112809"/>
                  </a:lnTo>
                  <a:cubicBezTo>
                    <a:pt x="7996" y="112558"/>
                    <a:pt x="24698" y="112057"/>
                    <a:pt x="35275" y="112057"/>
                  </a:cubicBezTo>
                  <a:cubicBezTo>
                    <a:pt x="46131" y="112057"/>
                    <a:pt x="62554" y="112558"/>
                    <a:pt x="70348" y="112809"/>
                  </a:cubicBezTo>
                  <a:lnTo>
                    <a:pt x="70348" y="101035"/>
                  </a:lnTo>
                  <a:lnTo>
                    <a:pt x="51142" y="101035"/>
                  </a:lnTo>
                  <a:lnTo>
                    <a:pt x="51142" y="48676"/>
                  </a:lnTo>
                  <a:cubicBezTo>
                    <a:pt x="51142" y="21369"/>
                    <a:pt x="75080" y="9093"/>
                    <a:pt x="92617" y="9093"/>
                  </a:cubicBezTo>
                  <a:cubicBezTo>
                    <a:pt x="102081" y="9093"/>
                    <a:pt x="107926" y="14354"/>
                    <a:pt x="107926" y="33394"/>
                  </a:cubicBezTo>
                  <a:lnTo>
                    <a:pt x="107926" y="101035"/>
                  </a:lnTo>
                  <a:lnTo>
                    <a:pt x="88720" y="101035"/>
                  </a:lnTo>
                  <a:lnTo>
                    <a:pt x="88720" y="112809"/>
                  </a:lnTo>
                  <a:cubicBezTo>
                    <a:pt x="96514" y="112558"/>
                    <a:pt x="113215" y="112057"/>
                    <a:pt x="123793" y="112057"/>
                  </a:cubicBezTo>
                  <a:cubicBezTo>
                    <a:pt x="134648" y="112057"/>
                    <a:pt x="151071" y="112558"/>
                    <a:pt x="158865" y="112809"/>
                  </a:cubicBezTo>
                  <a:lnTo>
                    <a:pt x="158865" y="101035"/>
                  </a:lnTo>
                  <a:lnTo>
                    <a:pt x="139659" y="101035"/>
                  </a:lnTo>
                  <a:lnTo>
                    <a:pt x="139659" y="36150"/>
                  </a:lnTo>
                  <a:cubicBezTo>
                    <a:pt x="139659" y="9845"/>
                    <a:pt x="124628" y="75"/>
                    <a:pt x="96792" y="75"/>
                  </a:cubicBezTo>
                  <a:cubicBezTo>
                    <a:pt x="70070" y="75"/>
                    <a:pt x="55317" y="14354"/>
                    <a:pt x="48080" y="27131"/>
                  </a:cubicBezTo>
                  <a:lnTo>
                    <a:pt x="48080" y="75"/>
                  </a:lnTo>
                  <a:lnTo>
                    <a:pt x="202" y="2079"/>
                  </a:lnTo>
                  <a:lnTo>
                    <a:pt x="202" y="13853"/>
                  </a:lnTo>
                  <a:cubicBezTo>
                    <a:pt x="17460" y="13853"/>
                    <a:pt x="19409" y="13853"/>
                    <a:pt x="19409" y="23624"/>
                  </a:cubicBez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547CA1B9-4A47-5796-9C23-0F352FE85447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3216582" y="6643152"/>
              <a:ext cx="185106" cy="58621"/>
            </a:xfrm>
            <a:custGeom>
              <a:avLst/>
              <a:gdLst>
                <a:gd name="connsiteX0" fmla="*/ 175854 w 185106"/>
                <a:gd name="connsiteY0" fmla="*/ 10096 h 58621"/>
                <a:gd name="connsiteX1" fmla="*/ 185318 w 185106"/>
                <a:gd name="connsiteY1" fmla="*/ 5085 h 58621"/>
                <a:gd name="connsiteX2" fmla="*/ 176133 w 185106"/>
                <a:gd name="connsiteY2" fmla="*/ 75 h 58621"/>
                <a:gd name="connsiteX3" fmla="*/ 9397 w 185106"/>
                <a:gd name="connsiteY3" fmla="*/ 75 h 58621"/>
                <a:gd name="connsiteX4" fmla="*/ 212 w 185106"/>
                <a:gd name="connsiteY4" fmla="*/ 5085 h 58621"/>
                <a:gd name="connsiteX5" fmla="*/ 9676 w 185106"/>
                <a:gd name="connsiteY5" fmla="*/ 10096 h 58621"/>
                <a:gd name="connsiteX6" fmla="*/ 175854 w 185106"/>
                <a:gd name="connsiteY6" fmla="*/ 10096 h 58621"/>
                <a:gd name="connsiteX7" fmla="*/ 176133 w 185106"/>
                <a:gd name="connsiteY7" fmla="*/ 58697 h 58621"/>
                <a:gd name="connsiteX8" fmla="*/ 185318 w 185106"/>
                <a:gd name="connsiteY8" fmla="*/ 53686 h 58621"/>
                <a:gd name="connsiteX9" fmla="*/ 175854 w 185106"/>
                <a:gd name="connsiteY9" fmla="*/ 48676 h 58621"/>
                <a:gd name="connsiteX10" fmla="*/ 9676 w 185106"/>
                <a:gd name="connsiteY10" fmla="*/ 48676 h 58621"/>
                <a:gd name="connsiteX11" fmla="*/ 212 w 185106"/>
                <a:gd name="connsiteY11" fmla="*/ 53686 h 58621"/>
                <a:gd name="connsiteX12" fmla="*/ 9397 w 185106"/>
                <a:gd name="connsiteY12" fmla="*/ 58697 h 58621"/>
                <a:gd name="connsiteX13" fmla="*/ 176133 w 185106"/>
                <a:gd name="connsiteY13" fmla="*/ 58697 h 5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58621">
                  <a:moveTo>
                    <a:pt x="175854" y="10096"/>
                  </a:moveTo>
                  <a:cubicBezTo>
                    <a:pt x="180030" y="10096"/>
                    <a:pt x="185318" y="10096"/>
                    <a:pt x="185318" y="5085"/>
                  </a:cubicBezTo>
                  <a:cubicBezTo>
                    <a:pt x="185318" y="75"/>
                    <a:pt x="180030" y="75"/>
                    <a:pt x="176133" y="75"/>
                  </a:cubicBezTo>
                  <a:lnTo>
                    <a:pt x="9397" y="75"/>
                  </a:lnTo>
                  <a:cubicBezTo>
                    <a:pt x="5500" y="75"/>
                    <a:pt x="212" y="75"/>
                    <a:pt x="212" y="5085"/>
                  </a:cubicBezTo>
                  <a:cubicBezTo>
                    <a:pt x="212" y="10096"/>
                    <a:pt x="5500" y="10096"/>
                    <a:pt x="9676" y="10096"/>
                  </a:cubicBezTo>
                  <a:lnTo>
                    <a:pt x="175854" y="10096"/>
                  </a:lnTo>
                  <a:close/>
                  <a:moveTo>
                    <a:pt x="176133" y="58697"/>
                  </a:moveTo>
                  <a:cubicBezTo>
                    <a:pt x="180030" y="58697"/>
                    <a:pt x="185318" y="58697"/>
                    <a:pt x="185318" y="53686"/>
                  </a:cubicBezTo>
                  <a:cubicBezTo>
                    <a:pt x="185318" y="48676"/>
                    <a:pt x="180030" y="48676"/>
                    <a:pt x="175854" y="48676"/>
                  </a:cubicBezTo>
                  <a:lnTo>
                    <a:pt x="9676" y="48676"/>
                  </a:lnTo>
                  <a:cubicBezTo>
                    <a:pt x="5500" y="48676"/>
                    <a:pt x="212" y="48676"/>
                    <a:pt x="212" y="53686"/>
                  </a:cubicBezTo>
                  <a:cubicBezTo>
                    <a:pt x="212" y="58697"/>
                    <a:pt x="5500" y="58697"/>
                    <a:pt x="9397" y="58697"/>
                  </a:cubicBezTo>
                  <a:lnTo>
                    <a:pt x="176133" y="58697"/>
                  </a:ln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6EB65189-7669-A543-7683-50811D94DACC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3510123" y="6561231"/>
              <a:ext cx="126095" cy="176616"/>
            </a:xfrm>
            <a:custGeom>
              <a:avLst/>
              <a:gdLst>
                <a:gd name="connsiteX0" fmla="*/ 64801 w 126095"/>
                <a:gd name="connsiteY0" fmla="*/ 2830 h 176616"/>
                <a:gd name="connsiteX1" fmla="*/ 61182 w 126095"/>
                <a:gd name="connsiteY1" fmla="*/ 75 h 176616"/>
                <a:gd name="connsiteX2" fmla="*/ 27223 w 126095"/>
                <a:gd name="connsiteY2" fmla="*/ 2580 h 176616"/>
                <a:gd name="connsiteX3" fmla="*/ 21934 w 126095"/>
                <a:gd name="connsiteY3" fmla="*/ 7590 h 176616"/>
                <a:gd name="connsiteX4" fmla="*/ 28614 w 126095"/>
                <a:gd name="connsiteY4" fmla="*/ 10597 h 176616"/>
                <a:gd name="connsiteX5" fmla="*/ 42532 w 126095"/>
                <a:gd name="connsiteY5" fmla="*/ 14855 h 176616"/>
                <a:gd name="connsiteX6" fmla="*/ 41697 w 126095"/>
                <a:gd name="connsiteY6" fmla="*/ 19866 h 176616"/>
                <a:gd name="connsiteX7" fmla="*/ 1336 w 126095"/>
                <a:gd name="connsiteY7" fmla="*/ 164166 h 176616"/>
                <a:gd name="connsiteX8" fmla="*/ 222 w 126095"/>
                <a:gd name="connsiteY8" fmla="*/ 169677 h 176616"/>
                <a:gd name="connsiteX9" fmla="*/ 8294 w 126095"/>
                <a:gd name="connsiteY9" fmla="*/ 176692 h 176616"/>
                <a:gd name="connsiteX10" fmla="*/ 17759 w 126095"/>
                <a:gd name="connsiteY10" fmla="*/ 171431 h 176616"/>
                <a:gd name="connsiteX11" fmla="*/ 33346 w 126095"/>
                <a:gd name="connsiteY11" fmla="*/ 116567 h 176616"/>
                <a:gd name="connsiteX12" fmla="*/ 65636 w 126095"/>
                <a:gd name="connsiteY12" fmla="*/ 137861 h 176616"/>
                <a:gd name="connsiteX13" fmla="*/ 64801 w 126095"/>
                <a:gd name="connsiteY13" fmla="*/ 143122 h 176616"/>
                <a:gd name="connsiteX14" fmla="*/ 63687 w 126095"/>
                <a:gd name="connsiteY14" fmla="*/ 151890 h 176616"/>
                <a:gd name="connsiteX15" fmla="*/ 89296 w 126095"/>
                <a:gd name="connsiteY15" fmla="*/ 176692 h 176616"/>
                <a:gd name="connsiteX16" fmla="*/ 111286 w 126095"/>
                <a:gd name="connsiteY16" fmla="*/ 163414 h 176616"/>
                <a:gd name="connsiteX17" fmla="*/ 121307 w 126095"/>
                <a:gd name="connsiteY17" fmla="*/ 138112 h 176616"/>
                <a:gd name="connsiteX18" fmla="*/ 117967 w 126095"/>
                <a:gd name="connsiteY18" fmla="*/ 135606 h 176616"/>
                <a:gd name="connsiteX19" fmla="*/ 114070 w 126095"/>
                <a:gd name="connsiteY19" fmla="*/ 140116 h 176616"/>
                <a:gd name="connsiteX20" fmla="*/ 89853 w 126095"/>
                <a:gd name="connsiteY20" fmla="*/ 171180 h 176616"/>
                <a:gd name="connsiteX21" fmla="*/ 80945 w 126095"/>
                <a:gd name="connsiteY21" fmla="*/ 159406 h 176616"/>
                <a:gd name="connsiteX22" fmla="*/ 83172 w 126095"/>
                <a:gd name="connsiteY22" fmla="*/ 145377 h 176616"/>
                <a:gd name="connsiteX23" fmla="*/ 84286 w 126095"/>
                <a:gd name="connsiteY23" fmla="*/ 137610 h 176616"/>
                <a:gd name="connsiteX24" fmla="*/ 43089 w 126095"/>
                <a:gd name="connsiteY24" fmla="*/ 111306 h 176616"/>
                <a:gd name="connsiteX25" fmla="*/ 67028 w 126095"/>
                <a:gd name="connsiteY25" fmla="*/ 92767 h 176616"/>
                <a:gd name="connsiteX26" fmla="*/ 106832 w 126095"/>
                <a:gd name="connsiteY26" fmla="*/ 68717 h 176616"/>
                <a:gd name="connsiteX27" fmla="*/ 109338 w 126095"/>
                <a:gd name="connsiteY27" fmla="*/ 68968 h 176616"/>
                <a:gd name="connsiteX28" fmla="*/ 115183 w 126095"/>
                <a:gd name="connsiteY28" fmla="*/ 70972 h 176616"/>
                <a:gd name="connsiteX29" fmla="*/ 116297 w 126095"/>
                <a:gd name="connsiteY29" fmla="*/ 71974 h 176616"/>
                <a:gd name="connsiteX30" fmla="*/ 100430 w 126095"/>
                <a:gd name="connsiteY30" fmla="*/ 85502 h 176616"/>
                <a:gd name="connsiteX31" fmla="*/ 111008 w 126095"/>
                <a:gd name="connsiteY31" fmla="*/ 94270 h 176616"/>
                <a:gd name="connsiteX32" fmla="*/ 126317 w 126095"/>
                <a:gd name="connsiteY32" fmla="*/ 78989 h 176616"/>
                <a:gd name="connsiteX33" fmla="*/ 107389 w 126095"/>
                <a:gd name="connsiteY33" fmla="*/ 63206 h 176616"/>
                <a:gd name="connsiteX34" fmla="*/ 66749 w 126095"/>
                <a:gd name="connsiteY34" fmla="*/ 85252 h 176616"/>
                <a:gd name="connsiteX35" fmla="*/ 35852 w 126095"/>
                <a:gd name="connsiteY35" fmla="*/ 108550 h 176616"/>
                <a:gd name="connsiteX36" fmla="*/ 64801 w 126095"/>
                <a:gd name="connsiteY36" fmla="*/ 2830 h 176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6095" h="176616">
                  <a:moveTo>
                    <a:pt x="64801" y="2830"/>
                  </a:moveTo>
                  <a:cubicBezTo>
                    <a:pt x="64801" y="2580"/>
                    <a:pt x="64801" y="75"/>
                    <a:pt x="61182" y="75"/>
                  </a:cubicBezTo>
                  <a:cubicBezTo>
                    <a:pt x="54780" y="75"/>
                    <a:pt x="34460" y="2079"/>
                    <a:pt x="27223" y="2580"/>
                  </a:cubicBezTo>
                  <a:cubicBezTo>
                    <a:pt x="24996" y="2830"/>
                    <a:pt x="21934" y="3081"/>
                    <a:pt x="21934" y="7590"/>
                  </a:cubicBezTo>
                  <a:cubicBezTo>
                    <a:pt x="21934" y="10597"/>
                    <a:pt x="24439" y="10597"/>
                    <a:pt x="28614" y="10597"/>
                  </a:cubicBezTo>
                  <a:cubicBezTo>
                    <a:pt x="41975" y="10597"/>
                    <a:pt x="42532" y="12350"/>
                    <a:pt x="42532" y="14855"/>
                  </a:cubicBezTo>
                  <a:lnTo>
                    <a:pt x="41697" y="19866"/>
                  </a:lnTo>
                  <a:lnTo>
                    <a:pt x="1336" y="164166"/>
                  </a:lnTo>
                  <a:cubicBezTo>
                    <a:pt x="222" y="167673"/>
                    <a:pt x="222" y="168174"/>
                    <a:pt x="222" y="169677"/>
                  </a:cubicBezTo>
                  <a:cubicBezTo>
                    <a:pt x="222" y="175439"/>
                    <a:pt x="5789" y="176692"/>
                    <a:pt x="8294" y="176692"/>
                  </a:cubicBezTo>
                  <a:cubicBezTo>
                    <a:pt x="11913" y="176692"/>
                    <a:pt x="16088" y="174437"/>
                    <a:pt x="17759" y="171431"/>
                  </a:cubicBezTo>
                  <a:cubicBezTo>
                    <a:pt x="19150" y="169176"/>
                    <a:pt x="31676" y="122830"/>
                    <a:pt x="33346" y="116567"/>
                  </a:cubicBezTo>
                  <a:cubicBezTo>
                    <a:pt x="42811" y="117318"/>
                    <a:pt x="65636" y="121327"/>
                    <a:pt x="65636" y="137861"/>
                  </a:cubicBezTo>
                  <a:cubicBezTo>
                    <a:pt x="65636" y="139615"/>
                    <a:pt x="65636" y="140617"/>
                    <a:pt x="64801" y="143122"/>
                  </a:cubicBezTo>
                  <a:cubicBezTo>
                    <a:pt x="64244" y="146128"/>
                    <a:pt x="63687" y="149134"/>
                    <a:pt x="63687" y="151890"/>
                  </a:cubicBezTo>
                  <a:cubicBezTo>
                    <a:pt x="63687" y="166671"/>
                    <a:pt x="74822" y="176692"/>
                    <a:pt x="89296" y="176692"/>
                  </a:cubicBezTo>
                  <a:cubicBezTo>
                    <a:pt x="97647" y="176692"/>
                    <a:pt x="105162" y="172683"/>
                    <a:pt x="111286" y="163414"/>
                  </a:cubicBezTo>
                  <a:cubicBezTo>
                    <a:pt x="118245" y="152391"/>
                    <a:pt x="121307" y="138613"/>
                    <a:pt x="121307" y="138112"/>
                  </a:cubicBezTo>
                  <a:cubicBezTo>
                    <a:pt x="121307" y="135606"/>
                    <a:pt x="118802" y="135606"/>
                    <a:pt x="117967" y="135606"/>
                  </a:cubicBezTo>
                  <a:cubicBezTo>
                    <a:pt x="115183" y="135606"/>
                    <a:pt x="114905" y="136608"/>
                    <a:pt x="114070" y="140116"/>
                  </a:cubicBezTo>
                  <a:cubicBezTo>
                    <a:pt x="108503" y="158404"/>
                    <a:pt x="102100" y="171180"/>
                    <a:pt x="89853" y="171180"/>
                  </a:cubicBezTo>
                  <a:cubicBezTo>
                    <a:pt x="84564" y="171180"/>
                    <a:pt x="80945" y="168425"/>
                    <a:pt x="80945" y="159406"/>
                  </a:cubicBezTo>
                  <a:cubicBezTo>
                    <a:pt x="80945" y="155147"/>
                    <a:pt x="82059" y="149385"/>
                    <a:pt x="83172" y="145377"/>
                  </a:cubicBezTo>
                  <a:cubicBezTo>
                    <a:pt x="84286" y="141118"/>
                    <a:pt x="84286" y="140116"/>
                    <a:pt x="84286" y="137610"/>
                  </a:cubicBezTo>
                  <a:cubicBezTo>
                    <a:pt x="84286" y="121327"/>
                    <a:pt x="66749" y="114062"/>
                    <a:pt x="43089" y="111306"/>
                  </a:cubicBezTo>
                  <a:cubicBezTo>
                    <a:pt x="51718" y="106796"/>
                    <a:pt x="60625" y="98780"/>
                    <a:pt x="67028" y="92767"/>
                  </a:cubicBezTo>
                  <a:cubicBezTo>
                    <a:pt x="80389" y="79490"/>
                    <a:pt x="93193" y="68717"/>
                    <a:pt x="106832" y="68717"/>
                  </a:cubicBezTo>
                  <a:cubicBezTo>
                    <a:pt x="108503" y="68717"/>
                    <a:pt x="108781" y="68717"/>
                    <a:pt x="109338" y="68968"/>
                  </a:cubicBezTo>
                  <a:cubicBezTo>
                    <a:pt x="112678" y="69469"/>
                    <a:pt x="112956" y="69469"/>
                    <a:pt x="115183" y="70972"/>
                  </a:cubicBezTo>
                  <a:cubicBezTo>
                    <a:pt x="115740" y="71223"/>
                    <a:pt x="115740" y="71473"/>
                    <a:pt x="116297" y="71974"/>
                  </a:cubicBezTo>
                  <a:cubicBezTo>
                    <a:pt x="102935" y="72726"/>
                    <a:pt x="100430" y="82496"/>
                    <a:pt x="100430" y="85502"/>
                  </a:cubicBezTo>
                  <a:cubicBezTo>
                    <a:pt x="100430" y="89511"/>
                    <a:pt x="103492" y="94270"/>
                    <a:pt x="111008" y="94270"/>
                  </a:cubicBezTo>
                  <a:cubicBezTo>
                    <a:pt x="118245" y="94270"/>
                    <a:pt x="126317" y="88759"/>
                    <a:pt x="126317" y="78989"/>
                  </a:cubicBezTo>
                  <a:cubicBezTo>
                    <a:pt x="126317" y="71473"/>
                    <a:pt x="119915" y="63206"/>
                    <a:pt x="107389" y="63206"/>
                  </a:cubicBezTo>
                  <a:cubicBezTo>
                    <a:pt x="99595" y="63206"/>
                    <a:pt x="86791" y="65210"/>
                    <a:pt x="66749" y="85252"/>
                  </a:cubicBezTo>
                  <a:cubicBezTo>
                    <a:pt x="57285" y="94771"/>
                    <a:pt x="46429" y="104792"/>
                    <a:pt x="35852" y="108550"/>
                  </a:cubicBezTo>
                  <a:lnTo>
                    <a:pt x="64801" y="2830"/>
                  </a:ln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D4D77F53-34B2-784A-FE6F-0C30D2C1BA7E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3676047" y="6547202"/>
              <a:ext cx="64578" cy="250520"/>
            </a:xfrm>
            <a:custGeom>
              <a:avLst/>
              <a:gdLst>
                <a:gd name="connsiteX0" fmla="*/ 64806 w 64578"/>
                <a:gd name="connsiteY0" fmla="*/ 248090 h 250520"/>
                <a:gd name="connsiteX1" fmla="*/ 60074 w 64578"/>
                <a:gd name="connsiteY1" fmla="*/ 242579 h 250520"/>
                <a:gd name="connsiteX2" fmla="*/ 16372 w 64578"/>
                <a:gd name="connsiteY2" fmla="*/ 125335 h 250520"/>
                <a:gd name="connsiteX3" fmla="*/ 61188 w 64578"/>
                <a:gd name="connsiteY3" fmla="*/ 6839 h 250520"/>
                <a:gd name="connsiteX4" fmla="*/ 64806 w 64578"/>
                <a:gd name="connsiteY4" fmla="*/ 2580 h 250520"/>
                <a:gd name="connsiteX5" fmla="*/ 62023 w 64578"/>
                <a:gd name="connsiteY5" fmla="*/ 75 h 250520"/>
                <a:gd name="connsiteX6" fmla="*/ 17764 w 64578"/>
                <a:gd name="connsiteY6" fmla="*/ 48926 h 250520"/>
                <a:gd name="connsiteX7" fmla="*/ 228 w 64578"/>
                <a:gd name="connsiteY7" fmla="*/ 125335 h 250520"/>
                <a:gd name="connsiteX8" fmla="*/ 18599 w 64578"/>
                <a:gd name="connsiteY8" fmla="*/ 203497 h 250520"/>
                <a:gd name="connsiteX9" fmla="*/ 62023 w 64578"/>
                <a:gd name="connsiteY9" fmla="*/ 250595 h 250520"/>
                <a:gd name="connsiteX10" fmla="*/ 64806 w 64578"/>
                <a:gd name="connsiteY10" fmla="*/ 248090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50520">
                  <a:moveTo>
                    <a:pt x="64806" y="248090"/>
                  </a:moveTo>
                  <a:cubicBezTo>
                    <a:pt x="64806" y="247339"/>
                    <a:pt x="64806" y="246837"/>
                    <a:pt x="60074" y="242579"/>
                  </a:cubicBezTo>
                  <a:cubicBezTo>
                    <a:pt x="25280" y="211013"/>
                    <a:pt x="16372" y="163665"/>
                    <a:pt x="16372" y="125335"/>
                  </a:cubicBezTo>
                  <a:cubicBezTo>
                    <a:pt x="16372" y="81744"/>
                    <a:pt x="26950" y="38154"/>
                    <a:pt x="61188" y="6839"/>
                  </a:cubicBezTo>
                  <a:cubicBezTo>
                    <a:pt x="64806" y="3833"/>
                    <a:pt x="64806" y="3331"/>
                    <a:pt x="64806" y="2580"/>
                  </a:cubicBezTo>
                  <a:cubicBezTo>
                    <a:pt x="64806" y="826"/>
                    <a:pt x="63693" y="75"/>
                    <a:pt x="62023" y="75"/>
                  </a:cubicBezTo>
                  <a:cubicBezTo>
                    <a:pt x="59239" y="75"/>
                    <a:pt x="34187" y="17110"/>
                    <a:pt x="17764" y="48926"/>
                  </a:cubicBezTo>
                  <a:cubicBezTo>
                    <a:pt x="3568" y="76483"/>
                    <a:pt x="228" y="104291"/>
                    <a:pt x="228" y="125335"/>
                  </a:cubicBezTo>
                  <a:cubicBezTo>
                    <a:pt x="228" y="144876"/>
                    <a:pt x="3289" y="175189"/>
                    <a:pt x="18599" y="203497"/>
                  </a:cubicBezTo>
                  <a:cubicBezTo>
                    <a:pt x="35300" y="234311"/>
                    <a:pt x="59239" y="250595"/>
                    <a:pt x="62023" y="250595"/>
                  </a:cubicBezTo>
                  <a:cubicBezTo>
                    <a:pt x="63693" y="250595"/>
                    <a:pt x="64806" y="249844"/>
                    <a:pt x="64806" y="248090"/>
                  </a:cubicBez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A63FE2EA-45CE-39D8-DA8B-DD2AFFBA8CDA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3770657" y="6558476"/>
              <a:ext cx="197632" cy="182128"/>
            </a:xfrm>
            <a:custGeom>
              <a:avLst/>
              <a:gdLst>
                <a:gd name="connsiteX0" fmla="*/ 197864 w 197632"/>
                <a:gd name="connsiteY0" fmla="*/ 2580 h 182128"/>
                <a:gd name="connsiteX1" fmla="*/ 194802 w 197632"/>
                <a:gd name="connsiteY1" fmla="*/ 75 h 182128"/>
                <a:gd name="connsiteX2" fmla="*/ 190627 w 197632"/>
                <a:gd name="connsiteY2" fmla="*/ 3081 h 182128"/>
                <a:gd name="connsiteX3" fmla="*/ 171142 w 197632"/>
                <a:gd name="connsiteY3" fmla="*/ 22371 h 182128"/>
                <a:gd name="connsiteX4" fmla="*/ 124935 w 197632"/>
                <a:gd name="connsiteY4" fmla="*/ 75 h 182128"/>
                <a:gd name="connsiteX5" fmla="*/ 231 w 197632"/>
                <a:gd name="connsiteY5" fmla="*/ 113561 h 182128"/>
                <a:gd name="connsiteX6" fmla="*/ 75666 w 197632"/>
                <a:gd name="connsiteY6" fmla="*/ 182203 h 182128"/>
                <a:gd name="connsiteX7" fmla="*/ 135791 w 197632"/>
                <a:gd name="connsiteY7" fmla="*/ 160658 h 182128"/>
                <a:gd name="connsiteX8" fmla="*/ 166410 w 197632"/>
                <a:gd name="connsiteY8" fmla="*/ 116567 h 182128"/>
                <a:gd name="connsiteX9" fmla="*/ 163070 w 197632"/>
                <a:gd name="connsiteY9" fmla="*/ 114062 h 182128"/>
                <a:gd name="connsiteX10" fmla="*/ 159451 w 197632"/>
                <a:gd name="connsiteY10" fmla="*/ 116567 h 182128"/>
                <a:gd name="connsiteX11" fmla="*/ 131337 w 197632"/>
                <a:gd name="connsiteY11" fmla="*/ 156149 h 182128"/>
                <a:gd name="connsiteX12" fmla="*/ 80120 w 197632"/>
                <a:gd name="connsiteY12" fmla="*/ 174437 h 182128"/>
                <a:gd name="connsiteX13" fmla="*/ 25562 w 197632"/>
                <a:gd name="connsiteY13" fmla="*/ 122329 h 182128"/>
                <a:gd name="connsiteX14" fmla="*/ 59243 w 197632"/>
                <a:gd name="connsiteY14" fmla="*/ 38154 h 182128"/>
                <a:gd name="connsiteX15" fmla="*/ 127162 w 197632"/>
                <a:gd name="connsiteY15" fmla="*/ 7841 h 182128"/>
                <a:gd name="connsiteX16" fmla="*/ 171977 w 197632"/>
                <a:gd name="connsiteY16" fmla="*/ 56191 h 182128"/>
                <a:gd name="connsiteX17" fmla="*/ 171142 w 197632"/>
                <a:gd name="connsiteY17" fmla="*/ 68968 h 182128"/>
                <a:gd name="connsiteX18" fmla="*/ 175317 w 197632"/>
                <a:gd name="connsiteY18" fmla="*/ 71473 h 182128"/>
                <a:gd name="connsiteX19" fmla="*/ 180328 w 197632"/>
                <a:gd name="connsiteY19" fmla="*/ 66463 h 182128"/>
                <a:gd name="connsiteX20" fmla="*/ 197864 w 197632"/>
                <a:gd name="connsiteY20" fmla="*/ 2580 h 1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632" h="182128">
                  <a:moveTo>
                    <a:pt x="197864" y="2580"/>
                  </a:moveTo>
                  <a:cubicBezTo>
                    <a:pt x="197864" y="1828"/>
                    <a:pt x="197308" y="75"/>
                    <a:pt x="194802" y="75"/>
                  </a:cubicBezTo>
                  <a:cubicBezTo>
                    <a:pt x="193967" y="75"/>
                    <a:pt x="193689" y="325"/>
                    <a:pt x="190627" y="3081"/>
                  </a:cubicBezTo>
                  <a:lnTo>
                    <a:pt x="171142" y="22371"/>
                  </a:lnTo>
                  <a:cubicBezTo>
                    <a:pt x="168637" y="18864"/>
                    <a:pt x="155833" y="75"/>
                    <a:pt x="124935" y="75"/>
                  </a:cubicBezTo>
                  <a:cubicBezTo>
                    <a:pt x="62862" y="75"/>
                    <a:pt x="231" y="55440"/>
                    <a:pt x="231" y="113561"/>
                  </a:cubicBezTo>
                  <a:cubicBezTo>
                    <a:pt x="231" y="154896"/>
                    <a:pt x="33077" y="182203"/>
                    <a:pt x="75666" y="182203"/>
                  </a:cubicBezTo>
                  <a:cubicBezTo>
                    <a:pt x="99883" y="182203"/>
                    <a:pt x="121038" y="172182"/>
                    <a:pt x="135791" y="160658"/>
                  </a:cubicBezTo>
                  <a:cubicBezTo>
                    <a:pt x="161678" y="140116"/>
                    <a:pt x="166410" y="117318"/>
                    <a:pt x="166410" y="116567"/>
                  </a:cubicBezTo>
                  <a:cubicBezTo>
                    <a:pt x="166410" y="114062"/>
                    <a:pt x="163627" y="114062"/>
                    <a:pt x="163070" y="114062"/>
                  </a:cubicBezTo>
                  <a:cubicBezTo>
                    <a:pt x="161400" y="114062"/>
                    <a:pt x="160008" y="114563"/>
                    <a:pt x="159451" y="116567"/>
                  </a:cubicBezTo>
                  <a:cubicBezTo>
                    <a:pt x="156946" y="123832"/>
                    <a:pt x="150544" y="141619"/>
                    <a:pt x="131337" y="156149"/>
                  </a:cubicBezTo>
                  <a:cubicBezTo>
                    <a:pt x="112131" y="170178"/>
                    <a:pt x="94594" y="174437"/>
                    <a:pt x="80120" y="174437"/>
                  </a:cubicBezTo>
                  <a:cubicBezTo>
                    <a:pt x="55068" y="174437"/>
                    <a:pt x="25562" y="161410"/>
                    <a:pt x="25562" y="122329"/>
                  </a:cubicBezTo>
                  <a:cubicBezTo>
                    <a:pt x="25562" y="108049"/>
                    <a:pt x="31407" y="67465"/>
                    <a:pt x="59243" y="38154"/>
                  </a:cubicBezTo>
                  <a:cubicBezTo>
                    <a:pt x="76223" y="20367"/>
                    <a:pt x="102388" y="7841"/>
                    <a:pt x="127162" y="7841"/>
                  </a:cubicBezTo>
                  <a:cubicBezTo>
                    <a:pt x="155554" y="7841"/>
                    <a:pt x="171977" y="27131"/>
                    <a:pt x="171977" y="56191"/>
                  </a:cubicBezTo>
                  <a:cubicBezTo>
                    <a:pt x="171977" y="66212"/>
                    <a:pt x="171142" y="66463"/>
                    <a:pt x="171142" y="68968"/>
                  </a:cubicBezTo>
                  <a:cubicBezTo>
                    <a:pt x="171142" y="71473"/>
                    <a:pt x="174204" y="71473"/>
                    <a:pt x="175317" y="71473"/>
                  </a:cubicBezTo>
                  <a:cubicBezTo>
                    <a:pt x="178936" y="71473"/>
                    <a:pt x="178936" y="70972"/>
                    <a:pt x="180328" y="66463"/>
                  </a:cubicBezTo>
                  <a:lnTo>
                    <a:pt x="197864" y="2580"/>
                  </a:lnTo>
                  <a:close/>
                </a:path>
              </a:pathLst>
            </a:custGeom>
            <a:solidFill>
              <a:srgbClr val="1A8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12094190-353F-0696-A8EF-166EC979C83A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3964455" y="6647636"/>
              <a:ext cx="146526" cy="125034"/>
            </a:xfrm>
            <a:custGeom>
              <a:avLst/>
              <a:gdLst>
                <a:gd name="connsiteX0" fmla="*/ 78958 w 146526"/>
                <a:gd name="connsiteY0" fmla="*/ 4110 h 125034"/>
                <a:gd name="connsiteX1" fmla="*/ 73502 w 146526"/>
                <a:gd name="connsiteY1" fmla="*/ 76 h 125034"/>
                <a:gd name="connsiteX2" fmla="*/ 68046 w 146526"/>
                <a:gd name="connsiteY2" fmla="*/ 4110 h 125034"/>
                <a:gd name="connsiteX3" fmla="*/ 23036 w 146526"/>
                <a:gd name="connsiteY3" fmla="*/ 106698 h 125034"/>
                <a:gd name="connsiteX4" fmla="*/ 239 w 146526"/>
                <a:gd name="connsiteY4" fmla="*/ 118798 h 125034"/>
                <a:gd name="connsiteX5" fmla="*/ 239 w 146526"/>
                <a:gd name="connsiteY5" fmla="*/ 125111 h 125034"/>
                <a:gd name="connsiteX6" fmla="*/ 20308 w 146526"/>
                <a:gd name="connsiteY6" fmla="*/ 124410 h 125034"/>
                <a:gd name="connsiteX7" fmla="*/ 43690 w 146526"/>
                <a:gd name="connsiteY7" fmla="*/ 125111 h 125034"/>
                <a:gd name="connsiteX8" fmla="*/ 43690 w 146526"/>
                <a:gd name="connsiteY8" fmla="*/ 118798 h 125034"/>
                <a:gd name="connsiteX9" fmla="*/ 29661 w 146526"/>
                <a:gd name="connsiteY9" fmla="*/ 110380 h 125034"/>
                <a:gd name="connsiteX10" fmla="*/ 30635 w 146526"/>
                <a:gd name="connsiteY10" fmla="*/ 106873 h 125034"/>
                <a:gd name="connsiteX11" fmla="*/ 39988 w 146526"/>
                <a:gd name="connsiteY11" fmla="*/ 85303 h 125034"/>
                <a:gd name="connsiteX12" fmla="*/ 95325 w 146526"/>
                <a:gd name="connsiteY12" fmla="*/ 85303 h 125034"/>
                <a:gd name="connsiteX13" fmla="*/ 106626 w 146526"/>
                <a:gd name="connsiteY13" fmla="*/ 110907 h 125034"/>
                <a:gd name="connsiteX14" fmla="*/ 107601 w 146526"/>
                <a:gd name="connsiteY14" fmla="*/ 113888 h 125034"/>
                <a:gd name="connsiteX15" fmla="*/ 91818 w 146526"/>
                <a:gd name="connsiteY15" fmla="*/ 118798 h 125034"/>
                <a:gd name="connsiteX16" fmla="*/ 91818 w 146526"/>
                <a:gd name="connsiteY16" fmla="*/ 125111 h 125034"/>
                <a:gd name="connsiteX17" fmla="*/ 120850 w 146526"/>
                <a:gd name="connsiteY17" fmla="*/ 124410 h 125034"/>
                <a:gd name="connsiteX18" fmla="*/ 146765 w 146526"/>
                <a:gd name="connsiteY18" fmla="*/ 125111 h 125034"/>
                <a:gd name="connsiteX19" fmla="*/ 146765 w 146526"/>
                <a:gd name="connsiteY19" fmla="*/ 118798 h 125034"/>
                <a:gd name="connsiteX20" fmla="*/ 142868 w 146526"/>
                <a:gd name="connsiteY20" fmla="*/ 118798 h 125034"/>
                <a:gd name="connsiteX21" fmla="*/ 126306 w 146526"/>
                <a:gd name="connsiteY21" fmla="*/ 112134 h 125034"/>
                <a:gd name="connsiteX22" fmla="*/ 78958 w 146526"/>
                <a:gd name="connsiteY22" fmla="*/ 4110 h 125034"/>
                <a:gd name="connsiteX23" fmla="*/ 67656 w 146526"/>
                <a:gd name="connsiteY23" fmla="*/ 21997 h 125034"/>
                <a:gd name="connsiteX24" fmla="*/ 92597 w 146526"/>
                <a:gd name="connsiteY24" fmla="*/ 78990 h 125034"/>
                <a:gd name="connsiteX25" fmla="*/ 42716 w 146526"/>
                <a:gd name="connsiteY25" fmla="*/ 78990 h 125034"/>
                <a:gd name="connsiteX26" fmla="*/ 67656 w 146526"/>
                <a:gd name="connsiteY26" fmla="*/ 21997 h 12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25034">
                  <a:moveTo>
                    <a:pt x="78958" y="4110"/>
                  </a:moveTo>
                  <a:cubicBezTo>
                    <a:pt x="77789" y="1304"/>
                    <a:pt x="77204" y="76"/>
                    <a:pt x="73502" y="76"/>
                  </a:cubicBezTo>
                  <a:cubicBezTo>
                    <a:pt x="69800" y="76"/>
                    <a:pt x="69215" y="1304"/>
                    <a:pt x="68046" y="4110"/>
                  </a:cubicBezTo>
                  <a:lnTo>
                    <a:pt x="23036" y="106698"/>
                  </a:lnTo>
                  <a:cubicBezTo>
                    <a:pt x="21087" y="111082"/>
                    <a:pt x="17775" y="118798"/>
                    <a:pt x="239" y="118798"/>
                  </a:cubicBezTo>
                  <a:lnTo>
                    <a:pt x="239" y="125111"/>
                  </a:lnTo>
                  <a:cubicBezTo>
                    <a:pt x="6863" y="124585"/>
                    <a:pt x="13683" y="124410"/>
                    <a:pt x="20308" y="124410"/>
                  </a:cubicBezTo>
                  <a:cubicBezTo>
                    <a:pt x="28102" y="124410"/>
                    <a:pt x="42521" y="125111"/>
                    <a:pt x="43690" y="125111"/>
                  </a:cubicBezTo>
                  <a:lnTo>
                    <a:pt x="43690" y="118798"/>
                  </a:lnTo>
                  <a:cubicBezTo>
                    <a:pt x="35117" y="118798"/>
                    <a:pt x="29661" y="115291"/>
                    <a:pt x="29661" y="110380"/>
                  </a:cubicBezTo>
                  <a:cubicBezTo>
                    <a:pt x="29661" y="108978"/>
                    <a:pt x="29856" y="108627"/>
                    <a:pt x="30635" y="106873"/>
                  </a:cubicBezTo>
                  <a:lnTo>
                    <a:pt x="39988" y="85303"/>
                  </a:lnTo>
                  <a:lnTo>
                    <a:pt x="95325" y="85303"/>
                  </a:lnTo>
                  <a:lnTo>
                    <a:pt x="106626" y="110907"/>
                  </a:lnTo>
                  <a:cubicBezTo>
                    <a:pt x="107016" y="111783"/>
                    <a:pt x="107601" y="113011"/>
                    <a:pt x="107601" y="113888"/>
                  </a:cubicBezTo>
                  <a:cubicBezTo>
                    <a:pt x="107601" y="118798"/>
                    <a:pt x="97079" y="118798"/>
                    <a:pt x="91818" y="118798"/>
                  </a:cubicBezTo>
                  <a:lnTo>
                    <a:pt x="91818" y="125111"/>
                  </a:lnTo>
                  <a:cubicBezTo>
                    <a:pt x="101560" y="124760"/>
                    <a:pt x="114031" y="124410"/>
                    <a:pt x="120850" y="124410"/>
                  </a:cubicBezTo>
                  <a:cubicBezTo>
                    <a:pt x="130008" y="124410"/>
                    <a:pt x="144622" y="124936"/>
                    <a:pt x="146765" y="125111"/>
                  </a:cubicBezTo>
                  <a:lnTo>
                    <a:pt x="146765" y="118798"/>
                  </a:lnTo>
                  <a:lnTo>
                    <a:pt x="142868" y="118798"/>
                  </a:lnTo>
                  <a:cubicBezTo>
                    <a:pt x="129813" y="118798"/>
                    <a:pt x="128449" y="117044"/>
                    <a:pt x="126306" y="112134"/>
                  </a:cubicBezTo>
                  <a:lnTo>
                    <a:pt x="78958" y="4110"/>
                  </a:lnTo>
                  <a:close/>
                  <a:moveTo>
                    <a:pt x="67656" y="21997"/>
                  </a:moveTo>
                  <a:lnTo>
                    <a:pt x="92597" y="78990"/>
                  </a:lnTo>
                  <a:lnTo>
                    <a:pt x="42716" y="78990"/>
                  </a:lnTo>
                  <a:lnTo>
                    <a:pt x="67656" y="21997"/>
                  </a:lnTo>
                  <a:close/>
                </a:path>
              </a:pathLst>
            </a:custGeom>
            <a:solidFill>
              <a:srgbClr val="1A8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24FB0CA5-7B71-4C9B-006F-5AE1D36FD0E9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4218872" y="6667452"/>
              <a:ext cx="170075" cy="10020"/>
            </a:xfrm>
            <a:custGeom>
              <a:avLst/>
              <a:gdLst>
                <a:gd name="connsiteX0" fmla="*/ 160580 w 170075"/>
                <a:gd name="connsiteY0" fmla="*/ 10096 h 10020"/>
                <a:gd name="connsiteX1" fmla="*/ 170323 w 170075"/>
                <a:gd name="connsiteY1" fmla="*/ 5085 h 10020"/>
                <a:gd name="connsiteX2" fmla="*/ 160580 w 170075"/>
                <a:gd name="connsiteY2" fmla="*/ 75 h 10020"/>
                <a:gd name="connsiteX3" fmla="*/ 9990 w 170075"/>
                <a:gd name="connsiteY3" fmla="*/ 75 h 10020"/>
                <a:gd name="connsiteX4" fmla="*/ 247 w 170075"/>
                <a:gd name="connsiteY4" fmla="*/ 5085 h 10020"/>
                <a:gd name="connsiteX5" fmla="*/ 9990 w 170075"/>
                <a:gd name="connsiteY5" fmla="*/ 10096 h 10020"/>
                <a:gd name="connsiteX6" fmla="*/ 160580 w 170075"/>
                <a:gd name="connsiteY6" fmla="*/ 10096 h 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075" h="10020">
                  <a:moveTo>
                    <a:pt x="160580" y="10096"/>
                  </a:moveTo>
                  <a:cubicBezTo>
                    <a:pt x="165312" y="10096"/>
                    <a:pt x="170323" y="10096"/>
                    <a:pt x="170323" y="5085"/>
                  </a:cubicBezTo>
                  <a:cubicBezTo>
                    <a:pt x="170323" y="75"/>
                    <a:pt x="165312" y="75"/>
                    <a:pt x="160580" y="75"/>
                  </a:cubicBezTo>
                  <a:lnTo>
                    <a:pt x="9990" y="75"/>
                  </a:lnTo>
                  <a:cubicBezTo>
                    <a:pt x="5258" y="75"/>
                    <a:pt x="247" y="75"/>
                    <a:pt x="247" y="5085"/>
                  </a:cubicBezTo>
                  <a:cubicBezTo>
                    <a:pt x="247" y="10096"/>
                    <a:pt x="5258" y="10096"/>
                    <a:pt x="9990" y="10096"/>
                  </a:cubicBezTo>
                  <a:lnTo>
                    <a:pt x="160580" y="10096"/>
                  </a:ln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2653144A-1051-DAB0-40CC-5D144CD3D8B0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4488042" y="6558476"/>
              <a:ext cx="197632" cy="182128"/>
            </a:xfrm>
            <a:custGeom>
              <a:avLst/>
              <a:gdLst>
                <a:gd name="connsiteX0" fmla="*/ 197890 w 197632"/>
                <a:gd name="connsiteY0" fmla="*/ 2580 h 182128"/>
                <a:gd name="connsiteX1" fmla="*/ 194828 w 197632"/>
                <a:gd name="connsiteY1" fmla="*/ 75 h 182128"/>
                <a:gd name="connsiteX2" fmla="*/ 190653 w 197632"/>
                <a:gd name="connsiteY2" fmla="*/ 3081 h 182128"/>
                <a:gd name="connsiteX3" fmla="*/ 171168 w 197632"/>
                <a:gd name="connsiteY3" fmla="*/ 22371 h 182128"/>
                <a:gd name="connsiteX4" fmla="*/ 124961 w 197632"/>
                <a:gd name="connsiteY4" fmla="*/ 75 h 182128"/>
                <a:gd name="connsiteX5" fmla="*/ 257 w 197632"/>
                <a:gd name="connsiteY5" fmla="*/ 113561 h 182128"/>
                <a:gd name="connsiteX6" fmla="*/ 75692 w 197632"/>
                <a:gd name="connsiteY6" fmla="*/ 182203 h 182128"/>
                <a:gd name="connsiteX7" fmla="*/ 135817 w 197632"/>
                <a:gd name="connsiteY7" fmla="*/ 160658 h 182128"/>
                <a:gd name="connsiteX8" fmla="*/ 166436 w 197632"/>
                <a:gd name="connsiteY8" fmla="*/ 116567 h 182128"/>
                <a:gd name="connsiteX9" fmla="*/ 163095 w 197632"/>
                <a:gd name="connsiteY9" fmla="*/ 114062 h 182128"/>
                <a:gd name="connsiteX10" fmla="*/ 159477 w 197632"/>
                <a:gd name="connsiteY10" fmla="*/ 116567 h 182128"/>
                <a:gd name="connsiteX11" fmla="*/ 131363 w 197632"/>
                <a:gd name="connsiteY11" fmla="*/ 156149 h 182128"/>
                <a:gd name="connsiteX12" fmla="*/ 80145 w 197632"/>
                <a:gd name="connsiteY12" fmla="*/ 174437 h 182128"/>
                <a:gd name="connsiteX13" fmla="*/ 25588 w 197632"/>
                <a:gd name="connsiteY13" fmla="*/ 122329 h 182128"/>
                <a:gd name="connsiteX14" fmla="*/ 59269 w 197632"/>
                <a:gd name="connsiteY14" fmla="*/ 38154 h 182128"/>
                <a:gd name="connsiteX15" fmla="*/ 127188 w 197632"/>
                <a:gd name="connsiteY15" fmla="*/ 7841 h 182128"/>
                <a:gd name="connsiteX16" fmla="*/ 172003 w 197632"/>
                <a:gd name="connsiteY16" fmla="*/ 56191 h 182128"/>
                <a:gd name="connsiteX17" fmla="*/ 171168 w 197632"/>
                <a:gd name="connsiteY17" fmla="*/ 68968 h 182128"/>
                <a:gd name="connsiteX18" fmla="*/ 175343 w 197632"/>
                <a:gd name="connsiteY18" fmla="*/ 71473 h 182128"/>
                <a:gd name="connsiteX19" fmla="*/ 180354 w 197632"/>
                <a:gd name="connsiteY19" fmla="*/ 66463 h 182128"/>
                <a:gd name="connsiteX20" fmla="*/ 197890 w 197632"/>
                <a:gd name="connsiteY20" fmla="*/ 2580 h 18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632" h="182128">
                  <a:moveTo>
                    <a:pt x="197890" y="2580"/>
                  </a:moveTo>
                  <a:cubicBezTo>
                    <a:pt x="197890" y="1828"/>
                    <a:pt x="197333" y="75"/>
                    <a:pt x="194828" y="75"/>
                  </a:cubicBezTo>
                  <a:cubicBezTo>
                    <a:pt x="193993" y="75"/>
                    <a:pt x="193715" y="325"/>
                    <a:pt x="190653" y="3081"/>
                  </a:cubicBezTo>
                  <a:lnTo>
                    <a:pt x="171168" y="22371"/>
                  </a:lnTo>
                  <a:cubicBezTo>
                    <a:pt x="168663" y="18864"/>
                    <a:pt x="155858" y="75"/>
                    <a:pt x="124961" y="75"/>
                  </a:cubicBezTo>
                  <a:cubicBezTo>
                    <a:pt x="62887" y="75"/>
                    <a:pt x="257" y="55440"/>
                    <a:pt x="257" y="113561"/>
                  </a:cubicBezTo>
                  <a:cubicBezTo>
                    <a:pt x="257" y="154896"/>
                    <a:pt x="33103" y="182203"/>
                    <a:pt x="75692" y="182203"/>
                  </a:cubicBezTo>
                  <a:cubicBezTo>
                    <a:pt x="99909" y="182203"/>
                    <a:pt x="121064" y="172182"/>
                    <a:pt x="135817" y="160658"/>
                  </a:cubicBezTo>
                  <a:cubicBezTo>
                    <a:pt x="161704" y="140116"/>
                    <a:pt x="166436" y="117318"/>
                    <a:pt x="166436" y="116567"/>
                  </a:cubicBezTo>
                  <a:cubicBezTo>
                    <a:pt x="166436" y="114062"/>
                    <a:pt x="163652" y="114062"/>
                    <a:pt x="163095" y="114062"/>
                  </a:cubicBezTo>
                  <a:cubicBezTo>
                    <a:pt x="161425" y="114062"/>
                    <a:pt x="160034" y="114563"/>
                    <a:pt x="159477" y="116567"/>
                  </a:cubicBezTo>
                  <a:cubicBezTo>
                    <a:pt x="156972" y="123832"/>
                    <a:pt x="150569" y="141619"/>
                    <a:pt x="131363" y="156149"/>
                  </a:cubicBezTo>
                  <a:cubicBezTo>
                    <a:pt x="112156" y="170178"/>
                    <a:pt x="94620" y="174437"/>
                    <a:pt x="80145" y="174437"/>
                  </a:cubicBezTo>
                  <a:cubicBezTo>
                    <a:pt x="55093" y="174437"/>
                    <a:pt x="25588" y="161410"/>
                    <a:pt x="25588" y="122329"/>
                  </a:cubicBezTo>
                  <a:cubicBezTo>
                    <a:pt x="25588" y="108049"/>
                    <a:pt x="31433" y="67465"/>
                    <a:pt x="59269" y="38154"/>
                  </a:cubicBezTo>
                  <a:cubicBezTo>
                    <a:pt x="76248" y="20367"/>
                    <a:pt x="102414" y="7841"/>
                    <a:pt x="127188" y="7841"/>
                  </a:cubicBezTo>
                  <a:cubicBezTo>
                    <a:pt x="155580" y="7841"/>
                    <a:pt x="172003" y="27131"/>
                    <a:pt x="172003" y="56191"/>
                  </a:cubicBezTo>
                  <a:cubicBezTo>
                    <a:pt x="172003" y="66212"/>
                    <a:pt x="171168" y="66463"/>
                    <a:pt x="171168" y="68968"/>
                  </a:cubicBezTo>
                  <a:cubicBezTo>
                    <a:pt x="171168" y="71473"/>
                    <a:pt x="174230" y="71473"/>
                    <a:pt x="175343" y="71473"/>
                  </a:cubicBezTo>
                  <a:cubicBezTo>
                    <a:pt x="178962" y="71473"/>
                    <a:pt x="178962" y="70972"/>
                    <a:pt x="180354" y="66463"/>
                  </a:cubicBezTo>
                  <a:lnTo>
                    <a:pt x="197890" y="2580"/>
                  </a:ln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C0D419A-BCBF-3D19-67FA-2894BD10591C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4681839" y="6647636"/>
              <a:ext cx="146526" cy="125034"/>
            </a:xfrm>
            <a:custGeom>
              <a:avLst/>
              <a:gdLst>
                <a:gd name="connsiteX0" fmla="*/ 78983 w 146526"/>
                <a:gd name="connsiteY0" fmla="*/ 4110 h 125034"/>
                <a:gd name="connsiteX1" fmla="*/ 73528 w 146526"/>
                <a:gd name="connsiteY1" fmla="*/ 76 h 125034"/>
                <a:gd name="connsiteX2" fmla="*/ 68072 w 146526"/>
                <a:gd name="connsiteY2" fmla="*/ 4110 h 125034"/>
                <a:gd name="connsiteX3" fmla="*/ 23062 w 146526"/>
                <a:gd name="connsiteY3" fmla="*/ 106698 h 125034"/>
                <a:gd name="connsiteX4" fmla="*/ 264 w 146526"/>
                <a:gd name="connsiteY4" fmla="*/ 118798 h 125034"/>
                <a:gd name="connsiteX5" fmla="*/ 264 w 146526"/>
                <a:gd name="connsiteY5" fmla="*/ 125111 h 125034"/>
                <a:gd name="connsiteX6" fmla="*/ 20334 w 146526"/>
                <a:gd name="connsiteY6" fmla="*/ 124410 h 125034"/>
                <a:gd name="connsiteX7" fmla="*/ 43716 w 146526"/>
                <a:gd name="connsiteY7" fmla="*/ 125111 h 125034"/>
                <a:gd name="connsiteX8" fmla="*/ 43716 w 146526"/>
                <a:gd name="connsiteY8" fmla="*/ 118798 h 125034"/>
                <a:gd name="connsiteX9" fmla="*/ 29686 w 146526"/>
                <a:gd name="connsiteY9" fmla="*/ 110380 h 125034"/>
                <a:gd name="connsiteX10" fmla="*/ 30661 w 146526"/>
                <a:gd name="connsiteY10" fmla="*/ 106873 h 125034"/>
                <a:gd name="connsiteX11" fmla="*/ 40014 w 146526"/>
                <a:gd name="connsiteY11" fmla="*/ 85303 h 125034"/>
                <a:gd name="connsiteX12" fmla="*/ 95351 w 146526"/>
                <a:gd name="connsiteY12" fmla="*/ 85303 h 125034"/>
                <a:gd name="connsiteX13" fmla="*/ 106652 w 146526"/>
                <a:gd name="connsiteY13" fmla="*/ 110907 h 125034"/>
                <a:gd name="connsiteX14" fmla="*/ 107626 w 146526"/>
                <a:gd name="connsiteY14" fmla="*/ 113888 h 125034"/>
                <a:gd name="connsiteX15" fmla="*/ 91843 w 146526"/>
                <a:gd name="connsiteY15" fmla="*/ 118798 h 125034"/>
                <a:gd name="connsiteX16" fmla="*/ 91843 w 146526"/>
                <a:gd name="connsiteY16" fmla="*/ 125111 h 125034"/>
                <a:gd name="connsiteX17" fmla="*/ 120876 w 146526"/>
                <a:gd name="connsiteY17" fmla="*/ 124410 h 125034"/>
                <a:gd name="connsiteX18" fmla="*/ 146791 w 146526"/>
                <a:gd name="connsiteY18" fmla="*/ 125111 h 125034"/>
                <a:gd name="connsiteX19" fmla="*/ 146791 w 146526"/>
                <a:gd name="connsiteY19" fmla="*/ 118798 h 125034"/>
                <a:gd name="connsiteX20" fmla="*/ 142894 w 146526"/>
                <a:gd name="connsiteY20" fmla="*/ 118798 h 125034"/>
                <a:gd name="connsiteX21" fmla="*/ 126332 w 146526"/>
                <a:gd name="connsiteY21" fmla="*/ 112134 h 125034"/>
                <a:gd name="connsiteX22" fmla="*/ 78983 w 146526"/>
                <a:gd name="connsiteY22" fmla="*/ 4110 h 125034"/>
                <a:gd name="connsiteX23" fmla="*/ 67682 w 146526"/>
                <a:gd name="connsiteY23" fmla="*/ 21997 h 125034"/>
                <a:gd name="connsiteX24" fmla="*/ 92623 w 146526"/>
                <a:gd name="connsiteY24" fmla="*/ 78990 h 125034"/>
                <a:gd name="connsiteX25" fmla="*/ 42741 w 146526"/>
                <a:gd name="connsiteY25" fmla="*/ 78990 h 125034"/>
                <a:gd name="connsiteX26" fmla="*/ 67682 w 146526"/>
                <a:gd name="connsiteY26" fmla="*/ 21997 h 12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6526" h="125034">
                  <a:moveTo>
                    <a:pt x="78983" y="4110"/>
                  </a:moveTo>
                  <a:cubicBezTo>
                    <a:pt x="77814" y="1304"/>
                    <a:pt x="77230" y="76"/>
                    <a:pt x="73528" y="76"/>
                  </a:cubicBezTo>
                  <a:cubicBezTo>
                    <a:pt x="69825" y="76"/>
                    <a:pt x="69241" y="1304"/>
                    <a:pt x="68072" y="4110"/>
                  </a:cubicBezTo>
                  <a:lnTo>
                    <a:pt x="23062" y="106698"/>
                  </a:lnTo>
                  <a:cubicBezTo>
                    <a:pt x="21113" y="111082"/>
                    <a:pt x="17801" y="118798"/>
                    <a:pt x="264" y="118798"/>
                  </a:cubicBezTo>
                  <a:lnTo>
                    <a:pt x="264" y="125111"/>
                  </a:lnTo>
                  <a:cubicBezTo>
                    <a:pt x="6889" y="124585"/>
                    <a:pt x="13709" y="124410"/>
                    <a:pt x="20334" y="124410"/>
                  </a:cubicBezTo>
                  <a:cubicBezTo>
                    <a:pt x="28128" y="124410"/>
                    <a:pt x="42547" y="125111"/>
                    <a:pt x="43716" y="125111"/>
                  </a:cubicBezTo>
                  <a:lnTo>
                    <a:pt x="43716" y="118798"/>
                  </a:lnTo>
                  <a:cubicBezTo>
                    <a:pt x="35142" y="118798"/>
                    <a:pt x="29686" y="115291"/>
                    <a:pt x="29686" y="110380"/>
                  </a:cubicBezTo>
                  <a:cubicBezTo>
                    <a:pt x="29686" y="108978"/>
                    <a:pt x="29881" y="108627"/>
                    <a:pt x="30661" y="106873"/>
                  </a:cubicBezTo>
                  <a:lnTo>
                    <a:pt x="40014" y="85303"/>
                  </a:lnTo>
                  <a:lnTo>
                    <a:pt x="95351" y="85303"/>
                  </a:lnTo>
                  <a:lnTo>
                    <a:pt x="106652" y="110907"/>
                  </a:lnTo>
                  <a:cubicBezTo>
                    <a:pt x="107042" y="111783"/>
                    <a:pt x="107626" y="113011"/>
                    <a:pt x="107626" y="113888"/>
                  </a:cubicBezTo>
                  <a:cubicBezTo>
                    <a:pt x="107626" y="118798"/>
                    <a:pt x="97104" y="118798"/>
                    <a:pt x="91843" y="118798"/>
                  </a:cubicBezTo>
                  <a:lnTo>
                    <a:pt x="91843" y="125111"/>
                  </a:lnTo>
                  <a:cubicBezTo>
                    <a:pt x="101586" y="124760"/>
                    <a:pt x="114056" y="124410"/>
                    <a:pt x="120876" y="124410"/>
                  </a:cubicBezTo>
                  <a:cubicBezTo>
                    <a:pt x="130034" y="124410"/>
                    <a:pt x="144648" y="124936"/>
                    <a:pt x="146791" y="125111"/>
                  </a:cubicBezTo>
                  <a:lnTo>
                    <a:pt x="146791" y="118798"/>
                  </a:lnTo>
                  <a:lnTo>
                    <a:pt x="142894" y="118798"/>
                  </a:lnTo>
                  <a:cubicBezTo>
                    <a:pt x="129839" y="118798"/>
                    <a:pt x="128475" y="117044"/>
                    <a:pt x="126332" y="112134"/>
                  </a:cubicBezTo>
                  <a:lnTo>
                    <a:pt x="78983" y="4110"/>
                  </a:lnTo>
                  <a:close/>
                  <a:moveTo>
                    <a:pt x="67682" y="21997"/>
                  </a:moveTo>
                  <a:lnTo>
                    <a:pt x="92623" y="78990"/>
                  </a:lnTo>
                  <a:lnTo>
                    <a:pt x="42741" y="78990"/>
                  </a:lnTo>
                  <a:lnTo>
                    <a:pt x="67682" y="21997"/>
                  </a:ln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673158FF-0133-AC96-1DFB-BFD93F4F0FCF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4866301" y="6707860"/>
              <a:ext cx="191731" cy="79089"/>
            </a:xfrm>
            <a:custGeom>
              <a:avLst/>
              <a:gdLst>
                <a:gd name="connsiteX0" fmla="*/ 97890 w 191731"/>
                <a:gd name="connsiteY0" fmla="*/ 29363 h 79089"/>
                <a:gd name="connsiteX1" fmla="*/ 77041 w 191731"/>
                <a:gd name="connsiteY1" fmla="*/ 10774 h 79089"/>
                <a:gd name="connsiteX2" fmla="*/ 41968 w 191731"/>
                <a:gd name="connsiteY2" fmla="*/ 77 h 79089"/>
                <a:gd name="connsiteX3" fmla="*/ 271 w 191731"/>
                <a:gd name="connsiteY3" fmla="*/ 39709 h 79089"/>
                <a:gd name="connsiteX4" fmla="*/ 41384 w 191731"/>
                <a:gd name="connsiteY4" fmla="*/ 79166 h 79089"/>
                <a:gd name="connsiteX5" fmla="*/ 94383 w 191731"/>
                <a:gd name="connsiteY5" fmla="*/ 49880 h 79089"/>
                <a:gd name="connsiteX6" fmla="*/ 115232 w 191731"/>
                <a:gd name="connsiteY6" fmla="*/ 68469 h 79089"/>
                <a:gd name="connsiteX7" fmla="*/ 150305 w 191731"/>
                <a:gd name="connsiteY7" fmla="*/ 79166 h 79089"/>
                <a:gd name="connsiteX8" fmla="*/ 192002 w 191731"/>
                <a:gd name="connsiteY8" fmla="*/ 39534 h 79089"/>
                <a:gd name="connsiteX9" fmla="*/ 150889 w 191731"/>
                <a:gd name="connsiteY9" fmla="*/ 77 h 79089"/>
                <a:gd name="connsiteX10" fmla="*/ 97890 w 191731"/>
                <a:gd name="connsiteY10" fmla="*/ 29363 h 79089"/>
                <a:gd name="connsiteX11" fmla="*/ 104125 w 191731"/>
                <a:gd name="connsiteY11" fmla="*/ 35851 h 79089"/>
                <a:gd name="connsiteX12" fmla="*/ 152643 w 191731"/>
                <a:gd name="connsiteY12" fmla="*/ 6741 h 79089"/>
                <a:gd name="connsiteX13" fmla="*/ 186547 w 191731"/>
                <a:gd name="connsiteY13" fmla="*/ 39534 h 79089"/>
                <a:gd name="connsiteX14" fmla="*/ 153422 w 191731"/>
                <a:gd name="connsiteY14" fmla="*/ 69521 h 79089"/>
                <a:gd name="connsiteX15" fmla="*/ 104125 w 191731"/>
                <a:gd name="connsiteY15" fmla="*/ 35851 h 79089"/>
                <a:gd name="connsiteX16" fmla="*/ 88148 w 191731"/>
                <a:gd name="connsiteY16" fmla="*/ 43392 h 79089"/>
                <a:gd name="connsiteX17" fmla="*/ 39630 w 191731"/>
                <a:gd name="connsiteY17" fmla="*/ 72502 h 79089"/>
                <a:gd name="connsiteX18" fmla="*/ 5726 w 191731"/>
                <a:gd name="connsiteY18" fmla="*/ 39709 h 79089"/>
                <a:gd name="connsiteX19" fmla="*/ 38851 w 191731"/>
                <a:gd name="connsiteY19" fmla="*/ 9722 h 79089"/>
                <a:gd name="connsiteX20" fmla="*/ 88148 w 191731"/>
                <a:gd name="connsiteY20" fmla="*/ 43392 h 7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1731" h="79089">
                  <a:moveTo>
                    <a:pt x="97890" y="29363"/>
                  </a:moveTo>
                  <a:cubicBezTo>
                    <a:pt x="87563" y="18490"/>
                    <a:pt x="84446" y="15509"/>
                    <a:pt x="77041" y="10774"/>
                  </a:cubicBezTo>
                  <a:cubicBezTo>
                    <a:pt x="65155" y="3058"/>
                    <a:pt x="52685" y="77"/>
                    <a:pt x="41968" y="77"/>
                  </a:cubicBezTo>
                  <a:cubicBezTo>
                    <a:pt x="17807" y="77"/>
                    <a:pt x="271" y="18665"/>
                    <a:pt x="271" y="39709"/>
                  </a:cubicBezTo>
                  <a:cubicBezTo>
                    <a:pt x="271" y="60227"/>
                    <a:pt x="17028" y="79166"/>
                    <a:pt x="41384" y="79166"/>
                  </a:cubicBezTo>
                  <a:cubicBezTo>
                    <a:pt x="68468" y="79166"/>
                    <a:pt x="87368" y="59175"/>
                    <a:pt x="94383" y="49880"/>
                  </a:cubicBezTo>
                  <a:cubicBezTo>
                    <a:pt x="104710" y="60753"/>
                    <a:pt x="107827" y="63734"/>
                    <a:pt x="115232" y="68469"/>
                  </a:cubicBezTo>
                  <a:cubicBezTo>
                    <a:pt x="127118" y="76185"/>
                    <a:pt x="139588" y="79166"/>
                    <a:pt x="150305" y="79166"/>
                  </a:cubicBezTo>
                  <a:cubicBezTo>
                    <a:pt x="174466" y="79166"/>
                    <a:pt x="192002" y="60577"/>
                    <a:pt x="192002" y="39534"/>
                  </a:cubicBezTo>
                  <a:cubicBezTo>
                    <a:pt x="192002" y="19016"/>
                    <a:pt x="175245" y="77"/>
                    <a:pt x="150889" y="77"/>
                  </a:cubicBezTo>
                  <a:cubicBezTo>
                    <a:pt x="123805" y="77"/>
                    <a:pt x="104905" y="20068"/>
                    <a:pt x="97890" y="29363"/>
                  </a:cubicBezTo>
                  <a:close/>
                  <a:moveTo>
                    <a:pt x="104125" y="35851"/>
                  </a:moveTo>
                  <a:cubicBezTo>
                    <a:pt x="111919" y="24452"/>
                    <a:pt x="128871" y="6741"/>
                    <a:pt x="152643" y="6741"/>
                  </a:cubicBezTo>
                  <a:cubicBezTo>
                    <a:pt x="172712" y="6741"/>
                    <a:pt x="186547" y="22699"/>
                    <a:pt x="186547" y="39534"/>
                  </a:cubicBezTo>
                  <a:cubicBezTo>
                    <a:pt x="186547" y="56369"/>
                    <a:pt x="171348" y="69521"/>
                    <a:pt x="153422" y="69521"/>
                  </a:cubicBezTo>
                  <a:cubicBezTo>
                    <a:pt x="135301" y="69521"/>
                    <a:pt x="122831" y="56193"/>
                    <a:pt x="104125" y="35851"/>
                  </a:cubicBezTo>
                  <a:close/>
                  <a:moveTo>
                    <a:pt x="88148" y="43392"/>
                  </a:moveTo>
                  <a:cubicBezTo>
                    <a:pt x="80354" y="54790"/>
                    <a:pt x="63402" y="72502"/>
                    <a:pt x="39630" y="72502"/>
                  </a:cubicBezTo>
                  <a:cubicBezTo>
                    <a:pt x="19561" y="72502"/>
                    <a:pt x="5726" y="56544"/>
                    <a:pt x="5726" y="39709"/>
                  </a:cubicBezTo>
                  <a:cubicBezTo>
                    <a:pt x="5726" y="22874"/>
                    <a:pt x="20925" y="9722"/>
                    <a:pt x="38851" y="9722"/>
                  </a:cubicBezTo>
                  <a:cubicBezTo>
                    <a:pt x="56972" y="9722"/>
                    <a:pt x="69442" y="23049"/>
                    <a:pt x="88148" y="43392"/>
                  </a:cubicBez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CB12C1D3-8CE0-BEB9-B67D-E7EE918C5F65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5102994" y="6547202"/>
              <a:ext cx="64578" cy="250520"/>
            </a:xfrm>
            <a:custGeom>
              <a:avLst/>
              <a:gdLst>
                <a:gd name="connsiteX0" fmla="*/ 64858 w 64578"/>
                <a:gd name="connsiteY0" fmla="*/ 125335 h 250520"/>
                <a:gd name="connsiteX1" fmla="*/ 46486 w 64578"/>
                <a:gd name="connsiteY1" fmla="*/ 47173 h 250520"/>
                <a:gd name="connsiteX2" fmla="*/ 3063 w 64578"/>
                <a:gd name="connsiteY2" fmla="*/ 75 h 250520"/>
                <a:gd name="connsiteX3" fmla="*/ 279 w 64578"/>
                <a:gd name="connsiteY3" fmla="*/ 2580 h 250520"/>
                <a:gd name="connsiteX4" fmla="*/ 5568 w 64578"/>
                <a:gd name="connsiteY4" fmla="*/ 8342 h 250520"/>
                <a:gd name="connsiteX5" fmla="*/ 48713 w 64578"/>
                <a:gd name="connsiteY5" fmla="*/ 125335 h 250520"/>
                <a:gd name="connsiteX6" fmla="*/ 3898 w 64578"/>
                <a:gd name="connsiteY6" fmla="*/ 243831 h 250520"/>
                <a:gd name="connsiteX7" fmla="*/ 279 w 64578"/>
                <a:gd name="connsiteY7" fmla="*/ 248090 h 250520"/>
                <a:gd name="connsiteX8" fmla="*/ 3063 w 64578"/>
                <a:gd name="connsiteY8" fmla="*/ 250595 h 250520"/>
                <a:gd name="connsiteX9" fmla="*/ 47321 w 64578"/>
                <a:gd name="connsiteY9" fmla="*/ 201744 h 250520"/>
                <a:gd name="connsiteX10" fmla="*/ 64858 w 64578"/>
                <a:gd name="connsiteY10" fmla="*/ 12533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50520">
                  <a:moveTo>
                    <a:pt x="64858" y="125335"/>
                  </a:moveTo>
                  <a:cubicBezTo>
                    <a:pt x="64858" y="105794"/>
                    <a:pt x="61796" y="75481"/>
                    <a:pt x="46486" y="47173"/>
                  </a:cubicBezTo>
                  <a:cubicBezTo>
                    <a:pt x="29785" y="16359"/>
                    <a:pt x="5846" y="75"/>
                    <a:pt x="3063" y="75"/>
                  </a:cubicBezTo>
                  <a:cubicBezTo>
                    <a:pt x="1392" y="75"/>
                    <a:pt x="279" y="1077"/>
                    <a:pt x="279" y="2580"/>
                  </a:cubicBezTo>
                  <a:cubicBezTo>
                    <a:pt x="279" y="3331"/>
                    <a:pt x="279" y="3833"/>
                    <a:pt x="5568" y="8342"/>
                  </a:cubicBezTo>
                  <a:cubicBezTo>
                    <a:pt x="32847" y="33143"/>
                    <a:pt x="48713" y="72976"/>
                    <a:pt x="48713" y="125335"/>
                  </a:cubicBezTo>
                  <a:cubicBezTo>
                    <a:pt x="48713" y="168174"/>
                    <a:pt x="38414" y="212266"/>
                    <a:pt x="3898" y="243831"/>
                  </a:cubicBezTo>
                  <a:cubicBezTo>
                    <a:pt x="279" y="246837"/>
                    <a:pt x="279" y="247339"/>
                    <a:pt x="279" y="248090"/>
                  </a:cubicBezTo>
                  <a:cubicBezTo>
                    <a:pt x="279" y="249593"/>
                    <a:pt x="1392" y="250595"/>
                    <a:pt x="3063" y="250595"/>
                  </a:cubicBezTo>
                  <a:cubicBezTo>
                    <a:pt x="5846" y="250595"/>
                    <a:pt x="30898" y="233560"/>
                    <a:pt x="47321" y="201744"/>
                  </a:cubicBezTo>
                  <a:cubicBezTo>
                    <a:pt x="61517" y="174187"/>
                    <a:pt x="64858" y="146379"/>
                    <a:pt x="64858" y="125335"/>
                  </a:cubicBezTo>
                  <a:close/>
                </a:path>
              </a:pathLst>
            </a:custGeom>
            <a:solidFill>
              <a:srgbClr val="000000"/>
            </a:solidFill>
            <a:ln w="279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68" name="Groupe 167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ed{\Nu} = \frac{h L}{\lambda}&#10;$$&#10;\end{document}&#10;" title="IguanaTex Vector Display">
            <a:extLst>
              <a:ext uri="{FF2B5EF4-FFF2-40B4-BE49-F238E27FC236}">
                <a16:creationId xmlns:a16="http://schemas.microsoft.com/office/drawing/2014/main" id="{8FE0F5B4-E082-041B-FB63-E062EC0425AB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390899" y="5346700"/>
            <a:ext cx="1069708" cy="561597"/>
            <a:chOff x="8951542" y="7052848"/>
            <a:chExt cx="1034547" cy="551361"/>
          </a:xfrm>
        </p:grpSpPr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61B5998E-F745-CD9F-610F-FF5E1C72B6D7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8951542" y="7236020"/>
              <a:ext cx="177420" cy="181970"/>
            </a:xfrm>
            <a:custGeom>
              <a:avLst/>
              <a:gdLst>
                <a:gd name="connsiteX0" fmla="*/ 51907 w 177420"/>
                <a:gd name="connsiteY0" fmla="*/ 3541 h 181970"/>
                <a:gd name="connsiteX1" fmla="*/ 44373 w 177420"/>
                <a:gd name="connsiteY1" fmla="*/ 77 h 181970"/>
                <a:gd name="connsiteX2" fmla="*/ 213 w 177420"/>
                <a:gd name="connsiteY2" fmla="*/ 77 h 181970"/>
                <a:gd name="connsiteX3" fmla="*/ 213 w 177420"/>
                <a:gd name="connsiteY3" fmla="*/ 8337 h 181970"/>
                <a:gd name="connsiteX4" fmla="*/ 7746 w 177420"/>
                <a:gd name="connsiteY4" fmla="*/ 8337 h 181970"/>
                <a:gd name="connsiteX5" fmla="*/ 20735 w 177420"/>
                <a:gd name="connsiteY5" fmla="*/ 8870 h 181970"/>
                <a:gd name="connsiteX6" fmla="*/ 26969 w 177420"/>
                <a:gd name="connsiteY6" fmla="*/ 14997 h 181970"/>
                <a:gd name="connsiteX7" fmla="*/ 26969 w 177420"/>
                <a:gd name="connsiteY7" fmla="*/ 154073 h 181970"/>
                <a:gd name="connsiteX8" fmla="*/ 213 w 177420"/>
                <a:gd name="connsiteY8" fmla="*/ 173788 h 181970"/>
                <a:gd name="connsiteX9" fmla="*/ 213 w 177420"/>
                <a:gd name="connsiteY9" fmla="*/ 182048 h 181970"/>
                <a:gd name="connsiteX10" fmla="*/ 30606 w 177420"/>
                <a:gd name="connsiteY10" fmla="*/ 181248 h 181970"/>
                <a:gd name="connsiteX11" fmla="*/ 60999 w 177420"/>
                <a:gd name="connsiteY11" fmla="*/ 182048 h 181970"/>
                <a:gd name="connsiteX12" fmla="*/ 60999 w 177420"/>
                <a:gd name="connsiteY12" fmla="*/ 173788 h 181970"/>
                <a:gd name="connsiteX13" fmla="*/ 34243 w 177420"/>
                <a:gd name="connsiteY13" fmla="*/ 154073 h 181970"/>
                <a:gd name="connsiteX14" fmla="*/ 34243 w 177420"/>
                <a:gd name="connsiteY14" fmla="*/ 15530 h 181970"/>
                <a:gd name="connsiteX15" fmla="*/ 36840 w 177420"/>
                <a:gd name="connsiteY15" fmla="*/ 18727 h 181970"/>
                <a:gd name="connsiteX16" fmla="*/ 142825 w 177420"/>
                <a:gd name="connsiteY16" fmla="*/ 178584 h 181970"/>
                <a:gd name="connsiteX17" fmla="*/ 147241 w 177420"/>
                <a:gd name="connsiteY17" fmla="*/ 182048 h 181970"/>
                <a:gd name="connsiteX18" fmla="*/ 150878 w 177420"/>
                <a:gd name="connsiteY18" fmla="*/ 175121 h 181970"/>
                <a:gd name="connsiteX19" fmla="*/ 150878 w 177420"/>
                <a:gd name="connsiteY19" fmla="*/ 28052 h 181970"/>
                <a:gd name="connsiteX20" fmla="*/ 177634 w 177420"/>
                <a:gd name="connsiteY20" fmla="*/ 8337 h 181970"/>
                <a:gd name="connsiteX21" fmla="*/ 177634 w 177420"/>
                <a:gd name="connsiteY21" fmla="*/ 77 h 181970"/>
                <a:gd name="connsiteX22" fmla="*/ 147241 w 177420"/>
                <a:gd name="connsiteY22" fmla="*/ 877 h 181970"/>
                <a:gd name="connsiteX23" fmla="*/ 116848 w 177420"/>
                <a:gd name="connsiteY23" fmla="*/ 77 h 181970"/>
                <a:gd name="connsiteX24" fmla="*/ 116848 w 177420"/>
                <a:gd name="connsiteY24" fmla="*/ 8337 h 181970"/>
                <a:gd name="connsiteX25" fmla="*/ 143604 w 177420"/>
                <a:gd name="connsiteY25" fmla="*/ 28052 h 181970"/>
                <a:gd name="connsiteX26" fmla="*/ 143604 w 177420"/>
                <a:gd name="connsiteY26" fmla="*/ 141817 h 181970"/>
                <a:gd name="connsiteX27" fmla="*/ 51907 w 177420"/>
                <a:gd name="connsiteY27" fmla="*/ 3541 h 18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7420" h="181970">
                  <a:moveTo>
                    <a:pt x="51907" y="3541"/>
                  </a:moveTo>
                  <a:cubicBezTo>
                    <a:pt x="49569" y="344"/>
                    <a:pt x="49309" y="77"/>
                    <a:pt x="44373" y="77"/>
                  </a:cubicBezTo>
                  <a:lnTo>
                    <a:pt x="213" y="77"/>
                  </a:lnTo>
                  <a:lnTo>
                    <a:pt x="213" y="8337"/>
                  </a:lnTo>
                  <a:lnTo>
                    <a:pt x="7746" y="8337"/>
                  </a:lnTo>
                  <a:cubicBezTo>
                    <a:pt x="11643" y="8337"/>
                    <a:pt x="16838" y="8603"/>
                    <a:pt x="20735" y="8870"/>
                  </a:cubicBezTo>
                  <a:cubicBezTo>
                    <a:pt x="26709" y="9669"/>
                    <a:pt x="26969" y="9935"/>
                    <a:pt x="26969" y="14997"/>
                  </a:cubicBezTo>
                  <a:lnTo>
                    <a:pt x="26969" y="154073"/>
                  </a:lnTo>
                  <a:cubicBezTo>
                    <a:pt x="26969" y="161266"/>
                    <a:pt x="26969" y="173788"/>
                    <a:pt x="213" y="173788"/>
                  </a:cubicBezTo>
                  <a:lnTo>
                    <a:pt x="213" y="182048"/>
                  </a:lnTo>
                  <a:cubicBezTo>
                    <a:pt x="9305" y="181781"/>
                    <a:pt x="22033" y="181248"/>
                    <a:pt x="30606" y="181248"/>
                  </a:cubicBezTo>
                  <a:cubicBezTo>
                    <a:pt x="39178" y="181248"/>
                    <a:pt x="51907" y="181781"/>
                    <a:pt x="60999" y="182048"/>
                  </a:cubicBezTo>
                  <a:lnTo>
                    <a:pt x="60999" y="173788"/>
                  </a:lnTo>
                  <a:cubicBezTo>
                    <a:pt x="34243" y="173788"/>
                    <a:pt x="34243" y="161266"/>
                    <a:pt x="34243" y="154073"/>
                  </a:cubicBezTo>
                  <a:lnTo>
                    <a:pt x="34243" y="15530"/>
                  </a:lnTo>
                  <a:cubicBezTo>
                    <a:pt x="35541" y="16862"/>
                    <a:pt x="35801" y="17129"/>
                    <a:pt x="36840" y="18727"/>
                  </a:cubicBezTo>
                  <a:lnTo>
                    <a:pt x="142825" y="178584"/>
                  </a:lnTo>
                  <a:cubicBezTo>
                    <a:pt x="145163" y="181781"/>
                    <a:pt x="145423" y="182048"/>
                    <a:pt x="147241" y="182048"/>
                  </a:cubicBezTo>
                  <a:cubicBezTo>
                    <a:pt x="150878" y="182048"/>
                    <a:pt x="150878" y="180183"/>
                    <a:pt x="150878" y="175121"/>
                  </a:cubicBezTo>
                  <a:lnTo>
                    <a:pt x="150878" y="28052"/>
                  </a:lnTo>
                  <a:cubicBezTo>
                    <a:pt x="150878" y="20859"/>
                    <a:pt x="150878" y="8337"/>
                    <a:pt x="177634" y="8337"/>
                  </a:cubicBezTo>
                  <a:lnTo>
                    <a:pt x="177634" y="77"/>
                  </a:lnTo>
                  <a:cubicBezTo>
                    <a:pt x="168542" y="344"/>
                    <a:pt x="155814" y="877"/>
                    <a:pt x="147241" y="877"/>
                  </a:cubicBezTo>
                  <a:cubicBezTo>
                    <a:pt x="138669" y="877"/>
                    <a:pt x="125940" y="344"/>
                    <a:pt x="116848" y="77"/>
                  </a:cubicBezTo>
                  <a:lnTo>
                    <a:pt x="116848" y="8337"/>
                  </a:lnTo>
                  <a:cubicBezTo>
                    <a:pt x="143604" y="8337"/>
                    <a:pt x="143604" y="20859"/>
                    <a:pt x="143604" y="28052"/>
                  </a:cubicBezTo>
                  <a:lnTo>
                    <a:pt x="143604" y="141817"/>
                  </a:lnTo>
                  <a:lnTo>
                    <a:pt x="51907" y="3541"/>
                  </a:lnTo>
                  <a:close/>
                </a:path>
              </a:pathLst>
            </a:custGeom>
            <a:solidFill>
              <a:srgbClr val="FF1A1A"/>
            </a:solidFill>
            <a:ln w="25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9B4ED7EF-F297-D0D9-723F-4EFB8A8AB778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146108" y="7300229"/>
              <a:ext cx="130662" cy="120691"/>
            </a:xfrm>
            <a:custGeom>
              <a:avLst/>
              <a:gdLst>
                <a:gd name="connsiteX0" fmla="*/ 93477 w 130662"/>
                <a:gd name="connsiteY0" fmla="*/ 96791 h 120691"/>
                <a:gd name="connsiteX1" fmla="*/ 93477 w 130662"/>
                <a:gd name="connsiteY1" fmla="*/ 120769 h 120691"/>
                <a:gd name="connsiteX2" fmla="*/ 130883 w 130662"/>
                <a:gd name="connsiteY2" fmla="*/ 117839 h 120691"/>
                <a:gd name="connsiteX3" fmla="*/ 130883 w 130662"/>
                <a:gd name="connsiteY3" fmla="*/ 109579 h 120691"/>
                <a:gd name="connsiteX4" fmla="*/ 110622 w 130662"/>
                <a:gd name="connsiteY4" fmla="*/ 94659 h 120691"/>
                <a:gd name="connsiteX5" fmla="*/ 110622 w 130662"/>
                <a:gd name="connsiteY5" fmla="*/ 77 h 120691"/>
                <a:gd name="connsiteX6" fmla="*/ 72436 w 130662"/>
                <a:gd name="connsiteY6" fmla="*/ 3008 h 120691"/>
                <a:gd name="connsiteX7" fmla="*/ 72436 w 130662"/>
                <a:gd name="connsiteY7" fmla="*/ 11267 h 120691"/>
                <a:gd name="connsiteX8" fmla="*/ 92698 w 130662"/>
                <a:gd name="connsiteY8" fmla="*/ 26187 h 120691"/>
                <a:gd name="connsiteX9" fmla="*/ 92698 w 130662"/>
                <a:gd name="connsiteY9" fmla="*/ 73612 h 120691"/>
                <a:gd name="connsiteX10" fmla="*/ 61266 w 130662"/>
                <a:gd name="connsiteY10" fmla="*/ 114908 h 120691"/>
                <a:gd name="connsiteX11" fmla="*/ 38406 w 130662"/>
                <a:gd name="connsiteY11" fmla="*/ 88532 h 120691"/>
                <a:gd name="connsiteX12" fmla="*/ 38406 w 130662"/>
                <a:gd name="connsiteY12" fmla="*/ 77 h 120691"/>
                <a:gd name="connsiteX13" fmla="*/ 220 w 130662"/>
                <a:gd name="connsiteY13" fmla="*/ 3008 h 120691"/>
                <a:gd name="connsiteX14" fmla="*/ 220 w 130662"/>
                <a:gd name="connsiteY14" fmla="*/ 11267 h 120691"/>
                <a:gd name="connsiteX15" fmla="*/ 20482 w 130662"/>
                <a:gd name="connsiteY15" fmla="*/ 35779 h 120691"/>
                <a:gd name="connsiteX16" fmla="*/ 20482 w 130662"/>
                <a:gd name="connsiteY16" fmla="*/ 75743 h 120691"/>
                <a:gd name="connsiteX17" fmla="*/ 59967 w 130662"/>
                <a:gd name="connsiteY17" fmla="*/ 120769 h 120691"/>
                <a:gd name="connsiteX18" fmla="*/ 93477 w 130662"/>
                <a:gd name="connsiteY18" fmla="*/ 96791 h 12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0662" h="120691">
                  <a:moveTo>
                    <a:pt x="93477" y="96791"/>
                  </a:moveTo>
                  <a:lnTo>
                    <a:pt x="93477" y="120769"/>
                  </a:lnTo>
                  <a:lnTo>
                    <a:pt x="130883" y="117839"/>
                  </a:lnTo>
                  <a:lnTo>
                    <a:pt x="130883" y="109579"/>
                  </a:lnTo>
                  <a:cubicBezTo>
                    <a:pt x="112700" y="109579"/>
                    <a:pt x="110622" y="107714"/>
                    <a:pt x="110622" y="94659"/>
                  </a:cubicBezTo>
                  <a:lnTo>
                    <a:pt x="110622" y="77"/>
                  </a:lnTo>
                  <a:lnTo>
                    <a:pt x="72436" y="3008"/>
                  </a:lnTo>
                  <a:lnTo>
                    <a:pt x="72436" y="11267"/>
                  </a:lnTo>
                  <a:cubicBezTo>
                    <a:pt x="90619" y="11267"/>
                    <a:pt x="92698" y="13132"/>
                    <a:pt x="92698" y="26187"/>
                  </a:cubicBezTo>
                  <a:lnTo>
                    <a:pt x="92698" y="73612"/>
                  </a:lnTo>
                  <a:cubicBezTo>
                    <a:pt x="92698" y="96791"/>
                    <a:pt x="80229" y="114908"/>
                    <a:pt x="61266" y="114908"/>
                  </a:cubicBezTo>
                  <a:cubicBezTo>
                    <a:pt x="39445" y="114908"/>
                    <a:pt x="38406" y="102386"/>
                    <a:pt x="38406" y="88532"/>
                  </a:cubicBezTo>
                  <a:lnTo>
                    <a:pt x="38406" y="77"/>
                  </a:lnTo>
                  <a:lnTo>
                    <a:pt x="220" y="3008"/>
                  </a:lnTo>
                  <a:lnTo>
                    <a:pt x="220" y="11267"/>
                  </a:lnTo>
                  <a:cubicBezTo>
                    <a:pt x="20482" y="11267"/>
                    <a:pt x="20482" y="12067"/>
                    <a:pt x="20482" y="35779"/>
                  </a:cubicBezTo>
                  <a:lnTo>
                    <a:pt x="20482" y="75743"/>
                  </a:lnTo>
                  <a:cubicBezTo>
                    <a:pt x="20482" y="96524"/>
                    <a:pt x="20482" y="120769"/>
                    <a:pt x="59967" y="120769"/>
                  </a:cubicBezTo>
                  <a:cubicBezTo>
                    <a:pt x="74514" y="120769"/>
                    <a:pt x="85944" y="113309"/>
                    <a:pt x="93477" y="96791"/>
                  </a:cubicBezTo>
                  <a:close/>
                </a:path>
              </a:pathLst>
            </a:custGeom>
            <a:solidFill>
              <a:srgbClr val="FF1A1A"/>
            </a:solidFill>
            <a:ln w="25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F02B1B2C-A28C-5C85-BBC4-7FDA3E02C8B8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368814" y="7320211"/>
              <a:ext cx="172745" cy="62344"/>
            </a:xfrm>
            <a:custGeom>
              <a:avLst/>
              <a:gdLst>
                <a:gd name="connsiteX0" fmla="*/ 164142 w 172745"/>
                <a:gd name="connsiteY0" fmla="*/ 10735 h 62344"/>
                <a:gd name="connsiteX1" fmla="*/ 172974 w 172745"/>
                <a:gd name="connsiteY1" fmla="*/ 5406 h 62344"/>
                <a:gd name="connsiteX2" fmla="*/ 164402 w 172745"/>
                <a:gd name="connsiteY2" fmla="*/ 77 h 62344"/>
                <a:gd name="connsiteX3" fmla="*/ 8801 w 172745"/>
                <a:gd name="connsiteY3" fmla="*/ 77 h 62344"/>
                <a:gd name="connsiteX4" fmla="*/ 229 w 172745"/>
                <a:gd name="connsiteY4" fmla="*/ 5406 h 62344"/>
                <a:gd name="connsiteX5" fmla="*/ 9061 w 172745"/>
                <a:gd name="connsiteY5" fmla="*/ 10735 h 62344"/>
                <a:gd name="connsiteX6" fmla="*/ 164142 w 172745"/>
                <a:gd name="connsiteY6" fmla="*/ 10735 h 62344"/>
                <a:gd name="connsiteX7" fmla="*/ 164402 w 172745"/>
                <a:gd name="connsiteY7" fmla="*/ 62422 h 62344"/>
                <a:gd name="connsiteX8" fmla="*/ 172974 w 172745"/>
                <a:gd name="connsiteY8" fmla="*/ 57093 h 62344"/>
                <a:gd name="connsiteX9" fmla="*/ 164142 w 172745"/>
                <a:gd name="connsiteY9" fmla="*/ 51764 h 62344"/>
                <a:gd name="connsiteX10" fmla="*/ 9061 w 172745"/>
                <a:gd name="connsiteY10" fmla="*/ 51764 h 62344"/>
                <a:gd name="connsiteX11" fmla="*/ 229 w 172745"/>
                <a:gd name="connsiteY11" fmla="*/ 57093 h 62344"/>
                <a:gd name="connsiteX12" fmla="*/ 8801 w 172745"/>
                <a:gd name="connsiteY12" fmla="*/ 62422 h 62344"/>
                <a:gd name="connsiteX13" fmla="*/ 164402 w 172745"/>
                <a:gd name="connsiteY13" fmla="*/ 62422 h 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2745" h="62344">
                  <a:moveTo>
                    <a:pt x="164142" y="10735"/>
                  </a:moveTo>
                  <a:cubicBezTo>
                    <a:pt x="168038" y="10735"/>
                    <a:pt x="172974" y="10735"/>
                    <a:pt x="172974" y="5406"/>
                  </a:cubicBezTo>
                  <a:cubicBezTo>
                    <a:pt x="172974" y="77"/>
                    <a:pt x="168038" y="77"/>
                    <a:pt x="164402" y="77"/>
                  </a:cubicBezTo>
                  <a:lnTo>
                    <a:pt x="8801" y="77"/>
                  </a:lnTo>
                  <a:cubicBezTo>
                    <a:pt x="5164" y="77"/>
                    <a:pt x="229" y="77"/>
                    <a:pt x="229" y="5406"/>
                  </a:cubicBezTo>
                  <a:cubicBezTo>
                    <a:pt x="229" y="10735"/>
                    <a:pt x="5164" y="10735"/>
                    <a:pt x="9061" y="10735"/>
                  </a:cubicBezTo>
                  <a:lnTo>
                    <a:pt x="164142" y="10735"/>
                  </a:lnTo>
                  <a:close/>
                  <a:moveTo>
                    <a:pt x="164402" y="62422"/>
                  </a:moveTo>
                  <a:cubicBezTo>
                    <a:pt x="168038" y="62422"/>
                    <a:pt x="172974" y="62422"/>
                    <a:pt x="172974" y="57093"/>
                  </a:cubicBezTo>
                  <a:cubicBezTo>
                    <a:pt x="172974" y="51764"/>
                    <a:pt x="168038" y="51764"/>
                    <a:pt x="164142" y="51764"/>
                  </a:cubicBezTo>
                  <a:lnTo>
                    <a:pt x="9061" y="51764"/>
                  </a:lnTo>
                  <a:cubicBezTo>
                    <a:pt x="5164" y="51764"/>
                    <a:pt x="229" y="51764"/>
                    <a:pt x="229" y="57093"/>
                  </a:cubicBezTo>
                  <a:cubicBezTo>
                    <a:pt x="229" y="62422"/>
                    <a:pt x="5164" y="62422"/>
                    <a:pt x="8801" y="62422"/>
                  </a:cubicBezTo>
                  <a:lnTo>
                    <a:pt x="164402" y="62422"/>
                  </a:lnTo>
                  <a:close/>
                </a:path>
              </a:pathLst>
            </a:custGeom>
            <a:solidFill>
              <a:srgbClr val="000000"/>
            </a:solidFill>
            <a:ln w="25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25AC8204-A288-77D3-4AA0-BF3D7DB724BD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9673923" y="7052848"/>
              <a:ext cx="127545" cy="187831"/>
            </a:xfrm>
            <a:custGeom>
              <a:avLst/>
              <a:gdLst>
                <a:gd name="connsiteX0" fmla="*/ 60506 w 127545"/>
                <a:gd name="connsiteY0" fmla="*/ 3001 h 187831"/>
                <a:gd name="connsiteX1" fmla="*/ 57130 w 127545"/>
                <a:gd name="connsiteY1" fmla="*/ 71 h 187831"/>
                <a:gd name="connsiteX2" fmla="*/ 25438 w 127545"/>
                <a:gd name="connsiteY2" fmla="*/ 2735 h 187831"/>
                <a:gd name="connsiteX3" fmla="*/ 20502 w 127545"/>
                <a:gd name="connsiteY3" fmla="*/ 8064 h 187831"/>
                <a:gd name="connsiteX4" fmla="*/ 26737 w 127545"/>
                <a:gd name="connsiteY4" fmla="*/ 11261 h 187831"/>
                <a:gd name="connsiteX5" fmla="*/ 39725 w 127545"/>
                <a:gd name="connsiteY5" fmla="*/ 15790 h 187831"/>
                <a:gd name="connsiteX6" fmla="*/ 38946 w 127545"/>
                <a:gd name="connsiteY6" fmla="*/ 21118 h 187831"/>
                <a:gd name="connsiteX7" fmla="*/ 1280 w 127545"/>
                <a:gd name="connsiteY7" fmla="*/ 174581 h 187831"/>
                <a:gd name="connsiteX8" fmla="*/ 241 w 127545"/>
                <a:gd name="connsiteY8" fmla="*/ 180442 h 187831"/>
                <a:gd name="connsiteX9" fmla="*/ 7774 w 127545"/>
                <a:gd name="connsiteY9" fmla="*/ 187902 h 187831"/>
                <a:gd name="connsiteX10" fmla="*/ 17385 w 127545"/>
                <a:gd name="connsiteY10" fmla="*/ 180975 h 187831"/>
                <a:gd name="connsiteX11" fmla="*/ 22321 w 127545"/>
                <a:gd name="connsiteY11" fmla="*/ 160727 h 187831"/>
                <a:gd name="connsiteX12" fmla="*/ 28036 w 127545"/>
                <a:gd name="connsiteY12" fmla="*/ 136748 h 187831"/>
                <a:gd name="connsiteX13" fmla="*/ 32452 w 127545"/>
                <a:gd name="connsiteY13" fmla="*/ 118898 h 187831"/>
                <a:gd name="connsiteX14" fmla="*/ 35309 w 127545"/>
                <a:gd name="connsiteY14" fmla="*/ 106908 h 187831"/>
                <a:gd name="connsiteX15" fmla="*/ 52973 w 127545"/>
                <a:gd name="connsiteY15" fmla="*/ 82397 h 187831"/>
                <a:gd name="connsiteX16" fmla="*/ 77911 w 127545"/>
                <a:gd name="connsiteY16" fmla="*/ 73072 h 187831"/>
                <a:gd name="connsiteX17" fmla="*/ 91938 w 127545"/>
                <a:gd name="connsiteY17" fmla="*/ 91722 h 187831"/>
                <a:gd name="connsiteX18" fmla="*/ 75833 w 127545"/>
                <a:gd name="connsiteY18" fmla="*/ 151402 h 187831"/>
                <a:gd name="connsiteX19" fmla="*/ 72456 w 127545"/>
                <a:gd name="connsiteY19" fmla="*/ 166055 h 187831"/>
                <a:gd name="connsiteX20" fmla="*/ 93757 w 127545"/>
                <a:gd name="connsiteY20" fmla="*/ 187902 h 187831"/>
                <a:gd name="connsiteX21" fmla="*/ 127786 w 127545"/>
                <a:gd name="connsiteY21" fmla="*/ 146872 h 187831"/>
                <a:gd name="connsiteX22" fmla="*/ 124669 w 127545"/>
                <a:gd name="connsiteY22" fmla="*/ 144208 h 187831"/>
                <a:gd name="connsiteX23" fmla="*/ 120772 w 127545"/>
                <a:gd name="connsiteY23" fmla="*/ 149004 h 187831"/>
                <a:gd name="connsiteX24" fmla="*/ 94276 w 127545"/>
                <a:gd name="connsiteY24" fmla="*/ 182041 h 187831"/>
                <a:gd name="connsiteX25" fmla="*/ 88042 w 127545"/>
                <a:gd name="connsiteY25" fmla="*/ 173249 h 187831"/>
                <a:gd name="connsiteX26" fmla="*/ 92718 w 127545"/>
                <a:gd name="connsiteY26" fmla="*/ 154332 h 187831"/>
                <a:gd name="connsiteX27" fmla="*/ 108563 w 127545"/>
                <a:gd name="connsiteY27" fmla="*/ 95718 h 187831"/>
                <a:gd name="connsiteX28" fmla="*/ 78690 w 127545"/>
                <a:gd name="connsiteY28" fmla="*/ 67211 h 187831"/>
                <a:gd name="connsiteX29" fmla="*/ 40245 w 127545"/>
                <a:gd name="connsiteY29" fmla="*/ 87725 h 187831"/>
                <a:gd name="connsiteX30" fmla="*/ 60506 w 127545"/>
                <a:gd name="connsiteY30" fmla="*/ 3001 h 187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545" h="187831">
                  <a:moveTo>
                    <a:pt x="60506" y="3001"/>
                  </a:moveTo>
                  <a:cubicBezTo>
                    <a:pt x="60506" y="2735"/>
                    <a:pt x="60506" y="71"/>
                    <a:pt x="57130" y="71"/>
                  </a:cubicBezTo>
                  <a:cubicBezTo>
                    <a:pt x="51155" y="71"/>
                    <a:pt x="32192" y="2202"/>
                    <a:pt x="25438" y="2735"/>
                  </a:cubicBezTo>
                  <a:cubicBezTo>
                    <a:pt x="23360" y="3001"/>
                    <a:pt x="20502" y="3268"/>
                    <a:pt x="20502" y="8064"/>
                  </a:cubicBezTo>
                  <a:cubicBezTo>
                    <a:pt x="20502" y="11261"/>
                    <a:pt x="22840" y="11261"/>
                    <a:pt x="26737" y="11261"/>
                  </a:cubicBezTo>
                  <a:cubicBezTo>
                    <a:pt x="39206" y="11261"/>
                    <a:pt x="39725" y="13126"/>
                    <a:pt x="39725" y="15790"/>
                  </a:cubicBezTo>
                  <a:lnTo>
                    <a:pt x="38946" y="21118"/>
                  </a:lnTo>
                  <a:lnTo>
                    <a:pt x="1280" y="174581"/>
                  </a:lnTo>
                  <a:cubicBezTo>
                    <a:pt x="241" y="178311"/>
                    <a:pt x="241" y="178844"/>
                    <a:pt x="241" y="180442"/>
                  </a:cubicBezTo>
                  <a:cubicBezTo>
                    <a:pt x="241" y="186570"/>
                    <a:pt x="5436" y="187902"/>
                    <a:pt x="7774" y="187902"/>
                  </a:cubicBezTo>
                  <a:cubicBezTo>
                    <a:pt x="11930" y="187902"/>
                    <a:pt x="16086" y="184705"/>
                    <a:pt x="17385" y="180975"/>
                  </a:cubicBezTo>
                  <a:lnTo>
                    <a:pt x="22321" y="160727"/>
                  </a:lnTo>
                  <a:lnTo>
                    <a:pt x="28036" y="136748"/>
                  </a:lnTo>
                  <a:cubicBezTo>
                    <a:pt x="29594" y="130887"/>
                    <a:pt x="31153" y="125025"/>
                    <a:pt x="32452" y="118898"/>
                  </a:cubicBezTo>
                  <a:cubicBezTo>
                    <a:pt x="32971" y="117299"/>
                    <a:pt x="35049" y="108507"/>
                    <a:pt x="35309" y="106908"/>
                  </a:cubicBezTo>
                  <a:cubicBezTo>
                    <a:pt x="36088" y="104510"/>
                    <a:pt x="44141" y="89590"/>
                    <a:pt x="52973" y="82397"/>
                  </a:cubicBezTo>
                  <a:cubicBezTo>
                    <a:pt x="58688" y="78134"/>
                    <a:pt x="66741" y="73072"/>
                    <a:pt x="77911" y="73072"/>
                  </a:cubicBezTo>
                  <a:cubicBezTo>
                    <a:pt x="89081" y="73072"/>
                    <a:pt x="91938" y="82130"/>
                    <a:pt x="91938" y="91722"/>
                  </a:cubicBezTo>
                  <a:cubicBezTo>
                    <a:pt x="91938" y="106109"/>
                    <a:pt x="82067" y="135150"/>
                    <a:pt x="75833" y="151402"/>
                  </a:cubicBezTo>
                  <a:cubicBezTo>
                    <a:pt x="73755" y="157530"/>
                    <a:pt x="72456" y="160727"/>
                    <a:pt x="72456" y="166055"/>
                  </a:cubicBezTo>
                  <a:cubicBezTo>
                    <a:pt x="72456" y="178577"/>
                    <a:pt x="81548" y="187902"/>
                    <a:pt x="93757" y="187902"/>
                  </a:cubicBezTo>
                  <a:cubicBezTo>
                    <a:pt x="118175" y="187902"/>
                    <a:pt x="127786" y="149004"/>
                    <a:pt x="127786" y="146872"/>
                  </a:cubicBezTo>
                  <a:cubicBezTo>
                    <a:pt x="127786" y="144208"/>
                    <a:pt x="125448" y="144208"/>
                    <a:pt x="124669" y="144208"/>
                  </a:cubicBezTo>
                  <a:cubicBezTo>
                    <a:pt x="122071" y="144208"/>
                    <a:pt x="122071" y="145007"/>
                    <a:pt x="120772" y="149004"/>
                  </a:cubicBezTo>
                  <a:cubicBezTo>
                    <a:pt x="116876" y="163125"/>
                    <a:pt x="108563" y="182041"/>
                    <a:pt x="94276" y="182041"/>
                  </a:cubicBezTo>
                  <a:cubicBezTo>
                    <a:pt x="89860" y="182041"/>
                    <a:pt x="88042" y="179377"/>
                    <a:pt x="88042" y="173249"/>
                  </a:cubicBezTo>
                  <a:cubicBezTo>
                    <a:pt x="88042" y="166588"/>
                    <a:pt x="90380" y="160194"/>
                    <a:pt x="92718" y="154332"/>
                  </a:cubicBezTo>
                  <a:cubicBezTo>
                    <a:pt x="96874" y="142876"/>
                    <a:pt x="108563" y="111171"/>
                    <a:pt x="108563" y="95718"/>
                  </a:cubicBezTo>
                  <a:cubicBezTo>
                    <a:pt x="108563" y="78400"/>
                    <a:pt x="98173" y="67211"/>
                    <a:pt x="78690" y="67211"/>
                  </a:cubicBezTo>
                  <a:cubicBezTo>
                    <a:pt x="62325" y="67211"/>
                    <a:pt x="49856" y="75470"/>
                    <a:pt x="40245" y="87725"/>
                  </a:cubicBezTo>
                  <a:lnTo>
                    <a:pt x="60506" y="3001"/>
                  </a:lnTo>
                  <a:close/>
                </a:path>
              </a:pathLst>
            </a:custGeom>
            <a:solidFill>
              <a:srgbClr val="000000"/>
            </a:solidFill>
            <a:ln w="25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7767BD5E-2C1D-AF2B-70FF-9450334C6E98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9819434" y="7055779"/>
              <a:ext cx="156899" cy="181970"/>
            </a:xfrm>
            <a:custGeom>
              <a:avLst/>
              <a:gdLst>
                <a:gd name="connsiteX0" fmla="*/ 87268 w 156899"/>
                <a:gd name="connsiteY0" fmla="*/ 20852 h 181970"/>
                <a:gd name="connsiteX1" fmla="*/ 114804 w 156899"/>
                <a:gd name="connsiteY1" fmla="*/ 8330 h 181970"/>
                <a:gd name="connsiteX2" fmla="*/ 124675 w 156899"/>
                <a:gd name="connsiteY2" fmla="*/ 3268 h 181970"/>
                <a:gd name="connsiteX3" fmla="*/ 120518 w 156899"/>
                <a:gd name="connsiteY3" fmla="*/ 71 h 181970"/>
                <a:gd name="connsiteX4" fmla="*/ 82073 w 156899"/>
                <a:gd name="connsiteY4" fmla="*/ 870 h 181970"/>
                <a:gd name="connsiteX5" fmla="*/ 47524 w 156899"/>
                <a:gd name="connsiteY5" fmla="*/ 71 h 181970"/>
                <a:gd name="connsiteX6" fmla="*/ 42588 w 156899"/>
                <a:gd name="connsiteY6" fmla="*/ 5399 h 181970"/>
                <a:gd name="connsiteX7" fmla="*/ 49862 w 156899"/>
                <a:gd name="connsiteY7" fmla="*/ 8330 h 181970"/>
                <a:gd name="connsiteX8" fmla="*/ 59733 w 156899"/>
                <a:gd name="connsiteY8" fmla="*/ 8863 h 181970"/>
                <a:gd name="connsiteX9" fmla="*/ 66747 w 156899"/>
                <a:gd name="connsiteY9" fmla="*/ 13126 h 181970"/>
                <a:gd name="connsiteX10" fmla="*/ 65708 w 156899"/>
                <a:gd name="connsiteY10" fmla="*/ 18188 h 181970"/>
                <a:gd name="connsiteX11" fmla="*/ 30899 w 156899"/>
                <a:gd name="connsiteY11" fmla="*/ 161260 h 181970"/>
                <a:gd name="connsiteX12" fmla="*/ 7260 w 156899"/>
                <a:gd name="connsiteY12" fmla="*/ 173782 h 181970"/>
                <a:gd name="connsiteX13" fmla="*/ 246 w 156899"/>
                <a:gd name="connsiteY13" fmla="*/ 179110 h 181970"/>
                <a:gd name="connsiteX14" fmla="*/ 7260 w 156899"/>
                <a:gd name="connsiteY14" fmla="*/ 182041 h 181970"/>
                <a:gd name="connsiteX15" fmla="*/ 127532 w 156899"/>
                <a:gd name="connsiteY15" fmla="*/ 182041 h 181970"/>
                <a:gd name="connsiteX16" fmla="*/ 135585 w 156899"/>
                <a:gd name="connsiteY16" fmla="*/ 177512 h 181970"/>
                <a:gd name="connsiteX17" fmla="*/ 156107 w 156899"/>
                <a:gd name="connsiteY17" fmla="*/ 119963 h 181970"/>
                <a:gd name="connsiteX18" fmla="*/ 157146 w 156899"/>
                <a:gd name="connsiteY18" fmla="*/ 116233 h 181970"/>
                <a:gd name="connsiteX19" fmla="*/ 154028 w 156899"/>
                <a:gd name="connsiteY19" fmla="*/ 113303 h 181970"/>
                <a:gd name="connsiteX20" fmla="*/ 149612 w 156899"/>
                <a:gd name="connsiteY20" fmla="*/ 118898 h 181970"/>
                <a:gd name="connsiteX21" fmla="*/ 84411 w 156899"/>
                <a:gd name="connsiteY21" fmla="*/ 173782 h 181970"/>
                <a:gd name="connsiteX22" fmla="*/ 59993 w 156899"/>
                <a:gd name="connsiteY22" fmla="*/ 173782 h 181970"/>
                <a:gd name="connsiteX23" fmla="*/ 54278 w 156899"/>
                <a:gd name="connsiteY23" fmla="*/ 173515 h 181970"/>
                <a:gd name="connsiteX24" fmla="*/ 50901 w 156899"/>
                <a:gd name="connsiteY24" fmla="*/ 170851 h 181970"/>
                <a:gd name="connsiteX25" fmla="*/ 52200 w 156899"/>
                <a:gd name="connsiteY25" fmla="*/ 164723 h 181970"/>
                <a:gd name="connsiteX26" fmla="*/ 87268 w 156899"/>
                <a:gd name="connsiteY26" fmla="*/ 20852 h 18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899" h="181970">
                  <a:moveTo>
                    <a:pt x="87268" y="20852"/>
                  </a:moveTo>
                  <a:cubicBezTo>
                    <a:pt x="89606" y="11261"/>
                    <a:pt x="90385" y="8330"/>
                    <a:pt x="114804" y="8330"/>
                  </a:cubicBezTo>
                  <a:cubicBezTo>
                    <a:pt x="122597" y="8330"/>
                    <a:pt x="124675" y="8330"/>
                    <a:pt x="124675" y="3268"/>
                  </a:cubicBezTo>
                  <a:cubicBezTo>
                    <a:pt x="124675" y="71"/>
                    <a:pt x="121817" y="71"/>
                    <a:pt x="120518" y="71"/>
                  </a:cubicBezTo>
                  <a:cubicBezTo>
                    <a:pt x="111946" y="71"/>
                    <a:pt x="90645" y="870"/>
                    <a:pt x="82073" y="870"/>
                  </a:cubicBezTo>
                  <a:cubicBezTo>
                    <a:pt x="74280" y="870"/>
                    <a:pt x="55317" y="71"/>
                    <a:pt x="47524" y="71"/>
                  </a:cubicBezTo>
                  <a:cubicBezTo>
                    <a:pt x="45705" y="71"/>
                    <a:pt x="42588" y="71"/>
                    <a:pt x="42588" y="5399"/>
                  </a:cubicBezTo>
                  <a:cubicBezTo>
                    <a:pt x="42588" y="8330"/>
                    <a:pt x="44926" y="8330"/>
                    <a:pt x="49862" y="8330"/>
                  </a:cubicBezTo>
                  <a:cubicBezTo>
                    <a:pt x="50381" y="8330"/>
                    <a:pt x="55317" y="8330"/>
                    <a:pt x="59733" y="8863"/>
                  </a:cubicBezTo>
                  <a:cubicBezTo>
                    <a:pt x="64409" y="9396"/>
                    <a:pt x="66747" y="9662"/>
                    <a:pt x="66747" y="13126"/>
                  </a:cubicBezTo>
                  <a:cubicBezTo>
                    <a:pt x="66747" y="14191"/>
                    <a:pt x="66487" y="14991"/>
                    <a:pt x="65708" y="18188"/>
                  </a:cubicBezTo>
                  <a:lnTo>
                    <a:pt x="30899" y="161260"/>
                  </a:lnTo>
                  <a:cubicBezTo>
                    <a:pt x="28301" y="171650"/>
                    <a:pt x="27782" y="173782"/>
                    <a:pt x="7260" y="173782"/>
                  </a:cubicBezTo>
                  <a:cubicBezTo>
                    <a:pt x="2844" y="173782"/>
                    <a:pt x="246" y="173782"/>
                    <a:pt x="246" y="179110"/>
                  </a:cubicBezTo>
                  <a:cubicBezTo>
                    <a:pt x="246" y="182041"/>
                    <a:pt x="2584" y="182041"/>
                    <a:pt x="7260" y="182041"/>
                  </a:cubicBezTo>
                  <a:lnTo>
                    <a:pt x="127532" y="182041"/>
                  </a:lnTo>
                  <a:cubicBezTo>
                    <a:pt x="133767" y="182041"/>
                    <a:pt x="134026" y="182041"/>
                    <a:pt x="135585" y="177512"/>
                  </a:cubicBezTo>
                  <a:lnTo>
                    <a:pt x="156107" y="119963"/>
                  </a:lnTo>
                  <a:cubicBezTo>
                    <a:pt x="157146" y="117033"/>
                    <a:pt x="157146" y="116500"/>
                    <a:pt x="157146" y="116233"/>
                  </a:cubicBezTo>
                  <a:cubicBezTo>
                    <a:pt x="157146" y="115168"/>
                    <a:pt x="156366" y="113303"/>
                    <a:pt x="154028" y="113303"/>
                  </a:cubicBezTo>
                  <a:cubicBezTo>
                    <a:pt x="151690" y="113303"/>
                    <a:pt x="151431" y="114635"/>
                    <a:pt x="149612" y="118898"/>
                  </a:cubicBezTo>
                  <a:cubicBezTo>
                    <a:pt x="140780" y="143409"/>
                    <a:pt x="129351" y="173782"/>
                    <a:pt x="84411" y="173782"/>
                  </a:cubicBezTo>
                  <a:lnTo>
                    <a:pt x="59993" y="173782"/>
                  </a:lnTo>
                  <a:cubicBezTo>
                    <a:pt x="56356" y="173782"/>
                    <a:pt x="55836" y="173782"/>
                    <a:pt x="54278" y="173515"/>
                  </a:cubicBezTo>
                  <a:cubicBezTo>
                    <a:pt x="51680" y="173249"/>
                    <a:pt x="50901" y="172982"/>
                    <a:pt x="50901" y="170851"/>
                  </a:cubicBezTo>
                  <a:cubicBezTo>
                    <a:pt x="50901" y="170052"/>
                    <a:pt x="50901" y="169519"/>
                    <a:pt x="52200" y="164723"/>
                  </a:cubicBezTo>
                  <a:lnTo>
                    <a:pt x="87268" y="20852"/>
                  </a:lnTo>
                  <a:close/>
                </a:path>
              </a:pathLst>
            </a:custGeom>
            <a:solidFill>
              <a:srgbClr val="000000"/>
            </a:solidFill>
            <a:ln w="25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EC064A51-B914-8A96-B224-FA206EAFBAA6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9659636" y="7346054"/>
              <a:ext cx="326453" cy="10656"/>
            </a:xfrm>
            <a:custGeom>
              <a:avLst/>
              <a:gdLst>
                <a:gd name="connsiteX0" fmla="*/ 0 w 326453"/>
                <a:gd name="connsiteY0" fmla="*/ 0 h 10656"/>
                <a:gd name="connsiteX1" fmla="*/ 326453 w 326453"/>
                <a:gd name="connsiteY1" fmla="*/ 0 h 10656"/>
                <a:gd name="connsiteX2" fmla="*/ 326453 w 326453"/>
                <a:gd name="connsiteY2" fmla="*/ 10656 h 10656"/>
                <a:gd name="connsiteX3" fmla="*/ 0 w 326453"/>
                <a:gd name="connsiteY3" fmla="*/ 10656 h 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53" h="10656">
                  <a:moveTo>
                    <a:pt x="0" y="0"/>
                  </a:moveTo>
                  <a:lnTo>
                    <a:pt x="326453" y="0"/>
                  </a:lnTo>
                  <a:lnTo>
                    <a:pt x="326453" y="10656"/>
                  </a:lnTo>
                  <a:lnTo>
                    <a:pt x="0" y="10656"/>
                  </a:lnTo>
                  <a:close/>
                </a:path>
              </a:pathLst>
            </a:custGeom>
            <a:solidFill>
              <a:srgbClr val="000000"/>
            </a:solidFill>
            <a:ln w="25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C0AA0A53-E209-4EDD-B232-9EF228868796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9760865" y="7415845"/>
              <a:ext cx="128584" cy="188364"/>
            </a:xfrm>
            <a:custGeom>
              <a:avLst/>
              <a:gdLst>
                <a:gd name="connsiteX0" fmla="*/ 79213 w 128584"/>
                <a:gd name="connsiteY0" fmla="*/ 107188 h 188364"/>
                <a:gd name="connsiteX1" fmla="*/ 106489 w 128584"/>
                <a:gd name="connsiteY1" fmla="*/ 182055 h 188364"/>
                <a:gd name="connsiteX2" fmla="*/ 120256 w 128584"/>
                <a:gd name="connsiteY2" fmla="*/ 187916 h 188364"/>
                <a:gd name="connsiteX3" fmla="*/ 125971 w 128584"/>
                <a:gd name="connsiteY3" fmla="*/ 187916 h 188364"/>
                <a:gd name="connsiteX4" fmla="*/ 128829 w 128584"/>
                <a:gd name="connsiteY4" fmla="*/ 185252 h 188364"/>
                <a:gd name="connsiteX5" fmla="*/ 127530 w 128584"/>
                <a:gd name="connsiteY5" fmla="*/ 182854 h 188364"/>
                <a:gd name="connsiteX6" fmla="*/ 121555 w 128584"/>
                <a:gd name="connsiteY6" fmla="*/ 170598 h 188364"/>
                <a:gd name="connsiteX7" fmla="*/ 68563 w 128584"/>
                <a:gd name="connsiteY7" fmla="*/ 19001 h 188364"/>
                <a:gd name="connsiteX8" fmla="*/ 36871 w 128584"/>
                <a:gd name="connsiteY8" fmla="*/ 84 h 188364"/>
                <a:gd name="connsiteX9" fmla="*/ 32195 w 128584"/>
                <a:gd name="connsiteY9" fmla="*/ 3015 h 188364"/>
                <a:gd name="connsiteX10" fmla="*/ 34533 w 128584"/>
                <a:gd name="connsiteY10" fmla="*/ 5679 h 188364"/>
                <a:gd name="connsiteX11" fmla="*/ 51418 w 128584"/>
                <a:gd name="connsiteY11" fmla="*/ 26993 h 188364"/>
                <a:gd name="connsiteX12" fmla="*/ 76615 w 128584"/>
                <a:gd name="connsiteY12" fmla="*/ 99462 h 188364"/>
                <a:gd name="connsiteX13" fmla="*/ 4920 w 128584"/>
                <a:gd name="connsiteY13" fmla="*/ 172463 h 188364"/>
                <a:gd name="connsiteX14" fmla="*/ 244 w 128584"/>
                <a:gd name="connsiteY14" fmla="*/ 180722 h 188364"/>
                <a:gd name="connsiteX15" fmla="*/ 8037 w 128584"/>
                <a:gd name="connsiteY15" fmla="*/ 188449 h 188364"/>
                <a:gd name="connsiteX16" fmla="*/ 16609 w 128584"/>
                <a:gd name="connsiteY16" fmla="*/ 182854 h 188364"/>
                <a:gd name="connsiteX17" fmla="*/ 79213 w 128584"/>
                <a:gd name="connsiteY17" fmla="*/ 107188 h 18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584" h="188364">
                  <a:moveTo>
                    <a:pt x="79213" y="107188"/>
                  </a:moveTo>
                  <a:cubicBezTo>
                    <a:pt x="89864" y="135163"/>
                    <a:pt x="102332" y="175927"/>
                    <a:pt x="106489" y="182055"/>
                  </a:cubicBezTo>
                  <a:cubicBezTo>
                    <a:pt x="110645" y="187916"/>
                    <a:pt x="113243" y="187916"/>
                    <a:pt x="120256" y="187916"/>
                  </a:cubicBezTo>
                  <a:lnTo>
                    <a:pt x="125971" y="187916"/>
                  </a:lnTo>
                  <a:cubicBezTo>
                    <a:pt x="128569" y="187649"/>
                    <a:pt x="128829" y="186051"/>
                    <a:pt x="128829" y="185252"/>
                  </a:cubicBezTo>
                  <a:cubicBezTo>
                    <a:pt x="128829" y="184452"/>
                    <a:pt x="128309" y="183919"/>
                    <a:pt x="127530" y="182854"/>
                  </a:cubicBezTo>
                  <a:cubicBezTo>
                    <a:pt x="124932" y="179923"/>
                    <a:pt x="123373" y="175927"/>
                    <a:pt x="121555" y="170598"/>
                  </a:cubicBezTo>
                  <a:lnTo>
                    <a:pt x="68563" y="19001"/>
                  </a:lnTo>
                  <a:cubicBezTo>
                    <a:pt x="63108" y="3548"/>
                    <a:pt x="49080" y="84"/>
                    <a:pt x="36871" y="84"/>
                  </a:cubicBezTo>
                  <a:cubicBezTo>
                    <a:pt x="35572" y="84"/>
                    <a:pt x="32195" y="84"/>
                    <a:pt x="32195" y="3015"/>
                  </a:cubicBezTo>
                  <a:cubicBezTo>
                    <a:pt x="32195" y="5146"/>
                    <a:pt x="34273" y="5679"/>
                    <a:pt x="34533" y="5679"/>
                  </a:cubicBezTo>
                  <a:cubicBezTo>
                    <a:pt x="43105" y="7278"/>
                    <a:pt x="44924" y="8876"/>
                    <a:pt x="51418" y="26993"/>
                  </a:cubicBezTo>
                  <a:lnTo>
                    <a:pt x="76615" y="99462"/>
                  </a:lnTo>
                  <a:lnTo>
                    <a:pt x="4920" y="172463"/>
                  </a:lnTo>
                  <a:cubicBezTo>
                    <a:pt x="1802" y="175660"/>
                    <a:pt x="244" y="177259"/>
                    <a:pt x="244" y="180722"/>
                  </a:cubicBezTo>
                  <a:cubicBezTo>
                    <a:pt x="244" y="185252"/>
                    <a:pt x="3881" y="188449"/>
                    <a:pt x="8037" y="188449"/>
                  </a:cubicBezTo>
                  <a:cubicBezTo>
                    <a:pt x="12193" y="188449"/>
                    <a:pt x="14531" y="185518"/>
                    <a:pt x="16609" y="182854"/>
                  </a:cubicBezTo>
                  <a:lnTo>
                    <a:pt x="79213" y="107188"/>
                  </a:lnTo>
                  <a:close/>
                </a:path>
              </a:pathLst>
            </a:custGeom>
            <a:solidFill>
              <a:srgbClr val="000000"/>
            </a:solidFill>
            <a:ln w="259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82" name="Groupe 181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\Sh} = \frac{k L}{\DAB}&#10;$$&#10;\end{document}&#10;" title="IguanaTex Vector Display">
            <a:extLst>
              <a:ext uri="{FF2B5EF4-FFF2-40B4-BE49-F238E27FC236}">
                <a16:creationId xmlns:a16="http://schemas.microsoft.com/office/drawing/2014/main" id="{870C85D9-5009-5A80-EA2A-ACA39B5CB64F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7886700" y="5334000"/>
            <a:ext cx="1230163" cy="588339"/>
            <a:chOff x="13395801" y="6963626"/>
            <a:chExt cx="1182155" cy="561139"/>
          </a:xfrm>
        </p:grpSpPr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2DEA2171-F7F5-7C66-77AB-A29216406A3E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395801" y="7132876"/>
              <a:ext cx="115461" cy="184888"/>
            </a:xfrm>
            <a:custGeom>
              <a:avLst/>
              <a:gdLst>
                <a:gd name="connsiteX0" fmla="*/ 76576 w 115461"/>
                <a:gd name="connsiteY0" fmla="*/ 80696 h 184888"/>
                <a:gd name="connsiteX1" fmla="*/ 43215 w 115461"/>
                <a:gd name="connsiteY1" fmla="*/ 72812 h 184888"/>
                <a:gd name="connsiteX2" fmla="*/ 16891 w 115461"/>
                <a:gd name="connsiteY2" fmla="*/ 40514 h 184888"/>
                <a:gd name="connsiteX3" fmla="*/ 51295 w 115461"/>
                <a:gd name="connsiteY3" fmla="*/ 7198 h 184888"/>
                <a:gd name="connsiteX4" fmla="*/ 102119 w 115461"/>
                <a:gd name="connsiteY4" fmla="*/ 60351 h 184888"/>
                <a:gd name="connsiteX5" fmla="*/ 105246 w 115461"/>
                <a:gd name="connsiteY5" fmla="*/ 63402 h 184888"/>
                <a:gd name="connsiteX6" fmla="*/ 108635 w 115461"/>
                <a:gd name="connsiteY6" fmla="*/ 57299 h 184888"/>
                <a:gd name="connsiteX7" fmla="*/ 108635 w 115461"/>
                <a:gd name="connsiteY7" fmla="*/ 6181 h 184888"/>
                <a:gd name="connsiteX8" fmla="*/ 105768 w 115461"/>
                <a:gd name="connsiteY8" fmla="*/ 77 h 184888"/>
                <a:gd name="connsiteX9" fmla="*/ 101858 w 115461"/>
                <a:gd name="connsiteY9" fmla="*/ 3384 h 184888"/>
                <a:gd name="connsiteX10" fmla="*/ 92736 w 115461"/>
                <a:gd name="connsiteY10" fmla="*/ 17880 h 184888"/>
                <a:gd name="connsiteX11" fmla="*/ 51034 w 115461"/>
                <a:gd name="connsiteY11" fmla="*/ 77 h 184888"/>
                <a:gd name="connsiteX12" fmla="*/ 210 w 115461"/>
                <a:gd name="connsiteY12" fmla="*/ 49415 h 184888"/>
                <a:gd name="connsiteX13" fmla="*/ 34353 w 115461"/>
                <a:gd name="connsiteY13" fmla="*/ 95955 h 184888"/>
                <a:gd name="connsiteX14" fmla="*/ 68757 w 115461"/>
                <a:gd name="connsiteY14" fmla="*/ 104347 h 184888"/>
                <a:gd name="connsiteX15" fmla="*/ 90911 w 115461"/>
                <a:gd name="connsiteY15" fmla="*/ 117318 h 184888"/>
                <a:gd name="connsiteX16" fmla="*/ 98991 w 115461"/>
                <a:gd name="connsiteY16" fmla="*/ 140715 h 184888"/>
                <a:gd name="connsiteX17" fmla="*/ 64066 w 115461"/>
                <a:gd name="connsiteY17" fmla="*/ 177082 h 184888"/>
                <a:gd name="connsiteX18" fmla="*/ 22885 w 115461"/>
                <a:gd name="connsiteY18" fmla="*/ 163349 h 184888"/>
                <a:gd name="connsiteX19" fmla="*/ 6726 w 115461"/>
                <a:gd name="connsiteY19" fmla="*/ 124184 h 184888"/>
                <a:gd name="connsiteX20" fmla="*/ 3598 w 115461"/>
                <a:gd name="connsiteY20" fmla="*/ 121641 h 184888"/>
                <a:gd name="connsiteX21" fmla="*/ 210 w 115461"/>
                <a:gd name="connsiteY21" fmla="*/ 127999 h 184888"/>
                <a:gd name="connsiteX22" fmla="*/ 210 w 115461"/>
                <a:gd name="connsiteY22" fmla="*/ 178862 h 184888"/>
                <a:gd name="connsiteX23" fmla="*/ 3077 w 115461"/>
                <a:gd name="connsiteY23" fmla="*/ 184966 h 184888"/>
                <a:gd name="connsiteX24" fmla="*/ 6987 w 115461"/>
                <a:gd name="connsiteY24" fmla="*/ 181660 h 184888"/>
                <a:gd name="connsiteX25" fmla="*/ 16370 w 115461"/>
                <a:gd name="connsiteY25" fmla="*/ 167164 h 184888"/>
                <a:gd name="connsiteX26" fmla="*/ 64327 w 115461"/>
                <a:gd name="connsiteY26" fmla="*/ 184966 h 184888"/>
                <a:gd name="connsiteX27" fmla="*/ 115672 w 115461"/>
                <a:gd name="connsiteY27" fmla="*/ 132068 h 184888"/>
                <a:gd name="connsiteX28" fmla="*/ 76576 w 115461"/>
                <a:gd name="connsiteY28" fmla="*/ 80696 h 18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5461" h="184888">
                  <a:moveTo>
                    <a:pt x="76576" y="80696"/>
                  </a:moveTo>
                  <a:lnTo>
                    <a:pt x="43215" y="72812"/>
                  </a:lnTo>
                  <a:cubicBezTo>
                    <a:pt x="27056" y="68997"/>
                    <a:pt x="16891" y="55264"/>
                    <a:pt x="16891" y="40514"/>
                  </a:cubicBezTo>
                  <a:cubicBezTo>
                    <a:pt x="16891" y="22712"/>
                    <a:pt x="30965" y="7198"/>
                    <a:pt x="51295" y="7198"/>
                  </a:cubicBezTo>
                  <a:cubicBezTo>
                    <a:pt x="94821" y="7198"/>
                    <a:pt x="100555" y="48906"/>
                    <a:pt x="102119" y="60351"/>
                  </a:cubicBezTo>
                  <a:cubicBezTo>
                    <a:pt x="102379" y="61876"/>
                    <a:pt x="102379" y="63402"/>
                    <a:pt x="105246" y="63402"/>
                  </a:cubicBezTo>
                  <a:cubicBezTo>
                    <a:pt x="108635" y="63402"/>
                    <a:pt x="108635" y="62131"/>
                    <a:pt x="108635" y="57299"/>
                  </a:cubicBezTo>
                  <a:lnTo>
                    <a:pt x="108635" y="6181"/>
                  </a:lnTo>
                  <a:cubicBezTo>
                    <a:pt x="108635" y="1858"/>
                    <a:pt x="108635" y="77"/>
                    <a:pt x="105768" y="77"/>
                  </a:cubicBezTo>
                  <a:cubicBezTo>
                    <a:pt x="103943" y="77"/>
                    <a:pt x="103683" y="332"/>
                    <a:pt x="101858" y="3384"/>
                  </a:cubicBezTo>
                  <a:lnTo>
                    <a:pt x="92736" y="17880"/>
                  </a:lnTo>
                  <a:cubicBezTo>
                    <a:pt x="84917" y="10504"/>
                    <a:pt x="74231" y="77"/>
                    <a:pt x="51034" y="77"/>
                  </a:cubicBezTo>
                  <a:cubicBezTo>
                    <a:pt x="22104" y="77"/>
                    <a:pt x="210" y="22457"/>
                    <a:pt x="210" y="49415"/>
                  </a:cubicBezTo>
                  <a:cubicBezTo>
                    <a:pt x="210" y="70523"/>
                    <a:pt x="14024" y="89088"/>
                    <a:pt x="34353" y="95955"/>
                  </a:cubicBezTo>
                  <a:cubicBezTo>
                    <a:pt x="37220" y="96972"/>
                    <a:pt x="50513" y="100024"/>
                    <a:pt x="68757" y="104347"/>
                  </a:cubicBezTo>
                  <a:cubicBezTo>
                    <a:pt x="75794" y="106128"/>
                    <a:pt x="83614" y="107908"/>
                    <a:pt x="90911" y="117318"/>
                  </a:cubicBezTo>
                  <a:cubicBezTo>
                    <a:pt x="96385" y="123930"/>
                    <a:pt x="98991" y="132322"/>
                    <a:pt x="98991" y="140715"/>
                  </a:cubicBezTo>
                  <a:cubicBezTo>
                    <a:pt x="98991" y="158771"/>
                    <a:pt x="85959" y="177082"/>
                    <a:pt x="64066" y="177082"/>
                  </a:cubicBezTo>
                  <a:cubicBezTo>
                    <a:pt x="56507" y="177082"/>
                    <a:pt x="36699" y="175811"/>
                    <a:pt x="22885" y="163349"/>
                  </a:cubicBezTo>
                  <a:cubicBezTo>
                    <a:pt x="7769" y="149616"/>
                    <a:pt x="6987" y="133340"/>
                    <a:pt x="6726" y="124184"/>
                  </a:cubicBezTo>
                  <a:cubicBezTo>
                    <a:pt x="6465" y="121641"/>
                    <a:pt x="4380" y="121641"/>
                    <a:pt x="3598" y="121641"/>
                  </a:cubicBezTo>
                  <a:cubicBezTo>
                    <a:pt x="210" y="121641"/>
                    <a:pt x="210" y="123421"/>
                    <a:pt x="210" y="127999"/>
                  </a:cubicBezTo>
                  <a:lnTo>
                    <a:pt x="210" y="178862"/>
                  </a:lnTo>
                  <a:cubicBezTo>
                    <a:pt x="210" y="183186"/>
                    <a:pt x="210" y="184966"/>
                    <a:pt x="3077" y="184966"/>
                  </a:cubicBezTo>
                  <a:cubicBezTo>
                    <a:pt x="4902" y="184966"/>
                    <a:pt x="5162" y="184457"/>
                    <a:pt x="6987" y="181660"/>
                  </a:cubicBezTo>
                  <a:cubicBezTo>
                    <a:pt x="6987" y="181406"/>
                    <a:pt x="7769" y="180643"/>
                    <a:pt x="16370" y="167164"/>
                  </a:cubicBezTo>
                  <a:cubicBezTo>
                    <a:pt x="24449" y="175811"/>
                    <a:pt x="41130" y="184966"/>
                    <a:pt x="64327" y="184966"/>
                  </a:cubicBezTo>
                  <a:cubicBezTo>
                    <a:pt x="94821" y="184966"/>
                    <a:pt x="115672" y="160043"/>
                    <a:pt x="115672" y="132068"/>
                  </a:cubicBezTo>
                  <a:cubicBezTo>
                    <a:pt x="115672" y="106636"/>
                    <a:pt x="98470" y="85782"/>
                    <a:pt x="76576" y="80696"/>
                  </a:cubicBezTo>
                  <a:close/>
                </a:path>
              </a:pathLst>
            </a:custGeom>
            <a:solidFill>
              <a:srgbClr val="1A8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F01D8A01-D985-408F-D032-AB1AF525FAE0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534343" y="7135673"/>
              <a:ext cx="131099" cy="176496"/>
            </a:xfrm>
            <a:custGeom>
              <a:avLst/>
              <a:gdLst>
                <a:gd name="connsiteX0" fmla="*/ 20545 w 131099"/>
                <a:gd name="connsiteY0" fmla="*/ 157245 h 176496"/>
                <a:gd name="connsiteX1" fmla="*/ 216 w 131099"/>
                <a:gd name="connsiteY1" fmla="*/ 168690 h 176496"/>
                <a:gd name="connsiteX2" fmla="*/ 216 w 131099"/>
                <a:gd name="connsiteY2" fmla="*/ 176574 h 176496"/>
                <a:gd name="connsiteX3" fmla="*/ 29668 w 131099"/>
                <a:gd name="connsiteY3" fmla="*/ 175811 h 176496"/>
                <a:gd name="connsiteX4" fmla="*/ 58859 w 131099"/>
                <a:gd name="connsiteY4" fmla="*/ 176574 h 176496"/>
                <a:gd name="connsiteX5" fmla="*/ 58859 w 131099"/>
                <a:gd name="connsiteY5" fmla="*/ 168690 h 176496"/>
                <a:gd name="connsiteX6" fmla="*/ 38529 w 131099"/>
                <a:gd name="connsiteY6" fmla="*/ 157245 h 176496"/>
                <a:gd name="connsiteX7" fmla="*/ 38529 w 131099"/>
                <a:gd name="connsiteY7" fmla="*/ 110451 h 176496"/>
                <a:gd name="connsiteX8" fmla="*/ 73715 w 131099"/>
                <a:gd name="connsiteY8" fmla="*/ 69760 h 176496"/>
                <a:gd name="connsiteX9" fmla="*/ 93002 w 131099"/>
                <a:gd name="connsiteY9" fmla="*/ 97990 h 176496"/>
                <a:gd name="connsiteX10" fmla="*/ 93002 w 131099"/>
                <a:gd name="connsiteY10" fmla="*/ 157245 h 176496"/>
                <a:gd name="connsiteX11" fmla="*/ 72672 w 131099"/>
                <a:gd name="connsiteY11" fmla="*/ 168690 h 176496"/>
                <a:gd name="connsiteX12" fmla="*/ 72672 w 131099"/>
                <a:gd name="connsiteY12" fmla="*/ 176574 h 176496"/>
                <a:gd name="connsiteX13" fmla="*/ 102124 w 131099"/>
                <a:gd name="connsiteY13" fmla="*/ 175811 h 176496"/>
                <a:gd name="connsiteX14" fmla="*/ 131315 w 131099"/>
                <a:gd name="connsiteY14" fmla="*/ 176574 h 176496"/>
                <a:gd name="connsiteX15" fmla="*/ 131315 w 131099"/>
                <a:gd name="connsiteY15" fmla="*/ 168690 h 176496"/>
                <a:gd name="connsiteX16" fmla="*/ 110986 w 131099"/>
                <a:gd name="connsiteY16" fmla="*/ 161060 h 176496"/>
                <a:gd name="connsiteX17" fmla="*/ 110986 w 131099"/>
                <a:gd name="connsiteY17" fmla="*/ 112486 h 176496"/>
                <a:gd name="connsiteX18" fmla="*/ 102906 w 131099"/>
                <a:gd name="connsiteY18" fmla="*/ 73575 h 176496"/>
                <a:gd name="connsiteX19" fmla="*/ 75539 w 131099"/>
                <a:gd name="connsiteY19" fmla="*/ 64165 h 176496"/>
                <a:gd name="connsiteX20" fmla="*/ 37747 w 131099"/>
                <a:gd name="connsiteY20" fmla="*/ 89088 h 176496"/>
                <a:gd name="connsiteX21" fmla="*/ 37747 w 131099"/>
                <a:gd name="connsiteY21" fmla="*/ 77 h 176496"/>
                <a:gd name="connsiteX22" fmla="*/ 216 w 131099"/>
                <a:gd name="connsiteY22" fmla="*/ 2875 h 176496"/>
                <a:gd name="connsiteX23" fmla="*/ 216 w 131099"/>
                <a:gd name="connsiteY23" fmla="*/ 10759 h 176496"/>
                <a:gd name="connsiteX24" fmla="*/ 20545 w 131099"/>
                <a:gd name="connsiteY24" fmla="*/ 25001 h 176496"/>
                <a:gd name="connsiteX25" fmla="*/ 20545 w 131099"/>
                <a:gd name="connsiteY25" fmla="*/ 157245 h 17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1099" h="176496">
                  <a:moveTo>
                    <a:pt x="20545" y="157245"/>
                  </a:moveTo>
                  <a:cubicBezTo>
                    <a:pt x="20545" y="168690"/>
                    <a:pt x="17678" y="168690"/>
                    <a:pt x="216" y="168690"/>
                  </a:cubicBezTo>
                  <a:lnTo>
                    <a:pt x="216" y="176574"/>
                  </a:lnTo>
                  <a:cubicBezTo>
                    <a:pt x="9338" y="176319"/>
                    <a:pt x="22630" y="175811"/>
                    <a:pt x="29668" y="175811"/>
                  </a:cubicBezTo>
                  <a:cubicBezTo>
                    <a:pt x="36444" y="175811"/>
                    <a:pt x="49997" y="176319"/>
                    <a:pt x="58859" y="176574"/>
                  </a:cubicBezTo>
                  <a:lnTo>
                    <a:pt x="58859" y="168690"/>
                  </a:lnTo>
                  <a:cubicBezTo>
                    <a:pt x="41396" y="168690"/>
                    <a:pt x="38529" y="168690"/>
                    <a:pt x="38529" y="157245"/>
                  </a:cubicBezTo>
                  <a:lnTo>
                    <a:pt x="38529" y="110451"/>
                  </a:lnTo>
                  <a:cubicBezTo>
                    <a:pt x="38529" y="84002"/>
                    <a:pt x="57034" y="69760"/>
                    <a:pt x="73715" y="69760"/>
                  </a:cubicBezTo>
                  <a:cubicBezTo>
                    <a:pt x="90135" y="69760"/>
                    <a:pt x="93002" y="83493"/>
                    <a:pt x="93002" y="97990"/>
                  </a:cubicBezTo>
                  <a:lnTo>
                    <a:pt x="93002" y="157245"/>
                  </a:lnTo>
                  <a:cubicBezTo>
                    <a:pt x="93002" y="168690"/>
                    <a:pt x="90135" y="168690"/>
                    <a:pt x="72672" y="168690"/>
                  </a:cubicBezTo>
                  <a:lnTo>
                    <a:pt x="72672" y="176574"/>
                  </a:lnTo>
                  <a:cubicBezTo>
                    <a:pt x="81795" y="176319"/>
                    <a:pt x="95087" y="175811"/>
                    <a:pt x="102124" y="175811"/>
                  </a:cubicBezTo>
                  <a:cubicBezTo>
                    <a:pt x="108901" y="175811"/>
                    <a:pt x="122454" y="176319"/>
                    <a:pt x="131315" y="176574"/>
                  </a:cubicBezTo>
                  <a:lnTo>
                    <a:pt x="131315" y="168690"/>
                  </a:lnTo>
                  <a:cubicBezTo>
                    <a:pt x="117762" y="168690"/>
                    <a:pt x="111246" y="168690"/>
                    <a:pt x="110986" y="161060"/>
                  </a:cubicBezTo>
                  <a:lnTo>
                    <a:pt x="110986" y="112486"/>
                  </a:lnTo>
                  <a:cubicBezTo>
                    <a:pt x="110986" y="90614"/>
                    <a:pt x="110986" y="82731"/>
                    <a:pt x="102906" y="73575"/>
                  </a:cubicBezTo>
                  <a:cubicBezTo>
                    <a:pt x="99257" y="69252"/>
                    <a:pt x="90656" y="64165"/>
                    <a:pt x="75539" y="64165"/>
                  </a:cubicBezTo>
                  <a:cubicBezTo>
                    <a:pt x="53646" y="64165"/>
                    <a:pt x="42178" y="79424"/>
                    <a:pt x="37747" y="89088"/>
                  </a:cubicBezTo>
                  <a:lnTo>
                    <a:pt x="37747" y="77"/>
                  </a:lnTo>
                  <a:lnTo>
                    <a:pt x="216" y="2875"/>
                  </a:lnTo>
                  <a:lnTo>
                    <a:pt x="216" y="10759"/>
                  </a:lnTo>
                  <a:cubicBezTo>
                    <a:pt x="18460" y="10759"/>
                    <a:pt x="20545" y="12539"/>
                    <a:pt x="20545" y="25001"/>
                  </a:cubicBezTo>
                  <a:lnTo>
                    <a:pt x="20545" y="157245"/>
                  </a:lnTo>
                  <a:close/>
                </a:path>
              </a:pathLst>
            </a:custGeom>
            <a:solidFill>
              <a:srgbClr val="1A8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FAB49757-D15F-1A95-BF56-4000DBF794B7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757794" y="7218835"/>
              <a:ext cx="173322" cy="59510"/>
            </a:xfrm>
            <a:custGeom>
              <a:avLst/>
              <a:gdLst>
                <a:gd name="connsiteX0" fmla="*/ 164685 w 173322"/>
                <a:gd name="connsiteY0" fmla="*/ 10250 h 59510"/>
                <a:gd name="connsiteX1" fmla="*/ 173547 w 173322"/>
                <a:gd name="connsiteY1" fmla="*/ 5164 h 59510"/>
                <a:gd name="connsiteX2" fmla="*/ 164946 w 173322"/>
                <a:gd name="connsiteY2" fmla="*/ 77 h 59510"/>
                <a:gd name="connsiteX3" fmla="*/ 8825 w 173322"/>
                <a:gd name="connsiteY3" fmla="*/ 77 h 59510"/>
                <a:gd name="connsiteX4" fmla="*/ 224 w 173322"/>
                <a:gd name="connsiteY4" fmla="*/ 5164 h 59510"/>
                <a:gd name="connsiteX5" fmla="*/ 9086 w 173322"/>
                <a:gd name="connsiteY5" fmla="*/ 10250 h 59510"/>
                <a:gd name="connsiteX6" fmla="*/ 164685 w 173322"/>
                <a:gd name="connsiteY6" fmla="*/ 10250 h 59510"/>
                <a:gd name="connsiteX7" fmla="*/ 164946 w 173322"/>
                <a:gd name="connsiteY7" fmla="*/ 59588 h 59510"/>
                <a:gd name="connsiteX8" fmla="*/ 173547 w 173322"/>
                <a:gd name="connsiteY8" fmla="*/ 54501 h 59510"/>
                <a:gd name="connsiteX9" fmla="*/ 164685 w 173322"/>
                <a:gd name="connsiteY9" fmla="*/ 49415 h 59510"/>
                <a:gd name="connsiteX10" fmla="*/ 9086 w 173322"/>
                <a:gd name="connsiteY10" fmla="*/ 49415 h 59510"/>
                <a:gd name="connsiteX11" fmla="*/ 224 w 173322"/>
                <a:gd name="connsiteY11" fmla="*/ 54501 h 59510"/>
                <a:gd name="connsiteX12" fmla="*/ 8825 w 173322"/>
                <a:gd name="connsiteY12" fmla="*/ 59588 h 59510"/>
                <a:gd name="connsiteX13" fmla="*/ 164946 w 173322"/>
                <a:gd name="connsiteY13" fmla="*/ 59588 h 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322" h="59510">
                  <a:moveTo>
                    <a:pt x="164685" y="10250"/>
                  </a:moveTo>
                  <a:cubicBezTo>
                    <a:pt x="168595" y="10250"/>
                    <a:pt x="173547" y="10250"/>
                    <a:pt x="173547" y="5164"/>
                  </a:cubicBezTo>
                  <a:cubicBezTo>
                    <a:pt x="173547" y="77"/>
                    <a:pt x="168595" y="77"/>
                    <a:pt x="164946" y="77"/>
                  </a:cubicBezTo>
                  <a:lnTo>
                    <a:pt x="8825" y="77"/>
                  </a:lnTo>
                  <a:cubicBezTo>
                    <a:pt x="5176" y="77"/>
                    <a:pt x="224" y="77"/>
                    <a:pt x="224" y="5164"/>
                  </a:cubicBezTo>
                  <a:cubicBezTo>
                    <a:pt x="224" y="10250"/>
                    <a:pt x="5176" y="10250"/>
                    <a:pt x="9086" y="10250"/>
                  </a:cubicBezTo>
                  <a:lnTo>
                    <a:pt x="164685" y="10250"/>
                  </a:lnTo>
                  <a:close/>
                  <a:moveTo>
                    <a:pt x="164946" y="59588"/>
                  </a:moveTo>
                  <a:cubicBezTo>
                    <a:pt x="168595" y="59588"/>
                    <a:pt x="173547" y="59588"/>
                    <a:pt x="173547" y="54501"/>
                  </a:cubicBezTo>
                  <a:cubicBezTo>
                    <a:pt x="173547" y="49415"/>
                    <a:pt x="168595" y="49415"/>
                    <a:pt x="164685" y="49415"/>
                  </a:cubicBezTo>
                  <a:lnTo>
                    <a:pt x="9086" y="49415"/>
                  </a:lnTo>
                  <a:cubicBezTo>
                    <a:pt x="5176" y="49415"/>
                    <a:pt x="224" y="49415"/>
                    <a:pt x="224" y="54501"/>
                  </a:cubicBezTo>
                  <a:cubicBezTo>
                    <a:pt x="224" y="59588"/>
                    <a:pt x="5176" y="59588"/>
                    <a:pt x="8825" y="59588"/>
                  </a:cubicBezTo>
                  <a:lnTo>
                    <a:pt x="164946" y="59588"/>
                  </a:lnTo>
                  <a:close/>
                </a:path>
              </a:pathLst>
            </a:custGeom>
            <a:solidFill>
              <a:srgbClr val="000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E3C350AB-8A94-80CE-A374-673BD5B60AD1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4167472" y="6963626"/>
              <a:ext cx="118067" cy="179293"/>
            </a:xfrm>
            <a:custGeom>
              <a:avLst/>
              <a:gdLst>
                <a:gd name="connsiteX0" fmla="*/ 60707 w 118067"/>
                <a:gd name="connsiteY0" fmla="*/ 2868 h 179293"/>
                <a:gd name="connsiteX1" fmla="*/ 57319 w 118067"/>
                <a:gd name="connsiteY1" fmla="*/ 71 h 179293"/>
                <a:gd name="connsiteX2" fmla="*/ 25521 w 118067"/>
                <a:gd name="connsiteY2" fmla="*/ 2614 h 179293"/>
                <a:gd name="connsiteX3" fmla="*/ 20569 w 118067"/>
                <a:gd name="connsiteY3" fmla="*/ 7700 h 179293"/>
                <a:gd name="connsiteX4" fmla="*/ 26824 w 118067"/>
                <a:gd name="connsiteY4" fmla="*/ 10752 h 179293"/>
                <a:gd name="connsiteX5" fmla="*/ 39856 w 118067"/>
                <a:gd name="connsiteY5" fmla="*/ 15075 h 179293"/>
                <a:gd name="connsiteX6" fmla="*/ 39074 w 118067"/>
                <a:gd name="connsiteY6" fmla="*/ 20162 h 179293"/>
                <a:gd name="connsiteX7" fmla="*/ 1282 w 118067"/>
                <a:gd name="connsiteY7" fmla="*/ 166648 h 179293"/>
                <a:gd name="connsiteX8" fmla="*/ 240 w 118067"/>
                <a:gd name="connsiteY8" fmla="*/ 172243 h 179293"/>
                <a:gd name="connsiteX9" fmla="*/ 7798 w 118067"/>
                <a:gd name="connsiteY9" fmla="*/ 179364 h 179293"/>
                <a:gd name="connsiteX10" fmla="*/ 16660 w 118067"/>
                <a:gd name="connsiteY10" fmla="*/ 174024 h 179293"/>
                <a:gd name="connsiteX11" fmla="*/ 31255 w 118067"/>
                <a:gd name="connsiteY11" fmla="*/ 118328 h 179293"/>
                <a:gd name="connsiteX12" fmla="*/ 61489 w 118067"/>
                <a:gd name="connsiteY12" fmla="*/ 139945 h 179293"/>
                <a:gd name="connsiteX13" fmla="*/ 60707 w 118067"/>
                <a:gd name="connsiteY13" fmla="*/ 145286 h 179293"/>
                <a:gd name="connsiteX14" fmla="*/ 59665 w 118067"/>
                <a:gd name="connsiteY14" fmla="*/ 154187 h 179293"/>
                <a:gd name="connsiteX15" fmla="*/ 83643 w 118067"/>
                <a:gd name="connsiteY15" fmla="*/ 179364 h 179293"/>
                <a:gd name="connsiteX16" fmla="*/ 104233 w 118067"/>
                <a:gd name="connsiteY16" fmla="*/ 165886 h 179293"/>
                <a:gd name="connsiteX17" fmla="*/ 113616 w 118067"/>
                <a:gd name="connsiteY17" fmla="*/ 140199 h 179293"/>
                <a:gd name="connsiteX18" fmla="*/ 110489 w 118067"/>
                <a:gd name="connsiteY18" fmla="*/ 137656 h 179293"/>
                <a:gd name="connsiteX19" fmla="*/ 106840 w 118067"/>
                <a:gd name="connsiteY19" fmla="*/ 142234 h 179293"/>
                <a:gd name="connsiteX20" fmla="*/ 84164 w 118067"/>
                <a:gd name="connsiteY20" fmla="*/ 173769 h 179293"/>
                <a:gd name="connsiteX21" fmla="*/ 75824 w 118067"/>
                <a:gd name="connsiteY21" fmla="*/ 161816 h 179293"/>
                <a:gd name="connsiteX22" fmla="*/ 77909 w 118067"/>
                <a:gd name="connsiteY22" fmla="*/ 147575 h 179293"/>
                <a:gd name="connsiteX23" fmla="*/ 78952 w 118067"/>
                <a:gd name="connsiteY23" fmla="*/ 139691 h 179293"/>
                <a:gd name="connsiteX24" fmla="*/ 40378 w 118067"/>
                <a:gd name="connsiteY24" fmla="*/ 112988 h 179293"/>
                <a:gd name="connsiteX25" fmla="*/ 62792 w 118067"/>
                <a:gd name="connsiteY25" fmla="*/ 94168 h 179293"/>
                <a:gd name="connsiteX26" fmla="*/ 100063 w 118067"/>
                <a:gd name="connsiteY26" fmla="*/ 69754 h 179293"/>
                <a:gd name="connsiteX27" fmla="*/ 102409 w 118067"/>
                <a:gd name="connsiteY27" fmla="*/ 70008 h 179293"/>
                <a:gd name="connsiteX28" fmla="*/ 107882 w 118067"/>
                <a:gd name="connsiteY28" fmla="*/ 72042 h 179293"/>
                <a:gd name="connsiteX29" fmla="*/ 108925 w 118067"/>
                <a:gd name="connsiteY29" fmla="*/ 73060 h 179293"/>
                <a:gd name="connsiteX30" fmla="*/ 94069 w 118067"/>
                <a:gd name="connsiteY30" fmla="*/ 86793 h 179293"/>
                <a:gd name="connsiteX31" fmla="*/ 103973 w 118067"/>
                <a:gd name="connsiteY31" fmla="*/ 95694 h 179293"/>
                <a:gd name="connsiteX32" fmla="*/ 118308 w 118067"/>
                <a:gd name="connsiteY32" fmla="*/ 80181 h 179293"/>
                <a:gd name="connsiteX33" fmla="*/ 100584 w 118067"/>
                <a:gd name="connsiteY33" fmla="*/ 64159 h 179293"/>
                <a:gd name="connsiteX34" fmla="*/ 62532 w 118067"/>
                <a:gd name="connsiteY34" fmla="*/ 86539 h 179293"/>
                <a:gd name="connsiteX35" fmla="*/ 33601 w 118067"/>
                <a:gd name="connsiteY35" fmla="*/ 110190 h 179293"/>
                <a:gd name="connsiteX36" fmla="*/ 60707 w 118067"/>
                <a:gd name="connsiteY36" fmla="*/ 2868 h 179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8067" h="179293">
                  <a:moveTo>
                    <a:pt x="60707" y="2868"/>
                  </a:moveTo>
                  <a:cubicBezTo>
                    <a:pt x="60707" y="2614"/>
                    <a:pt x="60707" y="71"/>
                    <a:pt x="57319" y="71"/>
                  </a:cubicBezTo>
                  <a:cubicBezTo>
                    <a:pt x="51324" y="71"/>
                    <a:pt x="32298" y="2105"/>
                    <a:pt x="25521" y="2614"/>
                  </a:cubicBezTo>
                  <a:cubicBezTo>
                    <a:pt x="23436" y="2868"/>
                    <a:pt x="20569" y="3122"/>
                    <a:pt x="20569" y="7700"/>
                  </a:cubicBezTo>
                  <a:cubicBezTo>
                    <a:pt x="20569" y="10752"/>
                    <a:pt x="22915" y="10752"/>
                    <a:pt x="26824" y="10752"/>
                  </a:cubicBezTo>
                  <a:cubicBezTo>
                    <a:pt x="39335" y="10752"/>
                    <a:pt x="39856" y="12532"/>
                    <a:pt x="39856" y="15075"/>
                  </a:cubicBezTo>
                  <a:lnTo>
                    <a:pt x="39074" y="20162"/>
                  </a:lnTo>
                  <a:lnTo>
                    <a:pt x="1282" y="166648"/>
                  </a:lnTo>
                  <a:cubicBezTo>
                    <a:pt x="240" y="170209"/>
                    <a:pt x="240" y="170718"/>
                    <a:pt x="240" y="172243"/>
                  </a:cubicBezTo>
                  <a:cubicBezTo>
                    <a:pt x="240" y="178093"/>
                    <a:pt x="5452" y="179364"/>
                    <a:pt x="7798" y="179364"/>
                  </a:cubicBezTo>
                  <a:cubicBezTo>
                    <a:pt x="11186" y="179364"/>
                    <a:pt x="15096" y="177075"/>
                    <a:pt x="16660" y="174024"/>
                  </a:cubicBezTo>
                  <a:cubicBezTo>
                    <a:pt x="17963" y="171735"/>
                    <a:pt x="29692" y="124686"/>
                    <a:pt x="31255" y="118328"/>
                  </a:cubicBezTo>
                  <a:cubicBezTo>
                    <a:pt x="40117" y="119091"/>
                    <a:pt x="61489" y="123160"/>
                    <a:pt x="61489" y="139945"/>
                  </a:cubicBezTo>
                  <a:cubicBezTo>
                    <a:pt x="61489" y="141725"/>
                    <a:pt x="61489" y="142743"/>
                    <a:pt x="60707" y="145286"/>
                  </a:cubicBezTo>
                  <a:cubicBezTo>
                    <a:pt x="60186" y="148338"/>
                    <a:pt x="59665" y="151389"/>
                    <a:pt x="59665" y="154187"/>
                  </a:cubicBezTo>
                  <a:cubicBezTo>
                    <a:pt x="59665" y="169192"/>
                    <a:pt x="70090" y="179364"/>
                    <a:pt x="83643" y="179364"/>
                  </a:cubicBezTo>
                  <a:cubicBezTo>
                    <a:pt x="91462" y="179364"/>
                    <a:pt x="98499" y="175295"/>
                    <a:pt x="104233" y="165886"/>
                  </a:cubicBezTo>
                  <a:cubicBezTo>
                    <a:pt x="110749" y="154696"/>
                    <a:pt x="113616" y="140708"/>
                    <a:pt x="113616" y="140199"/>
                  </a:cubicBezTo>
                  <a:cubicBezTo>
                    <a:pt x="113616" y="137656"/>
                    <a:pt x="111270" y="137656"/>
                    <a:pt x="110489" y="137656"/>
                  </a:cubicBezTo>
                  <a:cubicBezTo>
                    <a:pt x="107882" y="137656"/>
                    <a:pt x="107622" y="138674"/>
                    <a:pt x="106840" y="142234"/>
                  </a:cubicBezTo>
                  <a:cubicBezTo>
                    <a:pt x="101627" y="160799"/>
                    <a:pt x="95632" y="173769"/>
                    <a:pt x="84164" y="173769"/>
                  </a:cubicBezTo>
                  <a:cubicBezTo>
                    <a:pt x="79212" y="173769"/>
                    <a:pt x="75824" y="170972"/>
                    <a:pt x="75824" y="161816"/>
                  </a:cubicBezTo>
                  <a:cubicBezTo>
                    <a:pt x="75824" y="157493"/>
                    <a:pt x="76867" y="151644"/>
                    <a:pt x="77909" y="147575"/>
                  </a:cubicBezTo>
                  <a:cubicBezTo>
                    <a:pt x="78952" y="143251"/>
                    <a:pt x="78952" y="142234"/>
                    <a:pt x="78952" y="139691"/>
                  </a:cubicBezTo>
                  <a:cubicBezTo>
                    <a:pt x="78952" y="123160"/>
                    <a:pt x="62532" y="115785"/>
                    <a:pt x="40378" y="112988"/>
                  </a:cubicBezTo>
                  <a:cubicBezTo>
                    <a:pt x="48457" y="108410"/>
                    <a:pt x="56798" y="100272"/>
                    <a:pt x="62792" y="94168"/>
                  </a:cubicBezTo>
                  <a:cubicBezTo>
                    <a:pt x="75303" y="80689"/>
                    <a:pt x="87292" y="69754"/>
                    <a:pt x="100063" y="69754"/>
                  </a:cubicBezTo>
                  <a:cubicBezTo>
                    <a:pt x="101627" y="69754"/>
                    <a:pt x="101888" y="69754"/>
                    <a:pt x="102409" y="70008"/>
                  </a:cubicBezTo>
                  <a:cubicBezTo>
                    <a:pt x="105536" y="70517"/>
                    <a:pt x="105797" y="70517"/>
                    <a:pt x="107882" y="72042"/>
                  </a:cubicBezTo>
                  <a:cubicBezTo>
                    <a:pt x="108403" y="72297"/>
                    <a:pt x="108403" y="72551"/>
                    <a:pt x="108925" y="73060"/>
                  </a:cubicBezTo>
                  <a:cubicBezTo>
                    <a:pt x="96414" y="73823"/>
                    <a:pt x="94069" y="83741"/>
                    <a:pt x="94069" y="86793"/>
                  </a:cubicBezTo>
                  <a:cubicBezTo>
                    <a:pt x="94069" y="90862"/>
                    <a:pt x="96936" y="95694"/>
                    <a:pt x="103973" y="95694"/>
                  </a:cubicBezTo>
                  <a:cubicBezTo>
                    <a:pt x="110749" y="95694"/>
                    <a:pt x="118308" y="90099"/>
                    <a:pt x="118308" y="80181"/>
                  </a:cubicBezTo>
                  <a:cubicBezTo>
                    <a:pt x="118308" y="72551"/>
                    <a:pt x="112313" y="64159"/>
                    <a:pt x="100584" y="64159"/>
                  </a:cubicBezTo>
                  <a:cubicBezTo>
                    <a:pt x="93287" y="64159"/>
                    <a:pt x="81297" y="66193"/>
                    <a:pt x="62532" y="86539"/>
                  </a:cubicBezTo>
                  <a:cubicBezTo>
                    <a:pt x="53670" y="96203"/>
                    <a:pt x="43505" y="106375"/>
                    <a:pt x="33601" y="110190"/>
                  </a:cubicBezTo>
                  <a:lnTo>
                    <a:pt x="60707" y="2868"/>
                  </a:lnTo>
                  <a:close/>
                </a:path>
              </a:pathLst>
            </a:custGeom>
            <a:solidFill>
              <a:srgbClr val="000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AF3F664E-A71B-B35A-0812-5F404D31069F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4307195" y="6966423"/>
              <a:ext cx="157423" cy="173698"/>
            </a:xfrm>
            <a:custGeom>
              <a:avLst/>
              <a:gdLst>
                <a:gd name="connsiteX0" fmla="*/ 87558 w 157423"/>
                <a:gd name="connsiteY0" fmla="*/ 19907 h 173698"/>
                <a:gd name="connsiteX1" fmla="*/ 115185 w 157423"/>
                <a:gd name="connsiteY1" fmla="*/ 7955 h 173698"/>
                <a:gd name="connsiteX2" fmla="*/ 125090 w 157423"/>
                <a:gd name="connsiteY2" fmla="*/ 3122 h 173698"/>
                <a:gd name="connsiteX3" fmla="*/ 120919 w 157423"/>
                <a:gd name="connsiteY3" fmla="*/ 71 h 173698"/>
                <a:gd name="connsiteX4" fmla="*/ 82345 w 157423"/>
                <a:gd name="connsiteY4" fmla="*/ 834 h 173698"/>
                <a:gd name="connsiteX5" fmla="*/ 47681 w 157423"/>
                <a:gd name="connsiteY5" fmla="*/ 71 h 173698"/>
                <a:gd name="connsiteX6" fmla="*/ 42729 w 157423"/>
                <a:gd name="connsiteY6" fmla="*/ 5157 h 173698"/>
                <a:gd name="connsiteX7" fmla="*/ 50027 w 157423"/>
                <a:gd name="connsiteY7" fmla="*/ 7955 h 173698"/>
                <a:gd name="connsiteX8" fmla="*/ 59931 w 157423"/>
                <a:gd name="connsiteY8" fmla="*/ 8463 h 173698"/>
                <a:gd name="connsiteX9" fmla="*/ 66968 w 157423"/>
                <a:gd name="connsiteY9" fmla="*/ 12532 h 173698"/>
                <a:gd name="connsiteX10" fmla="*/ 65925 w 157423"/>
                <a:gd name="connsiteY10" fmla="*/ 17364 h 173698"/>
                <a:gd name="connsiteX11" fmla="*/ 31000 w 157423"/>
                <a:gd name="connsiteY11" fmla="*/ 153933 h 173698"/>
                <a:gd name="connsiteX12" fmla="*/ 7282 w 157423"/>
                <a:gd name="connsiteY12" fmla="*/ 165886 h 173698"/>
                <a:gd name="connsiteX13" fmla="*/ 245 w 157423"/>
                <a:gd name="connsiteY13" fmla="*/ 170972 h 173698"/>
                <a:gd name="connsiteX14" fmla="*/ 7282 w 157423"/>
                <a:gd name="connsiteY14" fmla="*/ 173769 h 173698"/>
                <a:gd name="connsiteX15" fmla="*/ 127957 w 157423"/>
                <a:gd name="connsiteY15" fmla="*/ 173769 h 173698"/>
                <a:gd name="connsiteX16" fmla="*/ 136036 w 157423"/>
                <a:gd name="connsiteY16" fmla="*/ 169446 h 173698"/>
                <a:gd name="connsiteX17" fmla="*/ 156627 w 157423"/>
                <a:gd name="connsiteY17" fmla="*/ 114513 h 173698"/>
                <a:gd name="connsiteX18" fmla="*/ 157669 w 157423"/>
                <a:gd name="connsiteY18" fmla="*/ 110953 h 173698"/>
                <a:gd name="connsiteX19" fmla="*/ 154541 w 157423"/>
                <a:gd name="connsiteY19" fmla="*/ 108156 h 173698"/>
                <a:gd name="connsiteX20" fmla="*/ 150111 w 157423"/>
                <a:gd name="connsiteY20" fmla="*/ 113496 h 173698"/>
                <a:gd name="connsiteX21" fmla="*/ 84691 w 157423"/>
                <a:gd name="connsiteY21" fmla="*/ 165886 h 173698"/>
                <a:gd name="connsiteX22" fmla="*/ 60191 w 157423"/>
                <a:gd name="connsiteY22" fmla="*/ 165886 h 173698"/>
                <a:gd name="connsiteX23" fmla="*/ 54457 w 157423"/>
                <a:gd name="connsiteY23" fmla="*/ 165631 h 173698"/>
                <a:gd name="connsiteX24" fmla="*/ 51069 w 157423"/>
                <a:gd name="connsiteY24" fmla="*/ 163088 h 173698"/>
                <a:gd name="connsiteX25" fmla="*/ 52372 w 157423"/>
                <a:gd name="connsiteY25" fmla="*/ 157239 h 173698"/>
                <a:gd name="connsiteX26" fmla="*/ 87558 w 157423"/>
                <a:gd name="connsiteY26" fmla="*/ 19907 h 17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7423" h="173698">
                  <a:moveTo>
                    <a:pt x="87558" y="19907"/>
                  </a:moveTo>
                  <a:cubicBezTo>
                    <a:pt x="89904" y="10752"/>
                    <a:pt x="90686" y="7955"/>
                    <a:pt x="115185" y="7955"/>
                  </a:cubicBezTo>
                  <a:cubicBezTo>
                    <a:pt x="123005" y="7955"/>
                    <a:pt x="125090" y="7955"/>
                    <a:pt x="125090" y="3122"/>
                  </a:cubicBezTo>
                  <a:cubicBezTo>
                    <a:pt x="125090" y="71"/>
                    <a:pt x="122223" y="71"/>
                    <a:pt x="120919" y="71"/>
                  </a:cubicBezTo>
                  <a:cubicBezTo>
                    <a:pt x="112318" y="71"/>
                    <a:pt x="90946" y="834"/>
                    <a:pt x="82345" y="834"/>
                  </a:cubicBezTo>
                  <a:cubicBezTo>
                    <a:pt x="74526" y="834"/>
                    <a:pt x="55500" y="71"/>
                    <a:pt x="47681" y="71"/>
                  </a:cubicBezTo>
                  <a:cubicBezTo>
                    <a:pt x="45856" y="71"/>
                    <a:pt x="42729" y="71"/>
                    <a:pt x="42729" y="5157"/>
                  </a:cubicBezTo>
                  <a:cubicBezTo>
                    <a:pt x="42729" y="7955"/>
                    <a:pt x="45074" y="7955"/>
                    <a:pt x="50027" y="7955"/>
                  </a:cubicBezTo>
                  <a:cubicBezTo>
                    <a:pt x="50548" y="7955"/>
                    <a:pt x="55500" y="7955"/>
                    <a:pt x="59931" y="8463"/>
                  </a:cubicBezTo>
                  <a:cubicBezTo>
                    <a:pt x="64622" y="8972"/>
                    <a:pt x="66968" y="9226"/>
                    <a:pt x="66968" y="12532"/>
                  </a:cubicBezTo>
                  <a:cubicBezTo>
                    <a:pt x="66968" y="13549"/>
                    <a:pt x="66707" y="14312"/>
                    <a:pt x="65925" y="17364"/>
                  </a:cubicBezTo>
                  <a:lnTo>
                    <a:pt x="31000" y="153933"/>
                  </a:lnTo>
                  <a:cubicBezTo>
                    <a:pt x="28394" y="163851"/>
                    <a:pt x="27873" y="165886"/>
                    <a:pt x="7282" y="165886"/>
                  </a:cubicBezTo>
                  <a:cubicBezTo>
                    <a:pt x="2852" y="165886"/>
                    <a:pt x="245" y="165886"/>
                    <a:pt x="245" y="170972"/>
                  </a:cubicBezTo>
                  <a:cubicBezTo>
                    <a:pt x="245" y="173769"/>
                    <a:pt x="2591" y="173769"/>
                    <a:pt x="7282" y="173769"/>
                  </a:cubicBezTo>
                  <a:lnTo>
                    <a:pt x="127957" y="173769"/>
                  </a:lnTo>
                  <a:cubicBezTo>
                    <a:pt x="134212" y="173769"/>
                    <a:pt x="134473" y="173769"/>
                    <a:pt x="136036" y="169446"/>
                  </a:cubicBezTo>
                  <a:lnTo>
                    <a:pt x="156627" y="114513"/>
                  </a:lnTo>
                  <a:cubicBezTo>
                    <a:pt x="157669" y="111716"/>
                    <a:pt x="157669" y="111207"/>
                    <a:pt x="157669" y="110953"/>
                  </a:cubicBezTo>
                  <a:cubicBezTo>
                    <a:pt x="157669" y="109936"/>
                    <a:pt x="156887" y="108156"/>
                    <a:pt x="154541" y="108156"/>
                  </a:cubicBezTo>
                  <a:cubicBezTo>
                    <a:pt x="152196" y="108156"/>
                    <a:pt x="151935" y="109427"/>
                    <a:pt x="150111" y="113496"/>
                  </a:cubicBezTo>
                  <a:cubicBezTo>
                    <a:pt x="141249" y="136893"/>
                    <a:pt x="129781" y="165886"/>
                    <a:pt x="84691" y="165886"/>
                  </a:cubicBezTo>
                  <a:lnTo>
                    <a:pt x="60191" y="165886"/>
                  </a:lnTo>
                  <a:cubicBezTo>
                    <a:pt x="56542" y="165886"/>
                    <a:pt x="56021" y="165886"/>
                    <a:pt x="54457" y="165631"/>
                  </a:cubicBezTo>
                  <a:cubicBezTo>
                    <a:pt x="51851" y="165377"/>
                    <a:pt x="51069" y="165123"/>
                    <a:pt x="51069" y="163088"/>
                  </a:cubicBezTo>
                  <a:cubicBezTo>
                    <a:pt x="51069" y="162325"/>
                    <a:pt x="51069" y="161816"/>
                    <a:pt x="52372" y="157239"/>
                  </a:cubicBezTo>
                  <a:lnTo>
                    <a:pt x="87558" y="19907"/>
                  </a:lnTo>
                  <a:close/>
                </a:path>
              </a:pathLst>
            </a:custGeom>
            <a:solidFill>
              <a:srgbClr val="000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451CF189-164B-5940-E790-67F1121303AF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4049589" y="7243504"/>
              <a:ext cx="528367" cy="10172"/>
            </a:xfrm>
            <a:custGeom>
              <a:avLst/>
              <a:gdLst>
                <a:gd name="connsiteX0" fmla="*/ 0 w 528367"/>
                <a:gd name="connsiteY0" fmla="*/ 0 h 10172"/>
                <a:gd name="connsiteX1" fmla="*/ 528368 w 528367"/>
                <a:gd name="connsiteY1" fmla="*/ 0 h 10172"/>
                <a:gd name="connsiteX2" fmla="*/ 528368 w 528367"/>
                <a:gd name="connsiteY2" fmla="*/ 10172 h 10172"/>
                <a:gd name="connsiteX3" fmla="*/ 0 w 528367"/>
                <a:gd name="connsiteY3" fmla="*/ 10172 h 1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367" h="10172">
                  <a:moveTo>
                    <a:pt x="0" y="0"/>
                  </a:moveTo>
                  <a:lnTo>
                    <a:pt x="528368" y="0"/>
                  </a:lnTo>
                  <a:lnTo>
                    <a:pt x="528368" y="10172"/>
                  </a:lnTo>
                  <a:lnTo>
                    <a:pt x="0" y="10172"/>
                  </a:lnTo>
                  <a:close/>
                </a:path>
              </a:pathLst>
            </a:custGeom>
            <a:solidFill>
              <a:srgbClr val="000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0F0AE89F-3F15-DFA4-9861-05310236B11F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4060014" y="7312920"/>
              <a:ext cx="199125" cy="173698"/>
            </a:xfrm>
            <a:custGeom>
              <a:avLst/>
              <a:gdLst>
                <a:gd name="connsiteX0" fmla="*/ 31251 w 199125"/>
                <a:gd name="connsiteY0" fmla="*/ 153946 h 173698"/>
                <a:gd name="connsiteX1" fmla="*/ 7534 w 199125"/>
                <a:gd name="connsiteY1" fmla="*/ 165899 h 173698"/>
                <a:gd name="connsiteX2" fmla="*/ 236 w 199125"/>
                <a:gd name="connsiteY2" fmla="*/ 170731 h 173698"/>
                <a:gd name="connsiteX3" fmla="*/ 7534 w 199125"/>
                <a:gd name="connsiteY3" fmla="*/ 173783 h 173698"/>
                <a:gd name="connsiteX4" fmla="*/ 93804 w 199125"/>
                <a:gd name="connsiteY4" fmla="*/ 173783 h 173698"/>
                <a:gd name="connsiteX5" fmla="*/ 199361 w 199125"/>
                <a:gd name="connsiteY5" fmla="*/ 64427 h 173698"/>
                <a:gd name="connsiteX6" fmla="*/ 138112 w 199125"/>
                <a:gd name="connsiteY6" fmla="*/ 84 h 173698"/>
                <a:gd name="connsiteX7" fmla="*/ 50538 w 199125"/>
                <a:gd name="connsiteY7" fmla="*/ 84 h 173698"/>
                <a:gd name="connsiteX8" fmla="*/ 42719 w 199125"/>
                <a:gd name="connsiteY8" fmla="*/ 4916 h 173698"/>
                <a:gd name="connsiteX9" fmla="*/ 50278 w 199125"/>
                <a:gd name="connsiteY9" fmla="*/ 7968 h 173698"/>
                <a:gd name="connsiteX10" fmla="*/ 61485 w 199125"/>
                <a:gd name="connsiteY10" fmla="*/ 8477 h 173698"/>
                <a:gd name="connsiteX11" fmla="*/ 67219 w 199125"/>
                <a:gd name="connsiteY11" fmla="*/ 12546 h 173698"/>
                <a:gd name="connsiteX12" fmla="*/ 66177 w 199125"/>
                <a:gd name="connsiteY12" fmla="*/ 17378 h 173698"/>
                <a:gd name="connsiteX13" fmla="*/ 31251 w 199125"/>
                <a:gd name="connsiteY13" fmla="*/ 153946 h 173698"/>
                <a:gd name="connsiteX14" fmla="*/ 87549 w 199125"/>
                <a:gd name="connsiteY14" fmla="*/ 17632 h 173698"/>
                <a:gd name="connsiteX15" fmla="*/ 101623 w 199125"/>
                <a:gd name="connsiteY15" fmla="*/ 7968 h 173698"/>
                <a:gd name="connsiteX16" fmla="*/ 129511 w 199125"/>
                <a:gd name="connsiteY16" fmla="*/ 7968 h 173698"/>
                <a:gd name="connsiteX17" fmla="*/ 176686 w 199125"/>
                <a:gd name="connsiteY17" fmla="*/ 55017 h 173698"/>
                <a:gd name="connsiteX18" fmla="*/ 149319 w 199125"/>
                <a:gd name="connsiteY18" fmla="*/ 137161 h 173698"/>
                <a:gd name="connsiteX19" fmla="*/ 89112 w 199125"/>
                <a:gd name="connsiteY19" fmla="*/ 165899 h 173698"/>
                <a:gd name="connsiteX20" fmla="*/ 59661 w 199125"/>
                <a:gd name="connsiteY20" fmla="*/ 165899 h 173698"/>
                <a:gd name="connsiteX21" fmla="*/ 53927 w 199125"/>
                <a:gd name="connsiteY21" fmla="*/ 165645 h 173698"/>
                <a:gd name="connsiteX22" fmla="*/ 50538 w 199125"/>
                <a:gd name="connsiteY22" fmla="*/ 163102 h 173698"/>
                <a:gd name="connsiteX23" fmla="*/ 51842 w 199125"/>
                <a:gd name="connsiteY23" fmla="*/ 157252 h 173698"/>
                <a:gd name="connsiteX24" fmla="*/ 87549 w 199125"/>
                <a:gd name="connsiteY24" fmla="*/ 17632 h 17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9125" h="173698">
                  <a:moveTo>
                    <a:pt x="31251" y="153946"/>
                  </a:moveTo>
                  <a:cubicBezTo>
                    <a:pt x="28645" y="163865"/>
                    <a:pt x="28124" y="165899"/>
                    <a:pt x="7534" y="165899"/>
                  </a:cubicBezTo>
                  <a:cubicBezTo>
                    <a:pt x="3103" y="165899"/>
                    <a:pt x="236" y="165899"/>
                    <a:pt x="236" y="170731"/>
                  </a:cubicBezTo>
                  <a:cubicBezTo>
                    <a:pt x="236" y="173783"/>
                    <a:pt x="2581" y="173783"/>
                    <a:pt x="7534" y="173783"/>
                  </a:cubicBezTo>
                  <a:lnTo>
                    <a:pt x="93804" y="173783"/>
                  </a:lnTo>
                  <a:cubicBezTo>
                    <a:pt x="148016" y="173783"/>
                    <a:pt x="199361" y="120122"/>
                    <a:pt x="199361" y="64427"/>
                  </a:cubicBezTo>
                  <a:cubicBezTo>
                    <a:pt x="199361" y="28568"/>
                    <a:pt x="177207" y="84"/>
                    <a:pt x="138112" y="84"/>
                  </a:cubicBezTo>
                  <a:lnTo>
                    <a:pt x="50538" y="84"/>
                  </a:lnTo>
                  <a:cubicBezTo>
                    <a:pt x="45586" y="84"/>
                    <a:pt x="42719" y="84"/>
                    <a:pt x="42719" y="4916"/>
                  </a:cubicBezTo>
                  <a:cubicBezTo>
                    <a:pt x="42719" y="7968"/>
                    <a:pt x="45065" y="7968"/>
                    <a:pt x="50278" y="7968"/>
                  </a:cubicBezTo>
                  <a:cubicBezTo>
                    <a:pt x="53666" y="7968"/>
                    <a:pt x="58357" y="8222"/>
                    <a:pt x="61485" y="8477"/>
                  </a:cubicBezTo>
                  <a:cubicBezTo>
                    <a:pt x="65655" y="8985"/>
                    <a:pt x="67219" y="9748"/>
                    <a:pt x="67219" y="12546"/>
                  </a:cubicBezTo>
                  <a:cubicBezTo>
                    <a:pt x="67219" y="13563"/>
                    <a:pt x="66958" y="14326"/>
                    <a:pt x="66177" y="17378"/>
                  </a:cubicBezTo>
                  <a:lnTo>
                    <a:pt x="31251" y="153946"/>
                  </a:lnTo>
                  <a:close/>
                  <a:moveTo>
                    <a:pt x="87549" y="17632"/>
                  </a:moveTo>
                  <a:cubicBezTo>
                    <a:pt x="89894" y="8731"/>
                    <a:pt x="90416" y="7968"/>
                    <a:pt x="101623" y="7968"/>
                  </a:cubicBezTo>
                  <a:lnTo>
                    <a:pt x="129511" y="7968"/>
                  </a:lnTo>
                  <a:cubicBezTo>
                    <a:pt x="155053" y="7968"/>
                    <a:pt x="176686" y="21447"/>
                    <a:pt x="176686" y="55017"/>
                  </a:cubicBezTo>
                  <a:cubicBezTo>
                    <a:pt x="176686" y="67478"/>
                    <a:pt x="171473" y="109186"/>
                    <a:pt x="149319" y="137161"/>
                  </a:cubicBezTo>
                  <a:cubicBezTo>
                    <a:pt x="141761" y="146571"/>
                    <a:pt x="121171" y="165899"/>
                    <a:pt x="89112" y="165899"/>
                  </a:cubicBezTo>
                  <a:lnTo>
                    <a:pt x="59661" y="165899"/>
                  </a:lnTo>
                  <a:cubicBezTo>
                    <a:pt x="56012" y="165899"/>
                    <a:pt x="55490" y="165899"/>
                    <a:pt x="53927" y="165645"/>
                  </a:cubicBezTo>
                  <a:cubicBezTo>
                    <a:pt x="51320" y="165390"/>
                    <a:pt x="50538" y="165136"/>
                    <a:pt x="50538" y="163102"/>
                  </a:cubicBezTo>
                  <a:cubicBezTo>
                    <a:pt x="50538" y="162339"/>
                    <a:pt x="50538" y="161830"/>
                    <a:pt x="51842" y="157252"/>
                  </a:cubicBezTo>
                  <a:lnTo>
                    <a:pt x="87549" y="17632"/>
                  </a:lnTo>
                  <a:close/>
                </a:path>
              </a:pathLst>
            </a:custGeom>
            <a:solidFill>
              <a:srgbClr val="000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4BB926D5-05D3-AB48-BD9B-2743B4D6F5E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4273583" y="7397836"/>
              <a:ext cx="137198" cy="126929"/>
            </a:xfrm>
            <a:custGeom>
              <a:avLst/>
              <a:gdLst>
                <a:gd name="connsiteX0" fmla="*/ 73952 w 137198"/>
                <a:gd name="connsiteY0" fmla="*/ 4180 h 126929"/>
                <a:gd name="connsiteX1" fmla="*/ 68843 w 137198"/>
                <a:gd name="connsiteY1" fmla="*/ 86 h 126929"/>
                <a:gd name="connsiteX2" fmla="*/ 63735 w 137198"/>
                <a:gd name="connsiteY2" fmla="*/ 4180 h 126929"/>
                <a:gd name="connsiteX3" fmla="*/ 21590 w 137198"/>
                <a:gd name="connsiteY3" fmla="*/ 108323 h 126929"/>
                <a:gd name="connsiteX4" fmla="*/ 244 w 137198"/>
                <a:gd name="connsiteY4" fmla="*/ 120607 h 126929"/>
                <a:gd name="connsiteX5" fmla="*/ 244 w 137198"/>
                <a:gd name="connsiteY5" fmla="*/ 127015 h 126929"/>
                <a:gd name="connsiteX6" fmla="*/ 19036 w 137198"/>
                <a:gd name="connsiteY6" fmla="*/ 126303 h 126929"/>
                <a:gd name="connsiteX7" fmla="*/ 40929 w 137198"/>
                <a:gd name="connsiteY7" fmla="*/ 127015 h 126929"/>
                <a:gd name="connsiteX8" fmla="*/ 40929 w 137198"/>
                <a:gd name="connsiteY8" fmla="*/ 120607 h 126929"/>
                <a:gd name="connsiteX9" fmla="*/ 27793 w 137198"/>
                <a:gd name="connsiteY9" fmla="*/ 112062 h 126929"/>
                <a:gd name="connsiteX10" fmla="*/ 28705 w 137198"/>
                <a:gd name="connsiteY10" fmla="*/ 108501 h 126929"/>
                <a:gd name="connsiteX11" fmla="*/ 37463 w 137198"/>
                <a:gd name="connsiteY11" fmla="*/ 86604 h 126929"/>
                <a:gd name="connsiteX12" fmla="*/ 89277 w 137198"/>
                <a:gd name="connsiteY12" fmla="*/ 86604 h 126929"/>
                <a:gd name="connsiteX13" fmla="*/ 99859 w 137198"/>
                <a:gd name="connsiteY13" fmla="*/ 112596 h 126929"/>
                <a:gd name="connsiteX14" fmla="*/ 100771 w 137198"/>
                <a:gd name="connsiteY14" fmla="*/ 115622 h 126929"/>
                <a:gd name="connsiteX15" fmla="*/ 85993 w 137198"/>
                <a:gd name="connsiteY15" fmla="*/ 120607 h 126929"/>
                <a:gd name="connsiteX16" fmla="*/ 85993 w 137198"/>
                <a:gd name="connsiteY16" fmla="*/ 127015 h 126929"/>
                <a:gd name="connsiteX17" fmla="*/ 113177 w 137198"/>
                <a:gd name="connsiteY17" fmla="*/ 126303 h 126929"/>
                <a:gd name="connsiteX18" fmla="*/ 137443 w 137198"/>
                <a:gd name="connsiteY18" fmla="*/ 127015 h 126929"/>
                <a:gd name="connsiteX19" fmla="*/ 137443 w 137198"/>
                <a:gd name="connsiteY19" fmla="*/ 120607 h 126929"/>
                <a:gd name="connsiteX20" fmla="*/ 133794 w 137198"/>
                <a:gd name="connsiteY20" fmla="*/ 120607 h 126929"/>
                <a:gd name="connsiteX21" fmla="*/ 118286 w 137198"/>
                <a:gd name="connsiteY21" fmla="*/ 113842 h 126929"/>
                <a:gd name="connsiteX22" fmla="*/ 73952 w 137198"/>
                <a:gd name="connsiteY22" fmla="*/ 4180 h 126929"/>
                <a:gd name="connsiteX23" fmla="*/ 63370 w 137198"/>
                <a:gd name="connsiteY23" fmla="*/ 22338 h 126929"/>
                <a:gd name="connsiteX24" fmla="*/ 86723 w 137198"/>
                <a:gd name="connsiteY24" fmla="*/ 80196 h 126929"/>
                <a:gd name="connsiteX25" fmla="*/ 40017 w 137198"/>
                <a:gd name="connsiteY25" fmla="*/ 80196 h 126929"/>
                <a:gd name="connsiteX26" fmla="*/ 63370 w 137198"/>
                <a:gd name="connsiteY26" fmla="*/ 22338 h 12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7198" h="126929">
                  <a:moveTo>
                    <a:pt x="73952" y="4180"/>
                  </a:moveTo>
                  <a:cubicBezTo>
                    <a:pt x="72857" y="1332"/>
                    <a:pt x="72310" y="86"/>
                    <a:pt x="68843" y="86"/>
                  </a:cubicBezTo>
                  <a:cubicBezTo>
                    <a:pt x="65377" y="86"/>
                    <a:pt x="64829" y="1332"/>
                    <a:pt x="63735" y="4180"/>
                  </a:cubicBezTo>
                  <a:lnTo>
                    <a:pt x="21590" y="108323"/>
                  </a:lnTo>
                  <a:cubicBezTo>
                    <a:pt x="19766" y="112774"/>
                    <a:pt x="16664" y="120607"/>
                    <a:pt x="244" y="120607"/>
                  </a:cubicBezTo>
                  <a:lnTo>
                    <a:pt x="244" y="127015"/>
                  </a:lnTo>
                  <a:cubicBezTo>
                    <a:pt x="6447" y="126481"/>
                    <a:pt x="12833" y="126303"/>
                    <a:pt x="19036" y="126303"/>
                  </a:cubicBezTo>
                  <a:cubicBezTo>
                    <a:pt x="26334" y="126303"/>
                    <a:pt x="39835" y="127015"/>
                    <a:pt x="40929" y="127015"/>
                  </a:cubicBezTo>
                  <a:lnTo>
                    <a:pt x="40929" y="120607"/>
                  </a:lnTo>
                  <a:cubicBezTo>
                    <a:pt x="32902" y="120607"/>
                    <a:pt x="27793" y="117046"/>
                    <a:pt x="27793" y="112062"/>
                  </a:cubicBezTo>
                  <a:cubicBezTo>
                    <a:pt x="27793" y="110637"/>
                    <a:pt x="27976" y="110281"/>
                    <a:pt x="28705" y="108501"/>
                  </a:cubicBezTo>
                  <a:lnTo>
                    <a:pt x="37463" y="86604"/>
                  </a:lnTo>
                  <a:lnTo>
                    <a:pt x="89277" y="86604"/>
                  </a:lnTo>
                  <a:lnTo>
                    <a:pt x="99859" y="112596"/>
                  </a:lnTo>
                  <a:cubicBezTo>
                    <a:pt x="100224" y="113486"/>
                    <a:pt x="100771" y="114732"/>
                    <a:pt x="100771" y="115622"/>
                  </a:cubicBezTo>
                  <a:cubicBezTo>
                    <a:pt x="100771" y="120607"/>
                    <a:pt x="90919" y="120607"/>
                    <a:pt x="85993" y="120607"/>
                  </a:cubicBezTo>
                  <a:lnTo>
                    <a:pt x="85993" y="127015"/>
                  </a:lnTo>
                  <a:cubicBezTo>
                    <a:pt x="95115" y="126659"/>
                    <a:pt x="106792" y="126303"/>
                    <a:pt x="113177" y="126303"/>
                  </a:cubicBezTo>
                  <a:cubicBezTo>
                    <a:pt x="121752" y="126303"/>
                    <a:pt x="135436" y="126837"/>
                    <a:pt x="137443" y="127015"/>
                  </a:cubicBezTo>
                  <a:lnTo>
                    <a:pt x="137443" y="120607"/>
                  </a:lnTo>
                  <a:lnTo>
                    <a:pt x="133794" y="120607"/>
                  </a:lnTo>
                  <a:cubicBezTo>
                    <a:pt x="121570" y="120607"/>
                    <a:pt x="120293" y="118826"/>
                    <a:pt x="118286" y="113842"/>
                  </a:cubicBezTo>
                  <a:lnTo>
                    <a:pt x="73952" y="4180"/>
                  </a:lnTo>
                  <a:close/>
                  <a:moveTo>
                    <a:pt x="63370" y="22338"/>
                  </a:moveTo>
                  <a:lnTo>
                    <a:pt x="86723" y="80196"/>
                  </a:lnTo>
                  <a:lnTo>
                    <a:pt x="40017" y="80196"/>
                  </a:lnTo>
                  <a:lnTo>
                    <a:pt x="63370" y="22338"/>
                  </a:lnTo>
                  <a:close/>
                </a:path>
              </a:pathLst>
            </a:custGeom>
            <a:solidFill>
              <a:srgbClr val="000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B6C8015B-9A97-A29D-F2C9-83B5845C0ACC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4430169" y="7403176"/>
              <a:ext cx="121873" cy="121589"/>
            </a:xfrm>
            <a:custGeom>
              <a:avLst/>
              <a:gdLst>
                <a:gd name="connsiteX0" fmla="*/ 250 w 121873"/>
                <a:gd name="connsiteY0" fmla="*/ 86 h 121589"/>
                <a:gd name="connsiteX1" fmla="*/ 250 w 121873"/>
                <a:gd name="connsiteY1" fmla="*/ 6495 h 121589"/>
                <a:gd name="connsiteX2" fmla="*/ 4629 w 121873"/>
                <a:gd name="connsiteY2" fmla="*/ 6495 h 121589"/>
                <a:gd name="connsiteX3" fmla="*/ 19042 w 121873"/>
                <a:gd name="connsiteY3" fmla="*/ 14506 h 121589"/>
                <a:gd name="connsiteX4" fmla="*/ 19042 w 121873"/>
                <a:gd name="connsiteY4" fmla="*/ 107255 h 121589"/>
                <a:gd name="connsiteX5" fmla="*/ 4629 w 121873"/>
                <a:gd name="connsiteY5" fmla="*/ 115266 h 121589"/>
                <a:gd name="connsiteX6" fmla="*/ 250 w 121873"/>
                <a:gd name="connsiteY6" fmla="*/ 115266 h 121589"/>
                <a:gd name="connsiteX7" fmla="*/ 250 w 121873"/>
                <a:gd name="connsiteY7" fmla="*/ 121675 h 121589"/>
                <a:gd name="connsiteX8" fmla="*/ 77606 w 121873"/>
                <a:gd name="connsiteY8" fmla="*/ 121675 h 121589"/>
                <a:gd name="connsiteX9" fmla="*/ 122123 w 121873"/>
                <a:gd name="connsiteY9" fmla="*/ 89097 h 121589"/>
                <a:gd name="connsiteX10" fmla="*/ 83810 w 121873"/>
                <a:gd name="connsiteY10" fmla="*/ 58121 h 121589"/>
                <a:gd name="connsiteX11" fmla="*/ 116650 w 121873"/>
                <a:gd name="connsiteY11" fmla="*/ 30349 h 121589"/>
                <a:gd name="connsiteX12" fmla="*/ 72133 w 121873"/>
                <a:gd name="connsiteY12" fmla="*/ 86 h 121589"/>
                <a:gd name="connsiteX13" fmla="*/ 250 w 121873"/>
                <a:gd name="connsiteY13" fmla="*/ 86 h 121589"/>
                <a:gd name="connsiteX14" fmla="*/ 35097 w 121873"/>
                <a:gd name="connsiteY14" fmla="*/ 55985 h 121589"/>
                <a:gd name="connsiteX15" fmla="*/ 35097 w 121873"/>
                <a:gd name="connsiteY15" fmla="*/ 13437 h 121589"/>
                <a:gd name="connsiteX16" fmla="*/ 43854 w 121873"/>
                <a:gd name="connsiteY16" fmla="*/ 6495 h 121589"/>
                <a:gd name="connsiteX17" fmla="*/ 70856 w 121873"/>
                <a:gd name="connsiteY17" fmla="*/ 6495 h 121589"/>
                <a:gd name="connsiteX18" fmla="*/ 98405 w 121873"/>
                <a:gd name="connsiteY18" fmla="*/ 30349 h 121589"/>
                <a:gd name="connsiteX19" fmla="*/ 65200 w 121873"/>
                <a:gd name="connsiteY19" fmla="*/ 55985 h 121589"/>
                <a:gd name="connsiteX20" fmla="*/ 35097 w 121873"/>
                <a:gd name="connsiteY20" fmla="*/ 55985 h 121589"/>
                <a:gd name="connsiteX21" fmla="*/ 43854 w 121873"/>
                <a:gd name="connsiteY21" fmla="*/ 115266 h 121589"/>
                <a:gd name="connsiteX22" fmla="*/ 35097 w 121873"/>
                <a:gd name="connsiteY22" fmla="*/ 108323 h 121589"/>
                <a:gd name="connsiteX23" fmla="*/ 35097 w 121873"/>
                <a:gd name="connsiteY23" fmla="*/ 60969 h 121589"/>
                <a:gd name="connsiteX24" fmla="*/ 73958 w 121873"/>
                <a:gd name="connsiteY24" fmla="*/ 60969 h 121589"/>
                <a:gd name="connsiteX25" fmla="*/ 103331 w 121873"/>
                <a:gd name="connsiteY25" fmla="*/ 88741 h 121589"/>
                <a:gd name="connsiteX26" fmla="*/ 71221 w 121873"/>
                <a:gd name="connsiteY26" fmla="*/ 115266 h 121589"/>
                <a:gd name="connsiteX27" fmla="*/ 43854 w 121873"/>
                <a:gd name="connsiteY27" fmla="*/ 115266 h 12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1873" h="121589">
                  <a:moveTo>
                    <a:pt x="250" y="86"/>
                  </a:moveTo>
                  <a:lnTo>
                    <a:pt x="250" y="6495"/>
                  </a:lnTo>
                  <a:lnTo>
                    <a:pt x="4629" y="6495"/>
                  </a:lnTo>
                  <a:cubicBezTo>
                    <a:pt x="18677" y="6495"/>
                    <a:pt x="19042" y="8275"/>
                    <a:pt x="19042" y="14506"/>
                  </a:cubicBezTo>
                  <a:lnTo>
                    <a:pt x="19042" y="107255"/>
                  </a:lnTo>
                  <a:cubicBezTo>
                    <a:pt x="19042" y="113308"/>
                    <a:pt x="18677" y="115266"/>
                    <a:pt x="4629" y="115266"/>
                  </a:cubicBezTo>
                  <a:lnTo>
                    <a:pt x="250" y="115266"/>
                  </a:lnTo>
                  <a:lnTo>
                    <a:pt x="250" y="121675"/>
                  </a:lnTo>
                  <a:lnTo>
                    <a:pt x="77606" y="121675"/>
                  </a:lnTo>
                  <a:cubicBezTo>
                    <a:pt x="103331" y="121675"/>
                    <a:pt x="122123" y="106009"/>
                    <a:pt x="122123" y="89097"/>
                  </a:cubicBezTo>
                  <a:cubicBezTo>
                    <a:pt x="122123" y="73609"/>
                    <a:pt x="106068" y="60435"/>
                    <a:pt x="83810" y="58121"/>
                  </a:cubicBezTo>
                  <a:cubicBezTo>
                    <a:pt x="101689" y="54917"/>
                    <a:pt x="116650" y="44057"/>
                    <a:pt x="116650" y="30349"/>
                  </a:cubicBezTo>
                  <a:cubicBezTo>
                    <a:pt x="116650" y="14328"/>
                    <a:pt x="97493" y="86"/>
                    <a:pt x="72133" y="86"/>
                  </a:cubicBezTo>
                  <a:lnTo>
                    <a:pt x="250" y="86"/>
                  </a:lnTo>
                  <a:close/>
                  <a:moveTo>
                    <a:pt x="35097" y="55985"/>
                  </a:moveTo>
                  <a:lnTo>
                    <a:pt x="35097" y="13437"/>
                  </a:lnTo>
                  <a:cubicBezTo>
                    <a:pt x="35097" y="7919"/>
                    <a:pt x="35279" y="6495"/>
                    <a:pt x="43854" y="6495"/>
                  </a:cubicBezTo>
                  <a:lnTo>
                    <a:pt x="70856" y="6495"/>
                  </a:lnTo>
                  <a:cubicBezTo>
                    <a:pt x="88918" y="6495"/>
                    <a:pt x="98405" y="19134"/>
                    <a:pt x="98405" y="30349"/>
                  </a:cubicBezTo>
                  <a:cubicBezTo>
                    <a:pt x="98405" y="42989"/>
                    <a:pt x="86181" y="55985"/>
                    <a:pt x="65200" y="55985"/>
                  </a:cubicBezTo>
                  <a:lnTo>
                    <a:pt x="35097" y="55985"/>
                  </a:lnTo>
                  <a:close/>
                  <a:moveTo>
                    <a:pt x="43854" y="115266"/>
                  </a:moveTo>
                  <a:cubicBezTo>
                    <a:pt x="35279" y="115266"/>
                    <a:pt x="35097" y="113842"/>
                    <a:pt x="35097" y="108323"/>
                  </a:cubicBezTo>
                  <a:lnTo>
                    <a:pt x="35097" y="60969"/>
                  </a:lnTo>
                  <a:lnTo>
                    <a:pt x="73958" y="60969"/>
                  </a:lnTo>
                  <a:cubicBezTo>
                    <a:pt x="93297" y="60969"/>
                    <a:pt x="103331" y="76279"/>
                    <a:pt x="103331" y="88741"/>
                  </a:cubicBezTo>
                  <a:cubicBezTo>
                    <a:pt x="103331" y="101914"/>
                    <a:pt x="91290" y="115266"/>
                    <a:pt x="71221" y="115266"/>
                  </a:cubicBezTo>
                  <a:lnTo>
                    <a:pt x="43854" y="115266"/>
                  </a:lnTo>
                  <a:close/>
                </a:path>
              </a:pathLst>
            </a:custGeom>
            <a:solidFill>
              <a:srgbClr val="000000"/>
            </a:solidFill>
            <a:ln w="26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00" name="Groupe 19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ed{\Nu} = f\left( \blue{\Rey}, \orange{\Pra} \right)&#10;$$&#10;\end{document}&#10;" title="IguanaTex Vector Display">
            <a:extLst>
              <a:ext uri="{FF2B5EF4-FFF2-40B4-BE49-F238E27FC236}">
                <a16:creationId xmlns:a16="http://schemas.microsoft.com/office/drawing/2014/main" id="{2AF6C5CD-1CE3-F8B3-4124-A2BD2EEEE51C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2578100" y="6273800"/>
            <a:ext cx="1998322" cy="298257"/>
            <a:chOff x="8452051" y="8075388"/>
            <a:chExt cx="1975146" cy="267428"/>
          </a:xfrm>
        </p:grpSpPr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E5FFB2CA-464E-1FE9-6AEB-3D472E40784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452051" y="8093306"/>
              <a:ext cx="200007" cy="182653"/>
            </a:xfrm>
            <a:custGeom>
              <a:avLst/>
              <a:gdLst>
                <a:gd name="connsiteX0" fmla="*/ 58474 w 200007"/>
                <a:gd name="connsiteY0" fmla="*/ 3551 h 182653"/>
                <a:gd name="connsiteX1" fmla="*/ 49982 w 200007"/>
                <a:gd name="connsiteY1" fmla="*/ 75 h 182653"/>
                <a:gd name="connsiteX2" fmla="*/ 199 w 200007"/>
                <a:gd name="connsiteY2" fmla="*/ 75 h 182653"/>
                <a:gd name="connsiteX3" fmla="*/ 199 w 200007"/>
                <a:gd name="connsiteY3" fmla="*/ 8365 h 182653"/>
                <a:gd name="connsiteX4" fmla="*/ 8692 w 200007"/>
                <a:gd name="connsiteY4" fmla="*/ 8365 h 182653"/>
                <a:gd name="connsiteX5" fmla="*/ 23333 w 200007"/>
                <a:gd name="connsiteY5" fmla="*/ 8900 h 182653"/>
                <a:gd name="connsiteX6" fmla="*/ 30362 w 200007"/>
                <a:gd name="connsiteY6" fmla="*/ 15051 h 182653"/>
                <a:gd name="connsiteX7" fmla="*/ 30362 w 200007"/>
                <a:gd name="connsiteY7" fmla="*/ 154648 h 182653"/>
                <a:gd name="connsiteX8" fmla="*/ 199 w 200007"/>
                <a:gd name="connsiteY8" fmla="*/ 174438 h 182653"/>
                <a:gd name="connsiteX9" fmla="*/ 199 w 200007"/>
                <a:gd name="connsiteY9" fmla="*/ 182728 h 182653"/>
                <a:gd name="connsiteX10" fmla="*/ 34461 w 200007"/>
                <a:gd name="connsiteY10" fmla="*/ 181926 h 182653"/>
                <a:gd name="connsiteX11" fmla="*/ 68723 w 200007"/>
                <a:gd name="connsiteY11" fmla="*/ 182728 h 182653"/>
                <a:gd name="connsiteX12" fmla="*/ 68723 w 200007"/>
                <a:gd name="connsiteY12" fmla="*/ 174438 h 182653"/>
                <a:gd name="connsiteX13" fmla="*/ 38561 w 200007"/>
                <a:gd name="connsiteY13" fmla="*/ 154648 h 182653"/>
                <a:gd name="connsiteX14" fmla="*/ 38561 w 200007"/>
                <a:gd name="connsiteY14" fmla="*/ 15586 h 182653"/>
                <a:gd name="connsiteX15" fmla="*/ 41489 w 200007"/>
                <a:gd name="connsiteY15" fmla="*/ 18795 h 182653"/>
                <a:gd name="connsiteX16" fmla="*/ 160967 w 200007"/>
                <a:gd name="connsiteY16" fmla="*/ 179252 h 182653"/>
                <a:gd name="connsiteX17" fmla="*/ 165945 w 200007"/>
                <a:gd name="connsiteY17" fmla="*/ 182728 h 182653"/>
                <a:gd name="connsiteX18" fmla="*/ 170044 w 200007"/>
                <a:gd name="connsiteY18" fmla="*/ 175775 h 182653"/>
                <a:gd name="connsiteX19" fmla="*/ 170044 w 200007"/>
                <a:gd name="connsiteY19" fmla="*/ 28155 h 182653"/>
                <a:gd name="connsiteX20" fmla="*/ 200207 w 200007"/>
                <a:gd name="connsiteY20" fmla="*/ 8365 h 182653"/>
                <a:gd name="connsiteX21" fmla="*/ 200207 w 200007"/>
                <a:gd name="connsiteY21" fmla="*/ 75 h 182653"/>
                <a:gd name="connsiteX22" fmla="*/ 165945 w 200007"/>
                <a:gd name="connsiteY22" fmla="*/ 877 h 182653"/>
                <a:gd name="connsiteX23" fmla="*/ 131683 w 200007"/>
                <a:gd name="connsiteY23" fmla="*/ 75 h 182653"/>
                <a:gd name="connsiteX24" fmla="*/ 131683 w 200007"/>
                <a:gd name="connsiteY24" fmla="*/ 8365 h 182653"/>
                <a:gd name="connsiteX25" fmla="*/ 161845 w 200007"/>
                <a:gd name="connsiteY25" fmla="*/ 28155 h 182653"/>
                <a:gd name="connsiteX26" fmla="*/ 161845 w 200007"/>
                <a:gd name="connsiteY26" fmla="*/ 142346 h 182653"/>
                <a:gd name="connsiteX27" fmla="*/ 58474 w 200007"/>
                <a:gd name="connsiteY27" fmla="*/ 3551 h 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0007" h="182653">
                  <a:moveTo>
                    <a:pt x="58474" y="3551"/>
                  </a:moveTo>
                  <a:cubicBezTo>
                    <a:pt x="55838" y="342"/>
                    <a:pt x="55545" y="75"/>
                    <a:pt x="49982" y="75"/>
                  </a:cubicBezTo>
                  <a:lnTo>
                    <a:pt x="199" y="75"/>
                  </a:lnTo>
                  <a:lnTo>
                    <a:pt x="199" y="8365"/>
                  </a:lnTo>
                  <a:lnTo>
                    <a:pt x="8692" y="8365"/>
                  </a:lnTo>
                  <a:cubicBezTo>
                    <a:pt x="13084" y="8365"/>
                    <a:pt x="18941" y="8632"/>
                    <a:pt x="23333" y="8900"/>
                  </a:cubicBezTo>
                  <a:cubicBezTo>
                    <a:pt x="30069" y="9702"/>
                    <a:pt x="30362" y="9970"/>
                    <a:pt x="30362" y="15051"/>
                  </a:cubicBezTo>
                  <a:lnTo>
                    <a:pt x="30362" y="154648"/>
                  </a:lnTo>
                  <a:cubicBezTo>
                    <a:pt x="30362" y="161869"/>
                    <a:pt x="30362" y="174438"/>
                    <a:pt x="199" y="174438"/>
                  </a:cubicBezTo>
                  <a:lnTo>
                    <a:pt x="199" y="182728"/>
                  </a:lnTo>
                  <a:cubicBezTo>
                    <a:pt x="10449" y="182461"/>
                    <a:pt x="24798" y="181926"/>
                    <a:pt x="34461" y="181926"/>
                  </a:cubicBezTo>
                  <a:cubicBezTo>
                    <a:pt x="44125" y="181926"/>
                    <a:pt x="58474" y="182461"/>
                    <a:pt x="68723" y="182728"/>
                  </a:cubicBezTo>
                  <a:lnTo>
                    <a:pt x="68723" y="174438"/>
                  </a:lnTo>
                  <a:cubicBezTo>
                    <a:pt x="38561" y="174438"/>
                    <a:pt x="38561" y="161869"/>
                    <a:pt x="38561" y="154648"/>
                  </a:cubicBezTo>
                  <a:lnTo>
                    <a:pt x="38561" y="15586"/>
                  </a:lnTo>
                  <a:cubicBezTo>
                    <a:pt x="40025" y="16923"/>
                    <a:pt x="40318" y="17190"/>
                    <a:pt x="41489" y="18795"/>
                  </a:cubicBezTo>
                  <a:lnTo>
                    <a:pt x="160967" y="179252"/>
                  </a:lnTo>
                  <a:cubicBezTo>
                    <a:pt x="163602" y="182461"/>
                    <a:pt x="163895" y="182728"/>
                    <a:pt x="165945" y="182728"/>
                  </a:cubicBezTo>
                  <a:cubicBezTo>
                    <a:pt x="170044" y="182728"/>
                    <a:pt x="170044" y="180856"/>
                    <a:pt x="170044" y="175775"/>
                  </a:cubicBezTo>
                  <a:lnTo>
                    <a:pt x="170044" y="28155"/>
                  </a:lnTo>
                  <a:cubicBezTo>
                    <a:pt x="170044" y="20934"/>
                    <a:pt x="170044" y="8365"/>
                    <a:pt x="200207" y="8365"/>
                  </a:cubicBezTo>
                  <a:lnTo>
                    <a:pt x="200207" y="75"/>
                  </a:lnTo>
                  <a:cubicBezTo>
                    <a:pt x="189957" y="342"/>
                    <a:pt x="175608" y="877"/>
                    <a:pt x="165945" y="877"/>
                  </a:cubicBezTo>
                  <a:cubicBezTo>
                    <a:pt x="156281" y="877"/>
                    <a:pt x="141932" y="342"/>
                    <a:pt x="131683" y="75"/>
                  </a:cubicBezTo>
                  <a:lnTo>
                    <a:pt x="131683" y="8365"/>
                  </a:lnTo>
                  <a:cubicBezTo>
                    <a:pt x="161845" y="8365"/>
                    <a:pt x="161845" y="20934"/>
                    <a:pt x="161845" y="28155"/>
                  </a:cubicBezTo>
                  <a:lnTo>
                    <a:pt x="161845" y="142346"/>
                  </a:lnTo>
                  <a:lnTo>
                    <a:pt x="58474" y="3551"/>
                  </a:lnTo>
                  <a:close/>
                </a:path>
              </a:pathLst>
            </a:custGeom>
            <a:solidFill>
              <a:srgbClr val="FF1A1A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A02AE47F-AC5F-8236-533A-093198D11405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671386" y="8157756"/>
              <a:ext cx="147296" cy="121144"/>
            </a:xfrm>
            <a:custGeom>
              <a:avLst/>
              <a:gdLst>
                <a:gd name="connsiteX0" fmla="*/ 105335 w 147296"/>
                <a:gd name="connsiteY0" fmla="*/ 97151 h 121144"/>
                <a:gd name="connsiteX1" fmla="*/ 105335 w 147296"/>
                <a:gd name="connsiteY1" fmla="*/ 121220 h 121144"/>
                <a:gd name="connsiteX2" fmla="*/ 147504 w 147296"/>
                <a:gd name="connsiteY2" fmla="*/ 118278 h 121144"/>
                <a:gd name="connsiteX3" fmla="*/ 147504 w 147296"/>
                <a:gd name="connsiteY3" fmla="*/ 109988 h 121144"/>
                <a:gd name="connsiteX4" fmla="*/ 124662 w 147296"/>
                <a:gd name="connsiteY4" fmla="*/ 95012 h 121144"/>
                <a:gd name="connsiteX5" fmla="*/ 124662 w 147296"/>
                <a:gd name="connsiteY5" fmla="*/ 75 h 121144"/>
                <a:gd name="connsiteX6" fmla="*/ 81615 w 147296"/>
                <a:gd name="connsiteY6" fmla="*/ 3016 h 121144"/>
                <a:gd name="connsiteX7" fmla="*/ 81615 w 147296"/>
                <a:gd name="connsiteY7" fmla="*/ 11307 h 121144"/>
                <a:gd name="connsiteX8" fmla="*/ 104457 w 147296"/>
                <a:gd name="connsiteY8" fmla="*/ 26283 h 121144"/>
                <a:gd name="connsiteX9" fmla="*/ 104457 w 147296"/>
                <a:gd name="connsiteY9" fmla="*/ 73885 h 121144"/>
                <a:gd name="connsiteX10" fmla="*/ 69023 w 147296"/>
                <a:gd name="connsiteY10" fmla="*/ 115336 h 121144"/>
                <a:gd name="connsiteX11" fmla="*/ 43254 w 147296"/>
                <a:gd name="connsiteY11" fmla="*/ 88861 h 121144"/>
                <a:gd name="connsiteX12" fmla="*/ 43254 w 147296"/>
                <a:gd name="connsiteY12" fmla="*/ 75 h 121144"/>
                <a:gd name="connsiteX13" fmla="*/ 207 w 147296"/>
                <a:gd name="connsiteY13" fmla="*/ 3016 h 121144"/>
                <a:gd name="connsiteX14" fmla="*/ 207 w 147296"/>
                <a:gd name="connsiteY14" fmla="*/ 11307 h 121144"/>
                <a:gd name="connsiteX15" fmla="*/ 23048 w 147296"/>
                <a:gd name="connsiteY15" fmla="*/ 35910 h 121144"/>
                <a:gd name="connsiteX16" fmla="*/ 23048 w 147296"/>
                <a:gd name="connsiteY16" fmla="*/ 76024 h 121144"/>
                <a:gd name="connsiteX17" fmla="*/ 67559 w 147296"/>
                <a:gd name="connsiteY17" fmla="*/ 121220 h 121144"/>
                <a:gd name="connsiteX18" fmla="*/ 105335 w 147296"/>
                <a:gd name="connsiteY18" fmla="*/ 97151 h 12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7296" h="121144">
                  <a:moveTo>
                    <a:pt x="105335" y="97151"/>
                  </a:moveTo>
                  <a:lnTo>
                    <a:pt x="105335" y="121220"/>
                  </a:lnTo>
                  <a:lnTo>
                    <a:pt x="147504" y="118278"/>
                  </a:lnTo>
                  <a:lnTo>
                    <a:pt x="147504" y="109988"/>
                  </a:lnTo>
                  <a:cubicBezTo>
                    <a:pt x="127005" y="109988"/>
                    <a:pt x="124662" y="108116"/>
                    <a:pt x="124662" y="95012"/>
                  </a:cubicBezTo>
                  <a:lnTo>
                    <a:pt x="124662" y="75"/>
                  </a:lnTo>
                  <a:lnTo>
                    <a:pt x="81615" y="3016"/>
                  </a:lnTo>
                  <a:lnTo>
                    <a:pt x="81615" y="11307"/>
                  </a:lnTo>
                  <a:cubicBezTo>
                    <a:pt x="102114" y="11307"/>
                    <a:pt x="104457" y="13179"/>
                    <a:pt x="104457" y="26283"/>
                  </a:cubicBezTo>
                  <a:lnTo>
                    <a:pt x="104457" y="73885"/>
                  </a:lnTo>
                  <a:cubicBezTo>
                    <a:pt x="104457" y="97151"/>
                    <a:pt x="90400" y="115336"/>
                    <a:pt x="69023" y="115336"/>
                  </a:cubicBezTo>
                  <a:cubicBezTo>
                    <a:pt x="44425" y="115336"/>
                    <a:pt x="43254" y="102767"/>
                    <a:pt x="43254" y="88861"/>
                  </a:cubicBezTo>
                  <a:lnTo>
                    <a:pt x="43254" y="75"/>
                  </a:lnTo>
                  <a:lnTo>
                    <a:pt x="207" y="3016"/>
                  </a:lnTo>
                  <a:lnTo>
                    <a:pt x="207" y="11307"/>
                  </a:lnTo>
                  <a:cubicBezTo>
                    <a:pt x="23048" y="11307"/>
                    <a:pt x="23048" y="12109"/>
                    <a:pt x="23048" y="35910"/>
                  </a:cubicBezTo>
                  <a:lnTo>
                    <a:pt x="23048" y="76024"/>
                  </a:lnTo>
                  <a:cubicBezTo>
                    <a:pt x="23048" y="96884"/>
                    <a:pt x="23048" y="121220"/>
                    <a:pt x="67559" y="121220"/>
                  </a:cubicBezTo>
                  <a:cubicBezTo>
                    <a:pt x="83958" y="121220"/>
                    <a:pt x="96843" y="113732"/>
                    <a:pt x="105335" y="97151"/>
                  </a:cubicBezTo>
                  <a:close/>
                </a:path>
              </a:pathLst>
            </a:custGeom>
            <a:solidFill>
              <a:srgbClr val="FF1A1A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7AF7FC04-BC22-C7CD-268E-6D0C2029B95C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922443" y="8177813"/>
              <a:ext cx="194736" cy="62578"/>
            </a:xfrm>
            <a:custGeom>
              <a:avLst/>
              <a:gdLst>
                <a:gd name="connsiteX0" fmla="*/ 184995 w 194736"/>
                <a:gd name="connsiteY0" fmla="*/ 10772 h 62578"/>
                <a:gd name="connsiteX1" fmla="*/ 194951 w 194736"/>
                <a:gd name="connsiteY1" fmla="*/ 5423 h 62578"/>
                <a:gd name="connsiteX2" fmla="*/ 185288 w 194736"/>
                <a:gd name="connsiteY2" fmla="*/ 75 h 62578"/>
                <a:gd name="connsiteX3" fmla="*/ 9879 w 194736"/>
                <a:gd name="connsiteY3" fmla="*/ 75 h 62578"/>
                <a:gd name="connsiteX4" fmla="*/ 215 w 194736"/>
                <a:gd name="connsiteY4" fmla="*/ 5423 h 62578"/>
                <a:gd name="connsiteX5" fmla="*/ 10172 w 194736"/>
                <a:gd name="connsiteY5" fmla="*/ 10772 h 62578"/>
                <a:gd name="connsiteX6" fmla="*/ 184995 w 194736"/>
                <a:gd name="connsiteY6" fmla="*/ 10772 h 62578"/>
                <a:gd name="connsiteX7" fmla="*/ 185288 w 194736"/>
                <a:gd name="connsiteY7" fmla="*/ 62653 h 62578"/>
                <a:gd name="connsiteX8" fmla="*/ 194951 w 194736"/>
                <a:gd name="connsiteY8" fmla="*/ 57304 h 62578"/>
                <a:gd name="connsiteX9" fmla="*/ 184995 w 194736"/>
                <a:gd name="connsiteY9" fmla="*/ 51956 h 62578"/>
                <a:gd name="connsiteX10" fmla="*/ 10172 w 194736"/>
                <a:gd name="connsiteY10" fmla="*/ 51956 h 62578"/>
                <a:gd name="connsiteX11" fmla="*/ 215 w 194736"/>
                <a:gd name="connsiteY11" fmla="*/ 57304 h 62578"/>
                <a:gd name="connsiteX12" fmla="*/ 9879 w 194736"/>
                <a:gd name="connsiteY12" fmla="*/ 62653 h 62578"/>
                <a:gd name="connsiteX13" fmla="*/ 185288 w 194736"/>
                <a:gd name="connsiteY13" fmla="*/ 62653 h 6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736" h="62578">
                  <a:moveTo>
                    <a:pt x="184995" y="10772"/>
                  </a:moveTo>
                  <a:cubicBezTo>
                    <a:pt x="189387" y="10772"/>
                    <a:pt x="194951" y="10772"/>
                    <a:pt x="194951" y="5423"/>
                  </a:cubicBezTo>
                  <a:cubicBezTo>
                    <a:pt x="194951" y="75"/>
                    <a:pt x="189387" y="75"/>
                    <a:pt x="185288" y="75"/>
                  </a:cubicBezTo>
                  <a:lnTo>
                    <a:pt x="9879" y="75"/>
                  </a:lnTo>
                  <a:cubicBezTo>
                    <a:pt x="5779" y="75"/>
                    <a:pt x="215" y="75"/>
                    <a:pt x="215" y="5423"/>
                  </a:cubicBezTo>
                  <a:cubicBezTo>
                    <a:pt x="215" y="10772"/>
                    <a:pt x="5779" y="10772"/>
                    <a:pt x="10172" y="10772"/>
                  </a:cubicBezTo>
                  <a:lnTo>
                    <a:pt x="184995" y="10772"/>
                  </a:lnTo>
                  <a:close/>
                  <a:moveTo>
                    <a:pt x="185288" y="62653"/>
                  </a:moveTo>
                  <a:cubicBezTo>
                    <a:pt x="189387" y="62653"/>
                    <a:pt x="194951" y="62653"/>
                    <a:pt x="194951" y="57304"/>
                  </a:cubicBezTo>
                  <a:cubicBezTo>
                    <a:pt x="194951" y="51956"/>
                    <a:pt x="189387" y="51956"/>
                    <a:pt x="184995" y="51956"/>
                  </a:cubicBezTo>
                  <a:lnTo>
                    <a:pt x="10172" y="51956"/>
                  </a:lnTo>
                  <a:cubicBezTo>
                    <a:pt x="5779" y="51956"/>
                    <a:pt x="215" y="51956"/>
                    <a:pt x="215" y="57304"/>
                  </a:cubicBezTo>
                  <a:cubicBezTo>
                    <a:pt x="215" y="62653"/>
                    <a:pt x="5779" y="62653"/>
                    <a:pt x="9879" y="62653"/>
                  </a:cubicBezTo>
                  <a:lnTo>
                    <a:pt x="185288" y="62653"/>
                  </a:lnTo>
                  <a:close/>
                </a:path>
              </a:pathLst>
            </a:custGeom>
            <a:solidFill>
              <a:srgbClr val="000000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FAE556FB-B9D6-24E3-F5D8-47D946963FA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230668" y="8087423"/>
              <a:ext cx="146125" cy="243359"/>
            </a:xfrm>
            <a:custGeom>
              <a:avLst/>
              <a:gdLst>
                <a:gd name="connsiteX0" fmla="*/ 92176 w 146125"/>
                <a:gd name="connsiteY0" fmla="*/ 81640 h 243359"/>
                <a:gd name="connsiteX1" fmla="*/ 117360 w 146125"/>
                <a:gd name="connsiteY1" fmla="*/ 81640 h 243359"/>
                <a:gd name="connsiteX2" fmla="*/ 126145 w 146125"/>
                <a:gd name="connsiteY2" fmla="*/ 76292 h 243359"/>
                <a:gd name="connsiteX3" fmla="*/ 118239 w 146125"/>
                <a:gd name="connsiteY3" fmla="*/ 73350 h 243359"/>
                <a:gd name="connsiteX4" fmla="*/ 93933 w 146125"/>
                <a:gd name="connsiteY4" fmla="*/ 73350 h 243359"/>
                <a:gd name="connsiteX5" fmla="*/ 100083 w 146125"/>
                <a:gd name="connsiteY5" fmla="*/ 42863 h 243359"/>
                <a:gd name="connsiteX6" fmla="*/ 107111 w 146125"/>
                <a:gd name="connsiteY6" fmla="*/ 15051 h 243359"/>
                <a:gd name="connsiteX7" fmla="*/ 120874 w 146125"/>
                <a:gd name="connsiteY7" fmla="*/ 5958 h 243359"/>
                <a:gd name="connsiteX8" fmla="*/ 135223 w 146125"/>
                <a:gd name="connsiteY8" fmla="*/ 10772 h 243359"/>
                <a:gd name="connsiteX9" fmla="*/ 119410 w 146125"/>
                <a:gd name="connsiteY9" fmla="*/ 25213 h 243359"/>
                <a:gd name="connsiteX10" fmla="*/ 130245 w 146125"/>
                <a:gd name="connsiteY10" fmla="*/ 34573 h 243359"/>
                <a:gd name="connsiteX11" fmla="*/ 146351 w 146125"/>
                <a:gd name="connsiteY11" fmla="*/ 18527 h 243359"/>
                <a:gd name="connsiteX12" fmla="*/ 120874 w 146125"/>
                <a:gd name="connsiteY12" fmla="*/ 75 h 243359"/>
                <a:gd name="connsiteX13" fmla="*/ 83684 w 146125"/>
                <a:gd name="connsiteY13" fmla="*/ 31364 h 243359"/>
                <a:gd name="connsiteX14" fmla="*/ 74020 w 146125"/>
                <a:gd name="connsiteY14" fmla="*/ 73350 h 243359"/>
                <a:gd name="connsiteX15" fmla="*/ 53815 w 146125"/>
                <a:gd name="connsiteY15" fmla="*/ 73350 h 243359"/>
                <a:gd name="connsiteX16" fmla="*/ 45030 w 146125"/>
                <a:gd name="connsiteY16" fmla="*/ 78431 h 243359"/>
                <a:gd name="connsiteX17" fmla="*/ 53229 w 146125"/>
                <a:gd name="connsiteY17" fmla="*/ 81640 h 243359"/>
                <a:gd name="connsiteX18" fmla="*/ 72556 w 146125"/>
                <a:gd name="connsiteY18" fmla="*/ 81640 h 243359"/>
                <a:gd name="connsiteX19" fmla="*/ 50594 w 146125"/>
                <a:gd name="connsiteY19" fmla="*/ 187274 h 243359"/>
                <a:gd name="connsiteX20" fmla="*/ 25117 w 146125"/>
                <a:gd name="connsiteY20" fmla="*/ 237551 h 243359"/>
                <a:gd name="connsiteX21" fmla="*/ 11061 w 146125"/>
                <a:gd name="connsiteY21" fmla="*/ 232737 h 243359"/>
                <a:gd name="connsiteX22" fmla="*/ 27167 w 146125"/>
                <a:gd name="connsiteY22" fmla="*/ 218296 h 243359"/>
                <a:gd name="connsiteX23" fmla="*/ 16332 w 146125"/>
                <a:gd name="connsiteY23" fmla="*/ 208936 h 243359"/>
                <a:gd name="connsiteX24" fmla="*/ 226 w 146125"/>
                <a:gd name="connsiteY24" fmla="*/ 224982 h 243359"/>
                <a:gd name="connsiteX25" fmla="*/ 25117 w 146125"/>
                <a:gd name="connsiteY25" fmla="*/ 243434 h 243359"/>
                <a:gd name="connsiteX26" fmla="*/ 58207 w 146125"/>
                <a:gd name="connsiteY26" fmla="*/ 217494 h 243359"/>
                <a:gd name="connsiteX27" fmla="*/ 74606 w 146125"/>
                <a:gd name="connsiteY27" fmla="*/ 166415 h 243359"/>
                <a:gd name="connsiteX28" fmla="*/ 92176 w 146125"/>
                <a:gd name="connsiteY28" fmla="*/ 81640 h 24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6125" h="243359">
                  <a:moveTo>
                    <a:pt x="92176" y="81640"/>
                  </a:moveTo>
                  <a:lnTo>
                    <a:pt x="117360" y="81640"/>
                  </a:lnTo>
                  <a:cubicBezTo>
                    <a:pt x="123217" y="81640"/>
                    <a:pt x="126145" y="81640"/>
                    <a:pt x="126145" y="76292"/>
                  </a:cubicBezTo>
                  <a:cubicBezTo>
                    <a:pt x="126145" y="73350"/>
                    <a:pt x="123217" y="73350"/>
                    <a:pt x="118239" y="73350"/>
                  </a:cubicBezTo>
                  <a:lnTo>
                    <a:pt x="93933" y="73350"/>
                  </a:lnTo>
                  <a:lnTo>
                    <a:pt x="100083" y="42863"/>
                  </a:lnTo>
                  <a:cubicBezTo>
                    <a:pt x="101254" y="37247"/>
                    <a:pt x="105354" y="18260"/>
                    <a:pt x="107111" y="15051"/>
                  </a:cubicBezTo>
                  <a:cubicBezTo>
                    <a:pt x="109746" y="9970"/>
                    <a:pt x="114725" y="5958"/>
                    <a:pt x="120874" y="5958"/>
                  </a:cubicBezTo>
                  <a:cubicBezTo>
                    <a:pt x="122046" y="5958"/>
                    <a:pt x="129659" y="5958"/>
                    <a:pt x="135223" y="10772"/>
                  </a:cubicBezTo>
                  <a:cubicBezTo>
                    <a:pt x="122338" y="11842"/>
                    <a:pt x="119410" y="21202"/>
                    <a:pt x="119410" y="25213"/>
                  </a:cubicBezTo>
                  <a:cubicBezTo>
                    <a:pt x="119410" y="31364"/>
                    <a:pt x="124681" y="34573"/>
                    <a:pt x="130245" y="34573"/>
                  </a:cubicBezTo>
                  <a:cubicBezTo>
                    <a:pt x="137859" y="34573"/>
                    <a:pt x="146351" y="28690"/>
                    <a:pt x="146351" y="18527"/>
                  </a:cubicBezTo>
                  <a:cubicBezTo>
                    <a:pt x="146351" y="6226"/>
                    <a:pt x="132881" y="75"/>
                    <a:pt x="120874" y="75"/>
                  </a:cubicBezTo>
                  <a:cubicBezTo>
                    <a:pt x="110918" y="75"/>
                    <a:pt x="92469" y="4888"/>
                    <a:pt x="83684" y="31364"/>
                  </a:cubicBezTo>
                  <a:cubicBezTo>
                    <a:pt x="81927" y="36980"/>
                    <a:pt x="81049" y="39654"/>
                    <a:pt x="74020" y="73350"/>
                  </a:cubicBezTo>
                  <a:lnTo>
                    <a:pt x="53815" y="73350"/>
                  </a:lnTo>
                  <a:cubicBezTo>
                    <a:pt x="48251" y="73350"/>
                    <a:pt x="45030" y="73350"/>
                    <a:pt x="45030" y="78431"/>
                  </a:cubicBezTo>
                  <a:cubicBezTo>
                    <a:pt x="45030" y="81640"/>
                    <a:pt x="47665" y="81640"/>
                    <a:pt x="53229" y="81640"/>
                  </a:cubicBezTo>
                  <a:lnTo>
                    <a:pt x="72556" y="81640"/>
                  </a:lnTo>
                  <a:lnTo>
                    <a:pt x="50594" y="187274"/>
                  </a:lnTo>
                  <a:cubicBezTo>
                    <a:pt x="45322" y="213215"/>
                    <a:pt x="40344" y="237551"/>
                    <a:pt x="25117" y="237551"/>
                  </a:cubicBezTo>
                  <a:cubicBezTo>
                    <a:pt x="23945" y="237551"/>
                    <a:pt x="16624" y="237551"/>
                    <a:pt x="11061" y="232737"/>
                  </a:cubicBezTo>
                  <a:cubicBezTo>
                    <a:pt x="24531" y="231935"/>
                    <a:pt x="27167" y="222308"/>
                    <a:pt x="27167" y="218296"/>
                  </a:cubicBezTo>
                  <a:cubicBezTo>
                    <a:pt x="27167" y="212145"/>
                    <a:pt x="21896" y="208936"/>
                    <a:pt x="16332" y="208936"/>
                  </a:cubicBezTo>
                  <a:cubicBezTo>
                    <a:pt x="8718" y="208936"/>
                    <a:pt x="226" y="214820"/>
                    <a:pt x="226" y="224982"/>
                  </a:cubicBezTo>
                  <a:cubicBezTo>
                    <a:pt x="226" y="237016"/>
                    <a:pt x="13110" y="243434"/>
                    <a:pt x="25117" y="243434"/>
                  </a:cubicBezTo>
                  <a:cubicBezTo>
                    <a:pt x="41223" y="243434"/>
                    <a:pt x="52936" y="227656"/>
                    <a:pt x="58207" y="217494"/>
                  </a:cubicBezTo>
                  <a:cubicBezTo>
                    <a:pt x="67578" y="200646"/>
                    <a:pt x="74313" y="168287"/>
                    <a:pt x="74606" y="166415"/>
                  </a:cubicBezTo>
                  <a:lnTo>
                    <a:pt x="92176" y="81640"/>
                  </a:lnTo>
                  <a:close/>
                </a:path>
              </a:pathLst>
            </a:custGeom>
            <a:solidFill>
              <a:srgbClr val="000000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CA9FCC66-797A-99E3-ED9F-7068F1730DE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467833" y="8075388"/>
              <a:ext cx="67938" cy="267428"/>
            </a:xfrm>
            <a:custGeom>
              <a:avLst/>
              <a:gdLst>
                <a:gd name="connsiteX0" fmla="*/ 68171 w 67938"/>
                <a:gd name="connsiteY0" fmla="*/ 264829 h 267428"/>
                <a:gd name="connsiteX1" fmla="*/ 63193 w 67938"/>
                <a:gd name="connsiteY1" fmla="*/ 258945 h 267428"/>
                <a:gd name="connsiteX2" fmla="*/ 17218 w 67938"/>
                <a:gd name="connsiteY2" fmla="*/ 133789 h 267428"/>
                <a:gd name="connsiteX3" fmla="*/ 64364 w 67938"/>
                <a:gd name="connsiteY3" fmla="*/ 7295 h 267428"/>
                <a:gd name="connsiteX4" fmla="*/ 68171 w 67938"/>
                <a:gd name="connsiteY4" fmla="*/ 2749 h 267428"/>
                <a:gd name="connsiteX5" fmla="*/ 65243 w 67938"/>
                <a:gd name="connsiteY5" fmla="*/ 75 h 267428"/>
                <a:gd name="connsiteX6" fmla="*/ 18682 w 67938"/>
                <a:gd name="connsiteY6" fmla="*/ 52223 h 267428"/>
                <a:gd name="connsiteX7" fmla="*/ 233 w 67938"/>
                <a:gd name="connsiteY7" fmla="*/ 133789 h 267428"/>
                <a:gd name="connsiteX8" fmla="*/ 19560 w 67938"/>
                <a:gd name="connsiteY8" fmla="*/ 217226 h 267428"/>
                <a:gd name="connsiteX9" fmla="*/ 65243 w 67938"/>
                <a:gd name="connsiteY9" fmla="*/ 267503 h 267428"/>
                <a:gd name="connsiteX10" fmla="*/ 68171 w 67938"/>
                <a:gd name="connsiteY10" fmla="*/ 264829 h 26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938" h="267428">
                  <a:moveTo>
                    <a:pt x="68171" y="264829"/>
                  </a:moveTo>
                  <a:cubicBezTo>
                    <a:pt x="68171" y="264026"/>
                    <a:pt x="68171" y="263491"/>
                    <a:pt x="63193" y="258945"/>
                  </a:cubicBezTo>
                  <a:cubicBezTo>
                    <a:pt x="26589" y="225249"/>
                    <a:pt x="17218" y="174705"/>
                    <a:pt x="17218" y="133789"/>
                  </a:cubicBezTo>
                  <a:cubicBezTo>
                    <a:pt x="17218" y="87256"/>
                    <a:pt x="28346" y="40724"/>
                    <a:pt x="64364" y="7295"/>
                  </a:cubicBezTo>
                  <a:cubicBezTo>
                    <a:pt x="68171" y="4086"/>
                    <a:pt x="68171" y="3551"/>
                    <a:pt x="68171" y="2749"/>
                  </a:cubicBezTo>
                  <a:cubicBezTo>
                    <a:pt x="68171" y="877"/>
                    <a:pt x="67000" y="75"/>
                    <a:pt x="65243" y="75"/>
                  </a:cubicBezTo>
                  <a:cubicBezTo>
                    <a:pt x="62315" y="75"/>
                    <a:pt x="35959" y="18260"/>
                    <a:pt x="18682" y="52223"/>
                  </a:cubicBezTo>
                  <a:cubicBezTo>
                    <a:pt x="3747" y="81640"/>
                    <a:pt x="233" y="111325"/>
                    <a:pt x="233" y="133789"/>
                  </a:cubicBezTo>
                  <a:cubicBezTo>
                    <a:pt x="233" y="154648"/>
                    <a:pt x="3454" y="187007"/>
                    <a:pt x="19560" y="217226"/>
                  </a:cubicBezTo>
                  <a:cubicBezTo>
                    <a:pt x="37131" y="250120"/>
                    <a:pt x="62315" y="267503"/>
                    <a:pt x="65243" y="267503"/>
                  </a:cubicBezTo>
                  <a:cubicBezTo>
                    <a:pt x="67000" y="267503"/>
                    <a:pt x="68171" y="266701"/>
                    <a:pt x="68171" y="264829"/>
                  </a:cubicBezTo>
                  <a:close/>
                </a:path>
              </a:pathLst>
            </a:custGeom>
            <a:solidFill>
              <a:srgbClr val="000000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43EFE433-21FF-1DBD-D609-898FD3AA3CFB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562972" y="8093306"/>
              <a:ext cx="204106" cy="188536"/>
            </a:xfrm>
            <a:custGeom>
              <a:avLst/>
              <a:gdLst>
                <a:gd name="connsiteX0" fmla="*/ 55583 w 204106"/>
                <a:gd name="connsiteY0" fmla="*/ 88326 h 188536"/>
                <a:gd name="connsiteX1" fmla="*/ 55583 w 204106"/>
                <a:gd name="connsiteY1" fmla="*/ 19062 h 188536"/>
                <a:gd name="connsiteX2" fmla="*/ 62026 w 204106"/>
                <a:gd name="connsiteY2" fmla="*/ 8900 h 188536"/>
                <a:gd name="connsiteX3" fmla="*/ 79303 w 204106"/>
                <a:gd name="connsiteY3" fmla="*/ 8365 h 188536"/>
                <a:gd name="connsiteX4" fmla="*/ 138456 w 204106"/>
                <a:gd name="connsiteY4" fmla="*/ 48212 h 188536"/>
                <a:gd name="connsiteX5" fmla="*/ 88088 w 204106"/>
                <a:gd name="connsiteY5" fmla="*/ 88326 h 188536"/>
                <a:gd name="connsiteX6" fmla="*/ 55583 w 204106"/>
                <a:gd name="connsiteY6" fmla="*/ 88326 h 188536"/>
                <a:gd name="connsiteX7" fmla="*/ 117372 w 204106"/>
                <a:gd name="connsiteY7" fmla="*/ 91803 h 188536"/>
                <a:gd name="connsiteX8" fmla="*/ 168618 w 204106"/>
                <a:gd name="connsiteY8" fmla="*/ 48212 h 188536"/>
                <a:gd name="connsiteX9" fmla="*/ 92188 w 204106"/>
                <a:gd name="connsiteY9" fmla="*/ 75 h 188536"/>
                <a:gd name="connsiteX10" fmla="*/ 237 w 204106"/>
                <a:gd name="connsiteY10" fmla="*/ 75 h 188536"/>
                <a:gd name="connsiteX11" fmla="*/ 237 w 204106"/>
                <a:gd name="connsiteY11" fmla="*/ 8365 h 188536"/>
                <a:gd name="connsiteX12" fmla="*/ 7265 w 204106"/>
                <a:gd name="connsiteY12" fmla="*/ 8365 h 188536"/>
                <a:gd name="connsiteX13" fmla="*/ 30399 w 204106"/>
                <a:gd name="connsiteY13" fmla="*/ 20934 h 188536"/>
                <a:gd name="connsiteX14" fmla="*/ 30399 w 204106"/>
                <a:gd name="connsiteY14" fmla="*/ 161869 h 188536"/>
                <a:gd name="connsiteX15" fmla="*/ 7265 w 204106"/>
                <a:gd name="connsiteY15" fmla="*/ 174438 h 188536"/>
                <a:gd name="connsiteX16" fmla="*/ 237 w 204106"/>
                <a:gd name="connsiteY16" fmla="*/ 174438 h 188536"/>
                <a:gd name="connsiteX17" fmla="*/ 237 w 204106"/>
                <a:gd name="connsiteY17" fmla="*/ 182728 h 188536"/>
                <a:gd name="connsiteX18" fmla="*/ 42991 w 204106"/>
                <a:gd name="connsiteY18" fmla="*/ 181926 h 188536"/>
                <a:gd name="connsiteX19" fmla="*/ 85745 w 204106"/>
                <a:gd name="connsiteY19" fmla="*/ 182728 h 188536"/>
                <a:gd name="connsiteX20" fmla="*/ 85745 w 204106"/>
                <a:gd name="connsiteY20" fmla="*/ 174438 h 188536"/>
                <a:gd name="connsiteX21" fmla="*/ 78717 w 204106"/>
                <a:gd name="connsiteY21" fmla="*/ 174438 h 188536"/>
                <a:gd name="connsiteX22" fmla="*/ 55583 w 204106"/>
                <a:gd name="connsiteY22" fmla="*/ 161869 h 188536"/>
                <a:gd name="connsiteX23" fmla="*/ 55583 w 204106"/>
                <a:gd name="connsiteY23" fmla="*/ 94209 h 188536"/>
                <a:gd name="connsiteX24" fmla="*/ 89259 w 204106"/>
                <a:gd name="connsiteY24" fmla="*/ 94209 h 188536"/>
                <a:gd name="connsiteX25" fmla="*/ 116493 w 204106"/>
                <a:gd name="connsiteY25" fmla="*/ 103302 h 188536"/>
                <a:gd name="connsiteX26" fmla="*/ 127621 w 204106"/>
                <a:gd name="connsiteY26" fmla="*/ 139137 h 188536"/>
                <a:gd name="connsiteX27" fmla="*/ 139627 w 204106"/>
                <a:gd name="connsiteY27" fmla="*/ 177380 h 188536"/>
                <a:gd name="connsiteX28" fmla="*/ 176525 w 204106"/>
                <a:gd name="connsiteY28" fmla="*/ 188612 h 188536"/>
                <a:gd name="connsiteX29" fmla="*/ 204344 w 204106"/>
                <a:gd name="connsiteY29" fmla="*/ 159194 h 188536"/>
                <a:gd name="connsiteX30" fmla="*/ 200537 w 204106"/>
                <a:gd name="connsiteY30" fmla="*/ 154648 h 188536"/>
                <a:gd name="connsiteX31" fmla="*/ 197023 w 204106"/>
                <a:gd name="connsiteY31" fmla="*/ 158927 h 188536"/>
                <a:gd name="connsiteX32" fmla="*/ 177696 w 204106"/>
                <a:gd name="connsiteY32" fmla="*/ 182728 h 188536"/>
                <a:gd name="connsiteX33" fmla="*/ 156905 w 204106"/>
                <a:gd name="connsiteY33" fmla="*/ 144218 h 188536"/>
                <a:gd name="connsiteX34" fmla="*/ 153098 w 204106"/>
                <a:gd name="connsiteY34" fmla="*/ 122824 h 188536"/>
                <a:gd name="connsiteX35" fmla="*/ 117372 w 204106"/>
                <a:gd name="connsiteY35" fmla="*/ 91803 h 18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4106" h="188536">
                  <a:moveTo>
                    <a:pt x="55583" y="88326"/>
                  </a:moveTo>
                  <a:lnTo>
                    <a:pt x="55583" y="19062"/>
                  </a:lnTo>
                  <a:cubicBezTo>
                    <a:pt x="55583" y="12911"/>
                    <a:pt x="55583" y="9702"/>
                    <a:pt x="62026" y="8900"/>
                  </a:cubicBezTo>
                  <a:cubicBezTo>
                    <a:pt x="64954" y="8365"/>
                    <a:pt x="73446" y="8365"/>
                    <a:pt x="79303" y="8365"/>
                  </a:cubicBezTo>
                  <a:cubicBezTo>
                    <a:pt x="105658" y="8365"/>
                    <a:pt x="138456" y="9435"/>
                    <a:pt x="138456" y="48212"/>
                  </a:cubicBezTo>
                  <a:cubicBezTo>
                    <a:pt x="138456" y="66664"/>
                    <a:pt x="131428" y="88326"/>
                    <a:pt x="88088" y="88326"/>
                  </a:cubicBezTo>
                  <a:lnTo>
                    <a:pt x="55583" y="88326"/>
                  </a:lnTo>
                  <a:close/>
                  <a:moveTo>
                    <a:pt x="117372" y="91803"/>
                  </a:moveTo>
                  <a:cubicBezTo>
                    <a:pt x="145777" y="85384"/>
                    <a:pt x="168618" y="69071"/>
                    <a:pt x="168618" y="48212"/>
                  </a:cubicBezTo>
                  <a:cubicBezTo>
                    <a:pt x="168618" y="22539"/>
                    <a:pt x="135235" y="75"/>
                    <a:pt x="92188" y="75"/>
                  </a:cubicBezTo>
                  <a:lnTo>
                    <a:pt x="237" y="75"/>
                  </a:lnTo>
                  <a:lnTo>
                    <a:pt x="237" y="8365"/>
                  </a:lnTo>
                  <a:lnTo>
                    <a:pt x="7265" y="8365"/>
                  </a:lnTo>
                  <a:cubicBezTo>
                    <a:pt x="29814" y="8365"/>
                    <a:pt x="30399" y="11307"/>
                    <a:pt x="30399" y="20934"/>
                  </a:cubicBezTo>
                  <a:lnTo>
                    <a:pt x="30399" y="161869"/>
                  </a:lnTo>
                  <a:cubicBezTo>
                    <a:pt x="30399" y="171496"/>
                    <a:pt x="29814" y="174438"/>
                    <a:pt x="7265" y="174438"/>
                  </a:cubicBezTo>
                  <a:lnTo>
                    <a:pt x="237" y="174438"/>
                  </a:lnTo>
                  <a:lnTo>
                    <a:pt x="237" y="182728"/>
                  </a:lnTo>
                  <a:cubicBezTo>
                    <a:pt x="10779" y="181926"/>
                    <a:pt x="31571" y="181926"/>
                    <a:pt x="42991" y="181926"/>
                  </a:cubicBezTo>
                  <a:cubicBezTo>
                    <a:pt x="54412" y="181926"/>
                    <a:pt x="75203" y="181926"/>
                    <a:pt x="85745" y="182728"/>
                  </a:cubicBezTo>
                  <a:lnTo>
                    <a:pt x="85745" y="174438"/>
                  </a:lnTo>
                  <a:lnTo>
                    <a:pt x="78717" y="174438"/>
                  </a:lnTo>
                  <a:cubicBezTo>
                    <a:pt x="56169" y="174438"/>
                    <a:pt x="55583" y="171496"/>
                    <a:pt x="55583" y="161869"/>
                  </a:cubicBezTo>
                  <a:lnTo>
                    <a:pt x="55583" y="94209"/>
                  </a:lnTo>
                  <a:lnTo>
                    <a:pt x="89259" y="94209"/>
                  </a:lnTo>
                  <a:cubicBezTo>
                    <a:pt x="93945" y="94209"/>
                    <a:pt x="106244" y="94209"/>
                    <a:pt x="116493" y="103302"/>
                  </a:cubicBezTo>
                  <a:cubicBezTo>
                    <a:pt x="127621" y="112929"/>
                    <a:pt x="127621" y="121220"/>
                    <a:pt x="127621" y="139137"/>
                  </a:cubicBezTo>
                  <a:cubicBezTo>
                    <a:pt x="127621" y="156520"/>
                    <a:pt x="127621" y="167217"/>
                    <a:pt x="139627" y="177380"/>
                  </a:cubicBezTo>
                  <a:cubicBezTo>
                    <a:pt x="151634" y="187007"/>
                    <a:pt x="167740" y="188612"/>
                    <a:pt x="176525" y="188612"/>
                  </a:cubicBezTo>
                  <a:cubicBezTo>
                    <a:pt x="199366" y="188612"/>
                    <a:pt x="204344" y="166682"/>
                    <a:pt x="204344" y="159194"/>
                  </a:cubicBezTo>
                  <a:cubicBezTo>
                    <a:pt x="204344" y="157590"/>
                    <a:pt x="204344" y="154648"/>
                    <a:pt x="200537" y="154648"/>
                  </a:cubicBezTo>
                  <a:cubicBezTo>
                    <a:pt x="197316" y="154648"/>
                    <a:pt x="197316" y="157055"/>
                    <a:pt x="197023" y="158927"/>
                  </a:cubicBezTo>
                  <a:cubicBezTo>
                    <a:pt x="195266" y="177914"/>
                    <a:pt x="185017" y="182728"/>
                    <a:pt x="177696" y="182728"/>
                  </a:cubicBezTo>
                  <a:cubicBezTo>
                    <a:pt x="163347" y="182728"/>
                    <a:pt x="161004" y="169089"/>
                    <a:pt x="156905" y="144218"/>
                  </a:cubicBezTo>
                  <a:lnTo>
                    <a:pt x="153098" y="122824"/>
                  </a:lnTo>
                  <a:cubicBezTo>
                    <a:pt x="147827" y="105709"/>
                    <a:pt x="133478" y="96884"/>
                    <a:pt x="117372" y="91803"/>
                  </a:cubicBezTo>
                  <a:close/>
                </a:path>
              </a:pathLst>
            </a:custGeom>
            <a:solidFill>
              <a:srgbClr val="1A1AFF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ECBFAE01-6ADA-A6EE-40C3-67872555CD87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776483" y="8156152"/>
              <a:ext cx="113327" cy="122749"/>
            </a:xfrm>
            <a:custGeom>
              <a:avLst/>
              <a:gdLst>
                <a:gd name="connsiteX0" fmla="*/ 24843 w 113327"/>
                <a:gd name="connsiteY0" fmla="*/ 52491 h 122749"/>
                <a:gd name="connsiteX1" fmla="*/ 61154 w 113327"/>
                <a:gd name="connsiteY1" fmla="*/ 5958 h 122749"/>
                <a:gd name="connsiteX2" fmla="*/ 94245 w 113327"/>
                <a:gd name="connsiteY2" fmla="*/ 52491 h 122749"/>
                <a:gd name="connsiteX3" fmla="*/ 24843 w 113327"/>
                <a:gd name="connsiteY3" fmla="*/ 52491 h 122749"/>
                <a:gd name="connsiteX4" fmla="*/ 24550 w 113327"/>
                <a:gd name="connsiteY4" fmla="*/ 58107 h 122749"/>
                <a:gd name="connsiteX5" fmla="*/ 106251 w 113327"/>
                <a:gd name="connsiteY5" fmla="*/ 58107 h 122749"/>
                <a:gd name="connsiteX6" fmla="*/ 113572 w 113327"/>
                <a:gd name="connsiteY6" fmla="*/ 52491 h 122749"/>
                <a:gd name="connsiteX7" fmla="*/ 61154 w 113327"/>
                <a:gd name="connsiteY7" fmla="*/ 75 h 122749"/>
                <a:gd name="connsiteX8" fmla="*/ 244 w 113327"/>
                <a:gd name="connsiteY8" fmla="*/ 61048 h 122749"/>
                <a:gd name="connsiteX9" fmla="*/ 64668 w 113327"/>
                <a:gd name="connsiteY9" fmla="*/ 122824 h 122749"/>
                <a:gd name="connsiteX10" fmla="*/ 113572 w 113327"/>
                <a:gd name="connsiteY10" fmla="*/ 88059 h 122749"/>
                <a:gd name="connsiteX11" fmla="*/ 109765 w 113327"/>
                <a:gd name="connsiteY11" fmla="*/ 84849 h 122749"/>
                <a:gd name="connsiteX12" fmla="*/ 105958 w 113327"/>
                <a:gd name="connsiteY12" fmla="*/ 88593 h 122749"/>
                <a:gd name="connsiteX13" fmla="*/ 66425 w 113327"/>
                <a:gd name="connsiteY13" fmla="*/ 116139 h 122749"/>
                <a:gd name="connsiteX14" fmla="*/ 33335 w 113327"/>
                <a:gd name="connsiteY14" fmla="*/ 98221 h 122749"/>
                <a:gd name="connsiteX15" fmla="*/ 24550 w 113327"/>
                <a:gd name="connsiteY15" fmla="*/ 58107 h 1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3327" h="122749">
                  <a:moveTo>
                    <a:pt x="24843" y="52491"/>
                  </a:moveTo>
                  <a:cubicBezTo>
                    <a:pt x="26600" y="12644"/>
                    <a:pt x="51198" y="5958"/>
                    <a:pt x="61154" y="5958"/>
                  </a:cubicBezTo>
                  <a:cubicBezTo>
                    <a:pt x="91317" y="5958"/>
                    <a:pt x="94245" y="42061"/>
                    <a:pt x="94245" y="52491"/>
                  </a:cubicBezTo>
                  <a:lnTo>
                    <a:pt x="24843" y="52491"/>
                  </a:lnTo>
                  <a:close/>
                  <a:moveTo>
                    <a:pt x="24550" y="58107"/>
                  </a:moveTo>
                  <a:lnTo>
                    <a:pt x="106251" y="58107"/>
                  </a:lnTo>
                  <a:cubicBezTo>
                    <a:pt x="112694" y="58107"/>
                    <a:pt x="113572" y="58107"/>
                    <a:pt x="113572" y="52491"/>
                  </a:cubicBezTo>
                  <a:cubicBezTo>
                    <a:pt x="113572" y="26015"/>
                    <a:pt x="97759" y="75"/>
                    <a:pt x="61154" y="75"/>
                  </a:cubicBezTo>
                  <a:cubicBezTo>
                    <a:pt x="27185" y="75"/>
                    <a:pt x="244" y="27620"/>
                    <a:pt x="244" y="61048"/>
                  </a:cubicBezTo>
                  <a:cubicBezTo>
                    <a:pt x="244" y="96884"/>
                    <a:pt x="30992" y="122824"/>
                    <a:pt x="64668" y="122824"/>
                  </a:cubicBezTo>
                  <a:cubicBezTo>
                    <a:pt x="100395" y="122824"/>
                    <a:pt x="113572" y="93140"/>
                    <a:pt x="113572" y="88059"/>
                  </a:cubicBezTo>
                  <a:cubicBezTo>
                    <a:pt x="113572" y="85384"/>
                    <a:pt x="111229" y="84849"/>
                    <a:pt x="109765" y="84849"/>
                  </a:cubicBezTo>
                  <a:cubicBezTo>
                    <a:pt x="107130" y="84849"/>
                    <a:pt x="106544" y="86454"/>
                    <a:pt x="105958" y="88593"/>
                  </a:cubicBezTo>
                  <a:cubicBezTo>
                    <a:pt x="95709" y="116139"/>
                    <a:pt x="69354" y="116139"/>
                    <a:pt x="66425" y="116139"/>
                  </a:cubicBezTo>
                  <a:cubicBezTo>
                    <a:pt x="51784" y="116139"/>
                    <a:pt x="40070" y="108116"/>
                    <a:pt x="33335" y="98221"/>
                  </a:cubicBezTo>
                  <a:cubicBezTo>
                    <a:pt x="24550" y="85384"/>
                    <a:pt x="24550" y="67734"/>
                    <a:pt x="24550" y="58107"/>
                  </a:cubicBezTo>
                  <a:close/>
                </a:path>
              </a:pathLst>
            </a:custGeom>
            <a:solidFill>
              <a:srgbClr val="1A1AFF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D31519D1-E821-6372-4024-155DE5604100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923617" y="8247612"/>
              <a:ext cx="34261" cy="79961"/>
            </a:xfrm>
            <a:custGeom>
              <a:avLst/>
              <a:gdLst>
                <a:gd name="connsiteX0" fmla="*/ 34511 w 34261"/>
                <a:gd name="connsiteY0" fmla="*/ 28155 h 79961"/>
                <a:gd name="connsiteX1" fmla="*/ 15769 w 34261"/>
                <a:gd name="connsiteY1" fmla="*/ 75 h 79961"/>
                <a:gd name="connsiteX2" fmla="*/ 249 w 34261"/>
                <a:gd name="connsiteY2" fmla="*/ 14248 h 79961"/>
                <a:gd name="connsiteX3" fmla="*/ 15769 w 34261"/>
                <a:gd name="connsiteY3" fmla="*/ 28422 h 79961"/>
                <a:gd name="connsiteX4" fmla="*/ 26018 w 34261"/>
                <a:gd name="connsiteY4" fmla="*/ 24946 h 79961"/>
                <a:gd name="connsiteX5" fmla="*/ 27483 w 34261"/>
                <a:gd name="connsiteY5" fmla="*/ 24143 h 79961"/>
                <a:gd name="connsiteX6" fmla="*/ 28068 w 34261"/>
                <a:gd name="connsiteY6" fmla="*/ 28155 h 79961"/>
                <a:gd name="connsiteX7" fmla="*/ 8155 w 34261"/>
                <a:gd name="connsiteY7" fmla="*/ 72815 h 79961"/>
                <a:gd name="connsiteX8" fmla="*/ 4934 w 34261"/>
                <a:gd name="connsiteY8" fmla="*/ 77094 h 79961"/>
                <a:gd name="connsiteX9" fmla="*/ 7863 w 34261"/>
                <a:gd name="connsiteY9" fmla="*/ 80036 h 79961"/>
                <a:gd name="connsiteX10" fmla="*/ 34511 w 34261"/>
                <a:gd name="connsiteY10" fmla="*/ 28155 h 7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" h="79961">
                  <a:moveTo>
                    <a:pt x="34511" y="28155"/>
                  </a:moveTo>
                  <a:cubicBezTo>
                    <a:pt x="34511" y="10504"/>
                    <a:pt x="27190" y="75"/>
                    <a:pt x="15769" y="75"/>
                  </a:cubicBezTo>
                  <a:cubicBezTo>
                    <a:pt x="6106" y="75"/>
                    <a:pt x="249" y="6760"/>
                    <a:pt x="249" y="14248"/>
                  </a:cubicBezTo>
                  <a:cubicBezTo>
                    <a:pt x="249" y="21469"/>
                    <a:pt x="6106" y="28422"/>
                    <a:pt x="15769" y="28422"/>
                  </a:cubicBezTo>
                  <a:cubicBezTo>
                    <a:pt x="19283" y="28422"/>
                    <a:pt x="23090" y="27352"/>
                    <a:pt x="26018" y="24946"/>
                  </a:cubicBezTo>
                  <a:cubicBezTo>
                    <a:pt x="26897" y="24411"/>
                    <a:pt x="27190" y="24143"/>
                    <a:pt x="27483" y="24143"/>
                  </a:cubicBezTo>
                  <a:cubicBezTo>
                    <a:pt x="27776" y="24143"/>
                    <a:pt x="28068" y="24411"/>
                    <a:pt x="28068" y="28155"/>
                  </a:cubicBezTo>
                  <a:cubicBezTo>
                    <a:pt x="28068" y="47944"/>
                    <a:pt x="17819" y="63990"/>
                    <a:pt x="8155" y="72815"/>
                  </a:cubicBezTo>
                  <a:cubicBezTo>
                    <a:pt x="4934" y="75757"/>
                    <a:pt x="4934" y="76292"/>
                    <a:pt x="4934" y="77094"/>
                  </a:cubicBezTo>
                  <a:cubicBezTo>
                    <a:pt x="4934" y="78966"/>
                    <a:pt x="6398" y="80036"/>
                    <a:pt x="7863" y="80036"/>
                  </a:cubicBezTo>
                  <a:cubicBezTo>
                    <a:pt x="11084" y="80036"/>
                    <a:pt x="34511" y="59444"/>
                    <a:pt x="34511" y="28155"/>
                  </a:cubicBezTo>
                  <a:close/>
                </a:path>
              </a:pathLst>
            </a:custGeom>
            <a:solidFill>
              <a:srgbClr val="000000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D0A3EBEC-714F-D112-CE96-ACE6A11AE9CD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0038831" y="8093306"/>
              <a:ext cx="172480" cy="182653"/>
            </a:xfrm>
            <a:custGeom>
              <a:avLst/>
              <a:gdLst>
                <a:gd name="connsiteX0" fmla="*/ 56478 w 172480"/>
                <a:gd name="connsiteY0" fmla="*/ 98221 h 182653"/>
                <a:gd name="connsiteX1" fmla="*/ 105967 w 172480"/>
                <a:gd name="connsiteY1" fmla="*/ 98221 h 182653"/>
                <a:gd name="connsiteX2" fmla="*/ 172734 w 172480"/>
                <a:gd name="connsiteY2" fmla="*/ 49816 h 182653"/>
                <a:gd name="connsiteX3" fmla="*/ 103625 w 172480"/>
                <a:gd name="connsiteY3" fmla="*/ 75 h 182653"/>
                <a:gd name="connsiteX4" fmla="*/ 253 w 172480"/>
                <a:gd name="connsiteY4" fmla="*/ 75 h 182653"/>
                <a:gd name="connsiteX5" fmla="*/ 253 w 172480"/>
                <a:gd name="connsiteY5" fmla="*/ 8365 h 182653"/>
                <a:gd name="connsiteX6" fmla="*/ 7281 w 172480"/>
                <a:gd name="connsiteY6" fmla="*/ 8365 h 182653"/>
                <a:gd name="connsiteX7" fmla="*/ 30415 w 172480"/>
                <a:gd name="connsiteY7" fmla="*/ 20934 h 182653"/>
                <a:gd name="connsiteX8" fmla="*/ 30415 w 172480"/>
                <a:gd name="connsiteY8" fmla="*/ 161869 h 182653"/>
                <a:gd name="connsiteX9" fmla="*/ 7281 w 172480"/>
                <a:gd name="connsiteY9" fmla="*/ 174438 h 182653"/>
                <a:gd name="connsiteX10" fmla="*/ 253 w 172480"/>
                <a:gd name="connsiteY10" fmla="*/ 174438 h 182653"/>
                <a:gd name="connsiteX11" fmla="*/ 253 w 172480"/>
                <a:gd name="connsiteY11" fmla="*/ 182728 h 182653"/>
                <a:gd name="connsiteX12" fmla="*/ 43300 w 172480"/>
                <a:gd name="connsiteY12" fmla="*/ 181926 h 182653"/>
                <a:gd name="connsiteX13" fmla="*/ 86640 w 172480"/>
                <a:gd name="connsiteY13" fmla="*/ 182728 h 182653"/>
                <a:gd name="connsiteX14" fmla="*/ 86640 w 172480"/>
                <a:gd name="connsiteY14" fmla="*/ 174438 h 182653"/>
                <a:gd name="connsiteX15" fmla="*/ 79612 w 172480"/>
                <a:gd name="connsiteY15" fmla="*/ 174438 h 182653"/>
                <a:gd name="connsiteX16" fmla="*/ 56478 w 172480"/>
                <a:gd name="connsiteY16" fmla="*/ 161869 h 182653"/>
                <a:gd name="connsiteX17" fmla="*/ 56478 w 172480"/>
                <a:gd name="connsiteY17" fmla="*/ 98221 h 182653"/>
                <a:gd name="connsiteX18" fmla="*/ 55599 w 172480"/>
                <a:gd name="connsiteY18" fmla="*/ 91268 h 182653"/>
                <a:gd name="connsiteX19" fmla="*/ 55599 w 172480"/>
                <a:gd name="connsiteY19" fmla="*/ 19062 h 182653"/>
                <a:gd name="connsiteX20" fmla="*/ 69948 w 172480"/>
                <a:gd name="connsiteY20" fmla="*/ 8365 h 182653"/>
                <a:gd name="connsiteX21" fmla="*/ 96011 w 172480"/>
                <a:gd name="connsiteY21" fmla="*/ 8365 h 182653"/>
                <a:gd name="connsiteX22" fmla="*/ 142572 w 172480"/>
                <a:gd name="connsiteY22" fmla="*/ 49816 h 182653"/>
                <a:gd name="connsiteX23" fmla="*/ 96011 w 172480"/>
                <a:gd name="connsiteY23" fmla="*/ 91268 h 182653"/>
                <a:gd name="connsiteX24" fmla="*/ 55599 w 172480"/>
                <a:gd name="connsiteY24" fmla="*/ 91268 h 18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2480" h="182653">
                  <a:moveTo>
                    <a:pt x="56478" y="98221"/>
                  </a:moveTo>
                  <a:lnTo>
                    <a:pt x="105967" y="98221"/>
                  </a:lnTo>
                  <a:cubicBezTo>
                    <a:pt x="141108" y="98221"/>
                    <a:pt x="172734" y="76559"/>
                    <a:pt x="172734" y="49816"/>
                  </a:cubicBezTo>
                  <a:cubicBezTo>
                    <a:pt x="172734" y="23608"/>
                    <a:pt x="143743" y="75"/>
                    <a:pt x="103625" y="75"/>
                  </a:cubicBezTo>
                  <a:lnTo>
                    <a:pt x="253" y="75"/>
                  </a:lnTo>
                  <a:lnTo>
                    <a:pt x="253" y="8365"/>
                  </a:lnTo>
                  <a:lnTo>
                    <a:pt x="7281" y="8365"/>
                  </a:lnTo>
                  <a:cubicBezTo>
                    <a:pt x="29830" y="8365"/>
                    <a:pt x="30415" y="11307"/>
                    <a:pt x="30415" y="20934"/>
                  </a:cubicBezTo>
                  <a:lnTo>
                    <a:pt x="30415" y="161869"/>
                  </a:lnTo>
                  <a:cubicBezTo>
                    <a:pt x="30415" y="171496"/>
                    <a:pt x="29830" y="174438"/>
                    <a:pt x="7281" y="174438"/>
                  </a:cubicBezTo>
                  <a:lnTo>
                    <a:pt x="253" y="174438"/>
                  </a:lnTo>
                  <a:lnTo>
                    <a:pt x="253" y="182728"/>
                  </a:lnTo>
                  <a:cubicBezTo>
                    <a:pt x="10503" y="181926"/>
                    <a:pt x="32172" y="181926"/>
                    <a:pt x="43300" y="181926"/>
                  </a:cubicBezTo>
                  <a:cubicBezTo>
                    <a:pt x="54428" y="181926"/>
                    <a:pt x="76391" y="181926"/>
                    <a:pt x="86640" y="182728"/>
                  </a:cubicBezTo>
                  <a:lnTo>
                    <a:pt x="86640" y="174438"/>
                  </a:lnTo>
                  <a:lnTo>
                    <a:pt x="79612" y="174438"/>
                  </a:lnTo>
                  <a:cubicBezTo>
                    <a:pt x="57064" y="174438"/>
                    <a:pt x="56478" y="171496"/>
                    <a:pt x="56478" y="161869"/>
                  </a:cubicBezTo>
                  <a:lnTo>
                    <a:pt x="56478" y="98221"/>
                  </a:lnTo>
                  <a:close/>
                  <a:moveTo>
                    <a:pt x="55599" y="91268"/>
                  </a:moveTo>
                  <a:lnTo>
                    <a:pt x="55599" y="19062"/>
                  </a:lnTo>
                  <a:cubicBezTo>
                    <a:pt x="55599" y="10237"/>
                    <a:pt x="56185" y="8365"/>
                    <a:pt x="69948" y="8365"/>
                  </a:cubicBezTo>
                  <a:lnTo>
                    <a:pt x="96011" y="8365"/>
                  </a:lnTo>
                  <a:cubicBezTo>
                    <a:pt x="142572" y="8365"/>
                    <a:pt x="142572" y="36712"/>
                    <a:pt x="142572" y="49816"/>
                  </a:cubicBezTo>
                  <a:cubicBezTo>
                    <a:pt x="142572" y="62385"/>
                    <a:pt x="142572" y="91268"/>
                    <a:pt x="96011" y="91268"/>
                  </a:cubicBezTo>
                  <a:lnTo>
                    <a:pt x="55599" y="91268"/>
                  </a:lnTo>
                  <a:close/>
                </a:path>
              </a:pathLst>
            </a:custGeom>
            <a:solidFill>
              <a:srgbClr val="FF7D00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8EB308BC-4F3F-CB66-943C-D61C4BAD2039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0236073" y="8157756"/>
              <a:ext cx="98393" cy="118203"/>
            </a:xfrm>
            <a:custGeom>
              <a:avLst/>
              <a:gdLst>
                <a:gd name="connsiteX0" fmla="*/ 40964 w 98393"/>
                <a:gd name="connsiteY0" fmla="*/ 29492 h 118203"/>
                <a:gd name="connsiteX1" fmla="*/ 40964 w 98393"/>
                <a:gd name="connsiteY1" fmla="*/ 75 h 118203"/>
                <a:gd name="connsiteX2" fmla="*/ 260 w 98393"/>
                <a:gd name="connsiteY2" fmla="*/ 3016 h 118203"/>
                <a:gd name="connsiteX3" fmla="*/ 260 w 98393"/>
                <a:gd name="connsiteY3" fmla="*/ 11307 h 118203"/>
                <a:gd name="connsiteX4" fmla="*/ 23101 w 98393"/>
                <a:gd name="connsiteY4" fmla="*/ 26283 h 118203"/>
                <a:gd name="connsiteX5" fmla="*/ 23101 w 98393"/>
                <a:gd name="connsiteY5" fmla="*/ 97953 h 118203"/>
                <a:gd name="connsiteX6" fmla="*/ 260 w 98393"/>
                <a:gd name="connsiteY6" fmla="*/ 109988 h 118203"/>
                <a:gd name="connsiteX7" fmla="*/ 260 w 98393"/>
                <a:gd name="connsiteY7" fmla="*/ 118278 h 118203"/>
                <a:gd name="connsiteX8" fmla="*/ 33643 w 98393"/>
                <a:gd name="connsiteY8" fmla="*/ 117476 h 118203"/>
                <a:gd name="connsiteX9" fmla="*/ 70834 w 98393"/>
                <a:gd name="connsiteY9" fmla="*/ 118278 h 118203"/>
                <a:gd name="connsiteX10" fmla="*/ 70834 w 98393"/>
                <a:gd name="connsiteY10" fmla="*/ 109988 h 118203"/>
                <a:gd name="connsiteX11" fmla="*/ 64684 w 98393"/>
                <a:gd name="connsiteY11" fmla="*/ 109988 h 118203"/>
                <a:gd name="connsiteX12" fmla="*/ 42429 w 98393"/>
                <a:gd name="connsiteY12" fmla="*/ 97419 h 118203"/>
                <a:gd name="connsiteX13" fmla="*/ 42429 w 98393"/>
                <a:gd name="connsiteY13" fmla="*/ 56235 h 118203"/>
                <a:gd name="connsiteX14" fmla="*/ 76983 w 98393"/>
                <a:gd name="connsiteY14" fmla="*/ 5958 h 118203"/>
                <a:gd name="connsiteX15" fmla="*/ 80204 w 98393"/>
                <a:gd name="connsiteY15" fmla="*/ 6226 h 118203"/>
                <a:gd name="connsiteX16" fmla="*/ 73469 w 98393"/>
                <a:gd name="connsiteY16" fmla="*/ 16655 h 118203"/>
                <a:gd name="connsiteX17" fmla="*/ 86061 w 98393"/>
                <a:gd name="connsiteY17" fmla="*/ 28155 h 118203"/>
                <a:gd name="connsiteX18" fmla="*/ 98653 w 98393"/>
                <a:gd name="connsiteY18" fmla="*/ 16388 h 118203"/>
                <a:gd name="connsiteX19" fmla="*/ 76983 w 98393"/>
                <a:gd name="connsiteY19" fmla="*/ 75 h 118203"/>
                <a:gd name="connsiteX20" fmla="*/ 40964 w 98393"/>
                <a:gd name="connsiteY20" fmla="*/ 29492 h 11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93" h="118203">
                  <a:moveTo>
                    <a:pt x="40964" y="29492"/>
                  </a:moveTo>
                  <a:lnTo>
                    <a:pt x="40964" y="75"/>
                  </a:lnTo>
                  <a:lnTo>
                    <a:pt x="260" y="3016"/>
                  </a:lnTo>
                  <a:lnTo>
                    <a:pt x="260" y="11307"/>
                  </a:lnTo>
                  <a:cubicBezTo>
                    <a:pt x="20759" y="11307"/>
                    <a:pt x="23101" y="13179"/>
                    <a:pt x="23101" y="26283"/>
                  </a:cubicBezTo>
                  <a:lnTo>
                    <a:pt x="23101" y="97953"/>
                  </a:lnTo>
                  <a:cubicBezTo>
                    <a:pt x="23101" y="109988"/>
                    <a:pt x="19880" y="109988"/>
                    <a:pt x="260" y="109988"/>
                  </a:cubicBezTo>
                  <a:lnTo>
                    <a:pt x="260" y="118278"/>
                  </a:lnTo>
                  <a:cubicBezTo>
                    <a:pt x="11681" y="118011"/>
                    <a:pt x="25444" y="117476"/>
                    <a:pt x="33643" y="117476"/>
                  </a:cubicBezTo>
                  <a:cubicBezTo>
                    <a:pt x="45357" y="117476"/>
                    <a:pt x="59120" y="117476"/>
                    <a:pt x="70834" y="118278"/>
                  </a:cubicBezTo>
                  <a:lnTo>
                    <a:pt x="70834" y="109988"/>
                  </a:lnTo>
                  <a:lnTo>
                    <a:pt x="64684" y="109988"/>
                  </a:lnTo>
                  <a:cubicBezTo>
                    <a:pt x="43014" y="109988"/>
                    <a:pt x="42429" y="107046"/>
                    <a:pt x="42429" y="97419"/>
                  </a:cubicBezTo>
                  <a:lnTo>
                    <a:pt x="42429" y="56235"/>
                  </a:lnTo>
                  <a:cubicBezTo>
                    <a:pt x="42429" y="29759"/>
                    <a:pt x="54728" y="5958"/>
                    <a:pt x="76983" y="5958"/>
                  </a:cubicBezTo>
                  <a:cubicBezTo>
                    <a:pt x="79033" y="5958"/>
                    <a:pt x="79619" y="5958"/>
                    <a:pt x="80204" y="6226"/>
                  </a:cubicBezTo>
                  <a:cubicBezTo>
                    <a:pt x="79326" y="6493"/>
                    <a:pt x="73469" y="9702"/>
                    <a:pt x="73469" y="16655"/>
                  </a:cubicBezTo>
                  <a:cubicBezTo>
                    <a:pt x="73469" y="24143"/>
                    <a:pt x="79619" y="28155"/>
                    <a:pt x="86061" y="28155"/>
                  </a:cubicBezTo>
                  <a:cubicBezTo>
                    <a:pt x="91332" y="28155"/>
                    <a:pt x="98653" y="24946"/>
                    <a:pt x="98653" y="16388"/>
                  </a:cubicBezTo>
                  <a:cubicBezTo>
                    <a:pt x="98653" y="7830"/>
                    <a:pt x="89575" y="75"/>
                    <a:pt x="76983" y="75"/>
                  </a:cubicBezTo>
                  <a:cubicBezTo>
                    <a:pt x="55606" y="75"/>
                    <a:pt x="45064" y="17992"/>
                    <a:pt x="40964" y="29492"/>
                  </a:cubicBezTo>
                  <a:close/>
                </a:path>
              </a:pathLst>
            </a:custGeom>
            <a:solidFill>
              <a:srgbClr val="FF7D00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F941B942-7C59-4D42-4003-01C59C6C78AA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359259" y="8075388"/>
              <a:ext cx="67938" cy="267428"/>
            </a:xfrm>
            <a:custGeom>
              <a:avLst/>
              <a:gdLst>
                <a:gd name="connsiteX0" fmla="*/ 68202 w 67938"/>
                <a:gd name="connsiteY0" fmla="*/ 133789 h 267428"/>
                <a:gd name="connsiteX1" fmla="*/ 48875 w 67938"/>
                <a:gd name="connsiteY1" fmla="*/ 50351 h 267428"/>
                <a:gd name="connsiteX2" fmla="*/ 3192 w 67938"/>
                <a:gd name="connsiteY2" fmla="*/ 75 h 267428"/>
                <a:gd name="connsiteX3" fmla="*/ 264 w 67938"/>
                <a:gd name="connsiteY3" fmla="*/ 2749 h 267428"/>
                <a:gd name="connsiteX4" fmla="*/ 5828 w 67938"/>
                <a:gd name="connsiteY4" fmla="*/ 8900 h 267428"/>
                <a:gd name="connsiteX5" fmla="*/ 51218 w 67938"/>
                <a:gd name="connsiteY5" fmla="*/ 133789 h 267428"/>
                <a:gd name="connsiteX6" fmla="*/ 4071 w 67938"/>
                <a:gd name="connsiteY6" fmla="*/ 260282 h 267428"/>
                <a:gd name="connsiteX7" fmla="*/ 264 w 67938"/>
                <a:gd name="connsiteY7" fmla="*/ 264829 h 267428"/>
                <a:gd name="connsiteX8" fmla="*/ 3192 w 67938"/>
                <a:gd name="connsiteY8" fmla="*/ 267503 h 267428"/>
                <a:gd name="connsiteX9" fmla="*/ 49753 w 67938"/>
                <a:gd name="connsiteY9" fmla="*/ 215354 h 267428"/>
                <a:gd name="connsiteX10" fmla="*/ 68202 w 67938"/>
                <a:gd name="connsiteY10" fmla="*/ 133789 h 26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938" h="267428">
                  <a:moveTo>
                    <a:pt x="68202" y="133789"/>
                  </a:moveTo>
                  <a:cubicBezTo>
                    <a:pt x="68202" y="112929"/>
                    <a:pt x="64981" y="80571"/>
                    <a:pt x="48875" y="50351"/>
                  </a:cubicBezTo>
                  <a:cubicBezTo>
                    <a:pt x="31305" y="17458"/>
                    <a:pt x="6121" y="75"/>
                    <a:pt x="3192" y="75"/>
                  </a:cubicBezTo>
                  <a:cubicBezTo>
                    <a:pt x="1435" y="75"/>
                    <a:pt x="264" y="1144"/>
                    <a:pt x="264" y="2749"/>
                  </a:cubicBezTo>
                  <a:cubicBezTo>
                    <a:pt x="264" y="3551"/>
                    <a:pt x="264" y="4086"/>
                    <a:pt x="5828" y="8900"/>
                  </a:cubicBezTo>
                  <a:cubicBezTo>
                    <a:pt x="34526" y="35375"/>
                    <a:pt x="51218" y="77896"/>
                    <a:pt x="51218" y="133789"/>
                  </a:cubicBezTo>
                  <a:cubicBezTo>
                    <a:pt x="51218" y="179519"/>
                    <a:pt x="40383" y="226586"/>
                    <a:pt x="4071" y="260282"/>
                  </a:cubicBezTo>
                  <a:cubicBezTo>
                    <a:pt x="264" y="263491"/>
                    <a:pt x="264" y="264026"/>
                    <a:pt x="264" y="264829"/>
                  </a:cubicBezTo>
                  <a:cubicBezTo>
                    <a:pt x="264" y="266433"/>
                    <a:pt x="1435" y="267503"/>
                    <a:pt x="3192" y="267503"/>
                  </a:cubicBezTo>
                  <a:cubicBezTo>
                    <a:pt x="6121" y="267503"/>
                    <a:pt x="32476" y="249318"/>
                    <a:pt x="49753" y="215354"/>
                  </a:cubicBezTo>
                  <a:cubicBezTo>
                    <a:pt x="64688" y="185937"/>
                    <a:pt x="68202" y="156253"/>
                    <a:pt x="68202" y="133789"/>
                  </a:cubicBezTo>
                  <a:close/>
                </a:path>
              </a:pathLst>
            </a:custGeom>
            <a:solidFill>
              <a:srgbClr val="000000"/>
            </a:solidFill>
            <a:ln w="29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18" name="Groupe 217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bleuclair}[1]{{\color[rgb]{0.17,0.75,1}#1}}&#10;\newcommand{\vertcaca}[1]{{\color[rgb]{0.711,0.73,0.1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\Sh} = f\left( \blue{\Rey}, \vertcaca{\Sc} \right)&#10;$$&#10;\end{document}&#10;" title="IguanaTex Vector Display">
            <a:extLst>
              <a:ext uri="{FF2B5EF4-FFF2-40B4-BE49-F238E27FC236}">
                <a16:creationId xmlns:a16="http://schemas.microsoft.com/office/drawing/2014/main" id="{966974AF-E4D9-5689-E3EA-C60DE6F5DD75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8013700" y="6286499"/>
            <a:ext cx="1938671" cy="298256"/>
            <a:chOff x="14014405" y="8085794"/>
            <a:chExt cx="1918121" cy="267427"/>
          </a:xfrm>
        </p:grpSpPr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6DDAFFE3-3137-CA8C-9A2F-81DF4D7DBE26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4014405" y="8097828"/>
              <a:ext cx="131634" cy="194419"/>
            </a:xfrm>
            <a:custGeom>
              <a:avLst/>
              <a:gdLst>
                <a:gd name="connsiteX0" fmla="*/ 87264 w 131634"/>
                <a:gd name="connsiteY0" fmla="*/ 84849 h 194419"/>
                <a:gd name="connsiteX1" fmla="*/ 49229 w 131634"/>
                <a:gd name="connsiteY1" fmla="*/ 76559 h 194419"/>
                <a:gd name="connsiteX2" fmla="*/ 19218 w 131634"/>
                <a:gd name="connsiteY2" fmla="*/ 42596 h 194419"/>
                <a:gd name="connsiteX3" fmla="*/ 58441 w 131634"/>
                <a:gd name="connsiteY3" fmla="*/ 7563 h 194419"/>
                <a:gd name="connsiteX4" fmla="*/ 116384 w 131634"/>
                <a:gd name="connsiteY4" fmla="*/ 63455 h 194419"/>
                <a:gd name="connsiteX5" fmla="*/ 119949 w 131634"/>
                <a:gd name="connsiteY5" fmla="*/ 66664 h 194419"/>
                <a:gd name="connsiteX6" fmla="*/ 123812 w 131634"/>
                <a:gd name="connsiteY6" fmla="*/ 60246 h 194419"/>
                <a:gd name="connsiteX7" fmla="*/ 123812 w 131634"/>
                <a:gd name="connsiteY7" fmla="*/ 6493 h 194419"/>
                <a:gd name="connsiteX8" fmla="*/ 120544 w 131634"/>
                <a:gd name="connsiteY8" fmla="*/ 75 h 194419"/>
                <a:gd name="connsiteX9" fmla="*/ 116086 w 131634"/>
                <a:gd name="connsiteY9" fmla="*/ 3551 h 194419"/>
                <a:gd name="connsiteX10" fmla="*/ 105686 w 131634"/>
                <a:gd name="connsiteY10" fmla="*/ 18795 h 194419"/>
                <a:gd name="connsiteX11" fmla="*/ 58144 w 131634"/>
                <a:gd name="connsiteY11" fmla="*/ 75 h 194419"/>
                <a:gd name="connsiteX12" fmla="*/ 201 w 131634"/>
                <a:gd name="connsiteY12" fmla="*/ 51956 h 194419"/>
                <a:gd name="connsiteX13" fmla="*/ 39126 w 131634"/>
                <a:gd name="connsiteY13" fmla="*/ 100895 h 194419"/>
                <a:gd name="connsiteX14" fmla="*/ 78349 w 131634"/>
                <a:gd name="connsiteY14" fmla="*/ 109720 h 194419"/>
                <a:gd name="connsiteX15" fmla="*/ 103606 w 131634"/>
                <a:gd name="connsiteY15" fmla="*/ 123359 h 194419"/>
                <a:gd name="connsiteX16" fmla="*/ 112818 w 131634"/>
                <a:gd name="connsiteY16" fmla="*/ 147962 h 194419"/>
                <a:gd name="connsiteX17" fmla="*/ 73001 w 131634"/>
                <a:gd name="connsiteY17" fmla="*/ 186204 h 194419"/>
                <a:gd name="connsiteX18" fmla="*/ 26052 w 131634"/>
                <a:gd name="connsiteY18" fmla="*/ 171763 h 194419"/>
                <a:gd name="connsiteX19" fmla="*/ 7629 w 131634"/>
                <a:gd name="connsiteY19" fmla="*/ 130579 h 194419"/>
                <a:gd name="connsiteX20" fmla="*/ 4064 w 131634"/>
                <a:gd name="connsiteY20" fmla="*/ 127905 h 194419"/>
                <a:gd name="connsiteX21" fmla="*/ 201 w 131634"/>
                <a:gd name="connsiteY21" fmla="*/ 134591 h 194419"/>
                <a:gd name="connsiteX22" fmla="*/ 201 w 131634"/>
                <a:gd name="connsiteY22" fmla="*/ 188076 h 194419"/>
                <a:gd name="connsiteX23" fmla="*/ 3469 w 131634"/>
                <a:gd name="connsiteY23" fmla="*/ 194494 h 194419"/>
                <a:gd name="connsiteX24" fmla="*/ 7926 w 131634"/>
                <a:gd name="connsiteY24" fmla="*/ 191018 h 194419"/>
                <a:gd name="connsiteX25" fmla="*/ 18624 w 131634"/>
                <a:gd name="connsiteY25" fmla="*/ 175774 h 194419"/>
                <a:gd name="connsiteX26" fmla="*/ 73298 w 131634"/>
                <a:gd name="connsiteY26" fmla="*/ 194494 h 194419"/>
                <a:gd name="connsiteX27" fmla="*/ 131835 w 131634"/>
                <a:gd name="connsiteY27" fmla="*/ 138869 h 194419"/>
                <a:gd name="connsiteX28" fmla="*/ 87264 w 131634"/>
                <a:gd name="connsiteY28" fmla="*/ 84849 h 19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1634" h="194419">
                  <a:moveTo>
                    <a:pt x="87264" y="84849"/>
                  </a:moveTo>
                  <a:lnTo>
                    <a:pt x="49229" y="76559"/>
                  </a:lnTo>
                  <a:cubicBezTo>
                    <a:pt x="30806" y="72547"/>
                    <a:pt x="19218" y="58106"/>
                    <a:pt x="19218" y="42596"/>
                  </a:cubicBezTo>
                  <a:cubicBezTo>
                    <a:pt x="19218" y="23876"/>
                    <a:pt x="35264" y="7563"/>
                    <a:pt x="58441" y="7563"/>
                  </a:cubicBezTo>
                  <a:cubicBezTo>
                    <a:pt x="108064" y="7563"/>
                    <a:pt x="114601" y="51421"/>
                    <a:pt x="116384" y="63455"/>
                  </a:cubicBezTo>
                  <a:cubicBezTo>
                    <a:pt x="116681" y="65060"/>
                    <a:pt x="116681" y="66664"/>
                    <a:pt x="119949" y="66664"/>
                  </a:cubicBezTo>
                  <a:cubicBezTo>
                    <a:pt x="123812" y="66664"/>
                    <a:pt x="123812" y="65327"/>
                    <a:pt x="123812" y="60246"/>
                  </a:cubicBezTo>
                  <a:lnTo>
                    <a:pt x="123812" y="6493"/>
                  </a:lnTo>
                  <a:cubicBezTo>
                    <a:pt x="123812" y="1947"/>
                    <a:pt x="123812" y="75"/>
                    <a:pt x="120544" y="75"/>
                  </a:cubicBezTo>
                  <a:cubicBezTo>
                    <a:pt x="118464" y="75"/>
                    <a:pt x="118166" y="342"/>
                    <a:pt x="116086" y="3551"/>
                  </a:cubicBezTo>
                  <a:lnTo>
                    <a:pt x="105686" y="18795"/>
                  </a:lnTo>
                  <a:cubicBezTo>
                    <a:pt x="96772" y="11039"/>
                    <a:pt x="84589" y="75"/>
                    <a:pt x="58144" y="75"/>
                  </a:cubicBezTo>
                  <a:cubicBezTo>
                    <a:pt x="25161" y="75"/>
                    <a:pt x="201" y="23608"/>
                    <a:pt x="201" y="51956"/>
                  </a:cubicBezTo>
                  <a:cubicBezTo>
                    <a:pt x="201" y="74152"/>
                    <a:pt x="15949" y="93674"/>
                    <a:pt x="39126" y="100895"/>
                  </a:cubicBezTo>
                  <a:cubicBezTo>
                    <a:pt x="42395" y="101964"/>
                    <a:pt x="57549" y="105174"/>
                    <a:pt x="78349" y="109720"/>
                  </a:cubicBezTo>
                  <a:cubicBezTo>
                    <a:pt x="86372" y="111592"/>
                    <a:pt x="95286" y="113464"/>
                    <a:pt x="103606" y="123359"/>
                  </a:cubicBezTo>
                  <a:cubicBezTo>
                    <a:pt x="109846" y="130312"/>
                    <a:pt x="112818" y="139137"/>
                    <a:pt x="112818" y="147962"/>
                  </a:cubicBezTo>
                  <a:cubicBezTo>
                    <a:pt x="112818" y="166949"/>
                    <a:pt x="97961" y="186204"/>
                    <a:pt x="73001" y="186204"/>
                  </a:cubicBezTo>
                  <a:cubicBezTo>
                    <a:pt x="64384" y="186204"/>
                    <a:pt x="41801" y="184867"/>
                    <a:pt x="26052" y="171763"/>
                  </a:cubicBezTo>
                  <a:cubicBezTo>
                    <a:pt x="8818" y="157322"/>
                    <a:pt x="7926" y="140207"/>
                    <a:pt x="7629" y="130579"/>
                  </a:cubicBezTo>
                  <a:cubicBezTo>
                    <a:pt x="7332" y="127905"/>
                    <a:pt x="4955" y="127905"/>
                    <a:pt x="4064" y="127905"/>
                  </a:cubicBezTo>
                  <a:cubicBezTo>
                    <a:pt x="201" y="127905"/>
                    <a:pt x="201" y="129777"/>
                    <a:pt x="201" y="134591"/>
                  </a:cubicBezTo>
                  <a:lnTo>
                    <a:pt x="201" y="188076"/>
                  </a:lnTo>
                  <a:cubicBezTo>
                    <a:pt x="201" y="192622"/>
                    <a:pt x="201" y="194494"/>
                    <a:pt x="3469" y="194494"/>
                  </a:cubicBezTo>
                  <a:cubicBezTo>
                    <a:pt x="5549" y="194494"/>
                    <a:pt x="5846" y="193959"/>
                    <a:pt x="7926" y="191018"/>
                  </a:cubicBezTo>
                  <a:cubicBezTo>
                    <a:pt x="7926" y="190750"/>
                    <a:pt x="8818" y="189948"/>
                    <a:pt x="18624" y="175774"/>
                  </a:cubicBezTo>
                  <a:cubicBezTo>
                    <a:pt x="27835" y="184867"/>
                    <a:pt x="46852" y="194494"/>
                    <a:pt x="73298" y="194494"/>
                  </a:cubicBezTo>
                  <a:cubicBezTo>
                    <a:pt x="108064" y="194494"/>
                    <a:pt x="131835" y="168286"/>
                    <a:pt x="131835" y="138869"/>
                  </a:cubicBezTo>
                  <a:cubicBezTo>
                    <a:pt x="131835" y="112127"/>
                    <a:pt x="112224" y="90198"/>
                    <a:pt x="87264" y="84849"/>
                  </a:cubicBezTo>
                  <a:close/>
                </a:path>
              </a:pathLst>
            </a:custGeom>
            <a:solidFill>
              <a:srgbClr val="1A8000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6C6159ED-99C3-2E74-7CE7-3487F813F07A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4172354" y="8100770"/>
              <a:ext cx="149462" cy="185594"/>
            </a:xfrm>
            <a:custGeom>
              <a:avLst/>
              <a:gdLst>
                <a:gd name="connsiteX0" fmla="*/ 23383 w 149462"/>
                <a:gd name="connsiteY0" fmla="*/ 165345 h 185594"/>
                <a:gd name="connsiteX1" fmla="*/ 206 w 149462"/>
                <a:gd name="connsiteY1" fmla="*/ 177379 h 185594"/>
                <a:gd name="connsiteX2" fmla="*/ 206 w 149462"/>
                <a:gd name="connsiteY2" fmla="*/ 185669 h 185594"/>
                <a:gd name="connsiteX3" fmla="*/ 33783 w 149462"/>
                <a:gd name="connsiteY3" fmla="*/ 184867 h 185594"/>
                <a:gd name="connsiteX4" fmla="*/ 67063 w 149462"/>
                <a:gd name="connsiteY4" fmla="*/ 185669 h 185594"/>
                <a:gd name="connsiteX5" fmla="*/ 67063 w 149462"/>
                <a:gd name="connsiteY5" fmla="*/ 177379 h 185594"/>
                <a:gd name="connsiteX6" fmla="*/ 43886 w 149462"/>
                <a:gd name="connsiteY6" fmla="*/ 165345 h 185594"/>
                <a:gd name="connsiteX7" fmla="*/ 43886 w 149462"/>
                <a:gd name="connsiteY7" fmla="*/ 116138 h 185594"/>
                <a:gd name="connsiteX8" fmla="*/ 84001 w 149462"/>
                <a:gd name="connsiteY8" fmla="*/ 73350 h 185594"/>
                <a:gd name="connsiteX9" fmla="*/ 105989 w 149462"/>
                <a:gd name="connsiteY9" fmla="*/ 103034 h 185594"/>
                <a:gd name="connsiteX10" fmla="*/ 105989 w 149462"/>
                <a:gd name="connsiteY10" fmla="*/ 165345 h 185594"/>
                <a:gd name="connsiteX11" fmla="*/ 82812 w 149462"/>
                <a:gd name="connsiteY11" fmla="*/ 177379 h 185594"/>
                <a:gd name="connsiteX12" fmla="*/ 82812 w 149462"/>
                <a:gd name="connsiteY12" fmla="*/ 185669 h 185594"/>
                <a:gd name="connsiteX13" fmla="*/ 116389 w 149462"/>
                <a:gd name="connsiteY13" fmla="*/ 184867 h 185594"/>
                <a:gd name="connsiteX14" fmla="*/ 149669 w 149462"/>
                <a:gd name="connsiteY14" fmla="*/ 185669 h 185594"/>
                <a:gd name="connsiteX15" fmla="*/ 149669 w 149462"/>
                <a:gd name="connsiteY15" fmla="*/ 177379 h 185594"/>
                <a:gd name="connsiteX16" fmla="*/ 126492 w 149462"/>
                <a:gd name="connsiteY16" fmla="*/ 169356 h 185594"/>
                <a:gd name="connsiteX17" fmla="*/ 126492 w 149462"/>
                <a:gd name="connsiteY17" fmla="*/ 118278 h 185594"/>
                <a:gd name="connsiteX18" fmla="*/ 117281 w 149462"/>
                <a:gd name="connsiteY18" fmla="*/ 77361 h 185594"/>
                <a:gd name="connsiteX19" fmla="*/ 86081 w 149462"/>
                <a:gd name="connsiteY19" fmla="*/ 67466 h 185594"/>
                <a:gd name="connsiteX20" fmla="*/ 42995 w 149462"/>
                <a:gd name="connsiteY20" fmla="*/ 93674 h 185594"/>
                <a:gd name="connsiteX21" fmla="*/ 42995 w 149462"/>
                <a:gd name="connsiteY21" fmla="*/ 75 h 185594"/>
                <a:gd name="connsiteX22" fmla="*/ 206 w 149462"/>
                <a:gd name="connsiteY22" fmla="*/ 3016 h 185594"/>
                <a:gd name="connsiteX23" fmla="*/ 206 w 149462"/>
                <a:gd name="connsiteY23" fmla="*/ 11307 h 185594"/>
                <a:gd name="connsiteX24" fmla="*/ 23383 w 149462"/>
                <a:gd name="connsiteY24" fmla="*/ 26283 h 185594"/>
                <a:gd name="connsiteX25" fmla="*/ 23383 w 149462"/>
                <a:gd name="connsiteY25" fmla="*/ 165345 h 18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462" h="185594">
                  <a:moveTo>
                    <a:pt x="23383" y="165345"/>
                  </a:moveTo>
                  <a:cubicBezTo>
                    <a:pt x="23383" y="177379"/>
                    <a:pt x="20115" y="177379"/>
                    <a:pt x="206" y="177379"/>
                  </a:cubicBezTo>
                  <a:lnTo>
                    <a:pt x="206" y="185669"/>
                  </a:lnTo>
                  <a:cubicBezTo>
                    <a:pt x="10606" y="185402"/>
                    <a:pt x="25761" y="184867"/>
                    <a:pt x="33783" y="184867"/>
                  </a:cubicBezTo>
                  <a:cubicBezTo>
                    <a:pt x="41509" y="184867"/>
                    <a:pt x="56961" y="185402"/>
                    <a:pt x="67063" y="185669"/>
                  </a:cubicBezTo>
                  <a:lnTo>
                    <a:pt x="67063" y="177379"/>
                  </a:lnTo>
                  <a:cubicBezTo>
                    <a:pt x="47155" y="177379"/>
                    <a:pt x="43886" y="177379"/>
                    <a:pt x="43886" y="165345"/>
                  </a:cubicBezTo>
                  <a:lnTo>
                    <a:pt x="43886" y="116138"/>
                  </a:lnTo>
                  <a:cubicBezTo>
                    <a:pt x="43886" y="88326"/>
                    <a:pt x="64983" y="73350"/>
                    <a:pt x="84001" y="73350"/>
                  </a:cubicBezTo>
                  <a:cubicBezTo>
                    <a:pt x="102721" y="73350"/>
                    <a:pt x="105989" y="87791"/>
                    <a:pt x="105989" y="103034"/>
                  </a:cubicBezTo>
                  <a:lnTo>
                    <a:pt x="105989" y="165345"/>
                  </a:lnTo>
                  <a:cubicBezTo>
                    <a:pt x="105989" y="177379"/>
                    <a:pt x="102721" y="177379"/>
                    <a:pt x="82812" y="177379"/>
                  </a:cubicBezTo>
                  <a:lnTo>
                    <a:pt x="82812" y="185669"/>
                  </a:lnTo>
                  <a:cubicBezTo>
                    <a:pt x="93212" y="185402"/>
                    <a:pt x="108366" y="184867"/>
                    <a:pt x="116389" y="184867"/>
                  </a:cubicBezTo>
                  <a:cubicBezTo>
                    <a:pt x="124115" y="184867"/>
                    <a:pt x="139566" y="185402"/>
                    <a:pt x="149669" y="185669"/>
                  </a:cubicBezTo>
                  <a:lnTo>
                    <a:pt x="149669" y="177379"/>
                  </a:lnTo>
                  <a:cubicBezTo>
                    <a:pt x="134218" y="177379"/>
                    <a:pt x="126789" y="177379"/>
                    <a:pt x="126492" y="169356"/>
                  </a:cubicBezTo>
                  <a:lnTo>
                    <a:pt x="126492" y="118278"/>
                  </a:lnTo>
                  <a:cubicBezTo>
                    <a:pt x="126492" y="95279"/>
                    <a:pt x="126492" y="86989"/>
                    <a:pt x="117281" y="77361"/>
                  </a:cubicBezTo>
                  <a:cubicBezTo>
                    <a:pt x="113121" y="72815"/>
                    <a:pt x="103315" y="67466"/>
                    <a:pt x="86081" y="67466"/>
                  </a:cubicBezTo>
                  <a:cubicBezTo>
                    <a:pt x="61121" y="67466"/>
                    <a:pt x="48046" y="83512"/>
                    <a:pt x="42995" y="93674"/>
                  </a:cubicBezTo>
                  <a:lnTo>
                    <a:pt x="42995" y="75"/>
                  </a:lnTo>
                  <a:lnTo>
                    <a:pt x="206" y="3016"/>
                  </a:lnTo>
                  <a:lnTo>
                    <a:pt x="206" y="11307"/>
                  </a:lnTo>
                  <a:cubicBezTo>
                    <a:pt x="21006" y="11307"/>
                    <a:pt x="23383" y="13179"/>
                    <a:pt x="23383" y="26283"/>
                  </a:cubicBezTo>
                  <a:lnTo>
                    <a:pt x="23383" y="165345"/>
                  </a:lnTo>
                  <a:close/>
                </a:path>
              </a:pathLst>
            </a:custGeom>
            <a:solidFill>
              <a:srgbClr val="1A8000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22BAB8CD-5DFF-B30F-C8AF-F7139639A0D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4427103" y="8188218"/>
              <a:ext cx="197599" cy="62577"/>
            </a:xfrm>
            <a:custGeom>
              <a:avLst/>
              <a:gdLst>
                <a:gd name="connsiteX0" fmla="*/ 187712 w 197599"/>
                <a:gd name="connsiteY0" fmla="*/ 10772 h 62577"/>
                <a:gd name="connsiteX1" fmla="*/ 197815 w 197599"/>
                <a:gd name="connsiteY1" fmla="*/ 5423 h 62577"/>
                <a:gd name="connsiteX2" fmla="*/ 188009 w 197599"/>
                <a:gd name="connsiteY2" fmla="*/ 75 h 62577"/>
                <a:gd name="connsiteX3" fmla="*/ 10020 w 197599"/>
                <a:gd name="connsiteY3" fmla="*/ 75 h 62577"/>
                <a:gd name="connsiteX4" fmla="*/ 215 w 197599"/>
                <a:gd name="connsiteY4" fmla="*/ 5423 h 62577"/>
                <a:gd name="connsiteX5" fmla="*/ 10317 w 197599"/>
                <a:gd name="connsiteY5" fmla="*/ 10772 h 62577"/>
                <a:gd name="connsiteX6" fmla="*/ 187712 w 197599"/>
                <a:gd name="connsiteY6" fmla="*/ 10772 h 62577"/>
                <a:gd name="connsiteX7" fmla="*/ 188009 w 197599"/>
                <a:gd name="connsiteY7" fmla="*/ 62653 h 62577"/>
                <a:gd name="connsiteX8" fmla="*/ 197815 w 197599"/>
                <a:gd name="connsiteY8" fmla="*/ 57304 h 62577"/>
                <a:gd name="connsiteX9" fmla="*/ 187712 w 197599"/>
                <a:gd name="connsiteY9" fmla="*/ 51956 h 62577"/>
                <a:gd name="connsiteX10" fmla="*/ 10317 w 197599"/>
                <a:gd name="connsiteY10" fmla="*/ 51956 h 62577"/>
                <a:gd name="connsiteX11" fmla="*/ 215 w 197599"/>
                <a:gd name="connsiteY11" fmla="*/ 57304 h 62577"/>
                <a:gd name="connsiteX12" fmla="*/ 10020 w 197599"/>
                <a:gd name="connsiteY12" fmla="*/ 62653 h 62577"/>
                <a:gd name="connsiteX13" fmla="*/ 188009 w 197599"/>
                <a:gd name="connsiteY13" fmla="*/ 62653 h 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599" h="62577">
                  <a:moveTo>
                    <a:pt x="187712" y="10772"/>
                  </a:moveTo>
                  <a:cubicBezTo>
                    <a:pt x="192169" y="10772"/>
                    <a:pt x="197815" y="10772"/>
                    <a:pt x="197815" y="5423"/>
                  </a:cubicBezTo>
                  <a:cubicBezTo>
                    <a:pt x="197815" y="75"/>
                    <a:pt x="192169" y="75"/>
                    <a:pt x="188009" y="75"/>
                  </a:cubicBezTo>
                  <a:lnTo>
                    <a:pt x="10020" y="75"/>
                  </a:lnTo>
                  <a:cubicBezTo>
                    <a:pt x="5860" y="75"/>
                    <a:pt x="215" y="75"/>
                    <a:pt x="215" y="5423"/>
                  </a:cubicBezTo>
                  <a:cubicBezTo>
                    <a:pt x="215" y="10772"/>
                    <a:pt x="5860" y="10772"/>
                    <a:pt x="10317" y="10772"/>
                  </a:cubicBezTo>
                  <a:lnTo>
                    <a:pt x="187712" y="10772"/>
                  </a:lnTo>
                  <a:close/>
                  <a:moveTo>
                    <a:pt x="188009" y="62653"/>
                  </a:moveTo>
                  <a:cubicBezTo>
                    <a:pt x="192169" y="62653"/>
                    <a:pt x="197815" y="62653"/>
                    <a:pt x="197815" y="57304"/>
                  </a:cubicBezTo>
                  <a:cubicBezTo>
                    <a:pt x="197815" y="51956"/>
                    <a:pt x="192169" y="51956"/>
                    <a:pt x="187712" y="51956"/>
                  </a:cubicBezTo>
                  <a:lnTo>
                    <a:pt x="10317" y="51956"/>
                  </a:lnTo>
                  <a:cubicBezTo>
                    <a:pt x="5860" y="51956"/>
                    <a:pt x="215" y="51956"/>
                    <a:pt x="215" y="57304"/>
                  </a:cubicBezTo>
                  <a:cubicBezTo>
                    <a:pt x="215" y="62653"/>
                    <a:pt x="5860" y="62653"/>
                    <a:pt x="10020" y="62653"/>
                  </a:cubicBezTo>
                  <a:lnTo>
                    <a:pt x="188009" y="62653"/>
                  </a:lnTo>
                  <a:close/>
                </a:path>
              </a:pathLst>
            </a:custGeom>
            <a:solidFill>
              <a:srgbClr val="000000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6DFBB601-F81D-B2F3-B783-E4B57DC2DE7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4739861" y="8097828"/>
              <a:ext cx="148274" cy="243358"/>
            </a:xfrm>
            <a:custGeom>
              <a:avLst/>
              <a:gdLst>
                <a:gd name="connsiteX0" fmla="*/ 93528 w 148274"/>
                <a:gd name="connsiteY0" fmla="*/ 81640 h 243358"/>
                <a:gd name="connsiteX1" fmla="*/ 119082 w 148274"/>
                <a:gd name="connsiteY1" fmla="*/ 81640 h 243358"/>
                <a:gd name="connsiteX2" fmla="*/ 127996 w 148274"/>
                <a:gd name="connsiteY2" fmla="*/ 76291 h 243358"/>
                <a:gd name="connsiteX3" fmla="*/ 119974 w 148274"/>
                <a:gd name="connsiteY3" fmla="*/ 73350 h 243358"/>
                <a:gd name="connsiteX4" fmla="*/ 95311 w 148274"/>
                <a:gd name="connsiteY4" fmla="*/ 73350 h 243358"/>
                <a:gd name="connsiteX5" fmla="*/ 101551 w 148274"/>
                <a:gd name="connsiteY5" fmla="*/ 42863 h 243358"/>
                <a:gd name="connsiteX6" fmla="*/ 108682 w 148274"/>
                <a:gd name="connsiteY6" fmla="*/ 15051 h 243358"/>
                <a:gd name="connsiteX7" fmla="*/ 122648 w 148274"/>
                <a:gd name="connsiteY7" fmla="*/ 5958 h 243358"/>
                <a:gd name="connsiteX8" fmla="*/ 137208 w 148274"/>
                <a:gd name="connsiteY8" fmla="*/ 10772 h 243358"/>
                <a:gd name="connsiteX9" fmla="*/ 121162 w 148274"/>
                <a:gd name="connsiteY9" fmla="*/ 25213 h 243358"/>
                <a:gd name="connsiteX10" fmla="*/ 132156 w 148274"/>
                <a:gd name="connsiteY10" fmla="*/ 34573 h 243358"/>
                <a:gd name="connsiteX11" fmla="*/ 148499 w 148274"/>
                <a:gd name="connsiteY11" fmla="*/ 18527 h 243358"/>
                <a:gd name="connsiteX12" fmla="*/ 122648 w 148274"/>
                <a:gd name="connsiteY12" fmla="*/ 75 h 243358"/>
                <a:gd name="connsiteX13" fmla="*/ 84911 w 148274"/>
                <a:gd name="connsiteY13" fmla="*/ 31364 h 243358"/>
                <a:gd name="connsiteX14" fmla="*/ 75105 w 148274"/>
                <a:gd name="connsiteY14" fmla="*/ 73350 h 243358"/>
                <a:gd name="connsiteX15" fmla="*/ 54602 w 148274"/>
                <a:gd name="connsiteY15" fmla="*/ 73350 h 243358"/>
                <a:gd name="connsiteX16" fmla="*/ 45688 w 148274"/>
                <a:gd name="connsiteY16" fmla="*/ 78431 h 243358"/>
                <a:gd name="connsiteX17" fmla="*/ 54008 w 148274"/>
                <a:gd name="connsiteY17" fmla="*/ 81640 h 243358"/>
                <a:gd name="connsiteX18" fmla="*/ 73619 w 148274"/>
                <a:gd name="connsiteY18" fmla="*/ 81640 h 243358"/>
                <a:gd name="connsiteX19" fmla="*/ 51334 w 148274"/>
                <a:gd name="connsiteY19" fmla="*/ 187274 h 243358"/>
                <a:gd name="connsiteX20" fmla="*/ 25482 w 148274"/>
                <a:gd name="connsiteY20" fmla="*/ 237550 h 243358"/>
                <a:gd name="connsiteX21" fmla="*/ 11219 w 148274"/>
                <a:gd name="connsiteY21" fmla="*/ 232736 h 243358"/>
                <a:gd name="connsiteX22" fmla="*/ 27562 w 148274"/>
                <a:gd name="connsiteY22" fmla="*/ 218295 h 243358"/>
                <a:gd name="connsiteX23" fmla="*/ 16568 w 148274"/>
                <a:gd name="connsiteY23" fmla="*/ 208935 h 243358"/>
                <a:gd name="connsiteX24" fmla="*/ 225 w 148274"/>
                <a:gd name="connsiteY24" fmla="*/ 224981 h 243358"/>
                <a:gd name="connsiteX25" fmla="*/ 25482 w 148274"/>
                <a:gd name="connsiteY25" fmla="*/ 243433 h 243358"/>
                <a:gd name="connsiteX26" fmla="*/ 59059 w 148274"/>
                <a:gd name="connsiteY26" fmla="*/ 217493 h 243358"/>
                <a:gd name="connsiteX27" fmla="*/ 75699 w 148274"/>
                <a:gd name="connsiteY27" fmla="*/ 166414 h 243358"/>
                <a:gd name="connsiteX28" fmla="*/ 93528 w 148274"/>
                <a:gd name="connsiteY28" fmla="*/ 81640 h 243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8274" h="243358">
                  <a:moveTo>
                    <a:pt x="93528" y="81640"/>
                  </a:moveTo>
                  <a:lnTo>
                    <a:pt x="119082" y="81640"/>
                  </a:lnTo>
                  <a:cubicBezTo>
                    <a:pt x="125025" y="81640"/>
                    <a:pt x="127996" y="81640"/>
                    <a:pt x="127996" y="76291"/>
                  </a:cubicBezTo>
                  <a:cubicBezTo>
                    <a:pt x="127996" y="73350"/>
                    <a:pt x="125025" y="73350"/>
                    <a:pt x="119974" y="73350"/>
                  </a:cubicBezTo>
                  <a:lnTo>
                    <a:pt x="95311" y="73350"/>
                  </a:lnTo>
                  <a:lnTo>
                    <a:pt x="101551" y="42863"/>
                  </a:lnTo>
                  <a:cubicBezTo>
                    <a:pt x="102739" y="37247"/>
                    <a:pt x="106899" y="18260"/>
                    <a:pt x="108682" y="15051"/>
                  </a:cubicBezTo>
                  <a:cubicBezTo>
                    <a:pt x="111356" y="9970"/>
                    <a:pt x="116408" y="5958"/>
                    <a:pt x="122648" y="5958"/>
                  </a:cubicBezTo>
                  <a:cubicBezTo>
                    <a:pt x="123836" y="5958"/>
                    <a:pt x="131562" y="5958"/>
                    <a:pt x="137208" y="10772"/>
                  </a:cubicBezTo>
                  <a:cubicBezTo>
                    <a:pt x="124134" y="11842"/>
                    <a:pt x="121162" y="21201"/>
                    <a:pt x="121162" y="25213"/>
                  </a:cubicBezTo>
                  <a:cubicBezTo>
                    <a:pt x="121162" y="31364"/>
                    <a:pt x="126511" y="34573"/>
                    <a:pt x="132156" y="34573"/>
                  </a:cubicBezTo>
                  <a:cubicBezTo>
                    <a:pt x="139882" y="34573"/>
                    <a:pt x="148499" y="28689"/>
                    <a:pt x="148499" y="18527"/>
                  </a:cubicBezTo>
                  <a:cubicBezTo>
                    <a:pt x="148499" y="6226"/>
                    <a:pt x="134831" y="75"/>
                    <a:pt x="122648" y="75"/>
                  </a:cubicBezTo>
                  <a:cubicBezTo>
                    <a:pt x="112545" y="75"/>
                    <a:pt x="93825" y="4888"/>
                    <a:pt x="84911" y="31364"/>
                  </a:cubicBezTo>
                  <a:cubicBezTo>
                    <a:pt x="83128" y="36980"/>
                    <a:pt x="82236" y="39654"/>
                    <a:pt x="75105" y="73350"/>
                  </a:cubicBezTo>
                  <a:lnTo>
                    <a:pt x="54602" y="73350"/>
                  </a:lnTo>
                  <a:cubicBezTo>
                    <a:pt x="48956" y="73350"/>
                    <a:pt x="45688" y="73350"/>
                    <a:pt x="45688" y="78431"/>
                  </a:cubicBezTo>
                  <a:cubicBezTo>
                    <a:pt x="45688" y="81640"/>
                    <a:pt x="48362" y="81640"/>
                    <a:pt x="54008" y="81640"/>
                  </a:cubicBezTo>
                  <a:lnTo>
                    <a:pt x="73619" y="81640"/>
                  </a:lnTo>
                  <a:lnTo>
                    <a:pt x="51334" y="187274"/>
                  </a:lnTo>
                  <a:cubicBezTo>
                    <a:pt x="45985" y="213214"/>
                    <a:pt x="40934" y="237550"/>
                    <a:pt x="25482" y="237550"/>
                  </a:cubicBezTo>
                  <a:cubicBezTo>
                    <a:pt x="24294" y="237550"/>
                    <a:pt x="16865" y="237550"/>
                    <a:pt x="11219" y="232736"/>
                  </a:cubicBezTo>
                  <a:cubicBezTo>
                    <a:pt x="24888" y="231934"/>
                    <a:pt x="27562" y="222307"/>
                    <a:pt x="27562" y="218295"/>
                  </a:cubicBezTo>
                  <a:cubicBezTo>
                    <a:pt x="27562" y="212144"/>
                    <a:pt x="22214" y="208935"/>
                    <a:pt x="16568" y="208935"/>
                  </a:cubicBezTo>
                  <a:cubicBezTo>
                    <a:pt x="8842" y="208935"/>
                    <a:pt x="225" y="214819"/>
                    <a:pt x="225" y="224981"/>
                  </a:cubicBezTo>
                  <a:cubicBezTo>
                    <a:pt x="225" y="237015"/>
                    <a:pt x="13299" y="243433"/>
                    <a:pt x="25482" y="243433"/>
                  </a:cubicBezTo>
                  <a:cubicBezTo>
                    <a:pt x="41825" y="243433"/>
                    <a:pt x="53711" y="227655"/>
                    <a:pt x="59059" y="217493"/>
                  </a:cubicBezTo>
                  <a:cubicBezTo>
                    <a:pt x="68568" y="200645"/>
                    <a:pt x="75402" y="168286"/>
                    <a:pt x="75699" y="166414"/>
                  </a:cubicBezTo>
                  <a:lnTo>
                    <a:pt x="93528" y="81640"/>
                  </a:lnTo>
                  <a:close/>
                </a:path>
              </a:pathLst>
            </a:custGeom>
            <a:solidFill>
              <a:srgbClr val="000000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C355C00D-87D2-0C3F-2982-023C0FE4155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4980513" y="8085794"/>
              <a:ext cx="68937" cy="267427"/>
            </a:xfrm>
            <a:custGeom>
              <a:avLst/>
              <a:gdLst>
                <a:gd name="connsiteX0" fmla="*/ 69170 w 68937"/>
                <a:gd name="connsiteY0" fmla="*/ 264828 h 267427"/>
                <a:gd name="connsiteX1" fmla="*/ 64118 w 68937"/>
                <a:gd name="connsiteY1" fmla="*/ 258944 h 267427"/>
                <a:gd name="connsiteX2" fmla="*/ 17467 w 68937"/>
                <a:gd name="connsiteY2" fmla="*/ 133788 h 267427"/>
                <a:gd name="connsiteX3" fmla="*/ 65307 w 68937"/>
                <a:gd name="connsiteY3" fmla="*/ 7295 h 267427"/>
                <a:gd name="connsiteX4" fmla="*/ 69170 w 68937"/>
                <a:gd name="connsiteY4" fmla="*/ 2749 h 267427"/>
                <a:gd name="connsiteX5" fmla="*/ 66198 w 68937"/>
                <a:gd name="connsiteY5" fmla="*/ 75 h 267427"/>
                <a:gd name="connsiteX6" fmla="*/ 18953 w 68937"/>
                <a:gd name="connsiteY6" fmla="*/ 52223 h 267427"/>
                <a:gd name="connsiteX7" fmla="*/ 233 w 68937"/>
                <a:gd name="connsiteY7" fmla="*/ 133788 h 267427"/>
                <a:gd name="connsiteX8" fmla="*/ 19844 w 68937"/>
                <a:gd name="connsiteY8" fmla="*/ 217226 h 267427"/>
                <a:gd name="connsiteX9" fmla="*/ 66198 w 68937"/>
                <a:gd name="connsiteY9" fmla="*/ 267502 h 267427"/>
                <a:gd name="connsiteX10" fmla="*/ 69170 w 68937"/>
                <a:gd name="connsiteY10" fmla="*/ 264828 h 26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37" h="267427">
                  <a:moveTo>
                    <a:pt x="69170" y="264828"/>
                  </a:moveTo>
                  <a:cubicBezTo>
                    <a:pt x="69170" y="264025"/>
                    <a:pt x="69170" y="263490"/>
                    <a:pt x="64118" y="258944"/>
                  </a:cubicBezTo>
                  <a:cubicBezTo>
                    <a:pt x="26976" y="225248"/>
                    <a:pt x="17467" y="174705"/>
                    <a:pt x="17467" y="133788"/>
                  </a:cubicBezTo>
                  <a:cubicBezTo>
                    <a:pt x="17467" y="87256"/>
                    <a:pt x="28758" y="40724"/>
                    <a:pt x="65307" y="7295"/>
                  </a:cubicBezTo>
                  <a:cubicBezTo>
                    <a:pt x="69170" y="4086"/>
                    <a:pt x="69170" y="3551"/>
                    <a:pt x="69170" y="2749"/>
                  </a:cubicBezTo>
                  <a:cubicBezTo>
                    <a:pt x="69170" y="877"/>
                    <a:pt x="67981" y="75"/>
                    <a:pt x="66198" y="75"/>
                  </a:cubicBezTo>
                  <a:cubicBezTo>
                    <a:pt x="63227" y="75"/>
                    <a:pt x="36484" y="18260"/>
                    <a:pt x="18953" y="52223"/>
                  </a:cubicBezTo>
                  <a:cubicBezTo>
                    <a:pt x="3798" y="81640"/>
                    <a:pt x="233" y="111324"/>
                    <a:pt x="233" y="133788"/>
                  </a:cubicBezTo>
                  <a:cubicBezTo>
                    <a:pt x="233" y="154648"/>
                    <a:pt x="3501" y="187006"/>
                    <a:pt x="19844" y="217226"/>
                  </a:cubicBezTo>
                  <a:cubicBezTo>
                    <a:pt x="37673" y="250119"/>
                    <a:pt x="63227" y="267502"/>
                    <a:pt x="66198" y="267502"/>
                  </a:cubicBezTo>
                  <a:cubicBezTo>
                    <a:pt x="67981" y="267502"/>
                    <a:pt x="69170" y="266700"/>
                    <a:pt x="69170" y="264828"/>
                  </a:cubicBezTo>
                  <a:close/>
                </a:path>
              </a:pathLst>
            </a:custGeom>
            <a:solidFill>
              <a:srgbClr val="000000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E989509-9339-CC27-EAF9-40C2012D4A28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5077052" y="8103711"/>
              <a:ext cx="207108" cy="188536"/>
            </a:xfrm>
            <a:custGeom>
              <a:avLst/>
              <a:gdLst>
                <a:gd name="connsiteX0" fmla="*/ 56397 w 207108"/>
                <a:gd name="connsiteY0" fmla="*/ 88326 h 188536"/>
                <a:gd name="connsiteX1" fmla="*/ 56397 w 207108"/>
                <a:gd name="connsiteY1" fmla="*/ 19062 h 188536"/>
                <a:gd name="connsiteX2" fmla="*/ 62934 w 207108"/>
                <a:gd name="connsiteY2" fmla="*/ 8900 h 188536"/>
                <a:gd name="connsiteX3" fmla="*/ 80465 w 207108"/>
                <a:gd name="connsiteY3" fmla="*/ 8365 h 188536"/>
                <a:gd name="connsiteX4" fmla="*/ 140488 w 207108"/>
                <a:gd name="connsiteY4" fmla="*/ 48212 h 188536"/>
                <a:gd name="connsiteX5" fmla="*/ 89379 w 207108"/>
                <a:gd name="connsiteY5" fmla="*/ 88326 h 188536"/>
                <a:gd name="connsiteX6" fmla="*/ 56397 w 207108"/>
                <a:gd name="connsiteY6" fmla="*/ 88326 h 188536"/>
                <a:gd name="connsiteX7" fmla="*/ 119094 w 207108"/>
                <a:gd name="connsiteY7" fmla="*/ 91802 h 188536"/>
                <a:gd name="connsiteX8" fmla="*/ 171094 w 207108"/>
                <a:gd name="connsiteY8" fmla="*/ 48212 h 188536"/>
                <a:gd name="connsiteX9" fmla="*/ 93539 w 207108"/>
                <a:gd name="connsiteY9" fmla="*/ 75 h 188536"/>
                <a:gd name="connsiteX10" fmla="*/ 237 w 207108"/>
                <a:gd name="connsiteY10" fmla="*/ 75 h 188536"/>
                <a:gd name="connsiteX11" fmla="*/ 237 w 207108"/>
                <a:gd name="connsiteY11" fmla="*/ 8365 h 188536"/>
                <a:gd name="connsiteX12" fmla="*/ 7368 w 207108"/>
                <a:gd name="connsiteY12" fmla="*/ 8365 h 188536"/>
                <a:gd name="connsiteX13" fmla="*/ 30842 w 207108"/>
                <a:gd name="connsiteY13" fmla="*/ 20934 h 188536"/>
                <a:gd name="connsiteX14" fmla="*/ 30842 w 207108"/>
                <a:gd name="connsiteY14" fmla="*/ 161868 h 188536"/>
                <a:gd name="connsiteX15" fmla="*/ 7368 w 207108"/>
                <a:gd name="connsiteY15" fmla="*/ 174437 h 188536"/>
                <a:gd name="connsiteX16" fmla="*/ 237 w 207108"/>
                <a:gd name="connsiteY16" fmla="*/ 174437 h 188536"/>
                <a:gd name="connsiteX17" fmla="*/ 237 w 207108"/>
                <a:gd name="connsiteY17" fmla="*/ 182727 h 188536"/>
                <a:gd name="connsiteX18" fmla="*/ 43619 w 207108"/>
                <a:gd name="connsiteY18" fmla="*/ 181925 h 188536"/>
                <a:gd name="connsiteX19" fmla="*/ 87002 w 207108"/>
                <a:gd name="connsiteY19" fmla="*/ 182727 h 188536"/>
                <a:gd name="connsiteX20" fmla="*/ 87002 w 207108"/>
                <a:gd name="connsiteY20" fmla="*/ 174437 h 188536"/>
                <a:gd name="connsiteX21" fmla="*/ 79871 w 207108"/>
                <a:gd name="connsiteY21" fmla="*/ 174437 h 188536"/>
                <a:gd name="connsiteX22" fmla="*/ 56397 w 207108"/>
                <a:gd name="connsiteY22" fmla="*/ 161868 h 188536"/>
                <a:gd name="connsiteX23" fmla="*/ 56397 w 207108"/>
                <a:gd name="connsiteY23" fmla="*/ 94209 h 188536"/>
                <a:gd name="connsiteX24" fmla="*/ 90568 w 207108"/>
                <a:gd name="connsiteY24" fmla="*/ 94209 h 188536"/>
                <a:gd name="connsiteX25" fmla="*/ 118202 w 207108"/>
                <a:gd name="connsiteY25" fmla="*/ 103302 h 188536"/>
                <a:gd name="connsiteX26" fmla="*/ 129494 w 207108"/>
                <a:gd name="connsiteY26" fmla="*/ 139137 h 188536"/>
                <a:gd name="connsiteX27" fmla="*/ 141677 w 207108"/>
                <a:gd name="connsiteY27" fmla="*/ 177379 h 188536"/>
                <a:gd name="connsiteX28" fmla="*/ 179117 w 207108"/>
                <a:gd name="connsiteY28" fmla="*/ 188611 h 188536"/>
                <a:gd name="connsiteX29" fmla="*/ 207345 w 207108"/>
                <a:gd name="connsiteY29" fmla="*/ 159194 h 188536"/>
                <a:gd name="connsiteX30" fmla="*/ 203482 w 207108"/>
                <a:gd name="connsiteY30" fmla="*/ 154648 h 188536"/>
                <a:gd name="connsiteX31" fmla="*/ 199917 w 207108"/>
                <a:gd name="connsiteY31" fmla="*/ 158926 h 188536"/>
                <a:gd name="connsiteX32" fmla="*/ 180305 w 207108"/>
                <a:gd name="connsiteY32" fmla="*/ 182727 h 188536"/>
                <a:gd name="connsiteX33" fmla="*/ 159208 w 207108"/>
                <a:gd name="connsiteY33" fmla="*/ 144218 h 188536"/>
                <a:gd name="connsiteX34" fmla="*/ 155345 w 207108"/>
                <a:gd name="connsiteY34" fmla="*/ 122824 h 188536"/>
                <a:gd name="connsiteX35" fmla="*/ 119094 w 207108"/>
                <a:gd name="connsiteY35" fmla="*/ 91802 h 18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7108" h="188536">
                  <a:moveTo>
                    <a:pt x="56397" y="88326"/>
                  </a:moveTo>
                  <a:lnTo>
                    <a:pt x="56397" y="19062"/>
                  </a:lnTo>
                  <a:cubicBezTo>
                    <a:pt x="56397" y="12911"/>
                    <a:pt x="56397" y="9702"/>
                    <a:pt x="62934" y="8900"/>
                  </a:cubicBezTo>
                  <a:cubicBezTo>
                    <a:pt x="65905" y="8365"/>
                    <a:pt x="74522" y="8365"/>
                    <a:pt x="80465" y="8365"/>
                  </a:cubicBezTo>
                  <a:cubicBezTo>
                    <a:pt x="107208" y="8365"/>
                    <a:pt x="140488" y="9435"/>
                    <a:pt x="140488" y="48212"/>
                  </a:cubicBezTo>
                  <a:cubicBezTo>
                    <a:pt x="140488" y="66664"/>
                    <a:pt x="133357" y="88326"/>
                    <a:pt x="89379" y="88326"/>
                  </a:cubicBezTo>
                  <a:lnTo>
                    <a:pt x="56397" y="88326"/>
                  </a:lnTo>
                  <a:close/>
                  <a:moveTo>
                    <a:pt x="119094" y="91802"/>
                  </a:moveTo>
                  <a:cubicBezTo>
                    <a:pt x="147917" y="85384"/>
                    <a:pt x="171094" y="69071"/>
                    <a:pt x="171094" y="48212"/>
                  </a:cubicBezTo>
                  <a:cubicBezTo>
                    <a:pt x="171094" y="22539"/>
                    <a:pt x="137219" y="75"/>
                    <a:pt x="93539" y="75"/>
                  </a:cubicBezTo>
                  <a:lnTo>
                    <a:pt x="237" y="75"/>
                  </a:lnTo>
                  <a:lnTo>
                    <a:pt x="237" y="8365"/>
                  </a:lnTo>
                  <a:lnTo>
                    <a:pt x="7368" y="8365"/>
                  </a:lnTo>
                  <a:cubicBezTo>
                    <a:pt x="30248" y="8365"/>
                    <a:pt x="30842" y="11307"/>
                    <a:pt x="30842" y="20934"/>
                  </a:cubicBezTo>
                  <a:lnTo>
                    <a:pt x="30842" y="161868"/>
                  </a:lnTo>
                  <a:cubicBezTo>
                    <a:pt x="30842" y="171496"/>
                    <a:pt x="30248" y="174437"/>
                    <a:pt x="7368" y="174437"/>
                  </a:cubicBezTo>
                  <a:lnTo>
                    <a:pt x="237" y="174437"/>
                  </a:lnTo>
                  <a:lnTo>
                    <a:pt x="237" y="182727"/>
                  </a:lnTo>
                  <a:cubicBezTo>
                    <a:pt x="10934" y="181925"/>
                    <a:pt x="32031" y="181925"/>
                    <a:pt x="43619" y="181925"/>
                  </a:cubicBezTo>
                  <a:cubicBezTo>
                    <a:pt x="55208" y="181925"/>
                    <a:pt x="76305" y="181925"/>
                    <a:pt x="87002" y="182727"/>
                  </a:cubicBezTo>
                  <a:lnTo>
                    <a:pt x="87002" y="174437"/>
                  </a:lnTo>
                  <a:lnTo>
                    <a:pt x="79871" y="174437"/>
                  </a:lnTo>
                  <a:cubicBezTo>
                    <a:pt x="56991" y="174437"/>
                    <a:pt x="56397" y="171496"/>
                    <a:pt x="56397" y="161868"/>
                  </a:cubicBezTo>
                  <a:lnTo>
                    <a:pt x="56397" y="94209"/>
                  </a:lnTo>
                  <a:lnTo>
                    <a:pt x="90568" y="94209"/>
                  </a:lnTo>
                  <a:cubicBezTo>
                    <a:pt x="95322" y="94209"/>
                    <a:pt x="107802" y="94209"/>
                    <a:pt x="118202" y="103302"/>
                  </a:cubicBezTo>
                  <a:cubicBezTo>
                    <a:pt x="129494" y="112929"/>
                    <a:pt x="129494" y="121219"/>
                    <a:pt x="129494" y="139137"/>
                  </a:cubicBezTo>
                  <a:cubicBezTo>
                    <a:pt x="129494" y="156520"/>
                    <a:pt x="129494" y="167217"/>
                    <a:pt x="141677" y="177379"/>
                  </a:cubicBezTo>
                  <a:cubicBezTo>
                    <a:pt x="153859" y="187006"/>
                    <a:pt x="170202" y="188611"/>
                    <a:pt x="179117" y="188611"/>
                  </a:cubicBezTo>
                  <a:cubicBezTo>
                    <a:pt x="202294" y="188611"/>
                    <a:pt x="207345" y="166682"/>
                    <a:pt x="207345" y="159194"/>
                  </a:cubicBezTo>
                  <a:cubicBezTo>
                    <a:pt x="207345" y="157589"/>
                    <a:pt x="207345" y="154648"/>
                    <a:pt x="203482" y="154648"/>
                  </a:cubicBezTo>
                  <a:cubicBezTo>
                    <a:pt x="200214" y="154648"/>
                    <a:pt x="200214" y="157054"/>
                    <a:pt x="199917" y="158926"/>
                  </a:cubicBezTo>
                  <a:cubicBezTo>
                    <a:pt x="198134" y="177914"/>
                    <a:pt x="187734" y="182727"/>
                    <a:pt x="180305" y="182727"/>
                  </a:cubicBezTo>
                  <a:cubicBezTo>
                    <a:pt x="165745" y="182727"/>
                    <a:pt x="163368" y="169089"/>
                    <a:pt x="159208" y="144218"/>
                  </a:cubicBezTo>
                  <a:lnTo>
                    <a:pt x="155345" y="122824"/>
                  </a:lnTo>
                  <a:cubicBezTo>
                    <a:pt x="149997" y="105708"/>
                    <a:pt x="135437" y="96883"/>
                    <a:pt x="119094" y="91802"/>
                  </a:cubicBezTo>
                  <a:close/>
                </a:path>
              </a:pathLst>
            </a:custGeom>
            <a:solidFill>
              <a:srgbClr val="1A1AFF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314C3007-D318-1D48-BCB1-B751F3EC729D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5293703" y="8166557"/>
              <a:ext cx="114994" cy="122749"/>
            </a:xfrm>
            <a:custGeom>
              <a:avLst/>
              <a:gdLst>
                <a:gd name="connsiteX0" fmla="*/ 25204 w 114994"/>
                <a:gd name="connsiteY0" fmla="*/ 52490 h 122749"/>
                <a:gd name="connsiteX1" fmla="*/ 62050 w 114994"/>
                <a:gd name="connsiteY1" fmla="*/ 5958 h 122749"/>
                <a:gd name="connsiteX2" fmla="*/ 95627 w 114994"/>
                <a:gd name="connsiteY2" fmla="*/ 52490 h 122749"/>
                <a:gd name="connsiteX3" fmla="*/ 25204 w 114994"/>
                <a:gd name="connsiteY3" fmla="*/ 52490 h 122749"/>
                <a:gd name="connsiteX4" fmla="*/ 24907 w 114994"/>
                <a:gd name="connsiteY4" fmla="*/ 58106 h 122749"/>
                <a:gd name="connsiteX5" fmla="*/ 107810 w 114994"/>
                <a:gd name="connsiteY5" fmla="*/ 58106 h 122749"/>
                <a:gd name="connsiteX6" fmla="*/ 115238 w 114994"/>
                <a:gd name="connsiteY6" fmla="*/ 52490 h 122749"/>
                <a:gd name="connsiteX7" fmla="*/ 62050 w 114994"/>
                <a:gd name="connsiteY7" fmla="*/ 75 h 122749"/>
                <a:gd name="connsiteX8" fmla="*/ 244 w 114994"/>
                <a:gd name="connsiteY8" fmla="*/ 61048 h 122749"/>
                <a:gd name="connsiteX9" fmla="*/ 65615 w 114994"/>
                <a:gd name="connsiteY9" fmla="*/ 122824 h 122749"/>
                <a:gd name="connsiteX10" fmla="*/ 115238 w 114994"/>
                <a:gd name="connsiteY10" fmla="*/ 88058 h 122749"/>
                <a:gd name="connsiteX11" fmla="*/ 111375 w 114994"/>
                <a:gd name="connsiteY11" fmla="*/ 84849 h 122749"/>
                <a:gd name="connsiteX12" fmla="*/ 107512 w 114994"/>
                <a:gd name="connsiteY12" fmla="*/ 88593 h 122749"/>
                <a:gd name="connsiteX13" fmla="*/ 67398 w 114994"/>
                <a:gd name="connsiteY13" fmla="*/ 116138 h 122749"/>
                <a:gd name="connsiteX14" fmla="*/ 33821 w 114994"/>
                <a:gd name="connsiteY14" fmla="*/ 98220 h 122749"/>
                <a:gd name="connsiteX15" fmla="*/ 24907 w 114994"/>
                <a:gd name="connsiteY15" fmla="*/ 58106 h 1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994" h="122749">
                  <a:moveTo>
                    <a:pt x="25204" y="52490"/>
                  </a:moveTo>
                  <a:cubicBezTo>
                    <a:pt x="26987" y="12644"/>
                    <a:pt x="51947" y="5958"/>
                    <a:pt x="62050" y="5958"/>
                  </a:cubicBezTo>
                  <a:cubicBezTo>
                    <a:pt x="92655" y="5958"/>
                    <a:pt x="95627" y="42061"/>
                    <a:pt x="95627" y="52490"/>
                  </a:cubicBezTo>
                  <a:lnTo>
                    <a:pt x="25204" y="52490"/>
                  </a:lnTo>
                  <a:close/>
                  <a:moveTo>
                    <a:pt x="24907" y="58106"/>
                  </a:moveTo>
                  <a:lnTo>
                    <a:pt x="107810" y="58106"/>
                  </a:lnTo>
                  <a:cubicBezTo>
                    <a:pt x="114347" y="58106"/>
                    <a:pt x="115238" y="58106"/>
                    <a:pt x="115238" y="52490"/>
                  </a:cubicBezTo>
                  <a:cubicBezTo>
                    <a:pt x="115238" y="26015"/>
                    <a:pt x="99192" y="75"/>
                    <a:pt x="62050" y="75"/>
                  </a:cubicBezTo>
                  <a:cubicBezTo>
                    <a:pt x="27581" y="75"/>
                    <a:pt x="244" y="27620"/>
                    <a:pt x="244" y="61048"/>
                  </a:cubicBezTo>
                  <a:cubicBezTo>
                    <a:pt x="244" y="96883"/>
                    <a:pt x="31444" y="122824"/>
                    <a:pt x="65615" y="122824"/>
                  </a:cubicBezTo>
                  <a:cubicBezTo>
                    <a:pt x="101867" y="122824"/>
                    <a:pt x="115238" y="93139"/>
                    <a:pt x="115238" y="88058"/>
                  </a:cubicBezTo>
                  <a:cubicBezTo>
                    <a:pt x="115238" y="85384"/>
                    <a:pt x="112861" y="84849"/>
                    <a:pt x="111375" y="84849"/>
                  </a:cubicBezTo>
                  <a:cubicBezTo>
                    <a:pt x="108701" y="84849"/>
                    <a:pt x="108107" y="86454"/>
                    <a:pt x="107512" y="88593"/>
                  </a:cubicBezTo>
                  <a:cubicBezTo>
                    <a:pt x="97112" y="116138"/>
                    <a:pt x="70370" y="116138"/>
                    <a:pt x="67398" y="116138"/>
                  </a:cubicBezTo>
                  <a:cubicBezTo>
                    <a:pt x="52541" y="116138"/>
                    <a:pt x="40655" y="108115"/>
                    <a:pt x="33821" y="98220"/>
                  </a:cubicBezTo>
                  <a:cubicBezTo>
                    <a:pt x="24907" y="85384"/>
                    <a:pt x="24907" y="67734"/>
                    <a:pt x="24907" y="58106"/>
                  </a:cubicBezTo>
                  <a:close/>
                </a:path>
              </a:pathLst>
            </a:custGeom>
            <a:solidFill>
              <a:srgbClr val="1A1AFF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989AAFF0-DC28-5F39-3903-5CBEE27F2F9D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5443000" y="8258017"/>
              <a:ext cx="34765" cy="79960"/>
            </a:xfrm>
            <a:custGeom>
              <a:avLst/>
              <a:gdLst>
                <a:gd name="connsiteX0" fmla="*/ 35014 w 34765"/>
                <a:gd name="connsiteY0" fmla="*/ 28155 h 79960"/>
                <a:gd name="connsiteX1" fmla="*/ 15997 w 34765"/>
                <a:gd name="connsiteY1" fmla="*/ 75 h 79960"/>
                <a:gd name="connsiteX2" fmla="*/ 248 w 34765"/>
                <a:gd name="connsiteY2" fmla="*/ 14248 h 79960"/>
                <a:gd name="connsiteX3" fmla="*/ 15997 w 34765"/>
                <a:gd name="connsiteY3" fmla="*/ 28422 h 79960"/>
                <a:gd name="connsiteX4" fmla="*/ 26397 w 34765"/>
                <a:gd name="connsiteY4" fmla="*/ 24945 h 79960"/>
                <a:gd name="connsiteX5" fmla="*/ 27883 w 34765"/>
                <a:gd name="connsiteY5" fmla="*/ 24143 h 79960"/>
                <a:gd name="connsiteX6" fmla="*/ 28477 w 34765"/>
                <a:gd name="connsiteY6" fmla="*/ 28155 h 79960"/>
                <a:gd name="connsiteX7" fmla="*/ 8271 w 34765"/>
                <a:gd name="connsiteY7" fmla="*/ 72815 h 79960"/>
                <a:gd name="connsiteX8" fmla="*/ 5003 w 34765"/>
                <a:gd name="connsiteY8" fmla="*/ 77094 h 79960"/>
                <a:gd name="connsiteX9" fmla="*/ 7974 w 34765"/>
                <a:gd name="connsiteY9" fmla="*/ 80035 h 79960"/>
                <a:gd name="connsiteX10" fmla="*/ 35014 w 34765"/>
                <a:gd name="connsiteY10" fmla="*/ 28155 h 7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65" h="79960">
                  <a:moveTo>
                    <a:pt x="35014" y="28155"/>
                  </a:moveTo>
                  <a:cubicBezTo>
                    <a:pt x="35014" y="10504"/>
                    <a:pt x="27585" y="75"/>
                    <a:pt x="15997" y="75"/>
                  </a:cubicBezTo>
                  <a:cubicBezTo>
                    <a:pt x="6191" y="75"/>
                    <a:pt x="248" y="6760"/>
                    <a:pt x="248" y="14248"/>
                  </a:cubicBezTo>
                  <a:cubicBezTo>
                    <a:pt x="248" y="21469"/>
                    <a:pt x="6191" y="28422"/>
                    <a:pt x="15997" y="28422"/>
                  </a:cubicBezTo>
                  <a:cubicBezTo>
                    <a:pt x="19563" y="28422"/>
                    <a:pt x="23425" y="27352"/>
                    <a:pt x="26397" y="24945"/>
                  </a:cubicBezTo>
                  <a:cubicBezTo>
                    <a:pt x="27288" y="24411"/>
                    <a:pt x="27585" y="24143"/>
                    <a:pt x="27883" y="24143"/>
                  </a:cubicBezTo>
                  <a:cubicBezTo>
                    <a:pt x="28180" y="24143"/>
                    <a:pt x="28477" y="24411"/>
                    <a:pt x="28477" y="28155"/>
                  </a:cubicBezTo>
                  <a:cubicBezTo>
                    <a:pt x="28477" y="47944"/>
                    <a:pt x="18077" y="63990"/>
                    <a:pt x="8271" y="72815"/>
                  </a:cubicBezTo>
                  <a:cubicBezTo>
                    <a:pt x="5003" y="75757"/>
                    <a:pt x="5003" y="76291"/>
                    <a:pt x="5003" y="77094"/>
                  </a:cubicBezTo>
                  <a:cubicBezTo>
                    <a:pt x="5003" y="78966"/>
                    <a:pt x="6488" y="80035"/>
                    <a:pt x="7974" y="80035"/>
                  </a:cubicBezTo>
                  <a:cubicBezTo>
                    <a:pt x="11243" y="80035"/>
                    <a:pt x="35014" y="59444"/>
                    <a:pt x="35014" y="28155"/>
                  </a:cubicBezTo>
                  <a:close/>
                </a:path>
              </a:pathLst>
            </a:custGeom>
            <a:solidFill>
              <a:srgbClr val="000000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6BE0F9C6-C80C-B71D-11FD-59655782130A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5566148" y="8097828"/>
              <a:ext cx="131634" cy="194419"/>
            </a:xfrm>
            <a:custGeom>
              <a:avLst/>
              <a:gdLst>
                <a:gd name="connsiteX0" fmla="*/ 87316 w 131634"/>
                <a:gd name="connsiteY0" fmla="*/ 84849 h 194419"/>
                <a:gd name="connsiteX1" fmla="*/ 49281 w 131634"/>
                <a:gd name="connsiteY1" fmla="*/ 76559 h 194419"/>
                <a:gd name="connsiteX2" fmla="*/ 19270 w 131634"/>
                <a:gd name="connsiteY2" fmla="*/ 42596 h 194419"/>
                <a:gd name="connsiteX3" fmla="*/ 58493 w 131634"/>
                <a:gd name="connsiteY3" fmla="*/ 7563 h 194419"/>
                <a:gd name="connsiteX4" fmla="*/ 116436 w 131634"/>
                <a:gd name="connsiteY4" fmla="*/ 63455 h 194419"/>
                <a:gd name="connsiteX5" fmla="*/ 120001 w 131634"/>
                <a:gd name="connsiteY5" fmla="*/ 66664 h 194419"/>
                <a:gd name="connsiteX6" fmla="*/ 123864 w 131634"/>
                <a:gd name="connsiteY6" fmla="*/ 60246 h 194419"/>
                <a:gd name="connsiteX7" fmla="*/ 123864 w 131634"/>
                <a:gd name="connsiteY7" fmla="*/ 6493 h 194419"/>
                <a:gd name="connsiteX8" fmla="*/ 120596 w 131634"/>
                <a:gd name="connsiteY8" fmla="*/ 75 h 194419"/>
                <a:gd name="connsiteX9" fmla="*/ 116138 w 131634"/>
                <a:gd name="connsiteY9" fmla="*/ 3551 h 194419"/>
                <a:gd name="connsiteX10" fmla="*/ 105738 w 131634"/>
                <a:gd name="connsiteY10" fmla="*/ 18795 h 194419"/>
                <a:gd name="connsiteX11" fmla="*/ 58196 w 131634"/>
                <a:gd name="connsiteY11" fmla="*/ 75 h 194419"/>
                <a:gd name="connsiteX12" fmla="*/ 253 w 131634"/>
                <a:gd name="connsiteY12" fmla="*/ 51956 h 194419"/>
                <a:gd name="connsiteX13" fmla="*/ 39178 w 131634"/>
                <a:gd name="connsiteY13" fmla="*/ 100895 h 194419"/>
                <a:gd name="connsiteX14" fmla="*/ 78401 w 131634"/>
                <a:gd name="connsiteY14" fmla="*/ 109720 h 194419"/>
                <a:gd name="connsiteX15" fmla="*/ 103658 w 131634"/>
                <a:gd name="connsiteY15" fmla="*/ 123359 h 194419"/>
                <a:gd name="connsiteX16" fmla="*/ 112870 w 131634"/>
                <a:gd name="connsiteY16" fmla="*/ 147962 h 194419"/>
                <a:gd name="connsiteX17" fmla="*/ 73053 w 131634"/>
                <a:gd name="connsiteY17" fmla="*/ 186204 h 194419"/>
                <a:gd name="connsiteX18" fmla="*/ 26104 w 131634"/>
                <a:gd name="connsiteY18" fmla="*/ 171763 h 194419"/>
                <a:gd name="connsiteX19" fmla="*/ 7681 w 131634"/>
                <a:gd name="connsiteY19" fmla="*/ 130579 h 194419"/>
                <a:gd name="connsiteX20" fmla="*/ 4116 w 131634"/>
                <a:gd name="connsiteY20" fmla="*/ 127905 h 194419"/>
                <a:gd name="connsiteX21" fmla="*/ 253 w 131634"/>
                <a:gd name="connsiteY21" fmla="*/ 134591 h 194419"/>
                <a:gd name="connsiteX22" fmla="*/ 253 w 131634"/>
                <a:gd name="connsiteY22" fmla="*/ 188076 h 194419"/>
                <a:gd name="connsiteX23" fmla="*/ 3521 w 131634"/>
                <a:gd name="connsiteY23" fmla="*/ 194494 h 194419"/>
                <a:gd name="connsiteX24" fmla="*/ 7978 w 131634"/>
                <a:gd name="connsiteY24" fmla="*/ 191018 h 194419"/>
                <a:gd name="connsiteX25" fmla="*/ 18676 w 131634"/>
                <a:gd name="connsiteY25" fmla="*/ 175774 h 194419"/>
                <a:gd name="connsiteX26" fmla="*/ 73350 w 131634"/>
                <a:gd name="connsiteY26" fmla="*/ 194494 h 194419"/>
                <a:gd name="connsiteX27" fmla="*/ 131887 w 131634"/>
                <a:gd name="connsiteY27" fmla="*/ 138869 h 194419"/>
                <a:gd name="connsiteX28" fmla="*/ 87316 w 131634"/>
                <a:gd name="connsiteY28" fmla="*/ 84849 h 19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31634" h="194419">
                  <a:moveTo>
                    <a:pt x="87316" y="84849"/>
                  </a:moveTo>
                  <a:lnTo>
                    <a:pt x="49281" y="76559"/>
                  </a:lnTo>
                  <a:cubicBezTo>
                    <a:pt x="30858" y="72547"/>
                    <a:pt x="19270" y="58106"/>
                    <a:pt x="19270" y="42596"/>
                  </a:cubicBezTo>
                  <a:cubicBezTo>
                    <a:pt x="19270" y="23876"/>
                    <a:pt x="35316" y="7563"/>
                    <a:pt x="58493" y="7563"/>
                  </a:cubicBezTo>
                  <a:cubicBezTo>
                    <a:pt x="108116" y="7563"/>
                    <a:pt x="114653" y="51421"/>
                    <a:pt x="116436" y="63455"/>
                  </a:cubicBezTo>
                  <a:cubicBezTo>
                    <a:pt x="116733" y="65060"/>
                    <a:pt x="116733" y="66664"/>
                    <a:pt x="120001" y="66664"/>
                  </a:cubicBezTo>
                  <a:cubicBezTo>
                    <a:pt x="123864" y="66664"/>
                    <a:pt x="123864" y="65327"/>
                    <a:pt x="123864" y="60246"/>
                  </a:cubicBezTo>
                  <a:lnTo>
                    <a:pt x="123864" y="6493"/>
                  </a:lnTo>
                  <a:cubicBezTo>
                    <a:pt x="123864" y="1947"/>
                    <a:pt x="123864" y="75"/>
                    <a:pt x="120596" y="75"/>
                  </a:cubicBezTo>
                  <a:cubicBezTo>
                    <a:pt x="118516" y="75"/>
                    <a:pt x="118218" y="342"/>
                    <a:pt x="116138" y="3551"/>
                  </a:cubicBezTo>
                  <a:lnTo>
                    <a:pt x="105738" y="18795"/>
                  </a:lnTo>
                  <a:cubicBezTo>
                    <a:pt x="96824" y="11039"/>
                    <a:pt x="84641" y="75"/>
                    <a:pt x="58196" y="75"/>
                  </a:cubicBezTo>
                  <a:cubicBezTo>
                    <a:pt x="25213" y="75"/>
                    <a:pt x="253" y="23608"/>
                    <a:pt x="253" y="51956"/>
                  </a:cubicBezTo>
                  <a:cubicBezTo>
                    <a:pt x="253" y="74152"/>
                    <a:pt x="16001" y="93674"/>
                    <a:pt x="39178" y="100895"/>
                  </a:cubicBezTo>
                  <a:cubicBezTo>
                    <a:pt x="42447" y="101964"/>
                    <a:pt x="57601" y="105174"/>
                    <a:pt x="78401" y="109720"/>
                  </a:cubicBezTo>
                  <a:cubicBezTo>
                    <a:pt x="86424" y="111592"/>
                    <a:pt x="95338" y="113464"/>
                    <a:pt x="103658" y="123359"/>
                  </a:cubicBezTo>
                  <a:cubicBezTo>
                    <a:pt x="109898" y="130312"/>
                    <a:pt x="112870" y="139137"/>
                    <a:pt x="112870" y="147962"/>
                  </a:cubicBezTo>
                  <a:cubicBezTo>
                    <a:pt x="112870" y="166949"/>
                    <a:pt x="98013" y="186204"/>
                    <a:pt x="73053" y="186204"/>
                  </a:cubicBezTo>
                  <a:cubicBezTo>
                    <a:pt x="64436" y="186204"/>
                    <a:pt x="41853" y="184867"/>
                    <a:pt x="26104" y="171763"/>
                  </a:cubicBezTo>
                  <a:cubicBezTo>
                    <a:pt x="8870" y="157322"/>
                    <a:pt x="7978" y="140207"/>
                    <a:pt x="7681" y="130579"/>
                  </a:cubicBezTo>
                  <a:cubicBezTo>
                    <a:pt x="7384" y="127905"/>
                    <a:pt x="5007" y="127905"/>
                    <a:pt x="4116" y="127905"/>
                  </a:cubicBezTo>
                  <a:cubicBezTo>
                    <a:pt x="253" y="127905"/>
                    <a:pt x="253" y="129777"/>
                    <a:pt x="253" y="134591"/>
                  </a:cubicBezTo>
                  <a:lnTo>
                    <a:pt x="253" y="188076"/>
                  </a:lnTo>
                  <a:cubicBezTo>
                    <a:pt x="253" y="192622"/>
                    <a:pt x="253" y="194494"/>
                    <a:pt x="3521" y="194494"/>
                  </a:cubicBezTo>
                  <a:cubicBezTo>
                    <a:pt x="5601" y="194494"/>
                    <a:pt x="5898" y="193959"/>
                    <a:pt x="7978" y="191018"/>
                  </a:cubicBezTo>
                  <a:cubicBezTo>
                    <a:pt x="7978" y="190750"/>
                    <a:pt x="8870" y="189948"/>
                    <a:pt x="18676" y="175774"/>
                  </a:cubicBezTo>
                  <a:cubicBezTo>
                    <a:pt x="27887" y="184867"/>
                    <a:pt x="46904" y="194494"/>
                    <a:pt x="73350" y="194494"/>
                  </a:cubicBezTo>
                  <a:cubicBezTo>
                    <a:pt x="108116" y="194494"/>
                    <a:pt x="131887" y="168286"/>
                    <a:pt x="131887" y="138869"/>
                  </a:cubicBezTo>
                  <a:cubicBezTo>
                    <a:pt x="131887" y="112127"/>
                    <a:pt x="112276" y="90198"/>
                    <a:pt x="87316" y="84849"/>
                  </a:cubicBezTo>
                  <a:close/>
                </a:path>
              </a:pathLst>
            </a:custGeom>
            <a:solidFill>
              <a:srgbClr val="B5BA1C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BE01562-52C1-7BC1-0FC6-BA04044F5B40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5724691" y="8166557"/>
              <a:ext cx="113211" cy="122749"/>
            </a:xfrm>
            <a:custGeom>
              <a:avLst/>
              <a:gdLst>
                <a:gd name="connsiteX0" fmla="*/ 24921 w 113211"/>
                <a:gd name="connsiteY0" fmla="*/ 61583 h 122749"/>
                <a:gd name="connsiteX1" fmla="*/ 65035 w 113211"/>
                <a:gd name="connsiteY1" fmla="*/ 6760 h 122749"/>
                <a:gd name="connsiteX2" fmla="*/ 96830 w 113211"/>
                <a:gd name="connsiteY2" fmla="*/ 16655 h 122749"/>
                <a:gd name="connsiteX3" fmla="*/ 82864 w 113211"/>
                <a:gd name="connsiteY3" fmla="*/ 28957 h 122749"/>
                <a:gd name="connsiteX4" fmla="*/ 96533 w 113211"/>
                <a:gd name="connsiteY4" fmla="*/ 41259 h 122749"/>
                <a:gd name="connsiteX5" fmla="*/ 110201 w 113211"/>
                <a:gd name="connsiteY5" fmla="*/ 28689 h 122749"/>
                <a:gd name="connsiteX6" fmla="*/ 64738 w 113211"/>
                <a:gd name="connsiteY6" fmla="*/ 75 h 122749"/>
                <a:gd name="connsiteX7" fmla="*/ 258 w 113211"/>
                <a:gd name="connsiteY7" fmla="*/ 62118 h 122749"/>
                <a:gd name="connsiteX8" fmla="*/ 64144 w 113211"/>
                <a:gd name="connsiteY8" fmla="*/ 122824 h 122749"/>
                <a:gd name="connsiteX9" fmla="*/ 113470 w 113211"/>
                <a:gd name="connsiteY9" fmla="*/ 88058 h 122749"/>
                <a:gd name="connsiteX10" fmla="*/ 109607 w 113211"/>
                <a:gd name="connsiteY10" fmla="*/ 85384 h 122749"/>
                <a:gd name="connsiteX11" fmla="*/ 105744 w 113211"/>
                <a:gd name="connsiteY11" fmla="*/ 88058 h 122749"/>
                <a:gd name="connsiteX12" fmla="*/ 66818 w 113211"/>
                <a:gd name="connsiteY12" fmla="*/ 116138 h 122749"/>
                <a:gd name="connsiteX13" fmla="*/ 24921 w 113211"/>
                <a:gd name="connsiteY13" fmla="*/ 61583 h 12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211" h="122749">
                  <a:moveTo>
                    <a:pt x="24921" y="61583"/>
                  </a:moveTo>
                  <a:cubicBezTo>
                    <a:pt x="24921" y="17992"/>
                    <a:pt x="49287" y="6760"/>
                    <a:pt x="65035" y="6760"/>
                  </a:cubicBezTo>
                  <a:cubicBezTo>
                    <a:pt x="67710" y="6760"/>
                    <a:pt x="86430" y="7028"/>
                    <a:pt x="96830" y="16655"/>
                  </a:cubicBezTo>
                  <a:cubicBezTo>
                    <a:pt x="84647" y="17457"/>
                    <a:pt x="82864" y="25480"/>
                    <a:pt x="82864" y="28957"/>
                  </a:cubicBezTo>
                  <a:cubicBezTo>
                    <a:pt x="82864" y="35910"/>
                    <a:pt x="88213" y="41259"/>
                    <a:pt x="96533" y="41259"/>
                  </a:cubicBezTo>
                  <a:cubicBezTo>
                    <a:pt x="104258" y="41259"/>
                    <a:pt x="110201" y="36712"/>
                    <a:pt x="110201" y="28689"/>
                  </a:cubicBezTo>
                  <a:cubicBezTo>
                    <a:pt x="110201" y="10504"/>
                    <a:pt x="87618" y="75"/>
                    <a:pt x="64738" y="75"/>
                  </a:cubicBezTo>
                  <a:cubicBezTo>
                    <a:pt x="27595" y="75"/>
                    <a:pt x="258" y="28957"/>
                    <a:pt x="258" y="62118"/>
                  </a:cubicBezTo>
                  <a:cubicBezTo>
                    <a:pt x="258" y="96349"/>
                    <a:pt x="29675" y="122824"/>
                    <a:pt x="64144" y="122824"/>
                  </a:cubicBezTo>
                  <a:cubicBezTo>
                    <a:pt x="103961" y="122824"/>
                    <a:pt x="113470" y="90733"/>
                    <a:pt x="113470" y="88058"/>
                  </a:cubicBezTo>
                  <a:cubicBezTo>
                    <a:pt x="113470" y="85384"/>
                    <a:pt x="110498" y="85384"/>
                    <a:pt x="109607" y="85384"/>
                  </a:cubicBezTo>
                  <a:cubicBezTo>
                    <a:pt x="106933" y="85384"/>
                    <a:pt x="106338" y="86454"/>
                    <a:pt x="105744" y="88058"/>
                  </a:cubicBezTo>
                  <a:cubicBezTo>
                    <a:pt x="97127" y="112929"/>
                    <a:pt x="77813" y="116138"/>
                    <a:pt x="66818" y="116138"/>
                  </a:cubicBezTo>
                  <a:cubicBezTo>
                    <a:pt x="51070" y="116138"/>
                    <a:pt x="24921" y="104639"/>
                    <a:pt x="24921" y="61583"/>
                  </a:cubicBezTo>
                  <a:close/>
                </a:path>
              </a:pathLst>
            </a:custGeom>
            <a:solidFill>
              <a:srgbClr val="B5BA1C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EA6D9636-94ED-6693-4A55-988AE2411C4F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5863589" y="8085794"/>
              <a:ext cx="68937" cy="267427"/>
            </a:xfrm>
            <a:custGeom>
              <a:avLst/>
              <a:gdLst>
                <a:gd name="connsiteX0" fmla="*/ 69200 w 68937"/>
                <a:gd name="connsiteY0" fmla="*/ 133788 h 267427"/>
                <a:gd name="connsiteX1" fmla="*/ 49588 w 68937"/>
                <a:gd name="connsiteY1" fmla="*/ 50351 h 267427"/>
                <a:gd name="connsiteX2" fmla="*/ 3234 w 68937"/>
                <a:gd name="connsiteY2" fmla="*/ 75 h 267427"/>
                <a:gd name="connsiteX3" fmla="*/ 263 w 68937"/>
                <a:gd name="connsiteY3" fmla="*/ 2749 h 267427"/>
                <a:gd name="connsiteX4" fmla="*/ 5908 w 68937"/>
                <a:gd name="connsiteY4" fmla="*/ 8900 h 267427"/>
                <a:gd name="connsiteX5" fmla="*/ 51966 w 68937"/>
                <a:gd name="connsiteY5" fmla="*/ 133788 h 267427"/>
                <a:gd name="connsiteX6" fmla="*/ 4126 w 68937"/>
                <a:gd name="connsiteY6" fmla="*/ 260281 h 267427"/>
                <a:gd name="connsiteX7" fmla="*/ 263 w 68937"/>
                <a:gd name="connsiteY7" fmla="*/ 264828 h 267427"/>
                <a:gd name="connsiteX8" fmla="*/ 3234 w 68937"/>
                <a:gd name="connsiteY8" fmla="*/ 267502 h 267427"/>
                <a:gd name="connsiteX9" fmla="*/ 50480 w 68937"/>
                <a:gd name="connsiteY9" fmla="*/ 215354 h 267427"/>
                <a:gd name="connsiteX10" fmla="*/ 69200 w 68937"/>
                <a:gd name="connsiteY10" fmla="*/ 133788 h 267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37" h="267427">
                  <a:moveTo>
                    <a:pt x="69200" y="133788"/>
                  </a:moveTo>
                  <a:cubicBezTo>
                    <a:pt x="69200" y="112929"/>
                    <a:pt x="65931" y="80570"/>
                    <a:pt x="49588" y="50351"/>
                  </a:cubicBezTo>
                  <a:cubicBezTo>
                    <a:pt x="31760" y="17457"/>
                    <a:pt x="6206" y="75"/>
                    <a:pt x="3234" y="75"/>
                  </a:cubicBezTo>
                  <a:cubicBezTo>
                    <a:pt x="1451" y="75"/>
                    <a:pt x="263" y="1144"/>
                    <a:pt x="263" y="2749"/>
                  </a:cubicBezTo>
                  <a:cubicBezTo>
                    <a:pt x="263" y="3551"/>
                    <a:pt x="263" y="4086"/>
                    <a:pt x="5908" y="8900"/>
                  </a:cubicBezTo>
                  <a:cubicBezTo>
                    <a:pt x="35028" y="35375"/>
                    <a:pt x="51966" y="77896"/>
                    <a:pt x="51966" y="133788"/>
                  </a:cubicBezTo>
                  <a:cubicBezTo>
                    <a:pt x="51966" y="179518"/>
                    <a:pt x="40971" y="226586"/>
                    <a:pt x="4126" y="260281"/>
                  </a:cubicBezTo>
                  <a:cubicBezTo>
                    <a:pt x="263" y="263490"/>
                    <a:pt x="263" y="264025"/>
                    <a:pt x="263" y="264828"/>
                  </a:cubicBezTo>
                  <a:cubicBezTo>
                    <a:pt x="263" y="266432"/>
                    <a:pt x="1451" y="267502"/>
                    <a:pt x="3234" y="267502"/>
                  </a:cubicBezTo>
                  <a:cubicBezTo>
                    <a:pt x="6206" y="267502"/>
                    <a:pt x="32948" y="249317"/>
                    <a:pt x="50480" y="215354"/>
                  </a:cubicBezTo>
                  <a:cubicBezTo>
                    <a:pt x="65634" y="185937"/>
                    <a:pt x="69200" y="156252"/>
                    <a:pt x="69200" y="133788"/>
                  </a:cubicBezTo>
                  <a:close/>
                </a:path>
              </a:pathLst>
            </a:custGeom>
            <a:solidFill>
              <a:srgbClr val="000000"/>
            </a:solidFill>
            <a:ln w="297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29" name="Groupe 228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orange{\Pra} =  \frac{\nu}{a} &#10;$$&#10;\end{document}&#10;" title="IguanaTex Vector Display">
            <a:extLst>
              <a:ext uri="{FF2B5EF4-FFF2-40B4-BE49-F238E27FC236}">
                <a16:creationId xmlns:a16="http://schemas.microsoft.com/office/drawing/2014/main" id="{7ECB739A-868F-E866-FF8D-AD1C2B1E24DA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3492500" y="6908801"/>
            <a:ext cx="772887" cy="448773"/>
            <a:chOff x="8755764" y="8495052"/>
            <a:chExt cx="732705" cy="450936"/>
          </a:xfrm>
        </p:grpSpPr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96A3243F-5EC2-3C7B-D42C-C9D25CFD773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755764" y="8603227"/>
              <a:ext cx="141580" cy="169648"/>
            </a:xfrm>
            <a:custGeom>
              <a:avLst/>
              <a:gdLst>
                <a:gd name="connsiteX0" fmla="*/ 46370 w 141580"/>
                <a:gd name="connsiteY0" fmla="*/ 91233 h 169648"/>
                <a:gd name="connsiteX1" fmla="*/ 86993 w 141580"/>
                <a:gd name="connsiteY1" fmla="*/ 91233 h 169648"/>
                <a:gd name="connsiteX2" fmla="*/ 141798 w 141580"/>
                <a:gd name="connsiteY2" fmla="*/ 46275 h 169648"/>
                <a:gd name="connsiteX3" fmla="*/ 85070 w 141580"/>
                <a:gd name="connsiteY3" fmla="*/ 75 h 169648"/>
                <a:gd name="connsiteX4" fmla="*/ 218 w 141580"/>
                <a:gd name="connsiteY4" fmla="*/ 75 h 169648"/>
                <a:gd name="connsiteX5" fmla="*/ 218 w 141580"/>
                <a:gd name="connsiteY5" fmla="*/ 7775 h 169648"/>
                <a:gd name="connsiteX6" fmla="*/ 5987 w 141580"/>
                <a:gd name="connsiteY6" fmla="*/ 7775 h 169648"/>
                <a:gd name="connsiteX7" fmla="*/ 24976 w 141580"/>
                <a:gd name="connsiteY7" fmla="*/ 19449 h 169648"/>
                <a:gd name="connsiteX8" fmla="*/ 24976 w 141580"/>
                <a:gd name="connsiteY8" fmla="*/ 150349 h 169648"/>
                <a:gd name="connsiteX9" fmla="*/ 5987 w 141580"/>
                <a:gd name="connsiteY9" fmla="*/ 162023 h 169648"/>
                <a:gd name="connsiteX10" fmla="*/ 218 w 141580"/>
                <a:gd name="connsiteY10" fmla="*/ 162023 h 169648"/>
                <a:gd name="connsiteX11" fmla="*/ 218 w 141580"/>
                <a:gd name="connsiteY11" fmla="*/ 169723 h 169648"/>
                <a:gd name="connsiteX12" fmla="*/ 35553 w 141580"/>
                <a:gd name="connsiteY12" fmla="*/ 168978 h 169648"/>
                <a:gd name="connsiteX13" fmla="*/ 71128 w 141580"/>
                <a:gd name="connsiteY13" fmla="*/ 169723 h 169648"/>
                <a:gd name="connsiteX14" fmla="*/ 71128 w 141580"/>
                <a:gd name="connsiteY14" fmla="*/ 162023 h 169648"/>
                <a:gd name="connsiteX15" fmla="*/ 65359 w 141580"/>
                <a:gd name="connsiteY15" fmla="*/ 162023 h 169648"/>
                <a:gd name="connsiteX16" fmla="*/ 46370 w 141580"/>
                <a:gd name="connsiteY16" fmla="*/ 150349 h 169648"/>
                <a:gd name="connsiteX17" fmla="*/ 46370 w 141580"/>
                <a:gd name="connsiteY17" fmla="*/ 91233 h 169648"/>
                <a:gd name="connsiteX18" fmla="*/ 45648 w 141580"/>
                <a:gd name="connsiteY18" fmla="*/ 84775 h 169648"/>
                <a:gd name="connsiteX19" fmla="*/ 45648 w 141580"/>
                <a:gd name="connsiteY19" fmla="*/ 17710 h 169648"/>
                <a:gd name="connsiteX20" fmla="*/ 57427 w 141580"/>
                <a:gd name="connsiteY20" fmla="*/ 7775 h 169648"/>
                <a:gd name="connsiteX21" fmla="*/ 78820 w 141580"/>
                <a:gd name="connsiteY21" fmla="*/ 7775 h 169648"/>
                <a:gd name="connsiteX22" fmla="*/ 117040 w 141580"/>
                <a:gd name="connsiteY22" fmla="*/ 46275 h 169648"/>
                <a:gd name="connsiteX23" fmla="*/ 78820 w 141580"/>
                <a:gd name="connsiteY23" fmla="*/ 84775 h 169648"/>
                <a:gd name="connsiteX24" fmla="*/ 45648 w 141580"/>
                <a:gd name="connsiteY24" fmla="*/ 84775 h 16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580" h="169648">
                  <a:moveTo>
                    <a:pt x="46370" y="91233"/>
                  </a:moveTo>
                  <a:lnTo>
                    <a:pt x="86993" y="91233"/>
                  </a:lnTo>
                  <a:cubicBezTo>
                    <a:pt x="115838" y="91233"/>
                    <a:pt x="141798" y="71113"/>
                    <a:pt x="141798" y="46275"/>
                  </a:cubicBezTo>
                  <a:cubicBezTo>
                    <a:pt x="141798" y="21933"/>
                    <a:pt x="118001" y="75"/>
                    <a:pt x="85070" y="75"/>
                  </a:cubicBezTo>
                  <a:lnTo>
                    <a:pt x="218" y="75"/>
                  </a:lnTo>
                  <a:lnTo>
                    <a:pt x="218" y="7775"/>
                  </a:lnTo>
                  <a:lnTo>
                    <a:pt x="5987" y="7775"/>
                  </a:lnTo>
                  <a:cubicBezTo>
                    <a:pt x="24495" y="7775"/>
                    <a:pt x="24976" y="10507"/>
                    <a:pt x="24976" y="19449"/>
                  </a:cubicBezTo>
                  <a:lnTo>
                    <a:pt x="24976" y="150349"/>
                  </a:lnTo>
                  <a:cubicBezTo>
                    <a:pt x="24976" y="159291"/>
                    <a:pt x="24495" y="162023"/>
                    <a:pt x="5987" y="162023"/>
                  </a:cubicBezTo>
                  <a:lnTo>
                    <a:pt x="218" y="162023"/>
                  </a:lnTo>
                  <a:lnTo>
                    <a:pt x="218" y="169723"/>
                  </a:lnTo>
                  <a:cubicBezTo>
                    <a:pt x="8631" y="168978"/>
                    <a:pt x="26418" y="168978"/>
                    <a:pt x="35553" y="168978"/>
                  </a:cubicBezTo>
                  <a:cubicBezTo>
                    <a:pt x="44687" y="168978"/>
                    <a:pt x="62715" y="168978"/>
                    <a:pt x="71128" y="169723"/>
                  </a:cubicBezTo>
                  <a:lnTo>
                    <a:pt x="71128" y="162023"/>
                  </a:lnTo>
                  <a:lnTo>
                    <a:pt x="65359" y="162023"/>
                  </a:lnTo>
                  <a:cubicBezTo>
                    <a:pt x="46850" y="162023"/>
                    <a:pt x="46370" y="159291"/>
                    <a:pt x="46370" y="150349"/>
                  </a:cubicBezTo>
                  <a:lnTo>
                    <a:pt x="46370" y="91233"/>
                  </a:lnTo>
                  <a:close/>
                  <a:moveTo>
                    <a:pt x="45648" y="84775"/>
                  </a:moveTo>
                  <a:lnTo>
                    <a:pt x="45648" y="17710"/>
                  </a:lnTo>
                  <a:cubicBezTo>
                    <a:pt x="45648" y="9513"/>
                    <a:pt x="46129" y="7775"/>
                    <a:pt x="57427" y="7775"/>
                  </a:cubicBezTo>
                  <a:lnTo>
                    <a:pt x="78820" y="7775"/>
                  </a:lnTo>
                  <a:cubicBezTo>
                    <a:pt x="117040" y="7775"/>
                    <a:pt x="117040" y="34104"/>
                    <a:pt x="117040" y="46275"/>
                  </a:cubicBezTo>
                  <a:cubicBezTo>
                    <a:pt x="117040" y="57949"/>
                    <a:pt x="117040" y="84775"/>
                    <a:pt x="78820" y="84775"/>
                  </a:cubicBezTo>
                  <a:lnTo>
                    <a:pt x="45648" y="84775"/>
                  </a:lnTo>
                  <a:close/>
                </a:path>
              </a:pathLst>
            </a:custGeom>
            <a:solidFill>
              <a:srgbClr val="FF7D00"/>
            </a:solidFill>
            <a:ln w="23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9C80BFC1-86B4-2456-D3AC-1F767603E0DB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917670" y="8663088"/>
              <a:ext cx="80765" cy="109787"/>
            </a:xfrm>
            <a:custGeom>
              <a:avLst/>
              <a:gdLst>
                <a:gd name="connsiteX0" fmla="*/ 33636 w 80765"/>
                <a:gd name="connsiteY0" fmla="*/ 27397 h 109787"/>
                <a:gd name="connsiteX1" fmla="*/ 33636 w 80765"/>
                <a:gd name="connsiteY1" fmla="*/ 75 h 109787"/>
                <a:gd name="connsiteX2" fmla="*/ 224 w 80765"/>
                <a:gd name="connsiteY2" fmla="*/ 2807 h 109787"/>
                <a:gd name="connsiteX3" fmla="*/ 224 w 80765"/>
                <a:gd name="connsiteY3" fmla="*/ 10507 h 109787"/>
                <a:gd name="connsiteX4" fmla="*/ 18974 w 80765"/>
                <a:gd name="connsiteY4" fmla="*/ 24417 h 109787"/>
                <a:gd name="connsiteX5" fmla="*/ 18974 w 80765"/>
                <a:gd name="connsiteY5" fmla="*/ 90984 h 109787"/>
                <a:gd name="connsiteX6" fmla="*/ 224 w 80765"/>
                <a:gd name="connsiteY6" fmla="*/ 102162 h 109787"/>
                <a:gd name="connsiteX7" fmla="*/ 224 w 80765"/>
                <a:gd name="connsiteY7" fmla="*/ 109862 h 109787"/>
                <a:gd name="connsiteX8" fmla="*/ 27627 w 80765"/>
                <a:gd name="connsiteY8" fmla="*/ 109117 h 109787"/>
                <a:gd name="connsiteX9" fmla="*/ 58155 w 80765"/>
                <a:gd name="connsiteY9" fmla="*/ 109862 h 109787"/>
                <a:gd name="connsiteX10" fmla="*/ 58155 w 80765"/>
                <a:gd name="connsiteY10" fmla="*/ 102162 h 109787"/>
                <a:gd name="connsiteX11" fmla="*/ 53107 w 80765"/>
                <a:gd name="connsiteY11" fmla="*/ 102162 h 109787"/>
                <a:gd name="connsiteX12" fmla="*/ 34838 w 80765"/>
                <a:gd name="connsiteY12" fmla="*/ 90488 h 109787"/>
                <a:gd name="connsiteX13" fmla="*/ 34838 w 80765"/>
                <a:gd name="connsiteY13" fmla="*/ 52236 h 109787"/>
                <a:gd name="connsiteX14" fmla="*/ 63203 w 80765"/>
                <a:gd name="connsiteY14" fmla="*/ 5539 h 109787"/>
                <a:gd name="connsiteX15" fmla="*/ 65847 w 80765"/>
                <a:gd name="connsiteY15" fmla="*/ 5788 h 109787"/>
                <a:gd name="connsiteX16" fmla="*/ 60318 w 80765"/>
                <a:gd name="connsiteY16" fmla="*/ 15475 h 109787"/>
                <a:gd name="connsiteX17" fmla="*/ 70654 w 80765"/>
                <a:gd name="connsiteY17" fmla="*/ 26155 h 109787"/>
                <a:gd name="connsiteX18" fmla="*/ 80990 w 80765"/>
                <a:gd name="connsiteY18" fmla="*/ 15226 h 109787"/>
                <a:gd name="connsiteX19" fmla="*/ 63203 w 80765"/>
                <a:gd name="connsiteY19" fmla="*/ 75 h 109787"/>
                <a:gd name="connsiteX20" fmla="*/ 33636 w 80765"/>
                <a:gd name="connsiteY20" fmla="*/ 27397 h 10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765" h="109787">
                  <a:moveTo>
                    <a:pt x="33636" y="27397"/>
                  </a:moveTo>
                  <a:lnTo>
                    <a:pt x="33636" y="75"/>
                  </a:lnTo>
                  <a:lnTo>
                    <a:pt x="224" y="2807"/>
                  </a:lnTo>
                  <a:lnTo>
                    <a:pt x="224" y="10507"/>
                  </a:lnTo>
                  <a:cubicBezTo>
                    <a:pt x="17051" y="10507"/>
                    <a:pt x="18974" y="12246"/>
                    <a:pt x="18974" y="24417"/>
                  </a:cubicBezTo>
                  <a:lnTo>
                    <a:pt x="18974" y="90984"/>
                  </a:lnTo>
                  <a:cubicBezTo>
                    <a:pt x="18974" y="102162"/>
                    <a:pt x="16330" y="102162"/>
                    <a:pt x="224" y="102162"/>
                  </a:cubicBezTo>
                  <a:lnTo>
                    <a:pt x="224" y="109862"/>
                  </a:lnTo>
                  <a:cubicBezTo>
                    <a:pt x="9599" y="109613"/>
                    <a:pt x="20897" y="109117"/>
                    <a:pt x="27627" y="109117"/>
                  </a:cubicBezTo>
                  <a:cubicBezTo>
                    <a:pt x="37242" y="109117"/>
                    <a:pt x="48540" y="109117"/>
                    <a:pt x="58155" y="109862"/>
                  </a:cubicBezTo>
                  <a:lnTo>
                    <a:pt x="58155" y="102162"/>
                  </a:lnTo>
                  <a:lnTo>
                    <a:pt x="53107" y="102162"/>
                  </a:lnTo>
                  <a:cubicBezTo>
                    <a:pt x="35319" y="102162"/>
                    <a:pt x="34838" y="99429"/>
                    <a:pt x="34838" y="90488"/>
                  </a:cubicBezTo>
                  <a:lnTo>
                    <a:pt x="34838" y="52236"/>
                  </a:lnTo>
                  <a:cubicBezTo>
                    <a:pt x="34838" y="27646"/>
                    <a:pt x="44934" y="5539"/>
                    <a:pt x="63203" y="5539"/>
                  </a:cubicBezTo>
                  <a:cubicBezTo>
                    <a:pt x="64885" y="5539"/>
                    <a:pt x="65366" y="5539"/>
                    <a:pt x="65847" y="5788"/>
                  </a:cubicBezTo>
                  <a:cubicBezTo>
                    <a:pt x="65126" y="6036"/>
                    <a:pt x="60318" y="9017"/>
                    <a:pt x="60318" y="15475"/>
                  </a:cubicBezTo>
                  <a:cubicBezTo>
                    <a:pt x="60318" y="22430"/>
                    <a:pt x="65366" y="26155"/>
                    <a:pt x="70654" y="26155"/>
                  </a:cubicBezTo>
                  <a:cubicBezTo>
                    <a:pt x="74981" y="26155"/>
                    <a:pt x="80990" y="23175"/>
                    <a:pt x="80990" y="15226"/>
                  </a:cubicBezTo>
                  <a:cubicBezTo>
                    <a:pt x="80990" y="7278"/>
                    <a:pt x="73539" y="75"/>
                    <a:pt x="63203" y="75"/>
                  </a:cubicBezTo>
                  <a:cubicBezTo>
                    <a:pt x="45655" y="75"/>
                    <a:pt x="37002" y="16717"/>
                    <a:pt x="33636" y="27397"/>
                  </a:cubicBezTo>
                  <a:close/>
                </a:path>
              </a:pathLst>
            </a:custGeom>
            <a:solidFill>
              <a:srgbClr val="FF7D00"/>
            </a:solidFill>
            <a:ln w="23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773D0EC4-5DD5-6690-6B96-DAD6F5A3F61B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9085316" y="8681717"/>
              <a:ext cx="159848" cy="58122"/>
            </a:xfrm>
            <a:custGeom>
              <a:avLst/>
              <a:gdLst>
                <a:gd name="connsiteX0" fmla="*/ 151907 w 159848"/>
                <a:gd name="connsiteY0" fmla="*/ 10010 h 58122"/>
                <a:gd name="connsiteX1" fmla="*/ 160080 w 159848"/>
                <a:gd name="connsiteY1" fmla="*/ 5042 h 58122"/>
                <a:gd name="connsiteX2" fmla="*/ 152148 w 159848"/>
                <a:gd name="connsiteY2" fmla="*/ 75 h 58122"/>
                <a:gd name="connsiteX3" fmla="*/ 8163 w 159848"/>
                <a:gd name="connsiteY3" fmla="*/ 75 h 58122"/>
                <a:gd name="connsiteX4" fmla="*/ 231 w 159848"/>
                <a:gd name="connsiteY4" fmla="*/ 5042 h 58122"/>
                <a:gd name="connsiteX5" fmla="*/ 8404 w 159848"/>
                <a:gd name="connsiteY5" fmla="*/ 10010 h 58122"/>
                <a:gd name="connsiteX6" fmla="*/ 151907 w 159848"/>
                <a:gd name="connsiteY6" fmla="*/ 10010 h 58122"/>
                <a:gd name="connsiteX7" fmla="*/ 152148 w 159848"/>
                <a:gd name="connsiteY7" fmla="*/ 58197 h 58122"/>
                <a:gd name="connsiteX8" fmla="*/ 160080 w 159848"/>
                <a:gd name="connsiteY8" fmla="*/ 53230 h 58122"/>
                <a:gd name="connsiteX9" fmla="*/ 151907 w 159848"/>
                <a:gd name="connsiteY9" fmla="*/ 48262 h 58122"/>
                <a:gd name="connsiteX10" fmla="*/ 8404 w 159848"/>
                <a:gd name="connsiteY10" fmla="*/ 48262 h 58122"/>
                <a:gd name="connsiteX11" fmla="*/ 231 w 159848"/>
                <a:gd name="connsiteY11" fmla="*/ 53230 h 58122"/>
                <a:gd name="connsiteX12" fmla="*/ 8163 w 159848"/>
                <a:gd name="connsiteY12" fmla="*/ 58197 h 58122"/>
                <a:gd name="connsiteX13" fmla="*/ 152148 w 159848"/>
                <a:gd name="connsiteY13" fmla="*/ 58197 h 5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848" h="58122">
                  <a:moveTo>
                    <a:pt x="151907" y="10010"/>
                  </a:moveTo>
                  <a:cubicBezTo>
                    <a:pt x="155513" y="10010"/>
                    <a:pt x="160080" y="10010"/>
                    <a:pt x="160080" y="5042"/>
                  </a:cubicBezTo>
                  <a:cubicBezTo>
                    <a:pt x="160080" y="75"/>
                    <a:pt x="155513" y="75"/>
                    <a:pt x="152148" y="75"/>
                  </a:cubicBezTo>
                  <a:lnTo>
                    <a:pt x="8163" y="75"/>
                  </a:lnTo>
                  <a:cubicBezTo>
                    <a:pt x="4798" y="75"/>
                    <a:pt x="231" y="75"/>
                    <a:pt x="231" y="5042"/>
                  </a:cubicBezTo>
                  <a:cubicBezTo>
                    <a:pt x="231" y="10010"/>
                    <a:pt x="4798" y="10010"/>
                    <a:pt x="8404" y="10010"/>
                  </a:cubicBezTo>
                  <a:lnTo>
                    <a:pt x="151907" y="10010"/>
                  </a:lnTo>
                  <a:close/>
                  <a:moveTo>
                    <a:pt x="152148" y="58197"/>
                  </a:moveTo>
                  <a:cubicBezTo>
                    <a:pt x="155513" y="58197"/>
                    <a:pt x="160080" y="58197"/>
                    <a:pt x="160080" y="53230"/>
                  </a:cubicBezTo>
                  <a:cubicBezTo>
                    <a:pt x="160080" y="48262"/>
                    <a:pt x="155513" y="48262"/>
                    <a:pt x="151907" y="48262"/>
                  </a:cubicBezTo>
                  <a:lnTo>
                    <a:pt x="8404" y="48262"/>
                  </a:lnTo>
                  <a:cubicBezTo>
                    <a:pt x="4798" y="48262"/>
                    <a:pt x="231" y="48262"/>
                    <a:pt x="231" y="53230"/>
                  </a:cubicBezTo>
                  <a:cubicBezTo>
                    <a:pt x="231" y="58197"/>
                    <a:pt x="4798" y="58197"/>
                    <a:pt x="8163" y="58197"/>
                  </a:cubicBezTo>
                  <a:lnTo>
                    <a:pt x="152148" y="58197"/>
                  </a:lnTo>
                  <a:close/>
                </a:path>
              </a:pathLst>
            </a:custGeom>
            <a:solidFill>
              <a:srgbClr val="000000"/>
            </a:solidFill>
            <a:ln w="23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22C62DFA-1148-4368-5244-E6D87D7DFDF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367167" y="8495052"/>
              <a:ext cx="113216" cy="109787"/>
            </a:xfrm>
            <a:custGeom>
              <a:avLst/>
              <a:gdLst>
                <a:gd name="connsiteX0" fmla="*/ 41347 w 113216"/>
                <a:gd name="connsiteY0" fmla="*/ 2800 h 109787"/>
                <a:gd name="connsiteX1" fmla="*/ 38222 w 113216"/>
                <a:gd name="connsiteY1" fmla="*/ 68 h 109787"/>
                <a:gd name="connsiteX2" fmla="*/ 8896 w 113216"/>
                <a:gd name="connsiteY2" fmla="*/ 2552 h 109787"/>
                <a:gd name="connsiteX3" fmla="*/ 4329 w 113216"/>
                <a:gd name="connsiteY3" fmla="*/ 7520 h 109787"/>
                <a:gd name="connsiteX4" fmla="*/ 10098 w 113216"/>
                <a:gd name="connsiteY4" fmla="*/ 10500 h 109787"/>
                <a:gd name="connsiteX5" fmla="*/ 22117 w 113216"/>
                <a:gd name="connsiteY5" fmla="*/ 14723 h 109787"/>
                <a:gd name="connsiteX6" fmla="*/ 17550 w 113216"/>
                <a:gd name="connsiteY6" fmla="*/ 34842 h 109787"/>
                <a:gd name="connsiteX7" fmla="*/ 2887 w 113216"/>
                <a:gd name="connsiteY7" fmla="*/ 95697 h 109787"/>
                <a:gd name="connsiteX8" fmla="*/ 243 w 113216"/>
                <a:gd name="connsiteY8" fmla="*/ 106874 h 109787"/>
                <a:gd name="connsiteX9" fmla="*/ 4089 w 113216"/>
                <a:gd name="connsiteY9" fmla="*/ 109855 h 109787"/>
                <a:gd name="connsiteX10" fmla="*/ 7454 w 113216"/>
                <a:gd name="connsiteY10" fmla="*/ 109855 h 109787"/>
                <a:gd name="connsiteX11" fmla="*/ 75240 w 113216"/>
                <a:gd name="connsiteY11" fmla="*/ 73342 h 109787"/>
                <a:gd name="connsiteX12" fmla="*/ 113459 w 113216"/>
                <a:gd name="connsiteY12" fmla="*/ 6774 h 109787"/>
                <a:gd name="connsiteX13" fmla="*/ 106488 w 113216"/>
                <a:gd name="connsiteY13" fmla="*/ 68 h 109787"/>
                <a:gd name="connsiteX14" fmla="*/ 97114 w 113216"/>
                <a:gd name="connsiteY14" fmla="*/ 8265 h 109787"/>
                <a:gd name="connsiteX15" fmla="*/ 17790 w 113216"/>
                <a:gd name="connsiteY15" fmla="*/ 101658 h 109787"/>
                <a:gd name="connsiteX16" fmla="*/ 41347 w 113216"/>
                <a:gd name="connsiteY16" fmla="*/ 2800 h 10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3216" h="109787">
                  <a:moveTo>
                    <a:pt x="41347" y="2800"/>
                  </a:moveTo>
                  <a:cubicBezTo>
                    <a:pt x="41347" y="2552"/>
                    <a:pt x="41347" y="68"/>
                    <a:pt x="38222" y="68"/>
                  </a:cubicBezTo>
                  <a:cubicBezTo>
                    <a:pt x="32693" y="68"/>
                    <a:pt x="15146" y="2055"/>
                    <a:pt x="8896" y="2552"/>
                  </a:cubicBezTo>
                  <a:cubicBezTo>
                    <a:pt x="6973" y="2800"/>
                    <a:pt x="4329" y="3049"/>
                    <a:pt x="4329" y="7520"/>
                  </a:cubicBezTo>
                  <a:cubicBezTo>
                    <a:pt x="4329" y="10500"/>
                    <a:pt x="6493" y="10500"/>
                    <a:pt x="10098" y="10500"/>
                  </a:cubicBezTo>
                  <a:cubicBezTo>
                    <a:pt x="21636" y="10500"/>
                    <a:pt x="22117" y="12239"/>
                    <a:pt x="22117" y="14723"/>
                  </a:cubicBezTo>
                  <a:cubicBezTo>
                    <a:pt x="22117" y="16462"/>
                    <a:pt x="19232" y="28136"/>
                    <a:pt x="17550" y="34842"/>
                  </a:cubicBezTo>
                  <a:lnTo>
                    <a:pt x="2887" y="95697"/>
                  </a:lnTo>
                  <a:cubicBezTo>
                    <a:pt x="1925" y="99423"/>
                    <a:pt x="243" y="106378"/>
                    <a:pt x="243" y="106874"/>
                  </a:cubicBezTo>
                  <a:cubicBezTo>
                    <a:pt x="243" y="109607"/>
                    <a:pt x="2647" y="109855"/>
                    <a:pt x="4089" y="109855"/>
                  </a:cubicBezTo>
                  <a:lnTo>
                    <a:pt x="7454" y="109855"/>
                  </a:lnTo>
                  <a:cubicBezTo>
                    <a:pt x="24280" y="106874"/>
                    <a:pt x="50481" y="97187"/>
                    <a:pt x="75240" y="73342"/>
                  </a:cubicBezTo>
                  <a:cubicBezTo>
                    <a:pt x="106969" y="42791"/>
                    <a:pt x="113459" y="9010"/>
                    <a:pt x="113459" y="6774"/>
                  </a:cubicBezTo>
                  <a:cubicBezTo>
                    <a:pt x="113459" y="2552"/>
                    <a:pt x="110575" y="68"/>
                    <a:pt x="106488" y="68"/>
                  </a:cubicBezTo>
                  <a:cubicBezTo>
                    <a:pt x="104565" y="68"/>
                    <a:pt x="99037" y="1062"/>
                    <a:pt x="97114" y="8265"/>
                  </a:cubicBezTo>
                  <a:cubicBezTo>
                    <a:pt x="81730" y="64649"/>
                    <a:pt x="45193" y="92468"/>
                    <a:pt x="17790" y="101658"/>
                  </a:cubicBezTo>
                  <a:lnTo>
                    <a:pt x="41347" y="2800"/>
                  </a:lnTo>
                  <a:close/>
                </a:path>
              </a:pathLst>
            </a:custGeom>
            <a:solidFill>
              <a:srgbClr val="000000"/>
            </a:solidFill>
            <a:ln w="23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A2B4E574-9CD7-D453-EEEE-BC9143A1145A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354427" y="8705811"/>
              <a:ext cx="134042" cy="9934"/>
            </a:xfrm>
            <a:custGeom>
              <a:avLst/>
              <a:gdLst>
                <a:gd name="connsiteX0" fmla="*/ 0 w 134042"/>
                <a:gd name="connsiteY0" fmla="*/ 0 h 9934"/>
                <a:gd name="connsiteX1" fmla="*/ 134042 w 134042"/>
                <a:gd name="connsiteY1" fmla="*/ 0 h 9934"/>
                <a:gd name="connsiteX2" fmla="*/ 134042 w 134042"/>
                <a:gd name="connsiteY2" fmla="*/ 9935 h 9934"/>
                <a:gd name="connsiteX3" fmla="*/ 0 w 134042"/>
                <a:gd name="connsiteY3" fmla="*/ 9935 h 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42" h="9934">
                  <a:moveTo>
                    <a:pt x="0" y="0"/>
                  </a:moveTo>
                  <a:lnTo>
                    <a:pt x="134042" y="0"/>
                  </a:lnTo>
                  <a:lnTo>
                    <a:pt x="134042" y="9935"/>
                  </a:lnTo>
                  <a:lnTo>
                    <a:pt x="0" y="9935"/>
                  </a:lnTo>
                  <a:close/>
                </a:path>
              </a:pathLst>
            </a:custGeom>
            <a:solidFill>
              <a:srgbClr val="000000"/>
            </a:solidFill>
            <a:ln w="23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0438CCAA-437F-8C69-86C0-A0036415DBEA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367534" y="8833469"/>
              <a:ext cx="110091" cy="112519"/>
            </a:xfrm>
            <a:custGeom>
              <a:avLst/>
              <a:gdLst>
                <a:gd name="connsiteX0" fmla="*/ 80288 w 110091"/>
                <a:gd name="connsiteY0" fmla="*/ 15978 h 112519"/>
                <a:gd name="connsiteX1" fmla="*/ 58173 w 110091"/>
                <a:gd name="connsiteY1" fmla="*/ 82 h 112519"/>
                <a:gd name="connsiteX2" fmla="*/ 243 w 110091"/>
                <a:gd name="connsiteY2" fmla="*/ 72859 h 112519"/>
                <a:gd name="connsiteX3" fmla="*/ 32213 w 110091"/>
                <a:gd name="connsiteY3" fmla="*/ 112601 h 112519"/>
                <a:gd name="connsiteX4" fmla="*/ 63461 w 110091"/>
                <a:gd name="connsiteY4" fmla="*/ 93972 h 112519"/>
                <a:gd name="connsiteX5" fmla="*/ 85336 w 110091"/>
                <a:gd name="connsiteY5" fmla="*/ 112601 h 112519"/>
                <a:gd name="connsiteX6" fmla="*/ 103123 w 110091"/>
                <a:gd name="connsiteY6" fmla="*/ 98940 h 112519"/>
                <a:gd name="connsiteX7" fmla="*/ 110334 w 110091"/>
                <a:gd name="connsiteY7" fmla="*/ 74349 h 112519"/>
                <a:gd name="connsiteX8" fmla="*/ 107450 w 110091"/>
                <a:gd name="connsiteY8" fmla="*/ 71865 h 112519"/>
                <a:gd name="connsiteX9" fmla="*/ 104085 w 110091"/>
                <a:gd name="connsiteY9" fmla="*/ 76336 h 112519"/>
                <a:gd name="connsiteX10" fmla="*/ 85816 w 110091"/>
                <a:gd name="connsiteY10" fmla="*/ 107136 h 112519"/>
                <a:gd name="connsiteX11" fmla="*/ 78605 w 110091"/>
                <a:gd name="connsiteY11" fmla="*/ 95711 h 112519"/>
                <a:gd name="connsiteX12" fmla="*/ 81730 w 110091"/>
                <a:gd name="connsiteY12" fmla="*/ 77330 h 112519"/>
                <a:gd name="connsiteX13" fmla="*/ 87018 w 110091"/>
                <a:gd name="connsiteY13" fmla="*/ 54975 h 112519"/>
                <a:gd name="connsiteX14" fmla="*/ 95672 w 110091"/>
                <a:gd name="connsiteY14" fmla="*/ 20201 h 112519"/>
                <a:gd name="connsiteX15" fmla="*/ 97354 w 110091"/>
                <a:gd name="connsiteY15" fmla="*/ 11756 h 112519"/>
                <a:gd name="connsiteX16" fmla="*/ 90383 w 110091"/>
                <a:gd name="connsiteY16" fmla="*/ 5049 h 112519"/>
                <a:gd name="connsiteX17" fmla="*/ 80288 w 110091"/>
                <a:gd name="connsiteY17" fmla="*/ 15978 h 112519"/>
                <a:gd name="connsiteX18" fmla="*/ 64663 w 110091"/>
                <a:gd name="connsiteY18" fmla="*/ 80311 h 112519"/>
                <a:gd name="connsiteX19" fmla="*/ 59856 w 110091"/>
                <a:gd name="connsiteY19" fmla="*/ 89501 h 112519"/>
                <a:gd name="connsiteX20" fmla="*/ 32694 w 110091"/>
                <a:gd name="connsiteY20" fmla="*/ 107136 h 112519"/>
                <a:gd name="connsiteX21" fmla="*/ 17310 w 110091"/>
                <a:gd name="connsiteY21" fmla="*/ 83788 h 112519"/>
                <a:gd name="connsiteX22" fmla="*/ 30530 w 110091"/>
                <a:gd name="connsiteY22" fmla="*/ 29391 h 112519"/>
                <a:gd name="connsiteX23" fmla="*/ 58414 w 110091"/>
                <a:gd name="connsiteY23" fmla="*/ 5546 h 112519"/>
                <a:gd name="connsiteX24" fmla="*/ 77403 w 110091"/>
                <a:gd name="connsiteY24" fmla="*/ 27404 h 112519"/>
                <a:gd name="connsiteX25" fmla="*/ 76682 w 110091"/>
                <a:gd name="connsiteY25" fmla="*/ 31627 h 112519"/>
                <a:gd name="connsiteX26" fmla="*/ 64663 w 110091"/>
                <a:gd name="connsiteY26" fmla="*/ 80311 h 11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0091" h="112519">
                  <a:moveTo>
                    <a:pt x="80288" y="15978"/>
                  </a:moveTo>
                  <a:cubicBezTo>
                    <a:pt x="75961" y="6788"/>
                    <a:pt x="68990" y="82"/>
                    <a:pt x="58173" y="82"/>
                  </a:cubicBezTo>
                  <a:cubicBezTo>
                    <a:pt x="30049" y="82"/>
                    <a:pt x="243" y="36594"/>
                    <a:pt x="243" y="72859"/>
                  </a:cubicBezTo>
                  <a:cubicBezTo>
                    <a:pt x="243" y="96207"/>
                    <a:pt x="13464" y="112601"/>
                    <a:pt x="32213" y="112601"/>
                  </a:cubicBezTo>
                  <a:cubicBezTo>
                    <a:pt x="37020" y="112601"/>
                    <a:pt x="49039" y="111607"/>
                    <a:pt x="63461" y="93972"/>
                  </a:cubicBezTo>
                  <a:cubicBezTo>
                    <a:pt x="65384" y="104404"/>
                    <a:pt x="73798" y="112601"/>
                    <a:pt x="85336" y="112601"/>
                  </a:cubicBezTo>
                  <a:cubicBezTo>
                    <a:pt x="93749" y="112601"/>
                    <a:pt x="99277" y="106888"/>
                    <a:pt x="103123" y="98940"/>
                  </a:cubicBezTo>
                  <a:cubicBezTo>
                    <a:pt x="107210" y="89998"/>
                    <a:pt x="110334" y="74846"/>
                    <a:pt x="110334" y="74349"/>
                  </a:cubicBezTo>
                  <a:cubicBezTo>
                    <a:pt x="110334" y="71865"/>
                    <a:pt x="108171" y="71865"/>
                    <a:pt x="107450" y="71865"/>
                  </a:cubicBezTo>
                  <a:cubicBezTo>
                    <a:pt x="105046" y="71865"/>
                    <a:pt x="104806" y="72859"/>
                    <a:pt x="104085" y="76336"/>
                  </a:cubicBezTo>
                  <a:cubicBezTo>
                    <a:pt x="99998" y="92481"/>
                    <a:pt x="95672" y="107136"/>
                    <a:pt x="85816" y="107136"/>
                  </a:cubicBezTo>
                  <a:cubicBezTo>
                    <a:pt x="79326" y="107136"/>
                    <a:pt x="78605" y="100678"/>
                    <a:pt x="78605" y="95711"/>
                  </a:cubicBezTo>
                  <a:cubicBezTo>
                    <a:pt x="78605" y="90246"/>
                    <a:pt x="79086" y="88259"/>
                    <a:pt x="81730" y="77330"/>
                  </a:cubicBezTo>
                  <a:cubicBezTo>
                    <a:pt x="84374" y="66898"/>
                    <a:pt x="84855" y="64414"/>
                    <a:pt x="87018" y="54975"/>
                  </a:cubicBezTo>
                  <a:lnTo>
                    <a:pt x="95672" y="20201"/>
                  </a:lnTo>
                  <a:cubicBezTo>
                    <a:pt x="97354" y="13246"/>
                    <a:pt x="97354" y="12749"/>
                    <a:pt x="97354" y="11756"/>
                  </a:cubicBezTo>
                  <a:cubicBezTo>
                    <a:pt x="97354" y="7533"/>
                    <a:pt x="94470" y="5049"/>
                    <a:pt x="90383" y="5049"/>
                  </a:cubicBezTo>
                  <a:cubicBezTo>
                    <a:pt x="84614" y="5049"/>
                    <a:pt x="81009" y="10514"/>
                    <a:pt x="80288" y="15978"/>
                  </a:cubicBezTo>
                  <a:close/>
                  <a:moveTo>
                    <a:pt x="64663" y="80311"/>
                  </a:moveTo>
                  <a:cubicBezTo>
                    <a:pt x="63461" y="84781"/>
                    <a:pt x="63461" y="85278"/>
                    <a:pt x="59856" y="89501"/>
                  </a:cubicBezTo>
                  <a:cubicBezTo>
                    <a:pt x="49279" y="103162"/>
                    <a:pt x="39424" y="107136"/>
                    <a:pt x="32694" y="107136"/>
                  </a:cubicBezTo>
                  <a:cubicBezTo>
                    <a:pt x="20675" y="107136"/>
                    <a:pt x="17310" y="93475"/>
                    <a:pt x="17310" y="83788"/>
                  </a:cubicBezTo>
                  <a:cubicBezTo>
                    <a:pt x="17310" y="71369"/>
                    <a:pt x="25002" y="40817"/>
                    <a:pt x="30530" y="29391"/>
                  </a:cubicBezTo>
                  <a:cubicBezTo>
                    <a:pt x="37982" y="14736"/>
                    <a:pt x="48799" y="5546"/>
                    <a:pt x="58414" y="5546"/>
                  </a:cubicBezTo>
                  <a:cubicBezTo>
                    <a:pt x="74038" y="5546"/>
                    <a:pt x="77403" y="25914"/>
                    <a:pt x="77403" y="27404"/>
                  </a:cubicBezTo>
                  <a:cubicBezTo>
                    <a:pt x="77403" y="28894"/>
                    <a:pt x="76922" y="30385"/>
                    <a:pt x="76682" y="31627"/>
                  </a:cubicBezTo>
                  <a:lnTo>
                    <a:pt x="64663" y="80311"/>
                  </a:lnTo>
                  <a:close/>
                </a:path>
              </a:pathLst>
            </a:custGeom>
            <a:solidFill>
              <a:srgbClr val="000000"/>
            </a:solidFill>
            <a:ln w="23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42" name="Groupe 241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vertcaca}[1]{{\color[rgb]{0.711,0.73,0.1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vertcaca{\Sc} =  \frac{\nu}{\DAB} &#10;$$&#10;\end{document}&#10;" title="IguanaTex Vector Display">
            <a:extLst>
              <a:ext uri="{FF2B5EF4-FFF2-40B4-BE49-F238E27FC236}">
                <a16:creationId xmlns:a16="http://schemas.microsoft.com/office/drawing/2014/main" id="{AAA2F5B9-5CF4-D2A9-255F-0A5089D32849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7975600" y="6908800"/>
            <a:ext cx="1097001" cy="498637"/>
            <a:chOff x="13241731" y="8495053"/>
            <a:chExt cx="1099001" cy="485461"/>
          </a:xfrm>
        </p:grpSpPr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D78D3AF8-48E5-E8BC-B777-62308F6D92C4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241731" y="8597763"/>
              <a:ext cx="110035" cy="180577"/>
            </a:xfrm>
            <a:custGeom>
              <a:avLst/>
              <a:gdLst>
                <a:gd name="connsiteX0" fmla="*/ 72988 w 110035"/>
                <a:gd name="connsiteY0" fmla="*/ 78813 h 180577"/>
                <a:gd name="connsiteX1" fmla="*/ 41195 w 110035"/>
                <a:gd name="connsiteY1" fmla="*/ 71113 h 180577"/>
                <a:gd name="connsiteX2" fmla="*/ 16107 w 110035"/>
                <a:gd name="connsiteY2" fmla="*/ 39568 h 180577"/>
                <a:gd name="connsiteX3" fmla="*/ 48895 w 110035"/>
                <a:gd name="connsiteY3" fmla="*/ 7030 h 180577"/>
                <a:gd name="connsiteX4" fmla="*/ 97330 w 110035"/>
                <a:gd name="connsiteY4" fmla="*/ 58942 h 180577"/>
                <a:gd name="connsiteX5" fmla="*/ 100311 w 110035"/>
                <a:gd name="connsiteY5" fmla="*/ 61923 h 180577"/>
                <a:gd name="connsiteX6" fmla="*/ 103540 w 110035"/>
                <a:gd name="connsiteY6" fmla="*/ 55962 h 180577"/>
                <a:gd name="connsiteX7" fmla="*/ 103540 w 110035"/>
                <a:gd name="connsiteY7" fmla="*/ 6036 h 180577"/>
                <a:gd name="connsiteX8" fmla="*/ 100807 w 110035"/>
                <a:gd name="connsiteY8" fmla="*/ 75 h 180577"/>
                <a:gd name="connsiteX9" fmla="*/ 97082 w 110035"/>
                <a:gd name="connsiteY9" fmla="*/ 3304 h 180577"/>
                <a:gd name="connsiteX10" fmla="*/ 88388 w 110035"/>
                <a:gd name="connsiteY10" fmla="*/ 17462 h 180577"/>
                <a:gd name="connsiteX11" fmla="*/ 48646 w 110035"/>
                <a:gd name="connsiteY11" fmla="*/ 75 h 180577"/>
                <a:gd name="connsiteX12" fmla="*/ 211 w 110035"/>
                <a:gd name="connsiteY12" fmla="*/ 48262 h 180577"/>
                <a:gd name="connsiteX13" fmla="*/ 32749 w 110035"/>
                <a:gd name="connsiteY13" fmla="*/ 93717 h 180577"/>
                <a:gd name="connsiteX14" fmla="*/ 65536 w 110035"/>
                <a:gd name="connsiteY14" fmla="*/ 101913 h 180577"/>
                <a:gd name="connsiteX15" fmla="*/ 86649 w 110035"/>
                <a:gd name="connsiteY15" fmla="*/ 114581 h 180577"/>
                <a:gd name="connsiteX16" fmla="*/ 94349 w 110035"/>
                <a:gd name="connsiteY16" fmla="*/ 137433 h 180577"/>
                <a:gd name="connsiteX17" fmla="*/ 61066 w 110035"/>
                <a:gd name="connsiteY17" fmla="*/ 172952 h 180577"/>
                <a:gd name="connsiteX18" fmla="*/ 21820 w 110035"/>
                <a:gd name="connsiteY18" fmla="*/ 159539 h 180577"/>
                <a:gd name="connsiteX19" fmla="*/ 6420 w 110035"/>
                <a:gd name="connsiteY19" fmla="*/ 121288 h 180577"/>
                <a:gd name="connsiteX20" fmla="*/ 3440 w 110035"/>
                <a:gd name="connsiteY20" fmla="*/ 118804 h 180577"/>
                <a:gd name="connsiteX21" fmla="*/ 211 w 110035"/>
                <a:gd name="connsiteY21" fmla="*/ 125013 h 180577"/>
                <a:gd name="connsiteX22" fmla="*/ 211 w 110035"/>
                <a:gd name="connsiteY22" fmla="*/ 174691 h 180577"/>
                <a:gd name="connsiteX23" fmla="*/ 2943 w 110035"/>
                <a:gd name="connsiteY23" fmla="*/ 180652 h 180577"/>
                <a:gd name="connsiteX24" fmla="*/ 6669 w 110035"/>
                <a:gd name="connsiteY24" fmla="*/ 177423 h 180577"/>
                <a:gd name="connsiteX25" fmla="*/ 15611 w 110035"/>
                <a:gd name="connsiteY25" fmla="*/ 163265 h 180577"/>
                <a:gd name="connsiteX26" fmla="*/ 61314 w 110035"/>
                <a:gd name="connsiteY26" fmla="*/ 180652 h 180577"/>
                <a:gd name="connsiteX27" fmla="*/ 110246 w 110035"/>
                <a:gd name="connsiteY27" fmla="*/ 128988 h 180577"/>
                <a:gd name="connsiteX28" fmla="*/ 72988 w 110035"/>
                <a:gd name="connsiteY28" fmla="*/ 78813 h 18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0035" h="180577">
                  <a:moveTo>
                    <a:pt x="72988" y="78813"/>
                  </a:moveTo>
                  <a:lnTo>
                    <a:pt x="41195" y="71113"/>
                  </a:lnTo>
                  <a:cubicBezTo>
                    <a:pt x="25795" y="67388"/>
                    <a:pt x="16107" y="53975"/>
                    <a:pt x="16107" y="39568"/>
                  </a:cubicBezTo>
                  <a:cubicBezTo>
                    <a:pt x="16107" y="22181"/>
                    <a:pt x="29520" y="7030"/>
                    <a:pt x="48895" y="7030"/>
                  </a:cubicBezTo>
                  <a:cubicBezTo>
                    <a:pt x="90375" y="7030"/>
                    <a:pt x="95840" y="47765"/>
                    <a:pt x="97330" y="58942"/>
                  </a:cubicBezTo>
                  <a:cubicBezTo>
                    <a:pt x="97578" y="60433"/>
                    <a:pt x="97578" y="61923"/>
                    <a:pt x="100311" y="61923"/>
                  </a:cubicBezTo>
                  <a:cubicBezTo>
                    <a:pt x="103540" y="61923"/>
                    <a:pt x="103540" y="60681"/>
                    <a:pt x="103540" y="55962"/>
                  </a:cubicBezTo>
                  <a:lnTo>
                    <a:pt x="103540" y="6036"/>
                  </a:lnTo>
                  <a:cubicBezTo>
                    <a:pt x="103540" y="1813"/>
                    <a:pt x="103540" y="75"/>
                    <a:pt x="100807" y="75"/>
                  </a:cubicBezTo>
                  <a:cubicBezTo>
                    <a:pt x="99069" y="75"/>
                    <a:pt x="98820" y="323"/>
                    <a:pt x="97082" y="3304"/>
                  </a:cubicBezTo>
                  <a:lnTo>
                    <a:pt x="88388" y="17462"/>
                  </a:lnTo>
                  <a:cubicBezTo>
                    <a:pt x="80936" y="10259"/>
                    <a:pt x="70753" y="75"/>
                    <a:pt x="48646" y="75"/>
                  </a:cubicBezTo>
                  <a:cubicBezTo>
                    <a:pt x="21075" y="75"/>
                    <a:pt x="211" y="21933"/>
                    <a:pt x="211" y="48262"/>
                  </a:cubicBezTo>
                  <a:cubicBezTo>
                    <a:pt x="211" y="68878"/>
                    <a:pt x="13375" y="87010"/>
                    <a:pt x="32749" y="93717"/>
                  </a:cubicBezTo>
                  <a:cubicBezTo>
                    <a:pt x="35482" y="94710"/>
                    <a:pt x="48149" y="97691"/>
                    <a:pt x="65536" y="101913"/>
                  </a:cubicBezTo>
                  <a:cubicBezTo>
                    <a:pt x="72243" y="103652"/>
                    <a:pt x="79695" y="105391"/>
                    <a:pt x="86649" y="114581"/>
                  </a:cubicBezTo>
                  <a:cubicBezTo>
                    <a:pt x="91866" y="121039"/>
                    <a:pt x="94349" y="129236"/>
                    <a:pt x="94349" y="137433"/>
                  </a:cubicBezTo>
                  <a:cubicBezTo>
                    <a:pt x="94349" y="155068"/>
                    <a:pt x="81930" y="172952"/>
                    <a:pt x="61066" y="172952"/>
                  </a:cubicBezTo>
                  <a:cubicBezTo>
                    <a:pt x="53862" y="172952"/>
                    <a:pt x="34985" y="171710"/>
                    <a:pt x="21820" y="159539"/>
                  </a:cubicBezTo>
                  <a:cubicBezTo>
                    <a:pt x="7414" y="146126"/>
                    <a:pt x="6669" y="130229"/>
                    <a:pt x="6420" y="121288"/>
                  </a:cubicBezTo>
                  <a:cubicBezTo>
                    <a:pt x="6172" y="118804"/>
                    <a:pt x="4185" y="118804"/>
                    <a:pt x="3440" y="118804"/>
                  </a:cubicBezTo>
                  <a:cubicBezTo>
                    <a:pt x="211" y="118804"/>
                    <a:pt x="211" y="120542"/>
                    <a:pt x="211" y="125013"/>
                  </a:cubicBezTo>
                  <a:lnTo>
                    <a:pt x="211" y="174691"/>
                  </a:lnTo>
                  <a:cubicBezTo>
                    <a:pt x="211" y="178913"/>
                    <a:pt x="211" y="180652"/>
                    <a:pt x="2943" y="180652"/>
                  </a:cubicBezTo>
                  <a:cubicBezTo>
                    <a:pt x="4682" y="180652"/>
                    <a:pt x="4930" y="180155"/>
                    <a:pt x="6669" y="177423"/>
                  </a:cubicBezTo>
                  <a:cubicBezTo>
                    <a:pt x="6669" y="177175"/>
                    <a:pt x="7414" y="176429"/>
                    <a:pt x="15611" y="163265"/>
                  </a:cubicBezTo>
                  <a:cubicBezTo>
                    <a:pt x="23311" y="171710"/>
                    <a:pt x="39207" y="180652"/>
                    <a:pt x="61314" y="180652"/>
                  </a:cubicBezTo>
                  <a:cubicBezTo>
                    <a:pt x="90375" y="180652"/>
                    <a:pt x="110246" y="156310"/>
                    <a:pt x="110246" y="128988"/>
                  </a:cubicBezTo>
                  <a:cubicBezTo>
                    <a:pt x="110246" y="104149"/>
                    <a:pt x="93853" y="83781"/>
                    <a:pt x="72988" y="78813"/>
                  </a:cubicBezTo>
                  <a:close/>
                </a:path>
              </a:pathLst>
            </a:custGeom>
            <a:solidFill>
              <a:srgbClr val="B5BA1C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31BFA0F7-DC01-3959-5633-ECA884D6087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374260" y="8661598"/>
              <a:ext cx="94635" cy="114009"/>
            </a:xfrm>
            <a:custGeom>
              <a:avLst/>
              <a:gdLst>
                <a:gd name="connsiteX0" fmla="*/ 20832 w 94635"/>
                <a:gd name="connsiteY0" fmla="*/ 57204 h 114009"/>
                <a:gd name="connsiteX1" fmla="*/ 54365 w 94635"/>
                <a:gd name="connsiteY1" fmla="*/ 6284 h 114009"/>
                <a:gd name="connsiteX2" fmla="*/ 80942 w 94635"/>
                <a:gd name="connsiteY2" fmla="*/ 15475 h 114009"/>
                <a:gd name="connsiteX3" fmla="*/ 69268 w 94635"/>
                <a:gd name="connsiteY3" fmla="*/ 26901 h 114009"/>
                <a:gd name="connsiteX4" fmla="*/ 80694 w 94635"/>
                <a:gd name="connsiteY4" fmla="*/ 38326 h 114009"/>
                <a:gd name="connsiteX5" fmla="*/ 92119 w 94635"/>
                <a:gd name="connsiteY5" fmla="*/ 26652 h 114009"/>
                <a:gd name="connsiteX6" fmla="*/ 54116 w 94635"/>
                <a:gd name="connsiteY6" fmla="*/ 75 h 114009"/>
                <a:gd name="connsiteX7" fmla="*/ 216 w 94635"/>
                <a:gd name="connsiteY7" fmla="*/ 57701 h 114009"/>
                <a:gd name="connsiteX8" fmla="*/ 53619 w 94635"/>
                <a:gd name="connsiteY8" fmla="*/ 114084 h 114009"/>
                <a:gd name="connsiteX9" fmla="*/ 94852 w 94635"/>
                <a:gd name="connsiteY9" fmla="*/ 81794 h 114009"/>
                <a:gd name="connsiteX10" fmla="*/ 91623 w 94635"/>
                <a:gd name="connsiteY10" fmla="*/ 79310 h 114009"/>
                <a:gd name="connsiteX11" fmla="*/ 88394 w 94635"/>
                <a:gd name="connsiteY11" fmla="*/ 81794 h 114009"/>
                <a:gd name="connsiteX12" fmla="*/ 55855 w 94635"/>
                <a:gd name="connsiteY12" fmla="*/ 107875 h 114009"/>
                <a:gd name="connsiteX13" fmla="*/ 20832 w 94635"/>
                <a:gd name="connsiteY13" fmla="*/ 57204 h 11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635" h="114009">
                  <a:moveTo>
                    <a:pt x="20832" y="57204"/>
                  </a:moveTo>
                  <a:cubicBezTo>
                    <a:pt x="20832" y="16717"/>
                    <a:pt x="41200" y="6284"/>
                    <a:pt x="54365" y="6284"/>
                  </a:cubicBezTo>
                  <a:cubicBezTo>
                    <a:pt x="56600" y="6284"/>
                    <a:pt x="72248" y="6533"/>
                    <a:pt x="80942" y="15475"/>
                  </a:cubicBezTo>
                  <a:cubicBezTo>
                    <a:pt x="70758" y="16220"/>
                    <a:pt x="69268" y="23671"/>
                    <a:pt x="69268" y="26901"/>
                  </a:cubicBezTo>
                  <a:cubicBezTo>
                    <a:pt x="69268" y="33359"/>
                    <a:pt x="73739" y="38326"/>
                    <a:pt x="80694" y="38326"/>
                  </a:cubicBezTo>
                  <a:cubicBezTo>
                    <a:pt x="87152" y="38326"/>
                    <a:pt x="92119" y="34104"/>
                    <a:pt x="92119" y="26652"/>
                  </a:cubicBezTo>
                  <a:cubicBezTo>
                    <a:pt x="92119" y="9762"/>
                    <a:pt x="73242" y="75"/>
                    <a:pt x="54116" y="75"/>
                  </a:cubicBezTo>
                  <a:cubicBezTo>
                    <a:pt x="23068" y="75"/>
                    <a:pt x="216" y="26901"/>
                    <a:pt x="216" y="57701"/>
                  </a:cubicBezTo>
                  <a:cubicBezTo>
                    <a:pt x="216" y="89494"/>
                    <a:pt x="24807" y="114084"/>
                    <a:pt x="53619" y="114084"/>
                  </a:cubicBezTo>
                  <a:cubicBezTo>
                    <a:pt x="86903" y="114084"/>
                    <a:pt x="94852" y="84278"/>
                    <a:pt x="94852" y="81794"/>
                  </a:cubicBezTo>
                  <a:cubicBezTo>
                    <a:pt x="94852" y="79310"/>
                    <a:pt x="92368" y="79310"/>
                    <a:pt x="91623" y="79310"/>
                  </a:cubicBezTo>
                  <a:cubicBezTo>
                    <a:pt x="89387" y="79310"/>
                    <a:pt x="88890" y="80304"/>
                    <a:pt x="88394" y="81794"/>
                  </a:cubicBezTo>
                  <a:cubicBezTo>
                    <a:pt x="81190" y="104894"/>
                    <a:pt x="65045" y="107875"/>
                    <a:pt x="55855" y="107875"/>
                  </a:cubicBezTo>
                  <a:cubicBezTo>
                    <a:pt x="42690" y="107875"/>
                    <a:pt x="20832" y="97194"/>
                    <a:pt x="20832" y="57204"/>
                  </a:cubicBezTo>
                  <a:close/>
                </a:path>
              </a:pathLst>
            </a:custGeom>
            <a:solidFill>
              <a:srgbClr val="B5BA1C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DB9848D8-B83A-436A-A793-0C0F0EE2408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559113" y="8681718"/>
              <a:ext cx="165177" cy="58122"/>
            </a:xfrm>
            <a:custGeom>
              <a:avLst/>
              <a:gdLst>
                <a:gd name="connsiteX0" fmla="*/ 156956 w 165177"/>
                <a:gd name="connsiteY0" fmla="*/ 10010 h 58122"/>
                <a:gd name="connsiteX1" fmla="*/ 165401 w 165177"/>
                <a:gd name="connsiteY1" fmla="*/ 5042 h 58122"/>
                <a:gd name="connsiteX2" fmla="*/ 157204 w 165177"/>
                <a:gd name="connsiteY2" fmla="*/ 75 h 58122"/>
                <a:gd name="connsiteX3" fmla="*/ 8420 w 165177"/>
                <a:gd name="connsiteY3" fmla="*/ 75 h 58122"/>
                <a:gd name="connsiteX4" fmla="*/ 223 w 165177"/>
                <a:gd name="connsiteY4" fmla="*/ 5042 h 58122"/>
                <a:gd name="connsiteX5" fmla="*/ 8669 w 165177"/>
                <a:gd name="connsiteY5" fmla="*/ 10010 h 58122"/>
                <a:gd name="connsiteX6" fmla="*/ 156956 w 165177"/>
                <a:gd name="connsiteY6" fmla="*/ 10010 h 58122"/>
                <a:gd name="connsiteX7" fmla="*/ 157204 w 165177"/>
                <a:gd name="connsiteY7" fmla="*/ 58197 h 58122"/>
                <a:gd name="connsiteX8" fmla="*/ 165401 w 165177"/>
                <a:gd name="connsiteY8" fmla="*/ 53230 h 58122"/>
                <a:gd name="connsiteX9" fmla="*/ 156956 w 165177"/>
                <a:gd name="connsiteY9" fmla="*/ 48262 h 58122"/>
                <a:gd name="connsiteX10" fmla="*/ 8669 w 165177"/>
                <a:gd name="connsiteY10" fmla="*/ 48262 h 58122"/>
                <a:gd name="connsiteX11" fmla="*/ 223 w 165177"/>
                <a:gd name="connsiteY11" fmla="*/ 53230 h 58122"/>
                <a:gd name="connsiteX12" fmla="*/ 8420 w 165177"/>
                <a:gd name="connsiteY12" fmla="*/ 58197 h 58122"/>
                <a:gd name="connsiteX13" fmla="*/ 157204 w 165177"/>
                <a:gd name="connsiteY13" fmla="*/ 58197 h 5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77" h="58122">
                  <a:moveTo>
                    <a:pt x="156956" y="10010"/>
                  </a:moveTo>
                  <a:cubicBezTo>
                    <a:pt x="160681" y="10010"/>
                    <a:pt x="165401" y="10010"/>
                    <a:pt x="165401" y="5042"/>
                  </a:cubicBezTo>
                  <a:cubicBezTo>
                    <a:pt x="165401" y="75"/>
                    <a:pt x="160681" y="75"/>
                    <a:pt x="157204" y="75"/>
                  </a:cubicBezTo>
                  <a:lnTo>
                    <a:pt x="8420" y="75"/>
                  </a:lnTo>
                  <a:cubicBezTo>
                    <a:pt x="4943" y="75"/>
                    <a:pt x="223" y="75"/>
                    <a:pt x="223" y="5042"/>
                  </a:cubicBezTo>
                  <a:cubicBezTo>
                    <a:pt x="223" y="10010"/>
                    <a:pt x="4943" y="10010"/>
                    <a:pt x="8669" y="10010"/>
                  </a:cubicBezTo>
                  <a:lnTo>
                    <a:pt x="156956" y="10010"/>
                  </a:lnTo>
                  <a:close/>
                  <a:moveTo>
                    <a:pt x="157204" y="58197"/>
                  </a:moveTo>
                  <a:cubicBezTo>
                    <a:pt x="160681" y="58197"/>
                    <a:pt x="165401" y="58197"/>
                    <a:pt x="165401" y="53230"/>
                  </a:cubicBezTo>
                  <a:cubicBezTo>
                    <a:pt x="165401" y="48262"/>
                    <a:pt x="160681" y="48262"/>
                    <a:pt x="156956" y="48262"/>
                  </a:cubicBezTo>
                  <a:lnTo>
                    <a:pt x="8669" y="48262"/>
                  </a:lnTo>
                  <a:cubicBezTo>
                    <a:pt x="4943" y="48262"/>
                    <a:pt x="223" y="48262"/>
                    <a:pt x="223" y="53230"/>
                  </a:cubicBezTo>
                  <a:cubicBezTo>
                    <a:pt x="223" y="58197"/>
                    <a:pt x="4943" y="58197"/>
                    <a:pt x="8420" y="58197"/>
                  </a:cubicBezTo>
                  <a:lnTo>
                    <a:pt x="157204" y="58197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A9688DDC-75F9-20D1-CC9D-8AE9CC16111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4032873" y="8495053"/>
              <a:ext cx="116990" cy="109787"/>
            </a:xfrm>
            <a:custGeom>
              <a:avLst/>
              <a:gdLst>
                <a:gd name="connsiteX0" fmla="*/ 42717 w 116990"/>
                <a:gd name="connsiteY0" fmla="*/ 2800 h 109787"/>
                <a:gd name="connsiteX1" fmla="*/ 39488 w 116990"/>
                <a:gd name="connsiteY1" fmla="*/ 68 h 109787"/>
                <a:gd name="connsiteX2" fmla="*/ 9184 w 116990"/>
                <a:gd name="connsiteY2" fmla="*/ 2552 h 109787"/>
                <a:gd name="connsiteX3" fmla="*/ 4465 w 116990"/>
                <a:gd name="connsiteY3" fmla="*/ 7520 h 109787"/>
                <a:gd name="connsiteX4" fmla="*/ 10426 w 116990"/>
                <a:gd name="connsiteY4" fmla="*/ 10500 h 109787"/>
                <a:gd name="connsiteX5" fmla="*/ 22846 w 116990"/>
                <a:gd name="connsiteY5" fmla="*/ 14723 h 109787"/>
                <a:gd name="connsiteX6" fmla="*/ 18126 w 116990"/>
                <a:gd name="connsiteY6" fmla="*/ 34842 h 109787"/>
                <a:gd name="connsiteX7" fmla="*/ 2975 w 116990"/>
                <a:gd name="connsiteY7" fmla="*/ 95697 h 109787"/>
                <a:gd name="connsiteX8" fmla="*/ 242 w 116990"/>
                <a:gd name="connsiteY8" fmla="*/ 106874 h 109787"/>
                <a:gd name="connsiteX9" fmla="*/ 4217 w 116990"/>
                <a:gd name="connsiteY9" fmla="*/ 109855 h 109787"/>
                <a:gd name="connsiteX10" fmla="*/ 7694 w 116990"/>
                <a:gd name="connsiteY10" fmla="*/ 109855 h 109787"/>
                <a:gd name="connsiteX11" fmla="*/ 77739 w 116990"/>
                <a:gd name="connsiteY11" fmla="*/ 73342 h 109787"/>
                <a:gd name="connsiteX12" fmla="*/ 117233 w 116990"/>
                <a:gd name="connsiteY12" fmla="*/ 6774 h 109787"/>
                <a:gd name="connsiteX13" fmla="*/ 110030 w 116990"/>
                <a:gd name="connsiteY13" fmla="*/ 68 h 109787"/>
                <a:gd name="connsiteX14" fmla="*/ 100342 w 116990"/>
                <a:gd name="connsiteY14" fmla="*/ 8265 h 109787"/>
                <a:gd name="connsiteX15" fmla="*/ 18375 w 116990"/>
                <a:gd name="connsiteY15" fmla="*/ 101658 h 109787"/>
                <a:gd name="connsiteX16" fmla="*/ 42717 w 116990"/>
                <a:gd name="connsiteY16" fmla="*/ 2800 h 10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990" h="109787">
                  <a:moveTo>
                    <a:pt x="42717" y="2800"/>
                  </a:moveTo>
                  <a:cubicBezTo>
                    <a:pt x="42717" y="2552"/>
                    <a:pt x="42717" y="68"/>
                    <a:pt x="39488" y="68"/>
                  </a:cubicBezTo>
                  <a:cubicBezTo>
                    <a:pt x="33775" y="68"/>
                    <a:pt x="15642" y="2055"/>
                    <a:pt x="9184" y="2552"/>
                  </a:cubicBezTo>
                  <a:cubicBezTo>
                    <a:pt x="7197" y="2800"/>
                    <a:pt x="4465" y="3049"/>
                    <a:pt x="4465" y="7520"/>
                  </a:cubicBezTo>
                  <a:cubicBezTo>
                    <a:pt x="4465" y="10500"/>
                    <a:pt x="6701" y="10500"/>
                    <a:pt x="10426" y="10500"/>
                  </a:cubicBezTo>
                  <a:cubicBezTo>
                    <a:pt x="22349" y="10500"/>
                    <a:pt x="22846" y="12239"/>
                    <a:pt x="22846" y="14723"/>
                  </a:cubicBezTo>
                  <a:cubicBezTo>
                    <a:pt x="22846" y="16462"/>
                    <a:pt x="19865" y="28136"/>
                    <a:pt x="18126" y="34842"/>
                  </a:cubicBezTo>
                  <a:lnTo>
                    <a:pt x="2975" y="95697"/>
                  </a:lnTo>
                  <a:cubicBezTo>
                    <a:pt x="1981" y="99423"/>
                    <a:pt x="242" y="106378"/>
                    <a:pt x="242" y="106874"/>
                  </a:cubicBezTo>
                  <a:cubicBezTo>
                    <a:pt x="242" y="109607"/>
                    <a:pt x="2726" y="109855"/>
                    <a:pt x="4217" y="109855"/>
                  </a:cubicBezTo>
                  <a:lnTo>
                    <a:pt x="7694" y="109855"/>
                  </a:lnTo>
                  <a:cubicBezTo>
                    <a:pt x="25081" y="106874"/>
                    <a:pt x="52155" y="97187"/>
                    <a:pt x="77739" y="73342"/>
                  </a:cubicBezTo>
                  <a:cubicBezTo>
                    <a:pt x="110526" y="42791"/>
                    <a:pt x="117233" y="9010"/>
                    <a:pt x="117233" y="6774"/>
                  </a:cubicBezTo>
                  <a:cubicBezTo>
                    <a:pt x="117233" y="2552"/>
                    <a:pt x="114252" y="68"/>
                    <a:pt x="110030" y="68"/>
                  </a:cubicBezTo>
                  <a:cubicBezTo>
                    <a:pt x="108042" y="68"/>
                    <a:pt x="102330" y="1062"/>
                    <a:pt x="100342" y="8265"/>
                  </a:cubicBezTo>
                  <a:cubicBezTo>
                    <a:pt x="84446" y="64649"/>
                    <a:pt x="46691" y="92468"/>
                    <a:pt x="18375" y="101658"/>
                  </a:cubicBezTo>
                  <a:lnTo>
                    <a:pt x="42717" y="2800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C2219675-C187-6672-56C1-8F8B8777E561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837195" y="8705811"/>
              <a:ext cx="503537" cy="9934"/>
            </a:xfrm>
            <a:custGeom>
              <a:avLst/>
              <a:gdLst>
                <a:gd name="connsiteX0" fmla="*/ 0 w 503537"/>
                <a:gd name="connsiteY0" fmla="*/ 0 h 9934"/>
                <a:gd name="connsiteX1" fmla="*/ 503537 w 503537"/>
                <a:gd name="connsiteY1" fmla="*/ 0 h 9934"/>
                <a:gd name="connsiteX2" fmla="*/ 503537 w 503537"/>
                <a:gd name="connsiteY2" fmla="*/ 9935 h 9934"/>
                <a:gd name="connsiteX3" fmla="*/ 0 w 503537"/>
                <a:gd name="connsiteY3" fmla="*/ 9935 h 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37" h="9934">
                  <a:moveTo>
                    <a:pt x="0" y="0"/>
                  </a:moveTo>
                  <a:lnTo>
                    <a:pt x="503537" y="0"/>
                  </a:lnTo>
                  <a:lnTo>
                    <a:pt x="503537" y="9935"/>
                  </a:lnTo>
                  <a:lnTo>
                    <a:pt x="0" y="9935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97BBA2E9-573C-F648-C703-B468B2D5BA1F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847130" y="8773608"/>
              <a:ext cx="189767" cy="169648"/>
            </a:xfrm>
            <a:custGeom>
              <a:avLst/>
              <a:gdLst>
                <a:gd name="connsiteX0" fmla="*/ 29793 w 189767"/>
                <a:gd name="connsiteY0" fmla="*/ 150356 h 169648"/>
                <a:gd name="connsiteX1" fmla="*/ 7190 w 189767"/>
                <a:gd name="connsiteY1" fmla="*/ 162030 h 169648"/>
                <a:gd name="connsiteX2" fmla="*/ 235 w 189767"/>
                <a:gd name="connsiteY2" fmla="*/ 166749 h 169648"/>
                <a:gd name="connsiteX3" fmla="*/ 7190 w 189767"/>
                <a:gd name="connsiteY3" fmla="*/ 169730 h 169648"/>
                <a:gd name="connsiteX4" fmla="*/ 89406 w 189767"/>
                <a:gd name="connsiteY4" fmla="*/ 169730 h 169648"/>
                <a:gd name="connsiteX5" fmla="*/ 190003 w 189767"/>
                <a:gd name="connsiteY5" fmla="*/ 62923 h 169648"/>
                <a:gd name="connsiteX6" fmla="*/ 131632 w 189767"/>
                <a:gd name="connsiteY6" fmla="*/ 82 h 169648"/>
                <a:gd name="connsiteX7" fmla="*/ 48174 w 189767"/>
                <a:gd name="connsiteY7" fmla="*/ 82 h 169648"/>
                <a:gd name="connsiteX8" fmla="*/ 40722 w 189767"/>
                <a:gd name="connsiteY8" fmla="*/ 4801 h 169648"/>
                <a:gd name="connsiteX9" fmla="*/ 47925 w 189767"/>
                <a:gd name="connsiteY9" fmla="*/ 7782 h 169648"/>
                <a:gd name="connsiteX10" fmla="*/ 58606 w 189767"/>
                <a:gd name="connsiteY10" fmla="*/ 8278 h 169648"/>
                <a:gd name="connsiteX11" fmla="*/ 64071 w 189767"/>
                <a:gd name="connsiteY11" fmla="*/ 12252 h 169648"/>
                <a:gd name="connsiteX12" fmla="*/ 63077 w 189767"/>
                <a:gd name="connsiteY12" fmla="*/ 16972 h 169648"/>
                <a:gd name="connsiteX13" fmla="*/ 29793 w 189767"/>
                <a:gd name="connsiteY13" fmla="*/ 150356 h 169648"/>
                <a:gd name="connsiteX14" fmla="*/ 83445 w 189767"/>
                <a:gd name="connsiteY14" fmla="*/ 17220 h 169648"/>
                <a:gd name="connsiteX15" fmla="*/ 96858 w 189767"/>
                <a:gd name="connsiteY15" fmla="*/ 7782 h 169648"/>
                <a:gd name="connsiteX16" fmla="*/ 123435 w 189767"/>
                <a:gd name="connsiteY16" fmla="*/ 7782 h 169648"/>
                <a:gd name="connsiteX17" fmla="*/ 168393 w 189767"/>
                <a:gd name="connsiteY17" fmla="*/ 53733 h 169648"/>
                <a:gd name="connsiteX18" fmla="*/ 142313 w 189767"/>
                <a:gd name="connsiteY18" fmla="*/ 133962 h 169648"/>
                <a:gd name="connsiteX19" fmla="*/ 84935 w 189767"/>
                <a:gd name="connsiteY19" fmla="*/ 162030 h 169648"/>
                <a:gd name="connsiteX20" fmla="*/ 56867 w 189767"/>
                <a:gd name="connsiteY20" fmla="*/ 162030 h 169648"/>
                <a:gd name="connsiteX21" fmla="*/ 51403 w 189767"/>
                <a:gd name="connsiteY21" fmla="*/ 161781 h 169648"/>
                <a:gd name="connsiteX22" fmla="*/ 48174 w 189767"/>
                <a:gd name="connsiteY22" fmla="*/ 159298 h 169648"/>
                <a:gd name="connsiteX23" fmla="*/ 49416 w 189767"/>
                <a:gd name="connsiteY23" fmla="*/ 153585 h 169648"/>
                <a:gd name="connsiteX24" fmla="*/ 83445 w 189767"/>
                <a:gd name="connsiteY24" fmla="*/ 17220 h 16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9767" h="169648">
                  <a:moveTo>
                    <a:pt x="29793" y="150356"/>
                  </a:moveTo>
                  <a:cubicBezTo>
                    <a:pt x="27309" y="160043"/>
                    <a:pt x="26813" y="162030"/>
                    <a:pt x="7190" y="162030"/>
                  </a:cubicBezTo>
                  <a:cubicBezTo>
                    <a:pt x="2967" y="162030"/>
                    <a:pt x="235" y="162030"/>
                    <a:pt x="235" y="166749"/>
                  </a:cubicBezTo>
                  <a:cubicBezTo>
                    <a:pt x="235" y="169730"/>
                    <a:pt x="2471" y="169730"/>
                    <a:pt x="7190" y="169730"/>
                  </a:cubicBezTo>
                  <a:lnTo>
                    <a:pt x="89406" y="169730"/>
                  </a:lnTo>
                  <a:cubicBezTo>
                    <a:pt x="141071" y="169730"/>
                    <a:pt x="190003" y="117320"/>
                    <a:pt x="190003" y="62923"/>
                  </a:cubicBezTo>
                  <a:cubicBezTo>
                    <a:pt x="190003" y="27901"/>
                    <a:pt x="168890" y="82"/>
                    <a:pt x="131632" y="82"/>
                  </a:cubicBezTo>
                  <a:lnTo>
                    <a:pt x="48174" y="82"/>
                  </a:lnTo>
                  <a:cubicBezTo>
                    <a:pt x="43454" y="82"/>
                    <a:pt x="40722" y="82"/>
                    <a:pt x="40722" y="4801"/>
                  </a:cubicBezTo>
                  <a:cubicBezTo>
                    <a:pt x="40722" y="7782"/>
                    <a:pt x="42958" y="7782"/>
                    <a:pt x="47925" y="7782"/>
                  </a:cubicBezTo>
                  <a:cubicBezTo>
                    <a:pt x="51154" y="7782"/>
                    <a:pt x="55625" y="8030"/>
                    <a:pt x="58606" y="8278"/>
                  </a:cubicBezTo>
                  <a:cubicBezTo>
                    <a:pt x="62580" y="8775"/>
                    <a:pt x="64071" y="9520"/>
                    <a:pt x="64071" y="12252"/>
                  </a:cubicBezTo>
                  <a:cubicBezTo>
                    <a:pt x="64071" y="13246"/>
                    <a:pt x="63822" y="13991"/>
                    <a:pt x="63077" y="16972"/>
                  </a:cubicBezTo>
                  <a:lnTo>
                    <a:pt x="29793" y="150356"/>
                  </a:lnTo>
                  <a:close/>
                  <a:moveTo>
                    <a:pt x="83445" y="17220"/>
                  </a:moveTo>
                  <a:cubicBezTo>
                    <a:pt x="85680" y="8527"/>
                    <a:pt x="86177" y="7782"/>
                    <a:pt x="96858" y="7782"/>
                  </a:cubicBezTo>
                  <a:lnTo>
                    <a:pt x="123435" y="7782"/>
                  </a:lnTo>
                  <a:cubicBezTo>
                    <a:pt x="147777" y="7782"/>
                    <a:pt x="168393" y="20946"/>
                    <a:pt x="168393" y="53733"/>
                  </a:cubicBezTo>
                  <a:cubicBezTo>
                    <a:pt x="168393" y="65904"/>
                    <a:pt x="163425" y="106640"/>
                    <a:pt x="142313" y="133962"/>
                  </a:cubicBezTo>
                  <a:cubicBezTo>
                    <a:pt x="135109" y="143152"/>
                    <a:pt x="115487" y="162030"/>
                    <a:pt x="84935" y="162030"/>
                  </a:cubicBezTo>
                  <a:lnTo>
                    <a:pt x="56867" y="162030"/>
                  </a:lnTo>
                  <a:cubicBezTo>
                    <a:pt x="53390" y="162030"/>
                    <a:pt x="52893" y="162030"/>
                    <a:pt x="51403" y="161781"/>
                  </a:cubicBezTo>
                  <a:cubicBezTo>
                    <a:pt x="48919" y="161533"/>
                    <a:pt x="48174" y="161285"/>
                    <a:pt x="48174" y="159298"/>
                  </a:cubicBezTo>
                  <a:cubicBezTo>
                    <a:pt x="48174" y="158552"/>
                    <a:pt x="48174" y="158056"/>
                    <a:pt x="49416" y="153585"/>
                  </a:cubicBezTo>
                  <a:lnTo>
                    <a:pt x="83445" y="17220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29E2FA80-357C-DF98-9721-490B15B7C07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4050663" y="8856544"/>
              <a:ext cx="130750" cy="123969"/>
            </a:xfrm>
            <a:custGeom>
              <a:avLst/>
              <a:gdLst>
                <a:gd name="connsiteX0" fmla="*/ 70487 w 130750"/>
                <a:gd name="connsiteY0" fmla="*/ 4082 h 123969"/>
                <a:gd name="connsiteX1" fmla="*/ 65619 w 130750"/>
                <a:gd name="connsiteY1" fmla="*/ 83 h 123969"/>
                <a:gd name="connsiteX2" fmla="*/ 60750 w 130750"/>
                <a:gd name="connsiteY2" fmla="*/ 4082 h 123969"/>
                <a:gd name="connsiteX3" fmla="*/ 20586 w 130750"/>
                <a:gd name="connsiteY3" fmla="*/ 105797 h 123969"/>
                <a:gd name="connsiteX4" fmla="*/ 243 w 130750"/>
                <a:gd name="connsiteY4" fmla="*/ 117794 h 123969"/>
                <a:gd name="connsiteX5" fmla="*/ 243 w 130750"/>
                <a:gd name="connsiteY5" fmla="*/ 124053 h 123969"/>
                <a:gd name="connsiteX6" fmla="*/ 18152 w 130750"/>
                <a:gd name="connsiteY6" fmla="*/ 123358 h 123969"/>
                <a:gd name="connsiteX7" fmla="*/ 39017 w 130750"/>
                <a:gd name="connsiteY7" fmla="*/ 124053 h 123969"/>
                <a:gd name="connsiteX8" fmla="*/ 39017 w 130750"/>
                <a:gd name="connsiteY8" fmla="*/ 117794 h 123969"/>
                <a:gd name="connsiteX9" fmla="*/ 26498 w 130750"/>
                <a:gd name="connsiteY9" fmla="*/ 109448 h 123969"/>
                <a:gd name="connsiteX10" fmla="*/ 27367 w 130750"/>
                <a:gd name="connsiteY10" fmla="*/ 105970 h 123969"/>
                <a:gd name="connsiteX11" fmla="*/ 35713 w 130750"/>
                <a:gd name="connsiteY11" fmla="*/ 84584 h 123969"/>
                <a:gd name="connsiteX12" fmla="*/ 85092 w 130750"/>
                <a:gd name="connsiteY12" fmla="*/ 84584 h 123969"/>
                <a:gd name="connsiteX13" fmla="*/ 95177 w 130750"/>
                <a:gd name="connsiteY13" fmla="*/ 109969 h 123969"/>
                <a:gd name="connsiteX14" fmla="*/ 96046 w 130750"/>
                <a:gd name="connsiteY14" fmla="*/ 112925 h 123969"/>
                <a:gd name="connsiteX15" fmla="*/ 81963 w 130750"/>
                <a:gd name="connsiteY15" fmla="*/ 117794 h 123969"/>
                <a:gd name="connsiteX16" fmla="*/ 81963 w 130750"/>
                <a:gd name="connsiteY16" fmla="*/ 124053 h 123969"/>
                <a:gd name="connsiteX17" fmla="*/ 107869 w 130750"/>
                <a:gd name="connsiteY17" fmla="*/ 123358 h 123969"/>
                <a:gd name="connsiteX18" fmla="*/ 130994 w 130750"/>
                <a:gd name="connsiteY18" fmla="*/ 124053 h 123969"/>
                <a:gd name="connsiteX19" fmla="*/ 130994 w 130750"/>
                <a:gd name="connsiteY19" fmla="*/ 117794 h 123969"/>
                <a:gd name="connsiteX20" fmla="*/ 127517 w 130750"/>
                <a:gd name="connsiteY20" fmla="*/ 117794 h 123969"/>
                <a:gd name="connsiteX21" fmla="*/ 112738 w 130750"/>
                <a:gd name="connsiteY21" fmla="*/ 111187 h 123969"/>
                <a:gd name="connsiteX22" fmla="*/ 70487 w 130750"/>
                <a:gd name="connsiteY22" fmla="*/ 4082 h 123969"/>
                <a:gd name="connsiteX23" fmla="*/ 60403 w 130750"/>
                <a:gd name="connsiteY23" fmla="*/ 21817 h 123969"/>
                <a:gd name="connsiteX24" fmla="*/ 82658 w 130750"/>
                <a:gd name="connsiteY24" fmla="*/ 78325 h 123969"/>
                <a:gd name="connsiteX25" fmla="*/ 38147 w 130750"/>
                <a:gd name="connsiteY25" fmla="*/ 78325 h 123969"/>
                <a:gd name="connsiteX26" fmla="*/ 60403 w 130750"/>
                <a:gd name="connsiteY26" fmla="*/ 21817 h 12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0750" h="123969">
                  <a:moveTo>
                    <a:pt x="70487" y="4082"/>
                  </a:moveTo>
                  <a:cubicBezTo>
                    <a:pt x="69444" y="1300"/>
                    <a:pt x="68922" y="83"/>
                    <a:pt x="65619" y="83"/>
                  </a:cubicBezTo>
                  <a:cubicBezTo>
                    <a:pt x="62315" y="83"/>
                    <a:pt x="61794" y="1300"/>
                    <a:pt x="60750" y="4082"/>
                  </a:cubicBezTo>
                  <a:lnTo>
                    <a:pt x="20586" y="105797"/>
                  </a:lnTo>
                  <a:cubicBezTo>
                    <a:pt x="18848" y="110143"/>
                    <a:pt x="15892" y="117794"/>
                    <a:pt x="243" y="117794"/>
                  </a:cubicBezTo>
                  <a:lnTo>
                    <a:pt x="243" y="124053"/>
                  </a:lnTo>
                  <a:cubicBezTo>
                    <a:pt x="6155" y="123531"/>
                    <a:pt x="12241" y="123358"/>
                    <a:pt x="18152" y="123358"/>
                  </a:cubicBezTo>
                  <a:cubicBezTo>
                    <a:pt x="25107" y="123358"/>
                    <a:pt x="37973" y="124053"/>
                    <a:pt x="39017" y="124053"/>
                  </a:cubicBezTo>
                  <a:lnTo>
                    <a:pt x="39017" y="117794"/>
                  </a:lnTo>
                  <a:cubicBezTo>
                    <a:pt x="31366" y="117794"/>
                    <a:pt x="26498" y="114316"/>
                    <a:pt x="26498" y="109448"/>
                  </a:cubicBezTo>
                  <a:cubicBezTo>
                    <a:pt x="26498" y="108057"/>
                    <a:pt x="26672" y="107709"/>
                    <a:pt x="27367" y="105970"/>
                  </a:cubicBezTo>
                  <a:lnTo>
                    <a:pt x="35713" y="84584"/>
                  </a:lnTo>
                  <a:lnTo>
                    <a:pt x="85092" y="84584"/>
                  </a:lnTo>
                  <a:lnTo>
                    <a:pt x="95177" y="109969"/>
                  </a:lnTo>
                  <a:cubicBezTo>
                    <a:pt x="95525" y="110839"/>
                    <a:pt x="96046" y="112056"/>
                    <a:pt x="96046" y="112925"/>
                  </a:cubicBezTo>
                  <a:cubicBezTo>
                    <a:pt x="96046" y="117794"/>
                    <a:pt x="86657" y="117794"/>
                    <a:pt x="81963" y="117794"/>
                  </a:cubicBezTo>
                  <a:lnTo>
                    <a:pt x="81963" y="124053"/>
                  </a:lnTo>
                  <a:cubicBezTo>
                    <a:pt x="90656" y="123705"/>
                    <a:pt x="101784" y="123358"/>
                    <a:pt x="107869" y="123358"/>
                  </a:cubicBezTo>
                  <a:cubicBezTo>
                    <a:pt x="116041" y="123358"/>
                    <a:pt x="129082" y="123879"/>
                    <a:pt x="130994" y="124053"/>
                  </a:cubicBezTo>
                  <a:lnTo>
                    <a:pt x="130994" y="117794"/>
                  </a:lnTo>
                  <a:lnTo>
                    <a:pt x="127517" y="117794"/>
                  </a:lnTo>
                  <a:cubicBezTo>
                    <a:pt x="115868" y="117794"/>
                    <a:pt x="114650" y="116055"/>
                    <a:pt x="112738" y="111187"/>
                  </a:cubicBezTo>
                  <a:lnTo>
                    <a:pt x="70487" y="4082"/>
                  </a:lnTo>
                  <a:close/>
                  <a:moveTo>
                    <a:pt x="60403" y="21817"/>
                  </a:moveTo>
                  <a:lnTo>
                    <a:pt x="82658" y="78325"/>
                  </a:lnTo>
                  <a:lnTo>
                    <a:pt x="38147" y="78325"/>
                  </a:lnTo>
                  <a:lnTo>
                    <a:pt x="60403" y="21817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F1ABABF1-CA4C-4CF4-4E75-2E7C55941F6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4199889" y="8861761"/>
              <a:ext cx="116145" cy="118753"/>
            </a:xfrm>
            <a:custGeom>
              <a:avLst/>
              <a:gdLst>
                <a:gd name="connsiteX0" fmla="*/ 249 w 116145"/>
                <a:gd name="connsiteY0" fmla="*/ 83 h 118753"/>
                <a:gd name="connsiteX1" fmla="*/ 249 w 116145"/>
                <a:gd name="connsiteY1" fmla="*/ 6342 h 118753"/>
                <a:gd name="connsiteX2" fmla="*/ 4422 w 116145"/>
                <a:gd name="connsiteY2" fmla="*/ 6342 h 118753"/>
                <a:gd name="connsiteX3" fmla="*/ 18158 w 116145"/>
                <a:gd name="connsiteY3" fmla="*/ 14167 h 118753"/>
                <a:gd name="connsiteX4" fmla="*/ 18158 w 116145"/>
                <a:gd name="connsiteY4" fmla="*/ 104753 h 118753"/>
                <a:gd name="connsiteX5" fmla="*/ 4422 w 116145"/>
                <a:gd name="connsiteY5" fmla="*/ 112577 h 118753"/>
                <a:gd name="connsiteX6" fmla="*/ 249 w 116145"/>
                <a:gd name="connsiteY6" fmla="*/ 112577 h 118753"/>
                <a:gd name="connsiteX7" fmla="*/ 249 w 116145"/>
                <a:gd name="connsiteY7" fmla="*/ 118837 h 118753"/>
                <a:gd name="connsiteX8" fmla="*/ 73971 w 116145"/>
                <a:gd name="connsiteY8" fmla="*/ 118837 h 118753"/>
                <a:gd name="connsiteX9" fmla="*/ 116395 w 116145"/>
                <a:gd name="connsiteY9" fmla="*/ 87018 h 118753"/>
                <a:gd name="connsiteX10" fmla="*/ 79882 w 116145"/>
                <a:gd name="connsiteY10" fmla="*/ 56765 h 118753"/>
                <a:gd name="connsiteX11" fmla="*/ 111179 w 116145"/>
                <a:gd name="connsiteY11" fmla="*/ 29641 h 118753"/>
                <a:gd name="connsiteX12" fmla="*/ 68754 w 116145"/>
                <a:gd name="connsiteY12" fmla="*/ 83 h 118753"/>
                <a:gd name="connsiteX13" fmla="*/ 249 w 116145"/>
                <a:gd name="connsiteY13" fmla="*/ 83 h 118753"/>
                <a:gd name="connsiteX14" fmla="*/ 33459 w 116145"/>
                <a:gd name="connsiteY14" fmla="*/ 54678 h 118753"/>
                <a:gd name="connsiteX15" fmla="*/ 33459 w 116145"/>
                <a:gd name="connsiteY15" fmla="*/ 13123 h 118753"/>
                <a:gd name="connsiteX16" fmla="*/ 41804 w 116145"/>
                <a:gd name="connsiteY16" fmla="*/ 6342 h 118753"/>
                <a:gd name="connsiteX17" fmla="*/ 67537 w 116145"/>
                <a:gd name="connsiteY17" fmla="*/ 6342 h 118753"/>
                <a:gd name="connsiteX18" fmla="*/ 93792 w 116145"/>
                <a:gd name="connsiteY18" fmla="*/ 29641 h 118753"/>
                <a:gd name="connsiteX19" fmla="*/ 62147 w 116145"/>
                <a:gd name="connsiteY19" fmla="*/ 54678 h 118753"/>
                <a:gd name="connsiteX20" fmla="*/ 33459 w 116145"/>
                <a:gd name="connsiteY20" fmla="*/ 54678 h 118753"/>
                <a:gd name="connsiteX21" fmla="*/ 41804 w 116145"/>
                <a:gd name="connsiteY21" fmla="*/ 112577 h 118753"/>
                <a:gd name="connsiteX22" fmla="*/ 33459 w 116145"/>
                <a:gd name="connsiteY22" fmla="*/ 105797 h 118753"/>
                <a:gd name="connsiteX23" fmla="*/ 33459 w 116145"/>
                <a:gd name="connsiteY23" fmla="*/ 59547 h 118753"/>
                <a:gd name="connsiteX24" fmla="*/ 70493 w 116145"/>
                <a:gd name="connsiteY24" fmla="*/ 59547 h 118753"/>
                <a:gd name="connsiteX25" fmla="*/ 98486 w 116145"/>
                <a:gd name="connsiteY25" fmla="*/ 86671 h 118753"/>
                <a:gd name="connsiteX26" fmla="*/ 67885 w 116145"/>
                <a:gd name="connsiteY26" fmla="*/ 112577 h 118753"/>
                <a:gd name="connsiteX27" fmla="*/ 41804 w 116145"/>
                <a:gd name="connsiteY27" fmla="*/ 112577 h 11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6145" h="118753">
                  <a:moveTo>
                    <a:pt x="249" y="83"/>
                  </a:moveTo>
                  <a:lnTo>
                    <a:pt x="249" y="6342"/>
                  </a:lnTo>
                  <a:lnTo>
                    <a:pt x="4422" y="6342"/>
                  </a:lnTo>
                  <a:cubicBezTo>
                    <a:pt x="17810" y="6342"/>
                    <a:pt x="18158" y="8081"/>
                    <a:pt x="18158" y="14167"/>
                  </a:cubicBezTo>
                  <a:lnTo>
                    <a:pt x="18158" y="104753"/>
                  </a:lnTo>
                  <a:cubicBezTo>
                    <a:pt x="18158" y="110665"/>
                    <a:pt x="17810" y="112577"/>
                    <a:pt x="4422" y="112577"/>
                  </a:cubicBezTo>
                  <a:lnTo>
                    <a:pt x="249" y="112577"/>
                  </a:lnTo>
                  <a:lnTo>
                    <a:pt x="249" y="118837"/>
                  </a:lnTo>
                  <a:lnTo>
                    <a:pt x="73971" y="118837"/>
                  </a:lnTo>
                  <a:cubicBezTo>
                    <a:pt x="98486" y="118837"/>
                    <a:pt x="116395" y="103536"/>
                    <a:pt x="116395" y="87018"/>
                  </a:cubicBezTo>
                  <a:cubicBezTo>
                    <a:pt x="116395" y="71892"/>
                    <a:pt x="101094" y="59025"/>
                    <a:pt x="79882" y="56765"/>
                  </a:cubicBezTo>
                  <a:cubicBezTo>
                    <a:pt x="96921" y="53635"/>
                    <a:pt x="111179" y="43029"/>
                    <a:pt x="111179" y="29641"/>
                  </a:cubicBezTo>
                  <a:cubicBezTo>
                    <a:pt x="111179" y="13993"/>
                    <a:pt x="92922" y="83"/>
                    <a:pt x="68754" y="83"/>
                  </a:cubicBezTo>
                  <a:lnTo>
                    <a:pt x="249" y="83"/>
                  </a:lnTo>
                  <a:close/>
                  <a:moveTo>
                    <a:pt x="33459" y="54678"/>
                  </a:moveTo>
                  <a:lnTo>
                    <a:pt x="33459" y="13123"/>
                  </a:lnTo>
                  <a:cubicBezTo>
                    <a:pt x="33459" y="7733"/>
                    <a:pt x="33632" y="6342"/>
                    <a:pt x="41804" y="6342"/>
                  </a:cubicBezTo>
                  <a:lnTo>
                    <a:pt x="67537" y="6342"/>
                  </a:lnTo>
                  <a:cubicBezTo>
                    <a:pt x="84751" y="6342"/>
                    <a:pt x="93792" y="18687"/>
                    <a:pt x="93792" y="29641"/>
                  </a:cubicBezTo>
                  <a:cubicBezTo>
                    <a:pt x="93792" y="41986"/>
                    <a:pt x="82142" y="54678"/>
                    <a:pt x="62147" y="54678"/>
                  </a:cubicBezTo>
                  <a:lnTo>
                    <a:pt x="33459" y="54678"/>
                  </a:lnTo>
                  <a:close/>
                  <a:moveTo>
                    <a:pt x="41804" y="112577"/>
                  </a:moveTo>
                  <a:cubicBezTo>
                    <a:pt x="33632" y="112577"/>
                    <a:pt x="33459" y="111187"/>
                    <a:pt x="33459" y="105797"/>
                  </a:cubicBezTo>
                  <a:lnTo>
                    <a:pt x="33459" y="59547"/>
                  </a:lnTo>
                  <a:lnTo>
                    <a:pt x="70493" y="59547"/>
                  </a:lnTo>
                  <a:cubicBezTo>
                    <a:pt x="88923" y="59547"/>
                    <a:pt x="98486" y="74500"/>
                    <a:pt x="98486" y="86671"/>
                  </a:cubicBezTo>
                  <a:cubicBezTo>
                    <a:pt x="98486" y="99537"/>
                    <a:pt x="87011" y="112577"/>
                    <a:pt x="67885" y="112577"/>
                  </a:cubicBezTo>
                  <a:lnTo>
                    <a:pt x="41804" y="112577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56" name="Groupe 255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left(= &#10;  \frac{\blue{\delta_V}}{\red{\delta_T}}&#10;\right)&#10;$$&#10;\end{document}&#10;" title="IguanaTex Vector Display">
            <a:extLst>
              <a:ext uri="{FF2B5EF4-FFF2-40B4-BE49-F238E27FC236}">
                <a16:creationId xmlns:a16="http://schemas.microsoft.com/office/drawing/2014/main" id="{B4286122-18FE-5636-E674-6F1B3FF6C906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737099" y="6819900"/>
            <a:ext cx="872614" cy="598364"/>
            <a:chOff x="10128906" y="8407752"/>
            <a:chExt cx="866759" cy="595880"/>
          </a:xfrm>
        </p:grpSpPr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1E9196E5-D1DB-9D85-2139-0C5EDE627F8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128906" y="8407752"/>
              <a:ext cx="122206" cy="595880"/>
            </a:xfrm>
            <a:custGeom>
              <a:avLst/>
              <a:gdLst>
                <a:gd name="connsiteX0" fmla="*/ 122420 w 122206"/>
                <a:gd name="connsiteY0" fmla="*/ 593460 h 595880"/>
                <a:gd name="connsiteX1" fmla="*/ 121427 w 122206"/>
                <a:gd name="connsiteY1" fmla="*/ 591225 h 595880"/>
                <a:gd name="connsiteX2" fmla="*/ 78953 w 122206"/>
                <a:gd name="connsiteY2" fmla="*/ 538567 h 595880"/>
                <a:gd name="connsiteX3" fmla="*/ 20830 w 122206"/>
                <a:gd name="connsiteY3" fmla="*/ 298128 h 595880"/>
                <a:gd name="connsiteX4" fmla="*/ 70756 w 122206"/>
                <a:gd name="connsiteY4" fmla="*/ 71103 h 595880"/>
                <a:gd name="connsiteX5" fmla="*/ 121675 w 122206"/>
                <a:gd name="connsiteY5" fmla="*/ 4535 h 595880"/>
                <a:gd name="connsiteX6" fmla="*/ 122420 w 122206"/>
                <a:gd name="connsiteY6" fmla="*/ 2548 h 595880"/>
                <a:gd name="connsiteX7" fmla="*/ 117204 w 122206"/>
                <a:gd name="connsiteY7" fmla="*/ 64 h 595880"/>
                <a:gd name="connsiteX8" fmla="*/ 109504 w 122206"/>
                <a:gd name="connsiteY8" fmla="*/ 3790 h 595880"/>
                <a:gd name="connsiteX9" fmla="*/ 214 w 122206"/>
                <a:gd name="connsiteY9" fmla="*/ 297880 h 595880"/>
                <a:gd name="connsiteX10" fmla="*/ 85659 w 122206"/>
                <a:gd name="connsiteY10" fmla="*/ 568125 h 595880"/>
                <a:gd name="connsiteX11" fmla="*/ 110250 w 122206"/>
                <a:gd name="connsiteY11" fmla="*/ 592964 h 595880"/>
                <a:gd name="connsiteX12" fmla="*/ 117204 w 122206"/>
                <a:gd name="connsiteY12" fmla="*/ 595944 h 595880"/>
                <a:gd name="connsiteX13" fmla="*/ 122420 w 122206"/>
                <a:gd name="connsiteY13" fmla="*/ 593460 h 59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06" h="595880">
                  <a:moveTo>
                    <a:pt x="122420" y="593460"/>
                  </a:moveTo>
                  <a:cubicBezTo>
                    <a:pt x="122420" y="592467"/>
                    <a:pt x="121924" y="591970"/>
                    <a:pt x="121427" y="591225"/>
                  </a:cubicBezTo>
                  <a:cubicBezTo>
                    <a:pt x="112237" y="582035"/>
                    <a:pt x="95595" y="565393"/>
                    <a:pt x="78953" y="538567"/>
                  </a:cubicBezTo>
                  <a:cubicBezTo>
                    <a:pt x="38963" y="474483"/>
                    <a:pt x="20830" y="393757"/>
                    <a:pt x="20830" y="298128"/>
                  </a:cubicBezTo>
                  <a:cubicBezTo>
                    <a:pt x="20830" y="231312"/>
                    <a:pt x="29772" y="145122"/>
                    <a:pt x="70756" y="71103"/>
                  </a:cubicBezTo>
                  <a:cubicBezTo>
                    <a:pt x="90379" y="35832"/>
                    <a:pt x="110746" y="15464"/>
                    <a:pt x="121675" y="4535"/>
                  </a:cubicBezTo>
                  <a:cubicBezTo>
                    <a:pt x="122420" y="3790"/>
                    <a:pt x="122420" y="3293"/>
                    <a:pt x="122420" y="2548"/>
                  </a:cubicBezTo>
                  <a:cubicBezTo>
                    <a:pt x="122420" y="64"/>
                    <a:pt x="120682" y="64"/>
                    <a:pt x="117204" y="64"/>
                  </a:cubicBezTo>
                  <a:cubicBezTo>
                    <a:pt x="113727" y="64"/>
                    <a:pt x="113230" y="64"/>
                    <a:pt x="109504" y="3790"/>
                  </a:cubicBezTo>
                  <a:cubicBezTo>
                    <a:pt x="26295" y="79548"/>
                    <a:pt x="214" y="193309"/>
                    <a:pt x="214" y="297880"/>
                  </a:cubicBezTo>
                  <a:cubicBezTo>
                    <a:pt x="214" y="395496"/>
                    <a:pt x="22569" y="493857"/>
                    <a:pt x="85659" y="568125"/>
                  </a:cubicBezTo>
                  <a:cubicBezTo>
                    <a:pt x="90627" y="573838"/>
                    <a:pt x="100066" y="584022"/>
                    <a:pt x="110250" y="592964"/>
                  </a:cubicBezTo>
                  <a:cubicBezTo>
                    <a:pt x="113230" y="595944"/>
                    <a:pt x="113727" y="595944"/>
                    <a:pt x="117204" y="595944"/>
                  </a:cubicBezTo>
                  <a:cubicBezTo>
                    <a:pt x="120682" y="595944"/>
                    <a:pt x="122420" y="595944"/>
                    <a:pt x="122420" y="593460"/>
                  </a:cubicBez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66078B69-F755-8E8D-4C39-1393197D372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0273992" y="8676758"/>
              <a:ext cx="165177" cy="58122"/>
            </a:xfrm>
            <a:custGeom>
              <a:avLst/>
              <a:gdLst>
                <a:gd name="connsiteX0" fmla="*/ 156954 w 165177"/>
                <a:gd name="connsiteY0" fmla="*/ 10014 h 58122"/>
                <a:gd name="connsiteX1" fmla="*/ 165399 w 165177"/>
                <a:gd name="connsiteY1" fmla="*/ 5046 h 58122"/>
                <a:gd name="connsiteX2" fmla="*/ 157202 w 165177"/>
                <a:gd name="connsiteY2" fmla="*/ 78 h 58122"/>
                <a:gd name="connsiteX3" fmla="*/ 8418 w 165177"/>
                <a:gd name="connsiteY3" fmla="*/ 78 h 58122"/>
                <a:gd name="connsiteX4" fmla="*/ 221 w 165177"/>
                <a:gd name="connsiteY4" fmla="*/ 5046 h 58122"/>
                <a:gd name="connsiteX5" fmla="*/ 8667 w 165177"/>
                <a:gd name="connsiteY5" fmla="*/ 10014 h 58122"/>
                <a:gd name="connsiteX6" fmla="*/ 156954 w 165177"/>
                <a:gd name="connsiteY6" fmla="*/ 10014 h 58122"/>
                <a:gd name="connsiteX7" fmla="*/ 157202 w 165177"/>
                <a:gd name="connsiteY7" fmla="*/ 58201 h 58122"/>
                <a:gd name="connsiteX8" fmla="*/ 165399 w 165177"/>
                <a:gd name="connsiteY8" fmla="*/ 53233 h 58122"/>
                <a:gd name="connsiteX9" fmla="*/ 156954 w 165177"/>
                <a:gd name="connsiteY9" fmla="*/ 48265 h 58122"/>
                <a:gd name="connsiteX10" fmla="*/ 8667 w 165177"/>
                <a:gd name="connsiteY10" fmla="*/ 48265 h 58122"/>
                <a:gd name="connsiteX11" fmla="*/ 221 w 165177"/>
                <a:gd name="connsiteY11" fmla="*/ 53233 h 58122"/>
                <a:gd name="connsiteX12" fmla="*/ 8418 w 165177"/>
                <a:gd name="connsiteY12" fmla="*/ 58201 h 58122"/>
                <a:gd name="connsiteX13" fmla="*/ 157202 w 165177"/>
                <a:gd name="connsiteY13" fmla="*/ 58201 h 5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77" h="58122">
                  <a:moveTo>
                    <a:pt x="156954" y="10014"/>
                  </a:moveTo>
                  <a:cubicBezTo>
                    <a:pt x="160679" y="10014"/>
                    <a:pt x="165399" y="10014"/>
                    <a:pt x="165399" y="5046"/>
                  </a:cubicBezTo>
                  <a:cubicBezTo>
                    <a:pt x="165399" y="78"/>
                    <a:pt x="160679" y="78"/>
                    <a:pt x="157202" y="78"/>
                  </a:cubicBezTo>
                  <a:lnTo>
                    <a:pt x="8418" y="78"/>
                  </a:lnTo>
                  <a:cubicBezTo>
                    <a:pt x="4941" y="78"/>
                    <a:pt x="221" y="78"/>
                    <a:pt x="221" y="5046"/>
                  </a:cubicBezTo>
                  <a:cubicBezTo>
                    <a:pt x="221" y="10014"/>
                    <a:pt x="4941" y="10014"/>
                    <a:pt x="8667" y="10014"/>
                  </a:cubicBezTo>
                  <a:lnTo>
                    <a:pt x="156954" y="10014"/>
                  </a:lnTo>
                  <a:close/>
                  <a:moveTo>
                    <a:pt x="157202" y="58201"/>
                  </a:moveTo>
                  <a:cubicBezTo>
                    <a:pt x="160679" y="58201"/>
                    <a:pt x="165399" y="58201"/>
                    <a:pt x="165399" y="53233"/>
                  </a:cubicBezTo>
                  <a:cubicBezTo>
                    <a:pt x="165399" y="48265"/>
                    <a:pt x="160679" y="48265"/>
                    <a:pt x="156954" y="48265"/>
                  </a:cubicBezTo>
                  <a:lnTo>
                    <a:pt x="8667" y="48265"/>
                  </a:lnTo>
                  <a:cubicBezTo>
                    <a:pt x="4941" y="48265"/>
                    <a:pt x="221" y="48265"/>
                    <a:pt x="221" y="53233"/>
                  </a:cubicBezTo>
                  <a:cubicBezTo>
                    <a:pt x="221" y="58201"/>
                    <a:pt x="4941" y="58201"/>
                    <a:pt x="8418" y="58201"/>
                  </a:cubicBezTo>
                  <a:lnTo>
                    <a:pt x="157202" y="58201"/>
                  </a:ln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751A98D9-15BF-F964-CAC6-973DD44016A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562506" y="8423278"/>
              <a:ext cx="101838" cy="179583"/>
            </a:xfrm>
            <a:custGeom>
              <a:avLst/>
              <a:gdLst>
                <a:gd name="connsiteX0" fmla="*/ 55375 w 101838"/>
                <a:gd name="connsiteY0" fmla="*/ 68129 h 179583"/>
                <a:gd name="connsiteX1" fmla="*/ 233 w 101838"/>
                <a:gd name="connsiteY1" fmla="*/ 137926 h 179583"/>
                <a:gd name="connsiteX2" fmla="*/ 39478 w 101838"/>
                <a:gd name="connsiteY2" fmla="*/ 179655 h 179583"/>
                <a:gd name="connsiteX3" fmla="*/ 89156 w 101838"/>
                <a:gd name="connsiteY3" fmla="*/ 106381 h 179583"/>
                <a:gd name="connsiteX4" fmla="*/ 70775 w 101838"/>
                <a:gd name="connsiteY4" fmla="*/ 60181 h 179583"/>
                <a:gd name="connsiteX5" fmla="*/ 47178 w 101838"/>
                <a:gd name="connsiteY5" fmla="*/ 19446 h 179583"/>
                <a:gd name="connsiteX6" fmla="*/ 60840 w 101838"/>
                <a:gd name="connsiteY6" fmla="*/ 8020 h 179583"/>
                <a:gd name="connsiteX7" fmla="*/ 78475 w 101838"/>
                <a:gd name="connsiteY7" fmla="*/ 14726 h 179583"/>
                <a:gd name="connsiteX8" fmla="*/ 92136 w 101838"/>
                <a:gd name="connsiteY8" fmla="*/ 20936 h 179583"/>
                <a:gd name="connsiteX9" fmla="*/ 102072 w 101838"/>
                <a:gd name="connsiteY9" fmla="*/ 11000 h 179583"/>
                <a:gd name="connsiteX10" fmla="*/ 89156 w 101838"/>
                <a:gd name="connsiteY10" fmla="*/ 2804 h 179583"/>
                <a:gd name="connsiteX11" fmla="*/ 68788 w 101838"/>
                <a:gd name="connsiteY11" fmla="*/ 71 h 179583"/>
                <a:gd name="connsiteX12" fmla="*/ 40472 w 101838"/>
                <a:gd name="connsiteY12" fmla="*/ 25655 h 179583"/>
                <a:gd name="connsiteX13" fmla="*/ 55375 w 101838"/>
                <a:gd name="connsiteY13" fmla="*/ 68129 h 179583"/>
                <a:gd name="connsiteX14" fmla="*/ 58356 w 101838"/>
                <a:gd name="connsiteY14" fmla="*/ 73594 h 179583"/>
                <a:gd name="connsiteX15" fmla="*/ 72017 w 101838"/>
                <a:gd name="connsiteY15" fmla="*/ 116317 h 179583"/>
                <a:gd name="connsiteX16" fmla="*/ 39478 w 101838"/>
                <a:gd name="connsiteY16" fmla="*/ 174191 h 179583"/>
                <a:gd name="connsiteX17" fmla="*/ 15633 w 101838"/>
                <a:gd name="connsiteY17" fmla="*/ 144881 h 179583"/>
                <a:gd name="connsiteX18" fmla="*/ 58356 w 101838"/>
                <a:gd name="connsiteY18" fmla="*/ 73594 h 1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38" h="179583">
                  <a:moveTo>
                    <a:pt x="55375" y="68129"/>
                  </a:moveTo>
                  <a:cubicBezTo>
                    <a:pt x="24327" y="75581"/>
                    <a:pt x="233" y="107871"/>
                    <a:pt x="233" y="137926"/>
                  </a:cubicBezTo>
                  <a:cubicBezTo>
                    <a:pt x="233" y="161771"/>
                    <a:pt x="16130" y="179655"/>
                    <a:pt x="39478" y="179655"/>
                  </a:cubicBezTo>
                  <a:cubicBezTo>
                    <a:pt x="68540" y="179655"/>
                    <a:pt x="89156" y="140658"/>
                    <a:pt x="89156" y="106381"/>
                  </a:cubicBezTo>
                  <a:cubicBezTo>
                    <a:pt x="89156" y="83778"/>
                    <a:pt x="79220" y="71359"/>
                    <a:pt x="70775" y="60181"/>
                  </a:cubicBezTo>
                  <a:cubicBezTo>
                    <a:pt x="61833" y="49004"/>
                    <a:pt x="47178" y="30375"/>
                    <a:pt x="47178" y="19446"/>
                  </a:cubicBezTo>
                  <a:cubicBezTo>
                    <a:pt x="47178" y="13981"/>
                    <a:pt x="52146" y="8020"/>
                    <a:pt x="60840" y="8020"/>
                  </a:cubicBezTo>
                  <a:cubicBezTo>
                    <a:pt x="68291" y="8020"/>
                    <a:pt x="73259" y="11249"/>
                    <a:pt x="78475" y="14726"/>
                  </a:cubicBezTo>
                  <a:cubicBezTo>
                    <a:pt x="83443" y="17707"/>
                    <a:pt x="88411" y="20936"/>
                    <a:pt x="92136" y="20936"/>
                  </a:cubicBezTo>
                  <a:cubicBezTo>
                    <a:pt x="98346" y="20936"/>
                    <a:pt x="102072" y="14975"/>
                    <a:pt x="102072" y="11000"/>
                  </a:cubicBezTo>
                  <a:cubicBezTo>
                    <a:pt x="102072" y="5536"/>
                    <a:pt x="98098" y="4791"/>
                    <a:pt x="89156" y="2804"/>
                  </a:cubicBezTo>
                  <a:cubicBezTo>
                    <a:pt x="76240" y="71"/>
                    <a:pt x="72762" y="71"/>
                    <a:pt x="68788" y="71"/>
                  </a:cubicBezTo>
                  <a:cubicBezTo>
                    <a:pt x="49414" y="71"/>
                    <a:pt x="40472" y="10752"/>
                    <a:pt x="40472" y="25655"/>
                  </a:cubicBezTo>
                  <a:cubicBezTo>
                    <a:pt x="40472" y="39068"/>
                    <a:pt x="47675" y="52978"/>
                    <a:pt x="55375" y="68129"/>
                  </a:cubicBezTo>
                  <a:close/>
                  <a:moveTo>
                    <a:pt x="58356" y="73594"/>
                  </a:moveTo>
                  <a:cubicBezTo>
                    <a:pt x="64565" y="85020"/>
                    <a:pt x="72017" y="98433"/>
                    <a:pt x="72017" y="116317"/>
                  </a:cubicBezTo>
                  <a:cubicBezTo>
                    <a:pt x="72017" y="132710"/>
                    <a:pt x="62578" y="174191"/>
                    <a:pt x="39478" y="174191"/>
                  </a:cubicBezTo>
                  <a:cubicBezTo>
                    <a:pt x="25817" y="174191"/>
                    <a:pt x="15633" y="163758"/>
                    <a:pt x="15633" y="144881"/>
                  </a:cubicBezTo>
                  <a:cubicBezTo>
                    <a:pt x="15633" y="129233"/>
                    <a:pt x="24823" y="82536"/>
                    <a:pt x="58356" y="73594"/>
                  </a:cubicBezTo>
                  <a:close/>
                </a:path>
              </a:pathLst>
            </a:custGeom>
            <a:solidFill>
              <a:srgbClr val="1A1AFF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3579707A-54B4-4E4E-4AB9-F20BE44401F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0676204" y="8518384"/>
              <a:ext cx="135966" cy="122231"/>
            </a:xfrm>
            <a:custGeom>
              <a:avLst/>
              <a:gdLst>
                <a:gd name="connsiteX0" fmla="*/ 110819 w 135966"/>
                <a:gd name="connsiteY0" fmla="*/ 20764 h 122231"/>
                <a:gd name="connsiteX1" fmla="*/ 132206 w 135966"/>
                <a:gd name="connsiteY1" fmla="*/ 6332 h 122231"/>
                <a:gd name="connsiteX2" fmla="*/ 136205 w 135966"/>
                <a:gd name="connsiteY2" fmla="*/ 2507 h 122231"/>
                <a:gd name="connsiteX3" fmla="*/ 133770 w 135966"/>
                <a:gd name="connsiteY3" fmla="*/ 73 h 122231"/>
                <a:gd name="connsiteX4" fmla="*/ 119861 w 135966"/>
                <a:gd name="connsiteY4" fmla="*/ 768 h 122231"/>
                <a:gd name="connsiteX5" fmla="*/ 101778 w 135966"/>
                <a:gd name="connsiteY5" fmla="*/ 73 h 122231"/>
                <a:gd name="connsiteX6" fmla="*/ 98301 w 135966"/>
                <a:gd name="connsiteY6" fmla="*/ 3898 h 122231"/>
                <a:gd name="connsiteX7" fmla="*/ 101430 w 135966"/>
                <a:gd name="connsiteY7" fmla="*/ 6332 h 122231"/>
                <a:gd name="connsiteX8" fmla="*/ 108559 w 135966"/>
                <a:gd name="connsiteY8" fmla="*/ 11375 h 122231"/>
                <a:gd name="connsiteX9" fmla="*/ 105429 w 135966"/>
                <a:gd name="connsiteY9" fmla="*/ 18329 h 122231"/>
                <a:gd name="connsiteX10" fmla="*/ 48400 w 135966"/>
                <a:gd name="connsiteY10" fmla="*/ 102483 h 122231"/>
                <a:gd name="connsiteX11" fmla="*/ 32578 w 135966"/>
                <a:gd name="connsiteY11" fmla="*/ 13635 h 122231"/>
                <a:gd name="connsiteX12" fmla="*/ 32230 w 135966"/>
                <a:gd name="connsiteY12" fmla="*/ 11027 h 122231"/>
                <a:gd name="connsiteX13" fmla="*/ 43184 w 135966"/>
                <a:gd name="connsiteY13" fmla="*/ 6332 h 122231"/>
                <a:gd name="connsiteX14" fmla="*/ 48400 w 135966"/>
                <a:gd name="connsiteY14" fmla="*/ 2507 h 122231"/>
                <a:gd name="connsiteX15" fmla="*/ 45444 w 135966"/>
                <a:gd name="connsiteY15" fmla="*/ 73 h 122231"/>
                <a:gd name="connsiteX16" fmla="*/ 23015 w 135966"/>
                <a:gd name="connsiteY16" fmla="*/ 768 h 122231"/>
                <a:gd name="connsiteX17" fmla="*/ 3715 w 135966"/>
                <a:gd name="connsiteY17" fmla="*/ 73 h 122231"/>
                <a:gd name="connsiteX18" fmla="*/ 238 w 135966"/>
                <a:gd name="connsiteY18" fmla="*/ 3898 h 122231"/>
                <a:gd name="connsiteX19" fmla="*/ 4584 w 135966"/>
                <a:gd name="connsiteY19" fmla="*/ 6332 h 122231"/>
                <a:gd name="connsiteX20" fmla="*/ 15364 w 135966"/>
                <a:gd name="connsiteY20" fmla="*/ 11896 h 122231"/>
                <a:gd name="connsiteX21" fmla="*/ 34316 w 135966"/>
                <a:gd name="connsiteY21" fmla="*/ 117610 h 122231"/>
                <a:gd name="connsiteX22" fmla="*/ 38489 w 135966"/>
                <a:gd name="connsiteY22" fmla="*/ 122304 h 122231"/>
                <a:gd name="connsiteX23" fmla="*/ 44401 w 135966"/>
                <a:gd name="connsiteY23" fmla="*/ 118479 h 122231"/>
                <a:gd name="connsiteX24" fmla="*/ 110819 w 135966"/>
                <a:gd name="connsiteY24" fmla="*/ 20764 h 122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5966" h="122231">
                  <a:moveTo>
                    <a:pt x="110819" y="20764"/>
                  </a:moveTo>
                  <a:cubicBezTo>
                    <a:pt x="117253" y="11375"/>
                    <a:pt x="122817" y="7028"/>
                    <a:pt x="132206" y="6332"/>
                  </a:cubicBezTo>
                  <a:cubicBezTo>
                    <a:pt x="134292" y="6158"/>
                    <a:pt x="136205" y="5985"/>
                    <a:pt x="136205" y="2507"/>
                  </a:cubicBezTo>
                  <a:cubicBezTo>
                    <a:pt x="136205" y="1986"/>
                    <a:pt x="135857" y="73"/>
                    <a:pt x="133770" y="73"/>
                  </a:cubicBezTo>
                  <a:cubicBezTo>
                    <a:pt x="129597" y="73"/>
                    <a:pt x="124207" y="768"/>
                    <a:pt x="119861" y="768"/>
                  </a:cubicBezTo>
                  <a:cubicBezTo>
                    <a:pt x="114297" y="768"/>
                    <a:pt x="106994" y="73"/>
                    <a:pt x="101778" y="73"/>
                  </a:cubicBezTo>
                  <a:cubicBezTo>
                    <a:pt x="100213" y="73"/>
                    <a:pt x="98301" y="595"/>
                    <a:pt x="98301" y="3898"/>
                  </a:cubicBezTo>
                  <a:cubicBezTo>
                    <a:pt x="98301" y="6158"/>
                    <a:pt x="100735" y="6332"/>
                    <a:pt x="101430" y="6332"/>
                  </a:cubicBezTo>
                  <a:cubicBezTo>
                    <a:pt x="106994" y="6680"/>
                    <a:pt x="108559" y="8766"/>
                    <a:pt x="108559" y="11375"/>
                  </a:cubicBezTo>
                  <a:cubicBezTo>
                    <a:pt x="108559" y="13809"/>
                    <a:pt x="107342" y="15547"/>
                    <a:pt x="105429" y="18329"/>
                  </a:cubicBezTo>
                  <a:lnTo>
                    <a:pt x="48400" y="102483"/>
                  </a:lnTo>
                  <a:lnTo>
                    <a:pt x="32578" y="13635"/>
                  </a:lnTo>
                  <a:cubicBezTo>
                    <a:pt x="32230" y="12070"/>
                    <a:pt x="32230" y="11722"/>
                    <a:pt x="32230" y="11027"/>
                  </a:cubicBezTo>
                  <a:cubicBezTo>
                    <a:pt x="32230" y="6332"/>
                    <a:pt x="41967" y="6332"/>
                    <a:pt x="43184" y="6332"/>
                  </a:cubicBezTo>
                  <a:cubicBezTo>
                    <a:pt x="46140" y="6332"/>
                    <a:pt x="48400" y="6332"/>
                    <a:pt x="48400" y="2507"/>
                  </a:cubicBezTo>
                  <a:cubicBezTo>
                    <a:pt x="48400" y="2333"/>
                    <a:pt x="48226" y="73"/>
                    <a:pt x="45444" y="73"/>
                  </a:cubicBezTo>
                  <a:cubicBezTo>
                    <a:pt x="40402" y="73"/>
                    <a:pt x="28057" y="768"/>
                    <a:pt x="23015" y="768"/>
                  </a:cubicBezTo>
                  <a:cubicBezTo>
                    <a:pt x="18668" y="768"/>
                    <a:pt x="8062" y="73"/>
                    <a:pt x="3715" y="73"/>
                  </a:cubicBezTo>
                  <a:cubicBezTo>
                    <a:pt x="2150" y="73"/>
                    <a:pt x="238" y="595"/>
                    <a:pt x="238" y="3898"/>
                  </a:cubicBezTo>
                  <a:cubicBezTo>
                    <a:pt x="238" y="6332"/>
                    <a:pt x="2672" y="6332"/>
                    <a:pt x="4584" y="6332"/>
                  </a:cubicBezTo>
                  <a:cubicBezTo>
                    <a:pt x="14321" y="6332"/>
                    <a:pt x="14495" y="7376"/>
                    <a:pt x="15364" y="11896"/>
                  </a:cubicBezTo>
                  <a:lnTo>
                    <a:pt x="34316" y="117610"/>
                  </a:lnTo>
                  <a:cubicBezTo>
                    <a:pt x="35012" y="121261"/>
                    <a:pt x="35186" y="122304"/>
                    <a:pt x="38489" y="122304"/>
                  </a:cubicBezTo>
                  <a:cubicBezTo>
                    <a:pt x="41793" y="122304"/>
                    <a:pt x="42662" y="121087"/>
                    <a:pt x="44401" y="118479"/>
                  </a:cubicBezTo>
                  <a:lnTo>
                    <a:pt x="110819" y="20764"/>
                  </a:lnTo>
                  <a:close/>
                </a:path>
              </a:pathLst>
            </a:custGeom>
            <a:solidFill>
              <a:srgbClr val="1A1AFF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FA6B8167-2521-78E9-18D3-1CE55D6DF28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0552074" y="8700852"/>
              <a:ext cx="282885" cy="9934"/>
            </a:xfrm>
            <a:custGeom>
              <a:avLst/>
              <a:gdLst>
                <a:gd name="connsiteX0" fmla="*/ 0 w 282885"/>
                <a:gd name="connsiteY0" fmla="*/ 0 h 9934"/>
                <a:gd name="connsiteX1" fmla="*/ 282886 w 282885"/>
                <a:gd name="connsiteY1" fmla="*/ 0 h 9934"/>
                <a:gd name="connsiteX2" fmla="*/ 282886 w 282885"/>
                <a:gd name="connsiteY2" fmla="*/ 9935 h 9934"/>
                <a:gd name="connsiteX3" fmla="*/ 0 w 282885"/>
                <a:gd name="connsiteY3" fmla="*/ 9935 h 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885" h="9934">
                  <a:moveTo>
                    <a:pt x="0" y="0"/>
                  </a:moveTo>
                  <a:lnTo>
                    <a:pt x="282886" y="0"/>
                  </a:lnTo>
                  <a:lnTo>
                    <a:pt x="282886" y="9935"/>
                  </a:lnTo>
                  <a:lnTo>
                    <a:pt x="0" y="9935"/>
                  </a:ln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B03D32DE-B37E-0761-B22E-4A3329F5671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570514" y="8761694"/>
              <a:ext cx="101838" cy="179583"/>
            </a:xfrm>
            <a:custGeom>
              <a:avLst/>
              <a:gdLst>
                <a:gd name="connsiteX0" fmla="*/ 55375 w 101838"/>
                <a:gd name="connsiteY0" fmla="*/ 68143 h 179583"/>
                <a:gd name="connsiteX1" fmla="*/ 234 w 101838"/>
                <a:gd name="connsiteY1" fmla="*/ 137940 h 179583"/>
                <a:gd name="connsiteX2" fmla="*/ 39479 w 101838"/>
                <a:gd name="connsiteY2" fmla="*/ 179669 h 179583"/>
                <a:gd name="connsiteX3" fmla="*/ 89156 w 101838"/>
                <a:gd name="connsiteY3" fmla="*/ 106395 h 179583"/>
                <a:gd name="connsiteX4" fmla="*/ 70775 w 101838"/>
                <a:gd name="connsiteY4" fmla="*/ 60195 h 179583"/>
                <a:gd name="connsiteX5" fmla="*/ 47179 w 101838"/>
                <a:gd name="connsiteY5" fmla="*/ 19459 h 179583"/>
                <a:gd name="connsiteX6" fmla="*/ 60840 w 101838"/>
                <a:gd name="connsiteY6" fmla="*/ 8033 h 179583"/>
                <a:gd name="connsiteX7" fmla="*/ 78475 w 101838"/>
                <a:gd name="connsiteY7" fmla="*/ 14740 h 179583"/>
                <a:gd name="connsiteX8" fmla="*/ 92137 w 101838"/>
                <a:gd name="connsiteY8" fmla="*/ 20950 h 179583"/>
                <a:gd name="connsiteX9" fmla="*/ 102072 w 101838"/>
                <a:gd name="connsiteY9" fmla="*/ 11014 h 179583"/>
                <a:gd name="connsiteX10" fmla="*/ 89156 w 101838"/>
                <a:gd name="connsiteY10" fmla="*/ 2817 h 179583"/>
                <a:gd name="connsiteX11" fmla="*/ 68788 w 101838"/>
                <a:gd name="connsiteY11" fmla="*/ 85 h 179583"/>
                <a:gd name="connsiteX12" fmla="*/ 40472 w 101838"/>
                <a:gd name="connsiteY12" fmla="*/ 25669 h 179583"/>
                <a:gd name="connsiteX13" fmla="*/ 55375 w 101838"/>
                <a:gd name="connsiteY13" fmla="*/ 68143 h 179583"/>
                <a:gd name="connsiteX14" fmla="*/ 58356 w 101838"/>
                <a:gd name="connsiteY14" fmla="*/ 73608 h 179583"/>
                <a:gd name="connsiteX15" fmla="*/ 72017 w 101838"/>
                <a:gd name="connsiteY15" fmla="*/ 116330 h 179583"/>
                <a:gd name="connsiteX16" fmla="*/ 39479 w 101838"/>
                <a:gd name="connsiteY16" fmla="*/ 174204 h 179583"/>
                <a:gd name="connsiteX17" fmla="*/ 15634 w 101838"/>
                <a:gd name="connsiteY17" fmla="*/ 144895 h 179583"/>
                <a:gd name="connsiteX18" fmla="*/ 58356 w 101838"/>
                <a:gd name="connsiteY18" fmla="*/ 73608 h 1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38" h="179583">
                  <a:moveTo>
                    <a:pt x="55375" y="68143"/>
                  </a:moveTo>
                  <a:cubicBezTo>
                    <a:pt x="24327" y="75595"/>
                    <a:pt x="234" y="107885"/>
                    <a:pt x="234" y="137940"/>
                  </a:cubicBezTo>
                  <a:cubicBezTo>
                    <a:pt x="234" y="161785"/>
                    <a:pt x="16130" y="179669"/>
                    <a:pt x="39479" y="179669"/>
                  </a:cubicBezTo>
                  <a:cubicBezTo>
                    <a:pt x="68540" y="179669"/>
                    <a:pt x="89156" y="140672"/>
                    <a:pt x="89156" y="106395"/>
                  </a:cubicBezTo>
                  <a:cubicBezTo>
                    <a:pt x="89156" y="83791"/>
                    <a:pt x="79221" y="71372"/>
                    <a:pt x="70775" y="60195"/>
                  </a:cubicBezTo>
                  <a:cubicBezTo>
                    <a:pt x="61833" y="49017"/>
                    <a:pt x="47179" y="30388"/>
                    <a:pt x="47179" y="19459"/>
                  </a:cubicBezTo>
                  <a:cubicBezTo>
                    <a:pt x="47179" y="13995"/>
                    <a:pt x="52146" y="8033"/>
                    <a:pt x="60840" y="8033"/>
                  </a:cubicBezTo>
                  <a:cubicBezTo>
                    <a:pt x="68291" y="8033"/>
                    <a:pt x="73259" y="11262"/>
                    <a:pt x="78475" y="14740"/>
                  </a:cubicBezTo>
                  <a:cubicBezTo>
                    <a:pt x="83443" y="17720"/>
                    <a:pt x="88411" y="20950"/>
                    <a:pt x="92137" y="20950"/>
                  </a:cubicBezTo>
                  <a:cubicBezTo>
                    <a:pt x="98346" y="20950"/>
                    <a:pt x="102072" y="14988"/>
                    <a:pt x="102072" y="11014"/>
                  </a:cubicBezTo>
                  <a:cubicBezTo>
                    <a:pt x="102072" y="5550"/>
                    <a:pt x="98098" y="4804"/>
                    <a:pt x="89156" y="2817"/>
                  </a:cubicBezTo>
                  <a:cubicBezTo>
                    <a:pt x="76240" y="85"/>
                    <a:pt x="72762" y="85"/>
                    <a:pt x="68788" y="85"/>
                  </a:cubicBezTo>
                  <a:cubicBezTo>
                    <a:pt x="49414" y="85"/>
                    <a:pt x="40472" y="10766"/>
                    <a:pt x="40472" y="25669"/>
                  </a:cubicBezTo>
                  <a:cubicBezTo>
                    <a:pt x="40472" y="39082"/>
                    <a:pt x="47675" y="52991"/>
                    <a:pt x="55375" y="68143"/>
                  </a:cubicBezTo>
                  <a:close/>
                  <a:moveTo>
                    <a:pt x="58356" y="73608"/>
                  </a:moveTo>
                  <a:cubicBezTo>
                    <a:pt x="64566" y="85033"/>
                    <a:pt x="72017" y="98446"/>
                    <a:pt x="72017" y="116330"/>
                  </a:cubicBezTo>
                  <a:cubicBezTo>
                    <a:pt x="72017" y="132724"/>
                    <a:pt x="62579" y="174204"/>
                    <a:pt x="39479" y="174204"/>
                  </a:cubicBezTo>
                  <a:cubicBezTo>
                    <a:pt x="25817" y="174204"/>
                    <a:pt x="15634" y="163772"/>
                    <a:pt x="15634" y="144895"/>
                  </a:cubicBezTo>
                  <a:cubicBezTo>
                    <a:pt x="15634" y="129246"/>
                    <a:pt x="24824" y="82549"/>
                    <a:pt x="58356" y="73608"/>
                  </a:cubicBezTo>
                  <a:close/>
                </a:path>
              </a:pathLst>
            </a:custGeom>
            <a:solidFill>
              <a:srgbClr val="FF1A1A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2404AC2B-C117-985C-D7F7-0D1B0233702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677953" y="8858018"/>
              <a:ext cx="129881" cy="117536"/>
            </a:xfrm>
            <a:custGeom>
              <a:avLst/>
              <a:gdLst>
                <a:gd name="connsiteX0" fmla="*/ 77263 w 129881"/>
                <a:gd name="connsiteY0" fmla="*/ 12431 h 117536"/>
                <a:gd name="connsiteX1" fmla="*/ 82653 w 129881"/>
                <a:gd name="connsiteY1" fmla="*/ 6520 h 117536"/>
                <a:gd name="connsiteX2" fmla="*/ 93085 w 129881"/>
                <a:gd name="connsiteY2" fmla="*/ 6346 h 117536"/>
                <a:gd name="connsiteX3" fmla="*/ 112558 w 129881"/>
                <a:gd name="connsiteY3" fmla="*/ 7737 h 117536"/>
                <a:gd name="connsiteX4" fmla="*/ 120730 w 129881"/>
                <a:gd name="connsiteY4" fmla="*/ 21473 h 117536"/>
                <a:gd name="connsiteX5" fmla="*/ 119513 w 129881"/>
                <a:gd name="connsiteY5" fmla="*/ 35556 h 117536"/>
                <a:gd name="connsiteX6" fmla="*/ 119166 w 129881"/>
                <a:gd name="connsiteY6" fmla="*/ 37469 h 117536"/>
                <a:gd name="connsiteX7" fmla="*/ 122121 w 129881"/>
                <a:gd name="connsiteY7" fmla="*/ 40077 h 117536"/>
                <a:gd name="connsiteX8" fmla="*/ 125425 w 129881"/>
                <a:gd name="connsiteY8" fmla="*/ 35730 h 117536"/>
                <a:gd name="connsiteX9" fmla="*/ 130119 w 129881"/>
                <a:gd name="connsiteY9" fmla="*/ 2521 h 117536"/>
                <a:gd name="connsiteX10" fmla="*/ 124903 w 129881"/>
                <a:gd name="connsiteY10" fmla="*/ 87 h 117536"/>
                <a:gd name="connsiteX11" fmla="*/ 17973 w 129881"/>
                <a:gd name="connsiteY11" fmla="*/ 87 h 117536"/>
                <a:gd name="connsiteX12" fmla="*/ 12061 w 129881"/>
                <a:gd name="connsiteY12" fmla="*/ 3738 h 117536"/>
                <a:gd name="connsiteX13" fmla="*/ 1107 w 129881"/>
                <a:gd name="connsiteY13" fmla="*/ 34513 h 117536"/>
                <a:gd name="connsiteX14" fmla="*/ 238 w 129881"/>
                <a:gd name="connsiteY14" fmla="*/ 37643 h 117536"/>
                <a:gd name="connsiteX15" fmla="*/ 3194 w 129881"/>
                <a:gd name="connsiteY15" fmla="*/ 40077 h 117536"/>
                <a:gd name="connsiteX16" fmla="*/ 6845 w 129881"/>
                <a:gd name="connsiteY16" fmla="*/ 35904 h 117536"/>
                <a:gd name="connsiteX17" fmla="*/ 49096 w 129881"/>
                <a:gd name="connsiteY17" fmla="*/ 6346 h 117536"/>
                <a:gd name="connsiteX18" fmla="*/ 56398 w 129881"/>
                <a:gd name="connsiteY18" fmla="*/ 6346 h 117536"/>
                <a:gd name="connsiteX19" fmla="*/ 61788 w 129881"/>
                <a:gd name="connsiteY19" fmla="*/ 8085 h 117536"/>
                <a:gd name="connsiteX20" fmla="*/ 61093 w 129881"/>
                <a:gd name="connsiteY20" fmla="*/ 11736 h 117536"/>
                <a:gd name="connsiteX21" fmla="*/ 38142 w 129881"/>
                <a:gd name="connsiteY21" fmla="*/ 103192 h 117536"/>
                <a:gd name="connsiteX22" fmla="*/ 17799 w 129881"/>
                <a:gd name="connsiteY22" fmla="*/ 111364 h 117536"/>
                <a:gd name="connsiteX23" fmla="*/ 9975 w 129881"/>
                <a:gd name="connsiteY23" fmla="*/ 115189 h 117536"/>
                <a:gd name="connsiteX24" fmla="*/ 12931 w 129881"/>
                <a:gd name="connsiteY24" fmla="*/ 117623 h 117536"/>
                <a:gd name="connsiteX25" fmla="*/ 27883 w 129881"/>
                <a:gd name="connsiteY25" fmla="*/ 117102 h 117536"/>
                <a:gd name="connsiteX26" fmla="*/ 42836 w 129881"/>
                <a:gd name="connsiteY26" fmla="*/ 116928 h 117536"/>
                <a:gd name="connsiteX27" fmla="*/ 58485 w 129881"/>
                <a:gd name="connsiteY27" fmla="*/ 117102 h 117536"/>
                <a:gd name="connsiteX28" fmla="*/ 73090 w 129881"/>
                <a:gd name="connsiteY28" fmla="*/ 117623 h 117536"/>
                <a:gd name="connsiteX29" fmla="*/ 77089 w 129881"/>
                <a:gd name="connsiteY29" fmla="*/ 113798 h 117536"/>
                <a:gd name="connsiteX30" fmla="*/ 69960 w 129881"/>
                <a:gd name="connsiteY30" fmla="*/ 111364 h 117536"/>
                <a:gd name="connsiteX31" fmla="*/ 59876 w 129881"/>
                <a:gd name="connsiteY31" fmla="*/ 111016 h 117536"/>
                <a:gd name="connsiteX32" fmla="*/ 53616 w 129881"/>
                <a:gd name="connsiteY32" fmla="*/ 107713 h 117536"/>
                <a:gd name="connsiteX33" fmla="*/ 54312 w 129881"/>
                <a:gd name="connsiteY33" fmla="*/ 103714 h 117536"/>
                <a:gd name="connsiteX34" fmla="*/ 77263 w 129881"/>
                <a:gd name="connsiteY34" fmla="*/ 12431 h 11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9881" h="117536">
                  <a:moveTo>
                    <a:pt x="77263" y="12431"/>
                  </a:moveTo>
                  <a:cubicBezTo>
                    <a:pt x="78480" y="7389"/>
                    <a:pt x="78828" y="6868"/>
                    <a:pt x="82653" y="6520"/>
                  </a:cubicBezTo>
                  <a:cubicBezTo>
                    <a:pt x="83522" y="6346"/>
                    <a:pt x="89608" y="6346"/>
                    <a:pt x="93085" y="6346"/>
                  </a:cubicBezTo>
                  <a:cubicBezTo>
                    <a:pt x="103691" y="6346"/>
                    <a:pt x="108212" y="6346"/>
                    <a:pt x="112558" y="7737"/>
                  </a:cubicBezTo>
                  <a:cubicBezTo>
                    <a:pt x="120383" y="10171"/>
                    <a:pt x="120730" y="15213"/>
                    <a:pt x="120730" y="21473"/>
                  </a:cubicBezTo>
                  <a:cubicBezTo>
                    <a:pt x="120730" y="24255"/>
                    <a:pt x="120730" y="26515"/>
                    <a:pt x="119513" y="35556"/>
                  </a:cubicBezTo>
                  <a:lnTo>
                    <a:pt x="119166" y="37469"/>
                  </a:lnTo>
                  <a:cubicBezTo>
                    <a:pt x="119166" y="39207"/>
                    <a:pt x="120383" y="40077"/>
                    <a:pt x="122121" y="40077"/>
                  </a:cubicBezTo>
                  <a:cubicBezTo>
                    <a:pt x="124729" y="40077"/>
                    <a:pt x="125077" y="38512"/>
                    <a:pt x="125425" y="35730"/>
                  </a:cubicBezTo>
                  <a:lnTo>
                    <a:pt x="130119" y="2521"/>
                  </a:lnTo>
                  <a:cubicBezTo>
                    <a:pt x="130119" y="87"/>
                    <a:pt x="128033" y="87"/>
                    <a:pt x="124903" y="87"/>
                  </a:cubicBezTo>
                  <a:lnTo>
                    <a:pt x="17973" y="87"/>
                  </a:lnTo>
                  <a:cubicBezTo>
                    <a:pt x="13626" y="87"/>
                    <a:pt x="13278" y="87"/>
                    <a:pt x="12061" y="3738"/>
                  </a:cubicBezTo>
                  <a:lnTo>
                    <a:pt x="1107" y="34513"/>
                  </a:lnTo>
                  <a:cubicBezTo>
                    <a:pt x="933" y="35208"/>
                    <a:pt x="238" y="36773"/>
                    <a:pt x="238" y="37643"/>
                  </a:cubicBezTo>
                  <a:cubicBezTo>
                    <a:pt x="238" y="38338"/>
                    <a:pt x="586" y="40077"/>
                    <a:pt x="3194" y="40077"/>
                  </a:cubicBezTo>
                  <a:cubicBezTo>
                    <a:pt x="5454" y="40077"/>
                    <a:pt x="5802" y="39207"/>
                    <a:pt x="6845" y="35904"/>
                  </a:cubicBezTo>
                  <a:cubicBezTo>
                    <a:pt x="16930" y="8085"/>
                    <a:pt x="22667" y="6346"/>
                    <a:pt x="49096" y="6346"/>
                  </a:cubicBezTo>
                  <a:lnTo>
                    <a:pt x="56398" y="6346"/>
                  </a:lnTo>
                  <a:cubicBezTo>
                    <a:pt x="61614" y="6346"/>
                    <a:pt x="61788" y="6520"/>
                    <a:pt x="61788" y="8085"/>
                  </a:cubicBezTo>
                  <a:cubicBezTo>
                    <a:pt x="61788" y="8258"/>
                    <a:pt x="61788" y="9128"/>
                    <a:pt x="61093" y="11736"/>
                  </a:cubicBezTo>
                  <a:lnTo>
                    <a:pt x="38142" y="103192"/>
                  </a:lnTo>
                  <a:cubicBezTo>
                    <a:pt x="36577" y="109625"/>
                    <a:pt x="36055" y="111364"/>
                    <a:pt x="17799" y="111364"/>
                  </a:cubicBezTo>
                  <a:cubicBezTo>
                    <a:pt x="11540" y="111364"/>
                    <a:pt x="9975" y="111364"/>
                    <a:pt x="9975" y="115189"/>
                  </a:cubicBezTo>
                  <a:cubicBezTo>
                    <a:pt x="9975" y="115711"/>
                    <a:pt x="10322" y="117623"/>
                    <a:pt x="12931" y="117623"/>
                  </a:cubicBezTo>
                  <a:cubicBezTo>
                    <a:pt x="17799" y="117623"/>
                    <a:pt x="23015" y="117102"/>
                    <a:pt x="27883" y="117102"/>
                  </a:cubicBezTo>
                  <a:cubicBezTo>
                    <a:pt x="32752" y="117102"/>
                    <a:pt x="37968" y="116928"/>
                    <a:pt x="42836" y="116928"/>
                  </a:cubicBezTo>
                  <a:cubicBezTo>
                    <a:pt x="47705" y="116928"/>
                    <a:pt x="53616" y="116928"/>
                    <a:pt x="58485" y="117102"/>
                  </a:cubicBezTo>
                  <a:cubicBezTo>
                    <a:pt x="63179" y="117275"/>
                    <a:pt x="68395" y="117623"/>
                    <a:pt x="73090" y="117623"/>
                  </a:cubicBezTo>
                  <a:cubicBezTo>
                    <a:pt x="74481" y="117623"/>
                    <a:pt x="77089" y="117623"/>
                    <a:pt x="77089" y="113798"/>
                  </a:cubicBezTo>
                  <a:cubicBezTo>
                    <a:pt x="77089" y="111364"/>
                    <a:pt x="75350" y="111364"/>
                    <a:pt x="69960" y="111364"/>
                  </a:cubicBezTo>
                  <a:cubicBezTo>
                    <a:pt x="66657" y="111364"/>
                    <a:pt x="63179" y="111190"/>
                    <a:pt x="59876" y="111016"/>
                  </a:cubicBezTo>
                  <a:cubicBezTo>
                    <a:pt x="53964" y="110494"/>
                    <a:pt x="53616" y="109799"/>
                    <a:pt x="53616" y="107713"/>
                  </a:cubicBezTo>
                  <a:cubicBezTo>
                    <a:pt x="53616" y="106495"/>
                    <a:pt x="53616" y="106148"/>
                    <a:pt x="54312" y="103714"/>
                  </a:cubicBezTo>
                  <a:lnTo>
                    <a:pt x="77263" y="12431"/>
                  </a:lnTo>
                  <a:close/>
                </a:path>
              </a:pathLst>
            </a:custGeom>
            <a:solidFill>
              <a:srgbClr val="FF1A1A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7A883127-1E89-3402-6C9A-A32C84807F7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873459" y="8407752"/>
              <a:ext cx="122206" cy="595880"/>
            </a:xfrm>
            <a:custGeom>
              <a:avLst/>
              <a:gdLst>
                <a:gd name="connsiteX0" fmla="*/ 122452 w 122206"/>
                <a:gd name="connsiteY0" fmla="*/ 298128 h 595880"/>
                <a:gd name="connsiteX1" fmla="*/ 37007 w 122206"/>
                <a:gd name="connsiteY1" fmla="*/ 27883 h 595880"/>
                <a:gd name="connsiteX2" fmla="*/ 12417 w 122206"/>
                <a:gd name="connsiteY2" fmla="*/ 3045 h 595880"/>
                <a:gd name="connsiteX3" fmla="*/ 5462 w 122206"/>
                <a:gd name="connsiteY3" fmla="*/ 64 h 595880"/>
                <a:gd name="connsiteX4" fmla="*/ 246 w 122206"/>
                <a:gd name="connsiteY4" fmla="*/ 2548 h 595880"/>
                <a:gd name="connsiteX5" fmla="*/ 1736 w 122206"/>
                <a:gd name="connsiteY5" fmla="*/ 5032 h 595880"/>
                <a:gd name="connsiteX6" fmla="*/ 43713 w 122206"/>
                <a:gd name="connsiteY6" fmla="*/ 57442 h 595880"/>
                <a:gd name="connsiteX7" fmla="*/ 101836 w 122206"/>
                <a:gd name="connsiteY7" fmla="*/ 297880 h 595880"/>
                <a:gd name="connsiteX8" fmla="*/ 51910 w 122206"/>
                <a:gd name="connsiteY8" fmla="*/ 524906 h 595880"/>
                <a:gd name="connsiteX9" fmla="*/ 1239 w 122206"/>
                <a:gd name="connsiteY9" fmla="*/ 591225 h 595880"/>
                <a:gd name="connsiteX10" fmla="*/ 246 w 122206"/>
                <a:gd name="connsiteY10" fmla="*/ 593460 h 595880"/>
                <a:gd name="connsiteX11" fmla="*/ 5462 w 122206"/>
                <a:gd name="connsiteY11" fmla="*/ 595944 h 595880"/>
                <a:gd name="connsiteX12" fmla="*/ 13162 w 122206"/>
                <a:gd name="connsiteY12" fmla="*/ 592219 h 595880"/>
                <a:gd name="connsiteX13" fmla="*/ 122452 w 122206"/>
                <a:gd name="connsiteY13" fmla="*/ 298128 h 59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206" h="595880">
                  <a:moveTo>
                    <a:pt x="122452" y="298128"/>
                  </a:moveTo>
                  <a:cubicBezTo>
                    <a:pt x="122452" y="200512"/>
                    <a:pt x="100097" y="102151"/>
                    <a:pt x="37007" y="27883"/>
                  </a:cubicBezTo>
                  <a:cubicBezTo>
                    <a:pt x="32039" y="22171"/>
                    <a:pt x="22601" y="11987"/>
                    <a:pt x="12417" y="3045"/>
                  </a:cubicBezTo>
                  <a:cubicBezTo>
                    <a:pt x="9436" y="64"/>
                    <a:pt x="8939" y="64"/>
                    <a:pt x="5462" y="64"/>
                  </a:cubicBezTo>
                  <a:cubicBezTo>
                    <a:pt x="2481" y="64"/>
                    <a:pt x="246" y="64"/>
                    <a:pt x="246" y="2548"/>
                  </a:cubicBezTo>
                  <a:cubicBezTo>
                    <a:pt x="246" y="3542"/>
                    <a:pt x="1239" y="4535"/>
                    <a:pt x="1736" y="5032"/>
                  </a:cubicBezTo>
                  <a:cubicBezTo>
                    <a:pt x="10430" y="13974"/>
                    <a:pt x="27072" y="30616"/>
                    <a:pt x="43713" y="57442"/>
                  </a:cubicBezTo>
                  <a:cubicBezTo>
                    <a:pt x="83704" y="121525"/>
                    <a:pt x="101836" y="202251"/>
                    <a:pt x="101836" y="297880"/>
                  </a:cubicBezTo>
                  <a:cubicBezTo>
                    <a:pt x="101836" y="364696"/>
                    <a:pt x="92894" y="450886"/>
                    <a:pt x="51910" y="524906"/>
                  </a:cubicBezTo>
                  <a:cubicBezTo>
                    <a:pt x="32288" y="560177"/>
                    <a:pt x="11672" y="580793"/>
                    <a:pt x="1239" y="591225"/>
                  </a:cubicBezTo>
                  <a:cubicBezTo>
                    <a:pt x="743" y="591970"/>
                    <a:pt x="246" y="592715"/>
                    <a:pt x="246" y="593460"/>
                  </a:cubicBezTo>
                  <a:cubicBezTo>
                    <a:pt x="246" y="595944"/>
                    <a:pt x="2481" y="595944"/>
                    <a:pt x="5462" y="595944"/>
                  </a:cubicBezTo>
                  <a:cubicBezTo>
                    <a:pt x="8939" y="595944"/>
                    <a:pt x="9436" y="595944"/>
                    <a:pt x="13162" y="592219"/>
                  </a:cubicBezTo>
                  <a:cubicBezTo>
                    <a:pt x="96371" y="516461"/>
                    <a:pt x="122452" y="402699"/>
                    <a:pt x="122452" y="298128"/>
                  </a:cubicBezTo>
                  <a:close/>
                </a:path>
              </a:pathLst>
            </a:custGeom>
            <a:solidFill>
              <a:srgbClr val="000000"/>
            </a:solidFill>
            <a:ln w="249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70" name="Groupe 26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left( =&#10;  \frac{\blue{\delta_V}}{\green{\delta_M}}&#10;\right)&#10;$$&#10;\end{document}&#10;" title="IguanaTex Vector Display">
            <a:extLst>
              <a:ext uri="{FF2B5EF4-FFF2-40B4-BE49-F238E27FC236}">
                <a16:creationId xmlns:a16="http://schemas.microsoft.com/office/drawing/2014/main" id="{7762A91B-8B59-48FD-EF00-345BF7479583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9372599" y="6832600"/>
            <a:ext cx="922478" cy="598364"/>
            <a:chOff x="14614782" y="8424853"/>
            <a:chExt cx="892435" cy="595880"/>
          </a:xfrm>
        </p:grpSpPr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8707F80C-87EC-2B13-292F-3C100F987CC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4614782" y="8424853"/>
              <a:ext cx="119225" cy="595880"/>
            </a:xfrm>
            <a:custGeom>
              <a:avLst/>
              <a:gdLst>
                <a:gd name="connsiteX0" fmla="*/ 119439 w 119225"/>
                <a:gd name="connsiteY0" fmla="*/ 593460 h 595880"/>
                <a:gd name="connsiteX1" fmla="*/ 118470 w 119225"/>
                <a:gd name="connsiteY1" fmla="*/ 591225 h 595880"/>
                <a:gd name="connsiteX2" fmla="*/ 77031 w 119225"/>
                <a:gd name="connsiteY2" fmla="*/ 538567 h 595880"/>
                <a:gd name="connsiteX3" fmla="*/ 20326 w 119225"/>
                <a:gd name="connsiteY3" fmla="*/ 298128 h 595880"/>
                <a:gd name="connsiteX4" fmla="*/ 69035 w 119225"/>
                <a:gd name="connsiteY4" fmla="*/ 71103 h 595880"/>
                <a:gd name="connsiteX5" fmla="*/ 118712 w 119225"/>
                <a:gd name="connsiteY5" fmla="*/ 4535 h 595880"/>
                <a:gd name="connsiteX6" fmla="*/ 119439 w 119225"/>
                <a:gd name="connsiteY6" fmla="*/ 2548 h 595880"/>
                <a:gd name="connsiteX7" fmla="*/ 114350 w 119225"/>
                <a:gd name="connsiteY7" fmla="*/ 64 h 595880"/>
                <a:gd name="connsiteX8" fmla="*/ 106838 w 119225"/>
                <a:gd name="connsiteY8" fmla="*/ 3790 h 595880"/>
                <a:gd name="connsiteX9" fmla="*/ 213 w 119225"/>
                <a:gd name="connsiteY9" fmla="*/ 297880 h 595880"/>
                <a:gd name="connsiteX10" fmla="*/ 83574 w 119225"/>
                <a:gd name="connsiteY10" fmla="*/ 568125 h 595880"/>
                <a:gd name="connsiteX11" fmla="*/ 107565 w 119225"/>
                <a:gd name="connsiteY11" fmla="*/ 592964 h 595880"/>
                <a:gd name="connsiteX12" fmla="*/ 114350 w 119225"/>
                <a:gd name="connsiteY12" fmla="*/ 595944 h 595880"/>
                <a:gd name="connsiteX13" fmla="*/ 119439 w 119225"/>
                <a:gd name="connsiteY13" fmla="*/ 593460 h 59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9225" h="595880">
                  <a:moveTo>
                    <a:pt x="119439" y="593460"/>
                  </a:moveTo>
                  <a:cubicBezTo>
                    <a:pt x="119439" y="592467"/>
                    <a:pt x="118954" y="591970"/>
                    <a:pt x="118470" y="591225"/>
                  </a:cubicBezTo>
                  <a:cubicBezTo>
                    <a:pt x="109503" y="582035"/>
                    <a:pt x="93267" y="565393"/>
                    <a:pt x="77031" y="538567"/>
                  </a:cubicBezTo>
                  <a:cubicBezTo>
                    <a:pt x="38016" y="474483"/>
                    <a:pt x="20326" y="393757"/>
                    <a:pt x="20326" y="298128"/>
                  </a:cubicBezTo>
                  <a:cubicBezTo>
                    <a:pt x="20326" y="231312"/>
                    <a:pt x="29050" y="145122"/>
                    <a:pt x="69035" y="71103"/>
                  </a:cubicBezTo>
                  <a:cubicBezTo>
                    <a:pt x="88178" y="35832"/>
                    <a:pt x="108049" y="15464"/>
                    <a:pt x="118712" y="4535"/>
                  </a:cubicBezTo>
                  <a:cubicBezTo>
                    <a:pt x="119439" y="3790"/>
                    <a:pt x="119439" y="3293"/>
                    <a:pt x="119439" y="2548"/>
                  </a:cubicBezTo>
                  <a:cubicBezTo>
                    <a:pt x="119439" y="64"/>
                    <a:pt x="117743" y="64"/>
                    <a:pt x="114350" y="64"/>
                  </a:cubicBezTo>
                  <a:cubicBezTo>
                    <a:pt x="110957" y="64"/>
                    <a:pt x="110473" y="64"/>
                    <a:pt x="106838" y="3790"/>
                  </a:cubicBezTo>
                  <a:cubicBezTo>
                    <a:pt x="25658" y="79548"/>
                    <a:pt x="213" y="193309"/>
                    <a:pt x="213" y="297880"/>
                  </a:cubicBezTo>
                  <a:cubicBezTo>
                    <a:pt x="213" y="395496"/>
                    <a:pt x="22023" y="493857"/>
                    <a:pt x="83574" y="568125"/>
                  </a:cubicBezTo>
                  <a:cubicBezTo>
                    <a:pt x="88421" y="573838"/>
                    <a:pt x="97629" y="584022"/>
                    <a:pt x="107565" y="592964"/>
                  </a:cubicBezTo>
                  <a:cubicBezTo>
                    <a:pt x="110473" y="595944"/>
                    <a:pt x="110957" y="595944"/>
                    <a:pt x="114350" y="595944"/>
                  </a:cubicBezTo>
                  <a:cubicBezTo>
                    <a:pt x="117743" y="595944"/>
                    <a:pt x="119439" y="595944"/>
                    <a:pt x="119439" y="593460"/>
                  </a:cubicBezTo>
                  <a:close/>
                </a:path>
              </a:pathLst>
            </a:custGeom>
            <a:solidFill>
              <a:srgbClr val="000000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2BE627BF-C9BF-6BC8-3BAF-B0625A088E8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756330" y="8693859"/>
              <a:ext cx="161148" cy="58122"/>
            </a:xfrm>
            <a:custGeom>
              <a:avLst/>
              <a:gdLst>
                <a:gd name="connsiteX0" fmla="*/ 153130 w 161148"/>
                <a:gd name="connsiteY0" fmla="*/ 10014 h 58122"/>
                <a:gd name="connsiteX1" fmla="*/ 161369 w 161148"/>
                <a:gd name="connsiteY1" fmla="*/ 5046 h 58122"/>
                <a:gd name="connsiteX2" fmla="*/ 153372 w 161148"/>
                <a:gd name="connsiteY2" fmla="*/ 78 h 58122"/>
                <a:gd name="connsiteX3" fmla="*/ 8217 w 161148"/>
                <a:gd name="connsiteY3" fmla="*/ 78 h 58122"/>
                <a:gd name="connsiteX4" fmla="*/ 221 w 161148"/>
                <a:gd name="connsiteY4" fmla="*/ 5046 h 58122"/>
                <a:gd name="connsiteX5" fmla="*/ 8460 w 161148"/>
                <a:gd name="connsiteY5" fmla="*/ 10014 h 58122"/>
                <a:gd name="connsiteX6" fmla="*/ 153130 w 161148"/>
                <a:gd name="connsiteY6" fmla="*/ 10014 h 58122"/>
                <a:gd name="connsiteX7" fmla="*/ 153372 w 161148"/>
                <a:gd name="connsiteY7" fmla="*/ 58201 h 58122"/>
                <a:gd name="connsiteX8" fmla="*/ 161369 w 161148"/>
                <a:gd name="connsiteY8" fmla="*/ 53233 h 58122"/>
                <a:gd name="connsiteX9" fmla="*/ 153130 w 161148"/>
                <a:gd name="connsiteY9" fmla="*/ 48265 h 58122"/>
                <a:gd name="connsiteX10" fmla="*/ 8460 w 161148"/>
                <a:gd name="connsiteY10" fmla="*/ 48265 h 58122"/>
                <a:gd name="connsiteX11" fmla="*/ 221 w 161148"/>
                <a:gd name="connsiteY11" fmla="*/ 53233 h 58122"/>
                <a:gd name="connsiteX12" fmla="*/ 8217 w 161148"/>
                <a:gd name="connsiteY12" fmla="*/ 58201 h 58122"/>
                <a:gd name="connsiteX13" fmla="*/ 153372 w 161148"/>
                <a:gd name="connsiteY13" fmla="*/ 58201 h 5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148" h="58122">
                  <a:moveTo>
                    <a:pt x="153130" y="10014"/>
                  </a:moveTo>
                  <a:cubicBezTo>
                    <a:pt x="156765" y="10014"/>
                    <a:pt x="161369" y="10014"/>
                    <a:pt x="161369" y="5046"/>
                  </a:cubicBezTo>
                  <a:cubicBezTo>
                    <a:pt x="161369" y="78"/>
                    <a:pt x="156765" y="78"/>
                    <a:pt x="153372" y="78"/>
                  </a:cubicBezTo>
                  <a:lnTo>
                    <a:pt x="8217" y="78"/>
                  </a:lnTo>
                  <a:cubicBezTo>
                    <a:pt x="4825" y="78"/>
                    <a:pt x="221" y="78"/>
                    <a:pt x="221" y="5046"/>
                  </a:cubicBezTo>
                  <a:cubicBezTo>
                    <a:pt x="221" y="10014"/>
                    <a:pt x="4825" y="10014"/>
                    <a:pt x="8460" y="10014"/>
                  </a:cubicBezTo>
                  <a:lnTo>
                    <a:pt x="153130" y="10014"/>
                  </a:lnTo>
                  <a:close/>
                  <a:moveTo>
                    <a:pt x="153372" y="58201"/>
                  </a:moveTo>
                  <a:cubicBezTo>
                    <a:pt x="156765" y="58201"/>
                    <a:pt x="161369" y="58201"/>
                    <a:pt x="161369" y="53233"/>
                  </a:cubicBezTo>
                  <a:cubicBezTo>
                    <a:pt x="161369" y="48265"/>
                    <a:pt x="156765" y="48265"/>
                    <a:pt x="153130" y="48265"/>
                  </a:cubicBezTo>
                  <a:lnTo>
                    <a:pt x="8460" y="48265"/>
                  </a:lnTo>
                  <a:cubicBezTo>
                    <a:pt x="4825" y="48265"/>
                    <a:pt x="221" y="48265"/>
                    <a:pt x="221" y="53233"/>
                  </a:cubicBezTo>
                  <a:cubicBezTo>
                    <a:pt x="221" y="58201"/>
                    <a:pt x="4825" y="58201"/>
                    <a:pt x="8217" y="58201"/>
                  </a:cubicBezTo>
                  <a:lnTo>
                    <a:pt x="153372" y="58201"/>
                  </a:lnTo>
                  <a:close/>
                </a:path>
              </a:pathLst>
            </a:custGeom>
            <a:solidFill>
              <a:srgbClr val="000000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BFCE59C3-84F1-6D47-A9B4-CD21EB577C8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5061215" y="8440379"/>
              <a:ext cx="99354" cy="179583"/>
            </a:xfrm>
            <a:custGeom>
              <a:avLst/>
              <a:gdLst>
                <a:gd name="connsiteX0" fmla="*/ 54030 w 99354"/>
                <a:gd name="connsiteY0" fmla="*/ 68129 h 179583"/>
                <a:gd name="connsiteX1" fmla="*/ 233 w 99354"/>
                <a:gd name="connsiteY1" fmla="*/ 137926 h 179583"/>
                <a:gd name="connsiteX2" fmla="*/ 38521 w 99354"/>
                <a:gd name="connsiteY2" fmla="*/ 179655 h 179583"/>
                <a:gd name="connsiteX3" fmla="*/ 86987 w 99354"/>
                <a:gd name="connsiteY3" fmla="*/ 106381 h 179583"/>
                <a:gd name="connsiteX4" fmla="*/ 69055 w 99354"/>
                <a:gd name="connsiteY4" fmla="*/ 60181 h 179583"/>
                <a:gd name="connsiteX5" fmla="*/ 46033 w 99354"/>
                <a:gd name="connsiteY5" fmla="*/ 19446 h 179583"/>
                <a:gd name="connsiteX6" fmla="*/ 59361 w 99354"/>
                <a:gd name="connsiteY6" fmla="*/ 8020 h 179583"/>
                <a:gd name="connsiteX7" fmla="*/ 76567 w 99354"/>
                <a:gd name="connsiteY7" fmla="*/ 14726 h 179583"/>
                <a:gd name="connsiteX8" fmla="*/ 89895 w 99354"/>
                <a:gd name="connsiteY8" fmla="*/ 20936 h 179583"/>
                <a:gd name="connsiteX9" fmla="*/ 99588 w 99354"/>
                <a:gd name="connsiteY9" fmla="*/ 11000 h 179583"/>
                <a:gd name="connsiteX10" fmla="*/ 86987 w 99354"/>
                <a:gd name="connsiteY10" fmla="*/ 2804 h 179583"/>
                <a:gd name="connsiteX11" fmla="*/ 67116 w 99354"/>
                <a:gd name="connsiteY11" fmla="*/ 71 h 179583"/>
                <a:gd name="connsiteX12" fmla="*/ 39490 w 99354"/>
                <a:gd name="connsiteY12" fmla="*/ 25655 h 179583"/>
                <a:gd name="connsiteX13" fmla="*/ 54030 w 99354"/>
                <a:gd name="connsiteY13" fmla="*/ 68129 h 179583"/>
                <a:gd name="connsiteX14" fmla="*/ 56938 w 99354"/>
                <a:gd name="connsiteY14" fmla="*/ 73594 h 179583"/>
                <a:gd name="connsiteX15" fmla="*/ 70266 w 99354"/>
                <a:gd name="connsiteY15" fmla="*/ 116317 h 179583"/>
                <a:gd name="connsiteX16" fmla="*/ 38521 w 99354"/>
                <a:gd name="connsiteY16" fmla="*/ 174191 h 179583"/>
                <a:gd name="connsiteX17" fmla="*/ 15258 w 99354"/>
                <a:gd name="connsiteY17" fmla="*/ 144881 h 179583"/>
                <a:gd name="connsiteX18" fmla="*/ 56938 w 99354"/>
                <a:gd name="connsiteY18" fmla="*/ 73594 h 1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354" h="179583">
                  <a:moveTo>
                    <a:pt x="54030" y="68129"/>
                  </a:moveTo>
                  <a:cubicBezTo>
                    <a:pt x="23739" y="75581"/>
                    <a:pt x="233" y="107871"/>
                    <a:pt x="233" y="137926"/>
                  </a:cubicBezTo>
                  <a:cubicBezTo>
                    <a:pt x="233" y="161771"/>
                    <a:pt x="15742" y="179655"/>
                    <a:pt x="38521" y="179655"/>
                  </a:cubicBezTo>
                  <a:cubicBezTo>
                    <a:pt x="66874" y="179655"/>
                    <a:pt x="86987" y="140658"/>
                    <a:pt x="86987" y="106381"/>
                  </a:cubicBezTo>
                  <a:cubicBezTo>
                    <a:pt x="86987" y="83778"/>
                    <a:pt x="77294" y="71359"/>
                    <a:pt x="69055" y="60181"/>
                  </a:cubicBezTo>
                  <a:cubicBezTo>
                    <a:pt x="60331" y="49004"/>
                    <a:pt x="46033" y="30375"/>
                    <a:pt x="46033" y="19446"/>
                  </a:cubicBezTo>
                  <a:cubicBezTo>
                    <a:pt x="46033" y="13981"/>
                    <a:pt x="50880" y="8020"/>
                    <a:pt x="59361" y="8020"/>
                  </a:cubicBezTo>
                  <a:cubicBezTo>
                    <a:pt x="66631" y="8020"/>
                    <a:pt x="71478" y="11249"/>
                    <a:pt x="76567" y="14726"/>
                  </a:cubicBezTo>
                  <a:cubicBezTo>
                    <a:pt x="81413" y="17707"/>
                    <a:pt x="86260" y="20936"/>
                    <a:pt x="89895" y="20936"/>
                  </a:cubicBezTo>
                  <a:cubicBezTo>
                    <a:pt x="95953" y="20936"/>
                    <a:pt x="99588" y="14975"/>
                    <a:pt x="99588" y="11000"/>
                  </a:cubicBezTo>
                  <a:cubicBezTo>
                    <a:pt x="99588" y="5536"/>
                    <a:pt x="95711" y="4791"/>
                    <a:pt x="86987" y="2804"/>
                  </a:cubicBezTo>
                  <a:cubicBezTo>
                    <a:pt x="74386" y="71"/>
                    <a:pt x="70993" y="71"/>
                    <a:pt x="67116" y="71"/>
                  </a:cubicBezTo>
                  <a:cubicBezTo>
                    <a:pt x="48214" y="71"/>
                    <a:pt x="39490" y="10752"/>
                    <a:pt x="39490" y="25655"/>
                  </a:cubicBezTo>
                  <a:cubicBezTo>
                    <a:pt x="39490" y="39068"/>
                    <a:pt x="46518" y="52978"/>
                    <a:pt x="54030" y="68129"/>
                  </a:cubicBezTo>
                  <a:close/>
                  <a:moveTo>
                    <a:pt x="56938" y="73594"/>
                  </a:moveTo>
                  <a:cubicBezTo>
                    <a:pt x="62996" y="85020"/>
                    <a:pt x="70266" y="98433"/>
                    <a:pt x="70266" y="116317"/>
                  </a:cubicBezTo>
                  <a:cubicBezTo>
                    <a:pt x="70266" y="132710"/>
                    <a:pt x="61058" y="174191"/>
                    <a:pt x="38521" y="174191"/>
                  </a:cubicBezTo>
                  <a:cubicBezTo>
                    <a:pt x="25193" y="174191"/>
                    <a:pt x="15258" y="163758"/>
                    <a:pt x="15258" y="144881"/>
                  </a:cubicBezTo>
                  <a:cubicBezTo>
                    <a:pt x="15258" y="129233"/>
                    <a:pt x="24224" y="82536"/>
                    <a:pt x="56938" y="73594"/>
                  </a:cubicBezTo>
                  <a:close/>
                </a:path>
              </a:pathLst>
            </a:custGeom>
            <a:solidFill>
              <a:srgbClr val="1A1AFF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8D0B91E9-9C19-CE77-B343-F712EB2980F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5172140" y="8535485"/>
              <a:ext cx="132650" cy="122231"/>
            </a:xfrm>
            <a:custGeom>
              <a:avLst/>
              <a:gdLst>
                <a:gd name="connsiteX0" fmla="*/ 108122 w 132650"/>
                <a:gd name="connsiteY0" fmla="*/ 20764 h 122231"/>
                <a:gd name="connsiteX1" fmla="*/ 128987 w 132650"/>
                <a:gd name="connsiteY1" fmla="*/ 6332 h 122231"/>
                <a:gd name="connsiteX2" fmla="*/ 132888 w 132650"/>
                <a:gd name="connsiteY2" fmla="*/ 2507 h 122231"/>
                <a:gd name="connsiteX3" fmla="*/ 130513 w 132650"/>
                <a:gd name="connsiteY3" fmla="*/ 73 h 122231"/>
                <a:gd name="connsiteX4" fmla="*/ 116943 w 132650"/>
                <a:gd name="connsiteY4" fmla="*/ 768 h 122231"/>
                <a:gd name="connsiteX5" fmla="*/ 99302 w 132650"/>
                <a:gd name="connsiteY5" fmla="*/ 73 h 122231"/>
                <a:gd name="connsiteX6" fmla="*/ 95909 w 132650"/>
                <a:gd name="connsiteY6" fmla="*/ 3898 h 122231"/>
                <a:gd name="connsiteX7" fmla="*/ 98962 w 132650"/>
                <a:gd name="connsiteY7" fmla="*/ 6332 h 122231"/>
                <a:gd name="connsiteX8" fmla="*/ 105917 w 132650"/>
                <a:gd name="connsiteY8" fmla="*/ 11375 h 122231"/>
                <a:gd name="connsiteX9" fmla="*/ 102864 w 132650"/>
                <a:gd name="connsiteY9" fmla="*/ 18329 h 122231"/>
                <a:gd name="connsiteX10" fmla="*/ 47225 w 132650"/>
                <a:gd name="connsiteY10" fmla="*/ 102483 h 122231"/>
                <a:gd name="connsiteX11" fmla="*/ 31789 w 132650"/>
                <a:gd name="connsiteY11" fmla="*/ 13635 h 122231"/>
                <a:gd name="connsiteX12" fmla="*/ 31450 w 132650"/>
                <a:gd name="connsiteY12" fmla="*/ 11027 h 122231"/>
                <a:gd name="connsiteX13" fmla="*/ 42136 w 132650"/>
                <a:gd name="connsiteY13" fmla="*/ 6332 h 122231"/>
                <a:gd name="connsiteX14" fmla="*/ 47225 w 132650"/>
                <a:gd name="connsiteY14" fmla="*/ 2507 h 122231"/>
                <a:gd name="connsiteX15" fmla="*/ 44341 w 132650"/>
                <a:gd name="connsiteY15" fmla="*/ 73 h 122231"/>
                <a:gd name="connsiteX16" fmla="*/ 22459 w 132650"/>
                <a:gd name="connsiteY16" fmla="*/ 768 h 122231"/>
                <a:gd name="connsiteX17" fmla="*/ 3630 w 132650"/>
                <a:gd name="connsiteY17" fmla="*/ 73 h 122231"/>
                <a:gd name="connsiteX18" fmla="*/ 238 w 132650"/>
                <a:gd name="connsiteY18" fmla="*/ 3898 h 122231"/>
                <a:gd name="connsiteX19" fmla="*/ 4478 w 132650"/>
                <a:gd name="connsiteY19" fmla="*/ 6332 h 122231"/>
                <a:gd name="connsiteX20" fmla="*/ 14995 w 132650"/>
                <a:gd name="connsiteY20" fmla="*/ 11896 h 122231"/>
                <a:gd name="connsiteX21" fmla="*/ 33485 w 132650"/>
                <a:gd name="connsiteY21" fmla="*/ 117610 h 122231"/>
                <a:gd name="connsiteX22" fmla="*/ 37556 w 132650"/>
                <a:gd name="connsiteY22" fmla="*/ 122304 h 122231"/>
                <a:gd name="connsiteX23" fmla="*/ 43324 w 132650"/>
                <a:gd name="connsiteY23" fmla="*/ 118479 h 122231"/>
                <a:gd name="connsiteX24" fmla="*/ 108122 w 132650"/>
                <a:gd name="connsiteY24" fmla="*/ 20764 h 122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2650" h="122231">
                  <a:moveTo>
                    <a:pt x="108122" y="20764"/>
                  </a:moveTo>
                  <a:cubicBezTo>
                    <a:pt x="114399" y="11375"/>
                    <a:pt x="119827" y="7028"/>
                    <a:pt x="128987" y="6332"/>
                  </a:cubicBezTo>
                  <a:cubicBezTo>
                    <a:pt x="131022" y="6158"/>
                    <a:pt x="132888" y="5985"/>
                    <a:pt x="132888" y="2507"/>
                  </a:cubicBezTo>
                  <a:cubicBezTo>
                    <a:pt x="132888" y="1986"/>
                    <a:pt x="132549" y="73"/>
                    <a:pt x="130513" y="73"/>
                  </a:cubicBezTo>
                  <a:cubicBezTo>
                    <a:pt x="126442" y="73"/>
                    <a:pt x="121184" y="768"/>
                    <a:pt x="116943" y="768"/>
                  </a:cubicBezTo>
                  <a:cubicBezTo>
                    <a:pt x="111515" y="768"/>
                    <a:pt x="104390" y="73"/>
                    <a:pt x="99302" y="73"/>
                  </a:cubicBezTo>
                  <a:cubicBezTo>
                    <a:pt x="97775" y="73"/>
                    <a:pt x="95909" y="595"/>
                    <a:pt x="95909" y="3898"/>
                  </a:cubicBezTo>
                  <a:cubicBezTo>
                    <a:pt x="95909" y="6158"/>
                    <a:pt x="98284" y="6332"/>
                    <a:pt x="98962" y="6332"/>
                  </a:cubicBezTo>
                  <a:cubicBezTo>
                    <a:pt x="104390" y="6680"/>
                    <a:pt x="105917" y="8766"/>
                    <a:pt x="105917" y="11375"/>
                  </a:cubicBezTo>
                  <a:cubicBezTo>
                    <a:pt x="105917" y="13809"/>
                    <a:pt x="104730" y="15547"/>
                    <a:pt x="102864" y="18329"/>
                  </a:cubicBezTo>
                  <a:lnTo>
                    <a:pt x="47225" y="102483"/>
                  </a:lnTo>
                  <a:lnTo>
                    <a:pt x="31789" y="13635"/>
                  </a:lnTo>
                  <a:cubicBezTo>
                    <a:pt x="31450" y="12070"/>
                    <a:pt x="31450" y="11722"/>
                    <a:pt x="31450" y="11027"/>
                  </a:cubicBezTo>
                  <a:cubicBezTo>
                    <a:pt x="31450" y="6332"/>
                    <a:pt x="40949" y="6332"/>
                    <a:pt x="42136" y="6332"/>
                  </a:cubicBezTo>
                  <a:cubicBezTo>
                    <a:pt x="45020" y="6332"/>
                    <a:pt x="47225" y="6332"/>
                    <a:pt x="47225" y="2507"/>
                  </a:cubicBezTo>
                  <a:cubicBezTo>
                    <a:pt x="47225" y="2333"/>
                    <a:pt x="47056" y="73"/>
                    <a:pt x="44341" y="73"/>
                  </a:cubicBezTo>
                  <a:cubicBezTo>
                    <a:pt x="39422" y="73"/>
                    <a:pt x="27378" y="768"/>
                    <a:pt x="22459" y="768"/>
                  </a:cubicBezTo>
                  <a:cubicBezTo>
                    <a:pt x="18218" y="768"/>
                    <a:pt x="7871" y="73"/>
                    <a:pt x="3630" y="73"/>
                  </a:cubicBezTo>
                  <a:cubicBezTo>
                    <a:pt x="2104" y="73"/>
                    <a:pt x="238" y="595"/>
                    <a:pt x="238" y="3898"/>
                  </a:cubicBezTo>
                  <a:cubicBezTo>
                    <a:pt x="238" y="6332"/>
                    <a:pt x="2612" y="6332"/>
                    <a:pt x="4478" y="6332"/>
                  </a:cubicBezTo>
                  <a:cubicBezTo>
                    <a:pt x="13978" y="6332"/>
                    <a:pt x="14147" y="7376"/>
                    <a:pt x="14995" y="11896"/>
                  </a:cubicBezTo>
                  <a:lnTo>
                    <a:pt x="33485" y="117610"/>
                  </a:lnTo>
                  <a:cubicBezTo>
                    <a:pt x="34164" y="121261"/>
                    <a:pt x="34333" y="122304"/>
                    <a:pt x="37556" y="122304"/>
                  </a:cubicBezTo>
                  <a:cubicBezTo>
                    <a:pt x="40779" y="122304"/>
                    <a:pt x="41627" y="121087"/>
                    <a:pt x="43324" y="118479"/>
                  </a:cubicBezTo>
                  <a:lnTo>
                    <a:pt x="108122" y="20764"/>
                  </a:lnTo>
                  <a:close/>
                </a:path>
              </a:pathLst>
            </a:custGeom>
            <a:solidFill>
              <a:srgbClr val="1A1AFF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C95FFCE4-B924-04BA-99D9-816A06AC0D5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5027629" y="8717953"/>
              <a:ext cx="322802" cy="9934"/>
            </a:xfrm>
            <a:custGeom>
              <a:avLst/>
              <a:gdLst>
                <a:gd name="connsiteX0" fmla="*/ 0 w 322802"/>
                <a:gd name="connsiteY0" fmla="*/ 0 h 9934"/>
                <a:gd name="connsiteX1" fmla="*/ 322802 w 322802"/>
                <a:gd name="connsiteY1" fmla="*/ 0 h 9934"/>
                <a:gd name="connsiteX2" fmla="*/ 322802 w 322802"/>
                <a:gd name="connsiteY2" fmla="*/ 9935 h 9934"/>
                <a:gd name="connsiteX3" fmla="*/ 0 w 322802"/>
                <a:gd name="connsiteY3" fmla="*/ 9935 h 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02" h="9934">
                  <a:moveTo>
                    <a:pt x="0" y="0"/>
                  </a:moveTo>
                  <a:lnTo>
                    <a:pt x="322802" y="0"/>
                  </a:lnTo>
                  <a:lnTo>
                    <a:pt x="322802" y="9935"/>
                  </a:lnTo>
                  <a:lnTo>
                    <a:pt x="0" y="9935"/>
                  </a:lnTo>
                  <a:close/>
                </a:path>
              </a:pathLst>
            </a:custGeom>
            <a:solidFill>
              <a:srgbClr val="000000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177CB458-1064-A53D-2EE5-C715F147D2B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037807" y="8778795"/>
              <a:ext cx="99354" cy="179583"/>
            </a:xfrm>
            <a:custGeom>
              <a:avLst/>
              <a:gdLst>
                <a:gd name="connsiteX0" fmla="*/ 54029 w 99354"/>
                <a:gd name="connsiteY0" fmla="*/ 68143 h 179583"/>
                <a:gd name="connsiteX1" fmla="*/ 232 w 99354"/>
                <a:gd name="connsiteY1" fmla="*/ 137940 h 179583"/>
                <a:gd name="connsiteX2" fmla="*/ 38520 w 99354"/>
                <a:gd name="connsiteY2" fmla="*/ 179669 h 179583"/>
                <a:gd name="connsiteX3" fmla="*/ 86986 w 99354"/>
                <a:gd name="connsiteY3" fmla="*/ 106395 h 179583"/>
                <a:gd name="connsiteX4" fmla="*/ 69054 w 99354"/>
                <a:gd name="connsiteY4" fmla="*/ 60195 h 179583"/>
                <a:gd name="connsiteX5" fmla="*/ 46032 w 99354"/>
                <a:gd name="connsiteY5" fmla="*/ 19459 h 179583"/>
                <a:gd name="connsiteX6" fmla="*/ 59360 w 99354"/>
                <a:gd name="connsiteY6" fmla="*/ 8033 h 179583"/>
                <a:gd name="connsiteX7" fmla="*/ 76566 w 99354"/>
                <a:gd name="connsiteY7" fmla="*/ 14740 h 179583"/>
                <a:gd name="connsiteX8" fmla="*/ 89894 w 99354"/>
                <a:gd name="connsiteY8" fmla="*/ 20950 h 179583"/>
                <a:gd name="connsiteX9" fmla="*/ 99587 w 99354"/>
                <a:gd name="connsiteY9" fmla="*/ 11014 h 179583"/>
                <a:gd name="connsiteX10" fmla="*/ 86986 w 99354"/>
                <a:gd name="connsiteY10" fmla="*/ 2817 h 179583"/>
                <a:gd name="connsiteX11" fmla="*/ 67115 w 99354"/>
                <a:gd name="connsiteY11" fmla="*/ 85 h 179583"/>
                <a:gd name="connsiteX12" fmla="*/ 39489 w 99354"/>
                <a:gd name="connsiteY12" fmla="*/ 25669 h 179583"/>
                <a:gd name="connsiteX13" fmla="*/ 54029 w 99354"/>
                <a:gd name="connsiteY13" fmla="*/ 68143 h 179583"/>
                <a:gd name="connsiteX14" fmla="*/ 56937 w 99354"/>
                <a:gd name="connsiteY14" fmla="*/ 73608 h 179583"/>
                <a:gd name="connsiteX15" fmla="*/ 70265 w 99354"/>
                <a:gd name="connsiteY15" fmla="*/ 116330 h 179583"/>
                <a:gd name="connsiteX16" fmla="*/ 38520 w 99354"/>
                <a:gd name="connsiteY16" fmla="*/ 174204 h 179583"/>
                <a:gd name="connsiteX17" fmla="*/ 15257 w 99354"/>
                <a:gd name="connsiteY17" fmla="*/ 144895 h 179583"/>
                <a:gd name="connsiteX18" fmla="*/ 56937 w 99354"/>
                <a:gd name="connsiteY18" fmla="*/ 73608 h 1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354" h="179583">
                  <a:moveTo>
                    <a:pt x="54029" y="68143"/>
                  </a:moveTo>
                  <a:cubicBezTo>
                    <a:pt x="23738" y="75595"/>
                    <a:pt x="232" y="107885"/>
                    <a:pt x="232" y="137940"/>
                  </a:cubicBezTo>
                  <a:cubicBezTo>
                    <a:pt x="232" y="161785"/>
                    <a:pt x="15741" y="179669"/>
                    <a:pt x="38520" y="179669"/>
                  </a:cubicBezTo>
                  <a:cubicBezTo>
                    <a:pt x="66873" y="179669"/>
                    <a:pt x="86986" y="140672"/>
                    <a:pt x="86986" y="106395"/>
                  </a:cubicBezTo>
                  <a:cubicBezTo>
                    <a:pt x="86986" y="83791"/>
                    <a:pt x="77293" y="71372"/>
                    <a:pt x="69054" y="60195"/>
                  </a:cubicBezTo>
                  <a:cubicBezTo>
                    <a:pt x="60330" y="49017"/>
                    <a:pt x="46032" y="30388"/>
                    <a:pt x="46032" y="19459"/>
                  </a:cubicBezTo>
                  <a:cubicBezTo>
                    <a:pt x="46032" y="13995"/>
                    <a:pt x="50879" y="8033"/>
                    <a:pt x="59360" y="8033"/>
                  </a:cubicBezTo>
                  <a:cubicBezTo>
                    <a:pt x="66630" y="8033"/>
                    <a:pt x="71477" y="11262"/>
                    <a:pt x="76566" y="14740"/>
                  </a:cubicBezTo>
                  <a:cubicBezTo>
                    <a:pt x="81412" y="17720"/>
                    <a:pt x="86259" y="20950"/>
                    <a:pt x="89894" y="20950"/>
                  </a:cubicBezTo>
                  <a:cubicBezTo>
                    <a:pt x="95952" y="20950"/>
                    <a:pt x="99587" y="14988"/>
                    <a:pt x="99587" y="11014"/>
                  </a:cubicBezTo>
                  <a:cubicBezTo>
                    <a:pt x="99587" y="5550"/>
                    <a:pt x="95710" y="4804"/>
                    <a:pt x="86986" y="2817"/>
                  </a:cubicBezTo>
                  <a:cubicBezTo>
                    <a:pt x="74385" y="85"/>
                    <a:pt x="70992" y="85"/>
                    <a:pt x="67115" y="85"/>
                  </a:cubicBezTo>
                  <a:cubicBezTo>
                    <a:pt x="48213" y="85"/>
                    <a:pt x="39489" y="10766"/>
                    <a:pt x="39489" y="25669"/>
                  </a:cubicBezTo>
                  <a:cubicBezTo>
                    <a:pt x="39489" y="39082"/>
                    <a:pt x="46517" y="52991"/>
                    <a:pt x="54029" y="68143"/>
                  </a:cubicBezTo>
                  <a:close/>
                  <a:moveTo>
                    <a:pt x="56937" y="73608"/>
                  </a:moveTo>
                  <a:cubicBezTo>
                    <a:pt x="62995" y="85033"/>
                    <a:pt x="70265" y="98446"/>
                    <a:pt x="70265" y="116330"/>
                  </a:cubicBezTo>
                  <a:cubicBezTo>
                    <a:pt x="70265" y="132724"/>
                    <a:pt x="61057" y="174204"/>
                    <a:pt x="38520" y="174204"/>
                  </a:cubicBezTo>
                  <a:cubicBezTo>
                    <a:pt x="25192" y="174204"/>
                    <a:pt x="15257" y="163772"/>
                    <a:pt x="15257" y="144895"/>
                  </a:cubicBezTo>
                  <a:cubicBezTo>
                    <a:pt x="15257" y="129246"/>
                    <a:pt x="24223" y="82549"/>
                    <a:pt x="56937" y="73608"/>
                  </a:cubicBezTo>
                  <a:close/>
                </a:path>
              </a:pathLst>
            </a:custGeom>
            <a:solidFill>
              <a:srgbClr val="1A8000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1A908317-3CDB-AD81-8F72-CFFC4CA10B65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5147883" y="8873902"/>
              <a:ext cx="180825" cy="118753"/>
            </a:xfrm>
            <a:custGeom>
              <a:avLst/>
              <a:gdLst>
                <a:gd name="connsiteX0" fmla="*/ 160876 w 180825"/>
                <a:gd name="connsiteY0" fmla="*/ 14170 h 118753"/>
                <a:gd name="connsiteX1" fmla="*/ 175295 w 180825"/>
                <a:gd name="connsiteY1" fmla="*/ 6346 h 118753"/>
                <a:gd name="connsiteX2" fmla="*/ 181062 w 180825"/>
                <a:gd name="connsiteY2" fmla="*/ 2695 h 118753"/>
                <a:gd name="connsiteX3" fmla="*/ 175973 w 180825"/>
                <a:gd name="connsiteY3" fmla="*/ 87 h 118753"/>
                <a:gd name="connsiteX4" fmla="*/ 152904 w 180825"/>
                <a:gd name="connsiteY4" fmla="*/ 87 h 118753"/>
                <a:gd name="connsiteX5" fmla="*/ 145610 w 180825"/>
                <a:gd name="connsiteY5" fmla="*/ 3564 h 118753"/>
                <a:gd name="connsiteX6" fmla="*/ 80132 w 180825"/>
                <a:gd name="connsiteY6" fmla="*/ 102670 h 118753"/>
                <a:gd name="connsiteX7" fmla="*/ 63339 w 180825"/>
                <a:gd name="connsiteY7" fmla="*/ 4781 h 118753"/>
                <a:gd name="connsiteX8" fmla="*/ 57402 w 180825"/>
                <a:gd name="connsiteY8" fmla="*/ 87 h 118753"/>
                <a:gd name="connsiteX9" fmla="*/ 33145 w 180825"/>
                <a:gd name="connsiteY9" fmla="*/ 87 h 118753"/>
                <a:gd name="connsiteX10" fmla="*/ 27547 w 180825"/>
                <a:gd name="connsiteY10" fmla="*/ 3912 h 118753"/>
                <a:gd name="connsiteX11" fmla="*/ 33315 w 180825"/>
                <a:gd name="connsiteY11" fmla="*/ 6346 h 118753"/>
                <a:gd name="connsiteX12" fmla="*/ 39760 w 180825"/>
                <a:gd name="connsiteY12" fmla="*/ 6694 h 118753"/>
                <a:gd name="connsiteX13" fmla="*/ 43492 w 180825"/>
                <a:gd name="connsiteY13" fmla="*/ 9128 h 118753"/>
                <a:gd name="connsiteX14" fmla="*/ 42814 w 180825"/>
                <a:gd name="connsiteY14" fmla="*/ 12953 h 118753"/>
                <a:gd name="connsiteX15" fmla="*/ 21440 w 180825"/>
                <a:gd name="connsiteY15" fmla="*/ 100236 h 118753"/>
                <a:gd name="connsiteX16" fmla="*/ 3799 w 180825"/>
                <a:gd name="connsiteY16" fmla="*/ 112581 h 118753"/>
                <a:gd name="connsiteX17" fmla="*/ 237 w 180825"/>
                <a:gd name="connsiteY17" fmla="*/ 116406 h 118753"/>
                <a:gd name="connsiteX18" fmla="*/ 2781 w 180825"/>
                <a:gd name="connsiteY18" fmla="*/ 118840 h 118753"/>
                <a:gd name="connsiteX19" fmla="*/ 20423 w 180825"/>
                <a:gd name="connsiteY19" fmla="*/ 118145 h 118753"/>
                <a:gd name="connsiteX20" fmla="*/ 38403 w 180825"/>
                <a:gd name="connsiteY20" fmla="*/ 118840 h 118753"/>
                <a:gd name="connsiteX21" fmla="*/ 41796 w 180825"/>
                <a:gd name="connsiteY21" fmla="*/ 115015 h 118753"/>
                <a:gd name="connsiteX22" fmla="*/ 38064 w 180825"/>
                <a:gd name="connsiteY22" fmla="*/ 112581 h 118753"/>
                <a:gd name="connsiteX23" fmla="*/ 27208 w 180825"/>
                <a:gd name="connsiteY23" fmla="*/ 105278 h 118753"/>
                <a:gd name="connsiteX24" fmla="*/ 27886 w 180825"/>
                <a:gd name="connsiteY24" fmla="*/ 100932 h 118753"/>
                <a:gd name="connsiteX25" fmla="*/ 50447 w 180825"/>
                <a:gd name="connsiteY25" fmla="*/ 8432 h 118753"/>
                <a:gd name="connsiteX26" fmla="*/ 50617 w 180825"/>
                <a:gd name="connsiteY26" fmla="*/ 8432 h 118753"/>
                <a:gd name="connsiteX27" fmla="*/ 68767 w 180825"/>
                <a:gd name="connsiteY27" fmla="*/ 114146 h 118753"/>
                <a:gd name="connsiteX28" fmla="*/ 72160 w 180825"/>
                <a:gd name="connsiteY28" fmla="*/ 118840 h 118753"/>
                <a:gd name="connsiteX29" fmla="*/ 77079 w 180825"/>
                <a:gd name="connsiteY29" fmla="*/ 115015 h 118753"/>
                <a:gd name="connsiteX30" fmla="*/ 148324 w 180825"/>
                <a:gd name="connsiteY30" fmla="*/ 6694 h 118753"/>
                <a:gd name="connsiteX31" fmla="*/ 148493 w 180825"/>
                <a:gd name="connsiteY31" fmla="*/ 6867 h 118753"/>
                <a:gd name="connsiteX32" fmla="*/ 124575 w 180825"/>
                <a:gd name="connsiteY32" fmla="*/ 105278 h 118753"/>
                <a:gd name="connsiteX33" fmla="*/ 109648 w 180825"/>
                <a:gd name="connsiteY33" fmla="*/ 112581 h 118753"/>
                <a:gd name="connsiteX34" fmla="*/ 104559 w 180825"/>
                <a:gd name="connsiteY34" fmla="*/ 116406 h 118753"/>
                <a:gd name="connsiteX35" fmla="*/ 107273 w 180825"/>
                <a:gd name="connsiteY35" fmla="*/ 118840 h 118753"/>
                <a:gd name="connsiteX36" fmla="*/ 117790 w 180825"/>
                <a:gd name="connsiteY36" fmla="*/ 118319 h 118753"/>
                <a:gd name="connsiteX37" fmla="*/ 128477 w 180825"/>
                <a:gd name="connsiteY37" fmla="*/ 118145 h 118753"/>
                <a:gd name="connsiteX38" fmla="*/ 150020 w 180825"/>
                <a:gd name="connsiteY38" fmla="*/ 118840 h 118753"/>
                <a:gd name="connsiteX39" fmla="*/ 153582 w 180825"/>
                <a:gd name="connsiteY39" fmla="*/ 115015 h 118753"/>
                <a:gd name="connsiteX40" fmla="*/ 148154 w 180825"/>
                <a:gd name="connsiteY40" fmla="*/ 112581 h 118753"/>
                <a:gd name="connsiteX41" fmla="*/ 141708 w 180825"/>
                <a:gd name="connsiteY41" fmla="*/ 112233 h 118753"/>
                <a:gd name="connsiteX42" fmla="*/ 137807 w 180825"/>
                <a:gd name="connsiteY42" fmla="*/ 109625 h 118753"/>
                <a:gd name="connsiteX43" fmla="*/ 138485 w 180825"/>
                <a:gd name="connsiteY43" fmla="*/ 105800 h 118753"/>
                <a:gd name="connsiteX44" fmla="*/ 160876 w 180825"/>
                <a:gd name="connsiteY44" fmla="*/ 14170 h 11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0825" h="118753">
                  <a:moveTo>
                    <a:pt x="160876" y="14170"/>
                  </a:moveTo>
                  <a:cubicBezTo>
                    <a:pt x="162403" y="7737"/>
                    <a:pt x="162742" y="6346"/>
                    <a:pt x="175295" y="6346"/>
                  </a:cubicBezTo>
                  <a:cubicBezTo>
                    <a:pt x="178857" y="6346"/>
                    <a:pt x="181062" y="6346"/>
                    <a:pt x="181062" y="2695"/>
                  </a:cubicBezTo>
                  <a:cubicBezTo>
                    <a:pt x="181062" y="87"/>
                    <a:pt x="179027" y="87"/>
                    <a:pt x="175973" y="87"/>
                  </a:cubicBezTo>
                  <a:lnTo>
                    <a:pt x="152904" y="87"/>
                  </a:lnTo>
                  <a:cubicBezTo>
                    <a:pt x="147984" y="87"/>
                    <a:pt x="147815" y="260"/>
                    <a:pt x="145610" y="3564"/>
                  </a:cubicBezTo>
                  <a:lnTo>
                    <a:pt x="80132" y="102670"/>
                  </a:lnTo>
                  <a:lnTo>
                    <a:pt x="63339" y="4781"/>
                  </a:lnTo>
                  <a:cubicBezTo>
                    <a:pt x="62491" y="260"/>
                    <a:pt x="62491" y="87"/>
                    <a:pt x="57402" y="87"/>
                  </a:cubicBezTo>
                  <a:lnTo>
                    <a:pt x="33145" y="87"/>
                  </a:lnTo>
                  <a:cubicBezTo>
                    <a:pt x="29752" y="87"/>
                    <a:pt x="27547" y="87"/>
                    <a:pt x="27547" y="3912"/>
                  </a:cubicBezTo>
                  <a:cubicBezTo>
                    <a:pt x="27547" y="6346"/>
                    <a:pt x="29583" y="6346"/>
                    <a:pt x="33315" y="6346"/>
                  </a:cubicBezTo>
                  <a:cubicBezTo>
                    <a:pt x="36029" y="6346"/>
                    <a:pt x="36707" y="6346"/>
                    <a:pt x="39760" y="6694"/>
                  </a:cubicBezTo>
                  <a:cubicBezTo>
                    <a:pt x="43153" y="7041"/>
                    <a:pt x="43492" y="7389"/>
                    <a:pt x="43492" y="9128"/>
                  </a:cubicBezTo>
                  <a:cubicBezTo>
                    <a:pt x="43492" y="9302"/>
                    <a:pt x="43492" y="10345"/>
                    <a:pt x="42814" y="12953"/>
                  </a:cubicBezTo>
                  <a:lnTo>
                    <a:pt x="21440" y="100236"/>
                  </a:lnTo>
                  <a:cubicBezTo>
                    <a:pt x="19914" y="106148"/>
                    <a:pt x="17369" y="112059"/>
                    <a:pt x="3799" y="112581"/>
                  </a:cubicBezTo>
                  <a:cubicBezTo>
                    <a:pt x="2442" y="112581"/>
                    <a:pt x="237" y="112755"/>
                    <a:pt x="237" y="116406"/>
                  </a:cubicBezTo>
                  <a:cubicBezTo>
                    <a:pt x="237" y="116580"/>
                    <a:pt x="406" y="118840"/>
                    <a:pt x="2781" y="118840"/>
                  </a:cubicBezTo>
                  <a:cubicBezTo>
                    <a:pt x="7870" y="118840"/>
                    <a:pt x="14994" y="118145"/>
                    <a:pt x="20423" y="118145"/>
                  </a:cubicBezTo>
                  <a:cubicBezTo>
                    <a:pt x="24494" y="118145"/>
                    <a:pt x="34332" y="118840"/>
                    <a:pt x="38403" y="118840"/>
                  </a:cubicBezTo>
                  <a:cubicBezTo>
                    <a:pt x="39252" y="118840"/>
                    <a:pt x="41796" y="118840"/>
                    <a:pt x="41796" y="115015"/>
                  </a:cubicBezTo>
                  <a:cubicBezTo>
                    <a:pt x="41796" y="112755"/>
                    <a:pt x="39591" y="112581"/>
                    <a:pt x="38064" y="112581"/>
                  </a:cubicBezTo>
                  <a:cubicBezTo>
                    <a:pt x="27208" y="112233"/>
                    <a:pt x="27208" y="107713"/>
                    <a:pt x="27208" y="105278"/>
                  </a:cubicBezTo>
                  <a:cubicBezTo>
                    <a:pt x="27208" y="104583"/>
                    <a:pt x="27208" y="103714"/>
                    <a:pt x="27886" y="100932"/>
                  </a:cubicBezTo>
                  <a:lnTo>
                    <a:pt x="50447" y="8432"/>
                  </a:lnTo>
                  <a:lnTo>
                    <a:pt x="50617" y="8432"/>
                  </a:lnTo>
                  <a:lnTo>
                    <a:pt x="68767" y="114146"/>
                  </a:lnTo>
                  <a:cubicBezTo>
                    <a:pt x="69276" y="117275"/>
                    <a:pt x="69615" y="118840"/>
                    <a:pt x="72160" y="118840"/>
                  </a:cubicBezTo>
                  <a:cubicBezTo>
                    <a:pt x="74535" y="118840"/>
                    <a:pt x="75892" y="116928"/>
                    <a:pt x="77079" y="115015"/>
                  </a:cubicBezTo>
                  <a:lnTo>
                    <a:pt x="148324" y="6694"/>
                  </a:lnTo>
                  <a:lnTo>
                    <a:pt x="148493" y="6867"/>
                  </a:lnTo>
                  <a:lnTo>
                    <a:pt x="124575" y="105278"/>
                  </a:lnTo>
                  <a:cubicBezTo>
                    <a:pt x="123218" y="111190"/>
                    <a:pt x="122879" y="112581"/>
                    <a:pt x="109648" y="112581"/>
                  </a:cubicBezTo>
                  <a:cubicBezTo>
                    <a:pt x="106595" y="112581"/>
                    <a:pt x="104559" y="112581"/>
                    <a:pt x="104559" y="116406"/>
                  </a:cubicBezTo>
                  <a:cubicBezTo>
                    <a:pt x="104559" y="116580"/>
                    <a:pt x="104559" y="118840"/>
                    <a:pt x="107273" y="118840"/>
                  </a:cubicBezTo>
                  <a:cubicBezTo>
                    <a:pt x="110496" y="118840"/>
                    <a:pt x="114398" y="118319"/>
                    <a:pt x="117790" y="118319"/>
                  </a:cubicBezTo>
                  <a:cubicBezTo>
                    <a:pt x="121183" y="118319"/>
                    <a:pt x="125084" y="118145"/>
                    <a:pt x="128477" y="118145"/>
                  </a:cubicBezTo>
                  <a:cubicBezTo>
                    <a:pt x="133227" y="118145"/>
                    <a:pt x="145270" y="118840"/>
                    <a:pt x="150020" y="118840"/>
                  </a:cubicBezTo>
                  <a:cubicBezTo>
                    <a:pt x="151038" y="118840"/>
                    <a:pt x="153582" y="118840"/>
                    <a:pt x="153582" y="115015"/>
                  </a:cubicBezTo>
                  <a:cubicBezTo>
                    <a:pt x="153582" y="112581"/>
                    <a:pt x="151547" y="112581"/>
                    <a:pt x="148154" y="112581"/>
                  </a:cubicBezTo>
                  <a:cubicBezTo>
                    <a:pt x="147984" y="112581"/>
                    <a:pt x="144761" y="112581"/>
                    <a:pt x="141708" y="112233"/>
                  </a:cubicBezTo>
                  <a:cubicBezTo>
                    <a:pt x="137807" y="111885"/>
                    <a:pt x="137807" y="111364"/>
                    <a:pt x="137807" y="109625"/>
                  </a:cubicBezTo>
                  <a:cubicBezTo>
                    <a:pt x="137807" y="108582"/>
                    <a:pt x="138316" y="106843"/>
                    <a:pt x="138485" y="105800"/>
                  </a:cubicBezTo>
                  <a:lnTo>
                    <a:pt x="160876" y="14170"/>
                  </a:lnTo>
                  <a:close/>
                </a:path>
              </a:pathLst>
            </a:custGeom>
            <a:solidFill>
              <a:srgbClr val="1A8000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8AE338B1-5DA8-65C2-AF36-5EB8B3DADF2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5387992" y="8424853"/>
              <a:ext cx="119225" cy="595880"/>
            </a:xfrm>
            <a:custGeom>
              <a:avLst/>
              <a:gdLst>
                <a:gd name="connsiteX0" fmla="*/ 119472 w 119225"/>
                <a:gd name="connsiteY0" fmla="*/ 298128 h 595880"/>
                <a:gd name="connsiteX1" fmla="*/ 36111 w 119225"/>
                <a:gd name="connsiteY1" fmla="*/ 27883 h 595880"/>
                <a:gd name="connsiteX2" fmla="*/ 12121 w 119225"/>
                <a:gd name="connsiteY2" fmla="*/ 3045 h 595880"/>
                <a:gd name="connsiteX3" fmla="*/ 5336 w 119225"/>
                <a:gd name="connsiteY3" fmla="*/ 64 h 595880"/>
                <a:gd name="connsiteX4" fmla="*/ 247 w 119225"/>
                <a:gd name="connsiteY4" fmla="*/ 2548 h 595880"/>
                <a:gd name="connsiteX5" fmla="*/ 1701 w 119225"/>
                <a:gd name="connsiteY5" fmla="*/ 5032 h 595880"/>
                <a:gd name="connsiteX6" fmla="*/ 42654 w 119225"/>
                <a:gd name="connsiteY6" fmla="*/ 57442 h 595880"/>
                <a:gd name="connsiteX7" fmla="*/ 99359 w 119225"/>
                <a:gd name="connsiteY7" fmla="*/ 297880 h 595880"/>
                <a:gd name="connsiteX8" fmla="*/ 50651 w 119225"/>
                <a:gd name="connsiteY8" fmla="*/ 524906 h 595880"/>
                <a:gd name="connsiteX9" fmla="*/ 1216 w 119225"/>
                <a:gd name="connsiteY9" fmla="*/ 591225 h 595880"/>
                <a:gd name="connsiteX10" fmla="*/ 247 w 119225"/>
                <a:gd name="connsiteY10" fmla="*/ 593460 h 595880"/>
                <a:gd name="connsiteX11" fmla="*/ 5336 w 119225"/>
                <a:gd name="connsiteY11" fmla="*/ 595944 h 595880"/>
                <a:gd name="connsiteX12" fmla="*/ 12848 w 119225"/>
                <a:gd name="connsiteY12" fmla="*/ 592219 h 595880"/>
                <a:gd name="connsiteX13" fmla="*/ 119472 w 119225"/>
                <a:gd name="connsiteY13" fmla="*/ 298128 h 59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9225" h="595880">
                  <a:moveTo>
                    <a:pt x="119472" y="298128"/>
                  </a:moveTo>
                  <a:cubicBezTo>
                    <a:pt x="119472" y="200512"/>
                    <a:pt x="97663" y="102151"/>
                    <a:pt x="36111" y="27883"/>
                  </a:cubicBezTo>
                  <a:cubicBezTo>
                    <a:pt x="31265" y="22171"/>
                    <a:pt x="22056" y="11987"/>
                    <a:pt x="12121" y="3045"/>
                  </a:cubicBezTo>
                  <a:cubicBezTo>
                    <a:pt x="9213" y="64"/>
                    <a:pt x="8728" y="64"/>
                    <a:pt x="5336" y="64"/>
                  </a:cubicBezTo>
                  <a:cubicBezTo>
                    <a:pt x="2428" y="64"/>
                    <a:pt x="247" y="64"/>
                    <a:pt x="247" y="2548"/>
                  </a:cubicBezTo>
                  <a:cubicBezTo>
                    <a:pt x="247" y="3542"/>
                    <a:pt x="1216" y="4535"/>
                    <a:pt x="1701" y="5032"/>
                  </a:cubicBezTo>
                  <a:cubicBezTo>
                    <a:pt x="10182" y="13974"/>
                    <a:pt x="26418" y="30616"/>
                    <a:pt x="42654" y="57442"/>
                  </a:cubicBezTo>
                  <a:cubicBezTo>
                    <a:pt x="81669" y="121525"/>
                    <a:pt x="99359" y="202251"/>
                    <a:pt x="99359" y="297880"/>
                  </a:cubicBezTo>
                  <a:cubicBezTo>
                    <a:pt x="99359" y="364696"/>
                    <a:pt x="90635" y="450886"/>
                    <a:pt x="50651" y="524906"/>
                  </a:cubicBezTo>
                  <a:cubicBezTo>
                    <a:pt x="31507" y="560177"/>
                    <a:pt x="11394" y="580793"/>
                    <a:pt x="1216" y="591225"/>
                  </a:cubicBezTo>
                  <a:cubicBezTo>
                    <a:pt x="731" y="591970"/>
                    <a:pt x="247" y="592715"/>
                    <a:pt x="247" y="593460"/>
                  </a:cubicBezTo>
                  <a:cubicBezTo>
                    <a:pt x="247" y="595944"/>
                    <a:pt x="2428" y="595944"/>
                    <a:pt x="5336" y="595944"/>
                  </a:cubicBezTo>
                  <a:cubicBezTo>
                    <a:pt x="8728" y="595944"/>
                    <a:pt x="9213" y="595944"/>
                    <a:pt x="12848" y="592219"/>
                  </a:cubicBezTo>
                  <a:cubicBezTo>
                    <a:pt x="94028" y="516461"/>
                    <a:pt x="119472" y="402699"/>
                    <a:pt x="119472" y="298128"/>
                  </a:cubicBezTo>
                  <a:close/>
                </a:path>
              </a:pathLst>
            </a:custGeom>
            <a:solidFill>
              <a:srgbClr val="000000"/>
            </a:solidFill>
            <a:ln w="241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1" name="ZoneTexte 100">
            <a:extLst>
              <a:ext uri="{FF2B5EF4-FFF2-40B4-BE49-F238E27FC236}">
                <a16:creationId xmlns:a16="http://schemas.microsoft.com/office/drawing/2014/main" id="{F5285614-40AC-DCC9-22B9-070CFBCCC0DC}"/>
              </a:ext>
            </a:extLst>
          </p:cNvPr>
          <p:cNvSpPr txBox="1"/>
          <p:nvPr/>
        </p:nvSpPr>
        <p:spPr>
          <a:xfrm>
            <a:off x="4994474" y="5918213"/>
            <a:ext cx="2448812" cy="830997"/>
          </a:xfrm>
          <a:prstGeom prst="rect">
            <a:avLst/>
          </a:prstGeom>
          <a:solidFill>
            <a:srgbClr val="FFFFFF"/>
          </a:solidFill>
          <a:ln w="22225"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latin typeface="+mj-lt"/>
                <a:cs typeface="Times New Roman" panose="02020603050405020304" pitchFamily="18" charset="0"/>
              </a:rPr>
              <a:t>🔔 C’est la même fonction f pour une géométrie donnée</a:t>
            </a:r>
            <a:endParaRPr lang="fr-FR" sz="1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91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0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E37AE-B02A-F74E-1D56-1FA7381E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07" y="1996052"/>
            <a:ext cx="7784597" cy="1215135"/>
          </a:xfrm>
        </p:spPr>
        <p:txBody>
          <a:bodyPr/>
          <a:lstStyle/>
          <a:p>
            <a:r>
              <a:rPr lang="fr-FR" sz="4000"/>
              <a:t>Transferts avec condensation</a:t>
            </a:r>
          </a:p>
        </p:txBody>
      </p:sp>
    </p:spTree>
    <p:extLst>
      <p:ext uri="{BB962C8B-B14F-4D97-AF65-F5344CB8AC3E}">
        <p14:creationId xmlns:p14="http://schemas.microsoft.com/office/powerpoint/2010/main" val="2956023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775D5019-1FA4-42AD-91B3-D5443CE4F87C}"/>
              </a:ext>
            </a:extLst>
          </p:cNvPr>
          <p:cNvGrpSpPr/>
          <p:nvPr/>
        </p:nvGrpSpPr>
        <p:grpSpPr>
          <a:xfrm>
            <a:off x="3214610" y="5465895"/>
            <a:ext cx="750721" cy="889408"/>
            <a:chOff x="3214610" y="5465895"/>
            <a:chExt cx="750721" cy="889408"/>
          </a:xfrm>
        </p:grpSpPr>
        <p:sp>
          <p:nvSpPr>
            <p:cNvPr id="122" name="Flèche vers le bas 121">
              <a:extLst>
                <a:ext uri="{FF2B5EF4-FFF2-40B4-BE49-F238E27FC236}">
                  <a16:creationId xmlns:a16="http://schemas.microsoft.com/office/drawing/2014/main" id="{558BD8C8-63AB-D6C1-36B4-E239CA2EEA84}"/>
                </a:ext>
              </a:extLst>
            </p:cNvPr>
            <p:cNvSpPr/>
            <p:nvPr/>
          </p:nvSpPr>
          <p:spPr bwMode="auto">
            <a:xfrm>
              <a:off x="3214610" y="5465895"/>
              <a:ext cx="415884" cy="736615"/>
            </a:xfrm>
            <a:prstGeom prst="downArrow">
              <a:avLst>
                <a:gd name="adj1" fmla="val 33820"/>
                <a:gd name="adj2" fmla="val 6439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0432FF"/>
              </a:solidFill>
              <a:round/>
              <a:headEnd/>
              <a:tailEnd/>
            </a:ln>
            <a:effectLst/>
            <a:scene3d>
              <a:camera prst="orthographicFront">
                <a:rot lat="590793" lon="19490926" rev="21494771"/>
              </a:camera>
              <a:lightRig rig="threePt" dir="t"/>
            </a:scene3d>
            <a:sp3d extrusionH="190500" contourW="12700">
              <a:extrusionClr>
                <a:srgbClr val="2ABFFF"/>
              </a:extrusionClr>
              <a:contourClr>
                <a:srgbClr val="0432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788F8C1-2395-32CA-B812-D6D3BA0E44AB}"/>
                </a:ext>
              </a:extLst>
            </p:cNvPr>
            <p:cNvGrpSpPr>
              <a:grpSpLocks noChangeAspect="1"/>
            </p:cNvGrpSpPr>
            <p:nvPr>
              <p:custDataLst>
                <p:tags r:id="rId72"/>
              </p:custDataLst>
            </p:nvPr>
          </p:nvGrpSpPr>
          <p:grpSpPr>
            <a:xfrm>
              <a:off x="3556000" y="6121400"/>
              <a:ext cx="409331" cy="233903"/>
              <a:chOff x="10184738" y="8116479"/>
              <a:chExt cx="394319" cy="238563"/>
            </a:xfrm>
          </p:grpSpPr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663570C6-9213-D9D4-5B1B-0AD117D1ACEB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10288470" y="8116479"/>
                <a:ext cx="31167" cy="30876"/>
              </a:xfrm>
              <a:custGeom>
                <a:avLst/>
                <a:gdLst>
                  <a:gd name="connsiteX0" fmla="*/ 31397 w 31167"/>
                  <a:gd name="connsiteY0" fmla="*/ 15513 h 30876"/>
                  <a:gd name="connsiteX1" fmla="*/ 15959 w 31167"/>
                  <a:gd name="connsiteY1" fmla="*/ 75 h 30876"/>
                  <a:gd name="connsiteX2" fmla="*/ 229 w 31167"/>
                  <a:gd name="connsiteY2" fmla="*/ 15513 h 30876"/>
                  <a:gd name="connsiteX3" fmla="*/ 15667 w 31167"/>
                  <a:gd name="connsiteY3" fmla="*/ 30951 h 30876"/>
                  <a:gd name="connsiteX4" fmla="*/ 31397 w 31167"/>
                  <a:gd name="connsiteY4" fmla="*/ 15513 h 30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67" h="30876">
                    <a:moveTo>
                      <a:pt x="31397" y="15513"/>
                    </a:moveTo>
                    <a:cubicBezTo>
                      <a:pt x="31397" y="7648"/>
                      <a:pt x="24697" y="75"/>
                      <a:pt x="15959" y="75"/>
                    </a:cubicBezTo>
                    <a:cubicBezTo>
                      <a:pt x="6055" y="75"/>
                      <a:pt x="229" y="8231"/>
                      <a:pt x="229" y="15513"/>
                    </a:cubicBezTo>
                    <a:cubicBezTo>
                      <a:pt x="229" y="23378"/>
                      <a:pt x="6929" y="30951"/>
                      <a:pt x="15667" y="30951"/>
                    </a:cubicBezTo>
                    <a:cubicBezTo>
                      <a:pt x="25571" y="30951"/>
                      <a:pt x="31397" y="22795"/>
                      <a:pt x="31397" y="15513"/>
                    </a:cubicBezTo>
                    <a:close/>
                  </a:path>
                </a:pathLst>
              </a:custGeom>
              <a:solidFill>
                <a:srgbClr val="1A1AFF"/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06F8EC91-8797-491B-3E92-423EAC12EAFE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10184738" y="8182601"/>
                <a:ext cx="238564" cy="131952"/>
              </a:xfrm>
              <a:custGeom>
                <a:avLst/>
                <a:gdLst>
                  <a:gd name="connsiteX0" fmla="*/ 17412 w 238564"/>
                  <a:gd name="connsiteY0" fmla="*/ 111637 h 131952"/>
                  <a:gd name="connsiteX1" fmla="*/ 14791 w 238564"/>
                  <a:gd name="connsiteY1" fmla="*/ 124163 h 131952"/>
                  <a:gd name="connsiteX2" fmla="*/ 23238 w 238564"/>
                  <a:gd name="connsiteY2" fmla="*/ 132027 h 131952"/>
                  <a:gd name="connsiteX3" fmla="*/ 34016 w 238564"/>
                  <a:gd name="connsiteY3" fmla="*/ 123871 h 131952"/>
                  <a:gd name="connsiteX4" fmla="*/ 39550 w 238564"/>
                  <a:gd name="connsiteY4" fmla="*/ 102316 h 131952"/>
                  <a:gd name="connsiteX5" fmla="*/ 45958 w 238564"/>
                  <a:gd name="connsiteY5" fmla="*/ 76100 h 131952"/>
                  <a:gd name="connsiteX6" fmla="*/ 50910 w 238564"/>
                  <a:gd name="connsiteY6" fmla="*/ 56584 h 131952"/>
                  <a:gd name="connsiteX7" fmla="*/ 54697 w 238564"/>
                  <a:gd name="connsiteY7" fmla="*/ 42020 h 131952"/>
                  <a:gd name="connsiteX8" fmla="*/ 102177 w 238564"/>
                  <a:gd name="connsiteY8" fmla="*/ 6483 h 131952"/>
                  <a:gd name="connsiteX9" fmla="*/ 117906 w 238564"/>
                  <a:gd name="connsiteY9" fmla="*/ 26873 h 131952"/>
                  <a:gd name="connsiteX10" fmla="*/ 113537 w 238564"/>
                  <a:gd name="connsiteY10" fmla="*/ 51050 h 131952"/>
                  <a:gd name="connsiteX11" fmla="*/ 105381 w 238564"/>
                  <a:gd name="connsiteY11" fmla="*/ 84839 h 131952"/>
                  <a:gd name="connsiteX12" fmla="*/ 99555 w 238564"/>
                  <a:gd name="connsiteY12" fmla="*/ 106977 h 131952"/>
                  <a:gd name="connsiteX13" fmla="*/ 95768 w 238564"/>
                  <a:gd name="connsiteY13" fmla="*/ 124163 h 131952"/>
                  <a:gd name="connsiteX14" fmla="*/ 104216 w 238564"/>
                  <a:gd name="connsiteY14" fmla="*/ 132027 h 131952"/>
                  <a:gd name="connsiteX15" fmla="*/ 117324 w 238564"/>
                  <a:gd name="connsiteY15" fmla="*/ 115424 h 131952"/>
                  <a:gd name="connsiteX16" fmla="*/ 134801 w 238564"/>
                  <a:gd name="connsiteY16" fmla="*/ 45224 h 131952"/>
                  <a:gd name="connsiteX17" fmla="*/ 182863 w 238564"/>
                  <a:gd name="connsiteY17" fmla="*/ 6483 h 131952"/>
                  <a:gd name="connsiteX18" fmla="*/ 198593 w 238564"/>
                  <a:gd name="connsiteY18" fmla="*/ 26873 h 131952"/>
                  <a:gd name="connsiteX19" fmla="*/ 180533 w 238564"/>
                  <a:gd name="connsiteY19" fmla="*/ 92121 h 131952"/>
                  <a:gd name="connsiteX20" fmla="*/ 176746 w 238564"/>
                  <a:gd name="connsiteY20" fmla="*/ 108142 h 131952"/>
                  <a:gd name="connsiteX21" fmla="*/ 200632 w 238564"/>
                  <a:gd name="connsiteY21" fmla="*/ 132027 h 131952"/>
                  <a:gd name="connsiteX22" fmla="*/ 238790 w 238564"/>
                  <a:gd name="connsiteY22" fmla="*/ 87169 h 131952"/>
                  <a:gd name="connsiteX23" fmla="*/ 235295 w 238564"/>
                  <a:gd name="connsiteY23" fmla="*/ 84257 h 131952"/>
                  <a:gd name="connsiteX24" fmla="*/ 230926 w 238564"/>
                  <a:gd name="connsiteY24" fmla="*/ 89500 h 131952"/>
                  <a:gd name="connsiteX25" fmla="*/ 201214 w 238564"/>
                  <a:gd name="connsiteY25" fmla="*/ 125619 h 131952"/>
                  <a:gd name="connsiteX26" fmla="*/ 194223 w 238564"/>
                  <a:gd name="connsiteY26" fmla="*/ 116007 h 131952"/>
                  <a:gd name="connsiteX27" fmla="*/ 199467 w 238564"/>
                  <a:gd name="connsiteY27" fmla="*/ 95325 h 131952"/>
                  <a:gd name="connsiteX28" fmla="*/ 217235 w 238564"/>
                  <a:gd name="connsiteY28" fmla="*/ 31242 h 131952"/>
                  <a:gd name="connsiteX29" fmla="*/ 183737 w 238564"/>
                  <a:gd name="connsiteY29" fmla="*/ 75 h 131952"/>
                  <a:gd name="connsiteX30" fmla="*/ 136257 w 238564"/>
                  <a:gd name="connsiteY30" fmla="*/ 28330 h 131952"/>
                  <a:gd name="connsiteX31" fmla="*/ 126936 w 238564"/>
                  <a:gd name="connsiteY31" fmla="*/ 7648 h 131952"/>
                  <a:gd name="connsiteX32" fmla="*/ 103051 w 238564"/>
                  <a:gd name="connsiteY32" fmla="*/ 75 h 131952"/>
                  <a:gd name="connsiteX33" fmla="*/ 57610 w 238564"/>
                  <a:gd name="connsiteY33" fmla="*/ 25417 h 131952"/>
                  <a:gd name="connsiteX34" fmla="*/ 30811 w 238564"/>
                  <a:gd name="connsiteY34" fmla="*/ 75 h 131952"/>
                  <a:gd name="connsiteX35" fmla="*/ 9256 w 238564"/>
                  <a:gd name="connsiteY35" fmla="*/ 16678 h 131952"/>
                  <a:gd name="connsiteX36" fmla="*/ 226 w 238564"/>
                  <a:gd name="connsiteY36" fmla="*/ 44933 h 131952"/>
                  <a:gd name="connsiteX37" fmla="*/ 3722 w 238564"/>
                  <a:gd name="connsiteY37" fmla="*/ 47846 h 131952"/>
                  <a:gd name="connsiteX38" fmla="*/ 8674 w 238564"/>
                  <a:gd name="connsiteY38" fmla="*/ 41146 h 131952"/>
                  <a:gd name="connsiteX39" fmla="*/ 29938 w 238564"/>
                  <a:gd name="connsiteY39" fmla="*/ 6483 h 131952"/>
                  <a:gd name="connsiteX40" fmla="*/ 38967 w 238564"/>
                  <a:gd name="connsiteY40" fmla="*/ 19882 h 131952"/>
                  <a:gd name="connsiteX41" fmla="*/ 34307 w 238564"/>
                  <a:gd name="connsiteY41" fmla="*/ 44350 h 131952"/>
                  <a:gd name="connsiteX42" fmla="*/ 17412 w 238564"/>
                  <a:gd name="connsiteY42" fmla="*/ 111637 h 13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38564" h="131952">
                    <a:moveTo>
                      <a:pt x="17412" y="111637"/>
                    </a:moveTo>
                    <a:cubicBezTo>
                      <a:pt x="16538" y="116007"/>
                      <a:pt x="14791" y="122706"/>
                      <a:pt x="14791" y="124163"/>
                    </a:cubicBezTo>
                    <a:cubicBezTo>
                      <a:pt x="14791" y="129406"/>
                      <a:pt x="18869" y="132027"/>
                      <a:pt x="23238" y="132027"/>
                    </a:cubicBezTo>
                    <a:cubicBezTo>
                      <a:pt x="26733" y="132027"/>
                      <a:pt x="31977" y="129697"/>
                      <a:pt x="34016" y="123871"/>
                    </a:cubicBezTo>
                    <a:cubicBezTo>
                      <a:pt x="34307" y="123289"/>
                      <a:pt x="37802" y="109598"/>
                      <a:pt x="39550" y="102316"/>
                    </a:cubicBezTo>
                    <a:lnTo>
                      <a:pt x="45958" y="76100"/>
                    </a:lnTo>
                    <a:cubicBezTo>
                      <a:pt x="47706" y="69692"/>
                      <a:pt x="49454" y="63284"/>
                      <a:pt x="50910" y="56584"/>
                    </a:cubicBezTo>
                    <a:cubicBezTo>
                      <a:pt x="52075" y="51632"/>
                      <a:pt x="54406" y="43185"/>
                      <a:pt x="54697" y="42020"/>
                    </a:cubicBezTo>
                    <a:cubicBezTo>
                      <a:pt x="59066" y="32990"/>
                      <a:pt x="74504" y="6483"/>
                      <a:pt x="102177" y="6483"/>
                    </a:cubicBezTo>
                    <a:cubicBezTo>
                      <a:pt x="115285" y="6483"/>
                      <a:pt x="117906" y="17261"/>
                      <a:pt x="117906" y="26873"/>
                    </a:cubicBezTo>
                    <a:cubicBezTo>
                      <a:pt x="117906" y="34155"/>
                      <a:pt x="115867" y="42311"/>
                      <a:pt x="113537" y="51050"/>
                    </a:cubicBezTo>
                    <a:lnTo>
                      <a:pt x="105381" y="84839"/>
                    </a:lnTo>
                    <a:lnTo>
                      <a:pt x="99555" y="106977"/>
                    </a:lnTo>
                    <a:cubicBezTo>
                      <a:pt x="98390" y="112803"/>
                      <a:pt x="95768" y="122706"/>
                      <a:pt x="95768" y="124163"/>
                    </a:cubicBezTo>
                    <a:cubicBezTo>
                      <a:pt x="95768" y="129406"/>
                      <a:pt x="99846" y="132027"/>
                      <a:pt x="104216" y="132027"/>
                    </a:cubicBezTo>
                    <a:cubicBezTo>
                      <a:pt x="113246" y="132027"/>
                      <a:pt x="114993" y="124745"/>
                      <a:pt x="117324" y="115424"/>
                    </a:cubicBezTo>
                    <a:cubicBezTo>
                      <a:pt x="121402" y="99112"/>
                      <a:pt x="132179" y="56584"/>
                      <a:pt x="134801" y="45224"/>
                    </a:cubicBezTo>
                    <a:cubicBezTo>
                      <a:pt x="135675" y="41437"/>
                      <a:pt x="151113" y="6483"/>
                      <a:pt x="182863" y="6483"/>
                    </a:cubicBezTo>
                    <a:cubicBezTo>
                      <a:pt x="195389" y="6483"/>
                      <a:pt x="198593" y="16387"/>
                      <a:pt x="198593" y="26873"/>
                    </a:cubicBezTo>
                    <a:cubicBezTo>
                      <a:pt x="198593" y="43476"/>
                      <a:pt x="186359" y="76683"/>
                      <a:pt x="180533" y="92121"/>
                    </a:cubicBezTo>
                    <a:cubicBezTo>
                      <a:pt x="177911" y="99112"/>
                      <a:pt x="176746" y="102316"/>
                      <a:pt x="176746" y="108142"/>
                    </a:cubicBezTo>
                    <a:cubicBezTo>
                      <a:pt x="176746" y="121832"/>
                      <a:pt x="186941" y="132027"/>
                      <a:pt x="200632" y="132027"/>
                    </a:cubicBezTo>
                    <a:cubicBezTo>
                      <a:pt x="228013" y="132027"/>
                      <a:pt x="238790" y="89500"/>
                      <a:pt x="238790" y="87169"/>
                    </a:cubicBezTo>
                    <a:cubicBezTo>
                      <a:pt x="238790" y="84257"/>
                      <a:pt x="236169" y="84257"/>
                      <a:pt x="235295" y="84257"/>
                    </a:cubicBezTo>
                    <a:cubicBezTo>
                      <a:pt x="232382" y="84257"/>
                      <a:pt x="232382" y="85130"/>
                      <a:pt x="230926" y="89500"/>
                    </a:cubicBezTo>
                    <a:cubicBezTo>
                      <a:pt x="226556" y="104938"/>
                      <a:pt x="217235" y="125619"/>
                      <a:pt x="201214" y="125619"/>
                    </a:cubicBezTo>
                    <a:cubicBezTo>
                      <a:pt x="196262" y="125619"/>
                      <a:pt x="194223" y="122706"/>
                      <a:pt x="194223" y="116007"/>
                    </a:cubicBezTo>
                    <a:cubicBezTo>
                      <a:pt x="194223" y="108725"/>
                      <a:pt x="196845" y="101734"/>
                      <a:pt x="199467" y="95325"/>
                    </a:cubicBezTo>
                    <a:cubicBezTo>
                      <a:pt x="205001" y="80178"/>
                      <a:pt x="217235" y="47846"/>
                      <a:pt x="217235" y="31242"/>
                    </a:cubicBezTo>
                    <a:cubicBezTo>
                      <a:pt x="217235" y="12309"/>
                      <a:pt x="205584" y="75"/>
                      <a:pt x="183737" y="75"/>
                    </a:cubicBezTo>
                    <a:cubicBezTo>
                      <a:pt x="161891" y="75"/>
                      <a:pt x="147035" y="12891"/>
                      <a:pt x="136257" y="28330"/>
                    </a:cubicBezTo>
                    <a:cubicBezTo>
                      <a:pt x="135966" y="24543"/>
                      <a:pt x="135092" y="14639"/>
                      <a:pt x="126936" y="7648"/>
                    </a:cubicBezTo>
                    <a:cubicBezTo>
                      <a:pt x="119654" y="1531"/>
                      <a:pt x="110333" y="75"/>
                      <a:pt x="103051" y="75"/>
                    </a:cubicBezTo>
                    <a:cubicBezTo>
                      <a:pt x="76835" y="75"/>
                      <a:pt x="62562" y="18717"/>
                      <a:pt x="57610" y="25417"/>
                    </a:cubicBezTo>
                    <a:cubicBezTo>
                      <a:pt x="56153" y="8813"/>
                      <a:pt x="43919" y="75"/>
                      <a:pt x="30811" y="75"/>
                    </a:cubicBezTo>
                    <a:cubicBezTo>
                      <a:pt x="17412" y="75"/>
                      <a:pt x="11878" y="11435"/>
                      <a:pt x="9256" y="16678"/>
                    </a:cubicBezTo>
                    <a:cubicBezTo>
                      <a:pt x="4013" y="26873"/>
                      <a:pt x="226" y="44059"/>
                      <a:pt x="226" y="44933"/>
                    </a:cubicBezTo>
                    <a:cubicBezTo>
                      <a:pt x="226" y="47846"/>
                      <a:pt x="3139" y="47846"/>
                      <a:pt x="3722" y="47846"/>
                    </a:cubicBezTo>
                    <a:cubicBezTo>
                      <a:pt x="6635" y="47846"/>
                      <a:pt x="6926" y="47554"/>
                      <a:pt x="8674" y="41146"/>
                    </a:cubicBezTo>
                    <a:cubicBezTo>
                      <a:pt x="13625" y="20465"/>
                      <a:pt x="19451" y="6483"/>
                      <a:pt x="29938" y="6483"/>
                    </a:cubicBezTo>
                    <a:cubicBezTo>
                      <a:pt x="34598" y="6483"/>
                      <a:pt x="38967" y="8813"/>
                      <a:pt x="38967" y="19882"/>
                    </a:cubicBezTo>
                    <a:cubicBezTo>
                      <a:pt x="38967" y="25999"/>
                      <a:pt x="38094" y="29203"/>
                      <a:pt x="34307" y="44350"/>
                    </a:cubicBezTo>
                    <a:lnTo>
                      <a:pt x="17412" y="111637"/>
                    </a:lnTo>
                    <a:close/>
                  </a:path>
                </a:pathLst>
              </a:custGeom>
              <a:solidFill>
                <a:srgbClr val="1A1AFF"/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FF5BB87F-DCAE-217B-BEA3-4E33A522D41B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10446114" y="8215778"/>
                <a:ext cx="132943" cy="139264"/>
              </a:xfrm>
              <a:custGeom>
                <a:avLst/>
                <a:gdLst>
                  <a:gd name="connsiteX0" fmla="*/ 70173 w 132943"/>
                  <a:gd name="connsiteY0" fmla="*/ 16796 h 139264"/>
                  <a:gd name="connsiteX1" fmla="*/ 91379 w 132943"/>
                  <a:gd name="connsiteY1" fmla="*/ 7417 h 139264"/>
                  <a:gd name="connsiteX2" fmla="*/ 99739 w 132943"/>
                  <a:gd name="connsiteY2" fmla="*/ 2931 h 139264"/>
                  <a:gd name="connsiteX3" fmla="*/ 96272 w 132943"/>
                  <a:gd name="connsiteY3" fmla="*/ 76 h 139264"/>
                  <a:gd name="connsiteX4" fmla="*/ 81184 w 132943"/>
                  <a:gd name="connsiteY4" fmla="*/ 688 h 139264"/>
                  <a:gd name="connsiteX5" fmla="*/ 64872 w 132943"/>
                  <a:gd name="connsiteY5" fmla="*/ 892 h 139264"/>
                  <a:gd name="connsiteX6" fmla="*/ 50802 w 132943"/>
                  <a:gd name="connsiteY6" fmla="*/ 688 h 139264"/>
                  <a:gd name="connsiteX7" fmla="*/ 37549 w 132943"/>
                  <a:gd name="connsiteY7" fmla="*/ 76 h 139264"/>
                  <a:gd name="connsiteX8" fmla="*/ 33267 w 132943"/>
                  <a:gd name="connsiteY8" fmla="*/ 4562 h 139264"/>
                  <a:gd name="connsiteX9" fmla="*/ 39792 w 132943"/>
                  <a:gd name="connsiteY9" fmla="*/ 7417 h 139264"/>
                  <a:gd name="connsiteX10" fmla="*/ 47540 w 132943"/>
                  <a:gd name="connsiteY10" fmla="*/ 7824 h 139264"/>
                  <a:gd name="connsiteX11" fmla="*/ 52230 w 132943"/>
                  <a:gd name="connsiteY11" fmla="*/ 10679 h 139264"/>
                  <a:gd name="connsiteX12" fmla="*/ 51414 w 132943"/>
                  <a:gd name="connsiteY12" fmla="*/ 15165 h 139264"/>
                  <a:gd name="connsiteX13" fmla="*/ 24295 w 132943"/>
                  <a:gd name="connsiteY13" fmla="*/ 123436 h 139264"/>
                  <a:gd name="connsiteX14" fmla="*/ 6352 w 132943"/>
                  <a:gd name="connsiteY14" fmla="*/ 132000 h 139264"/>
                  <a:gd name="connsiteX15" fmla="*/ 235 w 132943"/>
                  <a:gd name="connsiteY15" fmla="*/ 136282 h 139264"/>
                  <a:gd name="connsiteX16" fmla="*/ 6352 w 132943"/>
                  <a:gd name="connsiteY16" fmla="*/ 139340 h 139264"/>
                  <a:gd name="connsiteX17" fmla="*/ 108914 w 132943"/>
                  <a:gd name="connsiteY17" fmla="*/ 139340 h 139264"/>
                  <a:gd name="connsiteX18" fmla="*/ 115847 w 132943"/>
                  <a:gd name="connsiteY18" fmla="*/ 135262 h 139264"/>
                  <a:gd name="connsiteX19" fmla="*/ 133178 w 132943"/>
                  <a:gd name="connsiteY19" fmla="*/ 88569 h 139264"/>
                  <a:gd name="connsiteX20" fmla="*/ 129712 w 132943"/>
                  <a:gd name="connsiteY20" fmla="*/ 85714 h 139264"/>
                  <a:gd name="connsiteX21" fmla="*/ 125634 w 132943"/>
                  <a:gd name="connsiteY21" fmla="*/ 89996 h 139264"/>
                  <a:gd name="connsiteX22" fmla="*/ 71600 w 132943"/>
                  <a:gd name="connsiteY22" fmla="*/ 132000 h 139264"/>
                  <a:gd name="connsiteX23" fmla="*/ 48560 w 132943"/>
                  <a:gd name="connsiteY23" fmla="*/ 132000 h 139264"/>
                  <a:gd name="connsiteX24" fmla="*/ 42035 w 132943"/>
                  <a:gd name="connsiteY24" fmla="*/ 129961 h 139264"/>
                  <a:gd name="connsiteX25" fmla="*/ 42850 w 132943"/>
                  <a:gd name="connsiteY25" fmla="*/ 125679 h 139264"/>
                  <a:gd name="connsiteX26" fmla="*/ 70173 w 132943"/>
                  <a:gd name="connsiteY26" fmla="*/ 16796 h 139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2943" h="139264">
                    <a:moveTo>
                      <a:pt x="70173" y="16796"/>
                    </a:moveTo>
                    <a:cubicBezTo>
                      <a:pt x="72008" y="9456"/>
                      <a:pt x="72620" y="7417"/>
                      <a:pt x="91379" y="7417"/>
                    </a:cubicBezTo>
                    <a:cubicBezTo>
                      <a:pt x="97700" y="7417"/>
                      <a:pt x="99739" y="7417"/>
                      <a:pt x="99739" y="2931"/>
                    </a:cubicBezTo>
                    <a:cubicBezTo>
                      <a:pt x="99739" y="2727"/>
                      <a:pt x="99535" y="76"/>
                      <a:pt x="96272" y="76"/>
                    </a:cubicBezTo>
                    <a:cubicBezTo>
                      <a:pt x="91583" y="76"/>
                      <a:pt x="86077" y="484"/>
                      <a:pt x="81184" y="688"/>
                    </a:cubicBezTo>
                    <a:cubicBezTo>
                      <a:pt x="76086" y="892"/>
                      <a:pt x="69969" y="892"/>
                      <a:pt x="64872" y="892"/>
                    </a:cubicBezTo>
                    <a:cubicBezTo>
                      <a:pt x="60590" y="892"/>
                      <a:pt x="55084" y="688"/>
                      <a:pt x="50802" y="688"/>
                    </a:cubicBezTo>
                    <a:cubicBezTo>
                      <a:pt x="46521" y="688"/>
                      <a:pt x="41627" y="76"/>
                      <a:pt x="37549" y="76"/>
                    </a:cubicBezTo>
                    <a:cubicBezTo>
                      <a:pt x="36325" y="76"/>
                      <a:pt x="33267" y="76"/>
                      <a:pt x="33267" y="4562"/>
                    </a:cubicBezTo>
                    <a:cubicBezTo>
                      <a:pt x="33267" y="7417"/>
                      <a:pt x="35714" y="7417"/>
                      <a:pt x="39792" y="7417"/>
                    </a:cubicBezTo>
                    <a:cubicBezTo>
                      <a:pt x="39996" y="7417"/>
                      <a:pt x="43870" y="7417"/>
                      <a:pt x="47540" y="7824"/>
                    </a:cubicBezTo>
                    <a:cubicBezTo>
                      <a:pt x="51822" y="8232"/>
                      <a:pt x="52230" y="8640"/>
                      <a:pt x="52230" y="10679"/>
                    </a:cubicBezTo>
                    <a:cubicBezTo>
                      <a:pt x="52230" y="11087"/>
                      <a:pt x="52230" y="12106"/>
                      <a:pt x="51414" y="15165"/>
                    </a:cubicBezTo>
                    <a:lnTo>
                      <a:pt x="24295" y="123436"/>
                    </a:lnTo>
                    <a:cubicBezTo>
                      <a:pt x="22460" y="130369"/>
                      <a:pt x="22052" y="132000"/>
                      <a:pt x="6352" y="132000"/>
                    </a:cubicBezTo>
                    <a:cubicBezTo>
                      <a:pt x="2886" y="132000"/>
                      <a:pt x="235" y="132000"/>
                      <a:pt x="235" y="136282"/>
                    </a:cubicBezTo>
                    <a:cubicBezTo>
                      <a:pt x="235" y="139340"/>
                      <a:pt x="2682" y="139340"/>
                      <a:pt x="6352" y="139340"/>
                    </a:cubicBezTo>
                    <a:lnTo>
                      <a:pt x="108914" y="139340"/>
                    </a:lnTo>
                    <a:cubicBezTo>
                      <a:pt x="114012" y="139340"/>
                      <a:pt x="114216" y="139136"/>
                      <a:pt x="115847" y="135262"/>
                    </a:cubicBezTo>
                    <a:cubicBezTo>
                      <a:pt x="117886" y="129757"/>
                      <a:pt x="133178" y="90200"/>
                      <a:pt x="133178" y="88569"/>
                    </a:cubicBezTo>
                    <a:cubicBezTo>
                      <a:pt x="133178" y="87957"/>
                      <a:pt x="132771" y="85714"/>
                      <a:pt x="129712" y="85714"/>
                    </a:cubicBezTo>
                    <a:cubicBezTo>
                      <a:pt x="127265" y="85714"/>
                      <a:pt x="126857" y="86734"/>
                      <a:pt x="125634" y="89996"/>
                    </a:cubicBezTo>
                    <a:cubicBezTo>
                      <a:pt x="117886" y="109367"/>
                      <a:pt x="108914" y="132000"/>
                      <a:pt x="71600" y="132000"/>
                    </a:cubicBezTo>
                    <a:lnTo>
                      <a:pt x="48560" y="132000"/>
                    </a:lnTo>
                    <a:cubicBezTo>
                      <a:pt x="42239" y="132000"/>
                      <a:pt x="42035" y="131796"/>
                      <a:pt x="42035" y="129961"/>
                    </a:cubicBezTo>
                    <a:cubicBezTo>
                      <a:pt x="42035" y="129757"/>
                      <a:pt x="42035" y="128737"/>
                      <a:pt x="42850" y="125679"/>
                    </a:cubicBezTo>
                    <a:lnTo>
                      <a:pt x="70173" y="16796"/>
                    </a:lnTo>
                    <a:close/>
                  </a:path>
                </a:pathLst>
              </a:custGeom>
              <a:solidFill>
                <a:srgbClr val="1A1AFF"/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7080D2-7AB6-F490-16B4-55B2A90C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Condensation en film sur paroi verticale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A95B957-EC0D-8F90-E0AD-6D53850C8181}"/>
              </a:ext>
            </a:extLst>
          </p:cNvPr>
          <p:cNvSpPr txBox="1"/>
          <p:nvPr/>
        </p:nvSpPr>
        <p:spPr>
          <a:xfrm>
            <a:off x="3352348" y="1278295"/>
            <a:ext cx="1865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Paroi froide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2D040C16-5F7E-5B46-9744-41FC121404BE}"/>
              </a:ext>
            </a:extLst>
          </p:cNvPr>
          <p:cNvGrpSpPr/>
          <p:nvPr/>
        </p:nvGrpSpPr>
        <p:grpSpPr>
          <a:xfrm>
            <a:off x="5181772" y="2201231"/>
            <a:ext cx="5053694" cy="745812"/>
            <a:chOff x="5181772" y="2201231"/>
            <a:chExt cx="5053694" cy="745812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8B7A0315-82CC-6ABA-A57A-EA53D5B2227D}"/>
                </a:ext>
              </a:extLst>
            </p:cNvPr>
            <p:cNvSpPr txBox="1"/>
            <p:nvPr/>
          </p:nvSpPr>
          <p:spPr>
            <a:xfrm>
              <a:off x="5181772" y="2201231"/>
              <a:ext cx="340644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fr-FR"/>
                <a:t>Vapeur pure ou non à </a:t>
              </a:r>
            </a:p>
          </p:txBody>
        </p: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5CA58311-7578-3546-37FE-2DDE15C46C35}"/>
                </a:ext>
              </a:extLst>
            </p:cNvPr>
            <p:cNvGrpSpPr>
              <a:grpSpLocks noChangeAspect="1"/>
            </p:cNvGrpSpPr>
            <p:nvPr>
              <p:custDataLst>
                <p:tags r:id="rId61"/>
              </p:custDataLst>
            </p:nvPr>
          </p:nvGrpSpPr>
          <p:grpSpPr>
            <a:xfrm>
              <a:off x="8572500" y="2641600"/>
              <a:ext cx="1662966" cy="305443"/>
              <a:chOff x="15527438" y="4951071"/>
              <a:chExt cx="1608344" cy="281985"/>
            </a:xfrm>
          </p:grpSpPr>
          <p:sp>
            <p:nvSpPr>
              <p:cNvPr id="46" name="Forme libre 45">
                <a:extLst>
                  <a:ext uri="{FF2B5EF4-FFF2-40B4-BE49-F238E27FC236}">
                    <a16:creationId xmlns:a16="http://schemas.microsoft.com/office/drawing/2014/main" id="{B2B8781F-A5B0-B6DB-B13C-0B8E0942D7F6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5527438" y="4951071"/>
                <a:ext cx="225224" cy="228902"/>
              </a:xfrm>
              <a:custGeom>
                <a:avLst/>
                <a:gdLst>
                  <a:gd name="connsiteX0" fmla="*/ 133688 w 225224"/>
                  <a:gd name="connsiteY0" fmla="*/ 23743 h 228902"/>
                  <a:gd name="connsiteX1" fmla="*/ 141306 w 225224"/>
                  <a:gd name="connsiteY1" fmla="*/ 11232 h 228902"/>
                  <a:gd name="connsiteX2" fmla="*/ 162172 w 225224"/>
                  <a:gd name="connsiteY2" fmla="*/ 10556 h 228902"/>
                  <a:gd name="connsiteX3" fmla="*/ 210529 w 225224"/>
                  <a:gd name="connsiteY3" fmla="*/ 38282 h 228902"/>
                  <a:gd name="connsiteX4" fmla="*/ 207879 w 225224"/>
                  <a:gd name="connsiteY4" fmla="*/ 65331 h 228902"/>
                  <a:gd name="connsiteX5" fmla="*/ 206886 w 225224"/>
                  <a:gd name="connsiteY5" fmla="*/ 71755 h 228902"/>
                  <a:gd name="connsiteX6" fmla="*/ 210860 w 225224"/>
                  <a:gd name="connsiteY6" fmla="*/ 76150 h 228902"/>
                  <a:gd name="connsiteX7" fmla="*/ 215828 w 225224"/>
                  <a:gd name="connsiteY7" fmla="*/ 68374 h 228902"/>
                  <a:gd name="connsiteX8" fmla="*/ 224771 w 225224"/>
                  <a:gd name="connsiteY8" fmla="*/ 9542 h 228902"/>
                  <a:gd name="connsiteX9" fmla="*/ 225434 w 225224"/>
                  <a:gd name="connsiteY9" fmla="*/ 3794 h 228902"/>
                  <a:gd name="connsiteX10" fmla="*/ 216491 w 225224"/>
                  <a:gd name="connsiteY10" fmla="*/ 75 h 228902"/>
                  <a:gd name="connsiteX11" fmla="*/ 32668 w 225224"/>
                  <a:gd name="connsiteY11" fmla="*/ 75 h 228902"/>
                  <a:gd name="connsiteX12" fmla="*/ 22069 w 225224"/>
                  <a:gd name="connsiteY12" fmla="*/ 6837 h 228902"/>
                  <a:gd name="connsiteX13" fmla="*/ 2196 w 225224"/>
                  <a:gd name="connsiteY13" fmla="*/ 66345 h 228902"/>
                  <a:gd name="connsiteX14" fmla="*/ 209 w 225224"/>
                  <a:gd name="connsiteY14" fmla="*/ 72431 h 228902"/>
                  <a:gd name="connsiteX15" fmla="*/ 4183 w 225224"/>
                  <a:gd name="connsiteY15" fmla="*/ 76150 h 228902"/>
                  <a:gd name="connsiteX16" fmla="*/ 9814 w 225224"/>
                  <a:gd name="connsiteY16" fmla="*/ 69050 h 228902"/>
                  <a:gd name="connsiteX17" fmla="*/ 85331 w 225224"/>
                  <a:gd name="connsiteY17" fmla="*/ 10556 h 228902"/>
                  <a:gd name="connsiteX18" fmla="*/ 98248 w 225224"/>
                  <a:gd name="connsiteY18" fmla="*/ 10556 h 228902"/>
                  <a:gd name="connsiteX19" fmla="*/ 107522 w 225224"/>
                  <a:gd name="connsiteY19" fmla="*/ 14614 h 228902"/>
                  <a:gd name="connsiteX20" fmla="*/ 106197 w 225224"/>
                  <a:gd name="connsiteY20" fmla="*/ 21714 h 228902"/>
                  <a:gd name="connsiteX21" fmla="*/ 61814 w 225224"/>
                  <a:gd name="connsiteY21" fmla="*/ 202266 h 228902"/>
                  <a:gd name="connsiteX22" fmla="*/ 22400 w 225224"/>
                  <a:gd name="connsiteY22" fmla="*/ 218496 h 228902"/>
                  <a:gd name="connsiteX23" fmla="*/ 8489 w 225224"/>
                  <a:gd name="connsiteY23" fmla="*/ 224920 h 228902"/>
                  <a:gd name="connsiteX24" fmla="*/ 14120 w 225224"/>
                  <a:gd name="connsiteY24" fmla="*/ 228977 h 228902"/>
                  <a:gd name="connsiteX25" fmla="*/ 41279 w 225224"/>
                  <a:gd name="connsiteY25" fmla="*/ 228301 h 228902"/>
                  <a:gd name="connsiteX26" fmla="*/ 69432 w 225224"/>
                  <a:gd name="connsiteY26" fmla="*/ 227963 h 228902"/>
                  <a:gd name="connsiteX27" fmla="*/ 96923 w 225224"/>
                  <a:gd name="connsiteY27" fmla="*/ 228301 h 228902"/>
                  <a:gd name="connsiteX28" fmla="*/ 125739 w 225224"/>
                  <a:gd name="connsiteY28" fmla="*/ 228977 h 228902"/>
                  <a:gd name="connsiteX29" fmla="*/ 133025 w 225224"/>
                  <a:gd name="connsiteY29" fmla="*/ 222215 h 228902"/>
                  <a:gd name="connsiteX30" fmla="*/ 121764 w 225224"/>
                  <a:gd name="connsiteY30" fmla="*/ 218496 h 228902"/>
                  <a:gd name="connsiteX31" fmla="*/ 100566 w 225224"/>
                  <a:gd name="connsiteY31" fmla="*/ 217820 h 228902"/>
                  <a:gd name="connsiteX32" fmla="*/ 88312 w 225224"/>
                  <a:gd name="connsiteY32" fmla="*/ 210381 h 228902"/>
                  <a:gd name="connsiteX33" fmla="*/ 89636 w 225224"/>
                  <a:gd name="connsiteY33" fmla="*/ 203281 h 228902"/>
                  <a:gd name="connsiteX34" fmla="*/ 133688 w 225224"/>
                  <a:gd name="connsiteY34" fmla="*/ 23743 h 2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5224" h="228902">
                    <a:moveTo>
                      <a:pt x="133688" y="23743"/>
                    </a:moveTo>
                    <a:cubicBezTo>
                      <a:pt x="136006" y="14275"/>
                      <a:pt x="137331" y="12247"/>
                      <a:pt x="141306" y="11232"/>
                    </a:cubicBezTo>
                    <a:cubicBezTo>
                      <a:pt x="144286" y="10556"/>
                      <a:pt x="155216" y="10556"/>
                      <a:pt x="162172" y="10556"/>
                    </a:cubicBezTo>
                    <a:cubicBezTo>
                      <a:pt x="195624" y="10556"/>
                      <a:pt x="210529" y="11909"/>
                      <a:pt x="210529" y="38282"/>
                    </a:cubicBezTo>
                    <a:cubicBezTo>
                      <a:pt x="210529" y="43353"/>
                      <a:pt x="209204" y="56540"/>
                      <a:pt x="207879" y="65331"/>
                    </a:cubicBezTo>
                    <a:cubicBezTo>
                      <a:pt x="207548" y="66683"/>
                      <a:pt x="206886" y="70740"/>
                      <a:pt x="206886" y="71755"/>
                    </a:cubicBezTo>
                    <a:cubicBezTo>
                      <a:pt x="206886" y="73783"/>
                      <a:pt x="207879" y="76150"/>
                      <a:pt x="210860" y="76150"/>
                    </a:cubicBezTo>
                    <a:cubicBezTo>
                      <a:pt x="214504" y="76150"/>
                      <a:pt x="215166" y="73445"/>
                      <a:pt x="215828" y="68374"/>
                    </a:cubicBezTo>
                    <a:lnTo>
                      <a:pt x="224771" y="9542"/>
                    </a:lnTo>
                    <a:cubicBezTo>
                      <a:pt x="225102" y="8189"/>
                      <a:pt x="225434" y="4808"/>
                      <a:pt x="225434" y="3794"/>
                    </a:cubicBezTo>
                    <a:cubicBezTo>
                      <a:pt x="225434" y="75"/>
                      <a:pt x="222121" y="75"/>
                      <a:pt x="216491" y="75"/>
                    </a:cubicBezTo>
                    <a:lnTo>
                      <a:pt x="32668" y="75"/>
                    </a:lnTo>
                    <a:cubicBezTo>
                      <a:pt x="24719" y="75"/>
                      <a:pt x="24387" y="413"/>
                      <a:pt x="22069" y="6837"/>
                    </a:cubicBezTo>
                    <a:lnTo>
                      <a:pt x="2196" y="66345"/>
                    </a:lnTo>
                    <a:cubicBezTo>
                      <a:pt x="1865" y="67021"/>
                      <a:pt x="209" y="71755"/>
                      <a:pt x="209" y="72431"/>
                    </a:cubicBezTo>
                    <a:cubicBezTo>
                      <a:pt x="209" y="74460"/>
                      <a:pt x="1865" y="76150"/>
                      <a:pt x="4183" y="76150"/>
                    </a:cubicBezTo>
                    <a:cubicBezTo>
                      <a:pt x="7496" y="76150"/>
                      <a:pt x="7827" y="74460"/>
                      <a:pt x="9814" y="69050"/>
                    </a:cubicBezTo>
                    <a:cubicBezTo>
                      <a:pt x="27700" y="16642"/>
                      <a:pt x="36311" y="10556"/>
                      <a:pt x="85331" y="10556"/>
                    </a:cubicBezTo>
                    <a:lnTo>
                      <a:pt x="98248" y="10556"/>
                    </a:lnTo>
                    <a:cubicBezTo>
                      <a:pt x="107522" y="10556"/>
                      <a:pt x="107522" y="11909"/>
                      <a:pt x="107522" y="14614"/>
                    </a:cubicBezTo>
                    <a:cubicBezTo>
                      <a:pt x="107522" y="16642"/>
                      <a:pt x="106528" y="20700"/>
                      <a:pt x="106197" y="21714"/>
                    </a:cubicBezTo>
                    <a:lnTo>
                      <a:pt x="61814" y="202266"/>
                    </a:lnTo>
                    <a:cubicBezTo>
                      <a:pt x="58834" y="214777"/>
                      <a:pt x="57840" y="218496"/>
                      <a:pt x="22400" y="218496"/>
                    </a:cubicBezTo>
                    <a:cubicBezTo>
                      <a:pt x="10477" y="218496"/>
                      <a:pt x="8489" y="218496"/>
                      <a:pt x="8489" y="224920"/>
                    </a:cubicBezTo>
                    <a:cubicBezTo>
                      <a:pt x="8489" y="228977"/>
                      <a:pt x="12133" y="228977"/>
                      <a:pt x="14120" y="228977"/>
                    </a:cubicBezTo>
                    <a:cubicBezTo>
                      <a:pt x="23063" y="228977"/>
                      <a:pt x="32337" y="228301"/>
                      <a:pt x="41279" y="228301"/>
                    </a:cubicBezTo>
                    <a:cubicBezTo>
                      <a:pt x="50553" y="228301"/>
                      <a:pt x="60158" y="227963"/>
                      <a:pt x="69432" y="227963"/>
                    </a:cubicBezTo>
                    <a:cubicBezTo>
                      <a:pt x="78706" y="227963"/>
                      <a:pt x="87980" y="228301"/>
                      <a:pt x="96923" y="228301"/>
                    </a:cubicBezTo>
                    <a:cubicBezTo>
                      <a:pt x="106528" y="228301"/>
                      <a:pt x="116465" y="228977"/>
                      <a:pt x="125739" y="228977"/>
                    </a:cubicBezTo>
                    <a:cubicBezTo>
                      <a:pt x="129051" y="228977"/>
                      <a:pt x="133025" y="228977"/>
                      <a:pt x="133025" y="222215"/>
                    </a:cubicBezTo>
                    <a:cubicBezTo>
                      <a:pt x="133025" y="218496"/>
                      <a:pt x="130376" y="218496"/>
                      <a:pt x="121764" y="218496"/>
                    </a:cubicBezTo>
                    <a:cubicBezTo>
                      <a:pt x="113484" y="218496"/>
                      <a:pt x="109178" y="218496"/>
                      <a:pt x="100566" y="217820"/>
                    </a:cubicBezTo>
                    <a:cubicBezTo>
                      <a:pt x="90961" y="216805"/>
                      <a:pt x="88312" y="215791"/>
                      <a:pt x="88312" y="210381"/>
                    </a:cubicBezTo>
                    <a:cubicBezTo>
                      <a:pt x="88312" y="210043"/>
                      <a:pt x="88312" y="208353"/>
                      <a:pt x="89636" y="203281"/>
                    </a:cubicBezTo>
                    <a:lnTo>
                      <a:pt x="133688" y="23743"/>
                    </a:lnTo>
                    <a:close/>
                  </a:path>
                </a:pathLst>
              </a:custGeom>
              <a:solidFill>
                <a:srgbClr val="1A1AFF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7" name="Forme libre 46">
                <a:extLst>
                  <a:ext uri="{FF2B5EF4-FFF2-40B4-BE49-F238E27FC236}">
                    <a16:creationId xmlns:a16="http://schemas.microsoft.com/office/drawing/2014/main" id="{4AA67389-E51A-4AC3-2A69-741090A1AD45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5729503" y="5069038"/>
                <a:ext cx="176900" cy="161651"/>
              </a:xfrm>
              <a:custGeom>
                <a:avLst/>
                <a:gdLst>
                  <a:gd name="connsiteX0" fmla="*/ 62814 w 176900"/>
                  <a:gd name="connsiteY0" fmla="*/ 88358 h 161651"/>
                  <a:gd name="connsiteX1" fmla="*/ 104779 w 176900"/>
                  <a:gd name="connsiteY1" fmla="*/ 88358 h 161651"/>
                  <a:gd name="connsiteX2" fmla="*/ 177115 w 176900"/>
                  <a:gd name="connsiteY2" fmla="*/ 36998 h 161651"/>
                  <a:gd name="connsiteX3" fmla="*/ 126341 w 176900"/>
                  <a:gd name="connsiteY3" fmla="*/ 76 h 161651"/>
                  <a:gd name="connsiteX4" fmla="*/ 45193 w 176900"/>
                  <a:gd name="connsiteY4" fmla="*/ 76 h 161651"/>
                  <a:gd name="connsiteX5" fmla="*/ 37774 w 176900"/>
                  <a:gd name="connsiteY5" fmla="*/ 5283 h 161651"/>
                  <a:gd name="connsiteX6" fmla="*/ 45425 w 176900"/>
                  <a:gd name="connsiteY6" fmla="*/ 8597 h 161651"/>
                  <a:gd name="connsiteX7" fmla="*/ 54236 w 176900"/>
                  <a:gd name="connsiteY7" fmla="*/ 9070 h 161651"/>
                  <a:gd name="connsiteX8" fmla="*/ 59336 w 176900"/>
                  <a:gd name="connsiteY8" fmla="*/ 12384 h 161651"/>
                  <a:gd name="connsiteX9" fmla="*/ 58409 w 176900"/>
                  <a:gd name="connsiteY9" fmla="*/ 17590 h 161651"/>
                  <a:gd name="connsiteX10" fmla="*/ 27805 w 176900"/>
                  <a:gd name="connsiteY10" fmla="*/ 142320 h 161651"/>
                  <a:gd name="connsiteX11" fmla="*/ 7170 w 176900"/>
                  <a:gd name="connsiteY11" fmla="*/ 153208 h 161651"/>
                  <a:gd name="connsiteX12" fmla="*/ 215 w 176900"/>
                  <a:gd name="connsiteY12" fmla="*/ 158415 h 161651"/>
                  <a:gd name="connsiteX13" fmla="*/ 3924 w 176900"/>
                  <a:gd name="connsiteY13" fmla="*/ 161728 h 161651"/>
                  <a:gd name="connsiteX14" fmla="*/ 34065 w 176900"/>
                  <a:gd name="connsiteY14" fmla="*/ 160781 h 161651"/>
                  <a:gd name="connsiteX15" fmla="*/ 50062 w 176900"/>
                  <a:gd name="connsiteY15" fmla="*/ 161018 h 161651"/>
                  <a:gd name="connsiteX16" fmla="*/ 64901 w 176900"/>
                  <a:gd name="connsiteY16" fmla="*/ 161728 h 161651"/>
                  <a:gd name="connsiteX17" fmla="*/ 69769 w 176900"/>
                  <a:gd name="connsiteY17" fmla="*/ 156521 h 161651"/>
                  <a:gd name="connsiteX18" fmla="*/ 62350 w 176900"/>
                  <a:gd name="connsiteY18" fmla="*/ 153208 h 161651"/>
                  <a:gd name="connsiteX19" fmla="*/ 53540 w 176900"/>
                  <a:gd name="connsiteY19" fmla="*/ 152734 h 161651"/>
                  <a:gd name="connsiteX20" fmla="*/ 48207 w 176900"/>
                  <a:gd name="connsiteY20" fmla="*/ 149184 h 161651"/>
                  <a:gd name="connsiteX21" fmla="*/ 49135 w 176900"/>
                  <a:gd name="connsiteY21" fmla="*/ 143977 h 161651"/>
                  <a:gd name="connsiteX22" fmla="*/ 62814 w 176900"/>
                  <a:gd name="connsiteY22" fmla="*/ 88358 h 161651"/>
                  <a:gd name="connsiteX23" fmla="*/ 79507 w 176900"/>
                  <a:gd name="connsiteY23" fmla="*/ 16644 h 161651"/>
                  <a:gd name="connsiteX24" fmla="*/ 91331 w 176900"/>
                  <a:gd name="connsiteY24" fmla="*/ 8597 h 161651"/>
                  <a:gd name="connsiteX25" fmla="*/ 118458 w 176900"/>
                  <a:gd name="connsiteY25" fmla="*/ 8597 h 161651"/>
                  <a:gd name="connsiteX26" fmla="*/ 153467 w 176900"/>
                  <a:gd name="connsiteY26" fmla="*/ 32028 h 161651"/>
                  <a:gd name="connsiteX27" fmla="*/ 139092 w 176900"/>
                  <a:gd name="connsiteY27" fmla="*/ 68713 h 161651"/>
                  <a:gd name="connsiteX28" fmla="*/ 100837 w 176900"/>
                  <a:gd name="connsiteY28" fmla="*/ 80784 h 161651"/>
                  <a:gd name="connsiteX29" fmla="*/ 63741 w 176900"/>
                  <a:gd name="connsiteY29" fmla="*/ 80784 h 161651"/>
                  <a:gd name="connsiteX30" fmla="*/ 79507 w 176900"/>
                  <a:gd name="connsiteY30" fmla="*/ 16644 h 161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76900" h="161651">
                    <a:moveTo>
                      <a:pt x="62814" y="88358"/>
                    </a:moveTo>
                    <a:lnTo>
                      <a:pt x="104779" y="88358"/>
                    </a:lnTo>
                    <a:cubicBezTo>
                      <a:pt x="143961" y="88358"/>
                      <a:pt x="177115" y="62796"/>
                      <a:pt x="177115" y="36998"/>
                    </a:cubicBezTo>
                    <a:cubicBezTo>
                      <a:pt x="177115" y="17117"/>
                      <a:pt x="158104" y="76"/>
                      <a:pt x="126341" y="76"/>
                    </a:cubicBezTo>
                    <a:lnTo>
                      <a:pt x="45193" y="76"/>
                    </a:lnTo>
                    <a:cubicBezTo>
                      <a:pt x="40556" y="76"/>
                      <a:pt x="37774" y="76"/>
                      <a:pt x="37774" y="5283"/>
                    </a:cubicBezTo>
                    <a:cubicBezTo>
                      <a:pt x="37774" y="8597"/>
                      <a:pt x="40325" y="8597"/>
                      <a:pt x="45425" y="8597"/>
                    </a:cubicBezTo>
                    <a:cubicBezTo>
                      <a:pt x="49135" y="8597"/>
                      <a:pt x="50062" y="8597"/>
                      <a:pt x="54236" y="9070"/>
                    </a:cubicBezTo>
                    <a:cubicBezTo>
                      <a:pt x="58873" y="9543"/>
                      <a:pt x="59336" y="10017"/>
                      <a:pt x="59336" y="12384"/>
                    </a:cubicBezTo>
                    <a:cubicBezTo>
                      <a:pt x="59336" y="12857"/>
                      <a:pt x="59336" y="14040"/>
                      <a:pt x="58409" y="17590"/>
                    </a:cubicBezTo>
                    <a:lnTo>
                      <a:pt x="27805" y="142320"/>
                    </a:lnTo>
                    <a:cubicBezTo>
                      <a:pt x="25486" y="151551"/>
                      <a:pt x="25254" y="153208"/>
                      <a:pt x="7170" y="153208"/>
                    </a:cubicBezTo>
                    <a:cubicBezTo>
                      <a:pt x="2997" y="153208"/>
                      <a:pt x="215" y="153208"/>
                      <a:pt x="215" y="158415"/>
                    </a:cubicBezTo>
                    <a:cubicBezTo>
                      <a:pt x="215" y="158651"/>
                      <a:pt x="215" y="161728"/>
                      <a:pt x="3924" y="161728"/>
                    </a:cubicBezTo>
                    <a:cubicBezTo>
                      <a:pt x="10648" y="161728"/>
                      <a:pt x="27341" y="160781"/>
                      <a:pt x="34065" y="160781"/>
                    </a:cubicBezTo>
                    <a:cubicBezTo>
                      <a:pt x="38006" y="160781"/>
                      <a:pt x="46121" y="160781"/>
                      <a:pt x="50062" y="161018"/>
                    </a:cubicBezTo>
                    <a:cubicBezTo>
                      <a:pt x="54699" y="161255"/>
                      <a:pt x="60495" y="161728"/>
                      <a:pt x="64901" y="161728"/>
                    </a:cubicBezTo>
                    <a:cubicBezTo>
                      <a:pt x="66292" y="161728"/>
                      <a:pt x="69769" y="161728"/>
                      <a:pt x="69769" y="156521"/>
                    </a:cubicBezTo>
                    <a:cubicBezTo>
                      <a:pt x="69769" y="153208"/>
                      <a:pt x="66987" y="153208"/>
                      <a:pt x="62350" y="153208"/>
                    </a:cubicBezTo>
                    <a:cubicBezTo>
                      <a:pt x="62118" y="153208"/>
                      <a:pt x="57713" y="153208"/>
                      <a:pt x="53540" y="152734"/>
                    </a:cubicBezTo>
                    <a:cubicBezTo>
                      <a:pt x="48207" y="152261"/>
                      <a:pt x="48207" y="151551"/>
                      <a:pt x="48207" y="149184"/>
                    </a:cubicBezTo>
                    <a:cubicBezTo>
                      <a:pt x="48207" y="148947"/>
                      <a:pt x="48207" y="147527"/>
                      <a:pt x="49135" y="143977"/>
                    </a:cubicBezTo>
                    <a:lnTo>
                      <a:pt x="62814" y="88358"/>
                    </a:lnTo>
                    <a:close/>
                    <a:moveTo>
                      <a:pt x="79507" y="16644"/>
                    </a:moveTo>
                    <a:cubicBezTo>
                      <a:pt x="81362" y="9307"/>
                      <a:pt x="81594" y="8597"/>
                      <a:pt x="91331" y="8597"/>
                    </a:cubicBezTo>
                    <a:lnTo>
                      <a:pt x="118458" y="8597"/>
                    </a:lnTo>
                    <a:cubicBezTo>
                      <a:pt x="140020" y="8597"/>
                      <a:pt x="153467" y="15224"/>
                      <a:pt x="153467" y="32028"/>
                    </a:cubicBezTo>
                    <a:cubicBezTo>
                      <a:pt x="153467" y="39365"/>
                      <a:pt x="150685" y="58063"/>
                      <a:pt x="139092" y="68713"/>
                    </a:cubicBezTo>
                    <a:cubicBezTo>
                      <a:pt x="130746" y="76287"/>
                      <a:pt x="117530" y="80784"/>
                      <a:pt x="100837" y="80784"/>
                    </a:cubicBezTo>
                    <a:lnTo>
                      <a:pt x="63741" y="80784"/>
                    </a:lnTo>
                    <a:lnTo>
                      <a:pt x="79507" y="16644"/>
                    </a:lnTo>
                    <a:close/>
                  </a:path>
                </a:pathLst>
              </a:custGeom>
              <a:solidFill>
                <a:srgbClr val="1A1AFF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5344E6B9-8F66-43CA-E36C-7B747E2D6330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6053376" y="4997392"/>
                <a:ext cx="202370" cy="196105"/>
              </a:xfrm>
              <a:custGeom>
                <a:avLst/>
                <a:gdLst>
                  <a:gd name="connsiteX0" fmla="*/ 196302 w 202370"/>
                  <a:gd name="connsiteY0" fmla="*/ 14275 h 196105"/>
                  <a:gd name="connsiteX1" fmla="*/ 202595 w 202370"/>
                  <a:gd name="connsiteY1" fmla="*/ 6837 h 196105"/>
                  <a:gd name="connsiteX2" fmla="*/ 195971 w 202370"/>
                  <a:gd name="connsiteY2" fmla="*/ 75 h 196105"/>
                  <a:gd name="connsiteX3" fmla="*/ 190009 w 202370"/>
                  <a:gd name="connsiteY3" fmla="*/ 2442 h 196105"/>
                  <a:gd name="connsiteX4" fmla="*/ 6517 w 202370"/>
                  <a:gd name="connsiteY4" fmla="*/ 90689 h 196105"/>
                  <a:gd name="connsiteX5" fmla="*/ 224 w 202370"/>
                  <a:gd name="connsiteY5" fmla="*/ 98128 h 196105"/>
                  <a:gd name="connsiteX6" fmla="*/ 6517 w 202370"/>
                  <a:gd name="connsiteY6" fmla="*/ 105566 h 196105"/>
                  <a:gd name="connsiteX7" fmla="*/ 190009 w 202370"/>
                  <a:gd name="connsiteY7" fmla="*/ 193814 h 196105"/>
                  <a:gd name="connsiteX8" fmla="*/ 195971 w 202370"/>
                  <a:gd name="connsiteY8" fmla="*/ 196180 h 196105"/>
                  <a:gd name="connsiteX9" fmla="*/ 202595 w 202370"/>
                  <a:gd name="connsiteY9" fmla="*/ 189418 h 196105"/>
                  <a:gd name="connsiteX10" fmla="*/ 196302 w 202370"/>
                  <a:gd name="connsiteY10" fmla="*/ 181980 h 196105"/>
                  <a:gd name="connsiteX11" fmla="*/ 22415 w 202370"/>
                  <a:gd name="connsiteY11" fmla="*/ 98128 h 196105"/>
                  <a:gd name="connsiteX12" fmla="*/ 196302 w 202370"/>
                  <a:gd name="connsiteY12" fmla="*/ 14275 h 196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2370" h="196105">
                    <a:moveTo>
                      <a:pt x="196302" y="14275"/>
                    </a:moveTo>
                    <a:cubicBezTo>
                      <a:pt x="200277" y="12247"/>
                      <a:pt x="202595" y="10556"/>
                      <a:pt x="202595" y="6837"/>
                    </a:cubicBezTo>
                    <a:cubicBezTo>
                      <a:pt x="202595" y="3118"/>
                      <a:pt x="199614" y="75"/>
                      <a:pt x="195971" y="75"/>
                    </a:cubicBezTo>
                    <a:cubicBezTo>
                      <a:pt x="194977" y="75"/>
                      <a:pt x="194315" y="75"/>
                      <a:pt x="190009" y="2442"/>
                    </a:cubicBezTo>
                    <a:lnTo>
                      <a:pt x="6517" y="90689"/>
                    </a:lnTo>
                    <a:cubicBezTo>
                      <a:pt x="2874" y="92380"/>
                      <a:pt x="224" y="94070"/>
                      <a:pt x="224" y="98128"/>
                    </a:cubicBezTo>
                    <a:cubicBezTo>
                      <a:pt x="224" y="102185"/>
                      <a:pt x="2874" y="103876"/>
                      <a:pt x="6517" y="105566"/>
                    </a:cubicBezTo>
                    <a:lnTo>
                      <a:pt x="190009" y="193814"/>
                    </a:lnTo>
                    <a:cubicBezTo>
                      <a:pt x="194315" y="196180"/>
                      <a:pt x="194977" y="196180"/>
                      <a:pt x="195971" y="196180"/>
                    </a:cubicBezTo>
                    <a:cubicBezTo>
                      <a:pt x="199614" y="196180"/>
                      <a:pt x="202595" y="193137"/>
                      <a:pt x="202595" y="189418"/>
                    </a:cubicBezTo>
                    <a:cubicBezTo>
                      <a:pt x="202595" y="185699"/>
                      <a:pt x="200277" y="184008"/>
                      <a:pt x="196302" y="181980"/>
                    </a:cubicBezTo>
                    <a:lnTo>
                      <a:pt x="22415" y="98128"/>
                    </a:lnTo>
                    <a:lnTo>
                      <a:pt x="196302" y="14275"/>
                    </a:ln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439C0864-D138-CE7E-AFEF-2255C5461A70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6383447" y="4951071"/>
                <a:ext cx="225224" cy="228902"/>
              </a:xfrm>
              <a:custGeom>
                <a:avLst/>
                <a:gdLst>
                  <a:gd name="connsiteX0" fmla="*/ 133713 w 225224"/>
                  <a:gd name="connsiteY0" fmla="*/ 23743 h 228902"/>
                  <a:gd name="connsiteX1" fmla="*/ 141331 w 225224"/>
                  <a:gd name="connsiteY1" fmla="*/ 11232 h 228902"/>
                  <a:gd name="connsiteX2" fmla="*/ 162198 w 225224"/>
                  <a:gd name="connsiteY2" fmla="*/ 10556 h 228902"/>
                  <a:gd name="connsiteX3" fmla="*/ 210555 w 225224"/>
                  <a:gd name="connsiteY3" fmla="*/ 38282 h 228902"/>
                  <a:gd name="connsiteX4" fmla="*/ 207905 w 225224"/>
                  <a:gd name="connsiteY4" fmla="*/ 65331 h 228902"/>
                  <a:gd name="connsiteX5" fmla="*/ 206911 w 225224"/>
                  <a:gd name="connsiteY5" fmla="*/ 71755 h 228902"/>
                  <a:gd name="connsiteX6" fmla="*/ 210886 w 225224"/>
                  <a:gd name="connsiteY6" fmla="*/ 76150 h 228902"/>
                  <a:gd name="connsiteX7" fmla="*/ 215854 w 225224"/>
                  <a:gd name="connsiteY7" fmla="*/ 68374 h 228902"/>
                  <a:gd name="connsiteX8" fmla="*/ 224797 w 225224"/>
                  <a:gd name="connsiteY8" fmla="*/ 9542 h 228902"/>
                  <a:gd name="connsiteX9" fmla="*/ 225459 w 225224"/>
                  <a:gd name="connsiteY9" fmla="*/ 3794 h 228902"/>
                  <a:gd name="connsiteX10" fmla="*/ 216517 w 225224"/>
                  <a:gd name="connsiteY10" fmla="*/ 75 h 228902"/>
                  <a:gd name="connsiteX11" fmla="*/ 32694 w 225224"/>
                  <a:gd name="connsiteY11" fmla="*/ 75 h 228902"/>
                  <a:gd name="connsiteX12" fmla="*/ 22095 w 225224"/>
                  <a:gd name="connsiteY12" fmla="*/ 6837 h 228902"/>
                  <a:gd name="connsiteX13" fmla="*/ 2222 w 225224"/>
                  <a:gd name="connsiteY13" fmla="*/ 66345 h 228902"/>
                  <a:gd name="connsiteX14" fmla="*/ 235 w 225224"/>
                  <a:gd name="connsiteY14" fmla="*/ 72431 h 228902"/>
                  <a:gd name="connsiteX15" fmla="*/ 4209 w 225224"/>
                  <a:gd name="connsiteY15" fmla="*/ 76150 h 228902"/>
                  <a:gd name="connsiteX16" fmla="*/ 9840 w 225224"/>
                  <a:gd name="connsiteY16" fmla="*/ 69050 h 228902"/>
                  <a:gd name="connsiteX17" fmla="*/ 85356 w 225224"/>
                  <a:gd name="connsiteY17" fmla="*/ 10556 h 228902"/>
                  <a:gd name="connsiteX18" fmla="*/ 98274 w 225224"/>
                  <a:gd name="connsiteY18" fmla="*/ 10556 h 228902"/>
                  <a:gd name="connsiteX19" fmla="*/ 107548 w 225224"/>
                  <a:gd name="connsiteY19" fmla="*/ 14614 h 228902"/>
                  <a:gd name="connsiteX20" fmla="*/ 106223 w 225224"/>
                  <a:gd name="connsiteY20" fmla="*/ 21714 h 228902"/>
                  <a:gd name="connsiteX21" fmla="*/ 61840 w 225224"/>
                  <a:gd name="connsiteY21" fmla="*/ 202266 h 228902"/>
                  <a:gd name="connsiteX22" fmla="*/ 22426 w 225224"/>
                  <a:gd name="connsiteY22" fmla="*/ 218496 h 228902"/>
                  <a:gd name="connsiteX23" fmla="*/ 8515 w 225224"/>
                  <a:gd name="connsiteY23" fmla="*/ 224920 h 228902"/>
                  <a:gd name="connsiteX24" fmla="*/ 14146 w 225224"/>
                  <a:gd name="connsiteY24" fmla="*/ 228977 h 228902"/>
                  <a:gd name="connsiteX25" fmla="*/ 41305 w 225224"/>
                  <a:gd name="connsiteY25" fmla="*/ 228301 h 228902"/>
                  <a:gd name="connsiteX26" fmla="*/ 69458 w 225224"/>
                  <a:gd name="connsiteY26" fmla="*/ 227963 h 228902"/>
                  <a:gd name="connsiteX27" fmla="*/ 96949 w 225224"/>
                  <a:gd name="connsiteY27" fmla="*/ 228301 h 228902"/>
                  <a:gd name="connsiteX28" fmla="*/ 125764 w 225224"/>
                  <a:gd name="connsiteY28" fmla="*/ 228977 h 228902"/>
                  <a:gd name="connsiteX29" fmla="*/ 133051 w 225224"/>
                  <a:gd name="connsiteY29" fmla="*/ 222215 h 228902"/>
                  <a:gd name="connsiteX30" fmla="*/ 121790 w 225224"/>
                  <a:gd name="connsiteY30" fmla="*/ 218496 h 228902"/>
                  <a:gd name="connsiteX31" fmla="*/ 100592 w 225224"/>
                  <a:gd name="connsiteY31" fmla="*/ 217820 h 228902"/>
                  <a:gd name="connsiteX32" fmla="*/ 88337 w 225224"/>
                  <a:gd name="connsiteY32" fmla="*/ 210381 h 228902"/>
                  <a:gd name="connsiteX33" fmla="*/ 89662 w 225224"/>
                  <a:gd name="connsiteY33" fmla="*/ 203281 h 228902"/>
                  <a:gd name="connsiteX34" fmla="*/ 133713 w 225224"/>
                  <a:gd name="connsiteY34" fmla="*/ 23743 h 22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25224" h="228902">
                    <a:moveTo>
                      <a:pt x="133713" y="23743"/>
                    </a:moveTo>
                    <a:cubicBezTo>
                      <a:pt x="136032" y="14275"/>
                      <a:pt x="137357" y="12247"/>
                      <a:pt x="141331" y="11232"/>
                    </a:cubicBezTo>
                    <a:cubicBezTo>
                      <a:pt x="144312" y="10556"/>
                      <a:pt x="155242" y="10556"/>
                      <a:pt x="162198" y="10556"/>
                    </a:cubicBezTo>
                    <a:cubicBezTo>
                      <a:pt x="195650" y="10556"/>
                      <a:pt x="210555" y="11909"/>
                      <a:pt x="210555" y="38282"/>
                    </a:cubicBezTo>
                    <a:cubicBezTo>
                      <a:pt x="210555" y="43353"/>
                      <a:pt x="209230" y="56540"/>
                      <a:pt x="207905" y="65331"/>
                    </a:cubicBezTo>
                    <a:cubicBezTo>
                      <a:pt x="207574" y="66683"/>
                      <a:pt x="206911" y="70740"/>
                      <a:pt x="206911" y="71755"/>
                    </a:cubicBezTo>
                    <a:cubicBezTo>
                      <a:pt x="206911" y="73783"/>
                      <a:pt x="207905" y="76150"/>
                      <a:pt x="210886" y="76150"/>
                    </a:cubicBezTo>
                    <a:cubicBezTo>
                      <a:pt x="214529" y="76150"/>
                      <a:pt x="215192" y="73445"/>
                      <a:pt x="215854" y="68374"/>
                    </a:cubicBezTo>
                    <a:lnTo>
                      <a:pt x="224797" y="9542"/>
                    </a:lnTo>
                    <a:cubicBezTo>
                      <a:pt x="225128" y="8189"/>
                      <a:pt x="225459" y="4808"/>
                      <a:pt x="225459" y="3794"/>
                    </a:cubicBezTo>
                    <a:cubicBezTo>
                      <a:pt x="225459" y="75"/>
                      <a:pt x="222147" y="75"/>
                      <a:pt x="216517" y="75"/>
                    </a:cubicBezTo>
                    <a:lnTo>
                      <a:pt x="32694" y="75"/>
                    </a:lnTo>
                    <a:cubicBezTo>
                      <a:pt x="24744" y="75"/>
                      <a:pt x="24413" y="413"/>
                      <a:pt x="22095" y="6837"/>
                    </a:cubicBezTo>
                    <a:lnTo>
                      <a:pt x="2222" y="66345"/>
                    </a:lnTo>
                    <a:cubicBezTo>
                      <a:pt x="1891" y="67021"/>
                      <a:pt x="235" y="71755"/>
                      <a:pt x="235" y="72431"/>
                    </a:cubicBezTo>
                    <a:cubicBezTo>
                      <a:pt x="235" y="74460"/>
                      <a:pt x="1891" y="76150"/>
                      <a:pt x="4209" y="76150"/>
                    </a:cubicBezTo>
                    <a:cubicBezTo>
                      <a:pt x="7521" y="76150"/>
                      <a:pt x="7853" y="74460"/>
                      <a:pt x="9840" y="69050"/>
                    </a:cubicBezTo>
                    <a:cubicBezTo>
                      <a:pt x="27725" y="16642"/>
                      <a:pt x="36337" y="10556"/>
                      <a:pt x="85356" y="10556"/>
                    </a:cubicBezTo>
                    <a:lnTo>
                      <a:pt x="98274" y="10556"/>
                    </a:lnTo>
                    <a:cubicBezTo>
                      <a:pt x="107548" y="10556"/>
                      <a:pt x="107548" y="11909"/>
                      <a:pt x="107548" y="14614"/>
                    </a:cubicBezTo>
                    <a:cubicBezTo>
                      <a:pt x="107548" y="16642"/>
                      <a:pt x="106554" y="20700"/>
                      <a:pt x="106223" y="21714"/>
                    </a:cubicBezTo>
                    <a:lnTo>
                      <a:pt x="61840" y="202266"/>
                    </a:lnTo>
                    <a:cubicBezTo>
                      <a:pt x="58859" y="214777"/>
                      <a:pt x="57866" y="218496"/>
                      <a:pt x="22426" y="218496"/>
                    </a:cubicBezTo>
                    <a:cubicBezTo>
                      <a:pt x="10502" y="218496"/>
                      <a:pt x="8515" y="218496"/>
                      <a:pt x="8515" y="224920"/>
                    </a:cubicBezTo>
                    <a:cubicBezTo>
                      <a:pt x="8515" y="228977"/>
                      <a:pt x="12158" y="228977"/>
                      <a:pt x="14146" y="228977"/>
                    </a:cubicBezTo>
                    <a:cubicBezTo>
                      <a:pt x="23088" y="228977"/>
                      <a:pt x="32362" y="228301"/>
                      <a:pt x="41305" y="228301"/>
                    </a:cubicBezTo>
                    <a:cubicBezTo>
                      <a:pt x="50579" y="228301"/>
                      <a:pt x="60184" y="227963"/>
                      <a:pt x="69458" y="227963"/>
                    </a:cubicBezTo>
                    <a:cubicBezTo>
                      <a:pt x="78732" y="227963"/>
                      <a:pt x="88006" y="228301"/>
                      <a:pt x="96949" y="228301"/>
                    </a:cubicBezTo>
                    <a:cubicBezTo>
                      <a:pt x="106554" y="228301"/>
                      <a:pt x="116490" y="228977"/>
                      <a:pt x="125764" y="228977"/>
                    </a:cubicBezTo>
                    <a:cubicBezTo>
                      <a:pt x="129076" y="228977"/>
                      <a:pt x="133051" y="228977"/>
                      <a:pt x="133051" y="222215"/>
                    </a:cubicBezTo>
                    <a:cubicBezTo>
                      <a:pt x="133051" y="218496"/>
                      <a:pt x="130401" y="218496"/>
                      <a:pt x="121790" y="218496"/>
                    </a:cubicBezTo>
                    <a:cubicBezTo>
                      <a:pt x="113509" y="218496"/>
                      <a:pt x="109204" y="218496"/>
                      <a:pt x="100592" y="217820"/>
                    </a:cubicBezTo>
                    <a:cubicBezTo>
                      <a:pt x="90987" y="216805"/>
                      <a:pt x="88337" y="215791"/>
                      <a:pt x="88337" y="210381"/>
                    </a:cubicBezTo>
                    <a:cubicBezTo>
                      <a:pt x="88337" y="210043"/>
                      <a:pt x="88337" y="208353"/>
                      <a:pt x="89662" y="203281"/>
                    </a:cubicBezTo>
                    <a:lnTo>
                      <a:pt x="133713" y="23743"/>
                    </a:ln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A4E8E369-45CC-D8C1-E2AB-7246F4D6EBDE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16580411" y="5126314"/>
                <a:ext cx="83001" cy="104375"/>
              </a:xfrm>
              <a:custGeom>
                <a:avLst/>
                <a:gdLst>
                  <a:gd name="connsiteX0" fmla="*/ 35018 w 83001"/>
                  <a:gd name="connsiteY0" fmla="*/ 50489 h 104375"/>
                  <a:gd name="connsiteX1" fmla="*/ 66086 w 83001"/>
                  <a:gd name="connsiteY1" fmla="*/ 6703 h 104375"/>
                  <a:gd name="connsiteX2" fmla="*/ 62144 w 83001"/>
                  <a:gd name="connsiteY2" fmla="*/ 15224 h 104375"/>
                  <a:gd name="connsiteX3" fmla="*/ 72577 w 83001"/>
                  <a:gd name="connsiteY3" fmla="*/ 26111 h 104375"/>
                  <a:gd name="connsiteX4" fmla="*/ 83242 w 83001"/>
                  <a:gd name="connsiteY4" fmla="*/ 15224 h 104375"/>
                  <a:gd name="connsiteX5" fmla="*/ 64926 w 83001"/>
                  <a:gd name="connsiteY5" fmla="*/ 76 h 104375"/>
                  <a:gd name="connsiteX6" fmla="*/ 33627 w 83001"/>
                  <a:gd name="connsiteY6" fmla="*/ 25401 h 104375"/>
                  <a:gd name="connsiteX7" fmla="*/ 33395 w 83001"/>
                  <a:gd name="connsiteY7" fmla="*/ 25401 h 104375"/>
                  <a:gd name="connsiteX8" fmla="*/ 33395 w 83001"/>
                  <a:gd name="connsiteY8" fmla="*/ 76 h 104375"/>
                  <a:gd name="connsiteX9" fmla="*/ 240 w 83001"/>
                  <a:gd name="connsiteY9" fmla="*/ 2680 h 104375"/>
                  <a:gd name="connsiteX10" fmla="*/ 240 w 83001"/>
                  <a:gd name="connsiteY10" fmla="*/ 11200 h 104375"/>
                  <a:gd name="connsiteX11" fmla="*/ 17629 w 83001"/>
                  <a:gd name="connsiteY11" fmla="*/ 24454 h 104375"/>
                  <a:gd name="connsiteX12" fmla="*/ 17629 w 83001"/>
                  <a:gd name="connsiteY12" fmla="*/ 85754 h 104375"/>
                  <a:gd name="connsiteX13" fmla="*/ 240 w 83001"/>
                  <a:gd name="connsiteY13" fmla="*/ 95931 h 104375"/>
                  <a:gd name="connsiteX14" fmla="*/ 240 w 83001"/>
                  <a:gd name="connsiteY14" fmla="*/ 104452 h 104375"/>
                  <a:gd name="connsiteX15" fmla="*/ 26671 w 83001"/>
                  <a:gd name="connsiteY15" fmla="*/ 103505 h 104375"/>
                  <a:gd name="connsiteX16" fmla="*/ 56812 w 83001"/>
                  <a:gd name="connsiteY16" fmla="*/ 104452 h 104375"/>
                  <a:gd name="connsiteX17" fmla="*/ 56812 w 83001"/>
                  <a:gd name="connsiteY17" fmla="*/ 95931 h 104375"/>
                  <a:gd name="connsiteX18" fmla="*/ 52175 w 83001"/>
                  <a:gd name="connsiteY18" fmla="*/ 95931 h 104375"/>
                  <a:gd name="connsiteX19" fmla="*/ 35018 w 83001"/>
                  <a:gd name="connsiteY19" fmla="*/ 85281 h 104375"/>
                  <a:gd name="connsiteX20" fmla="*/ 35018 w 83001"/>
                  <a:gd name="connsiteY20" fmla="*/ 50489 h 10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001" h="104375">
                    <a:moveTo>
                      <a:pt x="35018" y="50489"/>
                    </a:moveTo>
                    <a:cubicBezTo>
                      <a:pt x="35018" y="30608"/>
                      <a:pt x="44060" y="6703"/>
                      <a:pt x="66086" y="6703"/>
                    </a:cubicBezTo>
                    <a:cubicBezTo>
                      <a:pt x="63999" y="8360"/>
                      <a:pt x="62144" y="11437"/>
                      <a:pt x="62144" y="15224"/>
                    </a:cubicBezTo>
                    <a:cubicBezTo>
                      <a:pt x="62144" y="23034"/>
                      <a:pt x="68172" y="26111"/>
                      <a:pt x="72577" y="26111"/>
                    </a:cubicBezTo>
                    <a:cubicBezTo>
                      <a:pt x="78142" y="26111"/>
                      <a:pt x="83242" y="22324"/>
                      <a:pt x="83242" y="15224"/>
                    </a:cubicBezTo>
                    <a:cubicBezTo>
                      <a:pt x="83242" y="7177"/>
                      <a:pt x="75823" y="76"/>
                      <a:pt x="64926" y="76"/>
                    </a:cubicBezTo>
                    <a:cubicBezTo>
                      <a:pt x="53334" y="76"/>
                      <a:pt x="40582" y="7413"/>
                      <a:pt x="33627" y="25401"/>
                    </a:cubicBezTo>
                    <a:lnTo>
                      <a:pt x="33395" y="25401"/>
                    </a:lnTo>
                    <a:lnTo>
                      <a:pt x="33395" y="76"/>
                    </a:lnTo>
                    <a:lnTo>
                      <a:pt x="240" y="2680"/>
                    </a:lnTo>
                    <a:lnTo>
                      <a:pt x="240" y="11200"/>
                    </a:lnTo>
                    <a:cubicBezTo>
                      <a:pt x="15774" y="11200"/>
                      <a:pt x="17629" y="12857"/>
                      <a:pt x="17629" y="24454"/>
                    </a:cubicBezTo>
                    <a:lnTo>
                      <a:pt x="17629" y="85754"/>
                    </a:lnTo>
                    <a:cubicBezTo>
                      <a:pt x="17629" y="95931"/>
                      <a:pt x="15311" y="95931"/>
                      <a:pt x="240" y="95931"/>
                    </a:cubicBezTo>
                    <a:lnTo>
                      <a:pt x="240" y="104452"/>
                    </a:lnTo>
                    <a:cubicBezTo>
                      <a:pt x="1400" y="104452"/>
                      <a:pt x="17165" y="103505"/>
                      <a:pt x="26671" y="103505"/>
                    </a:cubicBezTo>
                    <a:cubicBezTo>
                      <a:pt x="36641" y="103505"/>
                      <a:pt x="46842" y="103978"/>
                      <a:pt x="56812" y="104452"/>
                    </a:cubicBezTo>
                    <a:lnTo>
                      <a:pt x="56812" y="95931"/>
                    </a:lnTo>
                    <a:lnTo>
                      <a:pt x="52175" y="95931"/>
                    </a:lnTo>
                    <a:cubicBezTo>
                      <a:pt x="35018" y="95931"/>
                      <a:pt x="35018" y="93328"/>
                      <a:pt x="35018" y="85281"/>
                    </a:cubicBezTo>
                    <a:lnTo>
                      <a:pt x="35018" y="50489"/>
                    </a:ln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77F0397B-8639-7BEA-7E96-B62F341B1C6A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16681597" y="5125131"/>
                <a:ext cx="113605" cy="107925"/>
              </a:xfrm>
              <a:custGeom>
                <a:avLst/>
                <a:gdLst>
                  <a:gd name="connsiteX0" fmla="*/ 113850 w 113605"/>
                  <a:gd name="connsiteY0" fmla="*/ 55222 h 107925"/>
                  <a:gd name="connsiteX1" fmla="*/ 57047 w 113605"/>
                  <a:gd name="connsiteY1" fmla="*/ 76 h 107925"/>
                  <a:gd name="connsiteX2" fmla="*/ 244 w 113605"/>
                  <a:gd name="connsiteY2" fmla="*/ 55222 h 107925"/>
                  <a:gd name="connsiteX3" fmla="*/ 57047 w 113605"/>
                  <a:gd name="connsiteY3" fmla="*/ 108002 h 107925"/>
                  <a:gd name="connsiteX4" fmla="*/ 113850 w 113605"/>
                  <a:gd name="connsiteY4" fmla="*/ 55222 h 107925"/>
                  <a:gd name="connsiteX5" fmla="*/ 57047 w 113605"/>
                  <a:gd name="connsiteY5" fmla="*/ 100428 h 107925"/>
                  <a:gd name="connsiteX6" fmla="*/ 28297 w 113605"/>
                  <a:gd name="connsiteY6" fmla="*/ 85991 h 107925"/>
                  <a:gd name="connsiteX7" fmla="*/ 21342 w 113605"/>
                  <a:gd name="connsiteY7" fmla="*/ 53092 h 107925"/>
                  <a:gd name="connsiteX8" fmla="*/ 29688 w 113605"/>
                  <a:gd name="connsiteY8" fmla="*/ 18774 h 107925"/>
                  <a:gd name="connsiteX9" fmla="*/ 57047 w 113605"/>
                  <a:gd name="connsiteY9" fmla="*/ 6703 h 107925"/>
                  <a:gd name="connsiteX10" fmla="*/ 85564 w 113605"/>
                  <a:gd name="connsiteY10" fmla="*/ 20667 h 107925"/>
                  <a:gd name="connsiteX11" fmla="*/ 92751 w 113605"/>
                  <a:gd name="connsiteY11" fmla="*/ 53092 h 107925"/>
                  <a:gd name="connsiteX12" fmla="*/ 85332 w 113605"/>
                  <a:gd name="connsiteY12" fmla="*/ 86701 h 107925"/>
                  <a:gd name="connsiteX13" fmla="*/ 57047 w 113605"/>
                  <a:gd name="connsiteY13" fmla="*/ 100428 h 10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05" h="107925">
                    <a:moveTo>
                      <a:pt x="113850" y="55222"/>
                    </a:moveTo>
                    <a:cubicBezTo>
                      <a:pt x="113850" y="25638"/>
                      <a:pt x="89042" y="76"/>
                      <a:pt x="57047" y="76"/>
                    </a:cubicBezTo>
                    <a:cubicBezTo>
                      <a:pt x="25051" y="76"/>
                      <a:pt x="244" y="25638"/>
                      <a:pt x="244" y="55222"/>
                    </a:cubicBezTo>
                    <a:cubicBezTo>
                      <a:pt x="244" y="84571"/>
                      <a:pt x="25747" y="108002"/>
                      <a:pt x="57047" y="108002"/>
                    </a:cubicBezTo>
                    <a:cubicBezTo>
                      <a:pt x="88346" y="108002"/>
                      <a:pt x="113850" y="84571"/>
                      <a:pt x="113850" y="55222"/>
                    </a:cubicBezTo>
                    <a:close/>
                    <a:moveTo>
                      <a:pt x="57047" y="100428"/>
                    </a:moveTo>
                    <a:cubicBezTo>
                      <a:pt x="48468" y="100428"/>
                      <a:pt x="35948" y="97588"/>
                      <a:pt x="28297" y="85991"/>
                    </a:cubicBezTo>
                    <a:cubicBezTo>
                      <a:pt x="22037" y="76287"/>
                      <a:pt x="21342" y="63980"/>
                      <a:pt x="21342" y="53092"/>
                    </a:cubicBezTo>
                    <a:cubicBezTo>
                      <a:pt x="21342" y="42915"/>
                      <a:pt x="21574" y="28951"/>
                      <a:pt x="29688" y="18774"/>
                    </a:cubicBezTo>
                    <a:cubicBezTo>
                      <a:pt x="35485" y="11910"/>
                      <a:pt x="45222" y="6703"/>
                      <a:pt x="57047" y="6703"/>
                    </a:cubicBezTo>
                    <a:cubicBezTo>
                      <a:pt x="70726" y="6703"/>
                      <a:pt x="80463" y="13330"/>
                      <a:pt x="85564" y="20667"/>
                    </a:cubicBezTo>
                    <a:cubicBezTo>
                      <a:pt x="92056" y="29898"/>
                      <a:pt x="92751" y="41732"/>
                      <a:pt x="92751" y="53092"/>
                    </a:cubicBezTo>
                    <a:cubicBezTo>
                      <a:pt x="92751" y="64453"/>
                      <a:pt x="92056" y="76997"/>
                      <a:pt x="85332" y="86701"/>
                    </a:cubicBezTo>
                    <a:cubicBezTo>
                      <a:pt x="79072" y="95695"/>
                      <a:pt x="68407" y="100428"/>
                      <a:pt x="57047" y="1004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15C5E3DE-98EC-A2FF-4E2E-A6D1303AEA96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16815014" y="5125131"/>
                <a:ext cx="83929" cy="107925"/>
              </a:xfrm>
              <a:custGeom>
                <a:avLst/>
                <a:gdLst>
                  <a:gd name="connsiteX0" fmla="*/ 77685 w 83929"/>
                  <a:gd name="connsiteY0" fmla="*/ 6230 h 107925"/>
                  <a:gd name="connsiteX1" fmla="*/ 74439 w 83929"/>
                  <a:gd name="connsiteY1" fmla="*/ 76 h 107925"/>
                  <a:gd name="connsiteX2" fmla="*/ 69802 w 83929"/>
                  <a:gd name="connsiteY2" fmla="*/ 2916 h 107925"/>
                  <a:gd name="connsiteX3" fmla="*/ 65629 w 83929"/>
                  <a:gd name="connsiteY3" fmla="*/ 6467 h 107925"/>
                  <a:gd name="connsiteX4" fmla="*/ 41285 w 83929"/>
                  <a:gd name="connsiteY4" fmla="*/ 76 h 107925"/>
                  <a:gd name="connsiteX5" fmla="*/ 248 w 83929"/>
                  <a:gd name="connsiteY5" fmla="*/ 29661 h 107925"/>
                  <a:gd name="connsiteX6" fmla="*/ 9058 w 83929"/>
                  <a:gd name="connsiteY6" fmla="*/ 48122 h 107925"/>
                  <a:gd name="connsiteX7" fmla="*/ 41053 w 83929"/>
                  <a:gd name="connsiteY7" fmla="*/ 59956 h 107925"/>
                  <a:gd name="connsiteX8" fmla="*/ 71425 w 83929"/>
                  <a:gd name="connsiteY8" fmla="*/ 81257 h 107925"/>
                  <a:gd name="connsiteX9" fmla="*/ 42908 w 83929"/>
                  <a:gd name="connsiteY9" fmla="*/ 101375 h 107925"/>
                  <a:gd name="connsiteX10" fmla="*/ 8362 w 83929"/>
                  <a:gd name="connsiteY10" fmla="*/ 70370 h 107925"/>
                  <a:gd name="connsiteX11" fmla="*/ 4189 w 83929"/>
                  <a:gd name="connsiteY11" fmla="*/ 66346 h 107925"/>
                  <a:gd name="connsiteX12" fmla="*/ 248 w 83929"/>
                  <a:gd name="connsiteY12" fmla="*/ 72737 h 107925"/>
                  <a:gd name="connsiteX13" fmla="*/ 248 w 83929"/>
                  <a:gd name="connsiteY13" fmla="*/ 101848 h 107925"/>
                  <a:gd name="connsiteX14" fmla="*/ 3493 w 83929"/>
                  <a:gd name="connsiteY14" fmla="*/ 108002 h 107925"/>
                  <a:gd name="connsiteX15" fmla="*/ 14622 w 83929"/>
                  <a:gd name="connsiteY15" fmla="*/ 97825 h 107925"/>
                  <a:gd name="connsiteX16" fmla="*/ 42908 w 83929"/>
                  <a:gd name="connsiteY16" fmla="*/ 108002 h 107925"/>
                  <a:gd name="connsiteX17" fmla="*/ 84177 w 83929"/>
                  <a:gd name="connsiteY17" fmla="*/ 74630 h 107925"/>
                  <a:gd name="connsiteX18" fmla="*/ 74207 w 83929"/>
                  <a:gd name="connsiteY18" fmla="*/ 52856 h 107925"/>
                  <a:gd name="connsiteX19" fmla="*/ 46617 w 83929"/>
                  <a:gd name="connsiteY19" fmla="*/ 41258 h 107925"/>
                  <a:gd name="connsiteX20" fmla="*/ 12999 w 83929"/>
                  <a:gd name="connsiteY20" fmla="*/ 22561 h 107925"/>
                  <a:gd name="connsiteX21" fmla="*/ 41285 w 83929"/>
                  <a:gd name="connsiteY21" fmla="*/ 5757 h 107925"/>
                  <a:gd name="connsiteX22" fmla="*/ 69802 w 83929"/>
                  <a:gd name="connsiteY22" fmla="*/ 31791 h 107925"/>
                  <a:gd name="connsiteX23" fmla="*/ 73744 w 83929"/>
                  <a:gd name="connsiteY23" fmla="*/ 34395 h 107925"/>
                  <a:gd name="connsiteX24" fmla="*/ 77685 w 83929"/>
                  <a:gd name="connsiteY24" fmla="*/ 28241 h 107925"/>
                  <a:gd name="connsiteX25" fmla="*/ 77685 w 83929"/>
                  <a:gd name="connsiteY25" fmla="*/ 6230 h 10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929" h="107925">
                    <a:moveTo>
                      <a:pt x="77685" y="6230"/>
                    </a:moveTo>
                    <a:cubicBezTo>
                      <a:pt x="77685" y="2206"/>
                      <a:pt x="77685" y="76"/>
                      <a:pt x="74439" y="76"/>
                    </a:cubicBezTo>
                    <a:cubicBezTo>
                      <a:pt x="73280" y="76"/>
                      <a:pt x="72816" y="76"/>
                      <a:pt x="69802" y="2916"/>
                    </a:cubicBezTo>
                    <a:cubicBezTo>
                      <a:pt x="69339" y="3153"/>
                      <a:pt x="67020" y="5283"/>
                      <a:pt x="65629" y="6467"/>
                    </a:cubicBezTo>
                    <a:cubicBezTo>
                      <a:pt x="58674" y="1496"/>
                      <a:pt x="49863" y="76"/>
                      <a:pt x="41285" y="76"/>
                    </a:cubicBezTo>
                    <a:cubicBezTo>
                      <a:pt x="8130" y="76"/>
                      <a:pt x="248" y="17827"/>
                      <a:pt x="248" y="29661"/>
                    </a:cubicBezTo>
                    <a:cubicBezTo>
                      <a:pt x="248" y="37235"/>
                      <a:pt x="3493" y="43389"/>
                      <a:pt x="9058" y="48122"/>
                    </a:cubicBezTo>
                    <a:cubicBezTo>
                      <a:pt x="17868" y="55933"/>
                      <a:pt x="26678" y="57589"/>
                      <a:pt x="41053" y="59956"/>
                    </a:cubicBezTo>
                    <a:cubicBezTo>
                      <a:pt x="52645" y="62086"/>
                      <a:pt x="71425" y="65400"/>
                      <a:pt x="71425" y="81257"/>
                    </a:cubicBezTo>
                    <a:cubicBezTo>
                      <a:pt x="71425" y="90488"/>
                      <a:pt x="65165" y="101375"/>
                      <a:pt x="42908" y="101375"/>
                    </a:cubicBezTo>
                    <a:cubicBezTo>
                      <a:pt x="20650" y="101375"/>
                      <a:pt x="12536" y="86464"/>
                      <a:pt x="8362" y="70370"/>
                    </a:cubicBezTo>
                    <a:cubicBezTo>
                      <a:pt x="7667" y="67293"/>
                      <a:pt x="7435" y="66346"/>
                      <a:pt x="4189" y="66346"/>
                    </a:cubicBezTo>
                    <a:cubicBezTo>
                      <a:pt x="248" y="66346"/>
                      <a:pt x="248" y="68003"/>
                      <a:pt x="248" y="72737"/>
                    </a:cubicBezTo>
                    <a:lnTo>
                      <a:pt x="248" y="101848"/>
                    </a:lnTo>
                    <a:cubicBezTo>
                      <a:pt x="248" y="105872"/>
                      <a:pt x="248" y="108002"/>
                      <a:pt x="3493" y="108002"/>
                    </a:cubicBezTo>
                    <a:cubicBezTo>
                      <a:pt x="5580" y="108002"/>
                      <a:pt x="9985" y="103032"/>
                      <a:pt x="14622" y="97825"/>
                    </a:cubicBezTo>
                    <a:cubicBezTo>
                      <a:pt x="24824" y="107529"/>
                      <a:pt x="37343" y="108002"/>
                      <a:pt x="42908" y="108002"/>
                    </a:cubicBezTo>
                    <a:cubicBezTo>
                      <a:pt x="73048" y="108002"/>
                      <a:pt x="84177" y="91434"/>
                      <a:pt x="84177" y="74630"/>
                    </a:cubicBezTo>
                    <a:cubicBezTo>
                      <a:pt x="84177" y="65636"/>
                      <a:pt x="80235" y="58536"/>
                      <a:pt x="74207" y="52856"/>
                    </a:cubicBezTo>
                    <a:cubicBezTo>
                      <a:pt x="65397" y="44572"/>
                      <a:pt x="54732" y="42678"/>
                      <a:pt x="46617" y="41258"/>
                    </a:cubicBezTo>
                    <a:cubicBezTo>
                      <a:pt x="28069" y="37945"/>
                      <a:pt x="12999" y="35105"/>
                      <a:pt x="12999" y="22561"/>
                    </a:cubicBezTo>
                    <a:cubicBezTo>
                      <a:pt x="12999" y="14987"/>
                      <a:pt x="19259" y="5757"/>
                      <a:pt x="41285" y="5757"/>
                    </a:cubicBezTo>
                    <a:cubicBezTo>
                      <a:pt x="68179" y="5757"/>
                      <a:pt x="69339" y="24928"/>
                      <a:pt x="69802" y="31791"/>
                    </a:cubicBezTo>
                    <a:cubicBezTo>
                      <a:pt x="70034" y="34395"/>
                      <a:pt x="72816" y="34395"/>
                      <a:pt x="73744" y="34395"/>
                    </a:cubicBezTo>
                    <a:cubicBezTo>
                      <a:pt x="77685" y="34395"/>
                      <a:pt x="77685" y="32738"/>
                      <a:pt x="77685" y="28241"/>
                    </a:cubicBezTo>
                    <a:lnTo>
                      <a:pt x="77685" y="6230"/>
                    </a:ln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 52">
                <a:extLst>
                  <a:ext uri="{FF2B5EF4-FFF2-40B4-BE49-F238E27FC236}">
                    <a16:creationId xmlns:a16="http://schemas.microsoft.com/office/drawing/2014/main" id="{504936CC-E4F9-BCB3-F05A-719ECCD3EAF7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16956865" y="5065488"/>
                <a:ext cx="47760" cy="45442"/>
              </a:xfrm>
              <a:custGeom>
                <a:avLst/>
                <a:gdLst>
                  <a:gd name="connsiteX0" fmla="*/ 5583 w 47760"/>
                  <a:gd name="connsiteY0" fmla="*/ 45519 h 45442"/>
                  <a:gd name="connsiteX1" fmla="*/ 42215 w 47760"/>
                  <a:gd name="connsiteY1" fmla="*/ 18537 h 45442"/>
                  <a:gd name="connsiteX2" fmla="*/ 48011 w 47760"/>
                  <a:gd name="connsiteY2" fmla="*/ 9780 h 45442"/>
                  <a:gd name="connsiteX3" fmla="*/ 38506 w 47760"/>
                  <a:gd name="connsiteY3" fmla="*/ 76 h 45442"/>
                  <a:gd name="connsiteX4" fmla="*/ 30623 w 47760"/>
                  <a:gd name="connsiteY4" fmla="*/ 4810 h 45442"/>
                  <a:gd name="connsiteX5" fmla="*/ 251 w 47760"/>
                  <a:gd name="connsiteY5" fmla="*/ 39365 h 45442"/>
                  <a:gd name="connsiteX6" fmla="*/ 5583 w 47760"/>
                  <a:gd name="connsiteY6" fmla="*/ 45519 h 4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760" h="45442">
                    <a:moveTo>
                      <a:pt x="5583" y="45519"/>
                    </a:moveTo>
                    <a:cubicBezTo>
                      <a:pt x="23667" y="32028"/>
                      <a:pt x="37810" y="22087"/>
                      <a:pt x="42215" y="18537"/>
                    </a:cubicBezTo>
                    <a:cubicBezTo>
                      <a:pt x="45925" y="15934"/>
                      <a:pt x="48011" y="14277"/>
                      <a:pt x="48011" y="9780"/>
                    </a:cubicBezTo>
                    <a:cubicBezTo>
                      <a:pt x="48011" y="5283"/>
                      <a:pt x="44070" y="76"/>
                      <a:pt x="38506" y="76"/>
                    </a:cubicBezTo>
                    <a:cubicBezTo>
                      <a:pt x="34796" y="76"/>
                      <a:pt x="32941" y="2206"/>
                      <a:pt x="30623" y="4810"/>
                    </a:cubicBezTo>
                    <a:lnTo>
                      <a:pt x="251" y="39365"/>
                    </a:lnTo>
                    <a:lnTo>
                      <a:pt x="5583" y="45519"/>
                    </a:ln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4" name="Forme libre 53">
                <a:extLst>
                  <a:ext uri="{FF2B5EF4-FFF2-40B4-BE49-F238E27FC236}">
                    <a16:creationId xmlns:a16="http://schemas.microsoft.com/office/drawing/2014/main" id="{48328966-66F2-466C-756D-27ED1324EAD8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16918554" y="5125131"/>
                <a:ext cx="99463" cy="107925"/>
              </a:xfrm>
              <a:custGeom>
                <a:avLst/>
                <a:gdLst>
                  <a:gd name="connsiteX0" fmla="*/ 93222 w 99463"/>
                  <a:gd name="connsiteY0" fmla="*/ 51672 h 107925"/>
                  <a:gd name="connsiteX1" fmla="*/ 99714 w 99463"/>
                  <a:gd name="connsiteY1" fmla="*/ 46465 h 107925"/>
                  <a:gd name="connsiteX2" fmla="*/ 53808 w 99463"/>
                  <a:gd name="connsiteY2" fmla="*/ 76 h 107925"/>
                  <a:gd name="connsiteX3" fmla="*/ 251 w 99463"/>
                  <a:gd name="connsiteY3" fmla="*/ 53802 h 107925"/>
                  <a:gd name="connsiteX4" fmla="*/ 56822 w 99463"/>
                  <a:gd name="connsiteY4" fmla="*/ 108002 h 107925"/>
                  <a:gd name="connsiteX5" fmla="*/ 99714 w 99463"/>
                  <a:gd name="connsiteY5" fmla="*/ 77234 h 107925"/>
                  <a:gd name="connsiteX6" fmla="*/ 95772 w 99463"/>
                  <a:gd name="connsiteY6" fmla="*/ 73920 h 107925"/>
                  <a:gd name="connsiteX7" fmla="*/ 91599 w 99463"/>
                  <a:gd name="connsiteY7" fmla="*/ 77707 h 107925"/>
                  <a:gd name="connsiteX8" fmla="*/ 58445 w 99463"/>
                  <a:gd name="connsiteY8" fmla="*/ 100428 h 107925"/>
                  <a:gd name="connsiteX9" fmla="*/ 30159 w 99463"/>
                  <a:gd name="connsiteY9" fmla="*/ 86464 h 107925"/>
                  <a:gd name="connsiteX10" fmla="*/ 21349 w 99463"/>
                  <a:gd name="connsiteY10" fmla="*/ 51672 h 107925"/>
                  <a:gd name="connsiteX11" fmla="*/ 93222 w 99463"/>
                  <a:gd name="connsiteY11" fmla="*/ 51672 h 107925"/>
                  <a:gd name="connsiteX12" fmla="*/ 21581 w 99463"/>
                  <a:gd name="connsiteY12" fmla="*/ 45519 h 107925"/>
                  <a:gd name="connsiteX13" fmla="*/ 53808 w 99463"/>
                  <a:gd name="connsiteY13" fmla="*/ 6703 h 107925"/>
                  <a:gd name="connsiteX14" fmla="*/ 83485 w 99463"/>
                  <a:gd name="connsiteY14" fmla="*/ 45519 h 107925"/>
                  <a:gd name="connsiteX15" fmla="*/ 21581 w 99463"/>
                  <a:gd name="connsiteY15" fmla="*/ 45519 h 10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463" h="107925">
                    <a:moveTo>
                      <a:pt x="93222" y="51672"/>
                    </a:moveTo>
                    <a:cubicBezTo>
                      <a:pt x="98091" y="51672"/>
                      <a:pt x="99714" y="51672"/>
                      <a:pt x="99714" y="46465"/>
                    </a:cubicBezTo>
                    <a:cubicBezTo>
                      <a:pt x="99714" y="25638"/>
                      <a:pt x="88353" y="76"/>
                      <a:pt x="53808" y="76"/>
                    </a:cubicBezTo>
                    <a:cubicBezTo>
                      <a:pt x="23436" y="76"/>
                      <a:pt x="251" y="24691"/>
                      <a:pt x="251" y="53802"/>
                    </a:cubicBezTo>
                    <a:cubicBezTo>
                      <a:pt x="251" y="83861"/>
                      <a:pt x="25986" y="108002"/>
                      <a:pt x="56822" y="108002"/>
                    </a:cubicBezTo>
                    <a:cubicBezTo>
                      <a:pt x="88121" y="108002"/>
                      <a:pt x="99714" y="82441"/>
                      <a:pt x="99714" y="77234"/>
                    </a:cubicBezTo>
                    <a:cubicBezTo>
                      <a:pt x="99714" y="76287"/>
                      <a:pt x="99250" y="73920"/>
                      <a:pt x="95772" y="73920"/>
                    </a:cubicBezTo>
                    <a:cubicBezTo>
                      <a:pt x="92758" y="73920"/>
                      <a:pt x="92295" y="75340"/>
                      <a:pt x="91599" y="77707"/>
                    </a:cubicBezTo>
                    <a:cubicBezTo>
                      <a:pt x="84412" y="96878"/>
                      <a:pt x="66791" y="100428"/>
                      <a:pt x="58445" y="100428"/>
                    </a:cubicBezTo>
                    <a:cubicBezTo>
                      <a:pt x="47548" y="100428"/>
                      <a:pt x="37115" y="95458"/>
                      <a:pt x="30159" y="86464"/>
                    </a:cubicBezTo>
                    <a:cubicBezTo>
                      <a:pt x="21581" y="75340"/>
                      <a:pt x="21349" y="60903"/>
                      <a:pt x="21349" y="51672"/>
                    </a:cubicBezTo>
                    <a:lnTo>
                      <a:pt x="93222" y="51672"/>
                    </a:lnTo>
                    <a:close/>
                    <a:moveTo>
                      <a:pt x="21581" y="45519"/>
                    </a:moveTo>
                    <a:cubicBezTo>
                      <a:pt x="24131" y="12147"/>
                      <a:pt x="44998" y="6703"/>
                      <a:pt x="53808" y="6703"/>
                    </a:cubicBezTo>
                    <a:cubicBezTo>
                      <a:pt x="82325" y="6703"/>
                      <a:pt x="83253" y="39602"/>
                      <a:pt x="83485" y="45519"/>
                    </a:cubicBezTo>
                    <a:lnTo>
                      <a:pt x="21581" y="45519"/>
                    </a:ln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 60">
                <a:extLst>
                  <a:ext uri="{FF2B5EF4-FFF2-40B4-BE49-F238E27FC236}">
                    <a16:creationId xmlns:a16="http://schemas.microsoft.com/office/drawing/2014/main" id="{6D5250DF-8D69-53E5-617E-49A2C4F3A329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7036319" y="5125131"/>
                <a:ext cx="99463" cy="107925"/>
              </a:xfrm>
              <a:custGeom>
                <a:avLst/>
                <a:gdLst>
                  <a:gd name="connsiteX0" fmla="*/ 93226 w 99463"/>
                  <a:gd name="connsiteY0" fmla="*/ 51672 h 107925"/>
                  <a:gd name="connsiteX1" fmla="*/ 99717 w 99463"/>
                  <a:gd name="connsiteY1" fmla="*/ 46465 h 107925"/>
                  <a:gd name="connsiteX2" fmla="*/ 53811 w 99463"/>
                  <a:gd name="connsiteY2" fmla="*/ 76 h 107925"/>
                  <a:gd name="connsiteX3" fmla="*/ 254 w 99463"/>
                  <a:gd name="connsiteY3" fmla="*/ 53802 h 107925"/>
                  <a:gd name="connsiteX4" fmla="*/ 56825 w 99463"/>
                  <a:gd name="connsiteY4" fmla="*/ 108002 h 107925"/>
                  <a:gd name="connsiteX5" fmla="*/ 99717 w 99463"/>
                  <a:gd name="connsiteY5" fmla="*/ 77234 h 107925"/>
                  <a:gd name="connsiteX6" fmla="*/ 95776 w 99463"/>
                  <a:gd name="connsiteY6" fmla="*/ 73920 h 107925"/>
                  <a:gd name="connsiteX7" fmla="*/ 91603 w 99463"/>
                  <a:gd name="connsiteY7" fmla="*/ 77707 h 107925"/>
                  <a:gd name="connsiteX8" fmla="*/ 58448 w 99463"/>
                  <a:gd name="connsiteY8" fmla="*/ 100428 h 107925"/>
                  <a:gd name="connsiteX9" fmla="*/ 30163 w 99463"/>
                  <a:gd name="connsiteY9" fmla="*/ 86464 h 107925"/>
                  <a:gd name="connsiteX10" fmla="*/ 21353 w 99463"/>
                  <a:gd name="connsiteY10" fmla="*/ 51672 h 107925"/>
                  <a:gd name="connsiteX11" fmla="*/ 93226 w 99463"/>
                  <a:gd name="connsiteY11" fmla="*/ 51672 h 107925"/>
                  <a:gd name="connsiteX12" fmla="*/ 21584 w 99463"/>
                  <a:gd name="connsiteY12" fmla="*/ 45519 h 107925"/>
                  <a:gd name="connsiteX13" fmla="*/ 53811 w 99463"/>
                  <a:gd name="connsiteY13" fmla="*/ 6703 h 107925"/>
                  <a:gd name="connsiteX14" fmla="*/ 83488 w 99463"/>
                  <a:gd name="connsiteY14" fmla="*/ 45519 h 107925"/>
                  <a:gd name="connsiteX15" fmla="*/ 21584 w 99463"/>
                  <a:gd name="connsiteY15" fmla="*/ 45519 h 10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463" h="107925">
                    <a:moveTo>
                      <a:pt x="93226" y="51672"/>
                    </a:moveTo>
                    <a:cubicBezTo>
                      <a:pt x="98095" y="51672"/>
                      <a:pt x="99717" y="51672"/>
                      <a:pt x="99717" y="46465"/>
                    </a:cubicBezTo>
                    <a:cubicBezTo>
                      <a:pt x="99717" y="25638"/>
                      <a:pt x="88357" y="76"/>
                      <a:pt x="53811" y="76"/>
                    </a:cubicBezTo>
                    <a:cubicBezTo>
                      <a:pt x="23439" y="76"/>
                      <a:pt x="254" y="24691"/>
                      <a:pt x="254" y="53802"/>
                    </a:cubicBezTo>
                    <a:cubicBezTo>
                      <a:pt x="254" y="83861"/>
                      <a:pt x="25990" y="108002"/>
                      <a:pt x="56825" y="108002"/>
                    </a:cubicBezTo>
                    <a:cubicBezTo>
                      <a:pt x="88125" y="108002"/>
                      <a:pt x="99717" y="82441"/>
                      <a:pt x="99717" y="77234"/>
                    </a:cubicBezTo>
                    <a:cubicBezTo>
                      <a:pt x="99717" y="76287"/>
                      <a:pt x="99254" y="73920"/>
                      <a:pt x="95776" y="73920"/>
                    </a:cubicBezTo>
                    <a:cubicBezTo>
                      <a:pt x="92762" y="73920"/>
                      <a:pt x="92298" y="75340"/>
                      <a:pt x="91603" y="77707"/>
                    </a:cubicBezTo>
                    <a:cubicBezTo>
                      <a:pt x="84415" y="96878"/>
                      <a:pt x="66795" y="100428"/>
                      <a:pt x="58448" y="100428"/>
                    </a:cubicBezTo>
                    <a:cubicBezTo>
                      <a:pt x="47551" y="100428"/>
                      <a:pt x="37118" y="95458"/>
                      <a:pt x="30163" y="86464"/>
                    </a:cubicBezTo>
                    <a:cubicBezTo>
                      <a:pt x="21584" y="75340"/>
                      <a:pt x="21353" y="60903"/>
                      <a:pt x="21353" y="51672"/>
                    </a:cubicBezTo>
                    <a:lnTo>
                      <a:pt x="93226" y="51672"/>
                    </a:lnTo>
                    <a:close/>
                    <a:moveTo>
                      <a:pt x="21584" y="45519"/>
                    </a:moveTo>
                    <a:cubicBezTo>
                      <a:pt x="24135" y="12147"/>
                      <a:pt x="45001" y="6703"/>
                      <a:pt x="53811" y="6703"/>
                    </a:cubicBezTo>
                    <a:cubicBezTo>
                      <a:pt x="82329" y="6703"/>
                      <a:pt x="83256" y="39602"/>
                      <a:pt x="83488" y="45519"/>
                    </a:cubicBezTo>
                    <a:lnTo>
                      <a:pt x="21584" y="45519"/>
                    </a:lnTo>
                    <a:close/>
                  </a:path>
                </a:pathLst>
              </a:custGeom>
              <a:solidFill>
                <a:srgbClr val="000000"/>
              </a:solidFill>
              <a:ln w="33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82" name="Groupe 81" descr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\geqslant T_{\text{rosée}}&#10;$$&#10;&#10;&#10;\end{document}&#10;" title="IguanaTex Vector Display">
            <a:extLst>
              <a:ext uri="{FF2B5EF4-FFF2-40B4-BE49-F238E27FC236}">
                <a16:creationId xmlns:a16="http://schemas.microsoft.com/office/drawing/2014/main" id="{F019F621-ACF8-A6C8-0C08-AC5308CACAB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572500" y="2260601"/>
            <a:ext cx="1662966" cy="305443"/>
            <a:chOff x="15814312" y="4855914"/>
            <a:chExt cx="1685608" cy="319896"/>
          </a:xfrm>
        </p:grpSpPr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4ABD82D9-5A97-0F2A-2EE9-B6E069CA58D8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5814312" y="4855914"/>
              <a:ext cx="234706" cy="257515"/>
            </a:xfrm>
            <a:custGeom>
              <a:avLst/>
              <a:gdLst>
                <a:gd name="connsiteX0" fmla="*/ 139307 w 234706"/>
                <a:gd name="connsiteY0" fmla="*/ 26701 h 257515"/>
                <a:gd name="connsiteX1" fmla="*/ 147246 w 234706"/>
                <a:gd name="connsiteY1" fmla="*/ 12627 h 257515"/>
                <a:gd name="connsiteX2" fmla="*/ 168991 w 234706"/>
                <a:gd name="connsiteY2" fmla="*/ 11866 h 257515"/>
                <a:gd name="connsiteX3" fmla="*/ 219383 w 234706"/>
                <a:gd name="connsiteY3" fmla="*/ 43057 h 257515"/>
                <a:gd name="connsiteX4" fmla="*/ 216622 w 234706"/>
                <a:gd name="connsiteY4" fmla="*/ 73488 h 257515"/>
                <a:gd name="connsiteX5" fmla="*/ 215587 w 234706"/>
                <a:gd name="connsiteY5" fmla="*/ 80715 h 257515"/>
                <a:gd name="connsiteX6" fmla="*/ 219729 w 234706"/>
                <a:gd name="connsiteY6" fmla="*/ 85660 h 257515"/>
                <a:gd name="connsiteX7" fmla="*/ 224906 w 234706"/>
                <a:gd name="connsiteY7" fmla="*/ 76911 h 257515"/>
                <a:gd name="connsiteX8" fmla="*/ 234225 w 234706"/>
                <a:gd name="connsiteY8" fmla="*/ 10725 h 257515"/>
                <a:gd name="connsiteX9" fmla="*/ 234916 w 234706"/>
                <a:gd name="connsiteY9" fmla="*/ 4259 h 257515"/>
                <a:gd name="connsiteX10" fmla="*/ 225596 w 234706"/>
                <a:gd name="connsiteY10" fmla="*/ 75 h 257515"/>
                <a:gd name="connsiteX11" fmla="*/ 34034 w 234706"/>
                <a:gd name="connsiteY11" fmla="*/ 75 h 257515"/>
                <a:gd name="connsiteX12" fmla="*/ 22989 w 234706"/>
                <a:gd name="connsiteY12" fmla="*/ 7682 h 257515"/>
                <a:gd name="connsiteX13" fmla="*/ 2280 w 234706"/>
                <a:gd name="connsiteY13" fmla="*/ 74629 h 257515"/>
                <a:gd name="connsiteX14" fmla="*/ 209 w 234706"/>
                <a:gd name="connsiteY14" fmla="*/ 81475 h 257515"/>
                <a:gd name="connsiteX15" fmla="*/ 4351 w 234706"/>
                <a:gd name="connsiteY15" fmla="*/ 85660 h 257515"/>
                <a:gd name="connsiteX16" fmla="*/ 10218 w 234706"/>
                <a:gd name="connsiteY16" fmla="*/ 77672 h 257515"/>
                <a:gd name="connsiteX17" fmla="*/ 88914 w 234706"/>
                <a:gd name="connsiteY17" fmla="*/ 11866 h 257515"/>
                <a:gd name="connsiteX18" fmla="*/ 102375 w 234706"/>
                <a:gd name="connsiteY18" fmla="*/ 11866 h 257515"/>
                <a:gd name="connsiteX19" fmla="*/ 112040 w 234706"/>
                <a:gd name="connsiteY19" fmla="*/ 16431 h 257515"/>
                <a:gd name="connsiteX20" fmla="*/ 110659 w 234706"/>
                <a:gd name="connsiteY20" fmla="*/ 24419 h 257515"/>
                <a:gd name="connsiteX21" fmla="*/ 64408 w 234706"/>
                <a:gd name="connsiteY21" fmla="*/ 227540 h 257515"/>
                <a:gd name="connsiteX22" fmla="*/ 23334 w 234706"/>
                <a:gd name="connsiteY22" fmla="*/ 245798 h 257515"/>
                <a:gd name="connsiteX23" fmla="*/ 8838 w 234706"/>
                <a:gd name="connsiteY23" fmla="*/ 253026 h 257515"/>
                <a:gd name="connsiteX24" fmla="*/ 14705 w 234706"/>
                <a:gd name="connsiteY24" fmla="*/ 257590 h 257515"/>
                <a:gd name="connsiteX25" fmla="*/ 43008 w 234706"/>
                <a:gd name="connsiteY25" fmla="*/ 256829 h 257515"/>
                <a:gd name="connsiteX26" fmla="*/ 72347 w 234706"/>
                <a:gd name="connsiteY26" fmla="*/ 256449 h 257515"/>
                <a:gd name="connsiteX27" fmla="*/ 100995 w 234706"/>
                <a:gd name="connsiteY27" fmla="*/ 256829 h 257515"/>
                <a:gd name="connsiteX28" fmla="*/ 131023 w 234706"/>
                <a:gd name="connsiteY28" fmla="*/ 257590 h 257515"/>
                <a:gd name="connsiteX29" fmla="*/ 138617 w 234706"/>
                <a:gd name="connsiteY29" fmla="*/ 249983 h 257515"/>
                <a:gd name="connsiteX30" fmla="*/ 126881 w 234706"/>
                <a:gd name="connsiteY30" fmla="*/ 245798 h 257515"/>
                <a:gd name="connsiteX31" fmla="*/ 104791 w 234706"/>
                <a:gd name="connsiteY31" fmla="*/ 245038 h 257515"/>
                <a:gd name="connsiteX32" fmla="*/ 92021 w 234706"/>
                <a:gd name="connsiteY32" fmla="*/ 236669 h 257515"/>
                <a:gd name="connsiteX33" fmla="*/ 93401 w 234706"/>
                <a:gd name="connsiteY33" fmla="*/ 228681 h 257515"/>
                <a:gd name="connsiteX34" fmla="*/ 139307 w 234706"/>
                <a:gd name="connsiteY34" fmla="*/ 26701 h 25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4706" h="257515">
                  <a:moveTo>
                    <a:pt x="139307" y="26701"/>
                  </a:moveTo>
                  <a:cubicBezTo>
                    <a:pt x="141723" y="16051"/>
                    <a:pt x="143104" y="13768"/>
                    <a:pt x="147246" y="12627"/>
                  </a:cubicBezTo>
                  <a:cubicBezTo>
                    <a:pt x="150352" y="11866"/>
                    <a:pt x="161742" y="11866"/>
                    <a:pt x="168991" y="11866"/>
                  </a:cubicBezTo>
                  <a:cubicBezTo>
                    <a:pt x="203851" y="11866"/>
                    <a:pt x="219383" y="13388"/>
                    <a:pt x="219383" y="43057"/>
                  </a:cubicBezTo>
                  <a:cubicBezTo>
                    <a:pt x="219383" y="48763"/>
                    <a:pt x="218003" y="63598"/>
                    <a:pt x="216622" y="73488"/>
                  </a:cubicBezTo>
                  <a:cubicBezTo>
                    <a:pt x="216277" y="75009"/>
                    <a:pt x="215587" y="79574"/>
                    <a:pt x="215587" y="80715"/>
                  </a:cubicBezTo>
                  <a:cubicBezTo>
                    <a:pt x="215587" y="82997"/>
                    <a:pt x="216622" y="85660"/>
                    <a:pt x="219729" y="85660"/>
                  </a:cubicBezTo>
                  <a:cubicBezTo>
                    <a:pt x="223525" y="85660"/>
                    <a:pt x="224216" y="82617"/>
                    <a:pt x="224906" y="76911"/>
                  </a:cubicBezTo>
                  <a:lnTo>
                    <a:pt x="234225" y="10725"/>
                  </a:lnTo>
                  <a:cubicBezTo>
                    <a:pt x="234570" y="9204"/>
                    <a:pt x="234916" y="5400"/>
                    <a:pt x="234916" y="4259"/>
                  </a:cubicBezTo>
                  <a:cubicBezTo>
                    <a:pt x="234916" y="75"/>
                    <a:pt x="231464" y="75"/>
                    <a:pt x="225596" y="75"/>
                  </a:cubicBezTo>
                  <a:lnTo>
                    <a:pt x="34034" y="75"/>
                  </a:lnTo>
                  <a:cubicBezTo>
                    <a:pt x="25750" y="75"/>
                    <a:pt x="25405" y="455"/>
                    <a:pt x="22989" y="7682"/>
                  </a:cubicBezTo>
                  <a:lnTo>
                    <a:pt x="2280" y="74629"/>
                  </a:lnTo>
                  <a:cubicBezTo>
                    <a:pt x="1935" y="75389"/>
                    <a:pt x="209" y="80715"/>
                    <a:pt x="209" y="81475"/>
                  </a:cubicBezTo>
                  <a:cubicBezTo>
                    <a:pt x="209" y="83758"/>
                    <a:pt x="1935" y="85660"/>
                    <a:pt x="4351" y="85660"/>
                  </a:cubicBezTo>
                  <a:cubicBezTo>
                    <a:pt x="7802" y="85660"/>
                    <a:pt x="8147" y="83758"/>
                    <a:pt x="10218" y="77672"/>
                  </a:cubicBezTo>
                  <a:cubicBezTo>
                    <a:pt x="28857" y="18713"/>
                    <a:pt x="37831" y="11866"/>
                    <a:pt x="88914" y="11866"/>
                  </a:cubicBezTo>
                  <a:lnTo>
                    <a:pt x="102375" y="11866"/>
                  </a:lnTo>
                  <a:cubicBezTo>
                    <a:pt x="112040" y="11866"/>
                    <a:pt x="112040" y="13388"/>
                    <a:pt x="112040" y="16431"/>
                  </a:cubicBezTo>
                  <a:cubicBezTo>
                    <a:pt x="112040" y="18713"/>
                    <a:pt x="111004" y="23278"/>
                    <a:pt x="110659" y="24419"/>
                  </a:cubicBezTo>
                  <a:lnTo>
                    <a:pt x="64408" y="227540"/>
                  </a:lnTo>
                  <a:cubicBezTo>
                    <a:pt x="61302" y="241614"/>
                    <a:pt x="60266" y="245798"/>
                    <a:pt x="23334" y="245798"/>
                  </a:cubicBezTo>
                  <a:cubicBezTo>
                    <a:pt x="10909" y="245798"/>
                    <a:pt x="8838" y="245798"/>
                    <a:pt x="8838" y="253026"/>
                  </a:cubicBezTo>
                  <a:cubicBezTo>
                    <a:pt x="8838" y="257590"/>
                    <a:pt x="12634" y="257590"/>
                    <a:pt x="14705" y="257590"/>
                  </a:cubicBezTo>
                  <a:cubicBezTo>
                    <a:pt x="24025" y="257590"/>
                    <a:pt x="33689" y="256829"/>
                    <a:pt x="43008" y="256829"/>
                  </a:cubicBezTo>
                  <a:cubicBezTo>
                    <a:pt x="52673" y="256829"/>
                    <a:pt x="62682" y="256449"/>
                    <a:pt x="72347" y="256449"/>
                  </a:cubicBezTo>
                  <a:cubicBezTo>
                    <a:pt x="82011" y="256449"/>
                    <a:pt x="91675" y="256829"/>
                    <a:pt x="100995" y="256829"/>
                  </a:cubicBezTo>
                  <a:cubicBezTo>
                    <a:pt x="111004" y="256829"/>
                    <a:pt x="121359" y="257590"/>
                    <a:pt x="131023" y="257590"/>
                  </a:cubicBezTo>
                  <a:cubicBezTo>
                    <a:pt x="134475" y="257590"/>
                    <a:pt x="138617" y="257590"/>
                    <a:pt x="138617" y="249983"/>
                  </a:cubicBezTo>
                  <a:cubicBezTo>
                    <a:pt x="138617" y="245798"/>
                    <a:pt x="135855" y="245798"/>
                    <a:pt x="126881" y="245798"/>
                  </a:cubicBezTo>
                  <a:cubicBezTo>
                    <a:pt x="118252" y="245798"/>
                    <a:pt x="113765" y="245798"/>
                    <a:pt x="104791" y="245038"/>
                  </a:cubicBezTo>
                  <a:cubicBezTo>
                    <a:pt x="94782" y="243897"/>
                    <a:pt x="92021" y="242755"/>
                    <a:pt x="92021" y="236669"/>
                  </a:cubicBezTo>
                  <a:cubicBezTo>
                    <a:pt x="92021" y="236289"/>
                    <a:pt x="92021" y="234387"/>
                    <a:pt x="93401" y="228681"/>
                  </a:cubicBezTo>
                  <a:lnTo>
                    <a:pt x="139307" y="26701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9150288A-0B80-33BE-3601-BF03CAC9F649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6026817" y="4988627"/>
              <a:ext cx="188938" cy="187183"/>
            </a:xfrm>
            <a:custGeom>
              <a:avLst/>
              <a:gdLst>
                <a:gd name="connsiteX0" fmla="*/ 153878 w 188938"/>
                <a:gd name="connsiteY0" fmla="*/ 31762 h 187183"/>
                <a:gd name="connsiteX1" fmla="*/ 183596 w 188938"/>
                <a:gd name="connsiteY1" fmla="*/ 9662 h 187183"/>
                <a:gd name="connsiteX2" fmla="*/ 189153 w 188938"/>
                <a:gd name="connsiteY2" fmla="*/ 3804 h 187183"/>
                <a:gd name="connsiteX3" fmla="*/ 185771 w 188938"/>
                <a:gd name="connsiteY3" fmla="*/ 76 h 187183"/>
                <a:gd name="connsiteX4" fmla="*/ 166442 w 188938"/>
                <a:gd name="connsiteY4" fmla="*/ 1141 h 187183"/>
                <a:gd name="connsiteX5" fmla="*/ 141315 w 188938"/>
                <a:gd name="connsiteY5" fmla="*/ 76 h 187183"/>
                <a:gd name="connsiteX6" fmla="*/ 136483 w 188938"/>
                <a:gd name="connsiteY6" fmla="*/ 5934 h 187183"/>
                <a:gd name="connsiteX7" fmla="*/ 140832 w 188938"/>
                <a:gd name="connsiteY7" fmla="*/ 9662 h 187183"/>
                <a:gd name="connsiteX8" fmla="*/ 150738 w 188938"/>
                <a:gd name="connsiteY8" fmla="*/ 17383 h 187183"/>
                <a:gd name="connsiteX9" fmla="*/ 146389 w 188938"/>
                <a:gd name="connsiteY9" fmla="*/ 28034 h 187183"/>
                <a:gd name="connsiteX10" fmla="*/ 67141 w 188938"/>
                <a:gd name="connsiteY10" fmla="*/ 156906 h 187183"/>
                <a:gd name="connsiteX11" fmla="*/ 45154 w 188938"/>
                <a:gd name="connsiteY11" fmla="*/ 20845 h 187183"/>
                <a:gd name="connsiteX12" fmla="*/ 44671 w 188938"/>
                <a:gd name="connsiteY12" fmla="*/ 16851 h 187183"/>
                <a:gd name="connsiteX13" fmla="*/ 59892 w 188938"/>
                <a:gd name="connsiteY13" fmla="*/ 9662 h 187183"/>
                <a:gd name="connsiteX14" fmla="*/ 67141 w 188938"/>
                <a:gd name="connsiteY14" fmla="*/ 3804 h 187183"/>
                <a:gd name="connsiteX15" fmla="*/ 63033 w 188938"/>
                <a:gd name="connsiteY15" fmla="*/ 76 h 187183"/>
                <a:gd name="connsiteX16" fmla="*/ 31865 w 188938"/>
                <a:gd name="connsiteY16" fmla="*/ 1141 h 187183"/>
                <a:gd name="connsiteX17" fmla="*/ 5047 w 188938"/>
                <a:gd name="connsiteY17" fmla="*/ 76 h 187183"/>
                <a:gd name="connsiteX18" fmla="*/ 215 w 188938"/>
                <a:gd name="connsiteY18" fmla="*/ 5934 h 187183"/>
                <a:gd name="connsiteX19" fmla="*/ 6255 w 188938"/>
                <a:gd name="connsiteY19" fmla="*/ 9662 h 187183"/>
                <a:gd name="connsiteX20" fmla="*/ 21235 w 188938"/>
                <a:gd name="connsiteY20" fmla="*/ 18182 h 187183"/>
                <a:gd name="connsiteX21" fmla="*/ 47570 w 188938"/>
                <a:gd name="connsiteY21" fmla="*/ 180071 h 187183"/>
                <a:gd name="connsiteX22" fmla="*/ 53369 w 188938"/>
                <a:gd name="connsiteY22" fmla="*/ 187260 h 187183"/>
                <a:gd name="connsiteX23" fmla="*/ 61583 w 188938"/>
                <a:gd name="connsiteY23" fmla="*/ 181402 h 187183"/>
                <a:gd name="connsiteX24" fmla="*/ 153878 w 188938"/>
                <a:gd name="connsiteY24" fmla="*/ 31762 h 18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938" h="187183">
                  <a:moveTo>
                    <a:pt x="153878" y="31762"/>
                  </a:moveTo>
                  <a:cubicBezTo>
                    <a:pt x="162818" y="17383"/>
                    <a:pt x="170550" y="10727"/>
                    <a:pt x="183596" y="9662"/>
                  </a:cubicBezTo>
                  <a:cubicBezTo>
                    <a:pt x="186496" y="9395"/>
                    <a:pt x="189153" y="9129"/>
                    <a:pt x="189153" y="3804"/>
                  </a:cubicBezTo>
                  <a:cubicBezTo>
                    <a:pt x="189153" y="3005"/>
                    <a:pt x="188670" y="76"/>
                    <a:pt x="185771" y="76"/>
                  </a:cubicBezTo>
                  <a:cubicBezTo>
                    <a:pt x="179972" y="76"/>
                    <a:pt x="172482" y="1141"/>
                    <a:pt x="166442" y="1141"/>
                  </a:cubicBezTo>
                  <a:cubicBezTo>
                    <a:pt x="158711" y="1141"/>
                    <a:pt x="148563" y="76"/>
                    <a:pt x="141315" y="76"/>
                  </a:cubicBezTo>
                  <a:cubicBezTo>
                    <a:pt x="139140" y="76"/>
                    <a:pt x="136483" y="875"/>
                    <a:pt x="136483" y="5934"/>
                  </a:cubicBezTo>
                  <a:cubicBezTo>
                    <a:pt x="136483" y="9395"/>
                    <a:pt x="139865" y="9662"/>
                    <a:pt x="140832" y="9662"/>
                  </a:cubicBezTo>
                  <a:cubicBezTo>
                    <a:pt x="148563" y="10194"/>
                    <a:pt x="150738" y="13389"/>
                    <a:pt x="150738" y="17383"/>
                  </a:cubicBezTo>
                  <a:cubicBezTo>
                    <a:pt x="150738" y="21111"/>
                    <a:pt x="149046" y="23774"/>
                    <a:pt x="146389" y="28034"/>
                  </a:cubicBezTo>
                  <a:lnTo>
                    <a:pt x="67141" y="156906"/>
                  </a:lnTo>
                  <a:lnTo>
                    <a:pt x="45154" y="20845"/>
                  </a:lnTo>
                  <a:cubicBezTo>
                    <a:pt x="44671" y="18448"/>
                    <a:pt x="44671" y="17916"/>
                    <a:pt x="44671" y="16851"/>
                  </a:cubicBezTo>
                  <a:cubicBezTo>
                    <a:pt x="44671" y="9662"/>
                    <a:pt x="58201" y="9662"/>
                    <a:pt x="59892" y="9662"/>
                  </a:cubicBezTo>
                  <a:cubicBezTo>
                    <a:pt x="64000" y="9662"/>
                    <a:pt x="67141" y="9662"/>
                    <a:pt x="67141" y="3804"/>
                  </a:cubicBezTo>
                  <a:cubicBezTo>
                    <a:pt x="67141" y="3538"/>
                    <a:pt x="66899" y="76"/>
                    <a:pt x="63033" y="76"/>
                  </a:cubicBezTo>
                  <a:cubicBezTo>
                    <a:pt x="56026" y="76"/>
                    <a:pt x="38872" y="1141"/>
                    <a:pt x="31865" y="1141"/>
                  </a:cubicBezTo>
                  <a:cubicBezTo>
                    <a:pt x="25825" y="1141"/>
                    <a:pt x="11087" y="76"/>
                    <a:pt x="5047" y="76"/>
                  </a:cubicBezTo>
                  <a:cubicBezTo>
                    <a:pt x="2872" y="76"/>
                    <a:pt x="215" y="875"/>
                    <a:pt x="215" y="5934"/>
                  </a:cubicBezTo>
                  <a:cubicBezTo>
                    <a:pt x="215" y="9662"/>
                    <a:pt x="3597" y="9662"/>
                    <a:pt x="6255" y="9662"/>
                  </a:cubicBezTo>
                  <a:cubicBezTo>
                    <a:pt x="19785" y="9662"/>
                    <a:pt x="20027" y="11259"/>
                    <a:pt x="21235" y="18182"/>
                  </a:cubicBezTo>
                  <a:lnTo>
                    <a:pt x="47570" y="180071"/>
                  </a:lnTo>
                  <a:cubicBezTo>
                    <a:pt x="48537" y="185662"/>
                    <a:pt x="48778" y="187260"/>
                    <a:pt x="53369" y="187260"/>
                  </a:cubicBezTo>
                  <a:cubicBezTo>
                    <a:pt x="57959" y="187260"/>
                    <a:pt x="59167" y="185396"/>
                    <a:pt x="61583" y="181402"/>
                  </a:cubicBezTo>
                  <a:lnTo>
                    <a:pt x="153878" y="31762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8970C653-251B-EB1F-E9BD-619347285BAA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6371945" y="4871510"/>
              <a:ext cx="210890" cy="294031"/>
            </a:xfrm>
            <a:custGeom>
              <a:avLst/>
              <a:gdLst>
                <a:gd name="connsiteX0" fmla="*/ 204212 w 210890"/>
                <a:gd name="connsiteY0" fmla="*/ 118752 h 294031"/>
                <a:gd name="connsiteX1" fmla="*/ 211115 w 210890"/>
                <a:gd name="connsiteY1" fmla="*/ 110384 h 294031"/>
                <a:gd name="connsiteX2" fmla="*/ 204212 w 210890"/>
                <a:gd name="connsiteY2" fmla="*/ 102016 h 294031"/>
                <a:gd name="connsiteX3" fmla="*/ 14031 w 210890"/>
                <a:gd name="connsiteY3" fmla="*/ 2737 h 294031"/>
                <a:gd name="connsiteX4" fmla="*/ 7127 w 210890"/>
                <a:gd name="connsiteY4" fmla="*/ 75 h 294031"/>
                <a:gd name="connsiteX5" fmla="*/ 224 w 210890"/>
                <a:gd name="connsiteY5" fmla="*/ 7682 h 294031"/>
                <a:gd name="connsiteX6" fmla="*/ 7127 w 210890"/>
                <a:gd name="connsiteY6" fmla="*/ 16051 h 294031"/>
                <a:gd name="connsiteX7" fmla="*/ 187990 w 210890"/>
                <a:gd name="connsiteY7" fmla="*/ 110004 h 294031"/>
                <a:gd name="connsiteX8" fmla="*/ 6782 w 210890"/>
                <a:gd name="connsiteY8" fmla="*/ 204337 h 294031"/>
                <a:gd name="connsiteX9" fmla="*/ 224 w 210890"/>
                <a:gd name="connsiteY9" fmla="*/ 212706 h 294031"/>
                <a:gd name="connsiteX10" fmla="*/ 7127 w 210890"/>
                <a:gd name="connsiteY10" fmla="*/ 220313 h 294031"/>
                <a:gd name="connsiteX11" fmla="*/ 13340 w 210890"/>
                <a:gd name="connsiteY11" fmla="*/ 217651 h 294031"/>
                <a:gd name="connsiteX12" fmla="*/ 204212 w 210890"/>
                <a:gd name="connsiteY12" fmla="*/ 118752 h 294031"/>
                <a:gd name="connsiteX13" fmla="*/ 204212 w 210890"/>
                <a:gd name="connsiteY13" fmla="*/ 192546 h 294031"/>
                <a:gd name="connsiteX14" fmla="*/ 211115 w 210890"/>
                <a:gd name="connsiteY14" fmla="*/ 184177 h 294031"/>
                <a:gd name="connsiteX15" fmla="*/ 202141 w 210890"/>
                <a:gd name="connsiteY15" fmla="*/ 176570 h 294031"/>
                <a:gd name="connsiteX16" fmla="*/ 6782 w 210890"/>
                <a:gd name="connsiteY16" fmla="*/ 278131 h 294031"/>
                <a:gd name="connsiteX17" fmla="*/ 224 w 210890"/>
                <a:gd name="connsiteY17" fmla="*/ 286499 h 294031"/>
                <a:gd name="connsiteX18" fmla="*/ 7127 w 210890"/>
                <a:gd name="connsiteY18" fmla="*/ 294106 h 294031"/>
                <a:gd name="connsiteX19" fmla="*/ 13340 w 210890"/>
                <a:gd name="connsiteY19" fmla="*/ 291444 h 294031"/>
                <a:gd name="connsiteX20" fmla="*/ 204212 w 210890"/>
                <a:gd name="connsiteY20" fmla="*/ 192546 h 29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890" h="294031">
                  <a:moveTo>
                    <a:pt x="204212" y="118752"/>
                  </a:moveTo>
                  <a:cubicBezTo>
                    <a:pt x="209735" y="116090"/>
                    <a:pt x="211115" y="113427"/>
                    <a:pt x="211115" y="110384"/>
                  </a:cubicBezTo>
                  <a:cubicBezTo>
                    <a:pt x="211115" y="105439"/>
                    <a:pt x="208699" y="104298"/>
                    <a:pt x="204212" y="102016"/>
                  </a:cubicBezTo>
                  <a:lnTo>
                    <a:pt x="14031" y="2737"/>
                  </a:lnTo>
                  <a:cubicBezTo>
                    <a:pt x="9198" y="75"/>
                    <a:pt x="7818" y="75"/>
                    <a:pt x="7127" y="75"/>
                  </a:cubicBezTo>
                  <a:cubicBezTo>
                    <a:pt x="3331" y="75"/>
                    <a:pt x="224" y="3498"/>
                    <a:pt x="224" y="7682"/>
                  </a:cubicBezTo>
                  <a:cubicBezTo>
                    <a:pt x="224" y="12627"/>
                    <a:pt x="2986" y="13768"/>
                    <a:pt x="7127" y="16051"/>
                  </a:cubicBezTo>
                  <a:lnTo>
                    <a:pt x="187990" y="110004"/>
                  </a:lnTo>
                  <a:lnTo>
                    <a:pt x="6782" y="204337"/>
                  </a:lnTo>
                  <a:cubicBezTo>
                    <a:pt x="1605" y="207000"/>
                    <a:pt x="224" y="209282"/>
                    <a:pt x="224" y="212706"/>
                  </a:cubicBezTo>
                  <a:cubicBezTo>
                    <a:pt x="224" y="216890"/>
                    <a:pt x="3331" y="220313"/>
                    <a:pt x="7127" y="220313"/>
                  </a:cubicBezTo>
                  <a:cubicBezTo>
                    <a:pt x="8163" y="220313"/>
                    <a:pt x="8853" y="220313"/>
                    <a:pt x="13340" y="217651"/>
                  </a:cubicBezTo>
                  <a:lnTo>
                    <a:pt x="204212" y="118752"/>
                  </a:lnTo>
                  <a:close/>
                  <a:moveTo>
                    <a:pt x="204212" y="192546"/>
                  </a:moveTo>
                  <a:cubicBezTo>
                    <a:pt x="209735" y="189883"/>
                    <a:pt x="211115" y="187220"/>
                    <a:pt x="211115" y="184177"/>
                  </a:cubicBezTo>
                  <a:cubicBezTo>
                    <a:pt x="211115" y="176570"/>
                    <a:pt x="204557" y="176570"/>
                    <a:pt x="202141" y="176570"/>
                  </a:cubicBezTo>
                  <a:lnTo>
                    <a:pt x="6782" y="278131"/>
                  </a:lnTo>
                  <a:cubicBezTo>
                    <a:pt x="3331" y="280032"/>
                    <a:pt x="224" y="282315"/>
                    <a:pt x="224" y="286499"/>
                  </a:cubicBezTo>
                  <a:cubicBezTo>
                    <a:pt x="224" y="290683"/>
                    <a:pt x="3331" y="294106"/>
                    <a:pt x="7127" y="294106"/>
                  </a:cubicBezTo>
                  <a:cubicBezTo>
                    <a:pt x="8163" y="294106"/>
                    <a:pt x="8853" y="294106"/>
                    <a:pt x="13340" y="291444"/>
                  </a:cubicBezTo>
                  <a:lnTo>
                    <a:pt x="204212" y="192546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D34BDFB4-AD87-87D0-3315-1563EACA83BA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6715912" y="4855914"/>
              <a:ext cx="234706" cy="257515"/>
            </a:xfrm>
            <a:custGeom>
              <a:avLst/>
              <a:gdLst>
                <a:gd name="connsiteX0" fmla="*/ 139333 w 234706"/>
                <a:gd name="connsiteY0" fmla="*/ 26701 h 257515"/>
                <a:gd name="connsiteX1" fmla="*/ 147272 w 234706"/>
                <a:gd name="connsiteY1" fmla="*/ 12627 h 257515"/>
                <a:gd name="connsiteX2" fmla="*/ 169017 w 234706"/>
                <a:gd name="connsiteY2" fmla="*/ 11866 h 257515"/>
                <a:gd name="connsiteX3" fmla="*/ 219409 w 234706"/>
                <a:gd name="connsiteY3" fmla="*/ 43057 h 257515"/>
                <a:gd name="connsiteX4" fmla="*/ 216648 w 234706"/>
                <a:gd name="connsiteY4" fmla="*/ 73488 h 257515"/>
                <a:gd name="connsiteX5" fmla="*/ 215613 w 234706"/>
                <a:gd name="connsiteY5" fmla="*/ 80715 h 257515"/>
                <a:gd name="connsiteX6" fmla="*/ 219755 w 234706"/>
                <a:gd name="connsiteY6" fmla="*/ 85660 h 257515"/>
                <a:gd name="connsiteX7" fmla="*/ 224932 w 234706"/>
                <a:gd name="connsiteY7" fmla="*/ 76911 h 257515"/>
                <a:gd name="connsiteX8" fmla="*/ 234251 w 234706"/>
                <a:gd name="connsiteY8" fmla="*/ 10725 h 257515"/>
                <a:gd name="connsiteX9" fmla="*/ 234942 w 234706"/>
                <a:gd name="connsiteY9" fmla="*/ 4259 h 257515"/>
                <a:gd name="connsiteX10" fmla="*/ 225622 w 234706"/>
                <a:gd name="connsiteY10" fmla="*/ 75 h 257515"/>
                <a:gd name="connsiteX11" fmla="*/ 34060 w 234706"/>
                <a:gd name="connsiteY11" fmla="*/ 75 h 257515"/>
                <a:gd name="connsiteX12" fmla="*/ 23015 w 234706"/>
                <a:gd name="connsiteY12" fmla="*/ 7682 h 257515"/>
                <a:gd name="connsiteX13" fmla="*/ 2306 w 234706"/>
                <a:gd name="connsiteY13" fmla="*/ 74629 h 257515"/>
                <a:gd name="connsiteX14" fmla="*/ 235 w 234706"/>
                <a:gd name="connsiteY14" fmla="*/ 81475 h 257515"/>
                <a:gd name="connsiteX15" fmla="*/ 4377 w 234706"/>
                <a:gd name="connsiteY15" fmla="*/ 85660 h 257515"/>
                <a:gd name="connsiteX16" fmla="*/ 10244 w 234706"/>
                <a:gd name="connsiteY16" fmla="*/ 77672 h 257515"/>
                <a:gd name="connsiteX17" fmla="*/ 88940 w 234706"/>
                <a:gd name="connsiteY17" fmla="*/ 11866 h 257515"/>
                <a:gd name="connsiteX18" fmla="*/ 102401 w 234706"/>
                <a:gd name="connsiteY18" fmla="*/ 11866 h 257515"/>
                <a:gd name="connsiteX19" fmla="*/ 112066 w 234706"/>
                <a:gd name="connsiteY19" fmla="*/ 16431 h 257515"/>
                <a:gd name="connsiteX20" fmla="*/ 110685 w 234706"/>
                <a:gd name="connsiteY20" fmla="*/ 24419 h 257515"/>
                <a:gd name="connsiteX21" fmla="*/ 64434 w 234706"/>
                <a:gd name="connsiteY21" fmla="*/ 227540 h 257515"/>
                <a:gd name="connsiteX22" fmla="*/ 23360 w 234706"/>
                <a:gd name="connsiteY22" fmla="*/ 245798 h 257515"/>
                <a:gd name="connsiteX23" fmla="*/ 8864 w 234706"/>
                <a:gd name="connsiteY23" fmla="*/ 253026 h 257515"/>
                <a:gd name="connsiteX24" fmla="*/ 14731 w 234706"/>
                <a:gd name="connsiteY24" fmla="*/ 257590 h 257515"/>
                <a:gd name="connsiteX25" fmla="*/ 43034 w 234706"/>
                <a:gd name="connsiteY25" fmla="*/ 256829 h 257515"/>
                <a:gd name="connsiteX26" fmla="*/ 72373 w 234706"/>
                <a:gd name="connsiteY26" fmla="*/ 256449 h 257515"/>
                <a:gd name="connsiteX27" fmla="*/ 101021 w 234706"/>
                <a:gd name="connsiteY27" fmla="*/ 256829 h 257515"/>
                <a:gd name="connsiteX28" fmla="*/ 131049 w 234706"/>
                <a:gd name="connsiteY28" fmla="*/ 257590 h 257515"/>
                <a:gd name="connsiteX29" fmla="*/ 138643 w 234706"/>
                <a:gd name="connsiteY29" fmla="*/ 249983 h 257515"/>
                <a:gd name="connsiteX30" fmla="*/ 126907 w 234706"/>
                <a:gd name="connsiteY30" fmla="*/ 245798 h 257515"/>
                <a:gd name="connsiteX31" fmla="*/ 104817 w 234706"/>
                <a:gd name="connsiteY31" fmla="*/ 245038 h 257515"/>
                <a:gd name="connsiteX32" fmla="*/ 92047 w 234706"/>
                <a:gd name="connsiteY32" fmla="*/ 236669 h 257515"/>
                <a:gd name="connsiteX33" fmla="*/ 93427 w 234706"/>
                <a:gd name="connsiteY33" fmla="*/ 228681 h 257515"/>
                <a:gd name="connsiteX34" fmla="*/ 139333 w 234706"/>
                <a:gd name="connsiteY34" fmla="*/ 26701 h 25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4706" h="257515">
                  <a:moveTo>
                    <a:pt x="139333" y="26701"/>
                  </a:moveTo>
                  <a:cubicBezTo>
                    <a:pt x="141749" y="16051"/>
                    <a:pt x="143130" y="13768"/>
                    <a:pt x="147272" y="12627"/>
                  </a:cubicBezTo>
                  <a:cubicBezTo>
                    <a:pt x="150378" y="11866"/>
                    <a:pt x="161768" y="11866"/>
                    <a:pt x="169017" y="11866"/>
                  </a:cubicBezTo>
                  <a:cubicBezTo>
                    <a:pt x="203877" y="11866"/>
                    <a:pt x="219409" y="13388"/>
                    <a:pt x="219409" y="43057"/>
                  </a:cubicBezTo>
                  <a:cubicBezTo>
                    <a:pt x="219409" y="48763"/>
                    <a:pt x="218029" y="63598"/>
                    <a:pt x="216648" y="73488"/>
                  </a:cubicBezTo>
                  <a:cubicBezTo>
                    <a:pt x="216303" y="75009"/>
                    <a:pt x="215613" y="79574"/>
                    <a:pt x="215613" y="80715"/>
                  </a:cubicBezTo>
                  <a:cubicBezTo>
                    <a:pt x="215613" y="82997"/>
                    <a:pt x="216648" y="85660"/>
                    <a:pt x="219755" y="85660"/>
                  </a:cubicBezTo>
                  <a:cubicBezTo>
                    <a:pt x="223551" y="85660"/>
                    <a:pt x="224242" y="82617"/>
                    <a:pt x="224932" y="76911"/>
                  </a:cubicBezTo>
                  <a:lnTo>
                    <a:pt x="234251" y="10725"/>
                  </a:lnTo>
                  <a:cubicBezTo>
                    <a:pt x="234596" y="9204"/>
                    <a:pt x="234942" y="5400"/>
                    <a:pt x="234942" y="4259"/>
                  </a:cubicBezTo>
                  <a:cubicBezTo>
                    <a:pt x="234942" y="75"/>
                    <a:pt x="231490" y="75"/>
                    <a:pt x="225622" y="75"/>
                  </a:cubicBezTo>
                  <a:lnTo>
                    <a:pt x="34060" y="75"/>
                  </a:lnTo>
                  <a:cubicBezTo>
                    <a:pt x="25776" y="75"/>
                    <a:pt x="25431" y="455"/>
                    <a:pt x="23015" y="7682"/>
                  </a:cubicBezTo>
                  <a:lnTo>
                    <a:pt x="2306" y="74629"/>
                  </a:lnTo>
                  <a:cubicBezTo>
                    <a:pt x="1961" y="75389"/>
                    <a:pt x="235" y="80715"/>
                    <a:pt x="235" y="81475"/>
                  </a:cubicBezTo>
                  <a:cubicBezTo>
                    <a:pt x="235" y="83758"/>
                    <a:pt x="1961" y="85660"/>
                    <a:pt x="4377" y="85660"/>
                  </a:cubicBezTo>
                  <a:cubicBezTo>
                    <a:pt x="7828" y="85660"/>
                    <a:pt x="8173" y="83758"/>
                    <a:pt x="10244" y="77672"/>
                  </a:cubicBezTo>
                  <a:cubicBezTo>
                    <a:pt x="28883" y="18713"/>
                    <a:pt x="37857" y="11866"/>
                    <a:pt x="88940" y="11866"/>
                  </a:cubicBezTo>
                  <a:lnTo>
                    <a:pt x="102401" y="11866"/>
                  </a:lnTo>
                  <a:cubicBezTo>
                    <a:pt x="112066" y="11866"/>
                    <a:pt x="112066" y="13388"/>
                    <a:pt x="112066" y="16431"/>
                  </a:cubicBezTo>
                  <a:cubicBezTo>
                    <a:pt x="112066" y="18713"/>
                    <a:pt x="111030" y="23278"/>
                    <a:pt x="110685" y="24419"/>
                  </a:cubicBezTo>
                  <a:lnTo>
                    <a:pt x="64434" y="227540"/>
                  </a:lnTo>
                  <a:cubicBezTo>
                    <a:pt x="61328" y="241614"/>
                    <a:pt x="60292" y="245798"/>
                    <a:pt x="23360" y="245798"/>
                  </a:cubicBezTo>
                  <a:cubicBezTo>
                    <a:pt x="10935" y="245798"/>
                    <a:pt x="8864" y="245798"/>
                    <a:pt x="8864" y="253026"/>
                  </a:cubicBezTo>
                  <a:cubicBezTo>
                    <a:pt x="8864" y="257590"/>
                    <a:pt x="12660" y="257590"/>
                    <a:pt x="14731" y="257590"/>
                  </a:cubicBezTo>
                  <a:cubicBezTo>
                    <a:pt x="24051" y="257590"/>
                    <a:pt x="33715" y="256829"/>
                    <a:pt x="43034" y="256829"/>
                  </a:cubicBezTo>
                  <a:cubicBezTo>
                    <a:pt x="52699" y="256829"/>
                    <a:pt x="62708" y="256449"/>
                    <a:pt x="72373" y="256449"/>
                  </a:cubicBezTo>
                  <a:cubicBezTo>
                    <a:pt x="82037" y="256449"/>
                    <a:pt x="91701" y="256829"/>
                    <a:pt x="101021" y="256829"/>
                  </a:cubicBezTo>
                  <a:cubicBezTo>
                    <a:pt x="111030" y="256829"/>
                    <a:pt x="121385" y="257590"/>
                    <a:pt x="131049" y="257590"/>
                  </a:cubicBezTo>
                  <a:cubicBezTo>
                    <a:pt x="134501" y="257590"/>
                    <a:pt x="138643" y="257590"/>
                    <a:pt x="138643" y="249983"/>
                  </a:cubicBezTo>
                  <a:cubicBezTo>
                    <a:pt x="138643" y="245798"/>
                    <a:pt x="135881" y="245798"/>
                    <a:pt x="126907" y="245798"/>
                  </a:cubicBezTo>
                  <a:cubicBezTo>
                    <a:pt x="118278" y="245798"/>
                    <a:pt x="113791" y="245798"/>
                    <a:pt x="104817" y="245038"/>
                  </a:cubicBezTo>
                  <a:cubicBezTo>
                    <a:pt x="94808" y="243897"/>
                    <a:pt x="92047" y="242755"/>
                    <a:pt x="92047" y="236669"/>
                  </a:cubicBezTo>
                  <a:cubicBezTo>
                    <a:pt x="92047" y="236289"/>
                    <a:pt x="92047" y="234387"/>
                    <a:pt x="93427" y="228681"/>
                  </a:cubicBezTo>
                  <a:lnTo>
                    <a:pt x="139333" y="26701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78CEC8AF-4C0A-6DAE-1E9A-AF1E84EB0C10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6921169" y="5053063"/>
              <a:ext cx="86496" cy="117422"/>
            </a:xfrm>
            <a:custGeom>
              <a:avLst/>
              <a:gdLst>
                <a:gd name="connsiteX0" fmla="*/ 36482 w 86496"/>
                <a:gd name="connsiteY0" fmla="*/ 56790 h 117422"/>
                <a:gd name="connsiteX1" fmla="*/ 68858 w 86496"/>
                <a:gd name="connsiteY1" fmla="*/ 7532 h 117422"/>
                <a:gd name="connsiteX2" fmla="*/ 64750 w 86496"/>
                <a:gd name="connsiteY2" fmla="*/ 17117 h 117422"/>
                <a:gd name="connsiteX3" fmla="*/ 75623 w 86496"/>
                <a:gd name="connsiteY3" fmla="*/ 29365 h 117422"/>
                <a:gd name="connsiteX4" fmla="*/ 86737 w 86496"/>
                <a:gd name="connsiteY4" fmla="*/ 17117 h 117422"/>
                <a:gd name="connsiteX5" fmla="*/ 67650 w 86496"/>
                <a:gd name="connsiteY5" fmla="*/ 76 h 117422"/>
                <a:gd name="connsiteX6" fmla="*/ 35032 w 86496"/>
                <a:gd name="connsiteY6" fmla="*/ 28566 h 117422"/>
                <a:gd name="connsiteX7" fmla="*/ 34791 w 86496"/>
                <a:gd name="connsiteY7" fmla="*/ 28566 h 117422"/>
                <a:gd name="connsiteX8" fmla="*/ 34791 w 86496"/>
                <a:gd name="connsiteY8" fmla="*/ 76 h 117422"/>
                <a:gd name="connsiteX9" fmla="*/ 241 w 86496"/>
                <a:gd name="connsiteY9" fmla="*/ 3005 h 117422"/>
                <a:gd name="connsiteX10" fmla="*/ 241 w 86496"/>
                <a:gd name="connsiteY10" fmla="*/ 12591 h 117422"/>
                <a:gd name="connsiteX11" fmla="*/ 18361 w 86496"/>
                <a:gd name="connsiteY11" fmla="*/ 27501 h 117422"/>
                <a:gd name="connsiteX12" fmla="*/ 18361 w 86496"/>
                <a:gd name="connsiteY12" fmla="*/ 96464 h 117422"/>
                <a:gd name="connsiteX13" fmla="*/ 241 w 86496"/>
                <a:gd name="connsiteY13" fmla="*/ 107913 h 117422"/>
                <a:gd name="connsiteX14" fmla="*/ 241 w 86496"/>
                <a:gd name="connsiteY14" fmla="*/ 117499 h 117422"/>
                <a:gd name="connsiteX15" fmla="*/ 27784 w 86496"/>
                <a:gd name="connsiteY15" fmla="*/ 116434 h 117422"/>
                <a:gd name="connsiteX16" fmla="*/ 59193 w 86496"/>
                <a:gd name="connsiteY16" fmla="*/ 117499 h 117422"/>
                <a:gd name="connsiteX17" fmla="*/ 59193 w 86496"/>
                <a:gd name="connsiteY17" fmla="*/ 107913 h 117422"/>
                <a:gd name="connsiteX18" fmla="*/ 54361 w 86496"/>
                <a:gd name="connsiteY18" fmla="*/ 107913 h 117422"/>
                <a:gd name="connsiteX19" fmla="*/ 36482 w 86496"/>
                <a:gd name="connsiteY19" fmla="*/ 95931 h 117422"/>
                <a:gd name="connsiteX20" fmla="*/ 36482 w 86496"/>
                <a:gd name="connsiteY20" fmla="*/ 56790 h 117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496" h="117422">
                  <a:moveTo>
                    <a:pt x="36482" y="56790"/>
                  </a:moveTo>
                  <a:cubicBezTo>
                    <a:pt x="36482" y="34424"/>
                    <a:pt x="45905" y="7532"/>
                    <a:pt x="68858" y="7532"/>
                  </a:cubicBezTo>
                  <a:cubicBezTo>
                    <a:pt x="66683" y="9395"/>
                    <a:pt x="64750" y="12857"/>
                    <a:pt x="64750" y="17117"/>
                  </a:cubicBezTo>
                  <a:cubicBezTo>
                    <a:pt x="64750" y="25904"/>
                    <a:pt x="71032" y="29365"/>
                    <a:pt x="75623" y="29365"/>
                  </a:cubicBezTo>
                  <a:cubicBezTo>
                    <a:pt x="81422" y="29365"/>
                    <a:pt x="86737" y="25105"/>
                    <a:pt x="86737" y="17117"/>
                  </a:cubicBezTo>
                  <a:cubicBezTo>
                    <a:pt x="86737" y="8064"/>
                    <a:pt x="79005" y="76"/>
                    <a:pt x="67650" y="76"/>
                  </a:cubicBezTo>
                  <a:cubicBezTo>
                    <a:pt x="55569" y="76"/>
                    <a:pt x="42281" y="8330"/>
                    <a:pt x="35032" y="28566"/>
                  </a:cubicBezTo>
                  <a:lnTo>
                    <a:pt x="34791" y="28566"/>
                  </a:lnTo>
                  <a:lnTo>
                    <a:pt x="34791" y="76"/>
                  </a:lnTo>
                  <a:lnTo>
                    <a:pt x="241" y="3005"/>
                  </a:lnTo>
                  <a:lnTo>
                    <a:pt x="241" y="12591"/>
                  </a:lnTo>
                  <a:cubicBezTo>
                    <a:pt x="16428" y="12591"/>
                    <a:pt x="18361" y="14454"/>
                    <a:pt x="18361" y="27501"/>
                  </a:cubicBezTo>
                  <a:lnTo>
                    <a:pt x="18361" y="96464"/>
                  </a:lnTo>
                  <a:cubicBezTo>
                    <a:pt x="18361" y="107913"/>
                    <a:pt x="15945" y="107913"/>
                    <a:pt x="241" y="107913"/>
                  </a:cubicBezTo>
                  <a:lnTo>
                    <a:pt x="241" y="117499"/>
                  </a:lnTo>
                  <a:cubicBezTo>
                    <a:pt x="1449" y="117499"/>
                    <a:pt x="17878" y="116434"/>
                    <a:pt x="27784" y="116434"/>
                  </a:cubicBezTo>
                  <a:cubicBezTo>
                    <a:pt x="38173" y="116434"/>
                    <a:pt x="48804" y="116966"/>
                    <a:pt x="59193" y="117499"/>
                  </a:cubicBezTo>
                  <a:lnTo>
                    <a:pt x="59193" y="107913"/>
                  </a:lnTo>
                  <a:lnTo>
                    <a:pt x="54361" y="107913"/>
                  </a:lnTo>
                  <a:cubicBezTo>
                    <a:pt x="36482" y="107913"/>
                    <a:pt x="36482" y="104984"/>
                    <a:pt x="36482" y="95931"/>
                  </a:cubicBezTo>
                  <a:lnTo>
                    <a:pt x="36482" y="56790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628CD2-05BA-8B3F-EA7B-9AD2E17AE05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7026615" y="5051732"/>
              <a:ext cx="118388" cy="121416"/>
            </a:xfrm>
            <a:custGeom>
              <a:avLst/>
              <a:gdLst>
                <a:gd name="connsiteX0" fmla="*/ 118633 w 118388"/>
                <a:gd name="connsiteY0" fmla="*/ 62116 h 121416"/>
                <a:gd name="connsiteX1" fmla="*/ 59438 w 118388"/>
                <a:gd name="connsiteY1" fmla="*/ 76 h 121416"/>
                <a:gd name="connsiteX2" fmla="*/ 244 w 118388"/>
                <a:gd name="connsiteY2" fmla="*/ 62116 h 121416"/>
                <a:gd name="connsiteX3" fmla="*/ 59438 w 118388"/>
                <a:gd name="connsiteY3" fmla="*/ 121493 h 121416"/>
                <a:gd name="connsiteX4" fmla="*/ 118633 w 118388"/>
                <a:gd name="connsiteY4" fmla="*/ 62116 h 121416"/>
                <a:gd name="connsiteX5" fmla="*/ 59438 w 118388"/>
                <a:gd name="connsiteY5" fmla="*/ 112972 h 121416"/>
                <a:gd name="connsiteX6" fmla="*/ 29479 w 118388"/>
                <a:gd name="connsiteY6" fmla="*/ 96730 h 121416"/>
                <a:gd name="connsiteX7" fmla="*/ 22230 w 118388"/>
                <a:gd name="connsiteY7" fmla="*/ 59719 h 121416"/>
                <a:gd name="connsiteX8" fmla="*/ 30928 w 118388"/>
                <a:gd name="connsiteY8" fmla="*/ 21111 h 121416"/>
                <a:gd name="connsiteX9" fmla="*/ 59438 w 118388"/>
                <a:gd name="connsiteY9" fmla="*/ 7532 h 121416"/>
                <a:gd name="connsiteX10" fmla="*/ 89156 w 118388"/>
                <a:gd name="connsiteY10" fmla="*/ 23241 h 121416"/>
                <a:gd name="connsiteX11" fmla="*/ 96646 w 118388"/>
                <a:gd name="connsiteY11" fmla="*/ 59719 h 121416"/>
                <a:gd name="connsiteX12" fmla="*/ 88915 w 118388"/>
                <a:gd name="connsiteY12" fmla="*/ 97529 h 121416"/>
                <a:gd name="connsiteX13" fmla="*/ 59438 w 118388"/>
                <a:gd name="connsiteY13" fmla="*/ 112972 h 12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8388" h="121416">
                  <a:moveTo>
                    <a:pt x="118633" y="62116"/>
                  </a:moveTo>
                  <a:cubicBezTo>
                    <a:pt x="118633" y="28833"/>
                    <a:pt x="92780" y="76"/>
                    <a:pt x="59438" y="76"/>
                  </a:cubicBezTo>
                  <a:cubicBezTo>
                    <a:pt x="26096" y="76"/>
                    <a:pt x="244" y="28833"/>
                    <a:pt x="244" y="62116"/>
                  </a:cubicBezTo>
                  <a:cubicBezTo>
                    <a:pt x="244" y="95133"/>
                    <a:pt x="26821" y="121493"/>
                    <a:pt x="59438" y="121493"/>
                  </a:cubicBezTo>
                  <a:cubicBezTo>
                    <a:pt x="92056" y="121493"/>
                    <a:pt x="118633" y="95133"/>
                    <a:pt x="118633" y="62116"/>
                  </a:cubicBezTo>
                  <a:close/>
                  <a:moveTo>
                    <a:pt x="59438" y="112972"/>
                  </a:moveTo>
                  <a:cubicBezTo>
                    <a:pt x="50499" y="112972"/>
                    <a:pt x="37452" y="109777"/>
                    <a:pt x="29479" y="96730"/>
                  </a:cubicBezTo>
                  <a:cubicBezTo>
                    <a:pt x="22955" y="85813"/>
                    <a:pt x="22230" y="71968"/>
                    <a:pt x="22230" y="59719"/>
                  </a:cubicBezTo>
                  <a:cubicBezTo>
                    <a:pt x="22230" y="48270"/>
                    <a:pt x="22472" y="32560"/>
                    <a:pt x="30928" y="21111"/>
                  </a:cubicBezTo>
                  <a:cubicBezTo>
                    <a:pt x="36968" y="13389"/>
                    <a:pt x="47116" y="7532"/>
                    <a:pt x="59438" y="7532"/>
                  </a:cubicBezTo>
                  <a:cubicBezTo>
                    <a:pt x="73693" y="7532"/>
                    <a:pt x="83841" y="14987"/>
                    <a:pt x="89156" y="23241"/>
                  </a:cubicBezTo>
                  <a:cubicBezTo>
                    <a:pt x="95921" y="33626"/>
                    <a:pt x="96646" y="46939"/>
                    <a:pt x="96646" y="59719"/>
                  </a:cubicBezTo>
                  <a:cubicBezTo>
                    <a:pt x="96646" y="72500"/>
                    <a:pt x="95921" y="86612"/>
                    <a:pt x="88915" y="97529"/>
                  </a:cubicBezTo>
                  <a:cubicBezTo>
                    <a:pt x="82391" y="107647"/>
                    <a:pt x="71277" y="112972"/>
                    <a:pt x="59438" y="112972"/>
                  </a:cubicBez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6E5052D-C307-A63E-DB2C-C98577E74E20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7165648" y="5051732"/>
              <a:ext cx="87462" cy="121416"/>
            </a:xfrm>
            <a:custGeom>
              <a:avLst/>
              <a:gdLst>
                <a:gd name="connsiteX0" fmla="*/ 80945 w 87462"/>
                <a:gd name="connsiteY0" fmla="*/ 6999 h 121416"/>
                <a:gd name="connsiteX1" fmla="*/ 77563 w 87462"/>
                <a:gd name="connsiteY1" fmla="*/ 76 h 121416"/>
                <a:gd name="connsiteX2" fmla="*/ 72731 w 87462"/>
                <a:gd name="connsiteY2" fmla="*/ 3271 h 121416"/>
                <a:gd name="connsiteX3" fmla="*/ 68382 w 87462"/>
                <a:gd name="connsiteY3" fmla="*/ 7265 h 121416"/>
                <a:gd name="connsiteX4" fmla="*/ 43013 w 87462"/>
                <a:gd name="connsiteY4" fmla="*/ 76 h 121416"/>
                <a:gd name="connsiteX5" fmla="*/ 248 w 87462"/>
                <a:gd name="connsiteY5" fmla="*/ 33359 h 121416"/>
                <a:gd name="connsiteX6" fmla="*/ 9429 w 87462"/>
                <a:gd name="connsiteY6" fmla="*/ 54128 h 121416"/>
                <a:gd name="connsiteX7" fmla="*/ 42771 w 87462"/>
                <a:gd name="connsiteY7" fmla="*/ 67441 h 121416"/>
                <a:gd name="connsiteX8" fmla="*/ 74422 w 87462"/>
                <a:gd name="connsiteY8" fmla="*/ 91405 h 121416"/>
                <a:gd name="connsiteX9" fmla="*/ 44704 w 87462"/>
                <a:gd name="connsiteY9" fmla="*/ 114037 h 121416"/>
                <a:gd name="connsiteX10" fmla="*/ 8704 w 87462"/>
                <a:gd name="connsiteY10" fmla="*/ 79157 h 121416"/>
                <a:gd name="connsiteX11" fmla="*/ 4355 w 87462"/>
                <a:gd name="connsiteY11" fmla="*/ 74630 h 121416"/>
                <a:gd name="connsiteX12" fmla="*/ 248 w 87462"/>
                <a:gd name="connsiteY12" fmla="*/ 81819 h 121416"/>
                <a:gd name="connsiteX13" fmla="*/ 248 w 87462"/>
                <a:gd name="connsiteY13" fmla="*/ 114570 h 121416"/>
                <a:gd name="connsiteX14" fmla="*/ 3630 w 87462"/>
                <a:gd name="connsiteY14" fmla="*/ 121493 h 121416"/>
                <a:gd name="connsiteX15" fmla="*/ 15228 w 87462"/>
                <a:gd name="connsiteY15" fmla="*/ 110043 h 121416"/>
                <a:gd name="connsiteX16" fmla="*/ 44704 w 87462"/>
                <a:gd name="connsiteY16" fmla="*/ 121493 h 121416"/>
                <a:gd name="connsiteX17" fmla="*/ 87710 w 87462"/>
                <a:gd name="connsiteY17" fmla="*/ 83949 h 121416"/>
                <a:gd name="connsiteX18" fmla="*/ 77321 w 87462"/>
                <a:gd name="connsiteY18" fmla="*/ 59453 h 121416"/>
                <a:gd name="connsiteX19" fmla="*/ 48570 w 87462"/>
                <a:gd name="connsiteY19" fmla="*/ 46406 h 121416"/>
                <a:gd name="connsiteX20" fmla="*/ 13536 w 87462"/>
                <a:gd name="connsiteY20" fmla="*/ 25371 h 121416"/>
                <a:gd name="connsiteX21" fmla="*/ 43013 w 87462"/>
                <a:gd name="connsiteY21" fmla="*/ 6467 h 121416"/>
                <a:gd name="connsiteX22" fmla="*/ 72731 w 87462"/>
                <a:gd name="connsiteY22" fmla="*/ 35756 h 121416"/>
                <a:gd name="connsiteX23" fmla="*/ 76838 w 87462"/>
                <a:gd name="connsiteY23" fmla="*/ 38685 h 121416"/>
                <a:gd name="connsiteX24" fmla="*/ 80945 w 87462"/>
                <a:gd name="connsiteY24" fmla="*/ 31762 h 121416"/>
                <a:gd name="connsiteX25" fmla="*/ 80945 w 87462"/>
                <a:gd name="connsiteY25" fmla="*/ 6999 h 12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462" h="121416">
                  <a:moveTo>
                    <a:pt x="80945" y="6999"/>
                  </a:moveTo>
                  <a:cubicBezTo>
                    <a:pt x="80945" y="2473"/>
                    <a:pt x="80945" y="76"/>
                    <a:pt x="77563" y="76"/>
                  </a:cubicBezTo>
                  <a:cubicBezTo>
                    <a:pt x="76355" y="76"/>
                    <a:pt x="75872" y="76"/>
                    <a:pt x="72731" y="3271"/>
                  </a:cubicBezTo>
                  <a:cubicBezTo>
                    <a:pt x="72247" y="3538"/>
                    <a:pt x="69831" y="5934"/>
                    <a:pt x="68382" y="7265"/>
                  </a:cubicBezTo>
                  <a:cubicBezTo>
                    <a:pt x="61133" y="1674"/>
                    <a:pt x="51952" y="76"/>
                    <a:pt x="43013" y="76"/>
                  </a:cubicBezTo>
                  <a:cubicBezTo>
                    <a:pt x="8462" y="76"/>
                    <a:pt x="248" y="20046"/>
                    <a:pt x="248" y="33359"/>
                  </a:cubicBezTo>
                  <a:cubicBezTo>
                    <a:pt x="248" y="41880"/>
                    <a:pt x="3630" y="48803"/>
                    <a:pt x="9429" y="54128"/>
                  </a:cubicBezTo>
                  <a:cubicBezTo>
                    <a:pt x="18610" y="62915"/>
                    <a:pt x="27791" y="64778"/>
                    <a:pt x="42771" y="67441"/>
                  </a:cubicBezTo>
                  <a:cubicBezTo>
                    <a:pt x="54852" y="69837"/>
                    <a:pt x="74422" y="73565"/>
                    <a:pt x="74422" y="91405"/>
                  </a:cubicBezTo>
                  <a:cubicBezTo>
                    <a:pt x="74422" y="101789"/>
                    <a:pt x="67898" y="114037"/>
                    <a:pt x="44704" y="114037"/>
                  </a:cubicBezTo>
                  <a:cubicBezTo>
                    <a:pt x="21509" y="114037"/>
                    <a:pt x="13053" y="97263"/>
                    <a:pt x="8704" y="79157"/>
                  </a:cubicBezTo>
                  <a:cubicBezTo>
                    <a:pt x="7979" y="75695"/>
                    <a:pt x="7738" y="74630"/>
                    <a:pt x="4355" y="74630"/>
                  </a:cubicBezTo>
                  <a:cubicBezTo>
                    <a:pt x="248" y="74630"/>
                    <a:pt x="248" y="76494"/>
                    <a:pt x="248" y="81819"/>
                  </a:cubicBezTo>
                  <a:lnTo>
                    <a:pt x="248" y="114570"/>
                  </a:lnTo>
                  <a:cubicBezTo>
                    <a:pt x="248" y="119096"/>
                    <a:pt x="248" y="121493"/>
                    <a:pt x="3630" y="121493"/>
                  </a:cubicBezTo>
                  <a:cubicBezTo>
                    <a:pt x="5805" y="121493"/>
                    <a:pt x="10395" y="115901"/>
                    <a:pt x="15228" y="110043"/>
                  </a:cubicBezTo>
                  <a:cubicBezTo>
                    <a:pt x="25858" y="120960"/>
                    <a:pt x="38905" y="121493"/>
                    <a:pt x="44704" y="121493"/>
                  </a:cubicBezTo>
                  <a:cubicBezTo>
                    <a:pt x="76113" y="121493"/>
                    <a:pt x="87710" y="102854"/>
                    <a:pt x="87710" y="83949"/>
                  </a:cubicBezTo>
                  <a:cubicBezTo>
                    <a:pt x="87710" y="73831"/>
                    <a:pt x="83603" y="65843"/>
                    <a:pt x="77321" y="59453"/>
                  </a:cubicBezTo>
                  <a:cubicBezTo>
                    <a:pt x="68140" y="50134"/>
                    <a:pt x="57026" y="48004"/>
                    <a:pt x="48570" y="46406"/>
                  </a:cubicBezTo>
                  <a:cubicBezTo>
                    <a:pt x="29241" y="42678"/>
                    <a:pt x="13536" y="39483"/>
                    <a:pt x="13536" y="25371"/>
                  </a:cubicBezTo>
                  <a:cubicBezTo>
                    <a:pt x="13536" y="16851"/>
                    <a:pt x="20060" y="6467"/>
                    <a:pt x="43013" y="6467"/>
                  </a:cubicBezTo>
                  <a:cubicBezTo>
                    <a:pt x="71039" y="6467"/>
                    <a:pt x="72247" y="28034"/>
                    <a:pt x="72731" y="35756"/>
                  </a:cubicBezTo>
                  <a:cubicBezTo>
                    <a:pt x="72972" y="38685"/>
                    <a:pt x="75872" y="38685"/>
                    <a:pt x="76838" y="38685"/>
                  </a:cubicBezTo>
                  <a:cubicBezTo>
                    <a:pt x="80945" y="38685"/>
                    <a:pt x="80945" y="36821"/>
                    <a:pt x="80945" y="31762"/>
                  </a:cubicBezTo>
                  <a:lnTo>
                    <a:pt x="80945" y="6999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B8B68C01-6FF4-380C-8C25-3F65787B35D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7313472" y="4984633"/>
              <a:ext cx="49771" cy="51122"/>
            </a:xfrm>
            <a:custGeom>
              <a:avLst/>
              <a:gdLst>
                <a:gd name="connsiteX0" fmla="*/ 5808 w 49771"/>
                <a:gd name="connsiteY0" fmla="*/ 51199 h 51122"/>
                <a:gd name="connsiteX1" fmla="*/ 43982 w 49771"/>
                <a:gd name="connsiteY1" fmla="*/ 20845 h 51122"/>
                <a:gd name="connsiteX2" fmla="*/ 50022 w 49771"/>
                <a:gd name="connsiteY2" fmla="*/ 10993 h 51122"/>
                <a:gd name="connsiteX3" fmla="*/ 40116 w 49771"/>
                <a:gd name="connsiteY3" fmla="*/ 76 h 51122"/>
                <a:gd name="connsiteX4" fmla="*/ 31902 w 49771"/>
                <a:gd name="connsiteY4" fmla="*/ 5401 h 51122"/>
                <a:gd name="connsiteX5" fmla="*/ 251 w 49771"/>
                <a:gd name="connsiteY5" fmla="*/ 44276 h 51122"/>
                <a:gd name="connsiteX6" fmla="*/ 5808 w 49771"/>
                <a:gd name="connsiteY6" fmla="*/ 51199 h 5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771" h="51122">
                  <a:moveTo>
                    <a:pt x="5808" y="51199"/>
                  </a:moveTo>
                  <a:cubicBezTo>
                    <a:pt x="24653" y="36022"/>
                    <a:pt x="39391" y="24839"/>
                    <a:pt x="43982" y="20845"/>
                  </a:cubicBezTo>
                  <a:cubicBezTo>
                    <a:pt x="47848" y="17916"/>
                    <a:pt x="50022" y="16052"/>
                    <a:pt x="50022" y="10993"/>
                  </a:cubicBezTo>
                  <a:cubicBezTo>
                    <a:pt x="50022" y="5934"/>
                    <a:pt x="45915" y="76"/>
                    <a:pt x="40116" y="76"/>
                  </a:cubicBezTo>
                  <a:cubicBezTo>
                    <a:pt x="36251" y="76"/>
                    <a:pt x="34318" y="2473"/>
                    <a:pt x="31902" y="5401"/>
                  </a:cubicBezTo>
                  <a:lnTo>
                    <a:pt x="251" y="44276"/>
                  </a:lnTo>
                  <a:lnTo>
                    <a:pt x="5808" y="51199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99BF19D8-C31D-2614-4CD0-7C3D1F95B60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7273547" y="5051732"/>
              <a:ext cx="103650" cy="121416"/>
            </a:xfrm>
            <a:custGeom>
              <a:avLst/>
              <a:gdLst>
                <a:gd name="connsiteX0" fmla="*/ 97136 w 103650"/>
                <a:gd name="connsiteY0" fmla="*/ 58122 h 121416"/>
                <a:gd name="connsiteX1" fmla="*/ 103902 w 103650"/>
                <a:gd name="connsiteY1" fmla="*/ 52264 h 121416"/>
                <a:gd name="connsiteX2" fmla="*/ 56063 w 103650"/>
                <a:gd name="connsiteY2" fmla="*/ 76 h 121416"/>
                <a:gd name="connsiteX3" fmla="*/ 251 w 103650"/>
                <a:gd name="connsiteY3" fmla="*/ 60518 h 121416"/>
                <a:gd name="connsiteX4" fmla="*/ 59204 w 103650"/>
                <a:gd name="connsiteY4" fmla="*/ 121493 h 121416"/>
                <a:gd name="connsiteX5" fmla="*/ 103902 w 103650"/>
                <a:gd name="connsiteY5" fmla="*/ 86878 h 121416"/>
                <a:gd name="connsiteX6" fmla="*/ 99794 w 103650"/>
                <a:gd name="connsiteY6" fmla="*/ 83151 h 121416"/>
                <a:gd name="connsiteX7" fmla="*/ 95445 w 103650"/>
                <a:gd name="connsiteY7" fmla="*/ 87411 h 121416"/>
                <a:gd name="connsiteX8" fmla="*/ 60895 w 103650"/>
                <a:gd name="connsiteY8" fmla="*/ 112972 h 121416"/>
                <a:gd name="connsiteX9" fmla="*/ 31419 w 103650"/>
                <a:gd name="connsiteY9" fmla="*/ 97263 h 121416"/>
                <a:gd name="connsiteX10" fmla="*/ 22237 w 103650"/>
                <a:gd name="connsiteY10" fmla="*/ 58122 h 121416"/>
                <a:gd name="connsiteX11" fmla="*/ 97136 w 103650"/>
                <a:gd name="connsiteY11" fmla="*/ 58122 h 121416"/>
                <a:gd name="connsiteX12" fmla="*/ 22479 w 103650"/>
                <a:gd name="connsiteY12" fmla="*/ 51199 h 121416"/>
                <a:gd name="connsiteX13" fmla="*/ 56063 w 103650"/>
                <a:gd name="connsiteY13" fmla="*/ 7532 h 121416"/>
                <a:gd name="connsiteX14" fmla="*/ 86989 w 103650"/>
                <a:gd name="connsiteY14" fmla="*/ 51199 h 121416"/>
                <a:gd name="connsiteX15" fmla="*/ 22479 w 103650"/>
                <a:gd name="connsiteY15" fmla="*/ 51199 h 12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650" h="121416">
                  <a:moveTo>
                    <a:pt x="97136" y="58122"/>
                  </a:moveTo>
                  <a:cubicBezTo>
                    <a:pt x="102210" y="58122"/>
                    <a:pt x="103902" y="58122"/>
                    <a:pt x="103902" y="52264"/>
                  </a:cubicBezTo>
                  <a:cubicBezTo>
                    <a:pt x="103902" y="28833"/>
                    <a:pt x="92063" y="76"/>
                    <a:pt x="56063" y="76"/>
                  </a:cubicBezTo>
                  <a:cubicBezTo>
                    <a:pt x="24412" y="76"/>
                    <a:pt x="251" y="27768"/>
                    <a:pt x="251" y="60518"/>
                  </a:cubicBezTo>
                  <a:cubicBezTo>
                    <a:pt x="251" y="94334"/>
                    <a:pt x="27070" y="121493"/>
                    <a:pt x="59204" y="121493"/>
                  </a:cubicBezTo>
                  <a:cubicBezTo>
                    <a:pt x="91821" y="121493"/>
                    <a:pt x="103902" y="92736"/>
                    <a:pt x="103902" y="86878"/>
                  </a:cubicBezTo>
                  <a:cubicBezTo>
                    <a:pt x="103902" y="85813"/>
                    <a:pt x="103418" y="83151"/>
                    <a:pt x="99794" y="83151"/>
                  </a:cubicBezTo>
                  <a:cubicBezTo>
                    <a:pt x="96653" y="83151"/>
                    <a:pt x="96170" y="84748"/>
                    <a:pt x="95445" y="87411"/>
                  </a:cubicBezTo>
                  <a:cubicBezTo>
                    <a:pt x="87955" y="108978"/>
                    <a:pt x="69593" y="112972"/>
                    <a:pt x="60895" y="112972"/>
                  </a:cubicBezTo>
                  <a:cubicBezTo>
                    <a:pt x="49539" y="112972"/>
                    <a:pt x="38667" y="107381"/>
                    <a:pt x="31419" y="97263"/>
                  </a:cubicBezTo>
                  <a:cubicBezTo>
                    <a:pt x="22479" y="84748"/>
                    <a:pt x="22237" y="68506"/>
                    <a:pt x="22237" y="58122"/>
                  </a:cubicBezTo>
                  <a:lnTo>
                    <a:pt x="97136" y="58122"/>
                  </a:lnTo>
                  <a:close/>
                  <a:moveTo>
                    <a:pt x="22479" y="51199"/>
                  </a:moveTo>
                  <a:cubicBezTo>
                    <a:pt x="25137" y="13656"/>
                    <a:pt x="46882" y="7532"/>
                    <a:pt x="56063" y="7532"/>
                  </a:cubicBezTo>
                  <a:cubicBezTo>
                    <a:pt x="85781" y="7532"/>
                    <a:pt x="86747" y="44542"/>
                    <a:pt x="86989" y="51199"/>
                  </a:cubicBezTo>
                  <a:lnTo>
                    <a:pt x="22479" y="51199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72AA3396-F073-6DE0-8D53-14DB15A8A120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7396270" y="5051732"/>
              <a:ext cx="103650" cy="121416"/>
            </a:xfrm>
            <a:custGeom>
              <a:avLst/>
              <a:gdLst>
                <a:gd name="connsiteX0" fmla="*/ 97140 w 103650"/>
                <a:gd name="connsiteY0" fmla="*/ 58122 h 121416"/>
                <a:gd name="connsiteX1" fmla="*/ 103905 w 103650"/>
                <a:gd name="connsiteY1" fmla="*/ 52264 h 121416"/>
                <a:gd name="connsiteX2" fmla="*/ 56066 w 103650"/>
                <a:gd name="connsiteY2" fmla="*/ 76 h 121416"/>
                <a:gd name="connsiteX3" fmla="*/ 254 w 103650"/>
                <a:gd name="connsiteY3" fmla="*/ 60518 h 121416"/>
                <a:gd name="connsiteX4" fmla="*/ 59207 w 103650"/>
                <a:gd name="connsiteY4" fmla="*/ 121493 h 121416"/>
                <a:gd name="connsiteX5" fmla="*/ 103905 w 103650"/>
                <a:gd name="connsiteY5" fmla="*/ 86878 h 121416"/>
                <a:gd name="connsiteX6" fmla="*/ 99798 w 103650"/>
                <a:gd name="connsiteY6" fmla="*/ 83151 h 121416"/>
                <a:gd name="connsiteX7" fmla="*/ 95449 w 103650"/>
                <a:gd name="connsiteY7" fmla="*/ 87411 h 121416"/>
                <a:gd name="connsiteX8" fmla="*/ 60898 w 103650"/>
                <a:gd name="connsiteY8" fmla="*/ 112972 h 121416"/>
                <a:gd name="connsiteX9" fmla="*/ 31422 w 103650"/>
                <a:gd name="connsiteY9" fmla="*/ 97263 h 121416"/>
                <a:gd name="connsiteX10" fmla="*/ 22241 w 103650"/>
                <a:gd name="connsiteY10" fmla="*/ 58122 h 121416"/>
                <a:gd name="connsiteX11" fmla="*/ 97140 w 103650"/>
                <a:gd name="connsiteY11" fmla="*/ 58122 h 121416"/>
                <a:gd name="connsiteX12" fmla="*/ 22483 w 103650"/>
                <a:gd name="connsiteY12" fmla="*/ 51199 h 121416"/>
                <a:gd name="connsiteX13" fmla="*/ 56066 w 103650"/>
                <a:gd name="connsiteY13" fmla="*/ 7532 h 121416"/>
                <a:gd name="connsiteX14" fmla="*/ 86992 w 103650"/>
                <a:gd name="connsiteY14" fmla="*/ 51199 h 121416"/>
                <a:gd name="connsiteX15" fmla="*/ 22483 w 103650"/>
                <a:gd name="connsiteY15" fmla="*/ 51199 h 121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650" h="121416">
                  <a:moveTo>
                    <a:pt x="97140" y="58122"/>
                  </a:moveTo>
                  <a:cubicBezTo>
                    <a:pt x="102214" y="58122"/>
                    <a:pt x="103905" y="58122"/>
                    <a:pt x="103905" y="52264"/>
                  </a:cubicBezTo>
                  <a:cubicBezTo>
                    <a:pt x="103905" y="28833"/>
                    <a:pt x="92066" y="76"/>
                    <a:pt x="56066" y="76"/>
                  </a:cubicBezTo>
                  <a:cubicBezTo>
                    <a:pt x="24415" y="76"/>
                    <a:pt x="254" y="27768"/>
                    <a:pt x="254" y="60518"/>
                  </a:cubicBezTo>
                  <a:cubicBezTo>
                    <a:pt x="254" y="94334"/>
                    <a:pt x="27073" y="121493"/>
                    <a:pt x="59207" y="121493"/>
                  </a:cubicBezTo>
                  <a:cubicBezTo>
                    <a:pt x="91825" y="121493"/>
                    <a:pt x="103905" y="92736"/>
                    <a:pt x="103905" y="86878"/>
                  </a:cubicBezTo>
                  <a:cubicBezTo>
                    <a:pt x="103905" y="85813"/>
                    <a:pt x="103422" y="83151"/>
                    <a:pt x="99798" y="83151"/>
                  </a:cubicBezTo>
                  <a:cubicBezTo>
                    <a:pt x="96657" y="83151"/>
                    <a:pt x="96174" y="84748"/>
                    <a:pt x="95449" y="87411"/>
                  </a:cubicBezTo>
                  <a:cubicBezTo>
                    <a:pt x="87959" y="108978"/>
                    <a:pt x="69596" y="112972"/>
                    <a:pt x="60898" y="112972"/>
                  </a:cubicBezTo>
                  <a:cubicBezTo>
                    <a:pt x="49543" y="112972"/>
                    <a:pt x="38670" y="107381"/>
                    <a:pt x="31422" y="97263"/>
                  </a:cubicBezTo>
                  <a:cubicBezTo>
                    <a:pt x="22483" y="84748"/>
                    <a:pt x="22241" y="68506"/>
                    <a:pt x="22241" y="58122"/>
                  </a:cubicBezTo>
                  <a:lnTo>
                    <a:pt x="97140" y="58122"/>
                  </a:lnTo>
                  <a:close/>
                  <a:moveTo>
                    <a:pt x="22483" y="51199"/>
                  </a:moveTo>
                  <a:cubicBezTo>
                    <a:pt x="25140" y="13656"/>
                    <a:pt x="46885" y="7532"/>
                    <a:pt x="56066" y="7532"/>
                  </a:cubicBezTo>
                  <a:cubicBezTo>
                    <a:pt x="85784" y="7532"/>
                    <a:pt x="86751" y="44542"/>
                    <a:pt x="86992" y="51199"/>
                  </a:cubicBezTo>
                  <a:lnTo>
                    <a:pt x="22483" y="51199"/>
                  </a:lnTo>
                  <a:close/>
                </a:path>
              </a:pathLst>
            </a:custGeom>
            <a:solidFill>
              <a:srgbClr val="000000"/>
            </a:solidFill>
            <a:ln w="338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E03F7B80-07AD-C9DD-80B4-4873ADCE0923}"/>
              </a:ext>
            </a:extLst>
          </p:cNvPr>
          <p:cNvGrpSpPr/>
          <p:nvPr/>
        </p:nvGrpSpPr>
        <p:grpSpPr>
          <a:xfrm>
            <a:off x="5196514" y="3283480"/>
            <a:ext cx="3816967" cy="769441"/>
            <a:chOff x="5196514" y="3283480"/>
            <a:chExt cx="3816967" cy="769441"/>
          </a:xfrm>
        </p:grpSpPr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F3E8192B-2462-0B5D-6F82-7DD8BEE5A0EC}"/>
                </a:ext>
              </a:extLst>
            </p:cNvPr>
            <p:cNvSpPr txBox="1"/>
            <p:nvPr/>
          </p:nvSpPr>
          <p:spPr>
            <a:xfrm>
              <a:off x="5196514" y="3283480"/>
              <a:ext cx="3520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fr-FR"/>
                <a:t>La condensation rejette</a:t>
              </a:r>
            </a:p>
            <a:p>
              <a:r>
                <a:rPr lang="fr-FR"/>
                <a:t>	donc h élevé</a:t>
              </a:r>
            </a:p>
          </p:txBody>
        </p: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90181456-366A-BDBA-3C56-B10724AC7976}"/>
                </a:ext>
              </a:extLst>
            </p:cNvPr>
            <p:cNvGrpSpPr>
              <a:grpSpLocks noChangeAspect="1"/>
            </p:cNvGrpSpPr>
            <p:nvPr>
              <p:custDataLst>
                <p:tags r:id="rId48"/>
              </p:custDataLst>
            </p:nvPr>
          </p:nvGrpSpPr>
          <p:grpSpPr>
            <a:xfrm>
              <a:off x="8674100" y="3352800"/>
              <a:ext cx="339381" cy="305443"/>
              <a:chOff x="16421084" y="5655429"/>
              <a:chExt cx="343305" cy="284015"/>
            </a:xfrm>
          </p:grpSpPr>
          <p:sp>
            <p:nvSpPr>
              <p:cNvPr id="98" name="Forme libre 97">
                <a:extLst>
                  <a:ext uri="{FF2B5EF4-FFF2-40B4-BE49-F238E27FC236}">
                    <a16:creationId xmlns:a16="http://schemas.microsoft.com/office/drawing/2014/main" id="{2C318CBB-3317-D3E8-C6AA-D960F7C9D7AB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6421084" y="5655429"/>
                <a:ext cx="204220" cy="230931"/>
              </a:xfrm>
              <a:custGeom>
                <a:avLst/>
                <a:gdLst>
                  <a:gd name="connsiteX0" fmla="*/ 113496 w 204220"/>
                  <a:gd name="connsiteY0" fmla="*/ 26448 h 230931"/>
                  <a:gd name="connsiteX1" fmla="*/ 149336 w 204220"/>
                  <a:gd name="connsiteY1" fmla="*/ 10556 h 230931"/>
                  <a:gd name="connsiteX2" fmla="*/ 162184 w 204220"/>
                  <a:gd name="connsiteY2" fmla="*/ 4132 h 230931"/>
                  <a:gd name="connsiteX3" fmla="*/ 156774 w 204220"/>
                  <a:gd name="connsiteY3" fmla="*/ 75 h 230931"/>
                  <a:gd name="connsiteX4" fmla="*/ 106733 w 204220"/>
                  <a:gd name="connsiteY4" fmla="*/ 1089 h 230931"/>
                  <a:gd name="connsiteX5" fmla="*/ 61764 w 204220"/>
                  <a:gd name="connsiteY5" fmla="*/ 75 h 230931"/>
                  <a:gd name="connsiteX6" fmla="*/ 55340 w 204220"/>
                  <a:gd name="connsiteY6" fmla="*/ 6837 h 230931"/>
                  <a:gd name="connsiteX7" fmla="*/ 64807 w 204220"/>
                  <a:gd name="connsiteY7" fmla="*/ 10556 h 230931"/>
                  <a:gd name="connsiteX8" fmla="*/ 77656 w 204220"/>
                  <a:gd name="connsiteY8" fmla="*/ 11232 h 230931"/>
                  <a:gd name="connsiteX9" fmla="*/ 86785 w 204220"/>
                  <a:gd name="connsiteY9" fmla="*/ 16642 h 230931"/>
                  <a:gd name="connsiteX10" fmla="*/ 85432 w 204220"/>
                  <a:gd name="connsiteY10" fmla="*/ 23066 h 230931"/>
                  <a:gd name="connsiteX11" fmla="*/ 40125 w 204220"/>
                  <a:gd name="connsiteY11" fmla="*/ 204633 h 230931"/>
                  <a:gd name="connsiteX12" fmla="*/ 9357 w 204220"/>
                  <a:gd name="connsiteY12" fmla="*/ 220525 h 230931"/>
                  <a:gd name="connsiteX13" fmla="*/ 228 w 204220"/>
                  <a:gd name="connsiteY13" fmla="*/ 227287 h 230931"/>
                  <a:gd name="connsiteX14" fmla="*/ 9357 w 204220"/>
                  <a:gd name="connsiteY14" fmla="*/ 231006 h 230931"/>
                  <a:gd name="connsiteX15" fmla="*/ 165903 w 204220"/>
                  <a:gd name="connsiteY15" fmla="*/ 231006 h 230931"/>
                  <a:gd name="connsiteX16" fmla="*/ 176385 w 204220"/>
                  <a:gd name="connsiteY16" fmla="*/ 225258 h 230931"/>
                  <a:gd name="connsiteX17" fmla="*/ 203096 w 204220"/>
                  <a:gd name="connsiteY17" fmla="*/ 152226 h 230931"/>
                  <a:gd name="connsiteX18" fmla="*/ 204448 w 204220"/>
                  <a:gd name="connsiteY18" fmla="*/ 147492 h 230931"/>
                  <a:gd name="connsiteX19" fmla="*/ 200391 w 204220"/>
                  <a:gd name="connsiteY19" fmla="*/ 143773 h 230931"/>
                  <a:gd name="connsiteX20" fmla="*/ 194643 w 204220"/>
                  <a:gd name="connsiteY20" fmla="*/ 150873 h 230931"/>
                  <a:gd name="connsiteX21" fmla="*/ 109776 w 204220"/>
                  <a:gd name="connsiteY21" fmla="*/ 220525 h 230931"/>
                  <a:gd name="connsiteX22" fmla="*/ 77994 w 204220"/>
                  <a:gd name="connsiteY22" fmla="*/ 220525 h 230931"/>
                  <a:gd name="connsiteX23" fmla="*/ 70555 w 204220"/>
                  <a:gd name="connsiteY23" fmla="*/ 220187 h 230931"/>
                  <a:gd name="connsiteX24" fmla="*/ 66160 w 204220"/>
                  <a:gd name="connsiteY24" fmla="*/ 216805 h 230931"/>
                  <a:gd name="connsiteX25" fmla="*/ 67850 w 204220"/>
                  <a:gd name="connsiteY25" fmla="*/ 209029 h 230931"/>
                  <a:gd name="connsiteX26" fmla="*/ 113496 w 204220"/>
                  <a:gd name="connsiteY26" fmla="*/ 26448 h 23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04220" h="230931">
                    <a:moveTo>
                      <a:pt x="113496" y="26448"/>
                    </a:moveTo>
                    <a:cubicBezTo>
                      <a:pt x="116539" y="14275"/>
                      <a:pt x="117553" y="10556"/>
                      <a:pt x="149336" y="10556"/>
                    </a:cubicBezTo>
                    <a:cubicBezTo>
                      <a:pt x="159479" y="10556"/>
                      <a:pt x="162184" y="10556"/>
                      <a:pt x="162184" y="4132"/>
                    </a:cubicBezTo>
                    <a:cubicBezTo>
                      <a:pt x="162184" y="75"/>
                      <a:pt x="158465" y="75"/>
                      <a:pt x="156774" y="75"/>
                    </a:cubicBezTo>
                    <a:cubicBezTo>
                      <a:pt x="145616" y="75"/>
                      <a:pt x="117891" y="1089"/>
                      <a:pt x="106733" y="1089"/>
                    </a:cubicBezTo>
                    <a:cubicBezTo>
                      <a:pt x="96590" y="1089"/>
                      <a:pt x="71908" y="75"/>
                      <a:pt x="61764" y="75"/>
                    </a:cubicBezTo>
                    <a:cubicBezTo>
                      <a:pt x="59398" y="75"/>
                      <a:pt x="55340" y="75"/>
                      <a:pt x="55340" y="6837"/>
                    </a:cubicBezTo>
                    <a:cubicBezTo>
                      <a:pt x="55340" y="10556"/>
                      <a:pt x="58383" y="10556"/>
                      <a:pt x="64807" y="10556"/>
                    </a:cubicBezTo>
                    <a:cubicBezTo>
                      <a:pt x="65484" y="10556"/>
                      <a:pt x="71908" y="10556"/>
                      <a:pt x="77656" y="11232"/>
                    </a:cubicBezTo>
                    <a:cubicBezTo>
                      <a:pt x="83742" y="11909"/>
                      <a:pt x="86785" y="12247"/>
                      <a:pt x="86785" y="16642"/>
                    </a:cubicBezTo>
                    <a:cubicBezTo>
                      <a:pt x="86785" y="17995"/>
                      <a:pt x="86447" y="19009"/>
                      <a:pt x="85432" y="23066"/>
                    </a:cubicBezTo>
                    <a:lnTo>
                      <a:pt x="40125" y="204633"/>
                    </a:lnTo>
                    <a:cubicBezTo>
                      <a:pt x="36744" y="217820"/>
                      <a:pt x="36068" y="220525"/>
                      <a:pt x="9357" y="220525"/>
                    </a:cubicBezTo>
                    <a:cubicBezTo>
                      <a:pt x="3609" y="220525"/>
                      <a:pt x="228" y="220525"/>
                      <a:pt x="228" y="227287"/>
                    </a:cubicBezTo>
                    <a:cubicBezTo>
                      <a:pt x="228" y="231006"/>
                      <a:pt x="3271" y="231006"/>
                      <a:pt x="9357" y="231006"/>
                    </a:cubicBezTo>
                    <a:lnTo>
                      <a:pt x="165903" y="231006"/>
                    </a:lnTo>
                    <a:cubicBezTo>
                      <a:pt x="174018" y="231006"/>
                      <a:pt x="174356" y="231006"/>
                      <a:pt x="176385" y="225258"/>
                    </a:cubicBezTo>
                    <a:lnTo>
                      <a:pt x="203096" y="152226"/>
                    </a:lnTo>
                    <a:cubicBezTo>
                      <a:pt x="204448" y="148506"/>
                      <a:pt x="204448" y="147830"/>
                      <a:pt x="204448" y="147492"/>
                    </a:cubicBezTo>
                    <a:cubicBezTo>
                      <a:pt x="204448" y="146140"/>
                      <a:pt x="203434" y="143773"/>
                      <a:pt x="200391" y="143773"/>
                    </a:cubicBezTo>
                    <a:cubicBezTo>
                      <a:pt x="197348" y="143773"/>
                      <a:pt x="197010" y="145463"/>
                      <a:pt x="194643" y="150873"/>
                    </a:cubicBezTo>
                    <a:cubicBezTo>
                      <a:pt x="183147" y="181980"/>
                      <a:pt x="168270" y="220525"/>
                      <a:pt x="109776" y="220525"/>
                    </a:cubicBezTo>
                    <a:lnTo>
                      <a:pt x="77994" y="220525"/>
                    </a:lnTo>
                    <a:cubicBezTo>
                      <a:pt x="73260" y="220525"/>
                      <a:pt x="72584" y="220525"/>
                      <a:pt x="70555" y="220187"/>
                    </a:cubicBezTo>
                    <a:cubicBezTo>
                      <a:pt x="67174" y="219848"/>
                      <a:pt x="66160" y="219510"/>
                      <a:pt x="66160" y="216805"/>
                    </a:cubicBezTo>
                    <a:cubicBezTo>
                      <a:pt x="66160" y="215791"/>
                      <a:pt x="66160" y="215115"/>
                      <a:pt x="67850" y="209029"/>
                    </a:cubicBezTo>
                    <a:lnTo>
                      <a:pt x="113496" y="26448"/>
                    </a:lnTo>
                    <a:close/>
                  </a:path>
                </a:pathLst>
              </a:custGeom>
              <a:solidFill>
                <a:srgbClr val="000000"/>
              </a:solidFill>
              <a:ln w="3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9" name="Forme libre 98">
                <a:extLst>
                  <a:ext uri="{FF2B5EF4-FFF2-40B4-BE49-F238E27FC236}">
                    <a16:creationId xmlns:a16="http://schemas.microsoft.com/office/drawing/2014/main" id="{571172F1-800B-C490-AC15-520DE90F5CFE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6649127" y="5832465"/>
                <a:ext cx="115262" cy="106979"/>
              </a:xfrm>
              <a:custGeom>
                <a:avLst/>
                <a:gdLst>
                  <a:gd name="connsiteX0" fmla="*/ 115497 w 115262"/>
                  <a:gd name="connsiteY0" fmla="*/ 18774 h 106979"/>
                  <a:gd name="connsiteX1" fmla="*/ 103663 w 115262"/>
                  <a:gd name="connsiteY1" fmla="*/ 76 h 106979"/>
                  <a:gd name="connsiteX2" fmla="*/ 90883 w 115262"/>
                  <a:gd name="connsiteY2" fmla="*/ 12620 h 106979"/>
                  <a:gd name="connsiteX3" fmla="*/ 94906 w 115262"/>
                  <a:gd name="connsiteY3" fmla="*/ 19957 h 106979"/>
                  <a:gd name="connsiteX4" fmla="*/ 103663 w 115262"/>
                  <a:gd name="connsiteY4" fmla="*/ 38892 h 106979"/>
                  <a:gd name="connsiteX5" fmla="*/ 59878 w 115262"/>
                  <a:gd name="connsiteY5" fmla="*/ 100428 h 106979"/>
                  <a:gd name="connsiteX6" fmla="*/ 40707 w 115262"/>
                  <a:gd name="connsiteY6" fmla="*/ 79364 h 106979"/>
                  <a:gd name="connsiteX7" fmla="*/ 53724 w 115262"/>
                  <a:gd name="connsiteY7" fmla="*/ 33211 h 106979"/>
                  <a:gd name="connsiteX8" fmla="*/ 57038 w 115262"/>
                  <a:gd name="connsiteY8" fmla="*/ 20667 h 106979"/>
                  <a:gd name="connsiteX9" fmla="*/ 34553 w 115262"/>
                  <a:gd name="connsiteY9" fmla="*/ 313 h 106979"/>
                  <a:gd name="connsiteX10" fmla="*/ 235 w 115262"/>
                  <a:gd name="connsiteY10" fmla="*/ 36525 h 106979"/>
                  <a:gd name="connsiteX11" fmla="*/ 4258 w 115262"/>
                  <a:gd name="connsiteY11" fmla="*/ 39602 h 106979"/>
                  <a:gd name="connsiteX12" fmla="*/ 8518 w 115262"/>
                  <a:gd name="connsiteY12" fmla="*/ 35815 h 106979"/>
                  <a:gd name="connsiteX13" fmla="*/ 33843 w 115262"/>
                  <a:gd name="connsiteY13" fmla="*/ 6940 h 106979"/>
                  <a:gd name="connsiteX14" fmla="*/ 39760 w 115262"/>
                  <a:gd name="connsiteY14" fmla="*/ 15224 h 106979"/>
                  <a:gd name="connsiteX15" fmla="*/ 35500 w 115262"/>
                  <a:gd name="connsiteY15" fmla="*/ 31081 h 106979"/>
                  <a:gd name="connsiteX16" fmla="*/ 22719 w 115262"/>
                  <a:gd name="connsiteY16" fmla="*/ 76050 h 106979"/>
                  <a:gd name="connsiteX17" fmla="*/ 59168 w 115262"/>
                  <a:gd name="connsiteY17" fmla="*/ 107055 h 106979"/>
                  <a:gd name="connsiteX18" fmla="*/ 115497 w 115262"/>
                  <a:gd name="connsiteY18" fmla="*/ 18774 h 10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262" h="106979">
                    <a:moveTo>
                      <a:pt x="115497" y="18774"/>
                    </a:moveTo>
                    <a:cubicBezTo>
                      <a:pt x="115497" y="313"/>
                      <a:pt x="104373" y="76"/>
                      <a:pt x="103663" y="76"/>
                    </a:cubicBezTo>
                    <a:cubicBezTo>
                      <a:pt x="97510" y="76"/>
                      <a:pt x="90883" y="6467"/>
                      <a:pt x="90883" y="12620"/>
                    </a:cubicBezTo>
                    <a:cubicBezTo>
                      <a:pt x="90883" y="16644"/>
                      <a:pt x="93250" y="18537"/>
                      <a:pt x="94906" y="19957"/>
                    </a:cubicBezTo>
                    <a:cubicBezTo>
                      <a:pt x="98930" y="23271"/>
                      <a:pt x="103663" y="29424"/>
                      <a:pt x="103663" y="38892"/>
                    </a:cubicBezTo>
                    <a:cubicBezTo>
                      <a:pt x="103663" y="49542"/>
                      <a:pt x="88043" y="100428"/>
                      <a:pt x="59878" y="100428"/>
                    </a:cubicBezTo>
                    <a:cubicBezTo>
                      <a:pt x="40707" y="100428"/>
                      <a:pt x="40707" y="83387"/>
                      <a:pt x="40707" y="79364"/>
                    </a:cubicBezTo>
                    <a:cubicBezTo>
                      <a:pt x="40707" y="68477"/>
                      <a:pt x="44967" y="55223"/>
                      <a:pt x="53724" y="33211"/>
                    </a:cubicBezTo>
                    <a:cubicBezTo>
                      <a:pt x="55618" y="28241"/>
                      <a:pt x="57038" y="24691"/>
                      <a:pt x="57038" y="20667"/>
                    </a:cubicBezTo>
                    <a:cubicBezTo>
                      <a:pt x="57038" y="8360"/>
                      <a:pt x="46624" y="313"/>
                      <a:pt x="34553" y="313"/>
                    </a:cubicBezTo>
                    <a:cubicBezTo>
                      <a:pt x="10885" y="313"/>
                      <a:pt x="235" y="32738"/>
                      <a:pt x="235" y="36525"/>
                    </a:cubicBezTo>
                    <a:cubicBezTo>
                      <a:pt x="235" y="39602"/>
                      <a:pt x="3548" y="39602"/>
                      <a:pt x="4258" y="39602"/>
                    </a:cubicBezTo>
                    <a:cubicBezTo>
                      <a:pt x="7572" y="39602"/>
                      <a:pt x="7808" y="38418"/>
                      <a:pt x="8518" y="35815"/>
                    </a:cubicBezTo>
                    <a:cubicBezTo>
                      <a:pt x="14199" y="16407"/>
                      <a:pt x="24376" y="6940"/>
                      <a:pt x="33843" y="6940"/>
                    </a:cubicBezTo>
                    <a:cubicBezTo>
                      <a:pt x="37867" y="6940"/>
                      <a:pt x="39760" y="9543"/>
                      <a:pt x="39760" y="15224"/>
                    </a:cubicBezTo>
                    <a:cubicBezTo>
                      <a:pt x="39760" y="20667"/>
                      <a:pt x="37867" y="25638"/>
                      <a:pt x="35500" y="31081"/>
                    </a:cubicBezTo>
                    <a:cubicBezTo>
                      <a:pt x="25323" y="57353"/>
                      <a:pt x="22719" y="67530"/>
                      <a:pt x="22719" y="76050"/>
                    </a:cubicBezTo>
                    <a:cubicBezTo>
                      <a:pt x="22719" y="99482"/>
                      <a:pt x="41180" y="107055"/>
                      <a:pt x="59168" y="107055"/>
                    </a:cubicBezTo>
                    <a:cubicBezTo>
                      <a:pt x="98930" y="107055"/>
                      <a:pt x="115497" y="38182"/>
                      <a:pt x="115497" y="187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17" name="ZoneTexte 116">
            <a:extLst>
              <a:ext uri="{FF2B5EF4-FFF2-40B4-BE49-F238E27FC236}">
                <a16:creationId xmlns:a16="http://schemas.microsoft.com/office/drawing/2014/main" id="{F3A2F2A7-80F1-C732-C907-D254EA84612B}"/>
              </a:ext>
            </a:extLst>
          </p:cNvPr>
          <p:cNvSpPr txBox="1"/>
          <p:nvPr/>
        </p:nvSpPr>
        <p:spPr>
          <a:xfrm>
            <a:off x="5219889" y="4146076"/>
            <a:ext cx="53895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/>
              <a:t>Le film crée une résistance thermique</a:t>
            </a:r>
            <a:br>
              <a:rPr lang="fr-FR"/>
            </a:br>
            <a:r>
              <a:rPr lang="fr-FR"/>
              <a:t>	➝ défavorable</a:t>
            </a:r>
          </a:p>
        </p:txBody>
      </p: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D264BFD0-2423-9F60-1052-5BF3A19C9B9E}"/>
              </a:ext>
            </a:extLst>
          </p:cNvPr>
          <p:cNvGrpSpPr/>
          <p:nvPr/>
        </p:nvGrpSpPr>
        <p:grpSpPr>
          <a:xfrm>
            <a:off x="5242414" y="4882589"/>
            <a:ext cx="4477978" cy="1127533"/>
            <a:chOff x="5242414" y="4882589"/>
            <a:chExt cx="4477978" cy="1127533"/>
          </a:xfrm>
        </p:grpSpPr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A10531FD-95D4-2DE2-38EC-A5A6551894BC}"/>
                </a:ext>
              </a:extLst>
            </p:cNvPr>
            <p:cNvSpPr txBox="1"/>
            <p:nvPr/>
          </p:nvSpPr>
          <p:spPr>
            <a:xfrm>
              <a:off x="5242414" y="4882589"/>
              <a:ext cx="21629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fr-FR"/>
                <a:t>Bilan global :</a:t>
              </a:r>
            </a:p>
          </p:txBody>
        </p:sp>
        <p:grpSp>
          <p:nvGrpSpPr>
            <p:cNvPr id="145" name="Groupe 144">
              <a:extLst>
                <a:ext uri="{FF2B5EF4-FFF2-40B4-BE49-F238E27FC236}">
                  <a16:creationId xmlns:a16="http://schemas.microsoft.com/office/drawing/2014/main" id="{6F4F0C61-C6A2-F896-7561-A4BDD83FD81C}"/>
                </a:ext>
              </a:extLst>
            </p:cNvPr>
            <p:cNvGrpSpPr/>
            <p:nvPr>
              <p:custDataLst>
                <p:tags r:id="rId29"/>
              </p:custDataLst>
            </p:nvPr>
          </p:nvGrpSpPr>
          <p:grpSpPr>
            <a:xfrm>
              <a:off x="5928958" y="5344424"/>
              <a:ext cx="3791434" cy="665698"/>
              <a:chOff x="5928958" y="5344424"/>
              <a:chExt cx="3791434" cy="665698"/>
            </a:xfrm>
          </p:grpSpPr>
          <p:sp>
            <p:nvSpPr>
              <p:cNvPr id="138" name="Rectangle 139 1 2 2 1">
                <a:extLst>
                  <a:ext uri="{FF2B5EF4-FFF2-40B4-BE49-F238E27FC236}">
                    <a16:creationId xmlns:a16="http://schemas.microsoft.com/office/drawing/2014/main" id="{EEE51D76-9325-B29A-7792-12569DAE8BCE}"/>
                  </a:ext>
                </a:extLst>
              </p:cNvPr>
              <p:cNvSpPr/>
              <p:nvPr/>
            </p:nvSpPr>
            <p:spPr bwMode="auto">
              <a:xfrm>
                <a:off x="5928958" y="5344424"/>
                <a:ext cx="3791434" cy="6656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65100" prst="coolSlant"/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43" name="Groupe 142">
                <a:extLst>
                  <a:ext uri="{FF2B5EF4-FFF2-40B4-BE49-F238E27FC236}">
                    <a16:creationId xmlns:a16="http://schemas.microsoft.com/office/drawing/2014/main" id="{AB1ECD7E-A07D-4685-4304-75CCEF523E4B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30"/>
                </p:custDataLst>
              </p:nvPr>
            </p:nvGrpSpPr>
            <p:grpSpPr>
              <a:xfrm>
                <a:off x="6083299" y="5524500"/>
                <a:ext cx="3473512" cy="304694"/>
                <a:chOff x="11421905" y="7369029"/>
                <a:chExt cx="3423661" cy="273200"/>
              </a:xfrm>
            </p:grpSpPr>
            <p:sp>
              <p:nvSpPr>
                <p:cNvPr id="108" name="Forme libre 107">
                  <a:extLst>
                    <a:ext uri="{FF2B5EF4-FFF2-40B4-BE49-F238E27FC236}">
                      <a16:creationId xmlns:a16="http://schemas.microsoft.com/office/drawing/2014/main" id="{D0D8D146-7D4E-5E4D-5557-ADCC9AC5D24B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11529067" y="7391158"/>
                  <a:ext cx="32198" cy="28959"/>
                </a:xfrm>
                <a:custGeom>
                  <a:avLst/>
                  <a:gdLst>
                    <a:gd name="connsiteX0" fmla="*/ 32377 w 32198"/>
                    <a:gd name="connsiteY0" fmla="*/ 14554 h 28959"/>
                    <a:gd name="connsiteX1" fmla="*/ 16429 w 32198"/>
                    <a:gd name="connsiteY1" fmla="*/ 75 h 28959"/>
                    <a:gd name="connsiteX2" fmla="*/ 179 w 32198"/>
                    <a:gd name="connsiteY2" fmla="*/ 14554 h 28959"/>
                    <a:gd name="connsiteX3" fmla="*/ 16128 w 32198"/>
                    <a:gd name="connsiteY3" fmla="*/ 29034 h 28959"/>
                    <a:gd name="connsiteX4" fmla="*/ 32377 w 32198"/>
                    <a:gd name="connsiteY4" fmla="*/ 14554 h 28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198" h="28959">
                      <a:moveTo>
                        <a:pt x="32377" y="14554"/>
                      </a:moveTo>
                      <a:cubicBezTo>
                        <a:pt x="32377" y="7178"/>
                        <a:pt x="25456" y="75"/>
                        <a:pt x="16429" y="75"/>
                      </a:cubicBezTo>
                      <a:cubicBezTo>
                        <a:pt x="6198" y="75"/>
                        <a:pt x="179" y="7724"/>
                        <a:pt x="179" y="14554"/>
                      </a:cubicBezTo>
                      <a:cubicBezTo>
                        <a:pt x="179" y="21931"/>
                        <a:pt x="7100" y="29034"/>
                        <a:pt x="16128" y="29034"/>
                      </a:cubicBezTo>
                      <a:cubicBezTo>
                        <a:pt x="26359" y="29034"/>
                        <a:pt x="32377" y="21384"/>
                        <a:pt x="32377" y="14554"/>
                      </a:cubicBezTo>
                      <a:close/>
                    </a:path>
                  </a:pathLst>
                </a:custGeom>
                <a:solidFill>
                  <a:srgbClr val="1A1AFF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4" name="Forme libre 113">
                  <a:extLst>
                    <a:ext uri="{FF2B5EF4-FFF2-40B4-BE49-F238E27FC236}">
                      <a16:creationId xmlns:a16="http://schemas.microsoft.com/office/drawing/2014/main" id="{E760056D-0DFB-D45A-68BD-8177D700B06E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1421905" y="7453175"/>
                  <a:ext cx="246450" cy="123759"/>
                </a:xfrm>
                <a:custGeom>
                  <a:avLst/>
                  <a:gdLst>
                    <a:gd name="connsiteX0" fmla="*/ 17930 w 246450"/>
                    <a:gd name="connsiteY0" fmla="*/ 104711 h 123759"/>
                    <a:gd name="connsiteX1" fmla="*/ 15222 w 246450"/>
                    <a:gd name="connsiteY1" fmla="*/ 116458 h 123759"/>
                    <a:gd name="connsiteX2" fmla="*/ 23949 w 246450"/>
                    <a:gd name="connsiteY2" fmla="*/ 123835 h 123759"/>
                    <a:gd name="connsiteX3" fmla="*/ 35083 w 246450"/>
                    <a:gd name="connsiteY3" fmla="*/ 116185 h 123759"/>
                    <a:gd name="connsiteX4" fmla="*/ 40800 w 246450"/>
                    <a:gd name="connsiteY4" fmla="*/ 95968 h 123759"/>
                    <a:gd name="connsiteX5" fmla="*/ 47420 w 246450"/>
                    <a:gd name="connsiteY5" fmla="*/ 71380 h 123759"/>
                    <a:gd name="connsiteX6" fmla="*/ 52536 w 246450"/>
                    <a:gd name="connsiteY6" fmla="*/ 53076 h 123759"/>
                    <a:gd name="connsiteX7" fmla="*/ 56448 w 246450"/>
                    <a:gd name="connsiteY7" fmla="*/ 39416 h 123759"/>
                    <a:gd name="connsiteX8" fmla="*/ 105497 w 246450"/>
                    <a:gd name="connsiteY8" fmla="*/ 6085 h 123759"/>
                    <a:gd name="connsiteX9" fmla="*/ 121746 w 246450"/>
                    <a:gd name="connsiteY9" fmla="*/ 25209 h 123759"/>
                    <a:gd name="connsiteX10" fmla="*/ 117233 w 246450"/>
                    <a:gd name="connsiteY10" fmla="*/ 47885 h 123759"/>
                    <a:gd name="connsiteX11" fmla="*/ 108807 w 246450"/>
                    <a:gd name="connsiteY11" fmla="*/ 79576 h 123759"/>
                    <a:gd name="connsiteX12" fmla="*/ 102789 w 246450"/>
                    <a:gd name="connsiteY12" fmla="*/ 100339 h 123759"/>
                    <a:gd name="connsiteX13" fmla="*/ 98877 w 246450"/>
                    <a:gd name="connsiteY13" fmla="*/ 116458 h 123759"/>
                    <a:gd name="connsiteX14" fmla="*/ 107603 w 246450"/>
                    <a:gd name="connsiteY14" fmla="*/ 123835 h 123759"/>
                    <a:gd name="connsiteX15" fmla="*/ 121145 w 246450"/>
                    <a:gd name="connsiteY15" fmla="*/ 108262 h 123759"/>
                    <a:gd name="connsiteX16" fmla="*/ 139200 w 246450"/>
                    <a:gd name="connsiteY16" fmla="*/ 42421 h 123759"/>
                    <a:gd name="connsiteX17" fmla="*/ 188851 w 246450"/>
                    <a:gd name="connsiteY17" fmla="*/ 6085 h 123759"/>
                    <a:gd name="connsiteX18" fmla="*/ 205100 w 246450"/>
                    <a:gd name="connsiteY18" fmla="*/ 25209 h 123759"/>
                    <a:gd name="connsiteX19" fmla="*/ 186443 w 246450"/>
                    <a:gd name="connsiteY19" fmla="*/ 86406 h 123759"/>
                    <a:gd name="connsiteX20" fmla="*/ 182531 w 246450"/>
                    <a:gd name="connsiteY20" fmla="*/ 101432 h 123759"/>
                    <a:gd name="connsiteX21" fmla="*/ 207207 w 246450"/>
                    <a:gd name="connsiteY21" fmla="*/ 123835 h 123759"/>
                    <a:gd name="connsiteX22" fmla="*/ 246627 w 246450"/>
                    <a:gd name="connsiteY22" fmla="*/ 81762 h 123759"/>
                    <a:gd name="connsiteX23" fmla="*/ 243016 w 246450"/>
                    <a:gd name="connsiteY23" fmla="*/ 79030 h 123759"/>
                    <a:gd name="connsiteX24" fmla="*/ 238502 w 246450"/>
                    <a:gd name="connsiteY24" fmla="*/ 83947 h 123759"/>
                    <a:gd name="connsiteX25" fmla="*/ 207808 w 246450"/>
                    <a:gd name="connsiteY25" fmla="*/ 117824 h 123759"/>
                    <a:gd name="connsiteX26" fmla="*/ 200586 w 246450"/>
                    <a:gd name="connsiteY26" fmla="*/ 108809 h 123759"/>
                    <a:gd name="connsiteX27" fmla="*/ 206003 w 246450"/>
                    <a:gd name="connsiteY27" fmla="*/ 89411 h 123759"/>
                    <a:gd name="connsiteX28" fmla="*/ 224359 w 246450"/>
                    <a:gd name="connsiteY28" fmla="*/ 29307 h 123759"/>
                    <a:gd name="connsiteX29" fmla="*/ 189753 w 246450"/>
                    <a:gd name="connsiteY29" fmla="*/ 75 h 123759"/>
                    <a:gd name="connsiteX30" fmla="*/ 140704 w 246450"/>
                    <a:gd name="connsiteY30" fmla="*/ 26575 h 123759"/>
                    <a:gd name="connsiteX31" fmla="*/ 131075 w 246450"/>
                    <a:gd name="connsiteY31" fmla="*/ 7178 h 123759"/>
                    <a:gd name="connsiteX32" fmla="*/ 106400 w 246450"/>
                    <a:gd name="connsiteY32" fmla="*/ 75 h 123759"/>
                    <a:gd name="connsiteX33" fmla="*/ 59457 w 246450"/>
                    <a:gd name="connsiteY33" fmla="*/ 23843 h 123759"/>
                    <a:gd name="connsiteX34" fmla="*/ 31772 w 246450"/>
                    <a:gd name="connsiteY34" fmla="*/ 75 h 123759"/>
                    <a:gd name="connsiteX35" fmla="*/ 9505 w 246450"/>
                    <a:gd name="connsiteY35" fmla="*/ 15647 h 123759"/>
                    <a:gd name="connsiteX36" fmla="*/ 176 w 246450"/>
                    <a:gd name="connsiteY36" fmla="*/ 42148 h 123759"/>
                    <a:gd name="connsiteX37" fmla="*/ 3787 w 246450"/>
                    <a:gd name="connsiteY37" fmla="*/ 44880 h 123759"/>
                    <a:gd name="connsiteX38" fmla="*/ 8903 w 246450"/>
                    <a:gd name="connsiteY38" fmla="*/ 38596 h 123759"/>
                    <a:gd name="connsiteX39" fmla="*/ 30870 w 246450"/>
                    <a:gd name="connsiteY39" fmla="*/ 6085 h 123759"/>
                    <a:gd name="connsiteX40" fmla="*/ 40198 w 246450"/>
                    <a:gd name="connsiteY40" fmla="*/ 18652 h 123759"/>
                    <a:gd name="connsiteX41" fmla="*/ 35383 w 246450"/>
                    <a:gd name="connsiteY41" fmla="*/ 41601 h 123759"/>
                    <a:gd name="connsiteX42" fmla="*/ 17930 w 246450"/>
                    <a:gd name="connsiteY42" fmla="*/ 104711 h 123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46450" h="123759">
                      <a:moveTo>
                        <a:pt x="17930" y="104711"/>
                      </a:moveTo>
                      <a:cubicBezTo>
                        <a:pt x="17028" y="108809"/>
                        <a:pt x="15222" y="115092"/>
                        <a:pt x="15222" y="116458"/>
                      </a:cubicBezTo>
                      <a:cubicBezTo>
                        <a:pt x="15222" y="121376"/>
                        <a:pt x="19435" y="123835"/>
                        <a:pt x="23949" y="123835"/>
                      </a:cubicBezTo>
                      <a:cubicBezTo>
                        <a:pt x="27560" y="123835"/>
                        <a:pt x="32976" y="121649"/>
                        <a:pt x="35083" y="116185"/>
                      </a:cubicBezTo>
                      <a:cubicBezTo>
                        <a:pt x="35383" y="115639"/>
                        <a:pt x="38994" y="102798"/>
                        <a:pt x="40800" y="95968"/>
                      </a:cubicBezTo>
                      <a:lnTo>
                        <a:pt x="47420" y="71380"/>
                      </a:lnTo>
                      <a:cubicBezTo>
                        <a:pt x="49226" y="65370"/>
                        <a:pt x="51031" y="59359"/>
                        <a:pt x="52536" y="53076"/>
                      </a:cubicBezTo>
                      <a:cubicBezTo>
                        <a:pt x="53739" y="48431"/>
                        <a:pt x="56147" y="40508"/>
                        <a:pt x="56448" y="39416"/>
                      </a:cubicBezTo>
                      <a:cubicBezTo>
                        <a:pt x="60961" y="30946"/>
                        <a:pt x="76910" y="6085"/>
                        <a:pt x="105497" y="6085"/>
                      </a:cubicBezTo>
                      <a:cubicBezTo>
                        <a:pt x="119038" y="6085"/>
                        <a:pt x="121746" y="16194"/>
                        <a:pt x="121746" y="25209"/>
                      </a:cubicBezTo>
                      <a:cubicBezTo>
                        <a:pt x="121746" y="32039"/>
                        <a:pt x="119640" y="39689"/>
                        <a:pt x="117233" y="47885"/>
                      </a:cubicBezTo>
                      <a:lnTo>
                        <a:pt x="108807" y="79576"/>
                      </a:lnTo>
                      <a:lnTo>
                        <a:pt x="102789" y="100339"/>
                      </a:lnTo>
                      <a:cubicBezTo>
                        <a:pt x="101585" y="105803"/>
                        <a:pt x="98877" y="115092"/>
                        <a:pt x="98877" y="116458"/>
                      </a:cubicBezTo>
                      <a:cubicBezTo>
                        <a:pt x="98877" y="121376"/>
                        <a:pt x="103090" y="123835"/>
                        <a:pt x="107603" y="123835"/>
                      </a:cubicBezTo>
                      <a:cubicBezTo>
                        <a:pt x="116932" y="123835"/>
                        <a:pt x="118737" y="117005"/>
                        <a:pt x="121145" y="108262"/>
                      </a:cubicBezTo>
                      <a:cubicBezTo>
                        <a:pt x="125357" y="92963"/>
                        <a:pt x="136491" y="53076"/>
                        <a:pt x="139200" y="42421"/>
                      </a:cubicBezTo>
                      <a:cubicBezTo>
                        <a:pt x="140102" y="38869"/>
                        <a:pt x="156051" y="6085"/>
                        <a:pt x="188851" y="6085"/>
                      </a:cubicBezTo>
                      <a:cubicBezTo>
                        <a:pt x="201790" y="6085"/>
                        <a:pt x="205100" y="15374"/>
                        <a:pt x="205100" y="25209"/>
                      </a:cubicBezTo>
                      <a:cubicBezTo>
                        <a:pt x="205100" y="40782"/>
                        <a:pt x="192462" y="71926"/>
                        <a:pt x="186443" y="86406"/>
                      </a:cubicBezTo>
                      <a:cubicBezTo>
                        <a:pt x="183735" y="92963"/>
                        <a:pt x="182531" y="95968"/>
                        <a:pt x="182531" y="101432"/>
                      </a:cubicBezTo>
                      <a:cubicBezTo>
                        <a:pt x="182531" y="114273"/>
                        <a:pt x="193064" y="123835"/>
                        <a:pt x="207207" y="123835"/>
                      </a:cubicBezTo>
                      <a:cubicBezTo>
                        <a:pt x="235493" y="123835"/>
                        <a:pt x="246627" y="83947"/>
                        <a:pt x="246627" y="81762"/>
                      </a:cubicBezTo>
                      <a:cubicBezTo>
                        <a:pt x="246627" y="79030"/>
                        <a:pt x="243918" y="79030"/>
                        <a:pt x="243016" y="79030"/>
                      </a:cubicBezTo>
                      <a:cubicBezTo>
                        <a:pt x="240006" y="79030"/>
                        <a:pt x="240006" y="79849"/>
                        <a:pt x="238502" y="83947"/>
                      </a:cubicBezTo>
                      <a:cubicBezTo>
                        <a:pt x="233988" y="98427"/>
                        <a:pt x="224359" y="117824"/>
                        <a:pt x="207808" y="117824"/>
                      </a:cubicBezTo>
                      <a:cubicBezTo>
                        <a:pt x="202693" y="117824"/>
                        <a:pt x="200586" y="115092"/>
                        <a:pt x="200586" y="108809"/>
                      </a:cubicBezTo>
                      <a:cubicBezTo>
                        <a:pt x="200586" y="101979"/>
                        <a:pt x="203295" y="95422"/>
                        <a:pt x="206003" y="89411"/>
                      </a:cubicBezTo>
                      <a:cubicBezTo>
                        <a:pt x="211720" y="75205"/>
                        <a:pt x="224359" y="44880"/>
                        <a:pt x="224359" y="29307"/>
                      </a:cubicBezTo>
                      <a:cubicBezTo>
                        <a:pt x="224359" y="11549"/>
                        <a:pt x="212322" y="75"/>
                        <a:pt x="189753" y="75"/>
                      </a:cubicBezTo>
                      <a:cubicBezTo>
                        <a:pt x="167185" y="75"/>
                        <a:pt x="151838" y="12096"/>
                        <a:pt x="140704" y="26575"/>
                      </a:cubicBezTo>
                      <a:cubicBezTo>
                        <a:pt x="140403" y="23024"/>
                        <a:pt x="139500" y="13735"/>
                        <a:pt x="131075" y="7178"/>
                      </a:cubicBezTo>
                      <a:cubicBezTo>
                        <a:pt x="123552" y="1441"/>
                        <a:pt x="113923" y="75"/>
                        <a:pt x="106400" y="75"/>
                      </a:cubicBezTo>
                      <a:cubicBezTo>
                        <a:pt x="79317" y="75"/>
                        <a:pt x="64572" y="17560"/>
                        <a:pt x="59457" y="23843"/>
                      </a:cubicBezTo>
                      <a:cubicBezTo>
                        <a:pt x="57952" y="8271"/>
                        <a:pt x="45314" y="75"/>
                        <a:pt x="31772" y="75"/>
                      </a:cubicBezTo>
                      <a:cubicBezTo>
                        <a:pt x="17930" y="75"/>
                        <a:pt x="12213" y="10730"/>
                        <a:pt x="9505" y="15647"/>
                      </a:cubicBezTo>
                      <a:cubicBezTo>
                        <a:pt x="4088" y="25209"/>
                        <a:pt x="176" y="41328"/>
                        <a:pt x="176" y="42148"/>
                      </a:cubicBezTo>
                      <a:cubicBezTo>
                        <a:pt x="176" y="44880"/>
                        <a:pt x="3185" y="44880"/>
                        <a:pt x="3787" y="44880"/>
                      </a:cubicBezTo>
                      <a:cubicBezTo>
                        <a:pt x="6796" y="44880"/>
                        <a:pt x="7097" y="44606"/>
                        <a:pt x="8903" y="38596"/>
                      </a:cubicBezTo>
                      <a:cubicBezTo>
                        <a:pt x="14018" y="19199"/>
                        <a:pt x="20037" y="6085"/>
                        <a:pt x="30870" y="6085"/>
                      </a:cubicBezTo>
                      <a:cubicBezTo>
                        <a:pt x="35684" y="6085"/>
                        <a:pt x="40198" y="8271"/>
                        <a:pt x="40198" y="18652"/>
                      </a:cubicBezTo>
                      <a:cubicBezTo>
                        <a:pt x="40198" y="24390"/>
                        <a:pt x="39295" y="27395"/>
                        <a:pt x="35383" y="41601"/>
                      </a:cubicBezTo>
                      <a:lnTo>
                        <a:pt x="17930" y="104711"/>
                      </a:lnTo>
                      <a:close/>
                    </a:path>
                  </a:pathLst>
                </a:custGeom>
                <a:solidFill>
                  <a:srgbClr val="1A1AFF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5" name="Forme libre 114">
                  <a:extLst>
                    <a:ext uri="{FF2B5EF4-FFF2-40B4-BE49-F238E27FC236}">
                      <a16:creationId xmlns:a16="http://schemas.microsoft.com/office/drawing/2014/main" id="{391839EC-B264-8825-FE1D-434D1A0A1F36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1691921" y="7484292"/>
                  <a:ext cx="137338" cy="130617"/>
                </a:xfrm>
                <a:custGeom>
                  <a:avLst/>
                  <a:gdLst>
                    <a:gd name="connsiteX0" fmla="*/ 72435 w 137338"/>
                    <a:gd name="connsiteY0" fmla="*/ 15758 h 130617"/>
                    <a:gd name="connsiteX1" fmla="*/ 94342 w 137338"/>
                    <a:gd name="connsiteY1" fmla="*/ 6961 h 130617"/>
                    <a:gd name="connsiteX2" fmla="*/ 102978 w 137338"/>
                    <a:gd name="connsiteY2" fmla="*/ 2754 h 130617"/>
                    <a:gd name="connsiteX3" fmla="*/ 99397 w 137338"/>
                    <a:gd name="connsiteY3" fmla="*/ 76 h 130617"/>
                    <a:gd name="connsiteX4" fmla="*/ 83810 w 137338"/>
                    <a:gd name="connsiteY4" fmla="*/ 650 h 130617"/>
                    <a:gd name="connsiteX5" fmla="*/ 66958 w 137338"/>
                    <a:gd name="connsiteY5" fmla="*/ 841 h 130617"/>
                    <a:gd name="connsiteX6" fmla="*/ 52424 w 137338"/>
                    <a:gd name="connsiteY6" fmla="*/ 650 h 130617"/>
                    <a:gd name="connsiteX7" fmla="*/ 38732 w 137338"/>
                    <a:gd name="connsiteY7" fmla="*/ 76 h 130617"/>
                    <a:gd name="connsiteX8" fmla="*/ 34309 w 137338"/>
                    <a:gd name="connsiteY8" fmla="*/ 4283 h 130617"/>
                    <a:gd name="connsiteX9" fmla="*/ 41049 w 137338"/>
                    <a:gd name="connsiteY9" fmla="*/ 6961 h 130617"/>
                    <a:gd name="connsiteX10" fmla="*/ 49054 w 137338"/>
                    <a:gd name="connsiteY10" fmla="*/ 7343 h 130617"/>
                    <a:gd name="connsiteX11" fmla="*/ 53899 w 137338"/>
                    <a:gd name="connsiteY11" fmla="*/ 10021 h 130617"/>
                    <a:gd name="connsiteX12" fmla="*/ 53056 w 137338"/>
                    <a:gd name="connsiteY12" fmla="*/ 14228 h 130617"/>
                    <a:gd name="connsiteX13" fmla="*/ 25041 w 137338"/>
                    <a:gd name="connsiteY13" fmla="*/ 115777 h 130617"/>
                    <a:gd name="connsiteX14" fmla="*/ 6504 w 137338"/>
                    <a:gd name="connsiteY14" fmla="*/ 123809 h 130617"/>
                    <a:gd name="connsiteX15" fmla="*/ 185 w 137338"/>
                    <a:gd name="connsiteY15" fmla="*/ 127825 h 130617"/>
                    <a:gd name="connsiteX16" fmla="*/ 6504 w 137338"/>
                    <a:gd name="connsiteY16" fmla="*/ 130693 h 130617"/>
                    <a:gd name="connsiteX17" fmla="*/ 112457 w 137338"/>
                    <a:gd name="connsiteY17" fmla="*/ 130693 h 130617"/>
                    <a:gd name="connsiteX18" fmla="*/ 119619 w 137338"/>
                    <a:gd name="connsiteY18" fmla="*/ 126869 h 130617"/>
                    <a:gd name="connsiteX19" fmla="*/ 137523 w 137338"/>
                    <a:gd name="connsiteY19" fmla="*/ 83075 h 130617"/>
                    <a:gd name="connsiteX20" fmla="*/ 133942 w 137338"/>
                    <a:gd name="connsiteY20" fmla="*/ 80397 h 130617"/>
                    <a:gd name="connsiteX21" fmla="*/ 129729 w 137338"/>
                    <a:gd name="connsiteY21" fmla="*/ 84413 h 130617"/>
                    <a:gd name="connsiteX22" fmla="*/ 73909 w 137338"/>
                    <a:gd name="connsiteY22" fmla="*/ 123809 h 130617"/>
                    <a:gd name="connsiteX23" fmla="*/ 50107 w 137338"/>
                    <a:gd name="connsiteY23" fmla="*/ 123809 h 130617"/>
                    <a:gd name="connsiteX24" fmla="*/ 43366 w 137338"/>
                    <a:gd name="connsiteY24" fmla="*/ 121896 h 130617"/>
                    <a:gd name="connsiteX25" fmla="*/ 44209 w 137338"/>
                    <a:gd name="connsiteY25" fmla="*/ 117880 h 130617"/>
                    <a:gd name="connsiteX26" fmla="*/ 72435 w 137338"/>
                    <a:gd name="connsiteY26" fmla="*/ 15758 h 130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7338" h="130617">
                      <a:moveTo>
                        <a:pt x="72435" y="15758"/>
                      </a:moveTo>
                      <a:cubicBezTo>
                        <a:pt x="74331" y="8873"/>
                        <a:pt x="74963" y="6961"/>
                        <a:pt x="94342" y="6961"/>
                      </a:cubicBezTo>
                      <a:cubicBezTo>
                        <a:pt x="100872" y="6961"/>
                        <a:pt x="102978" y="6961"/>
                        <a:pt x="102978" y="2754"/>
                      </a:cubicBezTo>
                      <a:cubicBezTo>
                        <a:pt x="102978" y="2562"/>
                        <a:pt x="102767" y="76"/>
                        <a:pt x="99397" y="76"/>
                      </a:cubicBezTo>
                      <a:cubicBezTo>
                        <a:pt x="94552" y="76"/>
                        <a:pt x="88865" y="459"/>
                        <a:pt x="83810" y="650"/>
                      </a:cubicBezTo>
                      <a:cubicBezTo>
                        <a:pt x="78544" y="841"/>
                        <a:pt x="72224" y="841"/>
                        <a:pt x="66958" y="841"/>
                      </a:cubicBezTo>
                      <a:cubicBezTo>
                        <a:pt x="62535" y="841"/>
                        <a:pt x="56848" y="650"/>
                        <a:pt x="52424" y="650"/>
                      </a:cubicBezTo>
                      <a:cubicBezTo>
                        <a:pt x="48001" y="650"/>
                        <a:pt x="42945" y="76"/>
                        <a:pt x="38732" y="76"/>
                      </a:cubicBezTo>
                      <a:cubicBezTo>
                        <a:pt x="37469" y="76"/>
                        <a:pt x="34309" y="76"/>
                        <a:pt x="34309" y="4283"/>
                      </a:cubicBezTo>
                      <a:cubicBezTo>
                        <a:pt x="34309" y="6961"/>
                        <a:pt x="36837" y="6961"/>
                        <a:pt x="41049" y="6961"/>
                      </a:cubicBezTo>
                      <a:cubicBezTo>
                        <a:pt x="41260" y="6961"/>
                        <a:pt x="45262" y="6961"/>
                        <a:pt x="49054" y="7343"/>
                      </a:cubicBezTo>
                      <a:cubicBezTo>
                        <a:pt x="53477" y="7726"/>
                        <a:pt x="53899" y="8108"/>
                        <a:pt x="53899" y="10021"/>
                      </a:cubicBezTo>
                      <a:cubicBezTo>
                        <a:pt x="53899" y="10403"/>
                        <a:pt x="53899" y="11359"/>
                        <a:pt x="53056" y="14228"/>
                      </a:cubicBezTo>
                      <a:lnTo>
                        <a:pt x="25041" y="115777"/>
                      </a:lnTo>
                      <a:cubicBezTo>
                        <a:pt x="23145" y="122279"/>
                        <a:pt x="22724" y="123809"/>
                        <a:pt x="6504" y="123809"/>
                      </a:cubicBezTo>
                      <a:cubicBezTo>
                        <a:pt x="2923" y="123809"/>
                        <a:pt x="185" y="123809"/>
                        <a:pt x="185" y="127825"/>
                      </a:cubicBezTo>
                      <a:cubicBezTo>
                        <a:pt x="185" y="130693"/>
                        <a:pt x="2713" y="130693"/>
                        <a:pt x="6504" y="130693"/>
                      </a:cubicBezTo>
                      <a:lnTo>
                        <a:pt x="112457" y="130693"/>
                      </a:lnTo>
                      <a:cubicBezTo>
                        <a:pt x="117723" y="130693"/>
                        <a:pt x="117934" y="130502"/>
                        <a:pt x="119619" y="126869"/>
                      </a:cubicBezTo>
                      <a:cubicBezTo>
                        <a:pt x="121725" y="121705"/>
                        <a:pt x="137523" y="84604"/>
                        <a:pt x="137523" y="83075"/>
                      </a:cubicBezTo>
                      <a:cubicBezTo>
                        <a:pt x="137523" y="82501"/>
                        <a:pt x="137102" y="80397"/>
                        <a:pt x="133942" y="80397"/>
                      </a:cubicBezTo>
                      <a:cubicBezTo>
                        <a:pt x="131415" y="80397"/>
                        <a:pt x="130993" y="81353"/>
                        <a:pt x="129729" y="84413"/>
                      </a:cubicBezTo>
                      <a:cubicBezTo>
                        <a:pt x="121725" y="102581"/>
                        <a:pt x="112457" y="123809"/>
                        <a:pt x="73909" y="123809"/>
                      </a:cubicBezTo>
                      <a:lnTo>
                        <a:pt x="50107" y="123809"/>
                      </a:lnTo>
                      <a:cubicBezTo>
                        <a:pt x="43577" y="123809"/>
                        <a:pt x="43366" y="123617"/>
                        <a:pt x="43366" y="121896"/>
                      </a:cubicBezTo>
                      <a:cubicBezTo>
                        <a:pt x="43366" y="121705"/>
                        <a:pt x="43366" y="120749"/>
                        <a:pt x="44209" y="117880"/>
                      </a:cubicBezTo>
                      <a:lnTo>
                        <a:pt x="72435" y="15758"/>
                      </a:lnTo>
                      <a:close/>
                    </a:path>
                  </a:pathLst>
                </a:custGeom>
                <a:solidFill>
                  <a:srgbClr val="1A1AFF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6" name="Forme libre 115">
                  <a:extLst>
                    <a:ext uri="{FF2B5EF4-FFF2-40B4-BE49-F238E27FC236}">
                      <a16:creationId xmlns:a16="http://schemas.microsoft.com/office/drawing/2014/main" id="{615D0DED-9993-2AA4-88BD-C87E0137143E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1869256" y="7387333"/>
                  <a:ext cx="181753" cy="186595"/>
                </a:xfrm>
                <a:custGeom>
                  <a:avLst/>
                  <a:gdLst>
                    <a:gd name="connsiteX0" fmla="*/ 100998 w 181753"/>
                    <a:gd name="connsiteY0" fmla="*/ 21384 h 186595"/>
                    <a:gd name="connsiteX1" fmla="*/ 132895 w 181753"/>
                    <a:gd name="connsiteY1" fmla="*/ 8544 h 186595"/>
                    <a:gd name="connsiteX2" fmla="*/ 144330 w 181753"/>
                    <a:gd name="connsiteY2" fmla="*/ 3353 h 186595"/>
                    <a:gd name="connsiteX3" fmla="*/ 139515 w 181753"/>
                    <a:gd name="connsiteY3" fmla="*/ 75 h 186595"/>
                    <a:gd name="connsiteX4" fmla="*/ 94980 w 181753"/>
                    <a:gd name="connsiteY4" fmla="*/ 894 h 186595"/>
                    <a:gd name="connsiteX5" fmla="*/ 54958 w 181753"/>
                    <a:gd name="connsiteY5" fmla="*/ 75 h 186595"/>
                    <a:gd name="connsiteX6" fmla="*/ 49240 w 181753"/>
                    <a:gd name="connsiteY6" fmla="*/ 5539 h 186595"/>
                    <a:gd name="connsiteX7" fmla="*/ 57666 w 181753"/>
                    <a:gd name="connsiteY7" fmla="*/ 8544 h 186595"/>
                    <a:gd name="connsiteX8" fmla="*/ 69101 w 181753"/>
                    <a:gd name="connsiteY8" fmla="*/ 9090 h 186595"/>
                    <a:gd name="connsiteX9" fmla="*/ 77226 w 181753"/>
                    <a:gd name="connsiteY9" fmla="*/ 13462 h 186595"/>
                    <a:gd name="connsiteX10" fmla="*/ 76022 w 181753"/>
                    <a:gd name="connsiteY10" fmla="*/ 18652 h 186595"/>
                    <a:gd name="connsiteX11" fmla="*/ 35699 w 181753"/>
                    <a:gd name="connsiteY11" fmla="*/ 165361 h 186595"/>
                    <a:gd name="connsiteX12" fmla="*/ 8316 w 181753"/>
                    <a:gd name="connsiteY12" fmla="*/ 178201 h 186595"/>
                    <a:gd name="connsiteX13" fmla="*/ 191 w 181753"/>
                    <a:gd name="connsiteY13" fmla="*/ 183665 h 186595"/>
                    <a:gd name="connsiteX14" fmla="*/ 8316 w 181753"/>
                    <a:gd name="connsiteY14" fmla="*/ 186671 h 186595"/>
                    <a:gd name="connsiteX15" fmla="*/ 147640 w 181753"/>
                    <a:gd name="connsiteY15" fmla="*/ 186671 h 186595"/>
                    <a:gd name="connsiteX16" fmla="*/ 156968 w 181753"/>
                    <a:gd name="connsiteY16" fmla="*/ 182026 h 186595"/>
                    <a:gd name="connsiteX17" fmla="*/ 180741 w 181753"/>
                    <a:gd name="connsiteY17" fmla="*/ 123015 h 186595"/>
                    <a:gd name="connsiteX18" fmla="*/ 181944 w 181753"/>
                    <a:gd name="connsiteY18" fmla="*/ 119190 h 186595"/>
                    <a:gd name="connsiteX19" fmla="*/ 178333 w 181753"/>
                    <a:gd name="connsiteY19" fmla="*/ 116185 h 186595"/>
                    <a:gd name="connsiteX20" fmla="*/ 173218 w 181753"/>
                    <a:gd name="connsiteY20" fmla="*/ 121922 h 186595"/>
                    <a:gd name="connsiteX21" fmla="*/ 97688 w 181753"/>
                    <a:gd name="connsiteY21" fmla="*/ 178201 h 186595"/>
                    <a:gd name="connsiteX22" fmla="*/ 69402 w 181753"/>
                    <a:gd name="connsiteY22" fmla="*/ 178201 h 186595"/>
                    <a:gd name="connsiteX23" fmla="*/ 62782 w 181753"/>
                    <a:gd name="connsiteY23" fmla="*/ 177928 h 186595"/>
                    <a:gd name="connsiteX24" fmla="*/ 58870 w 181753"/>
                    <a:gd name="connsiteY24" fmla="*/ 175196 h 186595"/>
                    <a:gd name="connsiteX25" fmla="*/ 60374 w 181753"/>
                    <a:gd name="connsiteY25" fmla="*/ 168913 h 186595"/>
                    <a:gd name="connsiteX26" fmla="*/ 100998 w 181753"/>
                    <a:gd name="connsiteY26" fmla="*/ 21384 h 18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81753" h="186595">
                      <a:moveTo>
                        <a:pt x="100998" y="21384"/>
                      </a:moveTo>
                      <a:cubicBezTo>
                        <a:pt x="103706" y="11549"/>
                        <a:pt x="104609" y="8544"/>
                        <a:pt x="132895" y="8544"/>
                      </a:cubicBezTo>
                      <a:cubicBezTo>
                        <a:pt x="141922" y="8544"/>
                        <a:pt x="144330" y="8544"/>
                        <a:pt x="144330" y="3353"/>
                      </a:cubicBezTo>
                      <a:cubicBezTo>
                        <a:pt x="144330" y="75"/>
                        <a:pt x="141020" y="75"/>
                        <a:pt x="139515" y="75"/>
                      </a:cubicBezTo>
                      <a:cubicBezTo>
                        <a:pt x="129585" y="75"/>
                        <a:pt x="104910" y="894"/>
                        <a:pt x="94980" y="894"/>
                      </a:cubicBezTo>
                      <a:cubicBezTo>
                        <a:pt x="85952" y="894"/>
                        <a:pt x="63985" y="75"/>
                        <a:pt x="54958" y="75"/>
                      </a:cubicBezTo>
                      <a:cubicBezTo>
                        <a:pt x="52851" y="75"/>
                        <a:pt x="49240" y="75"/>
                        <a:pt x="49240" y="5539"/>
                      </a:cubicBezTo>
                      <a:cubicBezTo>
                        <a:pt x="49240" y="8544"/>
                        <a:pt x="51949" y="8544"/>
                        <a:pt x="57666" y="8544"/>
                      </a:cubicBezTo>
                      <a:cubicBezTo>
                        <a:pt x="58268" y="8544"/>
                        <a:pt x="63985" y="8544"/>
                        <a:pt x="69101" y="9090"/>
                      </a:cubicBezTo>
                      <a:cubicBezTo>
                        <a:pt x="74517" y="9637"/>
                        <a:pt x="77226" y="9910"/>
                        <a:pt x="77226" y="13462"/>
                      </a:cubicBezTo>
                      <a:cubicBezTo>
                        <a:pt x="77226" y="14554"/>
                        <a:pt x="76925" y="15374"/>
                        <a:pt x="76022" y="18652"/>
                      </a:cubicBezTo>
                      <a:lnTo>
                        <a:pt x="35699" y="165361"/>
                      </a:lnTo>
                      <a:cubicBezTo>
                        <a:pt x="32690" y="176016"/>
                        <a:pt x="32088" y="178201"/>
                        <a:pt x="8316" y="178201"/>
                      </a:cubicBezTo>
                      <a:cubicBezTo>
                        <a:pt x="3200" y="178201"/>
                        <a:pt x="191" y="178201"/>
                        <a:pt x="191" y="183665"/>
                      </a:cubicBezTo>
                      <a:cubicBezTo>
                        <a:pt x="191" y="186671"/>
                        <a:pt x="2899" y="186671"/>
                        <a:pt x="8316" y="186671"/>
                      </a:cubicBezTo>
                      <a:lnTo>
                        <a:pt x="147640" y="186671"/>
                      </a:lnTo>
                      <a:cubicBezTo>
                        <a:pt x="154862" y="186671"/>
                        <a:pt x="155163" y="186671"/>
                        <a:pt x="156968" y="182026"/>
                      </a:cubicBezTo>
                      <a:lnTo>
                        <a:pt x="180741" y="123015"/>
                      </a:lnTo>
                      <a:cubicBezTo>
                        <a:pt x="181944" y="120010"/>
                        <a:pt x="181944" y="119463"/>
                        <a:pt x="181944" y="119190"/>
                      </a:cubicBezTo>
                      <a:cubicBezTo>
                        <a:pt x="181944" y="118097"/>
                        <a:pt x="181042" y="116185"/>
                        <a:pt x="178333" y="116185"/>
                      </a:cubicBezTo>
                      <a:cubicBezTo>
                        <a:pt x="175625" y="116185"/>
                        <a:pt x="175324" y="117551"/>
                        <a:pt x="173218" y="121922"/>
                      </a:cubicBezTo>
                      <a:cubicBezTo>
                        <a:pt x="162987" y="147057"/>
                        <a:pt x="149746" y="178201"/>
                        <a:pt x="97688" y="178201"/>
                      </a:cubicBezTo>
                      <a:lnTo>
                        <a:pt x="69402" y="178201"/>
                      </a:lnTo>
                      <a:cubicBezTo>
                        <a:pt x="65189" y="178201"/>
                        <a:pt x="64587" y="178201"/>
                        <a:pt x="62782" y="177928"/>
                      </a:cubicBezTo>
                      <a:cubicBezTo>
                        <a:pt x="59772" y="177655"/>
                        <a:pt x="58870" y="177382"/>
                        <a:pt x="58870" y="175196"/>
                      </a:cubicBezTo>
                      <a:cubicBezTo>
                        <a:pt x="58870" y="174377"/>
                        <a:pt x="58870" y="173830"/>
                        <a:pt x="60374" y="168913"/>
                      </a:cubicBezTo>
                      <a:lnTo>
                        <a:pt x="100998" y="213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8" name="Forme libre 117">
                  <a:extLst>
                    <a:ext uri="{FF2B5EF4-FFF2-40B4-BE49-F238E27FC236}">
                      <a16:creationId xmlns:a16="http://schemas.microsoft.com/office/drawing/2014/main" id="{D8178E84-50B0-8A25-7A34-E0D03CD8F265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2072211" y="7530381"/>
                  <a:ext cx="102582" cy="86440"/>
                </a:xfrm>
                <a:custGeom>
                  <a:avLst/>
                  <a:gdLst>
                    <a:gd name="connsiteX0" fmla="*/ 102780 w 102582"/>
                    <a:gd name="connsiteY0" fmla="*/ 15184 h 86440"/>
                    <a:gd name="connsiteX1" fmla="*/ 92248 w 102582"/>
                    <a:gd name="connsiteY1" fmla="*/ 76 h 86440"/>
                    <a:gd name="connsiteX2" fmla="*/ 80873 w 102582"/>
                    <a:gd name="connsiteY2" fmla="*/ 10212 h 86440"/>
                    <a:gd name="connsiteX3" fmla="*/ 84454 w 102582"/>
                    <a:gd name="connsiteY3" fmla="*/ 16140 h 86440"/>
                    <a:gd name="connsiteX4" fmla="*/ 92248 w 102582"/>
                    <a:gd name="connsiteY4" fmla="*/ 31440 h 86440"/>
                    <a:gd name="connsiteX5" fmla="*/ 53279 w 102582"/>
                    <a:gd name="connsiteY5" fmla="*/ 81162 h 86440"/>
                    <a:gd name="connsiteX6" fmla="*/ 36217 w 102582"/>
                    <a:gd name="connsiteY6" fmla="*/ 64142 h 86440"/>
                    <a:gd name="connsiteX7" fmla="*/ 47803 w 102582"/>
                    <a:gd name="connsiteY7" fmla="*/ 26850 h 86440"/>
                    <a:gd name="connsiteX8" fmla="*/ 50752 w 102582"/>
                    <a:gd name="connsiteY8" fmla="*/ 16714 h 86440"/>
                    <a:gd name="connsiteX9" fmla="*/ 30741 w 102582"/>
                    <a:gd name="connsiteY9" fmla="*/ 267 h 86440"/>
                    <a:gd name="connsiteX10" fmla="*/ 198 w 102582"/>
                    <a:gd name="connsiteY10" fmla="*/ 29527 h 86440"/>
                    <a:gd name="connsiteX11" fmla="*/ 3779 w 102582"/>
                    <a:gd name="connsiteY11" fmla="*/ 32013 h 86440"/>
                    <a:gd name="connsiteX12" fmla="*/ 7570 w 102582"/>
                    <a:gd name="connsiteY12" fmla="*/ 28954 h 86440"/>
                    <a:gd name="connsiteX13" fmla="*/ 30109 w 102582"/>
                    <a:gd name="connsiteY13" fmla="*/ 5622 h 86440"/>
                    <a:gd name="connsiteX14" fmla="*/ 35375 w 102582"/>
                    <a:gd name="connsiteY14" fmla="*/ 12316 h 86440"/>
                    <a:gd name="connsiteX15" fmla="*/ 31583 w 102582"/>
                    <a:gd name="connsiteY15" fmla="*/ 25129 h 86440"/>
                    <a:gd name="connsiteX16" fmla="*/ 20209 w 102582"/>
                    <a:gd name="connsiteY16" fmla="*/ 61464 h 86440"/>
                    <a:gd name="connsiteX17" fmla="*/ 52647 w 102582"/>
                    <a:gd name="connsiteY17" fmla="*/ 86517 h 86440"/>
                    <a:gd name="connsiteX18" fmla="*/ 102780 w 102582"/>
                    <a:gd name="connsiteY18" fmla="*/ 15184 h 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2582" h="86440">
                      <a:moveTo>
                        <a:pt x="102780" y="15184"/>
                      </a:moveTo>
                      <a:cubicBezTo>
                        <a:pt x="102780" y="267"/>
                        <a:pt x="92880" y="76"/>
                        <a:pt x="92248" y="76"/>
                      </a:cubicBezTo>
                      <a:cubicBezTo>
                        <a:pt x="86771" y="76"/>
                        <a:pt x="80873" y="5240"/>
                        <a:pt x="80873" y="10212"/>
                      </a:cubicBezTo>
                      <a:cubicBezTo>
                        <a:pt x="80873" y="13463"/>
                        <a:pt x="82980" y="14993"/>
                        <a:pt x="84454" y="16140"/>
                      </a:cubicBezTo>
                      <a:cubicBezTo>
                        <a:pt x="88035" y="18818"/>
                        <a:pt x="92248" y="23790"/>
                        <a:pt x="92248" y="31440"/>
                      </a:cubicBezTo>
                      <a:cubicBezTo>
                        <a:pt x="92248" y="40045"/>
                        <a:pt x="78346" y="81162"/>
                        <a:pt x="53279" y="81162"/>
                      </a:cubicBezTo>
                      <a:cubicBezTo>
                        <a:pt x="36217" y="81162"/>
                        <a:pt x="36217" y="67393"/>
                        <a:pt x="36217" y="64142"/>
                      </a:cubicBezTo>
                      <a:cubicBezTo>
                        <a:pt x="36217" y="55345"/>
                        <a:pt x="40009" y="44635"/>
                        <a:pt x="47803" y="26850"/>
                      </a:cubicBezTo>
                      <a:cubicBezTo>
                        <a:pt x="49488" y="22834"/>
                        <a:pt x="50752" y="19965"/>
                        <a:pt x="50752" y="16714"/>
                      </a:cubicBezTo>
                      <a:cubicBezTo>
                        <a:pt x="50752" y="6770"/>
                        <a:pt x="41483" y="267"/>
                        <a:pt x="30741" y="267"/>
                      </a:cubicBezTo>
                      <a:cubicBezTo>
                        <a:pt x="9677" y="267"/>
                        <a:pt x="198" y="26467"/>
                        <a:pt x="198" y="29527"/>
                      </a:cubicBezTo>
                      <a:cubicBezTo>
                        <a:pt x="198" y="32013"/>
                        <a:pt x="3147" y="32013"/>
                        <a:pt x="3779" y="32013"/>
                      </a:cubicBezTo>
                      <a:cubicBezTo>
                        <a:pt x="6728" y="32013"/>
                        <a:pt x="6938" y="31057"/>
                        <a:pt x="7570" y="28954"/>
                      </a:cubicBezTo>
                      <a:cubicBezTo>
                        <a:pt x="12626" y="13272"/>
                        <a:pt x="21683" y="5622"/>
                        <a:pt x="30109" y="5622"/>
                      </a:cubicBezTo>
                      <a:cubicBezTo>
                        <a:pt x="33690" y="5622"/>
                        <a:pt x="35375" y="7726"/>
                        <a:pt x="35375" y="12316"/>
                      </a:cubicBezTo>
                      <a:cubicBezTo>
                        <a:pt x="35375" y="16714"/>
                        <a:pt x="33690" y="20730"/>
                        <a:pt x="31583" y="25129"/>
                      </a:cubicBezTo>
                      <a:cubicBezTo>
                        <a:pt x="22526" y="46356"/>
                        <a:pt x="20209" y="54580"/>
                        <a:pt x="20209" y="61464"/>
                      </a:cubicBezTo>
                      <a:cubicBezTo>
                        <a:pt x="20209" y="80397"/>
                        <a:pt x="36639" y="86517"/>
                        <a:pt x="52647" y="86517"/>
                      </a:cubicBezTo>
                      <a:cubicBezTo>
                        <a:pt x="88035" y="86517"/>
                        <a:pt x="102780" y="30866"/>
                        <a:pt x="102780" y="1518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9" name="Forme libre 118">
                  <a:extLst>
                    <a:ext uri="{FF2B5EF4-FFF2-40B4-BE49-F238E27FC236}">
                      <a16:creationId xmlns:a16="http://schemas.microsoft.com/office/drawing/2014/main" id="{2FD95167-06AF-EED1-9AB4-C4884ED2690B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2305718" y="7473665"/>
                  <a:ext cx="200109" cy="63928"/>
                </a:xfrm>
                <a:custGeom>
                  <a:avLst/>
                  <a:gdLst>
                    <a:gd name="connsiteX0" fmla="*/ 190083 w 200109"/>
                    <a:gd name="connsiteY0" fmla="*/ 11003 h 63928"/>
                    <a:gd name="connsiteX1" fmla="*/ 200315 w 200109"/>
                    <a:gd name="connsiteY1" fmla="*/ 5539 h 63928"/>
                    <a:gd name="connsiteX2" fmla="*/ 190384 w 200109"/>
                    <a:gd name="connsiteY2" fmla="*/ 75 h 63928"/>
                    <a:gd name="connsiteX3" fmla="*/ 10136 w 200109"/>
                    <a:gd name="connsiteY3" fmla="*/ 75 h 63928"/>
                    <a:gd name="connsiteX4" fmla="*/ 205 w 200109"/>
                    <a:gd name="connsiteY4" fmla="*/ 5539 h 63928"/>
                    <a:gd name="connsiteX5" fmla="*/ 10436 w 200109"/>
                    <a:gd name="connsiteY5" fmla="*/ 11003 h 63928"/>
                    <a:gd name="connsiteX6" fmla="*/ 190083 w 200109"/>
                    <a:gd name="connsiteY6" fmla="*/ 11003 h 63928"/>
                    <a:gd name="connsiteX7" fmla="*/ 190384 w 200109"/>
                    <a:gd name="connsiteY7" fmla="*/ 64004 h 63928"/>
                    <a:gd name="connsiteX8" fmla="*/ 200315 w 200109"/>
                    <a:gd name="connsiteY8" fmla="*/ 58540 h 63928"/>
                    <a:gd name="connsiteX9" fmla="*/ 190083 w 200109"/>
                    <a:gd name="connsiteY9" fmla="*/ 53076 h 63928"/>
                    <a:gd name="connsiteX10" fmla="*/ 10436 w 200109"/>
                    <a:gd name="connsiteY10" fmla="*/ 53076 h 63928"/>
                    <a:gd name="connsiteX11" fmla="*/ 205 w 200109"/>
                    <a:gd name="connsiteY11" fmla="*/ 58540 h 63928"/>
                    <a:gd name="connsiteX12" fmla="*/ 10136 w 200109"/>
                    <a:gd name="connsiteY12" fmla="*/ 64004 h 63928"/>
                    <a:gd name="connsiteX13" fmla="*/ 190384 w 200109"/>
                    <a:gd name="connsiteY13" fmla="*/ 64004 h 63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00109" h="63928">
                      <a:moveTo>
                        <a:pt x="190083" y="11003"/>
                      </a:moveTo>
                      <a:cubicBezTo>
                        <a:pt x="194597" y="11003"/>
                        <a:pt x="200315" y="11003"/>
                        <a:pt x="200315" y="5539"/>
                      </a:cubicBezTo>
                      <a:cubicBezTo>
                        <a:pt x="200315" y="75"/>
                        <a:pt x="194597" y="75"/>
                        <a:pt x="190384" y="75"/>
                      </a:cubicBezTo>
                      <a:lnTo>
                        <a:pt x="10136" y="75"/>
                      </a:lnTo>
                      <a:cubicBezTo>
                        <a:pt x="5923" y="75"/>
                        <a:pt x="205" y="75"/>
                        <a:pt x="205" y="5539"/>
                      </a:cubicBezTo>
                      <a:cubicBezTo>
                        <a:pt x="205" y="11003"/>
                        <a:pt x="5923" y="11003"/>
                        <a:pt x="10436" y="11003"/>
                      </a:cubicBezTo>
                      <a:lnTo>
                        <a:pt x="190083" y="11003"/>
                      </a:lnTo>
                      <a:close/>
                      <a:moveTo>
                        <a:pt x="190384" y="64004"/>
                      </a:moveTo>
                      <a:cubicBezTo>
                        <a:pt x="194597" y="64004"/>
                        <a:pt x="200315" y="64004"/>
                        <a:pt x="200315" y="58540"/>
                      </a:cubicBezTo>
                      <a:cubicBezTo>
                        <a:pt x="200315" y="53076"/>
                        <a:pt x="194597" y="53076"/>
                        <a:pt x="190083" y="53076"/>
                      </a:cubicBezTo>
                      <a:lnTo>
                        <a:pt x="10436" y="53076"/>
                      </a:lnTo>
                      <a:cubicBezTo>
                        <a:pt x="5923" y="53076"/>
                        <a:pt x="205" y="53076"/>
                        <a:pt x="205" y="58540"/>
                      </a:cubicBezTo>
                      <a:cubicBezTo>
                        <a:pt x="205" y="64004"/>
                        <a:pt x="5923" y="64004"/>
                        <a:pt x="10136" y="64004"/>
                      </a:cubicBezTo>
                      <a:lnTo>
                        <a:pt x="190384" y="640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1" name="Forme libre 120">
                  <a:extLst>
                    <a:ext uri="{FF2B5EF4-FFF2-40B4-BE49-F238E27FC236}">
                      <a16:creationId xmlns:a16="http://schemas.microsoft.com/office/drawing/2014/main" id="{97B60A49-A7D6-2AA1-373F-B04BC6619212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2623050" y="7384328"/>
                  <a:ext cx="147749" cy="192606"/>
                </a:xfrm>
                <a:custGeom>
                  <a:avLst/>
                  <a:gdLst>
                    <a:gd name="connsiteX0" fmla="*/ 70028 w 147749"/>
                    <a:gd name="connsiteY0" fmla="*/ 3080 h 192606"/>
                    <a:gd name="connsiteX1" fmla="*/ 66116 w 147749"/>
                    <a:gd name="connsiteY1" fmla="*/ 75 h 192606"/>
                    <a:gd name="connsiteX2" fmla="*/ 29405 w 147749"/>
                    <a:gd name="connsiteY2" fmla="*/ 2807 h 192606"/>
                    <a:gd name="connsiteX3" fmla="*/ 23687 w 147749"/>
                    <a:gd name="connsiteY3" fmla="*/ 8271 h 192606"/>
                    <a:gd name="connsiteX4" fmla="*/ 30909 w 147749"/>
                    <a:gd name="connsiteY4" fmla="*/ 11549 h 192606"/>
                    <a:gd name="connsiteX5" fmla="*/ 45955 w 147749"/>
                    <a:gd name="connsiteY5" fmla="*/ 16194 h 192606"/>
                    <a:gd name="connsiteX6" fmla="*/ 45052 w 147749"/>
                    <a:gd name="connsiteY6" fmla="*/ 21658 h 192606"/>
                    <a:gd name="connsiteX7" fmla="*/ 1419 w 147749"/>
                    <a:gd name="connsiteY7" fmla="*/ 179021 h 192606"/>
                    <a:gd name="connsiteX8" fmla="*/ 216 w 147749"/>
                    <a:gd name="connsiteY8" fmla="*/ 185031 h 192606"/>
                    <a:gd name="connsiteX9" fmla="*/ 8942 w 147749"/>
                    <a:gd name="connsiteY9" fmla="*/ 192681 h 192606"/>
                    <a:gd name="connsiteX10" fmla="*/ 20076 w 147749"/>
                    <a:gd name="connsiteY10" fmla="*/ 185578 h 192606"/>
                    <a:gd name="connsiteX11" fmla="*/ 25794 w 147749"/>
                    <a:gd name="connsiteY11" fmla="*/ 164815 h 192606"/>
                    <a:gd name="connsiteX12" fmla="*/ 32414 w 147749"/>
                    <a:gd name="connsiteY12" fmla="*/ 140227 h 192606"/>
                    <a:gd name="connsiteX13" fmla="*/ 37529 w 147749"/>
                    <a:gd name="connsiteY13" fmla="*/ 121922 h 192606"/>
                    <a:gd name="connsiteX14" fmla="*/ 40840 w 147749"/>
                    <a:gd name="connsiteY14" fmla="*/ 109628 h 192606"/>
                    <a:gd name="connsiteX15" fmla="*/ 61302 w 147749"/>
                    <a:gd name="connsiteY15" fmla="*/ 84494 h 192606"/>
                    <a:gd name="connsiteX16" fmla="*/ 90190 w 147749"/>
                    <a:gd name="connsiteY16" fmla="*/ 74932 h 192606"/>
                    <a:gd name="connsiteX17" fmla="*/ 106439 w 147749"/>
                    <a:gd name="connsiteY17" fmla="*/ 94056 h 192606"/>
                    <a:gd name="connsiteX18" fmla="*/ 87782 w 147749"/>
                    <a:gd name="connsiteY18" fmla="*/ 155253 h 192606"/>
                    <a:gd name="connsiteX19" fmla="*/ 83870 w 147749"/>
                    <a:gd name="connsiteY19" fmla="*/ 170279 h 192606"/>
                    <a:gd name="connsiteX20" fmla="*/ 108546 w 147749"/>
                    <a:gd name="connsiteY20" fmla="*/ 192681 h 192606"/>
                    <a:gd name="connsiteX21" fmla="*/ 147966 w 147749"/>
                    <a:gd name="connsiteY21" fmla="*/ 150608 h 192606"/>
                    <a:gd name="connsiteX22" fmla="*/ 144355 w 147749"/>
                    <a:gd name="connsiteY22" fmla="*/ 147876 h 192606"/>
                    <a:gd name="connsiteX23" fmla="*/ 139841 w 147749"/>
                    <a:gd name="connsiteY23" fmla="*/ 152794 h 192606"/>
                    <a:gd name="connsiteX24" fmla="*/ 109147 w 147749"/>
                    <a:gd name="connsiteY24" fmla="*/ 186671 h 192606"/>
                    <a:gd name="connsiteX25" fmla="*/ 101925 w 147749"/>
                    <a:gd name="connsiteY25" fmla="*/ 177655 h 192606"/>
                    <a:gd name="connsiteX26" fmla="*/ 107342 w 147749"/>
                    <a:gd name="connsiteY26" fmla="*/ 158258 h 192606"/>
                    <a:gd name="connsiteX27" fmla="*/ 125698 w 147749"/>
                    <a:gd name="connsiteY27" fmla="*/ 98154 h 192606"/>
                    <a:gd name="connsiteX28" fmla="*/ 91092 w 147749"/>
                    <a:gd name="connsiteY28" fmla="*/ 68921 h 192606"/>
                    <a:gd name="connsiteX29" fmla="*/ 46557 w 147749"/>
                    <a:gd name="connsiteY29" fmla="*/ 89958 h 192606"/>
                    <a:gd name="connsiteX30" fmla="*/ 70028 w 147749"/>
                    <a:gd name="connsiteY30" fmla="*/ 3080 h 19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7749" h="192606">
                      <a:moveTo>
                        <a:pt x="70028" y="3080"/>
                      </a:moveTo>
                      <a:cubicBezTo>
                        <a:pt x="70028" y="2807"/>
                        <a:pt x="70028" y="75"/>
                        <a:pt x="66116" y="75"/>
                      </a:cubicBezTo>
                      <a:cubicBezTo>
                        <a:pt x="59195" y="75"/>
                        <a:pt x="37229" y="2260"/>
                        <a:pt x="29405" y="2807"/>
                      </a:cubicBezTo>
                      <a:cubicBezTo>
                        <a:pt x="26997" y="3080"/>
                        <a:pt x="23687" y="3353"/>
                        <a:pt x="23687" y="8271"/>
                      </a:cubicBezTo>
                      <a:cubicBezTo>
                        <a:pt x="23687" y="11549"/>
                        <a:pt x="26396" y="11549"/>
                        <a:pt x="30909" y="11549"/>
                      </a:cubicBezTo>
                      <a:cubicBezTo>
                        <a:pt x="45353" y="11549"/>
                        <a:pt x="45955" y="13462"/>
                        <a:pt x="45955" y="16194"/>
                      </a:cubicBezTo>
                      <a:lnTo>
                        <a:pt x="45052" y="21658"/>
                      </a:lnTo>
                      <a:lnTo>
                        <a:pt x="1419" y="179021"/>
                      </a:lnTo>
                      <a:cubicBezTo>
                        <a:pt x="216" y="182846"/>
                        <a:pt x="216" y="183392"/>
                        <a:pt x="216" y="185031"/>
                      </a:cubicBezTo>
                      <a:cubicBezTo>
                        <a:pt x="216" y="191315"/>
                        <a:pt x="6234" y="192681"/>
                        <a:pt x="8942" y="192681"/>
                      </a:cubicBezTo>
                      <a:cubicBezTo>
                        <a:pt x="13757" y="192681"/>
                        <a:pt x="18572" y="189403"/>
                        <a:pt x="20076" y="185578"/>
                      </a:cubicBezTo>
                      <a:lnTo>
                        <a:pt x="25794" y="164815"/>
                      </a:lnTo>
                      <a:lnTo>
                        <a:pt x="32414" y="140227"/>
                      </a:lnTo>
                      <a:cubicBezTo>
                        <a:pt x="34219" y="134216"/>
                        <a:pt x="36025" y="128206"/>
                        <a:pt x="37529" y="121922"/>
                      </a:cubicBezTo>
                      <a:cubicBezTo>
                        <a:pt x="38131" y="120283"/>
                        <a:pt x="40539" y="111267"/>
                        <a:pt x="40840" y="109628"/>
                      </a:cubicBezTo>
                      <a:cubicBezTo>
                        <a:pt x="41742" y="107169"/>
                        <a:pt x="51071" y="91870"/>
                        <a:pt x="61302" y="84494"/>
                      </a:cubicBezTo>
                      <a:cubicBezTo>
                        <a:pt x="67922" y="80122"/>
                        <a:pt x="77250" y="74932"/>
                        <a:pt x="90190" y="74932"/>
                      </a:cubicBezTo>
                      <a:cubicBezTo>
                        <a:pt x="103129" y="74932"/>
                        <a:pt x="106439" y="84220"/>
                        <a:pt x="106439" y="94056"/>
                      </a:cubicBezTo>
                      <a:cubicBezTo>
                        <a:pt x="106439" y="108809"/>
                        <a:pt x="95004" y="138587"/>
                        <a:pt x="87782" y="155253"/>
                      </a:cubicBezTo>
                      <a:cubicBezTo>
                        <a:pt x="85375" y="161536"/>
                        <a:pt x="83870" y="164815"/>
                        <a:pt x="83870" y="170279"/>
                      </a:cubicBezTo>
                      <a:cubicBezTo>
                        <a:pt x="83870" y="183119"/>
                        <a:pt x="94403" y="192681"/>
                        <a:pt x="108546" y="192681"/>
                      </a:cubicBezTo>
                      <a:cubicBezTo>
                        <a:pt x="136832" y="192681"/>
                        <a:pt x="147966" y="152794"/>
                        <a:pt x="147966" y="150608"/>
                      </a:cubicBezTo>
                      <a:cubicBezTo>
                        <a:pt x="147966" y="147876"/>
                        <a:pt x="145257" y="147876"/>
                        <a:pt x="144355" y="147876"/>
                      </a:cubicBezTo>
                      <a:cubicBezTo>
                        <a:pt x="141345" y="147876"/>
                        <a:pt x="141345" y="148696"/>
                        <a:pt x="139841" y="152794"/>
                      </a:cubicBezTo>
                      <a:cubicBezTo>
                        <a:pt x="135327" y="167273"/>
                        <a:pt x="125698" y="186671"/>
                        <a:pt x="109147" y="186671"/>
                      </a:cubicBezTo>
                      <a:cubicBezTo>
                        <a:pt x="104032" y="186671"/>
                        <a:pt x="101925" y="183939"/>
                        <a:pt x="101925" y="177655"/>
                      </a:cubicBezTo>
                      <a:cubicBezTo>
                        <a:pt x="101925" y="170825"/>
                        <a:pt x="104634" y="164268"/>
                        <a:pt x="107342" y="158258"/>
                      </a:cubicBezTo>
                      <a:cubicBezTo>
                        <a:pt x="112157" y="146510"/>
                        <a:pt x="125698" y="113999"/>
                        <a:pt x="125698" y="98154"/>
                      </a:cubicBezTo>
                      <a:cubicBezTo>
                        <a:pt x="125698" y="80396"/>
                        <a:pt x="113661" y="68921"/>
                        <a:pt x="91092" y="68921"/>
                      </a:cubicBezTo>
                      <a:cubicBezTo>
                        <a:pt x="72135" y="68921"/>
                        <a:pt x="57691" y="77390"/>
                        <a:pt x="46557" y="89958"/>
                      </a:cubicBezTo>
                      <a:lnTo>
                        <a:pt x="70028" y="3080"/>
                      </a:lnTo>
                      <a:close/>
                    </a:path>
                  </a:pathLst>
                </a:custGeom>
                <a:solidFill>
                  <a:srgbClr val="FF1A1A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" name="Forme libre 122">
                  <a:extLst>
                    <a:ext uri="{FF2B5EF4-FFF2-40B4-BE49-F238E27FC236}">
                      <a16:creationId xmlns:a16="http://schemas.microsoft.com/office/drawing/2014/main" id="{FA31DCFD-1DAD-03CD-8B96-15C20DC1A0CF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2789775" y="7530572"/>
                  <a:ext cx="193368" cy="86249"/>
                </a:xfrm>
                <a:custGeom>
                  <a:avLst/>
                  <a:gdLst>
                    <a:gd name="connsiteX0" fmla="*/ 81740 w 193368"/>
                    <a:gd name="connsiteY0" fmla="*/ 68923 h 86249"/>
                    <a:gd name="connsiteX1" fmla="*/ 78791 w 193368"/>
                    <a:gd name="connsiteY1" fmla="*/ 80206 h 86249"/>
                    <a:gd name="connsiteX2" fmla="*/ 85953 w 193368"/>
                    <a:gd name="connsiteY2" fmla="*/ 86326 h 86249"/>
                    <a:gd name="connsiteX3" fmla="*/ 94168 w 193368"/>
                    <a:gd name="connsiteY3" fmla="*/ 82118 h 86249"/>
                    <a:gd name="connsiteX4" fmla="*/ 97959 w 193368"/>
                    <a:gd name="connsiteY4" fmla="*/ 70261 h 86249"/>
                    <a:gd name="connsiteX5" fmla="*/ 102593 w 193368"/>
                    <a:gd name="connsiteY5" fmla="*/ 53050 h 86249"/>
                    <a:gd name="connsiteX6" fmla="*/ 106174 w 193368"/>
                    <a:gd name="connsiteY6" fmla="*/ 40237 h 86249"/>
                    <a:gd name="connsiteX7" fmla="*/ 112704 w 193368"/>
                    <a:gd name="connsiteY7" fmla="*/ 25702 h 86249"/>
                    <a:gd name="connsiteX8" fmla="*/ 146407 w 193368"/>
                    <a:gd name="connsiteY8" fmla="*/ 5431 h 86249"/>
                    <a:gd name="connsiteX9" fmla="*/ 158834 w 193368"/>
                    <a:gd name="connsiteY9" fmla="*/ 18818 h 86249"/>
                    <a:gd name="connsiteX10" fmla="*/ 146407 w 193368"/>
                    <a:gd name="connsiteY10" fmla="*/ 59552 h 86249"/>
                    <a:gd name="connsiteX11" fmla="*/ 143247 w 193368"/>
                    <a:gd name="connsiteY11" fmla="*/ 69879 h 86249"/>
                    <a:gd name="connsiteX12" fmla="*/ 163258 w 193368"/>
                    <a:gd name="connsiteY12" fmla="*/ 86326 h 86249"/>
                    <a:gd name="connsiteX13" fmla="*/ 193590 w 193368"/>
                    <a:gd name="connsiteY13" fmla="*/ 57066 h 86249"/>
                    <a:gd name="connsiteX14" fmla="*/ 190220 w 193368"/>
                    <a:gd name="connsiteY14" fmla="*/ 54580 h 86249"/>
                    <a:gd name="connsiteX15" fmla="*/ 186218 w 193368"/>
                    <a:gd name="connsiteY15" fmla="*/ 57831 h 86249"/>
                    <a:gd name="connsiteX16" fmla="*/ 163890 w 193368"/>
                    <a:gd name="connsiteY16" fmla="*/ 80971 h 86249"/>
                    <a:gd name="connsiteX17" fmla="*/ 158624 w 193368"/>
                    <a:gd name="connsiteY17" fmla="*/ 74277 h 86249"/>
                    <a:gd name="connsiteX18" fmla="*/ 163469 w 193368"/>
                    <a:gd name="connsiteY18" fmla="*/ 58787 h 86249"/>
                    <a:gd name="connsiteX19" fmla="*/ 174633 w 193368"/>
                    <a:gd name="connsiteY19" fmla="*/ 21878 h 86249"/>
                    <a:gd name="connsiteX20" fmla="*/ 166839 w 193368"/>
                    <a:gd name="connsiteY20" fmla="*/ 5240 h 86249"/>
                    <a:gd name="connsiteX21" fmla="*/ 147249 w 193368"/>
                    <a:gd name="connsiteY21" fmla="*/ 76 h 86249"/>
                    <a:gd name="connsiteX22" fmla="*/ 109966 w 193368"/>
                    <a:gd name="connsiteY22" fmla="*/ 19392 h 86249"/>
                    <a:gd name="connsiteX23" fmla="*/ 82582 w 193368"/>
                    <a:gd name="connsiteY23" fmla="*/ 76 h 86249"/>
                    <a:gd name="connsiteX24" fmla="*/ 46984 w 193368"/>
                    <a:gd name="connsiteY24" fmla="*/ 17479 h 86249"/>
                    <a:gd name="connsiteX25" fmla="*/ 24445 w 193368"/>
                    <a:gd name="connsiteY25" fmla="*/ 76 h 86249"/>
                    <a:gd name="connsiteX26" fmla="*/ 7805 w 193368"/>
                    <a:gd name="connsiteY26" fmla="*/ 10403 h 86249"/>
                    <a:gd name="connsiteX27" fmla="*/ 222 w 193368"/>
                    <a:gd name="connsiteY27" fmla="*/ 29336 h 86249"/>
                    <a:gd name="connsiteX28" fmla="*/ 3802 w 193368"/>
                    <a:gd name="connsiteY28" fmla="*/ 31822 h 86249"/>
                    <a:gd name="connsiteX29" fmla="*/ 8437 w 193368"/>
                    <a:gd name="connsiteY29" fmla="*/ 26085 h 86249"/>
                    <a:gd name="connsiteX30" fmla="*/ 23813 w 193368"/>
                    <a:gd name="connsiteY30" fmla="*/ 5431 h 86249"/>
                    <a:gd name="connsiteX31" fmla="*/ 30765 w 193368"/>
                    <a:gd name="connsiteY31" fmla="*/ 14802 h 86249"/>
                    <a:gd name="connsiteX32" fmla="*/ 27394 w 193368"/>
                    <a:gd name="connsiteY32" fmla="*/ 30675 h 86249"/>
                    <a:gd name="connsiteX33" fmla="*/ 22760 w 193368"/>
                    <a:gd name="connsiteY33" fmla="*/ 47886 h 86249"/>
                    <a:gd name="connsiteX34" fmla="*/ 16020 w 193368"/>
                    <a:gd name="connsiteY34" fmla="*/ 72365 h 86249"/>
                    <a:gd name="connsiteX35" fmla="*/ 13913 w 193368"/>
                    <a:gd name="connsiteY35" fmla="*/ 80206 h 86249"/>
                    <a:gd name="connsiteX36" fmla="*/ 21075 w 193368"/>
                    <a:gd name="connsiteY36" fmla="*/ 86326 h 86249"/>
                    <a:gd name="connsiteX37" fmla="*/ 29290 w 193368"/>
                    <a:gd name="connsiteY37" fmla="*/ 82118 h 86249"/>
                    <a:gd name="connsiteX38" fmla="*/ 33082 w 193368"/>
                    <a:gd name="connsiteY38" fmla="*/ 70261 h 86249"/>
                    <a:gd name="connsiteX39" fmla="*/ 37716 w 193368"/>
                    <a:gd name="connsiteY39" fmla="*/ 53050 h 86249"/>
                    <a:gd name="connsiteX40" fmla="*/ 41297 w 193368"/>
                    <a:gd name="connsiteY40" fmla="*/ 40237 h 86249"/>
                    <a:gd name="connsiteX41" fmla="*/ 50144 w 193368"/>
                    <a:gd name="connsiteY41" fmla="*/ 23025 h 86249"/>
                    <a:gd name="connsiteX42" fmla="*/ 81740 w 193368"/>
                    <a:gd name="connsiteY42" fmla="*/ 5431 h 86249"/>
                    <a:gd name="connsiteX43" fmla="*/ 94168 w 193368"/>
                    <a:gd name="connsiteY43" fmla="*/ 18818 h 86249"/>
                    <a:gd name="connsiteX44" fmla="*/ 90587 w 193368"/>
                    <a:gd name="connsiteY44" fmla="*/ 36794 h 86249"/>
                    <a:gd name="connsiteX45" fmla="*/ 81740 w 193368"/>
                    <a:gd name="connsiteY45" fmla="*/ 68923 h 86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93368" h="86249">
                      <a:moveTo>
                        <a:pt x="81740" y="68923"/>
                      </a:moveTo>
                      <a:cubicBezTo>
                        <a:pt x="80687" y="72748"/>
                        <a:pt x="78791" y="79250"/>
                        <a:pt x="78791" y="80206"/>
                      </a:cubicBezTo>
                      <a:cubicBezTo>
                        <a:pt x="78791" y="84413"/>
                        <a:pt x="82582" y="86326"/>
                        <a:pt x="85953" y="86326"/>
                      </a:cubicBezTo>
                      <a:cubicBezTo>
                        <a:pt x="89744" y="86326"/>
                        <a:pt x="93114" y="83839"/>
                        <a:pt x="94168" y="82118"/>
                      </a:cubicBezTo>
                      <a:cubicBezTo>
                        <a:pt x="95221" y="80397"/>
                        <a:pt x="96906" y="74277"/>
                        <a:pt x="97959" y="70261"/>
                      </a:cubicBezTo>
                      <a:cubicBezTo>
                        <a:pt x="99012" y="66628"/>
                        <a:pt x="101329" y="57831"/>
                        <a:pt x="102593" y="53050"/>
                      </a:cubicBezTo>
                      <a:cubicBezTo>
                        <a:pt x="103857" y="48843"/>
                        <a:pt x="105121" y="44635"/>
                        <a:pt x="106174" y="40237"/>
                      </a:cubicBezTo>
                      <a:cubicBezTo>
                        <a:pt x="108491" y="32013"/>
                        <a:pt x="108491" y="31631"/>
                        <a:pt x="112704" y="25702"/>
                      </a:cubicBezTo>
                      <a:cubicBezTo>
                        <a:pt x="119445" y="16332"/>
                        <a:pt x="129977" y="5431"/>
                        <a:pt x="146407" y="5431"/>
                      </a:cubicBezTo>
                      <a:cubicBezTo>
                        <a:pt x="158203" y="5431"/>
                        <a:pt x="158834" y="14228"/>
                        <a:pt x="158834" y="18818"/>
                      </a:cubicBezTo>
                      <a:cubicBezTo>
                        <a:pt x="158834" y="30292"/>
                        <a:pt x="149777" y="51520"/>
                        <a:pt x="146407" y="59552"/>
                      </a:cubicBezTo>
                      <a:cubicBezTo>
                        <a:pt x="144090" y="64907"/>
                        <a:pt x="143247" y="66628"/>
                        <a:pt x="143247" y="69879"/>
                      </a:cubicBezTo>
                      <a:cubicBezTo>
                        <a:pt x="143247" y="80015"/>
                        <a:pt x="152515" y="86326"/>
                        <a:pt x="163258" y="86326"/>
                      </a:cubicBezTo>
                      <a:cubicBezTo>
                        <a:pt x="184322" y="86326"/>
                        <a:pt x="193590" y="59934"/>
                        <a:pt x="193590" y="57066"/>
                      </a:cubicBezTo>
                      <a:cubicBezTo>
                        <a:pt x="193590" y="54580"/>
                        <a:pt x="190852" y="54580"/>
                        <a:pt x="190220" y="54580"/>
                      </a:cubicBezTo>
                      <a:cubicBezTo>
                        <a:pt x="187271" y="54580"/>
                        <a:pt x="187060" y="55727"/>
                        <a:pt x="186218" y="57831"/>
                      </a:cubicBezTo>
                      <a:cubicBezTo>
                        <a:pt x="181373" y="73130"/>
                        <a:pt x="172315" y="80971"/>
                        <a:pt x="163890" y="80971"/>
                      </a:cubicBezTo>
                      <a:cubicBezTo>
                        <a:pt x="159466" y="80971"/>
                        <a:pt x="158624" y="78294"/>
                        <a:pt x="158624" y="74277"/>
                      </a:cubicBezTo>
                      <a:cubicBezTo>
                        <a:pt x="158624" y="69879"/>
                        <a:pt x="159677" y="67393"/>
                        <a:pt x="163469" y="58787"/>
                      </a:cubicBezTo>
                      <a:cubicBezTo>
                        <a:pt x="165996" y="52859"/>
                        <a:pt x="174633" y="32587"/>
                        <a:pt x="174633" y="21878"/>
                      </a:cubicBezTo>
                      <a:cubicBezTo>
                        <a:pt x="174633" y="18818"/>
                        <a:pt x="174633" y="10786"/>
                        <a:pt x="166839" y="5240"/>
                      </a:cubicBezTo>
                      <a:cubicBezTo>
                        <a:pt x="163258" y="2754"/>
                        <a:pt x="157149" y="76"/>
                        <a:pt x="147249" y="76"/>
                      </a:cubicBezTo>
                      <a:cubicBezTo>
                        <a:pt x="128291" y="76"/>
                        <a:pt x="116706" y="11359"/>
                        <a:pt x="109966" y="19392"/>
                      </a:cubicBezTo>
                      <a:cubicBezTo>
                        <a:pt x="108281" y="3136"/>
                        <a:pt x="93325" y="76"/>
                        <a:pt x="82582" y="76"/>
                      </a:cubicBezTo>
                      <a:cubicBezTo>
                        <a:pt x="65099" y="76"/>
                        <a:pt x="53303" y="9829"/>
                        <a:pt x="46984" y="17479"/>
                      </a:cubicBezTo>
                      <a:cubicBezTo>
                        <a:pt x="45509" y="4284"/>
                        <a:pt x="33082" y="76"/>
                        <a:pt x="24445" y="76"/>
                      </a:cubicBezTo>
                      <a:cubicBezTo>
                        <a:pt x="15388" y="76"/>
                        <a:pt x="10543" y="6005"/>
                        <a:pt x="7805" y="10403"/>
                      </a:cubicBezTo>
                      <a:cubicBezTo>
                        <a:pt x="3171" y="17479"/>
                        <a:pt x="222" y="28380"/>
                        <a:pt x="222" y="29336"/>
                      </a:cubicBezTo>
                      <a:cubicBezTo>
                        <a:pt x="222" y="31822"/>
                        <a:pt x="3171" y="31822"/>
                        <a:pt x="3802" y="31822"/>
                      </a:cubicBezTo>
                      <a:cubicBezTo>
                        <a:pt x="6751" y="31822"/>
                        <a:pt x="6962" y="31248"/>
                        <a:pt x="8437" y="26085"/>
                      </a:cubicBezTo>
                      <a:cubicBezTo>
                        <a:pt x="11596" y="14802"/>
                        <a:pt x="15598" y="5431"/>
                        <a:pt x="23813" y="5431"/>
                      </a:cubicBezTo>
                      <a:cubicBezTo>
                        <a:pt x="29290" y="5431"/>
                        <a:pt x="30765" y="9638"/>
                        <a:pt x="30765" y="14802"/>
                      </a:cubicBezTo>
                      <a:cubicBezTo>
                        <a:pt x="30765" y="18435"/>
                        <a:pt x="28869" y="25511"/>
                        <a:pt x="27394" y="30675"/>
                      </a:cubicBezTo>
                      <a:cubicBezTo>
                        <a:pt x="25920" y="35838"/>
                        <a:pt x="23813" y="43679"/>
                        <a:pt x="22760" y="47886"/>
                      </a:cubicBezTo>
                      <a:lnTo>
                        <a:pt x="16020" y="72365"/>
                      </a:lnTo>
                      <a:cubicBezTo>
                        <a:pt x="15177" y="74851"/>
                        <a:pt x="13913" y="79632"/>
                        <a:pt x="13913" y="80206"/>
                      </a:cubicBezTo>
                      <a:cubicBezTo>
                        <a:pt x="13913" y="84413"/>
                        <a:pt x="17705" y="86326"/>
                        <a:pt x="21075" y="86326"/>
                      </a:cubicBezTo>
                      <a:cubicBezTo>
                        <a:pt x="24867" y="86326"/>
                        <a:pt x="28237" y="83839"/>
                        <a:pt x="29290" y="82118"/>
                      </a:cubicBezTo>
                      <a:cubicBezTo>
                        <a:pt x="30343" y="80397"/>
                        <a:pt x="32028" y="74277"/>
                        <a:pt x="33082" y="70261"/>
                      </a:cubicBezTo>
                      <a:cubicBezTo>
                        <a:pt x="34135" y="66628"/>
                        <a:pt x="36452" y="57831"/>
                        <a:pt x="37716" y="53050"/>
                      </a:cubicBezTo>
                      <a:cubicBezTo>
                        <a:pt x="38980" y="48843"/>
                        <a:pt x="40243" y="44635"/>
                        <a:pt x="41297" y="40237"/>
                      </a:cubicBezTo>
                      <a:cubicBezTo>
                        <a:pt x="43614" y="32396"/>
                        <a:pt x="44035" y="30866"/>
                        <a:pt x="50144" y="23025"/>
                      </a:cubicBezTo>
                      <a:cubicBezTo>
                        <a:pt x="56042" y="15375"/>
                        <a:pt x="65942" y="5431"/>
                        <a:pt x="81740" y="5431"/>
                      </a:cubicBezTo>
                      <a:cubicBezTo>
                        <a:pt x="93957" y="5431"/>
                        <a:pt x="94168" y="15184"/>
                        <a:pt x="94168" y="18818"/>
                      </a:cubicBezTo>
                      <a:cubicBezTo>
                        <a:pt x="94168" y="23599"/>
                        <a:pt x="93536" y="26085"/>
                        <a:pt x="90587" y="36794"/>
                      </a:cubicBezTo>
                      <a:lnTo>
                        <a:pt x="81740" y="68923"/>
                      </a:lnTo>
                      <a:close/>
                    </a:path>
                  </a:pathLst>
                </a:custGeom>
                <a:solidFill>
                  <a:srgbClr val="FF1A1A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4" name="Forme libre 123">
                  <a:extLst>
                    <a:ext uri="{FF2B5EF4-FFF2-40B4-BE49-F238E27FC236}">
                      <a16:creationId xmlns:a16="http://schemas.microsoft.com/office/drawing/2014/main" id="{8B97FEDD-625C-1DE8-9DB1-768769583380}"/>
                    </a:ext>
                  </a:extLst>
                </p:cNvPr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3072749" y="7384328"/>
                  <a:ext cx="110737" cy="192606"/>
                </a:xfrm>
                <a:custGeom>
                  <a:avLst/>
                  <a:gdLst>
                    <a:gd name="connsiteX0" fmla="*/ 58007 w 110737"/>
                    <a:gd name="connsiteY0" fmla="*/ 3080 h 192606"/>
                    <a:gd name="connsiteX1" fmla="*/ 54095 w 110737"/>
                    <a:gd name="connsiteY1" fmla="*/ 75 h 192606"/>
                    <a:gd name="connsiteX2" fmla="*/ 17383 w 110737"/>
                    <a:gd name="connsiteY2" fmla="*/ 2807 h 192606"/>
                    <a:gd name="connsiteX3" fmla="*/ 11666 w 110737"/>
                    <a:gd name="connsiteY3" fmla="*/ 8271 h 192606"/>
                    <a:gd name="connsiteX4" fmla="*/ 18888 w 110737"/>
                    <a:gd name="connsiteY4" fmla="*/ 11549 h 192606"/>
                    <a:gd name="connsiteX5" fmla="*/ 33933 w 110737"/>
                    <a:gd name="connsiteY5" fmla="*/ 16194 h 192606"/>
                    <a:gd name="connsiteX6" fmla="*/ 29721 w 110737"/>
                    <a:gd name="connsiteY6" fmla="*/ 33132 h 192606"/>
                    <a:gd name="connsiteX7" fmla="*/ 5045 w 110737"/>
                    <a:gd name="connsiteY7" fmla="*/ 122195 h 192606"/>
                    <a:gd name="connsiteX8" fmla="*/ 231 w 110737"/>
                    <a:gd name="connsiteY8" fmla="*/ 149789 h 192606"/>
                    <a:gd name="connsiteX9" fmla="*/ 38447 w 110737"/>
                    <a:gd name="connsiteY9" fmla="*/ 192681 h 192606"/>
                    <a:gd name="connsiteX10" fmla="*/ 110968 w 110737"/>
                    <a:gd name="connsiteY10" fmla="*/ 112633 h 192606"/>
                    <a:gd name="connsiteX11" fmla="*/ 70946 w 110737"/>
                    <a:gd name="connsiteY11" fmla="*/ 68921 h 192606"/>
                    <a:gd name="connsiteX12" fmla="*/ 35739 w 110737"/>
                    <a:gd name="connsiteY12" fmla="*/ 85313 h 192606"/>
                    <a:gd name="connsiteX13" fmla="*/ 58007 w 110737"/>
                    <a:gd name="connsiteY13" fmla="*/ 3080 h 192606"/>
                    <a:gd name="connsiteX14" fmla="*/ 29721 w 110737"/>
                    <a:gd name="connsiteY14" fmla="*/ 106350 h 192606"/>
                    <a:gd name="connsiteX15" fmla="*/ 34234 w 110737"/>
                    <a:gd name="connsiteY15" fmla="*/ 96788 h 192606"/>
                    <a:gd name="connsiteX16" fmla="*/ 70344 w 110737"/>
                    <a:gd name="connsiteY16" fmla="*/ 74932 h 192606"/>
                    <a:gd name="connsiteX17" fmla="*/ 89302 w 110737"/>
                    <a:gd name="connsiteY17" fmla="*/ 100612 h 192606"/>
                    <a:gd name="connsiteX18" fmla="*/ 73955 w 110737"/>
                    <a:gd name="connsiteY18" fmla="*/ 158531 h 192606"/>
                    <a:gd name="connsiteX19" fmla="*/ 38447 w 110737"/>
                    <a:gd name="connsiteY19" fmla="*/ 186671 h 192606"/>
                    <a:gd name="connsiteX20" fmla="*/ 18286 w 110737"/>
                    <a:gd name="connsiteY20" fmla="*/ 159077 h 192606"/>
                    <a:gd name="connsiteX21" fmla="*/ 23100 w 110737"/>
                    <a:gd name="connsiteY21" fmla="*/ 131484 h 192606"/>
                    <a:gd name="connsiteX22" fmla="*/ 29721 w 110737"/>
                    <a:gd name="connsiteY22" fmla="*/ 106350 h 19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10737" h="192606">
                      <a:moveTo>
                        <a:pt x="58007" y="3080"/>
                      </a:moveTo>
                      <a:cubicBezTo>
                        <a:pt x="58007" y="2807"/>
                        <a:pt x="58007" y="75"/>
                        <a:pt x="54095" y="75"/>
                      </a:cubicBezTo>
                      <a:cubicBezTo>
                        <a:pt x="47174" y="75"/>
                        <a:pt x="25207" y="2260"/>
                        <a:pt x="17383" y="2807"/>
                      </a:cubicBezTo>
                      <a:cubicBezTo>
                        <a:pt x="14976" y="3080"/>
                        <a:pt x="11666" y="3353"/>
                        <a:pt x="11666" y="8271"/>
                      </a:cubicBezTo>
                      <a:cubicBezTo>
                        <a:pt x="11666" y="11549"/>
                        <a:pt x="14374" y="11549"/>
                        <a:pt x="18888" y="11549"/>
                      </a:cubicBezTo>
                      <a:cubicBezTo>
                        <a:pt x="33332" y="11549"/>
                        <a:pt x="33933" y="13462"/>
                        <a:pt x="33933" y="16194"/>
                      </a:cubicBezTo>
                      <a:cubicBezTo>
                        <a:pt x="33933" y="18106"/>
                        <a:pt x="31225" y="27395"/>
                        <a:pt x="29721" y="33132"/>
                      </a:cubicBezTo>
                      <a:lnTo>
                        <a:pt x="5045" y="122195"/>
                      </a:lnTo>
                      <a:cubicBezTo>
                        <a:pt x="1434" y="135855"/>
                        <a:pt x="231" y="140227"/>
                        <a:pt x="231" y="149789"/>
                      </a:cubicBezTo>
                      <a:cubicBezTo>
                        <a:pt x="231" y="175743"/>
                        <a:pt x="16179" y="192681"/>
                        <a:pt x="38447" y="192681"/>
                      </a:cubicBezTo>
                      <a:cubicBezTo>
                        <a:pt x="73955" y="192681"/>
                        <a:pt x="110968" y="151974"/>
                        <a:pt x="110968" y="112633"/>
                      </a:cubicBezTo>
                      <a:cubicBezTo>
                        <a:pt x="110968" y="87772"/>
                        <a:pt x="95019" y="68921"/>
                        <a:pt x="70946" y="68921"/>
                      </a:cubicBezTo>
                      <a:cubicBezTo>
                        <a:pt x="57104" y="68921"/>
                        <a:pt x="44766" y="76844"/>
                        <a:pt x="35739" y="85313"/>
                      </a:cubicBezTo>
                      <a:lnTo>
                        <a:pt x="58007" y="3080"/>
                      </a:lnTo>
                      <a:close/>
                      <a:moveTo>
                        <a:pt x="29721" y="106350"/>
                      </a:moveTo>
                      <a:cubicBezTo>
                        <a:pt x="31526" y="100339"/>
                        <a:pt x="31526" y="99793"/>
                        <a:pt x="34234" y="96788"/>
                      </a:cubicBezTo>
                      <a:cubicBezTo>
                        <a:pt x="48979" y="79030"/>
                        <a:pt x="62520" y="74932"/>
                        <a:pt x="70344" y="74932"/>
                      </a:cubicBezTo>
                      <a:cubicBezTo>
                        <a:pt x="81177" y="74932"/>
                        <a:pt x="89302" y="83128"/>
                        <a:pt x="89302" y="100612"/>
                      </a:cubicBezTo>
                      <a:cubicBezTo>
                        <a:pt x="89302" y="116731"/>
                        <a:pt x="79372" y="148149"/>
                        <a:pt x="73955" y="158531"/>
                      </a:cubicBezTo>
                      <a:cubicBezTo>
                        <a:pt x="64025" y="176835"/>
                        <a:pt x="50183" y="186671"/>
                        <a:pt x="38447" y="186671"/>
                      </a:cubicBezTo>
                      <a:cubicBezTo>
                        <a:pt x="28216" y="186671"/>
                        <a:pt x="18286" y="179294"/>
                        <a:pt x="18286" y="159077"/>
                      </a:cubicBezTo>
                      <a:cubicBezTo>
                        <a:pt x="18286" y="153887"/>
                        <a:pt x="18286" y="148696"/>
                        <a:pt x="23100" y="131484"/>
                      </a:cubicBezTo>
                      <a:lnTo>
                        <a:pt x="29721" y="1063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5" name="Forme libre 124">
                  <a:extLst>
                    <a:ext uri="{FF2B5EF4-FFF2-40B4-BE49-F238E27FC236}">
                      <a16:creationId xmlns:a16="http://schemas.microsoft.com/office/drawing/2014/main" id="{EA744C6C-9FF8-053A-8AA1-0D8AB1C71D5F}"/>
                    </a:ext>
                  </a:extLst>
                </p:cNvPr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3199485" y="7387333"/>
                  <a:ext cx="253371" cy="186595"/>
                </a:xfrm>
                <a:custGeom>
                  <a:avLst/>
                  <a:gdLst>
                    <a:gd name="connsiteX0" fmla="*/ 218098 w 253371"/>
                    <a:gd name="connsiteY0" fmla="*/ 21111 h 186595"/>
                    <a:gd name="connsiteX1" fmla="*/ 243375 w 253371"/>
                    <a:gd name="connsiteY1" fmla="*/ 8544 h 186595"/>
                    <a:gd name="connsiteX2" fmla="*/ 253606 w 253371"/>
                    <a:gd name="connsiteY2" fmla="*/ 3080 h 186595"/>
                    <a:gd name="connsiteX3" fmla="*/ 249394 w 253371"/>
                    <a:gd name="connsiteY3" fmla="*/ 75 h 186595"/>
                    <a:gd name="connsiteX4" fmla="*/ 210876 w 253371"/>
                    <a:gd name="connsiteY4" fmla="*/ 894 h 186595"/>
                    <a:gd name="connsiteX5" fmla="*/ 172058 w 253371"/>
                    <a:gd name="connsiteY5" fmla="*/ 75 h 186595"/>
                    <a:gd name="connsiteX6" fmla="*/ 166341 w 253371"/>
                    <a:gd name="connsiteY6" fmla="*/ 5539 h 186595"/>
                    <a:gd name="connsiteX7" fmla="*/ 174766 w 253371"/>
                    <a:gd name="connsiteY7" fmla="*/ 8544 h 186595"/>
                    <a:gd name="connsiteX8" fmla="*/ 186201 w 253371"/>
                    <a:gd name="connsiteY8" fmla="*/ 9090 h 186595"/>
                    <a:gd name="connsiteX9" fmla="*/ 194326 w 253371"/>
                    <a:gd name="connsiteY9" fmla="*/ 13462 h 186595"/>
                    <a:gd name="connsiteX10" fmla="*/ 193122 w 253371"/>
                    <a:gd name="connsiteY10" fmla="*/ 18652 h 186595"/>
                    <a:gd name="connsiteX11" fmla="*/ 175067 w 253371"/>
                    <a:gd name="connsiteY11" fmla="*/ 85313 h 186595"/>
                    <a:gd name="connsiteX12" fmla="*/ 83288 w 253371"/>
                    <a:gd name="connsiteY12" fmla="*/ 85313 h 186595"/>
                    <a:gd name="connsiteX13" fmla="*/ 101042 w 253371"/>
                    <a:gd name="connsiteY13" fmla="*/ 21111 h 186595"/>
                    <a:gd name="connsiteX14" fmla="*/ 126319 w 253371"/>
                    <a:gd name="connsiteY14" fmla="*/ 8544 h 186595"/>
                    <a:gd name="connsiteX15" fmla="*/ 136550 w 253371"/>
                    <a:gd name="connsiteY15" fmla="*/ 3080 h 186595"/>
                    <a:gd name="connsiteX16" fmla="*/ 132337 w 253371"/>
                    <a:gd name="connsiteY16" fmla="*/ 75 h 186595"/>
                    <a:gd name="connsiteX17" fmla="*/ 93820 w 253371"/>
                    <a:gd name="connsiteY17" fmla="*/ 894 h 186595"/>
                    <a:gd name="connsiteX18" fmla="*/ 55002 w 253371"/>
                    <a:gd name="connsiteY18" fmla="*/ 75 h 186595"/>
                    <a:gd name="connsiteX19" fmla="*/ 49284 w 253371"/>
                    <a:gd name="connsiteY19" fmla="*/ 5539 h 186595"/>
                    <a:gd name="connsiteX20" fmla="*/ 57710 w 253371"/>
                    <a:gd name="connsiteY20" fmla="*/ 8544 h 186595"/>
                    <a:gd name="connsiteX21" fmla="*/ 69145 w 253371"/>
                    <a:gd name="connsiteY21" fmla="*/ 9090 h 186595"/>
                    <a:gd name="connsiteX22" fmla="*/ 77270 w 253371"/>
                    <a:gd name="connsiteY22" fmla="*/ 13462 h 186595"/>
                    <a:gd name="connsiteX23" fmla="*/ 76066 w 253371"/>
                    <a:gd name="connsiteY23" fmla="*/ 18652 h 186595"/>
                    <a:gd name="connsiteX24" fmla="*/ 35743 w 253371"/>
                    <a:gd name="connsiteY24" fmla="*/ 165361 h 186595"/>
                    <a:gd name="connsiteX25" fmla="*/ 8360 w 253371"/>
                    <a:gd name="connsiteY25" fmla="*/ 178201 h 186595"/>
                    <a:gd name="connsiteX26" fmla="*/ 235 w 253371"/>
                    <a:gd name="connsiteY26" fmla="*/ 183665 h 186595"/>
                    <a:gd name="connsiteX27" fmla="*/ 4448 w 253371"/>
                    <a:gd name="connsiteY27" fmla="*/ 186671 h 186595"/>
                    <a:gd name="connsiteX28" fmla="*/ 42664 w 253371"/>
                    <a:gd name="connsiteY28" fmla="*/ 185851 h 186595"/>
                    <a:gd name="connsiteX29" fmla="*/ 61923 w 253371"/>
                    <a:gd name="connsiteY29" fmla="*/ 186124 h 186595"/>
                    <a:gd name="connsiteX30" fmla="*/ 81482 w 253371"/>
                    <a:gd name="connsiteY30" fmla="*/ 186671 h 186595"/>
                    <a:gd name="connsiteX31" fmla="*/ 87501 w 253371"/>
                    <a:gd name="connsiteY31" fmla="*/ 181207 h 186595"/>
                    <a:gd name="connsiteX32" fmla="*/ 79075 w 253371"/>
                    <a:gd name="connsiteY32" fmla="*/ 178201 h 186595"/>
                    <a:gd name="connsiteX33" fmla="*/ 59516 w 253371"/>
                    <a:gd name="connsiteY33" fmla="*/ 173284 h 186595"/>
                    <a:gd name="connsiteX34" fmla="*/ 60418 w 253371"/>
                    <a:gd name="connsiteY34" fmla="*/ 168639 h 186595"/>
                    <a:gd name="connsiteX35" fmla="*/ 80881 w 253371"/>
                    <a:gd name="connsiteY35" fmla="*/ 93782 h 186595"/>
                    <a:gd name="connsiteX36" fmla="*/ 172660 w 253371"/>
                    <a:gd name="connsiteY36" fmla="*/ 93782 h 186595"/>
                    <a:gd name="connsiteX37" fmla="*/ 151897 w 253371"/>
                    <a:gd name="connsiteY37" fmla="*/ 169186 h 186595"/>
                    <a:gd name="connsiteX38" fmla="*/ 124513 w 253371"/>
                    <a:gd name="connsiteY38" fmla="*/ 178201 h 186595"/>
                    <a:gd name="connsiteX39" fmla="*/ 117291 w 253371"/>
                    <a:gd name="connsiteY39" fmla="*/ 183665 h 186595"/>
                    <a:gd name="connsiteX40" fmla="*/ 121504 w 253371"/>
                    <a:gd name="connsiteY40" fmla="*/ 186671 h 186595"/>
                    <a:gd name="connsiteX41" fmla="*/ 159721 w 253371"/>
                    <a:gd name="connsiteY41" fmla="*/ 185851 h 186595"/>
                    <a:gd name="connsiteX42" fmla="*/ 178979 w 253371"/>
                    <a:gd name="connsiteY42" fmla="*/ 186124 h 186595"/>
                    <a:gd name="connsiteX43" fmla="*/ 198539 w 253371"/>
                    <a:gd name="connsiteY43" fmla="*/ 186671 h 186595"/>
                    <a:gd name="connsiteX44" fmla="*/ 204557 w 253371"/>
                    <a:gd name="connsiteY44" fmla="*/ 181207 h 186595"/>
                    <a:gd name="connsiteX45" fmla="*/ 196131 w 253371"/>
                    <a:gd name="connsiteY45" fmla="*/ 178201 h 186595"/>
                    <a:gd name="connsiteX46" fmla="*/ 176572 w 253371"/>
                    <a:gd name="connsiteY46" fmla="*/ 173284 h 186595"/>
                    <a:gd name="connsiteX47" fmla="*/ 177475 w 253371"/>
                    <a:gd name="connsiteY47" fmla="*/ 168639 h 186595"/>
                    <a:gd name="connsiteX48" fmla="*/ 218098 w 253371"/>
                    <a:gd name="connsiteY48" fmla="*/ 21111 h 186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53371" h="186595">
                      <a:moveTo>
                        <a:pt x="218098" y="21111"/>
                      </a:moveTo>
                      <a:cubicBezTo>
                        <a:pt x="220807" y="11276"/>
                        <a:pt x="221408" y="8544"/>
                        <a:pt x="243375" y="8544"/>
                      </a:cubicBezTo>
                      <a:cubicBezTo>
                        <a:pt x="251199" y="8544"/>
                        <a:pt x="253606" y="8544"/>
                        <a:pt x="253606" y="3080"/>
                      </a:cubicBezTo>
                      <a:cubicBezTo>
                        <a:pt x="253606" y="75"/>
                        <a:pt x="250296" y="75"/>
                        <a:pt x="249394" y="75"/>
                      </a:cubicBezTo>
                      <a:cubicBezTo>
                        <a:pt x="240968" y="75"/>
                        <a:pt x="219302" y="894"/>
                        <a:pt x="210876" y="894"/>
                      </a:cubicBezTo>
                      <a:cubicBezTo>
                        <a:pt x="202150" y="894"/>
                        <a:pt x="180785" y="75"/>
                        <a:pt x="172058" y="75"/>
                      </a:cubicBezTo>
                      <a:cubicBezTo>
                        <a:pt x="169651" y="75"/>
                        <a:pt x="166341" y="75"/>
                        <a:pt x="166341" y="5539"/>
                      </a:cubicBezTo>
                      <a:cubicBezTo>
                        <a:pt x="166341" y="8544"/>
                        <a:pt x="169049" y="8544"/>
                        <a:pt x="174766" y="8544"/>
                      </a:cubicBezTo>
                      <a:cubicBezTo>
                        <a:pt x="175368" y="8544"/>
                        <a:pt x="181086" y="8544"/>
                        <a:pt x="186201" y="9090"/>
                      </a:cubicBezTo>
                      <a:cubicBezTo>
                        <a:pt x="191618" y="9637"/>
                        <a:pt x="194326" y="9910"/>
                        <a:pt x="194326" y="13462"/>
                      </a:cubicBezTo>
                      <a:cubicBezTo>
                        <a:pt x="194326" y="14554"/>
                        <a:pt x="194025" y="15101"/>
                        <a:pt x="193122" y="18652"/>
                      </a:cubicBezTo>
                      <a:lnTo>
                        <a:pt x="175067" y="85313"/>
                      </a:lnTo>
                      <a:lnTo>
                        <a:pt x="83288" y="85313"/>
                      </a:lnTo>
                      <a:lnTo>
                        <a:pt x="101042" y="21111"/>
                      </a:lnTo>
                      <a:cubicBezTo>
                        <a:pt x="103750" y="11276"/>
                        <a:pt x="104653" y="8544"/>
                        <a:pt x="126319" y="8544"/>
                      </a:cubicBezTo>
                      <a:cubicBezTo>
                        <a:pt x="134143" y="8544"/>
                        <a:pt x="136550" y="8544"/>
                        <a:pt x="136550" y="3080"/>
                      </a:cubicBezTo>
                      <a:cubicBezTo>
                        <a:pt x="136550" y="75"/>
                        <a:pt x="133240" y="75"/>
                        <a:pt x="132337" y="75"/>
                      </a:cubicBezTo>
                      <a:cubicBezTo>
                        <a:pt x="123912" y="75"/>
                        <a:pt x="102246" y="894"/>
                        <a:pt x="93820" y="894"/>
                      </a:cubicBezTo>
                      <a:cubicBezTo>
                        <a:pt x="85093" y="894"/>
                        <a:pt x="63728" y="75"/>
                        <a:pt x="55002" y="75"/>
                      </a:cubicBezTo>
                      <a:cubicBezTo>
                        <a:pt x="52594" y="75"/>
                        <a:pt x="49284" y="75"/>
                        <a:pt x="49284" y="5539"/>
                      </a:cubicBezTo>
                      <a:cubicBezTo>
                        <a:pt x="49284" y="8544"/>
                        <a:pt x="51993" y="8544"/>
                        <a:pt x="57710" y="8544"/>
                      </a:cubicBezTo>
                      <a:cubicBezTo>
                        <a:pt x="58312" y="8544"/>
                        <a:pt x="64029" y="8544"/>
                        <a:pt x="69145" y="9090"/>
                      </a:cubicBezTo>
                      <a:cubicBezTo>
                        <a:pt x="74561" y="9637"/>
                        <a:pt x="77270" y="9910"/>
                        <a:pt x="77270" y="13462"/>
                      </a:cubicBezTo>
                      <a:cubicBezTo>
                        <a:pt x="77270" y="14554"/>
                        <a:pt x="76969" y="15374"/>
                        <a:pt x="76066" y="18652"/>
                      </a:cubicBezTo>
                      <a:lnTo>
                        <a:pt x="35743" y="165361"/>
                      </a:lnTo>
                      <a:cubicBezTo>
                        <a:pt x="32734" y="176016"/>
                        <a:pt x="32132" y="178201"/>
                        <a:pt x="8360" y="178201"/>
                      </a:cubicBezTo>
                      <a:cubicBezTo>
                        <a:pt x="2943" y="178201"/>
                        <a:pt x="235" y="178201"/>
                        <a:pt x="235" y="183665"/>
                      </a:cubicBezTo>
                      <a:cubicBezTo>
                        <a:pt x="235" y="186671"/>
                        <a:pt x="3846" y="186671"/>
                        <a:pt x="4448" y="186671"/>
                      </a:cubicBezTo>
                      <a:cubicBezTo>
                        <a:pt x="12874" y="186671"/>
                        <a:pt x="34239" y="185851"/>
                        <a:pt x="42664" y="185851"/>
                      </a:cubicBezTo>
                      <a:cubicBezTo>
                        <a:pt x="48983" y="185851"/>
                        <a:pt x="55604" y="186124"/>
                        <a:pt x="61923" y="186124"/>
                      </a:cubicBezTo>
                      <a:cubicBezTo>
                        <a:pt x="68543" y="186124"/>
                        <a:pt x="75163" y="186671"/>
                        <a:pt x="81482" y="186671"/>
                      </a:cubicBezTo>
                      <a:cubicBezTo>
                        <a:pt x="83890" y="186671"/>
                        <a:pt x="87501" y="186671"/>
                        <a:pt x="87501" y="181207"/>
                      </a:cubicBezTo>
                      <a:cubicBezTo>
                        <a:pt x="87501" y="178201"/>
                        <a:pt x="84792" y="178201"/>
                        <a:pt x="79075" y="178201"/>
                      </a:cubicBezTo>
                      <a:cubicBezTo>
                        <a:pt x="67941" y="178201"/>
                        <a:pt x="59516" y="178201"/>
                        <a:pt x="59516" y="173284"/>
                      </a:cubicBezTo>
                      <a:cubicBezTo>
                        <a:pt x="59516" y="171645"/>
                        <a:pt x="60117" y="170279"/>
                        <a:pt x="60418" y="168639"/>
                      </a:cubicBezTo>
                      <a:lnTo>
                        <a:pt x="80881" y="93782"/>
                      </a:lnTo>
                      <a:lnTo>
                        <a:pt x="172660" y="93782"/>
                      </a:lnTo>
                      <a:cubicBezTo>
                        <a:pt x="160022" y="139134"/>
                        <a:pt x="153100" y="165088"/>
                        <a:pt x="151897" y="169186"/>
                      </a:cubicBezTo>
                      <a:cubicBezTo>
                        <a:pt x="148888" y="177928"/>
                        <a:pt x="143170" y="178201"/>
                        <a:pt x="124513" y="178201"/>
                      </a:cubicBezTo>
                      <a:cubicBezTo>
                        <a:pt x="120000" y="178201"/>
                        <a:pt x="117291" y="178201"/>
                        <a:pt x="117291" y="183665"/>
                      </a:cubicBezTo>
                      <a:cubicBezTo>
                        <a:pt x="117291" y="186671"/>
                        <a:pt x="120902" y="186671"/>
                        <a:pt x="121504" y="186671"/>
                      </a:cubicBezTo>
                      <a:cubicBezTo>
                        <a:pt x="129930" y="186671"/>
                        <a:pt x="151295" y="185851"/>
                        <a:pt x="159721" y="185851"/>
                      </a:cubicBezTo>
                      <a:cubicBezTo>
                        <a:pt x="166040" y="185851"/>
                        <a:pt x="172660" y="186124"/>
                        <a:pt x="178979" y="186124"/>
                      </a:cubicBezTo>
                      <a:cubicBezTo>
                        <a:pt x="185599" y="186124"/>
                        <a:pt x="192220" y="186671"/>
                        <a:pt x="198539" y="186671"/>
                      </a:cubicBezTo>
                      <a:cubicBezTo>
                        <a:pt x="200946" y="186671"/>
                        <a:pt x="204557" y="186671"/>
                        <a:pt x="204557" y="181207"/>
                      </a:cubicBezTo>
                      <a:cubicBezTo>
                        <a:pt x="204557" y="178201"/>
                        <a:pt x="201849" y="178201"/>
                        <a:pt x="196131" y="178201"/>
                      </a:cubicBezTo>
                      <a:cubicBezTo>
                        <a:pt x="184998" y="178201"/>
                        <a:pt x="176572" y="178201"/>
                        <a:pt x="176572" y="173284"/>
                      </a:cubicBezTo>
                      <a:cubicBezTo>
                        <a:pt x="176572" y="171645"/>
                        <a:pt x="177174" y="170279"/>
                        <a:pt x="177475" y="168639"/>
                      </a:cubicBezTo>
                      <a:lnTo>
                        <a:pt x="218098" y="211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6" name="Forme libre 125">
                  <a:extLst>
                    <a:ext uri="{FF2B5EF4-FFF2-40B4-BE49-F238E27FC236}">
                      <a16:creationId xmlns:a16="http://schemas.microsoft.com/office/drawing/2014/main" id="{67131A43-0144-F6F8-5E50-08B9F8824412}"/>
                    </a:ext>
                  </a:extLst>
                </p:cNvPr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3542276" y="7369029"/>
                  <a:ext cx="69812" cy="273200"/>
                </a:xfrm>
                <a:custGeom>
                  <a:avLst/>
                  <a:gdLst>
                    <a:gd name="connsiteX0" fmla="*/ 70058 w 69812"/>
                    <a:gd name="connsiteY0" fmla="*/ 270543 h 273200"/>
                    <a:gd name="connsiteX1" fmla="*/ 64943 w 69812"/>
                    <a:gd name="connsiteY1" fmla="*/ 264533 h 273200"/>
                    <a:gd name="connsiteX2" fmla="*/ 17699 w 69812"/>
                    <a:gd name="connsiteY2" fmla="*/ 136675 h 273200"/>
                    <a:gd name="connsiteX3" fmla="*/ 66146 w 69812"/>
                    <a:gd name="connsiteY3" fmla="*/ 7451 h 273200"/>
                    <a:gd name="connsiteX4" fmla="*/ 70058 w 69812"/>
                    <a:gd name="connsiteY4" fmla="*/ 2807 h 273200"/>
                    <a:gd name="connsiteX5" fmla="*/ 67049 w 69812"/>
                    <a:gd name="connsiteY5" fmla="*/ 75 h 273200"/>
                    <a:gd name="connsiteX6" fmla="*/ 19204 w 69812"/>
                    <a:gd name="connsiteY6" fmla="*/ 53349 h 273200"/>
                    <a:gd name="connsiteX7" fmla="*/ 246 w 69812"/>
                    <a:gd name="connsiteY7" fmla="*/ 136675 h 273200"/>
                    <a:gd name="connsiteX8" fmla="*/ 20106 w 69812"/>
                    <a:gd name="connsiteY8" fmla="*/ 221914 h 273200"/>
                    <a:gd name="connsiteX9" fmla="*/ 67049 w 69812"/>
                    <a:gd name="connsiteY9" fmla="*/ 273275 h 273200"/>
                    <a:gd name="connsiteX10" fmla="*/ 70058 w 69812"/>
                    <a:gd name="connsiteY10" fmla="*/ 270543 h 27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9812" h="273200">
                      <a:moveTo>
                        <a:pt x="70058" y="270543"/>
                      </a:moveTo>
                      <a:cubicBezTo>
                        <a:pt x="70058" y="269724"/>
                        <a:pt x="70058" y="269177"/>
                        <a:pt x="64943" y="264533"/>
                      </a:cubicBezTo>
                      <a:cubicBezTo>
                        <a:pt x="27328" y="230110"/>
                        <a:pt x="17699" y="178475"/>
                        <a:pt x="17699" y="136675"/>
                      </a:cubicBezTo>
                      <a:cubicBezTo>
                        <a:pt x="17699" y="89138"/>
                        <a:pt x="29134" y="41601"/>
                        <a:pt x="66146" y="7451"/>
                      </a:cubicBezTo>
                      <a:cubicBezTo>
                        <a:pt x="70058" y="4173"/>
                        <a:pt x="70058" y="3626"/>
                        <a:pt x="70058" y="2807"/>
                      </a:cubicBezTo>
                      <a:cubicBezTo>
                        <a:pt x="70058" y="894"/>
                        <a:pt x="68855" y="75"/>
                        <a:pt x="67049" y="75"/>
                      </a:cubicBezTo>
                      <a:cubicBezTo>
                        <a:pt x="64040" y="75"/>
                        <a:pt x="36958" y="18652"/>
                        <a:pt x="19204" y="53349"/>
                      </a:cubicBezTo>
                      <a:cubicBezTo>
                        <a:pt x="3857" y="83401"/>
                        <a:pt x="246" y="113726"/>
                        <a:pt x="246" y="136675"/>
                      </a:cubicBezTo>
                      <a:cubicBezTo>
                        <a:pt x="246" y="157985"/>
                        <a:pt x="3556" y="191042"/>
                        <a:pt x="20106" y="221914"/>
                      </a:cubicBezTo>
                      <a:cubicBezTo>
                        <a:pt x="38161" y="255517"/>
                        <a:pt x="64040" y="273275"/>
                        <a:pt x="67049" y="273275"/>
                      </a:cubicBezTo>
                      <a:cubicBezTo>
                        <a:pt x="68855" y="273275"/>
                        <a:pt x="70058" y="272456"/>
                        <a:pt x="70058" y="27054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8" name="Forme libre 127">
                  <a:extLst>
                    <a:ext uri="{FF2B5EF4-FFF2-40B4-BE49-F238E27FC236}">
                      <a16:creationId xmlns:a16="http://schemas.microsoft.com/office/drawing/2014/main" id="{34BD52FB-EB43-A96E-E20C-58769E750B60}"/>
                    </a:ext>
                  </a:extLst>
                </p:cNvPr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3636731" y="7388973"/>
                  <a:ext cx="204622" cy="184956"/>
                </a:xfrm>
                <a:custGeom>
                  <a:avLst/>
                  <a:gdLst>
                    <a:gd name="connsiteX0" fmla="*/ 121519 w 204622"/>
                    <a:gd name="connsiteY0" fmla="*/ 19199 h 184956"/>
                    <a:gd name="connsiteX1" fmla="*/ 128440 w 204622"/>
                    <a:gd name="connsiteY1" fmla="*/ 9090 h 184956"/>
                    <a:gd name="connsiteX2" fmla="*/ 147398 w 204622"/>
                    <a:gd name="connsiteY2" fmla="*/ 8544 h 184956"/>
                    <a:gd name="connsiteX3" fmla="*/ 191331 w 204622"/>
                    <a:gd name="connsiteY3" fmla="*/ 30946 h 184956"/>
                    <a:gd name="connsiteX4" fmla="*/ 188924 w 204622"/>
                    <a:gd name="connsiteY4" fmla="*/ 52802 h 184956"/>
                    <a:gd name="connsiteX5" fmla="*/ 188021 w 204622"/>
                    <a:gd name="connsiteY5" fmla="*/ 57993 h 184956"/>
                    <a:gd name="connsiteX6" fmla="*/ 191632 w 204622"/>
                    <a:gd name="connsiteY6" fmla="*/ 61545 h 184956"/>
                    <a:gd name="connsiteX7" fmla="*/ 196146 w 204622"/>
                    <a:gd name="connsiteY7" fmla="*/ 55261 h 184956"/>
                    <a:gd name="connsiteX8" fmla="*/ 204271 w 204622"/>
                    <a:gd name="connsiteY8" fmla="*/ 7724 h 184956"/>
                    <a:gd name="connsiteX9" fmla="*/ 204873 w 204622"/>
                    <a:gd name="connsiteY9" fmla="*/ 3080 h 184956"/>
                    <a:gd name="connsiteX10" fmla="*/ 196748 w 204622"/>
                    <a:gd name="connsiteY10" fmla="*/ 75 h 184956"/>
                    <a:gd name="connsiteX11" fmla="*/ 29739 w 204622"/>
                    <a:gd name="connsiteY11" fmla="*/ 75 h 184956"/>
                    <a:gd name="connsiteX12" fmla="*/ 20110 w 204622"/>
                    <a:gd name="connsiteY12" fmla="*/ 5539 h 184956"/>
                    <a:gd name="connsiteX13" fmla="*/ 2055 w 204622"/>
                    <a:gd name="connsiteY13" fmla="*/ 53622 h 184956"/>
                    <a:gd name="connsiteX14" fmla="*/ 250 w 204622"/>
                    <a:gd name="connsiteY14" fmla="*/ 58540 h 184956"/>
                    <a:gd name="connsiteX15" fmla="*/ 3861 w 204622"/>
                    <a:gd name="connsiteY15" fmla="*/ 61545 h 184956"/>
                    <a:gd name="connsiteX16" fmla="*/ 8976 w 204622"/>
                    <a:gd name="connsiteY16" fmla="*/ 55808 h 184956"/>
                    <a:gd name="connsiteX17" fmla="*/ 77585 w 204622"/>
                    <a:gd name="connsiteY17" fmla="*/ 8544 h 184956"/>
                    <a:gd name="connsiteX18" fmla="*/ 89321 w 204622"/>
                    <a:gd name="connsiteY18" fmla="*/ 8544 h 184956"/>
                    <a:gd name="connsiteX19" fmla="*/ 97747 w 204622"/>
                    <a:gd name="connsiteY19" fmla="*/ 11822 h 184956"/>
                    <a:gd name="connsiteX20" fmla="*/ 96543 w 204622"/>
                    <a:gd name="connsiteY20" fmla="*/ 17560 h 184956"/>
                    <a:gd name="connsiteX21" fmla="*/ 56220 w 204622"/>
                    <a:gd name="connsiteY21" fmla="*/ 163449 h 184956"/>
                    <a:gd name="connsiteX22" fmla="*/ 20411 w 204622"/>
                    <a:gd name="connsiteY22" fmla="*/ 176562 h 184956"/>
                    <a:gd name="connsiteX23" fmla="*/ 7773 w 204622"/>
                    <a:gd name="connsiteY23" fmla="*/ 181753 h 184956"/>
                    <a:gd name="connsiteX24" fmla="*/ 12888 w 204622"/>
                    <a:gd name="connsiteY24" fmla="*/ 185031 h 184956"/>
                    <a:gd name="connsiteX25" fmla="*/ 37563 w 204622"/>
                    <a:gd name="connsiteY25" fmla="*/ 184485 h 184956"/>
                    <a:gd name="connsiteX26" fmla="*/ 63141 w 204622"/>
                    <a:gd name="connsiteY26" fmla="*/ 184212 h 184956"/>
                    <a:gd name="connsiteX27" fmla="*/ 88117 w 204622"/>
                    <a:gd name="connsiteY27" fmla="*/ 184485 h 184956"/>
                    <a:gd name="connsiteX28" fmla="*/ 114297 w 204622"/>
                    <a:gd name="connsiteY28" fmla="*/ 185031 h 184956"/>
                    <a:gd name="connsiteX29" fmla="*/ 120917 w 204622"/>
                    <a:gd name="connsiteY29" fmla="*/ 179567 h 184956"/>
                    <a:gd name="connsiteX30" fmla="*/ 110686 w 204622"/>
                    <a:gd name="connsiteY30" fmla="*/ 176562 h 184956"/>
                    <a:gd name="connsiteX31" fmla="*/ 91427 w 204622"/>
                    <a:gd name="connsiteY31" fmla="*/ 176016 h 184956"/>
                    <a:gd name="connsiteX32" fmla="*/ 80293 w 204622"/>
                    <a:gd name="connsiteY32" fmla="*/ 170005 h 184956"/>
                    <a:gd name="connsiteX33" fmla="*/ 81497 w 204622"/>
                    <a:gd name="connsiteY33" fmla="*/ 164268 h 184956"/>
                    <a:gd name="connsiteX34" fmla="*/ 121519 w 204622"/>
                    <a:gd name="connsiteY34" fmla="*/ 19199 h 184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04622" h="184956">
                      <a:moveTo>
                        <a:pt x="121519" y="19199"/>
                      </a:moveTo>
                      <a:cubicBezTo>
                        <a:pt x="123625" y="11549"/>
                        <a:pt x="124829" y="9910"/>
                        <a:pt x="128440" y="9090"/>
                      </a:cubicBezTo>
                      <a:cubicBezTo>
                        <a:pt x="131148" y="8544"/>
                        <a:pt x="141078" y="8544"/>
                        <a:pt x="147398" y="8544"/>
                      </a:cubicBezTo>
                      <a:cubicBezTo>
                        <a:pt x="177790" y="8544"/>
                        <a:pt x="191331" y="9637"/>
                        <a:pt x="191331" y="30946"/>
                      </a:cubicBezTo>
                      <a:cubicBezTo>
                        <a:pt x="191331" y="35044"/>
                        <a:pt x="190128" y="45699"/>
                        <a:pt x="188924" y="52802"/>
                      </a:cubicBezTo>
                      <a:cubicBezTo>
                        <a:pt x="188623" y="53895"/>
                        <a:pt x="188021" y="57174"/>
                        <a:pt x="188021" y="57993"/>
                      </a:cubicBezTo>
                      <a:cubicBezTo>
                        <a:pt x="188021" y="59632"/>
                        <a:pt x="188924" y="61545"/>
                        <a:pt x="191632" y="61545"/>
                      </a:cubicBezTo>
                      <a:cubicBezTo>
                        <a:pt x="194942" y="61545"/>
                        <a:pt x="195544" y="59359"/>
                        <a:pt x="196146" y="55261"/>
                      </a:cubicBezTo>
                      <a:lnTo>
                        <a:pt x="204271" y="7724"/>
                      </a:lnTo>
                      <a:cubicBezTo>
                        <a:pt x="204572" y="6632"/>
                        <a:pt x="204873" y="3900"/>
                        <a:pt x="204873" y="3080"/>
                      </a:cubicBezTo>
                      <a:cubicBezTo>
                        <a:pt x="204873" y="75"/>
                        <a:pt x="201863" y="75"/>
                        <a:pt x="196748" y="75"/>
                      </a:cubicBezTo>
                      <a:lnTo>
                        <a:pt x="29739" y="75"/>
                      </a:lnTo>
                      <a:cubicBezTo>
                        <a:pt x="22517" y="75"/>
                        <a:pt x="22217" y="348"/>
                        <a:pt x="20110" y="5539"/>
                      </a:cubicBezTo>
                      <a:lnTo>
                        <a:pt x="2055" y="53622"/>
                      </a:lnTo>
                      <a:cubicBezTo>
                        <a:pt x="1754" y="54168"/>
                        <a:pt x="250" y="57993"/>
                        <a:pt x="250" y="58540"/>
                      </a:cubicBezTo>
                      <a:cubicBezTo>
                        <a:pt x="250" y="60179"/>
                        <a:pt x="1754" y="61545"/>
                        <a:pt x="3861" y="61545"/>
                      </a:cubicBezTo>
                      <a:cubicBezTo>
                        <a:pt x="6870" y="61545"/>
                        <a:pt x="7171" y="60179"/>
                        <a:pt x="8976" y="55808"/>
                      </a:cubicBezTo>
                      <a:cubicBezTo>
                        <a:pt x="25226" y="13462"/>
                        <a:pt x="33050" y="8544"/>
                        <a:pt x="77585" y="8544"/>
                      </a:cubicBezTo>
                      <a:lnTo>
                        <a:pt x="89321" y="8544"/>
                      </a:lnTo>
                      <a:cubicBezTo>
                        <a:pt x="97747" y="8544"/>
                        <a:pt x="97747" y="9637"/>
                        <a:pt x="97747" y="11822"/>
                      </a:cubicBezTo>
                      <a:cubicBezTo>
                        <a:pt x="97747" y="13462"/>
                        <a:pt x="96844" y="16740"/>
                        <a:pt x="96543" y="17560"/>
                      </a:cubicBezTo>
                      <a:lnTo>
                        <a:pt x="56220" y="163449"/>
                      </a:lnTo>
                      <a:cubicBezTo>
                        <a:pt x="53512" y="173557"/>
                        <a:pt x="52609" y="176562"/>
                        <a:pt x="20411" y="176562"/>
                      </a:cubicBezTo>
                      <a:cubicBezTo>
                        <a:pt x="9578" y="176562"/>
                        <a:pt x="7773" y="176562"/>
                        <a:pt x="7773" y="181753"/>
                      </a:cubicBezTo>
                      <a:cubicBezTo>
                        <a:pt x="7773" y="185031"/>
                        <a:pt x="11083" y="185031"/>
                        <a:pt x="12888" y="185031"/>
                      </a:cubicBezTo>
                      <a:cubicBezTo>
                        <a:pt x="21013" y="185031"/>
                        <a:pt x="29439" y="184485"/>
                        <a:pt x="37563" y="184485"/>
                      </a:cubicBezTo>
                      <a:cubicBezTo>
                        <a:pt x="45989" y="184485"/>
                        <a:pt x="54716" y="184212"/>
                        <a:pt x="63141" y="184212"/>
                      </a:cubicBezTo>
                      <a:cubicBezTo>
                        <a:pt x="71567" y="184212"/>
                        <a:pt x="79992" y="184485"/>
                        <a:pt x="88117" y="184485"/>
                      </a:cubicBezTo>
                      <a:cubicBezTo>
                        <a:pt x="96844" y="184485"/>
                        <a:pt x="105871" y="185031"/>
                        <a:pt x="114297" y="185031"/>
                      </a:cubicBezTo>
                      <a:cubicBezTo>
                        <a:pt x="117306" y="185031"/>
                        <a:pt x="120917" y="185031"/>
                        <a:pt x="120917" y="179567"/>
                      </a:cubicBezTo>
                      <a:cubicBezTo>
                        <a:pt x="120917" y="176562"/>
                        <a:pt x="118510" y="176562"/>
                        <a:pt x="110686" y="176562"/>
                      </a:cubicBezTo>
                      <a:cubicBezTo>
                        <a:pt x="103163" y="176562"/>
                        <a:pt x="99251" y="176562"/>
                        <a:pt x="91427" y="176016"/>
                      </a:cubicBezTo>
                      <a:cubicBezTo>
                        <a:pt x="82701" y="175196"/>
                        <a:pt x="80293" y="174377"/>
                        <a:pt x="80293" y="170005"/>
                      </a:cubicBezTo>
                      <a:cubicBezTo>
                        <a:pt x="80293" y="169732"/>
                        <a:pt x="80293" y="168366"/>
                        <a:pt x="81497" y="164268"/>
                      </a:cubicBezTo>
                      <a:lnTo>
                        <a:pt x="121519" y="19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0" name="Forme libre 129">
                  <a:extLst>
                    <a:ext uri="{FF2B5EF4-FFF2-40B4-BE49-F238E27FC236}">
                      <a16:creationId xmlns:a16="http://schemas.microsoft.com/office/drawing/2014/main" id="{7A0E6B24-DFB6-E0E3-9467-3AF8A7837C0E}"/>
                    </a:ext>
                  </a:extLst>
                </p:cNvPr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13821998" y="7484292"/>
                  <a:ext cx="164721" cy="134441"/>
                </a:xfrm>
                <a:custGeom>
                  <a:avLst/>
                  <a:gdLst>
                    <a:gd name="connsiteX0" fmla="*/ 134223 w 164721"/>
                    <a:gd name="connsiteY0" fmla="*/ 22834 h 134441"/>
                    <a:gd name="connsiteX1" fmla="*/ 160132 w 164721"/>
                    <a:gd name="connsiteY1" fmla="*/ 6961 h 134441"/>
                    <a:gd name="connsiteX2" fmla="*/ 164977 w 164721"/>
                    <a:gd name="connsiteY2" fmla="*/ 2754 h 134441"/>
                    <a:gd name="connsiteX3" fmla="*/ 162028 w 164721"/>
                    <a:gd name="connsiteY3" fmla="*/ 76 h 134441"/>
                    <a:gd name="connsiteX4" fmla="*/ 145177 w 164721"/>
                    <a:gd name="connsiteY4" fmla="*/ 841 h 134441"/>
                    <a:gd name="connsiteX5" fmla="*/ 123270 w 164721"/>
                    <a:gd name="connsiteY5" fmla="*/ 76 h 134441"/>
                    <a:gd name="connsiteX6" fmla="*/ 119057 w 164721"/>
                    <a:gd name="connsiteY6" fmla="*/ 4283 h 134441"/>
                    <a:gd name="connsiteX7" fmla="*/ 122849 w 164721"/>
                    <a:gd name="connsiteY7" fmla="*/ 6961 h 134441"/>
                    <a:gd name="connsiteX8" fmla="*/ 131485 w 164721"/>
                    <a:gd name="connsiteY8" fmla="*/ 12507 h 134441"/>
                    <a:gd name="connsiteX9" fmla="*/ 127693 w 164721"/>
                    <a:gd name="connsiteY9" fmla="*/ 20156 h 134441"/>
                    <a:gd name="connsiteX10" fmla="*/ 58603 w 164721"/>
                    <a:gd name="connsiteY10" fmla="*/ 112717 h 134441"/>
                    <a:gd name="connsiteX11" fmla="*/ 39435 w 164721"/>
                    <a:gd name="connsiteY11" fmla="*/ 14993 h 134441"/>
                    <a:gd name="connsiteX12" fmla="*/ 39013 w 164721"/>
                    <a:gd name="connsiteY12" fmla="*/ 12124 h 134441"/>
                    <a:gd name="connsiteX13" fmla="*/ 52284 w 164721"/>
                    <a:gd name="connsiteY13" fmla="*/ 6961 h 134441"/>
                    <a:gd name="connsiteX14" fmla="*/ 58603 w 164721"/>
                    <a:gd name="connsiteY14" fmla="*/ 2754 h 134441"/>
                    <a:gd name="connsiteX15" fmla="*/ 55022 w 164721"/>
                    <a:gd name="connsiteY15" fmla="*/ 76 h 134441"/>
                    <a:gd name="connsiteX16" fmla="*/ 27850 w 164721"/>
                    <a:gd name="connsiteY16" fmla="*/ 841 h 134441"/>
                    <a:gd name="connsiteX17" fmla="*/ 4468 w 164721"/>
                    <a:gd name="connsiteY17" fmla="*/ 76 h 134441"/>
                    <a:gd name="connsiteX18" fmla="*/ 256 w 164721"/>
                    <a:gd name="connsiteY18" fmla="*/ 4283 h 134441"/>
                    <a:gd name="connsiteX19" fmla="*/ 5522 w 164721"/>
                    <a:gd name="connsiteY19" fmla="*/ 6961 h 134441"/>
                    <a:gd name="connsiteX20" fmla="*/ 18581 w 164721"/>
                    <a:gd name="connsiteY20" fmla="*/ 13081 h 134441"/>
                    <a:gd name="connsiteX21" fmla="*/ 41541 w 164721"/>
                    <a:gd name="connsiteY21" fmla="*/ 129355 h 134441"/>
                    <a:gd name="connsiteX22" fmla="*/ 46597 w 164721"/>
                    <a:gd name="connsiteY22" fmla="*/ 134518 h 134441"/>
                    <a:gd name="connsiteX23" fmla="*/ 53758 w 164721"/>
                    <a:gd name="connsiteY23" fmla="*/ 130311 h 134441"/>
                    <a:gd name="connsiteX24" fmla="*/ 134223 w 164721"/>
                    <a:gd name="connsiteY24" fmla="*/ 22834 h 134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4721" h="134441">
                      <a:moveTo>
                        <a:pt x="134223" y="22834"/>
                      </a:moveTo>
                      <a:cubicBezTo>
                        <a:pt x="142017" y="12507"/>
                        <a:pt x="148758" y="7726"/>
                        <a:pt x="160132" y="6961"/>
                      </a:cubicBezTo>
                      <a:cubicBezTo>
                        <a:pt x="162660" y="6770"/>
                        <a:pt x="164977" y="6578"/>
                        <a:pt x="164977" y="2754"/>
                      </a:cubicBezTo>
                      <a:cubicBezTo>
                        <a:pt x="164977" y="2180"/>
                        <a:pt x="164556" y="76"/>
                        <a:pt x="162028" y="76"/>
                      </a:cubicBezTo>
                      <a:cubicBezTo>
                        <a:pt x="156973" y="76"/>
                        <a:pt x="150443" y="841"/>
                        <a:pt x="145177" y="841"/>
                      </a:cubicBezTo>
                      <a:cubicBezTo>
                        <a:pt x="138436" y="841"/>
                        <a:pt x="129589" y="76"/>
                        <a:pt x="123270" y="76"/>
                      </a:cubicBezTo>
                      <a:cubicBezTo>
                        <a:pt x="121374" y="76"/>
                        <a:pt x="119057" y="650"/>
                        <a:pt x="119057" y="4283"/>
                      </a:cubicBezTo>
                      <a:cubicBezTo>
                        <a:pt x="119057" y="6770"/>
                        <a:pt x="122006" y="6961"/>
                        <a:pt x="122849" y="6961"/>
                      </a:cubicBezTo>
                      <a:cubicBezTo>
                        <a:pt x="129589" y="7343"/>
                        <a:pt x="131485" y="9638"/>
                        <a:pt x="131485" y="12507"/>
                      </a:cubicBezTo>
                      <a:cubicBezTo>
                        <a:pt x="131485" y="15184"/>
                        <a:pt x="130011" y="17097"/>
                        <a:pt x="127693" y="20156"/>
                      </a:cubicBezTo>
                      <a:lnTo>
                        <a:pt x="58603" y="112717"/>
                      </a:lnTo>
                      <a:lnTo>
                        <a:pt x="39435" y="14993"/>
                      </a:lnTo>
                      <a:cubicBezTo>
                        <a:pt x="39013" y="13272"/>
                        <a:pt x="39013" y="12889"/>
                        <a:pt x="39013" y="12124"/>
                      </a:cubicBezTo>
                      <a:cubicBezTo>
                        <a:pt x="39013" y="6961"/>
                        <a:pt x="50809" y="6961"/>
                        <a:pt x="52284" y="6961"/>
                      </a:cubicBezTo>
                      <a:cubicBezTo>
                        <a:pt x="55865" y="6961"/>
                        <a:pt x="58603" y="6961"/>
                        <a:pt x="58603" y="2754"/>
                      </a:cubicBezTo>
                      <a:cubicBezTo>
                        <a:pt x="58603" y="2562"/>
                        <a:pt x="58392" y="76"/>
                        <a:pt x="55022" y="76"/>
                      </a:cubicBezTo>
                      <a:cubicBezTo>
                        <a:pt x="48914" y="76"/>
                        <a:pt x="33958" y="841"/>
                        <a:pt x="27850" y="841"/>
                      </a:cubicBezTo>
                      <a:cubicBezTo>
                        <a:pt x="22583" y="841"/>
                        <a:pt x="9734" y="76"/>
                        <a:pt x="4468" y="76"/>
                      </a:cubicBezTo>
                      <a:cubicBezTo>
                        <a:pt x="2573" y="76"/>
                        <a:pt x="256" y="650"/>
                        <a:pt x="256" y="4283"/>
                      </a:cubicBezTo>
                      <a:cubicBezTo>
                        <a:pt x="256" y="6961"/>
                        <a:pt x="3204" y="6961"/>
                        <a:pt x="5522" y="6961"/>
                      </a:cubicBezTo>
                      <a:cubicBezTo>
                        <a:pt x="17317" y="6961"/>
                        <a:pt x="17528" y="8108"/>
                        <a:pt x="18581" y="13081"/>
                      </a:cubicBezTo>
                      <a:lnTo>
                        <a:pt x="41541" y="129355"/>
                      </a:lnTo>
                      <a:cubicBezTo>
                        <a:pt x="42384" y="133371"/>
                        <a:pt x="42594" y="134518"/>
                        <a:pt x="46597" y="134518"/>
                      </a:cubicBezTo>
                      <a:cubicBezTo>
                        <a:pt x="50599" y="134518"/>
                        <a:pt x="51652" y="133179"/>
                        <a:pt x="53758" y="130311"/>
                      </a:cubicBezTo>
                      <a:lnTo>
                        <a:pt x="134223" y="228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1" name="Forme libre 130">
                  <a:extLst>
                    <a:ext uri="{FF2B5EF4-FFF2-40B4-BE49-F238E27FC236}">
                      <a16:creationId xmlns:a16="http://schemas.microsoft.com/office/drawing/2014/main" id="{4B64A34B-E637-C5A3-0F17-79CAFE7E6329}"/>
                    </a:ext>
                  </a:extLst>
                </p:cNvPr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14106172" y="7500165"/>
                  <a:ext cx="183859" cy="10928"/>
                </a:xfrm>
                <a:custGeom>
                  <a:avLst/>
                  <a:gdLst>
                    <a:gd name="connsiteX0" fmla="*/ 173592 w 183859"/>
                    <a:gd name="connsiteY0" fmla="*/ 11003 h 10928"/>
                    <a:gd name="connsiteX1" fmla="*/ 184124 w 183859"/>
                    <a:gd name="connsiteY1" fmla="*/ 5539 h 10928"/>
                    <a:gd name="connsiteX2" fmla="*/ 173592 w 183859"/>
                    <a:gd name="connsiteY2" fmla="*/ 75 h 10928"/>
                    <a:gd name="connsiteX3" fmla="*/ 10797 w 183859"/>
                    <a:gd name="connsiteY3" fmla="*/ 75 h 10928"/>
                    <a:gd name="connsiteX4" fmla="*/ 265 w 183859"/>
                    <a:gd name="connsiteY4" fmla="*/ 5539 h 10928"/>
                    <a:gd name="connsiteX5" fmla="*/ 10797 w 183859"/>
                    <a:gd name="connsiteY5" fmla="*/ 11003 h 10928"/>
                    <a:gd name="connsiteX6" fmla="*/ 173592 w 183859"/>
                    <a:gd name="connsiteY6" fmla="*/ 11003 h 10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3859" h="10928">
                      <a:moveTo>
                        <a:pt x="173592" y="11003"/>
                      </a:moveTo>
                      <a:cubicBezTo>
                        <a:pt x="178708" y="11003"/>
                        <a:pt x="184124" y="11003"/>
                        <a:pt x="184124" y="5539"/>
                      </a:cubicBezTo>
                      <a:cubicBezTo>
                        <a:pt x="184124" y="75"/>
                        <a:pt x="178708" y="75"/>
                        <a:pt x="173592" y="75"/>
                      </a:cubicBezTo>
                      <a:lnTo>
                        <a:pt x="10797" y="75"/>
                      </a:lnTo>
                      <a:cubicBezTo>
                        <a:pt x="5681" y="75"/>
                        <a:pt x="265" y="75"/>
                        <a:pt x="265" y="5539"/>
                      </a:cubicBezTo>
                      <a:cubicBezTo>
                        <a:pt x="265" y="11003"/>
                        <a:pt x="5681" y="11003"/>
                        <a:pt x="10797" y="11003"/>
                      </a:cubicBezTo>
                      <a:lnTo>
                        <a:pt x="173592" y="110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2" name="Forme libre 131">
                  <a:extLst>
                    <a:ext uri="{FF2B5EF4-FFF2-40B4-BE49-F238E27FC236}">
                      <a16:creationId xmlns:a16="http://schemas.microsoft.com/office/drawing/2014/main" id="{D4F7DE23-61D9-2478-AACE-7995C05A0D8D}"/>
                    </a:ext>
                  </a:extLst>
                </p:cNvPr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14389333" y="7388973"/>
                  <a:ext cx="204622" cy="184956"/>
                </a:xfrm>
                <a:custGeom>
                  <a:avLst/>
                  <a:gdLst>
                    <a:gd name="connsiteX0" fmla="*/ 121544 w 204622"/>
                    <a:gd name="connsiteY0" fmla="*/ 19199 h 184956"/>
                    <a:gd name="connsiteX1" fmla="*/ 128465 w 204622"/>
                    <a:gd name="connsiteY1" fmla="*/ 9090 h 184956"/>
                    <a:gd name="connsiteX2" fmla="*/ 147423 w 204622"/>
                    <a:gd name="connsiteY2" fmla="*/ 8544 h 184956"/>
                    <a:gd name="connsiteX3" fmla="*/ 191356 w 204622"/>
                    <a:gd name="connsiteY3" fmla="*/ 30946 h 184956"/>
                    <a:gd name="connsiteX4" fmla="*/ 188949 w 204622"/>
                    <a:gd name="connsiteY4" fmla="*/ 52802 h 184956"/>
                    <a:gd name="connsiteX5" fmla="*/ 188046 w 204622"/>
                    <a:gd name="connsiteY5" fmla="*/ 57993 h 184956"/>
                    <a:gd name="connsiteX6" fmla="*/ 191657 w 204622"/>
                    <a:gd name="connsiteY6" fmla="*/ 61545 h 184956"/>
                    <a:gd name="connsiteX7" fmla="*/ 196171 w 204622"/>
                    <a:gd name="connsiteY7" fmla="*/ 55261 h 184956"/>
                    <a:gd name="connsiteX8" fmla="*/ 204296 w 204622"/>
                    <a:gd name="connsiteY8" fmla="*/ 7724 h 184956"/>
                    <a:gd name="connsiteX9" fmla="*/ 204898 w 204622"/>
                    <a:gd name="connsiteY9" fmla="*/ 3080 h 184956"/>
                    <a:gd name="connsiteX10" fmla="*/ 196773 w 204622"/>
                    <a:gd name="connsiteY10" fmla="*/ 75 h 184956"/>
                    <a:gd name="connsiteX11" fmla="*/ 29764 w 204622"/>
                    <a:gd name="connsiteY11" fmla="*/ 75 h 184956"/>
                    <a:gd name="connsiteX12" fmla="*/ 20135 w 204622"/>
                    <a:gd name="connsiteY12" fmla="*/ 5539 h 184956"/>
                    <a:gd name="connsiteX13" fmla="*/ 2080 w 204622"/>
                    <a:gd name="connsiteY13" fmla="*/ 53622 h 184956"/>
                    <a:gd name="connsiteX14" fmla="*/ 275 w 204622"/>
                    <a:gd name="connsiteY14" fmla="*/ 58540 h 184956"/>
                    <a:gd name="connsiteX15" fmla="*/ 3886 w 204622"/>
                    <a:gd name="connsiteY15" fmla="*/ 61545 h 184956"/>
                    <a:gd name="connsiteX16" fmla="*/ 9001 w 204622"/>
                    <a:gd name="connsiteY16" fmla="*/ 55808 h 184956"/>
                    <a:gd name="connsiteX17" fmla="*/ 77610 w 204622"/>
                    <a:gd name="connsiteY17" fmla="*/ 8544 h 184956"/>
                    <a:gd name="connsiteX18" fmla="*/ 89346 w 204622"/>
                    <a:gd name="connsiteY18" fmla="*/ 8544 h 184956"/>
                    <a:gd name="connsiteX19" fmla="*/ 97771 w 204622"/>
                    <a:gd name="connsiteY19" fmla="*/ 11822 h 184956"/>
                    <a:gd name="connsiteX20" fmla="*/ 96568 w 204622"/>
                    <a:gd name="connsiteY20" fmla="*/ 17560 h 184956"/>
                    <a:gd name="connsiteX21" fmla="*/ 56245 w 204622"/>
                    <a:gd name="connsiteY21" fmla="*/ 163449 h 184956"/>
                    <a:gd name="connsiteX22" fmla="*/ 20436 w 204622"/>
                    <a:gd name="connsiteY22" fmla="*/ 176562 h 184956"/>
                    <a:gd name="connsiteX23" fmla="*/ 7798 w 204622"/>
                    <a:gd name="connsiteY23" fmla="*/ 181753 h 184956"/>
                    <a:gd name="connsiteX24" fmla="*/ 12913 w 204622"/>
                    <a:gd name="connsiteY24" fmla="*/ 185031 h 184956"/>
                    <a:gd name="connsiteX25" fmla="*/ 37588 w 204622"/>
                    <a:gd name="connsiteY25" fmla="*/ 184485 h 184956"/>
                    <a:gd name="connsiteX26" fmla="*/ 63166 w 204622"/>
                    <a:gd name="connsiteY26" fmla="*/ 184212 h 184956"/>
                    <a:gd name="connsiteX27" fmla="*/ 88142 w 204622"/>
                    <a:gd name="connsiteY27" fmla="*/ 184485 h 184956"/>
                    <a:gd name="connsiteX28" fmla="*/ 114322 w 204622"/>
                    <a:gd name="connsiteY28" fmla="*/ 185031 h 184956"/>
                    <a:gd name="connsiteX29" fmla="*/ 120942 w 204622"/>
                    <a:gd name="connsiteY29" fmla="*/ 179567 h 184956"/>
                    <a:gd name="connsiteX30" fmla="*/ 110711 w 204622"/>
                    <a:gd name="connsiteY30" fmla="*/ 176562 h 184956"/>
                    <a:gd name="connsiteX31" fmla="*/ 91452 w 204622"/>
                    <a:gd name="connsiteY31" fmla="*/ 176016 h 184956"/>
                    <a:gd name="connsiteX32" fmla="*/ 80318 w 204622"/>
                    <a:gd name="connsiteY32" fmla="*/ 170005 h 184956"/>
                    <a:gd name="connsiteX33" fmla="*/ 81522 w 204622"/>
                    <a:gd name="connsiteY33" fmla="*/ 164268 h 184956"/>
                    <a:gd name="connsiteX34" fmla="*/ 121544 w 204622"/>
                    <a:gd name="connsiteY34" fmla="*/ 19199 h 184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04622" h="184956">
                      <a:moveTo>
                        <a:pt x="121544" y="19199"/>
                      </a:moveTo>
                      <a:cubicBezTo>
                        <a:pt x="123650" y="11549"/>
                        <a:pt x="124854" y="9910"/>
                        <a:pt x="128465" y="9090"/>
                      </a:cubicBezTo>
                      <a:cubicBezTo>
                        <a:pt x="131173" y="8544"/>
                        <a:pt x="141103" y="8544"/>
                        <a:pt x="147423" y="8544"/>
                      </a:cubicBezTo>
                      <a:cubicBezTo>
                        <a:pt x="177815" y="8544"/>
                        <a:pt x="191356" y="9637"/>
                        <a:pt x="191356" y="30946"/>
                      </a:cubicBezTo>
                      <a:cubicBezTo>
                        <a:pt x="191356" y="35044"/>
                        <a:pt x="190153" y="45699"/>
                        <a:pt x="188949" y="52802"/>
                      </a:cubicBezTo>
                      <a:cubicBezTo>
                        <a:pt x="188648" y="53895"/>
                        <a:pt x="188046" y="57174"/>
                        <a:pt x="188046" y="57993"/>
                      </a:cubicBezTo>
                      <a:cubicBezTo>
                        <a:pt x="188046" y="59632"/>
                        <a:pt x="188949" y="61545"/>
                        <a:pt x="191657" y="61545"/>
                      </a:cubicBezTo>
                      <a:cubicBezTo>
                        <a:pt x="194967" y="61545"/>
                        <a:pt x="195569" y="59359"/>
                        <a:pt x="196171" y="55261"/>
                      </a:cubicBezTo>
                      <a:lnTo>
                        <a:pt x="204296" y="7724"/>
                      </a:lnTo>
                      <a:cubicBezTo>
                        <a:pt x="204597" y="6632"/>
                        <a:pt x="204898" y="3900"/>
                        <a:pt x="204898" y="3080"/>
                      </a:cubicBezTo>
                      <a:cubicBezTo>
                        <a:pt x="204898" y="75"/>
                        <a:pt x="201888" y="75"/>
                        <a:pt x="196773" y="75"/>
                      </a:cubicBezTo>
                      <a:lnTo>
                        <a:pt x="29764" y="75"/>
                      </a:lnTo>
                      <a:cubicBezTo>
                        <a:pt x="22542" y="75"/>
                        <a:pt x="22241" y="348"/>
                        <a:pt x="20135" y="5539"/>
                      </a:cubicBezTo>
                      <a:lnTo>
                        <a:pt x="2080" y="53622"/>
                      </a:lnTo>
                      <a:cubicBezTo>
                        <a:pt x="1779" y="54168"/>
                        <a:pt x="275" y="57993"/>
                        <a:pt x="275" y="58540"/>
                      </a:cubicBezTo>
                      <a:cubicBezTo>
                        <a:pt x="275" y="60179"/>
                        <a:pt x="1779" y="61545"/>
                        <a:pt x="3886" y="61545"/>
                      </a:cubicBezTo>
                      <a:cubicBezTo>
                        <a:pt x="6895" y="61545"/>
                        <a:pt x="7196" y="60179"/>
                        <a:pt x="9001" y="55808"/>
                      </a:cubicBezTo>
                      <a:cubicBezTo>
                        <a:pt x="25251" y="13462"/>
                        <a:pt x="33074" y="8544"/>
                        <a:pt x="77610" y="8544"/>
                      </a:cubicBezTo>
                      <a:lnTo>
                        <a:pt x="89346" y="8544"/>
                      </a:lnTo>
                      <a:cubicBezTo>
                        <a:pt x="97771" y="8544"/>
                        <a:pt x="97771" y="9637"/>
                        <a:pt x="97771" y="11822"/>
                      </a:cubicBezTo>
                      <a:cubicBezTo>
                        <a:pt x="97771" y="13462"/>
                        <a:pt x="96869" y="16740"/>
                        <a:pt x="96568" y="17560"/>
                      </a:cubicBezTo>
                      <a:lnTo>
                        <a:pt x="56245" y="163449"/>
                      </a:lnTo>
                      <a:cubicBezTo>
                        <a:pt x="53537" y="173557"/>
                        <a:pt x="52634" y="176562"/>
                        <a:pt x="20436" y="176562"/>
                      </a:cubicBezTo>
                      <a:cubicBezTo>
                        <a:pt x="9603" y="176562"/>
                        <a:pt x="7798" y="176562"/>
                        <a:pt x="7798" y="181753"/>
                      </a:cubicBezTo>
                      <a:cubicBezTo>
                        <a:pt x="7798" y="185031"/>
                        <a:pt x="11108" y="185031"/>
                        <a:pt x="12913" y="185031"/>
                      </a:cubicBezTo>
                      <a:cubicBezTo>
                        <a:pt x="21038" y="185031"/>
                        <a:pt x="29463" y="184485"/>
                        <a:pt x="37588" y="184485"/>
                      </a:cubicBezTo>
                      <a:cubicBezTo>
                        <a:pt x="46014" y="184485"/>
                        <a:pt x="54740" y="184212"/>
                        <a:pt x="63166" y="184212"/>
                      </a:cubicBezTo>
                      <a:cubicBezTo>
                        <a:pt x="71592" y="184212"/>
                        <a:pt x="80017" y="184485"/>
                        <a:pt x="88142" y="184485"/>
                      </a:cubicBezTo>
                      <a:cubicBezTo>
                        <a:pt x="96869" y="184485"/>
                        <a:pt x="105896" y="185031"/>
                        <a:pt x="114322" y="185031"/>
                      </a:cubicBezTo>
                      <a:cubicBezTo>
                        <a:pt x="117331" y="185031"/>
                        <a:pt x="120942" y="185031"/>
                        <a:pt x="120942" y="179567"/>
                      </a:cubicBezTo>
                      <a:cubicBezTo>
                        <a:pt x="120942" y="176562"/>
                        <a:pt x="118535" y="176562"/>
                        <a:pt x="110711" y="176562"/>
                      </a:cubicBezTo>
                      <a:cubicBezTo>
                        <a:pt x="103188" y="176562"/>
                        <a:pt x="99276" y="176562"/>
                        <a:pt x="91452" y="176016"/>
                      </a:cubicBezTo>
                      <a:cubicBezTo>
                        <a:pt x="82726" y="175196"/>
                        <a:pt x="80318" y="174377"/>
                        <a:pt x="80318" y="170005"/>
                      </a:cubicBezTo>
                      <a:cubicBezTo>
                        <a:pt x="80318" y="169732"/>
                        <a:pt x="80318" y="168366"/>
                        <a:pt x="81522" y="164268"/>
                      </a:cubicBezTo>
                      <a:lnTo>
                        <a:pt x="121544" y="191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4" name="Forme libre 133">
                  <a:extLst>
                    <a:ext uri="{FF2B5EF4-FFF2-40B4-BE49-F238E27FC236}">
                      <a16:creationId xmlns:a16="http://schemas.microsoft.com/office/drawing/2014/main" id="{8450CBE6-98D7-B400-EBAC-96D286AA1EBE}"/>
                    </a:ext>
                  </a:extLst>
                </p:cNvPr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14572915" y="7484292"/>
                  <a:ext cx="160719" cy="130617"/>
                </a:xfrm>
                <a:custGeom>
                  <a:avLst/>
                  <a:gdLst>
                    <a:gd name="connsiteX0" fmla="*/ 57154 w 160719"/>
                    <a:gd name="connsiteY0" fmla="*/ 71409 h 130617"/>
                    <a:gd name="connsiteX1" fmla="*/ 95280 w 160719"/>
                    <a:gd name="connsiteY1" fmla="*/ 71409 h 130617"/>
                    <a:gd name="connsiteX2" fmla="*/ 161000 w 160719"/>
                    <a:gd name="connsiteY2" fmla="*/ 29910 h 130617"/>
                    <a:gd name="connsiteX3" fmla="*/ 114869 w 160719"/>
                    <a:gd name="connsiteY3" fmla="*/ 76 h 130617"/>
                    <a:gd name="connsiteX4" fmla="*/ 41145 w 160719"/>
                    <a:gd name="connsiteY4" fmla="*/ 76 h 130617"/>
                    <a:gd name="connsiteX5" fmla="*/ 34404 w 160719"/>
                    <a:gd name="connsiteY5" fmla="*/ 4283 h 130617"/>
                    <a:gd name="connsiteX6" fmla="*/ 41355 w 160719"/>
                    <a:gd name="connsiteY6" fmla="*/ 6961 h 130617"/>
                    <a:gd name="connsiteX7" fmla="*/ 49360 w 160719"/>
                    <a:gd name="connsiteY7" fmla="*/ 7343 h 130617"/>
                    <a:gd name="connsiteX8" fmla="*/ 53994 w 160719"/>
                    <a:gd name="connsiteY8" fmla="*/ 10021 h 130617"/>
                    <a:gd name="connsiteX9" fmla="*/ 53151 w 160719"/>
                    <a:gd name="connsiteY9" fmla="*/ 14228 h 130617"/>
                    <a:gd name="connsiteX10" fmla="*/ 25347 w 160719"/>
                    <a:gd name="connsiteY10" fmla="*/ 115012 h 130617"/>
                    <a:gd name="connsiteX11" fmla="*/ 6600 w 160719"/>
                    <a:gd name="connsiteY11" fmla="*/ 123809 h 130617"/>
                    <a:gd name="connsiteX12" fmla="*/ 280 w 160719"/>
                    <a:gd name="connsiteY12" fmla="*/ 128016 h 130617"/>
                    <a:gd name="connsiteX13" fmla="*/ 3651 w 160719"/>
                    <a:gd name="connsiteY13" fmla="*/ 130693 h 130617"/>
                    <a:gd name="connsiteX14" fmla="*/ 31034 w 160719"/>
                    <a:gd name="connsiteY14" fmla="*/ 129928 h 130617"/>
                    <a:gd name="connsiteX15" fmla="*/ 45568 w 160719"/>
                    <a:gd name="connsiteY15" fmla="*/ 130120 h 130617"/>
                    <a:gd name="connsiteX16" fmla="*/ 59049 w 160719"/>
                    <a:gd name="connsiteY16" fmla="*/ 130693 h 130617"/>
                    <a:gd name="connsiteX17" fmla="*/ 63473 w 160719"/>
                    <a:gd name="connsiteY17" fmla="*/ 126486 h 130617"/>
                    <a:gd name="connsiteX18" fmla="*/ 56732 w 160719"/>
                    <a:gd name="connsiteY18" fmla="*/ 123809 h 130617"/>
                    <a:gd name="connsiteX19" fmla="*/ 48728 w 160719"/>
                    <a:gd name="connsiteY19" fmla="*/ 123426 h 130617"/>
                    <a:gd name="connsiteX20" fmla="*/ 43883 w 160719"/>
                    <a:gd name="connsiteY20" fmla="*/ 120558 h 130617"/>
                    <a:gd name="connsiteX21" fmla="*/ 44726 w 160719"/>
                    <a:gd name="connsiteY21" fmla="*/ 116350 h 130617"/>
                    <a:gd name="connsiteX22" fmla="*/ 57154 w 160719"/>
                    <a:gd name="connsiteY22" fmla="*/ 71409 h 130617"/>
                    <a:gd name="connsiteX23" fmla="*/ 72320 w 160719"/>
                    <a:gd name="connsiteY23" fmla="*/ 13463 h 130617"/>
                    <a:gd name="connsiteX24" fmla="*/ 83062 w 160719"/>
                    <a:gd name="connsiteY24" fmla="*/ 6961 h 130617"/>
                    <a:gd name="connsiteX25" fmla="*/ 107707 w 160719"/>
                    <a:gd name="connsiteY25" fmla="*/ 6961 h 130617"/>
                    <a:gd name="connsiteX26" fmla="*/ 139514 w 160719"/>
                    <a:gd name="connsiteY26" fmla="*/ 25894 h 130617"/>
                    <a:gd name="connsiteX27" fmla="*/ 126455 w 160719"/>
                    <a:gd name="connsiteY27" fmla="*/ 55536 h 130617"/>
                    <a:gd name="connsiteX28" fmla="*/ 91699 w 160719"/>
                    <a:gd name="connsiteY28" fmla="*/ 65289 h 130617"/>
                    <a:gd name="connsiteX29" fmla="*/ 57996 w 160719"/>
                    <a:gd name="connsiteY29" fmla="*/ 65289 h 130617"/>
                    <a:gd name="connsiteX30" fmla="*/ 72320 w 160719"/>
                    <a:gd name="connsiteY30" fmla="*/ 13463 h 130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60719" h="130617">
                      <a:moveTo>
                        <a:pt x="57154" y="71409"/>
                      </a:moveTo>
                      <a:lnTo>
                        <a:pt x="95280" y="71409"/>
                      </a:lnTo>
                      <a:cubicBezTo>
                        <a:pt x="130878" y="71409"/>
                        <a:pt x="161000" y="50755"/>
                        <a:pt x="161000" y="29910"/>
                      </a:cubicBezTo>
                      <a:cubicBezTo>
                        <a:pt x="161000" y="13846"/>
                        <a:pt x="143727" y="76"/>
                        <a:pt x="114869" y="76"/>
                      </a:cubicBezTo>
                      <a:lnTo>
                        <a:pt x="41145" y="76"/>
                      </a:lnTo>
                      <a:cubicBezTo>
                        <a:pt x="36932" y="76"/>
                        <a:pt x="34404" y="76"/>
                        <a:pt x="34404" y="4283"/>
                      </a:cubicBezTo>
                      <a:cubicBezTo>
                        <a:pt x="34404" y="6961"/>
                        <a:pt x="36721" y="6961"/>
                        <a:pt x="41355" y="6961"/>
                      </a:cubicBezTo>
                      <a:cubicBezTo>
                        <a:pt x="44726" y="6961"/>
                        <a:pt x="45568" y="6961"/>
                        <a:pt x="49360" y="7343"/>
                      </a:cubicBezTo>
                      <a:cubicBezTo>
                        <a:pt x="53573" y="7726"/>
                        <a:pt x="53994" y="8108"/>
                        <a:pt x="53994" y="10021"/>
                      </a:cubicBezTo>
                      <a:cubicBezTo>
                        <a:pt x="53994" y="10403"/>
                        <a:pt x="53994" y="11359"/>
                        <a:pt x="53151" y="14228"/>
                      </a:cubicBezTo>
                      <a:lnTo>
                        <a:pt x="25347" y="115012"/>
                      </a:lnTo>
                      <a:cubicBezTo>
                        <a:pt x="23240" y="122470"/>
                        <a:pt x="23030" y="123809"/>
                        <a:pt x="6600" y="123809"/>
                      </a:cubicBezTo>
                      <a:cubicBezTo>
                        <a:pt x="2808" y="123809"/>
                        <a:pt x="280" y="123809"/>
                        <a:pt x="280" y="128016"/>
                      </a:cubicBezTo>
                      <a:cubicBezTo>
                        <a:pt x="280" y="128207"/>
                        <a:pt x="280" y="130693"/>
                        <a:pt x="3651" y="130693"/>
                      </a:cubicBezTo>
                      <a:cubicBezTo>
                        <a:pt x="9759" y="130693"/>
                        <a:pt x="24925" y="129928"/>
                        <a:pt x="31034" y="129928"/>
                      </a:cubicBezTo>
                      <a:cubicBezTo>
                        <a:pt x="34615" y="129928"/>
                        <a:pt x="41987" y="129928"/>
                        <a:pt x="45568" y="130120"/>
                      </a:cubicBezTo>
                      <a:cubicBezTo>
                        <a:pt x="49781" y="130311"/>
                        <a:pt x="55047" y="130693"/>
                        <a:pt x="59049" y="130693"/>
                      </a:cubicBezTo>
                      <a:cubicBezTo>
                        <a:pt x="60313" y="130693"/>
                        <a:pt x="63473" y="130693"/>
                        <a:pt x="63473" y="126486"/>
                      </a:cubicBezTo>
                      <a:cubicBezTo>
                        <a:pt x="63473" y="123809"/>
                        <a:pt x="60945" y="123809"/>
                        <a:pt x="56732" y="123809"/>
                      </a:cubicBezTo>
                      <a:cubicBezTo>
                        <a:pt x="56522" y="123809"/>
                        <a:pt x="52519" y="123809"/>
                        <a:pt x="48728" y="123426"/>
                      </a:cubicBezTo>
                      <a:cubicBezTo>
                        <a:pt x="43883" y="123044"/>
                        <a:pt x="43883" y="122470"/>
                        <a:pt x="43883" y="120558"/>
                      </a:cubicBezTo>
                      <a:cubicBezTo>
                        <a:pt x="43883" y="120366"/>
                        <a:pt x="43883" y="119219"/>
                        <a:pt x="44726" y="116350"/>
                      </a:cubicBezTo>
                      <a:lnTo>
                        <a:pt x="57154" y="71409"/>
                      </a:lnTo>
                      <a:close/>
                      <a:moveTo>
                        <a:pt x="72320" y="13463"/>
                      </a:moveTo>
                      <a:cubicBezTo>
                        <a:pt x="74005" y="7535"/>
                        <a:pt x="74216" y="6961"/>
                        <a:pt x="83062" y="6961"/>
                      </a:cubicBezTo>
                      <a:lnTo>
                        <a:pt x="107707" y="6961"/>
                      </a:lnTo>
                      <a:cubicBezTo>
                        <a:pt x="127297" y="6961"/>
                        <a:pt x="139514" y="12316"/>
                        <a:pt x="139514" y="25894"/>
                      </a:cubicBezTo>
                      <a:cubicBezTo>
                        <a:pt x="139514" y="31822"/>
                        <a:pt x="136987" y="46930"/>
                        <a:pt x="126455" y="55536"/>
                      </a:cubicBezTo>
                      <a:cubicBezTo>
                        <a:pt x="118871" y="61656"/>
                        <a:pt x="106865" y="65289"/>
                        <a:pt x="91699" y="65289"/>
                      </a:cubicBezTo>
                      <a:lnTo>
                        <a:pt x="57996" y="65289"/>
                      </a:lnTo>
                      <a:lnTo>
                        <a:pt x="72320" y="134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42" name="Forme libre 141">
                  <a:extLst>
                    <a:ext uri="{FF2B5EF4-FFF2-40B4-BE49-F238E27FC236}">
                      <a16:creationId xmlns:a16="http://schemas.microsoft.com/office/drawing/2014/main" id="{E68E3FD4-D03A-37A7-8E1A-EF2141FE6693}"/>
                    </a:ext>
                  </a:extLst>
                </p:cNvPr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14775754" y="7369029"/>
                  <a:ext cx="69812" cy="273200"/>
                </a:xfrm>
                <a:custGeom>
                  <a:avLst/>
                  <a:gdLst>
                    <a:gd name="connsiteX0" fmla="*/ 70100 w 69812"/>
                    <a:gd name="connsiteY0" fmla="*/ 136675 h 273200"/>
                    <a:gd name="connsiteX1" fmla="*/ 50239 w 69812"/>
                    <a:gd name="connsiteY1" fmla="*/ 51436 h 273200"/>
                    <a:gd name="connsiteX2" fmla="*/ 3296 w 69812"/>
                    <a:gd name="connsiteY2" fmla="*/ 75 h 273200"/>
                    <a:gd name="connsiteX3" fmla="*/ 287 w 69812"/>
                    <a:gd name="connsiteY3" fmla="*/ 2807 h 273200"/>
                    <a:gd name="connsiteX4" fmla="*/ 6004 w 69812"/>
                    <a:gd name="connsiteY4" fmla="*/ 9090 h 273200"/>
                    <a:gd name="connsiteX5" fmla="*/ 52646 w 69812"/>
                    <a:gd name="connsiteY5" fmla="*/ 136675 h 273200"/>
                    <a:gd name="connsiteX6" fmla="*/ 4199 w 69812"/>
                    <a:gd name="connsiteY6" fmla="*/ 265899 h 273200"/>
                    <a:gd name="connsiteX7" fmla="*/ 287 w 69812"/>
                    <a:gd name="connsiteY7" fmla="*/ 270543 h 273200"/>
                    <a:gd name="connsiteX8" fmla="*/ 3296 w 69812"/>
                    <a:gd name="connsiteY8" fmla="*/ 273275 h 273200"/>
                    <a:gd name="connsiteX9" fmla="*/ 51142 w 69812"/>
                    <a:gd name="connsiteY9" fmla="*/ 220001 h 273200"/>
                    <a:gd name="connsiteX10" fmla="*/ 70100 w 69812"/>
                    <a:gd name="connsiteY10" fmla="*/ 136675 h 27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9812" h="273200">
                      <a:moveTo>
                        <a:pt x="70100" y="136675"/>
                      </a:moveTo>
                      <a:cubicBezTo>
                        <a:pt x="70100" y="115365"/>
                        <a:pt x="66790" y="82308"/>
                        <a:pt x="50239" y="51436"/>
                      </a:cubicBezTo>
                      <a:cubicBezTo>
                        <a:pt x="32184" y="17833"/>
                        <a:pt x="6305" y="75"/>
                        <a:pt x="3296" y="75"/>
                      </a:cubicBezTo>
                      <a:cubicBezTo>
                        <a:pt x="1491" y="75"/>
                        <a:pt x="287" y="1168"/>
                        <a:pt x="287" y="2807"/>
                      </a:cubicBezTo>
                      <a:cubicBezTo>
                        <a:pt x="287" y="3626"/>
                        <a:pt x="287" y="4173"/>
                        <a:pt x="6004" y="9090"/>
                      </a:cubicBezTo>
                      <a:cubicBezTo>
                        <a:pt x="35494" y="36137"/>
                        <a:pt x="52646" y="79576"/>
                        <a:pt x="52646" y="136675"/>
                      </a:cubicBezTo>
                      <a:cubicBezTo>
                        <a:pt x="52646" y="183392"/>
                        <a:pt x="41513" y="231476"/>
                        <a:pt x="4199" y="265899"/>
                      </a:cubicBezTo>
                      <a:cubicBezTo>
                        <a:pt x="287" y="269177"/>
                        <a:pt x="287" y="269724"/>
                        <a:pt x="287" y="270543"/>
                      </a:cubicBezTo>
                      <a:cubicBezTo>
                        <a:pt x="287" y="272182"/>
                        <a:pt x="1491" y="273275"/>
                        <a:pt x="3296" y="273275"/>
                      </a:cubicBezTo>
                      <a:cubicBezTo>
                        <a:pt x="6305" y="273275"/>
                        <a:pt x="33388" y="254698"/>
                        <a:pt x="51142" y="220001"/>
                      </a:cubicBezTo>
                      <a:cubicBezTo>
                        <a:pt x="66489" y="189949"/>
                        <a:pt x="70100" y="159624"/>
                        <a:pt x="70100" y="1366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014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280" name="Groupe 27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&#10;$$&#10;\end{document}&#10;" title="IguanaTex Vector Display">
            <a:extLst>
              <a:ext uri="{FF2B5EF4-FFF2-40B4-BE49-F238E27FC236}">
                <a16:creationId xmlns:a16="http://schemas.microsoft.com/office/drawing/2014/main" id="{F3CA0C45-233C-0CB8-C80F-FDCED5C3A35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324600" y="6096000"/>
            <a:ext cx="376814" cy="227974"/>
            <a:chOff x="12654610" y="7997451"/>
            <a:chExt cx="376814" cy="227974"/>
          </a:xfrm>
        </p:grpSpPr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B27866C2-20FC-8B8C-67B0-C4BE0412663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753737" y="7997451"/>
              <a:ext cx="29784" cy="29505"/>
            </a:xfrm>
            <a:custGeom>
              <a:avLst/>
              <a:gdLst>
                <a:gd name="connsiteX0" fmla="*/ 30013 w 29784"/>
                <a:gd name="connsiteY0" fmla="*/ 14828 h 29505"/>
                <a:gd name="connsiteX1" fmla="*/ 15261 w 29784"/>
                <a:gd name="connsiteY1" fmla="*/ 75 h 29505"/>
                <a:gd name="connsiteX2" fmla="*/ 229 w 29784"/>
                <a:gd name="connsiteY2" fmla="*/ 14828 h 29505"/>
                <a:gd name="connsiteX3" fmla="*/ 14982 w 29784"/>
                <a:gd name="connsiteY3" fmla="*/ 29580 h 29505"/>
                <a:gd name="connsiteX4" fmla="*/ 30013 w 29784"/>
                <a:gd name="connsiteY4" fmla="*/ 14828 h 2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4" h="29505">
                  <a:moveTo>
                    <a:pt x="30013" y="14828"/>
                  </a:moveTo>
                  <a:cubicBezTo>
                    <a:pt x="30013" y="7312"/>
                    <a:pt x="23611" y="75"/>
                    <a:pt x="15261" y="75"/>
                  </a:cubicBezTo>
                  <a:cubicBezTo>
                    <a:pt x="5796" y="75"/>
                    <a:pt x="229" y="7869"/>
                    <a:pt x="229" y="14828"/>
                  </a:cubicBezTo>
                  <a:cubicBezTo>
                    <a:pt x="229" y="22343"/>
                    <a:pt x="6631" y="29580"/>
                    <a:pt x="14982" y="29580"/>
                  </a:cubicBezTo>
                  <a:cubicBezTo>
                    <a:pt x="24446" y="29580"/>
                    <a:pt x="30013" y="21787"/>
                    <a:pt x="30013" y="14828"/>
                  </a:cubicBezTo>
                  <a:close/>
                </a:path>
              </a:pathLst>
            </a:custGeom>
            <a:solidFill>
              <a:srgbClr val="1A1AFF"/>
            </a:solidFill>
            <a:ln w="29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6C0176B6-B936-E9AF-E09C-28866C9EBAA0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654610" y="8060638"/>
              <a:ext cx="227973" cy="126095"/>
            </a:xfrm>
            <a:custGeom>
              <a:avLst/>
              <a:gdLst>
                <a:gd name="connsiteX0" fmla="*/ 16649 w 227973"/>
                <a:gd name="connsiteY0" fmla="*/ 106685 h 126095"/>
                <a:gd name="connsiteX1" fmla="*/ 14144 w 227973"/>
                <a:gd name="connsiteY1" fmla="*/ 118654 h 126095"/>
                <a:gd name="connsiteX2" fmla="*/ 22216 w 227973"/>
                <a:gd name="connsiteY2" fmla="*/ 126170 h 126095"/>
                <a:gd name="connsiteX3" fmla="*/ 32516 w 227973"/>
                <a:gd name="connsiteY3" fmla="*/ 118376 h 126095"/>
                <a:gd name="connsiteX4" fmla="*/ 37804 w 227973"/>
                <a:gd name="connsiteY4" fmla="*/ 97778 h 126095"/>
                <a:gd name="connsiteX5" fmla="*/ 43928 w 227973"/>
                <a:gd name="connsiteY5" fmla="*/ 72726 h 126095"/>
                <a:gd name="connsiteX6" fmla="*/ 48660 w 227973"/>
                <a:gd name="connsiteY6" fmla="*/ 54076 h 126095"/>
                <a:gd name="connsiteX7" fmla="*/ 52279 w 227973"/>
                <a:gd name="connsiteY7" fmla="*/ 40158 h 126095"/>
                <a:gd name="connsiteX8" fmla="*/ 97651 w 227973"/>
                <a:gd name="connsiteY8" fmla="*/ 6199 h 126095"/>
                <a:gd name="connsiteX9" fmla="*/ 112682 w 227973"/>
                <a:gd name="connsiteY9" fmla="*/ 25683 h 126095"/>
                <a:gd name="connsiteX10" fmla="*/ 108507 w 227973"/>
                <a:gd name="connsiteY10" fmla="*/ 48787 h 126095"/>
                <a:gd name="connsiteX11" fmla="*/ 100713 w 227973"/>
                <a:gd name="connsiteY11" fmla="*/ 81076 h 126095"/>
                <a:gd name="connsiteX12" fmla="*/ 95146 w 227973"/>
                <a:gd name="connsiteY12" fmla="*/ 102231 h 126095"/>
                <a:gd name="connsiteX13" fmla="*/ 91527 w 227973"/>
                <a:gd name="connsiteY13" fmla="*/ 118654 h 126095"/>
                <a:gd name="connsiteX14" fmla="*/ 99599 w 227973"/>
                <a:gd name="connsiteY14" fmla="*/ 126170 h 126095"/>
                <a:gd name="connsiteX15" fmla="*/ 112125 w 227973"/>
                <a:gd name="connsiteY15" fmla="*/ 110304 h 126095"/>
                <a:gd name="connsiteX16" fmla="*/ 128827 w 227973"/>
                <a:gd name="connsiteY16" fmla="*/ 43220 h 126095"/>
                <a:gd name="connsiteX17" fmla="*/ 174756 w 227973"/>
                <a:gd name="connsiteY17" fmla="*/ 6199 h 126095"/>
                <a:gd name="connsiteX18" fmla="*/ 189787 w 227973"/>
                <a:gd name="connsiteY18" fmla="*/ 25683 h 126095"/>
                <a:gd name="connsiteX19" fmla="*/ 172529 w 227973"/>
                <a:gd name="connsiteY19" fmla="*/ 88035 h 126095"/>
                <a:gd name="connsiteX20" fmla="*/ 168910 w 227973"/>
                <a:gd name="connsiteY20" fmla="*/ 103345 h 126095"/>
                <a:gd name="connsiteX21" fmla="*/ 191735 w 227973"/>
                <a:gd name="connsiteY21" fmla="*/ 126170 h 126095"/>
                <a:gd name="connsiteX22" fmla="*/ 228200 w 227973"/>
                <a:gd name="connsiteY22" fmla="*/ 83303 h 126095"/>
                <a:gd name="connsiteX23" fmla="*/ 224860 w 227973"/>
                <a:gd name="connsiteY23" fmla="*/ 80520 h 126095"/>
                <a:gd name="connsiteX24" fmla="*/ 220684 w 227973"/>
                <a:gd name="connsiteY24" fmla="*/ 85530 h 126095"/>
                <a:gd name="connsiteX25" fmla="*/ 192292 w 227973"/>
                <a:gd name="connsiteY25" fmla="*/ 120046 h 126095"/>
                <a:gd name="connsiteX26" fmla="*/ 185611 w 227973"/>
                <a:gd name="connsiteY26" fmla="*/ 110860 h 126095"/>
                <a:gd name="connsiteX27" fmla="*/ 190622 w 227973"/>
                <a:gd name="connsiteY27" fmla="*/ 91097 h 126095"/>
                <a:gd name="connsiteX28" fmla="*/ 207602 w 227973"/>
                <a:gd name="connsiteY28" fmla="*/ 29859 h 126095"/>
                <a:gd name="connsiteX29" fmla="*/ 175591 w 227973"/>
                <a:gd name="connsiteY29" fmla="*/ 75 h 126095"/>
                <a:gd name="connsiteX30" fmla="*/ 130219 w 227973"/>
                <a:gd name="connsiteY30" fmla="*/ 27075 h 126095"/>
                <a:gd name="connsiteX31" fmla="*/ 121311 w 227973"/>
                <a:gd name="connsiteY31" fmla="*/ 7312 h 126095"/>
                <a:gd name="connsiteX32" fmla="*/ 98486 w 227973"/>
                <a:gd name="connsiteY32" fmla="*/ 75 h 126095"/>
                <a:gd name="connsiteX33" fmla="*/ 55062 w 227973"/>
                <a:gd name="connsiteY33" fmla="*/ 24292 h 126095"/>
                <a:gd name="connsiteX34" fmla="*/ 29454 w 227973"/>
                <a:gd name="connsiteY34" fmla="*/ 75 h 126095"/>
                <a:gd name="connsiteX35" fmla="*/ 8855 w 227973"/>
                <a:gd name="connsiteY35" fmla="*/ 15941 h 126095"/>
                <a:gd name="connsiteX36" fmla="*/ 226 w 227973"/>
                <a:gd name="connsiteY36" fmla="*/ 42942 h 126095"/>
                <a:gd name="connsiteX37" fmla="*/ 3567 w 227973"/>
                <a:gd name="connsiteY37" fmla="*/ 45725 h 126095"/>
                <a:gd name="connsiteX38" fmla="*/ 8299 w 227973"/>
                <a:gd name="connsiteY38" fmla="*/ 39323 h 126095"/>
                <a:gd name="connsiteX39" fmla="*/ 28619 w 227973"/>
                <a:gd name="connsiteY39" fmla="*/ 6199 h 126095"/>
                <a:gd name="connsiteX40" fmla="*/ 37248 w 227973"/>
                <a:gd name="connsiteY40" fmla="*/ 19003 h 126095"/>
                <a:gd name="connsiteX41" fmla="*/ 32794 w 227973"/>
                <a:gd name="connsiteY41" fmla="*/ 42385 h 126095"/>
                <a:gd name="connsiteX42" fmla="*/ 16649 w 227973"/>
                <a:gd name="connsiteY42" fmla="*/ 106685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7973" h="126095">
                  <a:moveTo>
                    <a:pt x="16649" y="106685"/>
                  </a:moveTo>
                  <a:cubicBezTo>
                    <a:pt x="15814" y="110860"/>
                    <a:pt x="14144" y="117263"/>
                    <a:pt x="14144" y="118654"/>
                  </a:cubicBezTo>
                  <a:cubicBezTo>
                    <a:pt x="14144" y="123665"/>
                    <a:pt x="18041" y="126170"/>
                    <a:pt x="22216" y="126170"/>
                  </a:cubicBezTo>
                  <a:cubicBezTo>
                    <a:pt x="25557" y="126170"/>
                    <a:pt x="30567" y="123943"/>
                    <a:pt x="32516" y="118376"/>
                  </a:cubicBezTo>
                  <a:cubicBezTo>
                    <a:pt x="32794" y="117819"/>
                    <a:pt x="36134" y="104737"/>
                    <a:pt x="37804" y="97778"/>
                  </a:cubicBezTo>
                  <a:lnTo>
                    <a:pt x="43928" y="72726"/>
                  </a:lnTo>
                  <a:cubicBezTo>
                    <a:pt x="45598" y="66602"/>
                    <a:pt x="47268" y="60478"/>
                    <a:pt x="48660" y="54076"/>
                  </a:cubicBezTo>
                  <a:cubicBezTo>
                    <a:pt x="49774" y="49344"/>
                    <a:pt x="52001" y="41271"/>
                    <a:pt x="52279" y="40158"/>
                  </a:cubicBezTo>
                  <a:cubicBezTo>
                    <a:pt x="56454" y="31529"/>
                    <a:pt x="71207" y="6199"/>
                    <a:pt x="97651" y="6199"/>
                  </a:cubicBezTo>
                  <a:cubicBezTo>
                    <a:pt x="110177" y="6199"/>
                    <a:pt x="112682" y="16498"/>
                    <a:pt x="112682" y="25683"/>
                  </a:cubicBezTo>
                  <a:cubicBezTo>
                    <a:pt x="112682" y="32642"/>
                    <a:pt x="110734" y="40436"/>
                    <a:pt x="108507" y="48787"/>
                  </a:cubicBezTo>
                  <a:lnTo>
                    <a:pt x="100713" y="81076"/>
                  </a:lnTo>
                  <a:lnTo>
                    <a:pt x="95146" y="102231"/>
                  </a:lnTo>
                  <a:cubicBezTo>
                    <a:pt x="94032" y="107799"/>
                    <a:pt x="91527" y="117263"/>
                    <a:pt x="91527" y="118654"/>
                  </a:cubicBezTo>
                  <a:cubicBezTo>
                    <a:pt x="91527" y="123665"/>
                    <a:pt x="95424" y="126170"/>
                    <a:pt x="99599" y="126170"/>
                  </a:cubicBezTo>
                  <a:cubicBezTo>
                    <a:pt x="108228" y="126170"/>
                    <a:pt x="109899" y="119211"/>
                    <a:pt x="112125" y="110304"/>
                  </a:cubicBezTo>
                  <a:cubicBezTo>
                    <a:pt x="116022" y="94716"/>
                    <a:pt x="126322" y="54076"/>
                    <a:pt x="128827" y="43220"/>
                  </a:cubicBezTo>
                  <a:cubicBezTo>
                    <a:pt x="129662" y="39601"/>
                    <a:pt x="144415" y="6199"/>
                    <a:pt x="174756" y="6199"/>
                  </a:cubicBezTo>
                  <a:cubicBezTo>
                    <a:pt x="186725" y="6199"/>
                    <a:pt x="189787" y="15663"/>
                    <a:pt x="189787" y="25683"/>
                  </a:cubicBezTo>
                  <a:cubicBezTo>
                    <a:pt x="189787" y="41550"/>
                    <a:pt x="178096" y="73282"/>
                    <a:pt x="172529" y="88035"/>
                  </a:cubicBezTo>
                  <a:cubicBezTo>
                    <a:pt x="170024" y="94716"/>
                    <a:pt x="168910" y="97778"/>
                    <a:pt x="168910" y="103345"/>
                  </a:cubicBezTo>
                  <a:cubicBezTo>
                    <a:pt x="168910" y="116428"/>
                    <a:pt x="178653" y="126170"/>
                    <a:pt x="191735" y="126170"/>
                  </a:cubicBezTo>
                  <a:cubicBezTo>
                    <a:pt x="217901" y="126170"/>
                    <a:pt x="228200" y="85530"/>
                    <a:pt x="228200" y="83303"/>
                  </a:cubicBezTo>
                  <a:cubicBezTo>
                    <a:pt x="228200" y="80520"/>
                    <a:pt x="225695" y="80520"/>
                    <a:pt x="224860" y="80520"/>
                  </a:cubicBezTo>
                  <a:cubicBezTo>
                    <a:pt x="222076" y="80520"/>
                    <a:pt x="222076" y="81355"/>
                    <a:pt x="220684" y="85530"/>
                  </a:cubicBezTo>
                  <a:cubicBezTo>
                    <a:pt x="216509" y="100283"/>
                    <a:pt x="207602" y="120046"/>
                    <a:pt x="192292" y="120046"/>
                  </a:cubicBezTo>
                  <a:cubicBezTo>
                    <a:pt x="187560" y="120046"/>
                    <a:pt x="185611" y="117263"/>
                    <a:pt x="185611" y="110860"/>
                  </a:cubicBezTo>
                  <a:cubicBezTo>
                    <a:pt x="185611" y="103902"/>
                    <a:pt x="188117" y="97221"/>
                    <a:pt x="190622" y="91097"/>
                  </a:cubicBezTo>
                  <a:cubicBezTo>
                    <a:pt x="195911" y="76623"/>
                    <a:pt x="207602" y="45725"/>
                    <a:pt x="207602" y="29859"/>
                  </a:cubicBezTo>
                  <a:cubicBezTo>
                    <a:pt x="207602" y="11766"/>
                    <a:pt x="196467" y="75"/>
                    <a:pt x="175591" y="75"/>
                  </a:cubicBezTo>
                  <a:cubicBezTo>
                    <a:pt x="154714" y="75"/>
                    <a:pt x="140518" y="12322"/>
                    <a:pt x="130219" y="27075"/>
                  </a:cubicBezTo>
                  <a:cubicBezTo>
                    <a:pt x="129940" y="23457"/>
                    <a:pt x="129105" y="13993"/>
                    <a:pt x="121311" y="7312"/>
                  </a:cubicBezTo>
                  <a:cubicBezTo>
                    <a:pt x="114352" y="1467"/>
                    <a:pt x="105445" y="75"/>
                    <a:pt x="98486" y="75"/>
                  </a:cubicBezTo>
                  <a:cubicBezTo>
                    <a:pt x="73434" y="75"/>
                    <a:pt x="59794" y="17890"/>
                    <a:pt x="55062" y="24292"/>
                  </a:cubicBezTo>
                  <a:cubicBezTo>
                    <a:pt x="53671" y="8425"/>
                    <a:pt x="41980" y="75"/>
                    <a:pt x="29454" y="75"/>
                  </a:cubicBezTo>
                  <a:cubicBezTo>
                    <a:pt x="16649" y="75"/>
                    <a:pt x="11360" y="10931"/>
                    <a:pt x="8855" y="15941"/>
                  </a:cubicBezTo>
                  <a:cubicBezTo>
                    <a:pt x="3845" y="25683"/>
                    <a:pt x="226" y="42107"/>
                    <a:pt x="226" y="42942"/>
                  </a:cubicBezTo>
                  <a:cubicBezTo>
                    <a:pt x="226" y="45725"/>
                    <a:pt x="3010" y="45725"/>
                    <a:pt x="3567" y="45725"/>
                  </a:cubicBezTo>
                  <a:cubicBezTo>
                    <a:pt x="6350" y="45725"/>
                    <a:pt x="6628" y="45447"/>
                    <a:pt x="8299" y="39323"/>
                  </a:cubicBezTo>
                  <a:cubicBezTo>
                    <a:pt x="13031" y="19560"/>
                    <a:pt x="18598" y="6199"/>
                    <a:pt x="28619" y="6199"/>
                  </a:cubicBezTo>
                  <a:cubicBezTo>
                    <a:pt x="33072" y="6199"/>
                    <a:pt x="37248" y="8425"/>
                    <a:pt x="37248" y="19003"/>
                  </a:cubicBezTo>
                  <a:cubicBezTo>
                    <a:pt x="37248" y="24848"/>
                    <a:pt x="36413" y="27910"/>
                    <a:pt x="32794" y="42385"/>
                  </a:cubicBezTo>
                  <a:lnTo>
                    <a:pt x="16649" y="106685"/>
                  </a:lnTo>
                  <a:close/>
                </a:path>
              </a:pathLst>
            </a:custGeom>
            <a:solidFill>
              <a:srgbClr val="1A1AFF"/>
            </a:solidFill>
            <a:ln w="29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FF9B9DE6-0A07-7615-D765-526406152D7C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904383" y="8092343"/>
              <a:ext cx="127041" cy="133082"/>
            </a:xfrm>
            <a:custGeom>
              <a:avLst/>
              <a:gdLst>
                <a:gd name="connsiteX0" fmla="*/ 67068 w 127041"/>
                <a:gd name="connsiteY0" fmla="*/ 16054 h 133082"/>
                <a:gd name="connsiteX1" fmla="*/ 87333 w 127041"/>
                <a:gd name="connsiteY1" fmla="*/ 7091 h 133082"/>
                <a:gd name="connsiteX2" fmla="*/ 95321 w 127041"/>
                <a:gd name="connsiteY2" fmla="*/ 2804 h 133082"/>
                <a:gd name="connsiteX3" fmla="*/ 92009 w 127041"/>
                <a:gd name="connsiteY3" fmla="*/ 76 h 133082"/>
                <a:gd name="connsiteX4" fmla="*/ 77590 w 127041"/>
                <a:gd name="connsiteY4" fmla="*/ 661 h 133082"/>
                <a:gd name="connsiteX5" fmla="*/ 62002 w 127041"/>
                <a:gd name="connsiteY5" fmla="*/ 856 h 133082"/>
                <a:gd name="connsiteX6" fmla="*/ 48558 w 127041"/>
                <a:gd name="connsiteY6" fmla="*/ 661 h 133082"/>
                <a:gd name="connsiteX7" fmla="*/ 35892 w 127041"/>
                <a:gd name="connsiteY7" fmla="*/ 76 h 133082"/>
                <a:gd name="connsiteX8" fmla="*/ 31801 w 127041"/>
                <a:gd name="connsiteY8" fmla="*/ 4363 h 133082"/>
                <a:gd name="connsiteX9" fmla="*/ 38036 w 127041"/>
                <a:gd name="connsiteY9" fmla="*/ 7091 h 133082"/>
                <a:gd name="connsiteX10" fmla="*/ 45440 w 127041"/>
                <a:gd name="connsiteY10" fmla="*/ 7480 h 133082"/>
                <a:gd name="connsiteX11" fmla="*/ 49922 w 127041"/>
                <a:gd name="connsiteY11" fmla="*/ 10208 h 133082"/>
                <a:gd name="connsiteX12" fmla="*/ 49142 w 127041"/>
                <a:gd name="connsiteY12" fmla="*/ 14495 h 133082"/>
                <a:gd name="connsiteX13" fmla="*/ 23227 w 127041"/>
                <a:gd name="connsiteY13" fmla="*/ 117960 h 133082"/>
                <a:gd name="connsiteX14" fmla="*/ 6080 w 127041"/>
                <a:gd name="connsiteY14" fmla="*/ 126144 h 133082"/>
                <a:gd name="connsiteX15" fmla="*/ 235 w 127041"/>
                <a:gd name="connsiteY15" fmla="*/ 130236 h 133082"/>
                <a:gd name="connsiteX16" fmla="*/ 6080 w 127041"/>
                <a:gd name="connsiteY16" fmla="*/ 133158 h 133082"/>
                <a:gd name="connsiteX17" fmla="*/ 104090 w 127041"/>
                <a:gd name="connsiteY17" fmla="*/ 133158 h 133082"/>
                <a:gd name="connsiteX18" fmla="*/ 110715 w 127041"/>
                <a:gd name="connsiteY18" fmla="*/ 129261 h 133082"/>
                <a:gd name="connsiteX19" fmla="*/ 127277 w 127041"/>
                <a:gd name="connsiteY19" fmla="*/ 84641 h 133082"/>
                <a:gd name="connsiteX20" fmla="*/ 123964 w 127041"/>
                <a:gd name="connsiteY20" fmla="*/ 81913 h 133082"/>
                <a:gd name="connsiteX21" fmla="*/ 120067 w 127041"/>
                <a:gd name="connsiteY21" fmla="*/ 86005 h 133082"/>
                <a:gd name="connsiteX22" fmla="*/ 68432 w 127041"/>
                <a:gd name="connsiteY22" fmla="*/ 126144 h 133082"/>
                <a:gd name="connsiteX23" fmla="*/ 46414 w 127041"/>
                <a:gd name="connsiteY23" fmla="*/ 126144 h 133082"/>
                <a:gd name="connsiteX24" fmla="*/ 40179 w 127041"/>
                <a:gd name="connsiteY24" fmla="*/ 124195 h 133082"/>
                <a:gd name="connsiteX25" fmla="*/ 40959 w 127041"/>
                <a:gd name="connsiteY25" fmla="*/ 120103 h 133082"/>
                <a:gd name="connsiteX26" fmla="*/ 67068 w 127041"/>
                <a:gd name="connsiteY26" fmla="*/ 16054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7041" h="133082">
                  <a:moveTo>
                    <a:pt x="67068" y="16054"/>
                  </a:moveTo>
                  <a:cubicBezTo>
                    <a:pt x="68822" y="9039"/>
                    <a:pt x="69407" y="7091"/>
                    <a:pt x="87333" y="7091"/>
                  </a:cubicBezTo>
                  <a:cubicBezTo>
                    <a:pt x="93373" y="7091"/>
                    <a:pt x="95321" y="7091"/>
                    <a:pt x="95321" y="2804"/>
                  </a:cubicBezTo>
                  <a:cubicBezTo>
                    <a:pt x="95321" y="2609"/>
                    <a:pt x="95127" y="76"/>
                    <a:pt x="92009" y="76"/>
                  </a:cubicBezTo>
                  <a:cubicBezTo>
                    <a:pt x="87527" y="76"/>
                    <a:pt x="82267" y="466"/>
                    <a:pt x="77590" y="661"/>
                  </a:cubicBezTo>
                  <a:cubicBezTo>
                    <a:pt x="72719" y="856"/>
                    <a:pt x="66873" y="856"/>
                    <a:pt x="62002" y="856"/>
                  </a:cubicBezTo>
                  <a:cubicBezTo>
                    <a:pt x="57910" y="856"/>
                    <a:pt x="52649" y="661"/>
                    <a:pt x="48558" y="661"/>
                  </a:cubicBezTo>
                  <a:cubicBezTo>
                    <a:pt x="44466" y="661"/>
                    <a:pt x="39789" y="76"/>
                    <a:pt x="35892" y="76"/>
                  </a:cubicBezTo>
                  <a:cubicBezTo>
                    <a:pt x="34723" y="76"/>
                    <a:pt x="31801" y="76"/>
                    <a:pt x="31801" y="4363"/>
                  </a:cubicBezTo>
                  <a:cubicBezTo>
                    <a:pt x="31801" y="7091"/>
                    <a:pt x="34139" y="7091"/>
                    <a:pt x="38036" y="7091"/>
                  </a:cubicBezTo>
                  <a:cubicBezTo>
                    <a:pt x="38231" y="7091"/>
                    <a:pt x="41933" y="7091"/>
                    <a:pt x="45440" y="7480"/>
                  </a:cubicBezTo>
                  <a:cubicBezTo>
                    <a:pt x="49532" y="7870"/>
                    <a:pt x="49922" y="8260"/>
                    <a:pt x="49922" y="10208"/>
                  </a:cubicBezTo>
                  <a:cubicBezTo>
                    <a:pt x="49922" y="10598"/>
                    <a:pt x="49922" y="11572"/>
                    <a:pt x="49142" y="14495"/>
                  </a:cubicBezTo>
                  <a:lnTo>
                    <a:pt x="23227" y="117960"/>
                  </a:lnTo>
                  <a:cubicBezTo>
                    <a:pt x="21474" y="124585"/>
                    <a:pt x="21084" y="126144"/>
                    <a:pt x="6080" y="126144"/>
                  </a:cubicBezTo>
                  <a:cubicBezTo>
                    <a:pt x="2768" y="126144"/>
                    <a:pt x="235" y="126144"/>
                    <a:pt x="235" y="130236"/>
                  </a:cubicBezTo>
                  <a:cubicBezTo>
                    <a:pt x="235" y="133158"/>
                    <a:pt x="2573" y="133158"/>
                    <a:pt x="6080" y="133158"/>
                  </a:cubicBezTo>
                  <a:lnTo>
                    <a:pt x="104090" y="133158"/>
                  </a:lnTo>
                  <a:cubicBezTo>
                    <a:pt x="108961" y="133158"/>
                    <a:pt x="109156" y="132963"/>
                    <a:pt x="110715" y="129261"/>
                  </a:cubicBezTo>
                  <a:cubicBezTo>
                    <a:pt x="112663" y="124000"/>
                    <a:pt x="127277" y="86200"/>
                    <a:pt x="127277" y="84641"/>
                  </a:cubicBezTo>
                  <a:cubicBezTo>
                    <a:pt x="127277" y="84056"/>
                    <a:pt x="126887" y="81913"/>
                    <a:pt x="123964" y="81913"/>
                  </a:cubicBezTo>
                  <a:cubicBezTo>
                    <a:pt x="121626" y="81913"/>
                    <a:pt x="121236" y="82887"/>
                    <a:pt x="120067" y="86005"/>
                  </a:cubicBezTo>
                  <a:cubicBezTo>
                    <a:pt x="112663" y="104515"/>
                    <a:pt x="104090" y="126144"/>
                    <a:pt x="68432" y="126144"/>
                  </a:cubicBezTo>
                  <a:lnTo>
                    <a:pt x="46414" y="126144"/>
                  </a:lnTo>
                  <a:cubicBezTo>
                    <a:pt x="40374" y="126144"/>
                    <a:pt x="40179" y="125949"/>
                    <a:pt x="40179" y="124195"/>
                  </a:cubicBezTo>
                  <a:cubicBezTo>
                    <a:pt x="40179" y="124000"/>
                    <a:pt x="40179" y="123026"/>
                    <a:pt x="40959" y="120103"/>
                  </a:cubicBezTo>
                  <a:lnTo>
                    <a:pt x="67068" y="16054"/>
                  </a:lnTo>
                  <a:close/>
                </a:path>
              </a:pathLst>
            </a:custGeom>
            <a:solidFill>
              <a:srgbClr val="1A1AFF"/>
            </a:solidFill>
            <a:ln w="2993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290" name="Groupe 28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red{h_m} &#10;$$&#10;\end{document}&#10;" title="IguanaTex Vector Display">
            <a:extLst>
              <a:ext uri="{FF2B5EF4-FFF2-40B4-BE49-F238E27FC236}">
                <a16:creationId xmlns:a16="http://schemas.microsoft.com/office/drawing/2014/main" id="{896FEE86-0833-8F9C-2A93-7808A972552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264400" y="6083300"/>
            <a:ext cx="307474" cy="236880"/>
            <a:chOff x="13132264" y="7977793"/>
            <a:chExt cx="307474" cy="236880"/>
          </a:xfrm>
        </p:grpSpPr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7C00379F-B1F2-B711-B16F-E7656D1D867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3132264" y="7977793"/>
              <a:ext cx="126159" cy="196241"/>
            </a:xfrm>
            <a:custGeom>
              <a:avLst/>
              <a:gdLst>
                <a:gd name="connsiteX0" fmla="*/ 59838 w 126159"/>
                <a:gd name="connsiteY0" fmla="*/ 3137 h 196241"/>
                <a:gd name="connsiteX1" fmla="*/ 56498 w 126159"/>
                <a:gd name="connsiteY1" fmla="*/ 75 h 196241"/>
                <a:gd name="connsiteX2" fmla="*/ 25151 w 126159"/>
                <a:gd name="connsiteY2" fmla="*/ 2858 h 196241"/>
                <a:gd name="connsiteX3" fmla="*/ 20269 w 126159"/>
                <a:gd name="connsiteY3" fmla="*/ 8425 h 196241"/>
                <a:gd name="connsiteX4" fmla="*/ 26435 w 126159"/>
                <a:gd name="connsiteY4" fmla="*/ 11766 h 196241"/>
                <a:gd name="connsiteX5" fmla="*/ 39283 w 126159"/>
                <a:gd name="connsiteY5" fmla="*/ 16498 h 196241"/>
                <a:gd name="connsiteX6" fmla="*/ 38512 w 126159"/>
                <a:gd name="connsiteY6" fmla="*/ 22065 h 196241"/>
                <a:gd name="connsiteX7" fmla="*/ 1255 w 126159"/>
                <a:gd name="connsiteY7" fmla="*/ 182398 h 196241"/>
                <a:gd name="connsiteX8" fmla="*/ 227 w 126159"/>
                <a:gd name="connsiteY8" fmla="*/ 188522 h 196241"/>
                <a:gd name="connsiteX9" fmla="*/ 7678 w 126159"/>
                <a:gd name="connsiteY9" fmla="*/ 196316 h 196241"/>
                <a:gd name="connsiteX10" fmla="*/ 17185 w 126159"/>
                <a:gd name="connsiteY10" fmla="*/ 189079 h 196241"/>
                <a:gd name="connsiteX11" fmla="*/ 22067 w 126159"/>
                <a:gd name="connsiteY11" fmla="*/ 167923 h 196241"/>
                <a:gd name="connsiteX12" fmla="*/ 27720 w 126159"/>
                <a:gd name="connsiteY12" fmla="*/ 142871 h 196241"/>
                <a:gd name="connsiteX13" fmla="*/ 32088 w 126159"/>
                <a:gd name="connsiteY13" fmla="*/ 124222 h 196241"/>
                <a:gd name="connsiteX14" fmla="*/ 34914 w 126159"/>
                <a:gd name="connsiteY14" fmla="*/ 111696 h 196241"/>
                <a:gd name="connsiteX15" fmla="*/ 52387 w 126159"/>
                <a:gd name="connsiteY15" fmla="*/ 86087 h 196241"/>
                <a:gd name="connsiteX16" fmla="*/ 77053 w 126159"/>
                <a:gd name="connsiteY16" fmla="*/ 76344 h 196241"/>
                <a:gd name="connsiteX17" fmla="*/ 90928 w 126159"/>
                <a:gd name="connsiteY17" fmla="*/ 95829 h 196241"/>
                <a:gd name="connsiteX18" fmla="*/ 74998 w 126159"/>
                <a:gd name="connsiteY18" fmla="*/ 158181 h 196241"/>
                <a:gd name="connsiteX19" fmla="*/ 71657 w 126159"/>
                <a:gd name="connsiteY19" fmla="*/ 173491 h 196241"/>
                <a:gd name="connsiteX20" fmla="*/ 92727 w 126159"/>
                <a:gd name="connsiteY20" fmla="*/ 196316 h 196241"/>
                <a:gd name="connsiteX21" fmla="*/ 126387 w 126159"/>
                <a:gd name="connsiteY21" fmla="*/ 153449 h 196241"/>
                <a:gd name="connsiteX22" fmla="*/ 123303 w 126159"/>
                <a:gd name="connsiteY22" fmla="*/ 150665 h 196241"/>
                <a:gd name="connsiteX23" fmla="*/ 119449 w 126159"/>
                <a:gd name="connsiteY23" fmla="*/ 155676 h 196241"/>
                <a:gd name="connsiteX24" fmla="*/ 93241 w 126159"/>
                <a:gd name="connsiteY24" fmla="*/ 190192 h 196241"/>
                <a:gd name="connsiteX25" fmla="*/ 87074 w 126159"/>
                <a:gd name="connsiteY25" fmla="*/ 181006 h 196241"/>
                <a:gd name="connsiteX26" fmla="*/ 91699 w 126159"/>
                <a:gd name="connsiteY26" fmla="*/ 161243 h 196241"/>
                <a:gd name="connsiteX27" fmla="*/ 107373 w 126159"/>
                <a:gd name="connsiteY27" fmla="*/ 100005 h 196241"/>
                <a:gd name="connsiteX28" fmla="*/ 77824 w 126159"/>
                <a:gd name="connsiteY28" fmla="*/ 70220 h 196241"/>
                <a:gd name="connsiteX29" fmla="*/ 39796 w 126159"/>
                <a:gd name="connsiteY29" fmla="*/ 91654 h 196241"/>
                <a:gd name="connsiteX30" fmla="*/ 59838 w 126159"/>
                <a:gd name="connsiteY30" fmla="*/ 3137 h 1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159" h="196241">
                  <a:moveTo>
                    <a:pt x="59838" y="3137"/>
                  </a:moveTo>
                  <a:cubicBezTo>
                    <a:pt x="59838" y="2858"/>
                    <a:pt x="59838" y="75"/>
                    <a:pt x="56498" y="75"/>
                  </a:cubicBezTo>
                  <a:cubicBezTo>
                    <a:pt x="50588" y="75"/>
                    <a:pt x="31831" y="2302"/>
                    <a:pt x="25151" y="2858"/>
                  </a:cubicBezTo>
                  <a:cubicBezTo>
                    <a:pt x="23095" y="3137"/>
                    <a:pt x="20269" y="3415"/>
                    <a:pt x="20269" y="8425"/>
                  </a:cubicBezTo>
                  <a:cubicBezTo>
                    <a:pt x="20269" y="11766"/>
                    <a:pt x="22581" y="11766"/>
                    <a:pt x="26435" y="11766"/>
                  </a:cubicBezTo>
                  <a:cubicBezTo>
                    <a:pt x="38769" y="11766"/>
                    <a:pt x="39283" y="13714"/>
                    <a:pt x="39283" y="16498"/>
                  </a:cubicBezTo>
                  <a:lnTo>
                    <a:pt x="38512" y="22065"/>
                  </a:lnTo>
                  <a:lnTo>
                    <a:pt x="1255" y="182398"/>
                  </a:lnTo>
                  <a:cubicBezTo>
                    <a:pt x="227" y="186295"/>
                    <a:pt x="227" y="186852"/>
                    <a:pt x="227" y="188522"/>
                  </a:cubicBezTo>
                  <a:cubicBezTo>
                    <a:pt x="227" y="194924"/>
                    <a:pt x="5366" y="196316"/>
                    <a:pt x="7678" y="196316"/>
                  </a:cubicBezTo>
                  <a:cubicBezTo>
                    <a:pt x="11789" y="196316"/>
                    <a:pt x="15901" y="192976"/>
                    <a:pt x="17185" y="189079"/>
                  </a:cubicBezTo>
                  <a:lnTo>
                    <a:pt x="22067" y="167923"/>
                  </a:lnTo>
                  <a:lnTo>
                    <a:pt x="27720" y="142871"/>
                  </a:lnTo>
                  <a:cubicBezTo>
                    <a:pt x="29262" y="136748"/>
                    <a:pt x="30803" y="130624"/>
                    <a:pt x="32088" y="124222"/>
                  </a:cubicBezTo>
                  <a:cubicBezTo>
                    <a:pt x="32602" y="122551"/>
                    <a:pt x="34657" y="113366"/>
                    <a:pt x="34914" y="111696"/>
                  </a:cubicBezTo>
                  <a:cubicBezTo>
                    <a:pt x="35685" y="109190"/>
                    <a:pt x="43651" y="93602"/>
                    <a:pt x="52387" y="86087"/>
                  </a:cubicBezTo>
                  <a:cubicBezTo>
                    <a:pt x="58039" y="81633"/>
                    <a:pt x="66005" y="76344"/>
                    <a:pt x="77053" y="76344"/>
                  </a:cubicBezTo>
                  <a:cubicBezTo>
                    <a:pt x="88102" y="76344"/>
                    <a:pt x="90928" y="85808"/>
                    <a:pt x="90928" y="95829"/>
                  </a:cubicBezTo>
                  <a:cubicBezTo>
                    <a:pt x="90928" y="110860"/>
                    <a:pt x="81164" y="141201"/>
                    <a:pt x="74998" y="158181"/>
                  </a:cubicBezTo>
                  <a:cubicBezTo>
                    <a:pt x="72942" y="164583"/>
                    <a:pt x="71657" y="167923"/>
                    <a:pt x="71657" y="173491"/>
                  </a:cubicBezTo>
                  <a:cubicBezTo>
                    <a:pt x="71657" y="186573"/>
                    <a:pt x="80651" y="196316"/>
                    <a:pt x="92727" y="196316"/>
                  </a:cubicBezTo>
                  <a:cubicBezTo>
                    <a:pt x="116880" y="196316"/>
                    <a:pt x="126387" y="155676"/>
                    <a:pt x="126387" y="153449"/>
                  </a:cubicBezTo>
                  <a:cubicBezTo>
                    <a:pt x="126387" y="150665"/>
                    <a:pt x="124074" y="150665"/>
                    <a:pt x="123303" y="150665"/>
                  </a:cubicBezTo>
                  <a:cubicBezTo>
                    <a:pt x="120734" y="150665"/>
                    <a:pt x="120734" y="151500"/>
                    <a:pt x="119449" y="155676"/>
                  </a:cubicBezTo>
                  <a:cubicBezTo>
                    <a:pt x="115595" y="170429"/>
                    <a:pt x="107373" y="190192"/>
                    <a:pt x="93241" y="190192"/>
                  </a:cubicBezTo>
                  <a:cubicBezTo>
                    <a:pt x="88873" y="190192"/>
                    <a:pt x="87074" y="187408"/>
                    <a:pt x="87074" y="181006"/>
                  </a:cubicBezTo>
                  <a:cubicBezTo>
                    <a:pt x="87074" y="174047"/>
                    <a:pt x="89387" y="167367"/>
                    <a:pt x="91699" y="161243"/>
                  </a:cubicBezTo>
                  <a:cubicBezTo>
                    <a:pt x="95810" y="149274"/>
                    <a:pt x="107373" y="116149"/>
                    <a:pt x="107373" y="100005"/>
                  </a:cubicBezTo>
                  <a:cubicBezTo>
                    <a:pt x="107373" y="81911"/>
                    <a:pt x="97095" y="70220"/>
                    <a:pt x="77824" y="70220"/>
                  </a:cubicBezTo>
                  <a:cubicBezTo>
                    <a:pt x="61637" y="70220"/>
                    <a:pt x="49303" y="78850"/>
                    <a:pt x="39796" y="91654"/>
                  </a:cubicBezTo>
                  <a:lnTo>
                    <a:pt x="59838" y="3137"/>
                  </a:lnTo>
                  <a:close/>
                </a:path>
              </a:pathLst>
            </a:custGeom>
            <a:solidFill>
              <a:srgbClr val="FF1A1A"/>
            </a:solidFill>
            <a:ln w="278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E8B03002-D4DA-199A-8367-CDCE386CF36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3274626" y="8126796"/>
              <a:ext cx="165112" cy="87877"/>
            </a:xfrm>
            <a:custGeom>
              <a:avLst/>
              <a:gdLst>
                <a:gd name="connsiteX0" fmla="*/ 69839 w 165112"/>
                <a:gd name="connsiteY0" fmla="*/ 70222 h 87877"/>
                <a:gd name="connsiteX1" fmla="*/ 67321 w 165112"/>
                <a:gd name="connsiteY1" fmla="*/ 81718 h 87877"/>
                <a:gd name="connsiteX2" fmla="*/ 73436 w 165112"/>
                <a:gd name="connsiteY2" fmla="*/ 87953 h 87877"/>
                <a:gd name="connsiteX3" fmla="*/ 80451 w 165112"/>
                <a:gd name="connsiteY3" fmla="*/ 83667 h 87877"/>
                <a:gd name="connsiteX4" fmla="*/ 83688 w 165112"/>
                <a:gd name="connsiteY4" fmla="*/ 71586 h 87877"/>
                <a:gd name="connsiteX5" fmla="*/ 87645 w 165112"/>
                <a:gd name="connsiteY5" fmla="*/ 54049 h 87877"/>
                <a:gd name="connsiteX6" fmla="*/ 90703 w 165112"/>
                <a:gd name="connsiteY6" fmla="*/ 40995 h 87877"/>
                <a:gd name="connsiteX7" fmla="*/ 96278 w 165112"/>
                <a:gd name="connsiteY7" fmla="*/ 26186 h 87877"/>
                <a:gd name="connsiteX8" fmla="*/ 125056 w 165112"/>
                <a:gd name="connsiteY8" fmla="*/ 5532 h 87877"/>
                <a:gd name="connsiteX9" fmla="*/ 135668 w 165112"/>
                <a:gd name="connsiteY9" fmla="*/ 19171 h 87877"/>
                <a:gd name="connsiteX10" fmla="*/ 125056 w 165112"/>
                <a:gd name="connsiteY10" fmla="*/ 60674 h 87877"/>
                <a:gd name="connsiteX11" fmla="*/ 122358 w 165112"/>
                <a:gd name="connsiteY11" fmla="*/ 71196 h 87877"/>
                <a:gd name="connsiteX12" fmla="*/ 139445 w 165112"/>
                <a:gd name="connsiteY12" fmla="*/ 87953 h 87877"/>
                <a:gd name="connsiteX13" fmla="*/ 165345 w 165112"/>
                <a:gd name="connsiteY13" fmla="*/ 58141 h 87877"/>
                <a:gd name="connsiteX14" fmla="*/ 162467 w 165112"/>
                <a:gd name="connsiteY14" fmla="*/ 55608 h 87877"/>
                <a:gd name="connsiteX15" fmla="*/ 159050 w 165112"/>
                <a:gd name="connsiteY15" fmla="*/ 58921 h 87877"/>
                <a:gd name="connsiteX16" fmla="*/ 139985 w 165112"/>
                <a:gd name="connsiteY16" fmla="*/ 82497 h 87877"/>
                <a:gd name="connsiteX17" fmla="*/ 135488 w 165112"/>
                <a:gd name="connsiteY17" fmla="*/ 75678 h 87877"/>
                <a:gd name="connsiteX18" fmla="*/ 139625 w 165112"/>
                <a:gd name="connsiteY18" fmla="*/ 59895 h 87877"/>
                <a:gd name="connsiteX19" fmla="*/ 149158 w 165112"/>
                <a:gd name="connsiteY19" fmla="*/ 22289 h 87877"/>
                <a:gd name="connsiteX20" fmla="*/ 142503 w 165112"/>
                <a:gd name="connsiteY20" fmla="*/ 5337 h 87877"/>
                <a:gd name="connsiteX21" fmla="*/ 125776 w 165112"/>
                <a:gd name="connsiteY21" fmla="*/ 76 h 87877"/>
                <a:gd name="connsiteX22" fmla="*/ 93940 w 165112"/>
                <a:gd name="connsiteY22" fmla="*/ 19756 h 87877"/>
                <a:gd name="connsiteX23" fmla="*/ 70558 w 165112"/>
                <a:gd name="connsiteY23" fmla="*/ 76 h 87877"/>
                <a:gd name="connsiteX24" fmla="*/ 40162 w 165112"/>
                <a:gd name="connsiteY24" fmla="*/ 17808 h 87877"/>
                <a:gd name="connsiteX25" fmla="*/ 20917 w 165112"/>
                <a:gd name="connsiteY25" fmla="*/ 76 h 87877"/>
                <a:gd name="connsiteX26" fmla="*/ 6708 w 165112"/>
                <a:gd name="connsiteY26" fmla="*/ 10598 h 87877"/>
                <a:gd name="connsiteX27" fmla="*/ 233 w 165112"/>
                <a:gd name="connsiteY27" fmla="*/ 29888 h 87877"/>
                <a:gd name="connsiteX28" fmla="*/ 3290 w 165112"/>
                <a:gd name="connsiteY28" fmla="*/ 32421 h 87877"/>
                <a:gd name="connsiteX29" fmla="*/ 7247 w 165112"/>
                <a:gd name="connsiteY29" fmla="*/ 26576 h 87877"/>
                <a:gd name="connsiteX30" fmla="*/ 20377 w 165112"/>
                <a:gd name="connsiteY30" fmla="*/ 5532 h 87877"/>
                <a:gd name="connsiteX31" fmla="*/ 26313 w 165112"/>
                <a:gd name="connsiteY31" fmla="*/ 15080 h 87877"/>
                <a:gd name="connsiteX32" fmla="*/ 23435 w 165112"/>
                <a:gd name="connsiteY32" fmla="*/ 31252 h 87877"/>
                <a:gd name="connsiteX33" fmla="*/ 19478 w 165112"/>
                <a:gd name="connsiteY33" fmla="*/ 48789 h 87877"/>
                <a:gd name="connsiteX34" fmla="*/ 13722 w 165112"/>
                <a:gd name="connsiteY34" fmla="*/ 73729 h 87877"/>
                <a:gd name="connsiteX35" fmla="*/ 11924 w 165112"/>
                <a:gd name="connsiteY35" fmla="*/ 81718 h 87877"/>
                <a:gd name="connsiteX36" fmla="*/ 18039 w 165112"/>
                <a:gd name="connsiteY36" fmla="*/ 87953 h 87877"/>
                <a:gd name="connsiteX37" fmla="*/ 25054 w 165112"/>
                <a:gd name="connsiteY37" fmla="*/ 83667 h 87877"/>
                <a:gd name="connsiteX38" fmla="*/ 28291 w 165112"/>
                <a:gd name="connsiteY38" fmla="*/ 71586 h 87877"/>
                <a:gd name="connsiteX39" fmla="*/ 32248 w 165112"/>
                <a:gd name="connsiteY39" fmla="*/ 54049 h 87877"/>
                <a:gd name="connsiteX40" fmla="*/ 35306 w 165112"/>
                <a:gd name="connsiteY40" fmla="*/ 40995 h 87877"/>
                <a:gd name="connsiteX41" fmla="*/ 42860 w 165112"/>
                <a:gd name="connsiteY41" fmla="*/ 23458 h 87877"/>
                <a:gd name="connsiteX42" fmla="*/ 69839 w 165112"/>
                <a:gd name="connsiteY42" fmla="*/ 5532 h 87877"/>
                <a:gd name="connsiteX43" fmla="*/ 80451 w 165112"/>
                <a:gd name="connsiteY43" fmla="*/ 19171 h 87877"/>
                <a:gd name="connsiteX44" fmla="*/ 77393 w 165112"/>
                <a:gd name="connsiteY44" fmla="*/ 37487 h 87877"/>
                <a:gd name="connsiteX45" fmla="*/ 69839 w 165112"/>
                <a:gd name="connsiteY45" fmla="*/ 70222 h 8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5112" h="87877">
                  <a:moveTo>
                    <a:pt x="69839" y="70222"/>
                  </a:moveTo>
                  <a:cubicBezTo>
                    <a:pt x="68940" y="74119"/>
                    <a:pt x="67321" y="80744"/>
                    <a:pt x="67321" y="81718"/>
                  </a:cubicBezTo>
                  <a:cubicBezTo>
                    <a:pt x="67321" y="86005"/>
                    <a:pt x="70558" y="87953"/>
                    <a:pt x="73436" y="87953"/>
                  </a:cubicBezTo>
                  <a:cubicBezTo>
                    <a:pt x="76674" y="87953"/>
                    <a:pt x="79551" y="85420"/>
                    <a:pt x="80451" y="83667"/>
                  </a:cubicBezTo>
                  <a:cubicBezTo>
                    <a:pt x="81350" y="81913"/>
                    <a:pt x="82789" y="75678"/>
                    <a:pt x="83688" y="71586"/>
                  </a:cubicBezTo>
                  <a:cubicBezTo>
                    <a:pt x="84587" y="67884"/>
                    <a:pt x="86566" y="58921"/>
                    <a:pt x="87645" y="54049"/>
                  </a:cubicBezTo>
                  <a:cubicBezTo>
                    <a:pt x="88724" y="49763"/>
                    <a:pt x="89803" y="45476"/>
                    <a:pt x="90703" y="40995"/>
                  </a:cubicBezTo>
                  <a:cubicBezTo>
                    <a:pt x="92681" y="32616"/>
                    <a:pt x="92681" y="32226"/>
                    <a:pt x="96278" y="26186"/>
                  </a:cubicBezTo>
                  <a:cubicBezTo>
                    <a:pt x="102034" y="16638"/>
                    <a:pt x="111027" y="5532"/>
                    <a:pt x="125056" y="5532"/>
                  </a:cubicBezTo>
                  <a:cubicBezTo>
                    <a:pt x="135128" y="5532"/>
                    <a:pt x="135668" y="14495"/>
                    <a:pt x="135668" y="19171"/>
                  </a:cubicBezTo>
                  <a:cubicBezTo>
                    <a:pt x="135668" y="30862"/>
                    <a:pt x="127934" y="52491"/>
                    <a:pt x="125056" y="60674"/>
                  </a:cubicBezTo>
                  <a:cubicBezTo>
                    <a:pt x="123078" y="66130"/>
                    <a:pt x="122358" y="67884"/>
                    <a:pt x="122358" y="71196"/>
                  </a:cubicBezTo>
                  <a:cubicBezTo>
                    <a:pt x="122358" y="81523"/>
                    <a:pt x="130272" y="87953"/>
                    <a:pt x="139445" y="87953"/>
                  </a:cubicBezTo>
                  <a:cubicBezTo>
                    <a:pt x="157431" y="87953"/>
                    <a:pt x="165345" y="61064"/>
                    <a:pt x="165345" y="58141"/>
                  </a:cubicBezTo>
                  <a:cubicBezTo>
                    <a:pt x="165345" y="55608"/>
                    <a:pt x="163007" y="55608"/>
                    <a:pt x="162467" y="55608"/>
                  </a:cubicBezTo>
                  <a:cubicBezTo>
                    <a:pt x="159949" y="55608"/>
                    <a:pt x="159769" y="56777"/>
                    <a:pt x="159050" y="58921"/>
                  </a:cubicBezTo>
                  <a:cubicBezTo>
                    <a:pt x="154913" y="74509"/>
                    <a:pt x="147179" y="82497"/>
                    <a:pt x="139985" y="82497"/>
                  </a:cubicBezTo>
                  <a:cubicBezTo>
                    <a:pt x="136208" y="82497"/>
                    <a:pt x="135488" y="79770"/>
                    <a:pt x="135488" y="75678"/>
                  </a:cubicBezTo>
                  <a:cubicBezTo>
                    <a:pt x="135488" y="71196"/>
                    <a:pt x="136387" y="68663"/>
                    <a:pt x="139625" y="59895"/>
                  </a:cubicBezTo>
                  <a:cubicBezTo>
                    <a:pt x="141783" y="53855"/>
                    <a:pt x="149158" y="33201"/>
                    <a:pt x="149158" y="22289"/>
                  </a:cubicBezTo>
                  <a:cubicBezTo>
                    <a:pt x="149158" y="19171"/>
                    <a:pt x="149158" y="10988"/>
                    <a:pt x="142503" y="5337"/>
                  </a:cubicBezTo>
                  <a:cubicBezTo>
                    <a:pt x="139445" y="2804"/>
                    <a:pt x="134229" y="76"/>
                    <a:pt x="125776" y="76"/>
                  </a:cubicBezTo>
                  <a:cubicBezTo>
                    <a:pt x="109588" y="76"/>
                    <a:pt x="99696" y="11572"/>
                    <a:pt x="93940" y="19756"/>
                  </a:cubicBezTo>
                  <a:cubicBezTo>
                    <a:pt x="92501" y="3194"/>
                    <a:pt x="79731" y="76"/>
                    <a:pt x="70558" y="76"/>
                  </a:cubicBezTo>
                  <a:cubicBezTo>
                    <a:pt x="55630" y="76"/>
                    <a:pt x="45558" y="10014"/>
                    <a:pt x="40162" y="17808"/>
                  </a:cubicBezTo>
                  <a:cubicBezTo>
                    <a:pt x="38903" y="4363"/>
                    <a:pt x="28291" y="76"/>
                    <a:pt x="20917" y="76"/>
                  </a:cubicBezTo>
                  <a:cubicBezTo>
                    <a:pt x="13183" y="76"/>
                    <a:pt x="9046" y="6117"/>
                    <a:pt x="6708" y="10598"/>
                  </a:cubicBezTo>
                  <a:cubicBezTo>
                    <a:pt x="2751" y="17808"/>
                    <a:pt x="233" y="28914"/>
                    <a:pt x="233" y="29888"/>
                  </a:cubicBezTo>
                  <a:cubicBezTo>
                    <a:pt x="233" y="32421"/>
                    <a:pt x="2751" y="32421"/>
                    <a:pt x="3290" y="32421"/>
                  </a:cubicBezTo>
                  <a:cubicBezTo>
                    <a:pt x="5808" y="32421"/>
                    <a:pt x="5988" y="31837"/>
                    <a:pt x="7247" y="26576"/>
                  </a:cubicBezTo>
                  <a:cubicBezTo>
                    <a:pt x="9945" y="15080"/>
                    <a:pt x="13363" y="5532"/>
                    <a:pt x="20377" y="5532"/>
                  </a:cubicBezTo>
                  <a:cubicBezTo>
                    <a:pt x="25054" y="5532"/>
                    <a:pt x="26313" y="9819"/>
                    <a:pt x="26313" y="15080"/>
                  </a:cubicBezTo>
                  <a:cubicBezTo>
                    <a:pt x="26313" y="18782"/>
                    <a:pt x="24694" y="25991"/>
                    <a:pt x="23435" y="31252"/>
                  </a:cubicBezTo>
                  <a:cubicBezTo>
                    <a:pt x="22176" y="36513"/>
                    <a:pt x="20377" y="44502"/>
                    <a:pt x="19478" y="48789"/>
                  </a:cubicBezTo>
                  <a:lnTo>
                    <a:pt x="13722" y="73729"/>
                  </a:lnTo>
                  <a:cubicBezTo>
                    <a:pt x="13003" y="76262"/>
                    <a:pt x="11924" y="81134"/>
                    <a:pt x="11924" y="81718"/>
                  </a:cubicBezTo>
                  <a:cubicBezTo>
                    <a:pt x="11924" y="86005"/>
                    <a:pt x="15161" y="87953"/>
                    <a:pt x="18039" y="87953"/>
                  </a:cubicBezTo>
                  <a:cubicBezTo>
                    <a:pt x="21276" y="87953"/>
                    <a:pt x="24154" y="85420"/>
                    <a:pt x="25054" y="83667"/>
                  </a:cubicBezTo>
                  <a:cubicBezTo>
                    <a:pt x="25953" y="81913"/>
                    <a:pt x="27392" y="75678"/>
                    <a:pt x="28291" y="71586"/>
                  </a:cubicBezTo>
                  <a:cubicBezTo>
                    <a:pt x="29190" y="67884"/>
                    <a:pt x="31169" y="58921"/>
                    <a:pt x="32248" y="54049"/>
                  </a:cubicBezTo>
                  <a:cubicBezTo>
                    <a:pt x="33327" y="49763"/>
                    <a:pt x="34406" y="45476"/>
                    <a:pt x="35306" y="40995"/>
                  </a:cubicBezTo>
                  <a:cubicBezTo>
                    <a:pt x="37284" y="33006"/>
                    <a:pt x="37644" y="31447"/>
                    <a:pt x="42860" y="23458"/>
                  </a:cubicBezTo>
                  <a:cubicBezTo>
                    <a:pt x="47896" y="15664"/>
                    <a:pt x="56349" y="5532"/>
                    <a:pt x="69839" y="5532"/>
                  </a:cubicBezTo>
                  <a:cubicBezTo>
                    <a:pt x="80271" y="5532"/>
                    <a:pt x="80451" y="15469"/>
                    <a:pt x="80451" y="19171"/>
                  </a:cubicBezTo>
                  <a:cubicBezTo>
                    <a:pt x="80451" y="24043"/>
                    <a:pt x="79911" y="26576"/>
                    <a:pt x="77393" y="37487"/>
                  </a:cubicBezTo>
                  <a:lnTo>
                    <a:pt x="69839" y="70222"/>
                  </a:lnTo>
                  <a:close/>
                </a:path>
              </a:pathLst>
            </a:custGeom>
            <a:solidFill>
              <a:srgbClr val="FF1A1A"/>
            </a:solidFill>
            <a:ln w="278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136" name="ZoneTexte 135">
            <a:extLst>
              <a:ext uri="{FF2B5EF4-FFF2-40B4-BE49-F238E27FC236}">
                <a16:creationId xmlns:a16="http://schemas.microsoft.com/office/drawing/2014/main" id="{916F84E0-CBA3-23DD-0975-DAD5E73F64F6}"/>
              </a:ext>
            </a:extLst>
          </p:cNvPr>
          <p:cNvSpPr txBox="1"/>
          <p:nvPr/>
        </p:nvSpPr>
        <p:spPr>
          <a:xfrm>
            <a:off x="6780906" y="6012992"/>
            <a:ext cx="451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et</a:t>
            </a: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F76A43FE-4235-545F-C8D7-78A3BE72D4F2}"/>
              </a:ext>
            </a:extLst>
          </p:cNvPr>
          <p:cNvSpPr txBox="1"/>
          <p:nvPr/>
        </p:nvSpPr>
        <p:spPr>
          <a:xfrm>
            <a:off x="7746839" y="5992496"/>
            <a:ext cx="13971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inconnues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18DE17E6-D9AF-7CA1-F02D-14DE0ABD62F9}"/>
              </a:ext>
            </a:extLst>
          </p:cNvPr>
          <p:cNvSpPr txBox="1"/>
          <p:nvPr/>
        </p:nvSpPr>
        <p:spPr>
          <a:xfrm>
            <a:off x="5242414" y="6370911"/>
            <a:ext cx="41569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/>
              <a:t>Si tube, on remplace    par </a:t>
            </a:r>
          </a:p>
        </p:txBody>
      </p:sp>
      <p:sp>
        <p:nvSpPr>
          <p:cNvPr id="264" name="Graphique 262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 b&#10;$$&#10;\end{document}&#10;" title="IguanaTex Vector Display">
            <a:extLst>
              <a:ext uri="{FF2B5EF4-FFF2-40B4-BE49-F238E27FC236}">
                <a16:creationId xmlns:a16="http://schemas.microsoft.com/office/drawing/2014/main" id="{475A70AC-5FA5-3419-2101-FC2173ACB2C3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8407400" y="6477000"/>
            <a:ext cx="129445" cy="212558"/>
          </a:xfrm>
          <a:custGeom>
            <a:avLst/>
            <a:gdLst>
              <a:gd name="connsiteX0" fmla="*/ 53676 w 102435"/>
              <a:gd name="connsiteY0" fmla="*/ 2699 h 168206"/>
              <a:gd name="connsiteX1" fmla="*/ 50057 w 102435"/>
              <a:gd name="connsiteY1" fmla="*/ 75 h 168206"/>
              <a:gd name="connsiteX2" fmla="*/ 16098 w 102435"/>
              <a:gd name="connsiteY2" fmla="*/ 2461 h 168206"/>
              <a:gd name="connsiteX3" fmla="*/ 10809 w 102435"/>
              <a:gd name="connsiteY3" fmla="*/ 7232 h 168206"/>
              <a:gd name="connsiteX4" fmla="*/ 17490 w 102435"/>
              <a:gd name="connsiteY4" fmla="*/ 10096 h 168206"/>
              <a:gd name="connsiteX5" fmla="*/ 31407 w 102435"/>
              <a:gd name="connsiteY5" fmla="*/ 14152 h 168206"/>
              <a:gd name="connsiteX6" fmla="*/ 27510 w 102435"/>
              <a:gd name="connsiteY6" fmla="*/ 28944 h 168206"/>
              <a:gd name="connsiteX7" fmla="*/ 4685 w 102435"/>
              <a:gd name="connsiteY7" fmla="*/ 106725 h 168206"/>
              <a:gd name="connsiteX8" fmla="*/ 231 w 102435"/>
              <a:gd name="connsiteY8" fmla="*/ 130823 h 168206"/>
              <a:gd name="connsiteX9" fmla="*/ 35583 w 102435"/>
              <a:gd name="connsiteY9" fmla="*/ 168281 h 168206"/>
              <a:gd name="connsiteX10" fmla="*/ 102667 w 102435"/>
              <a:gd name="connsiteY10" fmla="*/ 98374 h 168206"/>
              <a:gd name="connsiteX11" fmla="*/ 65645 w 102435"/>
              <a:gd name="connsiteY11" fmla="*/ 60200 h 168206"/>
              <a:gd name="connsiteX12" fmla="*/ 33078 w 102435"/>
              <a:gd name="connsiteY12" fmla="*/ 74515 h 168206"/>
              <a:gd name="connsiteX13" fmla="*/ 53676 w 102435"/>
              <a:gd name="connsiteY13" fmla="*/ 2699 h 168206"/>
              <a:gd name="connsiteX14" fmla="*/ 27510 w 102435"/>
              <a:gd name="connsiteY14" fmla="*/ 92887 h 168206"/>
              <a:gd name="connsiteX15" fmla="*/ 31686 w 102435"/>
              <a:gd name="connsiteY15" fmla="*/ 84536 h 168206"/>
              <a:gd name="connsiteX16" fmla="*/ 65088 w 102435"/>
              <a:gd name="connsiteY16" fmla="*/ 65449 h 168206"/>
              <a:gd name="connsiteX17" fmla="*/ 82625 w 102435"/>
              <a:gd name="connsiteY17" fmla="*/ 87876 h 168206"/>
              <a:gd name="connsiteX18" fmla="*/ 68429 w 102435"/>
              <a:gd name="connsiteY18" fmla="*/ 138458 h 168206"/>
              <a:gd name="connsiteX19" fmla="*/ 35583 w 102435"/>
              <a:gd name="connsiteY19" fmla="*/ 163032 h 168206"/>
              <a:gd name="connsiteX20" fmla="*/ 16933 w 102435"/>
              <a:gd name="connsiteY20" fmla="*/ 138935 h 168206"/>
              <a:gd name="connsiteX21" fmla="*/ 21387 w 102435"/>
              <a:gd name="connsiteY21" fmla="*/ 114837 h 168206"/>
              <a:gd name="connsiteX22" fmla="*/ 27510 w 102435"/>
              <a:gd name="connsiteY22" fmla="*/ 92887 h 16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2435" h="168206">
                <a:moveTo>
                  <a:pt x="53676" y="2699"/>
                </a:moveTo>
                <a:cubicBezTo>
                  <a:pt x="53676" y="2461"/>
                  <a:pt x="53676" y="75"/>
                  <a:pt x="50057" y="75"/>
                </a:cubicBezTo>
                <a:cubicBezTo>
                  <a:pt x="43655" y="75"/>
                  <a:pt x="23335" y="1983"/>
                  <a:pt x="16098" y="2461"/>
                </a:cubicBezTo>
                <a:cubicBezTo>
                  <a:pt x="13871" y="2699"/>
                  <a:pt x="10809" y="2938"/>
                  <a:pt x="10809" y="7232"/>
                </a:cubicBezTo>
                <a:cubicBezTo>
                  <a:pt x="10809" y="10096"/>
                  <a:pt x="13314" y="10096"/>
                  <a:pt x="17490" y="10096"/>
                </a:cubicBezTo>
                <a:cubicBezTo>
                  <a:pt x="30851" y="10096"/>
                  <a:pt x="31407" y="11766"/>
                  <a:pt x="31407" y="14152"/>
                </a:cubicBezTo>
                <a:cubicBezTo>
                  <a:pt x="31407" y="15822"/>
                  <a:pt x="28902" y="23934"/>
                  <a:pt x="27510" y="28944"/>
                </a:cubicBezTo>
                <a:lnTo>
                  <a:pt x="4685" y="106725"/>
                </a:lnTo>
                <a:cubicBezTo>
                  <a:pt x="1345" y="118654"/>
                  <a:pt x="231" y="122472"/>
                  <a:pt x="231" y="130823"/>
                </a:cubicBezTo>
                <a:cubicBezTo>
                  <a:pt x="231" y="153489"/>
                  <a:pt x="14984" y="168281"/>
                  <a:pt x="35583" y="168281"/>
                </a:cubicBezTo>
                <a:cubicBezTo>
                  <a:pt x="68429" y="168281"/>
                  <a:pt x="102667" y="132731"/>
                  <a:pt x="102667" y="98374"/>
                </a:cubicBezTo>
                <a:cubicBezTo>
                  <a:pt x="102667" y="76662"/>
                  <a:pt x="87914" y="60200"/>
                  <a:pt x="65645" y="60200"/>
                </a:cubicBezTo>
                <a:cubicBezTo>
                  <a:pt x="52841" y="60200"/>
                  <a:pt x="41428" y="67119"/>
                  <a:pt x="33078" y="74515"/>
                </a:cubicBezTo>
                <a:lnTo>
                  <a:pt x="53676" y="2699"/>
                </a:lnTo>
                <a:close/>
                <a:moveTo>
                  <a:pt x="27510" y="92887"/>
                </a:moveTo>
                <a:cubicBezTo>
                  <a:pt x="29181" y="87638"/>
                  <a:pt x="29181" y="87160"/>
                  <a:pt x="31686" y="84536"/>
                </a:cubicBezTo>
                <a:cubicBezTo>
                  <a:pt x="45325" y="69028"/>
                  <a:pt x="57851" y="65449"/>
                  <a:pt x="65088" y="65449"/>
                </a:cubicBezTo>
                <a:cubicBezTo>
                  <a:pt x="75109" y="65449"/>
                  <a:pt x="82625" y="72606"/>
                  <a:pt x="82625" y="87876"/>
                </a:cubicBezTo>
                <a:cubicBezTo>
                  <a:pt x="82625" y="101953"/>
                  <a:pt x="73439" y="129391"/>
                  <a:pt x="68429" y="138458"/>
                </a:cubicBezTo>
                <a:cubicBezTo>
                  <a:pt x="59243" y="154443"/>
                  <a:pt x="46439" y="163032"/>
                  <a:pt x="35583" y="163032"/>
                </a:cubicBezTo>
                <a:cubicBezTo>
                  <a:pt x="26119" y="163032"/>
                  <a:pt x="16933" y="156590"/>
                  <a:pt x="16933" y="138935"/>
                </a:cubicBezTo>
                <a:cubicBezTo>
                  <a:pt x="16933" y="134401"/>
                  <a:pt x="16933" y="129868"/>
                  <a:pt x="21387" y="114837"/>
                </a:cubicBezTo>
                <a:lnTo>
                  <a:pt x="27510" y="92887"/>
                </a:lnTo>
                <a:close/>
              </a:path>
            </a:pathLst>
          </a:custGeom>
          <a:solidFill>
            <a:srgbClr val="000000"/>
          </a:solidFill>
          <a:ln w="285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270" name="Groupe 26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 \pi D&#10;$$&#10;\end{document}&#10;" title="IguanaTex Vector Display">
            <a:extLst>
              <a:ext uri="{FF2B5EF4-FFF2-40B4-BE49-F238E27FC236}">
                <a16:creationId xmlns:a16="http://schemas.microsoft.com/office/drawing/2014/main" id="{BE0A2668-4C78-2425-E7BA-3DCB2CE7ECD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9196321" y="6455515"/>
            <a:ext cx="507823" cy="234043"/>
            <a:chOff x="15104242" y="8103474"/>
            <a:chExt cx="359277" cy="165582"/>
          </a:xfrm>
        </p:grpSpPr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BFE12883-CA76-2150-0B93-8ADD10D3C98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5104242" y="8163599"/>
              <a:ext cx="140291" cy="105457"/>
            </a:xfrm>
            <a:custGeom>
              <a:avLst/>
              <a:gdLst>
                <a:gd name="connsiteX0" fmla="*/ 62059 w 140291"/>
                <a:gd name="connsiteY0" fmla="*/ 13913 h 105457"/>
                <a:gd name="connsiteX1" fmla="*/ 91416 w 140291"/>
                <a:gd name="connsiteY1" fmla="*/ 13913 h 105457"/>
                <a:gd name="connsiteX2" fmla="*/ 80504 w 140291"/>
                <a:gd name="connsiteY2" fmla="*/ 75469 h 105457"/>
                <a:gd name="connsiteX3" fmla="*/ 82583 w 140291"/>
                <a:gd name="connsiteY3" fmla="*/ 93602 h 105457"/>
                <a:gd name="connsiteX4" fmla="*/ 91935 w 140291"/>
                <a:gd name="connsiteY4" fmla="*/ 105532 h 105457"/>
                <a:gd name="connsiteX5" fmla="*/ 102587 w 140291"/>
                <a:gd name="connsiteY5" fmla="*/ 96465 h 105457"/>
                <a:gd name="connsiteX6" fmla="*/ 101028 w 140291"/>
                <a:gd name="connsiteY6" fmla="*/ 91216 h 105457"/>
                <a:gd name="connsiteX7" fmla="*/ 93494 w 140291"/>
                <a:gd name="connsiteY7" fmla="*/ 51849 h 105457"/>
                <a:gd name="connsiteX8" fmla="*/ 98171 w 140291"/>
                <a:gd name="connsiteY8" fmla="*/ 13913 h 105457"/>
                <a:gd name="connsiteX9" fmla="*/ 127788 w 140291"/>
                <a:gd name="connsiteY9" fmla="*/ 13913 h 105457"/>
                <a:gd name="connsiteX10" fmla="*/ 140518 w 140291"/>
                <a:gd name="connsiteY10" fmla="*/ 5801 h 105457"/>
                <a:gd name="connsiteX11" fmla="*/ 130126 w 140291"/>
                <a:gd name="connsiteY11" fmla="*/ 75 h 105457"/>
                <a:gd name="connsiteX12" fmla="*/ 43093 w 140291"/>
                <a:gd name="connsiteY12" fmla="*/ 75 h 105457"/>
                <a:gd name="connsiteX13" fmla="*/ 16074 w 140291"/>
                <a:gd name="connsiteY13" fmla="*/ 11288 h 105457"/>
                <a:gd name="connsiteX14" fmla="*/ 226 w 140291"/>
                <a:gd name="connsiteY14" fmla="*/ 32762 h 105457"/>
                <a:gd name="connsiteX15" fmla="*/ 3344 w 140291"/>
                <a:gd name="connsiteY15" fmla="*/ 35148 h 105457"/>
                <a:gd name="connsiteX16" fmla="*/ 7501 w 140291"/>
                <a:gd name="connsiteY16" fmla="*/ 32285 h 105457"/>
                <a:gd name="connsiteX17" fmla="*/ 40495 w 140291"/>
                <a:gd name="connsiteY17" fmla="*/ 13913 h 105457"/>
                <a:gd name="connsiteX18" fmla="*/ 55304 w 140291"/>
                <a:gd name="connsiteY18" fmla="*/ 13913 h 105457"/>
                <a:gd name="connsiteX19" fmla="*/ 22049 w 140291"/>
                <a:gd name="connsiteY19" fmla="*/ 93364 h 105457"/>
                <a:gd name="connsiteX20" fmla="*/ 19971 w 140291"/>
                <a:gd name="connsiteY20" fmla="*/ 99090 h 105457"/>
                <a:gd name="connsiteX21" fmla="*/ 27505 w 140291"/>
                <a:gd name="connsiteY21" fmla="*/ 105532 h 105457"/>
                <a:gd name="connsiteX22" fmla="*/ 40495 w 140291"/>
                <a:gd name="connsiteY22" fmla="*/ 90024 h 105457"/>
                <a:gd name="connsiteX23" fmla="*/ 47510 w 140291"/>
                <a:gd name="connsiteY23" fmla="*/ 66642 h 105457"/>
                <a:gd name="connsiteX24" fmla="*/ 62059 w 140291"/>
                <a:gd name="connsiteY24" fmla="*/ 13913 h 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0291" h="105457">
                  <a:moveTo>
                    <a:pt x="62059" y="13913"/>
                  </a:moveTo>
                  <a:lnTo>
                    <a:pt x="91416" y="13913"/>
                  </a:lnTo>
                  <a:cubicBezTo>
                    <a:pt x="82842" y="49224"/>
                    <a:pt x="80504" y="59484"/>
                    <a:pt x="80504" y="75469"/>
                  </a:cubicBezTo>
                  <a:cubicBezTo>
                    <a:pt x="80504" y="79048"/>
                    <a:pt x="80504" y="85490"/>
                    <a:pt x="82583" y="93602"/>
                  </a:cubicBezTo>
                  <a:cubicBezTo>
                    <a:pt x="85181" y="104100"/>
                    <a:pt x="88038" y="105532"/>
                    <a:pt x="91935" y="105532"/>
                  </a:cubicBezTo>
                  <a:cubicBezTo>
                    <a:pt x="97131" y="105532"/>
                    <a:pt x="102587" y="101237"/>
                    <a:pt x="102587" y="96465"/>
                  </a:cubicBezTo>
                  <a:cubicBezTo>
                    <a:pt x="102587" y="95034"/>
                    <a:pt x="102587" y="94557"/>
                    <a:pt x="101028" y="91216"/>
                  </a:cubicBezTo>
                  <a:cubicBezTo>
                    <a:pt x="93494" y="74038"/>
                    <a:pt x="93494" y="58530"/>
                    <a:pt x="93494" y="51849"/>
                  </a:cubicBezTo>
                  <a:cubicBezTo>
                    <a:pt x="93494" y="39204"/>
                    <a:pt x="95313" y="26320"/>
                    <a:pt x="98171" y="13913"/>
                  </a:cubicBezTo>
                  <a:lnTo>
                    <a:pt x="127788" y="13913"/>
                  </a:lnTo>
                  <a:cubicBezTo>
                    <a:pt x="131165" y="13913"/>
                    <a:pt x="140518" y="13913"/>
                    <a:pt x="140518" y="5801"/>
                  </a:cubicBezTo>
                  <a:cubicBezTo>
                    <a:pt x="140518" y="75"/>
                    <a:pt x="135062" y="75"/>
                    <a:pt x="130126" y="75"/>
                  </a:cubicBezTo>
                  <a:lnTo>
                    <a:pt x="43093" y="75"/>
                  </a:lnTo>
                  <a:cubicBezTo>
                    <a:pt x="37378" y="75"/>
                    <a:pt x="27505" y="75"/>
                    <a:pt x="16074" y="11288"/>
                  </a:cubicBezTo>
                  <a:cubicBezTo>
                    <a:pt x="6981" y="20594"/>
                    <a:pt x="226" y="31569"/>
                    <a:pt x="226" y="32762"/>
                  </a:cubicBezTo>
                  <a:cubicBezTo>
                    <a:pt x="226" y="33000"/>
                    <a:pt x="226" y="35148"/>
                    <a:pt x="3344" y="35148"/>
                  </a:cubicBezTo>
                  <a:cubicBezTo>
                    <a:pt x="5422" y="35148"/>
                    <a:pt x="5942" y="34193"/>
                    <a:pt x="7501" y="32285"/>
                  </a:cubicBezTo>
                  <a:cubicBezTo>
                    <a:pt x="20231" y="13913"/>
                    <a:pt x="35299" y="13913"/>
                    <a:pt x="40495" y="13913"/>
                  </a:cubicBezTo>
                  <a:lnTo>
                    <a:pt x="55304" y="13913"/>
                  </a:lnTo>
                  <a:cubicBezTo>
                    <a:pt x="46990" y="42783"/>
                    <a:pt x="32961" y="71652"/>
                    <a:pt x="22049" y="93364"/>
                  </a:cubicBezTo>
                  <a:cubicBezTo>
                    <a:pt x="19971" y="96943"/>
                    <a:pt x="19971" y="97420"/>
                    <a:pt x="19971" y="99090"/>
                  </a:cubicBezTo>
                  <a:cubicBezTo>
                    <a:pt x="19971" y="103623"/>
                    <a:pt x="24128" y="105532"/>
                    <a:pt x="27505" y="105532"/>
                  </a:cubicBezTo>
                  <a:cubicBezTo>
                    <a:pt x="35299" y="105532"/>
                    <a:pt x="37378" y="98851"/>
                    <a:pt x="40495" y="90024"/>
                  </a:cubicBezTo>
                  <a:cubicBezTo>
                    <a:pt x="44132" y="79048"/>
                    <a:pt x="44132" y="78571"/>
                    <a:pt x="47510" y="66642"/>
                  </a:cubicBezTo>
                  <a:lnTo>
                    <a:pt x="62059" y="13913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AC0BF722-1351-3FB8-53A6-C5A16F47314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5265033" y="8103474"/>
              <a:ext cx="198486" cy="162957"/>
            </a:xfrm>
            <a:custGeom>
              <a:avLst/>
              <a:gdLst>
                <a:gd name="connsiteX0" fmla="*/ 31148 w 198486"/>
                <a:gd name="connsiteY0" fmla="*/ 144422 h 162957"/>
                <a:gd name="connsiteX1" fmla="*/ 7507 w 198486"/>
                <a:gd name="connsiteY1" fmla="*/ 155636 h 162957"/>
                <a:gd name="connsiteX2" fmla="*/ 232 w 198486"/>
                <a:gd name="connsiteY2" fmla="*/ 160169 h 162957"/>
                <a:gd name="connsiteX3" fmla="*/ 7507 w 198486"/>
                <a:gd name="connsiteY3" fmla="*/ 163032 h 162957"/>
                <a:gd name="connsiteX4" fmla="*/ 93500 w 198486"/>
                <a:gd name="connsiteY4" fmla="*/ 163032 h 162957"/>
                <a:gd name="connsiteX5" fmla="*/ 198719 w 198486"/>
                <a:gd name="connsiteY5" fmla="*/ 60438 h 162957"/>
                <a:gd name="connsiteX6" fmla="*/ 137666 w 198486"/>
                <a:gd name="connsiteY6" fmla="*/ 75 h 162957"/>
                <a:gd name="connsiteX7" fmla="*/ 50374 w 198486"/>
                <a:gd name="connsiteY7" fmla="*/ 75 h 162957"/>
                <a:gd name="connsiteX8" fmla="*/ 42580 w 198486"/>
                <a:gd name="connsiteY8" fmla="*/ 4608 h 162957"/>
                <a:gd name="connsiteX9" fmla="*/ 50114 w 198486"/>
                <a:gd name="connsiteY9" fmla="*/ 7471 h 162957"/>
                <a:gd name="connsiteX10" fmla="*/ 61285 w 198486"/>
                <a:gd name="connsiteY10" fmla="*/ 7948 h 162957"/>
                <a:gd name="connsiteX11" fmla="*/ 67001 w 198486"/>
                <a:gd name="connsiteY11" fmla="*/ 11766 h 162957"/>
                <a:gd name="connsiteX12" fmla="*/ 65962 w 198486"/>
                <a:gd name="connsiteY12" fmla="*/ 16299 h 162957"/>
                <a:gd name="connsiteX13" fmla="*/ 31148 w 198486"/>
                <a:gd name="connsiteY13" fmla="*/ 144422 h 162957"/>
                <a:gd name="connsiteX14" fmla="*/ 87265 w 198486"/>
                <a:gd name="connsiteY14" fmla="*/ 16537 h 162957"/>
                <a:gd name="connsiteX15" fmla="*/ 101294 w 198486"/>
                <a:gd name="connsiteY15" fmla="*/ 7471 h 162957"/>
                <a:gd name="connsiteX16" fmla="*/ 129093 w 198486"/>
                <a:gd name="connsiteY16" fmla="*/ 7471 h 162957"/>
                <a:gd name="connsiteX17" fmla="*/ 176116 w 198486"/>
                <a:gd name="connsiteY17" fmla="*/ 51610 h 162957"/>
                <a:gd name="connsiteX18" fmla="*/ 148837 w 198486"/>
                <a:gd name="connsiteY18" fmla="*/ 128675 h 162957"/>
                <a:gd name="connsiteX19" fmla="*/ 88824 w 198486"/>
                <a:gd name="connsiteY19" fmla="*/ 155636 h 162957"/>
                <a:gd name="connsiteX20" fmla="*/ 59467 w 198486"/>
                <a:gd name="connsiteY20" fmla="*/ 155636 h 162957"/>
                <a:gd name="connsiteX21" fmla="*/ 53751 w 198486"/>
                <a:gd name="connsiteY21" fmla="*/ 155397 h 162957"/>
                <a:gd name="connsiteX22" fmla="*/ 50374 w 198486"/>
                <a:gd name="connsiteY22" fmla="*/ 153012 h 162957"/>
                <a:gd name="connsiteX23" fmla="*/ 51673 w 198486"/>
                <a:gd name="connsiteY23" fmla="*/ 147524 h 162957"/>
                <a:gd name="connsiteX24" fmla="*/ 87265 w 198486"/>
                <a:gd name="connsiteY24" fmla="*/ 16537 h 16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86" h="162957">
                  <a:moveTo>
                    <a:pt x="31148" y="144422"/>
                  </a:moveTo>
                  <a:cubicBezTo>
                    <a:pt x="28550" y="153727"/>
                    <a:pt x="28031" y="155636"/>
                    <a:pt x="7507" y="155636"/>
                  </a:cubicBezTo>
                  <a:cubicBezTo>
                    <a:pt x="3090" y="155636"/>
                    <a:pt x="232" y="155636"/>
                    <a:pt x="232" y="160169"/>
                  </a:cubicBezTo>
                  <a:cubicBezTo>
                    <a:pt x="232" y="163032"/>
                    <a:pt x="2571" y="163032"/>
                    <a:pt x="7507" y="163032"/>
                  </a:cubicBezTo>
                  <a:lnTo>
                    <a:pt x="93500" y="163032"/>
                  </a:lnTo>
                  <a:cubicBezTo>
                    <a:pt x="147538" y="163032"/>
                    <a:pt x="198719" y="112690"/>
                    <a:pt x="198719" y="60438"/>
                  </a:cubicBezTo>
                  <a:cubicBezTo>
                    <a:pt x="198719" y="26797"/>
                    <a:pt x="176636" y="75"/>
                    <a:pt x="137666" y="75"/>
                  </a:cubicBezTo>
                  <a:lnTo>
                    <a:pt x="50374" y="75"/>
                  </a:lnTo>
                  <a:cubicBezTo>
                    <a:pt x="45437" y="75"/>
                    <a:pt x="42580" y="75"/>
                    <a:pt x="42580" y="4608"/>
                  </a:cubicBezTo>
                  <a:cubicBezTo>
                    <a:pt x="42580" y="7471"/>
                    <a:pt x="44918" y="7471"/>
                    <a:pt x="50114" y="7471"/>
                  </a:cubicBezTo>
                  <a:cubicBezTo>
                    <a:pt x="53491" y="7471"/>
                    <a:pt x="58168" y="7710"/>
                    <a:pt x="61285" y="7948"/>
                  </a:cubicBezTo>
                  <a:cubicBezTo>
                    <a:pt x="65442" y="8425"/>
                    <a:pt x="67001" y="9141"/>
                    <a:pt x="67001" y="11766"/>
                  </a:cubicBezTo>
                  <a:cubicBezTo>
                    <a:pt x="67001" y="12720"/>
                    <a:pt x="66741" y="13436"/>
                    <a:pt x="65962" y="16299"/>
                  </a:cubicBezTo>
                  <a:lnTo>
                    <a:pt x="31148" y="144422"/>
                  </a:lnTo>
                  <a:close/>
                  <a:moveTo>
                    <a:pt x="87265" y="16537"/>
                  </a:moveTo>
                  <a:cubicBezTo>
                    <a:pt x="89603" y="8187"/>
                    <a:pt x="90123" y="7471"/>
                    <a:pt x="101294" y="7471"/>
                  </a:cubicBezTo>
                  <a:lnTo>
                    <a:pt x="129093" y="7471"/>
                  </a:lnTo>
                  <a:cubicBezTo>
                    <a:pt x="154553" y="7471"/>
                    <a:pt x="176116" y="20116"/>
                    <a:pt x="176116" y="51610"/>
                  </a:cubicBezTo>
                  <a:cubicBezTo>
                    <a:pt x="176116" y="63301"/>
                    <a:pt x="170920" y="102430"/>
                    <a:pt x="148837" y="128675"/>
                  </a:cubicBezTo>
                  <a:cubicBezTo>
                    <a:pt x="141303" y="137503"/>
                    <a:pt x="120779" y="155636"/>
                    <a:pt x="88824" y="155636"/>
                  </a:cubicBezTo>
                  <a:lnTo>
                    <a:pt x="59467" y="155636"/>
                  </a:lnTo>
                  <a:cubicBezTo>
                    <a:pt x="55829" y="155636"/>
                    <a:pt x="55310" y="155636"/>
                    <a:pt x="53751" y="155397"/>
                  </a:cubicBezTo>
                  <a:cubicBezTo>
                    <a:pt x="51153" y="155159"/>
                    <a:pt x="50374" y="154920"/>
                    <a:pt x="50374" y="153012"/>
                  </a:cubicBezTo>
                  <a:cubicBezTo>
                    <a:pt x="50374" y="152296"/>
                    <a:pt x="50374" y="151819"/>
                    <a:pt x="51673" y="147524"/>
                  </a:cubicBezTo>
                  <a:lnTo>
                    <a:pt x="87265" y="16537"/>
                  </a:lnTo>
                  <a:close/>
                </a:path>
              </a:pathLst>
            </a:custGeom>
            <a:solidFill>
              <a:srgbClr val="000000"/>
            </a:solidFill>
            <a:ln w="2794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14D4FCDB-0755-06D6-CEE5-B1EB52385D36}"/>
              </a:ext>
            </a:extLst>
          </p:cNvPr>
          <p:cNvSpPr/>
          <p:nvPr/>
        </p:nvSpPr>
        <p:spPr bwMode="auto">
          <a:xfrm rot="21101385">
            <a:off x="944576" y="2347307"/>
            <a:ext cx="3130231" cy="3475213"/>
          </a:xfrm>
          <a:prstGeom prst="parallelogram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scene3d>
            <a:camera prst="orthographicFront">
              <a:rot lat="1188340" lon="7176403" rev="20670000"/>
            </a:camera>
            <a:lightRig rig="threePt" dir="t">
              <a:rot lat="0" lon="0" rev="6000000"/>
            </a:lightRig>
          </a:scene3d>
          <a:sp3d extrusionH="635000" contourW="12700" prstMaterial="powder">
            <a:extrusionClr>
              <a:schemeClr val="bg1">
                <a:lumMod val="85000"/>
              </a:schemeClr>
            </a:extrusionClr>
            <a:contourClr>
              <a:schemeClr val="bg1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194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E85269E-4775-5A8F-9D88-0EA2E2D26D7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377567" y="2654775"/>
            <a:ext cx="1000935" cy="34394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6748B05-74BF-20C9-05FF-2F730880C920}"/>
              </a:ext>
            </a:extLst>
          </p:cNvPr>
          <p:cNvCxnSpPr/>
          <p:nvPr/>
        </p:nvCxnSpPr>
        <p:spPr bwMode="auto">
          <a:xfrm flipH="1" flipV="1">
            <a:off x="1182260" y="5652629"/>
            <a:ext cx="1242233" cy="42598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F046BA3-B050-2205-694B-65B36AFBB574}"/>
              </a:ext>
            </a:extLst>
          </p:cNvPr>
          <p:cNvCxnSpPr/>
          <p:nvPr/>
        </p:nvCxnSpPr>
        <p:spPr bwMode="auto">
          <a:xfrm flipH="1" flipV="1">
            <a:off x="2514694" y="2050058"/>
            <a:ext cx="1242233" cy="42598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26" name="Groupe 22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 title="IguanaTex Vector Display">
            <a:extLst>
              <a:ext uri="{FF2B5EF4-FFF2-40B4-BE49-F238E27FC236}">
                <a16:creationId xmlns:a16="http://schemas.microsoft.com/office/drawing/2014/main" id="{10452FC8-EF5D-2014-AA01-A92F53090C1E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 rot="20136216">
            <a:off x="2768600" y="2400300"/>
            <a:ext cx="407257" cy="305443"/>
            <a:chOff x="10487801" y="4705831"/>
            <a:chExt cx="386861" cy="279618"/>
          </a:xfrm>
        </p:grpSpPr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D8064676-C7E3-D271-D0FF-43522C01D9C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487801" y="4705831"/>
              <a:ext cx="229916" cy="228902"/>
            </a:xfrm>
            <a:custGeom>
              <a:avLst/>
              <a:gdLst>
                <a:gd name="connsiteX0" fmla="*/ 136487 w 229916"/>
                <a:gd name="connsiteY0" fmla="*/ 23743 h 228902"/>
                <a:gd name="connsiteX1" fmla="*/ 144264 w 229916"/>
                <a:gd name="connsiteY1" fmla="*/ 11232 h 228902"/>
                <a:gd name="connsiteX2" fmla="*/ 165565 w 229916"/>
                <a:gd name="connsiteY2" fmla="*/ 10556 h 228902"/>
                <a:gd name="connsiteX3" fmla="*/ 214929 w 229916"/>
                <a:gd name="connsiteY3" fmla="*/ 38282 h 228902"/>
                <a:gd name="connsiteX4" fmla="*/ 212224 w 229916"/>
                <a:gd name="connsiteY4" fmla="*/ 65331 h 228902"/>
                <a:gd name="connsiteX5" fmla="*/ 211210 w 229916"/>
                <a:gd name="connsiteY5" fmla="*/ 71755 h 228902"/>
                <a:gd name="connsiteX6" fmla="*/ 215267 w 229916"/>
                <a:gd name="connsiteY6" fmla="*/ 76150 h 228902"/>
                <a:gd name="connsiteX7" fmla="*/ 220339 w 229916"/>
                <a:gd name="connsiteY7" fmla="*/ 68374 h 228902"/>
                <a:gd name="connsiteX8" fmla="*/ 229468 w 229916"/>
                <a:gd name="connsiteY8" fmla="*/ 9542 h 228902"/>
                <a:gd name="connsiteX9" fmla="*/ 230144 w 229916"/>
                <a:gd name="connsiteY9" fmla="*/ 3794 h 228902"/>
                <a:gd name="connsiteX10" fmla="*/ 221015 w 229916"/>
                <a:gd name="connsiteY10" fmla="*/ 75 h 228902"/>
                <a:gd name="connsiteX11" fmla="*/ 33362 w 229916"/>
                <a:gd name="connsiteY11" fmla="*/ 75 h 228902"/>
                <a:gd name="connsiteX12" fmla="*/ 22543 w 229916"/>
                <a:gd name="connsiteY12" fmla="*/ 6837 h 228902"/>
                <a:gd name="connsiteX13" fmla="*/ 2256 w 229916"/>
                <a:gd name="connsiteY13" fmla="*/ 66345 h 228902"/>
                <a:gd name="connsiteX14" fmla="*/ 227 w 229916"/>
                <a:gd name="connsiteY14" fmla="*/ 72431 h 228902"/>
                <a:gd name="connsiteX15" fmla="*/ 4285 w 229916"/>
                <a:gd name="connsiteY15" fmla="*/ 76150 h 228902"/>
                <a:gd name="connsiteX16" fmla="*/ 10033 w 229916"/>
                <a:gd name="connsiteY16" fmla="*/ 69050 h 228902"/>
                <a:gd name="connsiteX17" fmla="*/ 87122 w 229916"/>
                <a:gd name="connsiteY17" fmla="*/ 10556 h 228902"/>
                <a:gd name="connsiteX18" fmla="*/ 100309 w 229916"/>
                <a:gd name="connsiteY18" fmla="*/ 10556 h 228902"/>
                <a:gd name="connsiteX19" fmla="*/ 109776 w 229916"/>
                <a:gd name="connsiteY19" fmla="*/ 14614 h 228902"/>
                <a:gd name="connsiteX20" fmla="*/ 108424 w 229916"/>
                <a:gd name="connsiteY20" fmla="*/ 21714 h 228902"/>
                <a:gd name="connsiteX21" fmla="*/ 63116 w 229916"/>
                <a:gd name="connsiteY21" fmla="*/ 202266 h 228902"/>
                <a:gd name="connsiteX22" fmla="*/ 22881 w 229916"/>
                <a:gd name="connsiteY22" fmla="*/ 218496 h 228902"/>
                <a:gd name="connsiteX23" fmla="*/ 8680 w 229916"/>
                <a:gd name="connsiteY23" fmla="*/ 224920 h 228902"/>
                <a:gd name="connsiteX24" fmla="*/ 14428 w 229916"/>
                <a:gd name="connsiteY24" fmla="*/ 228977 h 228902"/>
                <a:gd name="connsiteX25" fmla="*/ 42153 w 229916"/>
                <a:gd name="connsiteY25" fmla="*/ 228301 h 228902"/>
                <a:gd name="connsiteX26" fmla="*/ 70893 w 229916"/>
                <a:gd name="connsiteY26" fmla="*/ 227963 h 228902"/>
                <a:gd name="connsiteX27" fmla="*/ 98956 w 229916"/>
                <a:gd name="connsiteY27" fmla="*/ 228301 h 228902"/>
                <a:gd name="connsiteX28" fmla="*/ 128372 w 229916"/>
                <a:gd name="connsiteY28" fmla="*/ 228977 h 228902"/>
                <a:gd name="connsiteX29" fmla="*/ 135811 w 229916"/>
                <a:gd name="connsiteY29" fmla="*/ 222215 h 228902"/>
                <a:gd name="connsiteX30" fmla="*/ 124315 w 229916"/>
                <a:gd name="connsiteY30" fmla="*/ 218496 h 228902"/>
                <a:gd name="connsiteX31" fmla="*/ 102676 w 229916"/>
                <a:gd name="connsiteY31" fmla="*/ 217820 h 228902"/>
                <a:gd name="connsiteX32" fmla="*/ 90165 w 229916"/>
                <a:gd name="connsiteY32" fmla="*/ 210381 h 228902"/>
                <a:gd name="connsiteX33" fmla="*/ 91518 w 229916"/>
                <a:gd name="connsiteY33" fmla="*/ 203281 h 228902"/>
                <a:gd name="connsiteX34" fmla="*/ 136487 w 229916"/>
                <a:gd name="connsiteY34" fmla="*/ 23743 h 22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9916" h="228902">
                  <a:moveTo>
                    <a:pt x="136487" y="23743"/>
                  </a:moveTo>
                  <a:cubicBezTo>
                    <a:pt x="138854" y="14275"/>
                    <a:pt x="140206" y="12247"/>
                    <a:pt x="144264" y="11232"/>
                  </a:cubicBezTo>
                  <a:cubicBezTo>
                    <a:pt x="147307" y="10556"/>
                    <a:pt x="158464" y="10556"/>
                    <a:pt x="165565" y="10556"/>
                  </a:cubicBezTo>
                  <a:cubicBezTo>
                    <a:pt x="199714" y="10556"/>
                    <a:pt x="214929" y="11909"/>
                    <a:pt x="214929" y="38282"/>
                  </a:cubicBezTo>
                  <a:cubicBezTo>
                    <a:pt x="214929" y="43353"/>
                    <a:pt x="213577" y="56540"/>
                    <a:pt x="212224" y="65331"/>
                  </a:cubicBezTo>
                  <a:cubicBezTo>
                    <a:pt x="211886" y="66683"/>
                    <a:pt x="211210" y="70740"/>
                    <a:pt x="211210" y="71755"/>
                  </a:cubicBezTo>
                  <a:cubicBezTo>
                    <a:pt x="211210" y="73783"/>
                    <a:pt x="212224" y="76150"/>
                    <a:pt x="215267" y="76150"/>
                  </a:cubicBezTo>
                  <a:cubicBezTo>
                    <a:pt x="218986" y="76150"/>
                    <a:pt x="219663" y="73445"/>
                    <a:pt x="220339" y="68374"/>
                  </a:cubicBezTo>
                  <a:lnTo>
                    <a:pt x="229468" y="9542"/>
                  </a:lnTo>
                  <a:cubicBezTo>
                    <a:pt x="229806" y="8189"/>
                    <a:pt x="230144" y="4808"/>
                    <a:pt x="230144" y="3794"/>
                  </a:cubicBezTo>
                  <a:cubicBezTo>
                    <a:pt x="230144" y="75"/>
                    <a:pt x="226763" y="75"/>
                    <a:pt x="221015" y="75"/>
                  </a:cubicBezTo>
                  <a:lnTo>
                    <a:pt x="33362" y="75"/>
                  </a:lnTo>
                  <a:cubicBezTo>
                    <a:pt x="25248" y="75"/>
                    <a:pt x="24910" y="413"/>
                    <a:pt x="22543" y="6837"/>
                  </a:cubicBezTo>
                  <a:lnTo>
                    <a:pt x="2256" y="66345"/>
                  </a:lnTo>
                  <a:cubicBezTo>
                    <a:pt x="1918" y="67021"/>
                    <a:pt x="227" y="71755"/>
                    <a:pt x="227" y="72431"/>
                  </a:cubicBezTo>
                  <a:cubicBezTo>
                    <a:pt x="227" y="74460"/>
                    <a:pt x="1918" y="76150"/>
                    <a:pt x="4285" y="76150"/>
                  </a:cubicBezTo>
                  <a:cubicBezTo>
                    <a:pt x="7666" y="76150"/>
                    <a:pt x="8004" y="74460"/>
                    <a:pt x="10033" y="69050"/>
                  </a:cubicBezTo>
                  <a:cubicBezTo>
                    <a:pt x="28291" y="16642"/>
                    <a:pt x="37082" y="10556"/>
                    <a:pt x="87122" y="10556"/>
                  </a:cubicBezTo>
                  <a:lnTo>
                    <a:pt x="100309" y="10556"/>
                  </a:lnTo>
                  <a:cubicBezTo>
                    <a:pt x="109776" y="10556"/>
                    <a:pt x="109776" y="11909"/>
                    <a:pt x="109776" y="14614"/>
                  </a:cubicBezTo>
                  <a:cubicBezTo>
                    <a:pt x="109776" y="16642"/>
                    <a:pt x="108762" y="20700"/>
                    <a:pt x="108424" y="21714"/>
                  </a:cubicBezTo>
                  <a:lnTo>
                    <a:pt x="63116" y="202266"/>
                  </a:lnTo>
                  <a:cubicBezTo>
                    <a:pt x="60073" y="214777"/>
                    <a:pt x="59059" y="218496"/>
                    <a:pt x="22881" y="218496"/>
                  </a:cubicBezTo>
                  <a:cubicBezTo>
                    <a:pt x="10709" y="218496"/>
                    <a:pt x="8680" y="218496"/>
                    <a:pt x="8680" y="224920"/>
                  </a:cubicBezTo>
                  <a:cubicBezTo>
                    <a:pt x="8680" y="228977"/>
                    <a:pt x="12399" y="228977"/>
                    <a:pt x="14428" y="228977"/>
                  </a:cubicBezTo>
                  <a:cubicBezTo>
                    <a:pt x="23557" y="228977"/>
                    <a:pt x="33024" y="228301"/>
                    <a:pt x="42153" y="228301"/>
                  </a:cubicBezTo>
                  <a:cubicBezTo>
                    <a:pt x="51621" y="228301"/>
                    <a:pt x="61426" y="227963"/>
                    <a:pt x="70893" y="227963"/>
                  </a:cubicBezTo>
                  <a:cubicBezTo>
                    <a:pt x="80360" y="227963"/>
                    <a:pt x="89827" y="228301"/>
                    <a:pt x="98956" y="228301"/>
                  </a:cubicBezTo>
                  <a:cubicBezTo>
                    <a:pt x="108762" y="228301"/>
                    <a:pt x="118905" y="228977"/>
                    <a:pt x="128372" y="228977"/>
                  </a:cubicBezTo>
                  <a:cubicBezTo>
                    <a:pt x="131753" y="228977"/>
                    <a:pt x="135811" y="228977"/>
                    <a:pt x="135811" y="222215"/>
                  </a:cubicBezTo>
                  <a:cubicBezTo>
                    <a:pt x="135811" y="218496"/>
                    <a:pt x="133106" y="218496"/>
                    <a:pt x="124315" y="218496"/>
                  </a:cubicBezTo>
                  <a:cubicBezTo>
                    <a:pt x="115862" y="218496"/>
                    <a:pt x="111467" y="218496"/>
                    <a:pt x="102676" y="217820"/>
                  </a:cubicBezTo>
                  <a:cubicBezTo>
                    <a:pt x="92870" y="216805"/>
                    <a:pt x="90165" y="215791"/>
                    <a:pt x="90165" y="210381"/>
                  </a:cubicBezTo>
                  <a:cubicBezTo>
                    <a:pt x="90165" y="210043"/>
                    <a:pt x="90165" y="208353"/>
                    <a:pt x="91518" y="203281"/>
                  </a:cubicBezTo>
                  <a:lnTo>
                    <a:pt x="136487" y="23743"/>
                  </a:lnTo>
                  <a:close/>
                </a:path>
              </a:pathLst>
            </a:custGeom>
            <a:solidFill>
              <a:srgbClr val="1A1AFF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4F8CAF7B-8683-BCD6-590C-A54F9C3F2DB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694076" y="4823798"/>
              <a:ext cx="180586" cy="161651"/>
            </a:xfrm>
            <a:custGeom>
              <a:avLst/>
              <a:gdLst>
                <a:gd name="connsiteX0" fmla="*/ 64137 w 180586"/>
                <a:gd name="connsiteY0" fmla="*/ 88358 h 161651"/>
                <a:gd name="connsiteX1" fmla="*/ 106975 w 180586"/>
                <a:gd name="connsiteY1" fmla="*/ 88358 h 161651"/>
                <a:gd name="connsiteX2" fmla="*/ 180819 w 180586"/>
                <a:gd name="connsiteY2" fmla="*/ 36998 h 161651"/>
                <a:gd name="connsiteX3" fmla="*/ 128987 w 180586"/>
                <a:gd name="connsiteY3" fmla="*/ 76 h 161651"/>
                <a:gd name="connsiteX4" fmla="*/ 46149 w 180586"/>
                <a:gd name="connsiteY4" fmla="*/ 76 h 161651"/>
                <a:gd name="connsiteX5" fmla="*/ 38575 w 180586"/>
                <a:gd name="connsiteY5" fmla="*/ 5283 h 161651"/>
                <a:gd name="connsiteX6" fmla="*/ 46386 w 180586"/>
                <a:gd name="connsiteY6" fmla="*/ 8597 h 161651"/>
                <a:gd name="connsiteX7" fmla="*/ 55379 w 180586"/>
                <a:gd name="connsiteY7" fmla="*/ 9070 h 161651"/>
                <a:gd name="connsiteX8" fmla="*/ 60586 w 180586"/>
                <a:gd name="connsiteY8" fmla="*/ 12384 h 161651"/>
                <a:gd name="connsiteX9" fmla="*/ 59640 w 180586"/>
                <a:gd name="connsiteY9" fmla="*/ 17590 h 161651"/>
                <a:gd name="connsiteX10" fmla="*/ 28398 w 180586"/>
                <a:gd name="connsiteY10" fmla="*/ 142320 h 161651"/>
                <a:gd name="connsiteX11" fmla="*/ 7334 w 180586"/>
                <a:gd name="connsiteY11" fmla="*/ 153208 h 161651"/>
                <a:gd name="connsiteX12" fmla="*/ 233 w 180586"/>
                <a:gd name="connsiteY12" fmla="*/ 158415 h 161651"/>
                <a:gd name="connsiteX13" fmla="*/ 4020 w 180586"/>
                <a:gd name="connsiteY13" fmla="*/ 161728 h 161651"/>
                <a:gd name="connsiteX14" fmla="*/ 34788 w 180586"/>
                <a:gd name="connsiteY14" fmla="*/ 160781 h 161651"/>
                <a:gd name="connsiteX15" fmla="*/ 51119 w 180586"/>
                <a:gd name="connsiteY15" fmla="*/ 161018 h 161651"/>
                <a:gd name="connsiteX16" fmla="*/ 66267 w 180586"/>
                <a:gd name="connsiteY16" fmla="*/ 161728 h 161651"/>
                <a:gd name="connsiteX17" fmla="*/ 71237 w 180586"/>
                <a:gd name="connsiteY17" fmla="*/ 156521 h 161651"/>
                <a:gd name="connsiteX18" fmla="*/ 63663 w 180586"/>
                <a:gd name="connsiteY18" fmla="*/ 153208 h 161651"/>
                <a:gd name="connsiteX19" fmla="*/ 54669 w 180586"/>
                <a:gd name="connsiteY19" fmla="*/ 152734 h 161651"/>
                <a:gd name="connsiteX20" fmla="*/ 49226 w 180586"/>
                <a:gd name="connsiteY20" fmla="*/ 149184 h 161651"/>
                <a:gd name="connsiteX21" fmla="*/ 50172 w 180586"/>
                <a:gd name="connsiteY21" fmla="*/ 143977 h 161651"/>
                <a:gd name="connsiteX22" fmla="*/ 64137 w 180586"/>
                <a:gd name="connsiteY22" fmla="*/ 88358 h 161651"/>
                <a:gd name="connsiteX23" fmla="*/ 81177 w 180586"/>
                <a:gd name="connsiteY23" fmla="*/ 16644 h 161651"/>
                <a:gd name="connsiteX24" fmla="*/ 93248 w 180586"/>
                <a:gd name="connsiteY24" fmla="*/ 8597 h 161651"/>
                <a:gd name="connsiteX25" fmla="*/ 120940 w 180586"/>
                <a:gd name="connsiteY25" fmla="*/ 8597 h 161651"/>
                <a:gd name="connsiteX26" fmla="*/ 156678 w 180586"/>
                <a:gd name="connsiteY26" fmla="*/ 32028 h 161651"/>
                <a:gd name="connsiteX27" fmla="*/ 142004 w 180586"/>
                <a:gd name="connsiteY27" fmla="*/ 68713 h 161651"/>
                <a:gd name="connsiteX28" fmla="*/ 102952 w 180586"/>
                <a:gd name="connsiteY28" fmla="*/ 80784 h 161651"/>
                <a:gd name="connsiteX29" fmla="*/ 65083 w 180586"/>
                <a:gd name="connsiteY29" fmla="*/ 80784 h 161651"/>
                <a:gd name="connsiteX30" fmla="*/ 81177 w 180586"/>
                <a:gd name="connsiteY30" fmla="*/ 16644 h 16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0586" h="161651">
                  <a:moveTo>
                    <a:pt x="64137" y="88358"/>
                  </a:moveTo>
                  <a:lnTo>
                    <a:pt x="106975" y="88358"/>
                  </a:lnTo>
                  <a:cubicBezTo>
                    <a:pt x="146974" y="88358"/>
                    <a:pt x="180819" y="62796"/>
                    <a:pt x="180819" y="36998"/>
                  </a:cubicBezTo>
                  <a:cubicBezTo>
                    <a:pt x="180819" y="17117"/>
                    <a:pt x="161412" y="76"/>
                    <a:pt x="128987" y="76"/>
                  </a:cubicBezTo>
                  <a:lnTo>
                    <a:pt x="46149" y="76"/>
                  </a:lnTo>
                  <a:cubicBezTo>
                    <a:pt x="41415" y="76"/>
                    <a:pt x="38575" y="76"/>
                    <a:pt x="38575" y="5283"/>
                  </a:cubicBezTo>
                  <a:cubicBezTo>
                    <a:pt x="38575" y="8597"/>
                    <a:pt x="41179" y="8597"/>
                    <a:pt x="46386" y="8597"/>
                  </a:cubicBezTo>
                  <a:cubicBezTo>
                    <a:pt x="50172" y="8597"/>
                    <a:pt x="51119" y="8597"/>
                    <a:pt x="55379" y="9070"/>
                  </a:cubicBezTo>
                  <a:cubicBezTo>
                    <a:pt x="60113" y="9543"/>
                    <a:pt x="60586" y="10017"/>
                    <a:pt x="60586" y="12384"/>
                  </a:cubicBezTo>
                  <a:cubicBezTo>
                    <a:pt x="60586" y="12857"/>
                    <a:pt x="60586" y="14040"/>
                    <a:pt x="59640" y="17590"/>
                  </a:cubicBezTo>
                  <a:lnTo>
                    <a:pt x="28398" y="142320"/>
                  </a:lnTo>
                  <a:cubicBezTo>
                    <a:pt x="26031" y="151551"/>
                    <a:pt x="25795" y="153208"/>
                    <a:pt x="7334" y="153208"/>
                  </a:cubicBezTo>
                  <a:cubicBezTo>
                    <a:pt x="3073" y="153208"/>
                    <a:pt x="233" y="153208"/>
                    <a:pt x="233" y="158415"/>
                  </a:cubicBezTo>
                  <a:cubicBezTo>
                    <a:pt x="233" y="158651"/>
                    <a:pt x="233" y="161728"/>
                    <a:pt x="4020" y="161728"/>
                  </a:cubicBezTo>
                  <a:cubicBezTo>
                    <a:pt x="10884" y="161728"/>
                    <a:pt x="27925" y="160781"/>
                    <a:pt x="34788" y="160781"/>
                  </a:cubicBezTo>
                  <a:cubicBezTo>
                    <a:pt x="38812" y="160781"/>
                    <a:pt x="47096" y="160781"/>
                    <a:pt x="51119" y="161018"/>
                  </a:cubicBezTo>
                  <a:cubicBezTo>
                    <a:pt x="55853" y="161255"/>
                    <a:pt x="61770" y="161728"/>
                    <a:pt x="66267" y="161728"/>
                  </a:cubicBezTo>
                  <a:cubicBezTo>
                    <a:pt x="67687" y="161728"/>
                    <a:pt x="71237" y="161728"/>
                    <a:pt x="71237" y="156521"/>
                  </a:cubicBezTo>
                  <a:cubicBezTo>
                    <a:pt x="71237" y="153208"/>
                    <a:pt x="68397" y="153208"/>
                    <a:pt x="63663" y="153208"/>
                  </a:cubicBezTo>
                  <a:cubicBezTo>
                    <a:pt x="63427" y="153208"/>
                    <a:pt x="58930" y="153208"/>
                    <a:pt x="54669" y="152734"/>
                  </a:cubicBezTo>
                  <a:cubicBezTo>
                    <a:pt x="49226" y="152261"/>
                    <a:pt x="49226" y="151551"/>
                    <a:pt x="49226" y="149184"/>
                  </a:cubicBezTo>
                  <a:cubicBezTo>
                    <a:pt x="49226" y="148947"/>
                    <a:pt x="49226" y="147527"/>
                    <a:pt x="50172" y="143977"/>
                  </a:cubicBezTo>
                  <a:lnTo>
                    <a:pt x="64137" y="88358"/>
                  </a:lnTo>
                  <a:close/>
                  <a:moveTo>
                    <a:pt x="81177" y="16644"/>
                  </a:moveTo>
                  <a:cubicBezTo>
                    <a:pt x="83071" y="9307"/>
                    <a:pt x="83308" y="8597"/>
                    <a:pt x="93248" y="8597"/>
                  </a:cubicBezTo>
                  <a:lnTo>
                    <a:pt x="120940" y="8597"/>
                  </a:lnTo>
                  <a:cubicBezTo>
                    <a:pt x="142951" y="8597"/>
                    <a:pt x="156678" y="15224"/>
                    <a:pt x="156678" y="32028"/>
                  </a:cubicBezTo>
                  <a:cubicBezTo>
                    <a:pt x="156678" y="39365"/>
                    <a:pt x="153838" y="58063"/>
                    <a:pt x="142004" y="68713"/>
                  </a:cubicBezTo>
                  <a:cubicBezTo>
                    <a:pt x="133484" y="76287"/>
                    <a:pt x="119993" y="80784"/>
                    <a:pt x="102952" y="80784"/>
                  </a:cubicBezTo>
                  <a:lnTo>
                    <a:pt x="65083" y="80784"/>
                  </a:lnTo>
                  <a:lnTo>
                    <a:pt x="81177" y="16644"/>
                  </a:lnTo>
                  <a:close/>
                </a:path>
              </a:pathLst>
            </a:custGeom>
            <a:solidFill>
              <a:srgbClr val="1A1AFF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32" name="Groupe 23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 title="IguanaTex Vector Display">
            <a:extLst>
              <a:ext uri="{FF2B5EF4-FFF2-40B4-BE49-F238E27FC236}">
                <a16:creationId xmlns:a16="http://schemas.microsoft.com/office/drawing/2014/main" id="{1DBC2927-8F2C-4363-99D8-0617B71C8EDE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140200" y="2946400"/>
            <a:ext cx="407257" cy="305443"/>
            <a:chOff x="11861511" y="5256898"/>
            <a:chExt cx="393251" cy="284352"/>
          </a:xfrm>
        </p:grpSpPr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DC9BB919-D374-34A4-5581-663E382C85E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1861511" y="5256898"/>
              <a:ext cx="229916" cy="228902"/>
            </a:xfrm>
            <a:custGeom>
              <a:avLst/>
              <a:gdLst>
                <a:gd name="connsiteX0" fmla="*/ 136487 w 229916"/>
                <a:gd name="connsiteY0" fmla="*/ 23743 h 228902"/>
                <a:gd name="connsiteX1" fmla="*/ 144263 w 229916"/>
                <a:gd name="connsiteY1" fmla="*/ 11232 h 228902"/>
                <a:gd name="connsiteX2" fmla="*/ 165564 w 229916"/>
                <a:gd name="connsiteY2" fmla="*/ 10556 h 228902"/>
                <a:gd name="connsiteX3" fmla="*/ 214929 w 229916"/>
                <a:gd name="connsiteY3" fmla="*/ 38282 h 228902"/>
                <a:gd name="connsiteX4" fmla="*/ 212224 w 229916"/>
                <a:gd name="connsiteY4" fmla="*/ 65331 h 228902"/>
                <a:gd name="connsiteX5" fmla="*/ 211210 w 229916"/>
                <a:gd name="connsiteY5" fmla="*/ 71755 h 228902"/>
                <a:gd name="connsiteX6" fmla="*/ 215267 w 229916"/>
                <a:gd name="connsiteY6" fmla="*/ 76150 h 228902"/>
                <a:gd name="connsiteX7" fmla="*/ 220339 w 229916"/>
                <a:gd name="connsiteY7" fmla="*/ 68374 h 228902"/>
                <a:gd name="connsiteX8" fmla="*/ 229468 w 229916"/>
                <a:gd name="connsiteY8" fmla="*/ 9542 h 228902"/>
                <a:gd name="connsiteX9" fmla="*/ 230144 w 229916"/>
                <a:gd name="connsiteY9" fmla="*/ 3794 h 228902"/>
                <a:gd name="connsiteX10" fmla="*/ 221015 w 229916"/>
                <a:gd name="connsiteY10" fmla="*/ 75 h 228902"/>
                <a:gd name="connsiteX11" fmla="*/ 33362 w 229916"/>
                <a:gd name="connsiteY11" fmla="*/ 75 h 228902"/>
                <a:gd name="connsiteX12" fmla="*/ 22543 w 229916"/>
                <a:gd name="connsiteY12" fmla="*/ 6837 h 228902"/>
                <a:gd name="connsiteX13" fmla="*/ 2256 w 229916"/>
                <a:gd name="connsiteY13" fmla="*/ 66345 h 228902"/>
                <a:gd name="connsiteX14" fmla="*/ 227 w 229916"/>
                <a:gd name="connsiteY14" fmla="*/ 72431 h 228902"/>
                <a:gd name="connsiteX15" fmla="*/ 4285 w 229916"/>
                <a:gd name="connsiteY15" fmla="*/ 76150 h 228902"/>
                <a:gd name="connsiteX16" fmla="*/ 10033 w 229916"/>
                <a:gd name="connsiteY16" fmla="*/ 69050 h 228902"/>
                <a:gd name="connsiteX17" fmla="*/ 87122 w 229916"/>
                <a:gd name="connsiteY17" fmla="*/ 10556 h 228902"/>
                <a:gd name="connsiteX18" fmla="*/ 100309 w 229916"/>
                <a:gd name="connsiteY18" fmla="*/ 10556 h 228902"/>
                <a:gd name="connsiteX19" fmla="*/ 109776 w 229916"/>
                <a:gd name="connsiteY19" fmla="*/ 14614 h 228902"/>
                <a:gd name="connsiteX20" fmla="*/ 108423 w 229916"/>
                <a:gd name="connsiteY20" fmla="*/ 21714 h 228902"/>
                <a:gd name="connsiteX21" fmla="*/ 63116 w 229916"/>
                <a:gd name="connsiteY21" fmla="*/ 202266 h 228902"/>
                <a:gd name="connsiteX22" fmla="*/ 22881 w 229916"/>
                <a:gd name="connsiteY22" fmla="*/ 218496 h 228902"/>
                <a:gd name="connsiteX23" fmla="*/ 8680 w 229916"/>
                <a:gd name="connsiteY23" fmla="*/ 224920 h 228902"/>
                <a:gd name="connsiteX24" fmla="*/ 14428 w 229916"/>
                <a:gd name="connsiteY24" fmla="*/ 228977 h 228902"/>
                <a:gd name="connsiteX25" fmla="*/ 42153 w 229916"/>
                <a:gd name="connsiteY25" fmla="*/ 228301 h 228902"/>
                <a:gd name="connsiteX26" fmla="*/ 70893 w 229916"/>
                <a:gd name="connsiteY26" fmla="*/ 227963 h 228902"/>
                <a:gd name="connsiteX27" fmla="*/ 98956 w 229916"/>
                <a:gd name="connsiteY27" fmla="*/ 228301 h 228902"/>
                <a:gd name="connsiteX28" fmla="*/ 128372 w 229916"/>
                <a:gd name="connsiteY28" fmla="*/ 228977 h 228902"/>
                <a:gd name="connsiteX29" fmla="*/ 135811 w 229916"/>
                <a:gd name="connsiteY29" fmla="*/ 222215 h 228902"/>
                <a:gd name="connsiteX30" fmla="*/ 124315 w 229916"/>
                <a:gd name="connsiteY30" fmla="*/ 218496 h 228902"/>
                <a:gd name="connsiteX31" fmla="*/ 102675 w 229916"/>
                <a:gd name="connsiteY31" fmla="*/ 217820 h 228902"/>
                <a:gd name="connsiteX32" fmla="*/ 90165 w 229916"/>
                <a:gd name="connsiteY32" fmla="*/ 210381 h 228902"/>
                <a:gd name="connsiteX33" fmla="*/ 91518 w 229916"/>
                <a:gd name="connsiteY33" fmla="*/ 203281 h 228902"/>
                <a:gd name="connsiteX34" fmla="*/ 136487 w 229916"/>
                <a:gd name="connsiteY34" fmla="*/ 23743 h 22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9916" h="228902">
                  <a:moveTo>
                    <a:pt x="136487" y="23743"/>
                  </a:moveTo>
                  <a:cubicBezTo>
                    <a:pt x="138854" y="14275"/>
                    <a:pt x="140206" y="12247"/>
                    <a:pt x="144263" y="11232"/>
                  </a:cubicBezTo>
                  <a:cubicBezTo>
                    <a:pt x="147306" y="10556"/>
                    <a:pt x="158464" y="10556"/>
                    <a:pt x="165564" y="10556"/>
                  </a:cubicBezTo>
                  <a:cubicBezTo>
                    <a:pt x="199714" y="10556"/>
                    <a:pt x="214929" y="11909"/>
                    <a:pt x="214929" y="38282"/>
                  </a:cubicBezTo>
                  <a:cubicBezTo>
                    <a:pt x="214929" y="43353"/>
                    <a:pt x="213577" y="56540"/>
                    <a:pt x="212224" y="65331"/>
                  </a:cubicBezTo>
                  <a:cubicBezTo>
                    <a:pt x="211886" y="66683"/>
                    <a:pt x="211210" y="70740"/>
                    <a:pt x="211210" y="71755"/>
                  </a:cubicBezTo>
                  <a:cubicBezTo>
                    <a:pt x="211210" y="73783"/>
                    <a:pt x="212224" y="76150"/>
                    <a:pt x="215267" y="76150"/>
                  </a:cubicBezTo>
                  <a:cubicBezTo>
                    <a:pt x="218986" y="76150"/>
                    <a:pt x="219663" y="73445"/>
                    <a:pt x="220339" y="68374"/>
                  </a:cubicBezTo>
                  <a:lnTo>
                    <a:pt x="229468" y="9542"/>
                  </a:lnTo>
                  <a:cubicBezTo>
                    <a:pt x="229806" y="8189"/>
                    <a:pt x="230144" y="4808"/>
                    <a:pt x="230144" y="3794"/>
                  </a:cubicBezTo>
                  <a:cubicBezTo>
                    <a:pt x="230144" y="75"/>
                    <a:pt x="226763" y="75"/>
                    <a:pt x="221015" y="75"/>
                  </a:cubicBezTo>
                  <a:lnTo>
                    <a:pt x="33362" y="75"/>
                  </a:lnTo>
                  <a:cubicBezTo>
                    <a:pt x="25248" y="75"/>
                    <a:pt x="24910" y="413"/>
                    <a:pt x="22543" y="6837"/>
                  </a:cubicBezTo>
                  <a:lnTo>
                    <a:pt x="2256" y="66345"/>
                  </a:lnTo>
                  <a:cubicBezTo>
                    <a:pt x="1918" y="67021"/>
                    <a:pt x="227" y="71755"/>
                    <a:pt x="227" y="72431"/>
                  </a:cubicBezTo>
                  <a:cubicBezTo>
                    <a:pt x="227" y="74460"/>
                    <a:pt x="1918" y="76150"/>
                    <a:pt x="4285" y="76150"/>
                  </a:cubicBezTo>
                  <a:cubicBezTo>
                    <a:pt x="7666" y="76150"/>
                    <a:pt x="8004" y="74460"/>
                    <a:pt x="10033" y="69050"/>
                  </a:cubicBezTo>
                  <a:cubicBezTo>
                    <a:pt x="28291" y="16642"/>
                    <a:pt x="37082" y="10556"/>
                    <a:pt x="87122" y="10556"/>
                  </a:cubicBezTo>
                  <a:lnTo>
                    <a:pt x="100309" y="10556"/>
                  </a:lnTo>
                  <a:cubicBezTo>
                    <a:pt x="109776" y="10556"/>
                    <a:pt x="109776" y="11909"/>
                    <a:pt x="109776" y="14614"/>
                  </a:cubicBezTo>
                  <a:cubicBezTo>
                    <a:pt x="109776" y="16642"/>
                    <a:pt x="108762" y="20700"/>
                    <a:pt x="108423" y="21714"/>
                  </a:cubicBezTo>
                  <a:lnTo>
                    <a:pt x="63116" y="202266"/>
                  </a:lnTo>
                  <a:cubicBezTo>
                    <a:pt x="60073" y="214777"/>
                    <a:pt x="59059" y="218496"/>
                    <a:pt x="22881" y="218496"/>
                  </a:cubicBezTo>
                  <a:cubicBezTo>
                    <a:pt x="10709" y="218496"/>
                    <a:pt x="8680" y="218496"/>
                    <a:pt x="8680" y="224920"/>
                  </a:cubicBezTo>
                  <a:cubicBezTo>
                    <a:pt x="8680" y="228977"/>
                    <a:pt x="12399" y="228977"/>
                    <a:pt x="14428" y="228977"/>
                  </a:cubicBezTo>
                  <a:cubicBezTo>
                    <a:pt x="23557" y="228977"/>
                    <a:pt x="33024" y="228301"/>
                    <a:pt x="42153" y="228301"/>
                  </a:cubicBezTo>
                  <a:cubicBezTo>
                    <a:pt x="51620" y="228301"/>
                    <a:pt x="61426" y="227963"/>
                    <a:pt x="70893" y="227963"/>
                  </a:cubicBezTo>
                  <a:cubicBezTo>
                    <a:pt x="80360" y="227963"/>
                    <a:pt x="89827" y="228301"/>
                    <a:pt x="98956" y="228301"/>
                  </a:cubicBezTo>
                  <a:cubicBezTo>
                    <a:pt x="108762" y="228301"/>
                    <a:pt x="118905" y="228977"/>
                    <a:pt x="128372" y="228977"/>
                  </a:cubicBezTo>
                  <a:cubicBezTo>
                    <a:pt x="131753" y="228977"/>
                    <a:pt x="135811" y="228977"/>
                    <a:pt x="135811" y="222215"/>
                  </a:cubicBezTo>
                  <a:cubicBezTo>
                    <a:pt x="135811" y="218496"/>
                    <a:pt x="133106" y="218496"/>
                    <a:pt x="124315" y="218496"/>
                  </a:cubicBezTo>
                  <a:cubicBezTo>
                    <a:pt x="115862" y="218496"/>
                    <a:pt x="111466" y="218496"/>
                    <a:pt x="102675" y="217820"/>
                  </a:cubicBezTo>
                  <a:cubicBezTo>
                    <a:pt x="92870" y="216805"/>
                    <a:pt x="90165" y="215791"/>
                    <a:pt x="90165" y="210381"/>
                  </a:cubicBezTo>
                  <a:cubicBezTo>
                    <a:pt x="90165" y="210043"/>
                    <a:pt x="90165" y="208353"/>
                    <a:pt x="91518" y="203281"/>
                  </a:cubicBezTo>
                  <a:lnTo>
                    <a:pt x="136487" y="23743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539DC7FF-F030-28C3-B9C4-232053213B6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069679" y="5374865"/>
              <a:ext cx="185083" cy="166385"/>
            </a:xfrm>
            <a:custGeom>
              <a:avLst/>
              <a:gdLst>
                <a:gd name="connsiteX0" fmla="*/ 150761 w 185083"/>
                <a:gd name="connsiteY0" fmla="*/ 28241 h 166385"/>
                <a:gd name="connsiteX1" fmla="*/ 179872 w 185083"/>
                <a:gd name="connsiteY1" fmla="*/ 8597 h 166385"/>
                <a:gd name="connsiteX2" fmla="*/ 185316 w 185083"/>
                <a:gd name="connsiteY2" fmla="*/ 3390 h 166385"/>
                <a:gd name="connsiteX3" fmla="*/ 182003 w 185083"/>
                <a:gd name="connsiteY3" fmla="*/ 76 h 166385"/>
                <a:gd name="connsiteX4" fmla="*/ 163068 w 185083"/>
                <a:gd name="connsiteY4" fmla="*/ 1023 h 166385"/>
                <a:gd name="connsiteX5" fmla="*/ 138454 w 185083"/>
                <a:gd name="connsiteY5" fmla="*/ 76 h 166385"/>
                <a:gd name="connsiteX6" fmla="*/ 133720 w 185083"/>
                <a:gd name="connsiteY6" fmla="*/ 5283 h 166385"/>
                <a:gd name="connsiteX7" fmla="*/ 137980 w 185083"/>
                <a:gd name="connsiteY7" fmla="*/ 8597 h 166385"/>
                <a:gd name="connsiteX8" fmla="*/ 147684 w 185083"/>
                <a:gd name="connsiteY8" fmla="*/ 15460 h 166385"/>
                <a:gd name="connsiteX9" fmla="*/ 143424 w 185083"/>
                <a:gd name="connsiteY9" fmla="*/ 24928 h 166385"/>
                <a:gd name="connsiteX10" fmla="*/ 65793 w 185083"/>
                <a:gd name="connsiteY10" fmla="*/ 139480 h 166385"/>
                <a:gd name="connsiteX11" fmla="*/ 44255 w 185083"/>
                <a:gd name="connsiteY11" fmla="*/ 18537 h 166385"/>
                <a:gd name="connsiteX12" fmla="*/ 43782 w 185083"/>
                <a:gd name="connsiteY12" fmla="*/ 14987 h 166385"/>
                <a:gd name="connsiteX13" fmla="*/ 58693 w 185083"/>
                <a:gd name="connsiteY13" fmla="*/ 8597 h 166385"/>
                <a:gd name="connsiteX14" fmla="*/ 65793 w 185083"/>
                <a:gd name="connsiteY14" fmla="*/ 3390 h 166385"/>
                <a:gd name="connsiteX15" fmla="*/ 61770 w 185083"/>
                <a:gd name="connsiteY15" fmla="*/ 76 h 166385"/>
                <a:gd name="connsiteX16" fmla="*/ 31238 w 185083"/>
                <a:gd name="connsiteY16" fmla="*/ 1023 h 166385"/>
                <a:gd name="connsiteX17" fmla="*/ 4967 w 185083"/>
                <a:gd name="connsiteY17" fmla="*/ 76 h 166385"/>
                <a:gd name="connsiteX18" fmla="*/ 233 w 185083"/>
                <a:gd name="connsiteY18" fmla="*/ 5283 h 166385"/>
                <a:gd name="connsiteX19" fmla="*/ 6150 w 185083"/>
                <a:gd name="connsiteY19" fmla="*/ 8597 h 166385"/>
                <a:gd name="connsiteX20" fmla="*/ 20824 w 185083"/>
                <a:gd name="connsiteY20" fmla="*/ 16170 h 166385"/>
                <a:gd name="connsiteX21" fmla="*/ 46622 w 185083"/>
                <a:gd name="connsiteY21" fmla="*/ 160071 h 166385"/>
                <a:gd name="connsiteX22" fmla="*/ 52302 w 185083"/>
                <a:gd name="connsiteY22" fmla="*/ 166462 h 166385"/>
                <a:gd name="connsiteX23" fmla="*/ 60350 w 185083"/>
                <a:gd name="connsiteY23" fmla="*/ 161255 h 166385"/>
                <a:gd name="connsiteX24" fmla="*/ 150761 w 185083"/>
                <a:gd name="connsiteY24" fmla="*/ 28241 h 16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083" h="166385">
                  <a:moveTo>
                    <a:pt x="150761" y="28241"/>
                  </a:moveTo>
                  <a:cubicBezTo>
                    <a:pt x="159518" y="15460"/>
                    <a:pt x="167092" y="9543"/>
                    <a:pt x="179872" y="8597"/>
                  </a:cubicBezTo>
                  <a:cubicBezTo>
                    <a:pt x="182713" y="8360"/>
                    <a:pt x="185316" y="8123"/>
                    <a:pt x="185316" y="3390"/>
                  </a:cubicBezTo>
                  <a:cubicBezTo>
                    <a:pt x="185316" y="2680"/>
                    <a:pt x="184843" y="76"/>
                    <a:pt x="182003" y="76"/>
                  </a:cubicBezTo>
                  <a:cubicBezTo>
                    <a:pt x="176322" y="76"/>
                    <a:pt x="168985" y="1023"/>
                    <a:pt x="163068" y="1023"/>
                  </a:cubicBezTo>
                  <a:cubicBezTo>
                    <a:pt x="155495" y="1023"/>
                    <a:pt x="145554" y="76"/>
                    <a:pt x="138454" y="76"/>
                  </a:cubicBezTo>
                  <a:cubicBezTo>
                    <a:pt x="136324" y="76"/>
                    <a:pt x="133720" y="786"/>
                    <a:pt x="133720" y="5283"/>
                  </a:cubicBezTo>
                  <a:cubicBezTo>
                    <a:pt x="133720" y="8360"/>
                    <a:pt x="137034" y="8597"/>
                    <a:pt x="137980" y="8597"/>
                  </a:cubicBezTo>
                  <a:cubicBezTo>
                    <a:pt x="145554" y="9070"/>
                    <a:pt x="147684" y="11910"/>
                    <a:pt x="147684" y="15460"/>
                  </a:cubicBezTo>
                  <a:cubicBezTo>
                    <a:pt x="147684" y="18774"/>
                    <a:pt x="146027" y="21141"/>
                    <a:pt x="143424" y="24928"/>
                  </a:cubicBezTo>
                  <a:lnTo>
                    <a:pt x="65793" y="139480"/>
                  </a:lnTo>
                  <a:lnTo>
                    <a:pt x="44255" y="18537"/>
                  </a:lnTo>
                  <a:cubicBezTo>
                    <a:pt x="43782" y="16407"/>
                    <a:pt x="43782" y="15934"/>
                    <a:pt x="43782" y="14987"/>
                  </a:cubicBezTo>
                  <a:cubicBezTo>
                    <a:pt x="43782" y="8597"/>
                    <a:pt x="57036" y="8597"/>
                    <a:pt x="58693" y="8597"/>
                  </a:cubicBezTo>
                  <a:cubicBezTo>
                    <a:pt x="62716" y="8597"/>
                    <a:pt x="65793" y="8597"/>
                    <a:pt x="65793" y="3390"/>
                  </a:cubicBezTo>
                  <a:cubicBezTo>
                    <a:pt x="65793" y="3153"/>
                    <a:pt x="65556" y="76"/>
                    <a:pt x="61770" y="76"/>
                  </a:cubicBezTo>
                  <a:cubicBezTo>
                    <a:pt x="54906" y="76"/>
                    <a:pt x="38102" y="1023"/>
                    <a:pt x="31238" y="1023"/>
                  </a:cubicBezTo>
                  <a:cubicBezTo>
                    <a:pt x="25321" y="1023"/>
                    <a:pt x="10884" y="76"/>
                    <a:pt x="4967" y="76"/>
                  </a:cubicBezTo>
                  <a:cubicBezTo>
                    <a:pt x="2837" y="76"/>
                    <a:pt x="233" y="786"/>
                    <a:pt x="233" y="5283"/>
                  </a:cubicBezTo>
                  <a:cubicBezTo>
                    <a:pt x="233" y="8597"/>
                    <a:pt x="3547" y="8597"/>
                    <a:pt x="6150" y="8597"/>
                  </a:cubicBezTo>
                  <a:cubicBezTo>
                    <a:pt x="19404" y="8597"/>
                    <a:pt x="19641" y="10017"/>
                    <a:pt x="20824" y="16170"/>
                  </a:cubicBezTo>
                  <a:lnTo>
                    <a:pt x="46622" y="160071"/>
                  </a:lnTo>
                  <a:cubicBezTo>
                    <a:pt x="47569" y="165042"/>
                    <a:pt x="47806" y="166462"/>
                    <a:pt x="52302" y="166462"/>
                  </a:cubicBezTo>
                  <a:cubicBezTo>
                    <a:pt x="56799" y="166462"/>
                    <a:pt x="57983" y="164805"/>
                    <a:pt x="60350" y="161255"/>
                  </a:cubicBezTo>
                  <a:lnTo>
                    <a:pt x="150761" y="28241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44157A9A-4462-E9F7-CA70-6DE64E8D338E}"/>
              </a:ext>
            </a:extLst>
          </p:cNvPr>
          <p:cNvGrpSpPr/>
          <p:nvPr/>
        </p:nvGrpSpPr>
        <p:grpSpPr>
          <a:xfrm>
            <a:off x="2403874" y="3017119"/>
            <a:ext cx="1341570" cy="2757628"/>
            <a:chOff x="2403874" y="3449478"/>
            <a:chExt cx="1341570" cy="2757628"/>
          </a:xfrm>
        </p:grpSpPr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A50B0739-BC79-083B-7873-B2589C1AB632}"/>
                </a:ext>
              </a:extLst>
            </p:cNvPr>
            <p:cNvSpPr/>
            <p:nvPr/>
          </p:nvSpPr>
          <p:spPr>
            <a:xfrm>
              <a:off x="2403874" y="3449478"/>
              <a:ext cx="673412" cy="2757628"/>
            </a:xfrm>
            <a:custGeom>
              <a:avLst/>
              <a:gdLst>
                <a:gd name="connsiteX0" fmla="*/ 0 w 748937"/>
                <a:gd name="connsiteY0" fmla="*/ 0 h 3492137"/>
                <a:gd name="connsiteX1" fmla="*/ 339634 w 748937"/>
                <a:gd name="connsiteY1" fmla="*/ 513805 h 3492137"/>
                <a:gd name="connsiteX2" fmla="*/ 600891 w 748937"/>
                <a:gd name="connsiteY2" fmla="*/ 1663337 h 3492137"/>
                <a:gd name="connsiteX3" fmla="*/ 748937 w 748937"/>
                <a:gd name="connsiteY3" fmla="*/ 3492137 h 3492137"/>
                <a:gd name="connsiteX0" fmla="*/ 0 w 757079"/>
                <a:gd name="connsiteY0" fmla="*/ 0 h 3622728"/>
                <a:gd name="connsiteX1" fmla="*/ 339634 w 757079"/>
                <a:gd name="connsiteY1" fmla="*/ 513805 h 3622728"/>
                <a:gd name="connsiteX2" fmla="*/ 600891 w 757079"/>
                <a:gd name="connsiteY2" fmla="*/ 1663337 h 3622728"/>
                <a:gd name="connsiteX3" fmla="*/ 748937 w 757079"/>
                <a:gd name="connsiteY3" fmla="*/ 3492137 h 3622728"/>
                <a:gd name="connsiteX4" fmla="*/ 737391 w 757079"/>
                <a:gd name="connsiteY4" fmla="*/ 3474796 h 3622728"/>
                <a:gd name="connsiteX0" fmla="*/ 0 w 749439"/>
                <a:gd name="connsiteY0" fmla="*/ 0 h 3671063"/>
                <a:gd name="connsiteX1" fmla="*/ 339634 w 749439"/>
                <a:gd name="connsiteY1" fmla="*/ 513805 h 3671063"/>
                <a:gd name="connsiteX2" fmla="*/ 600891 w 749439"/>
                <a:gd name="connsiteY2" fmla="*/ 1663337 h 3671063"/>
                <a:gd name="connsiteX3" fmla="*/ 748937 w 749439"/>
                <a:gd name="connsiteY3" fmla="*/ 3492137 h 3671063"/>
                <a:gd name="connsiteX4" fmla="*/ 12425 w 749439"/>
                <a:gd name="connsiteY4" fmla="*/ 3619762 h 3671063"/>
                <a:gd name="connsiteX0" fmla="*/ 0 w 748937"/>
                <a:gd name="connsiteY0" fmla="*/ 0 h 3619850"/>
                <a:gd name="connsiteX1" fmla="*/ 339634 w 748937"/>
                <a:gd name="connsiteY1" fmla="*/ 513805 h 3619850"/>
                <a:gd name="connsiteX2" fmla="*/ 600891 w 748937"/>
                <a:gd name="connsiteY2" fmla="*/ 1663337 h 3619850"/>
                <a:gd name="connsiteX3" fmla="*/ 748937 w 748937"/>
                <a:gd name="connsiteY3" fmla="*/ 3492137 h 3619850"/>
                <a:gd name="connsiteX4" fmla="*/ 12425 w 748937"/>
                <a:gd name="connsiteY4" fmla="*/ 3619762 h 3619850"/>
                <a:gd name="connsiteX0" fmla="*/ 15091 w 764028"/>
                <a:gd name="connsiteY0" fmla="*/ 0 h 3504940"/>
                <a:gd name="connsiteX1" fmla="*/ 354725 w 764028"/>
                <a:gd name="connsiteY1" fmla="*/ 513805 h 3504940"/>
                <a:gd name="connsiteX2" fmla="*/ 615982 w 764028"/>
                <a:gd name="connsiteY2" fmla="*/ 1663337 h 3504940"/>
                <a:gd name="connsiteX3" fmla="*/ 764028 w 764028"/>
                <a:gd name="connsiteY3" fmla="*/ 3492137 h 3504940"/>
                <a:gd name="connsiteX4" fmla="*/ 8184 w 764028"/>
                <a:gd name="connsiteY4" fmla="*/ 3497099 h 3504940"/>
                <a:gd name="connsiteX0" fmla="*/ 15091 w 764028"/>
                <a:gd name="connsiteY0" fmla="*/ 0 h 3504940"/>
                <a:gd name="connsiteX1" fmla="*/ 354725 w 764028"/>
                <a:gd name="connsiteY1" fmla="*/ 513805 h 3504940"/>
                <a:gd name="connsiteX2" fmla="*/ 615982 w 764028"/>
                <a:gd name="connsiteY2" fmla="*/ 1663337 h 3504940"/>
                <a:gd name="connsiteX3" fmla="*/ 764028 w 764028"/>
                <a:gd name="connsiteY3" fmla="*/ 3492137 h 3504940"/>
                <a:gd name="connsiteX4" fmla="*/ 8184 w 764028"/>
                <a:gd name="connsiteY4" fmla="*/ 3497099 h 3504940"/>
                <a:gd name="connsiteX5" fmla="*/ 15091 w 764028"/>
                <a:gd name="connsiteY5" fmla="*/ 0 h 3504940"/>
                <a:gd name="connsiteX0" fmla="*/ 0 w 770713"/>
                <a:gd name="connsiteY0" fmla="*/ 0 h 3504940"/>
                <a:gd name="connsiteX1" fmla="*/ 361410 w 770713"/>
                <a:gd name="connsiteY1" fmla="*/ 513805 h 3504940"/>
                <a:gd name="connsiteX2" fmla="*/ 622667 w 770713"/>
                <a:gd name="connsiteY2" fmla="*/ 1663337 h 3504940"/>
                <a:gd name="connsiteX3" fmla="*/ 770713 w 770713"/>
                <a:gd name="connsiteY3" fmla="*/ 3492137 h 3504940"/>
                <a:gd name="connsiteX4" fmla="*/ 14869 w 770713"/>
                <a:gd name="connsiteY4" fmla="*/ 3497099 h 3504940"/>
                <a:gd name="connsiteX5" fmla="*/ 0 w 770713"/>
                <a:gd name="connsiteY5" fmla="*/ 0 h 3504940"/>
                <a:gd name="connsiteX0" fmla="*/ 6381 w 764029"/>
                <a:gd name="connsiteY0" fmla="*/ 0 h 3499916"/>
                <a:gd name="connsiteX1" fmla="*/ 354726 w 764029"/>
                <a:gd name="connsiteY1" fmla="*/ 508781 h 3499916"/>
                <a:gd name="connsiteX2" fmla="*/ 615983 w 764029"/>
                <a:gd name="connsiteY2" fmla="*/ 1658313 h 3499916"/>
                <a:gd name="connsiteX3" fmla="*/ 764029 w 764029"/>
                <a:gd name="connsiteY3" fmla="*/ 3487113 h 3499916"/>
                <a:gd name="connsiteX4" fmla="*/ 8185 w 764029"/>
                <a:gd name="connsiteY4" fmla="*/ 3492075 h 3499916"/>
                <a:gd name="connsiteX5" fmla="*/ 6381 w 764029"/>
                <a:gd name="connsiteY5" fmla="*/ 0 h 3499916"/>
                <a:gd name="connsiteX0" fmla="*/ 6381 w 764029"/>
                <a:gd name="connsiteY0" fmla="*/ 0 h 3499916"/>
                <a:gd name="connsiteX1" fmla="*/ 354726 w 764029"/>
                <a:gd name="connsiteY1" fmla="*/ 508781 h 3499916"/>
                <a:gd name="connsiteX2" fmla="*/ 615983 w 764029"/>
                <a:gd name="connsiteY2" fmla="*/ 1658313 h 3499916"/>
                <a:gd name="connsiteX3" fmla="*/ 764029 w 764029"/>
                <a:gd name="connsiteY3" fmla="*/ 3487113 h 3499916"/>
                <a:gd name="connsiteX4" fmla="*/ 8185 w 764029"/>
                <a:gd name="connsiteY4" fmla="*/ 3492075 h 3499916"/>
                <a:gd name="connsiteX5" fmla="*/ 6381 w 764029"/>
                <a:gd name="connsiteY5" fmla="*/ 0 h 3499916"/>
                <a:gd name="connsiteX0" fmla="*/ 0 w 770713"/>
                <a:gd name="connsiteY0" fmla="*/ 0 h 3504940"/>
                <a:gd name="connsiteX1" fmla="*/ 361410 w 770713"/>
                <a:gd name="connsiteY1" fmla="*/ 513805 h 3504940"/>
                <a:gd name="connsiteX2" fmla="*/ 622667 w 770713"/>
                <a:gd name="connsiteY2" fmla="*/ 1663337 h 3504940"/>
                <a:gd name="connsiteX3" fmla="*/ 770713 w 770713"/>
                <a:gd name="connsiteY3" fmla="*/ 3492137 h 3504940"/>
                <a:gd name="connsiteX4" fmla="*/ 14869 w 770713"/>
                <a:gd name="connsiteY4" fmla="*/ 3497099 h 3504940"/>
                <a:gd name="connsiteX5" fmla="*/ 0 w 770713"/>
                <a:gd name="connsiteY5" fmla="*/ 0 h 3504940"/>
                <a:gd name="connsiteX0" fmla="*/ 0 w 770713"/>
                <a:gd name="connsiteY0" fmla="*/ 0 h 3507147"/>
                <a:gd name="connsiteX1" fmla="*/ 361410 w 770713"/>
                <a:gd name="connsiteY1" fmla="*/ 513805 h 3507147"/>
                <a:gd name="connsiteX2" fmla="*/ 622667 w 770713"/>
                <a:gd name="connsiteY2" fmla="*/ 1663337 h 3507147"/>
                <a:gd name="connsiteX3" fmla="*/ 770713 w 770713"/>
                <a:gd name="connsiteY3" fmla="*/ 3492137 h 3507147"/>
                <a:gd name="connsiteX4" fmla="*/ 40999 w 770713"/>
                <a:gd name="connsiteY4" fmla="*/ 3507147 h 3507147"/>
                <a:gd name="connsiteX5" fmla="*/ 0 w 770713"/>
                <a:gd name="connsiteY5" fmla="*/ 0 h 3507147"/>
                <a:gd name="connsiteX0" fmla="*/ 0 w 770713"/>
                <a:gd name="connsiteY0" fmla="*/ 0 h 3517195"/>
                <a:gd name="connsiteX1" fmla="*/ 361410 w 770713"/>
                <a:gd name="connsiteY1" fmla="*/ 513805 h 3517195"/>
                <a:gd name="connsiteX2" fmla="*/ 622667 w 770713"/>
                <a:gd name="connsiteY2" fmla="*/ 1663337 h 3517195"/>
                <a:gd name="connsiteX3" fmla="*/ 770713 w 770713"/>
                <a:gd name="connsiteY3" fmla="*/ 3492137 h 3517195"/>
                <a:gd name="connsiteX4" fmla="*/ 19224 w 770713"/>
                <a:gd name="connsiteY4" fmla="*/ 3517195 h 3517195"/>
                <a:gd name="connsiteX5" fmla="*/ 0 w 770713"/>
                <a:gd name="connsiteY5" fmla="*/ 0 h 3517195"/>
                <a:gd name="connsiteX0" fmla="*/ 0 w 770713"/>
                <a:gd name="connsiteY0" fmla="*/ 0 h 3527243"/>
                <a:gd name="connsiteX1" fmla="*/ 361410 w 770713"/>
                <a:gd name="connsiteY1" fmla="*/ 513805 h 3527243"/>
                <a:gd name="connsiteX2" fmla="*/ 622667 w 770713"/>
                <a:gd name="connsiteY2" fmla="*/ 1663337 h 3527243"/>
                <a:gd name="connsiteX3" fmla="*/ 770713 w 770713"/>
                <a:gd name="connsiteY3" fmla="*/ 3492137 h 3527243"/>
                <a:gd name="connsiteX4" fmla="*/ 6158 w 770713"/>
                <a:gd name="connsiteY4" fmla="*/ 3527243 h 3527243"/>
                <a:gd name="connsiteX5" fmla="*/ 0 w 770713"/>
                <a:gd name="connsiteY5" fmla="*/ 0 h 3527243"/>
                <a:gd name="connsiteX0" fmla="*/ 3050 w 773763"/>
                <a:gd name="connsiteY0" fmla="*/ 0 h 3512171"/>
                <a:gd name="connsiteX1" fmla="*/ 364460 w 773763"/>
                <a:gd name="connsiteY1" fmla="*/ 513805 h 3512171"/>
                <a:gd name="connsiteX2" fmla="*/ 625717 w 773763"/>
                <a:gd name="connsiteY2" fmla="*/ 1663337 h 3512171"/>
                <a:gd name="connsiteX3" fmla="*/ 773763 w 773763"/>
                <a:gd name="connsiteY3" fmla="*/ 3492137 h 3512171"/>
                <a:gd name="connsiteX4" fmla="*/ 498 w 773763"/>
                <a:gd name="connsiteY4" fmla="*/ 3512171 h 3512171"/>
                <a:gd name="connsiteX5" fmla="*/ 3050 w 773763"/>
                <a:gd name="connsiteY5" fmla="*/ 0 h 3512171"/>
                <a:gd name="connsiteX0" fmla="*/ 0 w 770713"/>
                <a:gd name="connsiteY0" fmla="*/ 0 h 3517195"/>
                <a:gd name="connsiteX1" fmla="*/ 361410 w 770713"/>
                <a:gd name="connsiteY1" fmla="*/ 513805 h 3517195"/>
                <a:gd name="connsiteX2" fmla="*/ 622667 w 770713"/>
                <a:gd name="connsiteY2" fmla="*/ 1663337 h 3517195"/>
                <a:gd name="connsiteX3" fmla="*/ 770713 w 770713"/>
                <a:gd name="connsiteY3" fmla="*/ 3492137 h 3517195"/>
                <a:gd name="connsiteX4" fmla="*/ 10514 w 770713"/>
                <a:gd name="connsiteY4" fmla="*/ 3517195 h 3517195"/>
                <a:gd name="connsiteX5" fmla="*/ 0 w 770713"/>
                <a:gd name="connsiteY5" fmla="*/ 0 h 3517195"/>
                <a:gd name="connsiteX0" fmla="*/ 0 w 770713"/>
                <a:gd name="connsiteY0" fmla="*/ 0 h 3517195"/>
                <a:gd name="connsiteX1" fmla="*/ 361410 w 770713"/>
                <a:gd name="connsiteY1" fmla="*/ 513805 h 3517195"/>
                <a:gd name="connsiteX2" fmla="*/ 622667 w 770713"/>
                <a:gd name="connsiteY2" fmla="*/ 1663337 h 3517195"/>
                <a:gd name="connsiteX3" fmla="*/ 770713 w 770713"/>
                <a:gd name="connsiteY3" fmla="*/ 3492137 h 3517195"/>
                <a:gd name="connsiteX4" fmla="*/ 32289 w 770713"/>
                <a:gd name="connsiteY4" fmla="*/ 3517195 h 3517195"/>
                <a:gd name="connsiteX5" fmla="*/ 0 w 770713"/>
                <a:gd name="connsiteY5" fmla="*/ 0 h 3517195"/>
                <a:gd name="connsiteX0" fmla="*/ 3050 w 773763"/>
                <a:gd name="connsiteY0" fmla="*/ 0 h 3512171"/>
                <a:gd name="connsiteX1" fmla="*/ 364460 w 773763"/>
                <a:gd name="connsiteY1" fmla="*/ 513805 h 3512171"/>
                <a:gd name="connsiteX2" fmla="*/ 625717 w 773763"/>
                <a:gd name="connsiteY2" fmla="*/ 1663337 h 3512171"/>
                <a:gd name="connsiteX3" fmla="*/ 773763 w 773763"/>
                <a:gd name="connsiteY3" fmla="*/ 3492137 h 3512171"/>
                <a:gd name="connsiteX4" fmla="*/ 498 w 773763"/>
                <a:gd name="connsiteY4" fmla="*/ 3512171 h 3512171"/>
                <a:gd name="connsiteX5" fmla="*/ 3050 w 773763"/>
                <a:gd name="connsiteY5" fmla="*/ 0 h 3512171"/>
                <a:gd name="connsiteX0" fmla="*/ 3486 w 774199"/>
                <a:gd name="connsiteY0" fmla="*/ 0 h 3512171"/>
                <a:gd name="connsiteX1" fmla="*/ 364896 w 774199"/>
                <a:gd name="connsiteY1" fmla="*/ 513805 h 3512171"/>
                <a:gd name="connsiteX2" fmla="*/ 626153 w 774199"/>
                <a:gd name="connsiteY2" fmla="*/ 1663337 h 3512171"/>
                <a:gd name="connsiteX3" fmla="*/ 774199 w 774199"/>
                <a:gd name="connsiteY3" fmla="*/ 3492137 h 3512171"/>
                <a:gd name="connsiteX4" fmla="*/ 934 w 774199"/>
                <a:gd name="connsiteY4" fmla="*/ 3512171 h 3512171"/>
                <a:gd name="connsiteX5" fmla="*/ 3486 w 774199"/>
                <a:gd name="connsiteY5" fmla="*/ 0 h 3512171"/>
                <a:gd name="connsiteX0" fmla="*/ 0 w 770713"/>
                <a:gd name="connsiteY0" fmla="*/ 0 h 3517195"/>
                <a:gd name="connsiteX1" fmla="*/ 361410 w 770713"/>
                <a:gd name="connsiteY1" fmla="*/ 513805 h 3517195"/>
                <a:gd name="connsiteX2" fmla="*/ 622667 w 770713"/>
                <a:gd name="connsiteY2" fmla="*/ 1663337 h 3517195"/>
                <a:gd name="connsiteX3" fmla="*/ 770713 w 770713"/>
                <a:gd name="connsiteY3" fmla="*/ 3492137 h 3517195"/>
                <a:gd name="connsiteX4" fmla="*/ 10513 w 770713"/>
                <a:gd name="connsiteY4" fmla="*/ 3517195 h 3517195"/>
                <a:gd name="connsiteX5" fmla="*/ 0 w 770713"/>
                <a:gd name="connsiteY5" fmla="*/ 0 h 3517195"/>
                <a:gd name="connsiteX0" fmla="*/ 0 w 762003"/>
                <a:gd name="connsiteY0" fmla="*/ 0 h 3507147"/>
                <a:gd name="connsiteX1" fmla="*/ 352700 w 762003"/>
                <a:gd name="connsiteY1" fmla="*/ 503757 h 3507147"/>
                <a:gd name="connsiteX2" fmla="*/ 613957 w 762003"/>
                <a:gd name="connsiteY2" fmla="*/ 1653289 h 3507147"/>
                <a:gd name="connsiteX3" fmla="*/ 762003 w 762003"/>
                <a:gd name="connsiteY3" fmla="*/ 3482089 h 3507147"/>
                <a:gd name="connsiteX4" fmla="*/ 1803 w 762003"/>
                <a:gd name="connsiteY4" fmla="*/ 3507147 h 3507147"/>
                <a:gd name="connsiteX5" fmla="*/ 0 w 762003"/>
                <a:gd name="connsiteY5" fmla="*/ 0 h 3507147"/>
                <a:gd name="connsiteX0" fmla="*/ 4301 w 766304"/>
                <a:gd name="connsiteY0" fmla="*/ 0 h 3507147"/>
                <a:gd name="connsiteX1" fmla="*/ 357001 w 766304"/>
                <a:gd name="connsiteY1" fmla="*/ 503757 h 3507147"/>
                <a:gd name="connsiteX2" fmla="*/ 618258 w 766304"/>
                <a:gd name="connsiteY2" fmla="*/ 1653289 h 3507147"/>
                <a:gd name="connsiteX3" fmla="*/ 766304 w 766304"/>
                <a:gd name="connsiteY3" fmla="*/ 3482089 h 3507147"/>
                <a:gd name="connsiteX4" fmla="*/ 6104 w 766304"/>
                <a:gd name="connsiteY4" fmla="*/ 3507147 h 3507147"/>
                <a:gd name="connsiteX5" fmla="*/ 4301 w 766304"/>
                <a:gd name="connsiteY5" fmla="*/ 0 h 3507147"/>
                <a:gd name="connsiteX0" fmla="*/ 4301 w 766304"/>
                <a:gd name="connsiteY0" fmla="*/ 0 h 3507147"/>
                <a:gd name="connsiteX1" fmla="*/ 357001 w 766304"/>
                <a:gd name="connsiteY1" fmla="*/ 503757 h 3507147"/>
                <a:gd name="connsiteX2" fmla="*/ 618258 w 766304"/>
                <a:gd name="connsiteY2" fmla="*/ 1653289 h 3507147"/>
                <a:gd name="connsiteX3" fmla="*/ 766304 w 766304"/>
                <a:gd name="connsiteY3" fmla="*/ 3482089 h 3507147"/>
                <a:gd name="connsiteX4" fmla="*/ 6104 w 766304"/>
                <a:gd name="connsiteY4" fmla="*/ 3507147 h 3507147"/>
                <a:gd name="connsiteX5" fmla="*/ 4301 w 766304"/>
                <a:gd name="connsiteY5" fmla="*/ 0 h 3507147"/>
                <a:gd name="connsiteX0" fmla="*/ 4301 w 753143"/>
                <a:gd name="connsiteY0" fmla="*/ 0 h 3726507"/>
                <a:gd name="connsiteX1" fmla="*/ 357001 w 753143"/>
                <a:gd name="connsiteY1" fmla="*/ 503757 h 3726507"/>
                <a:gd name="connsiteX2" fmla="*/ 618258 w 753143"/>
                <a:gd name="connsiteY2" fmla="*/ 1653289 h 3726507"/>
                <a:gd name="connsiteX3" fmla="*/ 753143 w 753143"/>
                <a:gd name="connsiteY3" fmla="*/ 3726507 h 3726507"/>
                <a:gd name="connsiteX4" fmla="*/ 6104 w 753143"/>
                <a:gd name="connsiteY4" fmla="*/ 3507147 h 3726507"/>
                <a:gd name="connsiteX5" fmla="*/ 4301 w 753143"/>
                <a:gd name="connsiteY5" fmla="*/ 0 h 37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3143" h="3726507">
                  <a:moveTo>
                    <a:pt x="4301" y="0"/>
                  </a:moveTo>
                  <a:cubicBezTo>
                    <a:pt x="124044" y="118291"/>
                    <a:pt x="254675" y="228209"/>
                    <a:pt x="357001" y="503757"/>
                  </a:cubicBezTo>
                  <a:cubicBezTo>
                    <a:pt x="459327" y="779305"/>
                    <a:pt x="550041" y="1156900"/>
                    <a:pt x="618258" y="1653289"/>
                  </a:cubicBezTo>
                  <a:cubicBezTo>
                    <a:pt x="686475" y="2149678"/>
                    <a:pt x="713228" y="3060301"/>
                    <a:pt x="753143" y="3726507"/>
                  </a:cubicBezTo>
                  <a:lnTo>
                    <a:pt x="6104" y="3507147"/>
                  </a:lnTo>
                  <a:cubicBezTo>
                    <a:pt x="1148" y="2497196"/>
                    <a:pt x="-3807" y="974781"/>
                    <a:pt x="4301" y="0"/>
                  </a:cubicBezTo>
                  <a:close/>
                </a:path>
              </a:pathLst>
            </a:custGeom>
            <a:solidFill>
              <a:srgbClr val="0432FF">
                <a:alpha val="37659"/>
              </a:srgbClr>
            </a:solidFill>
            <a:ln w="6350">
              <a:solidFill>
                <a:srgbClr val="0432FF"/>
              </a:solidFill>
            </a:ln>
            <a:scene3d>
              <a:camera prst="orthographicFront">
                <a:rot lat="720000" lon="1493204" rev="0"/>
              </a:camera>
              <a:lightRig rig="glow" dir="t">
                <a:rot lat="0" lon="0" rev="0"/>
              </a:lightRig>
            </a:scene3d>
            <a:sp3d extrusionH="2927350" contourW="6350" prstMaterial="translucentPowder">
              <a:extrusionClr>
                <a:srgbClr val="0070C0"/>
              </a:extrusionClr>
              <a:contourClr>
                <a:srgbClr val="0432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7BE7F34-D536-AF00-EA7D-6A0F7F26D5D1}"/>
                </a:ext>
              </a:extLst>
            </p:cNvPr>
            <p:cNvSpPr txBox="1"/>
            <p:nvPr/>
          </p:nvSpPr>
          <p:spPr>
            <a:xfrm rot="218607">
              <a:off x="2978887" y="5584414"/>
              <a:ext cx="766557" cy="482440"/>
            </a:xfrm>
            <a:prstGeom prst="rect">
              <a:avLst/>
            </a:prstGeom>
            <a:noFill/>
            <a:scene3d>
              <a:camera prst="orthographicFront">
                <a:rot lat="2609998" lon="771719" rev="2262159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2535">
                  <a:solidFill>
                    <a:srgbClr val="0432FF"/>
                  </a:solidFill>
                  <a:latin typeface="Chalkboard" panose="03050602040202020205" pitchFamily="66" charset="77"/>
                </a:rPr>
                <a:t>Film</a:t>
              </a:r>
            </a:p>
          </p:txBody>
        </p:sp>
      </p:grp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29F573B-B2F2-67C8-A55B-9872F63847A7}"/>
              </a:ext>
            </a:extLst>
          </p:cNvPr>
          <p:cNvCxnSpPr>
            <a:cxnSpLocks/>
          </p:cNvCxnSpPr>
          <p:nvPr/>
        </p:nvCxnSpPr>
        <p:spPr bwMode="auto">
          <a:xfrm>
            <a:off x="2433011" y="3017119"/>
            <a:ext cx="0" cy="3539868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7CFC170-7DF5-3536-396A-0D98B6BF075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31736" y="6087851"/>
            <a:ext cx="821149" cy="28158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" name="Graphique 23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y&#10;$$&#10;&#10;&#10;\end{document}&#10;" title="IguanaTex Vector Display">
            <a:extLst>
              <a:ext uri="{FF2B5EF4-FFF2-40B4-BE49-F238E27FC236}">
                <a16:creationId xmlns:a16="http://schemas.microsoft.com/office/drawing/2014/main" id="{66C61515-91F4-5766-CBEF-7FE7803AAF72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3289300" y="6426200"/>
            <a:ext cx="189865" cy="265810"/>
          </a:xfrm>
          <a:custGeom>
            <a:avLst/>
            <a:gdLst>
              <a:gd name="connsiteX0" fmla="*/ 173119 w 174401"/>
              <a:gd name="connsiteY0" fmla="*/ 23152 h 244766"/>
              <a:gd name="connsiteX1" fmla="*/ 174633 w 174401"/>
              <a:gd name="connsiteY1" fmla="*/ 14450 h 244766"/>
              <a:gd name="connsiteX2" fmla="*/ 163661 w 174401"/>
              <a:gd name="connsiteY2" fmla="*/ 4236 h 244766"/>
              <a:gd name="connsiteX3" fmla="*/ 150421 w 174401"/>
              <a:gd name="connsiteY3" fmla="*/ 12181 h 244766"/>
              <a:gd name="connsiteX4" fmla="*/ 145124 w 174401"/>
              <a:gd name="connsiteY4" fmla="*/ 32609 h 244766"/>
              <a:gd name="connsiteX5" fmla="*/ 137558 w 174401"/>
              <a:gd name="connsiteY5" fmla="*/ 62874 h 244766"/>
              <a:gd name="connsiteX6" fmla="*/ 120534 w 174401"/>
              <a:gd name="connsiteY6" fmla="*/ 130970 h 244766"/>
              <a:gd name="connsiteX7" fmla="*/ 77785 w 174401"/>
              <a:gd name="connsiteY7" fmla="*/ 163126 h 244766"/>
              <a:gd name="connsiteX8" fmla="*/ 54330 w 174401"/>
              <a:gd name="connsiteY8" fmla="*/ 132483 h 244766"/>
              <a:gd name="connsiteX9" fmla="*/ 73623 w 174401"/>
              <a:gd name="connsiteY9" fmla="*/ 58334 h 244766"/>
              <a:gd name="connsiteX10" fmla="*/ 81190 w 174401"/>
              <a:gd name="connsiteY10" fmla="*/ 31096 h 244766"/>
              <a:gd name="connsiteX11" fmla="*/ 50168 w 174401"/>
              <a:gd name="connsiteY11" fmla="*/ 75 h 244766"/>
              <a:gd name="connsiteX12" fmla="*/ 231 w 174401"/>
              <a:gd name="connsiteY12" fmla="*/ 58334 h 244766"/>
              <a:gd name="connsiteX13" fmla="*/ 4771 w 174401"/>
              <a:gd name="connsiteY13" fmla="*/ 62118 h 244766"/>
              <a:gd name="connsiteX14" fmla="*/ 10824 w 174401"/>
              <a:gd name="connsiteY14" fmla="*/ 55308 h 244766"/>
              <a:gd name="connsiteX15" fmla="*/ 49033 w 174401"/>
              <a:gd name="connsiteY15" fmla="*/ 8398 h 244766"/>
              <a:gd name="connsiteX16" fmla="*/ 58491 w 174401"/>
              <a:gd name="connsiteY16" fmla="*/ 20503 h 244766"/>
              <a:gd name="connsiteX17" fmla="*/ 52060 w 174401"/>
              <a:gd name="connsiteY17" fmla="*/ 46985 h 244766"/>
              <a:gd name="connsiteX18" fmla="*/ 30118 w 174401"/>
              <a:gd name="connsiteY18" fmla="*/ 126430 h 244766"/>
              <a:gd name="connsiteX19" fmla="*/ 76272 w 174401"/>
              <a:gd name="connsiteY19" fmla="*/ 171449 h 244766"/>
              <a:gd name="connsiteX20" fmla="*/ 114481 w 174401"/>
              <a:gd name="connsiteY20" fmla="*/ 154425 h 244766"/>
              <a:gd name="connsiteX21" fmla="*/ 89891 w 174401"/>
              <a:gd name="connsiteY21" fmla="*/ 212685 h 244766"/>
              <a:gd name="connsiteX22" fmla="*/ 48277 w 174401"/>
              <a:gd name="connsiteY22" fmla="*/ 236518 h 244766"/>
              <a:gd name="connsiteX23" fmla="*/ 19525 w 174401"/>
              <a:gd name="connsiteY23" fmla="*/ 220629 h 244766"/>
              <a:gd name="connsiteX24" fmla="*/ 35792 w 174401"/>
              <a:gd name="connsiteY24" fmla="*/ 216090 h 244766"/>
              <a:gd name="connsiteX25" fmla="*/ 43358 w 174401"/>
              <a:gd name="connsiteY25" fmla="*/ 200579 h 244766"/>
              <a:gd name="connsiteX26" fmla="*/ 29361 w 174401"/>
              <a:gd name="connsiteY26" fmla="*/ 187338 h 244766"/>
              <a:gd name="connsiteX27" fmla="*/ 8176 w 174401"/>
              <a:gd name="connsiteY27" fmla="*/ 211928 h 244766"/>
              <a:gd name="connsiteX28" fmla="*/ 48277 w 174401"/>
              <a:gd name="connsiteY28" fmla="*/ 244841 h 244766"/>
              <a:gd name="connsiteX29" fmla="*/ 136801 w 174401"/>
              <a:gd name="connsiteY29" fmla="*/ 167666 h 244766"/>
              <a:gd name="connsiteX30" fmla="*/ 173119 w 174401"/>
              <a:gd name="connsiteY30" fmla="*/ 23152 h 24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4401" h="244766">
                <a:moveTo>
                  <a:pt x="173119" y="23152"/>
                </a:moveTo>
                <a:cubicBezTo>
                  <a:pt x="174633" y="17855"/>
                  <a:pt x="174633" y="17099"/>
                  <a:pt x="174633" y="14450"/>
                </a:cubicBezTo>
                <a:cubicBezTo>
                  <a:pt x="174633" y="7641"/>
                  <a:pt x="169336" y="4236"/>
                  <a:pt x="163661" y="4236"/>
                </a:cubicBezTo>
                <a:cubicBezTo>
                  <a:pt x="159878" y="4236"/>
                  <a:pt x="153825" y="6506"/>
                  <a:pt x="150421" y="12181"/>
                </a:cubicBezTo>
                <a:cubicBezTo>
                  <a:pt x="149664" y="14072"/>
                  <a:pt x="146637" y="25800"/>
                  <a:pt x="145124" y="32609"/>
                </a:cubicBezTo>
                <a:cubicBezTo>
                  <a:pt x="142476" y="42445"/>
                  <a:pt x="139828" y="52660"/>
                  <a:pt x="137558" y="62874"/>
                </a:cubicBezTo>
                <a:lnTo>
                  <a:pt x="120534" y="130970"/>
                </a:lnTo>
                <a:cubicBezTo>
                  <a:pt x="119021" y="136645"/>
                  <a:pt x="102753" y="163126"/>
                  <a:pt x="77785" y="163126"/>
                </a:cubicBezTo>
                <a:cubicBezTo>
                  <a:pt x="58491" y="163126"/>
                  <a:pt x="54330" y="146481"/>
                  <a:pt x="54330" y="132483"/>
                </a:cubicBezTo>
                <a:cubicBezTo>
                  <a:pt x="54330" y="115081"/>
                  <a:pt x="60761" y="91626"/>
                  <a:pt x="73623" y="58334"/>
                </a:cubicBezTo>
                <a:cubicBezTo>
                  <a:pt x="79676" y="42824"/>
                  <a:pt x="81190" y="38662"/>
                  <a:pt x="81190" y="31096"/>
                </a:cubicBezTo>
                <a:cubicBezTo>
                  <a:pt x="81190" y="14072"/>
                  <a:pt x="69084" y="75"/>
                  <a:pt x="50168" y="75"/>
                </a:cubicBezTo>
                <a:cubicBezTo>
                  <a:pt x="14228" y="75"/>
                  <a:pt x="231" y="54930"/>
                  <a:pt x="231" y="58334"/>
                </a:cubicBezTo>
                <a:cubicBezTo>
                  <a:pt x="231" y="62118"/>
                  <a:pt x="4014" y="62118"/>
                  <a:pt x="4771" y="62118"/>
                </a:cubicBezTo>
                <a:cubicBezTo>
                  <a:pt x="8554" y="62118"/>
                  <a:pt x="8932" y="61361"/>
                  <a:pt x="10824" y="55308"/>
                </a:cubicBezTo>
                <a:cubicBezTo>
                  <a:pt x="21038" y="19747"/>
                  <a:pt x="36171" y="8398"/>
                  <a:pt x="49033" y="8398"/>
                </a:cubicBezTo>
                <a:cubicBezTo>
                  <a:pt x="52060" y="8398"/>
                  <a:pt x="58491" y="8398"/>
                  <a:pt x="58491" y="20503"/>
                </a:cubicBezTo>
                <a:cubicBezTo>
                  <a:pt x="58491" y="29961"/>
                  <a:pt x="54708" y="39797"/>
                  <a:pt x="52060" y="46985"/>
                </a:cubicBezTo>
                <a:cubicBezTo>
                  <a:pt x="36927" y="87086"/>
                  <a:pt x="30118" y="108650"/>
                  <a:pt x="30118" y="126430"/>
                </a:cubicBezTo>
                <a:cubicBezTo>
                  <a:pt x="30118" y="160100"/>
                  <a:pt x="53951" y="171449"/>
                  <a:pt x="76272" y="171449"/>
                </a:cubicBezTo>
                <a:cubicBezTo>
                  <a:pt x="91026" y="171449"/>
                  <a:pt x="103888" y="165018"/>
                  <a:pt x="114481" y="154425"/>
                </a:cubicBezTo>
                <a:cubicBezTo>
                  <a:pt x="109563" y="174097"/>
                  <a:pt x="105023" y="192634"/>
                  <a:pt x="89891" y="212685"/>
                </a:cubicBezTo>
                <a:cubicBezTo>
                  <a:pt x="80055" y="225547"/>
                  <a:pt x="65679" y="236518"/>
                  <a:pt x="48277" y="236518"/>
                </a:cubicBezTo>
                <a:cubicBezTo>
                  <a:pt x="42980" y="236518"/>
                  <a:pt x="25956" y="235383"/>
                  <a:pt x="19525" y="220629"/>
                </a:cubicBezTo>
                <a:cubicBezTo>
                  <a:pt x="25578" y="220629"/>
                  <a:pt x="30496" y="220629"/>
                  <a:pt x="35792" y="216090"/>
                </a:cubicBezTo>
                <a:cubicBezTo>
                  <a:pt x="39575" y="212685"/>
                  <a:pt x="43358" y="207767"/>
                  <a:pt x="43358" y="200579"/>
                </a:cubicBezTo>
                <a:cubicBezTo>
                  <a:pt x="43358" y="188851"/>
                  <a:pt x="33144" y="187338"/>
                  <a:pt x="29361" y="187338"/>
                </a:cubicBezTo>
                <a:cubicBezTo>
                  <a:pt x="20660" y="187338"/>
                  <a:pt x="8176" y="193391"/>
                  <a:pt x="8176" y="211928"/>
                </a:cubicBezTo>
                <a:cubicBezTo>
                  <a:pt x="8176" y="230844"/>
                  <a:pt x="24821" y="244841"/>
                  <a:pt x="48277" y="244841"/>
                </a:cubicBezTo>
                <a:cubicBezTo>
                  <a:pt x="87243" y="244841"/>
                  <a:pt x="126209" y="210415"/>
                  <a:pt x="136801" y="167666"/>
                </a:cubicBezTo>
                <a:lnTo>
                  <a:pt x="173119" y="23152"/>
                </a:lnTo>
                <a:close/>
              </a:path>
            </a:pathLst>
          </a:custGeom>
          <a:solidFill>
            <a:srgbClr val="000000"/>
          </a:solidFill>
          <a:ln w="3619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52" name="Groupe 151">
            <a:extLst>
              <a:ext uri="{FF2B5EF4-FFF2-40B4-BE49-F238E27FC236}">
                <a16:creationId xmlns:a16="http://schemas.microsoft.com/office/drawing/2014/main" id="{F79717BA-1AAA-044C-BDA9-5E653377168D}"/>
              </a:ext>
            </a:extLst>
          </p:cNvPr>
          <p:cNvGrpSpPr/>
          <p:nvPr/>
        </p:nvGrpSpPr>
        <p:grpSpPr>
          <a:xfrm>
            <a:off x="2430414" y="3900582"/>
            <a:ext cx="467197" cy="770633"/>
            <a:chOff x="2430414" y="4332941"/>
            <a:chExt cx="467197" cy="770633"/>
          </a:xfrm>
        </p:grpSpPr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A523A823-E7F4-4583-7C63-91F30352EF3B}"/>
                </a:ext>
              </a:extLst>
            </p:cNvPr>
            <p:cNvCxnSpPr>
              <a:cxnSpLocks/>
            </p:cNvCxnSpPr>
            <p:nvPr/>
          </p:nvCxnSpPr>
          <p:spPr>
            <a:xfrm>
              <a:off x="2889335" y="4485300"/>
              <a:ext cx="0" cy="61827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72660ADA-1A95-B6F0-D3A2-13AB8E2D1C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732" y="4357737"/>
              <a:ext cx="765" cy="40913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5D11D9B2-1DE4-5409-744B-7AE9253B0439}"/>
                </a:ext>
              </a:extLst>
            </p:cNvPr>
            <p:cNvCxnSpPr>
              <a:cxnSpLocks/>
            </p:cNvCxnSpPr>
            <p:nvPr/>
          </p:nvCxnSpPr>
          <p:spPr>
            <a:xfrm>
              <a:off x="2697299" y="4419518"/>
              <a:ext cx="0" cy="60736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95441A16-2C3C-B01C-DBF9-6308CF50E2A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700" y="4444614"/>
              <a:ext cx="0" cy="64181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D33E8EC3-1D1E-7D9F-BF68-EB1387F41A2D}"/>
                </a:ext>
              </a:extLst>
            </p:cNvPr>
            <p:cNvCxnSpPr>
              <a:cxnSpLocks/>
            </p:cNvCxnSpPr>
            <p:nvPr/>
          </p:nvCxnSpPr>
          <p:spPr>
            <a:xfrm>
              <a:off x="2600898" y="4390305"/>
              <a:ext cx="0" cy="52097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9DBC12C6-8B5D-8878-7D9B-D51D31A3F5FE}"/>
                </a:ext>
              </a:extLst>
            </p:cNvPr>
            <p:cNvSpPr/>
            <p:nvPr/>
          </p:nvSpPr>
          <p:spPr>
            <a:xfrm>
              <a:off x="2430414" y="4332941"/>
              <a:ext cx="467197" cy="770633"/>
            </a:xfrm>
            <a:custGeom>
              <a:avLst/>
              <a:gdLst>
                <a:gd name="connsiteX0" fmla="*/ 0 w 448372"/>
                <a:gd name="connsiteY0" fmla="*/ 0 h 1090719"/>
                <a:gd name="connsiteX1" fmla="*/ 20503 w 448372"/>
                <a:gd name="connsiteY1" fmla="*/ 282930 h 1090719"/>
                <a:gd name="connsiteX2" fmla="*/ 90210 w 448372"/>
                <a:gd name="connsiteY2" fmla="*/ 569962 h 1090719"/>
                <a:gd name="connsiteX3" fmla="*/ 266529 w 448372"/>
                <a:gd name="connsiteY3" fmla="*/ 840591 h 1090719"/>
                <a:gd name="connsiteX4" fmla="*/ 426447 w 448372"/>
                <a:gd name="connsiteY4" fmla="*/ 914400 h 1090719"/>
                <a:gd name="connsiteX5" fmla="*/ 442849 w 448372"/>
                <a:gd name="connsiteY5" fmla="*/ 1090719 h 1090719"/>
                <a:gd name="connsiteX0" fmla="*/ 0 w 426447"/>
                <a:gd name="connsiteY0" fmla="*/ 0 h 914400"/>
                <a:gd name="connsiteX1" fmla="*/ 20503 w 426447"/>
                <a:gd name="connsiteY1" fmla="*/ 282930 h 914400"/>
                <a:gd name="connsiteX2" fmla="*/ 90210 w 426447"/>
                <a:gd name="connsiteY2" fmla="*/ 569962 h 914400"/>
                <a:gd name="connsiteX3" fmla="*/ 266529 w 426447"/>
                <a:gd name="connsiteY3" fmla="*/ 840591 h 914400"/>
                <a:gd name="connsiteX4" fmla="*/ 426447 w 426447"/>
                <a:gd name="connsiteY4" fmla="*/ 914400 h 914400"/>
                <a:gd name="connsiteX0" fmla="*/ 0 w 426447"/>
                <a:gd name="connsiteY0" fmla="*/ 0 h 914400"/>
                <a:gd name="connsiteX1" fmla="*/ 20503 w 426447"/>
                <a:gd name="connsiteY1" fmla="*/ 282930 h 914400"/>
                <a:gd name="connsiteX2" fmla="*/ 90210 w 426447"/>
                <a:gd name="connsiteY2" fmla="*/ 569962 h 914400"/>
                <a:gd name="connsiteX3" fmla="*/ 266529 w 426447"/>
                <a:gd name="connsiteY3" fmla="*/ 840591 h 914400"/>
                <a:gd name="connsiteX4" fmla="*/ 426447 w 426447"/>
                <a:gd name="connsiteY4" fmla="*/ 914400 h 914400"/>
                <a:gd name="connsiteX0" fmla="*/ 0 w 426447"/>
                <a:gd name="connsiteY0" fmla="*/ 0 h 914400"/>
                <a:gd name="connsiteX1" fmla="*/ 20503 w 426447"/>
                <a:gd name="connsiteY1" fmla="*/ 282930 h 914400"/>
                <a:gd name="connsiteX2" fmla="*/ 90210 w 426447"/>
                <a:gd name="connsiteY2" fmla="*/ 569962 h 914400"/>
                <a:gd name="connsiteX3" fmla="*/ 233726 w 426447"/>
                <a:gd name="connsiteY3" fmla="*/ 803687 h 914400"/>
                <a:gd name="connsiteX4" fmla="*/ 426447 w 426447"/>
                <a:gd name="connsiteY4" fmla="*/ 914400 h 914400"/>
                <a:gd name="connsiteX0" fmla="*/ 0 w 426447"/>
                <a:gd name="connsiteY0" fmla="*/ 0 h 914400"/>
                <a:gd name="connsiteX1" fmla="*/ 20503 w 426447"/>
                <a:gd name="connsiteY1" fmla="*/ 282930 h 914400"/>
                <a:gd name="connsiteX2" fmla="*/ 90210 w 426447"/>
                <a:gd name="connsiteY2" fmla="*/ 569962 h 914400"/>
                <a:gd name="connsiteX3" fmla="*/ 233726 w 426447"/>
                <a:gd name="connsiteY3" fmla="*/ 803687 h 914400"/>
                <a:gd name="connsiteX4" fmla="*/ 426447 w 426447"/>
                <a:gd name="connsiteY4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47" h="914400">
                  <a:moveTo>
                    <a:pt x="0" y="0"/>
                  </a:moveTo>
                  <a:cubicBezTo>
                    <a:pt x="2734" y="93968"/>
                    <a:pt x="5468" y="187937"/>
                    <a:pt x="20503" y="282930"/>
                  </a:cubicBezTo>
                  <a:cubicBezTo>
                    <a:pt x="35538" y="377923"/>
                    <a:pt x="54673" y="483169"/>
                    <a:pt x="90210" y="569962"/>
                  </a:cubicBezTo>
                  <a:cubicBezTo>
                    <a:pt x="125747" y="656755"/>
                    <a:pt x="177687" y="746281"/>
                    <a:pt x="233726" y="803687"/>
                  </a:cubicBezTo>
                  <a:cubicBezTo>
                    <a:pt x="289766" y="861093"/>
                    <a:pt x="294549" y="880913"/>
                    <a:pt x="426447" y="914400"/>
                  </a:cubicBezTo>
                </a:path>
              </a:pathLst>
            </a:custGeom>
            <a:noFill/>
            <a:ln w="9525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C5BDA69B-309E-B427-FE0F-88404299DCD3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9043" y="1672666"/>
            <a:ext cx="298828" cy="939744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46" name="Groupe 245">
            <a:extLst>
              <a:ext uri="{FF2B5EF4-FFF2-40B4-BE49-F238E27FC236}">
                <a16:creationId xmlns:a16="http://schemas.microsoft.com/office/drawing/2014/main" id="{854E73AD-C6B0-1B6A-0B68-45950F869166}"/>
              </a:ext>
            </a:extLst>
          </p:cNvPr>
          <p:cNvGrpSpPr/>
          <p:nvPr/>
        </p:nvGrpSpPr>
        <p:grpSpPr>
          <a:xfrm>
            <a:off x="1612509" y="2057400"/>
            <a:ext cx="1226564" cy="652311"/>
            <a:chOff x="1612509" y="2057400"/>
            <a:chExt cx="1226564" cy="652311"/>
          </a:xfrm>
        </p:grpSpPr>
        <p:cxnSp>
          <p:nvCxnSpPr>
            <p:cNvPr id="111" name="Connecteur droit avec flèche 110">
              <a:extLst>
                <a:ext uri="{FF2B5EF4-FFF2-40B4-BE49-F238E27FC236}">
                  <a16:creationId xmlns:a16="http://schemas.microsoft.com/office/drawing/2014/main" id="{F15EB259-9FA5-EFDE-315B-8BC90CAF399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12509" y="2128595"/>
              <a:ext cx="1226564" cy="58111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5" name="Graphique 24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b&#10;$$&#10;&#10;&#10;\end{document}&#10;" title="IguanaTex Vector Display">
              <a:extLst>
                <a:ext uri="{FF2B5EF4-FFF2-40B4-BE49-F238E27FC236}">
                  <a16:creationId xmlns:a16="http://schemas.microsoft.com/office/drawing/2014/main" id="{9DA7566B-190C-AB10-8C88-58DA206B2A44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095500" y="2057400"/>
              <a:ext cx="159609" cy="279317"/>
            </a:xfrm>
            <a:custGeom>
              <a:avLst/>
              <a:gdLst>
                <a:gd name="connsiteX0" fmla="*/ 76558 w 146291"/>
                <a:gd name="connsiteY0" fmla="*/ 3823 h 240224"/>
                <a:gd name="connsiteX1" fmla="*/ 71390 w 146291"/>
                <a:gd name="connsiteY1" fmla="*/ 75 h 240224"/>
                <a:gd name="connsiteX2" fmla="*/ 22891 w 146291"/>
                <a:gd name="connsiteY2" fmla="*/ 3482 h 240224"/>
                <a:gd name="connsiteX3" fmla="*/ 15338 w 146291"/>
                <a:gd name="connsiteY3" fmla="*/ 10297 h 240224"/>
                <a:gd name="connsiteX4" fmla="*/ 24878 w 146291"/>
                <a:gd name="connsiteY4" fmla="*/ 14386 h 240224"/>
                <a:gd name="connsiteX5" fmla="*/ 44755 w 146291"/>
                <a:gd name="connsiteY5" fmla="*/ 20179 h 240224"/>
                <a:gd name="connsiteX6" fmla="*/ 39190 w 146291"/>
                <a:gd name="connsiteY6" fmla="*/ 41305 h 240224"/>
                <a:gd name="connsiteX7" fmla="*/ 6592 w 146291"/>
                <a:gd name="connsiteY7" fmla="*/ 152387 h 240224"/>
                <a:gd name="connsiteX8" fmla="*/ 231 w 146291"/>
                <a:gd name="connsiteY8" fmla="*/ 186802 h 240224"/>
                <a:gd name="connsiteX9" fmla="*/ 50718 w 146291"/>
                <a:gd name="connsiteY9" fmla="*/ 240299 h 240224"/>
                <a:gd name="connsiteX10" fmla="*/ 146523 w 146291"/>
                <a:gd name="connsiteY10" fmla="*/ 140461 h 240224"/>
                <a:gd name="connsiteX11" fmla="*/ 93651 w 146291"/>
                <a:gd name="connsiteY11" fmla="*/ 85942 h 240224"/>
                <a:gd name="connsiteX12" fmla="*/ 47140 w 146291"/>
                <a:gd name="connsiteY12" fmla="*/ 106387 h 240224"/>
                <a:gd name="connsiteX13" fmla="*/ 76558 w 146291"/>
                <a:gd name="connsiteY13" fmla="*/ 3823 h 240224"/>
                <a:gd name="connsiteX14" fmla="*/ 39190 w 146291"/>
                <a:gd name="connsiteY14" fmla="*/ 132624 h 240224"/>
                <a:gd name="connsiteX15" fmla="*/ 45153 w 146291"/>
                <a:gd name="connsiteY15" fmla="*/ 120698 h 240224"/>
                <a:gd name="connsiteX16" fmla="*/ 92856 w 146291"/>
                <a:gd name="connsiteY16" fmla="*/ 93438 h 240224"/>
                <a:gd name="connsiteX17" fmla="*/ 117901 w 146291"/>
                <a:gd name="connsiteY17" fmla="*/ 125468 h 240224"/>
                <a:gd name="connsiteX18" fmla="*/ 97627 w 146291"/>
                <a:gd name="connsiteY18" fmla="*/ 197706 h 240224"/>
                <a:gd name="connsiteX19" fmla="*/ 50718 w 146291"/>
                <a:gd name="connsiteY19" fmla="*/ 232803 h 240224"/>
                <a:gd name="connsiteX20" fmla="*/ 24083 w 146291"/>
                <a:gd name="connsiteY20" fmla="*/ 198388 h 240224"/>
                <a:gd name="connsiteX21" fmla="*/ 30444 w 146291"/>
                <a:gd name="connsiteY21" fmla="*/ 163972 h 240224"/>
                <a:gd name="connsiteX22" fmla="*/ 39190 w 146291"/>
                <a:gd name="connsiteY22" fmla="*/ 132624 h 24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6291" h="240224">
                  <a:moveTo>
                    <a:pt x="76558" y="3823"/>
                  </a:moveTo>
                  <a:cubicBezTo>
                    <a:pt x="76558" y="3482"/>
                    <a:pt x="76558" y="75"/>
                    <a:pt x="71390" y="75"/>
                  </a:cubicBezTo>
                  <a:cubicBezTo>
                    <a:pt x="62246" y="75"/>
                    <a:pt x="33227" y="2801"/>
                    <a:pt x="22891" y="3482"/>
                  </a:cubicBezTo>
                  <a:cubicBezTo>
                    <a:pt x="19711" y="3823"/>
                    <a:pt x="15338" y="4164"/>
                    <a:pt x="15338" y="10297"/>
                  </a:cubicBezTo>
                  <a:cubicBezTo>
                    <a:pt x="15338" y="14386"/>
                    <a:pt x="18915" y="14386"/>
                    <a:pt x="24878" y="14386"/>
                  </a:cubicBezTo>
                  <a:cubicBezTo>
                    <a:pt x="43960" y="14386"/>
                    <a:pt x="44755" y="16771"/>
                    <a:pt x="44755" y="20179"/>
                  </a:cubicBezTo>
                  <a:cubicBezTo>
                    <a:pt x="44755" y="22564"/>
                    <a:pt x="41177" y="34149"/>
                    <a:pt x="39190" y="41305"/>
                  </a:cubicBezTo>
                  <a:lnTo>
                    <a:pt x="6592" y="152387"/>
                  </a:lnTo>
                  <a:cubicBezTo>
                    <a:pt x="1822" y="169424"/>
                    <a:pt x="231" y="174876"/>
                    <a:pt x="231" y="186802"/>
                  </a:cubicBezTo>
                  <a:cubicBezTo>
                    <a:pt x="231" y="219173"/>
                    <a:pt x="21301" y="240299"/>
                    <a:pt x="50718" y="240299"/>
                  </a:cubicBezTo>
                  <a:cubicBezTo>
                    <a:pt x="97627" y="240299"/>
                    <a:pt x="146523" y="189528"/>
                    <a:pt x="146523" y="140461"/>
                  </a:cubicBezTo>
                  <a:cubicBezTo>
                    <a:pt x="146523" y="109453"/>
                    <a:pt x="125454" y="85942"/>
                    <a:pt x="93651" y="85942"/>
                  </a:cubicBezTo>
                  <a:cubicBezTo>
                    <a:pt x="75365" y="85942"/>
                    <a:pt x="59066" y="95824"/>
                    <a:pt x="47140" y="106387"/>
                  </a:cubicBezTo>
                  <a:lnTo>
                    <a:pt x="76558" y="3823"/>
                  </a:lnTo>
                  <a:close/>
                  <a:moveTo>
                    <a:pt x="39190" y="132624"/>
                  </a:moveTo>
                  <a:cubicBezTo>
                    <a:pt x="41575" y="125128"/>
                    <a:pt x="41575" y="124446"/>
                    <a:pt x="45153" y="120698"/>
                  </a:cubicBezTo>
                  <a:cubicBezTo>
                    <a:pt x="64632" y="98550"/>
                    <a:pt x="82521" y="93438"/>
                    <a:pt x="92856" y="93438"/>
                  </a:cubicBezTo>
                  <a:cubicBezTo>
                    <a:pt x="107168" y="93438"/>
                    <a:pt x="117901" y="103661"/>
                    <a:pt x="117901" y="125468"/>
                  </a:cubicBezTo>
                  <a:cubicBezTo>
                    <a:pt x="117901" y="145572"/>
                    <a:pt x="104782" y="184758"/>
                    <a:pt x="97627" y="197706"/>
                  </a:cubicBezTo>
                  <a:cubicBezTo>
                    <a:pt x="84508" y="220536"/>
                    <a:pt x="66222" y="232803"/>
                    <a:pt x="50718" y="232803"/>
                  </a:cubicBezTo>
                  <a:cubicBezTo>
                    <a:pt x="37202" y="232803"/>
                    <a:pt x="24083" y="223603"/>
                    <a:pt x="24083" y="198388"/>
                  </a:cubicBezTo>
                  <a:cubicBezTo>
                    <a:pt x="24083" y="191913"/>
                    <a:pt x="24083" y="185439"/>
                    <a:pt x="30444" y="163972"/>
                  </a:cubicBezTo>
                  <a:lnTo>
                    <a:pt x="39190" y="132624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38" name="Graphique 236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x}&#10;$$&#10;\end{document}&#10;" title="IguanaTex Vector Display">
            <a:extLst>
              <a:ext uri="{FF2B5EF4-FFF2-40B4-BE49-F238E27FC236}">
                <a16:creationId xmlns:a16="http://schemas.microsoft.com/office/drawing/2014/main" id="{98ED544B-3888-F1E6-A445-8A1103FC7310}"/>
              </a:ext>
            </a:extLst>
          </p:cNvPr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2463800" y="6553200"/>
            <a:ext cx="189865" cy="189865"/>
          </a:xfrm>
          <a:custGeom>
            <a:avLst/>
            <a:gdLst>
              <a:gd name="connsiteX0" fmla="*/ 115616 w 188399"/>
              <a:gd name="connsiteY0" fmla="*/ 53038 h 171375"/>
              <a:gd name="connsiteX1" fmla="*/ 153069 w 188399"/>
              <a:gd name="connsiteY1" fmla="*/ 8398 h 171375"/>
              <a:gd name="connsiteX2" fmla="*/ 171984 w 188399"/>
              <a:gd name="connsiteY2" fmla="*/ 13316 h 171375"/>
              <a:gd name="connsiteX3" fmla="*/ 153825 w 188399"/>
              <a:gd name="connsiteY3" fmla="*/ 33744 h 171375"/>
              <a:gd name="connsiteX4" fmla="*/ 168201 w 188399"/>
              <a:gd name="connsiteY4" fmla="*/ 46985 h 171375"/>
              <a:gd name="connsiteX5" fmla="*/ 188630 w 188399"/>
              <a:gd name="connsiteY5" fmla="*/ 25043 h 171375"/>
              <a:gd name="connsiteX6" fmla="*/ 153447 w 188399"/>
              <a:gd name="connsiteY6" fmla="*/ 75 h 171375"/>
              <a:gd name="connsiteX7" fmla="*/ 113724 w 188399"/>
              <a:gd name="connsiteY7" fmla="*/ 28826 h 171375"/>
              <a:gd name="connsiteX8" fmla="*/ 72867 w 188399"/>
              <a:gd name="connsiteY8" fmla="*/ 75 h 171375"/>
              <a:gd name="connsiteX9" fmla="*/ 11958 w 188399"/>
              <a:gd name="connsiteY9" fmla="*/ 58335 h 171375"/>
              <a:gd name="connsiteX10" fmla="*/ 16498 w 188399"/>
              <a:gd name="connsiteY10" fmla="*/ 62118 h 171375"/>
              <a:gd name="connsiteX11" fmla="*/ 21416 w 188399"/>
              <a:gd name="connsiteY11" fmla="*/ 57956 h 171375"/>
              <a:gd name="connsiteX12" fmla="*/ 72110 w 188399"/>
              <a:gd name="connsiteY12" fmla="*/ 8398 h 171375"/>
              <a:gd name="connsiteX13" fmla="*/ 92539 w 188399"/>
              <a:gd name="connsiteY13" fmla="*/ 33744 h 171375"/>
              <a:gd name="connsiteX14" fmla="*/ 72110 w 188399"/>
              <a:gd name="connsiteY14" fmla="*/ 123783 h 171375"/>
              <a:gd name="connsiteX15" fmla="*/ 36170 w 188399"/>
              <a:gd name="connsiteY15" fmla="*/ 163127 h 171375"/>
              <a:gd name="connsiteX16" fmla="*/ 17255 w 188399"/>
              <a:gd name="connsiteY16" fmla="*/ 158209 h 171375"/>
              <a:gd name="connsiteX17" fmla="*/ 35035 w 188399"/>
              <a:gd name="connsiteY17" fmla="*/ 137780 h 171375"/>
              <a:gd name="connsiteX18" fmla="*/ 21038 w 188399"/>
              <a:gd name="connsiteY18" fmla="*/ 124539 h 171375"/>
              <a:gd name="connsiteX19" fmla="*/ 231 w 188399"/>
              <a:gd name="connsiteY19" fmla="*/ 146481 h 171375"/>
              <a:gd name="connsiteX20" fmla="*/ 35792 w 188399"/>
              <a:gd name="connsiteY20" fmla="*/ 171450 h 171375"/>
              <a:gd name="connsiteX21" fmla="*/ 75515 w 188399"/>
              <a:gd name="connsiteY21" fmla="*/ 142698 h 171375"/>
              <a:gd name="connsiteX22" fmla="*/ 116372 w 188399"/>
              <a:gd name="connsiteY22" fmla="*/ 171450 h 171375"/>
              <a:gd name="connsiteX23" fmla="*/ 176902 w 188399"/>
              <a:gd name="connsiteY23" fmla="*/ 113190 h 171375"/>
              <a:gd name="connsiteX24" fmla="*/ 172362 w 188399"/>
              <a:gd name="connsiteY24" fmla="*/ 109407 h 171375"/>
              <a:gd name="connsiteX25" fmla="*/ 167444 w 188399"/>
              <a:gd name="connsiteY25" fmla="*/ 113568 h 171375"/>
              <a:gd name="connsiteX26" fmla="*/ 117129 w 188399"/>
              <a:gd name="connsiteY26" fmla="*/ 163127 h 171375"/>
              <a:gd name="connsiteX27" fmla="*/ 96322 w 188399"/>
              <a:gd name="connsiteY27" fmla="*/ 138158 h 171375"/>
              <a:gd name="connsiteX28" fmla="*/ 102753 w 188399"/>
              <a:gd name="connsiteY28" fmla="*/ 104867 h 171375"/>
              <a:gd name="connsiteX29" fmla="*/ 115616 w 188399"/>
              <a:gd name="connsiteY29" fmla="*/ 53038 h 1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8399" h="171375">
                <a:moveTo>
                  <a:pt x="115616" y="53038"/>
                </a:moveTo>
                <a:cubicBezTo>
                  <a:pt x="117886" y="43202"/>
                  <a:pt x="126587" y="8398"/>
                  <a:pt x="153069" y="8398"/>
                </a:cubicBezTo>
                <a:cubicBezTo>
                  <a:pt x="154960" y="8398"/>
                  <a:pt x="164040" y="8398"/>
                  <a:pt x="171984" y="13316"/>
                </a:cubicBezTo>
                <a:cubicBezTo>
                  <a:pt x="161391" y="15207"/>
                  <a:pt x="153825" y="24665"/>
                  <a:pt x="153825" y="33744"/>
                </a:cubicBezTo>
                <a:cubicBezTo>
                  <a:pt x="153825" y="39797"/>
                  <a:pt x="157987" y="46985"/>
                  <a:pt x="168201" y="46985"/>
                </a:cubicBezTo>
                <a:cubicBezTo>
                  <a:pt x="176524" y="46985"/>
                  <a:pt x="188630" y="40176"/>
                  <a:pt x="188630" y="25043"/>
                </a:cubicBezTo>
                <a:cubicBezTo>
                  <a:pt x="188630" y="5371"/>
                  <a:pt x="166309" y="75"/>
                  <a:pt x="153447" y="75"/>
                </a:cubicBezTo>
                <a:cubicBezTo>
                  <a:pt x="131505" y="75"/>
                  <a:pt x="118264" y="20125"/>
                  <a:pt x="113724" y="28826"/>
                </a:cubicBezTo>
                <a:cubicBezTo>
                  <a:pt x="104266" y="3858"/>
                  <a:pt x="83838" y="75"/>
                  <a:pt x="72867" y="75"/>
                </a:cubicBezTo>
                <a:cubicBezTo>
                  <a:pt x="33522" y="75"/>
                  <a:pt x="11958" y="48877"/>
                  <a:pt x="11958" y="58335"/>
                </a:cubicBezTo>
                <a:cubicBezTo>
                  <a:pt x="11958" y="62118"/>
                  <a:pt x="15742" y="62118"/>
                  <a:pt x="16498" y="62118"/>
                </a:cubicBezTo>
                <a:cubicBezTo>
                  <a:pt x="19525" y="62118"/>
                  <a:pt x="20660" y="61361"/>
                  <a:pt x="21416" y="57956"/>
                </a:cubicBezTo>
                <a:cubicBezTo>
                  <a:pt x="34279" y="17855"/>
                  <a:pt x="59247" y="8398"/>
                  <a:pt x="72110" y="8398"/>
                </a:cubicBezTo>
                <a:cubicBezTo>
                  <a:pt x="79298" y="8398"/>
                  <a:pt x="92539" y="11802"/>
                  <a:pt x="92539" y="33744"/>
                </a:cubicBezTo>
                <a:cubicBezTo>
                  <a:pt x="92539" y="45472"/>
                  <a:pt x="86107" y="70819"/>
                  <a:pt x="72110" y="123783"/>
                </a:cubicBezTo>
                <a:cubicBezTo>
                  <a:pt x="66057" y="147238"/>
                  <a:pt x="52816" y="163127"/>
                  <a:pt x="36170" y="163127"/>
                </a:cubicBezTo>
                <a:cubicBezTo>
                  <a:pt x="33900" y="163127"/>
                  <a:pt x="25199" y="163127"/>
                  <a:pt x="17255" y="158209"/>
                </a:cubicBezTo>
                <a:cubicBezTo>
                  <a:pt x="26713" y="156317"/>
                  <a:pt x="35035" y="148373"/>
                  <a:pt x="35035" y="137780"/>
                </a:cubicBezTo>
                <a:cubicBezTo>
                  <a:pt x="35035" y="127566"/>
                  <a:pt x="26713" y="124539"/>
                  <a:pt x="21038" y="124539"/>
                </a:cubicBezTo>
                <a:cubicBezTo>
                  <a:pt x="9689" y="124539"/>
                  <a:pt x="231" y="134375"/>
                  <a:pt x="231" y="146481"/>
                </a:cubicBezTo>
                <a:cubicBezTo>
                  <a:pt x="231" y="163884"/>
                  <a:pt x="19146" y="171450"/>
                  <a:pt x="35792" y="171450"/>
                </a:cubicBezTo>
                <a:cubicBezTo>
                  <a:pt x="60761" y="171450"/>
                  <a:pt x="74380" y="144968"/>
                  <a:pt x="75515" y="142698"/>
                </a:cubicBezTo>
                <a:cubicBezTo>
                  <a:pt x="80054" y="156696"/>
                  <a:pt x="93674" y="171450"/>
                  <a:pt x="116372" y="171450"/>
                </a:cubicBezTo>
                <a:cubicBezTo>
                  <a:pt x="155338" y="171450"/>
                  <a:pt x="176902" y="122648"/>
                  <a:pt x="176902" y="113190"/>
                </a:cubicBezTo>
                <a:cubicBezTo>
                  <a:pt x="176902" y="109407"/>
                  <a:pt x="173497" y="109407"/>
                  <a:pt x="172362" y="109407"/>
                </a:cubicBezTo>
                <a:cubicBezTo>
                  <a:pt x="168958" y="109407"/>
                  <a:pt x="168201" y="110920"/>
                  <a:pt x="167444" y="113568"/>
                </a:cubicBezTo>
                <a:cubicBezTo>
                  <a:pt x="154960" y="154047"/>
                  <a:pt x="129235" y="163127"/>
                  <a:pt x="117129" y="163127"/>
                </a:cubicBezTo>
                <a:cubicBezTo>
                  <a:pt x="102375" y="163127"/>
                  <a:pt x="96322" y="151021"/>
                  <a:pt x="96322" y="138158"/>
                </a:cubicBezTo>
                <a:cubicBezTo>
                  <a:pt x="96322" y="129836"/>
                  <a:pt x="98592" y="121513"/>
                  <a:pt x="102753" y="104867"/>
                </a:cubicBezTo>
                <a:lnTo>
                  <a:pt x="115616" y="53038"/>
                </a:lnTo>
                <a:close/>
              </a:path>
            </a:pathLst>
          </a:custGeom>
          <a:solidFill>
            <a:srgbClr val="1A8000"/>
          </a:solidFill>
          <a:ln w="3651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41" name="Graphique 23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<a:extLst>
              <a:ext uri="{FF2B5EF4-FFF2-40B4-BE49-F238E27FC236}">
                <a16:creationId xmlns:a16="http://schemas.microsoft.com/office/drawing/2014/main" id="{C46E5766-847F-41B6-7DC4-735FE66EDF1E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079500" y="3987799"/>
            <a:ext cx="325733" cy="253348"/>
          </a:xfrm>
          <a:custGeom>
            <a:avLst/>
            <a:gdLst>
              <a:gd name="connsiteX0" fmla="*/ 261284 w 303602"/>
              <a:gd name="connsiteY0" fmla="*/ 23873 h 211089"/>
              <a:gd name="connsiteX1" fmla="*/ 291572 w 303602"/>
              <a:gd name="connsiteY1" fmla="*/ 9656 h 211089"/>
              <a:gd name="connsiteX2" fmla="*/ 303832 w 303602"/>
              <a:gd name="connsiteY2" fmla="*/ 3474 h 211089"/>
              <a:gd name="connsiteX3" fmla="*/ 298784 w 303602"/>
              <a:gd name="connsiteY3" fmla="*/ 75 h 211089"/>
              <a:gd name="connsiteX4" fmla="*/ 252630 w 303602"/>
              <a:gd name="connsiteY4" fmla="*/ 1002 h 211089"/>
              <a:gd name="connsiteX5" fmla="*/ 206116 w 303602"/>
              <a:gd name="connsiteY5" fmla="*/ 75 h 211089"/>
              <a:gd name="connsiteX6" fmla="*/ 199266 w 303602"/>
              <a:gd name="connsiteY6" fmla="*/ 6256 h 211089"/>
              <a:gd name="connsiteX7" fmla="*/ 209362 w 303602"/>
              <a:gd name="connsiteY7" fmla="*/ 9656 h 211089"/>
              <a:gd name="connsiteX8" fmla="*/ 223063 w 303602"/>
              <a:gd name="connsiteY8" fmla="*/ 10274 h 211089"/>
              <a:gd name="connsiteX9" fmla="*/ 232799 w 303602"/>
              <a:gd name="connsiteY9" fmla="*/ 15219 h 211089"/>
              <a:gd name="connsiteX10" fmla="*/ 231357 w 303602"/>
              <a:gd name="connsiteY10" fmla="*/ 21091 h 211089"/>
              <a:gd name="connsiteX11" fmla="*/ 209722 w 303602"/>
              <a:gd name="connsiteY11" fmla="*/ 96502 h 211089"/>
              <a:gd name="connsiteX12" fmla="*/ 99747 w 303602"/>
              <a:gd name="connsiteY12" fmla="*/ 96502 h 211089"/>
              <a:gd name="connsiteX13" fmla="*/ 121021 w 303602"/>
              <a:gd name="connsiteY13" fmla="*/ 23873 h 211089"/>
              <a:gd name="connsiteX14" fmla="*/ 151309 w 303602"/>
              <a:gd name="connsiteY14" fmla="*/ 9656 h 211089"/>
              <a:gd name="connsiteX15" fmla="*/ 163569 w 303602"/>
              <a:gd name="connsiteY15" fmla="*/ 3474 h 211089"/>
              <a:gd name="connsiteX16" fmla="*/ 158521 w 303602"/>
              <a:gd name="connsiteY16" fmla="*/ 75 h 211089"/>
              <a:gd name="connsiteX17" fmla="*/ 112367 w 303602"/>
              <a:gd name="connsiteY17" fmla="*/ 1002 h 211089"/>
              <a:gd name="connsiteX18" fmla="*/ 65853 w 303602"/>
              <a:gd name="connsiteY18" fmla="*/ 75 h 211089"/>
              <a:gd name="connsiteX19" fmla="*/ 59003 w 303602"/>
              <a:gd name="connsiteY19" fmla="*/ 6256 h 211089"/>
              <a:gd name="connsiteX20" fmla="*/ 69099 w 303602"/>
              <a:gd name="connsiteY20" fmla="*/ 9656 h 211089"/>
              <a:gd name="connsiteX21" fmla="*/ 82800 w 303602"/>
              <a:gd name="connsiteY21" fmla="*/ 10274 h 211089"/>
              <a:gd name="connsiteX22" fmla="*/ 92536 w 303602"/>
              <a:gd name="connsiteY22" fmla="*/ 15219 h 211089"/>
              <a:gd name="connsiteX23" fmla="*/ 91094 w 303602"/>
              <a:gd name="connsiteY23" fmla="*/ 21091 h 211089"/>
              <a:gd name="connsiteX24" fmla="*/ 42777 w 303602"/>
              <a:gd name="connsiteY24" fmla="*/ 187057 h 211089"/>
              <a:gd name="connsiteX25" fmla="*/ 9965 w 303602"/>
              <a:gd name="connsiteY25" fmla="*/ 201583 h 211089"/>
              <a:gd name="connsiteX26" fmla="*/ 229 w 303602"/>
              <a:gd name="connsiteY26" fmla="*/ 207765 h 211089"/>
              <a:gd name="connsiteX27" fmla="*/ 5277 w 303602"/>
              <a:gd name="connsiteY27" fmla="*/ 211164 h 211089"/>
              <a:gd name="connsiteX28" fmla="*/ 51070 w 303602"/>
              <a:gd name="connsiteY28" fmla="*/ 210237 h 211089"/>
              <a:gd name="connsiteX29" fmla="*/ 74147 w 303602"/>
              <a:gd name="connsiteY29" fmla="*/ 210546 h 211089"/>
              <a:gd name="connsiteX30" fmla="*/ 97584 w 303602"/>
              <a:gd name="connsiteY30" fmla="*/ 211164 h 211089"/>
              <a:gd name="connsiteX31" fmla="*/ 104795 w 303602"/>
              <a:gd name="connsiteY31" fmla="*/ 204983 h 211089"/>
              <a:gd name="connsiteX32" fmla="*/ 94699 w 303602"/>
              <a:gd name="connsiteY32" fmla="*/ 201583 h 211089"/>
              <a:gd name="connsiteX33" fmla="*/ 71262 w 303602"/>
              <a:gd name="connsiteY33" fmla="*/ 196020 h 211089"/>
              <a:gd name="connsiteX34" fmla="*/ 72344 w 303602"/>
              <a:gd name="connsiteY34" fmla="*/ 190766 h 211089"/>
              <a:gd name="connsiteX35" fmla="*/ 96863 w 303602"/>
              <a:gd name="connsiteY35" fmla="*/ 106083 h 211089"/>
              <a:gd name="connsiteX36" fmla="*/ 206838 w 303602"/>
              <a:gd name="connsiteY36" fmla="*/ 106083 h 211089"/>
              <a:gd name="connsiteX37" fmla="*/ 181958 w 303602"/>
              <a:gd name="connsiteY37" fmla="*/ 191384 h 211089"/>
              <a:gd name="connsiteX38" fmla="*/ 149146 w 303602"/>
              <a:gd name="connsiteY38" fmla="*/ 201583 h 211089"/>
              <a:gd name="connsiteX39" fmla="*/ 140492 w 303602"/>
              <a:gd name="connsiteY39" fmla="*/ 207765 h 211089"/>
              <a:gd name="connsiteX40" fmla="*/ 145540 w 303602"/>
              <a:gd name="connsiteY40" fmla="*/ 211164 h 211089"/>
              <a:gd name="connsiteX41" fmla="*/ 191333 w 303602"/>
              <a:gd name="connsiteY41" fmla="*/ 210237 h 211089"/>
              <a:gd name="connsiteX42" fmla="*/ 214410 w 303602"/>
              <a:gd name="connsiteY42" fmla="*/ 210546 h 211089"/>
              <a:gd name="connsiteX43" fmla="*/ 237847 w 303602"/>
              <a:gd name="connsiteY43" fmla="*/ 211164 h 211089"/>
              <a:gd name="connsiteX44" fmla="*/ 245058 w 303602"/>
              <a:gd name="connsiteY44" fmla="*/ 204983 h 211089"/>
              <a:gd name="connsiteX45" fmla="*/ 234962 w 303602"/>
              <a:gd name="connsiteY45" fmla="*/ 201583 h 211089"/>
              <a:gd name="connsiteX46" fmla="*/ 211525 w 303602"/>
              <a:gd name="connsiteY46" fmla="*/ 196020 h 211089"/>
              <a:gd name="connsiteX47" fmla="*/ 212607 w 303602"/>
              <a:gd name="connsiteY47" fmla="*/ 190766 h 211089"/>
              <a:gd name="connsiteX48" fmla="*/ 261284 w 303602"/>
              <a:gd name="connsiteY48" fmla="*/ 23873 h 21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3602" h="211089">
                <a:moveTo>
                  <a:pt x="261284" y="23873"/>
                </a:moveTo>
                <a:cubicBezTo>
                  <a:pt x="264529" y="12746"/>
                  <a:pt x="265251" y="9656"/>
                  <a:pt x="291572" y="9656"/>
                </a:cubicBezTo>
                <a:cubicBezTo>
                  <a:pt x="300947" y="9656"/>
                  <a:pt x="303832" y="9656"/>
                  <a:pt x="303832" y="3474"/>
                </a:cubicBezTo>
                <a:cubicBezTo>
                  <a:pt x="303832" y="75"/>
                  <a:pt x="299866" y="75"/>
                  <a:pt x="298784" y="75"/>
                </a:cubicBezTo>
                <a:cubicBezTo>
                  <a:pt x="288688" y="75"/>
                  <a:pt x="262727" y="1002"/>
                  <a:pt x="252630" y="1002"/>
                </a:cubicBezTo>
                <a:cubicBezTo>
                  <a:pt x="242174" y="1002"/>
                  <a:pt x="216573" y="75"/>
                  <a:pt x="206116" y="75"/>
                </a:cubicBezTo>
                <a:cubicBezTo>
                  <a:pt x="203232" y="75"/>
                  <a:pt x="199266" y="75"/>
                  <a:pt x="199266" y="6256"/>
                </a:cubicBezTo>
                <a:cubicBezTo>
                  <a:pt x="199266" y="9656"/>
                  <a:pt x="202511" y="9656"/>
                  <a:pt x="209362" y="9656"/>
                </a:cubicBezTo>
                <a:cubicBezTo>
                  <a:pt x="210083" y="9656"/>
                  <a:pt x="216934" y="9656"/>
                  <a:pt x="223063" y="10274"/>
                </a:cubicBezTo>
                <a:cubicBezTo>
                  <a:pt x="229554" y="10892"/>
                  <a:pt x="232799" y="11201"/>
                  <a:pt x="232799" y="15219"/>
                </a:cubicBezTo>
                <a:cubicBezTo>
                  <a:pt x="232799" y="16455"/>
                  <a:pt x="232438" y="17073"/>
                  <a:pt x="231357" y="21091"/>
                </a:cubicBezTo>
                <a:lnTo>
                  <a:pt x="209722" y="96502"/>
                </a:lnTo>
                <a:lnTo>
                  <a:pt x="99747" y="96502"/>
                </a:lnTo>
                <a:lnTo>
                  <a:pt x="121021" y="23873"/>
                </a:lnTo>
                <a:cubicBezTo>
                  <a:pt x="124266" y="12746"/>
                  <a:pt x="125348" y="9656"/>
                  <a:pt x="151309" y="9656"/>
                </a:cubicBezTo>
                <a:cubicBezTo>
                  <a:pt x="160684" y="9656"/>
                  <a:pt x="163569" y="9656"/>
                  <a:pt x="163569" y="3474"/>
                </a:cubicBezTo>
                <a:cubicBezTo>
                  <a:pt x="163569" y="75"/>
                  <a:pt x="159603" y="75"/>
                  <a:pt x="158521" y="75"/>
                </a:cubicBezTo>
                <a:cubicBezTo>
                  <a:pt x="148425" y="75"/>
                  <a:pt x="122463" y="1002"/>
                  <a:pt x="112367" y="1002"/>
                </a:cubicBezTo>
                <a:cubicBezTo>
                  <a:pt x="101911" y="1002"/>
                  <a:pt x="76310" y="75"/>
                  <a:pt x="65853" y="75"/>
                </a:cubicBezTo>
                <a:cubicBezTo>
                  <a:pt x="62969" y="75"/>
                  <a:pt x="59003" y="75"/>
                  <a:pt x="59003" y="6256"/>
                </a:cubicBezTo>
                <a:cubicBezTo>
                  <a:pt x="59003" y="9656"/>
                  <a:pt x="62248" y="9656"/>
                  <a:pt x="69099" y="9656"/>
                </a:cubicBezTo>
                <a:cubicBezTo>
                  <a:pt x="69820" y="9656"/>
                  <a:pt x="76671" y="9656"/>
                  <a:pt x="82800" y="10274"/>
                </a:cubicBezTo>
                <a:cubicBezTo>
                  <a:pt x="89291" y="10892"/>
                  <a:pt x="92536" y="11201"/>
                  <a:pt x="92536" y="15219"/>
                </a:cubicBezTo>
                <a:cubicBezTo>
                  <a:pt x="92536" y="16455"/>
                  <a:pt x="92175" y="17382"/>
                  <a:pt x="91094" y="21091"/>
                </a:cubicBezTo>
                <a:lnTo>
                  <a:pt x="42777" y="187057"/>
                </a:lnTo>
                <a:cubicBezTo>
                  <a:pt x="39171" y="199111"/>
                  <a:pt x="38450" y="201583"/>
                  <a:pt x="9965" y="201583"/>
                </a:cubicBezTo>
                <a:cubicBezTo>
                  <a:pt x="3474" y="201583"/>
                  <a:pt x="229" y="201583"/>
                  <a:pt x="229" y="207765"/>
                </a:cubicBezTo>
                <a:cubicBezTo>
                  <a:pt x="229" y="211164"/>
                  <a:pt x="4556" y="211164"/>
                  <a:pt x="5277" y="211164"/>
                </a:cubicBezTo>
                <a:cubicBezTo>
                  <a:pt x="15373" y="211164"/>
                  <a:pt x="40974" y="210237"/>
                  <a:pt x="51070" y="210237"/>
                </a:cubicBezTo>
                <a:cubicBezTo>
                  <a:pt x="58642" y="210237"/>
                  <a:pt x="66575" y="210546"/>
                  <a:pt x="74147" y="210546"/>
                </a:cubicBezTo>
                <a:cubicBezTo>
                  <a:pt x="82079" y="210546"/>
                  <a:pt x="90012" y="211164"/>
                  <a:pt x="97584" y="211164"/>
                </a:cubicBezTo>
                <a:cubicBezTo>
                  <a:pt x="100468" y="211164"/>
                  <a:pt x="104795" y="211164"/>
                  <a:pt x="104795" y="204983"/>
                </a:cubicBezTo>
                <a:cubicBezTo>
                  <a:pt x="104795" y="201583"/>
                  <a:pt x="101550" y="201583"/>
                  <a:pt x="94699" y="201583"/>
                </a:cubicBezTo>
                <a:cubicBezTo>
                  <a:pt x="81358" y="201583"/>
                  <a:pt x="71262" y="201583"/>
                  <a:pt x="71262" y="196020"/>
                </a:cubicBezTo>
                <a:cubicBezTo>
                  <a:pt x="71262" y="194166"/>
                  <a:pt x="71983" y="192621"/>
                  <a:pt x="72344" y="190766"/>
                </a:cubicBezTo>
                <a:lnTo>
                  <a:pt x="96863" y="106083"/>
                </a:lnTo>
                <a:lnTo>
                  <a:pt x="206838" y="106083"/>
                </a:lnTo>
                <a:cubicBezTo>
                  <a:pt x="191694" y="157388"/>
                  <a:pt x="183400" y="186748"/>
                  <a:pt x="181958" y="191384"/>
                </a:cubicBezTo>
                <a:cubicBezTo>
                  <a:pt x="178352" y="201274"/>
                  <a:pt x="171501" y="201583"/>
                  <a:pt x="149146" y="201583"/>
                </a:cubicBezTo>
                <a:cubicBezTo>
                  <a:pt x="143737" y="201583"/>
                  <a:pt x="140492" y="201583"/>
                  <a:pt x="140492" y="207765"/>
                </a:cubicBezTo>
                <a:cubicBezTo>
                  <a:pt x="140492" y="211164"/>
                  <a:pt x="144819" y="211164"/>
                  <a:pt x="145540" y="211164"/>
                </a:cubicBezTo>
                <a:cubicBezTo>
                  <a:pt x="155636" y="211164"/>
                  <a:pt x="181237" y="210237"/>
                  <a:pt x="191333" y="210237"/>
                </a:cubicBezTo>
                <a:cubicBezTo>
                  <a:pt x="198905" y="210237"/>
                  <a:pt x="206838" y="210546"/>
                  <a:pt x="214410" y="210546"/>
                </a:cubicBezTo>
                <a:cubicBezTo>
                  <a:pt x="222342" y="210546"/>
                  <a:pt x="230275" y="211164"/>
                  <a:pt x="237847" y="211164"/>
                </a:cubicBezTo>
                <a:cubicBezTo>
                  <a:pt x="240732" y="211164"/>
                  <a:pt x="245058" y="211164"/>
                  <a:pt x="245058" y="204983"/>
                </a:cubicBezTo>
                <a:cubicBezTo>
                  <a:pt x="245058" y="201583"/>
                  <a:pt x="241813" y="201583"/>
                  <a:pt x="234962" y="201583"/>
                </a:cubicBezTo>
                <a:cubicBezTo>
                  <a:pt x="221621" y="201583"/>
                  <a:pt x="211525" y="201583"/>
                  <a:pt x="211525" y="196020"/>
                </a:cubicBezTo>
                <a:cubicBezTo>
                  <a:pt x="211525" y="194166"/>
                  <a:pt x="212246" y="192621"/>
                  <a:pt x="212607" y="190766"/>
                </a:cubicBezTo>
                <a:lnTo>
                  <a:pt x="261284" y="23873"/>
                </a:lnTo>
                <a:close/>
              </a:path>
            </a:pathLst>
          </a:custGeom>
          <a:solidFill>
            <a:srgbClr val="000000"/>
          </a:solidFill>
          <a:ln w="3598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F8EC9BD7-C235-549B-2BE3-4F7CB8898A4D}"/>
              </a:ext>
            </a:extLst>
          </p:cNvPr>
          <p:cNvCxnSpPr/>
          <p:nvPr/>
        </p:nvCxnSpPr>
        <p:spPr bwMode="auto">
          <a:xfrm>
            <a:off x="1498935" y="2689697"/>
            <a:ext cx="0" cy="307451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1" name="Groupe 260">
            <a:extLst>
              <a:ext uri="{FF2B5EF4-FFF2-40B4-BE49-F238E27FC236}">
                <a16:creationId xmlns:a16="http://schemas.microsoft.com/office/drawing/2014/main" id="{BBD8DB6B-5F86-5E04-3B60-1009B596BC23}"/>
              </a:ext>
            </a:extLst>
          </p:cNvPr>
          <p:cNvGrpSpPr/>
          <p:nvPr/>
        </p:nvGrpSpPr>
        <p:grpSpPr>
          <a:xfrm>
            <a:off x="2184400" y="3375927"/>
            <a:ext cx="1950168" cy="676656"/>
            <a:chOff x="2184400" y="3375927"/>
            <a:chExt cx="1950168" cy="676656"/>
          </a:xfrm>
        </p:grpSpPr>
        <p:sp>
          <p:nvSpPr>
            <p:cNvPr id="5" name="Forme libre 4">
              <a:extLst>
                <a:ext uri="{FF2B5EF4-FFF2-40B4-BE49-F238E27FC236}">
                  <a16:creationId xmlns:a16="http://schemas.microsoft.com/office/drawing/2014/main" id="{869D3F99-6B55-9D80-1618-09187F13ED5C}"/>
                </a:ext>
              </a:extLst>
            </p:cNvPr>
            <p:cNvSpPr/>
            <p:nvPr/>
          </p:nvSpPr>
          <p:spPr>
            <a:xfrm>
              <a:off x="2430415" y="3375927"/>
              <a:ext cx="1704153" cy="676656"/>
            </a:xfrm>
            <a:custGeom>
              <a:avLst/>
              <a:gdLst>
                <a:gd name="connsiteX0" fmla="*/ 0 w 1760220"/>
                <a:gd name="connsiteY0" fmla="*/ 548640 h 726948"/>
                <a:gd name="connsiteX1" fmla="*/ 530352 w 1760220"/>
                <a:gd name="connsiteY1" fmla="*/ 726948 h 726948"/>
                <a:gd name="connsiteX2" fmla="*/ 1760220 w 1760220"/>
                <a:gd name="connsiteY2" fmla="*/ 187452 h 726948"/>
                <a:gd name="connsiteX3" fmla="*/ 1257300 w 1760220"/>
                <a:gd name="connsiteY3" fmla="*/ 0 h 726948"/>
                <a:gd name="connsiteX4" fmla="*/ 0 w 1760220"/>
                <a:gd name="connsiteY4" fmla="*/ 548640 h 726948"/>
                <a:gd name="connsiteX0" fmla="*/ 0 w 1760220"/>
                <a:gd name="connsiteY0" fmla="*/ 548640 h 690372"/>
                <a:gd name="connsiteX1" fmla="*/ 457796 w 1760220"/>
                <a:gd name="connsiteY1" fmla="*/ 690372 h 690372"/>
                <a:gd name="connsiteX2" fmla="*/ 1760220 w 1760220"/>
                <a:gd name="connsiteY2" fmla="*/ 187452 h 690372"/>
                <a:gd name="connsiteX3" fmla="*/ 1257300 w 1760220"/>
                <a:gd name="connsiteY3" fmla="*/ 0 h 690372"/>
                <a:gd name="connsiteX4" fmla="*/ 0 w 1760220"/>
                <a:gd name="connsiteY4" fmla="*/ 548640 h 690372"/>
                <a:gd name="connsiteX0" fmla="*/ 0 w 1745709"/>
                <a:gd name="connsiteY0" fmla="*/ 548640 h 690372"/>
                <a:gd name="connsiteX1" fmla="*/ 457796 w 1745709"/>
                <a:gd name="connsiteY1" fmla="*/ 690372 h 690372"/>
                <a:gd name="connsiteX2" fmla="*/ 1745709 w 1745709"/>
                <a:gd name="connsiteY2" fmla="*/ 128016 h 690372"/>
                <a:gd name="connsiteX3" fmla="*/ 1257300 w 1745709"/>
                <a:gd name="connsiteY3" fmla="*/ 0 h 690372"/>
                <a:gd name="connsiteX4" fmla="*/ 0 w 1745709"/>
                <a:gd name="connsiteY4" fmla="*/ 548640 h 690372"/>
                <a:gd name="connsiteX0" fmla="*/ 0 w 1745709"/>
                <a:gd name="connsiteY0" fmla="*/ 530352 h 672084"/>
                <a:gd name="connsiteX1" fmla="*/ 457796 w 1745709"/>
                <a:gd name="connsiteY1" fmla="*/ 672084 h 672084"/>
                <a:gd name="connsiteX2" fmla="*/ 1745709 w 1745709"/>
                <a:gd name="connsiteY2" fmla="*/ 109728 h 672084"/>
                <a:gd name="connsiteX3" fmla="*/ 1310508 w 1745709"/>
                <a:gd name="connsiteY3" fmla="*/ 0 h 672084"/>
                <a:gd name="connsiteX4" fmla="*/ 0 w 1745709"/>
                <a:gd name="connsiteY4" fmla="*/ 530352 h 672084"/>
                <a:gd name="connsiteX0" fmla="*/ 0 w 1755383"/>
                <a:gd name="connsiteY0" fmla="*/ 530352 h 672084"/>
                <a:gd name="connsiteX1" fmla="*/ 457796 w 1755383"/>
                <a:gd name="connsiteY1" fmla="*/ 672084 h 672084"/>
                <a:gd name="connsiteX2" fmla="*/ 1755383 w 1755383"/>
                <a:gd name="connsiteY2" fmla="*/ 141732 h 672084"/>
                <a:gd name="connsiteX3" fmla="*/ 1310508 w 1755383"/>
                <a:gd name="connsiteY3" fmla="*/ 0 h 672084"/>
                <a:gd name="connsiteX4" fmla="*/ 0 w 1755383"/>
                <a:gd name="connsiteY4" fmla="*/ 530352 h 672084"/>
                <a:gd name="connsiteX0" fmla="*/ 0 w 1823102"/>
                <a:gd name="connsiteY0" fmla="*/ 530352 h 672084"/>
                <a:gd name="connsiteX1" fmla="*/ 457796 w 1823102"/>
                <a:gd name="connsiteY1" fmla="*/ 672084 h 672084"/>
                <a:gd name="connsiteX2" fmla="*/ 1823102 w 1823102"/>
                <a:gd name="connsiteY2" fmla="*/ 146304 h 672084"/>
                <a:gd name="connsiteX3" fmla="*/ 1310508 w 1823102"/>
                <a:gd name="connsiteY3" fmla="*/ 0 h 672084"/>
                <a:gd name="connsiteX4" fmla="*/ 0 w 1823102"/>
                <a:gd name="connsiteY4" fmla="*/ 530352 h 672084"/>
                <a:gd name="connsiteX0" fmla="*/ 0 w 1823102"/>
                <a:gd name="connsiteY0" fmla="*/ 530352 h 676656"/>
                <a:gd name="connsiteX1" fmla="*/ 535189 w 1823102"/>
                <a:gd name="connsiteY1" fmla="*/ 676656 h 676656"/>
                <a:gd name="connsiteX2" fmla="*/ 1823102 w 1823102"/>
                <a:gd name="connsiteY2" fmla="*/ 146304 h 676656"/>
                <a:gd name="connsiteX3" fmla="*/ 1310508 w 1823102"/>
                <a:gd name="connsiteY3" fmla="*/ 0 h 676656"/>
                <a:gd name="connsiteX4" fmla="*/ 0 w 1823102"/>
                <a:gd name="connsiteY4" fmla="*/ 530352 h 676656"/>
                <a:gd name="connsiteX0" fmla="*/ 0 w 1802948"/>
                <a:gd name="connsiteY0" fmla="*/ 524002 h 676656"/>
                <a:gd name="connsiteX1" fmla="*/ 515035 w 1802948"/>
                <a:gd name="connsiteY1" fmla="*/ 676656 h 676656"/>
                <a:gd name="connsiteX2" fmla="*/ 1802948 w 1802948"/>
                <a:gd name="connsiteY2" fmla="*/ 146304 h 676656"/>
                <a:gd name="connsiteX3" fmla="*/ 1290354 w 1802948"/>
                <a:gd name="connsiteY3" fmla="*/ 0 h 676656"/>
                <a:gd name="connsiteX4" fmla="*/ 0 w 1802948"/>
                <a:gd name="connsiteY4" fmla="*/ 524002 h 676656"/>
                <a:gd name="connsiteX0" fmla="*/ 0 w 1802948"/>
                <a:gd name="connsiteY0" fmla="*/ 524002 h 676656"/>
                <a:gd name="connsiteX1" fmla="*/ 515035 w 1802948"/>
                <a:gd name="connsiteY1" fmla="*/ 676656 h 676656"/>
                <a:gd name="connsiteX2" fmla="*/ 1802948 w 1802948"/>
                <a:gd name="connsiteY2" fmla="*/ 146304 h 676656"/>
                <a:gd name="connsiteX3" fmla="*/ 1300431 w 1802948"/>
                <a:gd name="connsiteY3" fmla="*/ 0 h 676656"/>
                <a:gd name="connsiteX4" fmla="*/ 0 w 1802948"/>
                <a:gd name="connsiteY4" fmla="*/ 524002 h 676656"/>
                <a:gd name="connsiteX0" fmla="*/ 0 w 1802948"/>
                <a:gd name="connsiteY0" fmla="*/ 524002 h 676656"/>
                <a:gd name="connsiteX1" fmla="*/ 504958 w 1802948"/>
                <a:gd name="connsiteY1" fmla="*/ 676656 h 676656"/>
                <a:gd name="connsiteX2" fmla="*/ 1802948 w 1802948"/>
                <a:gd name="connsiteY2" fmla="*/ 146304 h 676656"/>
                <a:gd name="connsiteX3" fmla="*/ 1300431 w 1802948"/>
                <a:gd name="connsiteY3" fmla="*/ 0 h 676656"/>
                <a:gd name="connsiteX4" fmla="*/ 0 w 1802948"/>
                <a:gd name="connsiteY4" fmla="*/ 524002 h 67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2948" h="676656">
                  <a:moveTo>
                    <a:pt x="0" y="524002"/>
                  </a:moveTo>
                  <a:lnTo>
                    <a:pt x="504958" y="676656"/>
                  </a:lnTo>
                  <a:lnTo>
                    <a:pt x="1802948" y="146304"/>
                  </a:lnTo>
                  <a:lnTo>
                    <a:pt x="1300431" y="0"/>
                  </a:lnTo>
                  <a:lnTo>
                    <a:pt x="0" y="524002"/>
                  </a:lnTo>
                  <a:close/>
                </a:path>
              </a:pathLst>
            </a:custGeom>
            <a:noFill/>
            <a:ln w="158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0" name="Graphique 25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x&#10;$$&#10;&#10;&#10;\end{document}&#10;" title="IguanaTex Vector Display">
              <a:extLst>
                <a:ext uri="{FF2B5EF4-FFF2-40B4-BE49-F238E27FC236}">
                  <a16:creationId xmlns:a16="http://schemas.microsoft.com/office/drawing/2014/main" id="{0F602909-30B3-0343-5102-F41878511063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2184400" y="3771900"/>
              <a:ext cx="153763" cy="153762"/>
            </a:xfrm>
            <a:custGeom>
              <a:avLst/>
              <a:gdLst>
                <a:gd name="connsiteX0" fmla="*/ 93676 w 152576"/>
                <a:gd name="connsiteY0" fmla="*/ 42967 h 138788"/>
                <a:gd name="connsiteX1" fmla="*/ 124007 w 152576"/>
                <a:gd name="connsiteY1" fmla="*/ 6815 h 138788"/>
                <a:gd name="connsiteX2" fmla="*/ 139326 w 152576"/>
                <a:gd name="connsiteY2" fmla="*/ 10798 h 138788"/>
                <a:gd name="connsiteX3" fmla="*/ 124620 w 152576"/>
                <a:gd name="connsiteY3" fmla="*/ 27342 h 138788"/>
                <a:gd name="connsiteX4" fmla="*/ 136262 w 152576"/>
                <a:gd name="connsiteY4" fmla="*/ 38065 h 138788"/>
                <a:gd name="connsiteX5" fmla="*/ 152807 w 152576"/>
                <a:gd name="connsiteY5" fmla="*/ 20296 h 138788"/>
                <a:gd name="connsiteX6" fmla="*/ 124314 w 152576"/>
                <a:gd name="connsiteY6" fmla="*/ 75 h 138788"/>
                <a:gd name="connsiteX7" fmla="*/ 92144 w 152576"/>
                <a:gd name="connsiteY7" fmla="*/ 23359 h 138788"/>
                <a:gd name="connsiteX8" fmla="*/ 59055 w 152576"/>
                <a:gd name="connsiteY8" fmla="*/ 75 h 138788"/>
                <a:gd name="connsiteX9" fmla="*/ 9728 w 152576"/>
                <a:gd name="connsiteY9" fmla="*/ 47257 h 138788"/>
                <a:gd name="connsiteX10" fmla="*/ 13405 w 152576"/>
                <a:gd name="connsiteY10" fmla="*/ 50320 h 138788"/>
                <a:gd name="connsiteX11" fmla="*/ 17388 w 152576"/>
                <a:gd name="connsiteY11" fmla="*/ 46950 h 138788"/>
                <a:gd name="connsiteX12" fmla="*/ 58443 w 152576"/>
                <a:gd name="connsiteY12" fmla="*/ 6815 h 138788"/>
                <a:gd name="connsiteX13" fmla="*/ 74987 w 152576"/>
                <a:gd name="connsiteY13" fmla="*/ 27342 h 138788"/>
                <a:gd name="connsiteX14" fmla="*/ 58443 w 152576"/>
                <a:gd name="connsiteY14" fmla="*/ 100260 h 138788"/>
                <a:gd name="connsiteX15" fmla="*/ 29337 w 152576"/>
                <a:gd name="connsiteY15" fmla="*/ 132123 h 138788"/>
                <a:gd name="connsiteX16" fmla="*/ 14018 w 152576"/>
                <a:gd name="connsiteY16" fmla="*/ 128140 h 138788"/>
                <a:gd name="connsiteX17" fmla="*/ 28418 w 152576"/>
                <a:gd name="connsiteY17" fmla="*/ 111596 h 138788"/>
                <a:gd name="connsiteX18" fmla="*/ 17082 w 152576"/>
                <a:gd name="connsiteY18" fmla="*/ 100872 h 138788"/>
                <a:gd name="connsiteX19" fmla="*/ 231 w 152576"/>
                <a:gd name="connsiteY19" fmla="*/ 118642 h 138788"/>
                <a:gd name="connsiteX20" fmla="*/ 29030 w 152576"/>
                <a:gd name="connsiteY20" fmla="*/ 138863 h 138788"/>
                <a:gd name="connsiteX21" fmla="*/ 61200 w 152576"/>
                <a:gd name="connsiteY21" fmla="*/ 115579 h 138788"/>
                <a:gd name="connsiteX22" fmla="*/ 94289 w 152576"/>
                <a:gd name="connsiteY22" fmla="*/ 138863 h 138788"/>
                <a:gd name="connsiteX23" fmla="*/ 143309 w 152576"/>
                <a:gd name="connsiteY23" fmla="*/ 91681 h 138788"/>
                <a:gd name="connsiteX24" fmla="*/ 139633 w 152576"/>
                <a:gd name="connsiteY24" fmla="*/ 88617 h 138788"/>
                <a:gd name="connsiteX25" fmla="*/ 135650 w 152576"/>
                <a:gd name="connsiteY25" fmla="*/ 91988 h 138788"/>
                <a:gd name="connsiteX26" fmla="*/ 94901 w 152576"/>
                <a:gd name="connsiteY26" fmla="*/ 132123 h 138788"/>
                <a:gd name="connsiteX27" fmla="*/ 78051 w 152576"/>
                <a:gd name="connsiteY27" fmla="*/ 111902 h 138788"/>
                <a:gd name="connsiteX28" fmla="*/ 83259 w 152576"/>
                <a:gd name="connsiteY28" fmla="*/ 84941 h 138788"/>
                <a:gd name="connsiteX29" fmla="*/ 93676 w 152576"/>
                <a:gd name="connsiteY29" fmla="*/ 42967 h 13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576" h="138788">
                  <a:moveTo>
                    <a:pt x="93676" y="42967"/>
                  </a:moveTo>
                  <a:cubicBezTo>
                    <a:pt x="95514" y="35002"/>
                    <a:pt x="102561" y="6815"/>
                    <a:pt x="124007" y="6815"/>
                  </a:cubicBezTo>
                  <a:cubicBezTo>
                    <a:pt x="125539" y="6815"/>
                    <a:pt x="132892" y="6815"/>
                    <a:pt x="139326" y="10798"/>
                  </a:cubicBezTo>
                  <a:cubicBezTo>
                    <a:pt x="130748" y="12330"/>
                    <a:pt x="124620" y="19989"/>
                    <a:pt x="124620" y="27342"/>
                  </a:cubicBezTo>
                  <a:cubicBezTo>
                    <a:pt x="124620" y="32244"/>
                    <a:pt x="127990" y="38065"/>
                    <a:pt x="136262" y="38065"/>
                  </a:cubicBezTo>
                  <a:cubicBezTo>
                    <a:pt x="143003" y="38065"/>
                    <a:pt x="152807" y="32551"/>
                    <a:pt x="152807" y="20296"/>
                  </a:cubicBezTo>
                  <a:cubicBezTo>
                    <a:pt x="152807" y="4364"/>
                    <a:pt x="134731" y="75"/>
                    <a:pt x="124314" y="75"/>
                  </a:cubicBezTo>
                  <a:cubicBezTo>
                    <a:pt x="106544" y="75"/>
                    <a:pt x="95821" y="16313"/>
                    <a:pt x="92144" y="23359"/>
                  </a:cubicBezTo>
                  <a:cubicBezTo>
                    <a:pt x="84485" y="3138"/>
                    <a:pt x="67940" y="75"/>
                    <a:pt x="59055" y="75"/>
                  </a:cubicBezTo>
                  <a:cubicBezTo>
                    <a:pt x="27192" y="75"/>
                    <a:pt x="9728" y="39597"/>
                    <a:pt x="9728" y="47257"/>
                  </a:cubicBezTo>
                  <a:cubicBezTo>
                    <a:pt x="9728" y="50320"/>
                    <a:pt x="12792" y="50320"/>
                    <a:pt x="13405" y="50320"/>
                  </a:cubicBezTo>
                  <a:cubicBezTo>
                    <a:pt x="15856" y="50320"/>
                    <a:pt x="16775" y="49708"/>
                    <a:pt x="17388" y="46950"/>
                  </a:cubicBezTo>
                  <a:cubicBezTo>
                    <a:pt x="27805" y="14474"/>
                    <a:pt x="48026" y="6815"/>
                    <a:pt x="58443" y="6815"/>
                  </a:cubicBezTo>
                  <a:cubicBezTo>
                    <a:pt x="64264" y="6815"/>
                    <a:pt x="74987" y="9572"/>
                    <a:pt x="74987" y="27342"/>
                  </a:cubicBezTo>
                  <a:cubicBezTo>
                    <a:pt x="74987" y="36840"/>
                    <a:pt x="69779" y="57367"/>
                    <a:pt x="58443" y="100260"/>
                  </a:cubicBezTo>
                  <a:cubicBezTo>
                    <a:pt x="53540" y="119255"/>
                    <a:pt x="42817" y="132123"/>
                    <a:pt x="29337" y="132123"/>
                  </a:cubicBezTo>
                  <a:cubicBezTo>
                    <a:pt x="27498" y="132123"/>
                    <a:pt x="20452" y="132123"/>
                    <a:pt x="14018" y="128140"/>
                  </a:cubicBezTo>
                  <a:cubicBezTo>
                    <a:pt x="21677" y="126608"/>
                    <a:pt x="28418" y="120174"/>
                    <a:pt x="28418" y="111596"/>
                  </a:cubicBezTo>
                  <a:cubicBezTo>
                    <a:pt x="28418" y="103323"/>
                    <a:pt x="21677" y="100872"/>
                    <a:pt x="17082" y="100872"/>
                  </a:cubicBezTo>
                  <a:cubicBezTo>
                    <a:pt x="7890" y="100872"/>
                    <a:pt x="231" y="108838"/>
                    <a:pt x="231" y="118642"/>
                  </a:cubicBezTo>
                  <a:cubicBezTo>
                    <a:pt x="231" y="132736"/>
                    <a:pt x="15550" y="138863"/>
                    <a:pt x="29030" y="138863"/>
                  </a:cubicBezTo>
                  <a:cubicBezTo>
                    <a:pt x="49251" y="138863"/>
                    <a:pt x="60281" y="117417"/>
                    <a:pt x="61200" y="115579"/>
                  </a:cubicBezTo>
                  <a:cubicBezTo>
                    <a:pt x="64876" y="126914"/>
                    <a:pt x="75906" y="138863"/>
                    <a:pt x="94289" y="138863"/>
                  </a:cubicBezTo>
                  <a:cubicBezTo>
                    <a:pt x="125846" y="138863"/>
                    <a:pt x="143309" y="99341"/>
                    <a:pt x="143309" y="91681"/>
                  </a:cubicBezTo>
                  <a:cubicBezTo>
                    <a:pt x="143309" y="88617"/>
                    <a:pt x="140552" y="88617"/>
                    <a:pt x="139633" y="88617"/>
                  </a:cubicBezTo>
                  <a:cubicBezTo>
                    <a:pt x="136875" y="88617"/>
                    <a:pt x="136262" y="89843"/>
                    <a:pt x="135650" y="91988"/>
                  </a:cubicBezTo>
                  <a:cubicBezTo>
                    <a:pt x="125539" y="124770"/>
                    <a:pt x="104706" y="132123"/>
                    <a:pt x="94901" y="132123"/>
                  </a:cubicBezTo>
                  <a:cubicBezTo>
                    <a:pt x="82953" y="132123"/>
                    <a:pt x="78051" y="122319"/>
                    <a:pt x="78051" y="111902"/>
                  </a:cubicBezTo>
                  <a:cubicBezTo>
                    <a:pt x="78051" y="105162"/>
                    <a:pt x="79889" y="98421"/>
                    <a:pt x="83259" y="84941"/>
                  </a:cubicBezTo>
                  <a:lnTo>
                    <a:pt x="93676" y="42967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155" name="Connecteur droit avec flèche 154">
              <a:extLst>
                <a:ext uri="{FF2B5EF4-FFF2-40B4-BE49-F238E27FC236}">
                  <a16:creationId xmlns:a16="http://schemas.microsoft.com/office/drawing/2014/main" id="{A40D3D23-9150-A7E0-FBA6-99DA3CFD3DF0}"/>
                </a:ext>
              </a:extLst>
            </p:cNvPr>
            <p:cNvCxnSpPr/>
            <p:nvPr/>
          </p:nvCxnSpPr>
          <p:spPr>
            <a:xfrm>
              <a:off x="3149904" y="3597132"/>
              <a:ext cx="433944" cy="146391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e 254">
            <a:extLst>
              <a:ext uri="{FF2B5EF4-FFF2-40B4-BE49-F238E27FC236}">
                <a16:creationId xmlns:a16="http://schemas.microsoft.com/office/drawing/2014/main" id="{82821BB9-6844-6471-6D48-D23E7AE89643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3467100" y="3441700"/>
            <a:ext cx="387577" cy="240742"/>
            <a:chOff x="8590520" y="4897647"/>
            <a:chExt cx="383792" cy="215858"/>
          </a:xfrm>
        </p:grpSpPr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65489534-4332-AFEF-F3AC-E56B0D9B351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590520" y="4906065"/>
              <a:ext cx="93125" cy="156065"/>
            </a:xfrm>
            <a:custGeom>
              <a:avLst/>
              <a:gdLst>
                <a:gd name="connsiteX0" fmla="*/ 50648 w 93125"/>
                <a:gd name="connsiteY0" fmla="*/ 59220 h 156065"/>
                <a:gd name="connsiteX1" fmla="*/ 225 w 93125"/>
                <a:gd name="connsiteY1" fmla="*/ 119876 h 156065"/>
                <a:gd name="connsiteX2" fmla="*/ 36112 w 93125"/>
                <a:gd name="connsiteY2" fmla="*/ 156140 h 156065"/>
                <a:gd name="connsiteX3" fmla="*/ 81539 w 93125"/>
                <a:gd name="connsiteY3" fmla="*/ 92462 h 156065"/>
                <a:gd name="connsiteX4" fmla="*/ 64731 w 93125"/>
                <a:gd name="connsiteY4" fmla="*/ 52312 h 156065"/>
                <a:gd name="connsiteX5" fmla="*/ 43153 w 93125"/>
                <a:gd name="connsiteY5" fmla="*/ 16912 h 156065"/>
                <a:gd name="connsiteX6" fmla="*/ 55645 w 93125"/>
                <a:gd name="connsiteY6" fmla="*/ 6982 h 156065"/>
                <a:gd name="connsiteX7" fmla="*/ 71772 w 93125"/>
                <a:gd name="connsiteY7" fmla="*/ 12810 h 156065"/>
                <a:gd name="connsiteX8" fmla="*/ 84264 w 93125"/>
                <a:gd name="connsiteY8" fmla="*/ 18207 h 156065"/>
                <a:gd name="connsiteX9" fmla="*/ 93350 w 93125"/>
                <a:gd name="connsiteY9" fmla="*/ 9572 h 156065"/>
                <a:gd name="connsiteX10" fmla="*/ 81539 w 93125"/>
                <a:gd name="connsiteY10" fmla="*/ 2449 h 156065"/>
                <a:gd name="connsiteX11" fmla="*/ 62914 w 93125"/>
                <a:gd name="connsiteY11" fmla="*/ 75 h 156065"/>
                <a:gd name="connsiteX12" fmla="*/ 37020 w 93125"/>
                <a:gd name="connsiteY12" fmla="*/ 22308 h 156065"/>
                <a:gd name="connsiteX13" fmla="*/ 50648 w 93125"/>
                <a:gd name="connsiteY13" fmla="*/ 59220 h 156065"/>
                <a:gd name="connsiteX14" fmla="*/ 53374 w 93125"/>
                <a:gd name="connsiteY14" fmla="*/ 63969 h 156065"/>
                <a:gd name="connsiteX15" fmla="*/ 65866 w 93125"/>
                <a:gd name="connsiteY15" fmla="*/ 101097 h 156065"/>
                <a:gd name="connsiteX16" fmla="*/ 36112 w 93125"/>
                <a:gd name="connsiteY16" fmla="*/ 151392 h 156065"/>
                <a:gd name="connsiteX17" fmla="*/ 14307 w 93125"/>
                <a:gd name="connsiteY17" fmla="*/ 125920 h 156065"/>
                <a:gd name="connsiteX18" fmla="*/ 53374 w 93125"/>
                <a:gd name="connsiteY18" fmla="*/ 63969 h 15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125" h="156065">
                  <a:moveTo>
                    <a:pt x="50648" y="59220"/>
                  </a:moveTo>
                  <a:cubicBezTo>
                    <a:pt x="22257" y="65696"/>
                    <a:pt x="225" y="93757"/>
                    <a:pt x="225" y="119876"/>
                  </a:cubicBezTo>
                  <a:cubicBezTo>
                    <a:pt x="225" y="140599"/>
                    <a:pt x="14761" y="156140"/>
                    <a:pt x="36112" y="156140"/>
                  </a:cubicBezTo>
                  <a:cubicBezTo>
                    <a:pt x="62687" y="156140"/>
                    <a:pt x="81539" y="122251"/>
                    <a:pt x="81539" y="92462"/>
                  </a:cubicBezTo>
                  <a:cubicBezTo>
                    <a:pt x="81539" y="72819"/>
                    <a:pt x="72453" y="62026"/>
                    <a:pt x="64731" y="52312"/>
                  </a:cubicBezTo>
                  <a:cubicBezTo>
                    <a:pt x="56554" y="42599"/>
                    <a:pt x="43153" y="26409"/>
                    <a:pt x="43153" y="16912"/>
                  </a:cubicBezTo>
                  <a:cubicBezTo>
                    <a:pt x="43153" y="12163"/>
                    <a:pt x="47696" y="6982"/>
                    <a:pt x="55645" y="6982"/>
                  </a:cubicBezTo>
                  <a:cubicBezTo>
                    <a:pt x="62459" y="6982"/>
                    <a:pt x="67002" y="9788"/>
                    <a:pt x="71772" y="12810"/>
                  </a:cubicBezTo>
                  <a:cubicBezTo>
                    <a:pt x="76315" y="15401"/>
                    <a:pt x="80857" y="18207"/>
                    <a:pt x="84264" y="18207"/>
                  </a:cubicBezTo>
                  <a:cubicBezTo>
                    <a:pt x="89943" y="18207"/>
                    <a:pt x="93350" y="13026"/>
                    <a:pt x="93350" y="9572"/>
                  </a:cubicBezTo>
                  <a:cubicBezTo>
                    <a:pt x="93350" y="4824"/>
                    <a:pt x="89716" y="4176"/>
                    <a:pt x="81539" y="2449"/>
                  </a:cubicBezTo>
                  <a:cubicBezTo>
                    <a:pt x="69728" y="75"/>
                    <a:pt x="66548" y="75"/>
                    <a:pt x="62914" y="75"/>
                  </a:cubicBezTo>
                  <a:cubicBezTo>
                    <a:pt x="45197" y="75"/>
                    <a:pt x="37020" y="9357"/>
                    <a:pt x="37020" y="22308"/>
                  </a:cubicBezTo>
                  <a:cubicBezTo>
                    <a:pt x="37020" y="33965"/>
                    <a:pt x="43607" y="46053"/>
                    <a:pt x="50648" y="59220"/>
                  </a:cubicBezTo>
                  <a:close/>
                  <a:moveTo>
                    <a:pt x="53374" y="63969"/>
                  </a:moveTo>
                  <a:cubicBezTo>
                    <a:pt x="59052" y="73898"/>
                    <a:pt x="65866" y="85555"/>
                    <a:pt x="65866" y="101097"/>
                  </a:cubicBezTo>
                  <a:cubicBezTo>
                    <a:pt x="65866" y="115343"/>
                    <a:pt x="57235" y="151392"/>
                    <a:pt x="36112" y="151392"/>
                  </a:cubicBezTo>
                  <a:cubicBezTo>
                    <a:pt x="23619" y="151392"/>
                    <a:pt x="14307" y="142326"/>
                    <a:pt x="14307" y="125920"/>
                  </a:cubicBezTo>
                  <a:cubicBezTo>
                    <a:pt x="14307" y="112321"/>
                    <a:pt x="22711" y="71740"/>
                    <a:pt x="53374" y="63969"/>
                  </a:cubicBez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EE15E732-1B2C-D98F-AABA-0A796846423F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713012" y="4897647"/>
              <a:ext cx="52695" cy="215858"/>
            </a:xfrm>
            <a:custGeom>
              <a:avLst/>
              <a:gdLst>
                <a:gd name="connsiteX0" fmla="*/ 52925 w 52695"/>
                <a:gd name="connsiteY0" fmla="*/ 213775 h 215858"/>
                <a:gd name="connsiteX1" fmla="*/ 49063 w 52695"/>
                <a:gd name="connsiteY1" fmla="*/ 209026 h 215858"/>
                <a:gd name="connsiteX2" fmla="*/ 13403 w 52695"/>
                <a:gd name="connsiteY2" fmla="*/ 108004 h 215858"/>
                <a:gd name="connsiteX3" fmla="*/ 49972 w 52695"/>
                <a:gd name="connsiteY3" fmla="*/ 5903 h 215858"/>
                <a:gd name="connsiteX4" fmla="*/ 52925 w 52695"/>
                <a:gd name="connsiteY4" fmla="*/ 2233 h 215858"/>
                <a:gd name="connsiteX5" fmla="*/ 50653 w 52695"/>
                <a:gd name="connsiteY5" fmla="*/ 75 h 215858"/>
                <a:gd name="connsiteX6" fmla="*/ 14539 w 52695"/>
                <a:gd name="connsiteY6" fmla="*/ 42167 h 215858"/>
                <a:gd name="connsiteX7" fmla="*/ 229 w 52695"/>
                <a:gd name="connsiteY7" fmla="*/ 108004 h 215858"/>
                <a:gd name="connsiteX8" fmla="*/ 15220 w 52695"/>
                <a:gd name="connsiteY8" fmla="*/ 175352 h 215858"/>
                <a:gd name="connsiteX9" fmla="*/ 50653 w 52695"/>
                <a:gd name="connsiteY9" fmla="*/ 215933 h 215858"/>
                <a:gd name="connsiteX10" fmla="*/ 52925 w 52695"/>
                <a:gd name="connsiteY10" fmla="*/ 213775 h 21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95" h="215858">
                  <a:moveTo>
                    <a:pt x="52925" y="213775"/>
                  </a:moveTo>
                  <a:cubicBezTo>
                    <a:pt x="52925" y="213127"/>
                    <a:pt x="52925" y="212695"/>
                    <a:pt x="49063" y="209026"/>
                  </a:cubicBezTo>
                  <a:cubicBezTo>
                    <a:pt x="20671" y="181828"/>
                    <a:pt x="13403" y="141030"/>
                    <a:pt x="13403" y="108004"/>
                  </a:cubicBezTo>
                  <a:cubicBezTo>
                    <a:pt x="13403" y="70445"/>
                    <a:pt x="22034" y="32885"/>
                    <a:pt x="49972" y="5903"/>
                  </a:cubicBezTo>
                  <a:cubicBezTo>
                    <a:pt x="52925" y="3313"/>
                    <a:pt x="52925" y="2881"/>
                    <a:pt x="52925" y="2233"/>
                  </a:cubicBezTo>
                  <a:cubicBezTo>
                    <a:pt x="52925" y="722"/>
                    <a:pt x="52016" y="75"/>
                    <a:pt x="50653" y="75"/>
                  </a:cubicBezTo>
                  <a:cubicBezTo>
                    <a:pt x="48382" y="75"/>
                    <a:pt x="27940" y="14753"/>
                    <a:pt x="14539" y="42167"/>
                  </a:cubicBezTo>
                  <a:cubicBezTo>
                    <a:pt x="2955" y="65912"/>
                    <a:pt x="229" y="89872"/>
                    <a:pt x="229" y="108004"/>
                  </a:cubicBezTo>
                  <a:cubicBezTo>
                    <a:pt x="229" y="124841"/>
                    <a:pt x="2728" y="150960"/>
                    <a:pt x="15220" y="175352"/>
                  </a:cubicBezTo>
                  <a:cubicBezTo>
                    <a:pt x="28848" y="201902"/>
                    <a:pt x="48382" y="215933"/>
                    <a:pt x="50653" y="215933"/>
                  </a:cubicBezTo>
                  <a:cubicBezTo>
                    <a:pt x="52016" y="215933"/>
                    <a:pt x="52925" y="215286"/>
                    <a:pt x="52925" y="213775"/>
                  </a:cubicBez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49F85125-186A-6A13-B74C-553B14B0A0C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785443" y="4964131"/>
              <a:ext cx="113113" cy="97783"/>
            </a:xfrm>
            <a:custGeom>
              <a:avLst/>
              <a:gdLst>
                <a:gd name="connsiteX0" fmla="*/ 69509 w 113113"/>
                <a:gd name="connsiteY0" fmla="*/ 30295 h 97783"/>
                <a:gd name="connsiteX1" fmla="*/ 91996 w 113113"/>
                <a:gd name="connsiteY1" fmla="*/ 4824 h 97783"/>
                <a:gd name="connsiteX2" fmla="*/ 103352 w 113113"/>
                <a:gd name="connsiteY2" fmla="*/ 7630 h 97783"/>
                <a:gd name="connsiteX3" fmla="*/ 92450 w 113113"/>
                <a:gd name="connsiteY3" fmla="*/ 19286 h 97783"/>
                <a:gd name="connsiteX4" fmla="*/ 101081 w 113113"/>
                <a:gd name="connsiteY4" fmla="*/ 26841 h 97783"/>
                <a:gd name="connsiteX5" fmla="*/ 113346 w 113113"/>
                <a:gd name="connsiteY5" fmla="*/ 14321 h 97783"/>
                <a:gd name="connsiteX6" fmla="*/ 92223 w 113113"/>
                <a:gd name="connsiteY6" fmla="*/ 75 h 97783"/>
                <a:gd name="connsiteX7" fmla="*/ 68374 w 113113"/>
                <a:gd name="connsiteY7" fmla="*/ 16480 h 97783"/>
                <a:gd name="connsiteX8" fmla="*/ 43843 w 113113"/>
                <a:gd name="connsiteY8" fmla="*/ 75 h 97783"/>
                <a:gd name="connsiteX9" fmla="*/ 7274 w 113113"/>
                <a:gd name="connsiteY9" fmla="*/ 33317 h 97783"/>
                <a:gd name="connsiteX10" fmla="*/ 10000 w 113113"/>
                <a:gd name="connsiteY10" fmla="*/ 35476 h 97783"/>
                <a:gd name="connsiteX11" fmla="*/ 12953 w 113113"/>
                <a:gd name="connsiteY11" fmla="*/ 33101 h 97783"/>
                <a:gd name="connsiteX12" fmla="*/ 43389 w 113113"/>
                <a:gd name="connsiteY12" fmla="*/ 4824 h 97783"/>
                <a:gd name="connsiteX13" fmla="*/ 55654 w 113113"/>
                <a:gd name="connsiteY13" fmla="*/ 19286 h 97783"/>
                <a:gd name="connsiteX14" fmla="*/ 43389 w 113113"/>
                <a:gd name="connsiteY14" fmla="*/ 70660 h 97783"/>
                <a:gd name="connsiteX15" fmla="*/ 21811 w 113113"/>
                <a:gd name="connsiteY15" fmla="*/ 93110 h 97783"/>
                <a:gd name="connsiteX16" fmla="*/ 10454 w 113113"/>
                <a:gd name="connsiteY16" fmla="*/ 90304 h 97783"/>
                <a:gd name="connsiteX17" fmla="*/ 21130 w 113113"/>
                <a:gd name="connsiteY17" fmla="*/ 78647 h 97783"/>
                <a:gd name="connsiteX18" fmla="*/ 12726 w 113113"/>
                <a:gd name="connsiteY18" fmla="*/ 71092 h 97783"/>
                <a:gd name="connsiteX19" fmla="*/ 233 w 113113"/>
                <a:gd name="connsiteY19" fmla="*/ 83612 h 97783"/>
                <a:gd name="connsiteX20" fmla="*/ 21584 w 113113"/>
                <a:gd name="connsiteY20" fmla="*/ 97859 h 97783"/>
                <a:gd name="connsiteX21" fmla="*/ 45433 w 113113"/>
                <a:gd name="connsiteY21" fmla="*/ 81453 h 97783"/>
                <a:gd name="connsiteX22" fmla="*/ 69964 w 113113"/>
                <a:gd name="connsiteY22" fmla="*/ 97859 h 97783"/>
                <a:gd name="connsiteX23" fmla="*/ 106305 w 113113"/>
                <a:gd name="connsiteY23" fmla="*/ 64616 h 97783"/>
                <a:gd name="connsiteX24" fmla="*/ 103580 w 113113"/>
                <a:gd name="connsiteY24" fmla="*/ 62458 h 97783"/>
                <a:gd name="connsiteX25" fmla="*/ 100627 w 113113"/>
                <a:gd name="connsiteY25" fmla="*/ 64832 h 97783"/>
                <a:gd name="connsiteX26" fmla="*/ 70418 w 113113"/>
                <a:gd name="connsiteY26" fmla="*/ 93110 h 97783"/>
                <a:gd name="connsiteX27" fmla="*/ 57925 w 113113"/>
                <a:gd name="connsiteY27" fmla="*/ 78863 h 97783"/>
                <a:gd name="connsiteX28" fmla="*/ 61787 w 113113"/>
                <a:gd name="connsiteY28" fmla="*/ 59868 h 97783"/>
                <a:gd name="connsiteX29" fmla="*/ 69509 w 113113"/>
                <a:gd name="connsiteY29" fmla="*/ 30295 h 9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113" h="97783">
                  <a:moveTo>
                    <a:pt x="69509" y="30295"/>
                  </a:moveTo>
                  <a:cubicBezTo>
                    <a:pt x="70872" y="24683"/>
                    <a:pt x="76096" y="4824"/>
                    <a:pt x="91996" y="4824"/>
                  </a:cubicBezTo>
                  <a:cubicBezTo>
                    <a:pt x="93131" y="4824"/>
                    <a:pt x="98583" y="4824"/>
                    <a:pt x="103352" y="7630"/>
                  </a:cubicBezTo>
                  <a:cubicBezTo>
                    <a:pt x="96993" y="8709"/>
                    <a:pt x="92450" y="14106"/>
                    <a:pt x="92450" y="19286"/>
                  </a:cubicBezTo>
                  <a:cubicBezTo>
                    <a:pt x="92450" y="22740"/>
                    <a:pt x="94948" y="26841"/>
                    <a:pt x="101081" y="26841"/>
                  </a:cubicBezTo>
                  <a:cubicBezTo>
                    <a:pt x="106078" y="26841"/>
                    <a:pt x="113346" y="22956"/>
                    <a:pt x="113346" y="14321"/>
                  </a:cubicBezTo>
                  <a:cubicBezTo>
                    <a:pt x="113346" y="3097"/>
                    <a:pt x="99945" y="75"/>
                    <a:pt x="92223" y="75"/>
                  </a:cubicBezTo>
                  <a:cubicBezTo>
                    <a:pt x="79049" y="75"/>
                    <a:pt x="71099" y="11515"/>
                    <a:pt x="68374" y="16480"/>
                  </a:cubicBezTo>
                  <a:cubicBezTo>
                    <a:pt x="62695" y="2233"/>
                    <a:pt x="50430" y="75"/>
                    <a:pt x="43843" y="75"/>
                  </a:cubicBezTo>
                  <a:cubicBezTo>
                    <a:pt x="20221" y="75"/>
                    <a:pt x="7274" y="27920"/>
                    <a:pt x="7274" y="33317"/>
                  </a:cubicBezTo>
                  <a:cubicBezTo>
                    <a:pt x="7274" y="35476"/>
                    <a:pt x="9546" y="35476"/>
                    <a:pt x="10000" y="35476"/>
                  </a:cubicBezTo>
                  <a:cubicBezTo>
                    <a:pt x="11817" y="35476"/>
                    <a:pt x="12498" y="35044"/>
                    <a:pt x="12953" y="33101"/>
                  </a:cubicBezTo>
                  <a:cubicBezTo>
                    <a:pt x="20675" y="10220"/>
                    <a:pt x="35666" y="4824"/>
                    <a:pt x="43389" y="4824"/>
                  </a:cubicBezTo>
                  <a:cubicBezTo>
                    <a:pt x="47704" y="4824"/>
                    <a:pt x="55654" y="6766"/>
                    <a:pt x="55654" y="19286"/>
                  </a:cubicBezTo>
                  <a:cubicBezTo>
                    <a:pt x="55654" y="25978"/>
                    <a:pt x="51793" y="40440"/>
                    <a:pt x="43389" y="70660"/>
                  </a:cubicBezTo>
                  <a:cubicBezTo>
                    <a:pt x="39755" y="84044"/>
                    <a:pt x="31805" y="93110"/>
                    <a:pt x="21811" y="93110"/>
                  </a:cubicBezTo>
                  <a:cubicBezTo>
                    <a:pt x="20448" y="93110"/>
                    <a:pt x="15224" y="93110"/>
                    <a:pt x="10454" y="90304"/>
                  </a:cubicBezTo>
                  <a:cubicBezTo>
                    <a:pt x="16133" y="89224"/>
                    <a:pt x="21130" y="84691"/>
                    <a:pt x="21130" y="78647"/>
                  </a:cubicBezTo>
                  <a:cubicBezTo>
                    <a:pt x="21130" y="72819"/>
                    <a:pt x="16133" y="71092"/>
                    <a:pt x="12726" y="71092"/>
                  </a:cubicBezTo>
                  <a:cubicBezTo>
                    <a:pt x="5912" y="71092"/>
                    <a:pt x="233" y="76705"/>
                    <a:pt x="233" y="83612"/>
                  </a:cubicBezTo>
                  <a:cubicBezTo>
                    <a:pt x="233" y="93541"/>
                    <a:pt x="11590" y="97859"/>
                    <a:pt x="21584" y="97859"/>
                  </a:cubicBezTo>
                  <a:cubicBezTo>
                    <a:pt x="36575" y="97859"/>
                    <a:pt x="44752" y="82749"/>
                    <a:pt x="45433" y="81453"/>
                  </a:cubicBezTo>
                  <a:cubicBezTo>
                    <a:pt x="48159" y="89440"/>
                    <a:pt x="56336" y="97859"/>
                    <a:pt x="69964" y="97859"/>
                  </a:cubicBezTo>
                  <a:cubicBezTo>
                    <a:pt x="93358" y="97859"/>
                    <a:pt x="106305" y="70013"/>
                    <a:pt x="106305" y="64616"/>
                  </a:cubicBezTo>
                  <a:cubicBezTo>
                    <a:pt x="106305" y="62458"/>
                    <a:pt x="104261" y="62458"/>
                    <a:pt x="103580" y="62458"/>
                  </a:cubicBezTo>
                  <a:cubicBezTo>
                    <a:pt x="101535" y="62458"/>
                    <a:pt x="101081" y="63321"/>
                    <a:pt x="100627" y="64832"/>
                  </a:cubicBezTo>
                  <a:cubicBezTo>
                    <a:pt x="93131" y="87929"/>
                    <a:pt x="77686" y="93110"/>
                    <a:pt x="70418" y="93110"/>
                  </a:cubicBezTo>
                  <a:cubicBezTo>
                    <a:pt x="61560" y="93110"/>
                    <a:pt x="57925" y="86202"/>
                    <a:pt x="57925" y="78863"/>
                  </a:cubicBezTo>
                  <a:cubicBezTo>
                    <a:pt x="57925" y="74114"/>
                    <a:pt x="59288" y="69365"/>
                    <a:pt x="61787" y="59868"/>
                  </a:cubicBezTo>
                  <a:lnTo>
                    <a:pt x="69509" y="30295"/>
                  </a:ln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1B8C9F9D-C831-48AF-2D90-F9C6690C918A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921617" y="4897647"/>
              <a:ext cx="52695" cy="215858"/>
            </a:xfrm>
            <a:custGeom>
              <a:avLst/>
              <a:gdLst>
                <a:gd name="connsiteX0" fmla="*/ 52934 w 52695"/>
                <a:gd name="connsiteY0" fmla="*/ 108004 h 215858"/>
                <a:gd name="connsiteX1" fmla="*/ 37943 w 52695"/>
                <a:gd name="connsiteY1" fmla="*/ 40656 h 215858"/>
                <a:gd name="connsiteX2" fmla="*/ 2510 w 52695"/>
                <a:gd name="connsiteY2" fmla="*/ 75 h 215858"/>
                <a:gd name="connsiteX3" fmla="*/ 239 w 52695"/>
                <a:gd name="connsiteY3" fmla="*/ 2233 h 215858"/>
                <a:gd name="connsiteX4" fmla="*/ 4554 w 52695"/>
                <a:gd name="connsiteY4" fmla="*/ 7198 h 215858"/>
                <a:gd name="connsiteX5" fmla="*/ 39760 w 52695"/>
                <a:gd name="connsiteY5" fmla="*/ 108004 h 215858"/>
                <a:gd name="connsiteX6" fmla="*/ 3192 w 52695"/>
                <a:gd name="connsiteY6" fmla="*/ 210105 h 215858"/>
                <a:gd name="connsiteX7" fmla="*/ 239 w 52695"/>
                <a:gd name="connsiteY7" fmla="*/ 213775 h 215858"/>
                <a:gd name="connsiteX8" fmla="*/ 2510 w 52695"/>
                <a:gd name="connsiteY8" fmla="*/ 215933 h 215858"/>
                <a:gd name="connsiteX9" fmla="*/ 38625 w 52695"/>
                <a:gd name="connsiteY9" fmla="*/ 173841 h 215858"/>
                <a:gd name="connsiteX10" fmla="*/ 52934 w 52695"/>
                <a:gd name="connsiteY10" fmla="*/ 108004 h 21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95" h="215858">
                  <a:moveTo>
                    <a:pt x="52934" y="108004"/>
                  </a:moveTo>
                  <a:cubicBezTo>
                    <a:pt x="52934" y="91167"/>
                    <a:pt x="50436" y="65048"/>
                    <a:pt x="37943" y="40656"/>
                  </a:cubicBezTo>
                  <a:cubicBezTo>
                    <a:pt x="24315" y="14106"/>
                    <a:pt x="4782" y="75"/>
                    <a:pt x="2510" y="75"/>
                  </a:cubicBezTo>
                  <a:cubicBezTo>
                    <a:pt x="1147" y="75"/>
                    <a:pt x="239" y="938"/>
                    <a:pt x="239" y="2233"/>
                  </a:cubicBezTo>
                  <a:cubicBezTo>
                    <a:pt x="239" y="2881"/>
                    <a:pt x="239" y="3313"/>
                    <a:pt x="4554" y="7198"/>
                  </a:cubicBezTo>
                  <a:cubicBezTo>
                    <a:pt x="26814" y="28568"/>
                    <a:pt x="39760" y="62890"/>
                    <a:pt x="39760" y="108004"/>
                  </a:cubicBezTo>
                  <a:cubicBezTo>
                    <a:pt x="39760" y="144916"/>
                    <a:pt x="31356" y="182907"/>
                    <a:pt x="3192" y="210105"/>
                  </a:cubicBezTo>
                  <a:cubicBezTo>
                    <a:pt x="239" y="212695"/>
                    <a:pt x="239" y="213127"/>
                    <a:pt x="239" y="213775"/>
                  </a:cubicBezTo>
                  <a:cubicBezTo>
                    <a:pt x="239" y="215070"/>
                    <a:pt x="1147" y="215933"/>
                    <a:pt x="2510" y="215933"/>
                  </a:cubicBezTo>
                  <a:cubicBezTo>
                    <a:pt x="4782" y="215933"/>
                    <a:pt x="25224" y="201255"/>
                    <a:pt x="38625" y="173841"/>
                  </a:cubicBezTo>
                  <a:cubicBezTo>
                    <a:pt x="50209" y="150096"/>
                    <a:pt x="52934" y="126136"/>
                    <a:pt x="52934" y="108004"/>
                  </a:cubicBez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7337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6" grpId="0"/>
      <p:bldP spid="137" grpId="0"/>
      <p:bldP spid="141" grpId="0"/>
      <p:bldP spid="26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>
            <a:extLst>
              <a:ext uri="{FF2B5EF4-FFF2-40B4-BE49-F238E27FC236}">
                <a16:creationId xmlns:a16="http://schemas.microsoft.com/office/drawing/2014/main" id="{A2C99016-50FE-9957-3BDE-35DB5E004435}"/>
              </a:ext>
            </a:extLst>
          </p:cNvPr>
          <p:cNvSpPr/>
          <p:nvPr/>
        </p:nvSpPr>
        <p:spPr>
          <a:xfrm>
            <a:off x="1986789" y="1996053"/>
            <a:ext cx="1046504" cy="4672733"/>
          </a:xfrm>
          <a:custGeom>
            <a:avLst/>
            <a:gdLst>
              <a:gd name="connsiteX0" fmla="*/ 0 w 748937"/>
              <a:gd name="connsiteY0" fmla="*/ 0 h 3492137"/>
              <a:gd name="connsiteX1" fmla="*/ 339634 w 748937"/>
              <a:gd name="connsiteY1" fmla="*/ 513805 h 3492137"/>
              <a:gd name="connsiteX2" fmla="*/ 600891 w 748937"/>
              <a:gd name="connsiteY2" fmla="*/ 1663337 h 3492137"/>
              <a:gd name="connsiteX3" fmla="*/ 748937 w 748937"/>
              <a:gd name="connsiteY3" fmla="*/ 3492137 h 3492137"/>
              <a:gd name="connsiteX0" fmla="*/ 0 w 757079"/>
              <a:gd name="connsiteY0" fmla="*/ 0 h 3622728"/>
              <a:gd name="connsiteX1" fmla="*/ 339634 w 757079"/>
              <a:gd name="connsiteY1" fmla="*/ 513805 h 3622728"/>
              <a:gd name="connsiteX2" fmla="*/ 600891 w 757079"/>
              <a:gd name="connsiteY2" fmla="*/ 1663337 h 3622728"/>
              <a:gd name="connsiteX3" fmla="*/ 748937 w 757079"/>
              <a:gd name="connsiteY3" fmla="*/ 3492137 h 3622728"/>
              <a:gd name="connsiteX4" fmla="*/ 737391 w 757079"/>
              <a:gd name="connsiteY4" fmla="*/ 3474796 h 3622728"/>
              <a:gd name="connsiteX0" fmla="*/ 0 w 749439"/>
              <a:gd name="connsiteY0" fmla="*/ 0 h 3671063"/>
              <a:gd name="connsiteX1" fmla="*/ 339634 w 749439"/>
              <a:gd name="connsiteY1" fmla="*/ 513805 h 3671063"/>
              <a:gd name="connsiteX2" fmla="*/ 600891 w 749439"/>
              <a:gd name="connsiteY2" fmla="*/ 1663337 h 3671063"/>
              <a:gd name="connsiteX3" fmla="*/ 748937 w 749439"/>
              <a:gd name="connsiteY3" fmla="*/ 3492137 h 3671063"/>
              <a:gd name="connsiteX4" fmla="*/ 12425 w 749439"/>
              <a:gd name="connsiteY4" fmla="*/ 3619762 h 3671063"/>
              <a:gd name="connsiteX0" fmla="*/ 0 w 748937"/>
              <a:gd name="connsiteY0" fmla="*/ 0 h 3619850"/>
              <a:gd name="connsiteX1" fmla="*/ 339634 w 748937"/>
              <a:gd name="connsiteY1" fmla="*/ 513805 h 3619850"/>
              <a:gd name="connsiteX2" fmla="*/ 600891 w 748937"/>
              <a:gd name="connsiteY2" fmla="*/ 1663337 h 3619850"/>
              <a:gd name="connsiteX3" fmla="*/ 748937 w 748937"/>
              <a:gd name="connsiteY3" fmla="*/ 3492137 h 3619850"/>
              <a:gd name="connsiteX4" fmla="*/ 12425 w 748937"/>
              <a:gd name="connsiteY4" fmla="*/ 3619762 h 3619850"/>
              <a:gd name="connsiteX0" fmla="*/ 15091 w 764028"/>
              <a:gd name="connsiteY0" fmla="*/ 0 h 3504940"/>
              <a:gd name="connsiteX1" fmla="*/ 354725 w 764028"/>
              <a:gd name="connsiteY1" fmla="*/ 513805 h 3504940"/>
              <a:gd name="connsiteX2" fmla="*/ 615982 w 764028"/>
              <a:gd name="connsiteY2" fmla="*/ 1663337 h 3504940"/>
              <a:gd name="connsiteX3" fmla="*/ 764028 w 764028"/>
              <a:gd name="connsiteY3" fmla="*/ 3492137 h 3504940"/>
              <a:gd name="connsiteX4" fmla="*/ 8184 w 764028"/>
              <a:gd name="connsiteY4" fmla="*/ 3497099 h 3504940"/>
              <a:gd name="connsiteX0" fmla="*/ 15091 w 764028"/>
              <a:gd name="connsiteY0" fmla="*/ 0 h 3504940"/>
              <a:gd name="connsiteX1" fmla="*/ 354725 w 764028"/>
              <a:gd name="connsiteY1" fmla="*/ 513805 h 3504940"/>
              <a:gd name="connsiteX2" fmla="*/ 615982 w 764028"/>
              <a:gd name="connsiteY2" fmla="*/ 1663337 h 3504940"/>
              <a:gd name="connsiteX3" fmla="*/ 764028 w 764028"/>
              <a:gd name="connsiteY3" fmla="*/ 3492137 h 3504940"/>
              <a:gd name="connsiteX4" fmla="*/ 8184 w 764028"/>
              <a:gd name="connsiteY4" fmla="*/ 3497099 h 3504940"/>
              <a:gd name="connsiteX5" fmla="*/ 15091 w 764028"/>
              <a:gd name="connsiteY5" fmla="*/ 0 h 3504940"/>
              <a:gd name="connsiteX0" fmla="*/ 0 w 770713"/>
              <a:gd name="connsiteY0" fmla="*/ 0 h 3504940"/>
              <a:gd name="connsiteX1" fmla="*/ 361410 w 770713"/>
              <a:gd name="connsiteY1" fmla="*/ 513805 h 3504940"/>
              <a:gd name="connsiteX2" fmla="*/ 622667 w 770713"/>
              <a:gd name="connsiteY2" fmla="*/ 1663337 h 3504940"/>
              <a:gd name="connsiteX3" fmla="*/ 770713 w 770713"/>
              <a:gd name="connsiteY3" fmla="*/ 3492137 h 3504940"/>
              <a:gd name="connsiteX4" fmla="*/ 14869 w 770713"/>
              <a:gd name="connsiteY4" fmla="*/ 3497099 h 3504940"/>
              <a:gd name="connsiteX5" fmla="*/ 0 w 770713"/>
              <a:gd name="connsiteY5" fmla="*/ 0 h 3504940"/>
              <a:gd name="connsiteX0" fmla="*/ 6381 w 764029"/>
              <a:gd name="connsiteY0" fmla="*/ 0 h 3499916"/>
              <a:gd name="connsiteX1" fmla="*/ 354726 w 764029"/>
              <a:gd name="connsiteY1" fmla="*/ 508781 h 3499916"/>
              <a:gd name="connsiteX2" fmla="*/ 615983 w 764029"/>
              <a:gd name="connsiteY2" fmla="*/ 1658313 h 3499916"/>
              <a:gd name="connsiteX3" fmla="*/ 764029 w 764029"/>
              <a:gd name="connsiteY3" fmla="*/ 3487113 h 3499916"/>
              <a:gd name="connsiteX4" fmla="*/ 8185 w 764029"/>
              <a:gd name="connsiteY4" fmla="*/ 3492075 h 3499916"/>
              <a:gd name="connsiteX5" fmla="*/ 6381 w 764029"/>
              <a:gd name="connsiteY5" fmla="*/ 0 h 3499916"/>
              <a:gd name="connsiteX0" fmla="*/ 6381 w 764029"/>
              <a:gd name="connsiteY0" fmla="*/ 0 h 3499916"/>
              <a:gd name="connsiteX1" fmla="*/ 354726 w 764029"/>
              <a:gd name="connsiteY1" fmla="*/ 508781 h 3499916"/>
              <a:gd name="connsiteX2" fmla="*/ 615983 w 764029"/>
              <a:gd name="connsiteY2" fmla="*/ 1658313 h 3499916"/>
              <a:gd name="connsiteX3" fmla="*/ 764029 w 764029"/>
              <a:gd name="connsiteY3" fmla="*/ 3487113 h 3499916"/>
              <a:gd name="connsiteX4" fmla="*/ 8185 w 764029"/>
              <a:gd name="connsiteY4" fmla="*/ 3492075 h 3499916"/>
              <a:gd name="connsiteX5" fmla="*/ 6381 w 764029"/>
              <a:gd name="connsiteY5" fmla="*/ 0 h 3499916"/>
              <a:gd name="connsiteX0" fmla="*/ 0 w 770713"/>
              <a:gd name="connsiteY0" fmla="*/ 0 h 3504940"/>
              <a:gd name="connsiteX1" fmla="*/ 361410 w 770713"/>
              <a:gd name="connsiteY1" fmla="*/ 513805 h 3504940"/>
              <a:gd name="connsiteX2" fmla="*/ 622667 w 770713"/>
              <a:gd name="connsiteY2" fmla="*/ 1663337 h 3504940"/>
              <a:gd name="connsiteX3" fmla="*/ 770713 w 770713"/>
              <a:gd name="connsiteY3" fmla="*/ 3492137 h 3504940"/>
              <a:gd name="connsiteX4" fmla="*/ 14869 w 770713"/>
              <a:gd name="connsiteY4" fmla="*/ 3497099 h 3504940"/>
              <a:gd name="connsiteX5" fmla="*/ 0 w 770713"/>
              <a:gd name="connsiteY5" fmla="*/ 0 h 3504940"/>
              <a:gd name="connsiteX0" fmla="*/ 0 w 770713"/>
              <a:gd name="connsiteY0" fmla="*/ 0 h 3507147"/>
              <a:gd name="connsiteX1" fmla="*/ 361410 w 770713"/>
              <a:gd name="connsiteY1" fmla="*/ 513805 h 3507147"/>
              <a:gd name="connsiteX2" fmla="*/ 622667 w 770713"/>
              <a:gd name="connsiteY2" fmla="*/ 1663337 h 3507147"/>
              <a:gd name="connsiteX3" fmla="*/ 770713 w 770713"/>
              <a:gd name="connsiteY3" fmla="*/ 3492137 h 3507147"/>
              <a:gd name="connsiteX4" fmla="*/ 40999 w 770713"/>
              <a:gd name="connsiteY4" fmla="*/ 3507147 h 3507147"/>
              <a:gd name="connsiteX5" fmla="*/ 0 w 770713"/>
              <a:gd name="connsiteY5" fmla="*/ 0 h 3507147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19224 w 770713"/>
              <a:gd name="connsiteY4" fmla="*/ 3517195 h 3517195"/>
              <a:gd name="connsiteX5" fmla="*/ 0 w 770713"/>
              <a:gd name="connsiteY5" fmla="*/ 0 h 3517195"/>
              <a:gd name="connsiteX0" fmla="*/ 0 w 770713"/>
              <a:gd name="connsiteY0" fmla="*/ 0 h 3527243"/>
              <a:gd name="connsiteX1" fmla="*/ 361410 w 770713"/>
              <a:gd name="connsiteY1" fmla="*/ 513805 h 3527243"/>
              <a:gd name="connsiteX2" fmla="*/ 622667 w 770713"/>
              <a:gd name="connsiteY2" fmla="*/ 1663337 h 3527243"/>
              <a:gd name="connsiteX3" fmla="*/ 770713 w 770713"/>
              <a:gd name="connsiteY3" fmla="*/ 3492137 h 3527243"/>
              <a:gd name="connsiteX4" fmla="*/ 6158 w 770713"/>
              <a:gd name="connsiteY4" fmla="*/ 3527243 h 3527243"/>
              <a:gd name="connsiteX5" fmla="*/ 0 w 770713"/>
              <a:gd name="connsiteY5" fmla="*/ 0 h 3527243"/>
              <a:gd name="connsiteX0" fmla="*/ 3050 w 773763"/>
              <a:gd name="connsiteY0" fmla="*/ 0 h 3512171"/>
              <a:gd name="connsiteX1" fmla="*/ 364460 w 773763"/>
              <a:gd name="connsiteY1" fmla="*/ 513805 h 3512171"/>
              <a:gd name="connsiteX2" fmla="*/ 625717 w 773763"/>
              <a:gd name="connsiteY2" fmla="*/ 1663337 h 3512171"/>
              <a:gd name="connsiteX3" fmla="*/ 773763 w 773763"/>
              <a:gd name="connsiteY3" fmla="*/ 3492137 h 3512171"/>
              <a:gd name="connsiteX4" fmla="*/ 498 w 773763"/>
              <a:gd name="connsiteY4" fmla="*/ 3512171 h 3512171"/>
              <a:gd name="connsiteX5" fmla="*/ 3050 w 773763"/>
              <a:gd name="connsiteY5" fmla="*/ 0 h 3512171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10514 w 770713"/>
              <a:gd name="connsiteY4" fmla="*/ 3517195 h 3517195"/>
              <a:gd name="connsiteX5" fmla="*/ 0 w 770713"/>
              <a:gd name="connsiteY5" fmla="*/ 0 h 3517195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32289 w 770713"/>
              <a:gd name="connsiteY4" fmla="*/ 3517195 h 3517195"/>
              <a:gd name="connsiteX5" fmla="*/ 0 w 770713"/>
              <a:gd name="connsiteY5" fmla="*/ 0 h 3517195"/>
              <a:gd name="connsiteX0" fmla="*/ 3050 w 773763"/>
              <a:gd name="connsiteY0" fmla="*/ 0 h 3512171"/>
              <a:gd name="connsiteX1" fmla="*/ 364460 w 773763"/>
              <a:gd name="connsiteY1" fmla="*/ 513805 h 3512171"/>
              <a:gd name="connsiteX2" fmla="*/ 625717 w 773763"/>
              <a:gd name="connsiteY2" fmla="*/ 1663337 h 3512171"/>
              <a:gd name="connsiteX3" fmla="*/ 773763 w 773763"/>
              <a:gd name="connsiteY3" fmla="*/ 3492137 h 3512171"/>
              <a:gd name="connsiteX4" fmla="*/ 498 w 773763"/>
              <a:gd name="connsiteY4" fmla="*/ 3512171 h 3512171"/>
              <a:gd name="connsiteX5" fmla="*/ 3050 w 773763"/>
              <a:gd name="connsiteY5" fmla="*/ 0 h 3512171"/>
              <a:gd name="connsiteX0" fmla="*/ 3486 w 774199"/>
              <a:gd name="connsiteY0" fmla="*/ 0 h 3512171"/>
              <a:gd name="connsiteX1" fmla="*/ 364896 w 774199"/>
              <a:gd name="connsiteY1" fmla="*/ 513805 h 3512171"/>
              <a:gd name="connsiteX2" fmla="*/ 626153 w 774199"/>
              <a:gd name="connsiteY2" fmla="*/ 1663337 h 3512171"/>
              <a:gd name="connsiteX3" fmla="*/ 774199 w 774199"/>
              <a:gd name="connsiteY3" fmla="*/ 3492137 h 3512171"/>
              <a:gd name="connsiteX4" fmla="*/ 934 w 774199"/>
              <a:gd name="connsiteY4" fmla="*/ 3512171 h 3512171"/>
              <a:gd name="connsiteX5" fmla="*/ 3486 w 774199"/>
              <a:gd name="connsiteY5" fmla="*/ 0 h 3512171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10513 w 770713"/>
              <a:gd name="connsiteY4" fmla="*/ 3517195 h 3517195"/>
              <a:gd name="connsiteX5" fmla="*/ 0 w 770713"/>
              <a:gd name="connsiteY5" fmla="*/ 0 h 3517195"/>
              <a:gd name="connsiteX0" fmla="*/ 0 w 762003"/>
              <a:gd name="connsiteY0" fmla="*/ 0 h 3507147"/>
              <a:gd name="connsiteX1" fmla="*/ 352700 w 762003"/>
              <a:gd name="connsiteY1" fmla="*/ 503757 h 3507147"/>
              <a:gd name="connsiteX2" fmla="*/ 613957 w 762003"/>
              <a:gd name="connsiteY2" fmla="*/ 1653289 h 3507147"/>
              <a:gd name="connsiteX3" fmla="*/ 762003 w 762003"/>
              <a:gd name="connsiteY3" fmla="*/ 3482089 h 3507147"/>
              <a:gd name="connsiteX4" fmla="*/ 1803 w 762003"/>
              <a:gd name="connsiteY4" fmla="*/ 3507147 h 3507147"/>
              <a:gd name="connsiteX5" fmla="*/ 0 w 762003"/>
              <a:gd name="connsiteY5" fmla="*/ 0 h 3507147"/>
              <a:gd name="connsiteX0" fmla="*/ 4301 w 766304"/>
              <a:gd name="connsiteY0" fmla="*/ 0 h 3507147"/>
              <a:gd name="connsiteX1" fmla="*/ 357001 w 766304"/>
              <a:gd name="connsiteY1" fmla="*/ 503757 h 3507147"/>
              <a:gd name="connsiteX2" fmla="*/ 618258 w 766304"/>
              <a:gd name="connsiteY2" fmla="*/ 1653289 h 3507147"/>
              <a:gd name="connsiteX3" fmla="*/ 766304 w 766304"/>
              <a:gd name="connsiteY3" fmla="*/ 3482089 h 3507147"/>
              <a:gd name="connsiteX4" fmla="*/ 6104 w 766304"/>
              <a:gd name="connsiteY4" fmla="*/ 3507147 h 3507147"/>
              <a:gd name="connsiteX5" fmla="*/ 4301 w 766304"/>
              <a:gd name="connsiteY5" fmla="*/ 0 h 3507147"/>
              <a:gd name="connsiteX0" fmla="*/ 4301 w 766304"/>
              <a:gd name="connsiteY0" fmla="*/ 0 h 3507147"/>
              <a:gd name="connsiteX1" fmla="*/ 357001 w 766304"/>
              <a:gd name="connsiteY1" fmla="*/ 503757 h 3507147"/>
              <a:gd name="connsiteX2" fmla="*/ 618258 w 766304"/>
              <a:gd name="connsiteY2" fmla="*/ 1653289 h 3507147"/>
              <a:gd name="connsiteX3" fmla="*/ 766304 w 766304"/>
              <a:gd name="connsiteY3" fmla="*/ 3482089 h 3507147"/>
              <a:gd name="connsiteX4" fmla="*/ 6104 w 766304"/>
              <a:gd name="connsiteY4" fmla="*/ 3507147 h 3507147"/>
              <a:gd name="connsiteX5" fmla="*/ 4301 w 766304"/>
              <a:gd name="connsiteY5" fmla="*/ 0 h 3507147"/>
              <a:gd name="connsiteX0" fmla="*/ 4301 w 753143"/>
              <a:gd name="connsiteY0" fmla="*/ 0 h 3726507"/>
              <a:gd name="connsiteX1" fmla="*/ 357001 w 753143"/>
              <a:gd name="connsiteY1" fmla="*/ 503757 h 3726507"/>
              <a:gd name="connsiteX2" fmla="*/ 618258 w 753143"/>
              <a:gd name="connsiteY2" fmla="*/ 1653289 h 3726507"/>
              <a:gd name="connsiteX3" fmla="*/ 753143 w 753143"/>
              <a:gd name="connsiteY3" fmla="*/ 3726507 h 3726507"/>
              <a:gd name="connsiteX4" fmla="*/ 6104 w 753143"/>
              <a:gd name="connsiteY4" fmla="*/ 3507147 h 3726507"/>
              <a:gd name="connsiteX5" fmla="*/ 4301 w 753143"/>
              <a:gd name="connsiteY5" fmla="*/ 0 h 3726507"/>
              <a:gd name="connsiteX0" fmla="*/ 4301 w 753143"/>
              <a:gd name="connsiteY0" fmla="*/ 0 h 3726507"/>
              <a:gd name="connsiteX1" fmla="*/ 357001 w 753143"/>
              <a:gd name="connsiteY1" fmla="*/ 503757 h 3726507"/>
              <a:gd name="connsiteX2" fmla="*/ 618258 w 753143"/>
              <a:gd name="connsiteY2" fmla="*/ 1653289 h 3726507"/>
              <a:gd name="connsiteX3" fmla="*/ 753143 w 753143"/>
              <a:gd name="connsiteY3" fmla="*/ 3726507 h 3726507"/>
              <a:gd name="connsiteX4" fmla="*/ 6104 w 753143"/>
              <a:gd name="connsiteY4" fmla="*/ 3690568 h 3726507"/>
              <a:gd name="connsiteX5" fmla="*/ 4301 w 753143"/>
              <a:gd name="connsiteY5" fmla="*/ 0 h 3726507"/>
              <a:gd name="connsiteX0" fmla="*/ 8587 w 757429"/>
              <a:gd name="connsiteY0" fmla="*/ 0 h 3729183"/>
              <a:gd name="connsiteX1" fmla="*/ 361287 w 757429"/>
              <a:gd name="connsiteY1" fmla="*/ 503757 h 3729183"/>
              <a:gd name="connsiteX2" fmla="*/ 622544 w 757429"/>
              <a:gd name="connsiteY2" fmla="*/ 1653289 h 3729183"/>
              <a:gd name="connsiteX3" fmla="*/ 757429 w 757429"/>
              <a:gd name="connsiteY3" fmla="*/ 3726507 h 3729183"/>
              <a:gd name="connsiteX4" fmla="*/ 2400 w 757429"/>
              <a:gd name="connsiteY4" fmla="*/ 3729183 h 3729183"/>
              <a:gd name="connsiteX5" fmla="*/ 8587 w 757429"/>
              <a:gd name="connsiteY5" fmla="*/ 0 h 3729183"/>
              <a:gd name="connsiteX0" fmla="*/ 5277 w 759590"/>
              <a:gd name="connsiteY0" fmla="*/ 0 h 3721885"/>
              <a:gd name="connsiteX1" fmla="*/ 363448 w 759590"/>
              <a:gd name="connsiteY1" fmla="*/ 496459 h 3721885"/>
              <a:gd name="connsiteX2" fmla="*/ 624705 w 759590"/>
              <a:gd name="connsiteY2" fmla="*/ 1645991 h 3721885"/>
              <a:gd name="connsiteX3" fmla="*/ 759590 w 759590"/>
              <a:gd name="connsiteY3" fmla="*/ 3719209 h 3721885"/>
              <a:gd name="connsiteX4" fmla="*/ 4561 w 759590"/>
              <a:gd name="connsiteY4" fmla="*/ 3721885 h 3721885"/>
              <a:gd name="connsiteX5" fmla="*/ 5277 w 759590"/>
              <a:gd name="connsiteY5" fmla="*/ 0 h 3721885"/>
              <a:gd name="connsiteX0" fmla="*/ 2326 w 769499"/>
              <a:gd name="connsiteY0" fmla="*/ 0 h 3716166"/>
              <a:gd name="connsiteX1" fmla="*/ 373357 w 769499"/>
              <a:gd name="connsiteY1" fmla="*/ 490740 h 3716166"/>
              <a:gd name="connsiteX2" fmla="*/ 634614 w 769499"/>
              <a:gd name="connsiteY2" fmla="*/ 1640272 h 3716166"/>
              <a:gd name="connsiteX3" fmla="*/ 769499 w 769499"/>
              <a:gd name="connsiteY3" fmla="*/ 3713490 h 3716166"/>
              <a:gd name="connsiteX4" fmla="*/ 14470 w 769499"/>
              <a:gd name="connsiteY4" fmla="*/ 3716166 h 3716166"/>
              <a:gd name="connsiteX5" fmla="*/ 2326 w 769499"/>
              <a:gd name="connsiteY5" fmla="*/ 0 h 3716166"/>
              <a:gd name="connsiteX0" fmla="*/ 0 w 767173"/>
              <a:gd name="connsiteY0" fmla="*/ 0 h 3716166"/>
              <a:gd name="connsiteX1" fmla="*/ 371031 w 767173"/>
              <a:gd name="connsiteY1" fmla="*/ 490740 h 3716166"/>
              <a:gd name="connsiteX2" fmla="*/ 632288 w 767173"/>
              <a:gd name="connsiteY2" fmla="*/ 1640272 h 3716166"/>
              <a:gd name="connsiteX3" fmla="*/ 767173 w 767173"/>
              <a:gd name="connsiteY3" fmla="*/ 3713490 h 3716166"/>
              <a:gd name="connsiteX4" fmla="*/ 12144 w 767173"/>
              <a:gd name="connsiteY4" fmla="*/ 3716166 h 3716166"/>
              <a:gd name="connsiteX5" fmla="*/ 0 w 767173"/>
              <a:gd name="connsiteY5" fmla="*/ 0 h 3716166"/>
              <a:gd name="connsiteX0" fmla="*/ 2659 w 769832"/>
              <a:gd name="connsiteY0" fmla="*/ 0 h 3716166"/>
              <a:gd name="connsiteX1" fmla="*/ 373690 w 769832"/>
              <a:gd name="connsiteY1" fmla="*/ 490740 h 3716166"/>
              <a:gd name="connsiteX2" fmla="*/ 634947 w 769832"/>
              <a:gd name="connsiteY2" fmla="*/ 1640272 h 3716166"/>
              <a:gd name="connsiteX3" fmla="*/ 769832 w 769832"/>
              <a:gd name="connsiteY3" fmla="*/ 3713490 h 3716166"/>
              <a:gd name="connsiteX4" fmla="*/ 1944 w 769832"/>
              <a:gd name="connsiteY4" fmla="*/ 3716166 h 3716166"/>
              <a:gd name="connsiteX5" fmla="*/ 2659 w 769832"/>
              <a:gd name="connsiteY5" fmla="*/ 0 h 3716166"/>
              <a:gd name="connsiteX0" fmla="*/ 2659 w 769832"/>
              <a:gd name="connsiteY0" fmla="*/ 0 h 3723250"/>
              <a:gd name="connsiteX1" fmla="*/ 373690 w 769832"/>
              <a:gd name="connsiteY1" fmla="*/ 490740 h 3723250"/>
              <a:gd name="connsiteX2" fmla="*/ 634947 w 769832"/>
              <a:gd name="connsiteY2" fmla="*/ 1640272 h 3723250"/>
              <a:gd name="connsiteX3" fmla="*/ 769832 w 769832"/>
              <a:gd name="connsiteY3" fmla="*/ 3723250 h 3723250"/>
              <a:gd name="connsiteX4" fmla="*/ 1944 w 769832"/>
              <a:gd name="connsiteY4" fmla="*/ 3716166 h 3723250"/>
              <a:gd name="connsiteX5" fmla="*/ 2659 w 769832"/>
              <a:gd name="connsiteY5" fmla="*/ 0 h 3723250"/>
              <a:gd name="connsiteX0" fmla="*/ 2659 w 764447"/>
              <a:gd name="connsiteY0" fmla="*/ 0 h 3717404"/>
              <a:gd name="connsiteX1" fmla="*/ 373690 w 764447"/>
              <a:gd name="connsiteY1" fmla="*/ 490740 h 3717404"/>
              <a:gd name="connsiteX2" fmla="*/ 634947 w 764447"/>
              <a:gd name="connsiteY2" fmla="*/ 1640272 h 3717404"/>
              <a:gd name="connsiteX3" fmla="*/ 764447 w 764447"/>
              <a:gd name="connsiteY3" fmla="*/ 3717404 h 3717404"/>
              <a:gd name="connsiteX4" fmla="*/ 1944 w 764447"/>
              <a:gd name="connsiteY4" fmla="*/ 3716166 h 3717404"/>
              <a:gd name="connsiteX5" fmla="*/ 2659 w 764447"/>
              <a:gd name="connsiteY5" fmla="*/ 0 h 3717404"/>
              <a:gd name="connsiteX0" fmla="*/ 5716 w 767504"/>
              <a:gd name="connsiteY0" fmla="*/ 0 h 3720063"/>
              <a:gd name="connsiteX1" fmla="*/ 376747 w 767504"/>
              <a:gd name="connsiteY1" fmla="*/ 490740 h 3720063"/>
              <a:gd name="connsiteX2" fmla="*/ 638004 w 767504"/>
              <a:gd name="connsiteY2" fmla="*/ 1640272 h 3720063"/>
              <a:gd name="connsiteX3" fmla="*/ 767504 w 767504"/>
              <a:gd name="connsiteY3" fmla="*/ 3717404 h 3720063"/>
              <a:gd name="connsiteX4" fmla="*/ 1411 w 767504"/>
              <a:gd name="connsiteY4" fmla="*/ 3720063 h 3720063"/>
              <a:gd name="connsiteX5" fmla="*/ 5716 w 767504"/>
              <a:gd name="connsiteY5" fmla="*/ 0 h 372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504" h="3720063">
                <a:moveTo>
                  <a:pt x="5716" y="0"/>
                </a:moveTo>
                <a:cubicBezTo>
                  <a:pt x="125459" y="118291"/>
                  <a:pt x="271366" y="217361"/>
                  <a:pt x="376747" y="490740"/>
                </a:cubicBezTo>
                <a:cubicBezTo>
                  <a:pt x="482128" y="764119"/>
                  <a:pt x="569787" y="1143883"/>
                  <a:pt x="638004" y="1640272"/>
                </a:cubicBezTo>
                <a:cubicBezTo>
                  <a:pt x="706221" y="2136661"/>
                  <a:pt x="727589" y="3051198"/>
                  <a:pt x="767504" y="3717404"/>
                </a:cubicBezTo>
                <a:lnTo>
                  <a:pt x="1411" y="3720063"/>
                </a:lnTo>
                <a:cubicBezTo>
                  <a:pt x="-3545" y="2710112"/>
                  <a:pt x="6181" y="986220"/>
                  <a:pt x="5716" y="0"/>
                </a:cubicBezTo>
                <a:close/>
              </a:path>
            </a:pathLst>
          </a:custGeom>
          <a:solidFill>
            <a:srgbClr val="97D4E7">
              <a:alpha val="37000"/>
            </a:srgbClr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43589D-1573-A413-54A7-0CB7337F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Solution analytique (Nusselt)</a:t>
            </a:r>
          </a:p>
        </p:txBody>
      </p:sp>
      <p:grpSp>
        <p:nvGrpSpPr>
          <p:cNvPr id="105" name="Groupe 10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 title="IguanaTex Vector Display">
            <a:extLst>
              <a:ext uri="{FF2B5EF4-FFF2-40B4-BE49-F238E27FC236}">
                <a16:creationId xmlns:a16="http://schemas.microsoft.com/office/drawing/2014/main" id="{E9BB9D86-80CC-47A7-0AD1-10EAA214BB5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743200" y="2832101"/>
            <a:ext cx="454478" cy="340859"/>
            <a:chOff x="12142330" y="5728340"/>
            <a:chExt cx="478742" cy="356988"/>
          </a:xfrm>
        </p:grpSpPr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AB4778C5-E543-D317-1248-CE620EA2286D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12142330" y="5728340"/>
              <a:ext cx="279900" cy="287374"/>
            </a:xfrm>
            <a:custGeom>
              <a:avLst/>
              <a:gdLst>
                <a:gd name="connsiteX0" fmla="*/ 166109 w 279900"/>
                <a:gd name="connsiteY0" fmla="*/ 29788 h 287374"/>
                <a:gd name="connsiteX1" fmla="*/ 175577 w 279900"/>
                <a:gd name="connsiteY1" fmla="*/ 14083 h 287374"/>
                <a:gd name="connsiteX2" fmla="*/ 201509 w 279900"/>
                <a:gd name="connsiteY2" fmla="*/ 13234 h 287374"/>
                <a:gd name="connsiteX3" fmla="*/ 261605 w 279900"/>
                <a:gd name="connsiteY3" fmla="*/ 48041 h 287374"/>
                <a:gd name="connsiteX4" fmla="*/ 258312 w 279900"/>
                <a:gd name="connsiteY4" fmla="*/ 82000 h 287374"/>
                <a:gd name="connsiteX5" fmla="*/ 257077 w 279900"/>
                <a:gd name="connsiteY5" fmla="*/ 90065 h 287374"/>
                <a:gd name="connsiteX6" fmla="*/ 262016 w 279900"/>
                <a:gd name="connsiteY6" fmla="*/ 95583 h 287374"/>
                <a:gd name="connsiteX7" fmla="*/ 268191 w 279900"/>
                <a:gd name="connsiteY7" fmla="*/ 85820 h 287374"/>
                <a:gd name="connsiteX8" fmla="*/ 279304 w 279900"/>
                <a:gd name="connsiteY8" fmla="*/ 11960 h 287374"/>
                <a:gd name="connsiteX9" fmla="*/ 280128 w 279900"/>
                <a:gd name="connsiteY9" fmla="*/ 4744 h 287374"/>
                <a:gd name="connsiteX10" fmla="*/ 269014 w 279900"/>
                <a:gd name="connsiteY10" fmla="*/ 75 h 287374"/>
                <a:gd name="connsiteX11" fmla="*/ 40566 w 279900"/>
                <a:gd name="connsiteY11" fmla="*/ 75 h 287374"/>
                <a:gd name="connsiteX12" fmla="*/ 27394 w 279900"/>
                <a:gd name="connsiteY12" fmla="*/ 8564 h 287374"/>
                <a:gd name="connsiteX13" fmla="*/ 2697 w 279900"/>
                <a:gd name="connsiteY13" fmla="*/ 83273 h 287374"/>
                <a:gd name="connsiteX14" fmla="*/ 227 w 279900"/>
                <a:gd name="connsiteY14" fmla="*/ 90914 h 287374"/>
                <a:gd name="connsiteX15" fmla="*/ 5167 w 279900"/>
                <a:gd name="connsiteY15" fmla="*/ 95583 h 287374"/>
                <a:gd name="connsiteX16" fmla="*/ 12164 w 279900"/>
                <a:gd name="connsiteY16" fmla="*/ 86669 h 287374"/>
                <a:gd name="connsiteX17" fmla="*/ 106013 w 279900"/>
                <a:gd name="connsiteY17" fmla="*/ 13234 h 287374"/>
                <a:gd name="connsiteX18" fmla="*/ 122066 w 279900"/>
                <a:gd name="connsiteY18" fmla="*/ 13234 h 287374"/>
                <a:gd name="connsiteX19" fmla="*/ 133592 w 279900"/>
                <a:gd name="connsiteY19" fmla="*/ 18327 h 287374"/>
                <a:gd name="connsiteX20" fmla="*/ 131945 w 279900"/>
                <a:gd name="connsiteY20" fmla="*/ 27242 h 287374"/>
                <a:gd name="connsiteX21" fmla="*/ 76788 w 279900"/>
                <a:gd name="connsiteY21" fmla="*/ 253915 h 287374"/>
                <a:gd name="connsiteX22" fmla="*/ 27806 w 279900"/>
                <a:gd name="connsiteY22" fmla="*/ 274290 h 287374"/>
                <a:gd name="connsiteX23" fmla="*/ 10518 w 279900"/>
                <a:gd name="connsiteY23" fmla="*/ 282355 h 287374"/>
                <a:gd name="connsiteX24" fmla="*/ 17515 w 279900"/>
                <a:gd name="connsiteY24" fmla="*/ 287449 h 287374"/>
                <a:gd name="connsiteX25" fmla="*/ 51268 w 279900"/>
                <a:gd name="connsiteY25" fmla="*/ 286600 h 287374"/>
                <a:gd name="connsiteX26" fmla="*/ 86255 w 279900"/>
                <a:gd name="connsiteY26" fmla="*/ 286176 h 287374"/>
                <a:gd name="connsiteX27" fmla="*/ 120420 w 279900"/>
                <a:gd name="connsiteY27" fmla="*/ 286600 h 287374"/>
                <a:gd name="connsiteX28" fmla="*/ 156231 w 279900"/>
                <a:gd name="connsiteY28" fmla="*/ 287449 h 287374"/>
                <a:gd name="connsiteX29" fmla="*/ 165286 w 279900"/>
                <a:gd name="connsiteY29" fmla="*/ 278959 h 287374"/>
                <a:gd name="connsiteX30" fmla="*/ 151291 w 279900"/>
                <a:gd name="connsiteY30" fmla="*/ 274290 h 287374"/>
                <a:gd name="connsiteX31" fmla="*/ 124948 w 279900"/>
                <a:gd name="connsiteY31" fmla="*/ 273441 h 287374"/>
                <a:gd name="connsiteX32" fmla="*/ 109718 w 279900"/>
                <a:gd name="connsiteY32" fmla="*/ 264103 h 287374"/>
                <a:gd name="connsiteX33" fmla="*/ 111364 w 279900"/>
                <a:gd name="connsiteY33" fmla="*/ 255188 h 287374"/>
                <a:gd name="connsiteX34" fmla="*/ 166109 w 279900"/>
                <a:gd name="connsiteY34" fmla="*/ 29788 h 28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9900" h="287374">
                  <a:moveTo>
                    <a:pt x="166109" y="29788"/>
                  </a:moveTo>
                  <a:cubicBezTo>
                    <a:pt x="168991" y="17903"/>
                    <a:pt x="170637" y="15356"/>
                    <a:pt x="175577" y="14083"/>
                  </a:cubicBezTo>
                  <a:cubicBezTo>
                    <a:pt x="179281" y="13234"/>
                    <a:pt x="192865" y="13234"/>
                    <a:pt x="201509" y="13234"/>
                  </a:cubicBezTo>
                  <a:cubicBezTo>
                    <a:pt x="243082" y="13234"/>
                    <a:pt x="261605" y="14932"/>
                    <a:pt x="261605" y="48041"/>
                  </a:cubicBezTo>
                  <a:cubicBezTo>
                    <a:pt x="261605" y="54408"/>
                    <a:pt x="259958" y="70963"/>
                    <a:pt x="258312" y="82000"/>
                  </a:cubicBezTo>
                  <a:cubicBezTo>
                    <a:pt x="257900" y="83698"/>
                    <a:pt x="257077" y="88791"/>
                    <a:pt x="257077" y="90065"/>
                  </a:cubicBezTo>
                  <a:cubicBezTo>
                    <a:pt x="257077" y="92612"/>
                    <a:pt x="258312" y="95583"/>
                    <a:pt x="262016" y="95583"/>
                  </a:cubicBezTo>
                  <a:cubicBezTo>
                    <a:pt x="266544" y="95583"/>
                    <a:pt x="267367" y="92187"/>
                    <a:pt x="268191" y="85820"/>
                  </a:cubicBezTo>
                  <a:lnTo>
                    <a:pt x="279304" y="11960"/>
                  </a:lnTo>
                  <a:cubicBezTo>
                    <a:pt x="279716" y="10262"/>
                    <a:pt x="280128" y="6017"/>
                    <a:pt x="280128" y="4744"/>
                  </a:cubicBezTo>
                  <a:cubicBezTo>
                    <a:pt x="280128" y="75"/>
                    <a:pt x="276011" y="75"/>
                    <a:pt x="269014" y="75"/>
                  </a:cubicBezTo>
                  <a:lnTo>
                    <a:pt x="40566" y="75"/>
                  </a:lnTo>
                  <a:cubicBezTo>
                    <a:pt x="30687" y="75"/>
                    <a:pt x="30275" y="499"/>
                    <a:pt x="27394" y="8564"/>
                  </a:cubicBezTo>
                  <a:lnTo>
                    <a:pt x="2697" y="83273"/>
                  </a:lnTo>
                  <a:cubicBezTo>
                    <a:pt x="2285" y="84122"/>
                    <a:pt x="227" y="90065"/>
                    <a:pt x="227" y="90914"/>
                  </a:cubicBezTo>
                  <a:cubicBezTo>
                    <a:pt x="227" y="93461"/>
                    <a:pt x="2285" y="95583"/>
                    <a:pt x="5167" y="95583"/>
                  </a:cubicBezTo>
                  <a:cubicBezTo>
                    <a:pt x="9283" y="95583"/>
                    <a:pt x="9694" y="93461"/>
                    <a:pt x="12164" y="86669"/>
                  </a:cubicBezTo>
                  <a:cubicBezTo>
                    <a:pt x="34392" y="20874"/>
                    <a:pt x="45094" y="13234"/>
                    <a:pt x="106013" y="13234"/>
                  </a:cubicBezTo>
                  <a:lnTo>
                    <a:pt x="122066" y="13234"/>
                  </a:lnTo>
                  <a:cubicBezTo>
                    <a:pt x="133592" y="13234"/>
                    <a:pt x="133592" y="14932"/>
                    <a:pt x="133592" y="18327"/>
                  </a:cubicBezTo>
                  <a:cubicBezTo>
                    <a:pt x="133592" y="20874"/>
                    <a:pt x="132357" y="25968"/>
                    <a:pt x="131945" y="27242"/>
                  </a:cubicBezTo>
                  <a:lnTo>
                    <a:pt x="76788" y="253915"/>
                  </a:lnTo>
                  <a:cubicBezTo>
                    <a:pt x="73084" y="269621"/>
                    <a:pt x="71849" y="274290"/>
                    <a:pt x="27806" y="274290"/>
                  </a:cubicBezTo>
                  <a:cubicBezTo>
                    <a:pt x="12987" y="274290"/>
                    <a:pt x="10518" y="274290"/>
                    <a:pt x="10518" y="282355"/>
                  </a:cubicBezTo>
                  <a:cubicBezTo>
                    <a:pt x="10518" y="287449"/>
                    <a:pt x="15046" y="287449"/>
                    <a:pt x="17515" y="287449"/>
                  </a:cubicBezTo>
                  <a:cubicBezTo>
                    <a:pt x="28629" y="287449"/>
                    <a:pt x="40154" y="286600"/>
                    <a:pt x="51268" y="286600"/>
                  </a:cubicBezTo>
                  <a:cubicBezTo>
                    <a:pt x="62793" y="286600"/>
                    <a:pt x="74730" y="286176"/>
                    <a:pt x="86255" y="286176"/>
                  </a:cubicBezTo>
                  <a:cubicBezTo>
                    <a:pt x="97781" y="286176"/>
                    <a:pt x="109306" y="286600"/>
                    <a:pt x="120420" y="286600"/>
                  </a:cubicBezTo>
                  <a:cubicBezTo>
                    <a:pt x="132357" y="286600"/>
                    <a:pt x="144705" y="287449"/>
                    <a:pt x="156231" y="287449"/>
                  </a:cubicBezTo>
                  <a:cubicBezTo>
                    <a:pt x="160347" y="287449"/>
                    <a:pt x="165286" y="287449"/>
                    <a:pt x="165286" y="278959"/>
                  </a:cubicBezTo>
                  <a:cubicBezTo>
                    <a:pt x="165286" y="274290"/>
                    <a:pt x="161993" y="274290"/>
                    <a:pt x="151291" y="274290"/>
                  </a:cubicBezTo>
                  <a:cubicBezTo>
                    <a:pt x="141001" y="274290"/>
                    <a:pt x="135650" y="274290"/>
                    <a:pt x="124948" y="273441"/>
                  </a:cubicBezTo>
                  <a:cubicBezTo>
                    <a:pt x="113011" y="272168"/>
                    <a:pt x="109718" y="270894"/>
                    <a:pt x="109718" y="264103"/>
                  </a:cubicBezTo>
                  <a:cubicBezTo>
                    <a:pt x="109718" y="263678"/>
                    <a:pt x="109718" y="261556"/>
                    <a:pt x="111364" y="255188"/>
                  </a:cubicBezTo>
                  <a:lnTo>
                    <a:pt x="166109" y="29788"/>
                  </a:lnTo>
                  <a:close/>
                </a:path>
              </a:pathLst>
            </a:custGeom>
            <a:solidFill>
              <a:srgbClr val="000000"/>
            </a:solidFill>
            <a:ln w="373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2D347EB7-F5EB-0297-A8CF-6217267A30BF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12395753" y="5876441"/>
              <a:ext cx="225319" cy="208887"/>
            </a:xfrm>
            <a:custGeom>
              <a:avLst/>
              <a:gdLst>
                <a:gd name="connsiteX0" fmla="*/ 183485 w 225319"/>
                <a:gd name="connsiteY0" fmla="*/ 35436 h 208887"/>
                <a:gd name="connsiteX1" fmla="*/ 218926 w 225319"/>
                <a:gd name="connsiteY1" fmla="*/ 10773 h 208887"/>
                <a:gd name="connsiteX2" fmla="*/ 225553 w 225319"/>
                <a:gd name="connsiteY2" fmla="*/ 4236 h 208887"/>
                <a:gd name="connsiteX3" fmla="*/ 221519 w 225319"/>
                <a:gd name="connsiteY3" fmla="*/ 76 h 208887"/>
                <a:gd name="connsiteX4" fmla="*/ 198468 w 225319"/>
                <a:gd name="connsiteY4" fmla="*/ 1265 h 208887"/>
                <a:gd name="connsiteX5" fmla="*/ 168503 w 225319"/>
                <a:gd name="connsiteY5" fmla="*/ 76 h 208887"/>
                <a:gd name="connsiteX6" fmla="*/ 162740 w 225319"/>
                <a:gd name="connsiteY6" fmla="*/ 6613 h 208887"/>
                <a:gd name="connsiteX7" fmla="*/ 167926 w 225319"/>
                <a:gd name="connsiteY7" fmla="*/ 10773 h 208887"/>
                <a:gd name="connsiteX8" fmla="*/ 179740 w 225319"/>
                <a:gd name="connsiteY8" fmla="*/ 19390 h 208887"/>
                <a:gd name="connsiteX9" fmla="*/ 174553 w 225319"/>
                <a:gd name="connsiteY9" fmla="*/ 31276 h 208887"/>
                <a:gd name="connsiteX10" fmla="*/ 80046 w 225319"/>
                <a:gd name="connsiteY10" fmla="*/ 175090 h 208887"/>
                <a:gd name="connsiteX11" fmla="*/ 53826 w 225319"/>
                <a:gd name="connsiteY11" fmla="*/ 23253 h 208887"/>
                <a:gd name="connsiteX12" fmla="*/ 53249 w 225319"/>
                <a:gd name="connsiteY12" fmla="*/ 18796 h 208887"/>
                <a:gd name="connsiteX13" fmla="*/ 71402 w 225319"/>
                <a:gd name="connsiteY13" fmla="*/ 10773 h 208887"/>
                <a:gd name="connsiteX14" fmla="*/ 80046 w 225319"/>
                <a:gd name="connsiteY14" fmla="*/ 4236 h 208887"/>
                <a:gd name="connsiteX15" fmla="*/ 75148 w 225319"/>
                <a:gd name="connsiteY15" fmla="*/ 76 h 208887"/>
                <a:gd name="connsiteX16" fmla="*/ 37978 w 225319"/>
                <a:gd name="connsiteY16" fmla="*/ 1265 h 208887"/>
                <a:gd name="connsiteX17" fmla="*/ 5996 w 225319"/>
                <a:gd name="connsiteY17" fmla="*/ 76 h 208887"/>
                <a:gd name="connsiteX18" fmla="*/ 233 w 225319"/>
                <a:gd name="connsiteY18" fmla="*/ 6613 h 208887"/>
                <a:gd name="connsiteX19" fmla="*/ 7436 w 225319"/>
                <a:gd name="connsiteY19" fmla="*/ 10773 h 208887"/>
                <a:gd name="connsiteX20" fmla="*/ 25301 w 225319"/>
                <a:gd name="connsiteY20" fmla="*/ 20282 h 208887"/>
                <a:gd name="connsiteX21" fmla="*/ 56707 w 225319"/>
                <a:gd name="connsiteY21" fmla="*/ 200941 h 208887"/>
                <a:gd name="connsiteX22" fmla="*/ 63622 w 225319"/>
                <a:gd name="connsiteY22" fmla="*/ 208964 h 208887"/>
                <a:gd name="connsiteX23" fmla="*/ 73419 w 225319"/>
                <a:gd name="connsiteY23" fmla="*/ 202427 h 208887"/>
                <a:gd name="connsiteX24" fmla="*/ 183485 w 225319"/>
                <a:gd name="connsiteY24" fmla="*/ 35436 h 20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319" h="208887">
                  <a:moveTo>
                    <a:pt x="183485" y="35436"/>
                  </a:moveTo>
                  <a:cubicBezTo>
                    <a:pt x="194146" y="19390"/>
                    <a:pt x="203367" y="11962"/>
                    <a:pt x="218926" y="10773"/>
                  </a:cubicBezTo>
                  <a:cubicBezTo>
                    <a:pt x="222383" y="10476"/>
                    <a:pt x="225553" y="10179"/>
                    <a:pt x="225553" y="4236"/>
                  </a:cubicBezTo>
                  <a:cubicBezTo>
                    <a:pt x="225553" y="3345"/>
                    <a:pt x="224977" y="76"/>
                    <a:pt x="221519" y="76"/>
                  </a:cubicBezTo>
                  <a:cubicBezTo>
                    <a:pt x="214604" y="76"/>
                    <a:pt x="205672" y="1265"/>
                    <a:pt x="198468" y="1265"/>
                  </a:cubicBezTo>
                  <a:cubicBezTo>
                    <a:pt x="189248" y="1265"/>
                    <a:pt x="177147" y="76"/>
                    <a:pt x="168503" y="76"/>
                  </a:cubicBezTo>
                  <a:cubicBezTo>
                    <a:pt x="165909" y="76"/>
                    <a:pt x="162740" y="968"/>
                    <a:pt x="162740" y="6613"/>
                  </a:cubicBezTo>
                  <a:cubicBezTo>
                    <a:pt x="162740" y="10476"/>
                    <a:pt x="166774" y="10773"/>
                    <a:pt x="167926" y="10773"/>
                  </a:cubicBezTo>
                  <a:cubicBezTo>
                    <a:pt x="177147" y="11367"/>
                    <a:pt x="179740" y="14933"/>
                    <a:pt x="179740" y="19390"/>
                  </a:cubicBezTo>
                  <a:cubicBezTo>
                    <a:pt x="179740" y="23550"/>
                    <a:pt x="177723" y="26521"/>
                    <a:pt x="174553" y="31276"/>
                  </a:cubicBezTo>
                  <a:lnTo>
                    <a:pt x="80046" y="175090"/>
                  </a:lnTo>
                  <a:lnTo>
                    <a:pt x="53826" y="23253"/>
                  </a:lnTo>
                  <a:cubicBezTo>
                    <a:pt x="53249" y="20579"/>
                    <a:pt x="53249" y="19984"/>
                    <a:pt x="53249" y="18796"/>
                  </a:cubicBezTo>
                  <a:cubicBezTo>
                    <a:pt x="53249" y="10773"/>
                    <a:pt x="69385" y="10773"/>
                    <a:pt x="71402" y="10773"/>
                  </a:cubicBezTo>
                  <a:cubicBezTo>
                    <a:pt x="76300" y="10773"/>
                    <a:pt x="80046" y="10773"/>
                    <a:pt x="80046" y="4236"/>
                  </a:cubicBezTo>
                  <a:cubicBezTo>
                    <a:pt x="80046" y="3939"/>
                    <a:pt x="79758" y="76"/>
                    <a:pt x="75148" y="76"/>
                  </a:cubicBezTo>
                  <a:cubicBezTo>
                    <a:pt x="66792" y="76"/>
                    <a:pt x="46334" y="1265"/>
                    <a:pt x="37978" y="1265"/>
                  </a:cubicBezTo>
                  <a:cubicBezTo>
                    <a:pt x="30775" y="1265"/>
                    <a:pt x="13199" y="76"/>
                    <a:pt x="5996" y="76"/>
                  </a:cubicBezTo>
                  <a:cubicBezTo>
                    <a:pt x="3403" y="76"/>
                    <a:pt x="233" y="968"/>
                    <a:pt x="233" y="6613"/>
                  </a:cubicBezTo>
                  <a:cubicBezTo>
                    <a:pt x="233" y="10773"/>
                    <a:pt x="4267" y="10773"/>
                    <a:pt x="7436" y="10773"/>
                  </a:cubicBezTo>
                  <a:cubicBezTo>
                    <a:pt x="23572" y="10773"/>
                    <a:pt x="23860" y="12556"/>
                    <a:pt x="25301" y="20282"/>
                  </a:cubicBezTo>
                  <a:lnTo>
                    <a:pt x="56707" y="200941"/>
                  </a:lnTo>
                  <a:cubicBezTo>
                    <a:pt x="57860" y="207181"/>
                    <a:pt x="58148" y="208964"/>
                    <a:pt x="63622" y="208964"/>
                  </a:cubicBezTo>
                  <a:cubicBezTo>
                    <a:pt x="69097" y="208964"/>
                    <a:pt x="70537" y="206884"/>
                    <a:pt x="73419" y="202427"/>
                  </a:cubicBezTo>
                  <a:lnTo>
                    <a:pt x="183485" y="35436"/>
                  </a:lnTo>
                  <a:close/>
                </a:path>
              </a:pathLst>
            </a:custGeom>
            <a:solidFill>
              <a:srgbClr val="000000"/>
            </a:solidFill>
            <a:ln w="3730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589A78D-A0C9-7BA4-7F98-358E1E92EC9E}"/>
              </a:ext>
            </a:extLst>
          </p:cNvPr>
          <p:cNvSpPr/>
          <p:nvPr/>
        </p:nvSpPr>
        <p:spPr>
          <a:xfrm>
            <a:off x="1430088" y="1996052"/>
            <a:ext cx="559419" cy="4675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8" name="Groupe 11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 title="IguanaTex Vector Display">
            <a:extLst>
              <a:ext uri="{FF2B5EF4-FFF2-40B4-BE49-F238E27FC236}">
                <a16:creationId xmlns:a16="http://schemas.microsoft.com/office/drawing/2014/main" id="{3F615962-5F69-EB03-1DE2-44E0E454214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498601" y="3365500"/>
            <a:ext cx="418093" cy="331076"/>
            <a:chOff x="10150481" y="6178615"/>
            <a:chExt cx="433258" cy="340970"/>
          </a:xfrm>
        </p:grpSpPr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AE1682FC-99E1-0091-469D-C36A6FBBB894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10150481" y="6178615"/>
              <a:ext cx="257491" cy="279126"/>
            </a:xfrm>
            <a:custGeom>
              <a:avLst/>
              <a:gdLst>
                <a:gd name="connsiteX0" fmla="*/ 152829 w 257491"/>
                <a:gd name="connsiteY0" fmla="*/ 28936 h 279126"/>
                <a:gd name="connsiteX1" fmla="*/ 161538 w 257491"/>
                <a:gd name="connsiteY1" fmla="*/ 13681 h 279126"/>
                <a:gd name="connsiteX2" fmla="*/ 185394 w 257491"/>
                <a:gd name="connsiteY2" fmla="*/ 12856 h 279126"/>
                <a:gd name="connsiteX3" fmla="*/ 240679 w 257491"/>
                <a:gd name="connsiteY3" fmla="*/ 46664 h 279126"/>
                <a:gd name="connsiteX4" fmla="*/ 237650 w 257491"/>
                <a:gd name="connsiteY4" fmla="*/ 79648 h 279126"/>
                <a:gd name="connsiteX5" fmla="*/ 236514 w 257491"/>
                <a:gd name="connsiteY5" fmla="*/ 87482 h 279126"/>
                <a:gd name="connsiteX6" fmla="*/ 241058 w 257491"/>
                <a:gd name="connsiteY6" fmla="*/ 92842 h 279126"/>
                <a:gd name="connsiteX7" fmla="*/ 246738 w 257491"/>
                <a:gd name="connsiteY7" fmla="*/ 83359 h 279126"/>
                <a:gd name="connsiteX8" fmla="*/ 256962 w 257491"/>
                <a:gd name="connsiteY8" fmla="*/ 11619 h 279126"/>
                <a:gd name="connsiteX9" fmla="*/ 257719 w 257491"/>
                <a:gd name="connsiteY9" fmla="*/ 4610 h 279126"/>
                <a:gd name="connsiteX10" fmla="*/ 247495 w 257491"/>
                <a:gd name="connsiteY10" fmla="*/ 75 h 279126"/>
                <a:gd name="connsiteX11" fmla="*/ 37336 w 257491"/>
                <a:gd name="connsiteY11" fmla="*/ 75 h 279126"/>
                <a:gd name="connsiteX12" fmla="*/ 25219 w 257491"/>
                <a:gd name="connsiteY12" fmla="*/ 8321 h 279126"/>
                <a:gd name="connsiteX13" fmla="*/ 2499 w 257491"/>
                <a:gd name="connsiteY13" fmla="*/ 80885 h 279126"/>
                <a:gd name="connsiteX14" fmla="*/ 227 w 257491"/>
                <a:gd name="connsiteY14" fmla="*/ 88307 h 279126"/>
                <a:gd name="connsiteX15" fmla="*/ 4771 w 257491"/>
                <a:gd name="connsiteY15" fmla="*/ 92842 h 279126"/>
                <a:gd name="connsiteX16" fmla="*/ 11209 w 257491"/>
                <a:gd name="connsiteY16" fmla="*/ 84184 h 279126"/>
                <a:gd name="connsiteX17" fmla="*/ 97544 w 257491"/>
                <a:gd name="connsiteY17" fmla="*/ 12856 h 279126"/>
                <a:gd name="connsiteX18" fmla="*/ 112312 w 257491"/>
                <a:gd name="connsiteY18" fmla="*/ 12856 h 279126"/>
                <a:gd name="connsiteX19" fmla="*/ 122915 w 257491"/>
                <a:gd name="connsiteY19" fmla="*/ 17804 h 279126"/>
                <a:gd name="connsiteX20" fmla="*/ 121400 w 257491"/>
                <a:gd name="connsiteY20" fmla="*/ 26462 h 279126"/>
                <a:gd name="connsiteX21" fmla="*/ 70659 w 257491"/>
                <a:gd name="connsiteY21" fmla="*/ 246629 h 279126"/>
                <a:gd name="connsiteX22" fmla="*/ 25598 w 257491"/>
                <a:gd name="connsiteY22" fmla="*/ 266420 h 279126"/>
                <a:gd name="connsiteX23" fmla="*/ 9694 w 257491"/>
                <a:gd name="connsiteY23" fmla="*/ 274253 h 279126"/>
                <a:gd name="connsiteX24" fmla="*/ 16131 w 257491"/>
                <a:gd name="connsiteY24" fmla="*/ 279201 h 279126"/>
                <a:gd name="connsiteX25" fmla="*/ 47182 w 257491"/>
                <a:gd name="connsiteY25" fmla="*/ 278376 h 279126"/>
                <a:gd name="connsiteX26" fmla="*/ 79368 w 257491"/>
                <a:gd name="connsiteY26" fmla="*/ 277964 h 279126"/>
                <a:gd name="connsiteX27" fmla="*/ 110797 w 257491"/>
                <a:gd name="connsiteY27" fmla="*/ 278376 h 279126"/>
                <a:gd name="connsiteX28" fmla="*/ 143741 w 257491"/>
                <a:gd name="connsiteY28" fmla="*/ 279201 h 279126"/>
                <a:gd name="connsiteX29" fmla="*/ 152072 w 257491"/>
                <a:gd name="connsiteY29" fmla="*/ 270955 h 279126"/>
                <a:gd name="connsiteX30" fmla="*/ 139197 w 257491"/>
                <a:gd name="connsiteY30" fmla="*/ 266420 h 279126"/>
                <a:gd name="connsiteX31" fmla="*/ 114963 w 257491"/>
                <a:gd name="connsiteY31" fmla="*/ 265595 h 279126"/>
                <a:gd name="connsiteX32" fmla="*/ 100952 w 257491"/>
                <a:gd name="connsiteY32" fmla="*/ 256525 h 279126"/>
                <a:gd name="connsiteX33" fmla="*/ 102467 w 257491"/>
                <a:gd name="connsiteY33" fmla="*/ 247866 h 279126"/>
                <a:gd name="connsiteX34" fmla="*/ 152829 w 257491"/>
                <a:gd name="connsiteY34" fmla="*/ 28936 h 27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7491" h="279126">
                  <a:moveTo>
                    <a:pt x="152829" y="28936"/>
                  </a:moveTo>
                  <a:cubicBezTo>
                    <a:pt x="155480" y="17391"/>
                    <a:pt x="156994" y="14917"/>
                    <a:pt x="161538" y="13681"/>
                  </a:cubicBezTo>
                  <a:cubicBezTo>
                    <a:pt x="164946" y="12856"/>
                    <a:pt x="177442" y="12856"/>
                    <a:pt x="185394" y="12856"/>
                  </a:cubicBezTo>
                  <a:cubicBezTo>
                    <a:pt x="223639" y="12856"/>
                    <a:pt x="240679" y="14505"/>
                    <a:pt x="240679" y="46664"/>
                  </a:cubicBezTo>
                  <a:cubicBezTo>
                    <a:pt x="240679" y="52849"/>
                    <a:pt x="239164" y="68929"/>
                    <a:pt x="237650" y="79648"/>
                  </a:cubicBezTo>
                  <a:cubicBezTo>
                    <a:pt x="237271" y="81298"/>
                    <a:pt x="236514" y="86245"/>
                    <a:pt x="236514" y="87482"/>
                  </a:cubicBezTo>
                  <a:cubicBezTo>
                    <a:pt x="236514" y="89956"/>
                    <a:pt x="237650" y="92842"/>
                    <a:pt x="241058" y="92842"/>
                  </a:cubicBezTo>
                  <a:cubicBezTo>
                    <a:pt x="245223" y="92842"/>
                    <a:pt x="245980" y="89544"/>
                    <a:pt x="246738" y="83359"/>
                  </a:cubicBezTo>
                  <a:lnTo>
                    <a:pt x="256962" y="11619"/>
                  </a:lnTo>
                  <a:cubicBezTo>
                    <a:pt x="257340" y="9970"/>
                    <a:pt x="257719" y="5847"/>
                    <a:pt x="257719" y="4610"/>
                  </a:cubicBezTo>
                  <a:cubicBezTo>
                    <a:pt x="257719" y="75"/>
                    <a:pt x="253932" y="75"/>
                    <a:pt x="247495" y="75"/>
                  </a:cubicBezTo>
                  <a:lnTo>
                    <a:pt x="37336" y="75"/>
                  </a:lnTo>
                  <a:cubicBezTo>
                    <a:pt x="28249" y="75"/>
                    <a:pt x="27870" y="487"/>
                    <a:pt x="25219" y="8321"/>
                  </a:cubicBezTo>
                  <a:lnTo>
                    <a:pt x="2499" y="80885"/>
                  </a:lnTo>
                  <a:cubicBezTo>
                    <a:pt x="2121" y="81710"/>
                    <a:pt x="227" y="87482"/>
                    <a:pt x="227" y="88307"/>
                  </a:cubicBezTo>
                  <a:cubicBezTo>
                    <a:pt x="227" y="90780"/>
                    <a:pt x="2121" y="92842"/>
                    <a:pt x="4771" y="92842"/>
                  </a:cubicBezTo>
                  <a:cubicBezTo>
                    <a:pt x="8558" y="92842"/>
                    <a:pt x="8937" y="90780"/>
                    <a:pt x="11209" y="84184"/>
                  </a:cubicBezTo>
                  <a:cubicBezTo>
                    <a:pt x="31657" y="20277"/>
                    <a:pt x="41502" y="12856"/>
                    <a:pt x="97544" y="12856"/>
                  </a:cubicBezTo>
                  <a:lnTo>
                    <a:pt x="112312" y="12856"/>
                  </a:lnTo>
                  <a:cubicBezTo>
                    <a:pt x="122915" y="12856"/>
                    <a:pt x="122915" y="14505"/>
                    <a:pt x="122915" y="17804"/>
                  </a:cubicBezTo>
                  <a:cubicBezTo>
                    <a:pt x="122915" y="20277"/>
                    <a:pt x="121779" y="25225"/>
                    <a:pt x="121400" y="26462"/>
                  </a:cubicBezTo>
                  <a:lnTo>
                    <a:pt x="70659" y="246629"/>
                  </a:lnTo>
                  <a:cubicBezTo>
                    <a:pt x="67251" y="261885"/>
                    <a:pt x="66115" y="266420"/>
                    <a:pt x="25598" y="266420"/>
                  </a:cubicBezTo>
                  <a:cubicBezTo>
                    <a:pt x="11966" y="266420"/>
                    <a:pt x="9694" y="266420"/>
                    <a:pt x="9694" y="274253"/>
                  </a:cubicBezTo>
                  <a:cubicBezTo>
                    <a:pt x="9694" y="279201"/>
                    <a:pt x="13859" y="279201"/>
                    <a:pt x="16131" y="279201"/>
                  </a:cubicBezTo>
                  <a:cubicBezTo>
                    <a:pt x="26355" y="279201"/>
                    <a:pt x="36958" y="278376"/>
                    <a:pt x="47182" y="278376"/>
                  </a:cubicBezTo>
                  <a:cubicBezTo>
                    <a:pt x="57784" y="278376"/>
                    <a:pt x="68766" y="277964"/>
                    <a:pt x="79368" y="277964"/>
                  </a:cubicBezTo>
                  <a:cubicBezTo>
                    <a:pt x="89971" y="277964"/>
                    <a:pt x="100573" y="278376"/>
                    <a:pt x="110797" y="278376"/>
                  </a:cubicBezTo>
                  <a:cubicBezTo>
                    <a:pt x="121779" y="278376"/>
                    <a:pt x="133139" y="279201"/>
                    <a:pt x="143741" y="279201"/>
                  </a:cubicBezTo>
                  <a:cubicBezTo>
                    <a:pt x="147528" y="279201"/>
                    <a:pt x="152072" y="279201"/>
                    <a:pt x="152072" y="270955"/>
                  </a:cubicBezTo>
                  <a:cubicBezTo>
                    <a:pt x="152072" y="266420"/>
                    <a:pt x="149042" y="266420"/>
                    <a:pt x="139197" y="266420"/>
                  </a:cubicBezTo>
                  <a:cubicBezTo>
                    <a:pt x="129731" y="266420"/>
                    <a:pt x="124808" y="266420"/>
                    <a:pt x="114963" y="265595"/>
                  </a:cubicBezTo>
                  <a:cubicBezTo>
                    <a:pt x="103981" y="264358"/>
                    <a:pt x="100952" y="263121"/>
                    <a:pt x="100952" y="256525"/>
                  </a:cubicBezTo>
                  <a:cubicBezTo>
                    <a:pt x="100952" y="256112"/>
                    <a:pt x="100952" y="254051"/>
                    <a:pt x="102467" y="247866"/>
                  </a:cubicBezTo>
                  <a:lnTo>
                    <a:pt x="152829" y="28936"/>
                  </a:lnTo>
                  <a:close/>
                </a:path>
              </a:pathLst>
            </a:custGeom>
            <a:solidFill>
              <a:srgbClr val="1A1AFF"/>
            </a:solidFill>
            <a:ln w="341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7DC847AB-FF09-DBF7-FADE-B303C38135AA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10381495" y="6322465"/>
              <a:ext cx="202244" cy="197120"/>
            </a:xfrm>
            <a:custGeom>
              <a:avLst/>
              <a:gdLst>
                <a:gd name="connsiteX0" fmla="*/ 71801 w 202244"/>
                <a:gd name="connsiteY0" fmla="*/ 107727 h 197120"/>
                <a:gd name="connsiteX1" fmla="*/ 119778 w 202244"/>
                <a:gd name="connsiteY1" fmla="*/ 107727 h 197120"/>
                <a:gd name="connsiteX2" fmla="*/ 202478 w 202244"/>
                <a:gd name="connsiteY2" fmla="*/ 45099 h 197120"/>
                <a:gd name="connsiteX3" fmla="*/ 144429 w 202244"/>
                <a:gd name="connsiteY3" fmla="*/ 76 h 197120"/>
                <a:gd name="connsiteX4" fmla="*/ 51656 w 202244"/>
                <a:gd name="connsiteY4" fmla="*/ 76 h 197120"/>
                <a:gd name="connsiteX5" fmla="*/ 43174 w 202244"/>
                <a:gd name="connsiteY5" fmla="*/ 6426 h 197120"/>
                <a:gd name="connsiteX6" fmla="*/ 51921 w 202244"/>
                <a:gd name="connsiteY6" fmla="*/ 10466 h 197120"/>
                <a:gd name="connsiteX7" fmla="*/ 61993 w 202244"/>
                <a:gd name="connsiteY7" fmla="*/ 11043 h 197120"/>
                <a:gd name="connsiteX8" fmla="*/ 67825 w 202244"/>
                <a:gd name="connsiteY8" fmla="*/ 15084 h 197120"/>
                <a:gd name="connsiteX9" fmla="*/ 66765 w 202244"/>
                <a:gd name="connsiteY9" fmla="*/ 21433 h 197120"/>
                <a:gd name="connsiteX10" fmla="*/ 31776 w 202244"/>
                <a:gd name="connsiteY10" fmla="*/ 173530 h 197120"/>
                <a:gd name="connsiteX11" fmla="*/ 8185 w 202244"/>
                <a:gd name="connsiteY11" fmla="*/ 186806 h 197120"/>
                <a:gd name="connsiteX12" fmla="*/ 233 w 202244"/>
                <a:gd name="connsiteY12" fmla="*/ 193156 h 197120"/>
                <a:gd name="connsiteX13" fmla="*/ 4474 w 202244"/>
                <a:gd name="connsiteY13" fmla="*/ 197196 h 197120"/>
                <a:gd name="connsiteX14" fmla="*/ 38933 w 202244"/>
                <a:gd name="connsiteY14" fmla="*/ 196042 h 197120"/>
                <a:gd name="connsiteX15" fmla="*/ 57222 w 202244"/>
                <a:gd name="connsiteY15" fmla="*/ 196330 h 197120"/>
                <a:gd name="connsiteX16" fmla="*/ 74186 w 202244"/>
                <a:gd name="connsiteY16" fmla="*/ 197196 h 197120"/>
                <a:gd name="connsiteX17" fmla="*/ 79753 w 202244"/>
                <a:gd name="connsiteY17" fmla="*/ 190847 h 197120"/>
                <a:gd name="connsiteX18" fmla="*/ 71271 w 202244"/>
                <a:gd name="connsiteY18" fmla="*/ 186806 h 197120"/>
                <a:gd name="connsiteX19" fmla="*/ 61198 w 202244"/>
                <a:gd name="connsiteY19" fmla="*/ 186229 h 197120"/>
                <a:gd name="connsiteX20" fmla="*/ 55102 w 202244"/>
                <a:gd name="connsiteY20" fmla="*/ 181900 h 197120"/>
                <a:gd name="connsiteX21" fmla="*/ 56162 w 202244"/>
                <a:gd name="connsiteY21" fmla="*/ 175551 h 197120"/>
                <a:gd name="connsiteX22" fmla="*/ 71801 w 202244"/>
                <a:gd name="connsiteY22" fmla="*/ 107727 h 197120"/>
                <a:gd name="connsiteX23" fmla="*/ 90885 w 202244"/>
                <a:gd name="connsiteY23" fmla="*/ 20279 h 197120"/>
                <a:gd name="connsiteX24" fmla="*/ 104404 w 202244"/>
                <a:gd name="connsiteY24" fmla="*/ 10466 h 197120"/>
                <a:gd name="connsiteX25" fmla="*/ 135416 w 202244"/>
                <a:gd name="connsiteY25" fmla="*/ 10466 h 197120"/>
                <a:gd name="connsiteX26" fmla="*/ 175441 w 202244"/>
                <a:gd name="connsiteY26" fmla="*/ 39038 h 197120"/>
                <a:gd name="connsiteX27" fmla="*/ 159007 w 202244"/>
                <a:gd name="connsiteY27" fmla="*/ 83773 h 197120"/>
                <a:gd name="connsiteX28" fmla="*/ 115271 w 202244"/>
                <a:gd name="connsiteY28" fmla="*/ 98492 h 197120"/>
                <a:gd name="connsiteX29" fmla="*/ 72861 w 202244"/>
                <a:gd name="connsiteY29" fmla="*/ 98492 h 197120"/>
                <a:gd name="connsiteX30" fmla="*/ 90885 w 202244"/>
                <a:gd name="connsiteY30" fmla="*/ 20279 h 19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2244" h="197120">
                  <a:moveTo>
                    <a:pt x="71801" y="107727"/>
                  </a:moveTo>
                  <a:lnTo>
                    <a:pt x="119778" y="107727"/>
                  </a:lnTo>
                  <a:cubicBezTo>
                    <a:pt x="164573" y="107727"/>
                    <a:pt x="202478" y="76558"/>
                    <a:pt x="202478" y="45099"/>
                  </a:cubicBezTo>
                  <a:cubicBezTo>
                    <a:pt x="202478" y="20856"/>
                    <a:pt x="180742" y="76"/>
                    <a:pt x="144429" y="76"/>
                  </a:cubicBezTo>
                  <a:lnTo>
                    <a:pt x="51656" y="76"/>
                  </a:lnTo>
                  <a:cubicBezTo>
                    <a:pt x="46355" y="76"/>
                    <a:pt x="43174" y="76"/>
                    <a:pt x="43174" y="6426"/>
                  </a:cubicBezTo>
                  <a:cubicBezTo>
                    <a:pt x="43174" y="10466"/>
                    <a:pt x="46089" y="10466"/>
                    <a:pt x="51921" y="10466"/>
                  </a:cubicBezTo>
                  <a:cubicBezTo>
                    <a:pt x="56162" y="10466"/>
                    <a:pt x="57222" y="10466"/>
                    <a:pt x="61993" y="11043"/>
                  </a:cubicBezTo>
                  <a:cubicBezTo>
                    <a:pt x="67295" y="11621"/>
                    <a:pt x="67825" y="12198"/>
                    <a:pt x="67825" y="15084"/>
                  </a:cubicBezTo>
                  <a:cubicBezTo>
                    <a:pt x="67825" y="15661"/>
                    <a:pt x="67825" y="17104"/>
                    <a:pt x="66765" y="21433"/>
                  </a:cubicBezTo>
                  <a:lnTo>
                    <a:pt x="31776" y="173530"/>
                  </a:lnTo>
                  <a:cubicBezTo>
                    <a:pt x="29125" y="184786"/>
                    <a:pt x="28860" y="186806"/>
                    <a:pt x="8185" y="186806"/>
                  </a:cubicBezTo>
                  <a:cubicBezTo>
                    <a:pt x="3414" y="186806"/>
                    <a:pt x="233" y="186806"/>
                    <a:pt x="233" y="193156"/>
                  </a:cubicBezTo>
                  <a:cubicBezTo>
                    <a:pt x="233" y="193444"/>
                    <a:pt x="233" y="197196"/>
                    <a:pt x="4474" y="197196"/>
                  </a:cubicBezTo>
                  <a:cubicBezTo>
                    <a:pt x="12161" y="197196"/>
                    <a:pt x="31246" y="196042"/>
                    <a:pt x="38933" y="196042"/>
                  </a:cubicBezTo>
                  <a:cubicBezTo>
                    <a:pt x="43439" y="196042"/>
                    <a:pt x="52716" y="196042"/>
                    <a:pt x="57222" y="196330"/>
                  </a:cubicBezTo>
                  <a:cubicBezTo>
                    <a:pt x="62523" y="196619"/>
                    <a:pt x="69150" y="197196"/>
                    <a:pt x="74186" y="197196"/>
                  </a:cubicBezTo>
                  <a:cubicBezTo>
                    <a:pt x="75777" y="197196"/>
                    <a:pt x="79753" y="197196"/>
                    <a:pt x="79753" y="190847"/>
                  </a:cubicBezTo>
                  <a:cubicBezTo>
                    <a:pt x="79753" y="186806"/>
                    <a:pt x="76572" y="186806"/>
                    <a:pt x="71271" y="186806"/>
                  </a:cubicBezTo>
                  <a:cubicBezTo>
                    <a:pt x="71006" y="186806"/>
                    <a:pt x="65969" y="186806"/>
                    <a:pt x="61198" y="186229"/>
                  </a:cubicBezTo>
                  <a:cubicBezTo>
                    <a:pt x="55102" y="185652"/>
                    <a:pt x="55102" y="184786"/>
                    <a:pt x="55102" y="181900"/>
                  </a:cubicBezTo>
                  <a:cubicBezTo>
                    <a:pt x="55102" y="181611"/>
                    <a:pt x="55102" y="179880"/>
                    <a:pt x="56162" y="175551"/>
                  </a:cubicBezTo>
                  <a:lnTo>
                    <a:pt x="71801" y="107727"/>
                  </a:lnTo>
                  <a:close/>
                  <a:moveTo>
                    <a:pt x="90885" y="20279"/>
                  </a:moveTo>
                  <a:cubicBezTo>
                    <a:pt x="93006" y="11332"/>
                    <a:pt x="93271" y="10466"/>
                    <a:pt x="104404" y="10466"/>
                  </a:cubicBezTo>
                  <a:lnTo>
                    <a:pt x="135416" y="10466"/>
                  </a:lnTo>
                  <a:cubicBezTo>
                    <a:pt x="160067" y="10466"/>
                    <a:pt x="175441" y="18547"/>
                    <a:pt x="175441" y="39038"/>
                  </a:cubicBezTo>
                  <a:cubicBezTo>
                    <a:pt x="175441" y="47985"/>
                    <a:pt x="172260" y="70785"/>
                    <a:pt x="159007" y="83773"/>
                  </a:cubicBezTo>
                  <a:cubicBezTo>
                    <a:pt x="149465" y="93008"/>
                    <a:pt x="134356" y="98492"/>
                    <a:pt x="115271" y="98492"/>
                  </a:cubicBezTo>
                  <a:lnTo>
                    <a:pt x="72861" y="98492"/>
                  </a:lnTo>
                  <a:lnTo>
                    <a:pt x="90885" y="20279"/>
                  </a:lnTo>
                  <a:close/>
                </a:path>
              </a:pathLst>
            </a:custGeom>
            <a:solidFill>
              <a:srgbClr val="1A1AFF"/>
            </a:solidFill>
            <a:ln w="341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761E90A-692B-28E8-0D46-A429420B3B5D}"/>
              </a:ext>
            </a:extLst>
          </p:cNvPr>
          <p:cNvSpPr txBox="1"/>
          <p:nvPr/>
        </p:nvSpPr>
        <p:spPr>
          <a:xfrm>
            <a:off x="2205899" y="6155995"/>
            <a:ext cx="656559" cy="507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35">
                <a:solidFill>
                  <a:srgbClr val="0432FF"/>
                </a:solidFill>
                <a:latin typeface="Chalkboard" panose="03050602040202020205" pitchFamily="66" charset="77"/>
              </a:rPr>
              <a:t>Film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9209FCD-F1A3-FC06-1C26-E823C43D5304}"/>
              </a:ext>
            </a:extLst>
          </p:cNvPr>
          <p:cNvCxnSpPr>
            <a:cxnSpLocks/>
          </p:cNvCxnSpPr>
          <p:nvPr/>
        </p:nvCxnSpPr>
        <p:spPr bwMode="auto">
          <a:xfrm>
            <a:off x="1989507" y="2020185"/>
            <a:ext cx="0" cy="4962782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4" name="Graphique 12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<a:extLst>
              <a:ext uri="{FF2B5EF4-FFF2-40B4-BE49-F238E27FC236}">
                <a16:creationId xmlns:a16="http://schemas.microsoft.com/office/drawing/2014/main" id="{20CC797F-CE38-ACB3-0429-3AB3997F96F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17501" y="4356101"/>
            <a:ext cx="307589" cy="294053"/>
          </a:xfrm>
          <a:custGeom>
            <a:avLst/>
            <a:gdLst>
              <a:gd name="connsiteX0" fmla="*/ 277557 w 322528"/>
              <a:gd name="connsiteY0" fmla="*/ 38745 h 343008"/>
              <a:gd name="connsiteX1" fmla="*/ 309734 w 322528"/>
              <a:gd name="connsiteY1" fmla="*/ 15643 h 343008"/>
              <a:gd name="connsiteX2" fmla="*/ 322757 w 322528"/>
              <a:gd name="connsiteY2" fmla="*/ 5599 h 343008"/>
              <a:gd name="connsiteX3" fmla="*/ 317395 w 322528"/>
              <a:gd name="connsiteY3" fmla="*/ 75 h 343008"/>
              <a:gd name="connsiteX4" fmla="*/ 268364 w 322528"/>
              <a:gd name="connsiteY4" fmla="*/ 1581 h 343008"/>
              <a:gd name="connsiteX5" fmla="*/ 218951 w 322528"/>
              <a:gd name="connsiteY5" fmla="*/ 75 h 343008"/>
              <a:gd name="connsiteX6" fmla="*/ 211673 w 322528"/>
              <a:gd name="connsiteY6" fmla="*/ 10119 h 343008"/>
              <a:gd name="connsiteX7" fmla="*/ 222398 w 322528"/>
              <a:gd name="connsiteY7" fmla="*/ 15643 h 343008"/>
              <a:gd name="connsiteX8" fmla="*/ 236954 w 322528"/>
              <a:gd name="connsiteY8" fmla="*/ 16648 h 343008"/>
              <a:gd name="connsiteX9" fmla="*/ 247296 w 322528"/>
              <a:gd name="connsiteY9" fmla="*/ 24683 h 343008"/>
              <a:gd name="connsiteX10" fmla="*/ 245764 w 322528"/>
              <a:gd name="connsiteY10" fmla="*/ 34225 h 343008"/>
              <a:gd name="connsiteX11" fmla="*/ 222781 w 322528"/>
              <a:gd name="connsiteY11" fmla="*/ 156764 h 343008"/>
              <a:gd name="connsiteX12" fmla="*/ 105951 w 322528"/>
              <a:gd name="connsiteY12" fmla="*/ 156764 h 343008"/>
              <a:gd name="connsiteX13" fmla="*/ 128551 w 322528"/>
              <a:gd name="connsiteY13" fmla="*/ 38745 h 343008"/>
              <a:gd name="connsiteX14" fmla="*/ 160727 w 322528"/>
              <a:gd name="connsiteY14" fmla="*/ 15643 h 343008"/>
              <a:gd name="connsiteX15" fmla="*/ 173751 w 322528"/>
              <a:gd name="connsiteY15" fmla="*/ 5599 h 343008"/>
              <a:gd name="connsiteX16" fmla="*/ 168388 w 322528"/>
              <a:gd name="connsiteY16" fmla="*/ 75 h 343008"/>
              <a:gd name="connsiteX17" fmla="*/ 119358 w 322528"/>
              <a:gd name="connsiteY17" fmla="*/ 1581 h 343008"/>
              <a:gd name="connsiteX18" fmla="*/ 69944 w 322528"/>
              <a:gd name="connsiteY18" fmla="*/ 75 h 343008"/>
              <a:gd name="connsiteX19" fmla="*/ 62666 w 322528"/>
              <a:gd name="connsiteY19" fmla="*/ 10119 h 343008"/>
              <a:gd name="connsiteX20" fmla="*/ 73392 w 322528"/>
              <a:gd name="connsiteY20" fmla="*/ 15643 h 343008"/>
              <a:gd name="connsiteX21" fmla="*/ 87948 w 322528"/>
              <a:gd name="connsiteY21" fmla="*/ 16648 h 343008"/>
              <a:gd name="connsiteX22" fmla="*/ 98290 w 322528"/>
              <a:gd name="connsiteY22" fmla="*/ 24683 h 343008"/>
              <a:gd name="connsiteX23" fmla="*/ 96758 w 322528"/>
              <a:gd name="connsiteY23" fmla="*/ 34225 h 343008"/>
              <a:gd name="connsiteX24" fmla="*/ 45429 w 322528"/>
              <a:gd name="connsiteY24" fmla="*/ 303911 h 343008"/>
              <a:gd name="connsiteX25" fmla="*/ 10571 w 322528"/>
              <a:gd name="connsiteY25" fmla="*/ 327514 h 343008"/>
              <a:gd name="connsiteX26" fmla="*/ 229 w 322528"/>
              <a:gd name="connsiteY26" fmla="*/ 337559 h 343008"/>
              <a:gd name="connsiteX27" fmla="*/ 5592 w 322528"/>
              <a:gd name="connsiteY27" fmla="*/ 343083 h 343008"/>
              <a:gd name="connsiteX28" fmla="*/ 54239 w 322528"/>
              <a:gd name="connsiteY28" fmla="*/ 341576 h 343008"/>
              <a:gd name="connsiteX29" fmla="*/ 78754 w 322528"/>
              <a:gd name="connsiteY29" fmla="*/ 342078 h 343008"/>
              <a:gd name="connsiteX30" fmla="*/ 103653 w 322528"/>
              <a:gd name="connsiteY30" fmla="*/ 343083 h 343008"/>
              <a:gd name="connsiteX31" fmla="*/ 111314 w 322528"/>
              <a:gd name="connsiteY31" fmla="*/ 333039 h 343008"/>
              <a:gd name="connsiteX32" fmla="*/ 100588 w 322528"/>
              <a:gd name="connsiteY32" fmla="*/ 327514 h 343008"/>
              <a:gd name="connsiteX33" fmla="*/ 75690 w 322528"/>
              <a:gd name="connsiteY33" fmla="*/ 318475 h 343008"/>
              <a:gd name="connsiteX34" fmla="*/ 76839 w 322528"/>
              <a:gd name="connsiteY34" fmla="*/ 309937 h 343008"/>
              <a:gd name="connsiteX35" fmla="*/ 102887 w 322528"/>
              <a:gd name="connsiteY35" fmla="*/ 172332 h 343008"/>
              <a:gd name="connsiteX36" fmla="*/ 219717 w 322528"/>
              <a:gd name="connsiteY36" fmla="*/ 172332 h 343008"/>
              <a:gd name="connsiteX37" fmla="*/ 193286 w 322528"/>
              <a:gd name="connsiteY37" fmla="*/ 310942 h 343008"/>
              <a:gd name="connsiteX38" fmla="*/ 158429 w 322528"/>
              <a:gd name="connsiteY38" fmla="*/ 327514 h 343008"/>
              <a:gd name="connsiteX39" fmla="*/ 149236 w 322528"/>
              <a:gd name="connsiteY39" fmla="*/ 337559 h 343008"/>
              <a:gd name="connsiteX40" fmla="*/ 154598 w 322528"/>
              <a:gd name="connsiteY40" fmla="*/ 343083 h 343008"/>
              <a:gd name="connsiteX41" fmla="*/ 203246 w 322528"/>
              <a:gd name="connsiteY41" fmla="*/ 341576 h 343008"/>
              <a:gd name="connsiteX42" fmla="*/ 227761 w 322528"/>
              <a:gd name="connsiteY42" fmla="*/ 342078 h 343008"/>
              <a:gd name="connsiteX43" fmla="*/ 252659 w 322528"/>
              <a:gd name="connsiteY43" fmla="*/ 343083 h 343008"/>
              <a:gd name="connsiteX44" fmla="*/ 260320 w 322528"/>
              <a:gd name="connsiteY44" fmla="*/ 333039 h 343008"/>
              <a:gd name="connsiteX45" fmla="*/ 249595 w 322528"/>
              <a:gd name="connsiteY45" fmla="*/ 327514 h 343008"/>
              <a:gd name="connsiteX46" fmla="*/ 224697 w 322528"/>
              <a:gd name="connsiteY46" fmla="*/ 318475 h 343008"/>
              <a:gd name="connsiteX47" fmla="*/ 225846 w 322528"/>
              <a:gd name="connsiteY47" fmla="*/ 309937 h 343008"/>
              <a:gd name="connsiteX48" fmla="*/ 277557 w 322528"/>
              <a:gd name="connsiteY48" fmla="*/ 38745 h 34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2528" h="343008">
                <a:moveTo>
                  <a:pt x="277557" y="38745"/>
                </a:moveTo>
                <a:cubicBezTo>
                  <a:pt x="281005" y="20665"/>
                  <a:pt x="281771" y="15643"/>
                  <a:pt x="309734" y="15643"/>
                </a:cubicBezTo>
                <a:cubicBezTo>
                  <a:pt x="319693" y="15643"/>
                  <a:pt x="322757" y="15643"/>
                  <a:pt x="322757" y="5599"/>
                </a:cubicBezTo>
                <a:cubicBezTo>
                  <a:pt x="322757" y="75"/>
                  <a:pt x="318544" y="75"/>
                  <a:pt x="317395" y="75"/>
                </a:cubicBezTo>
                <a:cubicBezTo>
                  <a:pt x="306669" y="75"/>
                  <a:pt x="279090" y="1581"/>
                  <a:pt x="268364" y="1581"/>
                </a:cubicBezTo>
                <a:cubicBezTo>
                  <a:pt x="257256" y="1581"/>
                  <a:pt x="230059" y="75"/>
                  <a:pt x="218951" y="75"/>
                </a:cubicBezTo>
                <a:cubicBezTo>
                  <a:pt x="215886" y="75"/>
                  <a:pt x="211673" y="75"/>
                  <a:pt x="211673" y="10119"/>
                </a:cubicBezTo>
                <a:cubicBezTo>
                  <a:pt x="211673" y="15643"/>
                  <a:pt x="215120" y="15643"/>
                  <a:pt x="222398" y="15643"/>
                </a:cubicBezTo>
                <a:cubicBezTo>
                  <a:pt x="223164" y="15643"/>
                  <a:pt x="230442" y="15643"/>
                  <a:pt x="236954" y="16648"/>
                </a:cubicBezTo>
                <a:cubicBezTo>
                  <a:pt x="243849" y="17652"/>
                  <a:pt x="247296" y="18154"/>
                  <a:pt x="247296" y="24683"/>
                </a:cubicBezTo>
                <a:cubicBezTo>
                  <a:pt x="247296" y="26692"/>
                  <a:pt x="246913" y="27696"/>
                  <a:pt x="245764" y="34225"/>
                </a:cubicBezTo>
                <a:lnTo>
                  <a:pt x="222781" y="156764"/>
                </a:lnTo>
                <a:lnTo>
                  <a:pt x="105951" y="156764"/>
                </a:lnTo>
                <a:lnTo>
                  <a:pt x="128551" y="38745"/>
                </a:lnTo>
                <a:cubicBezTo>
                  <a:pt x="131998" y="20665"/>
                  <a:pt x="133148" y="15643"/>
                  <a:pt x="160727" y="15643"/>
                </a:cubicBezTo>
                <a:cubicBezTo>
                  <a:pt x="170686" y="15643"/>
                  <a:pt x="173751" y="15643"/>
                  <a:pt x="173751" y="5599"/>
                </a:cubicBezTo>
                <a:cubicBezTo>
                  <a:pt x="173751" y="75"/>
                  <a:pt x="169537" y="75"/>
                  <a:pt x="168388" y="75"/>
                </a:cubicBezTo>
                <a:cubicBezTo>
                  <a:pt x="157663" y="75"/>
                  <a:pt x="130083" y="1581"/>
                  <a:pt x="119358" y="1581"/>
                </a:cubicBezTo>
                <a:cubicBezTo>
                  <a:pt x="108249" y="1581"/>
                  <a:pt x="81053" y="75"/>
                  <a:pt x="69944" y="75"/>
                </a:cubicBezTo>
                <a:cubicBezTo>
                  <a:pt x="66880" y="75"/>
                  <a:pt x="62666" y="75"/>
                  <a:pt x="62666" y="10119"/>
                </a:cubicBezTo>
                <a:cubicBezTo>
                  <a:pt x="62666" y="15643"/>
                  <a:pt x="66114" y="15643"/>
                  <a:pt x="73392" y="15643"/>
                </a:cubicBezTo>
                <a:cubicBezTo>
                  <a:pt x="74158" y="15643"/>
                  <a:pt x="81436" y="15643"/>
                  <a:pt x="87948" y="16648"/>
                </a:cubicBezTo>
                <a:cubicBezTo>
                  <a:pt x="94842" y="17652"/>
                  <a:pt x="98290" y="18154"/>
                  <a:pt x="98290" y="24683"/>
                </a:cubicBezTo>
                <a:cubicBezTo>
                  <a:pt x="98290" y="26692"/>
                  <a:pt x="97907" y="28198"/>
                  <a:pt x="96758" y="34225"/>
                </a:cubicBezTo>
                <a:lnTo>
                  <a:pt x="45429" y="303911"/>
                </a:lnTo>
                <a:cubicBezTo>
                  <a:pt x="41599" y="323497"/>
                  <a:pt x="40832" y="327514"/>
                  <a:pt x="10571" y="327514"/>
                </a:cubicBezTo>
                <a:cubicBezTo>
                  <a:pt x="3677" y="327514"/>
                  <a:pt x="229" y="327514"/>
                  <a:pt x="229" y="337559"/>
                </a:cubicBezTo>
                <a:cubicBezTo>
                  <a:pt x="229" y="343083"/>
                  <a:pt x="4826" y="343083"/>
                  <a:pt x="5592" y="343083"/>
                </a:cubicBezTo>
                <a:cubicBezTo>
                  <a:pt x="16317" y="343083"/>
                  <a:pt x="43514" y="341576"/>
                  <a:pt x="54239" y="341576"/>
                </a:cubicBezTo>
                <a:cubicBezTo>
                  <a:pt x="62283" y="341576"/>
                  <a:pt x="70710" y="342078"/>
                  <a:pt x="78754" y="342078"/>
                </a:cubicBezTo>
                <a:cubicBezTo>
                  <a:pt x="87181" y="342078"/>
                  <a:pt x="95609" y="343083"/>
                  <a:pt x="103653" y="343083"/>
                </a:cubicBezTo>
                <a:cubicBezTo>
                  <a:pt x="106717" y="343083"/>
                  <a:pt x="111314" y="343083"/>
                  <a:pt x="111314" y="333039"/>
                </a:cubicBezTo>
                <a:cubicBezTo>
                  <a:pt x="111314" y="327514"/>
                  <a:pt x="107866" y="327514"/>
                  <a:pt x="100588" y="327514"/>
                </a:cubicBezTo>
                <a:cubicBezTo>
                  <a:pt x="86415" y="327514"/>
                  <a:pt x="75690" y="327514"/>
                  <a:pt x="75690" y="318475"/>
                </a:cubicBezTo>
                <a:cubicBezTo>
                  <a:pt x="75690" y="315461"/>
                  <a:pt x="76456" y="312950"/>
                  <a:pt x="76839" y="309937"/>
                </a:cubicBezTo>
                <a:lnTo>
                  <a:pt x="102887" y="172332"/>
                </a:lnTo>
                <a:lnTo>
                  <a:pt x="219717" y="172332"/>
                </a:lnTo>
                <a:cubicBezTo>
                  <a:pt x="203629" y="255699"/>
                  <a:pt x="194819" y="303408"/>
                  <a:pt x="193286" y="310942"/>
                </a:cubicBezTo>
                <a:cubicBezTo>
                  <a:pt x="189456" y="327012"/>
                  <a:pt x="182178" y="327514"/>
                  <a:pt x="158429" y="327514"/>
                </a:cubicBezTo>
                <a:cubicBezTo>
                  <a:pt x="152683" y="327514"/>
                  <a:pt x="149236" y="327514"/>
                  <a:pt x="149236" y="337559"/>
                </a:cubicBezTo>
                <a:cubicBezTo>
                  <a:pt x="149236" y="343083"/>
                  <a:pt x="153832" y="343083"/>
                  <a:pt x="154598" y="343083"/>
                </a:cubicBezTo>
                <a:cubicBezTo>
                  <a:pt x="165324" y="343083"/>
                  <a:pt x="192520" y="341576"/>
                  <a:pt x="203246" y="341576"/>
                </a:cubicBezTo>
                <a:cubicBezTo>
                  <a:pt x="211290" y="341576"/>
                  <a:pt x="219717" y="342078"/>
                  <a:pt x="227761" y="342078"/>
                </a:cubicBezTo>
                <a:cubicBezTo>
                  <a:pt x="236188" y="342078"/>
                  <a:pt x="244615" y="343083"/>
                  <a:pt x="252659" y="343083"/>
                </a:cubicBezTo>
                <a:cubicBezTo>
                  <a:pt x="255724" y="343083"/>
                  <a:pt x="260320" y="343083"/>
                  <a:pt x="260320" y="333039"/>
                </a:cubicBezTo>
                <a:cubicBezTo>
                  <a:pt x="260320" y="327514"/>
                  <a:pt x="256873" y="327514"/>
                  <a:pt x="249595" y="327514"/>
                </a:cubicBezTo>
                <a:cubicBezTo>
                  <a:pt x="235422" y="327514"/>
                  <a:pt x="224697" y="327514"/>
                  <a:pt x="224697" y="318475"/>
                </a:cubicBezTo>
                <a:cubicBezTo>
                  <a:pt x="224697" y="315461"/>
                  <a:pt x="225463" y="312950"/>
                  <a:pt x="225846" y="309937"/>
                </a:cubicBezTo>
                <a:lnTo>
                  <a:pt x="277557" y="38745"/>
                </a:lnTo>
                <a:close/>
              </a:path>
            </a:pathLst>
          </a:custGeom>
          <a:solidFill>
            <a:srgbClr val="000000"/>
          </a:solidFill>
          <a:ln w="3386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EAB2FED-3C15-3614-4181-5B65144A5923}"/>
              </a:ext>
            </a:extLst>
          </p:cNvPr>
          <p:cNvCxnSpPr>
            <a:cxnSpLocks/>
          </p:cNvCxnSpPr>
          <p:nvPr/>
        </p:nvCxnSpPr>
        <p:spPr bwMode="auto">
          <a:xfrm>
            <a:off x="825931" y="1996052"/>
            <a:ext cx="0" cy="4675704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02D43DB-6B44-BE44-83CE-2FADC3C8FABD}"/>
              </a:ext>
            </a:extLst>
          </p:cNvPr>
          <p:cNvCxnSpPr>
            <a:cxnSpLocks/>
          </p:cNvCxnSpPr>
          <p:nvPr/>
        </p:nvCxnSpPr>
        <p:spPr bwMode="auto">
          <a:xfrm flipH="1">
            <a:off x="2031343" y="6671756"/>
            <a:ext cx="1485052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" name="Graphique 17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y&#10;$$&#10;&#10;&#10;\end{document}&#10;" title="IguanaTex Vector Display">
            <a:extLst>
              <a:ext uri="{FF2B5EF4-FFF2-40B4-BE49-F238E27FC236}">
                <a16:creationId xmlns:a16="http://schemas.microsoft.com/office/drawing/2014/main" id="{DF80077E-9FC2-A968-C4D5-A485E60E839A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589733" y="6750786"/>
            <a:ext cx="193363" cy="271380"/>
          </a:xfrm>
          <a:custGeom>
            <a:avLst/>
            <a:gdLst>
              <a:gd name="connsiteX0" fmla="*/ 127440 w 128322"/>
              <a:gd name="connsiteY0" fmla="*/ 17054 h 180096"/>
              <a:gd name="connsiteX1" fmla="*/ 128553 w 128322"/>
              <a:gd name="connsiteY1" fmla="*/ 10652 h 180096"/>
              <a:gd name="connsiteX2" fmla="*/ 120481 w 128322"/>
              <a:gd name="connsiteY2" fmla="*/ 3137 h 180096"/>
              <a:gd name="connsiteX3" fmla="*/ 110738 w 128322"/>
              <a:gd name="connsiteY3" fmla="*/ 8982 h 180096"/>
              <a:gd name="connsiteX4" fmla="*/ 106841 w 128322"/>
              <a:gd name="connsiteY4" fmla="*/ 24013 h 180096"/>
              <a:gd name="connsiteX5" fmla="*/ 101274 w 128322"/>
              <a:gd name="connsiteY5" fmla="*/ 46282 h 180096"/>
              <a:gd name="connsiteX6" fmla="*/ 88748 w 128322"/>
              <a:gd name="connsiteY6" fmla="*/ 96386 h 180096"/>
              <a:gd name="connsiteX7" fmla="*/ 57294 w 128322"/>
              <a:gd name="connsiteY7" fmla="*/ 120046 h 180096"/>
              <a:gd name="connsiteX8" fmla="*/ 40036 w 128322"/>
              <a:gd name="connsiteY8" fmla="*/ 97499 h 180096"/>
              <a:gd name="connsiteX9" fmla="*/ 54232 w 128322"/>
              <a:gd name="connsiteY9" fmla="*/ 42942 h 180096"/>
              <a:gd name="connsiteX10" fmla="*/ 59799 w 128322"/>
              <a:gd name="connsiteY10" fmla="*/ 22900 h 180096"/>
              <a:gd name="connsiteX11" fmla="*/ 36974 w 128322"/>
              <a:gd name="connsiteY11" fmla="*/ 75 h 180096"/>
              <a:gd name="connsiteX12" fmla="*/ 231 w 128322"/>
              <a:gd name="connsiteY12" fmla="*/ 42942 h 180096"/>
              <a:gd name="connsiteX13" fmla="*/ 3571 w 128322"/>
              <a:gd name="connsiteY13" fmla="*/ 45725 h 180096"/>
              <a:gd name="connsiteX14" fmla="*/ 8025 w 128322"/>
              <a:gd name="connsiteY14" fmla="*/ 40715 h 180096"/>
              <a:gd name="connsiteX15" fmla="*/ 36139 w 128322"/>
              <a:gd name="connsiteY15" fmla="*/ 6199 h 180096"/>
              <a:gd name="connsiteX16" fmla="*/ 43098 w 128322"/>
              <a:gd name="connsiteY16" fmla="*/ 15106 h 180096"/>
              <a:gd name="connsiteX17" fmla="*/ 38366 w 128322"/>
              <a:gd name="connsiteY17" fmla="*/ 34591 h 180096"/>
              <a:gd name="connsiteX18" fmla="*/ 22221 w 128322"/>
              <a:gd name="connsiteY18" fmla="*/ 93046 h 180096"/>
              <a:gd name="connsiteX19" fmla="*/ 56181 w 128322"/>
              <a:gd name="connsiteY19" fmla="*/ 126170 h 180096"/>
              <a:gd name="connsiteX20" fmla="*/ 84295 w 128322"/>
              <a:gd name="connsiteY20" fmla="*/ 113644 h 180096"/>
              <a:gd name="connsiteX21" fmla="*/ 66201 w 128322"/>
              <a:gd name="connsiteY21" fmla="*/ 156511 h 180096"/>
              <a:gd name="connsiteX22" fmla="*/ 35582 w 128322"/>
              <a:gd name="connsiteY22" fmla="*/ 174047 h 180096"/>
              <a:gd name="connsiteX23" fmla="*/ 14427 w 128322"/>
              <a:gd name="connsiteY23" fmla="*/ 162356 h 180096"/>
              <a:gd name="connsiteX24" fmla="*/ 26396 w 128322"/>
              <a:gd name="connsiteY24" fmla="*/ 159016 h 180096"/>
              <a:gd name="connsiteX25" fmla="*/ 31964 w 128322"/>
              <a:gd name="connsiteY25" fmla="*/ 147603 h 180096"/>
              <a:gd name="connsiteX26" fmla="*/ 21664 w 128322"/>
              <a:gd name="connsiteY26" fmla="*/ 137861 h 180096"/>
              <a:gd name="connsiteX27" fmla="*/ 6076 w 128322"/>
              <a:gd name="connsiteY27" fmla="*/ 155954 h 180096"/>
              <a:gd name="connsiteX28" fmla="*/ 35582 w 128322"/>
              <a:gd name="connsiteY28" fmla="*/ 180171 h 180096"/>
              <a:gd name="connsiteX29" fmla="*/ 100718 w 128322"/>
              <a:gd name="connsiteY29" fmla="*/ 123387 h 180096"/>
              <a:gd name="connsiteX30" fmla="*/ 127440 w 128322"/>
              <a:gd name="connsiteY30" fmla="*/ 17054 h 18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8322" h="180096">
                <a:moveTo>
                  <a:pt x="127440" y="17054"/>
                </a:moveTo>
                <a:cubicBezTo>
                  <a:pt x="128553" y="13157"/>
                  <a:pt x="128553" y="12601"/>
                  <a:pt x="128553" y="10652"/>
                </a:cubicBezTo>
                <a:cubicBezTo>
                  <a:pt x="128553" y="5642"/>
                  <a:pt x="124656" y="3137"/>
                  <a:pt x="120481" y="3137"/>
                </a:cubicBezTo>
                <a:cubicBezTo>
                  <a:pt x="117697" y="3137"/>
                  <a:pt x="113244" y="4807"/>
                  <a:pt x="110738" y="8982"/>
                </a:cubicBezTo>
                <a:cubicBezTo>
                  <a:pt x="110182" y="10374"/>
                  <a:pt x="107955" y="19003"/>
                  <a:pt x="106841" y="24013"/>
                </a:cubicBezTo>
                <a:cubicBezTo>
                  <a:pt x="104893" y="31251"/>
                  <a:pt x="102944" y="38766"/>
                  <a:pt x="101274" y="46282"/>
                </a:cubicBezTo>
                <a:lnTo>
                  <a:pt x="88748" y="96386"/>
                </a:lnTo>
                <a:cubicBezTo>
                  <a:pt x="87635" y="100561"/>
                  <a:pt x="75666" y="120046"/>
                  <a:pt x="57294" y="120046"/>
                </a:cubicBezTo>
                <a:cubicBezTo>
                  <a:pt x="43098" y="120046"/>
                  <a:pt x="40036" y="107799"/>
                  <a:pt x="40036" y="97499"/>
                </a:cubicBezTo>
                <a:cubicBezTo>
                  <a:pt x="40036" y="84695"/>
                  <a:pt x="44768" y="67437"/>
                  <a:pt x="54232" y="42942"/>
                </a:cubicBezTo>
                <a:cubicBezTo>
                  <a:pt x="58686" y="31529"/>
                  <a:pt x="59799" y="28467"/>
                  <a:pt x="59799" y="22900"/>
                </a:cubicBezTo>
                <a:cubicBezTo>
                  <a:pt x="59799" y="10374"/>
                  <a:pt x="50892" y="75"/>
                  <a:pt x="36974" y="75"/>
                </a:cubicBezTo>
                <a:cubicBezTo>
                  <a:pt x="10530" y="75"/>
                  <a:pt x="231" y="40436"/>
                  <a:pt x="231" y="42942"/>
                </a:cubicBezTo>
                <a:cubicBezTo>
                  <a:pt x="231" y="45725"/>
                  <a:pt x="3015" y="45725"/>
                  <a:pt x="3571" y="45725"/>
                </a:cubicBezTo>
                <a:cubicBezTo>
                  <a:pt x="6355" y="45725"/>
                  <a:pt x="6633" y="45168"/>
                  <a:pt x="8025" y="40715"/>
                </a:cubicBezTo>
                <a:cubicBezTo>
                  <a:pt x="15541" y="14549"/>
                  <a:pt x="26675" y="6199"/>
                  <a:pt x="36139" y="6199"/>
                </a:cubicBezTo>
                <a:cubicBezTo>
                  <a:pt x="38366" y="6199"/>
                  <a:pt x="43098" y="6199"/>
                  <a:pt x="43098" y="15106"/>
                </a:cubicBezTo>
                <a:cubicBezTo>
                  <a:pt x="43098" y="22065"/>
                  <a:pt x="40314" y="29302"/>
                  <a:pt x="38366" y="34591"/>
                </a:cubicBezTo>
                <a:cubicBezTo>
                  <a:pt x="27232" y="64097"/>
                  <a:pt x="22221" y="79963"/>
                  <a:pt x="22221" y="93046"/>
                </a:cubicBezTo>
                <a:cubicBezTo>
                  <a:pt x="22221" y="117819"/>
                  <a:pt x="39758" y="126170"/>
                  <a:pt x="56181" y="126170"/>
                </a:cubicBezTo>
                <a:cubicBezTo>
                  <a:pt x="67036" y="126170"/>
                  <a:pt x="76501" y="121438"/>
                  <a:pt x="84295" y="113644"/>
                </a:cubicBezTo>
                <a:cubicBezTo>
                  <a:pt x="80676" y="128119"/>
                  <a:pt x="77336" y="141758"/>
                  <a:pt x="66201" y="156511"/>
                </a:cubicBezTo>
                <a:cubicBezTo>
                  <a:pt x="58964" y="165975"/>
                  <a:pt x="48387" y="174047"/>
                  <a:pt x="35582" y="174047"/>
                </a:cubicBezTo>
                <a:cubicBezTo>
                  <a:pt x="31685" y="174047"/>
                  <a:pt x="19159" y="173212"/>
                  <a:pt x="14427" y="162356"/>
                </a:cubicBezTo>
                <a:cubicBezTo>
                  <a:pt x="18881" y="162356"/>
                  <a:pt x="22499" y="162356"/>
                  <a:pt x="26396" y="159016"/>
                </a:cubicBezTo>
                <a:cubicBezTo>
                  <a:pt x="29180" y="156511"/>
                  <a:pt x="31964" y="152892"/>
                  <a:pt x="31964" y="147603"/>
                </a:cubicBezTo>
                <a:cubicBezTo>
                  <a:pt x="31964" y="138974"/>
                  <a:pt x="24448" y="137861"/>
                  <a:pt x="21664" y="137861"/>
                </a:cubicBezTo>
                <a:cubicBezTo>
                  <a:pt x="15262" y="137861"/>
                  <a:pt x="6076" y="142315"/>
                  <a:pt x="6076" y="155954"/>
                </a:cubicBezTo>
                <a:cubicBezTo>
                  <a:pt x="6076" y="169872"/>
                  <a:pt x="18324" y="180171"/>
                  <a:pt x="35582" y="180171"/>
                </a:cubicBezTo>
                <a:cubicBezTo>
                  <a:pt x="64253" y="180171"/>
                  <a:pt x="92924" y="154841"/>
                  <a:pt x="100718" y="123387"/>
                </a:cubicBezTo>
                <a:lnTo>
                  <a:pt x="127440" y="17054"/>
                </a:lnTo>
                <a:close/>
              </a:path>
            </a:pathLst>
          </a:custGeom>
          <a:solidFill>
            <a:srgbClr val="000000"/>
          </a:solidFill>
          <a:ln w="247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AEBDD8C-A093-12BC-FC0F-AB4F46B472D1}"/>
              </a:ext>
            </a:extLst>
          </p:cNvPr>
          <p:cNvCxnSpPr>
            <a:cxnSpLocks/>
            <a:stCxn id="5" idx="0"/>
            <a:endCxn id="5" idx="4"/>
          </p:cNvCxnSpPr>
          <p:nvPr/>
        </p:nvCxnSpPr>
        <p:spPr>
          <a:xfrm flipH="1">
            <a:off x="1988713" y="1996053"/>
            <a:ext cx="5870" cy="4672733"/>
          </a:xfrm>
          <a:prstGeom prst="line">
            <a:avLst/>
          </a:prstGeom>
          <a:ln w="3492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e libre 26">
            <a:extLst>
              <a:ext uri="{FF2B5EF4-FFF2-40B4-BE49-F238E27FC236}">
                <a16:creationId xmlns:a16="http://schemas.microsoft.com/office/drawing/2014/main" id="{E0B1A563-DE7B-90EA-3DBF-F32F239EF7E0}"/>
              </a:ext>
            </a:extLst>
          </p:cNvPr>
          <p:cNvSpPr/>
          <p:nvPr/>
        </p:nvSpPr>
        <p:spPr>
          <a:xfrm>
            <a:off x="2002838" y="5249572"/>
            <a:ext cx="983306" cy="445433"/>
          </a:xfrm>
          <a:custGeom>
            <a:avLst/>
            <a:gdLst>
              <a:gd name="connsiteX0" fmla="*/ 0 w 1275550"/>
              <a:gd name="connsiteY0" fmla="*/ 0 h 895088"/>
              <a:gd name="connsiteX1" fmla="*/ 92209 w 1275550"/>
              <a:gd name="connsiteY1" fmla="*/ 407254 h 895088"/>
              <a:gd name="connsiteX2" fmla="*/ 322730 w 1275550"/>
              <a:gd name="connsiteY2" fmla="*/ 691563 h 895088"/>
              <a:gd name="connsiteX3" fmla="*/ 883664 w 1275550"/>
              <a:gd name="connsiteY3" fmla="*/ 868296 h 895088"/>
              <a:gd name="connsiteX4" fmla="*/ 1275550 w 1275550"/>
              <a:gd name="connsiteY4" fmla="*/ 891348 h 895088"/>
              <a:gd name="connsiteX0" fmla="*/ 0 w 1275550"/>
              <a:gd name="connsiteY0" fmla="*/ 0 h 895088"/>
              <a:gd name="connsiteX1" fmla="*/ 92209 w 1275550"/>
              <a:gd name="connsiteY1" fmla="*/ 407254 h 895088"/>
              <a:gd name="connsiteX2" fmla="*/ 409816 w 1275550"/>
              <a:gd name="connsiteY2" fmla="*/ 738735 h 895088"/>
              <a:gd name="connsiteX3" fmla="*/ 883664 w 1275550"/>
              <a:gd name="connsiteY3" fmla="*/ 868296 h 895088"/>
              <a:gd name="connsiteX4" fmla="*/ 1275550 w 1275550"/>
              <a:gd name="connsiteY4" fmla="*/ 891348 h 895088"/>
              <a:gd name="connsiteX0" fmla="*/ 0 w 1275550"/>
              <a:gd name="connsiteY0" fmla="*/ 0 h 899707"/>
              <a:gd name="connsiteX1" fmla="*/ 92209 w 1275550"/>
              <a:gd name="connsiteY1" fmla="*/ 407254 h 899707"/>
              <a:gd name="connsiteX2" fmla="*/ 409816 w 1275550"/>
              <a:gd name="connsiteY2" fmla="*/ 738735 h 899707"/>
              <a:gd name="connsiteX3" fmla="*/ 883664 w 1275550"/>
              <a:gd name="connsiteY3" fmla="*/ 879182 h 899707"/>
              <a:gd name="connsiteX4" fmla="*/ 1275550 w 1275550"/>
              <a:gd name="connsiteY4" fmla="*/ 891348 h 899707"/>
              <a:gd name="connsiteX0" fmla="*/ 0 w 1275550"/>
              <a:gd name="connsiteY0" fmla="*/ 0 h 899707"/>
              <a:gd name="connsiteX1" fmla="*/ 92209 w 1275550"/>
              <a:gd name="connsiteY1" fmla="*/ 407254 h 899707"/>
              <a:gd name="connsiteX2" fmla="*/ 409816 w 1275550"/>
              <a:gd name="connsiteY2" fmla="*/ 738735 h 899707"/>
              <a:gd name="connsiteX3" fmla="*/ 883664 w 1275550"/>
              <a:gd name="connsiteY3" fmla="*/ 879182 h 899707"/>
              <a:gd name="connsiteX4" fmla="*/ 1275550 w 1275550"/>
              <a:gd name="connsiteY4" fmla="*/ 891348 h 899707"/>
              <a:gd name="connsiteX0" fmla="*/ 0 w 1275550"/>
              <a:gd name="connsiteY0" fmla="*/ 0 h 898452"/>
              <a:gd name="connsiteX1" fmla="*/ 92209 w 1275550"/>
              <a:gd name="connsiteY1" fmla="*/ 407254 h 898452"/>
              <a:gd name="connsiteX2" fmla="*/ 409816 w 1275550"/>
              <a:gd name="connsiteY2" fmla="*/ 738735 h 898452"/>
              <a:gd name="connsiteX3" fmla="*/ 883664 w 1275550"/>
              <a:gd name="connsiteY3" fmla="*/ 879182 h 898452"/>
              <a:gd name="connsiteX4" fmla="*/ 1275550 w 1275550"/>
              <a:gd name="connsiteY4" fmla="*/ 891348 h 898452"/>
              <a:gd name="connsiteX0" fmla="*/ 0 w 1275550"/>
              <a:gd name="connsiteY0" fmla="*/ 0 h 924119"/>
              <a:gd name="connsiteX1" fmla="*/ 92209 w 1275550"/>
              <a:gd name="connsiteY1" fmla="*/ 407254 h 924119"/>
              <a:gd name="connsiteX2" fmla="*/ 409816 w 1275550"/>
              <a:gd name="connsiteY2" fmla="*/ 738735 h 924119"/>
              <a:gd name="connsiteX3" fmla="*/ 883664 w 1275550"/>
              <a:gd name="connsiteY3" fmla="*/ 879182 h 924119"/>
              <a:gd name="connsiteX4" fmla="*/ 1275550 w 1275550"/>
              <a:gd name="connsiteY4" fmla="*/ 924005 h 924119"/>
              <a:gd name="connsiteX0" fmla="*/ 0 w 1275550"/>
              <a:gd name="connsiteY0" fmla="*/ 0 h 924623"/>
              <a:gd name="connsiteX1" fmla="*/ 92209 w 1275550"/>
              <a:gd name="connsiteY1" fmla="*/ 407254 h 924623"/>
              <a:gd name="connsiteX2" fmla="*/ 409816 w 1275550"/>
              <a:gd name="connsiteY2" fmla="*/ 738735 h 924623"/>
              <a:gd name="connsiteX3" fmla="*/ 858264 w 1275550"/>
              <a:gd name="connsiteY3" fmla="*/ 893696 h 924623"/>
              <a:gd name="connsiteX4" fmla="*/ 1275550 w 1275550"/>
              <a:gd name="connsiteY4" fmla="*/ 924005 h 924623"/>
              <a:gd name="connsiteX0" fmla="*/ 0 w 1275550"/>
              <a:gd name="connsiteY0" fmla="*/ 0 h 924623"/>
              <a:gd name="connsiteX1" fmla="*/ 132123 w 1275550"/>
              <a:gd name="connsiteY1" fmla="*/ 429026 h 924623"/>
              <a:gd name="connsiteX2" fmla="*/ 409816 w 1275550"/>
              <a:gd name="connsiteY2" fmla="*/ 738735 h 924623"/>
              <a:gd name="connsiteX3" fmla="*/ 858264 w 1275550"/>
              <a:gd name="connsiteY3" fmla="*/ 893696 h 924623"/>
              <a:gd name="connsiteX4" fmla="*/ 1275550 w 1275550"/>
              <a:gd name="connsiteY4" fmla="*/ 924005 h 924623"/>
              <a:gd name="connsiteX0" fmla="*/ 0 w 1275550"/>
              <a:gd name="connsiteY0" fmla="*/ 0 h 924623"/>
              <a:gd name="connsiteX1" fmla="*/ 132123 w 1275550"/>
              <a:gd name="connsiteY1" fmla="*/ 429026 h 924623"/>
              <a:gd name="connsiteX2" fmla="*/ 431587 w 1275550"/>
              <a:gd name="connsiteY2" fmla="*/ 738735 h 924623"/>
              <a:gd name="connsiteX3" fmla="*/ 858264 w 1275550"/>
              <a:gd name="connsiteY3" fmla="*/ 893696 h 924623"/>
              <a:gd name="connsiteX4" fmla="*/ 1275550 w 1275550"/>
              <a:gd name="connsiteY4" fmla="*/ 924005 h 924623"/>
              <a:gd name="connsiteX0" fmla="*/ 0 w 1275550"/>
              <a:gd name="connsiteY0" fmla="*/ 0 h 926146"/>
              <a:gd name="connsiteX1" fmla="*/ 132123 w 1275550"/>
              <a:gd name="connsiteY1" fmla="*/ 429026 h 926146"/>
              <a:gd name="connsiteX2" fmla="*/ 431587 w 1275550"/>
              <a:gd name="connsiteY2" fmla="*/ 738735 h 926146"/>
              <a:gd name="connsiteX3" fmla="*/ 898178 w 1275550"/>
              <a:gd name="connsiteY3" fmla="*/ 900953 h 926146"/>
              <a:gd name="connsiteX4" fmla="*/ 1275550 w 1275550"/>
              <a:gd name="connsiteY4" fmla="*/ 924005 h 926146"/>
              <a:gd name="connsiteX0" fmla="*/ 0 w 1275550"/>
              <a:gd name="connsiteY0" fmla="*/ 0 h 924160"/>
              <a:gd name="connsiteX1" fmla="*/ 132123 w 1275550"/>
              <a:gd name="connsiteY1" fmla="*/ 429026 h 924160"/>
              <a:gd name="connsiteX2" fmla="*/ 431587 w 1275550"/>
              <a:gd name="connsiteY2" fmla="*/ 738735 h 924160"/>
              <a:gd name="connsiteX3" fmla="*/ 898178 w 1275550"/>
              <a:gd name="connsiteY3" fmla="*/ 900953 h 924160"/>
              <a:gd name="connsiteX4" fmla="*/ 1275550 w 1275550"/>
              <a:gd name="connsiteY4" fmla="*/ 924005 h 924160"/>
              <a:gd name="connsiteX0" fmla="*/ 0 w 1275550"/>
              <a:gd name="connsiteY0" fmla="*/ 0 h 924160"/>
              <a:gd name="connsiteX1" fmla="*/ 132123 w 1275550"/>
              <a:gd name="connsiteY1" fmla="*/ 429026 h 924160"/>
              <a:gd name="connsiteX2" fmla="*/ 431587 w 1275550"/>
              <a:gd name="connsiteY2" fmla="*/ 738735 h 924160"/>
              <a:gd name="connsiteX3" fmla="*/ 898178 w 1275550"/>
              <a:gd name="connsiteY3" fmla="*/ 900953 h 924160"/>
              <a:gd name="connsiteX4" fmla="*/ 1275550 w 1275550"/>
              <a:gd name="connsiteY4" fmla="*/ 924005 h 92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5550" h="924160">
                <a:moveTo>
                  <a:pt x="0" y="0"/>
                </a:moveTo>
                <a:cubicBezTo>
                  <a:pt x="19210" y="145997"/>
                  <a:pt x="60192" y="305904"/>
                  <a:pt x="132123" y="429026"/>
                </a:cubicBezTo>
                <a:cubicBezTo>
                  <a:pt x="204054" y="552149"/>
                  <a:pt x="303911" y="660081"/>
                  <a:pt x="431587" y="738735"/>
                </a:cubicBezTo>
                <a:cubicBezTo>
                  <a:pt x="559263" y="817389"/>
                  <a:pt x="710346" y="867656"/>
                  <a:pt x="898178" y="900953"/>
                </a:cubicBezTo>
                <a:cubicBezTo>
                  <a:pt x="1046095" y="916107"/>
                  <a:pt x="1100951" y="925498"/>
                  <a:pt x="1275550" y="924005"/>
                </a:cubicBezTo>
              </a:path>
            </a:pathLst>
          </a:custGeom>
          <a:noFill/>
          <a:ln>
            <a:solidFill>
              <a:schemeClr val="tx1">
                <a:alpha val="21106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D9325B3-988C-AB18-1333-E042D3FC92AE}"/>
              </a:ext>
            </a:extLst>
          </p:cNvPr>
          <p:cNvCxnSpPr>
            <a:cxnSpLocks/>
          </p:cNvCxnSpPr>
          <p:nvPr/>
        </p:nvCxnSpPr>
        <p:spPr>
          <a:xfrm flipV="1">
            <a:off x="1994583" y="3016258"/>
            <a:ext cx="640950" cy="531242"/>
          </a:xfrm>
          <a:prstGeom prst="line">
            <a:avLst/>
          </a:prstGeom>
          <a:ln w="19050">
            <a:solidFill>
              <a:srgbClr val="B20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e 16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 T_L }(y)&#10;$$&#10;&#10;&#10;\end{document}&#10;" title="IguanaTex Vector Display">
            <a:extLst>
              <a:ext uri="{FF2B5EF4-FFF2-40B4-BE49-F238E27FC236}">
                <a16:creationId xmlns:a16="http://schemas.microsoft.com/office/drawing/2014/main" id="{3DD685FE-DF3C-8C98-7B7B-443900660F50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 rot="19182881">
            <a:off x="1996868" y="2907236"/>
            <a:ext cx="631455" cy="250520"/>
            <a:chOff x="7997886" y="4827913"/>
            <a:chExt cx="631455" cy="250520"/>
          </a:xfrm>
        </p:grpSpPr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3A076035-2165-4D44-E964-53198B4EA019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7997886" y="4846201"/>
              <a:ext cx="181710" cy="169602"/>
            </a:xfrm>
            <a:custGeom>
              <a:avLst/>
              <a:gdLst>
                <a:gd name="connsiteX0" fmla="*/ 107912 w 181710"/>
                <a:gd name="connsiteY0" fmla="*/ 17611 h 169602"/>
                <a:gd name="connsiteX1" fmla="*/ 114058 w 181710"/>
                <a:gd name="connsiteY1" fmla="*/ 8342 h 169602"/>
                <a:gd name="connsiteX2" fmla="*/ 130893 w 181710"/>
                <a:gd name="connsiteY2" fmla="*/ 7841 h 169602"/>
                <a:gd name="connsiteX3" fmla="*/ 169907 w 181710"/>
                <a:gd name="connsiteY3" fmla="*/ 28384 h 169602"/>
                <a:gd name="connsiteX4" fmla="*/ 167769 w 181710"/>
                <a:gd name="connsiteY4" fmla="*/ 48425 h 169602"/>
                <a:gd name="connsiteX5" fmla="*/ 166968 w 181710"/>
                <a:gd name="connsiteY5" fmla="*/ 53185 h 169602"/>
                <a:gd name="connsiteX6" fmla="*/ 170174 w 181710"/>
                <a:gd name="connsiteY6" fmla="*/ 56442 h 169602"/>
                <a:gd name="connsiteX7" fmla="*/ 174183 w 181710"/>
                <a:gd name="connsiteY7" fmla="*/ 50680 h 169602"/>
                <a:gd name="connsiteX8" fmla="*/ 181398 w 181710"/>
                <a:gd name="connsiteY8" fmla="*/ 7089 h 169602"/>
                <a:gd name="connsiteX9" fmla="*/ 181932 w 181710"/>
                <a:gd name="connsiteY9" fmla="*/ 2830 h 169602"/>
                <a:gd name="connsiteX10" fmla="*/ 174717 w 181710"/>
                <a:gd name="connsiteY10" fmla="*/ 75 h 169602"/>
                <a:gd name="connsiteX11" fmla="*/ 26409 w 181710"/>
                <a:gd name="connsiteY11" fmla="*/ 75 h 169602"/>
                <a:gd name="connsiteX12" fmla="*/ 17858 w 181710"/>
                <a:gd name="connsiteY12" fmla="*/ 5085 h 169602"/>
                <a:gd name="connsiteX13" fmla="*/ 1825 w 181710"/>
                <a:gd name="connsiteY13" fmla="*/ 49177 h 169602"/>
                <a:gd name="connsiteX14" fmla="*/ 221 w 181710"/>
                <a:gd name="connsiteY14" fmla="*/ 53686 h 169602"/>
                <a:gd name="connsiteX15" fmla="*/ 3428 w 181710"/>
                <a:gd name="connsiteY15" fmla="*/ 56442 h 169602"/>
                <a:gd name="connsiteX16" fmla="*/ 7971 w 181710"/>
                <a:gd name="connsiteY16" fmla="*/ 51181 h 169602"/>
                <a:gd name="connsiteX17" fmla="*/ 68897 w 181710"/>
                <a:gd name="connsiteY17" fmla="*/ 7841 h 169602"/>
                <a:gd name="connsiteX18" fmla="*/ 79319 w 181710"/>
                <a:gd name="connsiteY18" fmla="*/ 7841 h 169602"/>
                <a:gd name="connsiteX19" fmla="*/ 86801 w 181710"/>
                <a:gd name="connsiteY19" fmla="*/ 10847 h 169602"/>
                <a:gd name="connsiteX20" fmla="*/ 85732 w 181710"/>
                <a:gd name="connsiteY20" fmla="*/ 16108 h 169602"/>
                <a:gd name="connsiteX21" fmla="*/ 49925 w 181710"/>
                <a:gd name="connsiteY21" fmla="*/ 149886 h 169602"/>
                <a:gd name="connsiteX22" fmla="*/ 18125 w 181710"/>
                <a:gd name="connsiteY22" fmla="*/ 161911 h 169602"/>
                <a:gd name="connsiteX23" fmla="*/ 6902 w 181710"/>
                <a:gd name="connsiteY23" fmla="*/ 166671 h 169602"/>
                <a:gd name="connsiteX24" fmla="*/ 11445 w 181710"/>
                <a:gd name="connsiteY24" fmla="*/ 169677 h 169602"/>
                <a:gd name="connsiteX25" fmla="*/ 33357 w 181710"/>
                <a:gd name="connsiteY25" fmla="*/ 169176 h 169602"/>
                <a:gd name="connsiteX26" fmla="*/ 56071 w 181710"/>
                <a:gd name="connsiteY26" fmla="*/ 168926 h 169602"/>
                <a:gd name="connsiteX27" fmla="*/ 78250 w 181710"/>
                <a:gd name="connsiteY27" fmla="*/ 169176 h 169602"/>
                <a:gd name="connsiteX28" fmla="*/ 101498 w 181710"/>
                <a:gd name="connsiteY28" fmla="*/ 169677 h 169602"/>
                <a:gd name="connsiteX29" fmla="*/ 107377 w 181710"/>
                <a:gd name="connsiteY29" fmla="*/ 164667 h 169602"/>
                <a:gd name="connsiteX30" fmla="*/ 98292 w 181710"/>
                <a:gd name="connsiteY30" fmla="*/ 161911 h 169602"/>
                <a:gd name="connsiteX31" fmla="*/ 81189 w 181710"/>
                <a:gd name="connsiteY31" fmla="*/ 161410 h 169602"/>
                <a:gd name="connsiteX32" fmla="*/ 71302 w 181710"/>
                <a:gd name="connsiteY32" fmla="*/ 155899 h 169602"/>
                <a:gd name="connsiteX33" fmla="*/ 72371 w 181710"/>
                <a:gd name="connsiteY33" fmla="*/ 150638 h 169602"/>
                <a:gd name="connsiteX34" fmla="*/ 107912 w 181710"/>
                <a:gd name="connsiteY34" fmla="*/ 17611 h 16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1710" h="169602">
                  <a:moveTo>
                    <a:pt x="107912" y="17611"/>
                  </a:moveTo>
                  <a:cubicBezTo>
                    <a:pt x="109782" y="10597"/>
                    <a:pt x="110851" y="9093"/>
                    <a:pt x="114058" y="8342"/>
                  </a:cubicBezTo>
                  <a:cubicBezTo>
                    <a:pt x="116463" y="7841"/>
                    <a:pt x="125281" y="7841"/>
                    <a:pt x="130893" y="7841"/>
                  </a:cubicBezTo>
                  <a:cubicBezTo>
                    <a:pt x="157882" y="7841"/>
                    <a:pt x="169907" y="8843"/>
                    <a:pt x="169907" y="28384"/>
                  </a:cubicBezTo>
                  <a:cubicBezTo>
                    <a:pt x="169907" y="32141"/>
                    <a:pt x="168838" y="41912"/>
                    <a:pt x="167769" y="48425"/>
                  </a:cubicBezTo>
                  <a:cubicBezTo>
                    <a:pt x="167502" y="49427"/>
                    <a:pt x="166968" y="52433"/>
                    <a:pt x="166968" y="53185"/>
                  </a:cubicBezTo>
                  <a:cubicBezTo>
                    <a:pt x="166968" y="54688"/>
                    <a:pt x="167769" y="56442"/>
                    <a:pt x="170174" y="56442"/>
                  </a:cubicBezTo>
                  <a:cubicBezTo>
                    <a:pt x="173114" y="56442"/>
                    <a:pt x="173648" y="54438"/>
                    <a:pt x="174183" y="50680"/>
                  </a:cubicBezTo>
                  <a:lnTo>
                    <a:pt x="181398" y="7089"/>
                  </a:lnTo>
                  <a:cubicBezTo>
                    <a:pt x="181665" y="6087"/>
                    <a:pt x="181932" y="3582"/>
                    <a:pt x="181932" y="2830"/>
                  </a:cubicBezTo>
                  <a:cubicBezTo>
                    <a:pt x="181932" y="75"/>
                    <a:pt x="179260" y="75"/>
                    <a:pt x="174717" y="75"/>
                  </a:cubicBezTo>
                  <a:lnTo>
                    <a:pt x="26409" y="75"/>
                  </a:lnTo>
                  <a:cubicBezTo>
                    <a:pt x="19996" y="75"/>
                    <a:pt x="19728" y="325"/>
                    <a:pt x="17858" y="5085"/>
                  </a:cubicBezTo>
                  <a:lnTo>
                    <a:pt x="1825" y="49177"/>
                  </a:lnTo>
                  <a:cubicBezTo>
                    <a:pt x="1557" y="49678"/>
                    <a:pt x="221" y="53185"/>
                    <a:pt x="221" y="53686"/>
                  </a:cubicBezTo>
                  <a:cubicBezTo>
                    <a:pt x="221" y="55189"/>
                    <a:pt x="1557" y="56442"/>
                    <a:pt x="3428" y="56442"/>
                  </a:cubicBezTo>
                  <a:cubicBezTo>
                    <a:pt x="6100" y="56442"/>
                    <a:pt x="6367" y="55189"/>
                    <a:pt x="7971" y="51181"/>
                  </a:cubicBezTo>
                  <a:cubicBezTo>
                    <a:pt x="22401" y="12350"/>
                    <a:pt x="29348" y="7841"/>
                    <a:pt x="68897" y="7841"/>
                  </a:cubicBezTo>
                  <a:lnTo>
                    <a:pt x="79319" y="7841"/>
                  </a:lnTo>
                  <a:cubicBezTo>
                    <a:pt x="86801" y="7841"/>
                    <a:pt x="86801" y="8843"/>
                    <a:pt x="86801" y="10847"/>
                  </a:cubicBezTo>
                  <a:cubicBezTo>
                    <a:pt x="86801" y="12350"/>
                    <a:pt x="85999" y="15356"/>
                    <a:pt x="85732" y="16108"/>
                  </a:cubicBezTo>
                  <a:lnTo>
                    <a:pt x="49925" y="149886"/>
                  </a:lnTo>
                  <a:cubicBezTo>
                    <a:pt x="47520" y="159155"/>
                    <a:pt x="46718" y="161911"/>
                    <a:pt x="18125" y="161911"/>
                  </a:cubicBezTo>
                  <a:cubicBezTo>
                    <a:pt x="8505" y="161911"/>
                    <a:pt x="6902" y="161911"/>
                    <a:pt x="6902" y="166671"/>
                  </a:cubicBezTo>
                  <a:cubicBezTo>
                    <a:pt x="6902" y="169677"/>
                    <a:pt x="9841" y="169677"/>
                    <a:pt x="11445" y="169677"/>
                  </a:cubicBezTo>
                  <a:cubicBezTo>
                    <a:pt x="18660" y="169677"/>
                    <a:pt x="26142" y="169176"/>
                    <a:pt x="33357" y="169176"/>
                  </a:cubicBezTo>
                  <a:cubicBezTo>
                    <a:pt x="40839" y="169176"/>
                    <a:pt x="48588" y="168926"/>
                    <a:pt x="56071" y="168926"/>
                  </a:cubicBezTo>
                  <a:cubicBezTo>
                    <a:pt x="63553" y="168926"/>
                    <a:pt x="71035" y="169176"/>
                    <a:pt x="78250" y="169176"/>
                  </a:cubicBezTo>
                  <a:cubicBezTo>
                    <a:pt x="85999" y="169176"/>
                    <a:pt x="94016" y="169677"/>
                    <a:pt x="101498" y="169677"/>
                  </a:cubicBezTo>
                  <a:cubicBezTo>
                    <a:pt x="104171" y="169677"/>
                    <a:pt x="107377" y="169677"/>
                    <a:pt x="107377" y="164667"/>
                  </a:cubicBezTo>
                  <a:cubicBezTo>
                    <a:pt x="107377" y="161911"/>
                    <a:pt x="105239" y="161911"/>
                    <a:pt x="98292" y="161911"/>
                  </a:cubicBezTo>
                  <a:cubicBezTo>
                    <a:pt x="91611" y="161911"/>
                    <a:pt x="88137" y="161911"/>
                    <a:pt x="81189" y="161410"/>
                  </a:cubicBezTo>
                  <a:cubicBezTo>
                    <a:pt x="73440" y="160658"/>
                    <a:pt x="71302" y="159907"/>
                    <a:pt x="71302" y="155899"/>
                  </a:cubicBezTo>
                  <a:cubicBezTo>
                    <a:pt x="71302" y="155648"/>
                    <a:pt x="71302" y="154395"/>
                    <a:pt x="72371" y="150638"/>
                  </a:cubicBezTo>
                  <a:lnTo>
                    <a:pt x="107912" y="17611"/>
                  </a:lnTo>
                  <a:close/>
                </a:path>
              </a:pathLst>
            </a:custGeom>
            <a:solidFill>
              <a:srgbClr val="B300B3"/>
            </a:solidFill>
            <a:ln w="23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C2751D7E-CF4A-54D4-2990-FD11B2134CF3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8160537" y="4933607"/>
              <a:ext cx="121960" cy="119773"/>
            </a:xfrm>
            <a:custGeom>
              <a:avLst/>
              <a:gdLst>
                <a:gd name="connsiteX0" fmla="*/ 64387 w 121960"/>
                <a:gd name="connsiteY0" fmla="*/ 14456 h 119773"/>
                <a:gd name="connsiteX1" fmla="*/ 83841 w 121960"/>
                <a:gd name="connsiteY1" fmla="*/ 6389 h 119773"/>
                <a:gd name="connsiteX2" fmla="*/ 91510 w 121960"/>
                <a:gd name="connsiteY2" fmla="*/ 2531 h 119773"/>
                <a:gd name="connsiteX3" fmla="*/ 88330 w 121960"/>
                <a:gd name="connsiteY3" fmla="*/ 76 h 119773"/>
                <a:gd name="connsiteX4" fmla="*/ 74488 w 121960"/>
                <a:gd name="connsiteY4" fmla="*/ 602 h 119773"/>
                <a:gd name="connsiteX5" fmla="*/ 59524 w 121960"/>
                <a:gd name="connsiteY5" fmla="*/ 778 h 119773"/>
                <a:gd name="connsiteX6" fmla="*/ 46617 w 121960"/>
                <a:gd name="connsiteY6" fmla="*/ 602 h 119773"/>
                <a:gd name="connsiteX7" fmla="*/ 34458 w 121960"/>
                <a:gd name="connsiteY7" fmla="*/ 76 h 119773"/>
                <a:gd name="connsiteX8" fmla="*/ 30530 w 121960"/>
                <a:gd name="connsiteY8" fmla="*/ 3934 h 119773"/>
                <a:gd name="connsiteX9" fmla="*/ 36516 w 121960"/>
                <a:gd name="connsiteY9" fmla="*/ 6389 h 119773"/>
                <a:gd name="connsiteX10" fmla="*/ 43624 w 121960"/>
                <a:gd name="connsiteY10" fmla="*/ 6740 h 119773"/>
                <a:gd name="connsiteX11" fmla="*/ 47926 w 121960"/>
                <a:gd name="connsiteY11" fmla="*/ 9195 h 119773"/>
                <a:gd name="connsiteX12" fmla="*/ 47178 w 121960"/>
                <a:gd name="connsiteY12" fmla="*/ 13053 h 119773"/>
                <a:gd name="connsiteX13" fmla="*/ 22300 w 121960"/>
                <a:gd name="connsiteY13" fmla="*/ 106172 h 119773"/>
                <a:gd name="connsiteX14" fmla="*/ 5839 w 121960"/>
                <a:gd name="connsiteY14" fmla="*/ 113537 h 119773"/>
                <a:gd name="connsiteX15" fmla="*/ 227 w 121960"/>
                <a:gd name="connsiteY15" fmla="*/ 117220 h 119773"/>
                <a:gd name="connsiteX16" fmla="*/ 5839 w 121960"/>
                <a:gd name="connsiteY16" fmla="*/ 119850 h 119773"/>
                <a:gd name="connsiteX17" fmla="*/ 99928 w 121960"/>
                <a:gd name="connsiteY17" fmla="*/ 119850 h 119773"/>
                <a:gd name="connsiteX18" fmla="*/ 106287 w 121960"/>
                <a:gd name="connsiteY18" fmla="*/ 116343 h 119773"/>
                <a:gd name="connsiteX19" fmla="*/ 122187 w 121960"/>
                <a:gd name="connsiteY19" fmla="*/ 76184 h 119773"/>
                <a:gd name="connsiteX20" fmla="*/ 119007 w 121960"/>
                <a:gd name="connsiteY20" fmla="*/ 73729 h 119773"/>
                <a:gd name="connsiteX21" fmla="*/ 115266 w 121960"/>
                <a:gd name="connsiteY21" fmla="*/ 77412 h 119773"/>
                <a:gd name="connsiteX22" fmla="*/ 65696 w 121960"/>
                <a:gd name="connsiteY22" fmla="*/ 113537 h 119773"/>
                <a:gd name="connsiteX23" fmla="*/ 44559 w 121960"/>
                <a:gd name="connsiteY23" fmla="*/ 113537 h 119773"/>
                <a:gd name="connsiteX24" fmla="*/ 38573 w 121960"/>
                <a:gd name="connsiteY24" fmla="*/ 111783 h 119773"/>
                <a:gd name="connsiteX25" fmla="*/ 39322 w 121960"/>
                <a:gd name="connsiteY25" fmla="*/ 108101 h 119773"/>
                <a:gd name="connsiteX26" fmla="*/ 64387 w 121960"/>
                <a:gd name="connsiteY26" fmla="*/ 14456 h 119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60" h="119773">
                  <a:moveTo>
                    <a:pt x="64387" y="14456"/>
                  </a:moveTo>
                  <a:cubicBezTo>
                    <a:pt x="66071" y="8143"/>
                    <a:pt x="66632" y="6389"/>
                    <a:pt x="83841" y="6389"/>
                  </a:cubicBezTo>
                  <a:cubicBezTo>
                    <a:pt x="89640" y="6389"/>
                    <a:pt x="91510" y="6389"/>
                    <a:pt x="91510" y="2531"/>
                  </a:cubicBezTo>
                  <a:cubicBezTo>
                    <a:pt x="91510" y="2356"/>
                    <a:pt x="91323" y="76"/>
                    <a:pt x="88330" y="76"/>
                  </a:cubicBezTo>
                  <a:cubicBezTo>
                    <a:pt x="84028" y="76"/>
                    <a:pt x="78977" y="427"/>
                    <a:pt x="74488" y="602"/>
                  </a:cubicBezTo>
                  <a:cubicBezTo>
                    <a:pt x="69812" y="778"/>
                    <a:pt x="64200" y="778"/>
                    <a:pt x="59524" y="778"/>
                  </a:cubicBezTo>
                  <a:cubicBezTo>
                    <a:pt x="55595" y="778"/>
                    <a:pt x="50545" y="602"/>
                    <a:pt x="46617" y="602"/>
                  </a:cubicBezTo>
                  <a:cubicBezTo>
                    <a:pt x="42689" y="602"/>
                    <a:pt x="38199" y="76"/>
                    <a:pt x="34458" y="76"/>
                  </a:cubicBezTo>
                  <a:cubicBezTo>
                    <a:pt x="33336" y="76"/>
                    <a:pt x="30530" y="76"/>
                    <a:pt x="30530" y="3934"/>
                  </a:cubicBezTo>
                  <a:cubicBezTo>
                    <a:pt x="30530" y="6389"/>
                    <a:pt x="32775" y="6389"/>
                    <a:pt x="36516" y="6389"/>
                  </a:cubicBezTo>
                  <a:cubicBezTo>
                    <a:pt x="36703" y="6389"/>
                    <a:pt x="40257" y="6389"/>
                    <a:pt x="43624" y="6740"/>
                  </a:cubicBezTo>
                  <a:cubicBezTo>
                    <a:pt x="47552" y="7091"/>
                    <a:pt x="47926" y="7442"/>
                    <a:pt x="47926" y="9195"/>
                  </a:cubicBezTo>
                  <a:cubicBezTo>
                    <a:pt x="47926" y="9546"/>
                    <a:pt x="47926" y="10423"/>
                    <a:pt x="47178" y="13053"/>
                  </a:cubicBezTo>
                  <a:lnTo>
                    <a:pt x="22300" y="106172"/>
                  </a:lnTo>
                  <a:cubicBezTo>
                    <a:pt x="20616" y="112134"/>
                    <a:pt x="20242" y="113537"/>
                    <a:pt x="5839" y="113537"/>
                  </a:cubicBezTo>
                  <a:cubicBezTo>
                    <a:pt x="2659" y="113537"/>
                    <a:pt x="227" y="113537"/>
                    <a:pt x="227" y="117220"/>
                  </a:cubicBezTo>
                  <a:cubicBezTo>
                    <a:pt x="227" y="119850"/>
                    <a:pt x="2472" y="119850"/>
                    <a:pt x="5839" y="119850"/>
                  </a:cubicBezTo>
                  <a:lnTo>
                    <a:pt x="99928" y="119850"/>
                  </a:lnTo>
                  <a:cubicBezTo>
                    <a:pt x="104604" y="119850"/>
                    <a:pt x="104791" y="119675"/>
                    <a:pt x="106287" y="116343"/>
                  </a:cubicBezTo>
                  <a:cubicBezTo>
                    <a:pt x="108158" y="111608"/>
                    <a:pt x="122187" y="77587"/>
                    <a:pt x="122187" y="76184"/>
                  </a:cubicBezTo>
                  <a:cubicBezTo>
                    <a:pt x="122187" y="75658"/>
                    <a:pt x="121813" y="73729"/>
                    <a:pt x="119007" y="73729"/>
                  </a:cubicBezTo>
                  <a:cubicBezTo>
                    <a:pt x="116763" y="73729"/>
                    <a:pt x="116388" y="74606"/>
                    <a:pt x="115266" y="77412"/>
                  </a:cubicBezTo>
                  <a:cubicBezTo>
                    <a:pt x="108158" y="94072"/>
                    <a:pt x="99928" y="113537"/>
                    <a:pt x="65696" y="113537"/>
                  </a:cubicBezTo>
                  <a:lnTo>
                    <a:pt x="44559" y="113537"/>
                  </a:lnTo>
                  <a:cubicBezTo>
                    <a:pt x="38760" y="113537"/>
                    <a:pt x="38573" y="113362"/>
                    <a:pt x="38573" y="111783"/>
                  </a:cubicBezTo>
                  <a:cubicBezTo>
                    <a:pt x="38573" y="111608"/>
                    <a:pt x="38573" y="110731"/>
                    <a:pt x="39322" y="108101"/>
                  </a:cubicBezTo>
                  <a:lnTo>
                    <a:pt x="64387" y="14456"/>
                  </a:lnTo>
                  <a:close/>
                </a:path>
              </a:pathLst>
            </a:custGeom>
            <a:solidFill>
              <a:srgbClr val="B300B3"/>
            </a:solidFill>
            <a:ln w="23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F1623665-09DC-664C-CF36-EF141D924CEA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8334048" y="4827913"/>
              <a:ext cx="61995" cy="250520"/>
            </a:xfrm>
            <a:custGeom>
              <a:avLst/>
              <a:gdLst>
                <a:gd name="connsiteX0" fmla="*/ 62229 w 61995"/>
                <a:gd name="connsiteY0" fmla="*/ 248090 h 250520"/>
                <a:gd name="connsiteX1" fmla="*/ 57686 w 61995"/>
                <a:gd name="connsiteY1" fmla="*/ 242579 h 250520"/>
                <a:gd name="connsiteX2" fmla="*/ 15732 w 61995"/>
                <a:gd name="connsiteY2" fmla="*/ 125335 h 250520"/>
                <a:gd name="connsiteX3" fmla="*/ 58755 w 61995"/>
                <a:gd name="connsiteY3" fmla="*/ 6839 h 250520"/>
                <a:gd name="connsiteX4" fmla="*/ 62229 w 61995"/>
                <a:gd name="connsiteY4" fmla="*/ 2580 h 250520"/>
                <a:gd name="connsiteX5" fmla="*/ 59556 w 61995"/>
                <a:gd name="connsiteY5" fmla="*/ 75 h 250520"/>
                <a:gd name="connsiteX6" fmla="*/ 17068 w 61995"/>
                <a:gd name="connsiteY6" fmla="*/ 48926 h 250520"/>
                <a:gd name="connsiteX7" fmla="*/ 233 w 61995"/>
                <a:gd name="connsiteY7" fmla="*/ 125335 h 250520"/>
                <a:gd name="connsiteX8" fmla="*/ 17870 w 61995"/>
                <a:gd name="connsiteY8" fmla="*/ 203497 h 250520"/>
                <a:gd name="connsiteX9" fmla="*/ 59556 w 61995"/>
                <a:gd name="connsiteY9" fmla="*/ 250595 h 250520"/>
                <a:gd name="connsiteX10" fmla="*/ 62229 w 61995"/>
                <a:gd name="connsiteY10" fmla="*/ 248090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995" h="250520">
                  <a:moveTo>
                    <a:pt x="62229" y="248090"/>
                  </a:moveTo>
                  <a:cubicBezTo>
                    <a:pt x="62229" y="247339"/>
                    <a:pt x="62229" y="246837"/>
                    <a:pt x="57686" y="242579"/>
                  </a:cubicBezTo>
                  <a:cubicBezTo>
                    <a:pt x="24283" y="211013"/>
                    <a:pt x="15732" y="163665"/>
                    <a:pt x="15732" y="125335"/>
                  </a:cubicBezTo>
                  <a:cubicBezTo>
                    <a:pt x="15732" y="81744"/>
                    <a:pt x="25886" y="38154"/>
                    <a:pt x="58755" y="6839"/>
                  </a:cubicBezTo>
                  <a:cubicBezTo>
                    <a:pt x="62229" y="3833"/>
                    <a:pt x="62229" y="3331"/>
                    <a:pt x="62229" y="2580"/>
                  </a:cubicBezTo>
                  <a:cubicBezTo>
                    <a:pt x="62229" y="826"/>
                    <a:pt x="61160" y="75"/>
                    <a:pt x="59556" y="75"/>
                  </a:cubicBezTo>
                  <a:cubicBezTo>
                    <a:pt x="56884" y="75"/>
                    <a:pt x="32834" y="17110"/>
                    <a:pt x="17068" y="48926"/>
                  </a:cubicBezTo>
                  <a:cubicBezTo>
                    <a:pt x="3440" y="76483"/>
                    <a:pt x="233" y="104291"/>
                    <a:pt x="233" y="125335"/>
                  </a:cubicBezTo>
                  <a:cubicBezTo>
                    <a:pt x="233" y="144876"/>
                    <a:pt x="3172" y="175189"/>
                    <a:pt x="17870" y="203497"/>
                  </a:cubicBezTo>
                  <a:cubicBezTo>
                    <a:pt x="33903" y="234311"/>
                    <a:pt x="56884" y="250595"/>
                    <a:pt x="59556" y="250595"/>
                  </a:cubicBezTo>
                  <a:cubicBezTo>
                    <a:pt x="61160" y="250595"/>
                    <a:pt x="62229" y="249844"/>
                    <a:pt x="62229" y="248090"/>
                  </a:cubicBezTo>
                  <a:close/>
                </a:path>
              </a:pathLst>
            </a:custGeom>
            <a:solidFill>
              <a:srgbClr val="B300B3"/>
            </a:solidFill>
            <a:ln w="23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A560524A-853C-8C7D-A01C-95E6DE6892E9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8419263" y="4905074"/>
              <a:ext cx="123189" cy="162086"/>
            </a:xfrm>
            <a:custGeom>
              <a:avLst/>
              <a:gdLst>
                <a:gd name="connsiteX0" fmla="*/ 122357 w 123189"/>
                <a:gd name="connsiteY0" fmla="*/ 15356 h 162086"/>
                <a:gd name="connsiteX1" fmla="*/ 123426 w 123189"/>
                <a:gd name="connsiteY1" fmla="*/ 9594 h 162086"/>
                <a:gd name="connsiteX2" fmla="*/ 115677 w 123189"/>
                <a:gd name="connsiteY2" fmla="*/ 2830 h 162086"/>
                <a:gd name="connsiteX3" fmla="*/ 106324 w 123189"/>
                <a:gd name="connsiteY3" fmla="*/ 8091 h 162086"/>
                <a:gd name="connsiteX4" fmla="*/ 102583 w 123189"/>
                <a:gd name="connsiteY4" fmla="*/ 21619 h 162086"/>
                <a:gd name="connsiteX5" fmla="*/ 97238 w 123189"/>
                <a:gd name="connsiteY5" fmla="*/ 41661 h 162086"/>
                <a:gd name="connsiteX6" fmla="*/ 85213 w 123189"/>
                <a:gd name="connsiteY6" fmla="*/ 86755 h 162086"/>
                <a:gd name="connsiteX7" fmla="*/ 55017 w 123189"/>
                <a:gd name="connsiteY7" fmla="*/ 108049 h 162086"/>
                <a:gd name="connsiteX8" fmla="*/ 38450 w 123189"/>
                <a:gd name="connsiteY8" fmla="*/ 87757 h 162086"/>
                <a:gd name="connsiteX9" fmla="*/ 52078 w 123189"/>
                <a:gd name="connsiteY9" fmla="*/ 38655 h 162086"/>
                <a:gd name="connsiteX10" fmla="*/ 57422 w 123189"/>
                <a:gd name="connsiteY10" fmla="*/ 20617 h 162086"/>
                <a:gd name="connsiteX11" fmla="*/ 35510 w 123189"/>
                <a:gd name="connsiteY11" fmla="*/ 75 h 162086"/>
                <a:gd name="connsiteX12" fmla="*/ 237 w 123189"/>
                <a:gd name="connsiteY12" fmla="*/ 38655 h 162086"/>
                <a:gd name="connsiteX13" fmla="*/ 3444 w 123189"/>
                <a:gd name="connsiteY13" fmla="*/ 41160 h 162086"/>
                <a:gd name="connsiteX14" fmla="*/ 7719 w 123189"/>
                <a:gd name="connsiteY14" fmla="*/ 36651 h 162086"/>
                <a:gd name="connsiteX15" fmla="*/ 34709 w 123189"/>
                <a:gd name="connsiteY15" fmla="*/ 5586 h 162086"/>
                <a:gd name="connsiteX16" fmla="*/ 41389 w 123189"/>
                <a:gd name="connsiteY16" fmla="*/ 13603 h 162086"/>
                <a:gd name="connsiteX17" fmla="*/ 36846 w 123189"/>
                <a:gd name="connsiteY17" fmla="*/ 31139 h 162086"/>
                <a:gd name="connsiteX18" fmla="*/ 21347 w 123189"/>
                <a:gd name="connsiteY18" fmla="*/ 83749 h 162086"/>
                <a:gd name="connsiteX19" fmla="*/ 53948 w 123189"/>
                <a:gd name="connsiteY19" fmla="*/ 113561 h 162086"/>
                <a:gd name="connsiteX20" fmla="*/ 80938 w 123189"/>
                <a:gd name="connsiteY20" fmla="*/ 102287 h 162086"/>
                <a:gd name="connsiteX21" fmla="*/ 63568 w 123189"/>
                <a:gd name="connsiteY21" fmla="*/ 140867 h 162086"/>
                <a:gd name="connsiteX22" fmla="*/ 34174 w 123189"/>
                <a:gd name="connsiteY22" fmla="*/ 156650 h 162086"/>
                <a:gd name="connsiteX23" fmla="*/ 13865 w 123189"/>
                <a:gd name="connsiteY23" fmla="*/ 146128 h 162086"/>
                <a:gd name="connsiteX24" fmla="*/ 25356 w 123189"/>
                <a:gd name="connsiteY24" fmla="*/ 143122 h 162086"/>
                <a:gd name="connsiteX25" fmla="*/ 30700 w 123189"/>
                <a:gd name="connsiteY25" fmla="*/ 132851 h 162086"/>
                <a:gd name="connsiteX26" fmla="*/ 20813 w 123189"/>
                <a:gd name="connsiteY26" fmla="*/ 124082 h 162086"/>
                <a:gd name="connsiteX27" fmla="*/ 5849 w 123189"/>
                <a:gd name="connsiteY27" fmla="*/ 140366 h 162086"/>
                <a:gd name="connsiteX28" fmla="*/ 34174 w 123189"/>
                <a:gd name="connsiteY28" fmla="*/ 162162 h 162086"/>
                <a:gd name="connsiteX29" fmla="*/ 96704 w 123189"/>
                <a:gd name="connsiteY29" fmla="*/ 111055 h 162086"/>
                <a:gd name="connsiteX30" fmla="*/ 122357 w 123189"/>
                <a:gd name="connsiteY30" fmla="*/ 15356 h 16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3189" h="162086">
                  <a:moveTo>
                    <a:pt x="122357" y="15356"/>
                  </a:moveTo>
                  <a:cubicBezTo>
                    <a:pt x="123426" y="11849"/>
                    <a:pt x="123426" y="11348"/>
                    <a:pt x="123426" y="9594"/>
                  </a:cubicBezTo>
                  <a:cubicBezTo>
                    <a:pt x="123426" y="5085"/>
                    <a:pt x="119685" y="2830"/>
                    <a:pt x="115677" y="2830"/>
                  </a:cubicBezTo>
                  <a:cubicBezTo>
                    <a:pt x="113005" y="2830"/>
                    <a:pt x="108729" y="4334"/>
                    <a:pt x="106324" y="8091"/>
                  </a:cubicBezTo>
                  <a:cubicBezTo>
                    <a:pt x="105790" y="9344"/>
                    <a:pt x="103652" y="17110"/>
                    <a:pt x="102583" y="21619"/>
                  </a:cubicBezTo>
                  <a:cubicBezTo>
                    <a:pt x="100712" y="28133"/>
                    <a:pt x="98842" y="34897"/>
                    <a:pt x="97238" y="41661"/>
                  </a:cubicBezTo>
                  <a:lnTo>
                    <a:pt x="85213" y="86755"/>
                  </a:lnTo>
                  <a:cubicBezTo>
                    <a:pt x="84145" y="90513"/>
                    <a:pt x="72654" y="108049"/>
                    <a:pt x="55017" y="108049"/>
                  </a:cubicBezTo>
                  <a:cubicBezTo>
                    <a:pt x="41389" y="108049"/>
                    <a:pt x="38450" y="97026"/>
                    <a:pt x="38450" y="87757"/>
                  </a:cubicBezTo>
                  <a:cubicBezTo>
                    <a:pt x="38450" y="76233"/>
                    <a:pt x="42992" y="60701"/>
                    <a:pt x="52078" y="38655"/>
                  </a:cubicBezTo>
                  <a:cubicBezTo>
                    <a:pt x="56353" y="28384"/>
                    <a:pt x="57422" y="25628"/>
                    <a:pt x="57422" y="20617"/>
                  </a:cubicBezTo>
                  <a:cubicBezTo>
                    <a:pt x="57422" y="9344"/>
                    <a:pt x="48871" y="75"/>
                    <a:pt x="35510" y="75"/>
                  </a:cubicBezTo>
                  <a:cubicBezTo>
                    <a:pt x="10124" y="75"/>
                    <a:pt x="237" y="36400"/>
                    <a:pt x="237" y="38655"/>
                  </a:cubicBezTo>
                  <a:cubicBezTo>
                    <a:pt x="237" y="41160"/>
                    <a:pt x="2909" y="41160"/>
                    <a:pt x="3444" y="41160"/>
                  </a:cubicBezTo>
                  <a:cubicBezTo>
                    <a:pt x="6116" y="41160"/>
                    <a:pt x="6383" y="40659"/>
                    <a:pt x="7719" y="36651"/>
                  </a:cubicBezTo>
                  <a:cubicBezTo>
                    <a:pt x="14934" y="13102"/>
                    <a:pt x="25623" y="5586"/>
                    <a:pt x="34709" y="5586"/>
                  </a:cubicBezTo>
                  <a:cubicBezTo>
                    <a:pt x="36846" y="5586"/>
                    <a:pt x="41389" y="5586"/>
                    <a:pt x="41389" y="13603"/>
                  </a:cubicBezTo>
                  <a:cubicBezTo>
                    <a:pt x="41389" y="19866"/>
                    <a:pt x="38717" y="26379"/>
                    <a:pt x="36846" y="31139"/>
                  </a:cubicBezTo>
                  <a:cubicBezTo>
                    <a:pt x="26157" y="57694"/>
                    <a:pt x="21347" y="71974"/>
                    <a:pt x="21347" y="83749"/>
                  </a:cubicBezTo>
                  <a:cubicBezTo>
                    <a:pt x="21347" y="106045"/>
                    <a:pt x="38182" y="113561"/>
                    <a:pt x="53948" y="113561"/>
                  </a:cubicBezTo>
                  <a:cubicBezTo>
                    <a:pt x="64370" y="113561"/>
                    <a:pt x="73456" y="109302"/>
                    <a:pt x="80938" y="102287"/>
                  </a:cubicBezTo>
                  <a:cubicBezTo>
                    <a:pt x="77464" y="115314"/>
                    <a:pt x="74257" y="127590"/>
                    <a:pt x="63568" y="140867"/>
                  </a:cubicBezTo>
                  <a:cubicBezTo>
                    <a:pt x="56621" y="149385"/>
                    <a:pt x="46466" y="156650"/>
                    <a:pt x="34174" y="156650"/>
                  </a:cubicBezTo>
                  <a:cubicBezTo>
                    <a:pt x="30433" y="156650"/>
                    <a:pt x="18408" y="155899"/>
                    <a:pt x="13865" y="146128"/>
                  </a:cubicBezTo>
                  <a:cubicBezTo>
                    <a:pt x="18141" y="146128"/>
                    <a:pt x="21615" y="146128"/>
                    <a:pt x="25356" y="143122"/>
                  </a:cubicBezTo>
                  <a:cubicBezTo>
                    <a:pt x="28028" y="140867"/>
                    <a:pt x="30700" y="137611"/>
                    <a:pt x="30700" y="132851"/>
                  </a:cubicBezTo>
                  <a:cubicBezTo>
                    <a:pt x="30700" y="125084"/>
                    <a:pt x="23485" y="124082"/>
                    <a:pt x="20813" y="124082"/>
                  </a:cubicBezTo>
                  <a:cubicBezTo>
                    <a:pt x="14667" y="124082"/>
                    <a:pt x="5849" y="128091"/>
                    <a:pt x="5849" y="140366"/>
                  </a:cubicBezTo>
                  <a:cubicBezTo>
                    <a:pt x="5849" y="152892"/>
                    <a:pt x="17606" y="162162"/>
                    <a:pt x="34174" y="162162"/>
                  </a:cubicBezTo>
                  <a:cubicBezTo>
                    <a:pt x="61698" y="162162"/>
                    <a:pt x="89222" y="139364"/>
                    <a:pt x="96704" y="111055"/>
                  </a:cubicBezTo>
                  <a:lnTo>
                    <a:pt x="122357" y="15356"/>
                  </a:lnTo>
                  <a:close/>
                </a:path>
              </a:pathLst>
            </a:custGeom>
            <a:solidFill>
              <a:srgbClr val="B300B3"/>
            </a:solidFill>
            <a:ln w="23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0B1BE2E1-76F6-B2EB-F745-44EF3E5DA1CD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8567346" y="4827913"/>
              <a:ext cx="61995" cy="250520"/>
            </a:xfrm>
            <a:custGeom>
              <a:avLst/>
              <a:gdLst>
                <a:gd name="connsiteX0" fmla="*/ 62238 w 61995"/>
                <a:gd name="connsiteY0" fmla="*/ 125335 h 250520"/>
                <a:gd name="connsiteX1" fmla="*/ 44601 w 61995"/>
                <a:gd name="connsiteY1" fmla="*/ 47173 h 250520"/>
                <a:gd name="connsiteX2" fmla="*/ 2914 w 61995"/>
                <a:gd name="connsiteY2" fmla="*/ 75 h 250520"/>
                <a:gd name="connsiteX3" fmla="*/ 242 w 61995"/>
                <a:gd name="connsiteY3" fmla="*/ 2580 h 250520"/>
                <a:gd name="connsiteX4" fmla="*/ 5319 w 61995"/>
                <a:gd name="connsiteY4" fmla="*/ 8342 h 250520"/>
                <a:gd name="connsiteX5" fmla="*/ 46739 w 61995"/>
                <a:gd name="connsiteY5" fmla="*/ 125335 h 250520"/>
                <a:gd name="connsiteX6" fmla="*/ 3716 w 61995"/>
                <a:gd name="connsiteY6" fmla="*/ 243831 h 250520"/>
                <a:gd name="connsiteX7" fmla="*/ 242 w 61995"/>
                <a:gd name="connsiteY7" fmla="*/ 248090 h 250520"/>
                <a:gd name="connsiteX8" fmla="*/ 2914 w 61995"/>
                <a:gd name="connsiteY8" fmla="*/ 250595 h 250520"/>
                <a:gd name="connsiteX9" fmla="*/ 45403 w 61995"/>
                <a:gd name="connsiteY9" fmla="*/ 201744 h 250520"/>
                <a:gd name="connsiteX10" fmla="*/ 62238 w 61995"/>
                <a:gd name="connsiteY10" fmla="*/ 12533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995" h="250520">
                  <a:moveTo>
                    <a:pt x="62238" y="125335"/>
                  </a:moveTo>
                  <a:cubicBezTo>
                    <a:pt x="62238" y="105794"/>
                    <a:pt x="59298" y="75481"/>
                    <a:pt x="44601" y="47173"/>
                  </a:cubicBezTo>
                  <a:cubicBezTo>
                    <a:pt x="28568" y="16359"/>
                    <a:pt x="5587" y="75"/>
                    <a:pt x="2914" y="75"/>
                  </a:cubicBezTo>
                  <a:cubicBezTo>
                    <a:pt x="1311" y="75"/>
                    <a:pt x="242" y="1077"/>
                    <a:pt x="242" y="2580"/>
                  </a:cubicBezTo>
                  <a:cubicBezTo>
                    <a:pt x="242" y="3331"/>
                    <a:pt x="242" y="3833"/>
                    <a:pt x="5319" y="8342"/>
                  </a:cubicBezTo>
                  <a:cubicBezTo>
                    <a:pt x="31507" y="33143"/>
                    <a:pt x="46739" y="72976"/>
                    <a:pt x="46739" y="125335"/>
                  </a:cubicBezTo>
                  <a:cubicBezTo>
                    <a:pt x="46739" y="168174"/>
                    <a:pt x="36852" y="212266"/>
                    <a:pt x="3716" y="243831"/>
                  </a:cubicBezTo>
                  <a:cubicBezTo>
                    <a:pt x="242" y="246837"/>
                    <a:pt x="242" y="247339"/>
                    <a:pt x="242" y="248090"/>
                  </a:cubicBezTo>
                  <a:cubicBezTo>
                    <a:pt x="242" y="249593"/>
                    <a:pt x="1311" y="250595"/>
                    <a:pt x="2914" y="250595"/>
                  </a:cubicBezTo>
                  <a:cubicBezTo>
                    <a:pt x="5587" y="250595"/>
                    <a:pt x="29637" y="233560"/>
                    <a:pt x="45403" y="201744"/>
                  </a:cubicBezTo>
                  <a:cubicBezTo>
                    <a:pt x="59031" y="174187"/>
                    <a:pt x="62238" y="146379"/>
                    <a:pt x="62238" y="125335"/>
                  </a:cubicBezTo>
                  <a:close/>
                </a:path>
              </a:pathLst>
            </a:custGeom>
            <a:solidFill>
              <a:srgbClr val="B300B3"/>
            </a:solidFill>
            <a:ln w="23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47" name="Groupe 14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 v }(y)&#10;$$&#10;&#10;&#10;\end{document}&#10;" title="IguanaTex Vector Display">
            <a:extLst>
              <a:ext uri="{FF2B5EF4-FFF2-40B4-BE49-F238E27FC236}">
                <a16:creationId xmlns:a16="http://schemas.microsoft.com/office/drawing/2014/main" id="{E5A7978E-EE95-5F4A-071B-D3A3EC69D02B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2311400" y="5740400"/>
            <a:ext cx="419562" cy="246801"/>
            <a:chOff x="8206877" y="7607542"/>
            <a:chExt cx="442983" cy="276613"/>
          </a:xfrm>
        </p:grpSpPr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84B0F70C-C765-D11F-7CA2-E3BC173EF324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8206877" y="7692739"/>
              <a:ext cx="114687" cy="125306"/>
            </a:xfrm>
            <a:custGeom>
              <a:avLst/>
              <a:gdLst>
                <a:gd name="connsiteX0" fmla="*/ 114912 w 114687"/>
                <a:gd name="connsiteY0" fmla="*/ 19438 h 125306"/>
                <a:gd name="connsiteX1" fmla="*/ 103417 w 114687"/>
                <a:gd name="connsiteY1" fmla="*/ 75 h 125306"/>
                <a:gd name="connsiteX2" fmla="*/ 90616 w 114687"/>
                <a:gd name="connsiteY2" fmla="*/ 13352 h 125306"/>
                <a:gd name="connsiteX3" fmla="*/ 94796 w 114687"/>
                <a:gd name="connsiteY3" fmla="*/ 21651 h 125306"/>
                <a:gd name="connsiteX4" fmla="*/ 103678 w 114687"/>
                <a:gd name="connsiteY4" fmla="*/ 44333 h 125306"/>
                <a:gd name="connsiteX5" fmla="*/ 57176 w 114687"/>
                <a:gd name="connsiteY5" fmla="*/ 119295 h 125306"/>
                <a:gd name="connsiteX6" fmla="*/ 37844 w 114687"/>
                <a:gd name="connsiteY6" fmla="*/ 95230 h 125306"/>
                <a:gd name="connsiteX7" fmla="*/ 52996 w 114687"/>
                <a:gd name="connsiteY7" fmla="*/ 36588 h 125306"/>
                <a:gd name="connsiteX8" fmla="*/ 56131 w 114687"/>
                <a:gd name="connsiteY8" fmla="*/ 22757 h 125306"/>
                <a:gd name="connsiteX9" fmla="*/ 34709 w 114687"/>
                <a:gd name="connsiteY9" fmla="*/ 75 h 125306"/>
                <a:gd name="connsiteX10" fmla="*/ 225 w 114687"/>
                <a:gd name="connsiteY10" fmla="*/ 42673 h 125306"/>
                <a:gd name="connsiteX11" fmla="*/ 3359 w 114687"/>
                <a:gd name="connsiteY11" fmla="*/ 45439 h 125306"/>
                <a:gd name="connsiteX12" fmla="*/ 7539 w 114687"/>
                <a:gd name="connsiteY12" fmla="*/ 40460 h 125306"/>
                <a:gd name="connsiteX13" fmla="*/ 33925 w 114687"/>
                <a:gd name="connsiteY13" fmla="*/ 6160 h 125306"/>
                <a:gd name="connsiteX14" fmla="*/ 40456 w 114687"/>
                <a:gd name="connsiteY14" fmla="*/ 15012 h 125306"/>
                <a:gd name="connsiteX15" fmla="*/ 36015 w 114687"/>
                <a:gd name="connsiteY15" fmla="*/ 34375 h 125306"/>
                <a:gd name="connsiteX16" fmla="*/ 21124 w 114687"/>
                <a:gd name="connsiteY16" fmla="*/ 91081 h 125306"/>
                <a:gd name="connsiteX17" fmla="*/ 56131 w 114687"/>
                <a:gd name="connsiteY17" fmla="*/ 125381 h 125306"/>
                <a:gd name="connsiteX18" fmla="*/ 114912 w 114687"/>
                <a:gd name="connsiteY18" fmla="*/ 19438 h 12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687" h="125306">
                  <a:moveTo>
                    <a:pt x="114912" y="19438"/>
                  </a:moveTo>
                  <a:cubicBezTo>
                    <a:pt x="114912" y="4501"/>
                    <a:pt x="108119" y="75"/>
                    <a:pt x="103417" y="75"/>
                  </a:cubicBezTo>
                  <a:cubicBezTo>
                    <a:pt x="96886" y="75"/>
                    <a:pt x="90616" y="7267"/>
                    <a:pt x="90616" y="13352"/>
                  </a:cubicBezTo>
                  <a:cubicBezTo>
                    <a:pt x="90616" y="16948"/>
                    <a:pt x="91922" y="18608"/>
                    <a:pt x="94796" y="21651"/>
                  </a:cubicBezTo>
                  <a:cubicBezTo>
                    <a:pt x="100282" y="27183"/>
                    <a:pt x="103678" y="34375"/>
                    <a:pt x="103678" y="44333"/>
                  </a:cubicBezTo>
                  <a:cubicBezTo>
                    <a:pt x="103678" y="55951"/>
                    <a:pt x="87742" y="119295"/>
                    <a:pt x="57176" y="119295"/>
                  </a:cubicBezTo>
                  <a:cubicBezTo>
                    <a:pt x="43853" y="119295"/>
                    <a:pt x="37844" y="109614"/>
                    <a:pt x="37844" y="95230"/>
                  </a:cubicBezTo>
                  <a:cubicBezTo>
                    <a:pt x="37844" y="79739"/>
                    <a:pt x="44898" y="59547"/>
                    <a:pt x="52996" y="36588"/>
                  </a:cubicBezTo>
                  <a:cubicBezTo>
                    <a:pt x="54825" y="31885"/>
                    <a:pt x="56131" y="28013"/>
                    <a:pt x="56131" y="22757"/>
                  </a:cubicBezTo>
                  <a:cubicBezTo>
                    <a:pt x="56131" y="10309"/>
                    <a:pt x="47771" y="75"/>
                    <a:pt x="34709" y="75"/>
                  </a:cubicBezTo>
                  <a:cubicBezTo>
                    <a:pt x="10152" y="75"/>
                    <a:pt x="225" y="40184"/>
                    <a:pt x="225" y="42673"/>
                  </a:cubicBezTo>
                  <a:cubicBezTo>
                    <a:pt x="225" y="45439"/>
                    <a:pt x="2837" y="45439"/>
                    <a:pt x="3359" y="45439"/>
                  </a:cubicBezTo>
                  <a:cubicBezTo>
                    <a:pt x="5972" y="45439"/>
                    <a:pt x="6233" y="44886"/>
                    <a:pt x="7539" y="40460"/>
                  </a:cubicBezTo>
                  <a:cubicBezTo>
                    <a:pt x="15116" y="12522"/>
                    <a:pt x="26349" y="6160"/>
                    <a:pt x="33925" y="6160"/>
                  </a:cubicBezTo>
                  <a:cubicBezTo>
                    <a:pt x="36015" y="6160"/>
                    <a:pt x="40456" y="6160"/>
                    <a:pt x="40456" y="15012"/>
                  </a:cubicBezTo>
                  <a:cubicBezTo>
                    <a:pt x="40456" y="21927"/>
                    <a:pt x="37844" y="29396"/>
                    <a:pt x="36015" y="34375"/>
                  </a:cubicBezTo>
                  <a:cubicBezTo>
                    <a:pt x="24520" y="66462"/>
                    <a:pt x="21124" y="79186"/>
                    <a:pt x="21124" y="91081"/>
                  </a:cubicBezTo>
                  <a:cubicBezTo>
                    <a:pt x="21124" y="120955"/>
                    <a:pt x="44114" y="125381"/>
                    <a:pt x="56131" y="125381"/>
                  </a:cubicBezTo>
                  <a:cubicBezTo>
                    <a:pt x="100021" y="125381"/>
                    <a:pt x="114912" y="33822"/>
                    <a:pt x="114912" y="19438"/>
                  </a:cubicBezTo>
                  <a:close/>
                </a:path>
              </a:pathLst>
            </a:custGeom>
            <a:solidFill>
              <a:srgbClr val="1A1AFF"/>
            </a:solidFill>
            <a:ln w="24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12A23346-79A6-80CB-9486-EB7E8C9CD0B5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8361170" y="7607542"/>
              <a:ext cx="60609" cy="276613"/>
            </a:xfrm>
            <a:custGeom>
              <a:avLst/>
              <a:gdLst>
                <a:gd name="connsiteX0" fmla="*/ 60839 w 60609"/>
                <a:gd name="connsiteY0" fmla="*/ 273922 h 276613"/>
                <a:gd name="connsiteX1" fmla="*/ 56398 w 60609"/>
                <a:gd name="connsiteY1" fmla="*/ 267837 h 276613"/>
                <a:gd name="connsiteX2" fmla="*/ 15382 w 60609"/>
                <a:gd name="connsiteY2" fmla="*/ 138382 h 276613"/>
                <a:gd name="connsiteX3" fmla="*/ 57443 w 60609"/>
                <a:gd name="connsiteY3" fmla="*/ 7543 h 276613"/>
                <a:gd name="connsiteX4" fmla="*/ 60839 w 60609"/>
                <a:gd name="connsiteY4" fmla="*/ 2841 h 276613"/>
                <a:gd name="connsiteX5" fmla="*/ 58226 w 60609"/>
                <a:gd name="connsiteY5" fmla="*/ 75 h 276613"/>
                <a:gd name="connsiteX6" fmla="*/ 16688 w 60609"/>
                <a:gd name="connsiteY6" fmla="*/ 54014 h 276613"/>
                <a:gd name="connsiteX7" fmla="*/ 230 w 60609"/>
                <a:gd name="connsiteY7" fmla="*/ 138382 h 276613"/>
                <a:gd name="connsiteX8" fmla="*/ 17472 w 60609"/>
                <a:gd name="connsiteY8" fmla="*/ 224685 h 276613"/>
                <a:gd name="connsiteX9" fmla="*/ 58226 w 60609"/>
                <a:gd name="connsiteY9" fmla="*/ 276688 h 276613"/>
                <a:gd name="connsiteX10" fmla="*/ 60839 w 60609"/>
                <a:gd name="connsiteY10" fmla="*/ 273922 h 27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609" h="276613">
                  <a:moveTo>
                    <a:pt x="60839" y="273922"/>
                  </a:moveTo>
                  <a:cubicBezTo>
                    <a:pt x="60839" y="273092"/>
                    <a:pt x="60839" y="272539"/>
                    <a:pt x="56398" y="267837"/>
                  </a:cubicBezTo>
                  <a:cubicBezTo>
                    <a:pt x="23742" y="232983"/>
                    <a:pt x="15382" y="180703"/>
                    <a:pt x="15382" y="138382"/>
                  </a:cubicBezTo>
                  <a:cubicBezTo>
                    <a:pt x="15382" y="90251"/>
                    <a:pt x="25309" y="42120"/>
                    <a:pt x="57443" y="7543"/>
                  </a:cubicBezTo>
                  <a:cubicBezTo>
                    <a:pt x="60839" y="4224"/>
                    <a:pt x="60839" y="3671"/>
                    <a:pt x="60839" y="2841"/>
                  </a:cubicBezTo>
                  <a:cubicBezTo>
                    <a:pt x="60839" y="905"/>
                    <a:pt x="59794" y="75"/>
                    <a:pt x="58226" y="75"/>
                  </a:cubicBezTo>
                  <a:cubicBezTo>
                    <a:pt x="55614" y="75"/>
                    <a:pt x="32102" y="18884"/>
                    <a:pt x="16688" y="54014"/>
                  </a:cubicBezTo>
                  <a:cubicBezTo>
                    <a:pt x="3365" y="84442"/>
                    <a:pt x="230" y="115146"/>
                    <a:pt x="230" y="138382"/>
                  </a:cubicBezTo>
                  <a:cubicBezTo>
                    <a:pt x="230" y="159957"/>
                    <a:pt x="3103" y="193428"/>
                    <a:pt x="17472" y="224685"/>
                  </a:cubicBezTo>
                  <a:cubicBezTo>
                    <a:pt x="33147" y="258709"/>
                    <a:pt x="55614" y="276688"/>
                    <a:pt x="58226" y="276688"/>
                  </a:cubicBezTo>
                  <a:cubicBezTo>
                    <a:pt x="59794" y="276688"/>
                    <a:pt x="60839" y="275859"/>
                    <a:pt x="60839" y="273922"/>
                  </a:cubicBezTo>
                  <a:close/>
                </a:path>
              </a:pathLst>
            </a:custGeom>
            <a:solidFill>
              <a:srgbClr val="1A1AFF"/>
            </a:solidFill>
            <a:ln w="24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CFE97BB7-AFE3-5B00-2521-F529AA5EE0EA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8444479" y="7692739"/>
              <a:ext cx="120434" cy="178969"/>
            </a:xfrm>
            <a:custGeom>
              <a:avLst/>
              <a:gdLst>
                <a:gd name="connsiteX0" fmla="*/ 119623 w 120434"/>
                <a:gd name="connsiteY0" fmla="*/ 16948 h 178969"/>
                <a:gd name="connsiteX1" fmla="*/ 120668 w 120434"/>
                <a:gd name="connsiteY1" fmla="*/ 10586 h 178969"/>
                <a:gd name="connsiteX2" fmla="*/ 113092 w 120434"/>
                <a:gd name="connsiteY2" fmla="*/ 3117 h 178969"/>
                <a:gd name="connsiteX3" fmla="*/ 103948 w 120434"/>
                <a:gd name="connsiteY3" fmla="*/ 8926 h 178969"/>
                <a:gd name="connsiteX4" fmla="*/ 100291 w 120434"/>
                <a:gd name="connsiteY4" fmla="*/ 23864 h 178969"/>
                <a:gd name="connsiteX5" fmla="*/ 95066 w 120434"/>
                <a:gd name="connsiteY5" fmla="*/ 45993 h 178969"/>
                <a:gd name="connsiteX6" fmla="*/ 83310 w 120434"/>
                <a:gd name="connsiteY6" fmla="*/ 95783 h 178969"/>
                <a:gd name="connsiteX7" fmla="*/ 53789 w 120434"/>
                <a:gd name="connsiteY7" fmla="*/ 119295 h 178969"/>
                <a:gd name="connsiteX8" fmla="*/ 37592 w 120434"/>
                <a:gd name="connsiteY8" fmla="*/ 96890 h 178969"/>
                <a:gd name="connsiteX9" fmla="*/ 50915 w 120434"/>
                <a:gd name="connsiteY9" fmla="*/ 42673 h 178969"/>
                <a:gd name="connsiteX10" fmla="*/ 56140 w 120434"/>
                <a:gd name="connsiteY10" fmla="*/ 22757 h 178969"/>
                <a:gd name="connsiteX11" fmla="*/ 34718 w 120434"/>
                <a:gd name="connsiteY11" fmla="*/ 75 h 178969"/>
                <a:gd name="connsiteX12" fmla="*/ 234 w 120434"/>
                <a:gd name="connsiteY12" fmla="*/ 42673 h 178969"/>
                <a:gd name="connsiteX13" fmla="*/ 3369 w 120434"/>
                <a:gd name="connsiteY13" fmla="*/ 45439 h 178969"/>
                <a:gd name="connsiteX14" fmla="*/ 7548 w 120434"/>
                <a:gd name="connsiteY14" fmla="*/ 40460 h 178969"/>
                <a:gd name="connsiteX15" fmla="*/ 33934 w 120434"/>
                <a:gd name="connsiteY15" fmla="*/ 6160 h 178969"/>
                <a:gd name="connsiteX16" fmla="*/ 40466 w 120434"/>
                <a:gd name="connsiteY16" fmla="*/ 15012 h 178969"/>
                <a:gd name="connsiteX17" fmla="*/ 36024 w 120434"/>
                <a:gd name="connsiteY17" fmla="*/ 34375 h 178969"/>
                <a:gd name="connsiteX18" fmla="*/ 20872 w 120434"/>
                <a:gd name="connsiteY18" fmla="*/ 92464 h 178969"/>
                <a:gd name="connsiteX19" fmla="*/ 52744 w 120434"/>
                <a:gd name="connsiteY19" fmla="*/ 125381 h 178969"/>
                <a:gd name="connsiteX20" fmla="*/ 79130 w 120434"/>
                <a:gd name="connsiteY20" fmla="*/ 112933 h 178969"/>
                <a:gd name="connsiteX21" fmla="*/ 62149 w 120434"/>
                <a:gd name="connsiteY21" fmla="*/ 155532 h 178969"/>
                <a:gd name="connsiteX22" fmla="*/ 33412 w 120434"/>
                <a:gd name="connsiteY22" fmla="*/ 172958 h 178969"/>
                <a:gd name="connsiteX23" fmla="*/ 13557 w 120434"/>
                <a:gd name="connsiteY23" fmla="*/ 161341 h 178969"/>
                <a:gd name="connsiteX24" fmla="*/ 24791 w 120434"/>
                <a:gd name="connsiteY24" fmla="*/ 158021 h 178969"/>
                <a:gd name="connsiteX25" fmla="*/ 30016 w 120434"/>
                <a:gd name="connsiteY25" fmla="*/ 146680 h 178969"/>
                <a:gd name="connsiteX26" fmla="*/ 20350 w 120434"/>
                <a:gd name="connsiteY26" fmla="*/ 136999 h 178969"/>
                <a:gd name="connsiteX27" fmla="*/ 5720 w 120434"/>
                <a:gd name="connsiteY27" fmla="*/ 154978 h 178969"/>
                <a:gd name="connsiteX28" fmla="*/ 33412 w 120434"/>
                <a:gd name="connsiteY28" fmla="*/ 179044 h 178969"/>
                <a:gd name="connsiteX29" fmla="*/ 94544 w 120434"/>
                <a:gd name="connsiteY29" fmla="*/ 122615 h 178969"/>
                <a:gd name="connsiteX30" fmla="*/ 119623 w 120434"/>
                <a:gd name="connsiteY30" fmla="*/ 16948 h 17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0434" h="178969">
                  <a:moveTo>
                    <a:pt x="119623" y="16948"/>
                  </a:moveTo>
                  <a:cubicBezTo>
                    <a:pt x="120668" y="13076"/>
                    <a:pt x="120668" y="12522"/>
                    <a:pt x="120668" y="10586"/>
                  </a:cubicBezTo>
                  <a:cubicBezTo>
                    <a:pt x="120668" y="5607"/>
                    <a:pt x="117011" y="3117"/>
                    <a:pt x="113092" y="3117"/>
                  </a:cubicBezTo>
                  <a:cubicBezTo>
                    <a:pt x="110480" y="3117"/>
                    <a:pt x="106300" y="4777"/>
                    <a:pt x="103948" y="8926"/>
                  </a:cubicBezTo>
                  <a:cubicBezTo>
                    <a:pt x="103426" y="10309"/>
                    <a:pt x="101336" y="18884"/>
                    <a:pt x="100291" y="23864"/>
                  </a:cubicBezTo>
                  <a:cubicBezTo>
                    <a:pt x="98462" y="31055"/>
                    <a:pt x="96634" y="38524"/>
                    <a:pt x="95066" y="45993"/>
                  </a:cubicBezTo>
                  <a:lnTo>
                    <a:pt x="83310" y="95783"/>
                  </a:lnTo>
                  <a:cubicBezTo>
                    <a:pt x="82265" y="99932"/>
                    <a:pt x="71031" y="119295"/>
                    <a:pt x="53789" y="119295"/>
                  </a:cubicBezTo>
                  <a:cubicBezTo>
                    <a:pt x="40466" y="119295"/>
                    <a:pt x="37592" y="107124"/>
                    <a:pt x="37592" y="96890"/>
                  </a:cubicBezTo>
                  <a:cubicBezTo>
                    <a:pt x="37592" y="84165"/>
                    <a:pt x="42033" y="67015"/>
                    <a:pt x="50915" y="42673"/>
                  </a:cubicBezTo>
                  <a:cubicBezTo>
                    <a:pt x="55095" y="31332"/>
                    <a:pt x="56140" y="28289"/>
                    <a:pt x="56140" y="22757"/>
                  </a:cubicBezTo>
                  <a:cubicBezTo>
                    <a:pt x="56140" y="10309"/>
                    <a:pt x="47780" y="75"/>
                    <a:pt x="34718" y="75"/>
                  </a:cubicBezTo>
                  <a:cubicBezTo>
                    <a:pt x="9900" y="75"/>
                    <a:pt x="234" y="40184"/>
                    <a:pt x="234" y="42673"/>
                  </a:cubicBezTo>
                  <a:cubicBezTo>
                    <a:pt x="234" y="45439"/>
                    <a:pt x="2846" y="45439"/>
                    <a:pt x="3369" y="45439"/>
                  </a:cubicBezTo>
                  <a:cubicBezTo>
                    <a:pt x="5981" y="45439"/>
                    <a:pt x="6242" y="44886"/>
                    <a:pt x="7548" y="40460"/>
                  </a:cubicBezTo>
                  <a:cubicBezTo>
                    <a:pt x="14602" y="14459"/>
                    <a:pt x="25052" y="6160"/>
                    <a:pt x="33934" y="6160"/>
                  </a:cubicBezTo>
                  <a:cubicBezTo>
                    <a:pt x="36024" y="6160"/>
                    <a:pt x="40466" y="6160"/>
                    <a:pt x="40466" y="15012"/>
                  </a:cubicBezTo>
                  <a:cubicBezTo>
                    <a:pt x="40466" y="21927"/>
                    <a:pt x="37853" y="29119"/>
                    <a:pt x="36024" y="34375"/>
                  </a:cubicBezTo>
                  <a:cubicBezTo>
                    <a:pt x="25574" y="63696"/>
                    <a:pt x="20872" y="79463"/>
                    <a:pt x="20872" y="92464"/>
                  </a:cubicBezTo>
                  <a:cubicBezTo>
                    <a:pt x="20872" y="117082"/>
                    <a:pt x="37331" y="125381"/>
                    <a:pt x="52744" y="125381"/>
                  </a:cubicBezTo>
                  <a:cubicBezTo>
                    <a:pt x="62933" y="125381"/>
                    <a:pt x="71815" y="120678"/>
                    <a:pt x="79130" y="112933"/>
                  </a:cubicBezTo>
                  <a:cubicBezTo>
                    <a:pt x="75734" y="127317"/>
                    <a:pt x="72599" y="140871"/>
                    <a:pt x="62149" y="155532"/>
                  </a:cubicBezTo>
                  <a:cubicBezTo>
                    <a:pt x="55357" y="164937"/>
                    <a:pt x="45429" y="172958"/>
                    <a:pt x="33412" y="172958"/>
                  </a:cubicBezTo>
                  <a:cubicBezTo>
                    <a:pt x="29754" y="172958"/>
                    <a:pt x="17998" y="172128"/>
                    <a:pt x="13557" y="161341"/>
                  </a:cubicBezTo>
                  <a:cubicBezTo>
                    <a:pt x="17737" y="161341"/>
                    <a:pt x="21133" y="161341"/>
                    <a:pt x="24791" y="158021"/>
                  </a:cubicBezTo>
                  <a:cubicBezTo>
                    <a:pt x="27403" y="155532"/>
                    <a:pt x="30016" y="151936"/>
                    <a:pt x="30016" y="146680"/>
                  </a:cubicBezTo>
                  <a:cubicBezTo>
                    <a:pt x="30016" y="138105"/>
                    <a:pt x="22962" y="136999"/>
                    <a:pt x="20350" y="136999"/>
                  </a:cubicBezTo>
                  <a:cubicBezTo>
                    <a:pt x="14341" y="136999"/>
                    <a:pt x="5720" y="141424"/>
                    <a:pt x="5720" y="154978"/>
                  </a:cubicBezTo>
                  <a:cubicBezTo>
                    <a:pt x="5720" y="168809"/>
                    <a:pt x="17215" y="179044"/>
                    <a:pt x="33412" y="179044"/>
                  </a:cubicBezTo>
                  <a:cubicBezTo>
                    <a:pt x="60320" y="179044"/>
                    <a:pt x="87229" y="153872"/>
                    <a:pt x="94544" y="122615"/>
                  </a:cubicBezTo>
                  <a:lnTo>
                    <a:pt x="119623" y="16948"/>
                  </a:lnTo>
                  <a:close/>
                </a:path>
              </a:pathLst>
            </a:custGeom>
            <a:solidFill>
              <a:srgbClr val="1A1AFF"/>
            </a:solidFill>
            <a:ln w="24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A7ACB568-085A-F684-31F4-6C0F96627161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8589251" y="7607542"/>
              <a:ext cx="60609" cy="276613"/>
            </a:xfrm>
            <a:custGeom>
              <a:avLst/>
              <a:gdLst>
                <a:gd name="connsiteX0" fmla="*/ 60848 w 60609"/>
                <a:gd name="connsiteY0" fmla="*/ 138382 h 276613"/>
                <a:gd name="connsiteX1" fmla="*/ 43606 w 60609"/>
                <a:gd name="connsiteY1" fmla="*/ 52078 h 276613"/>
                <a:gd name="connsiteX2" fmla="*/ 2851 w 60609"/>
                <a:gd name="connsiteY2" fmla="*/ 75 h 276613"/>
                <a:gd name="connsiteX3" fmla="*/ 239 w 60609"/>
                <a:gd name="connsiteY3" fmla="*/ 2841 h 276613"/>
                <a:gd name="connsiteX4" fmla="*/ 5203 w 60609"/>
                <a:gd name="connsiteY4" fmla="*/ 9203 h 276613"/>
                <a:gd name="connsiteX5" fmla="*/ 45696 w 60609"/>
                <a:gd name="connsiteY5" fmla="*/ 138382 h 276613"/>
                <a:gd name="connsiteX6" fmla="*/ 3635 w 60609"/>
                <a:gd name="connsiteY6" fmla="*/ 269220 h 276613"/>
                <a:gd name="connsiteX7" fmla="*/ 239 w 60609"/>
                <a:gd name="connsiteY7" fmla="*/ 273922 h 276613"/>
                <a:gd name="connsiteX8" fmla="*/ 2851 w 60609"/>
                <a:gd name="connsiteY8" fmla="*/ 276688 h 276613"/>
                <a:gd name="connsiteX9" fmla="*/ 44390 w 60609"/>
                <a:gd name="connsiteY9" fmla="*/ 222749 h 276613"/>
                <a:gd name="connsiteX10" fmla="*/ 60848 w 60609"/>
                <a:gd name="connsiteY10" fmla="*/ 138382 h 27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609" h="276613">
                  <a:moveTo>
                    <a:pt x="60848" y="138382"/>
                  </a:moveTo>
                  <a:cubicBezTo>
                    <a:pt x="60848" y="116806"/>
                    <a:pt x="57974" y="83335"/>
                    <a:pt x="43606" y="52078"/>
                  </a:cubicBezTo>
                  <a:cubicBezTo>
                    <a:pt x="27931" y="18055"/>
                    <a:pt x="5464" y="75"/>
                    <a:pt x="2851" y="75"/>
                  </a:cubicBezTo>
                  <a:cubicBezTo>
                    <a:pt x="1284" y="75"/>
                    <a:pt x="239" y="1181"/>
                    <a:pt x="239" y="2841"/>
                  </a:cubicBezTo>
                  <a:cubicBezTo>
                    <a:pt x="239" y="3671"/>
                    <a:pt x="239" y="4224"/>
                    <a:pt x="5203" y="9203"/>
                  </a:cubicBezTo>
                  <a:cubicBezTo>
                    <a:pt x="30805" y="36588"/>
                    <a:pt x="45696" y="80569"/>
                    <a:pt x="45696" y="138382"/>
                  </a:cubicBezTo>
                  <a:cubicBezTo>
                    <a:pt x="45696" y="185683"/>
                    <a:pt x="36030" y="234367"/>
                    <a:pt x="3635" y="269220"/>
                  </a:cubicBezTo>
                  <a:cubicBezTo>
                    <a:pt x="239" y="272539"/>
                    <a:pt x="239" y="273092"/>
                    <a:pt x="239" y="273922"/>
                  </a:cubicBezTo>
                  <a:cubicBezTo>
                    <a:pt x="239" y="275582"/>
                    <a:pt x="1284" y="276688"/>
                    <a:pt x="2851" y="276688"/>
                  </a:cubicBezTo>
                  <a:cubicBezTo>
                    <a:pt x="5464" y="276688"/>
                    <a:pt x="28976" y="257879"/>
                    <a:pt x="44390" y="222749"/>
                  </a:cubicBezTo>
                  <a:cubicBezTo>
                    <a:pt x="57713" y="192321"/>
                    <a:pt x="60848" y="161617"/>
                    <a:pt x="60848" y="138382"/>
                  </a:cubicBezTo>
                  <a:close/>
                </a:path>
              </a:pathLst>
            </a:custGeom>
            <a:solidFill>
              <a:srgbClr val="1A1AFF"/>
            </a:solidFill>
            <a:ln w="2434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B10FDA8-6EEE-1735-1A05-DECA2F4FE0A7}"/>
              </a:ext>
            </a:extLst>
          </p:cNvPr>
          <p:cNvGrpSpPr/>
          <p:nvPr/>
        </p:nvGrpSpPr>
        <p:grpSpPr>
          <a:xfrm>
            <a:off x="2101408" y="5250538"/>
            <a:ext cx="837227" cy="444467"/>
            <a:chOff x="3885358" y="4048802"/>
            <a:chExt cx="1086056" cy="576565"/>
          </a:xfrm>
        </p:grpSpPr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73DD6FC2-DF85-4A8A-8AB5-9DC1A365288C}"/>
                </a:ext>
              </a:extLst>
            </p:cNvPr>
            <p:cNvCxnSpPr>
              <a:cxnSpLocks/>
            </p:cNvCxnSpPr>
            <p:nvPr/>
          </p:nvCxnSpPr>
          <p:spPr>
            <a:xfrm>
              <a:off x="4971414" y="4048802"/>
              <a:ext cx="0" cy="576565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A8099808-1D4D-5605-CAC7-8EFADC5B3180}"/>
                </a:ext>
              </a:extLst>
            </p:cNvPr>
            <p:cNvCxnSpPr>
              <a:cxnSpLocks/>
            </p:cNvCxnSpPr>
            <p:nvPr/>
          </p:nvCxnSpPr>
          <p:spPr>
            <a:xfrm>
              <a:off x="4835657" y="4048802"/>
              <a:ext cx="0" cy="576565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FA312B94-7FA3-0CF3-1113-73883AACE32D}"/>
                </a:ext>
              </a:extLst>
            </p:cNvPr>
            <p:cNvCxnSpPr>
              <a:cxnSpLocks/>
            </p:cNvCxnSpPr>
            <p:nvPr/>
          </p:nvCxnSpPr>
          <p:spPr>
            <a:xfrm>
              <a:off x="4699900" y="4048802"/>
              <a:ext cx="0" cy="567393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C2F0D266-3DD6-E063-A6DD-4C54AF82837C}"/>
                </a:ext>
              </a:extLst>
            </p:cNvPr>
            <p:cNvCxnSpPr>
              <a:cxnSpLocks/>
            </p:cNvCxnSpPr>
            <p:nvPr/>
          </p:nvCxnSpPr>
          <p:spPr>
            <a:xfrm>
              <a:off x="4564143" y="4048802"/>
              <a:ext cx="0" cy="544706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8B907226-882E-C83A-5AB4-F9ECDBD579B5}"/>
                </a:ext>
              </a:extLst>
            </p:cNvPr>
            <p:cNvCxnSpPr>
              <a:cxnSpLocks/>
            </p:cNvCxnSpPr>
            <p:nvPr/>
          </p:nvCxnSpPr>
          <p:spPr>
            <a:xfrm>
              <a:off x="4428386" y="4048802"/>
              <a:ext cx="0" cy="528825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44168E37-40AF-53C9-0820-21B06CA9A68E}"/>
                </a:ext>
              </a:extLst>
            </p:cNvPr>
            <p:cNvCxnSpPr>
              <a:cxnSpLocks/>
            </p:cNvCxnSpPr>
            <p:nvPr/>
          </p:nvCxnSpPr>
          <p:spPr>
            <a:xfrm>
              <a:off x="4292629" y="4048802"/>
              <a:ext cx="0" cy="499332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01155A8C-A200-7BB1-B46F-CA57550BE9B7}"/>
                </a:ext>
              </a:extLst>
            </p:cNvPr>
            <p:cNvCxnSpPr>
              <a:cxnSpLocks/>
            </p:cNvCxnSpPr>
            <p:nvPr/>
          </p:nvCxnSpPr>
          <p:spPr>
            <a:xfrm>
              <a:off x="4156872" y="4048802"/>
              <a:ext cx="0" cy="456226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9F68154-7A22-0DB0-2BEB-9D8DE38FA07F}"/>
                </a:ext>
              </a:extLst>
            </p:cNvPr>
            <p:cNvCxnSpPr>
              <a:cxnSpLocks/>
            </p:cNvCxnSpPr>
            <p:nvPr/>
          </p:nvCxnSpPr>
          <p:spPr>
            <a:xfrm>
              <a:off x="4021115" y="4048802"/>
              <a:ext cx="0" cy="372284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EF6F5454-3201-AB64-895D-4CEA3E8F47AE}"/>
                </a:ext>
              </a:extLst>
            </p:cNvPr>
            <p:cNvCxnSpPr>
              <a:cxnSpLocks/>
            </p:cNvCxnSpPr>
            <p:nvPr/>
          </p:nvCxnSpPr>
          <p:spPr>
            <a:xfrm>
              <a:off x="3885358" y="4048802"/>
              <a:ext cx="0" cy="263385"/>
            </a:xfrm>
            <a:prstGeom prst="straightConnector1">
              <a:avLst/>
            </a:prstGeom>
            <a:ln w="12700">
              <a:solidFill>
                <a:srgbClr val="0432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F62F3F6A-DFE8-D2F8-C554-E9E162D096AE}"/>
              </a:ext>
            </a:extLst>
          </p:cNvPr>
          <p:cNvSpPr txBox="1"/>
          <p:nvPr/>
        </p:nvSpPr>
        <p:spPr>
          <a:xfrm>
            <a:off x="4285651" y="3343527"/>
            <a:ext cx="386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2000"/>
              <a:t>            donne l’épaisseur :</a:t>
            </a:r>
          </a:p>
        </p:txBody>
      </p:sp>
      <p:grpSp>
        <p:nvGrpSpPr>
          <p:cNvPr id="409" name="Groupe 40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\green{x})&#10;$$&#10;&#10;&#10;\end{document}&#10;" title="IguanaTex Vector Display">
            <a:extLst>
              <a:ext uri="{FF2B5EF4-FFF2-40B4-BE49-F238E27FC236}">
                <a16:creationId xmlns:a16="http://schemas.microsoft.com/office/drawing/2014/main" id="{E8FC899A-94FF-AE33-7427-0E6FD589E8F9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8262027" y="3392254"/>
            <a:ext cx="605584" cy="322556"/>
            <a:chOff x="14399481" y="5132714"/>
            <a:chExt cx="470340" cy="250520"/>
          </a:xfrm>
        </p:grpSpPr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F6EA98B3-C0A1-5CC6-86AC-54346C92BF11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14399481" y="5142485"/>
              <a:ext cx="114126" cy="181126"/>
            </a:xfrm>
            <a:custGeom>
              <a:avLst/>
              <a:gdLst>
                <a:gd name="connsiteX0" fmla="*/ 62020 w 114126"/>
                <a:gd name="connsiteY0" fmla="*/ 68717 h 181126"/>
                <a:gd name="connsiteX1" fmla="*/ 225 w 114126"/>
                <a:gd name="connsiteY1" fmla="*/ 139114 h 181126"/>
                <a:gd name="connsiteX2" fmla="*/ 44205 w 114126"/>
                <a:gd name="connsiteY2" fmla="*/ 181201 h 181126"/>
                <a:gd name="connsiteX3" fmla="*/ 99876 w 114126"/>
                <a:gd name="connsiteY3" fmla="*/ 107298 h 181126"/>
                <a:gd name="connsiteX4" fmla="*/ 79278 w 114126"/>
                <a:gd name="connsiteY4" fmla="*/ 60701 h 181126"/>
                <a:gd name="connsiteX5" fmla="*/ 52834 w 114126"/>
                <a:gd name="connsiteY5" fmla="*/ 19615 h 181126"/>
                <a:gd name="connsiteX6" fmla="*/ 68143 w 114126"/>
                <a:gd name="connsiteY6" fmla="*/ 8091 h 181126"/>
                <a:gd name="connsiteX7" fmla="*/ 87907 w 114126"/>
                <a:gd name="connsiteY7" fmla="*/ 14855 h 181126"/>
                <a:gd name="connsiteX8" fmla="*/ 103216 w 114126"/>
                <a:gd name="connsiteY8" fmla="*/ 21118 h 181126"/>
                <a:gd name="connsiteX9" fmla="*/ 114351 w 114126"/>
                <a:gd name="connsiteY9" fmla="*/ 11098 h 181126"/>
                <a:gd name="connsiteX10" fmla="*/ 99876 w 114126"/>
                <a:gd name="connsiteY10" fmla="*/ 2830 h 181126"/>
                <a:gd name="connsiteX11" fmla="*/ 77051 w 114126"/>
                <a:gd name="connsiteY11" fmla="*/ 75 h 181126"/>
                <a:gd name="connsiteX12" fmla="*/ 45318 w 114126"/>
                <a:gd name="connsiteY12" fmla="*/ 25878 h 181126"/>
                <a:gd name="connsiteX13" fmla="*/ 62020 w 114126"/>
                <a:gd name="connsiteY13" fmla="*/ 68717 h 181126"/>
                <a:gd name="connsiteX14" fmla="*/ 65360 w 114126"/>
                <a:gd name="connsiteY14" fmla="*/ 74229 h 181126"/>
                <a:gd name="connsiteX15" fmla="*/ 80669 w 114126"/>
                <a:gd name="connsiteY15" fmla="*/ 117318 h 181126"/>
                <a:gd name="connsiteX16" fmla="*/ 44205 w 114126"/>
                <a:gd name="connsiteY16" fmla="*/ 175690 h 181126"/>
                <a:gd name="connsiteX17" fmla="*/ 17483 w 114126"/>
                <a:gd name="connsiteY17" fmla="*/ 146128 h 181126"/>
                <a:gd name="connsiteX18" fmla="*/ 65360 w 114126"/>
                <a:gd name="connsiteY18" fmla="*/ 74229 h 18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26" h="181126">
                  <a:moveTo>
                    <a:pt x="62020" y="68717"/>
                  </a:moveTo>
                  <a:cubicBezTo>
                    <a:pt x="27225" y="76233"/>
                    <a:pt x="225" y="108801"/>
                    <a:pt x="225" y="139114"/>
                  </a:cubicBezTo>
                  <a:cubicBezTo>
                    <a:pt x="225" y="163164"/>
                    <a:pt x="18039" y="181201"/>
                    <a:pt x="44205" y="181201"/>
                  </a:cubicBezTo>
                  <a:cubicBezTo>
                    <a:pt x="76772" y="181201"/>
                    <a:pt x="99876" y="141869"/>
                    <a:pt x="99876" y="107298"/>
                  </a:cubicBezTo>
                  <a:cubicBezTo>
                    <a:pt x="99876" y="84500"/>
                    <a:pt x="88742" y="71974"/>
                    <a:pt x="79278" y="60701"/>
                  </a:cubicBezTo>
                  <a:cubicBezTo>
                    <a:pt x="69257" y="49427"/>
                    <a:pt x="52834" y="30638"/>
                    <a:pt x="52834" y="19615"/>
                  </a:cubicBezTo>
                  <a:cubicBezTo>
                    <a:pt x="52834" y="14104"/>
                    <a:pt x="58401" y="8091"/>
                    <a:pt x="68143" y="8091"/>
                  </a:cubicBezTo>
                  <a:cubicBezTo>
                    <a:pt x="76494" y="8091"/>
                    <a:pt x="82061" y="11348"/>
                    <a:pt x="87907" y="14855"/>
                  </a:cubicBezTo>
                  <a:cubicBezTo>
                    <a:pt x="93474" y="17862"/>
                    <a:pt x="99041" y="21118"/>
                    <a:pt x="103216" y="21118"/>
                  </a:cubicBezTo>
                  <a:cubicBezTo>
                    <a:pt x="110175" y="21118"/>
                    <a:pt x="114351" y="15106"/>
                    <a:pt x="114351" y="11098"/>
                  </a:cubicBezTo>
                  <a:cubicBezTo>
                    <a:pt x="114351" y="5586"/>
                    <a:pt x="109897" y="4835"/>
                    <a:pt x="99876" y="2830"/>
                  </a:cubicBezTo>
                  <a:cubicBezTo>
                    <a:pt x="85401" y="75"/>
                    <a:pt x="81505" y="75"/>
                    <a:pt x="77051" y="75"/>
                  </a:cubicBezTo>
                  <a:cubicBezTo>
                    <a:pt x="55339" y="75"/>
                    <a:pt x="45318" y="10847"/>
                    <a:pt x="45318" y="25878"/>
                  </a:cubicBezTo>
                  <a:cubicBezTo>
                    <a:pt x="45318" y="39406"/>
                    <a:pt x="53391" y="53436"/>
                    <a:pt x="62020" y="68717"/>
                  </a:cubicBezTo>
                  <a:close/>
                  <a:moveTo>
                    <a:pt x="65360" y="74229"/>
                  </a:moveTo>
                  <a:cubicBezTo>
                    <a:pt x="72319" y="85753"/>
                    <a:pt x="80669" y="99281"/>
                    <a:pt x="80669" y="117318"/>
                  </a:cubicBezTo>
                  <a:cubicBezTo>
                    <a:pt x="80669" y="133853"/>
                    <a:pt x="70092" y="175690"/>
                    <a:pt x="44205" y="175690"/>
                  </a:cubicBezTo>
                  <a:cubicBezTo>
                    <a:pt x="28895" y="175690"/>
                    <a:pt x="17483" y="165168"/>
                    <a:pt x="17483" y="146128"/>
                  </a:cubicBezTo>
                  <a:cubicBezTo>
                    <a:pt x="17483" y="130345"/>
                    <a:pt x="27782" y="83248"/>
                    <a:pt x="65360" y="74229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2A12F8E8-CC09-A2A7-45BF-075C6511F144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14549596" y="5132714"/>
              <a:ext cx="64578" cy="250520"/>
            </a:xfrm>
            <a:custGeom>
              <a:avLst/>
              <a:gdLst>
                <a:gd name="connsiteX0" fmla="*/ 64808 w 64578"/>
                <a:gd name="connsiteY0" fmla="*/ 248090 h 250520"/>
                <a:gd name="connsiteX1" fmla="*/ 60076 w 64578"/>
                <a:gd name="connsiteY1" fmla="*/ 242579 h 250520"/>
                <a:gd name="connsiteX2" fmla="*/ 16374 w 64578"/>
                <a:gd name="connsiteY2" fmla="*/ 125335 h 250520"/>
                <a:gd name="connsiteX3" fmla="*/ 61189 w 64578"/>
                <a:gd name="connsiteY3" fmla="*/ 6839 h 250520"/>
                <a:gd name="connsiteX4" fmla="*/ 64808 w 64578"/>
                <a:gd name="connsiteY4" fmla="*/ 2580 h 250520"/>
                <a:gd name="connsiteX5" fmla="*/ 62024 w 64578"/>
                <a:gd name="connsiteY5" fmla="*/ 75 h 250520"/>
                <a:gd name="connsiteX6" fmla="*/ 17766 w 64578"/>
                <a:gd name="connsiteY6" fmla="*/ 48926 h 250520"/>
                <a:gd name="connsiteX7" fmla="*/ 229 w 64578"/>
                <a:gd name="connsiteY7" fmla="*/ 125335 h 250520"/>
                <a:gd name="connsiteX8" fmla="*/ 18601 w 64578"/>
                <a:gd name="connsiteY8" fmla="*/ 203497 h 250520"/>
                <a:gd name="connsiteX9" fmla="*/ 62024 w 64578"/>
                <a:gd name="connsiteY9" fmla="*/ 250595 h 250520"/>
                <a:gd name="connsiteX10" fmla="*/ 64808 w 64578"/>
                <a:gd name="connsiteY10" fmla="*/ 248090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50520">
                  <a:moveTo>
                    <a:pt x="64808" y="248090"/>
                  </a:moveTo>
                  <a:cubicBezTo>
                    <a:pt x="64808" y="247339"/>
                    <a:pt x="64808" y="246837"/>
                    <a:pt x="60076" y="242579"/>
                  </a:cubicBezTo>
                  <a:cubicBezTo>
                    <a:pt x="25281" y="211013"/>
                    <a:pt x="16374" y="163665"/>
                    <a:pt x="16374" y="125335"/>
                  </a:cubicBezTo>
                  <a:cubicBezTo>
                    <a:pt x="16374" y="81744"/>
                    <a:pt x="26952" y="38154"/>
                    <a:pt x="61189" y="6839"/>
                  </a:cubicBezTo>
                  <a:cubicBezTo>
                    <a:pt x="64808" y="3833"/>
                    <a:pt x="64808" y="3331"/>
                    <a:pt x="64808" y="2580"/>
                  </a:cubicBezTo>
                  <a:cubicBezTo>
                    <a:pt x="64808" y="826"/>
                    <a:pt x="63695" y="75"/>
                    <a:pt x="62024" y="75"/>
                  </a:cubicBezTo>
                  <a:cubicBezTo>
                    <a:pt x="59241" y="75"/>
                    <a:pt x="34189" y="17110"/>
                    <a:pt x="17766" y="48926"/>
                  </a:cubicBezTo>
                  <a:cubicBezTo>
                    <a:pt x="3570" y="76483"/>
                    <a:pt x="229" y="104291"/>
                    <a:pt x="229" y="125335"/>
                  </a:cubicBezTo>
                  <a:cubicBezTo>
                    <a:pt x="229" y="144876"/>
                    <a:pt x="3291" y="175189"/>
                    <a:pt x="18601" y="203497"/>
                  </a:cubicBezTo>
                  <a:cubicBezTo>
                    <a:pt x="35302" y="234311"/>
                    <a:pt x="59241" y="250595"/>
                    <a:pt x="62024" y="250595"/>
                  </a:cubicBezTo>
                  <a:cubicBezTo>
                    <a:pt x="63695" y="250595"/>
                    <a:pt x="64808" y="249844"/>
                    <a:pt x="64808" y="248090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AC22F045-0A83-1889-BF67-3C932BF696DF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14638361" y="5209875"/>
              <a:ext cx="138621" cy="113485"/>
            </a:xfrm>
            <a:custGeom>
              <a:avLst/>
              <a:gdLst>
                <a:gd name="connsiteX0" fmla="*/ 85132 w 138621"/>
                <a:gd name="connsiteY0" fmla="*/ 35148 h 113485"/>
                <a:gd name="connsiteX1" fmla="*/ 112689 w 138621"/>
                <a:gd name="connsiteY1" fmla="*/ 5586 h 113485"/>
                <a:gd name="connsiteX2" fmla="*/ 126607 w 138621"/>
                <a:gd name="connsiteY2" fmla="*/ 8843 h 113485"/>
                <a:gd name="connsiteX3" fmla="*/ 113246 w 138621"/>
                <a:gd name="connsiteY3" fmla="*/ 22371 h 113485"/>
                <a:gd name="connsiteX4" fmla="*/ 123823 w 138621"/>
                <a:gd name="connsiteY4" fmla="*/ 31139 h 113485"/>
                <a:gd name="connsiteX5" fmla="*/ 138855 w 138621"/>
                <a:gd name="connsiteY5" fmla="*/ 16609 h 113485"/>
                <a:gd name="connsiteX6" fmla="*/ 112967 w 138621"/>
                <a:gd name="connsiteY6" fmla="*/ 75 h 113485"/>
                <a:gd name="connsiteX7" fmla="*/ 83740 w 138621"/>
                <a:gd name="connsiteY7" fmla="*/ 19114 h 113485"/>
                <a:gd name="connsiteX8" fmla="*/ 53678 w 138621"/>
                <a:gd name="connsiteY8" fmla="*/ 75 h 113485"/>
                <a:gd name="connsiteX9" fmla="*/ 8862 w 138621"/>
                <a:gd name="connsiteY9" fmla="*/ 38655 h 113485"/>
                <a:gd name="connsiteX10" fmla="*/ 12202 w 138621"/>
                <a:gd name="connsiteY10" fmla="*/ 41160 h 113485"/>
                <a:gd name="connsiteX11" fmla="*/ 15821 w 138621"/>
                <a:gd name="connsiteY11" fmla="*/ 38404 h 113485"/>
                <a:gd name="connsiteX12" fmla="*/ 53121 w 138621"/>
                <a:gd name="connsiteY12" fmla="*/ 5586 h 113485"/>
                <a:gd name="connsiteX13" fmla="*/ 68152 w 138621"/>
                <a:gd name="connsiteY13" fmla="*/ 22371 h 113485"/>
                <a:gd name="connsiteX14" fmla="*/ 53121 w 138621"/>
                <a:gd name="connsiteY14" fmla="*/ 81995 h 113485"/>
                <a:gd name="connsiteX15" fmla="*/ 26677 w 138621"/>
                <a:gd name="connsiteY15" fmla="*/ 108049 h 113485"/>
                <a:gd name="connsiteX16" fmla="*/ 12759 w 138621"/>
                <a:gd name="connsiteY16" fmla="*/ 104792 h 113485"/>
                <a:gd name="connsiteX17" fmla="*/ 25842 w 138621"/>
                <a:gd name="connsiteY17" fmla="*/ 91264 h 113485"/>
                <a:gd name="connsiteX18" fmla="*/ 15543 w 138621"/>
                <a:gd name="connsiteY18" fmla="*/ 82496 h 113485"/>
                <a:gd name="connsiteX19" fmla="*/ 233 w 138621"/>
                <a:gd name="connsiteY19" fmla="*/ 97026 h 113485"/>
                <a:gd name="connsiteX20" fmla="*/ 26399 w 138621"/>
                <a:gd name="connsiteY20" fmla="*/ 113561 h 113485"/>
                <a:gd name="connsiteX21" fmla="*/ 55626 w 138621"/>
                <a:gd name="connsiteY21" fmla="*/ 94521 h 113485"/>
                <a:gd name="connsiteX22" fmla="*/ 85689 w 138621"/>
                <a:gd name="connsiteY22" fmla="*/ 113561 h 113485"/>
                <a:gd name="connsiteX23" fmla="*/ 130225 w 138621"/>
                <a:gd name="connsiteY23" fmla="*/ 74980 h 113485"/>
                <a:gd name="connsiteX24" fmla="*/ 126885 w 138621"/>
                <a:gd name="connsiteY24" fmla="*/ 72475 h 113485"/>
                <a:gd name="connsiteX25" fmla="*/ 123267 w 138621"/>
                <a:gd name="connsiteY25" fmla="*/ 75231 h 113485"/>
                <a:gd name="connsiteX26" fmla="*/ 86245 w 138621"/>
                <a:gd name="connsiteY26" fmla="*/ 108049 h 113485"/>
                <a:gd name="connsiteX27" fmla="*/ 70936 w 138621"/>
                <a:gd name="connsiteY27" fmla="*/ 91515 h 113485"/>
                <a:gd name="connsiteX28" fmla="*/ 75668 w 138621"/>
                <a:gd name="connsiteY28" fmla="*/ 69469 h 113485"/>
                <a:gd name="connsiteX29" fmla="*/ 85132 w 138621"/>
                <a:gd name="connsiteY29" fmla="*/ 35148 h 11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8621" h="113485">
                  <a:moveTo>
                    <a:pt x="85132" y="35148"/>
                  </a:moveTo>
                  <a:cubicBezTo>
                    <a:pt x="86802" y="28634"/>
                    <a:pt x="93204" y="5586"/>
                    <a:pt x="112689" y="5586"/>
                  </a:cubicBezTo>
                  <a:cubicBezTo>
                    <a:pt x="114081" y="5586"/>
                    <a:pt x="120761" y="5586"/>
                    <a:pt x="126607" y="8843"/>
                  </a:cubicBezTo>
                  <a:cubicBezTo>
                    <a:pt x="118813" y="10096"/>
                    <a:pt x="113246" y="16359"/>
                    <a:pt x="113246" y="22371"/>
                  </a:cubicBezTo>
                  <a:cubicBezTo>
                    <a:pt x="113246" y="26379"/>
                    <a:pt x="116308" y="31139"/>
                    <a:pt x="123823" y="31139"/>
                  </a:cubicBezTo>
                  <a:cubicBezTo>
                    <a:pt x="129947" y="31139"/>
                    <a:pt x="138855" y="26630"/>
                    <a:pt x="138855" y="16609"/>
                  </a:cubicBezTo>
                  <a:cubicBezTo>
                    <a:pt x="138855" y="3582"/>
                    <a:pt x="122432" y="75"/>
                    <a:pt x="112967" y="75"/>
                  </a:cubicBezTo>
                  <a:cubicBezTo>
                    <a:pt x="96823" y="75"/>
                    <a:pt x="87080" y="13352"/>
                    <a:pt x="83740" y="19114"/>
                  </a:cubicBezTo>
                  <a:cubicBezTo>
                    <a:pt x="76781" y="2580"/>
                    <a:pt x="61750" y="75"/>
                    <a:pt x="53678" y="75"/>
                  </a:cubicBezTo>
                  <a:cubicBezTo>
                    <a:pt x="24729" y="75"/>
                    <a:pt x="8862" y="32392"/>
                    <a:pt x="8862" y="38655"/>
                  </a:cubicBezTo>
                  <a:cubicBezTo>
                    <a:pt x="8862" y="41160"/>
                    <a:pt x="11646" y="41160"/>
                    <a:pt x="12202" y="41160"/>
                  </a:cubicBezTo>
                  <a:cubicBezTo>
                    <a:pt x="14429" y="41160"/>
                    <a:pt x="15264" y="40659"/>
                    <a:pt x="15821" y="38404"/>
                  </a:cubicBezTo>
                  <a:cubicBezTo>
                    <a:pt x="25285" y="11849"/>
                    <a:pt x="43657" y="5586"/>
                    <a:pt x="53121" y="5586"/>
                  </a:cubicBezTo>
                  <a:cubicBezTo>
                    <a:pt x="58410" y="5586"/>
                    <a:pt x="68152" y="7841"/>
                    <a:pt x="68152" y="22371"/>
                  </a:cubicBezTo>
                  <a:cubicBezTo>
                    <a:pt x="68152" y="30137"/>
                    <a:pt x="63420" y="46922"/>
                    <a:pt x="53121" y="81995"/>
                  </a:cubicBezTo>
                  <a:cubicBezTo>
                    <a:pt x="48667" y="97527"/>
                    <a:pt x="38925" y="108049"/>
                    <a:pt x="26677" y="108049"/>
                  </a:cubicBezTo>
                  <a:cubicBezTo>
                    <a:pt x="25007" y="108049"/>
                    <a:pt x="18605" y="108049"/>
                    <a:pt x="12759" y="104792"/>
                  </a:cubicBezTo>
                  <a:cubicBezTo>
                    <a:pt x="19718" y="103540"/>
                    <a:pt x="25842" y="98279"/>
                    <a:pt x="25842" y="91264"/>
                  </a:cubicBezTo>
                  <a:cubicBezTo>
                    <a:pt x="25842" y="84500"/>
                    <a:pt x="19718" y="82496"/>
                    <a:pt x="15543" y="82496"/>
                  </a:cubicBezTo>
                  <a:cubicBezTo>
                    <a:pt x="7192" y="82496"/>
                    <a:pt x="233" y="89010"/>
                    <a:pt x="233" y="97026"/>
                  </a:cubicBezTo>
                  <a:cubicBezTo>
                    <a:pt x="233" y="108550"/>
                    <a:pt x="14151" y="113561"/>
                    <a:pt x="26399" y="113561"/>
                  </a:cubicBezTo>
                  <a:cubicBezTo>
                    <a:pt x="44770" y="113561"/>
                    <a:pt x="54791" y="96024"/>
                    <a:pt x="55626" y="94521"/>
                  </a:cubicBezTo>
                  <a:cubicBezTo>
                    <a:pt x="58966" y="103790"/>
                    <a:pt x="68987" y="113561"/>
                    <a:pt x="85689" y="113561"/>
                  </a:cubicBezTo>
                  <a:cubicBezTo>
                    <a:pt x="114359" y="113561"/>
                    <a:pt x="130225" y="81243"/>
                    <a:pt x="130225" y="74980"/>
                  </a:cubicBezTo>
                  <a:cubicBezTo>
                    <a:pt x="130225" y="72475"/>
                    <a:pt x="127720" y="72475"/>
                    <a:pt x="126885" y="72475"/>
                  </a:cubicBezTo>
                  <a:cubicBezTo>
                    <a:pt x="124380" y="72475"/>
                    <a:pt x="123823" y="73477"/>
                    <a:pt x="123267" y="75231"/>
                  </a:cubicBezTo>
                  <a:cubicBezTo>
                    <a:pt x="114081" y="102037"/>
                    <a:pt x="95153" y="108049"/>
                    <a:pt x="86245" y="108049"/>
                  </a:cubicBezTo>
                  <a:cubicBezTo>
                    <a:pt x="75389" y="108049"/>
                    <a:pt x="70936" y="100032"/>
                    <a:pt x="70936" y="91515"/>
                  </a:cubicBezTo>
                  <a:cubicBezTo>
                    <a:pt x="70936" y="86003"/>
                    <a:pt x="72606" y="80492"/>
                    <a:pt x="75668" y="69469"/>
                  </a:cubicBezTo>
                  <a:lnTo>
                    <a:pt x="85132" y="35148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5226592F-B898-1608-2451-2B5F7A8380E0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14805243" y="5132714"/>
              <a:ext cx="64578" cy="250520"/>
            </a:xfrm>
            <a:custGeom>
              <a:avLst/>
              <a:gdLst>
                <a:gd name="connsiteX0" fmla="*/ 64818 w 64578"/>
                <a:gd name="connsiteY0" fmla="*/ 125335 h 250520"/>
                <a:gd name="connsiteX1" fmla="*/ 46446 w 64578"/>
                <a:gd name="connsiteY1" fmla="*/ 47173 h 250520"/>
                <a:gd name="connsiteX2" fmla="*/ 3022 w 64578"/>
                <a:gd name="connsiteY2" fmla="*/ 75 h 250520"/>
                <a:gd name="connsiteX3" fmla="*/ 239 w 64578"/>
                <a:gd name="connsiteY3" fmla="*/ 2580 h 250520"/>
                <a:gd name="connsiteX4" fmla="*/ 5528 w 64578"/>
                <a:gd name="connsiteY4" fmla="*/ 8342 h 250520"/>
                <a:gd name="connsiteX5" fmla="*/ 48673 w 64578"/>
                <a:gd name="connsiteY5" fmla="*/ 125335 h 250520"/>
                <a:gd name="connsiteX6" fmla="*/ 3858 w 64578"/>
                <a:gd name="connsiteY6" fmla="*/ 243831 h 250520"/>
                <a:gd name="connsiteX7" fmla="*/ 239 w 64578"/>
                <a:gd name="connsiteY7" fmla="*/ 248090 h 250520"/>
                <a:gd name="connsiteX8" fmla="*/ 3022 w 64578"/>
                <a:gd name="connsiteY8" fmla="*/ 250595 h 250520"/>
                <a:gd name="connsiteX9" fmla="*/ 47281 w 64578"/>
                <a:gd name="connsiteY9" fmla="*/ 201744 h 250520"/>
                <a:gd name="connsiteX10" fmla="*/ 64818 w 64578"/>
                <a:gd name="connsiteY10" fmla="*/ 125335 h 2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50520">
                  <a:moveTo>
                    <a:pt x="64818" y="125335"/>
                  </a:moveTo>
                  <a:cubicBezTo>
                    <a:pt x="64818" y="105794"/>
                    <a:pt x="61756" y="75481"/>
                    <a:pt x="46446" y="47173"/>
                  </a:cubicBezTo>
                  <a:cubicBezTo>
                    <a:pt x="29745" y="16359"/>
                    <a:pt x="5806" y="75"/>
                    <a:pt x="3022" y="75"/>
                  </a:cubicBezTo>
                  <a:cubicBezTo>
                    <a:pt x="1352" y="75"/>
                    <a:pt x="239" y="1077"/>
                    <a:pt x="239" y="2580"/>
                  </a:cubicBezTo>
                  <a:cubicBezTo>
                    <a:pt x="239" y="3331"/>
                    <a:pt x="239" y="3833"/>
                    <a:pt x="5528" y="8342"/>
                  </a:cubicBezTo>
                  <a:cubicBezTo>
                    <a:pt x="32807" y="33143"/>
                    <a:pt x="48673" y="72976"/>
                    <a:pt x="48673" y="125335"/>
                  </a:cubicBezTo>
                  <a:cubicBezTo>
                    <a:pt x="48673" y="168174"/>
                    <a:pt x="38374" y="212266"/>
                    <a:pt x="3858" y="243831"/>
                  </a:cubicBezTo>
                  <a:cubicBezTo>
                    <a:pt x="239" y="246837"/>
                    <a:pt x="239" y="247339"/>
                    <a:pt x="239" y="248090"/>
                  </a:cubicBezTo>
                  <a:cubicBezTo>
                    <a:pt x="239" y="249593"/>
                    <a:pt x="1352" y="250595"/>
                    <a:pt x="3022" y="250595"/>
                  </a:cubicBezTo>
                  <a:cubicBezTo>
                    <a:pt x="5806" y="250595"/>
                    <a:pt x="30858" y="233560"/>
                    <a:pt x="47281" y="201744"/>
                  </a:cubicBezTo>
                  <a:cubicBezTo>
                    <a:pt x="61477" y="174187"/>
                    <a:pt x="64818" y="146379"/>
                    <a:pt x="64818" y="125335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22" name="Groupe 421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sum \vv{F} = \vv{0}&#10;$$&#10;\end{document}&#10;" title="IguanaTex Vector Display">
            <a:extLst>
              <a:ext uri="{FF2B5EF4-FFF2-40B4-BE49-F238E27FC236}">
                <a16:creationId xmlns:a16="http://schemas.microsoft.com/office/drawing/2014/main" id="{39A5B7F9-C01B-66C8-26A6-392309F2098E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4737100" y="3403600"/>
            <a:ext cx="978721" cy="310205"/>
            <a:chOff x="10689602" y="5112880"/>
            <a:chExt cx="1152683" cy="365342"/>
          </a:xfrm>
        </p:grpSpPr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7C1FA8C5-0F9C-907D-B619-5002A1D5740D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10689602" y="5112880"/>
              <a:ext cx="370492" cy="365342"/>
            </a:xfrm>
            <a:custGeom>
              <a:avLst/>
              <a:gdLst>
                <a:gd name="connsiteX0" fmla="*/ 337023 w 370492"/>
                <a:gd name="connsiteY0" fmla="*/ 365408 h 365342"/>
                <a:gd name="connsiteX1" fmla="*/ 370705 w 370492"/>
                <a:gd name="connsiteY1" fmla="*/ 281901 h 365342"/>
                <a:gd name="connsiteX2" fmla="*/ 363746 w 370492"/>
                <a:gd name="connsiteY2" fmla="*/ 281901 h 365342"/>
                <a:gd name="connsiteX3" fmla="*/ 291373 w 370492"/>
                <a:gd name="connsiteY3" fmla="*/ 334615 h 365342"/>
                <a:gd name="connsiteX4" fmla="*/ 204804 w 370492"/>
                <a:gd name="connsiteY4" fmla="*/ 342704 h 365342"/>
                <a:gd name="connsiteX5" fmla="*/ 36955 w 370492"/>
                <a:gd name="connsiteY5" fmla="*/ 342704 h 365342"/>
                <a:gd name="connsiteX6" fmla="*/ 178639 w 370492"/>
                <a:gd name="connsiteY6" fmla="*/ 186912 h 365342"/>
                <a:gd name="connsiteX7" fmla="*/ 181144 w 370492"/>
                <a:gd name="connsiteY7" fmla="*/ 182736 h 365342"/>
                <a:gd name="connsiteX8" fmla="*/ 179195 w 370492"/>
                <a:gd name="connsiteY8" fmla="*/ 178822 h 365342"/>
                <a:gd name="connsiteX9" fmla="*/ 49482 w 370492"/>
                <a:gd name="connsiteY9" fmla="*/ 12591 h 365342"/>
                <a:gd name="connsiteX10" fmla="*/ 202021 w 370492"/>
                <a:gd name="connsiteY10" fmla="*/ 12591 h 365342"/>
                <a:gd name="connsiteX11" fmla="*/ 267156 w 370492"/>
                <a:gd name="connsiteY11" fmla="*/ 16767 h 365342"/>
                <a:gd name="connsiteX12" fmla="*/ 328394 w 370492"/>
                <a:gd name="connsiteY12" fmla="*/ 36339 h 365342"/>
                <a:gd name="connsiteX13" fmla="*/ 363746 w 370492"/>
                <a:gd name="connsiteY13" fmla="*/ 73395 h 365342"/>
                <a:gd name="connsiteX14" fmla="*/ 370705 w 370492"/>
                <a:gd name="connsiteY14" fmla="*/ 73395 h 365342"/>
                <a:gd name="connsiteX15" fmla="*/ 337023 w 370492"/>
                <a:gd name="connsiteY15" fmla="*/ 65 h 365342"/>
                <a:gd name="connsiteX16" fmla="*/ 8006 w 370492"/>
                <a:gd name="connsiteY16" fmla="*/ 65 h 365342"/>
                <a:gd name="connsiteX17" fmla="*/ 491 w 370492"/>
                <a:gd name="connsiteY17" fmla="*/ 1892 h 365342"/>
                <a:gd name="connsiteX18" fmla="*/ 212 w 370492"/>
                <a:gd name="connsiteY18" fmla="*/ 10504 h 365342"/>
                <a:gd name="connsiteX19" fmla="*/ 147463 w 370492"/>
                <a:gd name="connsiteY19" fmla="*/ 199438 h 365342"/>
                <a:gd name="connsiteX20" fmla="*/ 3274 w 370492"/>
                <a:gd name="connsiteY20" fmla="*/ 357840 h 365342"/>
                <a:gd name="connsiteX21" fmla="*/ 491 w 370492"/>
                <a:gd name="connsiteY21" fmla="*/ 362537 h 365342"/>
                <a:gd name="connsiteX22" fmla="*/ 8006 w 370492"/>
                <a:gd name="connsiteY22" fmla="*/ 365408 h 365342"/>
                <a:gd name="connsiteX23" fmla="*/ 337023 w 370492"/>
                <a:gd name="connsiteY23" fmla="*/ 365408 h 36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0492" h="365342">
                  <a:moveTo>
                    <a:pt x="337023" y="365408"/>
                  </a:moveTo>
                  <a:lnTo>
                    <a:pt x="370705" y="281901"/>
                  </a:lnTo>
                  <a:lnTo>
                    <a:pt x="363746" y="281901"/>
                  </a:lnTo>
                  <a:cubicBezTo>
                    <a:pt x="352890" y="309041"/>
                    <a:pt x="323384" y="326786"/>
                    <a:pt x="291373" y="334615"/>
                  </a:cubicBezTo>
                  <a:cubicBezTo>
                    <a:pt x="285528" y="335919"/>
                    <a:pt x="258249" y="342704"/>
                    <a:pt x="204804" y="342704"/>
                  </a:cubicBezTo>
                  <a:lnTo>
                    <a:pt x="36955" y="342704"/>
                  </a:lnTo>
                  <a:lnTo>
                    <a:pt x="178639" y="186912"/>
                  </a:lnTo>
                  <a:cubicBezTo>
                    <a:pt x="180587" y="184824"/>
                    <a:pt x="181144" y="184041"/>
                    <a:pt x="181144" y="182736"/>
                  </a:cubicBezTo>
                  <a:cubicBezTo>
                    <a:pt x="181144" y="182215"/>
                    <a:pt x="181144" y="181432"/>
                    <a:pt x="179195" y="178822"/>
                  </a:cubicBezTo>
                  <a:lnTo>
                    <a:pt x="49482" y="12591"/>
                  </a:lnTo>
                  <a:lnTo>
                    <a:pt x="202021" y="12591"/>
                  </a:lnTo>
                  <a:cubicBezTo>
                    <a:pt x="239320" y="12591"/>
                    <a:pt x="264651" y="16245"/>
                    <a:pt x="267156" y="16767"/>
                  </a:cubicBezTo>
                  <a:cubicBezTo>
                    <a:pt x="282187" y="18854"/>
                    <a:pt x="306404" y="23291"/>
                    <a:pt x="328394" y="36339"/>
                  </a:cubicBezTo>
                  <a:cubicBezTo>
                    <a:pt x="335353" y="40514"/>
                    <a:pt x="354282" y="52257"/>
                    <a:pt x="363746" y="73395"/>
                  </a:cubicBezTo>
                  <a:lnTo>
                    <a:pt x="370705" y="73395"/>
                  </a:lnTo>
                  <a:lnTo>
                    <a:pt x="337023" y="65"/>
                  </a:lnTo>
                  <a:lnTo>
                    <a:pt x="8006" y="65"/>
                  </a:lnTo>
                  <a:cubicBezTo>
                    <a:pt x="1604" y="65"/>
                    <a:pt x="1326" y="326"/>
                    <a:pt x="491" y="1892"/>
                  </a:cubicBezTo>
                  <a:cubicBezTo>
                    <a:pt x="212" y="2675"/>
                    <a:pt x="212" y="7633"/>
                    <a:pt x="212" y="10504"/>
                  </a:cubicBezTo>
                  <a:lnTo>
                    <a:pt x="147463" y="199438"/>
                  </a:lnTo>
                  <a:lnTo>
                    <a:pt x="3274" y="357840"/>
                  </a:lnTo>
                  <a:cubicBezTo>
                    <a:pt x="491" y="360971"/>
                    <a:pt x="491" y="362276"/>
                    <a:pt x="491" y="362537"/>
                  </a:cubicBezTo>
                  <a:cubicBezTo>
                    <a:pt x="491" y="365408"/>
                    <a:pt x="2996" y="365408"/>
                    <a:pt x="8006" y="365408"/>
                  </a:cubicBezTo>
                  <a:lnTo>
                    <a:pt x="337023" y="365408"/>
                  </a:lnTo>
                  <a:close/>
                </a:path>
              </a:pathLst>
            </a:custGeom>
            <a:solidFill>
              <a:srgbClr val="000000"/>
            </a:solidFill>
            <a:ln w="256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98BEEB6D-0CE1-46C6-8F5A-CFD1D6623C32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11133332" y="5183340"/>
              <a:ext cx="177034" cy="177452"/>
            </a:xfrm>
            <a:custGeom>
              <a:avLst/>
              <a:gdLst>
                <a:gd name="connsiteX0" fmla="*/ 168634 w 177034"/>
                <a:gd name="connsiteY0" fmla="*/ 75 h 177452"/>
                <a:gd name="connsiteX1" fmla="*/ 229 w 177034"/>
                <a:gd name="connsiteY1" fmla="*/ 75 h 177452"/>
                <a:gd name="connsiteX2" fmla="*/ 229 w 177034"/>
                <a:gd name="connsiteY2" fmla="*/ 12340 h 177452"/>
                <a:gd name="connsiteX3" fmla="*/ 30291 w 177034"/>
                <a:gd name="connsiteY3" fmla="*/ 12340 h 177452"/>
                <a:gd name="connsiteX4" fmla="*/ 30291 w 177034"/>
                <a:gd name="connsiteY4" fmla="*/ 165262 h 177452"/>
                <a:gd name="connsiteX5" fmla="*/ 229 w 177034"/>
                <a:gd name="connsiteY5" fmla="*/ 165262 h 177452"/>
                <a:gd name="connsiteX6" fmla="*/ 229 w 177034"/>
                <a:gd name="connsiteY6" fmla="*/ 177527 h 177452"/>
                <a:gd name="connsiteX7" fmla="*/ 51168 w 177034"/>
                <a:gd name="connsiteY7" fmla="*/ 176744 h 177452"/>
                <a:gd name="connsiteX8" fmla="*/ 107396 w 177034"/>
                <a:gd name="connsiteY8" fmla="*/ 177527 h 177452"/>
                <a:gd name="connsiteX9" fmla="*/ 107396 w 177034"/>
                <a:gd name="connsiteY9" fmla="*/ 165262 h 177452"/>
                <a:gd name="connsiteX10" fmla="*/ 69818 w 177034"/>
                <a:gd name="connsiteY10" fmla="*/ 165262 h 177452"/>
                <a:gd name="connsiteX11" fmla="*/ 69818 w 177034"/>
                <a:gd name="connsiteY11" fmla="*/ 94803 h 177452"/>
                <a:gd name="connsiteX12" fmla="*/ 83735 w 177034"/>
                <a:gd name="connsiteY12" fmla="*/ 94803 h 177452"/>
                <a:gd name="connsiteX13" fmla="*/ 112963 w 177034"/>
                <a:gd name="connsiteY13" fmla="*/ 125335 h 177452"/>
                <a:gd name="connsiteX14" fmla="*/ 126046 w 177034"/>
                <a:gd name="connsiteY14" fmla="*/ 125335 h 177452"/>
                <a:gd name="connsiteX15" fmla="*/ 126046 w 177034"/>
                <a:gd name="connsiteY15" fmla="*/ 52006 h 177452"/>
                <a:gd name="connsiteX16" fmla="*/ 112963 w 177034"/>
                <a:gd name="connsiteY16" fmla="*/ 52006 h 177452"/>
                <a:gd name="connsiteX17" fmla="*/ 83735 w 177034"/>
                <a:gd name="connsiteY17" fmla="*/ 82538 h 177452"/>
                <a:gd name="connsiteX18" fmla="*/ 69818 w 177034"/>
                <a:gd name="connsiteY18" fmla="*/ 82538 h 177452"/>
                <a:gd name="connsiteX19" fmla="*/ 69818 w 177034"/>
                <a:gd name="connsiteY19" fmla="*/ 12340 h 177452"/>
                <a:gd name="connsiteX20" fmla="*/ 108787 w 177034"/>
                <a:gd name="connsiteY20" fmla="*/ 12340 h 177452"/>
                <a:gd name="connsiteX21" fmla="*/ 164180 w 177034"/>
                <a:gd name="connsiteY21" fmla="*/ 62966 h 177452"/>
                <a:gd name="connsiteX22" fmla="*/ 177263 w 177034"/>
                <a:gd name="connsiteY22" fmla="*/ 62966 h 177452"/>
                <a:gd name="connsiteX23" fmla="*/ 168634 w 177034"/>
                <a:gd name="connsiteY23" fmla="*/ 75 h 17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7034" h="177452">
                  <a:moveTo>
                    <a:pt x="168634" y="75"/>
                  </a:moveTo>
                  <a:lnTo>
                    <a:pt x="229" y="75"/>
                  </a:lnTo>
                  <a:lnTo>
                    <a:pt x="229" y="12340"/>
                  </a:lnTo>
                  <a:lnTo>
                    <a:pt x="30291" y="12340"/>
                  </a:lnTo>
                  <a:lnTo>
                    <a:pt x="30291" y="165262"/>
                  </a:lnTo>
                  <a:lnTo>
                    <a:pt x="229" y="165262"/>
                  </a:lnTo>
                  <a:lnTo>
                    <a:pt x="229" y="177527"/>
                  </a:lnTo>
                  <a:cubicBezTo>
                    <a:pt x="10806" y="176744"/>
                    <a:pt x="38920" y="176744"/>
                    <a:pt x="51168" y="176744"/>
                  </a:cubicBezTo>
                  <a:cubicBezTo>
                    <a:pt x="64807" y="176744"/>
                    <a:pt x="95148" y="176744"/>
                    <a:pt x="107396" y="177527"/>
                  </a:cubicBezTo>
                  <a:lnTo>
                    <a:pt x="107396" y="165262"/>
                  </a:lnTo>
                  <a:lnTo>
                    <a:pt x="69818" y="165262"/>
                  </a:lnTo>
                  <a:lnTo>
                    <a:pt x="69818" y="94803"/>
                  </a:lnTo>
                  <a:lnTo>
                    <a:pt x="83735" y="94803"/>
                  </a:lnTo>
                  <a:cubicBezTo>
                    <a:pt x="110458" y="94803"/>
                    <a:pt x="112963" y="106024"/>
                    <a:pt x="112963" y="125335"/>
                  </a:cubicBezTo>
                  <a:lnTo>
                    <a:pt x="126046" y="125335"/>
                  </a:lnTo>
                  <a:lnTo>
                    <a:pt x="126046" y="52006"/>
                  </a:lnTo>
                  <a:lnTo>
                    <a:pt x="112963" y="52006"/>
                  </a:lnTo>
                  <a:cubicBezTo>
                    <a:pt x="112963" y="71316"/>
                    <a:pt x="110736" y="82538"/>
                    <a:pt x="83735" y="82538"/>
                  </a:cubicBezTo>
                  <a:lnTo>
                    <a:pt x="69818" y="82538"/>
                  </a:lnTo>
                  <a:lnTo>
                    <a:pt x="69818" y="12340"/>
                  </a:lnTo>
                  <a:lnTo>
                    <a:pt x="108787" y="12340"/>
                  </a:lnTo>
                  <a:cubicBezTo>
                    <a:pt x="153603" y="12340"/>
                    <a:pt x="160005" y="32434"/>
                    <a:pt x="164180" y="62966"/>
                  </a:cubicBezTo>
                  <a:lnTo>
                    <a:pt x="177263" y="62966"/>
                  </a:lnTo>
                  <a:lnTo>
                    <a:pt x="168634" y="75"/>
                  </a:lnTo>
                  <a:close/>
                </a:path>
              </a:pathLst>
            </a:custGeom>
            <a:solidFill>
              <a:srgbClr val="000000"/>
            </a:solidFill>
            <a:ln w="256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7BE5B65C-19A9-777A-5780-0C1F297BB615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11416804" y="5265020"/>
              <a:ext cx="185106" cy="61064"/>
            </a:xfrm>
            <a:custGeom>
              <a:avLst/>
              <a:gdLst>
                <a:gd name="connsiteX0" fmla="*/ 175881 w 185106"/>
                <a:gd name="connsiteY0" fmla="*/ 10513 h 61064"/>
                <a:gd name="connsiteX1" fmla="*/ 185345 w 185106"/>
                <a:gd name="connsiteY1" fmla="*/ 5294 h 61064"/>
                <a:gd name="connsiteX2" fmla="*/ 176160 w 185106"/>
                <a:gd name="connsiteY2" fmla="*/ 75 h 61064"/>
                <a:gd name="connsiteX3" fmla="*/ 9424 w 185106"/>
                <a:gd name="connsiteY3" fmla="*/ 75 h 61064"/>
                <a:gd name="connsiteX4" fmla="*/ 239 w 185106"/>
                <a:gd name="connsiteY4" fmla="*/ 5294 h 61064"/>
                <a:gd name="connsiteX5" fmla="*/ 9703 w 185106"/>
                <a:gd name="connsiteY5" fmla="*/ 10513 h 61064"/>
                <a:gd name="connsiteX6" fmla="*/ 175881 w 185106"/>
                <a:gd name="connsiteY6" fmla="*/ 10513 h 61064"/>
                <a:gd name="connsiteX7" fmla="*/ 176160 w 185106"/>
                <a:gd name="connsiteY7" fmla="*/ 61139 h 61064"/>
                <a:gd name="connsiteX8" fmla="*/ 185345 w 185106"/>
                <a:gd name="connsiteY8" fmla="*/ 55920 h 61064"/>
                <a:gd name="connsiteX9" fmla="*/ 175881 w 185106"/>
                <a:gd name="connsiteY9" fmla="*/ 50701 h 61064"/>
                <a:gd name="connsiteX10" fmla="*/ 9703 w 185106"/>
                <a:gd name="connsiteY10" fmla="*/ 50701 h 61064"/>
                <a:gd name="connsiteX11" fmla="*/ 239 w 185106"/>
                <a:gd name="connsiteY11" fmla="*/ 55920 h 61064"/>
                <a:gd name="connsiteX12" fmla="*/ 9424 w 185106"/>
                <a:gd name="connsiteY12" fmla="*/ 61139 h 61064"/>
                <a:gd name="connsiteX13" fmla="*/ 176160 w 185106"/>
                <a:gd name="connsiteY13" fmla="*/ 61139 h 6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1064">
                  <a:moveTo>
                    <a:pt x="175881" y="10513"/>
                  </a:moveTo>
                  <a:cubicBezTo>
                    <a:pt x="180057" y="10513"/>
                    <a:pt x="185345" y="10513"/>
                    <a:pt x="185345" y="5294"/>
                  </a:cubicBezTo>
                  <a:cubicBezTo>
                    <a:pt x="185345" y="75"/>
                    <a:pt x="180057" y="75"/>
                    <a:pt x="176160" y="75"/>
                  </a:cubicBezTo>
                  <a:lnTo>
                    <a:pt x="9424" y="75"/>
                  </a:lnTo>
                  <a:cubicBezTo>
                    <a:pt x="5527" y="75"/>
                    <a:pt x="239" y="75"/>
                    <a:pt x="239" y="5294"/>
                  </a:cubicBezTo>
                  <a:cubicBezTo>
                    <a:pt x="239" y="10513"/>
                    <a:pt x="5527" y="10513"/>
                    <a:pt x="9703" y="10513"/>
                  </a:cubicBezTo>
                  <a:lnTo>
                    <a:pt x="175881" y="10513"/>
                  </a:lnTo>
                  <a:close/>
                  <a:moveTo>
                    <a:pt x="176160" y="61139"/>
                  </a:moveTo>
                  <a:cubicBezTo>
                    <a:pt x="180057" y="61139"/>
                    <a:pt x="185345" y="61139"/>
                    <a:pt x="185345" y="55920"/>
                  </a:cubicBezTo>
                  <a:cubicBezTo>
                    <a:pt x="185345" y="50701"/>
                    <a:pt x="180057" y="50701"/>
                    <a:pt x="175881" y="50701"/>
                  </a:cubicBezTo>
                  <a:lnTo>
                    <a:pt x="9703" y="50701"/>
                  </a:lnTo>
                  <a:cubicBezTo>
                    <a:pt x="5527" y="50701"/>
                    <a:pt x="239" y="50701"/>
                    <a:pt x="239" y="55920"/>
                  </a:cubicBezTo>
                  <a:cubicBezTo>
                    <a:pt x="239" y="61139"/>
                    <a:pt x="5527" y="61139"/>
                    <a:pt x="9424" y="61139"/>
                  </a:cubicBezTo>
                  <a:lnTo>
                    <a:pt x="176160" y="61139"/>
                  </a:lnTo>
                  <a:close/>
                </a:path>
              </a:pathLst>
            </a:custGeom>
            <a:solidFill>
              <a:srgbClr val="000000"/>
            </a:solidFill>
            <a:ln w="256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39408A67-462B-1290-00D9-FD0DA5618932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11707561" y="5189864"/>
              <a:ext cx="134724" cy="173798"/>
            </a:xfrm>
            <a:custGeom>
              <a:avLst/>
              <a:gdLst>
                <a:gd name="connsiteX0" fmla="*/ 134973 w 134724"/>
                <a:gd name="connsiteY0" fmla="*/ 87757 h 173798"/>
                <a:gd name="connsiteX1" fmla="*/ 67611 w 134724"/>
                <a:gd name="connsiteY1" fmla="*/ 75 h 173798"/>
                <a:gd name="connsiteX2" fmla="*/ 249 w 134724"/>
                <a:gd name="connsiteY2" fmla="*/ 87757 h 173798"/>
                <a:gd name="connsiteX3" fmla="*/ 67611 w 134724"/>
                <a:gd name="connsiteY3" fmla="*/ 173873 h 173798"/>
                <a:gd name="connsiteX4" fmla="*/ 134973 w 134724"/>
                <a:gd name="connsiteY4" fmla="*/ 87757 h 173798"/>
                <a:gd name="connsiteX5" fmla="*/ 67611 w 134724"/>
                <a:gd name="connsiteY5" fmla="*/ 164479 h 173798"/>
                <a:gd name="connsiteX6" fmla="*/ 38384 w 134724"/>
                <a:gd name="connsiteY6" fmla="*/ 139688 h 173798"/>
                <a:gd name="connsiteX7" fmla="*/ 35879 w 134724"/>
                <a:gd name="connsiteY7" fmla="*/ 84625 h 173798"/>
                <a:gd name="connsiteX8" fmla="*/ 38105 w 134724"/>
                <a:gd name="connsiteY8" fmla="*/ 35304 h 173798"/>
                <a:gd name="connsiteX9" fmla="*/ 67611 w 134724"/>
                <a:gd name="connsiteY9" fmla="*/ 9469 h 173798"/>
                <a:gd name="connsiteX10" fmla="*/ 94612 w 134724"/>
                <a:gd name="connsiteY10" fmla="*/ 25910 h 173798"/>
                <a:gd name="connsiteX11" fmla="*/ 99344 w 134724"/>
                <a:gd name="connsiteY11" fmla="*/ 84625 h 173798"/>
                <a:gd name="connsiteX12" fmla="*/ 97395 w 134724"/>
                <a:gd name="connsiteY12" fmla="*/ 136556 h 173798"/>
                <a:gd name="connsiteX13" fmla="*/ 67611 w 134724"/>
                <a:gd name="connsiteY13" fmla="*/ 164479 h 17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4724" h="173798">
                  <a:moveTo>
                    <a:pt x="134973" y="87757"/>
                  </a:moveTo>
                  <a:cubicBezTo>
                    <a:pt x="134973" y="62444"/>
                    <a:pt x="134695" y="75"/>
                    <a:pt x="67611" y="75"/>
                  </a:cubicBezTo>
                  <a:cubicBezTo>
                    <a:pt x="527" y="75"/>
                    <a:pt x="249" y="62183"/>
                    <a:pt x="249" y="87757"/>
                  </a:cubicBezTo>
                  <a:cubicBezTo>
                    <a:pt x="249" y="113592"/>
                    <a:pt x="527" y="173873"/>
                    <a:pt x="67611" y="173873"/>
                  </a:cubicBezTo>
                  <a:cubicBezTo>
                    <a:pt x="134417" y="173873"/>
                    <a:pt x="134973" y="113853"/>
                    <a:pt x="134973" y="87757"/>
                  </a:cubicBezTo>
                  <a:close/>
                  <a:moveTo>
                    <a:pt x="67611" y="164479"/>
                  </a:moveTo>
                  <a:cubicBezTo>
                    <a:pt x="57590" y="164479"/>
                    <a:pt x="42002" y="158738"/>
                    <a:pt x="38384" y="139688"/>
                  </a:cubicBezTo>
                  <a:cubicBezTo>
                    <a:pt x="35879" y="126118"/>
                    <a:pt x="35879" y="98978"/>
                    <a:pt x="35879" y="84625"/>
                  </a:cubicBezTo>
                  <a:cubicBezTo>
                    <a:pt x="35879" y="65836"/>
                    <a:pt x="35879" y="48874"/>
                    <a:pt x="38105" y="35304"/>
                  </a:cubicBezTo>
                  <a:cubicBezTo>
                    <a:pt x="41446" y="12079"/>
                    <a:pt x="60931" y="9469"/>
                    <a:pt x="67611" y="9469"/>
                  </a:cubicBezTo>
                  <a:cubicBezTo>
                    <a:pt x="77910" y="9469"/>
                    <a:pt x="89323" y="14427"/>
                    <a:pt x="94612" y="25910"/>
                  </a:cubicBezTo>
                  <a:cubicBezTo>
                    <a:pt x="99344" y="35565"/>
                    <a:pt x="99344" y="63227"/>
                    <a:pt x="99344" y="84625"/>
                  </a:cubicBezTo>
                  <a:cubicBezTo>
                    <a:pt x="99344" y="99239"/>
                    <a:pt x="99344" y="122986"/>
                    <a:pt x="97395" y="136556"/>
                  </a:cubicBezTo>
                  <a:cubicBezTo>
                    <a:pt x="93498" y="160825"/>
                    <a:pt x="75962" y="164479"/>
                    <a:pt x="67611" y="164479"/>
                  </a:cubicBezTo>
                  <a:close/>
                </a:path>
              </a:pathLst>
            </a:custGeom>
            <a:solidFill>
              <a:srgbClr val="000000"/>
            </a:solidFill>
            <a:ln w="256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258" name="Groupe 257">
            <a:extLst>
              <a:ext uri="{FF2B5EF4-FFF2-40B4-BE49-F238E27FC236}">
                <a16:creationId xmlns:a16="http://schemas.microsoft.com/office/drawing/2014/main" id="{C0D9FB9C-4417-80E0-04B1-E757EC9C3BEF}"/>
              </a:ext>
            </a:extLst>
          </p:cNvPr>
          <p:cNvGrpSpPr/>
          <p:nvPr/>
        </p:nvGrpSpPr>
        <p:grpSpPr>
          <a:xfrm>
            <a:off x="4980742" y="3966841"/>
            <a:ext cx="3987535" cy="837523"/>
            <a:chOff x="4980742" y="3966841"/>
            <a:chExt cx="3987535" cy="837523"/>
          </a:xfrm>
        </p:grpSpPr>
        <p:sp>
          <p:nvSpPr>
            <p:cNvPr id="91" name="Rectangle 139 1 2 2 1 1">
              <a:extLst>
                <a:ext uri="{FF2B5EF4-FFF2-40B4-BE49-F238E27FC236}">
                  <a16:creationId xmlns:a16="http://schemas.microsoft.com/office/drawing/2014/main" id="{7B6144FC-D879-5077-520A-3DE6F45FD899}"/>
                </a:ext>
              </a:extLst>
            </p:cNvPr>
            <p:cNvSpPr/>
            <p:nvPr/>
          </p:nvSpPr>
          <p:spPr bwMode="auto">
            <a:xfrm>
              <a:off x="4980742" y="3966841"/>
              <a:ext cx="3987535" cy="8375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7" name="Groupe 256">
              <a:extLst>
                <a:ext uri="{FF2B5EF4-FFF2-40B4-BE49-F238E27FC236}">
                  <a16:creationId xmlns:a16="http://schemas.microsoft.com/office/drawing/2014/main" id="{54DE0344-C46C-477A-6465-25B9E4CFFE04}"/>
                </a:ext>
              </a:extLst>
            </p:cNvPr>
            <p:cNvGrpSpPr>
              <a:grpSpLocks noChangeAspect="1"/>
            </p:cNvGrpSpPr>
            <p:nvPr>
              <p:custDataLst>
                <p:tags r:id="rId117"/>
              </p:custDataLst>
            </p:nvPr>
          </p:nvGrpSpPr>
          <p:grpSpPr>
            <a:xfrm>
              <a:off x="5143499" y="4051299"/>
              <a:ext cx="3672408" cy="615870"/>
              <a:chOff x="8631215" y="5507751"/>
              <a:chExt cx="3663843" cy="608291"/>
            </a:xfrm>
          </p:grpSpPr>
          <p:sp>
            <p:nvSpPr>
              <p:cNvPr id="223" name="Forme libre 222">
                <a:extLst>
                  <a:ext uri="{FF2B5EF4-FFF2-40B4-BE49-F238E27FC236}">
                    <a16:creationId xmlns:a16="http://schemas.microsoft.com/office/drawing/2014/main" id="{DF897E85-4BB6-C09E-0148-53BA80158D8B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8631215" y="5738814"/>
                <a:ext cx="93171" cy="164300"/>
              </a:xfrm>
              <a:custGeom>
                <a:avLst/>
                <a:gdLst>
                  <a:gd name="connsiteX0" fmla="*/ 50602 w 93171"/>
                  <a:gd name="connsiteY0" fmla="*/ 62347 h 164300"/>
                  <a:gd name="connsiteX1" fmla="*/ 153 w 93171"/>
                  <a:gd name="connsiteY1" fmla="*/ 126204 h 164300"/>
                  <a:gd name="connsiteX2" fmla="*/ 36058 w 93171"/>
                  <a:gd name="connsiteY2" fmla="*/ 164381 h 164300"/>
                  <a:gd name="connsiteX3" fmla="*/ 81507 w 93171"/>
                  <a:gd name="connsiteY3" fmla="*/ 97343 h 164300"/>
                  <a:gd name="connsiteX4" fmla="*/ 64691 w 93171"/>
                  <a:gd name="connsiteY4" fmla="*/ 55075 h 164300"/>
                  <a:gd name="connsiteX5" fmla="*/ 43103 w 93171"/>
                  <a:gd name="connsiteY5" fmla="*/ 17806 h 164300"/>
                  <a:gd name="connsiteX6" fmla="*/ 55601 w 93171"/>
                  <a:gd name="connsiteY6" fmla="*/ 7353 h 164300"/>
                  <a:gd name="connsiteX7" fmla="*/ 71736 w 93171"/>
                  <a:gd name="connsiteY7" fmla="*/ 13489 h 164300"/>
                  <a:gd name="connsiteX8" fmla="*/ 84234 w 93171"/>
                  <a:gd name="connsiteY8" fmla="*/ 19170 h 164300"/>
                  <a:gd name="connsiteX9" fmla="*/ 93324 w 93171"/>
                  <a:gd name="connsiteY9" fmla="*/ 10080 h 164300"/>
                  <a:gd name="connsiteX10" fmla="*/ 81507 w 93171"/>
                  <a:gd name="connsiteY10" fmla="*/ 2581 h 164300"/>
                  <a:gd name="connsiteX11" fmla="*/ 62873 w 93171"/>
                  <a:gd name="connsiteY11" fmla="*/ 81 h 164300"/>
                  <a:gd name="connsiteX12" fmla="*/ 36967 w 93171"/>
                  <a:gd name="connsiteY12" fmla="*/ 23488 h 164300"/>
                  <a:gd name="connsiteX13" fmla="*/ 50602 w 93171"/>
                  <a:gd name="connsiteY13" fmla="*/ 62347 h 164300"/>
                  <a:gd name="connsiteX14" fmla="*/ 53329 w 93171"/>
                  <a:gd name="connsiteY14" fmla="*/ 67346 h 164300"/>
                  <a:gd name="connsiteX15" fmla="*/ 65827 w 93171"/>
                  <a:gd name="connsiteY15" fmla="*/ 106433 h 164300"/>
                  <a:gd name="connsiteX16" fmla="*/ 36058 w 93171"/>
                  <a:gd name="connsiteY16" fmla="*/ 159382 h 164300"/>
                  <a:gd name="connsiteX17" fmla="*/ 14242 w 93171"/>
                  <a:gd name="connsiteY17" fmla="*/ 132566 h 164300"/>
                  <a:gd name="connsiteX18" fmla="*/ 53329 w 93171"/>
                  <a:gd name="connsiteY18" fmla="*/ 67346 h 16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3171" h="164300">
                    <a:moveTo>
                      <a:pt x="50602" y="62347"/>
                    </a:moveTo>
                    <a:cubicBezTo>
                      <a:pt x="22196" y="69164"/>
                      <a:pt x="153" y="98707"/>
                      <a:pt x="153" y="126204"/>
                    </a:cubicBezTo>
                    <a:cubicBezTo>
                      <a:pt x="153" y="148019"/>
                      <a:pt x="14697" y="164381"/>
                      <a:pt x="36058" y="164381"/>
                    </a:cubicBezTo>
                    <a:cubicBezTo>
                      <a:pt x="62646" y="164381"/>
                      <a:pt x="81507" y="128703"/>
                      <a:pt x="81507" y="97343"/>
                    </a:cubicBezTo>
                    <a:cubicBezTo>
                      <a:pt x="81507" y="76663"/>
                      <a:pt x="72417" y="65301"/>
                      <a:pt x="64691" y="55075"/>
                    </a:cubicBezTo>
                    <a:cubicBezTo>
                      <a:pt x="56510" y="44849"/>
                      <a:pt x="43103" y="27805"/>
                      <a:pt x="43103" y="17806"/>
                    </a:cubicBezTo>
                    <a:cubicBezTo>
                      <a:pt x="43103" y="12807"/>
                      <a:pt x="47647" y="7353"/>
                      <a:pt x="55601" y="7353"/>
                    </a:cubicBezTo>
                    <a:cubicBezTo>
                      <a:pt x="62419" y="7353"/>
                      <a:pt x="66964" y="10307"/>
                      <a:pt x="71736" y="13489"/>
                    </a:cubicBezTo>
                    <a:cubicBezTo>
                      <a:pt x="76281" y="16216"/>
                      <a:pt x="80826" y="19170"/>
                      <a:pt x="84234" y="19170"/>
                    </a:cubicBezTo>
                    <a:cubicBezTo>
                      <a:pt x="89916" y="19170"/>
                      <a:pt x="93324" y="13716"/>
                      <a:pt x="93324" y="10080"/>
                    </a:cubicBezTo>
                    <a:cubicBezTo>
                      <a:pt x="93324" y="5080"/>
                      <a:pt x="89688" y="4399"/>
                      <a:pt x="81507" y="2581"/>
                    </a:cubicBezTo>
                    <a:cubicBezTo>
                      <a:pt x="69691" y="81"/>
                      <a:pt x="66509" y="81"/>
                      <a:pt x="62873" y="81"/>
                    </a:cubicBezTo>
                    <a:cubicBezTo>
                      <a:pt x="45148" y="81"/>
                      <a:pt x="36967" y="9853"/>
                      <a:pt x="36967" y="23488"/>
                    </a:cubicBezTo>
                    <a:cubicBezTo>
                      <a:pt x="36967" y="35759"/>
                      <a:pt x="43557" y="48485"/>
                      <a:pt x="50602" y="62347"/>
                    </a:cubicBezTo>
                    <a:close/>
                    <a:moveTo>
                      <a:pt x="53329" y="67346"/>
                    </a:moveTo>
                    <a:cubicBezTo>
                      <a:pt x="59010" y="77800"/>
                      <a:pt x="65827" y="90071"/>
                      <a:pt x="65827" y="106433"/>
                    </a:cubicBezTo>
                    <a:cubicBezTo>
                      <a:pt x="65827" y="121431"/>
                      <a:pt x="57192" y="159382"/>
                      <a:pt x="36058" y="159382"/>
                    </a:cubicBezTo>
                    <a:cubicBezTo>
                      <a:pt x="23559" y="159382"/>
                      <a:pt x="14242" y="149837"/>
                      <a:pt x="14242" y="132566"/>
                    </a:cubicBezTo>
                    <a:cubicBezTo>
                      <a:pt x="14242" y="118250"/>
                      <a:pt x="22650" y="75527"/>
                      <a:pt x="53329" y="673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4" name="Forme libre 223">
                <a:extLst>
                  <a:ext uri="{FF2B5EF4-FFF2-40B4-BE49-F238E27FC236}">
                    <a16:creationId xmlns:a16="http://schemas.microsoft.com/office/drawing/2014/main" id="{836C7C93-C1E1-6DBD-8C02-804B0BBAF1C1}"/>
                  </a:ext>
                </a:extLst>
              </p:cNvPr>
              <p:cNvSpPr/>
              <p:nvPr>
                <p:custDataLst>
                  <p:tags r:id="rId119"/>
                </p:custDataLst>
              </p:nvPr>
            </p:nvSpPr>
            <p:spPr>
              <a:xfrm>
                <a:off x="8753768" y="5729951"/>
                <a:ext cx="52721" cy="227247"/>
              </a:xfrm>
              <a:custGeom>
                <a:avLst/>
                <a:gdLst>
                  <a:gd name="connsiteX0" fmla="*/ 52879 w 52721"/>
                  <a:gd name="connsiteY0" fmla="*/ 225056 h 227247"/>
                  <a:gd name="connsiteX1" fmla="*/ 49016 w 52721"/>
                  <a:gd name="connsiteY1" fmla="*/ 220057 h 227247"/>
                  <a:gd name="connsiteX2" fmla="*/ 13338 w 52721"/>
                  <a:gd name="connsiteY2" fmla="*/ 113705 h 227247"/>
                  <a:gd name="connsiteX3" fmla="*/ 49925 w 52721"/>
                  <a:gd name="connsiteY3" fmla="*/ 6217 h 227247"/>
                  <a:gd name="connsiteX4" fmla="*/ 52879 w 52721"/>
                  <a:gd name="connsiteY4" fmla="*/ 2353 h 227247"/>
                  <a:gd name="connsiteX5" fmla="*/ 50607 w 52721"/>
                  <a:gd name="connsiteY5" fmla="*/ 81 h 227247"/>
                  <a:gd name="connsiteX6" fmla="*/ 14474 w 52721"/>
                  <a:gd name="connsiteY6" fmla="*/ 44394 h 227247"/>
                  <a:gd name="connsiteX7" fmla="*/ 158 w 52721"/>
                  <a:gd name="connsiteY7" fmla="*/ 113705 h 227247"/>
                  <a:gd name="connsiteX8" fmla="*/ 15156 w 52721"/>
                  <a:gd name="connsiteY8" fmla="*/ 184606 h 227247"/>
                  <a:gd name="connsiteX9" fmla="*/ 50607 w 52721"/>
                  <a:gd name="connsiteY9" fmla="*/ 227329 h 227247"/>
                  <a:gd name="connsiteX10" fmla="*/ 52879 w 52721"/>
                  <a:gd name="connsiteY10" fmla="*/ 225056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879" y="225056"/>
                    </a:moveTo>
                    <a:cubicBezTo>
                      <a:pt x="52879" y="224375"/>
                      <a:pt x="52879" y="223920"/>
                      <a:pt x="49016" y="220057"/>
                    </a:cubicBezTo>
                    <a:cubicBezTo>
                      <a:pt x="20610" y="191424"/>
                      <a:pt x="13338" y="148474"/>
                      <a:pt x="13338" y="113705"/>
                    </a:cubicBezTo>
                    <a:cubicBezTo>
                      <a:pt x="13338" y="74164"/>
                      <a:pt x="21973" y="34623"/>
                      <a:pt x="49925" y="6217"/>
                    </a:cubicBezTo>
                    <a:cubicBezTo>
                      <a:pt x="52879" y="3490"/>
                      <a:pt x="52879" y="3035"/>
                      <a:pt x="52879" y="2353"/>
                    </a:cubicBezTo>
                    <a:cubicBezTo>
                      <a:pt x="52879" y="763"/>
                      <a:pt x="51970" y="81"/>
                      <a:pt x="50607" y="81"/>
                    </a:cubicBezTo>
                    <a:cubicBezTo>
                      <a:pt x="48334" y="81"/>
                      <a:pt x="27882" y="15534"/>
                      <a:pt x="14474" y="44394"/>
                    </a:cubicBezTo>
                    <a:cubicBezTo>
                      <a:pt x="2884" y="69392"/>
                      <a:pt x="158" y="94616"/>
                      <a:pt x="158" y="113705"/>
                    </a:cubicBezTo>
                    <a:cubicBezTo>
                      <a:pt x="158" y="131430"/>
                      <a:pt x="2657" y="158927"/>
                      <a:pt x="15156" y="184606"/>
                    </a:cubicBezTo>
                    <a:cubicBezTo>
                      <a:pt x="28791" y="212558"/>
                      <a:pt x="48334" y="227329"/>
                      <a:pt x="50607" y="227329"/>
                    </a:cubicBezTo>
                    <a:cubicBezTo>
                      <a:pt x="51970" y="227329"/>
                      <a:pt x="52879" y="226647"/>
                      <a:pt x="52879" y="2250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5" name="Forme libre 224">
                <a:extLst>
                  <a:ext uri="{FF2B5EF4-FFF2-40B4-BE49-F238E27FC236}">
                    <a16:creationId xmlns:a16="http://schemas.microsoft.com/office/drawing/2014/main" id="{7932BE86-0679-8D27-FD76-21168C7BE425}"/>
                  </a:ext>
                </a:extLst>
              </p:cNvPr>
              <p:cNvSpPr/>
              <p:nvPr>
                <p:custDataLst>
                  <p:tags r:id="rId120"/>
                </p:custDataLst>
              </p:nvPr>
            </p:nvSpPr>
            <p:spPr>
              <a:xfrm>
                <a:off x="8826235" y="5799944"/>
                <a:ext cx="113169" cy="102943"/>
              </a:xfrm>
              <a:custGeom>
                <a:avLst/>
                <a:gdLst>
                  <a:gd name="connsiteX0" fmla="*/ 69472 w 113169"/>
                  <a:gd name="connsiteY0" fmla="*/ 31896 h 102943"/>
                  <a:gd name="connsiteX1" fmla="*/ 91969 w 113169"/>
                  <a:gd name="connsiteY1" fmla="*/ 5080 h 102943"/>
                  <a:gd name="connsiteX2" fmla="*/ 103332 w 113169"/>
                  <a:gd name="connsiteY2" fmla="*/ 8035 h 102943"/>
                  <a:gd name="connsiteX3" fmla="*/ 92424 w 113169"/>
                  <a:gd name="connsiteY3" fmla="*/ 20306 h 102943"/>
                  <a:gd name="connsiteX4" fmla="*/ 101059 w 113169"/>
                  <a:gd name="connsiteY4" fmla="*/ 28260 h 102943"/>
                  <a:gd name="connsiteX5" fmla="*/ 113331 w 113169"/>
                  <a:gd name="connsiteY5" fmla="*/ 15079 h 102943"/>
                  <a:gd name="connsiteX6" fmla="*/ 92197 w 113169"/>
                  <a:gd name="connsiteY6" fmla="*/ 81 h 102943"/>
                  <a:gd name="connsiteX7" fmla="*/ 68336 w 113169"/>
                  <a:gd name="connsiteY7" fmla="*/ 17352 h 102943"/>
                  <a:gd name="connsiteX8" fmla="*/ 43793 w 113169"/>
                  <a:gd name="connsiteY8" fmla="*/ 81 h 102943"/>
                  <a:gd name="connsiteX9" fmla="*/ 7206 w 113169"/>
                  <a:gd name="connsiteY9" fmla="*/ 35077 h 102943"/>
                  <a:gd name="connsiteX10" fmla="*/ 9933 w 113169"/>
                  <a:gd name="connsiteY10" fmla="*/ 37350 h 102943"/>
                  <a:gd name="connsiteX11" fmla="*/ 12887 w 113169"/>
                  <a:gd name="connsiteY11" fmla="*/ 34850 h 102943"/>
                  <a:gd name="connsiteX12" fmla="*/ 43338 w 113169"/>
                  <a:gd name="connsiteY12" fmla="*/ 5080 h 102943"/>
                  <a:gd name="connsiteX13" fmla="*/ 55610 w 113169"/>
                  <a:gd name="connsiteY13" fmla="*/ 20306 h 102943"/>
                  <a:gd name="connsiteX14" fmla="*/ 43338 w 113169"/>
                  <a:gd name="connsiteY14" fmla="*/ 74391 h 102943"/>
                  <a:gd name="connsiteX15" fmla="*/ 21750 w 113169"/>
                  <a:gd name="connsiteY15" fmla="*/ 98025 h 102943"/>
                  <a:gd name="connsiteX16" fmla="*/ 10388 w 113169"/>
                  <a:gd name="connsiteY16" fmla="*/ 95071 h 102943"/>
                  <a:gd name="connsiteX17" fmla="*/ 21068 w 113169"/>
                  <a:gd name="connsiteY17" fmla="*/ 82799 h 102943"/>
                  <a:gd name="connsiteX18" fmla="*/ 12660 w 113169"/>
                  <a:gd name="connsiteY18" fmla="*/ 74846 h 102943"/>
                  <a:gd name="connsiteX19" fmla="*/ 161 w 113169"/>
                  <a:gd name="connsiteY19" fmla="*/ 88026 h 102943"/>
                  <a:gd name="connsiteX20" fmla="*/ 21523 w 113169"/>
                  <a:gd name="connsiteY20" fmla="*/ 103024 h 102943"/>
                  <a:gd name="connsiteX21" fmla="*/ 45384 w 113169"/>
                  <a:gd name="connsiteY21" fmla="*/ 85753 h 102943"/>
                  <a:gd name="connsiteX22" fmla="*/ 69926 w 113169"/>
                  <a:gd name="connsiteY22" fmla="*/ 103024 h 102943"/>
                  <a:gd name="connsiteX23" fmla="*/ 106286 w 113169"/>
                  <a:gd name="connsiteY23" fmla="*/ 68028 h 102943"/>
                  <a:gd name="connsiteX24" fmla="*/ 103559 w 113169"/>
                  <a:gd name="connsiteY24" fmla="*/ 65756 h 102943"/>
                  <a:gd name="connsiteX25" fmla="*/ 100605 w 113169"/>
                  <a:gd name="connsiteY25" fmla="*/ 68255 h 102943"/>
                  <a:gd name="connsiteX26" fmla="*/ 70381 w 113169"/>
                  <a:gd name="connsiteY26" fmla="*/ 98025 h 102943"/>
                  <a:gd name="connsiteX27" fmla="*/ 57882 w 113169"/>
                  <a:gd name="connsiteY27" fmla="*/ 83026 h 102943"/>
                  <a:gd name="connsiteX28" fmla="*/ 61746 w 113169"/>
                  <a:gd name="connsiteY28" fmla="*/ 63029 h 102943"/>
                  <a:gd name="connsiteX29" fmla="*/ 69472 w 113169"/>
                  <a:gd name="connsiteY29" fmla="*/ 31896 h 10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3169" h="102943">
                    <a:moveTo>
                      <a:pt x="69472" y="31896"/>
                    </a:moveTo>
                    <a:cubicBezTo>
                      <a:pt x="70835" y="25987"/>
                      <a:pt x="76062" y="5080"/>
                      <a:pt x="91969" y="5080"/>
                    </a:cubicBezTo>
                    <a:cubicBezTo>
                      <a:pt x="93106" y="5080"/>
                      <a:pt x="98560" y="5080"/>
                      <a:pt x="103332" y="8035"/>
                    </a:cubicBezTo>
                    <a:cubicBezTo>
                      <a:pt x="96969" y="9171"/>
                      <a:pt x="92424" y="14852"/>
                      <a:pt x="92424" y="20306"/>
                    </a:cubicBezTo>
                    <a:cubicBezTo>
                      <a:pt x="92424" y="23942"/>
                      <a:pt x="94924" y="28260"/>
                      <a:pt x="101059" y="28260"/>
                    </a:cubicBezTo>
                    <a:cubicBezTo>
                      <a:pt x="106059" y="28260"/>
                      <a:pt x="113331" y="24169"/>
                      <a:pt x="113331" y="15079"/>
                    </a:cubicBezTo>
                    <a:cubicBezTo>
                      <a:pt x="113331" y="3262"/>
                      <a:pt x="99923" y="81"/>
                      <a:pt x="92197" y="81"/>
                    </a:cubicBezTo>
                    <a:cubicBezTo>
                      <a:pt x="79016" y="81"/>
                      <a:pt x="71063" y="12125"/>
                      <a:pt x="68336" y="17352"/>
                    </a:cubicBezTo>
                    <a:cubicBezTo>
                      <a:pt x="62655" y="2353"/>
                      <a:pt x="50383" y="81"/>
                      <a:pt x="43793" y="81"/>
                    </a:cubicBezTo>
                    <a:cubicBezTo>
                      <a:pt x="20159" y="81"/>
                      <a:pt x="7206" y="29396"/>
                      <a:pt x="7206" y="35077"/>
                    </a:cubicBezTo>
                    <a:cubicBezTo>
                      <a:pt x="7206" y="37350"/>
                      <a:pt x="9479" y="37350"/>
                      <a:pt x="9933" y="37350"/>
                    </a:cubicBezTo>
                    <a:cubicBezTo>
                      <a:pt x="11751" y="37350"/>
                      <a:pt x="12433" y="36895"/>
                      <a:pt x="12887" y="34850"/>
                    </a:cubicBezTo>
                    <a:cubicBezTo>
                      <a:pt x="20614" y="10762"/>
                      <a:pt x="35612" y="5080"/>
                      <a:pt x="43338" y="5080"/>
                    </a:cubicBezTo>
                    <a:cubicBezTo>
                      <a:pt x="47656" y="5080"/>
                      <a:pt x="55610" y="7126"/>
                      <a:pt x="55610" y="20306"/>
                    </a:cubicBezTo>
                    <a:cubicBezTo>
                      <a:pt x="55610" y="27351"/>
                      <a:pt x="51747" y="42576"/>
                      <a:pt x="43338" y="74391"/>
                    </a:cubicBezTo>
                    <a:cubicBezTo>
                      <a:pt x="39702" y="88480"/>
                      <a:pt x="31749" y="98025"/>
                      <a:pt x="21750" y="98025"/>
                    </a:cubicBezTo>
                    <a:cubicBezTo>
                      <a:pt x="20386" y="98025"/>
                      <a:pt x="15160" y="98025"/>
                      <a:pt x="10388" y="95071"/>
                    </a:cubicBezTo>
                    <a:cubicBezTo>
                      <a:pt x="16069" y="93934"/>
                      <a:pt x="21068" y="89162"/>
                      <a:pt x="21068" y="82799"/>
                    </a:cubicBezTo>
                    <a:cubicBezTo>
                      <a:pt x="21068" y="76664"/>
                      <a:pt x="16069" y="74846"/>
                      <a:pt x="12660" y="74846"/>
                    </a:cubicBezTo>
                    <a:cubicBezTo>
                      <a:pt x="5843" y="74846"/>
                      <a:pt x="161" y="80754"/>
                      <a:pt x="161" y="88026"/>
                    </a:cubicBezTo>
                    <a:cubicBezTo>
                      <a:pt x="161" y="98479"/>
                      <a:pt x="11524" y="103024"/>
                      <a:pt x="21523" y="103024"/>
                    </a:cubicBezTo>
                    <a:cubicBezTo>
                      <a:pt x="36521" y="103024"/>
                      <a:pt x="44702" y="87117"/>
                      <a:pt x="45384" y="85753"/>
                    </a:cubicBezTo>
                    <a:cubicBezTo>
                      <a:pt x="48111" y="94162"/>
                      <a:pt x="56292" y="103024"/>
                      <a:pt x="69926" y="103024"/>
                    </a:cubicBezTo>
                    <a:cubicBezTo>
                      <a:pt x="93333" y="103024"/>
                      <a:pt x="106286" y="73709"/>
                      <a:pt x="106286" y="68028"/>
                    </a:cubicBezTo>
                    <a:cubicBezTo>
                      <a:pt x="106286" y="65756"/>
                      <a:pt x="104241" y="65756"/>
                      <a:pt x="103559" y="65756"/>
                    </a:cubicBezTo>
                    <a:cubicBezTo>
                      <a:pt x="101514" y="65756"/>
                      <a:pt x="101059" y="66665"/>
                      <a:pt x="100605" y="68255"/>
                    </a:cubicBezTo>
                    <a:cubicBezTo>
                      <a:pt x="93106" y="92571"/>
                      <a:pt x="77653" y="98025"/>
                      <a:pt x="70381" y="98025"/>
                    </a:cubicBezTo>
                    <a:cubicBezTo>
                      <a:pt x="61518" y="98025"/>
                      <a:pt x="57882" y="90753"/>
                      <a:pt x="57882" y="83026"/>
                    </a:cubicBezTo>
                    <a:cubicBezTo>
                      <a:pt x="57882" y="78027"/>
                      <a:pt x="59246" y="73028"/>
                      <a:pt x="61746" y="63029"/>
                    </a:cubicBezTo>
                    <a:lnTo>
                      <a:pt x="69472" y="31896"/>
                    </a:lnTo>
                    <a:close/>
                  </a:path>
                </a:pathLst>
              </a:custGeom>
              <a:solidFill>
                <a:srgbClr val="1A8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6" name="Forme libre 225">
                <a:extLst>
                  <a:ext uri="{FF2B5EF4-FFF2-40B4-BE49-F238E27FC236}">
                    <a16:creationId xmlns:a16="http://schemas.microsoft.com/office/drawing/2014/main" id="{E6F4FD29-F28A-ADD5-C460-3B1E1FF62C67}"/>
                  </a:ext>
                </a:extLst>
              </p:cNvPr>
              <p:cNvSpPr/>
              <p:nvPr>
                <p:custDataLst>
                  <p:tags r:id="rId121"/>
                </p:custDataLst>
              </p:nvPr>
            </p:nvSpPr>
            <p:spPr>
              <a:xfrm>
                <a:off x="8962476" y="5729951"/>
                <a:ext cx="52721" cy="227247"/>
              </a:xfrm>
              <a:custGeom>
                <a:avLst/>
                <a:gdLst>
                  <a:gd name="connsiteX0" fmla="*/ 52889 w 52721"/>
                  <a:gd name="connsiteY0" fmla="*/ 113705 h 227247"/>
                  <a:gd name="connsiteX1" fmla="*/ 37890 w 52721"/>
                  <a:gd name="connsiteY1" fmla="*/ 42804 h 227247"/>
                  <a:gd name="connsiteX2" fmla="*/ 2440 w 52721"/>
                  <a:gd name="connsiteY2" fmla="*/ 81 h 227247"/>
                  <a:gd name="connsiteX3" fmla="*/ 167 w 52721"/>
                  <a:gd name="connsiteY3" fmla="*/ 2353 h 227247"/>
                  <a:gd name="connsiteX4" fmla="*/ 4485 w 52721"/>
                  <a:gd name="connsiteY4" fmla="*/ 7580 h 227247"/>
                  <a:gd name="connsiteX5" fmla="*/ 39708 w 52721"/>
                  <a:gd name="connsiteY5" fmla="*/ 113705 h 227247"/>
                  <a:gd name="connsiteX6" fmla="*/ 3121 w 52721"/>
                  <a:gd name="connsiteY6" fmla="*/ 221193 h 227247"/>
                  <a:gd name="connsiteX7" fmla="*/ 167 w 52721"/>
                  <a:gd name="connsiteY7" fmla="*/ 225056 h 227247"/>
                  <a:gd name="connsiteX8" fmla="*/ 2440 w 52721"/>
                  <a:gd name="connsiteY8" fmla="*/ 227329 h 227247"/>
                  <a:gd name="connsiteX9" fmla="*/ 38572 w 52721"/>
                  <a:gd name="connsiteY9" fmla="*/ 183015 h 227247"/>
                  <a:gd name="connsiteX10" fmla="*/ 52889 w 52721"/>
                  <a:gd name="connsiteY10" fmla="*/ 113705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889" y="113705"/>
                    </a:moveTo>
                    <a:cubicBezTo>
                      <a:pt x="52889" y="95980"/>
                      <a:pt x="50389" y="68483"/>
                      <a:pt x="37890" y="42804"/>
                    </a:cubicBezTo>
                    <a:cubicBezTo>
                      <a:pt x="24255" y="14852"/>
                      <a:pt x="4712" y="81"/>
                      <a:pt x="2440" y="81"/>
                    </a:cubicBezTo>
                    <a:cubicBezTo>
                      <a:pt x="1076" y="81"/>
                      <a:pt x="167" y="990"/>
                      <a:pt x="167" y="2353"/>
                    </a:cubicBezTo>
                    <a:cubicBezTo>
                      <a:pt x="167" y="3035"/>
                      <a:pt x="167" y="3490"/>
                      <a:pt x="4485" y="7580"/>
                    </a:cubicBezTo>
                    <a:cubicBezTo>
                      <a:pt x="26755" y="30078"/>
                      <a:pt x="39708" y="66210"/>
                      <a:pt x="39708" y="113705"/>
                    </a:cubicBezTo>
                    <a:cubicBezTo>
                      <a:pt x="39708" y="152564"/>
                      <a:pt x="31300" y="192560"/>
                      <a:pt x="3121" y="221193"/>
                    </a:cubicBezTo>
                    <a:cubicBezTo>
                      <a:pt x="167" y="223920"/>
                      <a:pt x="167" y="224375"/>
                      <a:pt x="167" y="225056"/>
                    </a:cubicBezTo>
                    <a:cubicBezTo>
                      <a:pt x="167" y="226420"/>
                      <a:pt x="1076" y="227329"/>
                      <a:pt x="2440" y="227329"/>
                    </a:cubicBezTo>
                    <a:cubicBezTo>
                      <a:pt x="4712" y="227329"/>
                      <a:pt x="25164" y="211876"/>
                      <a:pt x="38572" y="183015"/>
                    </a:cubicBezTo>
                    <a:cubicBezTo>
                      <a:pt x="50162" y="158018"/>
                      <a:pt x="52889" y="132794"/>
                      <a:pt x="52889" y="1137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7" name="Forme libre 226">
                <a:extLst>
                  <a:ext uri="{FF2B5EF4-FFF2-40B4-BE49-F238E27FC236}">
                    <a16:creationId xmlns:a16="http://schemas.microsoft.com/office/drawing/2014/main" id="{ACC22136-CCD3-6E24-AC87-6FB1DDDCB5EB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9113746" y="5816987"/>
                <a:ext cx="151119" cy="53175"/>
              </a:xfrm>
              <a:custGeom>
                <a:avLst/>
                <a:gdLst>
                  <a:gd name="connsiteX0" fmla="*/ 143567 w 151119"/>
                  <a:gd name="connsiteY0" fmla="*/ 9171 h 53175"/>
                  <a:gd name="connsiteX1" fmla="*/ 151293 w 151119"/>
                  <a:gd name="connsiteY1" fmla="*/ 4626 h 53175"/>
                  <a:gd name="connsiteX2" fmla="*/ 143794 w 151119"/>
                  <a:gd name="connsiteY2" fmla="*/ 81 h 53175"/>
                  <a:gd name="connsiteX3" fmla="*/ 7673 w 151119"/>
                  <a:gd name="connsiteY3" fmla="*/ 81 h 53175"/>
                  <a:gd name="connsiteX4" fmla="*/ 174 w 151119"/>
                  <a:gd name="connsiteY4" fmla="*/ 4626 h 53175"/>
                  <a:gd name="connsiteX5" fmla="*/ 7900 w 151119"/>
                  <a:gd name="connsiteY5" fmla="*/ 9171 h 53175"/>
                  <a:gd name="connsiteX6" fmla="*/ 143567 w 151119"/>
                  <a:gd name="connsiteY6" fmla="*/ 9171 h 53175"/>
                  <a:gd name="connsiteX7" fmla="*/ 143794 w 151119"/>
                  <a:gd name="connsiteY7" fmla="*/ 53257 h 53175"/>
                  <a:gd name="connsiteX8" fmla="*/ 151293 w 151119"/>
                  <a:gd name="connsiteY8" fmla="*/ 48712 h 53175"/>
                  <a:gd name="connsiteX9" fmla="*/ 143567 w 151119"/>
                  <a:gd name="connsiteY9" fmla="*/ 44167 h 53175"/>
                  <a:gd name="connsiteX10" fmla="*/ 7900 w 151119"/>
                  <a:gd name="connsiteY10" fmla="*/ 44167 h 53175"/>
                  <a:gd name="connsiteX11" fmla="*/ 174 w 151119"/>
                  <a:gd name="connsiteY11" fmla="*/ 48712 h 53175"/>
                  <a:gd name="connsiteX12" fmla="*/ 7673 w 151119"/>
                  <a:gd name="connsiteY12" fmla="*/ 53257 h 53175"/>
                  <a:gd name="connsiteX13" fmla="*/ 143794 w 151119"/>
                  <a:gd name="connsiteY13" fmla="*/ 53257 h 53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1119" h="53175">
                    <a:moveTo>
                      <a:pt x="143567" y="9171"/>
                    </a:moveTo>
                    <a:cubicBezTo>
                      <a:pt x="146976" y="9171"/>
                      <a:pt x="151293" y="9171"/>
                      <a:pt x="151293" y="4626"/>
                    </a:cubicBezTo>
                    <a:cubicBezTo>
                      <a:pt x="151293" y="81"/>
                      <a:pt x="146976" y="81"/>
                      <a:pt x="143794" y="81"/>
                    </a:cubicBezTo>
                    <a:lnTo>
                      <a:pt x="7673" y="81"/>
                    </a:lnTo>
                    <a:cubicBezTo>
                      <a:pt x="4491" y="81"/>
                      <a:pt x="174" y="81"/>
                      <a:pt x="174" y="4626"/>
                    </a:cubicBezTo>
                    <a:cubicBezTo>
                      <a:pt x="174" y="9171"/>
                      <a:pt x="4491" y="9171"/>
                      <a:pt x="7900" y="9171"/>
                    </a:cubicBezTo>
                    <a:lnTo>
                      <a:pt x="143567" y="9171"/>
                    </a:lnTo>
                    <a:close/>
                    <a:moveTo>
                      <a:pt x="143794" y="53257"/>
                    </a:moveTo>
                    <a:cubicBezTo>
                      <a:pt x="146976" y="53257"/>
                      <a:pt x="151293" y="53257"/>
                      <a:pt x="151293" y="48712"/>
                    </a:cubicBezTo>
                    <a:cubicBezTo>
                      <a:pt x="151293" y="44167"/>
                      <a:pt x="146976" y="44167"/>
                      <a:pt x="143567" y="44167"/>
                    </a:cubicBezTo>
                    <a:lnTo>
                      <a:pt x="7900" y="44167"/>
                    </a:lnTo>
                    <a:cubicBezTo>
                      <a:pt x="4491" y="44167"/>
                      <a:pt x="174" y="44167"/>
                      <a:pt x="174" y="48712"/>
                    </a:cubicBezTo>
                    <a:cubicBezTo>
                      <a:pt x="174" y="53257"/>
                      <a:pt x="4491" y="53257"/>
                      <a:pt x="7673" y="53257"/>
                    </a:cubicBezTo>
                    <a:lnTo>
                      <a:pt x="143794" y="53257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8" name="Forme libre 227">
                <a:extLst>
                  <a:ext uri="{FF2B5EF4-FFF2-40B4-BE49-F238E27FC236}">
                    <a16:creationId xmlns:a16="http://schemas.microsoft.com/office/drawing/2014/main" id="{4017E46E-6FDB-C94C-B15E-FC8A9BB7BBB5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9397704" y="5570875"/>
                <a:ext cx="59766" cy="545167"/>
              </a:xfrm>
              <a:custGeom>
                <a:avLst/>
                <a:gdLst>
                  <a:gd name="connsiteX0" fmla="*/ 184 w 59766"/>
                  <a:gd name="connsiteY0" fmla="*/ 545234 h 545167"/>
                  <a:gd name="connsiteX1" fmla="*/ 59950 w 59766"/>
                  <a:gd name="connsiteY1" fmla="*/ 545234 h 545167"/>
                  <a:gd name="connsiteX2" fmla="*/ 59950 w 59766"/>
                  <a:gd name="connsiteY2" fmla="*/ 532736 h 545167"/>
                  <a:gd name="connsiteX3" fmla="*/ 12683 w 59766"/>
                  <a:gd name="connsiteY3" fmla="*/ 532736 h 545167"/>
                  <a:gd name="connsiteX4" fmla="*/ 12683 w 59766"/>
                  <a:gd name="connsiteY4" fmla="*/ 12566 h 545167"/>
                  <a:gd name="connsiteX5" fmla="*/ 59950 w 59766"/>
                  <a:gd name="connsiteY5" fmla="*/ 12566 h 545167"/>
                  <a:gd name="connsiteX6" fmla="*/ 59950 w 59766"/>
                  <a:gd name="connsiteY6" fmla="*/ 67 h 545167"/>
                  <a:gd name="connsiteX7" fmla="*/ 184 w 59766"/>
                  <a:gd name="connsiteY7" fmla="*/ 67 h 545167"/>
                  <a:gd name="connsiteX8" fmla="*/ 184 w 59766"/>
                  <a:gd name="connsiteY8" fmla="*/ 545234 h 54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766" h="545167">
                    <a:moveTo>
                      <a:pt x="184" y="545234"/>
                    </a:moveTo>
                    <a:lnTo>
                      <a:pt x="59950" y="545234"/>
                    </a:lnTo>
                    <a:lnTo>
                      <a:pt x="59950" y="532736"/>
                    </a:lnTo>
                    <a:lnTo>
                      <a:pt x="12683" y="532736"/>
                    </a:lnTo>
                    <a:lnTo>
                      <a:pt x="12683" y="12566"/>
                    </a:lnTo>
                    <a:lnTo>
                      <a:pt x="59950" y="12566"/>
                    </a:lnTo>
                    <a:lnTo>
                      <a:pt x="59950" y="67"/>
                    </a:lnTo>
                    <a:lnTo>
                      <a:pt x="184" y="67"/>
                    </a:lnTo>
                    <a:lnTo>
                      <a:pt x="184" y="545234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9" name="Forme libre 228">
                <a:extLst>
                  <a:ext uri="{FF2B5EF4-FFF2-40B4-BE49-F238E27FC236}">
                    <a16:creationId xmlns:a16="http://schemas.microsoft.com/office/drawing/2014/main" id="{70FFCA60-E69B-97BF-54F7-DE49650E6562}"/>
                  </a:ext>
                </a:extLst>
              </p:cNvPr>
              <p:cNvSpPr/>
              <p:nvPr>
                <p:custDataLst>
                  <p:tags r:id="rId124"/>
                </p:custDataLst>
              </p:nvPr>
            </p:nvSpPr>
            <p:spPr>
              <a:xfrm>
                <a:off x="9795512" y="5592806"/>
                <a:ext cx="100670" cy="153846"/>
              </a:xfrm>
              <a:custGeom>
                <a:avLst/>
                <a:gdLst>
                  <a:gd name="connsiteX0" fmla="*/ 60652 w 100670"/>
                  <a:gd name="connsiteY0" fmla="*/ 116425 h 153846"/>
                  <a:gd name="connsiteX1" fmla="*/ 60652 w 100670"/>
                  <a:gd name="connsiteY1" fmla="*/ 136196 h 153846"/>
                  <a:gd name="connsiteX2" fmla="*/ 43381 w 100670"/>
                  <a:gd name="connsiteY2" fmla="*/ 146876 h 153846"/>
                  <a:gd name="connsiteX3" fmla="*/ 38609 w 100670"/>
                  <a:gd name="connsiteY3" fmla="*/ 146876 h 153846"/>
                  <a:gd name="connsiteX4" fmla="*/ 38609 w 100670"/>
                  <a:gd name="connsiteY4" fmla="*/ 153921 h 153846"/>
                  <a:gd name="connsiteX5" fmla="*/ 69287 w 100670"/>
                  <a:gd name="connsiteY5" fmla="*/ 153239 h 153846"/>
                  <a:gd name="connsiteX6" fmla="*/ 100193 w 100670"/>
                  <a:gd name="connsiteY6" fmla="*/ 153921 h 153846"/>
                  <a:gd name="connsiteX7" fmla="*/ 100193 w 100670"/>
                  <a:gd name="connsiteY7" fmla="*/ 146876 h 153846"/>
                  <a:gd name="connsiteX8" fmla="*/ 95421 w 100670"/>
                  <a:gd name="connsiteY8" fmla="*/ 146876 h 153846"/>
                  <a:gd name="connsiteX9" fmla="*/ 78150 w 100670"/>
                  <a:gd name="connsiteY9" fmla="*/ 136196 h 153846"/>
                  <a:gd name="connsiteX10" fmla="*/ 78150 w 100670"/>
                  <a:gd name="connsiteY10" fmla="*/ 116425 h 153846"/>
                  <a:gd name="connsiteX11" fmla="*/ 100875 w 100670"/>
                  <a:gd name="connsiteY11" fmla="*/ 116425 h 153846"/>
                  <a:gd name="connsiteX12" fmla="*/ 100875 w 100670"/>
                  <a:gd name="connsiteY12" fmla="*/ 109380 h 153846"/>
                  <a:gd name="connsiteX13" fmla="*/ 78150 w 100670"/>
                  <a:gd name="connsiteY13" fmla="*/ 109380 h 153846"/>
                  <a:gd name="connsiteX14" fmla="*/ 78150 w 100670"/>
                  <a:gd name="connsiteY14" fmla="*/ 5983 h 153846"/>
                  <a:gd name="connsiteX15" fmla="*/ 74514 w 100670"/>
                  <a:gd name="connsiteY15" fmla="*/ 74 h 153846"/>
                  <a:gd name="connsiteX16" fmla="*/ 69969 w 100670"/>
                  <a:gd name="connsiteY16" fmla="*/ 2801 h 153846"/>
                  <a:gd name="connsiteX17" fmla="*/ 204 w 100670"/>
                  <a:gd name="connsiteY17" fmla="*/ 109380 h 153846"/>
                  <a:gd name="connsiteX18" fmla="*/ 204 w 100670"/>
                  <a:gd name="connsiteY18" fmla="*/ 116425 h 153846"/>
                  <a:gd name="connsiteX19" fmla="*/ 60652 w 100670"/>
                  <a:gd name="connsiteY19" fmla="*/ 116425 h 153846"/>
                  <a:gd name="connsiteX20" fmla="*/ 62015 w 100670"/>
                  <a:gd name="connsiteY20" fmla="*/ 109380 h 153846"/>
                  <a:gd name="connsiteX21" fmla="*/ 6567 w 100670"/>
                  <a:gd name="connsiteY21" fmla="*/ 109380 h 153846"/>
                  <a:gd name="connsiteX22" fmla="*/ 62015 w 100670"/>
                  <a:gd name="connsiteY22" fmla="*/ 24617 h 153846"/>
                  <a:gd name="connsiteX23" fmla="*/ 62015 w 100670"/>
                  <a:gd name="connsiteY23" fmla="*/ 109380 h 15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0670" h="153846">
                    <a:moveTo>
                      <a:pt x="60652" y="116425"/>
                    </a:moveTo>
                    <a:lnTo>
                      <a:pt x="60652" y="136196"/>
                    </a:lnTo>
                    <a:cubicBezTo>
                      <a:pt x="60652" y="144377"/>
                      <a:pt x="60197" y="146876"/>
                      <a:pt x="43381" y="146876"/>
                    </a:cubicBezTo>
                    <a:lnTo>
                      <a:pt x="38609" y="146876"/>
                    </a:lnTo>
                    <a:lnTo>
                      <a:pt x="38609" y="153921"/>
                    </a:lnTo>
                    <a:cubicBezTo>
                      <a:pt x="47926" y="153239"/>
                      <a:pt x="59743" y="153239"/>
                      <a:pt x="69287" y="153239"/>
                    </a:cubicBezTo>
                    <a:cubicBezTo>
                      <a:pt x="78832" y="153239"/>
                      <a:pt x="90876" y="153239"/>
                      <a:pt x="100193" y="153921"/>
                    </a:cubicBezTo>
                    <a:lnTo>
                      <a:pt x="100193" y="146876"/>
                    </a:lnTo>
                    <a:lnTo>
                      <a:pt x="95421" y="146876"/>
                    </a:lnTo>
                    <a:cubicBezTo>
                      <a:pt x="78604" y="146876"/>
                      <a:pt x="78150" y="144377"/>
                      <a:pt x="78150" y="136196"/>
                    </a:cubicBezTo>
                    <a:lnTo>
                      <a:pt x="78150" y="116425"/>
                    </a:lnTo>
                    <a:lnTo>
                      <a:pt x="100875" y="116425"/>
                    </a:lnTo>
                    <a:lnTo>
                      <a:pt x="100875" y="109380"/>
                    </a:lnTo>
                    <a:lnTo>
                      <a:pt x="78150" y="109380"/>
                    </a:lnTo>
                    <a:lnTo>
                      <a:pt x="78150" y="5983"/>
                    </a:lnTo>
                    <a:cubicBezTo>
                      <a:pt x="78150" y="1438"/>
                      <a:pt x="78150" y="74"/>
                      <a:pt x="74514" y="74"/>
                    </a:cubicBezTo>
                    <a:cubicBezTo>
                      <a:pt x="72469" y="74"/>
                      <a:pt x="71787" y="74"/>
                      <a:pt x="69969" y="2801"/>
                    </a:cubicBezTo>
                    <a:lnTo>
                      <a:pt x="204" y="109380"/>
                    </a:lnTo>
                    <a:lnTo>
                      <a:pt x="204" y="116425"/>
                    </a:lnTo>
                    <a:lnTo>
                      <a:pt x="60652" y="116425"/>
                    </a:lnTo>
                    <a:close/>
                    <a:moveTo>
                      <a:pt x="62015" y="109380"/>
                    </a:moveTo>
                    <a:lnTo>
                      <a:pt x="6567" y="109380"/>
                    </a:lnTo>
                    <a:lnTo>
                      <a:pt x="62015" y="24617"/>
                    </a:lnTo>
                    <a:lnTo>
                      <a:pt x="62015" y="109380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0" name="Forme libre 229">
                <a:extLst>
                  <a:ext uri="{FF2B5EF4-FFF2-40B4-BE49-F238E27FC236}">
                    <a16:creationId xmlns:a16="http://schemas.microsoft.com/office/drawing/2014/main" id="{3D4C920F-0111-B00B-D15D-2CE174A68776}"/>
                  </a:ext>
                </a:extLst>
              </p:cNvPr>
              <p:cNvSpPr/>
              <p:nvPr>
                <p:custDataLst>
                  <p:tags r:id="rId125"/>
                </p:custDataLst>
              </p:nvPr>
            </p:nvSpPr>
            <p:spPr>
              <a:xfrm>
                <a:off x="9914817" y="5588942"/>
                <a:ext cx="112487" cy="160664"/>
              </a:xfrm>
              <a:custGeom>
                <a:avLst/>
                <a:gdLst>
                  <a:gd name="connsiteX0" fmla="*/ 69292 w 112487"/>
                  <a:gd name="connsiteY0" fmla="*/ 91428 h 160664"/>
                  <a:gd name="connsiteX1" fmla="*/ 93153 w 112487"/>
                  <a:gd name="connsiteY1" fmla="*/ 155285 h 160664"/>
                  <a:gd name="connsiteX2" fmla="*/ 105197 w 112487"/>
                  <a:gd name="connsiteY2" fmla="*/ 160284 h 160664"/>
                  <a:gd name="connsiteX3" fmla="*/ 110197 w 112487"/>
                  <a:gd name="connsiteY3" fmla="*/ 160284 h 160664"/>
                  <a:gd name="connsiteX4" fmla="*/ 112696 w 112487"/>
                  <a:gd name="connsiteY4" fmla="*/ 158011 h 160664"/>
                  <a:gd name="connsiteX5" fmla="*/ 111560 w 112487"/>
                  <a:gd name="connsiteY5" fmla="*/ 155966 h 160664"/>
                  <a:gd name="connsiteX6" fmla="*/ 106334 w 112487"/>
                  <a:gd name="connsiteY6" fmla="*/ 145513 h 160664"/>
                  <a:gd name="connsiteX7" fmla="*/ 59975 w 112487"/>
                  <a:gd name="connsiteY7" fmla="*/ 16209 h 160664"/>
                  <a:gd name="connsiteX8" fmla="*/ 32251 w 112487"/>
                  <a:gd name="connsiteY8" fmla="*/ 74 h 160664"/>
                  <a:gd name="connsiteX9" fmla="*/ 28160 w 112487"/>
                  <a:gd name="connsiteY9" fmla="*/ 2574 h 160664"/>
                  <a:gd name="connsiteX10" fmla="*/ 30206 w 112487"/>
                  <a:gd name="connsiteY10" fmla="*/ 4846 h 160664"/>
                  <a:gd name="connsiteX11" fmla="*/ 44977 w 112487"/>
                  <a:gd name="connsiteY11" fmla="*/ 23026 h 160664"/>
                  <a:gd name="connsiteX12" fmla="*/ 67020 w 112487"/>
                  <a:gd name="connsiteY12" fmla="*/ 84838 h 160664"/>
                  <a:gd name="connsiteX13" fmla="*/ 4299 w 112487"/>
                  <a:gd name="connsiteY13" fmla="*/ 147104 h 160664"/>
                  <a:gd name="connsiteX14" fmla="*/ 209 w 112487"/>
                  <a:gd name="connsiteY14" fmla="*/ 154148 h 160664"/>
                  <a:gd name="connsiteX15" fmla="*/ 7026 w 112487"/>
                  <a:gd name="connsiteY15" fmla="*/ 160738 h 160664"/>
                  <a:gd name="connsiteX16" fmla="*/ 14525 w 112487"/>
                  <a:gd name="connsiteY16" fmla="*/ 155966 h 160664"/>
                  <a:gd name="connsiteX17" fmla="*/ 69292 w 112487"/>
                  <a:gd name="connsiteY17" fmla="*/ 91428 h 1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2487" h="160664">
                    <a:moveTo>
                      <a:pt x="69292" y="91428"/>
                    </a:moveTo>
                    <a:cubicBezTo>
                      <a:pt x="78609" y="115289"/>
                      <a:pt x="89517" y="150058"/>
                      <a:pt x="93153" y="155285"/>
                    </a:cubicBezTo>
                    <a:cubicBezTo>
                      <a:pt x="96789" y="160284"/>
                      <a:pt x="99062" y="160284"/>
                      <a:pt x="105197" y="160284"/>
                    </a:cubicBezTo>
                    <a:lnTo>
                      <a:pt x="110197" y="160284"/>
                    </a:lnTo>
                    <a:cubicBezTo>
                      <a:pt x="112469" y="160057"/>
                      <a:pt x="112696" y="158693"/>
                      <a:pt x="112696" y="158011"/>
                    </a:cubicBezTo>
                    <a:cubicBezTo>
                      <a:pt x="112696" y="157330"/>
                      <a:pt x="112242" y="156875"/>
                      <a:pt x="111560" y="155966"/>
                    </a:cubicBezTo>
                    <a:cubicBezTo>
                      <a:pt x="109288" y="153467"/>
                      <a:pt x="107924" y="150058"/>
                      <a:pt x="106334" y="145513"/>
                    </a:cubicBezTo>
                    <a:lnTo>
                      <a:pt x="59975" y="16209"/>
                    </a:lnTo>
                    <a:cubicBezTo>
                      <a:pt x="55203" y="3028"/>
                      <a:pt x="42931" y="74"/>
                      <a:pt x="32251" y="74"/>
                    </a:cubicBezTo>
                    <a:cubicBezTo>
                      <a:pt x="31115" y="74"/>
                      <a:pt x="28160" y="74"/>
                      <a:pt x="28160" y="2574"/>
                    </a:cubicBezTo>
                    <a:cubicBezTo>
                      <a:pt x="28160" y="4392"/>
                      <a:pt x="29978" y="4846"/>
                      <a:pt x="30206" y="4846"/>
                    </a:cubicBezTo>
                    <a:cubicBezTo>
                      <a:pt x="37705" y="6210"/>
                      <a:pt x="39295" y="7573"/>
                      <a:pt x="44977" y="23026"/>
                    </a:cubicBezTo>
                    <a:lnTo>
                      <a:pt x="67020" y="84838"/>
                    </a:lnTo>
                    <a:lnTo>
                      <a:pt x="4299" y="147104"/>
                    </a:lnTo>
                    <a:cubicBezTo>
                      <a:pt x="1572" y="149831"/>
                      <a:pt x="209" y="151194"/>
                      <a:pt x="209" y="154148"/>
                    </a:cubicBezTo>
                    <a:cubicBezTo>
                      <a:pt x="209" y="158011"/>
                      <a:pt x="3390" y="160738"/>
                      <a:pt x="7026" y="160738"/>
                    </a:cubicBezTo>
                    <a:cubicBezTo>
                      <a:pt x="10662" y="160738"/>
                      <a:pt x="12707" y="158239"/>
                      <a:pt x="14525" y="155966"/>
                    </a:cubicBezTo>
                    <a:lnTo>
                      <a:pt x="69292" y="91428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1" name="Forme libre 230">
                <a:extLst>
                  <a:ext uri="{FF2B5EF4-FFF2-40B4-BE49-F238E27FC236}">
                    <a16:creationId xmlns:a16="http://schemas.microsoft.com/office/drawing/2014/main" id="{4C0576D8-94DD-D87D-03E2-69B8A679BF29}"/>
                  </a:ext>
                </a:extLst>
              </p:cNvPr>
              <p:cNvSpPr/>
              <p:nvPr>
                <p:custDataLst>
                  <p:tags r:id="rId126"/>
                </p:custDataLst>
              </p:nvPr>
            </p:nvSpPr>
            <p:spPr>
              <a:xfrm>
                <a:off x="10046311" y="5672092"/>
                <a:ext cx="103715" cy="108647"/>
              </a:xfrm>
              <a:custGeom>
                <a:avLst/>
                <a:gdLst>
                  <a:gd name="connsiteX0" fmla="*/ 54777 w 103715"/>
                  <a:gd name="connsiteY0" fmla="*/ 13120 h 108647"/>
                  <a:gd name="connsiteX1" fmla="*/ 71320 w 103715"/>
                  <a:gd name="connsiteY1" fmla="*/ 5802 h 108647"/>
                  <a:gd name="connsiteX2" fmla="*/ 77842 w 103715"/>
                  <a:gd name="connsiteY2" fmla="*/ 2303 h 108647"/>
                  <a:gd name="connsiteX3" fmla="*/ 75138 w 103715"/>
                  <a:gd name="connsiteY3" fmla="*/ 76 h 108647"/>
                  <a:gd name="connsiteX4" fmla="*/ 63367 w 103715"/>
                  <a:gd name="connsiteY4" fmla="*/ 553 h 108647"/>
                  <a:gd name="connsiteX5" fmla="*/ 50641 w 103715"/>
                  <a:gd name="connsiteY5" fmla="*/ 712 h 108647"/>
                  <a:gd name="connsiteX6" fmla="*/ 39665 w 103715"/>
                  <a:gd name="connsiteY6" fmla="*/ 553 h 108647"/>
                  <a:gd name="connsiteX7" fmla="*/ 29325 w 103715"/>
                  <a:gd name="connsiteY7" fmla="*/ 76 h 108647"/>
                  <a:gd name="connsiteX8" fmla="*/ 25985 w 103715"/>
                  <a:gd name="connsiteY8" fmla="*/ 3575 h 108647"/>
                  <a:gd name="connsiteX9" fmla="*/ 31075 w 103715"/>
                  <a:gd name="connsiteY9" fmla="*/ 5802 h 108647"/>
                  <a:gd name="connsiteX10" fmla="*/ 37120 w 103715"/>
                  <a:gd name="connsiteY10" fmla="*/ 6121 h 108647"/>
                  <a:gd name="connsiteX11" fmla="*/ 40778 w 103715"/>
                  <a:gd name="connsiteY11" fmla="*/ 8348 h 108647"/>
                  <a:gd name="connsiteX12" fmla="*/ 40142 w 103715"/>
                  <a:gd name="connsiteY12" fmla="*/ 11847 h 108647"/>
                  <a:gd name="connsiteX13" fmla="*/ 18985 w 103715"/>
                  <a:gd name="connsiteY13" fmla="*/ 96315 h 108647"/>
                  <a:gd name="connsiteX14" fmla="*/ 4987 w 103715"/>
                  <a:gd name="connsiteY14" fmla="*/ 102996 h 108647"/>
                  <a:gd name="connsiteX15" fmla="*/ 215 w 103715"/>
                  <a:gd name="connsiteY15" fmla="*/ 106337 h 108647"/>
                  <a:gd name="connsiteX16" fmla="*/ 4987 w 103715"/>
                  <a:gd name="connsiteY16" fmla="*/ 108723 h 108647"/>
                  <a:gd name="connsiteX17" fmla="*/ 85001 w 103715"/>
                  <a:gd name="connsiteY17" fmla="*/ 108723 h 108647"/>
                  <a:gd name="connsiteX18" fmla="*/ 90409 w 103715"/>
                  <a:gd name="connsiteY18" fmla="*/ 105541 h 108647"/>
                  <a:gd name="connsiteX19" fmla="*/ 103931 w 103715"/>
                  <a:gd name="connsiteY19" fmla="*/ 69114 h 108647"/>
                  <a:gd name="connsiteX20" fmla="*/ 101226 w 103715"/>
                  <a:gd name="connsiteY20" fmla="*/ 66887 h 108647"/>
                  <a:gd name="connsiteX21" fmla="*/ 98045 w 103715"/>
                  <a:gd name="connsiteY21" fmla="*/ 70227 h 108647"/>
                  <a:gd name="connsiteX22" fmla="*/ 55890 w 103715"/>
                  <a:gd name="connsiteY22" fmla="*/ 102996 h 108647"/>
                  <a:gd name="connsiteX23" fmla="*/ 37915 w 103715"/>
                  <a:gd name="connsiteY23" fmla="*/ 102996 h 108647"/>
                  <a:gd name="connsiteX24" fmla="*/ 32825 w 103715"/>
                  <a:gd name="connsiteY24" fmla="*/ 101406 h 108647"/>
                  <a:gd name="connsiteX25" fmla="*/ 33461 w 103715"/>
                  <a:gd name="connsiteY25" fmla="*/ 98065 h 108647"/>
                  <a:gd name="connsiteX26" fmla="*/ 54777 w 103715"/>
                  <a:gd name="connsiteY26" fmla="*/ 13120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3715" h="108647">
                    <a:moveTo>
                      <a:pt x="54777" y="13120"/>
                    </a:moveTo>
                    <a:cubicBezTo>
                      <a:pt x="56209" y="7393"/>
                      <a:pt x="56686" y="5802"/>
                      <a:pt x="71320" y="5802"/>
                    </a:cubicBezTo>
                    <a:cubicBezTo>
                      <a:pt x="76252" y="5802"/>
                      <a:pt x="77842" y="5802"/>
                      <a:pt x="77842" y="2303"/>
                    </a:cubicBezTo>
                    <a:cubicBezTo>
                      <a:pt x="77842" y="2144"/>
                      <a:pt x="77683" y="76"/>
                      <a:pt x="75138" y="76"/>
                    </a:cubicBezTo>
                    <a:cubicBezTo>
                      <a:pt x="71480" y="76"/>
                      <a:pt x="67185" y="394"/>
                      <a:pt x="63367" y="553"/>
                    </a:cubicBezTo>
                    <a:cubicBezTo>
                      <a:pt x="59390" y="712"/>
                      <a:pt x="54618" y="712"/>
                      <a:pt x="50641" y="712"/>
                    </a:cubicBezTo>
                    <a:cubicBezTo>
                      <a:pt x="47300" y="712"/>
                      <a:pt x="43005" y="553"/>
                      <a:pt x="39665" y="553"/>
                    </a:cubicBezTo>
                    <a:cubicBezTo>
                      <a:pt x="36324" y="553"/>
                      <a:pt x="32507" y="76"/>
                      <a:pt x="29325" y="76"/>
                    </a:cubicBezTo>
                    <a:cubicBezTo>
                      <a:pt x="28371" y="76"/>
                      <a:pt x="25985" y="76"/>
                      <a:pt x="25985" y="3575"/>
                    </a:cubicBezTo>
                    <a:cubicBezTo>
                      <a:pt x="25985" y="5802"/>
                      <a:pt x="27893" y="5802"/>
                      <a:pt x="31075" y="5802"/>
                    </a:cubicBezTo>
                    <a:cubicBezTo>
                      <a:pt x="31234" y="5802"/>
                      <a:pt x="34256" y="5802"/>
                      <a:pt x="37120" y="6121"/>
                    </a:cubicBezTo>
                    <a:cubicBezTo>
                      <a:pt x="40460" y="6439"/>
                      <a:pt x="40778" y="6757"/>
                      <a:pt x="40778" y="8348"/>
                    </a:cubicBezTo>
                    <a:cubicBezTo>
                      <a:pt x="40778" y="8666"/>
                      <a:pt x="40778" y="9461"/>
                      <a:pt x="40142" y="11847"/>
                    </a:cubicBezTo>
                    <a:lnTo>
                      <a:pt x="18985" y="96315"/>
                    </a:lnTo>
                    <a:cubicBezTo>
                      <a:pt x="17554" y="101724"/>
                      <a:pt x="17236" y="102996"/>
                      <a:pt x="4987" y="102996"/>
                    </a:cubicBezTo>
                    <a:cubicBezTo>
                      <a:pt x="2283" y="102996"/>
                      <a:pt x="215" y="102996"/>
                      <a:pt x="215" y="106337"/>
                    </a:cubicBezTo>
                    <a:cubicBezTo>
                      <a:pt x="215" y="108723"/>
                      <a:pt x="2124" y="108723"/>
                      <a:pt x="4987" y="108723"/>
                    </a:cubicBezTo>
                    <a:lnTo>
                      <a:pt x="85001" y="108723"/>
                    </a:lnTo>
                    <a:cubicBezTo>
                      <a:pt x="88978" y="108723"/>
                      <a:pt x="89137" y="108564"/>
                      <a:pt x="90409" y="105541"/>
                    </a:cubicBezTo>
                    <a:cubicBezTo>
                      <a:pt x="92000" y="101246"/>
                      <a:pt x="103931" y="70386"/>
                      <a:pt x="103931" y="69114"/>
                    </a:cubicBezTo>
                    <a:cubicBezTo>
                      <a:pt x="103931" y="68636"/>
                      <a:pt x="103612" y="66887"/>
                      <a:pt x="101226" y="66887"/>
                    </a:cubicBezTo>
                    <a:cubicBezTo>
                      <a:pt x="99317" y="66887"/>
                      <a:pt x="98999" y="67682"/>
                      <a:pt x="98045" y="70227"/>
                    </a:cubicBezTo>
                    <a:cubicBezTo>
                      <a:pt x="92000" y="85339"/>
                      <a:pt x="85001" y="102996"/>
                      <a:pt x="55890" y="102996"/>
                    </a:cubicBezTo>
                    <a:lnTo>
                      <a:pt x="37915" y="102996"/>
                    </a:lnTo>
                    <a:cubicBezTo>
                      <a:pt x="32984" y="102996"/>
                      <a:pt x="32825" y="102837"/>
                      <a:pt x="32825" y="101406"/>
                    </a:cubicBezTo>
                    <a:cubicBezTo>
                      <a:pt x="32825" y="101246"/>
                      <a:pt x="32825" y="100451"/>
                      <a:pt x="33461" y="98065"/>
                    </a:cubicBezTo>
                    <a:lnTo>
                      <a:pt x="54777" y="13120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2" name="Forme libre 231">
                <a:extLst>
                  <a:ext uri="{FF2B5EF4-FFF2-40B4-BE49-F238E27FC236}">
                    <a16:creationId xmlns:a16="http://schemas.microsoft.com/office/drawing/2014/main" id="{CD09FC49-F069-899B-117E-55E872760C20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10183412" y="5646209"/>
                <a:ext cx="107033" cy="100443"/>
              </a:xfrm>
              <a:custGeom>
                <a:avLst/>
                <a:gdLst>
                  <a:gd name="connsiteX0" fmla="*/ 39080 w 107033"/>
                  <a:gd name="connsiteY0" fmla="*/ 2574 h 100443"/>
                  <a:gd name="connsiteX1" fmla="*/ 36126 w 107033"/>
                  <a:gd name="connsiteY1" fmla="*/ 74 h 100443"/>
                  <a:gd name="connsiteX2" fmla="*/ 8402 w 107033"/>
                  <a:gd name="connsiteY2" fmla="*/ 2347 h 100443"/>
                  <a:gd name="connsiteX3" fmla="*/ 4084 w 107033"/>
                  <a:gd name="connsiteY3" fmla="*/ 6892 h 100443"/>
                  <a:gd name="connsiteX4" fmla="*/ 9538 w 107033"/>
                  <a:gd name="connsiteY4" fmla="*/ 9619 h 100443"/>
                  <a:gd name="connsiteX5" fmla="*/ 20900 w 107033"/>
                  <a:gd name="connsiteY5" fmla="*/ 13482 h 100443"/>
                  <a:gd name="connsiteX6" fmla="*/ 16582 w 107033"/>
                  <a:gd name="connsiteY6" fmla="*/ 31889 h 100443"/>
                  <a:gd name="connsiteX7" fmla="*/ 2720 w 107033"/>
                  <a:gd name="connsiteY7" fmla="*/ 87565 h 100443"/>
                  <a:gd name="connsiteX8" fmla="*/ 221 w 107033"/>
                  <a:gd name="connsiteY8" fmla="*/ 97791 h 100443"/>
                  <a:gd name="connsiteX9" fmla="*/ 3857 w 107033"/>
                  <a:gd name="connsiteY9" fmla="*/ 100518 h 100443"/>
                  <a:gd name="connsiteX10" fmla="*/ 7038 w 107033"/>
                  <a:gd name="connsiteY10" fmla="*/ 100518 h 100443"/>
                  <a:gd name="connsiteX11" fmla="*/ 71122 w 107033"/>
                  <a:gd name="connsiteY11" fmla="*/ 67112 h 100443"/>
                  <a:gd name="connsiteX12" fmla="*/ 107254 w 107033"/>
                  <a:gd name="connsiteY12" fmla="*/ 6210 h 100443"/>
                  <a:gd name="connsiteX13" fmla="*/ 100664 w 107033"/>
                  <a:gd name="connsiteY13" fmla="*/ 74 h 100443"/>
                  <a:gd name="connsiteX14" fmla="*/ 91801 w 107033"/>
                  <a:gd name="connsiteY14" fmla="*/ 7573 h 100443"/>
                  <a:gd name="connsiteX15" fmla="*/ 16810 w 107033"/>
                  <a:gd name="connsiteY15" fmla="*/ 93019 h 100443"/>
                  <a:gd name="connsiteX16" fmla="*/ 39080 w 107033"/>
                  <a:gd name="connsiteY16" fmla="*/ 2574 h 10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7033" h="100443">
                    <a:moveTo>
                      <a:pt x="39080" y="2574"/>
                    </a:moveTo>
                    <a:cubicBezTo>
                      <a:pt x="39080" y="2347"/>
                      <a:pt x="39080" y="74"/>
                      <a:pt x="36126" y="74"/>
                    </a:cubicBezTo>
                    <a:cubicBezTo>
                      <a:pt x="30899" y="74"/>
                      <a:pt x="14310" y="1892"/>
                      <a:pt x="8402" y="2347"/>
                    </a:cubicBezTo>
                    <a:cubicBezTo>
                      <a:pt x="6584" y="2574"/>
                      <a:pt x="4084" y="2801"/>
                      <a:pt x="4084" y="6892"/>
                    </a:cubicBezTo>
                    <a:cubicBezTo>
                      <a:pt x="4084" y="9619"/>
                      <a:pt x="6129" y="9619"/>
                      <a:pt x="9538" y="9619"/>
                    </a:cubicBezTo>
                    <a:cubicBezTo>
                      <a:pt x="20446" y="9619"/>
                      <a:pt x="20900" y="11209"/>
                      <a:pt x="20900" y="13482"/>
                    </a:cubicBezTo>
                    <a:cubicBezTo>
                      <a:pt x="20900" y="15073"/>
                      <a:pt x="18173" y="25753"/>
                      <a:pt x="16582" y="31889"/>
                    </a:cubicBezTo>
                    <a:lnTo>
                      <a:pt x="2720" y="87565"/>
                    </a:lnTo>
                    <a:cubicBezTo>
                      <a:pt x="1811" y="90973"/>
                      <a:pt x="221" y="97336"/>
                      <a:pt x="221" y="97791"/>
                    </a:cubicBezTo>
                    <a:cubicBezTo>
                      <a:pt x="221" y="100291"/>
                      <a:pt x="2493" y="100518"/>
                      <a:pt x="3857" y="100518"/>
                    </a:cubicBezTo>
                    <a:lnTo>
                      <a:pt x="7038" y="100518"/>
                    </a:lnTo>
                    <a:cubicBezTo>
                      <a:pt x="22945" y="97791"/>
                      <a:pt x="47715" y="88928"/>
                      <a:pt x="71122" y="67112"/>
                    </a:cubicBezTo>
                    <a:cubicBezTo>
                      <a:pt x="101119" y="39161"/>
                      <a:pt x="107254" y="8255"/>
                      <a:pt x="107254" y="6210"/>
                    </a:cubicBezTo>
                    <a:cubicBezTo>
                      <a:pt x="107254" y="2347"/>
                      <a:pt x="104527" y="74"/>
                      <a:pt x="100664" y="74"/>
                    </a:cubicBezTo>
                    <a:cubicBezTo>
                      <a:pt x="98846" y="74"/>
                      <a:pt x="93619" y="983"/>
                      <a:pt x="91801" y="7573"/>
                    </a:cubicBezTo>
                    <a:cubicBezTo>
                      <a:pt x="77258" y="59159"/>
                      <a:pt x="42716" y="84610"/>
                      <a:pt x="16810" y="93019"/>
                    </a:cubicBezTo>
                    <a:lnTo>
                      <a:pt x="39080" y="2574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3" name="Forme libre 232">
                <a:extLst>
                  <a:ext uri="{FF2B5EF4-FFF2-40B4-BE49-F238E27FC236}">
                    <a16:creationId xmlns:a16="http://schemas.microsoft.com/office/drawing/2014/main" id="{625D529D-2CB2-69DF-4C80-51328E587C0D}"/>
                  </a:ext>
                </a:extLst>
              </p:cNvPr>
              <p:cNvSpPr/>
              <p:nvPr>
                <p:custDataLst>
                  <p:tags r:id="rId128"/>
                </p:custDataLst>
              </p:nvPr>
            </p:nvSpPr>
            <p:spPr>
              <a:xfrm>
                <a:off x="10294601" y="5672092"/>
                <a:ext cx="103715" cy="108647"/>
              </a:xfrm>
              <a:custGeom>
                <a:avLst/>
                <a:gdLst>
                  <a:gd name="connsiteX0" fmla="*/ 54788 w 103715"/>
                  <a:gd name="connsiteY0" fmla="*/ 13120 h 108647"/>
                  <a:gd name="connsiteX1" fmla="*/ 71331 w 103715"/>
                  <a:gd name="connsiteY1" fmla="*/ 5802 h 108647"/>
                  <a:gd name="connsiteX2" fmla="*/ 77853 w 103715"/>
                  <a:gd name="connsiteY2" fmla="*/ 2303 h 108647"/>
                  <a:gd name="connsiteX3" fmla="*/ 75149 w 103715"/>
                  <a:gd name="connsiteY3" fmla="*/ 76 h 108647"/>
                  <a:gd name="connsiteX4" fmla="*/ 63378 w 103715"/>
                  <a:gd name="connsiteY4" fmla="*/ 553 h 108647"/>
                  <a:gd name="connsiteX5" fmla="*/ 50652 w 103715"/>
                  <a:gd name="connsiteY5" fmla="*/ 712 h 108647"/>
                  <a:gd name="connsiteX6" fmla="*/ 39676 w 103715"/>
                  <a:gd name="connsiteY6" fmla="*/ 553 h 108647"/>
                  <a:gd name="connsiteX7" fmla="*/ 29336 w 103715"/>
                  <a:gd name="connsiteY7" fmla="*/ 76 h 108647"/>
                  <a:gd name="connsiteX8" fmla="*/ 25995 w 103715"/>
                  <a:gd name="connsiteY8" fmla="*/ 3575 h 108647"/>
                  <a:gd name="connsiteX9" fmla="*/ 31086 w 103715"/>
                  <a:gd name="connsiteY9" fmla="*/ 5802 h 108647"/>
                  <a:gd name="connsiteX10" fmla="*/ 37131 w 103715"/>
                  <a:gd name="connsiteY10" fmla="*/ 6121 h 108647"/>
                  <a:gd name="connsiteX11" fmla="*/ 40789 w 103715"/>
                  <a:gd name="connsiteY11" fmla="*/ 8348 h 108647"/>
                  <a:gd name="connsiteX12" fmla="*/ 40153 w 103715"/>
                  <a:gd name="connsiteY12" fmla="*/ 11847 h 108647"/>
                  <a:gd name="connsiteX13" fmla="*/ 18996 w 103715"/>
                  <a:gd name="connsiteY13" fmla="*/ 96315 h 108647"/>
                  <a:gd name="connsiteX14" fmla="*/ 4998 w 103715"/>
                  <a:gd name="connsiteY14" fmla="*/ 102996 h 108647"/>
                  <a:gd name="connsiteX15" fmla="*/ 226 w 103715"/>
                  <a:gd name="connsiteY15" fmla="*/ 106337 h 108647"/>
                  <a:gd name="connsiteX16" fmla="*/ 4998 w 103715"/>
                  <a:gd name="connsiteY16" fmla="*/ 108723 h 108647"/>
                  <a:gd name="connsiteX17" fmla="*/ 85012 w 103715"/>
                  <a:gd name="connsiteY17" fmla="*/ 108723 h 108647"/>
                  <a:gd name="connsiteX18" fmla="*/ 90420 w 103715"/>
                  <a:gd name="connsiteY18" fmla="*/ 105541 h 108647"/>
                  <a:gd name="connsiteX19" fmla="*/ 103941 w 103715"/>
                  <a:gd name="connsiteY19" fmla="*/ 69114 h 108647"/>
                  <a:gd name="connsiteX20" fmla="*/ 101237 w 103715"/>
                  <a:gd name="connsiteY20" fmla="*/ 66887 h 108647"/>
                  <a:gd name="connsiteX21" fmla="*/ 98056 w 103715"/>
                  <a:gd name="connsiteY21" fmla="*/ 70227 h 108647"/>
                  <a:gd name="connsiteX22" fmla="*/ 55901 w 103715"/>
                  <a:gd name="connsiteY22" fmla="*/ 102996 h 108647"/>
                  <a:gd name="connsiteX23" fmla="*/ 37926 w 103715"/>
                  <a:gd name="connsiteY23" fmla="*/ 102996 h 108647"/>
                  <a:gd name="connsiteX24" fmla="*/ 32836 w 103715"/>
                  <a:gd name="connsiteY24" fmla="*/ 101406 h 108647"/>
                  <a:gd name="connsiteX25" fmla="*/ 33472 w 103715"/>
                  <a:gd name="connsiteY25" fmla="*/ 98065 h 108647"/>
                  <a:gd name="connsiteX26" fmla="*/ 54788 w 103715"/>
                  <a:gd name="connsiteY26" fmla="*/ 13120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3715" h="108647">
                    <a:moveTo>
                      <a:pt x="54788" y="13120"/>
                    </a:moveTo>
                    <a:cubicBezTo>
                      <a:pt x="56219" y="7393"/>
                      <a:pt x="56697" y="5802"/>
                      <a:pt x="71331" y="5802"/>
                    </a:cubicBezTo>
                    <a:cubicBezTo>
                      <a:pt x="76263" y="5802"/>
                      <a:pt x="77853" y="5802"/>
                      <a:pt x="77853" y="2303"/>
                    </a:cubicBezTo>
                    <a:cubicBezTo>
                      <a:pt x="77853" y="2144"/>
                      <a:pt x="77694" y="76"/>
                      <a:pt x="75149" y="76"/>
                    </a:cubicBezTo>
                    <a:cubicBezTo>
                      <a:pt x="71490" y="76"/>
                      <a:pt x="67195" y="394"/>
                      <a:pt x="63378" y="553"/>
                    </a:cubicBezTo>
                    <a:cubicBezTo>
                      <a:pt x="59401" y="712"/>
                      <a:pt x="54629" y="712"/>
                      <a:pt x="50652" y="712"/>
                    </a:cubicBezTo>
                    <a:cubicBezTo>
                      <a:pt x="47311" y="712"/>
                      <a:pt x="43016" y="553"/>
                      <a:pt x="39676" y="553"/>
                    </a:cubicBezTo>
                    <a:cubicBezTo>
                      <a:pt x="36335" y="553"/>
                      <a:pt x="32517" y="76"/>
                      <a:pt x="29336" y="76"/>
                    </a:cubicBezTo>
                    <a:cubicBezTo>
                      <a:pt x="28382" y="76"/>
                      <a:pt x="25995" y="76"/>
                      <a:pt x="25995" y="3575"/>
                    </a:cubicBezTo>
                    <a:cubicBezTo>
                      <a:pt x="25995" y="5802"/>
                      <a:pt x="27904" y="5802"/>
                      <a:pt x="31086" y="5802"/>
                    </a:cubicBezTo>
                    <a:cubicBezTo>
                      <a:pt x="31245" y="5802"/>
                      <a:pt x="34267" y="5802"/>
                      <a:pt x="37131" y="6121"/>
                    </a:cubicBezTo>
                    <a:cubicBezTo>
                      <a:pt x="40471" y="6439"/>
                      <a:pt x="40789" y="6757"/>
                      <a:pt x="40789" y="8348"/>
                    </a:cubicBezTo>
                    <a:cubicBezTo>
                      <a:pt x="40789" y="8666"/>
                      <a:pt x="40789" y="9461"/>
                      <a:pt x="40153" y="11847"/>
                    </a:cubicBezTo>
                    <a:lnTo>
                      <a:pt x="18996" y="96315"/>
                    </a:lnTo>
                    <a:cubicBezTo>
                      <a:pt x="17565" y="101724"/>
                      <a:pt x="17246" y="102996"/>
                      <a:pt x="4998" y="102996"/>
                    </a:cubicBezTo>
                    <a:cubicBezTo>
                      <a:pt x="2294" y="102996"/>
                      <a:pt x="226" y="102996"/>
                      <a:pt x="226" y="106337"/>
                    </a:cubicBezTo>
                    <a:cubicBezTo>
                      <a:pt x="226" y="108723"/>
                      <a:pt x="2134" y="108723"/>
                      <a:pt x="4998" y="108723"/>
                    </a:cubicBezTo>
                    <a:lnTo>
                      <a:pt x="85012" y="108723"/>
                    </a:lnTo>
                    <a:cubicBezTo>
                      <a:pt x="88989" y="108723"/>
                      <a:pt x="89148" y="108564"/>
                      <a:pt x="90420" y="105541"/>
                    </a:cubicBezTo>
                    <a:cubicBezTo>
                      <a:pt x="92011" y="101246"/>
                      <a:pt x="103941" y="70386"/>
                      <a:pt x="103941" y="69114"/>
                    </a:cubicBezTo>
                    <a:cubicBezTo>
                      <a:pt x="103941" y="68636"/>
                      <a:pt x="103623" y="66887"/>
                      <a:pt x="101237" y="66887"/>
                    </a:cubicBezTo>
                    <a:cubicBezTo>
                      <a:pt x="99328" y="66887"/>
                      <a:pt x="99010" y="67682"/>
                      <a:pt x="98056" y="70227"/>
                    </a:cubicBezTo>
                    <a:cubicBezTo>
                      <a:pt x="92011" y="85339"/>
                      <a:pt x="85012" y="102996"/>
                      <a:pt x="55901" y="102996"/>
                    </a:cubicBezTo>
                    <a:lnTo>
                      <a:pt x="37926" y="102996"/>
                    </a:lnTo>
                    <a:cubicBezTo>
                      <a:pt x="32995" y="102996"/>
                      <a:pt x="32836" y="102837"/>
                      <a:pt x="32836" y="101406"/>
                    </a:cubicBezTo>
                    <a:cubicBezTo>
                      <a:pt x="32836" y="101246"/>
                      <a:pt x="32836" y="100451"/>
                      <a:pt x="33472" y="98065"/>
                    </a:cubicBezTo>
                    <a:lnTo>
                      <a:pt x="54788" y="13120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4" name="Forme libre 233">
                <a:extLst>
                  <a:ext uri="{FF2B5EF4-FFF2-40B4-BE49-F238E27FC236}">
                    <a16:creationId xmlns:a16="http://schemas.microsoft.com/office/drawing/2014/main" id="{6F089412-0B0A-81B8-2189-ED61E910BD34}"/>
                  </a:ext>
                </a:extLst>
              </p:cNvPr>
              <p:cNvSpPr/>
              <p:nvPr>
                <p:custDataLst>
                  <p:tags r:id="rId129"/>
                </p:custDataLst>
              </p:nvPr>
            </p:nvSpPr>
            <p:spPr>
              <a:xfrm>
                <a:off x="10426249" y="5646209"/>
                <a:ext cx="113169" cy="102943"/>
              </a:xfrm>
              <a:custGeom>
                <a:avLst/>
                <a:gdLst>
                  <a:gd name="connsiteX0" fmla="*/ 69542 w 113169"/>
                  <a:gd name="connsiteY0" fmla="*/ 31889 h 102943"/>
                  <a:gd name="connsiteX1" fmla="*/ 92040 w 113169"/>
                  <a:gd name="connsiteY1" fmla="*/ 5074 h 102943"/>
                  <a:gd name="connsiteX2" fmla="*/ 103402 w 113169"/>
                  <a:gd name="connsiteY2" fmla="*/ 8028 h 102943"/>
                  <a:gd name="connsiteX3" fmla="*/ 92494 w 113169"/>
                  <a:gd name="connsiteY3" fmla="*/ 20299 h 102943"/>
                  <a:gd name="connsiteX4" fmla="*/ 101130 w 113169"/>
                  <a:gd name="connsiteY4" fmla="*/ 28253 h 102943"/>
                  <a:gd name="connsiteX5" fmla="*/ 113401 w 113169"/>
                  <a:gd name="connsiteY5" fmla="*/ 15073 h 102943"/>
                  <a:gd name="connsiteX6" fmla="*/ 92267 w 113169"/>
                  <a:gd name="connsiteY6" fmla="*/ 74 h 102943"/>
                  <a:gd name="connsiteX7" fmla="*/ 68406 w 113169"/>
                  <a:gd name="connsiteY7" fmla="*/ 17345 h 102943"/>
                  <a:gd name="connsiteX8" fmla="*/ 43863 w 113169"/>
                  <a:gd name="connsiteY8" fmla="*/ 74 h 102943"/>
                  <a:gd name="connsiteX9" fmla="*/ 7276 w 113169"/>
                  <a:gd name="connsiteY9" fmla="*/ 35070 h 102943"/>
                  <a:gd name="connsiteX10" fmla="*/ 10003 w 113169"/>
                  <a:gd name="connsiteY10" fmla="*/ 37343 h 102943"/>
                  <a:gd name="connsiteX11" fmla="*/ 12957 w 113169"/>
                  <a:gd name="connsiteY11" fmla="*/ 34843 h 102943"/>
                  <a:gd name="connsiteX12" fmla="*/ 43409 w 113169"/>
                  <a:gd name="connsiteY12" fmla="*/ 5074 h 102943"/>
                  <a:gd name="connsiteX13" fmla="*/ 55680 w 113169"/>
                  <a:gd name="connsiteY13" fmla="*/ 20299 h 102943"/>
                  <a:gd name="connsiteX14" fmla="*/ 43409 w 113169"/>
                  <a:gd name="connsiteY14" fmla="*/ 74384 h 102943"/>
                  <a:gd name="connsiteX15" fmla="*/ 21820 w 113169"/>
                  <a:gd name="connsiteY15" fmla="*/ 98018 h 102943"/>
                  <a:gd name="connsiteX16" fmla="*/ 10458 w 113169"/>
                  <a:gd name="connsiteY16" fmla="*/ 95064 h 102943"/>
                  <a:gd name="connsiteX17" fmla="*/ 21138 w 113169"/>
                  <a:gd name="connsiteY17" fmla="*/ 82792 h 102943"/>
                  <a:gd name="connsiteX18" fmla="*/ 12730 w 113169"/>
                  <a:gd name="connsiteY18" fmla="*/ 74839 h 102943"/>
                  <a:gd name="connsiteX19" fmla="*/ 232 w 113169"/>
                  <a:gd name="connsiteY19" fmla="*/ 88019 h 102943"/>
                  <a:gd name="connsiteX20" fmla="*/ 21593 w 113169"/>
                  <a:gd name="connsiteY20" fmla="*/ 103018 h 102943"/>
                  <a:gd name="connsiteX21" fmla="*/ 45454 w 113169"/>
                  <a:gd name="connsiteY21" fmla="*/ 85747 h 102943"/>
                  <a:gd name="connsiteX22" fmla="*/ 69997 w 113169"/>
                  <a:gd name="connsiteY22" fmla="*/ 103018 h 102943"/>
                  <a:gd name="connsiteX23" fmla="*/ 106356 w 113169"/>
                  <a:gd name="connsiteY23" fmla="*/ 68021 h 102943"/>
                  <a:gd name="connsiteX24" fmla="*/ 103629 w 113169"/>
                  <a:gd name="connsiteY24" fmla="*/ 65749 h 102943"/>
                  <a:gd name="connsiteX25" fmla="*/ 100675 w 113169"/>
                  <a:gd name="connsiteY25" fmla="*/ 68249 h 102943"/>
                  <a:gd name="connsiteX26" fmla="*/ 70451 w 113169"/>
                  <a:gd name="connsiteY26" fmla="*/ 98018 h 102943"/>
                  <a:gd name="connsiteX27" fmla="*/ 57952 w 113169"/>
                  <a:gd name="connsiteY27" fmla="*/ 83020 h 102943"/>
                  <a:gd name="connsiteX28" fmla="*/ 61816 w 113169"/>
                  <a:gd name="connsiteY28" fmla="*/ 63022 h 102943"/>
                  <a:gd name="connsiteX29" fmla="*/ 69542 w 113169"/>
                  <a:gd name="connsiteY29" fmla="*/ 31889 h 10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3169" h="102943">
                    <a:moveTo>
                      <a:pt x="69542" y="31889"/>
                    </a:moveTo>
                    <a:cubicBezTo>
                      <a:pt x="70906" y="25980"/>
                      <a:pt x="76132" y="5074"/>
                      <a:pt x="92040" y="5074"/>
                    </a:cubicBezTo>
                    <a:cubicBezTo>
                      <a:pt x="93176" y="5074"/>
                      <a:pt x="98630" y="5074"/>
                      <a:pt x="103402" y="8028"/>
                    </a:cubicBezTo>
                    <a:cubicBezTo>
                      <a:pt x="97039" y="9164"/>
                      <a:pt x="92494" y="14845"/>
                      <a:pt x="92494" y="20299"/>
                    </a:cubicBezTo>
                    <a:cubicBezTo>
                      <a:pt x="92494" y="23935"/>
                      <a:pt x="94994" y="28253"/>
                      <a:pt x="101130" y="28253"/>
                    </a:cubicBezTo>
                    <a:cubicBezTo>
                      <a:pt x="106129" y="28253"/>
                      <a:pt x="113401" y="24163"/>
                      <a:pt x="113401" y="15073"/>
                    </a:cubicBezTo>
                    <a:cubicBezTo>
                      <a:pt x="113401" y="3256"/>
                      <a:pt x="99993" y="74"/>
                      <a:pt x="92267" y="74"/>
                    </a:cubicBezTo>
                    <a:cubicBezTo>
                      <a:pt x="79086" y="74"/>
                      <a:pt x="71133" y="12118"/>
                      <a:pt x="68406" y="17345"/>
                    </a:cubicBezTo>
                    <a:cubicBezTo>
                      <a:pt x="62725" y="2347"/>
                      <a:pt x="50453" y="74"/>
                      <a:pt x="43863" y="74"/>
                    </a:cubicBezTo>
                    <a:cubicBezTo>
                      <a:pt x="20229" y="74"/>
                      <a:pt x="7276" y="29389"/>
                      <a:pt x="7276" y="35070"/>
                    </a:cubicBezTo>
                    <a:cubicBezTo>
                      <a:pt x="7276" y="37343"/>
                      <a:pt x="9549" y="37343"/>
                      <a:pt x="10003" y="37343"/>
                    </a:cubicBezTo>
                    <a:cubicBezTo>
                      <a:pt x="11821" y="37343"/>
                      <a:pt x="12503" y="36888"/>
                      <a:pt x="12957" y="34843"/>
                    </a:cubicBezTo>
                    <a:cubicBezTo>
                      <a:pt x="20684" y="10755"/>
                      <a:pt x="35682" y="5074"/>
                      <a:pt x="43409" y="5074"/>
                    </a:cubicBezTo>
                    <a:cubicBezTo>
                      <a:pt x="47726" y="5074"/>
                      <a:pt x="55680" y="7119"/>
                      <a:pt x="55680" y="20299"/>
                    </a:cubicBezTo>
                    <a:cubicBezTo>
                      <a:pt x="55680" y="27344"/>
                      <a:pt x="51817" y="42570"/>
                      <a:pt x="43409" y="74384"/>
                    </a:cubicBezTo>
                    <a:cubicBezTo>
                      <a:pt x="39773" y="88474"/>
                      <a:pt x="31819" y="98018"/>
                      <a:pt x="21820" y="98018"/>
                    </a:cubicBezTo>
                    <a:cubicBezTo>
                      <a:pt x="20457" y="98018"/>
                      <a:pt x="15230" y="98018"/>
                      <a:pt x="10458" y="95064"/>
                    </a:cubicBezTo>
                    <a:cubicBezTo>
                      <a:pt x="16139" y="93928"/>
                      <a:pt x="21138" y="89155"/>
                      <a:pt x="21138" y="82792"/>
                    </a:cubicBezTo>
                    <a:cubicBezTo>
                      <a:pt x="21138" y="76657"/>
                      <a:pt x="16139" y="74839"/>
                      <a:pt x="12730" y="74839"/>
                    </a:cubicBezTo>
                    <a:cubicBezTo>
                      <a:pt x="5913" y="74839"/>
                      <a:pt x="232" y="80747"/>
                      <a:pt x="232" y="88019"/>
                    </a:cubicBezTo>
                    <a:cubicBezTo>
                      <a:pt x="232" y="98473"/>
                      <a:pt x="11594" y="103018"/>
                      <a:pt x="21593" y="103018"/>
                    </a:cubicBezTo>
                    <a:cubicBezTo>
                      <a:pt x="36591" y="103018"/>
                      <a:pt x="44772" y="87110"/>
                      <a:pt x="45454" y="85747"/>
                    </a:cubicBezTo>
                    <a:cubicBezTo>
                      <a:pt x="48181" y="94155"/>
                      <a:pt x="56362" y="103018"/>
                      <a:pt x="69997" y="103018"/>
                    </a:cubicBezTo>
                    <a:cubicBezTo>
                      <a:pt x="93403" y="103018"/>
                      <a:pt x="106356" y="73703"/>
                      <a:pt x="106356" y="68021"/>
                    </a:cubicBezTo>
                    <a:cubicBezTo>
                      <a:pt x="106356" y="65749"/>
                      <a:pt x="104311" y="65749"/>
                      <a:pt x="103629" y="65749"/>
                    </a:cubicBezTo>
                    <a:cubicBezTo>
                      <a:pt x="101584" y="65749"/>
                      <a:pt x="101130" y="66658"/>
                      <a:pt x="100675" y="68249"/>
                    </a:cubicBezTo>
                    <a:cubicBezTo>
                      <a:pt x="93176" y="92564"/>
                      <a:pt x="77723" y="98018"/>
                      <a:pt x="70451" y="98018"/>
                    </a:cubicBezTo>
                    <a:cubicBezTo>
                      <a:pt x="61588" y="98018"/>
                      <a:pt x="57952" y="90746"/>
                      <a:pt x="57952" y="83020"/>
                    </a:cubicBezTo>
                    <a:cubicBezTo>
                      <a:pt x="57952" y="78020"/>
                      <a:pt x="59316" y="73021"/>
                      <a:pt x="61816" y="63022"/>
                    </a:cubicBezTo>
                    <a:lnTo>
                      <a:pt x="69542" y="31889"/>
                    </a:lnTo>
                    <a:close/>
                  </a:path>
                </a:pathLst>
              </a:custGeom>
              <a:solidFill>
                <a:srgbClr val="1A8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" name="Forme libre 234">
                <a:extLst>
                  <a:ext uri="{FF2B5EF4-FFF2-40B4-BE49-F238E27FC236}">
                    <a16:creationId xmlns:a16="http://schemas.microsoft.com/office/drawing/2014/main" id="{5F641D2D-7A57-D68B-2CCB-A11AF5F31EA2}"/>
                  </a:ext>
                </a:extLst>
              </p:cNvPr>
              <p:cNvSpPr/>
              <p:nvPr>
                <p:custDataLst>
                  <p:tags r:id="rId130"/>
                </p:custDataLst>
              </p:nvPr>
            </p:nvSpPr>
            <p:spPr>
              <a:xfrm>
                <a:off x="9488098" y="5839030"/>
                <a:ext cx="1362488" cy="9089"/>
              </a:xfrm>
              <a:custGeom>
                <a:avLst/>
                <a:gdLst>
                  <a:gd name="connsiteX0" fmla="*/ 0 w 1362488"/>
                  <a:gd name="connsiteY0" fmla="*/ 0 h 9089"/>
                  <a:gd name="connsiteX1" fmla="*/ 1362488 w 1362488"/>
                  <a:gd name="connsiteY1" fmla="*/ 0 h 9089"/>
                  <a:gd name="connsiteX2" fmla="*/ 1362488 w 1362488"/>
                  <a:gd name="connsiteY2" fmla="*/ 9089 h 9089"/>
                  <a:gd name="connsiteX3" fmla="*/ 0 w 1362488"/>
                  <a:gd name="connsiteY3" fmla="*/ 9089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2488" h="9089">
                    <a:moveTo>
                      <a:pt x="0" y="0"/>
                    </a:moveTo>
                    <a:lnTo>
                      <a:pt x="1362488" y="0"/>
                    </a:lnTo>
                    <a:lnTo>
                      <a:pt x="1362488" y="9089"/>
                    </a:lnTo>
                    <a:lnTo>
                      <a:pt x="0" y="9089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6" name="Forme libre 235">
                <a:extLst>
                  <a:ext uri="{FF2B5EF4-FFF2-40B4-BE49-F238E27FC236}">
                    <a16:creationId xmlns:a16="http://schemas.microsoft.com/office/drawing/2014/main" id="{20FB9727-65D2-2483-2180-E252F042DE65}"/>
                  </a:ext>
                </a:extLst>
              </p:cNvPr>
              <p:cNvSpPr/>
              <p:nvPr>
                <p:custDataLst>
                  <p:tags r:id="rId131"/>
                </p:custDataLst>
              </p:nvPr>
            </p:nvSpPr>
            <p:spPr>
              <a:xfrm>
                <a:off x="9510596" y="5885832"/>
                <a:ext cx="52721" cy="227247"/>
              </a:xfrm>
              <a:custGeom>
                <a:avLst/>
                <a:gdLst>
                  <a:gd name="connsiteX0" fmla="*/ 52912 w 52721"/>
                  <a:gd name="connsiteY0" fmla="*/ 225063 h 227247"/>
                  <a:gd name="connsiteX1" fmla="*/ 49049 w 52721"/>
                  <a:gd name="connsiteY1" fmla="*/ 220064 h 227247"/>
                  <a:gd name="connsiteX2" fmla="*/ 13371 w 52721"/>
                  <a:gd name="connsiteY2" fmla="*/ 113712 h 227247"/>
                  <a:gd name="connsiteX3" fmla="*/ 49958 w 52721"/>
                  <a:gd name="connsiteY3" fmla="*/ 6223 h 227247"/>
                  <a:gd name="connsiteX4" fmla="*/ 52912 w 52721"/>
                  <a:gd name="connsiteY4" fmla="*/ 2360 h 227247"/>
                  <a:gd name="connsiteX5" fmla="*/ 50640 w 52721"/>
                  <a:gd name="connsiteY5" fmla="*/ 88 h 227247"/>
                  <a:gd name="connsiteX6" fmla="*/ 14507 w 52721"/>
                  <a:gd name="connsiteY6" fmla="*/ 44401 h 227247"/>
                  <a:gd name="connsiteX7" fmla="*/ 191 w 52721"/>
                  <a:gd name="connsiteY7" fmla="*/ 113712 h 227247"/>
                  <a:gd name="connsiteX8" fmla="*/ 15189 w 52721"/>
                  <a:gd name="connsiteY8" fmla="*/ 184613 h 227247"/>
                  <a:gd name="connsiteX9" fmla="*/ 50640 w 52721"/>
                  <a:gd name="connsiteY9" fmla="*/ 227336 h 227247"/>
                  <a:gd name="connsiteX10" fmla="*/ 52912 w 52721"/>
                  <a:gd name="connsiteY10" fmla="*/ 225063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912" y="225063"/>
                    </a:moveTo>
                    <a:cubicBezTo>
                      <a:pt x="52912" y="224381"/>
                      <a:pt x="52912" y="223927"/>
                      <a:pt x="49049" y="220064"/>
                    </a:cubicBezTo>
                    <a:cubicBezTo>
                      <a:pt x="20643" y="191430"/>
                      <a:pt x="13371" y="148481"/>
                      <a:pt x="13371" y="113712"/>
                    </a:cubicBezTo>
                    <a:cubicBezTo>
                      <a:pt x="13371" y="74171"/>
                      <a:pt x="22006" y="34629"/>
                      <a:pt x="49958" y="6223"/>
                    </a:cubicBezTo>
                    <a:cubicBezTo>
                      <a:pt x="52912" y="3497"/>
                      <a:pt x="52912" y="3042"/>
                      <a:pt x="52912" y="2360"/>
                    </a:cubicBezTo>
                    <a:cubicBezTo>
                      <a:pt x="52912" y="770"/>
                      <a:pt x="52003" y="88"/>
                      <a:pt x="50640" y="88"/>
                    </a:cubicBezTo>
                    <a:cubicBezTo>
                      <a:pt x="48367" y="88"/>
                      <a:pt x="27915" y="15541"/>
                      <a:pt x="14507" y="44401"/>
                    </a:cubicBezTo>
                    <a:cubicBezTo>
                      <a:pt x="2918" y="69398"/>
                      <a:pt x="191" y="94623"/>
                      <a:pt x="191" y="113712"/>
                    </a:cubicBezTo>
                    <a:cubicBezTo>
                      <a:pt x="191" y="131437"/>
                      <a:pt x="2690" y="158934"/>
                      <a:pt x="15189" y="184613"/>
                    </a:cubicBezTo>
                    <a:cubicBezTo>
                      <a:pt x="28824" y="212565"/>
                      <a:pt x="48367" y="227336"/>
                      <a:pt x="50640" y="227336"/>
                    </a:cubicBezTo>
                    <a:cubicBezTo>
                      <a:pt x="52003" y="227336"/>
                      <a:pt x="52912" y="226654"/>
                      <a:pt x="52912" y="2250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7" name="Forme libre 236">
                <a:extLst>
                  <a:ext uri="{FF2B5EF4-FFF2-40B4-BE49-F238E27FC236}">
                    <a16:creationId xmlns:a16="http://schemas.microsoft.com/office/drawing/2014/main" id="{2DEF09F3-AC02-2EF4-7387-EA19221FACC5}"/>
                  </a:ext>
                </a:extLst>
              </p:cNvPr>
              <p:cNvSpPr/>
              <p:nvPr>
                <p:custDataLst>
                  <p:tags r:id="rId132"/>
                </p:custDataLst>
              </p:nvPr>
            </p:nvSpPr>
            <p:spPr>
              <a:xfrm>
                <a:off x="9583290" y="5955824"/>
                <a:ext cx="107260" cy="149529"/>
              </a:xfrm>
              <a:custGeom>
                <a:avLst/>
                <a:gdLst>
                  <a:gd name="connsiteX0" fmla="*/ 876 w 107260"/>
                  <a:gd name="connsiteY0" fmla="*/ 139845 h 149529"/>
                  <a:gd name="connsiteX1" fmla="*/ 195 w 107260"/>
                  <a:gd name="connsiteY1" fmla="*/ 143481 h 149529"/>
                  <a:gd name="connsiteX2" fmla="*/ 6558 w 107260"/>
                  <a:gd name="connsiteY2" fmla="*/ 149617 h 149529"/>
                  <a:gd name="connsiteX3" fmla="*/ 14511 w 107260"/>
                  <a:gd name="connsiteY3" fmla="*/ 144845 h 149529"/>
                  <a:gd name="connsiteX4" fmla="*/ 29055 w 107260"/>
                  <a:gd name="connsiteY4" fmla="*/ 87805 h 149529"/>
                  <a:gd name="connsiteX5" fmla="*/ 51553 w 107260"/>
                  <a:gd name="connsiteY5" fmla="*/ 103031 h 149529"/>
                  <a:gd name="connsiteX6" fmla="*/ 107455 w 107260"/>
                  <a:gd name="connsiteY6" fmla="*/ 37129 h 149529"/>
                  <a:gd name="connsiteX7" fmla="*/ 75868 w 107260"/>
                  <a:gd name="connsiteY7" fmla="*/ 88 h 149529"/>
                  <a:gd name="connsiteX8" fmla="*/ 23147 w 107260"/>
                  <a:gd name="connsiteY8" fmla="*/ 50537 h 149529"/>
                  <a:gd name="connsiteX9" fmla="*/ 876 w 107260"/>
                  <a:gd name="connsiteY9" fmla="*/ 139845 h 149529"/>
                  <a:gd name="connsiteX10" fmla="*/ 51325 w 107260"/>
                  <a:gd name="connsiteY10" fmla="*/ 98032 h 149529"/>
                  <a:gd name="connsiteX11" fmla="*/ 31782 w 107260"/>
                  <a:gd name="connsiteY11" fmla="*/ 77807 h 149529"/>
                  <a:gd name="connsiteX12" fmla="*/ 33600 w 107260"/>
                  <a:gd name="connsiteY12" fmla="*/ 69398 h 149529"/>
                  <a:gd name="connsiteX13" fmla="*/ 47235 w 107260"/>
                  <a:gd name="connsiteY13" fmla="*/ 26676 h 149529"/>
                  <a:gd name="connsiteX14" fmla="*/ 75414 w 107260"/>
                  <a:gd name="connsiteY14" fmla="*/ 5087 h 149529"/>
                  <a:gd name="connsiteX15" fmla="*/ 91094 w 107260"/>
                  <a:gd name="connsiteY15" fmla="*/ 27358 h 149529"/>
                  <a:gd name="connsiteX16" fmla="*/ 78368 w 107260"/>
                  <a:gd name="connsiteY16" fmla="*/ 76443 h 149529"/>
                  <a:gd name="connsiteX17" fmla="*/ 51325 w 107260"/>
                  <a:gd name="connsiteY17" fmla="*/ 98032 h 1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7260" h="149529">
                    <a:moveTo>
                      <a:pt x="876" y="139845"/>
                    </a:moveTo>
                    <a:cubicBezTo>
                      <a:pt x="195" y="142572"/>
                      <a:pt x="195" y="143027"/>
                      <a:pt x="195" y="143481"/>
                    </a:cubicBezTo>
                    <a:cubicBezTo>
                      <a:pt x="195" y="146890"/>
                      <a:pt x="2694" y="149617"/>
                      <a:pt x="6558" y="149617"/>
                    </a:cubicBezTo>
                    <a:cubicBezTo>
                      <a:pt x="11330" y="149617"/>
                      <a:pt x="14057" y="145526"/>
                      <a:pt x="14511" y="144845"/>
                    </a:cubicBezTo>
                    <a:cubicBezTo>
                      <a:pt x="15647" y="142799"/>
                      <a:pt x="22919" y="112348"/>
                      <a:pt x="29055" y="87805"/>
                    </a:cubicBezTo>
                    <a:cubicBezTo>
                      <a:pt x="33600" y="96895"/>
                      <a:pt x="40872" y="103031"/>
                      <a:pt x="51553" y="103031"/>
                    </a:cubicBezTo>
                    <a:cubicBezTo>
                      <a:pt x="78141" y="103031"/>
                      <a:pt x="107455" y="70989"/>
                      <a:pt x="107455" y="37129"/>
                    </a:cubicBezTo>
                    <a:cubicBezTo>
                      <a:pt x="107455" y="13041"/>
                      <a:pt x="92457" y="88"/>
                      <a:pt x="75868" y="88"/>
                    </a:cubicBezTo>
                    <a:cubicBezTo>
                      <a:pt x="53825" y="88"/>
                      <a:pt x="29964" y="22813"/>
                      <a:pt x="23147" y="50537"/>
                    </a:cubicBezTo>
                    <a:lnTo>
                      <a:pt x="876" y="139845"/>
                    </a:lnTo>
                    <a:close/>
                    <a:moveTo>
                      <a:pt x="51325" y="98032"/>
                    </a:moveTo>
                    <a:cubicBezTo>
                      <a:pt x="35418" y="98032"/>
                      <a:pt x="31782" y="79852"/>
                      <a:pt x="31782" y="77807"/>
                    </a:cubicBezTo>
                    <a:cubicBezTo>
                      <a:pt x="31782" y="76898"/>
                      <a:pt x="32918" y="72353"/>
                      <a:pt x="33600" y="69398"/>
                    </a:cubicBezTo>
                    <a:cubicBezTo>
                      <a:pt x="39963" y="43947"/>
                      <a:pt x="42235" y="35766"/>
                      <a:pt x="47235" y="26676"/>
                    </a:cubicBezTo>
                    <a:cubicBezTo>
                      <a:pt x="57006" y="10087"/>
                      <a:pt x="68369" y="5087"/>
                      <a:pt x="75414" y="5087"/>
                    </a:cubicBezTo>
                    <a:cubicBezTo>
                      <a:pt x="83822" y="5087"/>
                      <a:pt x="91094" y="11677"/>
                      <a:pt x="91094" y="27358"/>
                    </a:cubicBezTo>
                    <a:cubicBezTo>
                      <a:pt x="91094" y="39856"/>
                      <a:pt x="84503" y="65308"/>
                      <a:pt x="78368" y="76443"/>
                    </a:cubicBezTo>
                    <a:cubicBezTo>
                      <a:pt x="70869" y="90760"/>
                      <a:pt x="59961" y="98032"/>
                      <a:pt x="51325" y="980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8" name="Forme libre 237">
                <a:extLst>
                  <a:ext uri="{FF2B5EF4-FFF2-40B4-BE49-F238E27FC236}">
                    <a16:creationId xmlns:a16="http://schemas.microsoft.com/office/drawing/2014/main" id="{FB3D40E8-B21B-856F-B3EF-05F647599011}"/>
                  </a:ext>
                </a:extLst>
              </p:cNvPr>
              <p:cNvSpPr/>
              <p:nvPr>
                <p:custDataLst>
                  <p:tags r:id="rId133"/>
                </p:custDataLst>
              </p:nvPr>
            </p:nvSpPr>
            <p:spPr>
              <a:xfrm>
                <a:off x="9704939" y="5981707"/>
                <a:ext cx="103715" cy="108647"/>
              </a:xfrm>
              <a:custGeom>
                <a:avLst/>
                <a:gdLst>
                  <a:gd name="connsiteX0" fmla="*/ 54762 w 103715"/>
                  <a:gd name="connsiteY0" fmla="*/ 13133 h 108647"/>
                  <a:gd name="connsiteX1" fmla="*/ 71306 w 103715"/>
                  <a:gd name="connsiteY1" fmla="*/ 5816 h 108647"/>
                  <a:gd name="connsiteX2" fmla="*/ 77828 w 103715"/>
                  <a:gd name="connsiteY2" fmla="*/ 2316 h 108647"/>
                  <a:gd name="connsiteX3" fmla="*/ 75123 w 103715"/>
                  <a:gd name="connsiteY3" fmla="*/ 89 h 108647"/>
                  <a:gd name="connsiteX4" fmla="*/ 63352 w 103715"/>
                  <a:gd name="connsiteY4" fmla="*/ 567 h 108647"/>
                  <a:gd name="connsiteX5" fmla="*/ 50626 w 103715"/>
                  <a:gd name="connsiteY5" fmla="*/ 726 h 108647"/>
                  <a:gd name="connsiteX6" fmla="*/ 39650 w 103715"/>
                  <a:gd name="connsiteY6" fmla="*/ 567 h 108647"/>
                  <a:gd name="connsiteX7" fmla="*/ 29310 w 103715"/>
                  <a:gd name="connsiteY7" fmla="*/ 89 h 108647"/>
                  <a:gd name="connsiteX8" fmla="*/ 25970 w 103715"/>
                  <a:gd name="connsiteY8" fmla="*/ 3589 h 108647"/>
                  <a:gd name="connsiteX9" fmla="*/ 31060 w 103715"/>
                  <a:gd name="connsiteY9" fmla="*/ 5816 h 108647"/>
                  <a:gd name="connsiteX10" fmla="*/ 37105 w 103715"/>
                  <a:gd name="connsiteY10" fmla="*/ 6134 h 108647"/>
                  <a:gd name="connsiteX11" fmla="*/ 40763 w 103715"/>
                  <a:gd name="connsiteY11" fmla="*/ 8361 h 108647"/>
                  <a:gd name="connsiteX12" fmla="*/ 40127 w 103715"/>
                  <a:gd name="connsiteY12" fmla="*/ 11861 h 108647"/>
                  <a:gd name="connsiteX13" fmla="*/ 18970 w 103715"/>
                  <a:gd name="connsiteY13" fmla="*/ 96329 h 108647"/>
                  <a:gd name="connsiteX14" fmla="*/ 4972 w 103715"/>
                  <a:gd name="connsiteY14" fmla="*/ 103010 h 108647"/>
                  <a:gd name="connsiteX15" fmla="*/ 200 w 103715"/>
                  <a:gd name="connsiteY15" fmla="*/ 106350 h 108647"/>
                  <a:gd name="connsiteX16" fmla="*/ 4972 w 103715"/>
                  <a:gd name="connsiteY16" fmla="*/ 108736 h 108647"/>
                  <a:gd name="connsiteX17" fmla="*/ 84986 w 103715"/>
                  <a:gd name="connsiteY17" fmla="*/ 108736 h 108647"/>
                  <a:gd name="connsiteX18" fmla="*/ 90394 w 103715"/>
                  <a:gd name="connsiteY18" fmla="*/ 105555 h 108647"/>
                  <a:gd name="connsiteX19" fmla="*/ 103916 w 103715"/>
                  <a:gd name="connsiteY19" fmla="*/ 69127 h 108647"/>
                  <a:gd name="connsiteX20" fmla="*/ 101211 w 103715"/>
                  <a:gd name="connsiteY20" fmla="*/ 66900 h 108647"/>
                  <a:gd name="connsiteX21" fmla="*/ 98030 w 103715"/>
                  <a:gd name="connsiteY21" fmla="*/ 70241 h 108647"/>
                  <a:gd name="connsiteX22" fmla="*/ 55875 w 103715"/>
                  <a:gd name="connsiteY22" fmla="*/ 103010 h 108647"/>
                  <a:gd name="connsiteX23" fmla="*/ 37900 w 103715"/>
                  <a:gd name="connsiteY23" fmla="*/ 103010 h 108647"/>
                  <a:gd name="connsiteX24" fmla="*/ 32810 w 103715"/>
                  <a:gd name="connsiteY24" fmla="*/ 101419 h 108647"/>
                  <a:gd name="connsiteX25" fmla="*/ 33446 w 103715"/>
                  <a:gd name="connsiteY25" fmla="*/ 98079 h 108647"/>
                  <a:gd name="connsiteX26" fmla="*/ 54762 w 103715"/>
                  <a:gd name="connsiteY26" fmla="*/ 13133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3715" h="108647">
                    <a:moveTo>
                      <a:pt x="54762" y="13133"/>
                    </a:moveTo>
                    <a:cubicBezTo>
                      <a:pt x="56194" y="7407"/>
                      <a:pt x="56671" y="5816"/>
                      <a:pt x="71306" y="5816"/>
                    </a:cubicBezTo>
                    <a:cubicBezTo>
                      <a:pt x="76237" y="5816"/>
                      <a:pt x="77828" y="5816"/>
                      <a:pt x="77828" y="2316"/>
                    </a:cubicBezTo>
                    <a:cubicBezTo>
                      <a:pt x="77828" y="2157"/>
                      <a:pt x="77668" y="89"/>
                      <a:pt x="75123" y="89"/>
                    </a:cubicBezTo>
                    <a:cubicBezTo>
                      <a:pt x="71465" y="89"/>
                      <a:pt x="67170" y="407"/>
                      <a:pt x="63352" y="567"/>
                    </a:cubicBezTo>
                    <a:cubicBezTo>
                      <a:pt x="59375" y="726"/>
                      <a:pt x="54603" y="726"/>
                      <a:pt x="50626" y="726"/>
                    </a:cubicBezTo>
                    <a:cubicBezTo>
                      <a:pt x="47285" y="726"/>
                      <a:pt x="42990" y="567"/>
                      <a:pt x="39650" y="567"/>
                    </a:cubicBezTo>
                    <a:cubicBezTo>
                      <a:pt x="36309" y="567"/>
                      <a:pt x="32492" y="89"/>
                      <a:pt x="29310" y="89"/>
                    </a:cubicBezTo>
                    <a:cubicBezTo>
                      <a:pt x="28356" y="89"/>
                      <a:pt x="25970" y="89"/>
                      <a:pt x="25970" y="3589"/>
                    </a:cubicBezTo>
                    <a:cubicBezTo>
                      <a:pt x="25970" y="5816"/>
                      <a:pt x="27878" y="5816"/>
                      <a:pt x="31060" y="5816"/>
                    </a:cubicBezTo>
                    <a:cubicBezTo>
                      <a:pt x="31219" y="5816"/>
                      <a:pt x="34241" y="5816"/>
                      <a:pt x="37105" y="6134"/>
                    </a:cubicBezTo>
                    <a:cubicBezTo>
                      <a:pt x="40445" y="6452"/>
                      <a:pt x="40763" y="6770"/>
                      <a:pt x="40763" y="8361"/>
                    </a:cubicBezTo>
                    <a:cubicBezTo>
                      <a:pt x="40763" y="8679"/>
                      <a:pt x="40763" y="9475"/>
                      <a:pt x="40127" y="11861"/>
                    </a:cubicBezTo>
                    <a:lnTo>
                      <a:pt x="18970" y="96329"/>
                    </a:lnTo>
                    <a:cubicBezTo>
                      <a:pt x="17539" y="101737"/>
                      <a:pt x="17221" y="103010"/>
                      <a:pt x="4972" y="103010"/>
                    </a:cubicBezTo>
                    <a:cubicBezTo>
                      <a:pt x="2268" y="103010"/>
                      <a:pt x="200" y="103010"/>
                      <a:pt x="200" y="106350"/>
                    </a:cubicBezTo>
                    <a:cubicBezTo>
                      <a:pt x="200" y="108736"/>
                      <a:pt x="2109" y="108736"/>
                      <a:pt x="4972" y="108736"/>
                    </a:cubicBezTo>
                    <a:lnTo>
                      <a:pt x="84986" y="108736"/>
                    </a:lnTo>
                    <a:cubicBezTo>
                      <a:pt x="88963" y="108736"/>
                      <a:pt x="89122" y="108577"/>
                      <a:pt x="90394" y="105555"/>
                    </a:cubicBezTo>
                    <a:cubicBezTo>
                      <a:pt x="91985" y="101260"/>
                      <a:pt x="103916" y="70400"/>
                      <a:pt x="103916" y="69127"/>
                    </a:cubicBezTo>
                    <a:cubicBezTo>
                      <a:pt x="103916" y="68650"/>
                      <a:pt x="103597" y="66900"/>
                      <a:pt x="101211" y="66900"/>
                    </a:cubicBezTo>
                    <a:cubicBezTo>
                      <a:pt x="99302" y="66900"/>
                      <a:pt x="98984" y="67696"/>
                      <a:pt x="98030" y="70241"/>
                    </a:cubicBezTo>
                    <a:cubicBezTo>
                      <a:pt x="91985" y="85353"/>
                      <a:pt x="84986" y="103010"/>
                      <a:pt x="55875" y="103010"/>
                    </a:cubicBezTo>
                    <a:lnTo>
                      <a:pt x="37900" y="103010"/>
                    </a:lnTo>
                    <a:cubicBezTo>
                      <a:pt x="32969" y="103010"/>
                      <a:pt x="32810" y="102851"/>
                      <a:pt x="32810" y="101419"/>
                    </a:cubicBezTo>
                    <a:cubicBezTo>
                      <a:pt x="32810" y="101260"/>
                      <a:pt x="32810" y="100465"/>
                      <a:pt x="33446" y="98079"/>
                    </a:cubicBezTo>
                    <a:lnTo>
                      <a:pt x="54762" y="13133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" name="Forme libre 238">
                <a:extLst>
                  <a:ext uri="{FF2B5EF4-FFF2-40B4-BE49-F238E27FC236}">
                    <a16:creationId xmlns:a16="http://schemas.microsoft.com/office/drawing/2014/main" id="{C526A4B2-24CA-C764-C83A-DB148B9E7A22}"/>
                  </a:ext>
                </a:extLst>
              </p:cNvPr>
              <p:cNvSpPr/>
              <p:nvPr>
                <p:custDataLst>
                  <p:tags r:id="rId134"/>
                </p:custDataLst>
              </p:nvPr>
            </p:nvSpPr>
            <p:spPr>
              <a:xfrm>
                <a:off x="9899357" y="5994911"/>
                <a:ext cx="138848" cy="9089"/>
              </a:xfrm>
              <a:custGeom>
                <a:avLst/>
                <a:gdLst>
                  <a:gd name="connsiteX0" fmla="*/ 131103 w 138848"/>
                  <a:gd name="connsiteY0" fmla="*/ 9178 h 9089"/>
                  <a:gd name="connsiteX1" fmla="*/ 139056 w 138848"/>
                  <a:gd name="connsiteY1" fmla="*/ 4633 h 9089"/>
                  <a:gd name="connsiteX2" fmla="*/ 131103 w 138848"/>
                  <a:gd name="connsiteY2" fmla="*/ 88 h 9089"/>
                  <a:gd name="connsiteX3" fmla="*/ 8162 w 138848"/>
                  <a:gd name="connsiteY3" fmla="*/ 88 h 9089"/>
                  <a:gd name="connsiteX4" fmla="*/ 208 w 138848"/>
                  <a:gd name="connsiteY4" fmla="*/ 4633 h 9089"/>
                  <a:gd name="connsiteX5" fmla="*/ 8162 w 138848"/>
                  <a:gd name="connsiteY5" fmla="*/ 9178 h 9089"/>
                  <a:gd name="connsiteX6" fmla="*/ 131103 w 138848"/>
                  <a:gd name="connsiteY6" fmla="*/ 9178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848" h="9089">
                    <a:moveTo>
                      <a:pt x="131103" y="9178"/>
                    </a:moveTo>
                    <a:cubicBezTo>
                      <a:pt x="134966" y="9178"/>
                      <a:pt x="139056" y="9178"/>
                      <a:pt x="139056" y="4633"/>
                    </a:cubicBezTo>
                    <a:cubicBezTo>
                      <a:pt x="139056" y="88"/>
                      <a:pt x="134966" y="88"/>
                      <a:pt x="131103" y="88"/>
                    </a:cubicBezTo>
                    <a:lnTo>
                      <a:pt x="8162" y="88"/>
                    </a:lnTo>
                    <a:cubicBezTo>
                      <a:pt x="4298" y="88"/>
                      <a:pt x="208" y="88"/>
                      <a:pt x="208" y="4633"/>
                    </a:cubicBezTo>
                    <a:cubicBezTo>
                      <a:pt x="208" y="9178"/>
                      <a:pt x="4298" y="9178"/>
                      <a:pt x="8162" y="9178"/>
                    </a:cubicBezTo>
                    <a:lnTo>
                      <a:pt x="131103" y="9178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" name="Forme libre 239">
                <a:extLst>
                  <a:ext uri="{FF2B5EF4-FFF2-40B4-BE49-F238E27FC236}">
                    <a16:creationId xmlns:a16="http://schemas.microsoft.com/office/drawing/2014/main" id="{79311B1D-A3BF-3EC0-1C9C-CEB24780399D}"/>
                  </a:ext>
                </a:extLst>
              </p:cNvPr>
              <p:cNvSpPr/>
              <p:nvPr>
                <p:custDataLst>
                  <p:tags r:id="rId135"/>
                </p:custDataLst>
              </p:nvPr>
            </p:nvSpPr>
            <p:spPr>
              <a:xfrm>
                <a:off x="10114560" y="5955824"/>
                <a:ext cx="107260" cy="149529"/>
              </a:xfrm>
              <a:custGeom>
                <a:avLst/>
                <a:gdLst>
                  <a:gd name="connsiteX0" fmla="*/ 900 w 107260"/>
                  <a:gd name="connsiteY0" fmla="*/ 139845 h 149529"/>
                  <a:gd name="connsiteX1" fmla="*/ 218 w 107260"/>
                  <a:gd name="connsiteY1" fmla="*/ 143481 h 149529"/>
                  <a:gd name="connsiteX2" fmla="*/ 6581 w 107260"/>
                  <a:gd name="connsiteY2" fmla="*/ 149617 h 149529"/>
                  <a:gd name="connsiteX3" fmla="*/ 14534 w 107260"/>
                  <a:gd name="connsiteY3" fmla="*/ 144845 h 149529"/>
                  <a:gd name="connsiteX4" fmla="*/ 29078 w 107260"/>
                  <a:gd name="connsiteY4" fmla="*/ 87805 h 149529"/>
                  <a:gd name="connsiteX5" fmla="*/ 51576 w 107260"/>
                  <a:gd name="connsiteY5" fmla="*/ 103031 h 149529"/>
                  <a:gd name="connsiteX6" fmla="*/ 107479 w 107260"/>
                  <a:gd name="connsiteY6" fmla="*/ 37129 h 149529"/>
                  <a:gd name="connsiteX7" fmla="*/ 75891 w 107260"/>
                  <a:gd name="connsiteY7" fmla="*/ 88 h 149529"/>
                  <a:gd name="connsiteX8" fmla="*/ 23170 w 107260"/>
                  <a:gd name="connsiteY8" fmla="*/ 50537 h 149529"/>
                  <a:gd name="connsiteX9" fmla="*/ 900 w 107260"/>
                  <a:gd name="connsiteY9" fmla="*/ 139845 h 149529"/>
                  <a:gd name="connsiteX10" fmla="*/ 51349 w 107260"/>
                  <a:gd name="connsiteY10" fmla="*/ 98032 h 149529"/>
                  <a:gd name="connsiteX11" fmla="*/ 31805 w 107260"/>
                  <a:gd name="connsiteY11" fmla="*/ 77807 h 149529"/>
                  <a:gd name="connsiteX12" fmla="*/ 33623 w 107260"/>
                  <a:gd name="connsiteY12" fmla="*/ 69398 h 149529"/>
                  <a:gd name="connsiteX13" fmla="*/ 47258 w 107260"/>
                  <a:gd name="connsiteY13" fmla="*/ 26676 h 149529"/>
                  <a:gd name="connsiteX14" fmla="*/ 75437 w 107260"/>
                  <a:gd name="connsiteY14" fmla="*/ 5087 h 149529"/>
                  <a:gd name="connsiteX15" fmla="*/ 91117 w 107260"/>
                  <a:gd name="connsiteY15" fmla="*/ 27358 h 149529"/>
                  <a:gd name="connsiteX16" fmla="*/ 78391 w 107260"/>
                  <a:gd name="connsiteY16" fmla="*/ 76443 h 149529"/>
                  <a:gd name="connsiteX17" fmla="*/ 51349 w 107260"/>
                  <a:gd name="connsiteY17" fmla="*/ 98032 h 1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7260" h="149529">
                    <a:moveTo>
                      <a:pt x="900" y="139845"/>
                    </a:moveTo>
                    <a:cubicBezTo>
                      <a:pt x="218" y="142572"/>
                      <a:pt x="218" y="143027"/>
                      <a:pt x="218" y="143481"/>
                    </a:cubicBezTo>
                    <a:cubicBezTo>
                      <a:pt x="218" y="146890"/>
                      <a:pt x="2718" y="149617"/>
                      <a:pt x="6581" y="149617"/>
                    </a:cubicBezTo>
                    <a:cubicBezTo>
                      <a:pt x="11353" y="149617"/>
                      <a:pt x="14080" y="145526"/>
                      <a:pt x="14534" y="144845"/>
                    </a:cubicBezTo>
                    <a:cubicBezTo>
                      <a:pt x="15671" y="142799"/>
                      <a:pt x="22943" y="112348"/>
                      <a:pt x="29078" y="87805"/>
                    </a:cubicBezTo>
                    <a:cubicBezTo>
                      <a:pt x="33623" y="96895"/>
                      <a:pt x="40895" y="103031"/>
                      <a:pt x="51576" y="103031"/>
                    </a:cubicBezTo>
                    <a:cubicBezTo>
                      <a:pt x="78164" y="103031"/>
                      <a:pt x="107479" y="70989"/>
                      <a:pt x="107479" y="37129"/>
                    </a:cubicBezTo>
                    <a:cubicBezTo>
                      <a:pt x="107479" y="13041"/>
                      <a:pt x="92480" y="88"/>
                      <a:pt x="75891" y="88"/>
                    </a:cubicBezTo>
                    <a:cubicBezTo>
                      <a:pt x="53848" y="88"/>
                      <a:pt x="29987" y="22813"/>
                      <a:pt x="23170" y="50537"/>
                    </a:cubicBezTo>
                    <a:lnTo>
                      <a:pt x="900" y="139845"/>
                    </a:lnTo>
                    <a:close/>
                    <a:moveTo>
                      <a:pt x="51349" y="98032"/>
                    </a:moveTo>
                    <a:cubicBezTo>
                      <a:pt x="35441" y="98032"/>
                      <a:pt x="31805" y="79852"/>
                      <a:pt x="31805" y="77807"/>
                    </a:cubicBezTo>
                    <a:cubicBezTo>
                      <a:pt x="31805" y="76898"/>
                      <a:pt x="32942" y="72353"/>
                      <a:pt x="33623" y="69398"/>
                    </a:cubicBezTo>
                    <a:cubicBezTo>
                      <a:pt x="39986" y="43947"/>
                      <a:pt x="42259" y="35766"/>
                      <a:pt x="47258" y="26676"/>
                    </a:cubicBezTo>
                    <a:cubicBezTo>
                      <a:pt x="57030" y="10087"/>
                      <a:pt x="68392" y="5087"/>
                      <a:pt x="75437" y="5087"/>
                    </a:cubicBezTo>
                    <a:cubicBezTo>
                      <a:pt x="83845" y="5087"/>
                      <a:pt x="91117" y="11677"/>
                      <a:pt x="91117" y="27358"/>
                    </a:cubicBezTo>
                    <a:cubicBezTo>
                      <a:pt x="91117" y="39856"/>
                      <a:pt x="84527" y="65308"/>
                      <a:pt x="78391" y="76443"/>
                    </a:cubicBezTo>
                    <a:cubicBezTo>
                      <a:pt x="70892" y="90760"/>
                      <a:pt x="59984" y="98032"/>
                      <a:pt x="51349" y="980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" name="Forme libre 240">
                <a:extLst>
                  <a:ext uri="{FF2B5EF4-FFF2-40B4-BE49-F238E27FC236}">
                    <a16:creationId xmlns:a16="http://schemas.microsoft.com/office/drawing/2014/main" id="{4DC18A94-863D-6C42-3D0A-11E68793D552}"/>
                  </a:ext>
                </a:extLst>
              </p:cNvPr>
              <p:cNvSpPr/>
              <p:nvPr>
                <p:custDataLst>
                  <p:tags r:id="rId136"/>
                </p:custDataLst>
              </p:nvPr>
            </p:nvSpPr>
            <p:spPr>
              <a:xfrm>
                <a:off x="10237800" y="5981707"/>
                <a:ext cx="124395" cy="111828"/>
              </a:xfrm>
              <a:custGeom>
                <a:avLst/>
                <a:gdLst>
                  <a:gd name="connsiteX0" fmla="*/ 101394 w 124395"/>
                  <a:gd name="connsiteY0" fmla="*/ 19019 h 111828"/>
                  <a:gd name="connsiteX1" fmla="*/ 120960 w 124395"/>
                  <a:gd name="connsiteY1" fmla="*/ 5816 h 111828"/>
                  <a:gd name="connsiteX2" fmla="*/ 124618 w 124395"/>
                  <a:gd name="connsiteY2" fmla="*/ 2316 h 111828"/>
                  <a:gd name="connsiteX3" fmla="*/ 122391 w 124395"/>
                  <a:gd name="connsiteY3" fmla="*/ 89 h 111828"/>
                  <a:gd name="connsiteX4" fmla="*/ 109665 w 124395"/>
                  <a:gd name="connsiteY4" fmla="*/ 726 h 111828"/>
                  <a:gd name="connsiteX5" fmla="*/ 93122 w 124395"/>
                  <a:gd name="connsiteY5" fmla="*/ 89 h 111828"/>
                  <a:gd name="connsiteX6" fmla="*/ 89940 w 124395"/>
                  <a:gd name="connsiteY6" fmla="*/ 3589 h 111828"/>
                  <a:gd name="connsiteX7" fmla="*/ 92804 w 124395"/>
                  <a:gd name="connsiteY7" fmla="*/ 5816 h 111828"/>
                  <a:gd name="connsiteX8" fmla="*/ 99326 w 124395"/>
                  <a:gd name="connsiteY8" fmla="*/ 10429 h 111828"/>
                  <a:gd name="connsiteX9" fmla="*/ 96462 w 124395"/>
                  <a:gd name="connsiteY9" fmla="*/ 16792 h 111828"/>
                  <a:gd name="connsiteX10" fmla="*/ 44286 w 124395"/>
                  <a:gd name="connsiteY10" fmla="*/ 93784 h 111828"/>
                  <a:gd name="connsiteX11" fmla="*/ 29811 w 124395"/>
                  <a:gd name="connsiteY11" fmla="*/ 12497 h 111828"/>
                  <a:gd name="connsiteX12" fmla="*/ 29493 w 124395"/>
                  <a:gd name="connsiteY12" fmla="*/ 10111 h 111828"/>
                  <a:gd name="connsiteX13" fmla="*/ 39514 w 124395"/>
                  <a:gd name="connsiteY13" fmla="*/ 5816 h 111828"/>
                  <a:gd name="connsiteX14" fmla="*/ 44286 w 124395"/>
                  <a:gd name="connsiteY14" fmla="*/ 2316 h 111828"/>
                  <a:gd name="connsiteX15" fmla="*/ 41582 w 124395"/>
                  <a:gd name="connsiteY15" fmla="*/ 89 h 111828"/>
                  <a:gd name="connsiteX16" fmla="*/ 21062 w 124395"/>
                  <a:gd name="connsiteY16" fmla="*/ 726 h 111828"/>
                  <a:gd name="connsiteX17" fmla="*/ 3404 w 124395"/>
                  <a:gd name="connsiteY17" fmla="*/ 89 h 111828"/>
                  <a:gd name="connsiteX18" fmla="*/ 223 w 124395"/>
                  <a:gd name="connsiteY18" fmla="*/ 3589 h 111828"/>
                  <a:gd name="connsiteX19" fmla="*/ 4200 w 124395"/>
                  <a:gd name="connsiteY19" fmla="*/ 5816 h 111828"/>
                  <a:gd name="connsiteX20" fmla="*/ 14062 w 124395"/>
                  <a:gd name="connsiteY20" fmla="*/ 10906 h 111828"/>
                  <a:gd name="connsiteX21" fmla="*/ 31401 w 124395"/>
                  <a:gd name="connsiteY21" fmla="*/ 107623 h 111828"/>
                  <a:gd name="connsiteX22" fmla="*/ 35219 w 124395"/>
                  <a:gd name="connsiteY22" fmla="*/ 111918 h 111828"/>
                  <a:gd name="connsiteX23" fmla="*/ 40628 w 124395"/>
                  <a:gd name="connsiteY23" fmla="*/ 108418 h 111828"/>
                  <a:gd name="connsiteX24" fmla="*/ 101394 w 124395"/>
                  <a:gd name="connsiteY24" fmla="*/ 19019 h 111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4395" h="111828">
                    <a:moveTo>
                      <a:pt x="101394" y="19019"/>
                    </a:moveTo>
                    <a:cubicBezTo>
                      <a:pt x="107279" y="10429"/>
                      <a:pt x="112370" y="6452"/>
                      <a:pt x="120960" y="5816"/>
                    </a:cubicBezTo>
                    <a:cubicBezTo>
                      <a:pt x="122869" y="5657"/>
                      <a:pt x="124618" y="5498"/>
                      <a:pt x="124618" y="2316"/>
                    </a:cubicBezTo>
                    <a:cubicBezTo>
                      <a:pt x="124618" y="1839"/>
                      <a:pt x="124300" y="89"/>
                      <a:pt x="122391" y="89"/>
                    </a:cubicBezTo>
                    <a:cubicBezTo>
                      <a:pt x="118574" y="89"/>
                      <a:pt x="113642" y="726"/>
                      <a:pt x="109665" y="726"/>
                    </a:cubicBezTo>
                    <a:cubicBezTo>
                      <a:pt x="104575" y="726"/>
                      <a:pt x="97894" y="89"/>
                      <a:pt x="93122" y="89"/>
                    </a:cubicBezTo>
                    <a:cubicBezTo>
                      <a:pt x="91690" y="89"/>
                      <a:pt x="89940" y="567"/>
                      <a:pt x="89940" y="3589"/>
                    </a:cubicBezTo>
                    <a:cubicBezTo>
                      <a:pt x="89940" y="5657"/>
                      <a:pt x="92167" y="5816"/>
                      <a:pt x="92804" y="5816"/>
                    </a:cubicBezTo>
                    <a:cubicBezTo>
                      <a:pt x="97894" y="6134"/>
                      <a:pt x="99326" y="8043"/>
                      <a:pt x="99326" y="10429"/>
                    </a:cubicBezTo>
                    <a:cubicBezTo>
                      <a:pt x="99326" y="12656"/>
                      <a:pt x="98212" y="14247"/>
                      <a:pt x="96462" y="16792"/>
                    </a:cubicBezTo>
                    <a:lnTo>
                      <a:pt x="44286" y="93784"/>
                    </a:lnTo>
                    <a:lnTo>
                      <a:pt x="29811" y="12497"/>
                    </a:lnTo>
                    <a:cubicBezTo>
                      <a:pt x="29493" y="11065"/>
                      <a:pt x="29493" y="10747"/>
                      <a:pt x="29493" y="10111"/>
                    </a:cubicBezTo>
                    <a:cubicBezTo>
                      <a:pt x="29493" y="5816"/>
                      <a:pt x="38401" y="5816"/>
                      <a:pt x="39514" y="5816"/>
                    </a:cubicBezTo>
                    <a:cubicBezTo>
                      <a:pt x="42218" y="5816"/>
                      <a:pt x="44286" y="5816"/>
                      <a:pt x="44286" y="2316"/>
                    </a:cubicBezTo>
                    <a:cubicBezTo>
                      <a:pt x="44286" y="2157"/>
                      <a:pt x="44127" y="89"/>
                      <a:pt x="41582" y="89"/>
                    </a:cubicBezTo>
                    <a:cubicBezTo>
                      <a:pt x="36969" y="89"/>
                      <a:pt x="25675" y="726"/>
                      <a:pt x="21062" y="726"/>
                    </a:cubicBezTo>
                    <a:cubicBezTo>
                      <a:pt x="17085" y="726"/>
                      <a:pt x="7381" y="89"/>
                      <a:pt x="3404" y="89"/>
                    </a:cubicBezTo>
                    <a:cubicBezTo>
                      <a:pt x="1973" y="89"/>
                      <a:pt x="223" y="567"/>
                      <a:pt x="223" y="3589"/>
                    </a:cubicBezTo>
                    <a:cubicBezTo>
                      <a:pt x="223" y="5816"/>
                      <a:pt x="2450" y="5816"/>
                      <a:pt x="4200" y="5816"/>
                    </a:cubicBezTo>
                    <a:cubicBezTo>
                      <a:pt x="13108" y="5816"/>
                      <a:pt x="13267" y="6770"/>
                      <a:pt x="14062" y="10906"/>
                    </a:cubicBezTo>
                    <a:lnTo>
                      <a:pt x="31401" y="107623"/>
                    </a:lnTo>
                    <a:cubicBezTo>
                      <a:pt x="32038" y="110964"/>
                      <a:pt x="32197" y="111918"/>
                      <a:pt x="35219" y="111918"/>
                    </a:cubicBezTo>
                    <a:cubicBezTo>
                      <a:pt x="38242" y="111918"/>
                      <a:pt x="39037" y="110804"/>
                      <a:pt x="40628" y="108418"/>
                    </a:cubicBezTo>
                    <a:lnTo>
                      <a:pt x="101394" y="19019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2" name="Forme libre 241">
                <a:extLst>
                  <a:ext uri="{FF2B5EF4-FFF2-40B4-BE49-F238E27FC236}">
                    <a16:creationId xmlns:a16="http://schemas.microsoft.com/office/drawing/2014/main" id="{6E3B21CE-AEF9-73D7-913C-7608D4802A94}"/>
                  </a:ext>
                </a:extLst>
              </p:cNvPr>
              <p:cNvSpPr/>
              <p:nvPr>
                <p:custDataLst>
                  <p:tags r:id="rId137"/>
                </p:custDataLst>
              </p:nvPr>
            </p:nvSpPr>
            <p:spPr>
              <a:xfrm>
                <a:off x="10395998" y="5885832"/>
                <a:ext cx="52721" cy="227247"/>
              </a:xfrm>
              <a:custGeom>
                <a:avLst/>
                <a:gdLst>
                  <a:gd name="connsiteX0" fmla="*/ 52951 w 52721"/>
                  <a:gd name="connsiteY0" fmla="*/ 113712 h 227247"/>
                  <a:gd name="connsiteX1" fmla="*/ 37953 w 52721"/>
                  <a:gd name="connsiteY1" fmla="*/ 42810 h 227247"/>
                  <a:gd name="connsiteX2" fmla="*/ 2502 w 52721"/>
                  <a:gd name="connsiteY2" fmla="*/ 88 h 227247"/>
                  <a:gd name="connsiteX3" fmla="*/ 230 w 52721"/>
                  <a:gd name="connsiteY3" fmla="*/ 2360 h 227247"/>
                  <a:gd name="connsiteX4" fmla="*/ 4548 w 52721"/>
                  <a:gd name="connsiteY4" fmla="*/ 7587 h 227247"/>
                  <a:gd name="connsiteX5" fmla="*/ 39771 w 52721"/>
                  <a:gd name="connsiteY5" fmla="*/ 113712 h 227247"/>
                  <a:gd name="connsiteX6" fmla="*/ 3184 w 52721"/>
                  <a:gd name="connsiteY6" fmla="*/ 221200 h 227247"/>
                  <a:gd name="connsiteX7" fmla="*/ 230 w 52721"/>
                  <a:gd name="connsiteY7" fmla="*/ 225063 h 227247"/>
                  <a:gd name="connsiteX8" fmla="*/ 2502 w 52721"/>
                  <a:gd name="connsiteY8" fmla="*/ 227336 h 227247"/>
                  <a:gd name="connsiteX9" fmla="*/ 38635 w 52721"/>
                  <a:gd name="connsiteY9" fmla="*/ 183022 h 227247"/>
                  <a:gd name="connsiteX10" fmla="*/ 52951 w 52721"/>
                  <a:gd name="connsiteY10" fmla="*/ 113712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951" y="113712"/>
                    </a:moveTo>
                    <a:cubicBezTo>
                      <a:pt x="52951" y="95986"/>
                      <a:pt x="50452" y="68489"/>
                      <a:pt x="37953" y="42810"/>
                    </a:cubicBezTo>
                    <a:cubicBezTo>
                      <a:pt x="24318" y="14859"/>
                      <a:pt x="4775" y="88"/>
                      <a:pt x="2502" y="88"/>
                    </a:cubicBezTo>
                    <a:cubicBezTo>
                      <a:pt x="1139" y="88"/>
                      <a:pt x="230" y="997"/>
                      <a:pt x="230" y="2360"/>
                    </a:cubicBezTo>
                    <a:cubicBezTo>
                      <a:pt x="230" y="3042"/>
                      <a:pt x="230" y="3497"/>
                      <a:pt x="4548" y="7587"/>
                    </a:cubicBezTo>
                    <a:cubicBezTo>
                      <a:pt x="26818" y="30085"/>
                      <a:pt x="39771" y="66217"/>
                      <a:pt x="39771" y="113712"/>
                    </a:cubicBezTo>
                    <a:cubicBezTo>
                      <a:pt x="39771" y="152571"/>
                      <a:pt x="31363" y="192567"/>
                      <a:pt x="3184" y="221200"/>
                    </a:cubicBezTo>
                    <a:cubicBezTo>
                      <a:pt x="230" y="223927"/>
                      <a:pt x="230" y="224381"/>
                      <a:pt x="230" y="225063"/>
                    </a:cubicBezTo>
                    <a:cubicBezTo>
                      <a:pt x="230" y="226427"/>
                      <a:pt x="1139" y="227336"/>
                      <a:pt x="2502" y="227336"/>
                    </a:cubicBezTo>
                    <a:cubicBezTo>
                      <a:pt x="4775" y="227336"/>
                      <a:pt x="25227" y="211883"/>
                      <a:pt x="38635" y="183022"/>
                    </a:cubicBezTo>
                    <a:cubicBezTo>
                      <a:pt x="50224" y="158025"/>
                      <a:pt x="52951" y="132801"/>
                      <a:pt x="52951" y="1137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3" name="Forme libre 242">
                <a:extLst>
                  <a:ext uri="{FF2B5EF4-FFF2-40B4-BE49-F238E27FC236}">
                    <a16:creationId xmlns:a16="http://schemas.microsoft.com/office/drawing/2014/main" id="{4E9D9224-C33A-46A5-8C24-74EE4C498C0B}"/>
                  </a:ext>
                </a:extLst>
              </p:cNvPr>
              <p:cNvSpPr/>
              <p:nvPr>
                <p:custDataLst>
                  <p:tags r:id="rId138"/>
                </p:custDataLst>
              </p:nvPr>
            </p:nvSpPr>
            <p:spPr>
              <a:xfrm>
                <a:off x="10474828" y="5955824"/>
                <a:ext cx="104306" cy="147029"/>
              </a:xfrm>
              <a:custGeom>
                <a:avLst/>
                <a:gdLst>
                  <a:gd name="connsiteX0" fmla="*/ 103859 w 104306"/>
                  <a:gd name="connsiteY0" fmla="*/ 14859 h 147029"/>
                  <a:gd name="connsiteX1" fmla="*/ 104540 w 104306"/>
                  <a:gd name="connsiteY1" fmla="*/ 10768 h 147029"/>
                  <a:gd name="connsiteX2" fmla="*/ 97950 w 104306"/>
                  <a:gd name="connsiteY2" fmla="*/ 4633 h 147029"/>
                  <a:gd name="connsiteX3" fmla="*/ 88633 w 104306"/>
                  <a:gd name="connsiteY3" fmla="*/ 14404 h 147029"/>
                  <a:gd name="connsiteX4" fmla="*/ 67499 w 104306"/>
                  <a:gd name="connsiteY4" fmla="*/ 88 h 147029"/>
                  <a:gd name="connsiteX5" fmla="*/ 13414 w 104306"/>
                  <a:gd name="connsiteY5" fmla="*/ 64626 h 147029"/>
                  <a:gd name="connsiteX6" fmla="*/ 43638 w 104306"/>
                  <a:gd name="connsiteY6" fmla="*/ 100531 h 147029"/>
                  <a:gd name="connsiteX7" fmla="*/ 69999 w 104306"/>
                  <a:gd name="connsiteY7" fmla="*/ 87351 h 147029"/>
                  <a:gd name="connsiteX8" fmla="*/ 70226 w 104306"/>
                  <a:gd name="connsiteY8" fmla="*/ 87578 h 147029"/>
                  <a:gd name="connsiteX9" fmla="*/ 62727 w 104306"/>
                  <a:gd name="connsiteY9" fmla="*/ 117575 h 147029"/>
                  <a:gd name="connsiteX10" fmla="*/ 30003 w 104306"/>
                  <a:gd name="connsiteY10" fmla="*/ 142118 h 147029"/>
                  <a:gd name="connsiteX11" fmla="*/ 11823 w 104306"/>
                  <a:gd name="connsiteY11" fmla="*/ 139845 h 147029"/>
                  <a:gd name="connsiteX12" fmla="*/ 21141 w 104306"/>
                  <a:gd name="connsiteY12" fmla="*/ 128028 h 147029"/>
                  <a:gd name="connsiteX13" fmla="*/ 12505 w 104306"/>
                  <a:gd name="connsiteY13" fmla="*/ 120075 h 147029"/>
                  <a:gd name="connsiteX14" fmla="*/ 234 w 104306"/>
                  <a:gd name="connsiteY14" fmla="*/ 133255 h 147029"/>
                  <a:gd name="connsiteX15" fmla="*/ 30458 w 104306"/>
                  <a:gd name="connsiteY15" fmla="*/ 147117 h 147029"/>
                  <a:gd name="connsiteX16" fmla="*/ 78634 w 104306"/>
                  <a:gd name="connsiteY16" fmla="*/ 115757 h 147029"/>
                  <a:gd name="connsiteX17" fmla="*/ 103859 w 104306"/>
                  <a:gd name="connsiteY17" fmla="*/ 14859 h 147029"/>
                  <a:gd name="connsiteX18" fmla="*/ 74317 w 104306"/>
                  <a:gd name="connsiteY18" fmla="*/ 71444 h 147029"/>
                  <a:gd name="connsiteX19" fmla="*/ 62727 w 104306"/>
                  <a:gd name="connsiteY19" fmla="*/ 87351 h 147029"/>
                  <a:gd name="connsiteX20" fmla="*/ 44320 w 104306"/>
                  <a:gd name="connsiteY20" fmla="*/ 95532 h 147029"/>
                  <a:gd name="connsiteX21" fmla="*/ 29549 w 104306"/>
                  <a:gd name="connsiteY21" fmla="*/ 74625 h 147029"/>
                  <a:gd name="connsiteX22" fmla="*/ 42275 w 104306"/>
                  <a:gd name="connsiteY22" fmla="*/ 25312 h 147029"/>
                  <a:gd name="connsiteX23" fmla="*/ 67726 w 104306"/>
                  <a:gd name="connsiteY23" fmla="*/ 5087 h 147029"/>
                  <a:gd name="connsiteX24" fmla="*/ 85906 w 104306"/>
                  <a:gd name="connsiteY24" fmla="*/ 24631 h 147029"/>
                  <a:gd name="connsiteX25" fmla="*/ 85224 w 104306"/>
                  <a:gd name="connsiteY25" fmla="*/ 28039 h 147029"/>
                  <a:gd name="connsiteX26" fmla="*/ 74317 w 104306"/>
                  <a:gd name="connsiteY26" fmla="*/ 71444 h 14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4306" h="147029">
                    <a:moveTo>
                      <a:pt x="103859" y="14859"/>
                    </a:moveTo>
                    <a:cubicBezTo>
                      <a:pt x="104086" y="13495"/>
                      <a:pt x="104540" y="12359"/>
                      <a:pt x="104540" y="10768"/>
                    </a:cubicBezTo>
                    <a:cubicBezTo>
                      <a:pt x="104540" y="6905"/>
                      <a:pt x="101814" y="4633"/>
                      <a:pt x="97950" y="4633"/>
                    </a:cubicBezTo>
                    <a:cubicBezTo>
                      <a:pt x="95678" y="4633"/>
                      <a:pt x="89542" y="6223"/>
                      <a:pt x="88633" y="14404"/>
                    </a:cubicBezTo>
                    <a:cubicBezTo>
                      <a:pt x="84543" y="5996"/>
                      <a:pt x="76589" y="88"/>
                      <a:pt x="67499" y="88"/>
                    </a:cubicBezTo>
                    <a:cubicBezTo>
                      <a:pt x="41593" y="88"/>
                      <a:pt x="13414" y="31903"/>
                      <a:pt x="13414" y="64626"/>
                    </a:cubicBezTo>
                    <a:cubicBezTo>
                      <a:pt x="13414" y="87124"/>
                      <a:pt x="27276" y="100531"/>
                      <a:pt x="43638" y="100531"/>
                    </a:cubicBezTo>
                    <a:cubicBezTo>
                      <a:pt x="57046" y="100531"/>
                      <a:pt x="67726" y="89851"/>
                      <a:pt x="69999" y="87351"/>
                    </a:cubicBezTo>
                    <a:lnTo>
                      <a:pt x="70226" y="87578"/>
                    </a:lnTo>
                    <a:cubicBezTo>
                      <a:pt x="65454" y="107803"/>
                      <a:pt x="62727" y="117120"/>
                      <a:pt x="62727" y="117575"/>
                    </a:cubicBezTo>
                    <a:cubicBezTo>
                      <a:pt x="61818" y="119620"/>
                      <a:pt x="54091" y="142118"/>
                      <a:pt x="30003" y="142118"/>
                    </a:cubicBezTo>
                    <a:cubicBezTo>
                      <a:pt x="25686" y="142118"/>
                      <a:pt x="18186" y="141890"/>
                      <a:pt x="11823" y="139845"/>
                    </a:cubicBezTo>
                    <a:cubicBezTo>
                      <a:pt x="18641" y="137800"/>
                      <a:pt x="21141" y="131892"/>
                      <a:pt x="21141" y="128028"/>
                    </a:cubicBezTo>
                    <a:cubicBezTo>
                      <a:pt x="21141" y="124392"/>
                      <a:pt x="18641" y="120075"/>
                      <a:pt x="12505" y="120075"/>
                    </a:cubicBezTo>
                    <a:cubicBezTo>
                      <a:pt x="7506" y="120075"/>
                      <a:pt x="234" y="124165"/>
                      <a:pt x="234" y="133255"/>
                    </a:cubicBezTo>
                    <a:cubicBezTo>
                      <a:pt x="234" y="142572"/>
                      <a:pt x="8642" y="147117"/>
                      <a:pt x="30458" y="147117"/>
                    </a:cubicBezTo>
                    <a:cubicBezTo>
                      <a:pt x="58864" y="147117"/>
                      <a:pt x="75226" y="129392"/>
                      <a:pt x="78634" y="115757"/>
                    </a:cubicBezTo>
                    <a:lnTo>
                      <a:pt x="103859" y="14859"/>
                    </a:lnTo>
                    <a:close/>
                    <a:moveTo>
                      <a:pt x="74317" y="71444"/>
                    </a:moveTo>
                    <a:cubicBezTo>
                      <a:pt x="72953" y="77352"/>
                      <a:pt x="67726" y="83033"/>
                      <a:pt x="62727" y="87351"/>
                    </a:cubicBezTo>
                    <a:cubicBezTo>
                      <a:pt x="57955" y="91441"/>
                      <a:pt x="50910" y="95532"/>
                      <a:pt x="44320" y="95532"/>
                    </a:cubicBezTo>
                    <a:cubicBezTo>
                      <a:pt x="32957" y="95532"/>
                      <a:pt x="29549" y="83715"/>
                      <a:pt x="29549" y="74625"/>
                    </a:cubicBezTo>
                    <a:cubicBezTo>
                      <a:pt x="29549" y="63717"/>
                      <a:pt x="36139" y="36902"/>
                      <a:pt x="42275" y="25312"/>
                    </a:cubicBezTo>
                    <a:cubicBezTo>
                      <a:pt x="48410" y="14177"/>
                      <a:pt x="58182" y="5087"/>
                      <a:pt x="67726" y="5087"/>
                    </a:cubicBezTo>
                    <a:cubicBezTo>
                      <a:pt x="82725" y="5087"/>
                      <a:pt x="85906" y="23494"/>
                      <a:pt x="85906" y="24631"/>
                    </a:cubicBezTo>
                    <a:cubicBezTo>
                      <a:pt x="85906" y="25767"/>
                      <a:pt x="85452" y="27130"/>
                      <a:pt x="85224" y="28039"/>
                    </a:cubicBezTo>
                    <a:lnTo>
                      <a:pt x="74317" y="71444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4" name="Forme libre 243">
                <a:extLst>
                  <a:ext uri="{FF2B5EF4-FFF2-40B4-BE49-F238E27FC236}">
                    <a16:creationId xmlns:a16="http://schemas.microsoft.com/office/drawing/2014/main" id="{1FEEA8AE-834C-9E06-77ED-614C6D306F0C}"/>
                  </a:ext>
                </a:extLst>
              </p:cNvPr>
              <p:cNvSpPr/>
              <p:nvPr>
                <p:custDataLst>
                  <p:tags r:id="rId139"/>
                </p:custDataLst>
              </p:nvPr>
            </p:nvSpPr>
            <p:spPr>
              <a:xfrm>
                <a:off x="10596825" y="5901058"/>
                <a:ext cx="137257" cy="155210"/>
              </a:xfrm>
              <a:custGeom>
                <a:avLst/>
                <a:gdLst>
                  <a:gd name="connsiteX0" fmla="*/ 76367 w 137257"/>
                  <a:gd name="connsiteY0" fmla="*/ 17813 h 155210"/>
                  <a:gd name="connsiteX1" fmla="*/ 100455 w 137257"/>
                  <a:gd name="connsiteY1" fmla="*/ 7132 h 155210"/>
                  <a:gd name="connsiteX2" fmla="*/ 109091 w 137257"/>
                  <a:gd name="connsiteY2" fmla="*/ 2815 h 155210"/>
                  <a:gd name="connsiteX3" fmla="*/ 105455 w 137257"/>
                  <a:gd name="connsiteY3" fmla="*/ 88 h 155210"/>
                  <a:gd name="connsiteX4" fmla="*/ 71822 w 137257"/>
                  <a:gd name="connsiteY4" fmla="*/ 770 h 155210"/>
                  <a:gd name="connsiteX5" fmla="*/ 41598 w 137257"/>
                  <a:gd name="connsiteY5" fmla="*/ 88 h 155210"/>
                  <a:gd name="connsiteX6" fmla="*/ 37280 w 137257"/>
                  <a:gd name="connsiteY6" fmla="*/ 4633 h 155210"/>
                  <a:gd name="connsiteX7" fmla="*/ 43643 w 137257"/>
                  <a:gd name="connsiteY7" fmla="*/ 7132 h 155210"/>
                  <a:gd name="connsiteX8" fmla="*/ 52279 w 137257"/>
                  <a:gd name="connsiteY8" fmla="*/ 7587 h 155210"/>
                  <a:gd name="connsiteX9" fmla="*/ 58414 w 137257"/>
                  <a:gd name="connsiteY9" fmla="*/ 11223 h 155210"/>
                  <a:gd name="connsiteX10" fmla="*/ 57505 w 137257"/>
                  <a:gd name="connsiteY10" fmla="*/ 15541 h 155210"/>
                  <a:gd name="connsiteX11" fmla="*/ 27054 w 137257"/>
                  <a:gd name="connsiteY11" fmla="*/ 137573 h 155210"/>
                  <a:gd name="connsiteX12" fmla="*/ 6375 w 137257"/>
                  <a:gd name="connsiteY12" fmla="*/ 148253 h 155210"/>
                  <a:gd name="connsiteX13" fmla="*/ 239 w 137257"/>
                  <a:gd name="connsiteY13" fmla="*/ 152798 h 155210"/>
                  <a:gd name="connsiteX14" fmla="*/ 6375 w 137257"/>
                  <a:gd name="connsiteY14" fmla="*/ 155298 h 155210"/>
                  <a:gd name="connsiteX15" fmla="*/ 111590 w 137257"/>
                  <a:gd name="connsiteY15" fmla="*/ 155298 h 155210"/>
                  <a:gd name="connsiteX16" fmla="*/ 118635 w 137257"/>
                  <a:gd name="connsiteY16" fmla="*/ 151435 h 155210"/>
                  <a:gd name="connsiteX17" fmla="*/ 136588 w 137257"/>
                  <a:gd name="connsiteY17" fmla="*/ 102349 h 155210"/>
                  <a:gd name="connsiteX18" fmla="*/ 137497 w 137257"/>
                  <a:gd name="connsiteY18" fmla="*/ 99168 h 155210"/>
                  <a:gd name="connsiteX19" fmla="*/ 134770 w 137257"/>
                  <a:gd name="connsiteY19" fmla="*/ 96668 h 155210"/>
                  <a:gd name="connsiteX20" fmla="*/ 130906 w 137257"/>
                  <a:gd name="connsiteY20" fmla="*/ 101440 h 155210"/>
                  <a:gd name="connsiteX21" fmla="*/ 73867 w 137257"/>
                  <a:gd name="connsiteY21" fmla="*/ 148253 h 155210"/>
                  <a:gd name="connsiteX22" fmla="*/ 52506 w 137257"/>
                  <a:gd name="connsiteY22" fmla="*/ 148253 h 155210"/>
                  <a:gd name="connsiteX23" fmla="*/ 47506 w 137257"/>
                  <a:gd name="connsiteY23" fmla="*/ 148026 h 155210"/>
                  <a:gd name="connsiteX24" fmla="*/ 44552 w 137257"/>
                  <a:gd name="connsiteY24" fmla="*/ 145754 h 155210"/>
                  <a:gd name="connsiteX25" fmla="*/ 45688 w 137257"/>
                  <a:gd name="connsiteY25" fmla="*/ 140527 h 155210"/>
                  <a:gd name="connsiteX26" fmla="*/ 76367 w 137257"/>
                  <a:gd name="connsiteY26" fmla="*/ 17813 h 15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7257" h="155210">
                    <a:moveTo>
                      <a:pt x="76367" y="17813"/>
                    </a:moveTo>
                    <a:cubicBezTo>
                      <a:pt x="78412" y="9632"/>
                      <a:pt x="79094" y="7132"/>
                      <a:pt x="100455" y="7132"/>
                    </a:cubicBezTo>
                    <a:cubicBezTo>
                      <a:pt x="107273" y="7132"/>
                      <a:pt x="109091" y="7132"/>
                      <a:pt x="109091" y="2815"/>
                    </a:cubicBezTo>
                    <a:cubicBezTo>
                      <a:pt x="109091" y="88"/>
                      <a:pt x="106591" y="88"/>
                      <a:pt x="105455" y="88"/>
                    </a:cubicBezTo>
                    <a:cubicBezTo>
                      <a:pt x="97955" y="88"/>
                      <a:pt x="79321" y="770"/>
                      <a:pt x="71822" y="770"/>
                    </a:cubicBezTo>
                    <a:cubicBezTo>
                      <a:pt x="65005" y="770"/>
                      <a:pt x="48415" y="88"/>
                      <a:pt x="41598" y="88"/>
                    </a:cubicBezTo>
                    <a:cubicBezTo>
                      <a:pt x="40007" y="88"/>
                      <a:pt x="37280" y="88"/>
                      <a:pt x="37280" y="4633"/>
                    </a:cubicBezTo>
                    <a:cubicBezTo>
                      <a:pt x="37280" y="7132"/>
                      <a:pt x="39326" y="7132"/>
                      <a:pt x="43643" y="7132"/>
                    </a:cubicBezTo>
                    <a:cubicBezTo>
                      <a:pt x="44098" y="7132"/>
                      <a:pt x="48415" y="7132"/>
                      <a:pt x="52279" y="7587"/>
                    </a:cubicBezTo>
                    <a:cubicBezTo>
                      <a:pt x="56369" y="8041"/>
                      <a:pt x="58414" y="8269"/>
                      <a:pt x="58414" y="11223"/>
                    </a:cubicBezTo>
                    <a:cubicBezTo>
                      <a:pt x="58414" y="12132"/>
                      <a:pt x="58187" y="12814"/>
                      <a:pt x="57505" y="15541"/>
                    </a:cubicBezTo>
                    <a:lnTo>
                      <a:pt x="27054" y="137573"/>
                    </a:lnTo>
                    <a:cubicBezTo>
                      <a:pt x="24782" y="146435"/>
                      <a:pt x="24327" y="148253"/>
                      <a:pt x="6375" y="148253"/>
                    </a:cubicBezTo>
                    <a:cubicBezTo>
                      <a:pt x="2511" y="148253"/>
                      <a:pt x="239" y="148253"/>
                      <a:pt x="239" y="152798"/>
                    </a:cubicBezTo>
                    <a:cubicBezTo>
                      <a:pt x="239" y="155298"/>
                      <a:pt x="2284" y="155298"/>
                      <a:pt x="6375" y="155298"/>
                    </a:cubicBezTo>
                    <a:lnTo>
                      <a:pt x="111590" y="155298"/>
                    </a:lnTo>
                    <a:cubicBezTo>
                      <a:pt x="117044" y="155298"/>
                      <a:pt x="117271" y="155298"/>
                      <a:pt x="118635" y="151435"/>
                    </a:cubicBezTo>
                    <a:lnTo>
                      <a:pt x="136588" y="102349"/>
                    </a:lnTo>
                    <a:cubicBezTo>
                      <a:pt x="137497" y="99850"/>
                      <a:pt x="137497" y="99395"/>
                      <a:pt x="137497" y="99168"/>
                    </a:cubicBezTo>
                    <a:cubicBezTo>
                      <a:pt x="137497" y="98259"/>
                      <a:pt x="136815" y="96668"/>
                      <a:pt x="134770" y="96668"/>
                    </a:cubicBezTo>
                    <a:cubicBezTo>
                      <a:pt x="132724" y="96668"/>
                      <a:pt x="132497" y="97804"/>
                      <a:pt x="130906" y="101440"/>
                    </a:cubicBezTo>
                    <a:cubicBezTo>
                      <a:pt x="123180" y="122347"/>
                      <a:pt x="113181" y="148253"/>
                      <a:pt x="73867" y="148253"/>
                    </a:cubicBezTo>
                    <a:lnTo>
                      <a:pt x="52506" y="148253"/>
                    </a:lnTo>
                    <a:cubicBezTo>
                      <a:pt x="49324" y="148253"/>
                      <a:pt x="48870" y="148253"/>
                      <a:pt x="47506" y="148026"/>
                    </a:cubicBezTo>
                    <a:cubicBezTo>
                      <a:pt x="45234" y="147799"/>
                      <a:pt x="44552" y="147572"/>
                      <a:pt x="44552" y="145754"/>
                    </a:cubicBezTo>
                    <a:cubicBezTo>
                      <a:pt x="44552" y="145072"/>
                      <a:pt x="44552" y="144617"/>
                      <a:pt x="45688" y="140527"/>
                    </a:cubicBezTo>
                    <a:lnTo>
                      <a:pt x="76367" y="17813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5" name="Forme libre 244">
                <a:extLst>
                  <a:ext uri="{FF2B5EF4-FFF2-40B4-BE49-F238E27FC236}">
                    <a16:creationId xmlns:a16="http://schemas.microsoft.com/office/drawing/2014/main" id="{1EF235C7-2AD6-B398-1A97-17A661BFEE36}"/>
                  </a:ext>
                </a:extLst>
              </p:cNvPr>
              <p:cNvSpPr/>
              <p:nvPr>
                <p:custDataLst>
                  <p:tags r:id="rId140"/>
                </p:custDataLst>
              </p:nvPr>
            </p:nvSpPr>
            <p:spPr>
              <a:xfrm>
                <a:off x="10750094" y="6020044"/>
                <a:ext cx="77468" cy="71901"/>
              </a:xfrm>
              <a:custGeom>
                <a:avLst/>
                <a:gdLst>
                  <a:gd name="connsiteX0" fmla="*/ 77714 w 77468"/>
                  <a:gd name="connsiteY0" fmla="*/ 12656 h 71901"/>
                  <a:gd name="connsiteX1" fmla="*/ 69761 w 77468"/>
                  <a:gd name="connsiteY1" fmla="*/ 89 h 71901"/>
                  <a:gd name="connsiteX2" fmla="*/ 61171 w 77468"/>
                  <a:gd name="connsiteY2" fmla="*/ 8520 h 71901"/>
                  <a:gd name="connsiteX3" fmla="*/ 63875 w 77468"/>
                  <a:gd name="connsiteY3" fmla="*/ 13451 h 71901"/>
                  <a:gd name="connsiteX4" fmla="*/ 69761 w 77468"/>
                  <a:gd name="connsiteY4" fmla="*/ 26177 h 71901"/>
                  <a:gd name="connsiteX5" fmla="*/ 40332 w 77468"/>
                  <a:gd name="connsiteY5" fmla="*/ 67536 h 71901"/>
                  <a:gd name="connsiteX6" fmla="*/ 27447 w 77468"/>
                  <a:gd name="connsiteY6" fmla="*/ 53379 h 71901"/>
                  <a:gd name="connsiteX7" fmla="*/ 36196 w 77468"/>
                  <a:gd name="connsiteY7" fmla="*/ 22360 h 71901"/>
                  <a:gd name="connsiteX8" fmla="*/ 38423 w 77468"/>
                  <a:gd name="connsiteY8" fmla="*/ 13929 h 71901"/>
                  <a:gd name="connsiteX9" fmla="*/ 23311 w 77468"/>
                  <a:gd name="connsiteY9" fmla="*/ 248 h 71901"/>
                  <a:gd name="connsiteX10" fmla="*/ 246 w 77468"/>
                  <a:gd name="connsiteY10" fmla="*/ 24587 h 71901"/>
                  <a:gd name="connsiteX11" fmla="*/ 2950 w 77468"/>
                  <a:gd name="connsiteY11" fmla="*/ 26655 h 71901"/>
                  <a:gd name="connsiteX12" fmla="*/ 5813 w 77468"/>
                  <a:gd name="connsiteY12" fmla="*/ 24109 h 71901"/>
                  <a:gd name="connsiteX13" fmla="*/ 22834 w 77468"/>
                  <a:gd name="connsiteY13" fmla="*/ 4702 h 71901"/>
                  <a:gd name="connsiteX14" fmla="*/ 26811 w 77468"/>
                  <a:gd name="connsiteY14" fmla="*/ 10270 h 71901"/>
                  <a:gd name="connsiteX15" fmla="*/ 23948 w 77468"/>
                  <a:gd name="connsiteY15" fmla="*/ 20928 h 71901"/>
                  <a:gd name="connsiteX16" fmla="*/ 15358 w 77468"/>
                  <a:gd name="connsiteY16" fmla="*/ 51152 h 71901"/>
                  <a:gd name="connsiteX17" fmla="*/ 39855 w 77468"/>
                  <a:gd name="connsiteY17" fmla="*/ 71991 h 71901"/>
                  <a:gd name="connsiteX18" fmla="*/ 77714 w 77468"/>
                  <a:gd name="connsiteY18" fmla="*/ 12656 h 7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468" h="71901">
                    <a:moveTo>
                      <a:pt x="77714" y="12656"/>
                    </a:moveTo>
                    <a:cubicBezTo>
                      <a:pt x="77714" y="248"/>
                      <a:pt x="70238" y="89"/>
                      <a:pt x="69761" y="89"/>
                    </a:cubicBezTo>
                    <a:cubicBezTo>
                      <a:pt x="65625" y="89"/>
                      <a:pt x="61171" y="4384"/>
                      <a:pt x="61171" y="8520"/>
                    </a:cubicBezTo>
                    <a:cubicBezTo>
                      <a:pt x="61171" y="11224"/>
                      <a:pt x="62762" y="12497"/>
                      <a:pt x="63875" y="13451"/>
                    </a:cubicBezTo>
                    <a:cubicBezTo>
                      <a:pt x="66579" y="15679"/>
                      <a:pt x="69761" y="19814"/>
                      <a:pt x="69761" y="26177"/>
                    </a:cubicBezTo>
                    <a:cubicBezTo>
                      <a:pt x="69761" y="33336"/>
                      <a:pt x="59262" y="67536"/>
                      <a:pt x="40332" y="67536"/>
                    </a:cubicBezTo>
                    <a:cubicBezTo>
                      <a:pt x="27447" y="67536"/>
                      <a:pt x="27447" y="56083"/>
                      <a:pt x="27447" y="53379"/>
                    </a:cubicBezTo>
                    <a:cubicBezTo>
                      <a:pt x="27447" y="46062"/>
                      <a:pt x="30311" y="37153"/>
                      <a:pt x="36196" y="22360"/>
                    </a:cubicBezTo>
                    <a:cubicBezTo>
                      <a:pt x="37469" y="19019"/>
                      <a:pt x="38423" y="16633"/>
                      <a:pt x="38423" y="13929"/>
                    </a:cubicBezTo>
                    <a:cubicBezTo>
                      <a:pt x="38423" y="5657"/>
                      <a:pt x="31424" y="248"/>
                      <a:pt x="23311" y="248"/>
                    </a:cubicBezTo>
                    <a:cubicBezTo>
                      <a:pt x="7404" y="248"/>
                      <a:pt x="246" y="22041"/>
                      <a:pt x="246" y="24587"/>
                    </a:cubicBezTo>
                    <a:cubicBezTo>
                      <a:pt x="246" y="26655"/>
                      <a:pt x="2473" y="26655"/>
                      <a:pt x="2950" y="26655"/>
                    </a:cubicBezTo>
                    <a:cubicBezTo>
                      <a:pt x="5177" y="26655"/>
                      <a:pt x="5336" y="25859"/>
                      <a:pt x="5813" y="24109"/>
                    </a:cubicBezTo>
                    <a:cubicBezTo>
                      <a:pt x="9631" y="11065"/>
                      <a:pt x="16471" y="4702"/>
                      <a:pt x="22834" y="4702"/>
                    </a:cubicBezTo>
                    <a:cubicBezTo>
                      <a:pt x="25538" y="4702"/>
                      <a:pt x="26811" y="6452"/>
                      <a:pt x="26811" y="10270"/>
                    </a:cubicBezTo>
                    <a:cubicBezTo>
                      <a:pt x="26811" y="13929"/>
                      <a:pt x="25538" y="17269"/>
                      <a:pt x="23948" y="20928"/>
                    </a:cubicBezTo>
                    <a:cubicBezTo>
                      <a:pt x="17107" y="38585"/>
                      <a:pt x="15358" y="45425"/>
                      <a:pt x="15358" y="51152"/>
                    </a:cubicBezTo>
                    <a:cubicBezTo>
                      <a:pt x="15358" y="66900"/>
                      <a:pt x="27765" y="71991"/>
                      <a:pt x="39855" y="71991"/>
                    </a:cubicBezTo>
                    <a:cubicBezTo>
                      <a:pt x="66579" y="71991"/>
                      <a:pt x="77714" y="25700"/>
                      <a:pt x="77714" y="126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6" name="Forme libre 245">
                <a:extLst>
                  <a:ext uri="{FF2B5EF4-FFF2-40B4-BE49-F238E27FC236}">
                    <a16:creationId xmlns:a16="http://schemas.microsoft.com/office/drawing/2014/main" id="{D1A8AF88-B287-2E3A-1987-FD53C0E12687}"/>
                  </a:ext>
                </a:extLst>
              </p:cNvPr>
              <p:cNvSpPr/>
              <p:nvPr>
                <p:custDataLst>
                  <p:tags r:id="rId141"/>
                </p:custDataLst>
              </p:nvPr>
            </p:nvSpPr>
            <p:spPr>
              <a:xfrm>
                <a:off x="10900354" y="5729951"/>
                <a:ext cx="52721" cy="227247"/>
              </a:xfrm>
              <a:custGeom>
                <a:avLst/>
                <a:gdLst>
                  <a:gd name="connsiteX0" fmla="*/ 52973 w 52721"/>
                  <a:gd name="connsiteY0" fmla="*/ 225056 h 227247"/>
                  <a:gd name="connsiteX1" fmla="*/ 49110 w 52721"/>
                  <a:gd name="connsiteY1" fmla="*/ 220057 h 227247"/>
                  <a:gd name="connsiteX2" fmla="*/ 13432 w 52721"/>
                  <a:gd name="connsiteY2" fmla="*/ 113705 h 227247"/>
                  <a:gd name="connsiteX3" fmla="*/ 50019 w 52721"/>
                  <a:gd name="connsiteY3" fmla="*/ 6217 h 227247"/>
                  <a:gd name="connsiteX4" fmla="*/ 52973 w 52721"/>
                  <a:gd name="connsiteY4" fmla="*/ 2353 h 227247"/>
                  <a:gd name="connsiteX5" fmla="*/ 50701 w 52721"/>
                  <a:gd name="connsiteY5" fmla="*/ 81 h 227247"/>
                  <a:gd name="connsiteX6" fmla="*/ 14568 w 52721"/>
                  <a:gd name="connsiteY6" fmla="*/ 44394 h 227247"/>
                  <a:gd name="connsiteX7" fmla="*/ 252 w 52721"/>
                  <a:gd name="connsiteY7" fmla="*/ 113705 h 227247"/>
                  <a:gd name="connsiteX8" fmla="*/ 15250 w 52721"/>
                  <a:gd name="connsiteY8" fmla="*/ 184606 h 227247"/>
                  <a:gd name="connsiteX9" fmla="*/ 50701 w 52721"/>
                  <a:gd name="connsiteY9" fmla="*/ 227329 h 227247"/>
                  <a:gd name="connsiteX10" fmla="*/ 52973 w 52721"/>
                  <a:gd name="connsiteY10" fmla="*/ 225056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973" y="225056"/>
                    </a:moveTo>
                    <a:cubicBezTo>
                      <a:pt x="52973" y="224375"/>
                      <a:pt x="52973" y="223920"/>
                      <a:pt x="49110" y="220057"/>
                    </a:cubicBezTo>
                    <a:cubicBezTo>
                      <a:pt x="20704" y="191424"/>
                      <a:pt x="13432" y="148474"/>
                      <a:pt x="13432" y="113705"/>
                    </a:cubicBezTo>
                    <a:cubicBezTo>
                      <a:pt x="13432" y="74164"/>
                      <a:pt x="22067" y="34623"/>
                      <a:pt x="50019" y="6217"/>
                    </a:cubicBezTo>
                    <a:cubicBezTo>
                      <a:pt x="52973" y="3490"/>
                      <a:pt x="52973" y="3035"/>
                      <a:pt x="52973" y="2353"/>
                    </a:cubicBezTo>
                    <a:cubicBezTo>
                      <a:pt x="52973" y="763"/>
                      <a:pt x="52064" y="81"/>
                      <a:pt x="50701" y="81"/>
                    </a:cubicBezTo>
                    <a:cubicBezTo>
                      <a:pt x="48428" y="81"/>
                      <a:pt x="27976" y="15534"/>
                      <a:pt x="14568" y="44394"/>
                    </a:cubicBezTo>
                    <a:cubicBezTo>
                      <a:pt x="2979" y="69392"/>
                      <a:pt x="252" y="94616"/>
                      <a:pt x="252" y="113705"/>
                    </a:cubicBezTo>
                    <a:cubicBezTo>
                      <a:pt x="252" y="131430"/>
                      <a:pt x="2751" y="158927"/>
                      <a:pt x="15250" y="184606"/>
                    </a:cubicBezTo>
                    <a:cubicBezTo>
                      <a:pt x="28885" y="212558"/>
                      <a:pt x="48428" y="227329"/>
                      <a:pt x="50701" y="227329"/>
                    </a:cubicBezTo>
                    <a:cubicBezTo>
                      <a:pt x="52064" y="227329"/>
                      <a:pt x="52973" y="226647"/>
                      <a:pt x="52973" y="2250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7" name="Forme libre 246">
                <a:extLst>
                  <a:ext uri="{FF2B5EF4-FFF2-40B4-BE49-F238E27FC236}">
                    <a16:creationId xmlns:a16="http://schemas.microsoft.com/office/drawing/2014/main" id="{EFC58CFC-8F05-5AB6-1BE0-1710DAC4DB27}"/>
                  </a:ext>
                </a:extLst>
              </p:cNvPr>
              <p:cNvSpPr/>
              <p:nvPr>
                <p:custDataLst>
                  <p:tags r:id="rId142"/>
                </p:custDataLst>
              </p:nvPr>
            </p:nvSpPr>
            <p:spPr>
              <a:xfrm>
                <a:off x="10971685" y="5746540"/>
                <a:ext cx="154528" cy="153846"/>
              </a:xfrm>
              <a:custGeom>
                <a:avLst/>
                <a:gdLst>
                  <a:gd name="connsiteX0" fmla="*/ 91836 w 154528"/>
                  <a:gd name="connsiteY0" fmla="*/ 15988 h 153846"/>
                  <a:gd name="connsiteX1" fmla="*/ 97063 w 154528"/>
                  <a:gd name="connsiteY1" fmla="*/ 7580 h 153846"/>
                  <a:gd name="connsiteX2" fmla="*/ 111380 w 154528"/>
                  <a:gd name="connsiteY2" fmla="*/ 7126 h 153846"/>
                  <a:gd name="connsiteX3" fmla="*/ 144558 w 154528"/>
                  <a:gd name="connsiteY3" fmla="*/ 25760 h 153846"/>
                  <a:gd name="connsiteX4" fmla="*/ 142740 w 154528"/>
                  <a:gd name="connsiteY4" fmla="*/ 43940 h 153846"/>
                  <a:gd name="connsiteX5" fmla="*/ 142058 w 154528"/>
                  <a:gd name="connsiteY5" fmla="*/ 48258 h 153846"/>
                  <a:gd name="connsiteX6" fmla="*/ 144785 w 154528"/>
                  <a:gd name="connsiteY6" fmla="*/ 51212 h 153846"/>
                  <a:gd name="connsiteX7" fmla="*/ 148194 w 154528"/>
                  <a:gd name="connsiteY7" fmla="*/ 45985 h 153846"/>
                  <a:gd name="connsiteX8" fmla="*/ 154329 w 154528"/>
                  <a:gd name="connsiteY8" fmla="*/ 6444 h 153846"/>
                  <a:gd name="connsiteX9" fmla="*/ 154784 w 154528"/>
                  <a:gd name="connsiteY9" fmla="*/ 2581 h 153846"/>
                  <a:gd name="connsiteX10" fmla="*/ 148648 w 154528"/>
                  <a:gd name="connsiteY10" fmla="*/ 81 h 153846"/>
                  <a:gd name="connsiteX11" fmla="*/ 22526 w 154528"/>
                  <a:gd name="connsiteY11" fmla="*/ 81 h 153846"/>
                  <a:gd name="connsiteX12" fmla="*/ 15254 w 154528"/>
                  <a:gd name="connsiteY12" fmla="*/ 4626 h 153846"/>
                  <a:gd name="connsiteX13" fmla="*/ 1619 w 154528"/>
                  <a:gd name="connsiteY13" fmla="*/ 44622 h 153846"/>
                  <a:gd name="connsiteX14" fmla="*/ 255 w 154528"/>
                  <a:gd name="connsiteY14" fmla="*/ 48712 h 153846"/>
                  <a:gd name="connsiteX15" fmla="*/ 2982 w 154528"/>
                  <a:gd name="connsiteY15" fmla="*/ 51212 h 153846"/>
                  <a:gd name="connsiteX16" fmla="*/ 6846 w 154528"/>
                  <a:gd name="connsiteY16" fmla="*/ 46440 h 153846"/>
                  <a:gd name="connsiteX17" fmla="*/ 58658 w 154528"/>
                  <a:gd name="connsiteY17" fmla="*/ 7126 h 153846"/>
                  <a:gd name="connsiteX18" fmla="*/ 67521 w 154528"/>
                  <a:gd name="connsiteY18" fmla="*/ 7126 h 153846"/>
                  <a:gd name="connsiteX19" fmla="*/ 73884 w 154528"/>
                  <a:gd name="connsiteY19" fmla="*/ 9853 h 153846"/>
                  <a:gd name="connsiteX20" fmla="*/ 72975 w 154528"/>
                  <a:gd name="connsiteY20" fmla="*/ 14625 h 153846"/>
                  <a:gd name="connsiteX21" fmla="*/ 42524 w 154528"/>
                  <a:gd name="connsiteY21" fmla="*/ 135975 h 153846"/>
                  <a:gd name="connsiteX22" fmla="*/ 15481 w 154528"/>
                  <a:gd name="connsiteY22" fmla="*/ 146883 h 153846"/>
                  <a:gd name="connsiteX23" fmla="*/ 5937 w 154528"/>
                  <a:gd name="connsiteY23" fmla="*/ 151201 h 153846"/>
                  <a:gd name="connsiteX24" fmla="*/ 9800 w 154528"/>
                  <a:gd name="connsiteY24" fmla="*/ 153928 h 153846"/>
                  <a:gd name="connsiteX25" fmla="*/ 28434 w 154528"/>
                  <a:gd name="connsiteY25" fmla="*/ 153473 h 153846"/>
                  <a:gd name="connsiteX26" fmla="*/ 47750 w 154528"/>
                  <a:gd name="connsiteY26" fmla="*/ 153246 h 153846"/>
                  <a:gd name="connsiteX27" fmla="*/ 66612 w 154528"/>
                  <a:gd name="connsiteY27" fmla="*/ 153473 h 153846"/>
                  <a:gd name="connsiteX28" fmla="*/ 86382 w 154528"/>
                  <a:gd name="connsiteY28" fmla="*/ 153928 h 153846"/>
                  <a:gd name="connsiteX29" fmla="*/ 91382 w 154528"/>
                  <a:gd name="connsiteY29" fmla="*/ 149383 h 153846"/>
                  <a:gd name="connsiteX30" fmla="*/ 83655 w 154528"/>
                  <a:gd name="connsiteY30" fmla="*/ 146883 h 153846"/>
                  <a:gd name="connsiteX31" fmla="*/ 69112 w 154528"/>
                  <a:gd name="connsiteY31" fmla="*/ 146429 h 153846"/>
                  <a:gd name="connsiteX32" fmla="*/ 60703 w 154528"/>
                  <a:gd name="connsiteY32" fmla="*/ 141429 h 153846"/>
                  <a:gd name="connsiteX33" fmla="*/ 61612 w 154528"/>
                  <a:gd name="connsiteY33" fmla="*/ 136657 h 153846"/>
                  <a:gd name="connsiteX34" fmla="*/ 91836 w 154528"/>
                  <a:gd name="connsiteY34" fmla="*/ 15988 h 15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4528" h="153846">
                    <a:moveTo>
                      <a:pt x="91836" y="15988"/>
                    </a:moveTo>
                    <a:cubicBezTo>
                      <a:pt x="93427" y="9625"/>
                      <a:pt x="94336" y="8262"/>
                      <a:pt x="97063" y="7580"/>
                    </a:cubicBezTo>
                    <a:cubicBezTo>
                      <a:pt x="99108" y="7126"/>
                      <a:pt x="106607" y="7126"/>
                      <a:pt x="111380" y="7126"/>
                    </a:cubicBezTo>
                    <a:cubicBezTo>
                      <a:pt x="134332" y="7126"/>
                      <a:pt x="144558" y="8035"/>
                      <a:pt x="144558" y="25760"/>
                    </a:cubicBezTo>
                    <a:cubicBezTo>
                      <a:pt x="144558" y="29169"/>
                      <a:pt x="143649" y="38031"/>
                      <a:pt x="142740" y="43940"/>
                    </a:cubicBezTo>
                    <a:cubicBezTo>
                      <a:pt x="142513" y="44849"/>
                      <a:pt x="142058" y="47576"/>
                      <a:pt x="142058" y="48258"/>
                    </a:cubicBezTo>
                    <a:cubicBezTo>
                      <a:pt x="142058" y="49621"/>
                      <a:pt x="142740" y="51212"/>
                      <a:pt x="144785" y="51212"/>
                    </a:cubicBezTo>
                    <a:cubicBezTo>
                      <a:pt x="147285" y="51212"/>
                      <a:pt x="147739" y="49394"/>
                      <a:pt x="148194" y="45985"/>
                    </a:cubicBezTo>
                    <a:lnTo>
                      <a:pt x="154329" y="6444"/>
                    </a:lnTo>
                    <a:cubicBezTo>
                      <a:pt x="154557" y="5535"/>
                      <a:pt x="154784" y="3262"/>
                      <a:pt x="154784" y="2581"/>
                    </a:cubicBezTo>
                    <a:cubicBezTo>
                      <a:pt x="154784" y="81"/>
                      <a:pt x="152511" y="81"/>
                      <a:pt x="148648" y="81"/>
                    </a:cubicBezTo>
                    <a:lnTo>
                      <a:pt x="22526" y="81"/>
                    </a:lnTo>
                    <a:cubicBezTo>
                      <a:pt x="17072" y="81"/>
                      <a:pt x="16845" y="308"/>
                      <a:pt x="15254" y="4626"/>
                    </a:cubicBezTo>
                    <a:lnTo>
                      <a:pt x="1619" y="44622"/>
                    </a:lnTo>
                    <a:cubicBezTo>
                      <a:pt x="1392" y="45076"/>
                      <a:pt x="255" y="48258"/>
                      <a:pt x="255" y="48712"/>
                    </a:cubicBezTo>
                    <a:cubicBezTo>
                      <a:pt x="255" y="50075"/>
                      <a:pt x="1392" y="51212"/>
                      <a:pt x="2982" y="51212"/>
                    </a:cubicBezTo>
                    <a:cubicBezTo>
                      <a:pt x="5255" y="51212"/>
                      <a:pt x="5482" y="50075"/>
                      <a:pt x="6846" y="46440"/>
                    </a:cubicBezTo>
                    <a:cubicBezTo>
                      <a:pt x="19117" y="11216"/>
                      <a:pt x="25026" y="7126"/>
                      <a:pt x="58658" y="7126"/>
                    </a:cubicBezTo>
                    <a:lnTo>
                      <a:pt x="67521" y="7126"/>
                    </a:lnTo>
                    <a:cubicBezTo>
                      <a:pt x="73884" y="7126"/>
                      <a:pt x="73884" y="8035"/>
                      <a:pt x="73884" y="9853"/>
                    </a:cubicBezTo>
                    <a:cubicBezTo>
                      <a:pt x="73884" y="11216"/>
                      <a:pt x="73202" y="13943"/>
                      <a:pt x="72975" y="14625"/>
                    </a:cubicBezTo>
                    <a:lnTo>
                      <a:pt x="42524" y="135975"/>
                    </a:lnTo>
                    <a:cubicBezTo>
                      <a:pt x="40478" y="144383"/>
                      <a:pt x="39797" y="146883"/>
                      <a:pt x="15481" y="146883"/>
                    </a:cubicBezTo>
                    <a:cubicBezTo>
                      <a:pt x="7300" y="146883"/>
                      <a:pt x="5937" y="146883"/>
                      <a:pt x="5937" y="151201"/>
                    </a:cubicBezTo>
                    <a:cubicBezTo>
                      <a:pt x="5937" y="153928"/>
                      <a:pt x="8436" y="153928"/>
                      <a:pt x="9800" y="153928"/>
                    </a:cubicBezTo>
                    <a:cubicBezTo>
                      <a:pt x="15936" y="153928"/>
                      <a:pt x="22299" y="153473"/>
                      <a:pt x="28434" y="153473"/>
                    </a:cubicBezTo>
                    <a:cubicBezTo>
                      <a:pt x="34797" y="153473"/>
                      <a:pt x="41387" y="153246"/>
                      <a:pt x="47750" y="153246"/>
                    </a:cubicBezTo>
                    <a:cubicBezTo>
                      <a:pt x="54113" y="153246"/>
                      <a:pt x="60476" y="153473"/>
                      <a:pt x="66612" y="153473"/>
                    </a:cubicBezTo>
                    <a:cubicBezTo>
                      <a:pt x="73202" y="153473"/>
                      <a:pt x="80019" y="153928"/>
                      <a:pt x="86382" y="153928"/>
                    </a:cubicBezTo>
                    <a:cubicBezTo>
                      <a:pt x="88655" y="153928"/>
                      <a:pt x="91382" y="153928"/>
                      <a:pt x="91382" y="149383"/>
                    </a:cubicBezTo>
                    <a:cubicBezTo>
                      <a:pt x="91382" y="146883"/>
                      <a:pt x="89564" y="146883"/>
                      <a:pt x="83655" y="146883"/>
                    </a:cubicBezTo>
                    <a:cubicBezTo>
                      <a:pt x="77974" y="146883"/>
                      <a:pt x="75020" y="146883"/>
                      <a:pt x="69112" y="146429"/>
                    </a:cubicBezTo>
                    <a:cubicBezTo>
                      <a:pt x="62521" y="145747"/>
                      <a:pt x="60703" y="145065"/>
                      <a:pt x="60703" y="141429"/>
                    </a:cubicBezTo>
                    <a:cubicBezTo>
                      <a:pt x="60703" y="141202"/>
                      <a:pt x="60703" y="140066"/>
                      <a:pt x="61612" y="136657"/>
                    </a:cubicBezTo>
                    <a:lnTo>
                      <a:pt x="91836" y="15988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8" name="Forme libre 247">
                <a:extLst>
                  <a:ext uri="{FF2B5EF4-FFF2-40B4-BE49-F238E27FC236}">
                    <a16:creationId xmlns:a16="http://schemas.microsoft.com/office/drawing/2014/main" id="{6D1592FD-52CE-9CC5-0A40-6BA28F0834A7}"/>
                  </a:ext>
                </a:extLst>
              </p:cNvPr>
              <p:cNvSpPr/>
              <p:nvPr>
                <p:custDataLst>
                  <p:tags r:id="rId143"/>
                </p:custDataLst>
              </p:nvPr>
            </p:nvSpPr>
            <p:spPr>
              <a:xfrm>
                <a:off x="11111596" y="5825827"/>
                <a:ext cx="124395" cy="111828"/>
              </a:xfrm>
              <a:custGeom>
                <a:avLst/>
                <a:gdLst>
                  <a:gd name="connsiteX0" fmla="*/ 101432 w 124395"/>
                  <a:gd name="connsiteY0" fmla="*/ 19012 h 111828"/>
                  <a:gd name="connsiteX1" fmla="*/ 120998 w 124395"/>
                  <a:gd name="connsiteY1" fmla="*/ 5809 h 111828"/>
                  <a:gd name="connsiteX2" fmla="*/ 124657 w 124395"/>
                  <a:gd name="connsiteY2" fmla="*/ 2309 h 111828"/>
                  <a:gd name="connsiteX3" fmla="*/ 122430 w 124395"/>
                  <a:gd name="connsiteY3" fmla="*/ 82 h 111828"/>
                  <a:gd name="connsiteX4" fmla="*/ 109704 w 124395"/>
                  <a:gd name="connsiteY4" fmla="*/ 719 h 111828"/>
                  <a:gd name="connsiteX5" fmla="*/ 93160 w 124395"/>
                  <a:gd name="connsiteY5" fmla="*/ 82 h 111828"/>
                  <a:gd name="connsiteX6" fmla="*/ 89979 w 124395"/>
                  <a:gd name="connsiteY6" fmla="*/ 3582 h 111828"/>
                  <a:gd name="connsiteX7" fmla="*/ 92842 w 124395"/>
                  <a:gd name="connsiteY7" fmla="*/ 5809 h 111828"/>
                  <a:gd name="connsiteX8" fmla="*/ 99364 w 124395"/>
                  <a:gd name="connsiteY8" fmla="*/ 10422 h 111828"/>
                  <a:gd name="connsiteX9" fmla="*/ 96501 w 124395"/>
                  <a:gd name="connsiteY9" fmla="*/ 16785 h 111828"/>
                  <a:gd name="connsiteX10" fmla="*/ 44325 w 124395"/>
                  <a:gd name="connsiteY10" fmla="*/ 93777 h 111828"/>
                  <a:gd name="connsiteX11" fmla="*/ 29849 w 124395"/>
                  <a:gd name="connsiteY11" fmla="*/ 12490 h 111828"/>
                  <a:gd name="connsiteX12" fmla="*/ 29531 w 124395"/>
                  <a:gd name="connsiteY12" fmla="*/ 10104 h 111828"/>
                  <a:gd name="connsiteX13" fmla="*/ 39552 w 124395"/>
                  <a:gd name="connsiteY13" fmla="*/ 5809 h 111828"/>
                  <a:gd name="connsiteX14" fmla="*/ 44325 w 124395"/>
                  <a:gd name="connsiteY14" fmla="*/ 2309 h 111828"/>
                  <a:gd name="connsiteX15" fmla="*/ 41620 w 124395"/>
                  <a:gd name="connsiteY15" fmla="*/ 82 h 111828"/>
                  <a:gd name="connsiteX16" fmla="*/ 21100 w 124395"/>
                  <a:gd name="connsiteY16" fmla="*/ 719 h 111828"/>
                  <a:gd name="connsiteX17" fmla="*/ 3443 w 124395"/>
                  <a:gd name="connsiteY17" fmla="*/ 82 h 111828"/>
                  <a:gd name="connsiteX18" fmla="*/ 261 w 124395"/>
                  <a:gd name="connsiteY18" fmla="*/ 3582 h 111828"/>
                  <a:gd name="connsiteX19" fmla="*/ 4238 w 124395"/>
                  <a:gd name="connsiteY19" fmla="*/ 5809 h 111828"/>
                  <a:gd name="connsiteX20" fmla="*/ 14101 w 124395"/>
                  <a:gd name="connsiteY20" fmla="*/ 10899 h 111828"/>
                  <a:gd name="connsiteX21" fmla="*/ 31440 w 124395"/>
                  <a:gd name="connsiteY21" fmla="*/ 107616 h 111828"/>
                  <a:gd name="connsiteX22" fmla="*/ 35257 w 124395"/>
                  <a:gd name="connsiteY22" fmla="*/ 111911 h 111828"/>
                  <a:gd name="connsiteX23" fmla="*/ 40666 w 124395"/>
                  <a:gd name="connsiteY23" fmla="*/ 108411 h 111828"/>
                  <a:gd name="connsiteX24" fmla="*/ 101432 w 124395"/>
                  <a:gd name="connsiteY24" fmla="*/ 19012 h 111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4395" h="111828">
                    <a:moveTo>
                      <a:pt x="101432" y="19012"/>
                    </a:moveTo>
                    <a:cubicBezTo>
                      <a:pt x="107318" y="10422"/>
                      <a:pt x="112408" y="6445"/>
                      <a:pt x="120998" y="5809"/>
                    </a:cubicBezTo>
                    <a:cubicBezTo>
                      <a:pt x="122907" y="5650"/>
                      <a:pt x="124657" y="5491"/>
                      <a:pt x="124657" y="2309"/>
                    </a:cubicBezTo>
                    <a:cubicBezTo>
                      <a:pt x="124657" y="1832"/>
                      <a:pt x="124339" y="82"/>
                      <a:pt x="122430" y="82"/>
                    </a:cubicBezTo>
                    <a:cubicBezTo>
                      <a:pt x="118612" y="82"/>
                      <a:pt x="113681" y="719"/>
                      <a:pt x="109704" y="719"/>
                    </a:cubicBezTo>
                    <a:cubicBezTo>
                      <a:pt x="104613" y="719"/>
                      <a:pt x="97932" y="82"/>
                      <a:pt x="93160" y="82"/>
                    </a:cubicBezTo>
                    <a:cubicBezTo>
                      <a:pt x="91729" y="82"/>
                      <a:pt x="89979" y="560"/>
                      <a:pt x="89979" y="3582"/>
                    </a:cubicBezTo>
                    <a:cubicBezTo>
                      <a:pt x="89979" y="5650"/>
                      <a:pt x="92206" y="5809"/>
                      <a:pt x="92842" y="5809"/>
                    </a:cubicBezTo>
                    <a:cubicBezTo>
                      <a:pt x="97932" y="6127"/>
                      <a:pt x="99364" y="8036"/>
                      <a:pt x="99364" y="10422"/>
                    </a:cubicBezTo>
                    <a:cubicBezTo>
                      <a:pt x="99364" y="12649"/>
                      <a:pt x="98251" y="14240"/>
                      <a:pt x="96501" y="16785"/>
                    </a:cubicBezTo>
                    <a:lnTo>
                      <a:pt x="44325" y="93777"/>
                    </a:lnTo>
                    <a:lnTo>
                      <a:pt x="29849" y="12490"/>
                    </a:lnTo>
                    <a:cubicBezTo>
                      <a:pt x="29531" y="11059"/>
                      <a:pt x="29531" y="10740"/>
                      <a:pt x="29531" y="10104"/>
                    </a:cubicBezTo>
                    <a:cubicBezTo>
                      <a:pt x="29531" y="5809"/>
                      <a:pt x="38439" y="5809"/>
                      <a:pt x="39552" y="5809"/>
                    </a:cubicBezTo>
                    <a:cubicBezTo>
                      <a:pt x="42257" y="5809"/>
                      <a:pt x="44325" y="5809"/>
                      <a:pt x="44325" y="2309"/>
                    </a:cubicBezTo>
                    <a:cubicBezTo>
                      <a:pt x="44325" y="2150"/>
                      <a:pt x="44166" y="82"/>
                      <a:pt x="41620" y="82"/>
                    </a:cubicBezTo>
                    <a:cubicBezTo>
                      <a:pt x="37007" y="82"/>
                      <a:pt x="25713" y="719"/>
                      <a:pt x="21100" y="719"/>
                    </a:cubicBezTo>
                    <a:cubicBezTo>
                      <a:pt x="17123" y="719"/>
                      <a:pt x="7420" y="82"/>
                      <a:pt x="3443" y="82"/>
                    </a:cubicBezTo>
                    <a:cubicBezTo>
                      <a:pt x="2011" y="82"/>
                      <a:pt x="261" y="560"/>
                      <a:pt x="261" y="3582"/>
                    </a:cubicBezTo>
                    <a:cubicBezTo>
                      <a:pt x="261" y="5809"/>
                      <a:pt x="2488" y="5809"/>
                      <a:pt x="4238" y="5809"/>
                    </a:cubicBezTo>
                    <a:cubicBezTo>
                      <a:pt x="13146" y="5809"/>
                      <a:pt x="13305" y="6764"/>
                      <a:pt x="14101" y="10899"/>
                    </a:cubicBezTo>
                    <a:lnTo>
                      <a:pt x="31440" y="107616"/>
                    </a:lnTo>
                    <a:cubicBezTo>
                      <a:pt x="32076" y="110957"/>
                      <a:pt x="32235" y="111911"/>
                      <a:pt x="35257" y="111911"/>
                    </a:cubicBezTo>
                    <a:cubicBezTo>
                      <a:pt x="38280" y="111911"/>
                      <a:pt x="39075" y="110798"/>
                      <a:pt x="40666" y="108411"/>
                    </a:cubicBezTo>
                    <a:lnTo>
                      <a:pt x="101432" y="19012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9" name="Forme libre 248">
                <a:extLst>
                  <a:ext uri="{FF2B5EF4-FFF2-40B4-BE49-F238E27FC236}">
                    <a16:creationId xmlns:a16="http://schemas.microsoft.com/office/drawing/2014/main" id="{CD68270A-625D-BC12-0774-E83925460AC3}"/>
                  </a:ext>
                </a:extLst>
              </p:cNvPr>
              <p:cNvSpPr/>
              <p:nvPr>
                <p:custDataLst>
                  <p:tags r:id="rId144"/>
                </p:custDataLst>
              </p:nvPr>
            </p:nvSpPr>
            <p:spPr>
              <a:xfrm>
                <a:off x="11326200" y="5839030"/>
                <a:ext cx="138848" cy="9089"/>
              </a:xfrm>
              <a:custGeom>
                <a:avLst/>
                <a:gdLst>
                  <a:gd name="connsiteX0" fmla="*/ 131165 w 138848"/>
                  <a:gd name="connsiteY0" fmla="*/ 9171 h 9089"/>
                  <a:gd name="connsiteX1" fmla="*/ 139119 w 138848"/>
                  <a:gd name="connsiteY1" fmla="*/ 4626 h 9089"/>
                  <a:gd name="connsiteX2" fmla="*/ 131165 w 138848"/>
                  <a:gd name="connsiteY2" fmla="*/ 81 h 9089"/>
                  <a:gd name="connsiteX3" fmla="*/ 8224 w 138848"/>
                  <a:gd name="connsiteY3" fmla="*/ 81 h 9089"/>
                  <a:gd name="connsiteX4" fmla="*/ 270 w 138848"/>
                  <a:gd name="connsiteY4" fmla="*/ 4626 h 9089"/>
                  <a:gd name="connsiteX5" fmla="*/ 8224 w 138848"/>
                  <a:gd name="connsiteY5" fmla="*/ 9171 h 9089"/>
                  <a:gd name="connsiteX6" fmla="*/ 131165 w 138848"/>
                  <a:gd name="connsiteY6" fmla="*/ 9171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848" h="9089">
                    <a:moveTo>
                      <a:pt x="131165" y="9171"/>
                    </a:moveTo>
                    <a:cubicBezTo>
                      <a:pt x="135028" y="9171"/>
                      <a:pt x="139119" y="9171"/>
                      <a:pt x="139119" y="4626"/>
                    </a:cubicBezTo>
                    <a:cubicBezTo>
                      <a:pt x="139119" y="81"/>
                      <a:pt x="135028" y="81"/>
                      <a:pt x="131165" y="81"/>
                    </a:cubicBezTo>
                    <a:lnTo>
                      <a:pt x="8224" y="81"/>
                    </a:lnTo>
                    <a:cubicBezTo>
                      <a:pt x="4361" y="81"/>
                      <a:pt x="270" y="81"/>
                      <a:pt x="270" y="4626"/>
                    </a:cubicBezTo>
                    <a:cubicBezTo>
                      <a:pt x="270" y="9171"/>
                      <a:pt x="4361" y="9171"/>
                      <a:pt x="8224" y="9171"/>
                    </a:cubicBezTo>
                    <a:lnTo>
                      <a:pt x="131165" y="9171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0" name="Forme libre 249">
                <a:extLst>
                  <a:ext uri="{FF2B5EF4-FFF2-40B4-BE49-F238E27FC236}">
                    <a16:creationId xmlns:a16="http://schemas.microsoft.com/office/drawing/2014/main" id="{6C97150A-A94E-4EE8-4DF9-402E15042BD3}"/>
                  </a:ext>
                </a:extLst>
              </p:cNvPr>
              <p:cNvSpPr/>
              <p:nvPr>
                <p:custDataLst>
                  <p:tags r:id="rId145"/>
                </p:custDataLst>
              </p:nvPr>
            </p:nvSpPr>
            <p:spPr>
              <a:xfrm>
                <a:off x="11540040" y="5746540"/>
                <a:ext cx="154528" cy="153846"/>
              </a:xfrm>
              <a:custGeom>
                <a:avLst/>
                <a:gdLst>
                  <a:gd name="connsiteX0" fmla="*/ 91861 w 154528"/>
                  <a:gd name="connsiteY0" fmla="*/ 15988 h 153846"/>
                  <a:gd name="connsiteX1" fmla="*/ 97088 w 154528"/>
                  <a:gd name="connsiteY1" fmla="*/ 7580 h 153846"/>
                  <a:gd name="connsiteX2" fmla="*/ 111405 w 154528"/>
                  <a:gd name="connsiteY2" fmla="*/ 7126 h 153846"/>
                  <a:gd name="connsiteX3" fmla="*/ 144583 w 154528"/>
                  <a:gd name="connsiteY3" fmla="*/ 25760 h 153846"/>
                  <a:gd name="connsiteX4" fmla="*/ 142765 w 154528"/>
                  <a:gd name="connsiteY4" fmla="*/ 43940 h 153846"/>
                  <a:gd name="connsiteX5" fmla="*/ 142083 w 154528"/>
                  <a:gd name="connsiteY5" fmla="*/ 48258 h 153846"/>
                  <a:gd name="connsiteX6" fmla="*/ 144810 w 154528"/>
                  <a:gd name="connsiteY6" fmla="*/ 51212 h 153846"/>
                  <a:gd name="connsiteX7" fmla="*/ 148219 w 154528"/>
                  <a:gd name="connsiteY7" fmla="*/ 45985 h 153846"/>
                  <a:gd name="connsiteX8" fmla="*/ 154354 w 154528"/>
                  <a:gd name="connsiteY8" fmla="*/ 6444 h 153846"/>
                  <a:gd name="connsiteX9" fmla="*/ 154809 w 154528"/>
                  <a:gd name="connsiteY9" fmla="*/ 2581 h 153846"/>
                  <a:gd name="connsiteX10" fmla="*/ 148673 w 154528"/>
                  <a:gd name="connsiteY10" fmla="*/ 81 h 153846"/>
                  <a:gd name="connsiteX11" fmla="*/ 22551 w 154528"/>
                  <a:gd name="connsiteY11" fmla="*/ 81 h 153846"/>
                  <a:gd name="connsiteX12" fmla="*/ 15279 w 154528"/>
                  <a:gd name="connsiteY12" fmla="*/ 4626 h 153846"/>
                  <a:gd name="connsiteX13" fmla="*/ 1644 w 154528"/>
                  <a:gd name="connsiteY13" fmla="*/ 44622 h 153846"/>
                  <a:gd name="connsiteX14" fmla="*/ 280 w 154528"/>
                  <a:gd name="connsiteY14" fmla="*/ 48712 h 153846"/>
                  <a:gd name="connsiteX15" fmla="*/ 3007 w 154528"/>
                  <a:gd name="connsiteY15" fmla="*/ 51212 h 153846"/>
                  <a:gd name="connsiteX16" fmla="*/ 6871 w 154528"/>
                  <a:gd name="connsiteY16" fmla="*/ 46440 h 153846"/>
                  <a:gd name="connsiteX17" fmla="*/ 58683 w 154528"/>
                  <a:gd name="connsiteY17" fmla="*/ 7126 h 153846"/>
                  <a:gd name="connsiteX18" fmla="*/ 67546 w 154528"/>
                  <a:gd name="connsiteY18" fmla="*/ 7126 h 153846"/>
                  <a:gd name="connsiteX19" fmla="*/ 73909 w 154528"/>
                  <a:gd name="connsiteY19" fmla="*/ 9853 h 153846"/>
                  <a:gd name="connsiteX20" fmla="*/ 73000 w 154528"/>
                  <a:gd name="connsiteY20" fmla="*/ 14625 h 153846"/>
                  <a:gd name="connsiteX21" fmla="*/ 42548 w 154528"/>
                  <a:gd name="connsiteY21" fmla="*/ 135975 h 153846"/>
                  <a:gd name="connsiteX22" fmla="*/ 15506 w 154528"/>
                  <a:gd name="connsiteY22" fmla="*/ 146883 h 153846"/>
                  <a:gd name="connsiteX23" fmla="*/ 5962 w 154528"/>
                  <a:gd name="connsiteY23" fmla="*/ 151201 h 153846"/>
                  <a:gd name="connsiteX24" fmla="*/ 9825 w 154528"/>
                  <a:gd name="connsiteY24" fmla="*/ 153928 h 153846"/>
                  <a:gd name="connsiteX25" fmla="*/ 28459 w 154528"/>
                  <a:gd name="connsiteY25" fmla="*/ 153473 h 153846"/>
                  <a:gd name="connsiteX26" fmla="*/ 47775 w 154528"/>
                  <a:gd name="connsiteY26" fmla="*/ 153246 h 153846"/>
                  <a:gd name="connsiteX27" fmla="*/ 66637 w 154528"/>
                  <a:gd name="connsiteY27" fmla="*/ 153473 h 153846"/>
                  <a:gd name="connsiteX28" fmla="*/ 86407 w 154528"/>
                  <a:gd name="connsiteY28" fmla="*/ 153928 h 153846"/>
                  <a:gd name="connsiteX29" fmla="*/ 91407 w 154528"/>
                  <a:gd name="connsiteY29" fmla="*/ 149383 h 153846"/>
                  <a:gd name="connsiteX30" fmla="*/ 83680 w 154528"/>
                  <a:gd name="connsiteY30" fmla="*/ 146883 h 153846"/>
                  <a:gd name="connsiteX31" fmla="*/ 69136 w 154528"/>
                  <a:gd name="connsiteY31" fmla="*/ 146429 h 153846"/>
                  <a:gd name="connsiteX32" fmla="*/ 60728 w 154528"/>
                  <a:gd name="connsiteY32" fmla="*/ 141429 h 153846"/>
                  <a:gd name="connsiteX33" fmla="*/ 61637 w 154528"/>
                  <a:gd name="connsiteY33" fmla="*/ 136657 h 153846"/>
                  <a:gd name="connsiteX34" fmla="*/ 91861 w 154528"/>
                  <a:gd name="connsiteY34" fmla="*/ 15988 h 15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4528" h="153846">
                    <a:moveTo>
                      <a:pt x="91861" y="15988"/>
                    </a:moveTo>
                    <a:cubicBezTo>
                      <a:pt x="93452" y="9625"/>
                      <a:pt x="94361" y="8262"/>
                      <a:pt x="97088" y="7580"/>
                    </a:cubicBezTo>
                    <a:cubicBezTo>
                      <a:pt x="99133" y="7126"/>
                      <a:pt x="106632" y="7126"/>
                      <a:pt x="111405" y="7126"/>
                    </a:cubicBezTo>
                    <a:cubicBezTo>
                      <a:pt x="134357" y="7126"/>
                      <a:pt x="144583" y="8035"/>
                      <a:pt x="144583" y="25760"/>
                    </a:cubicBezTo>
                    <a:cubicBezTo>
                      <a:pt x="144583" y="29169"/>
                      <a:pt x="143674" y="38031"/>
                      <a:pt x="142765" y="43940"/>
                    </a:cubicBezTo>
                    <a:cubicBezTo>
                      <a:pt x="142537" y="44849"/>
                      <a:pt x="142083" y="47576"/>
                      <a:pt x="142083" y="48258"/>
                    </a:cubicBezTo>
                    <a:cubicBezTo>
                      <a:pt x="142083" y="49621"/>
                      <a:pt x="142765" y="51212"/>
                      <a:pt x="144810" y="51212"/>
                    </a:cubicBezTo>
                    <a:cubicBezTo>
                      <a:pt x="147310" y="51212"/>
                      <a:pt x="147764" y="49394"/>
                      <a:pt x="148219" y="45985"/>
                    </a:cubicBezTo>
                    <a:lnTo>
                      <a:pt x="154354" y="6444"/>
                    </a:lnTo>
                    <a:cubicBezTo>
                      <a:pt x="154582" y="5535"/>
                      <a:pt x="154809" y="3262"/>
                      <a:pt x="154809" y="2581"/>
                    </a:cubicBezTo>
                    <a:cubicBezTo>
                      <a:pt x="154809" y="81"/>
                      <a:pt x="152536" y="81"/>
                      <a:pt x="148673" y="81"/>
                    </a:cubicBezTo>
                    <a:lnTo>
                      <a:pt x="22551" y="81"/>
                    </a:lnTo>
                    <a:cubicBezTo>
                      <a:pt x="17097" y="81"/>
                      <a:pt x="16870" y="308"/>
                      <a:pt x="15279" y="4626"/>
                    </a:cubicBezTo>
                    <a:lnTo>
                      <a:pt x="1644" y="44622"/>
                    </a:lnTo>
                    <a:cubicBezTo>
                      <a:pt x="1417" y="45076"/>
                      <a:pt x="280" y="48258"/>
                      <a:pt x="280" y="48712"/>
                    </a:cubicBezTo>
                    <a:cubicBezTo>
                      <a:pt x="280" y="50075"/>
                      <a:pt x="1417" y="51212"/>
                      <a:pt x="3007" y="51212"/>
                    </a:cubicBezTo>
                    <a:cubicBezTo>
                      <a:pt x="5280" y="51212"/>
                      <a:pt x="5507" y="50075"/>
                      <a:pt x="6871" y="46440"/>
                    </a:cubicBezTo>
                    <a:cubicBezTo>
                      <a:pt x="19142" y="11216"/>
                      <a:pt x="25050" y="7126"/>
                      <a:pt x="58683" y="7126"/>
                    </a:cubicBezTo>
                    <a:lnTo>
                      <a:pt x="67546" y="7126"/>
                    </a:lnTo>
                    <a:cubicBezTo>
                      <a:pt x="73909" y="7126"/>
                      <a:pt x="73909" y="8035"/>
                      <a:pt x="73909" y="9853"/>
                    </a:cubicBezTo>
                    <a:cubicBezTo>
                      <a:pt x="73909" y="11216"/>
                      <a:pt x="73227" y="13943"/>
                      <a:pt x="73000" y="14625"/>
                    </a:cubicBezTo>
                    <a:lnTo>
                      <a:pt x="42548" y="135975"/>
                    </a:lnTo>
                    <a:cubicBezTo>
                      <a:pt x="40503" y="144383"/>
                      <a:pt x="39822" y="146883"/>
                      <a:pt x="15506" y="146883"/>
                    </a:cubicBezTo>
                    <a:cubicBezTo>
                      <a:pt x="7325" y="146883"/>
                      <a:pt x="5962" y="146883"/>
                      <a:pt x="5962" y="151201"/>
                    </a:cubicBezTo>
                    <a:cubicBezTo>
                      <a:pt x="5962" y="153928"/>
                      <a:pt x="8461" y="153928"/>
                      <a:pt x="9825" y="153928"/>
                    </a:cubicBezTo>
                    <a:cubicBezTo>
                      <a:pt x="15961" y="153928"/>
                      <a:pt x="22323" y="153473"/>
                      <a:pt x="28459" y="153473"/>
                    </a:cubicBezTo>
                    <a:cubicBezTo>
                      <a:pt x="34822" y="153473"/>
                      <a:pt x="41412" y="153246"/>
                      <a:pt x="47775" y="153246"/>
                    </a:cubicBezTo>
                    <a:cubicBezTo>
                      <a:pt x="54138" y="153246"/>
                      <a:pt x="60501" y="153473"/>
                      <a:pt x="66637" y="153473"/>
                    </a:cubicBezTo>
                    <a:cubicBezTo>
                      <a:pt x="73227" y="153473"/>
                      <a:pt x="80044" y="153928"/>
                      <a:pt x="86407" y="153928"/>
                    </a:cubicBezTo>
                    <a:cubicBezTo>
                      <a:pt x="88680" y="153928"/>
                      <a:pt x="91407" y="153928"/>
                      <a:pt x="91407" y="149383"/>
                    </a:cubicBezTo>
                    <a:cubicBezTo>
                      <a:pt x="91407" y="146883"/>
                      <a:pt x="89589" y="146883"/>
                      <a:pt x="83680" y="146883"/>
                    </a:cubicBezTo>
                    <a:cubicBezTo>
                      <a:pt x="77999" y="146883"/>
                      <a:pt x="75045" y="146883"/>
                      <a:pt x="69136" y="146429"/>
                    </a:cubicBezTo>
                    <a:cubicBezTo>
                      <a:pt x="62546" y="145747"/>
                      <a:pt x="60728" y="145065"/>
                      <a:pt x="60728" y="141429"/>
                    </a:cubicBezTo>
                    <a:cubicBezTo>
                      <a:pt x="60728" y="141202"/>
                      <a:pt x="60728" y="140066"/>
                      <a:pt x="61637" y="136657"/>
                    </a:cubicBezTo>
                    <a:lnTo>
                      <a:pt x="91861" y="15988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1" name="Forme libre 250">
                <a:extLst>
                  <a:ext uri="{FF2B5EF4-FFF2-40B4-BE49-F238E27FC236}">
                    <a16:creationId xmlns:a16="http://schemas.microsoft.com/office/drawing/2014/main" id="{79B1F2F5-F6C9-66FC-87AE-1A639A0B8A98}"/>
                  </a:ext>
                </a:extLst>
              </p:cNvPr>
              <p:cNvSpPr/>
              <p:nvPr>
                <p:custDataLst>
                  <p:tags r:id="rId146"/>
                </p:custDataLst>
              </p:nvPr>
            </p:nvSpPr>
            <p:spPr>
              <a:xfrm>
                <a:off x="11678678" y="5825827"/>
                <a:ext cx="121372" cy="108647"/>
              </a:xfrm>
              <a:custGeom>
                <a:avLst/>
                <a:gdLst>
                  <a:gd name="connsiteX0" fmla="*/ 43236 w 121372"/>
                  <a:gd name="connsiteY0" fmla="*/ 59417 h 108647"/>
                  <a:gd name="connsiteX1" fmla="*/ 72028 w 121372"/>
                  <a:gd name="connsiteY1" fmla="*/ 59417 h 108647"/>
                  <a:gd name="connsiteX2" fmla="*/ 121659 w 121372"/>
                  <a:gd name="connsiteY2" fmla="*/ 24898 h 108647"/>
                  <a:gd name="connsiteX3" fmla="*/ 86822 w 121372"/>
                  <a:gd name="connsiteY3" fmla="*/ 82 h 108647"/>
                  <a:gd name="connsiteX4" fmla="*/ 31146 w 121372"/>
                  <a:gd name="connsiteY4" fmla="*/ 82 h 108647"/>
                  <a:gd name="connsiteX5" fmla="*/ 26056 w 121372"/>
                  <a:gd name="connsiteY5" fmla="*/ 3582 h 108647"/>
                  <a:gd name="connsiteX6" fmla="*/ 31306 w 121372"/>
                  <a:gd name="connsiteY6" fmla="*/ 5809 h 108647"/>
                  <a:gd name="connsiteX7" fmla="*/ 37350 w 121372"/>
                  <a:gd name="connsiteY7" fmla="*/ 6127 h 108647"/>
                  <a:gd name="connsiteX8" fmla="*/ 40850 w 121372"/>
                  <a:gd name="connsiteY8" fmla="*/ 8354 h 108647"/>
                  <a:gd name="connsiteX9" fmla="*/ 40214 w 121372"/>
                  <a:gd name="connsiteY9" fmla="*/ 11854 h 108647"/>
                  <a:gd name="connsiteX10" fmla="*/ 19216 w 121372"/>
                  <a:gd name="connsiteY10" fmla="*/ 95686 h 108647"/>
                  <a:gd name="connsiteX11" fmla="*/ 5058 w 121372"/>
                  <a:gd name="connsiteY11" fmla="*/ 103003 h 108647"/>
                  <a:gd name="connsiteX12" fmla="*/ 286 w 121372"/>
                  <a:gd name="connsiteY12" fmla="*/ 106503 h 108647"/>
                  <a:gd name="connsiteX13" fmla="*/ 2831 w 121372"/>
                  <a:gd name="connsiteY13" fmla="*/ 108730 h 108647"/>
                  <a:gd name="connsiteX14" fmla="*/ 23511 w 121372"/>
                  <a:gd name="connsiteY14" fmla="*/ 108093 h 108647"/>
                  <a:gd name="connsiteX15" fmla="*/ 34487 w 121372"/>
                  <a:gd name="connsiteY15" fmla="*/ 108252 h 108647"/>
                  <a:gd name="connsiteX16" fmla="*/ 44668 w 121372"/>
                  <a:gd name="connsiteY16" fmla="*/ 108730 h 108647"/>
                  <a:gd name="connsiteX17" fmla="*/ 48008 w 121372"/>
                  <a:gd name="connsiteY17" fmla="*/ 105230 h 108647"/>
                  <a:gd name="connsiteX18" fmla="*/ 42918 w 121372"/>
                  <a:gd name="connsiteY18" fmla="*/ 103003 h 108647"/>
                  <a:gd name="connsiteX19" fmla="*/ 36873 w 121372"/>
                  <a:gd name="connsiteY19" fmla="*/ 102685 h 108647"/>
                  <a:gd name="connsiteX20" fmla="*/ 33214 w 121372"/>
                  <a:gd name="connsiteY20" fmla="*/ 100299 h 108647"/>
                  <a:gd name="connsiteX21" fmla="*/ 33851 w 121372"/>
                  <a:gd name="connsiteY21" fmla="*/ 96799 h 108647"/>
                  <a:gd name="connsiteX22" fmla="*/ 43236 w 121372"/>
                  <a:gd name="connsiteY22" fmla="*/ 59417 h 108647"/>
                  <a:gd name="connsiteX23" fmla="*/ 54689 w 121372"/>
                  <a:gd name="connsiteY23" fmla="*/ 11218 h 108647"/>
                  <a:gd name="connsiteX24" fmla="*/ 62802 w 121372"/>
                  <a:gd name="connsiteY24" fmla="*/ 5809 h 108647"/>
                  <a:gd name="connsiteX25" fmla="*/ 81414 w 121372"/>
                  <a:gd name="connsiteY25" fmla="*/ 5809 h 108647"/>
                  <a:gd name="connsiteX26" fmla="*/ 105434 w 121372"/>
                  <a:gd name="connsiteY26" fmla="*/ 21557 h 108647"/>
                  <a:gd name="connsiteX27" fmla="*/ 95571 w 121372"/>
                  <a:gd name="connsiteY27" fmla="*/ 46214 h 108647"/>
                  <a:gd name="connsiteX28" fmla="*/ 69324 w 121372"/>
                  <a:gd name="connsiteY28" fmla="*/ 54327 h 108647"/>
                  <a:gd name="connsiteX29" fmla="*/ 43872 w 121372"/>
                  <a:gd name="connsiteY29" fmla="*/ 54327 h 108647"/>
                  <a:gd name="connsiteX30" fmla="*/ 54689 w 121372"/>
                  <a:gd name="connsiteY30" fmla="*/ 11218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21372" h="108647">
                    <a:moveTo>
                      <a:pt x="43236" y="59417"/>
                    </a:moveTo>
                    <a:lnTo>
                      <a:pt x="72028" y="59417"/>
                    </a:lnTo>
                    <a:cubicBezTo>
                      <a:pt x="98912" y="59417"/>
                      <a:pt x="121659" y="42237"/>
                      <a:pt x="121659" y="24898"/>
                    </a:cubicBezTo>
                    <a:cubicBezTo>
                      <a:pt x="121659" y="11536"/>
                      <a:pt x="108615" y="82"/>
                      <a:pt x="86822" y="82"/>
                    </a:cubicBezTo>
                    <a:lnTo>
                      <a:pt x="31146" y="82"/>
                    </a:lnTo>
                    <a:cubicBezTo>
                      <a:pt x="27965" y="82"/>
                      <a:pt x="26056" y="82"/>
                      <a:pt x="26056" y="3582"/>
                    </a:cubicBezTo>
                    <a:cubicBezTo>
                      <a:pt x="26056" y="5809"/>
                      <a:pt x="27806" y="5809"/>
                      <a:pt x="31306" y="5809"/>
                    </a:cubicBezTo>
                    <a:cubicBezTo>
                      <a:pt x="33851" y="5809"/>
                      <a:pt x="34487" y="5809"/>
                      <a:pt x="37350" y="6127"/>
                    </a:cubicBezTo>
                    <a:cubicBezTo>
                      <a:pt x="40532" y="6445"/>
                      <a:pt x="40850" y="6764"/>
                      <a:pt x="40850" y="8354"/>
                    </a:cubicBezTo>
                    <a:cubicBezTo>
                      <a:pt x="40850" y="8672"/>
                      <a:pt x="40850" y="9468"/>
                      <a:pt x="40214" y="11854"/>
                    </a:cubicBezTo>
                    <a:lnTo>
                      <a:pt x="19216" y="95686"/>
                    </a:lnTo>
                    <a:cubicBezTo>
                      <a:pt x="17625" y="101889"/>
                      <a:pt x="17466" y="103003"/>
                      <a:pt x="5058" y="103003"/>
                    </a:cubicBezTo>
                    <a:cubicBezTo>
                      <a:pt x="2195" y="103003"/>
                      <a:pt x="286" y="103003"/>
                      <a:pt x="286" y="106503"/>
                    </a:cubicBezTo>
                    <a:cubicBezTo>
                      <a:pt x="286" y="106662"/>
                      <a:pt x="286" y="108730"/>
                      <a:pt x="2831" y="108730"/>
                    </a:cubicBezTo>
                    <a:cubicBezTo>
                      <a:pt x="7445" y="108730"/>
                      <a:pt x="18898" y="108093"/>
                      <a:pt x="23511" y="108093"/>
                    </a:cubicBezTo>
                    <a:cubicBezTo>
                      <a:pt x="26215" y="108093"/>
                      <a:pt x="31783" y="108093"/>
                      <a:pt x="34487" y="108252"/>
                    </a:cubicBezTo>
                    <a:cubicBezTo>
                      <a:pt x="37669" y="108411"/>
                      <a:pt x="41645" y="108730"/>
                      <a:pt x="44668" y="108730"/>
                    </a:cubicBezTo>
                    <a:cubicBezTo>
                      <a:pt x="45622" y="108730"/>
                      <a:pt x="48008" y="108730"/>
                      <a:pt x="48008" y="105230"/>
                    </a:cubicBezTo>
                    <a:cubicBezTo>
                      <a:pt x="48008" y="103003"/>
                      <a:pt x="46099" y="103003"/>
                      <a:pt x="42918" y="103003"/>
                    </a:cubicBezTo>
                    <a:cubicBezTo>
                      <a:pt x="42759" y="103003"/>
                      <a:pt x="39736" y="103003"/>
                      <a:pt x="36873" y="102685"/>
                    </a:cubicBezTo>
                    <a:cubicBezTo>
                      <a:pt x="33214" y="102367"/>
                      <a:pt x="33214" y="101889"/>
                      <a:pt x="33214" y="100299"/>
                    </a:cubicBezTo>
                    <a:cubicBezTo>
                      <a:pt x="33214" y="100140"/>
                      <a:pt x="33214" y="99185"/>
                      <a:pt x="33851" y="96799"/>
                    </a:cubicBezTo>
                    <a:lnTo>
                      <a:pt x="43236" y="59417"/>
                    </a:lnTo>
                    <a:close/>
                    <a:moveTo>
                      <a:pt x="54689" y="11218"/>
                    </a:moveTo>
                    <a:cubicBezTo>
                      <a:pt x="55962" y="6286"/>
                      <a:pt x="56121" y="5809"/>
                      <a:pt x="62802" y="5809"/>
                    </a:cubicBezTo>
                    <a:lnTo>
                      <a:pt x="81414" y="5809"/>
                    </a:lnTo>
                    <a:cubicBezTo>
                      <a:pt x="96208" y="5809"/>
                      <a:pt x="105434" y="10263"/>
                      <a:pt x="105434" y="21557"/>
                    </a:cubicBezTo>
                    <a:cubicBezTo>
                      <a:pt x="105434" y="26489"/>
                      <a:pt x="103525" y="39055"/>
                      <a:pt x="95571" y="46214"/>
                    </a:cubicBezTo>
                    <a:cubicBezTo>
                      <a:pt x="89845" y="51304"/>
                      <a:pt x="80777" y="54327"/>
                      <a:pt x="69324" y="54327"/>
                    </a:cubicBezTo>
                    <a:lnTo>
                      <a:pt x="43872" y="54327"/>
                    </a:lnTo>
                    <a:lnTo>
                      <a:pt x="54689" y="11218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2" name="Forme libre 251">
                <a:extLst>
                  <a:ext uri="{FF2B5EF4-FFF2-40B4-BE49-F238E27FC236}">
                    <a16:creationId xmlns:a16="http://schemas.microsoft.com/office/drawing/2014/main" id="{25547AB9-6EED-48AE-4DAB-7A7C0F1A553D}"/>
                  </a:ext>
                </a:extLst>
              </p:cNvPr>
              <p:cNvSpPr/>
              <p:nvPr>
                <p:custDataLst>
                  <p:tags r:id="rId147"/>
                </p:custDataLst>
              </p:nvPr>
            </p:nvSpPr>
            <p:spPr>
              <a:xfrm>
                <a:off x="11831859" y="5729951"/>
                <a:ext cx="52721" cy="227247"/>
              </a:xfrm>
              <a:custGeom>
                <a:avLst/>
                <a:gdLst>
                  <a:gd name="connsiteX0" fmla="*/ 53014 w 52721"/>
                  <a:gd name="connsiteY0" fmla="*/ 113705 h 227247"/>
                  <a:gd name="connsiteX1" fmla="*/ 38016 w 52721"/>
                  <a:gd name="connsiteY1" fmla="*/ 42804 h 227247"/>
                  <a:gd name="connsiteX2" fmla="*/ 2565 w 52721"/>
                  <a:gd name="connsiteY2" fmla="*/ 81 h 227247"/>
                  <a:gd name="connsiteX3" fmla="*/ 293 w 52721"/>
                  <a:gd name="connsiteY3" fmla="*/ 2353 h 227247"/>
                  <a:gd name="connsiteX4" fmla="*/ 4611 w 52721"/>
                  <a:gd name="connsiteY4" fmla="*/ 7580 h 227247"/>
                  <a:gd name="connsiteX5" fmla="*/ 39834 w 52721"/>
                  <a:gd name="connsiteY5" fmla="*/ 113705 h 227247"/>
                  <a:gd name="connsiteX6" fmla="*/ 3247 w 52721"/>
                  <a:gd name="connsiteY6" fmla="*/ 221193 h 227247"/>
                  <a:gd name="connsiteX7" fmla="*/ 293 w 52721"/>
                  <a:gd name="connsiteY7" fmla="*/ 225056 h 227247"/>
                  <a:gd name="connsiteX8" fmla="*/ 2565 w 52721"/>
                  <a:gd name="connsiteY8" fmla="*/ 227329 h 227247"/>
                  <a:gd name="connsiteX9" fmla="*/ 38698 w 52721"/>
                  <a:gd name="connsiteY9" fmla="*/ 183015 h 227247"/>
                  <a:gd name="connsiteX10" fmla="*/ 53014 w 52721"/>
                  <a:gd name="connsiteY10" fmla="*/ 113705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3014" y="113705"/>
                    </a:moveTo>
                    <a:cubicBezTo>
                      <a:pt x="53014" y="95980"/>
                      <a:pt x="50515" y="68483"/>
                      <a:pt x="38016" y="42804"/>
                    </a:cubicBezTo>
                    <a:cubicBezTo>
                      <a:pt x="24381" y="14852"/>
                      <a:pt x="4838" y="81"/>
                      <a:pt x="2565" y="81"/>
                    </a:cubicBezTo>
                    <a:cubicBezTo>
                      <a:pt x="1202" y="81"/>
                      <a:pt x="293" y="990"/>
                      <a:pt x="293" y="2353"/>
                    </a:cubicBezTo>
                    <a:cubicBezTo>
                      <a:pt x="293" y="3035"/>
                      <a:pt x="293" y="3490"/>
                      <a:pt x="4611" y="7580"/>
                    </a:cubicBezTo>
                    <a:cubicBezTo>
                      <a:pt x="26881" y="30078"/>
                      <a:pt x="39834" y="66210"/>
                      <a:pt x="39834" y="113705"/>
                    </a:cubicBezTo>
                    <a:cubicBezTo>
                      <a:pt x="39834" y="152564"/>
                      <a:pt x="31426" y="192560"/>
                      <a:pt x="3247" y="221193"/>
                    </a:cubicBezTo>
                    <a:cubicBezTo>
                      <a:pt x="293" y="223920"/>
                      <a:pt x="293" y="224375"/>
                      <a:pt x="293" y="225056"/>
                    </a:cubicBezTo>
                    <a:cubicBezTo>
                      <a:pt x="293" y="226420"/>
                      <a:pt x="1202" y="227329"/>
                      <a:pt x="2565" y="227329"/>
                    </a:cubicBezTo>
                    <a:cubicBezTo>
                      <a:pt x="4838" y="227329"/>
                      <a:pt x="25290" y="211876"/>
                      <a:pt x="38698" y="183015"/>
                    </a:cubicBezTo>
                    <a:cubicBezTo>
                      <a:pt x="50287" y="158018"/>
                      <a:pt x="53014" y="132794"/>
                      <a:pt x="53014" y="1137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3" name="Forme libre 252">
                <a:extLst>
                  <a:ext uri="{FF2B5EF4-FFF2-40B4-BE49-F238E27FC236}">
                    <a16:creationId xmlns:a16="http://schemas.microsoft.com/office/drawing/2014/main" id="{118173CE-7A38-4F20-469D-E430898FDBBD}"/>
                  </a:ext>
                </a:extLst>
              </p:cNvPr>
              <p:cNvSpPr/>
              <p:nvPr>
                <p:custDataLst>
                  <p:tags r:id="rId148"/>
                </p:custDataLst>
              </p:nvPr>
            </p:nvSpPr>
            <p:spPr>
              <a:xfrm>
                <a:off x="11910462" y="5570875"/>
                <a:ext cx="59766" cy="545167"/>
              </a:xfrm>
              <a:custGeom>
                <a:avLst/>
                <a:gdLst>
                  <a:gd name="connsiteX0" fmla="*/ 47564 w 59766"/>
                  <a:gd name="connsiteY0" fmla="*/ 532736 h 545167"/>
                  <a:gd name="connsiteX1" fmla="*/ 297 w 59766"/>
                  <a:gd name="connsiteY1" fmla="*/ 532736 h 545167"/>
                  <a:gd name="connsiteX2" fmla="*/ 297 w 59766"/>
                  <a:gd name="connsiteY2" fmla="*/ 545234 h 545167"/>
                  <a:gd name="connsiteX3" fmla="*/ 60063 w 59766"/>
                  <a:gd name="connsiteY3" fmla="*/ 545234 h 545167"/>
                  <a:gd name="connsiteX4" fmla="*/ 60063 w 59766"/>
                  <a:gd name="connsiteY4" fmla="*/ 67 h 545167"/>
                  <a:gd name="connsiteX5" fmla="*/ 297 w 59766"/>
                  <a:gd name="connsiteY5" fmla="*/ 67 h 545167"/>
                  <a:gd name="connsiteX6" fmla="*/ 297 w 59766"/>
                  <a:gd name="connsiteY6" fmla="*/ 12566 h 545167"/>
                  <a:gd name="connsiteX7" fmla="*/ 47564 w 59766"/>
                  <a:gd name="connsiteY7" fmla="*/ 12566 h 545167"/>
                  <a:gd name="connsiteX8" fmla="*/ 47564 w 59766"/>
                  <a:gd name="connsiteY8" fmla="*/ 532736 h 54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766" h="545167">
                    <a:moveTo>
                      <a:pt x="47564" y="532736"/>
                    </a:moveTo>
                    <a:lnTo>
                      <a:pt x="297" y="532736"/>
                    </a:lnTo>
                    <a:lnTo>
                      <a:pt x="297" y="545234"/>
                    </a:lnTo>
                    <a:lnTo>
                      <a:pt x="60063" y="545234"/>
                    </a:lnTo>
                    <a:lnTo>
                      <a:pt x="60063" y="67"/>
                    </a:lnTo>
                    <a:lnTo>
                      <a:pt x="297" y="67"/>
                    </a:lnTo>
                    <a:lnTo>
                      <a:pt x="297" y="12566"/>
                    </a:lnTo>
                    <a:lnTo>
                      <a:pt x="47564" y="12566"/>
                    </a:lnTo>
                    <a:lnTo>
                      <a:pt x="47564" y="532736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4" name="Forme libre 253">
                <a:extLst>
                  <a:ext uri="{FF2B5EF4-FFF2-40B4-BE49-F238E27FC236}">
                    <a16:creationId xmlns:a16="http://schemas.microsoft.com/office/drawing/2014/main" id="{D3D1C877-3DDA-9887-9D06-36479BCE01BE}"/>
                  </a:ext>
                </a:extLst>
              </p:cNvPr>
              <p:cNvSpPr/>
              <p:nvPr>
                <p:custDataLst>
                  <p:tags r:id="rId149"/>
                </p:custDataLst>
              </p:nvPr>
            </p:nvSpPr>
            <p:spPr>
              <a:xfrm>
                <a:off x="12044556" y="5521431"/>
                <a:ext cx="57902" cy="105624"/>
              </a:xfrm>
              <a:custGeom>
                <a:avLst/>
                <a:gdLst>
                  <a:gd name="connsiteX0" fmla="*/ 36253 w 57902"/>
                  <a:gd name="connsiteY0" fmla="*/ 4523 h 105624"/>
                  <a:gd name="connsiteX1" fmla="*/ 31480 w 57902"/>
                  <a:gd name="connsiteY1" fmla="*/ 69 h 105624"/>
                  <a:gd name="connsiteX2" fmla="*/ 302 w 57902"/>
                  <a:gd name="connsiteY2" fmla="*/ 10250 h 105624"/>
                  <a:gd name="connsiteX3" fmla="*/ 302 w 57902"/>
                  <a:gd name="connsiteY3" fmla="*/ 15976 h 105624"/>
                  <a:gd name="connsiteX4" fmla="*/ 23368 w 57902"/>
                  <a:gd name="connsiteY4" fmla="*/ 11522 h 105624"/>
                  <a:gd name="connsiteX5" fmla="*/ 23368 w 57902"/>
                  <a:gd name="connsiteY5" fmla="*/ 92650 h 105624"/>
                  <a:gd name="connsiteX6" fmla="*/ 7460 w 57902"/>
                  <a:gd name="connsiteY6" fmla="*/ 99967 h 105624"/>
                  <a:gd name="connsiteX7" fmla="*/ 1416 w 57902"/>
                  <a:gd name="connsiteY7" fmla="*/ 99967 h 105624"/>
                  <a:gd name="connsiteX8" fmla="*/ 1416 w 57902"/>
                  <a:gd name="connsiteY8" fmla="*/ 105694 h 105624"/>
                  <a:gd name="connsiteX9" fmla="*/ 29731 w 57902"/>
                  <a:gd name="connsiteY9" fmla="*/ 105057 h 105624"/>
                  <a:gd name="connsiteX10" fmla="*/ 58205 w 57902"/>
                  <a:gd name="connsiteY10" fmla="*/ 105694 h 105624"/>
                  <a:gd name="connsiteX11" fmla="*/ 58205 w 57902"/>
                  <a:gd name="connsiteY11" fmla="*/ 99967 h 105624"/>
                  <a:gd name="connsiteX12" fmla="*/ 52160 w 57902"/>
                  <a:gd name="connsiteY12" fmla="*/ 99967 h 105624"/>
                  <a:gd name="connsiteX13" fmla="*/ 36253 w 57902"/>
                  <a:gd name="connsiteY13" fmla="*/ 92650 h 105624"/>
                  <a:gd name="connsiteX14" fmla="*/ 36253 w 57902"/>
                  <a:gd name="connsiteY14" fmla="*/ 4523 h 10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902" h="105624">
                    <a:moveTo>
                      <a:pt x="36253" y="4523"/>
                    </a:moveTo>
                    <a:cubicBezTo>
                      <a:pt x="36253" y="228"/>
                      <a:pt x="35934" y="69"/>
                      <a:pt x="31480" y="69"/>
                    </a:cubicBezTo>
                    <a:cubicBezTo>
                      <a:pt x="21300" y="10091"/>
                      <a:pt x="6824" y="10250"/>
                      <a:pt x="302" y="10250"/>
                    </a:cubicBezTo>
                    <a:lnTo>
                      <a:pt x="302" y="15976"/>
                    </a:lnTo>
                    <a:cubicBezTo>
                      <a:pt x="4120" y="15976"/>
                      <a:pt x="14619" y="15976"/>
                      <a:pt x="23368" y="11522"/>
                    </a:cubicBezTo>
                    <a:lnTo>
                      <a:pt x="23368" y="92650"/>
                    </a:lnTo>
                    <a:cubicBezTo>
                      <a:pt x="23368" y="97899"/>
                      <a:pt x="23368" y="99967"/>
                      <a:pt x="7460" y="99967"/>
                    </a:cubicBezTo>
                    <a:lnTo>
                      <a:pt x="1416" y="99967"/>
                    </a:lnTo>
                    <a:lnTo>
                      <a:pt x="1416" y="105694"/>
                    </a:lnTo>
                    <a:cubicBezTo>
                      <a:pt x="4279" y="105535"/>
                      <a:pt x="23845" y="105057"/>
                      <a:pt x="29731" y="105057"/>
                    </a:cubicBezTo>
                    <a:cubicBezTo>
                      <a:pt x="34662" y="105057"/>
                      <a:pt x="54705" y="105535"/>
                      <a:pt x="58205" y="105694"/>
                    </a:cubicBezTo>
                    <a:lnTo>
                      <a:pt x="58205" y="99967"/>
                    </a:lnTo>
                    <a:lnTo>
                      <a:pt x="52160" y="99967"/>
                    </a:lnTo>
                    <a:cubicBezTo>
                      <a:pt x="36253" y="99967"/>
                      <a:pt x="36253" y="97899"/>
                      <a:pt x="36253" y="92650"/>
                    </a:cubicBezTo>
                    <a:lnTo>
                      <a:pt x="36253" y="4523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5" name="Forme libre 254">
                <a:extLst>
                  <a:ext uri="{FF2B5EF4-FFF2-40B4-BE49-F238E27FC236}">
                    <a16:creationId xmlns:a16="http://schemas.microsoft.com/office/drawing/2014/main" id="{32327687-98F7-F383-7256-D67B3E15A669}"/>
                  </a:ext>
                </a:extLst>
              </p:cNvPr>
              <p:cNvSpPr/>
              <p:nvPr>
                <p:custDataLst>
                  <p:tags r:id="rId150"/>
                </p:custDataLst>
              </p:nvPr>
            </p:nvSpPr>
            <p:spPr>
              <a:xfrm>
                <a:off x="12130049" y="5507751"/>
                <a:ext cx="68401" cy="159073"/>
              </a:xfrm>
              <a:custGeom>
                <a:avLst/>
                <a:gdLst>
                  <a:gd name="connsiteX0" fmla="*/ 67753 w 68401"/>
                  <a:gd name="connsiteY0" fmla="*/ 7068 h 159073"/>
                  <a:gd name="connsiteX1" fmla="*/ 68708 w 68401"/>
                  <a:gd name="connsiteY1" fmla="*/ 4046 h 159073"/>
                  <a:gd name="connsiteX2" fmla="*/ 64890 w 68401"/>
                  <a:gd name="connsiteY2" fmla="*/ 69 h 159073"/>
                  <a:gd name="connsiteX3" fmla="*/ 60595 w 68401"/>
                  <a:gd name="connsiteY3" fmla="*/ 4046 h 159073"/>
                  <a:gd name="connsiteX4" fmla="*/ 1260 w 68401"/>
                  <a:gd name="connsiteY4" fmla="*/ 152143 h 159073"/>
                  <a:gd name="connsiteX5" fmla="*/ 306 w 68401"/>
                  <a:gd name="connsiteY5" fmla="*/ 155166 h 159073"/>
                  <a:gd name="connsiteX6" fmla="*/ 4124 w 68401"/>
                  <a:gd name="connsiteY6" fmla="*/ 159142 h 159073"/>
                  <a:gd name="connsiteX7" fmla="*/ 8419 w 68401"/>
                  <a:gd name="connsiteY7" fmla="*/ 155166 h 159073"/>
                  <a:gd name="connsiteX8" fmla="*/ 67753 w 68401"/>
                  <a:gd name="connsiteY8" fmla="*/ 7068 h 15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01" h="159073">
                    <a:moveTo>
                      <a:pt x="67753" y="7068"/>
                    </a:moveTo>
                    <a:cubicBezTo>
                      <a:pt x="68708" y="5000"/>
                      <a:pt x="68708" y="4682"/>
                      <a:pt x="68708" y="4046"/>
                    </a:cubicBezTo>
                    <a:cubicBezTo>
                      <a:pt x="68708" y="1501"/>
                      <a:pt x="66640" y="69"/>
                      <a:pt x="64890" y="69"/>
                    </a:cubicBezTo>
                    <a:cubicBezTo>
                      <a:pt x="62186" y="69"/>
                      <a:pt x="61390" y="1978"/>
                      <a:pt x="60595" y="4046"/>
                    </a:cubicBezTo>
                    <a:lnTo>
                      <a:pt x="1260" y="152143"/>
                    </a:lnTo>
                    <a:cubicBezTo>
                      <a:pt x="306" y="154211"/>
                      <a:pt x="306" y="154529"/>
                      <a:pt x="306" y="155166"/>
                    </a:cubicBezTo>
                    <a:cubicBezTo>
                      <a:pt x="306" y="157711"/>
                      <a:pt x="2374" y="159142"/>
                      <a:pt x="4124" y="159142"/>
                    </a:cubicBezTo>
                    <a:cubicBezTo>
                      <a:pt x="6828" y="159142"/>
                      <a:pt x="7623" y="157234"/>
                      <a:pt x="8419" y="155166"/>
                    </a:cubicBezTo>
                    <a:lnTo>
                      <a:pt x="67753" y="7068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6" name="Forme libre 255">
                <a:extLst>
                  <a:ext uri="{FF2B5EF4-FFF2-40B4-BE49-F238E27FC236}">
                    <a16:creationId xmlns:a16="http://schemas.microsoft.com/office/drawing/2014/main" id="{4C69D134-4F0C-412C-1725-884270029762}"/>
                  </a:ext>
                </a:extLst>
              </p:cNvPr>
              <p:cNvSpPr/>
              <p:nvPr>
                <p:custDataLst>
                  <p:tags r:id="rId151"/>
                </p:custDataLst>
              </p:nvPr>
            </p:nvSpPr>
            <p:spPr>
              <a:xfrm>
                <a:off x="12217113" y="5519840"/>
                <a:ext cx="77945" cy="107215"/>
              </a:xfrm>
              <a:custGeom>
                <a:avLst/>
                <a:gdLst>
                  <a:gd name="connsiteX0" fmla="*/ 78256 w 77945"/>
                  <a:gd name="connsiteY0" fmla="*/ 81196 h 107215"/>
                  <a:gd name="connsiteX1" fmla="*/ 78256 w 77945"/>
                  <a:gd name="connsiteY1" fmla="*/ 75470 h 107215"/>
                  <a:gd name="connsiteX2" fmla="*/ 60599 w 77945"/>
                  <a:gd name="connsiteY2" fmla="*/ 75470 h 107215"/>
                  <a:gd name="connsiteX3" fmla="*/ 60599 w 77945"/>
                  <a:gd name="connsiteY3" fmla="*/ 4523 h 107215"/>
                  <a:gd name="connsiteX4" fmla="*/ 57099 w 77945"/>
                  <a:gd name="connsiteY4" fmla="*/ 69 h 107215"/>
                  <a:gd name="connsiteX5" fmla="*/ 52963 w 77945"/>
                  <a:gd name="connsiteY5" fmla="*/ 2296 h 107215"/>
                  <a:gd name="connsiteX6" fmla="*/ 310 w 77945"/>
                  <a:gd name="connsiteY6" fmla="*/ 75470 h 107215"/>
                  <a:gd name="connsiteX7" fmla="*/ 310 w 77945"/>
                  <a:gd name="connsiteY7" fmla="*/ 81196 h 107215"/>
                  <a:gd name="connsiteX8" fmla="*/ 47078 w 77945"/>
                  <a:gd name="connsiteY8" fmla="*/ 81196 h 107215"/>
                  <a:gd name="connsiteX9" fmla="*/ 47078 w 77945"/>
                  <a:gd name="connsiteY9" fmla="*/ 94240 h 107215"/>
                  <a:gd name="connsiteX10" fmla="*/ 34193 w 77945"/>
                  <a:gd name="connsiteY10" fmla="*/ 101558 h 107215"/>
                  <a:gd name="connsiteX11" fmla="*/ 29898 w 77945"/>
                  <a:gd name="connsiteY11" fmla="*/ 101558 h 107215"/>
                  <a:gd name="connsiteX12" fmla="*/ 29898 w 77945"/>
                  <a:gd name="connsiteY12" fmla="*/ 107285 h 107215"/>
                  <a:gd name="connsiteX13" fmla="*/ 53759 w 77945"/>
                  <a:gd name="connsiteY13" fmla="*/ 106648 h 107215"/>
                  <a:gd name="connsiteX14" fmla="*/ 77779 w 77945"/>
                  <a:gd name="connsiteY14" fmla="*/ 107285 h 107215"/>
                  <a:gd name="connsiteX15" fmla="*/ 77779 w 77945"/>
                  <a:gd name="connsiteY15" fmla="*/ 101558 h 107215"/>
                  <a:gd name="connsiteX16" fmla="*/ 73484 w 77945"/>
                  <a:gd name="connsiteY16" fmla="*/ 101558 h 107215"/>
                  <a:gd name="connsiteX17" fmla="*/ 60599 w 77945"/>
                  <a:gd name="connsiteY17" fmla="*/ 94240 h 107215"/>
                  <a:gd name="connsiteX18" fmla="*/ 60599 w 77945"/>
                  <a:gd name="connsiteY18" fmla="*/ 81196 h 107215"/>
                  <a:gd name="connsiteX19" fmla="*/ 78256 w 77945"/>
                  <a:gd name="connsiteY19" fmla="*/ 81196 h 107215"/>
                  <a:gd name="connsiteX20" fmla="*/ 48191 w 77945"/>
                  <a:gd name="connsiteY20" fmla="*/ 17249 h 107215"/>
                  <a:gd name="connsiteX21" fmla="*/ 48191 w 77945"/>
                  <a:gd name="connsiteY21" fmla="*/ 75470 h 107215"/>
                  <a:gd name="connsiteX22" fmla="*/ 6196 w 77945"/>
                  <a:gd name="connsiteY22" fmla="*/ 75470 h 107215"/>
                  <a:gd name="connsiteX23" fmla="*/ 48191 w 77945"/>
                  <a:gd name="connsiteY23" fmla="*/ 17249 h 107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7945" h="107215">
                    <a:moveTo>
                      <a:pt x="78256" y="81196"/>
                    </a:moveTo>
                    <a:lnTo>
                      <a:pt x="78256" y="75470"/>
                    </a:lnTo>
                    <a:lnTo>
                      <a:pt x="60599" y="75470"/>
                    </a:lnTo>
                    <a:lnTo>
                      <a:pt x="60599" y="4523"/>
                    </a:lnTo>
                    <a:cubicBezTo>
                      <a:pt x="60599" y="1183"/>
                      <a:pt x="60599" y="69"/>
                      <a:pt x="57099" y="69"/>
                    </a:cubicBezTo>
                    <a:cubicBezTo>
                      <a:pt x="55190" y="69"/>
                      <a:pt x="54554" y="69"/>
                      <a:pt x="52963" y="2296"/>
                    </a:cubicBezTo>
                    <a:lnTo>
                      <a:pt x="310" y="75470"/>
                    </a:lnTo>
                    <a:lnTo>
                      <a:pt x="310" y="81196"/>
                    </a:lnTo>
                    <a:lnTo>
                      <a:pt x="47078" y="81196"/>
                    </a:lnTo>
                    <a:lnTo>
                      <a:pt x="47078" y="94240"/>
                    </a:lnTo>
                    <a:cubicBezTo>
                      <a:pt x="47078" y="99649"/>
                      <a:pt x="47078" y="101558"/>
                      <a:pt x="34193" y="101558"/>
                    </a:cubicBezTo>
                    <a:lnTo>
                      <a:pt x="29898" y="101558"/>
                    </a:lnTo>
                    <a:lnTo>
                      <a:pt x="29898" y="107285"/>
                    </a:lnTo>
                    <a:cubicBezTo>
                      <a:pt x="37851" y="106966"/>
                      <a:pt x="48032" y="106648"/>
                      <a:pt x="53759" y="106648"/>
                    </a:cubicBezTo>
                    <a:cubicBezTo>
                      <a:pt x="59644" y="106648"/>
                      <a:pt x="69825" y="106966"/>
                      <a:pt x="77779" y="107285"/>
                    </a:cubicBezTo>
                    <a:lnTo>
                      <a:pt x="77779" y="101558"/>
                    </a:lnTo>
                    <a:lnTo>
                      <a:pt x="73484" y="101558"/>
                    </a:lnTo>
                    <a:cubicBezTo>
                      <a:pt x="60599" y="101558"/>
                      <a:pt x="60599" y="99649"/>
                      <a:pt x="60599" y="94240"/>
                    </a:cubicBezTo>
                    <a:lnTo>
                      <a:pt x="60599" y="81196"/>
                    </a:lnTo>
                    <a:lnTo>
                      <a:pt x="78256" y="81196"/>
                    </a:lnTo>
                    <a:close/>
                    <a:moveTo>
                      <a:pt x="48191" y="17249"/>
                    </a:moveTo>
                    <a:lnTo>
                      <a:pt x="48191" y="75470"/>
                    </a:lnTo>
                    <a:lnTo>
                      <a:pt x="6196" y="75470"/>
                    </a:lnTo>
                    <a:lnTo>
                      <a:pt x="48191" y="17249"/>
                    </a:lnTo>
                    <a:close/>
                  </a:path>
                </a:pathLst>
              </a:custGeom>
              <a:solidFill>
                <a:srgbClr val="000000"/>
              </a:solidFill>
              <a:ln w="227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87" name="Groupe 386">
            <a:extLst>
              <a:ext uri="{FF2B5EF4-FFF2-40B4-BE49-F238E27FC236}">
                <a16:creationId xmlns:a16="http://schemas.microsoft.com/office/drawing/2014/main" id="{4429F92D-0F73-1B55-7802-14BFD1D804BF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2247900" y="3784600"/>
            <a:ext cx="433243" cy="269107"/>
            <a:chOff x="7975210" y="5417642"/>
            <a:chExt cx="429012" cy="241291"/>
          </a:xfrm>
        </p:grpSpPr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DC33DD55-D851-643A-C705-2C26E9C07A46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7975210" y="5427052"/>
              <a:ext cx="104097" cy="174453"/>
            </a:xfrm>
            <a:custGeom>
              <a:avLst/>
              <a:gdLst>
                <a:gd name="connsiteX0" fmla="*/ 56590 w 104097"/>
                <a:gd name="connsiteY0" fmla="*/ 66188 h 174453"/>
                <a:gd name="connsiteX1" fmla="*/ 225 w 104097"/>
                <a:gd name="connsiteY1" fmla="*/ 133991 h 174453"/>
                <a:gd name="connsiteX2" fmla="*/ 40340 w 104097"/>
                <a:gd name="connsiteY2" fmla="*/ 174528 h 174453"/>
                <a:gd name="connsiteX3" fmla="*/ 91120 w 104097"/>
                <a:gd name="connsiteY3" fmla="*/ 103347 h 174453"/>
                <a:gd name="connsiteX4" fmla="*/ 72331 w 104097"/>
                <a:gd name="connsiteY4" fmla="*/ 58467 h 174453"/>
                <a:gd name="connsiteX5" fmla="*/ 48211 w 104097"/>
                <a:gd name="connsiteY5" fmla="*/ 18895 h 174453"/>
                <a:gd name="connsiteX6" fmla="*/ 62175 w 104097"/>
                <a:gd name="connsiteY6" fmla="*/ 7796 h 174453"/>
                <a:gd name="connsiteX7" fmla="*/ 80202 w 104097"/>
                <a:gd name="connsiteY7" fmla="*/ 14311 h 174453"/>
                <a:gd name="connsiteX8" fmla="*/ 94166 w 104097"/>
                <a:gd name="connsiteY8" fmla="*/ 20343 h 174453"/>
                <a:gd name="connsiteX9" fmla="*/ 104322 w 104097"/>
                <a:gd name="connsiteY9" fmla="*/ 10692 h 174453"/>
                <a:gd name="connsiteX10" fmla="*/ 91120 w 104097"/>
                <a:gd name="connsiteY10" fmla="*/ 2729 h 174453"/>
                <a:gd name="connsiteX11" fmla="*/ 70300 w 104097"/>
                <a:gd name="connsiteY11" fmla="*/ 75 h 174453"/>
                <a:gd name="connsiteX12" fmla="*/ 41356 w 104097"/>
                <a:gd name="connsiteY12" fmla="*/ 24928 h 174453"/>
                <a:gd name="connsiteX13" fmla="*/ 56590 w 104097"/>
                <a:gd name="connsiteY13" fmla="*/ 66188 h 174453"/>
                <a:gd name="connsiteX14" fmla="*/ 59636 w 104097"/>
                <a:gd name="connsiteY14" fmla="*/ 71497 h 174453"/>
                <a:gd name="connsiteX15" fmla="*/ 73601 w 104097"/>
                <a:gd name="connsiteY15" fmla="*/ 112999 h 174453"/>
                <a:gd name="connsiteX16" fmla="*/ 40340 w 104097"/>
                <a:gd name="connsiteY16" fmla="*/ 169220 h 174453"/>
                <a:gd name="connsiteX17" fmla="*/ 15966 w 104097"/>
                <a:gd name="connsiteY17" fmla="*/ 140747 h 174453"/>
                <a:gd name="connsiteX18" fmla="*/ 59636 w 104097"/>
                <a:gd name="connsiteY18" fmla="*/ 71497 h 17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097" h="174453">
                  <a:moveTo>
                    <a:pt x="56590" y="66188"/>
                  </a:moveTo>
                  <a:cubicBezTo>
                    <a:pt x="24852" y="73427"/>
                    <a:pt x="225" y="104795"/>
                    <a:pt x="225" y="133991"/>
                  </a:cubicBezTo>
                  <a:cubicBezTo>
                    <a:pt x="225" y="157155"/>
                    <a:pt x="16474" y="174528"/>
                    <a:pt x="40340" y="174528"/>
                  </a:cubicBezTo>
                  <a:cubicBezTo>
                    <a:pt x="70046" y="174528"/>
                    <a:pt x="91120" y="136646"/>
                    <a:pt x="91120" y="103347"/>
                  </a:cubicBezTo>
                  <a:cubicBezTo>
                    <a:pt x="91120" y="81390"/>
                    <a:pt x="80964" y="69325"/>
                    <a:pt x="72331" y="58467"/>
                  </a:cubicBezTo>
                  <a:cubicBezTo>
                    <a:pt x="63191" y="47609"/>
                    <a:pt x="48211" y="29512"/>
                    <a:pt x="48211" y="18895"/>
                  </a:cubicBezTo>
                  <a:cubicBezTo>
                    <a:pt x="48211" y="13587"/>
                    <a:pt x="53289" y="7796"/>
                    <a:pt x="62175" y="7796"/>
                  </a:cubicBezTo>
                  <a:cubicBezTo>
                    <a:pt x="69792" y="7796"/>
                    <a:pt x="74870" y="10933"/>
                    <a:pt x="80202" y="14311"/>
                  </a:cubicBezTo>
                  <a:cubicBezTo>
                    <a:pt x="85280" y="17206"/>
                    <a:pt x="90358" y="20343"/>
                    <a:pt x="94166" y="20343"/>
                  </a:cubicBezTo>
                  <a:cubicBezTo>
                    <a:pt x="100514" y="20343"/>
                    <a:pt x="104322" y="14552"/>
                    <a:pt x="104322" y="10692"/>
                  </a:cubicBezTo>
                  <a:cubicBezTo>
                    <a:pt x="104322" y="5383"/>
                    <a:pt x="100260" y="4659"/>
                    <a:pt x="91120" y="2729"/>
                  </a:cubicBezTo>
                  <a:cubicBezTo>
                    <a:pt x="77917" y="75"/>
                    <a:pt x="74362" y="75"/>
                    <a:pt x="70300" y="75"/>
                  </a:cubicBezTo>
                  <a:cubicBezTo>
                    <a:pt x="50496" y="75"/>
                    <a:pt x="41356" y="10450"/>
                    <a:pt x="41356" y="24928"/>
                  </a:cubicBezTo>
                  <a:cubicBezTo>
                    <a:pt x="41356" y="37957"/>
                    <a:pt x="48719" y="51470"/>
                    <a:pt x="56590" y="66188"/>
                  </a:cubicBezTo>
                  <a:close/>
                  <a:moveTo>
                    <a:pt x="59636" y="71497"/>
                  </a:moveTo>
                  <a:cubicBezTo>
                    <a:pt x="65984" y="82596"/>
                    <a:pt x="73601" y="95626"/>
                    <a:pt x="73601" y="112999"/>
                  </a:cubicBezTo>
                  <a:cubicBezTo>
                    <a:pt x="73601" y="128924"/>
                    <a:pt x="63953" y="169220"/>
                    <a:pt x="40340" y="169220"/>
                  </a:cubicBezTo>
                  <a:cubicBezTo>
                    <a:pt x="26376" y="169220"/>
                    <a:pt x="15966" y="159086"/>
                    <a:pt x="15966" y="140747"/>
                  </a:cubicBezTo>
                  <a:cubicBezTo>
                    <a:pt x="15966" y="125546"/>
                    <a:pt x="25360" y="80183"/>
                    <a:pt x="59636" y="71497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129C62F5-B017-7E9C-0D21-90DBEF99CCDA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112134" y="5417642"/>
              <a:ext cx="58904" cy="241291"/>
            </a:xfrm>
            <a:custGeom>
              <a:avLst/>
              <a:gdLst>
                <a:gd name="connsiteX0" fmla="*/ 59133 w 58904"/>
                <a:gd name="connsiteY0" fmla="*/ 238953 h 241291"/>
                <a:gd name="connsiteX1" fmla="*/ 54817 w 58904"/>
                <a:gd name="connsiteY1" fmla="*/ 233645 h 241291"/>
                <a:gd name="connsiteX2" fmla="*/ 14955 w 58904"/>
                <a:gd name="connsiteY2" fmla="*/ 120720 h 241291"/>
                <a:gd name="connsiteX3" fmla="*/ 55833 w 58904"/>
                <a:gd name="connsiteY3" fmla="*/ 6590 h 241291"/>
                <a:gd name="connsiteX4" fmla="*/ 59133 w 58904"/>
                <a:gd name="connsiteY4" fmla="*/ 2488 h 241291"/>
                <a:gd name="connsiteX5" fmla="*/ 56594 w 58904"/>
                <a:gd name="connsiteY5" fmla="*/ 75 h 241291"/>
                <a:gd name="connsiteX6" fmla="*/ 16225 w 58904"/>
                <a:gd name="connsiteY6" fmla="*/ 47127 h 241291"/>
                <a:gd name="connsiteX7" fmla="*/ 229 w 58904"/>
                <a:gd name="connsiteY7" fmla="*/ 120720 h 241291"/>
                <a:gd name="connsiteX8" fmla="*/ 16987 w 58904"/>
                <a:gd name="connsiteY8" fmla="*/ 196003 h 241291"/>
                <a:gd name="connsiteX9" fmla="*/ 56594 w 58904"/>
                <a:gd name="connsiteY9" fmla="*/ 241366 h 241291"/>
                <a:gd name="connsiteX10" fmla="*/ 59133 w 58904"/>
                <a:gd name="connsiteY10" fmla="*/ 238953 h 24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04" h="241291">
                  <a:moveTo>
                    <a:pt x="59133" y="238953"/>
                  </a:moveTo>
                  <a:cubicBezTo>
                    <a:pt x="59133" y="238229"/>
                    <a:pt x="59133" y="237747"/>
                    <a:pt x="54817" y="233645"/>
                  </a:cubicBezTo>
                  <a:cubicBezTo>
                    <a:pt x="23080" y="203242"/>
                    <a:pt x="14955" y="157638"/>
                    <a:pt x="14955" y="120720"/>
                  </a:cubicBezTo>
                  <a:cubicBezTo>
                    <a:pt x="14955" y="78736"/>
                    <a:pt x="24603" y="36751"/>
                    <a:pt x="55833" y="6590"/>
                  </a:cubicBezTo>
                  <a:cubicBezTo>
                    <a:pt x="59133" y="3694"/>
                    <a:pt x="59133" y="3212"/>
                    <a:pt x="59133" y="2488"/>
                  </a:cubicBezTo>
                  <a:cubicBezTo>
                    <a:pt x="59133" y="799"/>
                    <a:pt x="58118" y="75"/>
                    <a:pt x="56594" y="75"/>
                  </a:cubicBezTo>
                  <a:cubicBezTo>
                    <a:pt x="54055" y="75"/>
                    <a:pt x="31205" y="16483"/>
                    <a:pt x="16225" y="47127"/>
                  </a:cubicBezTo>
                  <a:cubicBezTo>
                    <a:pt x="3276" y="73669"/>
                    <a:pt x="229" y="100452"/>
                    <a:pt x="229" y="120720"/>
                  </a:cubicBezTo>
                  <a:cubicBezTo>
                    <a:pt x="229" y="139541"/>
                    <a:pt x="3022" y="168737"/>
                    <a:pt x="16987" y="196003"/>
                  </a:cubicBezTo>
                  <a:cubicBezTo>
                    <a:pt x="32220" y="225682"/>
                    <a:pt x="54055" y="241366"/>
                    <a:pt x="56594" y="241366"/>
                  </a:cubicBezTo>
                  <a:cubicBezTo>
                    <a:pt x="58118" y="241366"/>
                    <a:pt x="59133" y="240642"/>
                    <a:pt x="59133" y="23895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72E2D959-394E-97B7-7DE2-E6350B9C816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8193100" y="5491959"/>
              <a:ext cx="126440" cy="109304"/>
            </a:xfrm>
            <a:custGeom>
              <a:avLst/>
              <a:gdLst>
                <a:gd name="connsiteX0" fmla="*/ 77672 w 126440"/>
                <a:gd name="connsiteY0" fmla="*/ 33855 h 109304"/>
                <a:gd name="connsiteX1" fmla="*/ 102807 w 126440"/>
                <a:gd name="connsiteY1" fmla="*/ 5383 h 109304"/>
                <a:gd name="connsiteX2" fmla="*/ 115502 w 126440"/>
                <a:gd name="connsiteY2" fmla="*/ 8520 h 109304"/>
                <a:gd name="connsiteX3" fmla="*/ 103315 w 126440"/>
                <a:gd name="connsiteY3" fmla="*/ 21550 h 109304"/>
                <a:gd name="connsiteX4" fmla="*/ 112963 w 126440"/>
                <a:gd name="connsiteY4" fmla="*/ 29995 h 109304"/>
                <a:gd name="connsiteX5" fmla="*/ 126674 w 126440"/>
                <a:gd name="connsiteY5" fmla="*/ 16000 h 109304"/>
                <a:gd name="connsiteX6" fmla="*/ 103061 w 126440"/>
                <a:gd name="connsiteY6" fmla="*/ 75 h 109304"/>
                <a:gd name="connsiteX7" fmla="*/ 76402 w 126440"/>
                <a:gd name="connsiteY7" fmla="*/ 18413 h 109304"/>
                <a:gd name="connsiteX8" fmla="*/ 48981 w 126440"/>
                <a:gd name="connsiteY8" fmla="*/ 75 h 109304"/>
                <a:gd name="connsiteX9" fmla="*/ 8104 w 126440"/>
                <a:gd name="connsiteY9" fmla="*/ 37234 h 109304"/>
                <a:gd name="connsiteX10" fmla="*/ 11151 w 126440"/>
                <a:gd name="connsiteY10" fmla="*/ 39646 h 109304"/>
                <a:gd name="connsiteX11" fmla="*/ 14451 w 126440"/>
                <a:gd name="connsiteY11" fmla="*/ 36992 h 109304"/>
                <a:gd name="connsiteX12" fmla="*/ 48474 w 126440"/>
                <a:gd name="connsiteY12" fmla="*/ 5383 h 109304"/>
                <a:gd name="connsiteX13" fmla="*/ 62184 w 126440"/>
                <a:gd name="connsiteY13" fmla="*/ 21550 h 109304"/>
                <a:gd name="connsiteX14" fmla="*/ 48474 w 126440"/>
                <a:gd name="connsiteY14" fmla="*/ 78977 h 109304"/>
                <a:gd name="connsiteX15" fmla="*/ 24353 w 126440"/>
                <a:gd name="connsiteY15" fmla="*/ 104071 h 109304"/>
                <a:gd name="connsiteX16" fmla="*/ 11659 w 126440"/>
                <a:gd name="connsiteY16" fmla="*/ 100934 h 109304"/>
                <a:gd name="connsiteX17" fmla="*/ 23592 w 126440"/>
                <a:gd name="connsiteY17" fmla="*/ 87905 h 109304"/>
                <a:gd name="connsiteX18" fmla="*/ 14197 w 126440"/>
                <a:gd name="connsiteY18" fmla="*/ 79460 h 109304"/>
                <a:gd name="connsiteX19" fmla="*/ 233 w 126440"/>
                <a:gd name="connsiteY19" fmla="*/ 93454 h 109304"/>
                <a:gd name="connsiteX20" fmla="*/ 24099 w 126440"/>
                <a:gd name="connsiteY20" fmla="*/ 109380 h 109304"/>
                <a:gd name="connsiteX21" fmla="*/ 50759 w 126440"/>
                <a:gd name="connsiteY21" fmla="*/ 91041 h 109304"/>
                <a:gd name="connsiteX22" fmla="*/ 78179 w 126440"/>
                <a:gd name="connsiteY22" fmla="*/ 109380 h 109304"/>
                <a:gd name="connsiteX23" fmla="*/ 118803 w 126440"/>
                <a:gd name="connsiteY23" fmla="*/ 72221 h 109304"/>
                <a:gd name="connsiteX24" fmla="*/ 115756 w 126440"/>
                <a:gd name="connsiteY24" fmla="*/ 69808 h 109304"/>
                <a:gd name="connsiteX25" fmla="*/ 112456 w 126440"/>
                <a:gd name="connsiteY25" fmla="*/ 72462 h 109304"/>
                <a:gd name="connsiteX26" fmla="*/ 78687 w 126440"/>
                <a:gd name="connsiteY26" fmla="*/ 104071 h 109304"/>
                <a:gd name="connsiteX27" fmla="*/ 64723 w 126440"/>
                <a:gd name="connsiteY27" fmla="*/ 88146 h 109304"/>
                <a:gd name="connsiteX28" fmla="*/ 69039 w 126440"/>
                <a:gd name="connsiteY28" fmla="*/ 66912 h 109304"/>
                <a:gd name="connsiteX29" fmla="*/ 77672 w 126440"/>
                <a:gd name="connsiteY29" fmla="*/ 33855 h 10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40" h="109304">
                  <a:moveTo>
                    <a:pt x="77672" y="33855"/>
                  </a:moveTo>
                  <a:cubicBezTo>
                    <a:pt x="79195" y="27582"/>
                    <a:pt x="85035" y="5383"/>
                    <a:pt x="102807" y="5383"/>
                  </a:cubicBezTo>
                  <a:cubicBezTo>
                    <a:pt x="104077" y="5383"/>
                    <a:pt x="110170" y="5383"/>
                    <a:pt x="115502" y="8520"/>
                  </a:cubicBezTo>
                  <a:cubicBezTo>
                    <a:pt x="108393" y="9726"/>
                    <a:pt x="103315" y="15759"/>
                    <a:pt x="103315" y="21550"/>
                  </a:cubicBezTo>
                  <a:cubicBezTo>
                    <a:pt x="103315" y="25410"/>
                    <a:pt x="106108" y="29995"/>
                    <a:pt x="112963" y="29995"/>
                  </a:cubicBezTo>
                  <a:cubicBezTo>
                    <a:pt x="118549" y="29995"/>
                    <a:pt x="126674" y="25652"/>
                    <a:pt x="126674" y="16000"/>
                  </a:cubicBezTo>
                  <a:cubicBezTo>
                    <a:pt x="126674" y="3453"/>
                    <a:pt x="111694" y="75"/>
                    <a:pt x="103061" y="75"/>
                  </a:cubicBezTo>
                  <a:cubicBezTo>
                    <a:pt x="88335" y="75"/>
                    <a:pt x="79449" y="12863"/>
                    <a:pt x="76402" y="18413"/>
                  </a:cubicBezTo>
                  <a:cubicBezTo>
                    <a:pt x="70055" y="2488"/>
                    <a:pt x="56344" y="75"/>
                    <a:pt x="48981" y="75"/>
                  </a:cubicBezTo>
                  <a:cubicBezTo>
                    <a:pt x="22576" y="75"/>
                    <a:pt x="8104" y="31201"/>
                    <a:pt x="8104" y="37234"/>
                  </a:cubicBezTo>
                  <a:cubicBezTo>
                    <a:pt x="8104" y="39646"/>
                    <a:pt x="10643" y="39646"/>
                    <a:pt x="11151" y="39646"/>
                  </a:cubicBezTo>
                  <a:cubicBezTo>
                    <a:pt x="13182" y="39646"/>
                    <a:pt x="13944" y="39164"/>
                    <a:pt x="14451" y="36992"/>
                  </a:cubicBezTo>
                  <a:cubicBezTo>
                    <a:pt x="23084" y="11415"/>
                    <a:pt x="39841" y="5383"/>
                    <a:pt x="48474" y="5383"/>
                  </a:cubicBezTo>
                  <a:cubicBezTo>
                    <a:pt x="53298" y="5383"/>
                    <a:pt x="62184" y="7555"/>
                    <a:pt x="62184" y="21550"/>
                  </a:cubicBezTo>
                  <a:cubicBezTo>
                    <a:pt x="62184" y="29030"/>
                    <a:pt x="57868" y="45196"/>
                    <a:pt x="48474" y="78977"/>
                  </a:cubicBezTo>
                  <a:cubicBezTo>
                    <a:pt x="44411" y="93937"/>
                    <a:pt x="35525" y="104071"/>
                    <a:pt x="24353" y="104071"/>
                  </a:cubicBezTo>
                  <a:cubicBezTo>
                    <a:pt x="22830" y="104071"/>
                    <a:pt x="16990" y="104071"/>
                    <a:pt x="11659" y="100934"/>
                  </a:cubicBezTo>
                  <a:cubicBezTo>
                    <a:pt x="18006" y="99728"/>
                    <a:pt x="23592" y="94661"/>
                    <a:pt x="23592" y="87905"/>
                  </a:cubicBezTo>
                  <a:cubicBezTo>
                    <a:pt x="23592" y="81390"/>
                    <a:pt x="18006" y="79460"/>
                    <a:pt x="14197" y="79460"/>
                  </a:cubicBezTo>
                  <a:cubicBezTo>
                    <a:pt x="6581" y="79460"/>
                    <a:pt x="233" y="85733"/>
                    <a:pt x="233" y="93454"/>
                  </a:cubicBezTo>
                  <a:cubicBezTo>
                    <a:pt x="233" y="104554"/>
                    <a:pt x="12928" y="109380"/>
                    <a:pt x="24099" y="109380"/>
                  </a:cubicBezTo>
                  <a:cubicBezTo>
                    <a:pt x="40857" y="109380"/>
                    <a:pt x="49997" y="92489"/>
                    <a:pt x="50759" y="91041"/>
                  </a:cubicBezTo>
                  <a:cubicBezTo>
                    <a:pt x="53805" y="99969"/>
                    <a:pt x="62946" y="109380"/>
                    <a:pt x="78179" y="109380"/>
                  </a:cubicBezTo>
                  <a:cubicBezTo>
                    <a:pt x="104331" y="109380"/>
                    <a:pt x="118803" y="78253"/>
                    <a:pt x="118803" y="72221"/>
                  </a:cubicBezTo>
                  <a:cubicBezTo>
                    <a:pt x="118803" y="69808"/>
                    <a:pt x="116518" y="69808"/>
                    <a:pt x="115756" y="69808"/>
                  </a:cubicBezTo>
                  <a:cubicBezTo>
                    <a:pt x="113471" y="69808"/>
                    <a:pt x="112963" y="70773"/>
                    <a:pt x="112456" y="72462"/>
                  </a:cubicBezTo>
                  <a:cubicBezTo>
                    <a:pt x="104077" y="98280"/>
                    <a:pt x="86812" y="104071"/>
                    <a:pt x="78687" y="104071"/>
                  </a:cubicBezTo>
                  <a:cubicBezTo>
                    <a:pt x="68785" y="104071"/>
                    <a:pt x="64723" y="96350"/>
                    <a:pt x="64723" y="88146"/>
                  </a:cubicBezTo>
                  <a:cubicBezTo>
                    <a:pt x="64723" y="82838"/>
                    <a:pt x="66246" y="77529"/>
                    <a:pt x="69039" y="66912"/>
                  </a:cubicBezTo>
                  <a:lnTo>
                    <a:pt x="77672" y="3385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1B9BCC38-DB2B-E071-79DC-96820F0EF8E1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8345318" y="5417642"/>
              <a:ext cx="58904" cy="241291"/>
            </a:xfrm>
            <a:custGeom>
              <a:avLst/>
              <a:gdLst>
                <a:gd name="connsiteX0" fmla="*/ 59143 w 58904"/>
                <a:gd name="connsiteY0" fmla="*/ 120720 h 241291"/>
                <a:gd name="connsiteX1" fmla="*/ 42386 w 58904"/>
                <a:gd name="connsiteY1" fmla="*/ 45437 h 241291"/>
                <a:gd name="connsiteX2" fmla="*/ 2778 w 58904"/>
                <a:gd name="connsiteY2" fmla="*/ 75 h 241291"/>
                <a:gd name="connsiteX3" fmla="*/ 239 w 58904"/>
                <a:gd name="connsiteY3" fmla="*/ 2488 h 241291"/>
                <a:gd name="connsiteX4" fmla="*/ 5063 w 58904"/>
                <a:gd name="connsiteY4" fmla="*/ 8037 h 241291"/>
                <a:gd name="connsiteX5" fmla="*/ 44417 w 58904"/>
                <a:gd name="connsiteY5" fmla="*/ 120720 h 241291"/>
                <a:gd name="connsiteX6" fmla="*/ 3540 w 58904"/>
                <a:gd name="connsiteY6" fmla="*/ 234851 h 241291"/>
                <a:gd name="connsiteX7" fmla="*/ 239 w 58904"/>
                <a:gd name="connsiteY7" fmla="*/ 238953 h 241291"/>
                <a:gd name="connsiteX8" fmla="*/ 2778 w 58904"/>
                <a:gd name="connsiteY8" fmla="*/ 241366 h 241291"/>
                <a:gd name="connsiteX9" fmla="*/ 43147 w 58904"/>
                <a:gd name="connsiteY9" fmla="*/ 194314 h 241291"/>
                <a:gd name="connsiteX10" fmla="*/ 59143 w 58904"/>
                <a:gd name="connsiteY10" fmla="*/ 120720 h 24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04" h="241291">
                  <a:moveTo>
                    <a:pt x="59143" y="120720"/>
                  </a:moveTo>
                  <a:cubicBezTo>
                    <a:pt x="59143" y="101900"/>
                    <a:pt x="56350" y="72703"/>
                    <a:pt x="42386" y="45437"/>
                  </a:cubicBezTo>
                  <a:cubicBezTo>
                    <a:pt x="27152" y="15759"/>
                    <a:pt x="5317" y="75"/>
                    <a:pt x="2778" y="75"/>
                  </a:cubicBezTo>
                  <a:cubicBezTo>
                    <a:pt x="1254" y="75"/>
                    <a:pt x="239" y="1040"/>
                    <a:pt x="239" y="2488"/>
                  </a:cubicBezTo>
                  <a:cubicBezTo>
                    <a:pt x="239" y="3212"/>
                    <a:pt x="239" y="3694"/>
                    <a:pt x="5063" y="8037"/>
                  </a:cubicBezTo>
                  <a:cubicBezTo>
                    <a:pt x="29945" y="31925"/>
                    <a:pt x="44417" y="70290"/>
                    <a:pt x="44417" y="120720"/>
                  </a:cubicBezTo>
                  <a:cubicBezTo>
                    <a:pt x="44417" y="161981"/>
                    <a:pt x="35023" y="204448"/>
                    <a:pt x="3540" y="234851"/>
                  </a:cubicBezTo>
                  <a:cubicBezTo>
                    <a:pt x="239" y="237747"/>
                    <a:pt x="239" y="238229"/>
                    <a:pt x="239" y="238953"/>
                  </a:cubicBezTo>
                  <a:cubicBezTo>
                    <a:pt x="239" y="240401"/>
                    <a:pt x="1254" y="241366"/>
                    <a:pt x="2778" y="241366"/>
                  </a:cubicBezTo>
                  <a:cubicBezTo>
                    <a:pt x="5317" y="241366"/>
                    <a:pt x="28168" y="224958"/>
                    <a:pt x="43147" y="194314"/>
                  </a:cubicBezTo>
                  <a:cubicBezTo>
                    <a:pt x="56096" y="167772"/>
                    <a:pt x="59143" y="140989"/>
                    <a:pt x="59143" y="12072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81FD341-18A3-F2A6-F788-AE9845859CF6}"/>
              </a:ext>
            </a:extLst>
          </p:cNvPr>
          <p:cNvCxnSpPr>
            <a:cxnSpLocks/>
          </p:cNvCxnSpPr>
          <p:nvPr/>
        </p:nvCxnSpPr>
        <p:spPr>
          <a:xfrm>
            <a:off x="2002037" y="4108695"/>
            <a:ext cx="860421" cy="0"/>
          </a:xfrm>
          <a:prstGeom prst="line">
            <a:avLst/>
          </a:prstGeom>
          <a:ln w="127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2" name="Graphique 390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x&#10;$$&#10;\end{document}&#10;" title="IguanaTex Vector Display">
            <a:extLst>
              <a:ext uri="{FF2B5EF4-FFF2-40B4-BE49-F238E27FC236}">
                <a16:creationId xmlns:a16="http://schemas.microsoft.com/office/drawing/2014/main" id="{30319E23-8178-2162-88AB-4E74E911FAFC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1727199" y="4127499"/>
            <a:ext cx="169558" cy="169558"/>
          </a:xfrm>
          <a:custGeom>
            <a:avLst/>
            <a:gdLst>
              <a:gd name="connsiteX0" fmla="*/ 103275 w 168249"/>
              <a:gd name="connsiteY0" fmla="*/ 47373 h 153045"/>
              <a:gd name="connsiteX1" fmla="*/ 136722 w 168249"/>
              <a:gd name="connsiteY1" fmla="*/ 7507 h 153045"/>
              <a:gd name="connsiteX2" fmla="*/ 153615 w 168249"/>
              <a:gd name="connsiteY2" fmla="*/ 11899 h 153045"/>
              <a:gd name="connsiteX3" fmla="*/ 137398 w 168249"/>
              <a:gd name="connsiteY3" fmla="*/ 30143 h 153045"/>
              <a:gd name="connsiteX4" fmla="*/ 150236 w 168249"/>
              <a:gd name="connsiteY4" fmla="*/ 41968 h 153045"/>
              <a:gd name="connsiteX5" fmla="*/ 168480 w 168249"/>
              <a:gd name="connsiteY5" fmla="*/ 22373 h 153045"/>
              <a:gd name="connsiteX6" fmla="*/ 137060 w 168249"/>
              <a:gd name="connsiteY6" fmla="*/ 75 h 153045"/>
              <a:gd name="connsiteX7" fmla="*/ 101586 w 168249"/>
              <a:gd name="connsiteY7" fmla="*/ 25751 h 153045"/>
              <a:gd name="connsiteX8" fmla="*/ 65098 w 168249"/>
              <a:gd name="connsiteY8" fmla="*/ 75 h 153045"/>
              <a:gd name="connsiteX9" fmla="*/ 10704 w 168249"/>
              <a:gd name="connsiteY9" fmla="*/ 52103 h 153045"/>
              <a:gd name="connsiteX10" fmla="*/ 14758 w 168249"/>
              <a:gd name="connsiteY10" fmla="*/ 55482 h 153045"/>
              <a:gd name="connsiteX11" fmla="*/ 19150 w 168249"/>
              <a:gd name="connsiteY11" fmla="*/ 51765 h 153045"/>
              <a:gd name="connsiteX12" fmla="*/ 64422 w 168249"/>
              <a:gd name="connsiteY12" fmla="*/ 7507 h 153045"/>
              <a:gd name="connsiteX13" fmla="*/ 82666 w 168249"/>
              <a:gd name="connsiteY13" fmla="*/ 30143 h 153045"/>
              <a:gd name="connsiteX14" fmla="*/ 64422 w 168249"/>
              <a:gd name="connsiteY14" fmla="*/ 110551 h 153045"/>
              <a:gd name="connsiteX15" fmla="*/ 32326 w 168249"/>
              <a:gd name="connsiteY15" fmla="*/ 145687 h 153045"/>
              <a:gd name="connsiteX16" fmla="*/ 15434 w 168249"/>
              <a:gd name="connsiteY16" fmla="*/ 141295 h 153045"/>
              <a:gd name="connsiteX17" fmla="*/ 31313 w 168249"/>
              <a:gd name="connsiteY17" fmla="*/ 123051 h 153045"/>
              <a:gd name="connsiteX18" fmla="*/ 18813 w 168249"/>
              <a:gd name="connsiteY18" fmla="*/ 111227 h 153045"/>
              <a:gd name="connsiteX19" fmla="*/ 231 w 168249"/>
              <a:gd name="connsiteY19" fmla="*/ 130822 h 153045"/>
              <a:gd name="connsiteX20" fmla="*/ 31989 w 168249"/>
              <a:gd name="connsiteY20" fmla="*/ 153120 h 153045"/>
              <a:gd name="connsiteX21" fmla="*/ 67463 w 168249"/>
              <a:gd name="connsiteY21" fmla="*/ 127443 h 153045"/>
              <a:gd name="connsiteX22" fmla="*/ 103951 w 168249"/>
              <a:gd name="connsiteY22" fmla="*/ 153120 h 153045"/>
              <a:gd name="connsiteX23" fmla="*/ 158007 w 168249"/>
              <a:gd name="connsiteY23" fmla="*/ 101091 h 153045"/>
              <a:gd name="connsiteX24" fmla="*/ 153952 w 168249"/>
              <a:gd name="connsiteY24" fmla="*/ 97713 h 153045"/>
              <a:gd name="connsiteX25" fmla="*/ 149560 w 168249"/>
              <a:gd name="connsiteY25" fmla="*/ 101429 h 153045"/>
              <a:gd name="connsiteX26" fmla="*/ 104626 w 168249"/>
              <a:gd name="connsiteY26" fmla="*/ 145687 h 153045"/>
              <a:gd name="connsiteX27" fmla="*/ 86045 w 168249"/>
              <a:gd name="connsiteY27" fmla="*/ 123389 h 153045"/>
              <a:gd name="connsiteX28" fmla="*/ 91788 w 168249"/>
              <a:gd name="connsiteY28" fmla="*/ 93659 h 153045"/>
              <a:gd name="connsiteX29" fmla="*/ 103275 w 168249"/>
              <a:gd name="connsiteY29" fmla="*/ 47373 h 15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249" h="153045">
                <a:moveTo>
                  <a:pt x="103275" y="47373"/>
                </a:moveTo>
                <a:cubicBezTo>
                  <a:pt x="105302" y="38589"/>
                  <a:pt x="113073" y="7507"/>
                  <a:pt x="136722" y="7507"/>
                </a:cubicBezTo>
                <a:cubicBezTo>
                  <a:pt x="138411" y="7507"/>
                  <a:pt x="146520" y="7507"/>
                  <a:pt x="153615" y="11899"/>
                </a:cubicBezTo>
                <a:cubicBezTo>
                  <a:pt x="144155" y="13589"/>
                  <a:pt x="137398" y="22035"/>
                  <a:pt x="137398" y="30143"/>
                </a:cubicBezTo>
                <a:cubicBezTo>
                  <a:pt x="137398" y="35549"/>
                  <a:pt x="141114" y="41968"/>
                  <a:pt x="150236" y="41968"/>
                </a:cubicBezTo>
                <a:cubicBezTo>
                  <a:pt x="157669" y="41968"/>
                  <a:pt x="168480" y="35887"/>
                  <a:pt x="168480" y="22373"/>
                </a:cubicBezTo>
                <a:cubicBezTo>
                  <a:pt x="168480" y="4805"/>
                  <a:pt x="148547" y="75"/>
                  <a:pt x="137060" y="75"/>
                </a:cubicBezTo>
                <a:cubicBezTo>
                  <a:pt x="117465" y="75"/>
                  <a:pt x="105640" y="17981"/>
                  <a:pt x="101586" y="25751"/>
                </a:cubicBezTo>
                <a:cubicBezTo>
                  <a:pt x="93139" y="3453"/>
                  <a:pt x="74896" y="75"/>
                  <a:pt x="65098" y="75"/>
                </a:cubicBezTo>
                <a:cubicBezTo>
                  <a:pt x="29962" y="75"/>
                  <a:pt x="10704" y="43657"/>
                  <a:pt x="10704" y="52103"/>
                </a:cubicBezTo>
                <a:cubicBezTo>
                  <a:pt x="10704" y="55482"/>
                  <a:pt x="14083" y="55482"/>
                  <a:pt x="14758" y="55482"/>
                </a:cubicBezTo>
                <a:cubicBezTo>
                  <a:pt x="17461" y="55482"/>
                  <a:pt x="18475" y="54806"/>
                  <a:pt x="19150" y="51765"/>
                </a:cubicBezTo>
                <a:cubicBezTo>
                  <a:pt x="30637" y="15954"/>
                  <a:pt x="52935" y="7507"/>
                  <a:pt x="64422" y="7507"/>
                </a:cubicBezTo>
                <a:cubicBezTo>
                  <a:pt x="70841" y="7507"/>
                  <a:pt x="82666" y="10548"/>
                  <a:pt x="82666" y="30143"/>
                </a:cubicBezTo>
                <a:cubicBezTo>
                  <a:pt x="82666" y="40617"/>
                  <a:pt x="76923" y="63252"/>
                  <a:pt x="64422" y="110551"/>
                </a:cubicBezTo>
                <a:cubicBezTo>
                  <a:pt x="59017" y="131498"/>
                  <a:pt x="47192" y="145687"/>
                  <a:pt x="32326" y="145687"/>
                </a:cubicBezTo>
                <a:cubicBezTo>
                  <a:pt x="30299" y="145687"/>
                  <a:pt x="22529" y="145687"/>
                  <a:pt x="15434" y="141295"/>
                </a:cubicBezTo>
                <a:cubicBezTo>
                  <a:pt x="23880" y="139606"/>
                  <a:pt x="31313" y="132511"/>
                  <a:pt x="31313" y="123051"/>
                </a:cubicBezTo>
                <a:cubicBezTo>
                  <a:pt x="31313" y="113930"/>
                  <a:pt x="23880" y="111227"/>
                  <a:pt x="18813" y="111227"/>
                </a:cubicBezTo>
                <a:cubicBezTo>
                  <a:pt x="8677" y="111227"/>
                  <a:pt x="231" y="120011"/>
                  <a:pt x="231" y="130822"/>
                </a:cubicBezTo>
                <a:cubicBezTo>
                  <a:pt x="231" y="146363"/>
                  <a:pt x="17123" y="153120"/>
                  <a:pt x="31989" y="153120"/>
                </a:cubicBezTo>
                <a:cubicBezTo>
                  <a:pt x="54287" y="153120"/>
                  <a:pt x="66449" y="129471"/>
                  <a:pt x="67463" y="127443"/>
                </a:cubicBezTo>
                <a:cubicBezTo>
                  <a:pt x="71517" y="139944"/>
                  <a:pt x="83680" y="153120"/>
                  <a:pt x="103951" y="153120"/>
                </a:cubicBezTo>
                <a:cubicBezTo>
                  <a:pt x="138749" y="153120"/>
                  <a:pt x="158007" y="109537"/>
                  <a:pt x="158007" y="101091"/>
                </a:cubicBezTo>
                <a:cubicBezTo>
                  <a:pt x="158007" y="97713"/>
                  <a:pt x="154966" y="97713"/>
                  <a:pt x="153952" y="97713"/>
                </a:cubicBezTo>
                <a:cubicBezTo>
                  <a:pt x="150912" y="97713"/>
                  <a:pt x="150236" y="99064"/>
                  <a:pt x="149560" y="101429"/>
                </a:cubicBezTo>
                <a:cubicBezTo>
                  <a:pt x="138411" y="137579"/>
                  <a:pt x="115438" y="145687"/>
                  <a:pt x="104626" y="145687"/>
                </a:cubicBezTo>
                <a:cubicBezTo>
                  <a:pt x="91450" y="145687"/>
                  <a:pt x="86045" y="134876"/>
                  <a:pt x="86045" y="123389"/>
                </a:cubicBezTo>
                <a:cubicBezTo>
                  <a:pt x="86045" y="115957"/>
                  <a:pt x="88072" y="108524"/>
                  <a:pt x="91788" y="93659"/>
                </a:cubicBezTo>
                <a:lnTo>
                  <a:pt x="103275" y="47373"/>
                </a:lnTo>
                <a:close/>
              </a:path>
            </a:pathLst>
          </a:custGeom>
          <a:solidFill>
            <a:srgbClr val="000000"/>
          </a:solidFill>
          <a:ln w="3333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75" name="Groupe 474">
            <a:extLst>
              <a:ext uri="{FF2B5EF4-FFF2-40B4-BE49-F238E27FC236}">
                <a16:creationId xmlns:a16="http://schemas.microsoft.com/office/drawing/2014/main" id="{AC7053CE-6990-816D-147B-7EEF61CB2AFD}"/>
              </a:ext>
            </a:extLst>
          </p:cNvPr>
          <p:cNvGrpSpPr/>
          <p:nvPr/>
        </p:nvGrpSpPr>
        <p:grpSpPr>
          <a:xfrm>
            <a:off x="2002037" y="4697503"/>
            <a:ext cx="591626" cy="240672"/>
            <a:chOff x="2002037" y="4697503"/>
            <a:chExt cx="591626" cy="240672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44EF5CE0-2D77-A32C-11BC-A6FDE2BF0BCE}"/>
                </a:ext>
              </a:extLst>
            </p:cNvPr>
            <p:cNvCxnSpPr>
              <a:cxnSpLocks/>
            </p:cNvCxnSpPr>
            <p:nvPr/>
          </p:nvCxnSpPr>
          <p:spPr>
            <a:xfrm>
              <a:off x="2002037" y="4697503"/>
              <a:ext cx="591626" cy="0"/>
            </a:xfrm>
            <a:prstGeom prst="line">
              <a:avLst/>
            </a:prstGeom>
            <a:ln w="12700"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Graphique 393 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y&#10;$$&#10;&#10;&#10;\end{document}&#10;" title="IguanaTex Vector Display">
              <a:extLst>
                <a:ext uri="{FF2B5EF4-FFF2-40B4-BE49-F238E27FC236}">
                  <a16:creationId xmlns:a16="http://schemas.microsoft.com/office/drawing/2014/main" id="{BD99D177-AC03-C990-BF4B-E0774CCC383E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2235200" y="4749800"/>
              <a:ext cx="127425" cy="188375"/>
            </a:xfrm>
            <a:custGeom>
              <a:avLst/>
              <a:gdLst>
                <a:gd name="connsiteX0" fmla="*/ 116262 w 117046"/>
                <a:gd name="connsiteY0" fmla="*/ 16429 h 173461"/>
                <a:gd name="connsiteX1" fmla="*/ 117278 w 117046"/>
                <a:gd name="connsiteY1" fmla="*/ 10263 h 173461"/>
                <a:gd name="connsiteX2" fmla="*/ 109915 w 117046"/>
                <a:gd name="connsiteY2" fmla="*/ 3024 h 173461"/>
                <a:gd name="connsiteX3" fmla="*/ 101028 w 117046"/>
                <a:gd name="connsiteY3" fmla="*/ 8654 h 173461"/>
                <a:gd name="connsiteX4" fmla="*/ 97474 w 117046"/>
                <a:gd name="connsiteY4" fmla="*/ 23131 h 173461"/>
                <a:gd name="connsiteX5" fmla="*/ 92396 w 117046"/>
                <a:gd name="connsiteY5" fmla="*/ 44580 h 173461"/>
                <a:gd name="connsiteX6" fmla="*/ 80971 w 117046"/>
                <a:gd name="connsiteY6" fmla="*/ 92838 h 173461"/>
                <a:gd name="connsiteX7" fmla="*/ 52280 w 117046"/>
                <a:gd name="connsiteY7" fmla="*/ 115626 h 173461"/>
                <a:gd name="connsiteX8" fmla="*/ 36538 w 117046"/>
                <a:gd name="connsiteY8" fmla="*/ 93910 h 173461"/>
                <a:gd name="connsiteX9" fmla="*/ 49487 w 117046"/>
                <a:gd name="connsiteY9" fmla="*/ 41362 h 173461"/>
                <a:gd name="connsiteX10" fmla="*/ 54565 w 117046"/>
                <a:gd name="connsiteY10" fmla="*/ 22059 h 173461"/>
                <a:gd name="connsiteX11" fmla="*/ 33746 w 117046"/>
                <a:gd name="connsiteY11" fmla="*/ 75 h 173461"/>
                <a:gd name="connsiteX12" fmla="*/ 231 w 117046"/>
                <a:gd name="connsiteY12" fmla="*/ 41362 h 173461"/>
                <a:gd name="connsiteX13" fmla="*/ 3278 w 117046"/>
                <a:gd name="connsiteY13" fmla="*/ 44043 h 173461"/>
                <a:gd name="connsiteX14" fmla="*/ 7340 w 117046"/>
                <a:gd name="connsiteY14" fmla="*/ 39218 h 173461"/>
                <a:gd name="connsiteX15" fmla="*/ 32984 w 117046"/>
                <a:gd name="connsiteY15" fmla="*/ 5973 h 173461"/>
                <a:gd name="connsiteX16" fmla="*/ 39331 w 117046"/>
                <a:gd name="connsiteY16" fmla="*/ 14552 h 173461"/>
                <a:gd name="connsiteX17" fmla="*/ 35015 w 117046"/>
                <a:gd name="connsiteY17" fmla="*/ 33319 h 173461"/>
                <a:gd name="connsiteX18" fmla="*/ 20289 w 117046"/>
                <a:gd name="connsiteY18" fmla="*/ 89621 h 173461"/>
                <a:gd name="connsiteX19" fmla="*/ 51264 w 117046"/>
                <a:gd name="connsiteY19" fmla="*/ 121525 h 173461"/>
                <a:gd name="connsiteX20" fmla="*/ 76908 w 117046"/>
                <a:gd name="connsiteY20" fmla="*/ 109460 h 173461"/>
                <a:gd name="connsiteX21" fmla="*/ 60405 w 117046"/>
                <a:gd name="connsiteY21" fmla="*/ 150748 h 173461"/>
                <a:gd name="connsiteX22" fmla="*/ 32476 w 117046"/>
                <a:gd name="connsiteY22" fmla="*/ 167638 h 173461"/>
                <a:gd name="connsiteX23" fmla="*/ 13180 w 117046"/>
                <a:gd name="connsiteY23" fmla="*/ 156378 h 173461"/>
                <a:gd name="connsiteX24" fmla="*/ 24097 w 117046"/>
                <a:gd name="connsiteY24" fmla="*/ 153161 h 173461"/>
                <a:gd name="connsiteX25" fmla="*/ 29175 w 117046"/>
                <a:gd name="connsiteY25" fmla="*/ 142168 h 173461"/>
                <a:gd name="connsiteX26" fmla="*/ 19781 w 117046"/>
                <a:gd name="connsiteY26" fmla="*/ 132785 h 173461"/>
                <a:gd name="connsiteX27" fmla="*/ 5563 w 117046"/>
                <a:gd name="connsiteY27" fmla="*/ 150211 h 173461"/>
                <a:gd name="connsiteX28" fmla="*/ 32476 w 117046"/>
                <a:gd name="connsiteY28" fmla="*/ 173536 h 173461"/>
                <a:gd name="connsiteX29" fmla="*/ 91888 w 117046"/>
                <a:gd name="connsiteY29" fmla="*/ 118844 h 173461"/>
                <a:gd name="connsiteX30" fmla="*/ 116262 w 117046"/>
                <a:gd name="connsiteY30" fmla="*/ 16429 h 17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7046" h="173461">
                  <a:moveTo>
                    <a:pt x="116262" y="16429"/>
                  </a:moveTo>
                  <a:cubicBezTo>
                    <a:pt x="117278" y="12675"/>
                    <a:pt x="117278" y="12139"/>
                    <a:pt x="117278" y="10263"/>
                  </a:cubicBezTo>
                  <a:cubicBezTo>
                    <a:pt x="117278" y="5437"/>
                    <a:pt x="113723" y="3024"/>
                    <a:pt x="109915" y="3024"/>
                  </a:cubicBezTo>
                  <a:cubicBezTo>
                    <a:pt x="107376" y="3024"/>
                    <a:pt x="103314" y="4632"/>
                    <a:pt x="101028" y="8654"/>
                  </a:cubicBezTo>
                  <a:cubicBezTo>
                    <a:pt x="100521" y="9994"/>
                    <a:pt x="98489" y="18306"/>
                    <a:pt x="97474" y="23131"/>
                  </a:cubicBezTo>
                  <a:cubicBezTo>
                    <a:pt x="95697" y="30102"/>
                    <a:pt x="93919" y="37341"/>
                    <a:pt x="92396" y="44580"/>
                  </a:cubicBezTo>
                  <a:lnTo>
                    <a:pt x="80971" y="92838"/>
                  </a:lnTo>
                  <a:cubicBezTo>
                    <a:pt x="79955" y="96859"/>
                    <a:pt x="69037" y="115626"/>
                    <a:pt x="52280" y="115626"/>
                  </a:cubicBezTo>
                  <a:cubicBezTo>
                    <a:pt x="39331" y="115626"/>
                    <a:pt x="36538" y="103830"/>
                    <a:pt x="36538" y="93910"/>
                  </a:cubicBezTo>
                  <a:cubicBezTo>
                    <a:pt x="36538" y="81578"/>
                    <a:pt x="40855" y="64955"/>
                    <a:pt x="49487" y="41362"/>
                  </a:cubicBezTo>
                  <a:cubicBezTo>
                    <a:pt x="53550" y="30370"/>
                    <a:pt x="54565" y="27421"/>
                    <a:pt x="54565" y="22059"/>
                  </a:cubicBezTo>
                  <a:cubicBezTo>
                    <a:pt x="54565" y="9994"/>
                    <a:pt x="46440" y="75"/>
                    <a:pt x="33746" y="75"/>
                  </a:cubicBezTo>
                  <a:cubicBezTo>
                    <a:pt x="9625" y="75"/>
                    <a:pt x="231" y="38949"/>
                    <a:pt x="231" y="41362"/>
                  </a:cubicBezTo>
                  <a:cubicBezTo>
                    <a:pt x="231" y="44043"/>
                    <a:pt x="2770" y="44043"/>
                    <a:pt x="3278" y="44043"/>
                  </a:cubicBezTo>
                  <a:cubicBezTo>
                    <a:pt x="5817" y="44043"/>
                    <a:pt x="6071" y="43507"/>
                    <a:pt x="7340" y="39218"/>
                  </a:cubicBezTo>
                  <a:cubicBezTo>
                    <a:pt x="14195" y="14016"/>
                    <a:pt x="24351" y="5973"/>
                    <a:pt x="32984" y="5973"/>
                  </a:cubicBezTo>
                  <a:cubicBezTo>
                    <a:pt x="35015" y="5973"/>
                    <a:pt x="39331" y="5973"/>
                    <a:pt x="39331" y="14552"/>
                  </a:cubicBezTo>
                  <a:cubicBezTo>
                    <a:pt x="39331" y="21255"/>
                    <a:pt x="36792" y="28225"/>
                    <a:pt x="35015" y="33319"/>
                  </a:cubicBezTo>
                  <a:cubicBezTo>
                    <a:pt x="24859" y="61738"/>
                    <a:pt x="20289" y="77020"/>
                    <a:pt x="20289" y="89621"/>
                  </a:cubicBezTo>
                  <a:cubicBezTo>
                    <a:pt x="20289" y="113482"/>
                    <a:pt x="36284" y="121525"/>
                    <a:pt x="51264" y="121525"/>
                  </a:cubicBezTo>
                  <a:cubicBezTo>
                    <a:pt x="61166" y="121525"/>
                    <a:pt x="69799" y="116967"/>
                    <a:pt x="76908" y="109460"/>
                  </a:cubicBezTo>
                  <a:cubicBezTo>
                    <a:pt x="73607" y="123401"/>
                    <a:pt x="70561" y="136538"/>
                    <a:pt x="60405" y="150748"/>
                  </a:cubicBezTo>
                  <a:cubicBezTo>
                    <a:pt x="53803" y="159863"/>
                    <a:pt x="44155" y="167638"/>
                    <a:pt x="32476" y="167638"/>
                  </a:cubicBezTo>
                  <a:cubicBezTo>
                    <a:pt x="28921" y="167638"/>
                    <a:pt x="17496" y="166834"/>
                    <a:pt x="13180" y="156378"/>
                  </a:cubicBezTo>
                  <a:cubicBezTo>
                    <a:pt x="17242" y="156378"/>
                    <a:pt x="20543" y="156378"/>
                    <a:pt x="24097" y="153161"/>
                  </a:cubicBezTo>
                  <a:cubicBezTo>
                    <a:pt x="26636" y="150748"/>
                    <a:pt x="29175" y="147262"/>
                    <a:pt x="29175" y="142168"/>
                  </a:cubicBezTo>
                  <a:cubicBezTo>
                    <a:pt x="29175" y="133857"/>
                    <a:pt x="22320" y="132785"/>
                    <a:pt x="19781" y="132785"/>
                  </a:cubicBezTo>
                  <a:cubicBezTo>
                    <a:pt x="13941" y="132785"/>
                    <a:pt x="5563" y="137074"/>
                    <a:pt x="5563" y="150211"/>
                  </a:cubicBezTo>
                  <a:cubicBezTo>
                    <a:pt x="5563" y="163617"/>
                    <a:pt x="16734" y="173536"/>
                    <a:pt x="32476" y="173536"/>
                  </a:cubicBezTo>
                  <a:cubicBezTo>
                    <a:pt x="58628" y="173536"/>
                    <a:pt x="84779" y="149139"/>
                    <a:pt x="91888" y="118844"/>
                  </a:cubicBezTo>
                  <a:lnTo>
                    <a:pt x="116262" y="16429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66" name="Groupe 465">
            <a:extLst>
              <a:ext uri="{FF2B5EF4-FFF2-40B4-BE49-F238E27FC236}">
                <a16:creationId xmlns:a16="http://schemas.microsoft.com/office/drawing/2014/main" id="{FF90E5EE-7723-1C27-1C90-2F38B3F7BCB8}"/>
              </a:ext>
            </a:extLst>
          </p:cNvPr>
          <p:cNvGrpSpPr/>
          <p:nvPr/>
        </p:nvGrpSpPr>
        <p:grpSpPr>
          <a:xfrm>
            <a:off x="1989507" y="3286452"/>
            <a:ext cx="1995947" cy="1256340"/>
            <a:chOff x="1989507" y="3286452"/>
            <a:chExt cx="1995947" cy="1256340"/>
          </a:xfrm>
        </p:grpSpPr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B31F957A-C5D5-B15C-8DED-5063AE9125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2037" y="4209394"/>
              <a:ext cx="1229319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0C567B2-9B5B-674B-DB65-04C264AEB1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9507" y="4542792"/>
              <a:ext cx="124185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5" name="Groupe 464">
              <a:extLst>
                <a:ext uri="{FF2B5EF4-FFF2-40B4-BE49-F238E27FC236}">
                  <a16:creationId xmlns:a16="http://schemas.microsoft.com/office/drawing/2014/main" id="{905EFB16-83FC-5C3F-4EE4-FB68EA2384D3}"/>
                </a:ext>
              </a:extLst>
            </p:cNvPr>
            <p:cNvGrpSpPr/>
            <p:nvPr/>
          </p:nvGrpSpPr>
          <p:grpSpPr>
            <a:xfrm>
              <a:off x="2593663" y="3286452"/>
              <a:ext cx="1391791" cy="1256340"/>
              <a:chOff x="2593663" y="3286452"/>
              <a:chExt cx="1391791" cy="1256340"/>
            </a:xfrm>
          </p:grpSpPr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DBB03BA8-0CC9-3282-20FE-5E62CF2927A6}"/>
                  </a:ext>
                </a:extLst>
              </p:cNvPr>
              <p:cNvSpPr/>
              <p:nvPr/>
            </p:nvSpPr>
            <p:spPr>
              <a:xfrm>
                <a:off x="2593663" y="4209394"/>
                <a:ext cx="318075" cy="333398"/>
              </a:xfrm>
              <a:custGeom>
                <a:avLst/>
                <a:gdLst>
                  <a:gd name="connsiteX0" fmla="*/ 1143000 w 1180070"/>
                  <a:gd name="connsiteY0" fmla="*/ 55605 h 432486"/>
                  <a:gd name="connsiteX1" fmla="*/ 1167714 w 1180070"/>
                  <a:gd name="connsiteY1" fmla="*/ 228600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143000 w 1180070"/>
                  <a:gd name="connsiteY5" fmla="*/ 55605 h 432486"/>
                  <a:gd name="connsiteX0" fmla="*/ 1118287 w 1180070"/>
                  <a:gd name="connsiteY0" fmla="*/ 0 h 432486"/>
                  <a:gd name="connsiteX1" fmla="*/ 1167714 w 1180070"/>
                  <a:gd name="connsiteY1" fmla="*/ 228600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118287 w 1180070"/>
                  <a:gd name="connsiteY5" fmla="*/ 0 h 432486"/>
                  <a:gd name="connsiteX0" fmla="*/ 1118287 w 1180070"/>
                  <a:gd name="connsiteY0" fmla="*/ 0 h 432486"/>
                  <a:gd name="connsiteX1" fmla="*/ 1155357 w 1180070"/>
                  <a:gd name="connsiteY1" fmla="*/ 234778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118287 w 1180070"/>
                  <a:gd name="connsiteY5" fmla="*/ 0 h 432486"/>
                  <a:gd name="connsiteX0" fmla="*/ 1126754 w 1180070"/>
                  <a:gd name="connsiteY0" fmla="*/ 0 h 432486"/>
                  <a:gd name="connsiteX1" fmla="*/ 1155357 w 1180070"/>
                  <a:gd name="connsiteY1" fmla="*/ 234778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126754 w 1180070"/>
                  <a:gd name="connsiteY5" fmla="*/ 0 h 432486"/>
                  <a:gd name="connsiteX0" fmla="*/ 1139454 w 1180070"/>
                  <a:gd name="connsiteY0" fmla="*/ 4233 h 432486"/>
                  <a:gd name="connsiteX1" fmla="*/ 1155357 w 1180070"/>
                  <a:gd name="connsiteY1" fmla="*/ 234778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139454 w 1180070"/>
                  <a:gd name="connsiteY5" fmla="*/ 4233 h 432486"/>
                  <a:gd name="connsiteX0" fmla="*/ 1139454 w 1180070"/>
                  <a:gd name="connsiteY0" fmla="*/ 4233 h 432486"/>
                  <a:gd name="connsiteX1" fmla="*/ 1159590 w 1180070"/>
                  <a:gd name="connsiteY1" fmla="*/ 234778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139454 w 1180070"/>
                  <a:gd name="connsiteY5" fmla="*/ 4233 h 432486"/>
                  <a:gd name="connsiteX0" fmla="*/ 1057730 w 1180070"/>
                  <a:gd name="connsiteY0" fmla="*/ 4233 h 432486"/>
                  <a:gd name="connsiteX1" fmla="*/ 1159590 w 1180070"/>
                  <a:gd name="connsiteY1" fmla="*/ 234778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057730 w 1180070"/>
                  <a:gd name="connsiteY5" fmla="*/ 4233 h 432486"/>
                  <a:gd name="connsiteX0" fmla="*/ 1057730 w 1180070"/>
                  <a:gd name="connsiteY0" fmla="*/ 4233 h 432486"/>
                  <a:gd name="connsiteX1" fmla="*/ 1132348 w 1180070"/>
                  <a:gd name="connsiteY1" fmla="*/ 234778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057730 w 1180070"/>
                  <a:gd name="connsiteY5" fmla="*/ 4233 h 432486"/>
                  <a:gd name="connsiteX0" fmla="*/ 1057730 w 1180070"/>
                  <a:gd name="connsiteY0" fmla="*/ 4233 h 432486"/>
                  <a:gd name="connsiteX1" fmla="*/ 1132348 w 1180070"/>
                  <a:gd name="connsiteY1" fmla="*/ 234778 h 432486"/>
                  <a:gd name="connsiteX2" fmla="*/ 1180070 w 1180070"/>
                  <a:gd name="connsiteY2" fmla="*/ 432486 h 432486"/>
                  <a:gd name="connsiteX3" fmla="*/ 0 w 1180070"/>
                  <a:gd name="connsiteY3" fmla="*/ 432486 h 432486"/>
                  <a:gd name="connsiteX4" fmla="*/ 0 w 1180070"/>
                  <a:gd name="connsiteY4" fmla="*/ 0 h 432486"/>
                  <a:gd name="connsiteX5" fmla="*/ 1057730 w 1180070"/>
                  <a:gd name="connsiteY5" fmla="*/ 4233 h 43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0070" h="432486">
                    <a:moveTo>
                      <a:pt x="1057730" y="4233"/>
                    </a:moveTo>
                    <a:cubicBezTo>
                      <a:pt x="1082603" y="81081"/>
                      <a:pt x="1098394" y="151580"/>
                      <a:pt x="1132348" y="234778"/>
                    </a:cubicBezTo>
                    <a:lnTo>
                      <a:pt x="1180070" y="432486"/>
                    </a:lnTo>
                    <a:lnTo>
                      <a:pt x="0" y="432486"/>
                    </a:lnTo>
                    <a:lnTo>
                      <a:pt x="0" y="0"/>
                    </a:lnTo>
                    <a:lnTo>
                      <a:pt x="1057730" y="4233"/>
                    </a:lnTo>
                    <a:close/>
                  </a:path>
                </a:pathLst>
              </a:custGeom>
              <a:solidFill>
                <a:srgbClr val="97D4E7">
                  <a:alpha val="86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59C60DCE-8060-DADB-E833-ED371F099B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718752" y="3882239"/>
                <a:ext cx="392309" cy="526933"/>
              </a:xfrm>
              <a:prstGeom prst="straightConnector1">
                <a:avLst/>
              </a:prstGeom>
              <a:solidFill>
                <a:srgbClr val="00B8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lg"/>
                <a:tailEnd type="non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0C3E80A0-0114-9561-2C98-AFEE58026209}"/>
                  </a:ext>
                </a:extLst>
              </p:cNvPr>
              <p:cNvSpPr txBox="1"/>
              <p:nvPr/>
            </p:nvSpPr>
            <p:spPr>
              <a:xfrm>
                <a:off x="2654196" y="3286452"/>
                <a:ext cx="13312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/>
                  <a:t>Volume de contrôle</a:t>
                </a:r>
              </a:p>
            </p:txBody>
          </p:sp>
        </p:grp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C824FB42-1F4B-B937-1942-ACF49BD8076A}"/>
              </a:ext>
            </a:extLst>
          </p:cNvPr>
          <p:cNvSpPr txBox="1"/>
          <p:nvPr/>
        </p:nvSpPr>
        <p:spPr>
          <a:xfrm>
            <a:off x="3802154" y="1301628"/>
            <a:ext cx="44475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Hypothèses :</a:t>
            </a:r>
          </a:p>
          <a:p>
            <a:pPr algn="l"/>
            <a:endParaRPr lang="fr-FR" sz="2000"/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 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écoulement laminaire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profil de T linéaire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la vapeur ne cisaille pas le liquide</a:t>
            </a:r>
          </a:p>
        </p:txBody>
      </p:sp>
      <p:grpSp>
        <p:nvGrpSpPr>
          <p:cNvPr id="486" name="Groupe 485" descr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= T_{\text{sat}}&#10;$$&#10;&#10;&#10;\end{document}&#10;" title="IguanaTex Vector Display">
            <a:extLst>
              <a:ext uri="{FF2B5EF4-FFF2-40B4-BE49-F238E27FC236}">
                <a16:creationId xmlns:a16="http://schemas.microsoft.com/office/drawing/2014/main" id="{1ED67A27-8529-7892-6D23-73C5DCA316EC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4203700" y="1917700"/>
            <a:ext cx="1181509" cy="263836"/>
            <a:chOff x="10277653" y="4058200"/>
            <a:chExt cx="1181509" cy="263836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41F955A-AB0B-D76A-E944-97F46004E0A5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0277653" y="4058200"/>
              <a:ext cx="193576" cy="212387"/>
            </a:xfrm>
            <a:custGeom>
              <a:avLst/>
              <a:gdLst>
                <a:gd name="connsiteX0" fmla="*/ 114935 w 193576"/>
                <a:gd name="connsiteY0" fmla="*/ 22035 h 212387"/>
                <a:gd name="connsiteX1" fmla="*/ 121482 w 193576"/>
                <a:gd name="connsiteY1" fmla="*/ 10427 h 212387"/>
                <a:gd name="connsiteX2" fmla="*/ 139416 w 193576"/>
                <a:gd name="connsiteY2" fmla="*/ 9800 h 212387"/>
                <a:gd name="connsiteX3" fmla="*/ 180978 w 193576"/>
                <a:gd name="connsiteY3" fmla="*/ 35525 h 212387"/>
                <a:gd name="connsiteX4" fmla="*/ 178701 w 193576"/>
                <a:gd name="connsiteY4" fmla="*/ 60622 h 212387"/>
                <a:gd name="connsiteX5" fmla="*/ 177847 w 193576"/>
                <a:gd name="connsiteY5" fmla="*/ 66583 h 212387"/>
                <a:gd name="connsiteX6" fmla="*/ 181263 w 193576"/>
                <a:gd name="connsiteY6" fmla="*/ 70661 h 212387"/>
                <a:gd name="connsiteX7" fmla="*/ 185533 w 193576"/>
                <a:gd name="connsiteY7" fmla="*/ 63446 h 212387"/>
                <a:gd name="connsiteX8" fmla="*/ 193219 w 193576"/>
                <a:gd name="connsiteY8" fmla="*/ 8859 h 212387"/>
                <a:gd name="connsiteX9" fmla="*/ 193788 w 193576"/>
                <a:gd name="connsiteY9" fmla="*/ 3526 h 212387"/>
                <a:gd name="connsiteX10" fmla="*/ 186102 w 193576"/>
                <a:gd name="connsiteY10" fmla="*/ 75 h 212387"/>
                <a:gd name="connsiteX11" fmla="*/ 28110 w 193576"/>
                <a:gd name="connsiteY11" fmla="*/ 75 h 212387"/>
                <a:gd name="connsiteX12" fmla="*/ 19001 w 193576"/>
                <a:gd name="connsiteY12" fmla="*/ 6349 h 212387"/>
                <a:gd name="connsiteX13" fmla="*/ 1920 w 193576"/>
                <a:gd name="connsiteY13" fmla="*/ 61564 h 212387"/>
                <a:gd name="connsiteX14" fmla="*/ 212 w 193576"/>
                <a:gd name="connsiteY14" fmla="*/ 67211 h 212387"/>
                <a:gd name="connsiteX15" fmla="*/ 3628 w 193576"/>
                <a:gd name="connsiteY15" fmla="*/ 70661 h 212387"/>
                <a:gd name="connsiteX16" fmla="*/ 8468 w 193576"/>
                <a:gd name="connsiteY16" fmla="*/ 64073 h 212387"/>
                <a:gd name="connsiteX17" fmla="*/ 73373 w 193576"/>
                <a:gd name="connsiteY17" fmla="*/ 9800 h 212387"/>
                <a:gd name="connsiteX18" fmla="*/ 84475 w 193576"/>
                <a:gd name="connsiteY18" fmla="*/ 9800 h 212387"/>
                <a:gd name="connsiteX19" fmla="*/ 92446 w 193576"/>
                <a:gd name="connsiteY19" fmla="*/ 13565 h 212387"/>
                <a:gd name="connsiteX20" fmla="*/ 91307 w 193576"/>
                <a:gd name="connsiteY20" fmla="*/ 20153 h 212387"/>
                <a:gd name="connsiteX21" fmla="*/ 53161 w 193576"/>
                <a:gd name="connsiteY21" fmla="*/ 187678 h 212387"/>
                <a:gd name="connsiteX22" fmla="*/ 19285 w 193576"/>
                <a:gd name="connsiteY22" fmla="*/ 202737 h 212387"/>
                <a:gd name="connsiteX23" fmla="*/ 7329 w 193576"/>
                <a:gd name="connsiteY23" fmla="*/ 208698 h 212387"/>
                <a:gd name="connsiteX24" fmla="*/ 12168 w 193576"/>
                <a:gd name="connsiteY24" fmla="*/ 212462 h 212387"/>
                <a:gd name="connsiteX25" fmla="*/ 35512 w 193576"/>
                <a:gd name="connsiteY25" fmla="*/ 211835 h 212387"/>
                <a:gd name="connsiteX26" fmla="*/ 59708 w 193576"/>
                <a:gd name="connsiteY26" fmla="*/ 211521 h 212387"/>
                <a:gd name="connsiteX27" fmla="*/ 83336 w 193576"/>
                <a:gd name="connsiteY27" fmla="*/ 211835 h 212387"/>
                <a:gd name="connsiteX28" fmla="*/ 108102 w 193576"/>
                <a:gd name="connsiteY28" fmla="*/ 212462 h 212387"/>
                <a:gd name="connsiteX29" fmla="*/ 114365 w 193576"/>
                <a:gd name="connsiteY29" fmla="*/ 206188 h 212387"/>
                <a:gd name="connsiteX30" fmla="*/ 104686 w 193576"/>
                <a:gd name="connsiteY30" fmla="*/ 202737 h 212387"/>
                <a:gd name="connsiteX31" fmla="*/ 86468 w 193576"/>
                <a:gd name="connsiteY31" fmla="*/ 202109 h 212387"/>
                <a:gd name="connsiteX32" fmla="*/ 75935 w 193576"/>
                <a:gd name="connsiteY32" fmla="*/ 195208 h 212387"/>
                <a:gd name="connsiteX33" fmla="*/ 77073 w 193576"/>
                <a:gd name="connsiteY33" fmla="*/ 188620 h 212387"/>
                <a:gd name="connsiteX34" fmla="*/ 114935 w 193576"/>
                <a:gd name="connsiteY34" fmla="*/ 22035 h 21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3576" h="212387">
                  <a:moveTo>
                    <a:pt x="114935" y="22035"/>
                  </a:moveTo>
                  <a:cubicBezTo>
                    <a:pt x="116927" y="13251"/>
                    <a:pt x="118066" y="11369"/>
                    <a:pt x="121482" y="10427"/>
                  </a:cubicBezTo>
                  <a:cubicBezTo>
                    <a:pt x="124044" y="9800"/>
                    <a:pt x="133438" y="9800"/>
                    <a:pt x="139416" y="9800"/>
                  </a:cubicBezTo>
                  <a:cubicBezTo>
                    <a:pt x="168168" y="9800"/>
                    <a:pt x="180978" y="11055"/>
                    <a:pt x="180978" y="35525"/>
                  </a:cubicBezTo>
                  <a:cubicBezTo>
                    <a:pt x="180978" y="40231"/>
                    <a:pt x="179839" y="52466"/>
                    <a:pt x="178701" y="60622"/>
                  </a:cubicBezTo>
                  <a:cubicBezTo>
                    <a:pt x="178416" y="61877"/>
                    <a:pt x="177847" y="65642"/>
                    <a:pt x="177847" y="66583"/>
                  </a:cubicBezTo>
                  <a:cubicBezTo>
                    <a:pt x="177847" y="68465"/>
                    <a:pt x="178701" y="70661"/>
                    <a:pt x="181263" y="70661"/>
                  </a:cubicBezTo>
                  <a:cubicBezTo>
                    <a:pt x="184394" y="70661"/>
                    <a:pt x="184964" y="68152"/>
                    <a:pt x="185533" y="63446"/>
                  </a:cubicBezTo>
                  <a:lnTo>
                    <a:pt x="193219" y="8859"/>
                  </a:lnTo>
                  <a:cubicBezTo>
                    <a:pt x="193504" y="7604"/>
                    <a:pt x="193788" y="4467"/>
                    <a:pt x="193788" y="3526"/>
                  </a:cubicBezTo>
                  <a:cubicBezTo>
                    <a:pt x="193788" y="75"/>
                    <a:pt x="190942" y="75"/>
                    <a:pt x="186102" y="75"/>
                  </a:cubicBezTo>
                  <a:lnTo>
                    <a:pt x="28110" y="75"/>
                  </a:lnTo>
                  <a:cubicBezTo>
                    <a:pt x="21278" y="75"/>
                    <a:pt x="20993" y="388"/>
                    <a:pt x="19001" y="6349"/>
                  </a:cubicBezTo>
                  <a:lnTo>
                    <a:pt x="1920" y="61564"/>
                  </a:lnTo>
                  <a:cubicBezTo>
                    <a:pt x="1636" y="62191"/>
                    <a:pt x="212" y="66583"/>
                    <a:pt x="212" y="67211"/>
                  </a:cubicBezTo>
                  <a:cubicBezTo>
                    <a:pt x="212" y="69093"/>
                    <a:pt x="1636" y="70661"/>
                    <a:pt x="3628" y="70661"/>
                  </a:cubicBezTo>
                  <a:cubicBezTo>
                    <a:pt x="6475" y="70661"/>
                    <a:pt x="6760" y="69093"/>
                    <a:pt x="8468" y="64073"/>
                  </a:cubicBezTo>
                  <a:cubicBezTo>
                    <a:pt x="23840" y="15447"/>
                    <a:pt x="31241" y="9800"/>
                    <a:pt x="73373" y="9800"/>
                  </a:cubicBezTo>
                  <a:lnTo>
                    <a:pt x="84475" y="9800"/>
                  </a:lnTo>
                  <a:cubicBezTo>
                    <a:pt x="92446" y="9800"/>
                    <a:pt x="92446" y="11055"/>
                    <a:pt x="92446" y="13565"/>
                  </a:cubicBezTo>
                  <a:cubicBezTo>
                    <a:pt x="92446" y="15447"/>
                    <a:pt x="91592" y="19212"/>
                    <a:pt x="91307" y="20153"/>
                  </a:cubicBezTo>
                  <a:lnTo>
                    <a:pt x="53161" y="187678"/>
                  </a:lnTo>
                  <a:cubicBezTo>
                    <a:pt x="50599" y="199286"/>
                    <a:pt x="49745" y="202737"/>
                    <a:pt x="19285" y="202737"/>
                  </a:cubicBezTo>
                  <a:cubicBezTo>
                    <a:pt x="9037" y="202737"/>
                    <a:pt x="7329" y="202737"/>
                    <a:pt x="7329" y="208698"/>
                  </a:cubicBezTo>
                  <a:cubicBezTo>
                    <a:pt x="7329" y="212462"/>
                    <a:pt x="10460" y="212462"/>
                    <a:pt x="12168" y="212462"/>
                  </a:cubicBezTo>
                  <a:cubicBezTo>
                    <a:pt x="19855" y="212462"/>
                    <a:pt x="27825" y="211835"/>
                    <a:pt x="35512" y="211835"/>
                  </a:cubicBezTo>
                  <a:cubicBezTo>
                    <a:pt x="43482" y="211835"/>
                    <a:pt x="51738" y="211521"/>
                    <a:pt x="59708" y="211521"/>
                  </a:cubicBezTo>
                  <a:cubicBezTo>
                    <a:pt x="67679" y="211521"/>
                    <a:pt x="75650" y="211835"/>
                    <a:pt x="83336" y="211835"/>
                  </a:cubicBezTo>
                  <a:cubicBezTo>
                    <a:pt x="91592" y="211835"/>
                    <a:pt x="100132" y="212462"/>
                    <a:pt x="108102" y="212462"/>
                  </a:cubicBezTo>
                  <a:cubicBezTo>
                    <a:pt x="110949" y="212462"/>
                    <a:pt x="114365" y="212462"/>
                    <a:pt x="114365" y="206188"/>
                  </a:cubicBezTo>
                  <a:cubicBezTo>
                    <a:pt x="114365" y="202737"/>
                    <a:pt x="112088" y="202737"/>
                    <a:pt x="104686" y="202737"/>
                  </a:cubicBezTo>
                  <a:cubicBezTo>
                    <a:pt x="97570" y="202737"/>
                    <a:pt x="93869" y="202737"/>
                    <a:pt x="86468" y="202109"/>
                  </a:cubicBezTo>
                  <a:cubicBezTo>
                    <a:pt x="78212" y="201168"/>
                    <a:pt x="75935" y="200227"/>
                    <a:pt x="75935" y="195208"/>
                  </a:cubicBezTo>
                  <a:cubicBezTo>
                    <a:pt x="75935" y="194894"/>
                    <a:pt x="75935" y="193325"/>
                    <a:pt x="77073" y="188620"/>
                  </a:cubicBezTo>
                  <a:lnTo>
                    <a:pt x="114935" y="22035"/>
                  </a:lnTo>
                  <a:close/>
                </a:path>
              </a:pathLst>
            </a:custGeom>
            <a:solidFill>
              <a:srgbClr val="000000"/>
            </a:solidFill>
            <a:ln w="27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886EB99D-DD2D-8325-10F6-28D5C0EDF17C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0452918" y="4167656"/>
              <a:ext cx="155828" cy="154380"/>
            </a:xfrm>
            <a:custGeom>
              <a:avLst/>
              <a:gdLst>
                <a:gd name="connsiteX0" fmla="*/ 126953 w 155828"/>
                <a:gd name="connsiteY0" fmla="*/ 26209 h 154380"/>
                <a:gd name="connsiteX1" fmla="*/ 151464 w 155828"/>
                <a:gd name="connsiteY1" fmla="*/ 7982 h 154380"/>
                <a:gd name="connsiteX2" fmla="*/ 156047 w 155828"/>
                <a:gd name="connsiteY2" fmla="*/ 3151 h 154380"/>
                <a:gd name="connsiteX3" fmla="*/ 153257 w 155828"/>
                <a:gd name="connsiteY3" fmla="*/ 76 h 154380"/>
                <a:gd name="connsiteX4" fmla="*/ 137315 w 155828"/>
                <a:gd name="connsiteY4" fmla="*/ 955 h 154380"/>
                <a:gd name="connsiteX5" fmla="*/ 116591 w 155828"/>
                <a:gd name="connsiteY5" fmla="*/ 76 h 154380"/>
                <a:gd name="connsiteX6" fmla="*/ 112606 w 155828"/>
                <a:gd name="connsiteY6" fmla="*/ 4907 h 154380"/>
                <a:gd name="connsiteX7" fmla="*/ 116193 w 155828"/>
                <a:gd name="connsiteY7" fmla="*/ 7982 h 154380"/>
                <a:gd name="connsiteX8" fmla="*/ 124363 w 155828"/>
                <a:gd name="connsiteY8" fmla="*/ 14350 h 154380"/>
                <a:gd name="connsiteX9" fmla="*/ 120776 w 155828"/>
                <a:gd name="connsiteY9" fmla="*/ 23135 h 154380"/>
                <a:gd name="connsiteX10" fmla="*/ 55416 w 155828"/>
                <a:gd name="connsiteY10" fmla="*/ 129422 h 154380"/>
                <a:gd name="connsiteX11" fmla="*/ 37282 w 155828"/>
                <a:gd name="connsiteY11" fmla="*/ 17205 h 154380"/>
                <a:gd name="connsiteX12" fmla="*/ 36884 w 155828"/>
                <a:gd name="connsiteY12" fmla="*/ 13911 h 154380"/>
                <a:gd name="connsiteX13" fmla="*/ 49438 w 155828"/>
                <a:gd name="connsiteY13" fmla="*/ 7982 h 154380"/>
                <a:gd name="connsiteX14" fmla="*/ 55416 w 155828"/>
                <a:gd name="connsiteY14" fmla="*/ 3151 h 154380"/>
                <a:gd name="connsiteX15" fmla="*/ 52028 w 155828"/>
                <a:gd name="connsiteY15" fmla="*/ 76 h 154380"/>
                <a:gd name="connsiteX16" fmla="*/ 26322 w 155828"/>
                <a:gd name="connsiteY16" fmla="*/ 955 h 154380"/>
                <a:gd name="connsiteX17" fmla="*/ 4204 w 155828"/>
                <a:gd name="connsiteY17" fmla="*/ 76 h 154380"/>
                <a:gd name="connsiteX18" fmla="*/ 218 w 155828"/>
                <a:gd name="connsiteY18" fmla="*/ 4907 h 154380"/>
                <a:gd name="connsiteX19" fmla="*/ 5200 w 155828"/>
                <a:gd name="connsiteY19" fmla="*/ 7982 h 154380"/>
                <a:gd name="connsiteX20" fmla="*/ 17555 w 155828"/>
                <a:gd name="connsiteY20" fmla="*/ 15009 h 154380"/>
                <a:gd name="connsiteX21" fmla="*/ 39275 w 155828"/>
                <a:gd name="connsiteY21" fmla="*/ 148528 h 154380"/>
                <a:gd name="connsiteX22" fmla="*/ 44057 w 155828"/>
                <a:gd name="connsiteY22" fmla="*/ 154457 h 154380"/>
                <a:gd name="connsiteX23" fmla="*/ 50833 w 155828"/>
                <a:gd name="connsiteY23" fmla="*/ 149626 h 154380"/>
                <a:gd name="connsiteX24" fmla="*/ 126953 w 155828"/>
                <a:gd name="connsiteY24" fmla="*/ 26209 h 1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828" h="154380">
                  <a:moveTo>
                    <a:pt x="126953" y="26209"/>
                  </a:moveTo>
                  <a:cubicBezTo>
                    <a:pt x="134326" y="14350"/>
                    <a:pt x="140703" y="8860"/>
                    <a:pt x="151464" y="7982"/>
                  </a:cubicBezTo>
                  <a:cubicBezTo>
                    <a:pt x="153855" y="7762"/>
                    <a:pt x="156047" y="7543"/>
                    <a:pt x="156047" y="3151"/>
                  </a:cubicBezTo>
                  <a:cubicBezTo>
                    <a:pt x="156047" y="2492"/>
                    <a:pt x="155648" y="76"/>
                    <a:pt x="153257" y="76"/>
                  </a:cubicBezTo>
                  <a:cubicBezTo>
                    <a:pt x="148475" y="76"/>
                    <a:pt x="142297" y="955"/>
                    <a:pt x="137315" y="955"/>
                  </a:cubicBezTo>
                  <a:cubicBezTo>
                    <a:pt x="130939" y="955"/>
                    <a:pt x="122570" y="76"/>
                    <a:pt x="116591" y="76"/>
                  </a:cubicBezTo>
                  <a:cubicBezTo>
                    <a:pt x="114798" y="76"/>
                    <a:pt x="112606" y="735"/>
                    <a:pt x="112606" y="4907"/>
                  </a:cubicBezTo>
                  <a:cubicBezTo>
                    <a:pt x="112606" y="7762"/>
                    <a:pt x="115396" y="7982"/>
                    <a:pt x="116193" y="7982"/>
                  </a:cubicBezTo>
                  <a:cubicBezTo>
                    <a:pt x="122570" y="8421"/>
                    <a:pt x="124363" y="11056"/>
                    <a:pt x="124363" y="14350"/>
                  </a:cubicBezTo>
                  <a:cubicBezTo>
                    <a:pt x="124363" y="17425"/>
                    <a:pt x="122968" y="19621"/>
                    <a:pt x="120776" y="23135"/>
                  </a:cubicBezTo>
                  <a:lnTo>
                    <a:pt x="55416" y="129422"/>
                  </a:lnTo>
                  <a:lnTo>
                    <a:pt x="37282" y="17205"/>
                  </a:lnTo>
                  <a:cubicBezTo>
                    <a:pt x="36884" y="15229"/>
                    <a:pt x="36884" y="14790"/>
                    <a:pt x="36884" y="13911"/>
                  </a:cubicBezTo>
                  <a:cubicBezTo>
                    <a:pt x="36884" y="7982"/>
                    <a:pt x="48043" y="7982"/>
                    <a:pt x="49438" y="7982"/>
                  </a:cubicBezTo>
                  <a:cubicBezTo>
                    <a:pt x="52825" y="7982"/>
                    <a:pt x="55416" y="7982"/>
                    <a:pt x="55416" y="3151"/>
                  </a:cubicBezTo>
                  <a:cubicBezTo>
                    <a:pt x="55416" y="2931"/>
                    <a:pt x="55217" y="76"/>
                    <a:pt x="52028" y="76"/>
                  </a:cubicBezTo>
                  <a:cubicBezTo>
                    <a:pt x="46249" y="76"/>
                    <a:pt x="32101" y="955"/>
                    <a:pt x="26322" y="955"/>
                  </a:cubicBezTo>
                  <a:cubicBezTo>
                    <a:pt x="21341" y="955"/>
                    <a:pt x="9185" y="76"/>
                    <a:pt x="4204" y="76"/>
                  </a:cubicBezTo>
                  <a:cubicBezTo>
                    <a:pt x="2410" y="76"/>
                    <a:pt x="218" y="735"/>
                    <a:pt x="218" y="4907"/>
                  </a:cubicBezTo>
                  <a:cubicBezTo>
                    <a:pt x="218" y="7982"/>
                    <a:pt x="3008" y="7982"/>
                    <a:pt x="5200" y="7982"/>
                  </a:cubicBezTo>
                  <a:cubicBezTo>
                    <a:pt x="16359" y="7982"/>
                    <a:pt x="16558" y="9300"/>
                    <a:pt x="17555" y="15009"/>
                  </a:cubicBezTo>
                  <a:lnTo>
                    <a:pt x="39275" y="148528"/>
                  </a:lnTo>
                  <a:cubicBezTo>
                    <a:pt x="40072" y="153139"/>
                    <a:pt x="40271" y="154457"/>
                    <a:pt x="44057" y="154457"/>
                  </a:cubicBezTo>
                  <a:cubicBezTo>
                    <a:pt x="47844" y="154457"/>
                    <a:pt x="48840" y="152920"/>
                    <a:pt x="50833" y="149626"/>
                  </a:cubicBezTo>
                  <a:lnTo>
                    <a:pt x="126953" y="26209"/>
                  </a:lnTo>
                  <a:close/>
                </a:path>
              </a:pathLst>
            </a:custGeom>
            <a:solidFill>
              <a:srgbClr val="000000"/>
            </a:solidFill>
            <a:ln w="27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737A2F55-AF4F-CD69-3A95-54F4A8E22DC9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0729879" y="4155453"/>
              <a:ext cx="189305" cy="73410"/>
            </a:xfrm>
            <a:custGeom>
              <a:avLst/>
              <a:gdLst>
                <a:gd name="connsiteX0" fmla="*/ 179855 w 189305"/>
                <a:gd name="connsiteY0" fmla="*/ 12623 h 73410"/>
                <a:gd name="connsiteX1" fmla="*/ 189534 w 189305"/>
                <a:gd name="connsiteY1" fmla="*/ 6349 h 73410"/>
                <a:gd name="connsiteX2" fmla="*/ 180140 w 189305"/>
                <a:gd name="connsiteY2" fmla="*/ 75 h 73410"/>
                <a:gd name="connsiteX3" fmla="*/ 9622 w 189305"/>
                <a:gd name="connsiteY3" fmla="*/ 75 h 73410"/>
                <a:gd name="connsiteX4" fmla="*/ 228 w 189305"/>
                <a:gd name="connsiteY4" fmla="*/ 6349 h 73410"/>
                <a:gd name="connsiteX5" fmla="*/ 9907 w 189305"/>
                <a:gd name="connsiteY5" fmla="*/ 12623 h 73410"/>
                <a:gd name="connsiteX6" fmla="*/ 179855 w 189305"/>
                <a:gd name="connsiteY6" fmla="*/ 12623 h 73410"/>
                <a:gd name="connsiteX7" fmla="*/ 180140 w 189305"/>
                <a:gd name="connsiteY7" fmla="*/ 73485 h 73410"/>
                <a:gd name="connsiteX8" fmla="*/ 189534 w 189305"/>
                <a:gd name="connsiteY8" fmla="*/ 67210 h 73410"/>
                <a:gd name="connsiteX9" fmla="*/ 179855 w 189305"/>
                <a:gd name="connsiteY9" fmla="*/ 60936 h 73410"/>
                <a:gd name="connsiteX10" fmla="*/ 9907 w 189305"/>
                <a:gd name="connsiteY10" fmla="*/ 60936 h 73410"/>
                <a:gd name="connsiteX11" fmla="*/ 228 w 189305"/>
                <a:gd name="connsiteY11" fmla="*/ 67210 h 73410"/>
                <a:gd name="connsiteX12" fmla="*/ 9622 w 189305"/>
                <a:gd name="connsiteY12" fmla="*/ 73485 h 73410"/>
                <a:gd name="connsiteX13" fmla="*/ 180140 w 189305"/>
                <a:gd name="connsiteY13" fmla="*/ 73485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305" h="73410">
                  <a:moveTo>
                    <a:pt x="179855" y="12623"/>
                  </a:moveTo>
                  <a:cubicBezTo>
                    <a:pt x="184125" y="12623"/>
                    <a:pt x="189534" y="12623"/>
                    <a:pt x="189534" y="6349"/>
                  </a:cubicBezTo>
                  <a:cubicBezTo>
                    <a:pt x="189534" y="75"/>
                    <a:pt x="184125" y="75"/>
                    <a:pt x="180140" y="75"/>
                  </a:cubicBezTo>
                  <a:lnTo>
                    <a:pt x="9622" y="75"/>
                  </a:lnTo>
                  <a:cubicBezTo>
                    <a:pt x="5637" y="75"/>
                    <a:pt x="228" y="75"/>
                    <a:pt x="228" y="6349"/>
                  </a:cubicBezTo>
                  <a:cubicBezTo>
                    <a:pt x="228" y="12623"/>
                    <a:pt x="5637" y="12623"/>
                    <a:pt x="9907" y="12623"/>
                  </a:cubicBezTo>
                  <a:lnTo>
                    <a:pt x="179855" y="12623"/>
                  </a:lnTo>
                  <a:close/>
                  <a:moveTo>
                    <a:pt x="180140" y="73485"/>
                  </a:moveTo>
                  <a:cubicBezTo>
                    <a:pt x="184125" y="73485"/>
                    <a:pt x="189534" y="73485"/>
                    <a:pt x="189534" y="67210"/>
                  </a:cubicBezTo>
                  <a:cubicBezTo>
                    <a:pt x="189534" y="60936"/>
                    <a:pt x="184125" y="60936"/>
                    <a:pt x="179855" y="60936"/>
                  </a:cubicBezTo>
                  <a:lnTo>
                    <a:pt x="9907" y="60936"/>
                  </a:lnTo>
                  <a:cubicBezTo>
                    <a:pt x="5637" y="60936"/>
                    <a:pt x="228" y="60936"/>
                    <a:pt x="228" y="67210"/>
                  </a:cubicBezTo>
                  <a:cubicBezTo>
                    <a:pt x="228" y="73485"/>
                    <a:pt x="5637" y="73485"/>
                    <a:pt x="9622" y="73485"/>
                  </a:cubicBezTo>
                  <a:lnTo>
                    <a:pt x="180140" y="73485"/>
                  </a:lnTo>
                  <a:close/>
                </a:path>
              </a:pathLst>
            </a:custGeom>
            <a:solidFill>
              <a:srgbClr val="000000"/>
            </a:solidFill>
            <a:ln w="27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BBBA9722-A393-C132-EDAB-0D943DA427FB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1021254" y="4058200"/>
              <a:ext cx="193576" cy="212387"/>
            </a:xfrm>
            <a:custGeom>
              <a:avLst/>
              <a:gdLst>
                <a:gd name="connsiteX0" fmla="*/ 114961 w 193576"/>
                <a:gd name="connsiteY0" fmla="*/ 22035 h 212387"/>
                <a:gd name="connsiteX1" fmla="*/ 121508 w 193576"/>
                <a:gd name="connsiteY1" fmla="*/ 10427 h 212387"/>
                <a:gd name="connsiteX2" fmla="*/ 139442 w 193576"/>
                <a:gd name="connsiteY2" fmla="*/ 9800 h 212387"/>
                <a:gd name="connsiteX3" fmla="*/ 181004 w 193576"/>
                <a:gd name="connsiteY3" fmla="*/ 35525 h 212387"/>
                <a:gd name="connsiteX4" fmla="*/ 178727 w 193576"/>
                <a:gd name="connsiteY4" fmla="*/ 60622 h 212387"/>
                <a:gd name="connsiteX5" fmla="*/ 177873 w 193576"/>
                <a:gd name="connsiteY5" fmla="*/ 66583 h 212387"/>
                <a:gd name="connsiteX6" fmla="*/ 181289 w 193576"/>
                <a:gd name="connsiteY6" fmla="*/ 70661 h 212387"/>
                <a:gd name="connsiteX7" fmla="*/ 185559 w 193576"/>
                <a:gd name="connsiteY7" fmla="*/ 63446 h 212387"/>
                <a:gd name="connsiteX8" fmla="*/ 193245 w 193576"/>
                <a:gd name="connsiteY8" fmla="*/ 8859 h 212387"/>
                <a:gd name="connsiteX9" fmla="*/ 193814 w 193576"/>
                <a:gd name="connsiteY9" fmla="*/ 3526 h 212387"/>
                <a:gd name="connsiteX10" fmla="*/ 186128 w 193576"/>
                <a:gd name="connsiteY10" fmla="*/ 75 h 212387"/>
                <a:gd name="connsiteX11" fmla="*/ 28136 w 193576"/>
                <a:gd name="connsiteY11" fmla="*/ 75 h 212387"/>
                <a:gd name="connsiteX12" fmla="*/ 19027 w 193576"/>
                <a:gd name="connsiteY12" fmla="*/ 6349 h 212387"/>
                <a:gd name="connsiteX13" fmla="*/ 1946 w 193576"/>
                <a:gd name="connsiteY13" fmla="*/ 61564 h 212387"/>
                <a:gd name="connsiteX14" fmla="*/ 238 w 193576"/>
                <a:gd name="connsiteY14" fmla="*/ 67211 h 212387"/>
                <a:gd name="connsiteX15" fmla="*/ 3654 w 193576"/>
                <a:gd name="connsiteY15" fmla="*/ 70661 h 212387"/>
                <a:gd name="connsiteX16" fmla="*/ 8494 w 193576"/>
                <a:gd name="connsiteY16" fmla="*/ 64073 h 212387"/>
                <a:gd name="connsiteX17" fmla="*/ 73399 w 193576"/>
                <a:gd name="connsiteY17" fmla="*/ 9800 h 212387"/>
                <a:gd name="connsiteX18" fmla="*/ 84501 w 193576"/>
                <a:gd name="connsiteY18" fmla="*/ 9800 h 212387"/>
                <a:gd name="connsiteX19" fmla="*/ 92472 w 193576"/>
                <a:gd name="connsiteY19" fmla="*/ 13565 h 212387"/>
                <a:gd name="connsiteX20" fmla="*/ 91333 w 193576"/>
                <a:gd name="connsiteY20" fmla="*/ 20153 h 212387"/>
                <a:gd name="connsiteX21" fmla="*/ 53187 w 193576"/>
                <a:gd name="connsiteY21" fmla="*/ 187678 h 212387"/>
                <a:gd name="connsiteX22" fmla="*/ 19311 w 193576"/>
                <a:gd name="connsiteY22" fmla="*/ 202737 h 212387"/>
                <a:gd name="connsiteX23" fmla="*/ 7355 w 193576"/>
                <a:gd name="connsiteY23" fmla="*/ 208698 h 212387"/>
                <a:gd name="connsiteX24" fmla="*/ 12195 w 193576"/>
                <a:gd name="connsiteY24" fmla="*/ 212462 h 212387"/>
                <a:gd name="connsiteX25" fmla="*/ 35538 w 193576"/>
                <a:gd name="connsiteY25" fmla="*/ 211835 h 212387"/>
                <a:gd name="connsiteX26" fmla="*/ 59735 w 193576"/>
                <a:gd name="connsiteY26" fmla="*/ 211521 h 212387"/>
                <a:gd name="connsiteX27" fmla="*/ 83362 w 193576"/>
                <a:gd name="connsiteY27" fmla="*/ 211835 h 212387"/>
                <a:gd name="connsiteX28" fmla="*/ 108129 w 193576"/>
                <a:gd name="connsiteY28" fmla="*/ 212462 h 212387"/>
                <a:gd name="connsiteX29" fmla="*/ 114391 w 193576"/>
                <a:gd name="connsiteY29" fmla="*/ 206188 h 212387"/>
                <a:gd name="connsiteX30" fmla="*/ 104712 w 193576"/>
                <a:gd name="connsiteY30" fmla="*/ 202737 h 212387"/>
                <a:gd name="connsiteX31" fmla="*/ 86494 w 193576"/>
                <a:gd name="connsiteY31" fmla="*/ 202109 h 212387"/>
                <a:gd name="connsiteX32" fmla="*/ 75961 w 193576"/>
                <a:gd name="connsiteY32" fmla="*/ 195208 h 212387"/>
                <a:gd name="connsiteX33" fmla="*/ 77099 w 193576"/>
                <a:gd name="connsiteY33" fmla="*/ 188620 h 212387"/>
                <a:gd name="connsiteX34" fmla="*/ 114961 w 193576"/>
                <a:gd name="connsiteY34" fmla="*/ 22035 h 21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3576" h="212387">
                  <a:moveTo>
                    <a:pt x="114961" y="22035"/>
                  </a:moveTo>
                  <a:cubicBezTo>
                    <a:pt x="116953" y="13251"/>
                    <a:pt x="118092" y="11369"/>
                    <a:pt x="121508" y="10427"/>
                  </a:cubicBezTo>
                  <a:cubicBezTo>
                    <a:pt x="124070" y="9800"/>
                    <a:pt x="133464" y="9800"/>
                    <a:pt x="139442" y="9800"/>
                  </a:cubicBezTo>
                  <a:cubicBezTo>
                    <a:pt x="168194" y="9800"/>
                    <a:pt x="181004" y="11055"/>
                    <a:pt x="181004" y="35525"/>
                  </a:cubicBezTo>
                  <a:cubicBezTo>
                    <a:pt x="181004" y="40231"/>
                    <a:pt x="179865" y="52466"/>
                    <a:pt x="178727" y="60622"/>
                  </a:cubicBezTo>
                  <a:cubicBezTo>
                    <a:pt x="178442" y="61877"/>
                    <a:pt x="177873" y="65642"/>
                    <a:pt x="177873" y="66583"/>
                  </a:cubicBezTo>
                  <a:cubicBezTo>
                    <a:pt x="177873" y="68465"/>
                    <a:pt x="178727" y="70661"/>
                    <a:pt x="181289" y="70661"/>
                  </a:cubicBezTo>
                  <a:cubicBezTo>
                    <a:pt x="184420" y="70661"/>
                    <a:pt x="184990" y="68152"/>
                    <a:pt x="185559" y="63446"/>
                  </a:cubicBezTo>
                  <a:lnTo>
                    <a:pt x="193245" y="8859"/>
                  </a:lnTo>
                  <a:cubicBezTo>
                    <a:pt x="193530" y="7604"/>
                    <a:pt x="193814" y="4467"/>
                    <a:pt x="193814" y="3526"/>
                  </a:cubicBezTo>
                  <a:cubicBezTo>
                    <a:pt x="193814" y="75"/>
                    <a:pt x="190968" y="75"/>
                    <a:pt x="186128" y="75"/>
                  </a:cubicBezTo>
                  <a:lnTo>
                    <a:pt x="28136" y="75"/>
                  </a:lnTo>
                  <a:cubicBezTo>
                    <a:pt x="21304" y="75"/>
                    <a:pt x="21019" y="388"/>
                    <a:pt x="19027" y="6349"/>
                  </a:cubicBezTo>
                  <a:lnTo>
                    <a:pt x="1946" y="61564"/>
                  </a:lnTo>
                  <a:cubicBezTo>
                    <a:pt x="1662" y="62191"/>
                    <a:pt x="238" y="66583"/>
                    <a:pt x="238" y="67211"/>
                  </a:cubicBezTo>
                  <a:cubicBezTo>
                    <a:pt x="238" y="69093"/>
                    <a:pt x="1662" y="70661"/>
                    <a:pt x="3654" y="70661"/>
                  </a:cubicBezTo>
                  <a:cubicBezTo>
                    <a:pt x="6501" y="70661"/>
                    <a:pt x="6786" y="69093"/>
                    <a:pt x="8494" y="64073"/>
                  </a:cubicBezTo>
                  <a:cubicBezTo>
                    <a:pt x="23866" y="15447"/>
                    <a:pt x="31267" y="9800"/>
                    <a:pt x="73399" y="9800"/>
                  </a:cubicBezTo>
                  <a:lnTo>
                    <a:pt x="84501" y="9800"/>
                  </a:lnTo>
                  <a:cubicBezTo>
                    <a:pt x="92472" y="9800"/>
                    <a:pt x="92472" y="11055"/>
                    <a:pt x="92472" y="13565"/>
                  </a:cubicBezTo>
                  <a:cubicBezTo>
                    <a:pt x="92472" y="15447"/>
                    <a:pt x="91618" y="19212"/>
                    <a:pt x="91333" y="20153"/>
                  </a:cubicBezTo>
                  <a:lnTo>
                    <a:pt x="53187" y="187678"/>
                  </a:lnTo>
                  <a:cubicBezTo>
                    <a:pt x="50625" y="199286"/>
                    <a:pt x="49771" y="202737"/>
                    <a:pt x="19311" y="202737"/>
                  </a:cubicBezTo>
                  <a:cubicBezTo>
                    <a:pt x="9063" y="202737"/>
                    <a:pt x="7355" y="202737"/>
                    <a:pt x="7355" y="208698"/>
                  </a:cubicBezTo>
                  <a:cubicBezTo>
                    <a:pt x="7355" y="212462"/>
                    <a:pt x="10486" y="212462"/>
                    <a:pt x="12195" y="212462"/>
                  </a:cubicBezTo>
                  <a:cubicBezTo>
                    <a:pt x="19881" y="212462"/>
                    <a:pt x="27851" y="211835"/>
                    <a:pt x="35538" y="211835"/>
                  </a:cubicBezTo>
                  <a:cubicBezTo>
                    <a:pt x="43508" y="211835"/>
                    <a:pt x="51764" y="211521"/>
                    <a:pt x="59735" y="211521"/>
                  </a:cubicBezTo>
                  <a:cubicBezTo>
                    <a:pt x="67705" y="211521"/>
                    <a:pt x="75676" y="211835"/>
                    <a:pt x="83362" y="211835"/>
                  </a:cubicBezTo>
                  <a:cubicBezTo>
                    <a:pt x="91618" y="211835"/>
                    <a:pt x="100158" y="212462"/>
                    <a:pt x="108129" y="212462"/>
                  </a:cubicBezTo>
                  <a:cubicBezTo>
                    <a:pt x="110975" y="212462"/>
                    <a:pt x="114391" y="212462"/>
                    <a:pt x="114391" y="206188"/>
                  </a:cubicBezTo>
                  <a:cubicBezTo>
                    <a:pt x="114391" y="202737"/>
                    <a:pt x="112114" y="202737"/>
                    <a:pt x="104712" y="202737"/>
                  </a:cubicBezTo>
                  <a:cubicBezTo>
                    <a:pt x="97596" y="202737"/>
                    <a:pt x="93895" y="202737"/>
                    <a:pt x="86494" y="202109"/>
                  </a:cubicBezTo>
                  <a:cubicBezTo>
                    <a:pt x="78238" y="201168"/>
                    <a:pt x="75961" y="200227"/>
                    <a:pt x="75961" y="195208"/>
                  </a:cubicBezTo>
                  <a:cubicBezTo>
                    <a:pt x="75961" y="194894"/>
                    <a:pt x="75961" y="193325"/>
                    <a:pt x="77099" y="188620"/>
                  </a:cubicBezTo>
                  <a:lnTo>
                    <a:pt x="114961" y="22035"/>
                  </a:lnTo>
                  <a:close/>
                </a:path>
              </a:pathLst>
            </a:custGeom>
            <a:solidFill>
              <a:srgbClr val="000000"/>
            </a:solidFill>
            <a:ln w="27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462E74C0-7341-280D-B024-E2F255707468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1189744" y="4219702"/>
              <a:ext cx="72135" cy="100138"/>
            </a:xfrm>
            <a:custGeom>
              <a:avLst/>
              <a:gdLst>
                <a:gd name="connsiteX0" fmla="*/ 66800 w 72135"/>
                <a:gd name="connsiteY0" fmla="*/ 5786 h 100138"/>
                <a:gd name="connsiteX1" fmla="*/ 64010 w 72135"/>
                <a:gd name="connsiteY1" fmla="*/ 76 h 100138"/>
                <a:gd name="connsiteX2" fmla="*/ 60025 w 72135"/>
                <a:gd name="connsiteY2" fmla="*/ 2711 h 100138"/>
                <a:gd name="connsiteX3" fmla="*/ 56438 w 72135"/>
                <a:gd name="connsiteY3" fmla="*/ 6006 h 100138"/>
                <a:gd name="connsiteX4" fmla="*/ 35515 w 72135"/>
                <a:gd name="connsiteY4" fmla="*/ 76 h 100138"/>
                <a:gd name="connsiteX5" fmla="*/ 244 w 72135"/>
                <a:gd name="connsiteY5" fmla="*/ 27527 h 100138"/>
                <a:gd name="connsiteX6" fmla="*/ 7816 w 72135"/>
                <a:gd name="connsiteY6" fmla="*/ 44656 h 100138"/>
                <a:gd name="connsiteX7" fmla="*/ 35316 w 72135"/>
                <a:gd name="connsiteY7" fmla="*/ 55636 h 100138"/>
                <a:gd name="connsiteX8" fmla="*/ 61420 w 72135"/>
                <a:gd name="connsiteY8" fmla="*/ 75400 h 100138"/>
                <a:gd name="connsiteX9" fmla="*/ 36910 w 72135"/>
                <a:gd name="connsiteY9" fmla="*/ 94066 h 100138"/>
                <a:gd name="connsiteX10" fmla="*/ 7219 w 72135"/>
                <a:gd name="connsiteY10" fmla="*/ 65298 h 100138"/>
                <a:gd name="connsiteX11" fmla="*/ 3632 w 72135"/>
                <a:gd name="connsiteY11" fmla="*/ 61565 h 100138"/>
                <a:gd name="connsiteX12" fmla="*/ 244 w 72135"/>
                <a:gd name="connsiteY12" fmla="*/ 67494 h 100138"/>
                <a:gd name="connsiteX13" fmla="*/ 244 w 72135"/>
                <a:gd name="connsiteY13" fmla="*/ 94505 h 100138"/>
                <a:gd name="connsiteX14" fmla="*/ 3034 w 72135"/>
                <a:gd name="connsiteY14" fmla="*/ 100215 h 100138"/>
                <a:gd name="connsiteX15" fmla="*/ 12599 w 72135"/>
                <a:gd name="connsiteY15" fmla="*/ 90772 h 100138"/>
                <a:gd name="connsiteX16" fmla="*/ 36910 w 72135"/>
                <a:gd name="connsiteY16" fmla="*/ 100215 h 100138"/>
                <a:gd name="connsiteX17" fmla="*/ 72380 w 72135"/>
                <a:gd name="connsiteY17" fmla="*/ 69251 h 100138"/>
                <a:gd name="connsiteX18" fmla="*/ 63811 w 72135"/>
                <a:gd name="connsiteY18" fmla="*/ 49048 h 100138"/>
                <a:gd name="connsiteX19" fmla="*/ 40098 w 72135"/>
                <a:gd name="connsiteY19" fmla="*/ 38287 h 100138"/>
                <a:gd name="connsiteX20" fmla="*/ 11204 w 72135"/>
                <a:gd name="connsiteY20" fmla="*/ 20938 h 100138"/>
                <a:gd name="connsiteX21" fmla="*/ 35515 w 72135"/>
                <a:gd name="connsiteY21" fmla="*/ 5347 h 100138"/>
                <a:gd name="connsiteX22" fmla="*/ 60025 w 72135"/>
                <a:gd name="connsiteY22" fmla="*/ 29503 h 100138"/>
                <a:gd name="connsiteX23" fmla="*/ 63413 w 72135"/>
                <a:gd name="connsiteY23" fmla="*/ 31919 h 100138"/>
                <a:gd name="connsiteX24" fmla="*/ 66800 w 72135"/>
                <a:gd name="connsiteY24" fmla="*/ 26209 h 100138"/>
                <a:gd name="connsiteX25" fmla="*/ 66800 w 72135"/>
                <a:gd name="connsiteY25" fmla="*/ 5786 h 10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2135" h="100138">
                  <a:moveTo>
                    <a:pt x="66800" y="5786"/>
                  </a:moveTo>
                  <a:cubicBezTo>
                    <a:pt x="66800" y="2053"/>
                    <a:pt x="66800" y="76"/>
                    <a:pt x="64010" y="76"/>
                  </a:cubicBezTo>
                  <a:cubicBezTo>
                    <a:pt x="63014" y="76"/>
                    <a:pt x="62616" y="76"/>
                    <a:pt x="60025" y="2711"/>
                  </a:cubicBezTo>
                  <a:cubicBezTo>
                    <a:pt x="59626" y="2931"/>
                    <a:pt x="57634" y="4907"/>
                    <a:pt x="56438" y="6006"/>
                  </a:cubicBezTo>
                  <a:cubicBezTo>
                    <a:pt x="50460" y="1394"/>
                    <a:pt x="42888" y="76"/>
                    <a:pt x="35515" y="76"/>
                  </a:cubicBezTo>
                  <a:cubicBezTo>
                    <a:pt x="7019" y="76"/>
                    <a:pt x="244" y="16546"/>
                    <a:pt x="244" y="27527"/>
                  </a:cubicBezTo>
                  <a:cubicBezTo>
                    <a:pt x="244" y="34554"/>
                    <a:pt x="3034" y="40264"/>
                    <a:pt x="7816" y="44656"/>
                  </a:cubicBezTo>
                  <a:cubicBezTo>
                    <a:pt x="15389" y="51903"/>
                    <a:pt x="22961" y="53440"/>
                    <a:pt x="35316" y="55636"/>
                  </a:cubicBezTo>
                  <a:cubicBezTo>
                    <a:pt x="45279" y="57612"/>
                    <a:pt x="61420" y="60687"/>
                    <a:pt x="61420" y="75400"/>
                  </a:cubicBezTo>
                  <a:cubicBezTo>
                    <a:pt x="61420" y="83965"/>
                    <a:pt x="56040" y="94066"/>
                    <a:pt x="36910" y="94066"/>
                  </a:cubicBezTo>
                  <a:cubicBezTo>
                    <a:pt x="17780" y="94066"/>
                    <a:pt x="10805" y="80231"/>
                    <a:pt x="7219" y="65298"/>
                  </a:cubicBezTo>
                  <a:cubicBezTo>
                    <a:pt x="6621" y="62443"/>
                    <a:pt x="6422" y="61565"/>
                    <a:pt x="3632" y="61565"/>
                  </a:cubicBezTo>
                  <a:cubicBezTo>
                    <a:pt x="244" y="61565"/>
                    <a:pt x="244" y="63102"/>
                    <a:pt x="244" y="67494"/>
                  </a:cubicBezTo>
                  <a:lnTo>
                    <a:pt x="244" y="94505"/>
                  </a:lnTo>
                  <a:cubicBezTo>
                    <a:pt x="244" y="98239"/>
                    <a:pt x="244" y="100215"/>
                    <a:pt x="3034" y="100215"/>
                  </a:cubicBezTo>
                  <a:cubicBezTo>
                    <a:pt x="4827" y="100215"/>
                    <a:pt x="8614" y="95604"/>
                    <a:pt x="12599" y="90772"/>
                  </a:cubicBezTo>
                  <a:cubicBezTo>
                    <a:pt x="21367" y="99776"/>
                    <a:pt x="32127" y="100215"/>
                    <a:pt x="36910" y="100215"/>
                  </a:cubicBezTo>
                  <a:cubicBezTo>
                    <a:pt x="62815" y="100215"/>
                    <a:pt x="72380" y="84843"/>
                    <a:pt x="72380" y="69251"/>
                  </a:cubicBezTo>
                  <a:cubicBezTo>
                    <a:pt x="72380" y="60906"/>
                    <a:pt x="68992" y="54318"/>
                    <a:pt x="63811" y="49048"/>
                  </a:cubicBezTo>
                  <a:cubicBezTo>
                    <a:pt x="56239" y="41362"/>
                    <a:pt x="47072" y="39605"/>
                    <a:pt x="40098" y="38287"/>
                  </a:cubicBezTo>
                  <a:cubicBezTo>
                    <a:pt x="24157" y="35213"/>
                    <a:pt x="11204" y="32577"/>
                    <a:pt x="11204" y="20938"/>
                  </a:cubicBezTo>
                  <a:cubicBezTo>
                    <a:pt x="11204" y="13911"/>
                    <a:pt x="16584" y="5347"/>
                    <a:pt x="35515" y="5347"/>
                  </a:cubicBezTo>
                  <a:cubicBezTo>
                    <a:pt x="58630" y="5347"/>
                    <a:pt x="59626" y="23135"/>
                    <a:pt x="60025" y="29503"/>
                  </a:cubicBezTo>
                  <a:cubicBezTo>
                    <a:pt x="60224" y="31919"/>
                    <a:pt x="62616" y="31919"/>
                    <a:pt x="63413" y="31919"/>
                  </a:cubicBezTo>
                  <a:cubicBezTo>
                    <a:pt x="66800" y="31919"/>
                    <a:pt x="66800" y="30381"/>
                    <a:pt x="66800" y="26209"/>
                  </a:cubicBezTo>
                  <a:lnTo>
                    <a:pt x="66800" y="5786"/>
                  </a:lnTo>
                  <a:close/>
                </a:path>
              </a:pathLst>
            </a:custGeom>
            <a:solidFill>
              <a:srgbClr val="000000"/>
            </a:solidFill>
            <a:ln w="27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600BA995-DCED-D068-B802-0595B7173A65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1281922" y="4219702"/>
              <a:ext cx="99435" cy="100138"/>
            </a:xfrm>
            <a:custGeom>
              <a:avLst/>
              <a:gdLst>
                <a:gd name="connsiteX0" fmla="*/ 78162 w 99435"/>
                <a:gd name="connsiteY0" fmla="*/ 39166 h 100138"/>
                <a:gd name="connsiteX1" fmla="*/ 68995 w 99435"/>
                <a:gd name="connsiteY1" fmla="*/ 11056 h 100138"/>
                <a:gd name="connsiteX2" fmla="*/ 39503 w 99435"/>
                <a:gd name="connsiteY2" fmla="*/ 76 h 100138"/>
                <a:gd name="connsiteX3" fmla="*/ 7222 w 99435"/>
                <a:gd name="connsiteY3" fmla="*/ 21378 h 100138"/>
                <a:gd name="connsiteX4" fmla="*/ 16787 w 99435"/>
                <a:gd name="connsiteY4" fmla="*/ 32138 h 100138"/>
                <a:gd name="connsiteX5" fmla="*/ 26152 w 99435"/>
                <a:gd name="connsiteY5" fmla="*/ 21817 h 100138"/>
                <a:gd name="connsiteX6" fmla="*/ 19178 w 99435"/>
                <a:gd name="connsiteY6" fmla="*/ 11715 h 100138"/>
                <a:gd name="connsiteX7" fmla="*/ 39105 w 99435"/>
                <a:gd name="connsiteY7" fmla="*/ 6225 h 100138"/>
                <a:gd name="connsiteX8" fmla="*/ 62419 w 99435"/>
                <a:gd name="connsiteY8" fmla="*/ 32797 h 100138"/>
                <a:gd name="connsiteX9" fmla="*/ 62419 w 99435"/>
                <a:gd name="connsiteY9" fmla="*/ 39605 h 100138"/>
                <a:gd name="connsiteX10" fmla="*/ 23761 w 99435"/>
                <a:gd name="connsiteY10" fmla="*/ 46632 h 100138"/>
                <a:gd name="connsiteX11" fmla="*/ 247 w 99435"/>
                <a:gd name="connsiteY11" fmla="*/ 75839 h 100138"/>
                <a:gd name="connsiteX12" fmla="*/ 35119 w 99435"/>
                <a:gd name="connsiteY12" fmla="*/ 100215 h 100138"/>
                <a:gd name="connsiteX13" fmla="*/ 64611 w 99435"/>
                <a:gd name="connsiteY13" fmla="*/ 81769 h 100138"/>
                <a:gd name="connsiteX14" fmla="*/ 79955 w 99435"/>
                <a:gd name="connsiteY14" fmla="*/ 99117 h 100138"/>
                <a:gd name="connsiteX15" fmla="*/ 99683 w 99435"/>
                <a:gd name="connsiteY15" fmla="*/ 78255 h 100138"/>
                <a:gd name="connsiteX16" fmla="*/ 99683 w 99435"/>
                <a:gd name="connsiteY16" fmla="*/ 66177 h 100138"/>
                <a:gd name="connsiteX17" fmla="*/ 92908 w 99435"/>
                <a:gd name="connsiteY17" fmla="*/ 66177 h 100138"/>
                <a:gd name="connsiteX18" fmla="*/ 92908 w 99435"/>
                <a:gd name="connsiteY18" fmla="*/ 78035 h 100138"/>
                <a:gd name="connsiteX19" fmla="*/ 85535 w 99435"/>
                <a:gd name="connsiteY19" fmla="*/ 90772 h 100138"/>
                <a:gd name="connsiteX20" fmla="*/ 78162 w 99435"/>
                <a:gd name="connsiteY20" fmla="*/ 77596 h 100138"/>
                <a:gd name="connsiteX21" fmla="*/ 78162 w 99435"/>
                <a:gd name="connsiteY21" fmla="*/ 39166 h 100138"/>
                <a:gd name="connsiteX22" fmla="*/ 62419 w 99435"/>
                <a:gd name="connsiteY22" fmla="*/ 67055 h 100138"/>
                <a:gd name="connsiteX23" fmla="*/ 36714 w 99435"/>
                <a:gd name="connsiteY23" fmla="*/ 94066 h 100138"/>
                <a:gd name="connsiteX24" fmla="*/ 16986 w 99435"/>
                <a:gd name="connsiteY24" fmla="*/ 75839 h 100138"/>
                <a:gd name="connsiteX25" fmla="*/ 62419 w 99435"/>
                <a:gd name="connsiteY25" fmla="*/ 45314 h 100138"/>
                <a:gd name="connsiteX26" fmla="*/ 62419 w 99435"/>
                <a:gd name="connsiteY26" fmla="*/ 67055 h 10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9435" h="100138">
                  <a:moveTo>
                    <a:pt x="78162" y="39166"/>
                  </a:moveTo>
                  <a:cubicBezTo>
                    <a:pt x="78162" y="27527"/>
                    <a:pt x="78162" y="19182"/>
                    <a:pt x="68995" y="11056"/>
                  </a:cubicBezTo>
                  <a:cubicBezTo>
                    <a:pt x="60825" y="3590"/>
                    <a:pt x="51260" y="76"/>
                    <a:pt x="39503" y="76"/>
                  </a:cubicBezTo>
                  <a:cubicBezTo>
                    <a:pt x="20573" y="76"/>
                    <a:pt x="7222" y="7982"/>
                    <a:pt x="7222" y="21378"/>
                  </a:cubicBezTo>
                  <a:cubicBezTo>
                    <a:pt x="7222" y="28405"/>
                    <a:pt x="11606" y="32138"/>
                    <a:pt x="16787" y="32138"/>
                  </a:cubicBezTo>
                  <a:cubicBezTo>
                    <a:pt x="22167" y="32138"/>
                    <a:pt x="26152" y="27746"/>
                    <a:pt x="26152" y="21817"/>
                  </a:cubicBezTo>
                  <a:cubicBezTo>
                    <a:pt x="26152" y="18084"/>
                    <a:pt x="24558" y="13472"/>
                    <a:pt x="19178" y="11715"/>
                  </a:cubicBezTo>
                  <a:cubicBezTo>
                    <a:pt x="26352" y="6225"/>
                    <a:pt x="37909" y="6225"/>
                    <a:pt x="39105" y="6225"/>
                  </a:cubicBezTo>
                  <a:cubicBezTo>
                    <a:pt x="50264" y="6225"/>
                    <a:pt x="62419" y="14350"/>
                    <a:pt x="62419" y="32797"/>
                  </a:cubicBezTo>
                  <a:lnTo>
                    <a:pt x="62419" y="39605"/>
                  </a:lnTo>
                  <a:cubicBezTo>
                    <a:pt x="51460" y="40044"/>
                    <a:pt x="38308" y="40703"/>
                    <a:pt x="23761" y="46632"/>
                  </a:cubicBezTo>
                  <a:cubicBezTo>
                    <a:pt x="5827" y="53879"/>
                    <a:pt x="247" y="65957"/>
                    <a:pt x="247" y="75839"/>
                  </a:cubicBezTo>
                  <a:cubicBezTo>
                    <a:pt x="247" y="94725"/>
                    <a:pt x="20971" y="100215"/>
                    <a:pt x="35119" y="100215"/>
                  </a:cubicBezTo>
                  <a:cubicBezTo>
                    <a:pt x="51061" y="100215"/>
                    <a:pt x="60427" y="90333"/>
                    <a:pt x="64611" y="81769"/>
                  </a:cubicBezTo>
                  <a:cubicBezTo>
                    <a:pt x="65408" y="90772"/>
                    <a:pt x="70789" y="99117"/>
                    <a:pt x="79955" y="99117"/>
                  </a:cubicBezTo>
                  <a:cubicBezTo>
                    <a:pt x="80354" y="99117"/>
                    <a:pt x="99683" y="99117"/>
                    <a:pt x="99683" y="78255"/>
                  </a:cubicBezTo>
                  <a:lnTo>
                    <a:pt x="99683" y="66177"/>
                  </a:lnTo>
                  <a:lnTo>
                    <a:pt x="92908" y="66177"/>
                  </a:lnTo>
                  <a:lnTo>
                    <a:pt x="92908" y="78035"/>
                  </a:lnTo>
                  <a:cubicBezTo>
                    <a:pt x="92908" y="80231"/>
                    <a:pt x="92908" y="90772"/>
                    <a:pt x="85535" y="90772"/>
                  </a:cubicBezTo>
                  <a:cubicBezTo>
                    <a:pt x="78162" y="90772"/>
                    <a:pt x="78162" y="80451"/>
                    <a:pt x="78162" y="77596"/>
                  </a:cubicBezTo>
                  <a:lnTo>
                    <a:pt x="78162" y="39166"/>
                  </a:lnTo>
                  <a:close/>
                  <a:moveTo>
                    <a:pt x="62419" y="67055"/>
                  </a:moveTo>
                  <a:cubicBezTo>
                    <a:pt x="62419" y="88137"/>
                    <a:pt x="45681" y="94066"/>
                    <a:pt x="36714" y="94066"/>
                  </a:cubicBezTo>
                  <a:cubicBezTo>
                    <a:pt x="26551" y="94066"/>
                    <a:pt x="16986" y="86600"/>
                    <a:pt x="16986" y="75839"/>
                  </a:cubicBezTo>
                  <a:cubicBezTo>
                    <a:pt x="16986" y="63761"/>
                    <a:pt x="26551" y="46852"/>
                    <a:pt x="62419" y="45314"/>
                  </a:cubicBezTo>
                  <a:lnTo>
                    <a:pt x="62419" y="67055"/>
                  </a:lnTo>
                  <a:close/>
                </a:path>
              </a:pathLst>
            </a:custGeom>
            <a:solidFill>
              <a:srgbClr val="000000"/>
            </a:solidFill>
            <a:ln w="27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4C46C04A-1F55-4E72-E3D1-C852A67865E3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1390215" y="4182589"/>
              <a:ext cx="68947" cy="137251"/>
            </a:xfrm>
            <a:custGeom>
              <a:avLst/>
              <a:gdLst>
                <a:gd name="connsiteX0" fmla="*/ 34526 w 68947"/>
                <a:gd name="connsiteY0" fmla="*/ 48389 h 137251"/>
                <a:gd name="connsiteX1" fmla="*/ 65612 w 68947"/>
                <a:gd name="connsiteY1" fmla="*/ 48389 h 137251"/>
                <a:gd name="connsiteX2" fmla="*/ 65612 w 68947"/>
                <a:gd name="connsiteY2" fmla="*/ 40483 h 137251"/>
                <a:gd name="connsiteX3" fmla="*/ 34526 w 68947"/>
                <a:gd name="connsiteY3" fmla="*/ 40483 h 137251"/>
                <a:gd name="connsiteX4" fmla="*/ 34526 w 68947"/>
                <a:gd name="connsiteY4" fmla="*/ 76 h 137251"/>
                <a:gd name="connsiteX5" fmla="*/ 27750 w 68947"/>
                <a:gd name="connsiteY5" fmla="*/ 76 h 137251"/>
                <a:gd name="connsiteX6" fmla="*/ 251 w 68947"/>
                <a:gd name="connsiteY6" fmla="*/ 42240 h 137251"/>
                <a:gd name="connsiteX7" fmla="*/ 251 w 68947"/>
                <a:gd name="connsiteY7" fmla="*/ 48389 h 137251"/>
                <a:gd name="connsiteX8" fmla="*/ 18783 w 68947"/>
                <a:gd name="connsiteY8" fmla="*/ 48389 h 137251"/>
                <a:gd name="connsiteX9" fmla="*/ 18783 w 68947"/>
                <a:gd name="connsiteY9" fmla="*/ 107682 h 137251"/>
                <a:gd name="connsiteX10" fmla="*/ 46681 w 68947"/>
                <a:gd name="connsiteY10" fmla="*/ 137328 h 137251"/>
                <a:gd name="connsiteX11" fmla="*/ 69199 w 68947"/>
                <a:gd name="connsiteY11" fmla="*/ 107462 h 137251"/>
                <a:gd name="connsiteX12" fmla="*/ 69199 w 68947"/>
                <a:gd name="connsiteY12" fmla="*/ 95384 h 137251"/>
                <a:gd name="connsiteX13" fmla="*/ 62423 w 68947"/>
                <a:gd name="connsiteY13" fmla="*/ 95384 h 137251"/>
                <a:gd name="connsiteX14" fmla="*/ 62423 w 68947"/>
                <a:gd name="connsiteY14" fmla="*/ 107242 h 137251"/>
                <a:gd name="connsiteX15" fmla="*/ 48275 w 68947"/>
                <a:gd name="connsiteY15" fmla="*/ 130301 h 137251"/>
                <a:gd name="connsiteX16" fmla="*/ 34526 w 68947"/>
                <a:gd name="connsiteY16" fmla="*/ 107901 h 137251"/>
                <a:gd name="connsiteX17" fmla="*/ 34526 w 68947"/>
                <a:gd name="connsiteY17" fmla="*/ 48389 h 13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8947" h="137251">
                  <a:moveTo>
                    <a:pt x="34526" y="48389"/>
                  </a:moveTo>
                  <a:lnTo>
                    <a:pt x="65612" y="48389"/>
                  </a:lnTo>
                  <a:lnTo>
                    <a:pt x="65612" y="40483"/>
                  </a:lnTo>
                  <a:lnTo>
                    <a:pt x="34526" y="40483"/>
                  </a:lnTo>
                  <a:lnTo>
                    <a:pt x="34526" y="76"/>
                  </a:lnTo>
                  <a:lnTo>
                    <a:pt x="27750" y="76"/>
                  </a:lnTo>
                  <a:cubicBezTo>
                    <a:pt x="27551" y="19841"/>
                    <a:pt x="19381" y="41581"/>
                    <a:pt x="251" y="42240"/>
                  </a:cubicBezTo>
                  <a:lnTo>
                    <a:pt x="251" y="48389"/>
                  </a:lnTo>
                  <a:lnTo>
                    <a:pt x="18783" y="48389"/>
                  </a:lnTo>
                  <a:lnTo>
                    <a:pt x="18783" y="107682"/>
                  </a:lnTo>
                  <a:cubicBezTo>
                    <a:pt x="18783" y="132277"/>
                    <a:pt x="35522" y="137328"/>
                    <a:pt x="46681" y="137328"/>
                  </a:cubicBezTo>
                  <a:cubicBezTo>
                    <a:pt x="60032" y="137328"/>
                    <a:pt x="69199" y="124811"/>
                    <a:pt x="69199" y="107462"/>
                  </a:cubicBezTo>
                  <a:lnTo>
                    <a:pt x="69199" y="95384"/>
                  </a:lnTo>
                  <a:lnTo>
                    <a:pt x="62423" y="95384"/>
                  </a:lnTo>
                  <a:lnTo>
                    <a:pt x="62423" y="107242"/>
                  </a:lnTo>
                  <a:cubicBezTo>
                    <a:pt x="62423" y="122175"/>
                    <a:pt x="56047" y="130301"/>
                    <a:pt x="48275" y="130301"/>
                  </a:cubicBezTo>
                  <a:cubicBezTo>
                    <a:pt x="34526" y="130301"/>
                    <a:pt x="34526" y="111854"/>
                    <a:pt x="34526" y="107901"/>
                  </a:cubicBezTo>
                  <a:lnTo>
                    <a:pt x="34526" y="48389"/>
                  </a:lnTo>
                  <a:close/>
                </a:path>
              </a:pathLst>
            </a:custGeom>
            <a:solidFill>
              <a:srgbClr val="000000"/>
            </a:solidFill>
            <a:ln w="2779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303" name="Groupe 302">
            <a:extLst>
              <a:ext uri="{FF2B5EF4-FFF2-40B4-BE49-F238E27FC236}">
                <a16:creationId xmlns:a16="http://schemas.microsoft.com/office/drawing/2014/main" id="{66395CB2-C1FB-6617-4C22-A065EA6859A1}"/>
              </a:ext>
            </a:extLst>
          </p:cNvPr>
          <p:cNvGrpSpPr/>
          <p:nvPr/>
        </p:nvGrpSpPr>
        <p:grpSpPr>
          <a:xfrm>
            <a:off x="5871021" y="5560448"/>
            <a:ext cx="3795366" cy="837523"/>
            <a:chOff x="5871021" y="5649645"/>
            <a:chExt cx="3795366" cy="837523"/>
          </a:xfrm>
        </p:grpSpPr>
        <p:sp>
          <p:nvSpPr>
            <p:cNvPr id="92" name="Rectangle 139 1 2 2 1 2">
              <a:extLst>
                <a:ext uri="{FF2B5EF4-FFF2-40B4-BE49-F238E27FC236}">
                  <a16:creationId xmlns:a16="http://schemas.microsoft.com/office/drawing/2014/main" id="{BBE72AF8-7D87-DAC2-BF27-73F5D7457DC8}"/>
                </a:ext>
              </a:extLst>
            </p:cNvPr>
            <p:cNvSpPr/>
            <p:nvPr/>
          </p:nvSpPr>
          <p:spPr bwMode="auto">
            <a:xfrm>
              <a:off x="5871021" y="5649645"/>
              <a:ext cx="3795366" cy="8375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2" name="Groupe 301">
              <a:extLst>
                <a:ext uri="{FF2B5EF4-FFF2-40B4-BE49-F238E27FC236}">
                  <a16:creationId xmlns:a16="http://schemas.microsoft.com/office/drawing/2014/main" id="{76974B16-98BA-57AB-4B7C-BEAA267797E2}"/>
                </a:ext>
              </a:extLst>
            </p:cNvPr>
            <p:cNvGrpSpPr>
              <a:grpSpLocks noChangeAspect="1"/>
            </p:cNvGrpSpPr>
            <p:nvPr>
              <p:custDataLst>
                <p:tags r:id="rId66"/>
              </p:custDataLst>
            </p:nvPr>
          </p:nvGrpSpPr>
          <p:grpSpPr>
            <a:xfrm>
              <a:off x="6108699" y="5765800"/>
              <a:ext cx="3307448" cy="615870"/>
              <a:chOff x="9793079" y="7214857"/>
              <a:chExt cx="3296419" cy="617494"/>
            </a:xfrm>
          </p:grpSpPr>
          <p:sp>
            <p:nvSpPr>
              <p:cNvPr id="264" name="Forme libre 263">
                <a:extLst>
                  <a:ext uri="{FF2B5EF4-FFF2-40B4-BE49-F238E27FC236}">
                    <a16:creationId xmlns:a16="http://schemas.microsoft.com/office/drawing/2014/main" id="{1D2DD93C-0C4A-8A38-9B4E-8F4F1F0A8511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9793079" y="7458987"/>
                <a:ext cx="111578" cy="160209"/>
              </a:xfrm>
              <a:custGeom>
                <a:avLst/>
                <a:gdLst>
                  <a:gd name="connsiteX0" fmla="*/ 52882 w 111578"/>
                  <a:gd name="connsiteY0" fmla="*/ 2581 h 160209"/>
                  <a:gd name="connsiteX1" fmla="*/ 49928 w 111578"/>
                  <a:gd name="connsiteY1" fmla="*/ 81 h 160209"/>
                  <a:gd name="connsiteX2" fmla="*/ 22204 w 111578"/>
                  <a:gd name="connsiteY2" fmla="*/ 2354 h 160209"/>
                  <a:gd name="connsiteX3" fmla="*/ 17886 w 111578"/>
                  <a:gd name="connsiteY3" fmla="*/ 6899 h 160209"/>
                  <a:gd name="connsiteX4" fmla="*/ 23340 w 111578"/>
                  <a:gd name="connsiteY4" fmla="*/ 9626 h 160209"/>
                  <a:gd name="connsiteX5" fmla="*/ 34702 w 111578"/>
                  <a:gd name="connsiteY5" fmla="*/ 13489 h 160209"/>
                  <a:gd name="connsiteX6" fmla="*/ 34021 w 111578"/>
                  <a:gd name="connsiteY6" fmla="*/ 18034 h 160209"/>
                  <a:gd name="connsiteX7" fmla="*/ 1070 w 111578"/>
                  <a:gd name="connsiteY7" fmla="*/ 148929 h 160209"/>
                  <a:gd name="connsiteX8" fmla="*/ 161 w 111578"/>
                  <a:gd name="connsiteY8" fmla="*/ 153928 h 160209"/>
                  <a:gd name="connsiteX9" fmla="*/ 6751 w 111578"/>
                  <a:gd name="connsiteY9" fmla="*/ 160291 h 160209"/>
                  <a:gd name="connsiteX10" fmla="*/ 15159 w 111578"/>
                  <a:gd name="connsiteY10" fmla="*/ 154383 h 160209"/>
                  <a:gd name="connsiteX11" fmla="*/ 19477 w 111578"/>
                  <a:gd name="connsiteY11" fmla="*/ 137112 h 160209"/>
                  <a:gd name="connsiteX12" fmla="*/ 24476 w 111578"/>
                  <a:gd name="connsiteY12" fmla="*/ 116660 h 160209"/>
                  <a:gd name="connsiteX13" fmla="*/ 28339 w 111578"/>
                  <a:gd name="connsiteY13" fmla="*/ 101434 h 160209"/>
                  <a:gd name="connsiteX14" fmla="*/ 30839 w 111578"/>
                  <a:gd name="connsiteY14" fmla="*/ 91208 h 160209"/>
                  <a:gd name="connsiteX15" fmla="*/ 46292 w 111578"/>
                  <a:gd name="connsiteY15" fmla="*/ 70301 h 160209"/>
                  <a:gd name="connsiteX16" fmla="*/ 68108 w 111578"/>
                  <a:gd name="connsiteY16" fmla="*/ 62347 h 160209"/>
                  <a:gd name="connsiteX17" fmla="*/ 80379 w 111578"/>
                  <a:gd name="connsiteY17" fmla="*/ 78255 h 160209"/>
                  <a:gd name="connsiteX18" fmla="*/ 66290 w 111578"/>
                  <a:gd name="connsiteY18" fmla="*/ 129158 h 160209"/>
                  <a:gd name="connsiteX19" fmla="*/ 63336 w 111578"/>
                  <a:gd name="connsiteY19" fmla="*/ 141657 h 160209"/>
                  <a:gd name="connsiteX20" fmla="*/ 81970 w 111578"/>
                  <a:gd name="connsiteY20" fmla="*/ 160291 h 160209"/>
                  <a:gd name="connsiteX21" fmla="*/ 111739 w 111578"/>
                  <a:gd name="connsiteY21" fmla="*/ 125295 h 160209"/>
                  <a:gd name="connsiteX22" fmla="*/ 109012 w 111578"/>
                  <a:gd name="connsiteY22" fmla="*/ 123022 h 160209"/>
                  <a:gd name="connsiteX23" fmla="*/ 105604 w 111578"/>
                  <a:gd name="connsiteY23" fmla="*/ 127113 h 160209"/>
                  <a:gd name="connsiteX24" fmla="*/ 82424 w 111578"/>
                  <a:gd name="connsiteY24" fmla="*/ 155292 h 160209"/>
                  <a:gd name="connsiteX25" fmla="*/ 76970 w 111578"/>
                  <a:gd name="connsiteY25" fmla="*/ 147792 h 160209"/>
                  <a:gd name="connsiteX26" fmla="*/ 81061 w 111578"/>
                  <a:gd name="connsiteY26" fmla="*/ 131658 h 160209"/>
                  <a:gd name="connsiteX27" fmla="*/ 94923 w 111578"/>
                  <a:gd name="connsiteY27" fmla="*/ 81663 h 160209"/>
                  <a:gd name="connsiteX28" fmla="*/ 68790 w 111578"/>
                  <a:gd name="connsiteY28" fmla="*/ 57348 h 160209"/>
                  <a:gd name="connsiteX29" fmla="*/ 35157 w 111578"/>
                  <a:gd name="connsiteY29" fmla="*/ 74846 h 160209"/>
                  <a:gd name="connsiteX30" fmla="*/ 52882 w 111578"/>
                  <a:gd name="connsiteY30" fmla="*/ 2581 h 160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578" h="160209">
                    <a:moveTo>
                      <a:pt x="52882" y="2581"/>
                    </a:moveTo>
                    <a:cubicBezTo>
                      <a:pt x="52882" y="2354"/>
                      <a:pt x="52882" y="81"/>
                      <a:pt x="49928" y="81"/>
                    </a:cubicBezTo>
                    <a:cubicBezTo>
                      <a:pt x="44701" y="81"/>
                      <a:pt x="28112" y="1899"/>
                      <a:pt x="22204" y="2354"/>
                    </a:cubicBezTo>
                    <a:cubicBezTo>
                      <a:pt x="20386" y="2581"/>
                      <a:pt x="17886" y="2808"/>
                      <a:pt x="17886" y="6899"/>
                    </a:cubicBezTo>
                    <a:cubicBezTo>
                      <a:pt x="17886" y="9626"/>
                      <a:pt x="19931" y="9626"/>
                      <a:pt x="23340" y="9626"/>
                    </a:cubicBezTo>
                    <a:cubicBezTo>
                      <a:pt x="34248" y="9626"/>
                      <a:pt x="34702" y="11217"/>
                      <a:pt x="34702" y="13489"/>
                    </a:cubicBezTo>
                    <a:lnTo>
                      <a:pt x="34021" y="18034"/>
                    </a:lnTo>
                    <a:lnTo>
                      <a:pt x="1070" y="148929"/>
                    </a:lnTo>
                    <a:cubicBezTo>
                      <a:pt x="161" y="152110"/>
                      <a:pt x="161" y="152565"/>
                      <a:pt x="161" y="153928"/>
                    </a:cubicBezTo>
                    <a:cubicBezTo>
                      <a:pt x="161" y="159155"/>
                      <a:pt x="4706" y="160291"/>
                      <a:pt x="6751" y="160291"/>
                    </a:cubicBezTo>
                    <a:cubicBezTo>
                      <a:pt x="10387" y="160291"/>
                      <a:pt x="14023" y="157564"/>
                      <a:pt x="15159" y="154383"/>
                    </a:cubicBezTo>
                    <a:lnTo>
                      <a:pt x="19477" y="137112"/>
                    </a:lnTo>
                    <a:lnTo>
                      <a:pt x="24476" y="116660"/>
                    </a:lnTo>
                    <a:cubicBezTo>
                      <a:pt x="25840" y="111660"/>
                      <a:pt x="27203" y="106661"/>
                      <a:pt x="28339" y="101434"/>
                    </a:cubicBezTo>
                    <a:cubicBezTo>
                      <a:pt x="28794" y="100070"/>
                      <a:pt x="30612" y="92571"/>
                      <a:pt x="30839" y="91208"/>
                    </a:cubicBezTo>
                    <a:cubicBezTo>
                      <a:pt x="31521" y="89163"/>
                      <a:pt x="38566" y="76437"/>
                      <a:pt x="46292" y="70301"/>
                    </a:cubicBezTo>
                    <a:cubicBezTo>
                      <a:pt x="51291" y="66665"/>
                      <a:pt x="58336" y="62347"/>
                      <a:pt x="68108" y="62347"/>
                    </a:cubicBezTo>
                    <a:cubicBezTo>
                      <a:pt x="77879" y="62347"/>
                      <a:pt x="80379" y="70074"/>
                      <a:pt x="80379" y="78255"/>
                    </a:cubicBezTo>
                    <a:cubicBezTo>
                      <a:pt x="80379" y="90526"/>
                      <a:pt x="71744" y="115296"/>
                      <a:pt x="66290" y="129158"/>
                    </a:cubicBezTo>
                    <a:cubicBezTo>
                      <a:pt x="64472" y="134385"/>
                      <a:pt x="63336" y="137112"/>
                      <a:pt x="63336" y="141657"/>
                    </a:cubicBezTo>
                    <a:cubicBezTo>
                      <a:pt x="63336" y="152337"/>
                      <a:pt x="71289" y="160291"/>
                      <a:pt x="81970" y="160291"/>
                    </a:cubicBezTo>
                    <a:cubicBezTo>
                      <a:pt x="103331" y="160291"/>
                      <a:pt x="111739" y="127113"/>
                      <a:pt x="111739" y="125295"/>
                    </a:cubicBezTo>
                    <a:cubicBezTo>
                      <a:pt x="111739" y="123022"/>
                      <a:pt x="109694" y="123022"/>
                      <a:pt x="109012" y="123022"/>
                    </a:cubicBezTo>
                    <a:cubicBezTo>
                      <a:pt x="106740" y="123022"/>
                      <a:pt x="106740" y="123704"/>
                      <a:pt x="105604" y="127113"/>
                    </a:cubicBezTo>
                    <a:cubicBezTo>
                      <a:pt x="102195" y="139157"/>
                      <a:pt x="94923" y="155292"/>
                      <a:pt x="82424" y="155292"/>
                    </a:cubicBezTo>
                    <a:cubicBezTo>
                      <a:pt x="78561" y="155292"/>
                      <a:pt x="76970" y="153019"/>
                      <a:pt x="76970" y="147792"/>
                    </a:cubicBezTo>
                    <a:cubicBezTo>
                      <a:pt x="76970" y="142111"/>
                      <a:pt x="79016" y="136657"/>
                      <a:pt x="81061" y="131658"/>
                    </a:cubicBezTo>
                    <a:cubicBezTo>
                      <a:pt x="84697" y="121886"/>
                      <a:pt x="94923" y="94844"/>
                      <a:pt x="94923" y="81663"/>
                    </a:cubicBezTo>
                    <a:cubicBezTo>
                      <a:pt x="94923" y="66892"/>
                      <a:pt x="85833" y="57348"/>
                      <a:pt x="68790" y="57348"/>
                    </a:cubicBezTo>
                    <a:cubicBezTo>
                      <a:pt x="54473" y="57348"/>
                      <a:pt x="43565" y="64393"/>
                      <a:pt x="35157" y="74846"/>
                    </a:cubicBezTo>
                    <a:lnTo>
                      <a:pt x="52882" y="2581"/>
                    </a:lnTo>
                    <a:close/>
                  </a:path>
                </a:pathLst>
              </a:custGeom>
              <a:solidFill>
                <a:srgbClr val="FF1A1A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5" name="Forme libre 264">
                <a:extLst>
                  <a:ext uri="{FF2B5EF4-FFF2-40B4-BE49-F238E27FC236}">
                    <a16:creationId xmlns:a16="http://schemas.microsoft.com/office/drawing/2014/main" id="{92B1F11F-F67E-E0EB-0B9E-22CB0D4B5D2F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9918987" y="7580632"/>
                <a:ext cx="146029" cy="71742"/>
              </a:xfrm>
              <a:custGeom>
                <a:avLst/>
                <a:gdLst>
                  <a:gd name="connsiteX0" fmla="*/ 61728 w 146029"/>
                  <a:gd name="connsiteY0" fmla="*/ 57349 h 71742"/>
                  <a:gd name="connsiteX1" fmla="*/ 59501 w 146029"/>
                  <a:gd name="connsiteY1" fmla="*/ 66735 h 71742"/>
                  <a:gd name="connsiteX2" fmla="*/ 64909 w 146029"/>
                  <a:gd name="connsiteY2" fmla="*/ 71825 h 71742"/>
                  <a:gd name="connsiteX3" fmla="*/ 71113 w 146029"/>
                  <a:gd name="connsiteY3" fmla="*/ 68325 h 71742"/>
                  <a:gd name="connsiteX4" fmla="*/ 73976 w 146029"/>
                  <a:gd name="connsiteY4" fmla="*/ 58463 h 71742"/>
                  <a:gd name="connsiteX5" fmla="*/ 77476 w 146029"/>
                  <a:gd name="connsiteY5" fmla="*/ 44146 h 71742"/>
                  <a:gd name="connsiteX6" fmla="*/ 80180 w 146029"/>
                  <a:gd name="connsiteY6" fmla="*/ 33488 h 71742"/>
                  <a:gd name="connsiteX7" fmla="*/ 85112 w 146029"/>
                  <a:gd name="connsiteY7" fmla="*/ 21399 h 71742"/>
                  <a:gd name="connsiteX8" fmla="*/ 110563 w 146029"/>
                  <a:gd name="connsiteY8" fmla="*/ 4537 h 71742"/>
                  <a:gd name="connsiteX9" fmla="*/ 119949 w 146029"/>
                  <a:gd name="connsiteY9" fmla="*/ 15672 h 71742"/>
                  <a:gd name="connsiteX10" fmla="*/ 110563 w 146029"/>
                  <a:gd name="connsiteY10" fmla="*/ 49555 h 71742"/>
                  <a:gd name="connsiteX11" fmla="*/ 108177 w 146029"/>
                  <a:gd name="connsiteY11" fmla="*/ 58145 h 71742"/>
                  <a:gd name="connsiteX12" fmla="*/ 123289 w 146029"/>
                  <a:gd name="connsiteY12" fmla="*/ 71825 h 71742"/>
                  <a:gd name="connsiteX13" fmla="*/ 146196 w 146029"/>
                  <a:gd name="connsiteY13" fmla="*/ 47487 h 71742"/>
                  <a:gd name="connsiteX14" fmla="*/ 143651 w 146029"/>
                  <a:gd name="connsiteY14" fmla="*/ 45419 h 71742"/>
                  <a:gd name="connsiteX15" fmla="*/ 140628 w 146029"/>
                  <a:gd name="connsiteY15" fmla="*/ 48123 h 71742"/>
                  <a:gd name="connsiteX16" fmla="*/ 123766 w 146029"/>
                  <a:gd name="connsiteY16" fmla="*/ 67371 h 71742"/>
                  <a:gd name="connsiteX17" fmla="*/ 119790 w 146029"/>
                  <a:gd name="connsiteY17" fmla="*/ 61803 h 71742"/>
                  <a:gd name="connsiteX18" fmla="*/ 123448 w 146029"/>
                  <a:gd name="connsiteY18" fmla="*/ 48918 h 71742"/>
                  <a:gd name="connsiteX19" fmla="*/ 131879 w 146029"/>
                  <a:gd name="connsiteY19" fmla="*/ 18217 h 71742"/>
                  <a:gd name="connsiteX20" fmla="*/ 125993 w 146029"/>
                  <a:gd name="connsiteY20" fmla="*/ 4378 h 71742"/>
                  <a:gd name="connsiteX21" fmla="*/ 111200 w 146029"/>
                  <a:gd name="connsiteY21" fmla="*/ 83 h 71742"/>
                  <a:gd name="connsiteX22" fmla="*/ 83044 w 146029"/>
                  <a:gd name="connsiteY22" fmla="*/ 16149 h 71742"/>
                  <a:gd name="connsiteX23" fmla="*/ 62364 w 146029"/>
                  <a:gd name="connsiteY23" fmla="*/ 83 h 71742"/>
                  <a:gd name="connsiteX24" fmla="*/ 35481 w 146029"/>
                  <a:gd name="connsiteY24" fmla="*/ 14559 h 71742"/>
                  <a:gd name="connsiteX25" fmla="*/ 18460 w 146029"/>
                  <a:gd name="connsiteY25" fmla="*/ 83 h 71742"/>
                  <a:gd name="connsiteX26" fmla="*/ 5893 w 146029"/>
                  <a:gd name="connsiteY26" fmla="*/ 8673 h 71742"/>
                  <a:gd name="connsiteX27" fmla="*/ 166 w 146029"/>
                  <a:gd name="connsiteY27" fmla="*/ 24421 h 71742"/>
                  <a:gd name="connsiteX28" fmla="*/ 2871 w 146029"/>
                  <a:gd name="connsiteY28" fmla="*/ 26489 h 71742"/>
                  <a:gd name="connsiteX29" fmla="*/ 6370 w 146029"/>
                  <a:gd name="connsiteY29" fmla="*/ 21717 h 71742"/>
                  <a:gd name="connsiteX30" fmla="*/ 17983 w 146029"/>
                  <a:gd name="connsiteY30" fmla="*/ 4537 h 71742"/>
                  <a:gd name="connsiteX31" fmla="*/ 23232 w 146029"/>
                  <a:gd name="connsiteY31" fmla="*/ 12332 h 71742"/>
                  <a:gd name="connsiteX32" fmla="*/ 20687 w 146029"/>
                  <a:gd name="connsiteY32" fmla="*/ 25535 h 71742"/>
                  <a:gd name="connsiteX33" fmla="*/ 17187 w 146029"/>
                  <a:gd name="connsiteY33" fmla="*/ 39851 h 71742"/>
                  <a:gd name="connsiteX34" fmla="*/ 12097 w 146029"/>
                  <a:gd name="connsiteY34" fmla="*/ 60213 h 71742"/>
                  <a:gd name="connsiteX35" fmla="*/ 10506 w 146029"/>
                  <a:gd name="connsiteY35" fmla="*/ 66735 h 71742"/>
                  <a:gd name="connsiteX36" fmla="*/ 15915 w 146029"/>
                  <a:gd name="connsiteY36" fmla="*/ 71825 h 71742"/>
                  <a:gd name="connsiteX37" fmla="*/ 22119 w 146029"/>
                  <a:gd name="connsiteY37" fmla="*/ 68325 h 71742"/>
                  <a:gd name="connsiteX38" fmla="*/ 24982 w 146029"/>
                  <a:gd name="connsiteY38" fmla="*/ 58463 h 71742"/>
                  <a:gd name="connsiteX39" fmla="*/ 28482 w 146029"/>
                  <a:gd name="connsiteY39" fmla="*/ 44146 h 71742"/>
                  <a:gd name="connsiteX40" fmla="*/ 31186 w 146029"/>
                  <a:gd name="connsiteY40" fmla="*/ 33488 h 71742"/>
                  <a:gd name="connsiteX41" fmla="*/ 37867 w 146029"/>
                  <a:gd name="connsiteY41" fmla="*/ 19172 h 71742"/>
                  <a:gd name="connsiteX42" fmla="*/ 61728 w 146029"/>
                  <a:gd name="connsiteY42" fmla="*/ 4537 h 71742"/>
                  <a:gd name="connsiteX43" fmla="*/ 71113 w 146029"/>
                  <a:gd name="connsiteY43" fmla="*/ 15672 h 71742"/>
                  <a:gd name="connsiteX44" fmla="*/ 68409 w 146029"/>
                  <a:gd name="connsiteY44" fmla="*/ 30625 h 71742"/>
                  <a:gd name="connsiteX45" fmla="*/ 61728 w 146029"/>
                  <a:gd name="connsiteY45" fmla="*/ 57349 h 7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46029" h="71742">
                    <a:moveTo>
                      <a:pt x="61728" y="57349"/>
                    </a:moveTo>
                    <a:cubicBezTo>
                      <a:pt x="60932" y="60531"/>
                      <a:pt x="59501" y="65939"/>
                      <a:pt x="59501" y="66735"/>
                    </a:cubicBezTo>
                    <a:cubicBezTo>
                      <a:pt x="59501" y="70234"/>
                      <a:pt x="62364" y="71825"/>
                      <a:pt x="64909" y="71825"/>
                    </a:cubicBezTo>
                    <a:cubicBezTo>
                      <a:pt x="67773" y="71825"/>
                      <a:pt x="70318" y="69757"/>
                      <a:pt x="71113" y="68325"/>
                    </a:cubicBezTo>
                    <a:cubicBezTo>
                      <a:pt x="71909" y="66894"/>
                      <a:pt x="73181" y="61803"/>
                      <a:pt x="73976" y="58463"/>
                    </a:cubicBezTo>
                    <a:cubicBezTo>
                      <a:pt x="74772" y="55440"/>
                      <a:pt x="76522" y="48123"/>
                      <a:pt x="77476" y="44146"/>
                    </a:cubicBezTo>
                    <a:cubicBezTo>
                      <a:pt x="78431" y="40647"/>
                      <a:pt x="79385" y="37147"/>
                      <a:pt x="80180" y="33488"/>
                    </a:cubicBezTo>
                    <a:cubicBezTo>
                      <a:pt x="81930" y="26648"/>
                      <a:pt x="81930" y="26330"/>
                      <a:pt x="85112" y="21399"/>
                    </a:cubicBezTo>
                    <a:cubicBezTo>
                      <a:pt x="90202" y="13604"/>
                      <a:pt x="98156" y="4537"/>
                      <a:pt x="110563" y="4537"/>
                    </a:cubicBezTo>
                    <a:cubicBezTo>
                      <a:pt x="119471" y="4537"/>
                      <a:pt x="119949" y="11854"/>
                      <a:pt x="119949" y="15672"/>
                    </a:cubicBezTo>
                    <a:cubicBezTo>
                      <a:pt x="119949" y="25216"/>
                      <a:pt x="113109" y="42874"/>
                      <a:pt x="110563" y="49555"/>
                    </a:cubicBezTo>
                    <a:cubicBezTo>
                      <a:pt x="108814" y="54009"/>
                      <a:pt x="108177" y="55440"/>
                      <a:pt x="108177" y="58145"/>
                    </a:cubicBezTo>
                    <a:cubicBezTo>
                      <a:pt x="108177" y="66576"/>
                      <a:pt x="115176" y="71825"/>
                      <a:pt x="123289" y="71825"/>
                    </a:cubicBezTo>
                    <a:cubicBezTo>
                      <a:pt x="139197" y="71825"/>
                      <a:pt x="146196" y="49873"/>
                      <a:pt x="146196" y="47487"/>
                    </a:cubicBezTo>
                    <a:cubicBezTo>
                      <a:pt x="146196" y="45419"/>
                      <a:pt x="144128" y="45419"/>
                      <a:pt x="143651" y="45419"/>
                    </a:cubicBezTo>
                    <a:cubicBezTo>
                      <a:pt x="141424" y="45419"/>
                      <a:pt x="141265" y="46373"/>
                      <a:pt x="140628" y="48123"/>
                    </a:cubicBezTo>
                    <a:cubicBezTo>
                      <a:pt x="136970" y="60849"/>
                      <a:pt x="130129" y="67371"/>
                      <a:pt x="123766" y="67371"/>
                    </a:cubicBezTo>
                    <a:cubicBezTo>
                      <a:pt x="120426" y="67371"/>
                      <a:pt x="119790" y="65144"/>
                      <a:pt x="119790" y="61803"/>
                    </a:cubicBezTo>
                    <a:cubicBezTo>
                      <a:pt x="119790" y="58145"/>
                      <a:pt x="120585" y="56077"/>
                      <a:pt x="123448" y="48918"/>
                    </a:cubicBezTo>
                    <a:cubicBezTo>
                      <a:pt x="125357" y="43987"/>
                      <a:pt x="131879" y="27125"/>
                      <a:pt x="131879" y="18217"/>
                    </a:cubicBezTo>
                    <a:cubicBezTo>
                      <a:pt x="131879" y="15672"/>
                      <a:pt x="131879" y="8991"/>
                      <a:pt x="125993" y="4378"/>
                    </a:cubicBezTo>
                    <a:cubicBezTo>
                      <a:pt x="123289" y="2310"/>
                      <a:pt x="118676" y="83"/>
                      <a:pt x="111200" y="83"/>
                    </a:cubicBezTo>
                    <a:cubicBezTo>
                      <a:pt x="96883" y="83"/>
                      <a:pt x="88134" y="9468"/>
                      <a:pt x="83044" y="16149"/>
                    </a:cubicBezTo>
                    <a:cubicBezTo>
                      <a:pt x="81771" y="2628"/>
                      <a:pt x="70477" y="83"/>
                      <a:pt x="62364" y="83"/>
                    </a:cubicBezTo>
                    <a:cubicBezTo>
                      <a:pt x="49161" y="83"/>
                      <a:pt x="40253" y="8196"/>
                      <a:pt x="35481" y="14559"/>
                    </a:cubicBezTo>
                    <a:cubicBezTo>
                      <a:pt x="34367" y="3583"/>
                      <a:pt x="24982" y="83"/>
                      <a:pt x="18460" y="83"/>
                    </a:cubicBezTo>
                    <a:cubicBezTo>
                      <a:pt x="11620" y="83"/>
                      <a:pt x="7961" y="5014"/>
                      <a:pt x="5893" y="8673"/>
                    </a:cubicBezTo>
                    <a:cubicBezTo>
                      <a:pt x="2393" y="14559"/>
                      <a:pt x="166" y="23626"/>
                      <a:pt x="166" y="24421"/>
                    </a:cubicBezTo>
                    <a:cubicBezTo>
                      <a:pt x="166" y="26489"/>
                      <a:pt x="2393" y="26489"/>
                      <a:pt x="2871" y="26489"/>
                    </a:cubicBezTo>
                    <a:cubicBezTo>
                      <a:pt x="5098" y="26489"/>
                      <a:pt x="5257" y="26012"/>
                      <a:pt x="6370" y="21717"/>
                    </a:cubicBezTo>
                    <a:cubicBezTo>
                      <a:pt x="8756" y="12332"/>
                      <a:pt x="11779" y="4537"/>
                      <a:pt x="17983" y="4537"/>
                    </a:cubicBezTo>
                    <a:cubicBezTo>
                      <a:pt x="22119" y="4537"/>
                      <a:pt x="23232" y="8037"/>
                      <a:pt x="23232" y="12332"/>
                    </a:cubicBezTo>
                    <a:cubicBezTo>
                      <a:pt x="23232" y="15354"/>
                      <a:pt x="21800" y="21240"/>
                      <a:pt x="20687" y="25535"/>
                    </a:cubicBezTo>
                    <a:cubicBezTo>
                      <a:pt x="19573" y="29830"/>
                      <a:pt x="17983" y="36352"/>
                      <a:pt x="17187" y="39851"/>
                    </a:cubicBezTo>
                    <a:lnTo>
                      <a:pt x="12097" y="60213"/>
                    </a:lnTo>
                    <a:cubicBezTo>
                      <a:pt x="11461" y="62281"/>
                      <a:pt x="10506" y="66257"/>
                      <a:pt x="10506" y="66735"/>
                    </a:cubicBezTo>
                    <a:cubicBezTo>
                      <a:pt x="10506" y="70234"/>
                      <a:pt x="13370" y="71825"/>
                      <a:pt x="15915" y="71825"/>
                    </a:cubicBezTo>
                    <a:cubicBezTo>
                      <a:pt x="18778" y="71825"/>
                      <a:pt x="21323" y="69757"/>
                      <a:pt x="22119" y="68325"/>
                    </a:cubicBezTo>
                    <a:cubicBezTo>
                      <a:pt x="22914" y="66894"/>
                      <a:pt x="24187" y="61803"/>
                      <a:pt x="24982" y="58463"/>
                    </a:cubicBezTo>
                    <a:cubicBezTo>
                      <a:pt x="25777" y="55440"/>
                      <a:pt x="27527" y="48123"/>
                      <a:pt x="28482" y="44146"/>
                    </a:cubicBezTo>
                    <a:cubicBezTo>
                      <a:pt x="29436" y="40647"/>
                      <a:pt x="30390" y="37147"/>
                      <a:pt x="31186" y="33488"/>
                    </a:cubicBezTo>
                    <a:cubicBezTo>
                      <a:pt x="32936" y="26966"/>
                      <a:pt x="33254" y="25694"/>
                      <a:pt x="37867" y="19172"/>
                    </a:cubicBezTo>
                    <a:cubicBezTo>
                      <a:pt x="42321" y="12809"/>
                      <a:pt x="49797" y="4537"/>
                      <a:pt x="61728" y="4537"/>
                    </a:cubicBezTo>
                    <a:cubicBezTo>
                      <a:pt x="70954" y="4537"/>
                      <a:pt x="71113" y="12650"/>
                      <a:pt x="71113" y="15672"/>
                    </a:cubicBezTo>
                    <a:cubicBezTo>
                      <a:pt x="71113" y="19649"/>
                      <a:pt x="70636" y="21717"/>
                      <a:pt x="68409" y="30625"/>
                    </a:cubicBezTo>
                    <a:lnTo>
                      <a:pt x="61728" y="57349"/>
                    </a:lnTo>
                    <a:close/>
                  </a:path>
                </a:pathLst>
              </a:custGeom>
              <a:solidFill>
                <a:srgbClr val="FF1A1A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6" name="Forme libre 265">
                <a:extLst>
                  <a:ext uri="{FF2B5EF4-FFF2-40B4-BE49-F238E27FC236}">
                    <a16:creationId xmlns:a16="http://schemas.microsoft.com/office/drawing/2014/main" id="{CA9B512C-E67F-4173-C7A5-224D482EDD77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10159979" y="7533297"/>
                <a:ext cx="151119" cy="53175"/>
              </a:xfrm>
              <a:custGeom>
                <a:avLst/>
                <a:gdLst>
                  <a:gd name="connsiteX0" fmla="*/ 143570 w 151119"/>
                  <a:gd name="connsiteY0" fmla="*/ 9171 h 53175"/>
                  <a:gd name="connsiteX1" fmla="*/ 151297 w 151119"/>
                  <a:gd name="connsiteY1" fmla="*/ 4626 h 53175"/>
                  <a:gd name="connsiteX2" fmla="*/ 143797 w 151119"/>
                  <a:gd name="connsiteY2" fmla="*/ 81 h 53175"/>
                  <a:gd name="connsiteX3" fmla="*/ 7676 w 151119"/>
                  <a:gd name="connsiteY3" fmla="*/ 81 h 53175"/>
                  <a:gd name="connsiteX4" fmla="*/ 177 w 151119"/>
                  <a:gd name="connsiteY4" fmla="*/ 4626 h 53175"/>
                  <a:gd name="connsiteX5" fmla="*/ 7903 w 151119"/>
                  <a:gd name="connsiteY5" fmla="*/ 9171 h 53175"/>
                  <a:gd name="connsiteX6" fmla="*/ 143570 w 151119"/>
                  <a:gd name="connsiteY6" fmla="*/ 9171 h 53175"/>
                  <a:gd name="connsiteX7" fmla="*/ 143797 w 151119"/>
                  <a:gd name="connsiteY7" fmla="*/ 53257 h 53175"/>
                  <a:gd name="connsiteX8" fmla="*/ 151297 w 151119"/>
                  <a:gd name="connsiteY8" fmla="*/ 48712 h 53175"/>
                  <a:gd name="connsiteX9" fmla="*/ 143570 w 151119"/>
                  <a:gd name="connsiteY9" fmla="*/ 44167 h 53175"/>
                  <a:gd name="connsiteX10" fmla="*/ 7903 w 151119"/>
                  <a:gd name="connsiteY10" fmla="*/ 44167 h 53175"/>
                  <a:gd name="connsiteX11" fmla="*/ 177 w 151119"/>
                  <a:gd name="connsiteY11" fmla="*/ 48712 h 53175"/>
                  <a:gd name="connsiteX12" fmla="*/ 7676 w 151119"/>
                  <a:gd name="connsiteY12" fmla="*/ 53257 h 53175"/>
                  <a:gd name="connsiteX13" fmla="*/ 143797 w 151119"/>
                  <a:gd name="connsiteY13" fmla="*/ 53257 h 53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1119" h="53175">
                    <a:moveTo>
                      <a:pt x="143570" y="9171"/>
                    </a:moveTo>
                    <a:cubicBezTo>
                      <a:pt x="146979" y="9171"/>
                      <a:pt x="151297" y="9171"/>
                      <a:pt x="151297" y="4626"/>
                    </a:cubicBezTo>
                    <a:cubicBezTo>
                      <a:pt x="151297" y="81"/>
                      <a:pt x="146979" y="81"/>
                      <a:pt x="143797" y="81"/>
                    </a:cubicBezTo>
                    <a:lnTo>
                      <a:pt x="7676" y="81"/>
                    </a:lnTo>
                    <a:cubicBezTo>
                      <a:pt x="4494" y="81"/>
                      <a:pt x="177" y="81"/>
                      <a:pt x="177" y="4626"/>
                    </a:cubicBezTo>
                    <a:cubicBezTo>
                      <a:pt x="177" y="9171"/>
                      <a:pt x="4494" y="9171"/>
                      <a:pt x="7903" y="9171"/>
                    </a:cubicBezTo>
                    <a:lnTo>
                      <a:pt x="143570" y="9171"/>
                    </a:lnTo>
                    <a:close/>
                    <a:moveTo>
                      <a:pt x="143797" y="53257"/>
                    </a:moveTo>
                    <a:cubicBezTo>
                      <a:pt x="146979" y="53257"/>
                      <a:pt x="151297" y="53257"/>
                      <a:pt x="151297" y="48712"/>
                    </a:cubicBezTo>
                    <a:cubicBezTo>
                      <a:pt x="151297" y="44167"/>
                      <a:pt x="146979" y="44167"/>
                      <a:pt x="143570" y="44167"/>
                    </a:cubicBezTo>
                    <a:lnTo>
                      <a:pt x="7903" y="44167"/>
                    </a:lnTo>
                    <a:cubicBezTo>
                      <a:pt x="4494" y="44167"/>
                      <a:pt x="177" y="44167"/>
                      <a:pt x="177" y="48712"/>
                    </a:cubicBezTo>
                    <a:cubicBezTo>
                      <a:pt x="177" y="53257"/>
                      <a:pt x="4494" y="53257"/>
                      <a:pt x="7676" y="53257"/>
                    </a:cubicBezTo>
                    <a:lnTo>
                      <a:pt x="143797" y="53257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7" name="Forme libre 266">
                <a:extLst>
                  <a:ext uri="{FF2B5EF4-FFF2-40B4-BE49-F238E27FC236}">
                    <a16:creationId xmlns:a16="http://schemas.microsoft.com/office/drawing/2014/main" id="{1D4AC921-7E57-1A67-9366-62C362145139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10425757" y="7311615"/>
                <a:ext cx="90671" cy="151347"/>
              </a:xfrm>
              <a:custGeom>
                <a:avLst/>
                <a:gdLst>
                  <a:gd name="connsiteX0" fmla="*/ 17687 w 90671"/>
                  <a:gd name="connsiteY0" fmla="*/ 133924 h 151347"/>
                  <a:gd name="connsiteX1" fmla="*/ 41775 w 90671"/>
                  <a:gd name="connsiteY1" fmla="*/ 110517 h 151347"/>
                  <a:gd name="connsiteX2" fmla="*/ 90860 w 90671"/>
                  <a:gd name="connsiteY2" fmla="*/ 44161 h 151347"/>
                  <a:gd name="connsiteX3" fmla="*/ 42684 w 90671"/>
                  <a:gd name="connsiteY3" fmla="*/ 75 h 151347"/>
                  <a:gd name="connsiteX4" fmla="*/ 188 w 90671"/>
                  <a:gd name="connsiteY4" fmla="*/ 41206 h 151347"/>
                  <a:gd name="connsiteX5" fmla="*/ 12233 w 90671"/>
                  <a:gd name="connsiteY5" fmla="*/ 53932 h 151347"/>
                  <a:gd name="connsiteX6" fmla="*/ 24049 w 90671"/>
                  <a:gd name="connsiteY6" fmla="*/ 41888 h 151347"/>
                  <a:gd name="connsiteX7" fmla="*/ 12005 w 90671"/>
                  <a:gd name="connsiteY7" fmla="*/ 30071 h 151347"/>
                  <a:gd name="connsiteX8" fmla="*/ 9051 w 90671"/>
                  <a:gd name="connsiteY8" fmla="*/ 30299 h 151347"/>
                  <a:gd name="connsiteX9" fmla="*/ 39730 w 90671"/>
                  <a:gd name="connsiteY9" fmla="*/ 7119 h 151347"/>
                  <a:gd name="connsiteX10" fmla="*/ 70181 w 90671"/>
                  <a:gd name="connsiteY10" fmla="*/ 44161 h 151347"/>
                  <a:gd name="connsiteX11" fmla="*/ 46320 w 90671"/>
                  <a:gd name="connsiteY11" fmla="*/ 94382 h 151347"/>
                  <a:gd name="connsiteX12" fmla="*/ 2688 w 90671"/>
                  <a:gd name="connsiteY12" fmla="*/ 143014 h 151347"/>
                  <a:gd name="connsiteX13" fmla="*/ 188 w 90671"/>
                  <a:gd name="connsiteY13" fmla="*/ 151422 h 151347"/>
                  <a:gd name="connsiteX14" fmla="*/ 84497 w 90671"/>
                  <a:gd name="connsiteY14" fmla="*/ 151422 h 151347"/>
                  <a:gd name="connsiteX15" fmla="*/ 90860 w 90671"/>
                  <a:gd name="connsiteY15" fmla="*/ 111881 h 151347"/>
                  <a:gd name="connsiteX16" fmla="*/ 85179 w 90671"/>
                  <a:gd name="connsiteY16" fmla="*/ 111881 h 151347"/>
                  <a:gd name="connsiteX17" fmla="*/ 80180 w 90671"/>
                  <a:gd name="connsiteY17" fmla="*/ 132106 h 151347"/>
                  <a:gd name="connsiteX18" fmla="*/ 58591 w 90671"/>
                  <a:gd name="connsiteY18" fmla="*/ 133924 h 151347"/>
                  <a:gd name="connsiteX19" fmla="*/ 17687 w 90671"/>
                  <a:gd name="connsiteY19" fmla="*/ 133924 h 15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671" h="151347">
                    <a:moveTo>
                      <a:pt x="17687" y="133924"/>
                    </a:moveTo>
                    <a:lnTo>
                      <a:pt x="41775" y="110517"/>
                    </a:lnTo>
                    <a:cubicBezTo>
                      <a:pt x="77225" y="79157"/>
                      <a:pt x="90860" y="66885"/>
                      <a:pt x="90860" y="44161"/>
                    </a:cubicBezTo>
                    <a:cubicBezTo>
                      <a:pt x="90860" y="18254"/>
                      <a:pt x="70408" y="75"/>
                      <a:pt x="42684" y="75"/>
                    </a:cubicBezTo>
                    <a:cubicBezTo>
                      <a:pt x="17005" y="75"/>
                      <a:pt x="188" y="20981"/>
                      <a:pt x="188" y="41206"/>
                    </a:cubicBezTo>
                    <a:cubicBezTo>
                      <a:pt x="188" y="53932"/>
                      <a:pt x="11551" y="53932"/>
                      <a:pt x="12233" y="53932"/>
                    </a:cubicBezTo>
                    <a:cubicBezTo>
                      <a:pt x="16096" y="53932"/>
                      <a:pt x="24049" y="51205"/>
                      <a:pt x="24049" y="41888"/>
                    </a:cubicBezTo>
                    <a:cubicBezTo>
                      <a:pt x="24049" y="35980"/>
                      <a:pt x="19959" y="30071"/>
                      <a:pt x="12005" y="30071"/>
                    </a:cubicBezTo>
                    <a:cubicBezTo>
                      <a:pt x="10187" y="30071"/>
                      <a:pt x="9733" y="30071"/>
                      <a:pt x="9051" y="30299"/>
                    </a:cubicBezTo>
                    <a:cubicBezTo>
                      <a:pt x="14278" y="15527"/>
                      <a:pt x="26549" y="7119"/>
                      <a:pt x="39730" y="7119"/>
                    </a:cubicBezTo>
                    <a:cubicBezTo>
                      <a:pt x="60409" y="7119"/>
                      <a:pt x="70181" y="25526"/>
                      <a:pt x="70181" y="44161"/>
                    </a:cubicBezTo>
                    <a:cubicBezTo>
                      <a:pt x="70181" y="62341"/>
                      <a:pt x="58818" y="80293"/>
                      <a:pt x="46320" y="94382"/>
                    </a:cubicBezTo>
                    <a:lnTo>
                      <a:pt x="2688" y="143014"/>
                    </a:lnTo>
                    <a:cubicBezTo>
                      <a:pt x="188" y="145513"/>
                      <a:pt x="188" y="145968"/>
                      <a:pt x="188" y="151422"/>
                    </a:cubicBezTo>
                    <a:lnTo>
                      <a:pt x="84497" y="151422"/>
                    </a:lnTo>
                    <a:lnTo>
                      <a:pt x="90860" y="111881"/>
                    </a:lnTo>
                    <a:lnTo>
                      <a:pt x="85179" y="111881"/>
                    </a:lnTo>
                    <a:cubicBezTo>
                      <a:pt x="84043" y="118698"/>
                      <a:pt x="82452" y="128697"/>
                      <a:pt x="80180" y="132106"/>
                    </a:cubicBezTo>
                    <a:cubicBezTo>
                      <a:pt x="78589" y="133924"/>
                      <a:pt x="63591" y="133924"/>
                      <a:pt x="58591" y="133924"/>
                    </a:cubicBezTo>
                    <a:lnTo>
                      <a:pt x="17687" y="133924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8" name="Forme libre 267">
                <a:extLst>
                  <a:ext uri="{FF2B5EF4-FFF2-40B4-BE49-F238E27FC236}">
                    <a16:creationId xmlns:a16="http://schemas.microsoft.com/office/drawing/2014/main" id="{B523676A-65FD-4987-4437-C28A75FFEE00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0544608" y="7265888"/>
                <a:ext cx="177253" cy="227247"/>
              </a:xfrm>
              <a:custGeom>
                <a:avLst/>
                <a:gdLst>
                  <a:gd name="connsiteX0" fmla="*/ 72004 w 177253"/>
                  <a:gd name="connsiteY0" fmla="*/ 203453 h 227247"/>
                  <a:gd name="connsiteX1" fmla="*/ 32008 w 177253"/>
                  <a:gd name="connsiteY1" fmla="*/ 115054 h 227247"/>
                  <a:gd name="connsiteX2" fmla="*/ 28599 w 177253"/>
                  <a:gd name="connsiteY2" fmla="*/ 111418 h 227247"/>
                  <a:gd name="connsiteX3" fmla="*/ 24736 w 177253"/>
                  <a:gd name="connsiteY3" fmla="*/ 113236 h 227247"/>
                  <a:gd name="connsiteX4" fmla="*/ 3148 w 177253"/>
                  <a:gd name="connsiteY4" fmla="*/ 129598 h 227247"/>
                  <a:gd name="connsiteX5" fmla="*/ 193 w 177253"/>
                  <a:gd name="connsiteY5" fmla="*/ 133234 h 227247"/>
                  <a:gd name="connsiteX6" fmla="*/ 2466 w 177253"/>
                  <a:gd name="connsiteY6" fmla="*/ 135733 h 227247"/>
                  <a:gd name="connsiteX7" fmla="*/ 10192 w 177253"/>
                  <a:gd name="connsiteY7" fmla="*/ 130734 h 227247"/>
                  <a:gd name="connsiteX8" fmla="*/ 17464 w 177253"/>
                  <a:gd name="connsiteY8" fmla="*/ 125280 h 227247"/>
                  <a:gd name="connsiteX9" fmla="*/ 62232 w 177253"/>
                  <a:gd name="connsiteY9" fmla="*/ 223678 h 227247"/>
                  <a:gd name="connsiteX10" fmla="*/ 67004 w 177253"/>
                  <a:gd name="connsiteY10" fmla="*/ 227314 h 227247"/>
                  <a:gd name="connsiteX11" fmla="*/ 72685 w 177253"/>
                  <a:gd name="connsiteY11" fmla="*/ 222769 h 227247"/>
                  <a:gd name="connsiteX12" fmla="*/ 175856 w 177253"/>
                  <a:gd name="connsiteY12" fmla="*/ 9156 h 227247"/>
                  <a:gd name="connsiteX13" fmla="*/ 177447 w 177253"/>
                  <a:gd name="connsiteY13" fmla="*/ 4611 h 227247"/>
                  <a:gd name="connsiteX14" fmla="*/ 172902 w 177253"/>
                  <a:gd name="connsiteY14" fmla="*/ 66 h 227247"/>
                  <a:gd name="connsiteX15" fmla="*/ 167675 w 177253"/>
                  <a:gd name="connsiteY15" fmla="*/ 4839 h 227247"/>
                  <a:gd name="connsiteX16" fmla="*/ 72004 w 177253"/>
                  <a:gd name="connsiteY16" fmla="*/ 203453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7253" h="227247">
                    <a:moveTo>
                      <a:pt x="72004" y="203453"/>
                    </a:moveTo>
                    <a:lnTo>
                      <a:pt x="32008" y="115054"/>
                    </a:lnTo>
                    <a:cubicBezTo>
                      <a:pt x="30417" y="111418"/>
                      <a:pt x="29281" y="111418"/>
                      <a:pt x="28599" y="111418"/>
                    </a:cubicBezTo>
                    <a:cubicBezTo>
                      <a:pt x="28372" y="111418"/>
                      <a:pt x="27236" y="111418"/>
                      <a:pt x="24736" y="113236"/>
                    </a:cubicBezTo>
                    <a:lnTo>
                      <a:pt x="3148" y="129598"/>
                    </a:lnTo>
                    <a:cubicBezTo>
                      <a:pt x="193" y="131870"/>
                      <a:pt x="193" y="132552"/>
                      <a:pt x="193" y="133234"/>
                    </a:cubicBezTo>
                    <a:cubicBezTo>
                      <a:pt x="193" y="134370"/>
                      <a:pt x="875" y="135733"/>
                      <a:pt x="2466" y="135733"/>
                    </a:cubicBezTo>
                    <a:cubicBezTo>
                      <a:pt x="3829" y="135733"/>
                      <a:pt x="7693" y="132552"/>
                      <a:pt x="10192" y="130734"/>
                    </a:cubicBezTo>
                    <a:cubicBezTo>
                      <a:pt x="11556" y="129598"/>
                      <a:pt x="14965" y="127098"/>
                      <a:pt x="17464" y="125280"/>
                    </a:cubicBezTo>
                    <a:lnTo>
                      <a:pt x="62232" y="223678"/>
                    </a:lnTo>
                    <a:cubicBezTo>
                      <a:pt x="63823" y="227314"/>
                      <a:pt x="64959" y="227314"/>
                      <a:pt x="67004" y="227314"/>
                    </a:cubicBezTo>
                    <a:cubicBezTo>
                      <a:pt x="70413" y="227314"/>
                      <a:pt x="71095" y="225951"/>
                      <a:pt x="72685" y="222769"/>
                    </a:cubicBezTo>
                    <a:lnTo>
                      <a:pt x="175856" y="9156"/>
                    </a:lnTo>
                    <a:cubicBezTo>
                      <a:pt x="177447" y="5975"/>
                      <a:pt x="177447" y="5066"/>
                      <a:pt x="177447" y="4611"/>
                    </a:cubicBezTo>
                    <a:cubicBezTo>
                      <a:pt x="177447" y="2339"/>
                      <a:pt x="175629" y="66"/>
                      <a:pt x="172902" y="66"/>
                    </a:cubicBezTo>
                    <a:cubicBezTo>
                      <a:pt x="171084" y="66"/>
                      <a:pt x="169493" y="1203"/>
                      <a:pt x="167675" y="4839"/>
                    </a:cubicBezTo>
                    <a:lnTo>
                      <a:pt x="72004" y="203453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9" name="Forme libre 268">
                <a:extLst>
                  <a:ext uri="{FF2B5EF4-FFF2-40B4-BE49-F238E27FC236}">
                    <a16:creationId xmlns:a16="http://schemas.microsoft.com/office/drawing/2014/main" id="{90DB3DAC-1119-4E1F-324E-A01EF0027CE3}"/>
                  </a:ext>
                </a:extLst>
              </p:cNvPr>
              <p:cNvSpPr/>
              <p:nvPr>
                <p:custDataLst>
                  <p:tags r:id="rId72"/>
                </p:custDataLst>
              </p:nvPr>
            </p:nvSpPr>
            <p:spPr>
              <a:xfrm>
                <a:off x="10717393" y="7265888"/>
                <a:ext cx="113624" cy="9089"/>
              </a:xfrm>
              <a:custGeom>
                <a:avLst/>
                <a:gdLst>
                  <a:gd name="connsiteX0" fmla="*/ 0 w 113624"/>
                  <a:gd name="connsiteY0" fmla="*/ 0 h 9089"/>
                  <a:gd name="connsiteX1" fmla="*/ 113624 w 113624"/>
                  <a:gd name="connsiteY1" fmla="*/ 0 h 9089"/>
                  <a:gd name="connsiteX2" fmla="*/ 113624 w 113624"/>
                  <a:gd name="connsiteY2" fmla="*/ 9089 h 9089"/>
                  <a:gd name="connsiteX3" fmla="*/ 0 w 113624"/>
                  <a:gd name="connsiteY3" fmla="*/ 9089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624" h="9089">
                    <a:moveTo>
                      <a:pt x="0" y="0"/>
                    </a:moveTo>
                    <a:lnTo>
                      <a:pt x="113624" y="0"/>
                    </a:lnTo>
                    <a:lnTo>
                      <a:pt x="113624" y="9089"/>
                    </a:lnTo>
                    <a:lnTo>
                      <a:pt x="0" y="9089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0" name="Forme libre 269">
                <a:extLst>
                  <a:ext uri="{FF2B5EF4-FFF2-40B4-BE49-F238E27FC236}">
                    <a16:creationId xmlns:a16="http://schemas.microsoft.com/office/drawing/2014/main" id="{40EDEEEE-58C1-A613-53B4-FECE412F6AB5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10728755" y="7311615"/>
                <a:ext cx="90671" cy="151347"/>
              </a:xfrm>
              <a:custGeom>
                <a:avLst/>
                <a:gdLst>
                  <a:gd name="connsiteX0" fmla="*/ 17700 w 90671"/>
                  <a:gd name="connsiteY0" fmla="*/ 133924 h 151347"/>
                  <a:gd name="connsiteX1" fmla="*/ 41788 w 90671"/>
                  <a:gd name="connsiteY1" fmla="*/ 110517 h 151347"/>
                  <a:gd name="connsiteX2" fmla="*/ 90874 w 90671"/>
                  <a:gd name="connsiteY2" fmla="*/ 44161 h 151347"/>
                  <a:gd name="connsiteX3" fmla="*/ 42697 w 90671"/>
                  <a:gd name="connsiteY3" fmla="*/ 75 h 151347"/>
                  <a:gd name="connsiteX4" fmla="*/ 202 w 90671"/>
                  <a:gd name="connsiteY4" fmla="*/ 41206 h 151347"/>
                  <a:gd name="connsiteX5" fmla="*/ 12246 w 90671"/>
                  <a:gd name="connsiteY5" fmla="*/ 53932 h 151347"/>
                  <a:gd name="connsiteX6" fmla="*/ 24063 w 90671"/>
                  <a:gd name="connsiteY6" fmla="*/ 41888 h 151347"/>
                  <a:gd name="connsiteX7" fmla="*/ 12019 w 90671"/>
                  <a:gd name="connsiteY7" fmla="*/ 30071 h 151347"/>
                  <a:gd name="connsiteX8" fmla="*/ 9064 w 90671"/>
                  <a:gd name="connsiteY8" fmla="*/ 30299 h 151347"/>
                  <a:gd name="connsiteX9" fmla="*/ 39743 w 90671"/>
                  <a:gd name="connsiteY9" fmla="*/ 7119 h 151347"/>
                  <a:gd name="connsiteX10" fmla="*/ 70194 w 90671"/>
                  <a:gd name="connsiteY10" fmla="*/ 44161 h 151347"/>
                  <a:gd name="connsiteX11" fmla="*/ 46333 w 90671"/>
                  <a:gd name="connsiteY11" fmla="*/ 94382 h 151347"/>
                  <a:gd name="connsiteX12" fmla="*/ 2701 w 90671"/>
                  <a:gd name="connsiteY12" fmla="*/ 143014 h 151347"/>
                  <a:gd name="connsiteX13" fmla="*/ 202 w 90671"/>
                  <a:gd name="connsiteY13" fmla="*/ 151422 h 151347"/>
                  <a:gd name="connsiteX14" fmla="*/ 84511 w 90671"/>
                  <a:gd name="connsiteY14" fmla="*/ 151422 h 151347"/>
                  <a:gd name="connsiteX15" fmla="*/ 90874 w 90671"/>
                  <a:gd name="connsiteY15" fmla="*/ 111881 h 151347"/>
                  <a:gd name="connsiteX16" fmla="*/ 85192 w 90671"/>
                  <a:gd name="connsiteY16" fmla="*/ 111881 h 151347"/>
                  <a:gd name="connsiteX17" fmla="*/ 80193 w 90671"/>
                  <a:gd name="connsiteY17" fmla="*/ 132106 h 151347"/>
                  <a:gd name="connsiteX18" fmla="*/ 58604 w 90671"/>
                  <a:gd name="connsiteY18" fmla="*/ 133924 h 151347"/>
                  <a:gd name="connsiteX19" fmla="*/ 17700 w 90671"/>
                  <a:gd name="connsiteY19" fmla="*/ 133924 h 151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0671" h="151347">
                    <a:moveTo>
                      <a:pt x="17700" y="133924"/>
                    </a:moveTo>
                    <a:lnTo>
                      <a:pt x="41788" y="110517"/>
                    </a:lnTo>
                    <a:cubicBezTo>
                      <a:pt x="77239" y="79157"/>
                      <a:pt x="90874" y="66885"/>
                      <a:pt x="90874" y="44161"/>
                    </a:cubicBezTo>
                    <a:cubicBezTo>
                      <a:pt x="90874" y="18254"/>
                      <a:pt x="70421" y="75"/>
                      <a:pt x="42697" y="75"/>
                    </a:cubicBezTo>
                    <a:cubicBezTo>
                      <a:pt x="17018" y="75"/>
                      <a:pt x="202" y="20981"/>
                      <a:pt x="202" y="41206"/>
                    </a:cubicBezTo>
                    <a:cubicBezTo>
                      <a:pt x="202" y="53932"/>
                      <a:pt x="11564" y="53932"/>
                      <a:pt x="12246" y="53932"/>
                    </a:cubicBezTo>
                    <a:cubicBezTo>
                      <a:pt x="16109" y="53932"/>
                      <a:pt x="24063" y="51205"/>
                      <a:pt x="24063" y="41888"/>
                    </a:cubicBezTo>
                    <a:cubicBezTo>
                      <a:pt x="24063" y="35980"/>
                      <a:pt x="19972" y="30071"/>
                      <a:pt x="12019" y="30071"/>
                    </a:cubicBezTo>
                    <a:cubicBezTo>
                      <a:pt x="10201" y="30071"/>
                      <a:pt x="9746" y="30071"/>
                      <a:pt x="9064" y="30299"/>
                    </a:cubicBezTo>
                    <a:cubicBezTo>
                      <a:pt x="14291" y="15527"/>
                      <a:pt x="26562" y="7119"/>
                      <a:pt x="39743" y="7119"/>
                    </a:cubicBezTo>
                    <a:cubicBezTo>
                      <a:pt x="60422" y="7119"/>
                      <a:pt x="70194" y="25526"/>
                      <a:pt x="70194" y="44161"/>
                    </a:cubicBezTo>
                    <a:cubicBezTo>
                      <a:pt x="70194" y="62341"/>
                      <a:pt x="58832" y="80293"/>
                      <a:pt x="46333" y="94382"/>
                    </a:cubicBezTo>
                    <a:lnTo>
                      <a:pt x="2701" y="143014"/>
                    </a:lnTo>
                    <a:cubicBezTo>
                      <a:pt x="202" y="145513"/>
                      <a:pt x="202" y="145968"/>
                      <a:pt x="202" y="151422"/>
                    </a:cubicBezTo>
                    <a:lnTo>
                      <a:pt x="84511" y="151422"/>
                    </a:lnTo>
                    <a:lnTo>
                      <a:pt x="90874" y="111881"/>
                    </a:lnTo>
                    <a:lnTo>
                      <a:pt x="85192" y="111881"/>
                    </a:lnTo>
                    <a:cubicBezTo>
                      <a:pt x="84056" y="118698"/>
                      <a:pt x="82465" y="128697"/>
                      <a:pt x="80193" y="132106"/>
                    </a:cubicBezTo>
                    <a:cubicBezTo>
                      <a:pt x="78602" y="133924"/>
                      <a:pt x="63604" y="133924"/>
                      <a:pt x="58604" y="133924"/>
                    </a:cubicBezTo>
                    <a:lnTo>
                      <a:pt x="17700" y="133924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1" name="Forme libre 270">
                <a:extLst>
                  <a:ext uri="{FF2B5EF4-FFF2-40B4-BE49-F238E27FC236}">
                    <a16:creationId xmlns:a16="http://schemas.microsoft.com/office/drawing/2014/main" id="{5CF286D5-C568-2640-9E51-0A4880C71AFA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10414395" y="7555340"/>
                <a:ext cx="416622" cy="9089"/>
              </a:xfrm>
              <a:custGeom>
                <a:avLst/>
                <a:gdLst>
                  <a:gd name="connsiteX0" fmla="*/ 0 w 416622"/>
                  <a:gd name="connsiteY0" fmla="*/ 0 h 9089"/>
                  <a:gd name="connsiteX1" fmla="*/ 416622 w 416622"/>
                  <a:gd name="connsiteY1" fmla="*/ 0 h 9089"/>
                  <a:gd name="connsiteX2" fmla="*/ 416622 w 416622"/>
                  <a:gd name="connsiteY2" fmla="*/ 9089 h 9089"/>
                  <a:gd name="connsiteX3" fmla="*/ 0 w 416622"/>
                  <a:gd name="connsiteY3" fmla="*/ 9089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622" h="9089">
                    <a:moveTo>
                      <a:pt x="0" y="0"/>
                    </a:moveTo>
                    <a:lnTo>
                      <a:pt x="416622" y="0"/>
                    </a:lnTo>
                    <a:lnTo>
                      <a:pt x="416622" y="9089"/>
                    </a:lnTo>
                    <a:lnTo>
                      <a:pt x="0" y="9089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2" name="Forme libre 271">
                <a:extLst>
                  <a:ext uri="{FF2B5EF4-FFF2-40B4-BE49-F238E27FC236}">
                    <a16:creationId xmlns:a16="http://schemas.microsoft.com/office/drawing/2014/main" id="{4B39C93E-9FEF-48C3-AC8A-22C040EC1C51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10575438" y="7621230"/>
                <a:ext cx="94307" cy="156346"/>
              </a:xfrm>
              <a:custGeom>
                <a:avLst/>
                <a:gdLst>
                  <a:gd name="connsiteX0" fmla="*/ 56553 w 94307"/>
                  <a:gd name="connsiteY0" fmla="*/ 71444 h 156346"/>
                  <a:gd name="connsiteX1" fmla="*/ 88367 w 94307"/>
                  <a:gd name="connsiteY1" fmla="*/ 31448 h 156346"/>
                  <a:gd name="connsiteX2" fmla="*/ 46554 w 94307"/>
                  <a:gd name="connsiteY2" fmla="*/ 88 h 156346"/>
                  <a:gd name="connsiteX3" fmla="*/ 6331 w 94307"/>
                  <a:gd name="connsiteY3" fmla="*/ 30994 h 156346"/>
                  <a:gd name="connsiteX4" fmla="*/ 17920 w 94307"/>
                  <a:gd name="connsiteY4" fmla="*/ 42811 h 156346"/>
                  <a:gd name="connsiteX5" fmla="*/ 29510 w 94307"/>
                  <a:gd name="connsiteY5" fmla="*/ 31221 h 156346"/>
                  <a:gd name="connsiteX6" fmla="*/ 15421 w 94307"/>
                  <a:gd name="connsiteY6" fmla="*/ 19859 h 156346"/>
                  <a:gd name="connsiteX7" fmla="*/ 45645 w 94307"/>
                  <a:gd name="connsiteY7" fmla="*/ 5769 h 156346"/>
                  <a:gd name="connsiteX8" fmla="*/ 67460 w 94307"/>
                  <a:gd name="connsiteY8" fmla="*/ 31221 h 156346"/>
                  <a:gd name="connsiteX9" fmla="*/ 61097 w 94307"/>
                  <a:gd name="connsiteY9" fmla="*/ 57127 h 156346"/>
                  <a:gd name="connsiteX10" fmla="*/ 40872 w 94307"/>
                  <a:gd name="connsiteY10" fmla="*/ 68944 h 156346"/>
                  <a:gd name="connsiteX11" fmla="*/ 32010 w 94307"/>
                  <a:gd name="connsiteY11" fmla="*/ 69626 h 156346"/>
                  <a:gd name="connsiteX12" fmla="*/ 28601 w 94307"/>
                  <a:gd name="connsiteY12" fmla="*/ 72353 h 156346"/>
                  <a:gd name="connsiteX13" fmla="*/ 34055 w 94307"/>
                  <a:gd name="connsiteY13" fmla="*/ 74853 h 156346"/>
                  <a:gd name="connsiteX14" fmla="*/ 44054 w 94307"/>
                  <a:gd name="connsiteY14" fmla="*/ 74853 h 156346"/>
                  <a:gd name="connsiteX15" fmla="*/ 71096 w 94307"/>
                  <a:gd name="connsiteY15" fmla="*/ 112576 h 156346"/>
                  <a:gd name="connsiteX16" fmla="*/ 45417 w 94307"/>
                  <a:gd name="connsiteY16" fmla="*/ 150072 h 156346"/>
                  <a:gd name="connsiteX17" fmla="*/ 10649 w 94307"/>
                  <a:gd name="connsiteY17" fmla="*/ 132801 h 156346"/>
                  <a:gd name="connsiteX18" fmla="*/ 25647 w 94307"/>
                  <a:gd name="connsiteY18" fmla="*/ 120302 h 156346"/>
                  <a:gd name="connsiteX19" fmla="*/ 12921 w 94307"/>
                  <a:gd name="connsiteY19" fmla="*/ 107576 h 156346"/>
                  <a:gd name="connsiteX20" fmla="*/ 195 w 94307"/>
                  <a:gd name="connsiteY20" fmla="*/ 120757 h 156346"/>
                  <a:gd name="connsiteX21" fmla="*/ 46099 w 94307"/>
                  <a:gd name="connsiteY21" fmla="*/ 156435 h 156346"/>
                  <a:gd name="connsiteX22" fmla="*/ 94503 w 94307"/>
                  <a:gd name="connsiteY22" fmla="*/ 112576 h 156346"/>
                  <a:gd name="connsiteX23" fmla="*/ 56553 w 94307"/>
                  <a:gd name="connsiteY23" fmla="*/ 71444 h 15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4307" h="156346">
                    <a:moveTo>
                      <a:pt x="56553" y="71444"/>
                    </a:moveTo>
                    <a:cubicBezTo>
                      <a:pt x="75187" y="65308"/>
                      <a:pt x="88367" y="49401"/>
                      <a:pt x="88367" y="31448"/>
                    </a:cubicBezTo>
                    <a:cubicBezTo>
                      <a:pt x="88367" y="12814"/>
                      <a:pt x="68369" y="88"/>
                      <a:pt x="46554" y="88"/>
                    </a:cubicBezTo>
                    <a:cubicBezTo>
                      <a:pt x="23602" y="88"/>
                      <a:pt x="6331" y="13723"/>
                      <a:pt x="6331" y="30994"/>
                    </a:cubicBezTo>
                    <a:cubicBezTo>
                      <a:pt x="6331" y="38493"/>
                      <a:pt x="11330" y="42811"/>
                      <a:pt x="17920" y="42811"/>
                    </a:cubicBezTo>
                    <a:cubicBezTo>
                      <a:pt x="24965" y="42811"/>
                      <a:pt x="29510" y="37811"/>
                      <a:pt x="29510" y="31221"/>
                    </a:cubicBezTo>
                    <a:cubicBezTo>
                      <a:pt x="29510" y="19859"/>
                      <a:pt x="18829" y="19859"/>
                      <a:pt x="15421" y="19859"/>
                    </a:cubicBezTo>
                    <a:cubicBezTo>
                      <a:pt x="22465" y="8724"/>
                      <a:pt x="37464" y="5769"/>
                      <a:pt x="45645" y="5769"/>
                    </a:cubicBezTo>
                    <a:cubicBezTo>
                      <a:pt x="54962" y="5769"/>
                      <a:pt x="67460" y="10769"/>
                      <a:pt x="67460" y="31221"/>
                    </a:cubicBezTo>
                    <a:cubicBezTo>
                      <a:pt x="67460" y="33948"/>
                      <a:pt x="67006" y="47128"/>
                      <a:pt x="61097" y="57127"/>
                    </a:cubicBezTo>
                    <a:cubicBezTo>
                      <a:pt x="54280" y="68035"/>
                      <a:pt x="46554" y="68717"/>
                      <a:pt x="40872" y="68944"/>
                    </a:cubicBezTo>
                    <a:cubicBezTo>
                      <a:pt x="39054" y="69172"/>
                      <a:pt x="33601" y="69626"/>
                      <a:pt x="32010" y="69626"/>
                    </a:cubicBezTo>
                    <a:cubicBezTo>
                      <a:pt x="30192" y="69853"/>
                      <a:pt x="28601" y="70081"/>
                      <a:pt x="28601" y="72353"/>
                    </a:cubicBezTo>
                    <a:cubicBezTo>
                      <a:pt x="28601" y="74853"/>
                      <a:pt x="30192" y="74853"/>
                      <a:pt x="34055" y="74853"/>
                    </a:cubicBezTo>
                    <a:lnTo>
                      <a:pt x="44054" y="74853"/>
                    </a:lnTo>
                    <a:cubicBezTo>
                      <a:pt x="62688" y="74853"/>
                      <a:pt x="71096" y="90306"/>
                      <a:pt x="71096" y="112576"/>
                    </a:cubicBezTo>
                    <a:cubicBezTo>
                      <a:pt x="71096" y="143482"/>
                      <a:pt x="55416" y="150072"/>
                      <a:pt x="45417" y="150072"/>
                    </a:cubicBezTo>
                    <a:cubicBezTo>
                      <a:pt x="35646" y="150072"/>
                      <a:pt x="18602" y="146209"/>
                      <a:pt x="10649" y="132801"/>
                    </a:cubicBezTo>
                    <a:cubicBezTo>
                      <a:pt x="18602" y="133937"/>
                      <a:pt x="25647" y="128938"/>
                      <a:pt x="25647" y="120302"/>
                    </a:cubicBezTo>
                    <a:cubicBezTo>
                      <a:pt x="25647" y="112121"/>
                      <a:pt x="19511" y="107576"/>
                      <a:pt x="12921" y="107576"/>
                    </a:cubicBezTo>
                    <a:cubicBezTo>
                      <a:pt x="7467" y="107576"/>
                      <a:pt x="195" y="110758"/>
                      <a:pt x="195" y="120757"/>
                    </a:cubicBezTo>
                    <a:cubicBezTo>
                      <a:pt x="195" y="141436"/>
                      <a:pt x="21329" y="156435"/>
                      <a:pt x="46099" y="156435"/>
                    </a:cubicBezTo>
                    <a:cubicBezTo>
                      <a:pt x="73823" y="156435"/>
                      <a:pt x="94503" y="135755"/>
                      <a:pt x="94503" y="112576"/>
                    </a:cubicBezTo>
                    <a:cubicBezTo>
                      <a:pt x="94503" y="93942"/>
                      <a:pt x="80186" y="76216"/>
                      <a:pt x="56553" y="714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3" name="Forme libre 272">
                <a:extLst>
                  <a:ext uri="{FF2B5EF4-FFF2-40B4-BE49-F238E27FC236}">
                    <a16:creationId xmlns:a16="http://schemas.microsoft.com/office/drawing/2014/main" id="{A4C7D24D-F578-8BC1-B911-D813CB7F8690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10952972" y="7287184"/>
                <a:ext cx="59766" cy="545167"/>
              </a:xfrm>
              <a:custGeom>
                <a:avLst/>
                <a:gdLst>
                  <a:gd name="connsiteX0" fmla="*/ 210 w 59766"/>
                  <a:gd name="connsiteY0" fmla="*/ 545235 h 545167"/>
                  <a:gd name="connsiteX1" fmla="*/ 59976 w 59766"/>
                  <a:gd name="connsiteY1" fmla="*/ 545235 h 545167"/>
                  <a:gd name="connsiteX2" fmla="*/ 59976 w 59766"/>
                  <a:gd name="connsiteY2" fmla="*/ 532736 h 545167"/>
                  <a:gd name="connsiteX3" fmla="*/ 12708 w 59766"/>
                  <a:gd name="connsiteY3" fmla="*/ 532736 h 545167"/>
                  <a:gd name="connsiteX4" fmla="*/ 12708 w 59766"/>
                  <a:gd name="connsiteY4" fmla="*/ 12566 h 545167"/>
                  <a:gd name="connsiteX5" fmla="*/ 59976 w 59766"/>
                  <a:gd name="connsiteY5" fmla="*/ 12566 h 545167"/>
                  <a:gd name="connsiteX6" fmla="*/ 59976 w 59766"/>
                  <a:gd name="connsiteY6" fmla="*/ 67 h 545167"/>
                  <a:gd name="connsiteX7" fmla="*/ 210 w 59766"/>
                  <a:gd name="connsiteY7" fmla="*/ 67 h 545167"/>
                  <a:gd name="connsiteX8" fmla="*/ 210 w 59766"/>
                  <a:gd name="connsiteY8" fmla="*/ 545235 h 54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766" h="545167">
                    <a:moveTo>
                      <a:pt x="210" y="545235"/>
                    </a:moveTo>
                    <a:lnTo>
                      <a:pt x="59976" y="545235"/>
                    </a:lnTo>
                    <a:lnTo>
                      <a:pt x="59976" y="532736"/>
                    </a:lnTo>
                    <a:lnTo>
                      <a:pt x="12708" y="532736"/>
                    </a:lnTo>
                    <a:lnTo>
                      <a:pt x="12708" y="12566"/>
                    </a:lnTo>
                    <a:lnTo>
                      <a:pt x="59976" y="12566"/>
                    </a:lnTo>
                    <a:lnTo>
                      <a:pt x="59976" y="67"/>
                    </a:lnTo>
                    <a:lnTo>
                      <a:pt x="210" y="67"/>
                    </a:lnTo>
                    <a:lnTo>
                      <a:pt x="210" y="545235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4" name="Forme libre 273">
                <a:extLst>
                  <a:ext uri="{FF2B5EF4-FFF2-40B4-BE49-F238E27FC236}">
                    <a16:creationId xmlns:a16="http://schemas.microsoft.com/office/drawing/2014/main" id="{1897E66E-6191-CA3E-272E-B2E2410542DB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11065864" y="7292526"/>
                <a:ext cx="52721" cy="227247"/>
              </a:xfrm>
              <a:custGeom>
                <a:avLst/>
                <a:gdLst>
                  <a:gd name="connsiteX0" fmla="*/ 52938 w 52721"/>
                  <a:gd name="connsiteY0" fmla="*/ 225050 h 227247"/>
                  <a:gd name="connsiteX1" fmla="*/ 49074 w 52721"/>
                  <a:gd name="connsiteY1" fmla="*/ 220051 h 227247"/>
                  <a:gd name="connsiteX2" fmla="*/ 13396 w 52721"/>
                  <a:gd name="connsiteY2" fmla="*/ 113699 h 227247"/>
                  <a:gd name="connsiteX3" fmla="*/ 49983 w 52721"/>
                  <a:gd name="connsiteY3" fmla="*/ 6210 h 227247"/>
                  <a:gd name="connsiteX4" fmla="*/ 52938 w 52721"/>
                  <a:gd name="connsiteY4" fmla="*/ 2347 h 227247"/>
                  <a:gd name="connsiteX5" fmla="*/ 50665 w 52721"/>
                  <a:gd name="connsiteY5" fmla="*/ 75 h 227247"/>
                  <a:gd name="connsiteX6" fmla="*/ 14533 w 52721"/>
                  <a:gd name="connsiteY6" fmla="*/ 44388 h 227247"/>
                  <a:gd name="connsiteX7" fmla="*/ 216 w 52721"/>
                  <a:gd name="connsiteY7" fmla="*/ 113699 h 227247"/>
                  <a:gd name="connsiteX8" fmla="*/ 15214 w 52721"/>
                  <a:gd name="connsiteY8" fmla="*/ 184600 h 227247"/>
                  <a:gd name="connsiteX9" fmla="*/ 50665 w 52721"/>
                  <a:gd name="connsiteY9" fmla="*/ 227322 h 227247"/>
                  <a:gd name="connsiteX10" fmla="*/ 52938 w 52721"/>
                  <a:gd name="connsiteY10" fmla="*/ 225050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938" y="225050"/>
                    </a:moveTo>
                    <a:cubicBezTo>
                      <a:pt x="52938" y="224368"/>
                      <a:pt x="52938" y="223914"/>
                      <a:pt x="49074" y="220051"/>
                    </a:cubicBezTo>
                    <a:cubicBezTo>
                      <a:pt x="20668" y="191417"/>
                      <a:pt x="13396" y="148467"/>
                      <a:pt x="13396" y="113699"/>
                    </a:cubicBezTo>
                    <a:cubicBezTo>
                      <a:pt x="13396" y="74157"/>
                      <a:pt x="22032" y="34616"/>
                      <a:pt x="49983" y="6210"/>
                    </a:cubicBezTo>
                    <a:cubicBezTo>
                      <a:pt x="52938" y="3483"/>
                      <a:pt x="52938" y="3029"/>
                      <a:pt x="52938" y="2347"/>
                    </a:cubicBezTo>
                    <a:cubicBezTo>
                      <a:pt x="52938" y="756"/>
                      <a:pt x="52029" y="75"/>
                      <a:pt x="50665" y="75"/>
                    </a:cubicBezTo>
                    <a:cubicBezTo>
                      <a:pt x="48393" y="75"/>
                      <a:pt x="27940" y="15527"/>
                      <a:pt x="14533" y="44388"/>
                    </a:cubicBezTo>
                    <a:cubicBezTo>
                      <a:pt x="2943" y="69385"/>
                      <a:pt x="216" y="94610"/>
                      <a:pt x="216" y="113699"/>
                    </a:cubicBezTo>
                    <a:cubicBezTo>
                      <a:pt x="216" y="131424"/>
                      <a:pt x="2716" y="158921"/>
                      <a:pt x="15214" y="184600"/>
                    </a:cubicBezTo>
                    <a:cubicBezTo>
                      <a:pt x="28849" y="212551"/>
                      <a:pt x="48393" y="227322"/>
                      <a:pt x="50665" y="227322"/>
                    </a:cubicBezTo>
                    <a:cubicBezTo>
                      <a:pt x="52029" y="227322"/>
                      <a:pt x="52938" y="226641"/>
                      <a:pt x="52938" y="2250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5" name="Forme libre 274">
                <a:extLst>
                  <a:ext uri="{FF2B5EF4-FFF2-40B4-BE49-F238E27FC236}">
                    <a16:creationId xmlns:a16="http://schemas.microsoft.com/office/drawing/2014/main" id="{6BC9ED2F-7DF5-96BD-9613-CE660E685706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11138558" y="7362518"/>
                <a:ext cx="107260" cy="149529"/>
              </a:xfrm>
              <a:custGeom>
                <a:avLst/>
                <a:gdLst>
                  <a:gd name="connsiteX0" fmla="*/ 902 w 107260"/>
                  <a:gd name="connsiteY0" fmla="*/ 139832 h 149529"/>
                  <a:gd name="connsiteX1" fmla="*/ 220 w 107260"/>
                  <a:gd name="connsiteY1" fmla="*/ 143468 h 149529"/>
                  <a:gd name="connsiteX2" fmla="*/ 6583 w 107260"/>
                  <a:gd name="connsiteY2" fmla="*/ 149604 h 149529"/>
                  <a:gd name="connsiteX3" fmla="*/ 14537 w 107260"/>
                  <a:gd name="connsiteY3" fmla="*/ 144832 h 149529"/>
                  <a:gd name="connsiteX4" fmla="*/ 29080 w 107260"/>
                  <a:gd name="connsiteY4" fmla="*/ 87792 h 149529"/>
                  <a:gd name="connsiteX5" fmla="*/ 51578 w 107260"/>
                  <a:gd name="connsiteY5" fmla="*/ 103018 h 149529"/>
                  <a:gd name="connsiteX6" fmla="*/ 107481 w 107260"/>
                  <a:gd name="connsiteY6" fmla="*/ 37116 h 149529"/>
                  <a:gd name="connsiteX7" fmla="*/ 75893 w 107260"/>
                  <a:gd name="connsiteY7" fmla="*/ 75 h 149529"/>
                  <a:gd name="connsiteX8" fmla="*/ 23172 w 107260"/>
                  <a:gd name="connsiteY8" fmla="*/ 50524 h 149529"/>
                  <a:gd name="connsiteX9" fmla="*/ 902 w 107260"/>
                  <a:gd name="connsiteY9" fmla="*/ 139832 h 149529"/>
                  <a:gd name="connsiteX10" fmla="*/ 51351 w 107260"/>
                  <a:gd name="connsiteY10" fmla="*/ 98018 h 149529"/>
                  <a:gd name="connsiteX11" fmla="*/ 31807 w 107260"/>
                  <a:gd name="connsiteY11" fmla="*/ 77793 h 149529"/>
                  <a:gd name="connsiteX12" fmla="*/ 33625 w 107260"/>
                  <a:gd name="connsiteY12" fmla="*/ 69385 h 149529"/>
                  <a:gd name="connsiteX13" fmla="*/ 47260 w 107260"/>
                  <a:gd name="connsiteY13" fmla="*/ 26663 h 149529"/>
                  <a:gd name="connsiteX14" fmla="*/ 75439 w 107260"/>
                  <a:gd name="connsiteY14" fmla="*/ 5074 h 149529"/>
                  <a:gd name="connsiteX15" fmla="*/ 91119 w 107260"/>
                  <a:gd name="connsiteY15" fmla="*/ 27344 h 149529"/>
                  <a:gd name="connsiteX16" fmla="*/ 78393 w 107260"/>
                  <a:gd name="connsiteY16" fmla="*/ 76430 h 149529"/>
                  <a:gd name="connsiteX17" fmla="*/ 51351 w 107260"/>
                  <a:gd name="connsiteY17" fmla="*/ 98018 h 1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7260" h="149529">
                    <a:moveTo>
                      <a:pt x="902" y="139832"/>
                    </a:moveTo>
                    <a:cubicBezTo>
                      <a:pt x="220" y="142559"/>
                      <a:pt x="220" y="143014"/>
                      <a:pt x="220" y="143468"/>
                    </a:cubicBezTo>
                    <a:cubicBezTo>
                      <a:pt x="220" y="146877"/>
                      <a:pt x="2720" y="149604"/>
                      <a:pt x="6583" y="149604"/>
                    </a:cubicBezTo>
                    <a:cubicBezTo>
                      <a:pt x="11355" y="149604"/>
                      <a:pt x="14082" y="145513"/>
                      <a:pt x="14537" y="144832"/>
                    </a:cubicBezTo>
                    <a:cubicBezTo>
                      <a:pt x="15673" y="142786"/>
                      <a:pt x="22945" y="112335"/>
                      <a:pt x="29080" y="87792"/>
                    </a:cubicBezTo>
                    <a:cubicBezTo>
                      <a:pt x="33625" y="96882"/>
                      <a:pt x="40897" y="103018"/>
                      <a:pt x="51578" y="103018"/>
                    </a:cubicBezTo>
                    <a:cubicBezTo>
                      <a:pt x="78166" y="103018"/>
                      <a:pt x="107481" y="70976"/>
                      <a:pt x="107481" y="37116"/>
                    </a:cubicBezTo>
                    <a:cubicBezTo>
                      <a:pt x="107481" y="13028"/>
                      <a:pt x="92483" y="75"/>
                      <a:pt x="75893" y="75"/>
                    </a:cubicBezTo>
                    <a:cubicBezTo>
                      <a:pt x="53850" y="75"/>
                      <a:pt x="29989" y="22799"/>
                      <a:pt x="23172" y="50524"/>
                    </a:cubicBezTo>
                    <a:lnTo>
                      <a:pt x="902" y="139832"/>
                    </a:lnTo>
                    <a:close/>
                    <a:moveTo>
                      <a:pt x="51351" y="98018"/>
                    </a:moveTo>
                    <a:cubicBezTo>
                      <a:pt x="35443" y="98018"/>
                      <a:pt x="31807" y="79839"/>
                      <a:pt x="31807" y="77793"/>
                    </a:cubicBezTo>
                    <a:cubicBezTo>
                      <a:pt x="31807" y="76884"/>
                      <a:pt x="32944" y="72339"/>
                      <a:pt x="33625" y="69385"/>
                    </a:cubicBezTo>
                    <a:cubicBezTo>
                      <a:pt x="39988" y="43933"/>
                      <a:pt x="42261" y="35753"/>
                      <a:pt x="47260" y="26663"/>
                    </a:cubicBezTo>
                    <a:cubicBezTo>
                      <a:pt x="57032" y="10074"/>
                      <a:pt x="68394" y="5074"/>
                      <a:pt x="75439" y="5074"/>
                    </a:cubicBezTo>
                    <a:cubicBezTo>
                      <a:pt x="83847" y="5074"/>
                      <a:pt x="91119" y="11664"/>
                      <a:pt x="91119" y="27344"/>
                    </a:cubicBezTo>
                    <a:cubicBezTo>
                      <a:pt x="91119" y="39843"/>
                      <a:pt x="84529" y="65295"/>
                      <a:pt x="78393" y="76430"/>
                    </a:cubicBezTo>
                    <a:cubicBezTo>
                      <a:pt x="70894" y="90747"/>
                      <a:pt x="59986" y="98018"/>
                      <a:pt x="51351" y="980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6" name="Forme libre 275">
                <a:extLst>
                  <a:ext uri="{FF2B5EF4-FFF2-40B4-BE49-F238E27FC236}">
                    <a16:creationId xmlns:a16="http://schemas.microsoft.com/office/drawing/2014/main" id="{43061E9C-F442-99AD-A382-E4A2F5DEB1B0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11260208" y="7388402"/>
                <a:ext cx="103715" cy="108647"/>
              </a:xfrm>
              <a:custGeom>
                <a:avLst/>
                <a:gdLst>
                  <a:gd name="connsiteX0" fmla="*/ 54787 w 103715"/>
                  <a:gd name="connsiteY0" fmla="*/ 13120 h 108647"/>
                  <a:gd name="connsiteX1" fmla="*/ 71331 w 103715"/>
                  <a:gd name="connsiteY1" fmla="*/ 5803 h 108647"/>
                  <a:gd name="connsiteX2" fmla="*/ 77853 w 103715"/>
                  <a:gd name="connsiteY2" fmla="*/ 2303 h 108647"/>
                  <a:gd name="connsiteX3" fmla="*/ 75149 w 103715"/>
                  <a:gd name="connsiteY3" fmla="*/ 76 h 108647"/>
                  <a:gd name="connsiteX4" fmla="*/ 63377 w 103715"/>
                  <a:gd name="connsiteY4" fmla="*/ 553 h 108647"/>
                  <a:gd name="connsiteX5" fmla="*/ 50651 w 103715"/>
                  <a:gd name="connsiteY5" fmla="*/ 712 h 108647"/>
                  <a:gd name="connsiteX6" fmla="*/ 39675 w 103715"/>
                  <a:gd name="connsiteY6" fmla="*/ 553 h 108647"/>
                  <a:gd name="connsiteX7" fmla="*/ 29336 w 103715"/>
                  <a:gd name="connsiteY7" fmla="*/ 76 h 108647"/>
                  <a:gd name="connsiteX8" fmla="*/ 25995 w 103715"/>
                  <a:gd name="connsiteY8" fmla="*/ 3576 h 108647"/>
                  <a:gd name="connsiteX9" fmla="*/ 31085 w 103715"/>
                  <a:gd name="connsiteY9" fmla="*/ 5803 h 108647"/>
                  <a:gd name="connsiteX10" fmla="*/ 37130 w 103715"/>
                  <a:gd name="connsiteY10" fmla="*/ 6121 h 108647"/>
                  <a:gd name="connsiteX11" fmla="*/ 40789 w 103715"/>
                  <a:gd name="connsiteY11" fmla="*/ 8348 h 108647"/>
                  <a:gd name="connsiteX12" fmla="*/ 40152 w 103715"/>
                  <a:gd name="connsiteY12" fmla="*/ 11848 h 108647"/>
                  <a:gd name="connsiteX13" fmla="*/ 18996 w 103715"/>
                  <a:gd name="connsiteY13" fmla="*/ 96316 h 108647"/>
                  <a:gd name="connsiteX14" fmla="*/ 4997 w 103715"/>
                  <a:gd name="connsiteY14" fmla="*/ 102997 h 108647"/>
                  <a:gd name="connsiteX15" fmla="*/ 225 w 103715"/>
                  <a:gd name="connsiteY15" fmla="*/ 106337 h 108647"/>
                  <a:gd name="connsiteX16" fmla="*/ 4997 w 103715"/>
                  <a:gd name="connsiteY16" fmla="*/ 108723 h 108647"/>
                  <a:gd name="connsiteX17" fmla="*/ 85011 w 103715"/>
                  <a:gd name="connsiteY17" fmla="*/ 108723 h 108647"/>
                  <a:gd name="connsiteX18" fmla="*/ 90420 w 103715"/>
                  <a:gd name="connsiteY18" fmla="*/ 105542 h 108647"/>
                  <a:gd name="connsiteX19" fmla="*/ 103941 w 103715"/>
                  <a:gd name="connsiteY19" fmla="*/ 69114 h 108647"/>
                  <a:gd name="connsiteX20" fmla="*/ 101237 w 103715"/>
                  <a:gd name="connsiteY20" fmla="*/ 66887 h 108647"/>
                  <a:gd name="connsiteX21" fmla="*/ 98055 w 103715"/>
                  <a:gd name="connsiteY21" fmla="*/ 70228 h 108647"/>
                  <a:gd name="connsiteX22" fmla="*/ 55901 w 103715"/>
                  <a:gd name="connsiteY22" fmla="*/ 102997 h 108647"/>
                  <a:gd name="connsiteX23" fmla="*/ 37925 w 103715"/>
                  <a:gd name="connsiteY23" fmla="*/ 102997 h 108647"/>
                  <a:gd name="connsiteX24" fmla="*/ 32835 w 103715"/>
                  <a:gd name="connsiteY24" fmla="*/ 101406 h 108647"/>
                  <a:gd name="connsiteX25" fmla="*/ 33471 w 103715"/>
                  <a:gd name="connsiteY25" fmla="*/ 98065 h 108647"/>
                  <a:gd name="connsiteX26" fmla="*/ 54787 w 103715"/>
                  <a:gd name="connsiteY26" fmla="*/ 13120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3715" h="108647">
                    <a:moveTo>
                      <a:pt x="54787" y="13120"/>
                    </a:moveTo>
                    <a:cubicBezTo>
                      <a:pt x="56219" y="7394"/>
                      <a:pt x="56696" y="5803"/>
                      <a:pt x="71331" y="5803"/>
                    </a:cubicBezTo>
                    <a:cubicBezTo>
                      <a:pt x="76262" y="5803"/>
                      <a:pt x="77853" y="5803"/>
                      <a:pt x="77853" y="2303"/>
                    </a:cubicBezTo>
                    <a:cubicBezTo>
                      <a:pt x="77853" y="2144"/>
                      <a:pt x="77694" y="76"/>
                      <a:pt x="75149" y="76"/>
                    </a:cubicBezTo>
                    <a:cubicBezTo>
                      <a:pt x="71490" y="76"/>
                      <a:pt x="67195" y="394"/>
                      <a:pt x="63377" y="553"/>
                    </a:cubicBezTo>
                    <a:cubicBezTo>
                      <a:pt x="59400" y="712"/>
                      <a:pt x="54628" y="712"/>
                      <a:pt x="50651" y="712"/>
                    </a:cubicBezTo>
                    <a:cubicBezTo>
                      <a:pt x="47311" y="712"/>
                      <a:pt x="43016" y="553"/>
                      <a:pt x="39675" y="553"/>
                    </a:cubicBezTo>
                    <a:cubicBezTo>
                      <a:pt x="36335" y="553"/>
                      <a:pt x="32517" y="76"/>
                      <a:pt x="29336" y="76"/>
                    </a:cubicBezTo>
                    <a:cubicBezTo>
                      <a:pt x="28381" y="76"/>
                      <a:pt x="25995" y="76"/>
                      <a:pt x="25995" y="3576"/>
                    </a:cubicBezTo>
                    <a:cubicBezTo>
                      <a:pt x="25995" y="5803"/>
                      <a:pt x="27904" y="5803"/>
                      <a:pt x="31085" y="5803"/>
                    </a:cubicBezTo>
                    <a:cubicBezTo>
                      <a:pt x="31244" y="5803"/>
                      <a:pt x="34267" y="5803"/>
                      <a:pt x="37130" y="6121"/>
                    </a:cubicBezTo>
                    <a:cubicBezTo>
                      <a:pt x="40471" y="6439"/>
                      <a:pt x="40789" y="6757"/>
                      <a:pt x="40789" y="8348"/>
                    </a:cubicBezTo>
                    <a:cubicBezTo>
                      <a:pt x="40789" y="8666"/>
                      <a:pt x="40789" y="9461"/>
                      <a:pt x="40152" y="11848"/>
                    </a:cubicBezTo>
                    <a:lnTo>
                      <a:pt x="18996" y="96316"/>
                    </a:lnTo>
                    <a:cubicBezTo>
                      <a:pt x="17564" y="101724"/>
                      <a:pt x="17246" y="102997"/>
                      <a:pt x="4997" y="102997"/>
                    </a:cubicBezTo>
                    <a:cubicBezTo>
                      <a:pt x="2293" y="102997"/>
                      <a:pt x="225" y="102997"/>
                      <a:pt x="225" y="106337"/>
                    </a:cubicBezTo>
                    <a:cubicBezTo>
                      <a:pt x="225" y="108723"/>
                      <a:pt x="2134" y="108723"/>
                      <a:pt x="4997" y="108723"/>
                    </a:cubicBezTo>
                    <a:lnTo>
                      <a:pt x="85011" y="108723"/>
                    </a:lnTo>
                    <a:cubicBezTo>
                      <a:pt x="88988" y="108723"/>
                      <a:pt x="89147" y="108564"/>
                      <a:pt x="90420" y="105542"/>
                    </a:cubicBezTo>
                    <a:cubicBezTo>
                      <a:pt x="92010" y="101247"/>
                      <a:pt x="103941" y="70387"/>
                      <a:pt x="103941" y="69114"/>
                    </a:cubicBezTo>
                    <a:cubicBezTo>
                      <a:pt x="103941" y="68637"/>
                      <a:pt x="103623" y="66887"/>
                      <a:pt x="101237" y="66887"/>
                    </a:cubicBezTo>
                    <a:cubicBezTo>
                      <a:pt x="99328" y="66887"/>
                      <a:pt x="99010" y="67682"/>
                      <a:pt x="98055" y="70228"/>
                    </a:cubicBezTo>
                    <a:cubicBezTo>
                      <a:pt x="92010" y="85340"/>
                      <a:pt x="85011" y="102997"/>
                      <a:pt x="55901" y="102997"/>
                    </a:cubicBezTo>
                    <a:lnTo>
                      <a:pt x="37925" y="102997"/>
                    </a:lnTo>
                    <a:cubicBezTo>
                      <a:pt x="32994" y="102997"/>
                      <a:pt x="32835" y="102838"/>
                      <a:pt x="32835" y="101406"/>
                    </a:cubicBezTo>
                    <a:cubicBezTo>
                      <a:pt x="32835" y="101247"/>
                      <a:pt x="32835" y="100451"/>
                      <a:pt x="33471" y="98065"/>
                    </a:cubicBezTo>
                    <a:lnTo>
                      <a:pt x="54787" y="13120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7" name="Forme libre 276">
                <a:extLst>
                  <a:ext uri="{FF2B5EF4-FFF2-40B4-BE49-F238E27FC236}">
                    <a16:creationId xmlns:a16="http://schemas.microsoft.com/office/drawing/2014/main" id="{EA95C33D-0CF1-1C76-0F9B-AB998B90FAFE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11454625" y="7401605"/>
                <a:ext cx="138848" cy="9089"/>
              </a:xfrm>
              <a:custGeom>
                <a:avLst/>
                <a:gdLst>
                  <a:gd name="connsiteX0" fmla="*/ 131128 w 138848"/>
                  <a:gd name="connsiteY0" fmla="*/ 9165 h 9089"/>
                  <a:gd name="connsiteX1" fmla="*/ 139082 w 138848"/>
                  <a:gd name="connsiteY1" fmla="*/ 4620 h 9089"/>
                  <a:gd name="connsiteX2" fmla="*/ 131128 w 138848"/>
                  <a:gd name="connsiteY2" fmla="*/ 75 h 9089"/>
                  <a:gd name="connsiteX3" fmla="*/ 8187 w 138848"/>
                  <a:gd name="connsiteY3" fmla="*/ 75 h 9089"/>
                  <a:gd name="connsiteX4" fmla="*/ 233 w 138848"/>
                  <a:gd name="connsiteY4" fmla="*/ 4620 h 9089"/>
                  <a:gd name="connsiteX5" fmla="*/ 8187 w 138848"/>
                  <a:gd name="connsiteY5" fmla="*/ 9165 h 9089"/>
                  <a:gd name="connsiteX6" fmla="*/ 131128 w 138848"/>
                  <a:gd name="connsiteY6" fmla="*/ 9165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848" h="9089">
                    <a:moveTo>
                      <a:pt x="131128" y="9165"/>
                    </a:moveTo>
                    <a:cubicBezTo>
                      <a:pt x="134991" y="9165"/>
                      <a:pt x="139082" y="9165"/>
                      <a:pt x="139082" y="4620"/>
                    </a:cubicBezTo>
                    <a:cubicBezTo>
                      <a:pt x="139082" y="75"/>
                      <a:pt x="134991" y="75"/>
                      <a:pt x="131128" y="75"/>
                    </a:cubicBezTo>
                    <a:lnTo>
                      <a:pt x="8187" y="75"/>
                    </a:lnTo>
                    <a:cubicBezTo>
                      <a:pt x="4324" y="75"/>
                      <a:pt x="233" y="75"/>
                      <a:pt x="233" y="4620"/>
                    </a:cubicBezTo>
                    <a:cubicBezTo>
                      <a:pt x="233" y="9165"/>
                      <a:pt x="4324" y="9165"/>
                      <a:pt x="8187" y="9165"/>
                    </a:cubicBezTo>
                    <a:lnTo>
                      <a:pt x="131128" y="9165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8" name="Forme libre 277">
                <a:extLst>
                  <a:ext uri="{FF2B5EF4-FFF2-40B4-BE49-F238E27FC236}">
                    <a16:creationId xmlns:a16="http://schemas.microsoft.com/office/drawing/2014/main" id="{9081E236-B671-BF92-8DD9-78B6C0D5622F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11669828" y="7362518"/>
                <a:ext cx="107260" cy="149529"/>
              </a:xfrm>
              <a:custGeom>
                <a:avLst/>
                <a:gdLst>
                  <a:gd name="connsiteX0" fmla="*/ 925 w 107260"/>
                  <a:gd name="connsiteY0" fmla="*/ 139832 h 149529"/>
                  <a:gd name="connsiteX1" fmla="*/ 243 w 107260"/>
                  <a:gd name="connsiteY1" fmla="*/ 143468 h 149529"/>
                  <a:gd name="connsiteX2" fmla="*/ 6606 w 107260"/>
                  <a:gd name="connsiteY2" fmla="*/ 149604 h 149529"/>
                  <a:gd name="connsiteX3" fmla="*/ 14560 w 107260"/>
                  <a:gd name="connsiteY3" fmla="*/ 144832 h 149529"/>
                  <a:gd name="connsiteX4" fmla="*/ 29104 w 107260"/>
                  <a:gd name="connsiteY4" fmla="*/ 87792 h 149529"/>
                  <a:gd name="connsiteX5" fmla="*/ 51601 w 107260"/>
                  <a:gd name="connsiteY5" fmla="*/ 103018 h 149529"/>
                  <a:gd name="connsiteX6" fmla="*/ 107504 w 107260"/>
                  <a:gd name="connsiteY6" fmla="*/ 37116 h 149529"/>
                  <a:gd name="connsiteX7" fmla="*/ 75917 w 107260"/>
                  <a:gd name="connsiteY7" fmla="*/ 75 h 149529"/>
                  <a:gd name="connsiteX8" fmla="*/ 23195 w 107260"/>
                  <a:gd name="connsiteY8" fmla="*/ 50524 h 149529"/>
                  <a:gd name="connsiteX9" fmla="*/ 925 w 107260"/>
                  <a:gd name="connsiteY9" fmla="*/ 139832 h 149529"/>
                  <a:gd name="connsiteX10" fmla="*/ 51374 w 107260"/>
                  <a:gd name="connsiteY10" fmla="*/ 98018 h 149529"/>
                  <a:gd name="connsiteX11" fmla="*/ 31831 w 107260"/>
                  <a:gd name="connsiteY11" fmla="*/ 77793 h 149529"/>
                  <a:gd name="connsiteX12" fmla="*/ 33649 w 107260"/>
                  <a:gd name="connsiteY12" fmla="*/ 69385 h 149529"/>
                  <a:gd name="connsiteX13" fmla="*/ 47284 w 107260"/>
                  <a:gd name="connsiteY13" fmla="*/ 26663 h 149529"/>
                  <a:gd name="connsiteX14" fmla="*/ 75462 w 107260"/>
                  <a:gd name="connsiteY14" fmla="*/ 5074 h 149529"/>
                  <a:gd name="connsiteX15" fmla="*/ 91142 w 107260"/>
                  <a:gd name="connsiteY15" fmla="*/ 27344 h 149529"/>
                  <a:gd name="connsiteX16" fmla="*/ 78416 w 107260"/>
                  <a:gd name="connsiteY16" fmla="*/ 76430 h 149529"/>
                  <a:gd name="connsiteX17" fmla="*/ 51374 w 107260"/>
                  <a:gd name="connsiteY17" fmla="*/ 98018 h 14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7260" h="149529">
                    <a:moveTo>
                      <a:pt x="925" y="139832"/>
                    </a:moveTo>
                    <a:cubicBezTo>
                      <a:pt x="243" y="142559"/>
                      <a:pt x="243" y="143014"/>
                      <a:pt x="243" y="143468"/>
                    </a:cubicBezTo>
                    <a:cubicBezTo>
                      <a:pt x="243" y="146877"/>
                      <a:pt x="2743" y="149604"/>
                      <a:pt x="6606" y="149604"/>
                    </a:cubicBezTo>
                    <a:cubicBezTo>
                      <a:pt x="11378" y="149604"/>
                      <a:pt x="14105" y="145513"/>
                      <a:pt x="14560" y="144832"/>
                    </a:cubicBezTo>
                    <a:cubicBezTo>
                      <a:pt x="15696" y="142786"/>
                      <a:pt x="22968" y="112335"/>
                      <a:pt x="29104" y="87792"/>
                    </a:cubicBezTo>
                    <a:cubicBezTo>
                      <a:pt x="33649" y="96882"/>
                      <a:pt x="40921" y="103018"/>
                      <a:pt x="51601" y="103018"/>
                    </a:cubicBezTo>
                    <a:cubicBezTo>
                      <a:pt x="78189" y="103018"/>
                      <a:pt x="107504" y="70976"/>
                      <a:pt x="107504" y="37116"/>
                    </a:cubicBezTo>
                    <a:cubicBezTo>
                      <a:pt x="107504" y="13028"/>
                      <a:pt x="92506" y="75"/>
                      <a:pt x="75917" y="75"/>
                    </a:cubicBezTo>
                    <a:cubicBezTo>
                      <a:pt x="53874" y="75"/>
                      <a:pt x="30013" y="22799"/>
                      <a:pt x="23195" y="50524"/>
                    </a:cubicBezTo>
                    <a:lnTo>
                      <a:pt x="925" y="139832"/>
                    </a:lnTo>
                    <a:close/>
                    <a:moveTo>
                      <a:pt x="51374" y="98018"/>
                    </a:moveTo>
                    <a:cubicBezTo>
                      <a:pt x="35467" y="98018"/>
                      <a:pt x="31831" y="79839"/>
                      <a:pt x="31831" y="77793"/>
                    </a:cubicBezTo>
                    <a:cubicBezTo>
                      <a:pt x="31831" y="76884"/>
                      <a:pt x="32967" y="72339"/>
                      <a:pt x="33649" y="69385"/>
                    </a:cubicBezTo>
                    <a:cubicBezTo>
                      <a:pt x="40012" y="43933"/>
                      <a:pt x="42284" y="35753"/>
                      <a:pt x="47284" y="26663"/>
                    </a:cubicBezTo>
                    <a:cubicBezTo>
                      <a:pt x="57055" y="10074"/>
                      <a:pt x="68418" y="5074"/>
                      <a:pt x="75462" y="5074"/>
                    </a:cubicBezTo>
                    <a:cubicBezTo>
                      <a:pt x="83870" y="5074"/>
                      <a:pt x="91142" y="11664"/>
                      <a:pt x="91142" y="27344"/>
                    </a:cubicBezTo>
                    <a:cubicBezTo>
                      <a:pt x="91142" y="39843"/>
                      <a:pt x="84552" y="65295"/>
                      <a:pt x="78416" y="76430"/>
                    </a:cubicBezTo>
                    <a:cubicBezTo>
                      <a:pt x="70917" y="90747"/>
                      <a:pt x="60009" y="98018"/>
                      <a:pt x="51374" y="9801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9" name="Forme libre 278">
                <a:extLst>
                  <a:ext uri="{FF2B5EF4-FFF2-40B4-BE49-F238E27FC236}">
                    <a16:creationId xmlns:a16="http://schemas.microsoft.com/office/drawing/2014/main" id="{348B59C8-6F84-CC5D-A1B7-832B326706F3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11793068" y="7388402"/>
                <a:ext cx="124395" cy="111828"/>
              </a:xfrm>
              <a:custGeom>
                <a:avLst/>
                <a:gdLst>
                  <a:gd name="connsiteX0" fmla="*/ 101419 w 124395"/>
                  <a:gd name="connsiteY0" fmla="*/ 19006 h 111828"/>
                  <a:gd name="connsiteX1" fmla="*/ 120985 w 124395"/>
                  <a:gd name="connsiteY1" fmla="*/ 5803 h 111828"/>
                  <a:gd name="connsiteX2" fmla="*/ 124644 w 124395"/>
                  <a:gd name="connsiteY2" fmla="*/ 2303 h 111828"/>
                  <a:gd name="connsiteX3" fmla="*/ 122417 w 124395"/>
                  <a:gd name="connsiteY3" fmla="*/ 76 h 111828"/>
                  <a:gd name="connsiteX4" fmla="*/ 109691 w 124395"/>
                  <a:gd name="connsiteY4" fmla="*/ 712 h 111828"/>
                  <a:gd name="connsiteX5" fmla="*/ 93147 w 124395"/>
                  <a:gd name="connsiteY5" fmla="*/ 76 h 111828"/>
                  <a:gd name="connsiteX6" fmla="*/ 89966 w 124395"/>
                  <a:gd name="connsiteY6" fmla="*/ 3576 h 111828"/>
                  <a:gd name="connsiteX7" fmla="*/ 92829 w 124395"/>
                  <a:gd name="connsiteY7" fmla="*/ 5803 h 111828"/>
                  <a:gd name="connsiteX8" fmla="*/ 99351 w 124395"/>
                  <a:gd name="connsiteY8" fmla="*/ 10416 h 111828"/>
                  <a:gd name="connsiteX9" fmla="*/ 96488 w 124395"/>
                  <a:gd name="connsiteY9" fmla="*/ 16779 h 111828"/>
                  <a:gd name="connsiteX10" fmla="*/ 44312 w 124395"/>
                  <a:gd name="connsiteY10" fmla="*/ 93770 h 111828"/>
                  <a:gd name="connsiteX11" fmla="*/ 29836 w 124395"/>
                  <a:gd name="connsiteY11" fmla="*/ 12484 h 111828"/>
                  <a:gd name="connsiteX12" fmla="*/ 29518 w 124395"/>
                  <a:gd name="connsiteY12" fmla="*/ 10098 h 111828"/>
                  <a:gd name="connsiteX13" fmla="*/ 39539 w 124395"/>
                  <a:gd name="connsiteY13" fmla="*/ 5803 h 111828"/>
                  <a:gd name="connsiteX14" fmla="*/ 44312 w 124395"/>
                  <a:gd name="connsiteY14" fmla="*/ 2303 h 111828"/>
                  <a:gd name="connsiteX15" fmla="*/ 41607 w 124395"/>
                  <a:gd name="connsiteY15" fmla="*/ 76 h 111828"/>
                  <a:gd name="connsiteX16" fmla="*/ 21087 w 124395"/>
                  <a:gd name="connsiteY16" fmla="*/ 712 h 111828"/>
                  <a:gd name="connsiteX17" fmla="*/ 3430 w 124395"/>
                  <a:gd name="connsiteY17" fmla="*/ 76 h 111828"/>
                  <a:gd name="connsiteX18" fmla="*/ 248 w 124395"/>
                  <a:gd name="connsiteY18" fmla="*/ 3576 h 111828"/>
                  <a:gd name="connsiteX19" fmla="*/ 4225 w 124395"/>
                  <a:gd name="connsiteY19" fmla="*/ 5803 h 111828"/>
                  <a:gd name="connsiteX20" fmla="*/ 14088 w 124395"/>
                  <a:gd name="connsiteY20" fmla="*/ 10893 h 111828"/>
                  <a:gd name="connsiteX21" fmla="*/ 31427 w 124395"/>
                  <a:gd name="connsiteY21" fmla="*/ 107610 h 111828"/>
                  <a:gd name="connsiteX22" fmla="*/ 35245 w 124395"/>
                  <a:gd name="connsiteY22" fmla="*/ 111905 h 111828"/>
                  <a:gd name="connsiteX23" fmla="*/ 40653 w 124395"/>
                  <a:gd name="connsiteY23" fmla="*/ 108405 h 111828"/>
                  <a:gd name="connsiteX24" fmla="*/ 101419 w 124395"/>
                  <a:gd name="connsiteY24" fmla="*/ 19006 h 111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4395" h="111828">
                    <a:moveTo>
                      <a:pt x="101419" y="19006"/>
                    </a:moveTo>
                    <a:cubicBezTo>
                      <a:pt x="107305" y="10416"/>
                      <a:pt x="112395" y="6439"/>
                      <a:pt x="120985" y="5803"/>
                    </a:cubicBezTo>
                    <a:cubicBezTo>
                      <a:pt x="122894" y="5644"/>
                      <a:pt x="124644" y="5485"/>
                      <a:pt x="124644" y="2303"/>
                    </a:cubicBezTo>
                    <a:cubicBezTo>
                      <a:pt x="124644" y="1826"/>
                      <a:pt x="124326" y="76"/>
                      <a:pt x="122417" y="76"/>
                    </a:cubicBezTo>
                    <a:cubicBezTo>
                      <a:pt x="118599" y="76"/>
                      <a:pt x="113668" y="712"/>
                      <a:pt x="109691" y="712"/>
                    </a:cubicBezTo>
                    <a:cubicBezTo>
                      <a:pt x="104601" y="712"/>
                      <a:pt x="97919" y="76"/>
                      <a:pt x="93147" y="76"/>
                    </a:cubicBezTo>
                    <a:cubicBezTo>
                      <a:pt x="91716" y="76"/>
                      <a:pt x="89966" y="553"/>
                      <a:pt x="89966" y="3576"/>
                    </a:cubicBezTo>
                    <a:cubicBezTo>
                      <a:pt x="89966" y="5644"/>
                      <a:pt x="92193" y="5803"/>
                      <a:pt x="92829" y="5803"/>
                    </a:cubicBezTo>
                    <a:cubicBezTo>
                      <a:pt x="97919" y="6121"/>
                      <a:pt x="99351" y="8030"/>
                      <a:pt x="99351" y="10416"/>
                    </a:cubicBezTo>
                    <a:cubicBezTo>
                      <a:pt x="99351" y="12643"/>
                      <a:pt x="98238" y="14234"/>
                      <a:pt x="96488" y="16779"/>
                    </a:cubicBezTo>
                    <a:lnTo>
                      <a:pt x="44312" y="93770"/>
                    </a:lnTo>
                    <a:lnTo>
                      <a:pt x="29836" y="12484"/>
                    </a:lnTo>
                    <a:cubicBezTo>
                      <a:pt x="29518" y="11052"/>
                      <a:pt x="29518" y="10734"/>
                      <a:pt x="29518" y="10098"/>
                    </a:cubicBezTo>
                    <a:cubicBezTo>
                      <a:pt x="29518" y="5803"/>
                      <a:pt x="38426" y="5803"/>
                      <a:pt x="39539" y="5803"/>
                    </a:cubicBezTo>
                    <a:cubicBezTo>
                      <a:pt x="42244" y="5803"/>
                      <a:pt x="44312" y="5803"/>
                      <a:pt x="44312" y="2303"/>
                    </a:cubicBezTo>
                    <a:cubicBezTo>
                      <a:pt x="44312" y="2144"/>
                      <a:pt x="44153" y="76"/>
                      <a:pt x="41607" y="76"/>
                    </a:cubicBezTo>
                    <a:cubicBezTo>
                      <a:pt x="36994" y="76"/>
                      <a:pt x="25700" y="712"/>
                      <a:pt x="21087" y="712"/>
                    </a:cubicBezTo>
                    <a:cubicBezTo>
                      <a:pt x="17110" y="712"/>
                      <a:pt x="7407" y="76"/>
                      <a:pt x="3430" y="76"/>
                    </a:cubicBezTo>
                    <a:cubicBezTo>
                      <a:pt x="1998" y="76"/>
                      <a:pt x="248" y="553"/>
                      <a:pt x="248" y="3576"/>
                    </a:cubicBezTo>
                    <a:cubicBezTo>
                      <a:pt x="248" y="5803"/>
                      <a:pt x="2475" y="5803"/>
                      <a:pt x="4225" y="5803"/>
                    </a:cubicBezTo>
                    <a:cubicBezTo>
                      <a:pt x="13133" y="5803"/>
                      <a:pt x="13292" y="6757"/>
                      <a:pt x="14088" y="10893"/>
                    </a:cubicBezTo>
                    <a:lnTo>
                      <a:pt x="31427" y="107610"/>
                    </a:lnTo>
                    <a:cubicBezTo>
                      <a:pt x="32063" y="110950"/>
                      <a:pt x="32222" y="111905"/>
                      <a:pt x="35245" y="111905"/>
                    </a:cubicBezTo>
                    <a:cubicBezTo>
                      <a:pt x="38267" y="111905"/>
                      <a:pt x="39062" y="110791"/>
                      <a:pt x="40653" y="108405"/>
                    </a:cubicBezTo>
                    <a:lnTo>
                      <a:pt x="101419" y="19006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0" name="Forme libre 279">
                <a:extLst>
                  <a:ext uri="{FF2B5EF4-FFF2-40B4-BE49-F238E27FC236}">
                    <a16:creationId xmlns:a16="http://schemas.microsoft.com/office/drawing/2014/main" id="{9D062A48-633B-F962-0114-53CE4C8BB2E7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11951266" y="7292526"/>
                <a:ext cx="52721" cy="227247"/>
              </a:xfrm>
              <a:custGeom>
                <a:avLst/>
                <a:gdLst>
                  <a:gd name="connsiteX0" fmla="*/ 52977 w 52721"/>
                  <a:gd name="connsiteY0" fmla="*/ 113699 h 227247"/>
                  <a:gd name="connsiteX1" fmla="*/ 37978 w 52721"/>
                  <a:gd name="connsiteY1" fmla="*/ 42797 h 227247"/>
                  <a:gd name="connsiteX2" fmla="*/ 2528 w 52721"/>
                  <a:gd name="connsiteY2" fmla="*/ 75 h 227247"/>
                  <a:gd name="connsiteX3" fmla="*/ 255 w 52721"/>
                  <a:gd name="connsiteY3" fmla="*/ 2347 h 227247"/>
                  <a:gd name="connsiteX4" fmla="*/ 4573 w 52721"/>
                  <a:gd name="connsiteY4" fmla="*/ 7574 h 227247"/>
                  <a:gd name="connsiteX5" fmla="*/ 39796 w 52721"/>
                  <a:gd name="connsiteY5" fmla="*/ 113699 h 227247"/>
                  <a:gd name="connsiteX6" fmla="*/ 3210 w 52721"/>
                  <a:gd name="connsiteY6" fmla="*/ 221187 h 227247"/>
                  <a:gd name="connsiteX7" fmla="*/ 255 w 52721"/>
                  <a:gd name="connsiteY7" fmla="*/ 225050 h 227247"/>
                  <a:gd name="connsiteX8" fmla="*/ 2528 w 52721"/>
                  <a:gd name="connsiteY8" fmla="*/ 227322 h 227247"/>
                  <a:gd name="connsiteX9" fmla="*/ 38660 w 52721"/>
                  <a:gd name="connsiteY9" fmla="*/ 183009 h 227247"/>
                  <a:gd name="connsiteX10" fmla="*/ 52977 w 52721"/>
                  <a:gd name="connsiteY10" fmla="*/ 113699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977" y="113699"/>
                    </a:moveTo>
                    <a:cubicBezTo>
                      <a:pt x="52977" y="95973"/>
                      <a:pt x="50477" y="68476"/>
                      <a:pt x="37978" y="42797"/>
                    </a:cubicBezTo>
                    <a:cubicBezTo>
                      <a:pt x="24344" y="14846"/>
                      <a:pt x="4800" y="75"/>
                      <a:pt x="2528" y="75"/>
                    </a:cubicBezTo>
                    <a:cubicBezTo>
                      <a:pt x="1164" y="75"/>
                      <a:pt x="255" y="984"/>
                      <a:pt x="255" y="2347"/>
                    </a:cubicBezTo>
                    <a:cubicBezTo>
                      <a:pt x="255" y="3029"/>
                      <a:pt x="255" y="3483"/>
                      <a:pt x="4573" y="7574"/>
                    </a:cubicBezTo>
                    <a:cubicBezTo>
                      <a:pt x="26843" y="30071"/>
                      <a:pt x="39796" y="66204"/>
                      <a:pt x="39796" y="113699"/>
                    </a:cubicBezTo>
                    <a:cubicBezTo>
                      <a:pt x="39796" y="152558"/>
                      <a:pt x="31388" y="192554"/>
                      <a:pt x="3210" y="221187"/>
                    </a:cubicBezTo>
                    <a:cubicBezTo>
                      <a:pt x="255" y="223914"/>
                      <a:pt x="255" y="224368"/>
                      <a:pt x="255" y="225050"/>
                    </a:cubicBezTo>
                    <a:cubicBezTo>
                      <a:pt x="255" y="226413"/>
                      <a:pt x="1164" y="227322"/>
                      <a:pt x="2528" y="227322"/>
                    </a:cubicBezTo>
                    <a:cubicBezTo>
                      <a:pt x="4800" y="227322"/>
                      <a:pt x="25253" y="211870"/>
                      <a:pt x="38660" y="183009"/>
                    </a:cubicBezTo>
                    <a:cubicBezTo>
                      <a:pt x="50250" y="158012"/>
                      <a:pt x="52977" y="132787"/>
                      <a:pt x="52977" y="1136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1" name="Forme libre 280">
                <a:extLst>
                  <a:ext uri="{FF2B5EF4-FFF2-40B4-BE49-F238E27FC236}">
                    <a16:creationId xmlns:a16="http://schemas.microsoft.com/office/drawing/2014/main" id="{2A1B3BDD-9418-BD0B-CD4D-169252767C22}"/>
                  </a:ext>
                </a:extLst>
              </p:cNvPr>
              <p:cNvSpPr/>
              <p:nvPr>
                <p:custDataLst>
                  <p:tags r:id="rId84"/>
                </p:custDataLst>
              </p:nvPr>
            </p:nvSpPr>
            <p:spPr>
              <a:xfrm>
                <a:off x="12038731" y="7305252"/>
                <a:ext cx="112487" cy="160664"/>
              </a:xfrm>
              <a:custGeom>
                <a:avLst/>
                <a:gdLst>
                  <a:gd name="connsiteX0" fmla="*/ 69342 w 112487"/>
                  <a:gd name="connsiteY0" fmla="*/ 91428 h 160664"/>
                  <a:gd name="connsiteX1" fmla="*/ 93203 w 112487"/>
                  <a:gd name="connsiteY1" fmla="*/ 155285 h 160664"/>
                  <a:gd name="connsiteX2" fmla="*/ 105248 w 112487"/>
                  <a:gd name="connsiteY2" fmla="*/ 160284 h 160664"/>
                  <a:gd name="connsiteX3" fmla="*/ 110247 w 112487"/>
                  <a:gd name="connsiteY3" fmla="*/ 160284 h 160664"/>
                  <a:gd name="connsiteX4" fmla="*/ 112747 w 112487"/>
                  <a:gd name="connsiteY4" fmla="*/ 158012 h 160664"/>
                  <a:gd name="connsiteX5" fmla="*/ 111611 w 112487"/>
                  <a:gd name="connsiteY5" fmla="*/ 155967 h 160664"/>
                  <a:gd name="connsiteX6" fmla="*/ 106384 w 112487"/>
                  <a:gd name="connsiteY6" fmla="*/ 145513 h 160664"/>
                  <a:gd name="connsiteX7" fmla="*/ 60025 w 112487"/>
                  <a:gd name="connsiteY7" fmla="*/ 16209 h 160664"/>
                  <a:gd name="connsiteX8" fmla="*/ 32301 w 112487"/>
                  <a:gd name="connsiteY8" fmla="*/ 75 h 160664"/>
                  <a:gd name="connsiteX9" fmla="*/ 28211 w 112487"/>
                  <a:gd name="connsiteY9" fmla="*/ 2574 h 160664"/>
                  <a:gd name="connsiteX10" fmla="*/ 30256 w 112487"/>
                  <a:gd name="connsiteY10" fmla="*/ 4847 h 160664"/>
                  <a:gd name="connsiteX11" fmla="*/ 45027 w 112487"/>
                  <a:gd name="connsiteY11" fmla="*/ 23027 h 160664"/>
                  <a:gd name="connsiteX12" fmla="*/ 67070 w 112487"/>
                  <a:gd name="connsiteY12" fmla="*/ 84838 h 160664"/>
                  <a:gd name="connsiteX13" fmla="*/ 4350 w 112487"/>
                  <a:gd name="connsiteY13" fmla="*/ 147104 h 160664"/>
                  <a:gd name="connsiteX14" fmla="*/ 259 w 112487"/>
                  <a:gd name="connsiteY14" fmla="*/ 154149 h 160664"/>
                  <a:gd name="connsiteX15" fmla="*/ 7077 w 112487"/>
                  <a:gd name="connsiteY15" fmla="*/ 160739 h 160664"/>
                  <a:gd name="connsiteX16" fmla="*/ 14576 w 112487"/>
                  <a:gd name="connsiteY16" fmla="*/ 155967 h 160664"/>
                  <a:gd name="connsiteX17" fmla="*/ 69342 w 112487"/>
                  <a:gd name="connsiteY17" fmla="*/ 91428 h 1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2487" h="160664">
                    <a:moveTo>
                      <a:pt x="69342" y="91428"/>
                    </a:moveTo>
                    <a:cubicBezTo>
                      <a:pt x="78660" y="115289"/>
                      <a:pt x="89568" y="150058"/>
                      <a:pt x="93203" y="155285"/>
                    </a:cubicBezTo>
                    <a:cubicBezTo>
                      <a:pt x="96839" y="160284"/>
                      <a:pt x="99112" y="160284"/>
                      <a:pt x="105248" y="160284"/>
                    </a:cubicBezTo>
                    <a:lnTo>
                      <a:pt x="110247" y="160284"/>
                    </a:lnTo>
                    <a:cubicBezTo>
                      <a:pt x="112520" y="160057"/>
                      <a:pt x="112747" y="158694"/>
                      <a:pt x="112747" y="158012"/>
                    </a:cubicBezTo>
                    <a:cubicBezTo>
                      <a:pt x="112747" y="157330"/>
                      <a:pt x="112292" y="156876"/>
                      <a:pt x="111611" y="155967"/>
                    </a:cubicBezTo>
                    <a:cubicBezTo>
                      <a:pt x="109338" y="153467"/>
                      <a:pt x="107975" y="150058"/>
                      <a:pt x="106384" y="145513"/>
                    </a:cubicBezTo>
                    <a:lnTo>
                      <a:pt x="60025" y="16209"/>
                    </a:lnTo>
                    <a:cubicBezTo>
                      <a:pt x="55253" y="3029"/>
                      <a:pt x="42982" y="75"/>
                      <a:pt x="32301" y="75"/>
                    </a:cubicBezTo>
                    <a:cubicBezTo>
                      <a:pt x="31165" y="75"/>
                      <a:pt x="28211" y="75"/>
                      <a:pt x="28211" y="2574"/>
                    </a:cubicBezTo>
                    <a:cubicBezTo>
                      <a:pt x="28211" y="4392"/>
                      <a:pt x="30029" y="4847"/>
                      <a:pt x="30256" y="4847"/>
                    </a:cubicBezTo>
                    <a:cubicBezTo>
                      <a:pt x="37755" y="6210"/>
                      <a:pt x="39346" y="7574"/>
                      <a:pt x="45027" y="23027"/>
                    </a:cubicBezTo>
                    <a:lnTo>
                      <a:pt x="67070" y="84838"/>
                    </a:lnTo>
                    <a:lnTo>
                      <a:pt x="4350" y="147104"/>
                    </a:lnTo>
                    <a:cubicBezTo>
                      <a:pt x="1623" y="149831"/>
                      <a:pt x="259" y="151194"/>
                      <a:pt x="259" y="154149"/>
                    </a:cubicBezTo>
                    <a:cubicBezTo>
                      <a:pt x="259" y="158012"/>
                      <a:pt x="3441" y="160739"/>
                      <a:pt x="7077" y="160739"/>
                    </a:cubicBezTo>
                    <a:cubicBezTo>
                      <a:pt x="10713" y="160739"/>
                      <a:pt x="12758" y="158239"/>
                      <a:pt x="14576" y="155967"/>
                    </a:cubicBezTo>
                    <a:lnTo>
                      <a:pt x="69342" y="91428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2" name="Forme libre 281">
                <a:extLst>
                  <a:ext uri="{FF2B5EF4-FFF2-40B4-BE49-F238E27FC236}">
                    <a16:creationId xmlns:a16="http://schemas.microsoft.com/office/drawing/2014/main" id="{224B88CF-34A3-398B-7A51-2469FBC56026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>
              <a:xfrm>
                <a:off x="12167839" y="7274871"/>
                <a:ext cx="73173" cy="108806"/>
              </a:xfrm>
              <a:custGeom>
                <a:avLst/>
                <a:gdLst>
                  <a:gd name="connsiteX0" fmla="*/ 35102 w 73173"/>
                  <a:gd name="connsiteY0" fmla="*/ 52565 h 108806"/>
                  <a:gd name="connsiteX1" fmla="*/ 56418 w 73173"/>
                  <a:gd name="connsiteY1" fmla="*/ 78176 h 108806"/>
                  <a:gd name="connsiteX2" fmla="*/ 35738 w 73173"/>
                  <a:gd name="connsiteY2" fmla="*/ 103787 h 108806"/>
                  <a:gd name="connsiteX3" fmla="*/ 8696 w 73173"/>
                  <a:gd name="connsiteY3" fmla="*/ 92652 h 108806"/>
                  <a:gd name="connsiteX4" fmla="*/ 17922 w 73173"/>
                  <a:gd name="connsiteY4" fmla="*/ 83744 h 108806"/>
                  <a:gd name="connsiteX5" fmla="*/ 9173 w 73173"/>
                  <a:gd name="connsiteY5" fmla="*/ 74995 h 108806"/>
                  <a:gd name="connsiteX6" fmla="*/ 265 w 73173"/>
                  <a:gd name="connsiteY6" fmla="*/ 84221 h 108806"/>
                  <a:gd name="connsiteX7" fmla="*/ 36056 w 73173"/>
                  <a:gd name="connsiteY7" fmla="*/ 108877 h 108806"/>
                  <a:gd name="connsiteX8" fmla="*/ 73439 w 73173"/>
                  <a:gd name="connsiteY8" fmla="*/ 78176 h 108806"/>
                  <a:gd name="connsiteX9" fmla="*/ 45760 w 73173"/>
                  <a:gd name="connsiteY9" fmla="*/ 49702 h 108806"/>
                  <a:gd name="connsiteX10" fmla="*/ 68507 w 73173"/>
                  <a:gd name="connsiteY10" fmla="*/ 22023 h 108806"/>
                  <a:gd name="connsiteX11" fmla="*/ 36375 w 73173"/>
                  <a:gd name="connsiteY11" fmla="*/ 71 h 108806"/>
                  <a:gd name="connsiteX12" fmla="*/ 5196 w 73173"/>
                  <a:gd name="connsiteY12" fmla="*/ 21387 h 108806"/>
                  <a:gd name="connsiteX13" fmla="*/ 13468 w 73173"/>
                  <a:gd name="connsiteY13" fmla="*/ 29818 h 108806"/>
                  <a:gd name="connsiteX14" fmla="*/ 21581 w 73173"/>
                  <a:gd name="connsiteY14" fmla="*/ 21705 h 108806"/>
                  <a:gd name="connsiteX15" fmla="*/ 13468 w 73173"/>
                  <a:gd name="connsiteY15" fmla="*/ 13433 h 108806"/>
                  <a:gd name="connsiteX16" fmla="*/ 35897 w 73173"/>
                  <a:gd name="connsiteY16" fmla="*/ 4684 h 108806"/>
                  <a:gd name="connsiteX17" fmla="*/ 53077 w 73173"/>
                  <a:gd name="connsiteY17" fmla="*/ 22023 h 108806"/>
                  <a:gd name="connsiteX18" fmla="*/ 46714 w 73173"/>
                  <a:gd name="connsiteY18" fmla="*/ 40953 h 108806"/>
                  <a:gd name="connsiteX19" fmla="*/ 29057 w 73173"/>
                  <a:gd name="connsiteY19" fmla="*/ 47793 h 108806"/>
                  <a:gd name="connsiteX20" fmla="*/ 23967 w 73173"/>
                  <a:gd name="connsiteY20" fmla="*/ 48270 h 108806"/>
                  <a:gd name="connsiteX21" fmla="*/ 22376 w 73173"/>
                  <a:gd name="connsiteY21" fmla="*/ 50338 h 108806"/>
                  <a:gd name="connsiteX22" fmla="*/ 26512 w 73173"/>
                  <a:gd name="connsiteY22" fmla="*/ 52565 h 108806"/>
                  <a:gd name="connsiteX23" fmla="*/ 35102 w 73173"/>
                  <a:gd name="connsiteY23" fmla="*/ 52565 h 10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3" h="108806">
                    <a:moveTo>
                      <a:pt x="35102" y="52565"/>
                    </a:moveTo>
                    <a:cubicBezTo>
                      <a:pt x="47510" y="52565"/>
                      <a:pt x="56418" y="61155"/>
                      <a:pt x="56418" y="78176"/>
                    </a:cubicBezTo>
                    <a:cubicBezTo>
                      <a:pt x="56418" y="97901"/>
                      <a:pt x="44965" y="103787"/>
                      <a:pt x="35738" y="103787"/>
                    </a:cubicBezTo>
                    <a:cubicBezTo>
                      <a:pt x="29375" y="103787"/>
                      <a:pt x="15377" y="102037"/>
                      <a:pt x="8696" y="92652"/>
                    </a:cubicBezTo>
                    <a:cubicBezTo>
                      <a:pt x="16172" y="92334"/>
                      <a:pt x="17922" y="87084"/>
                      <a:pt x="17922" y="83744"/>
                    </a:cubicBezTo>
                    <a:cubicBezTo>
                      <a:pt x="17922" y="78653"/>
                      <a:pt x="14104" y="74995"/>
                      <a:pt x="9173" y="74995"/>
                    </a:cubicBezTo>
                    <a:cubicBezTo>
                      <a:pt x="4719" y="74995"/>
                      <a:pt x="265" y="77699"/>
                      <a:pt x="265" y="84221"/>
                    </a:cubicBezTo>
                    <a:cubicBezTo>
                      <a:pt x="265" y="99174"/>
                      <a:pt x="16809" y="108877"/>
                      <a:pt x="36056" y="108877"/>
                    </a:cubicBezTo>
                    <a:cubicBezTo>
                      <a:pt x="58168" y="108877"/>
                      <a:pt x="73439" y="94083"/>
                      <a:pt x="73439" y="78176"/>
                    </a:cubicBezTo>
                    <a:cubicBezTo>
                      <a:pt x="73439" y="65768"/>
                      <a:pt x="63258" y="53361"/>
                      <a:pt x="45760" y="49702"/>
                    </a:cubicBezTo>
                    <a:cubicBezTo>
                      <a:pt x="62463" y="43657"/>
                      <a:pt x="68507" y="31727"/>
                      <a:pt x="68507" y="22023"/>
                    </a:cubicBezTo>
                    <a:cubicBezTo>
                      <a:pt x="68507" y="9456"/>
                      <a:pt x="54032" y="71"/>
                      <a:pt x="36375" y="71"/>
                    </a:cubicBezTo>
                    <a:cubicBezTo>
                      <a:pt x="18717" y="71"/>
                      <a:pt x="5196" y="8661"/>
                      <a:pt x="5196" y="21387"/>
                    </a:cubicBezTo>
                    <a:cubicBezTo>
                      <a:pt x="5196" y="26795"/>
                      <a:pt x="8696" y="29818"/>
                      <a:pt x="13468" y="29818"/>
                    </a:cubicBezTo>
                    <a:cubicBezTo>
                      <a:pt x="18399" y="29818"/>
                      <a:pt x="21581" y="26159"/>
                      <a:pt x="21581" y="21705"/>
                    </a:cubicBezTo>
                    <a:cubicBezTo>
                      <a:pt x="21581" y="17092"/>
                      <a:pt x="18399" y="13751"/>
                      <a:pt x="13468" y="13433"/>
                    </a:cubicBezTo>
                    <a:cubicBezTo>
                      <a:pt x="19036" y="6434"/>
                      <a:pt x="30012" y="4684"/>
                      <a:pt x="35897" y="4684"/>
                    </a:cubicBezTo>
                    <a:cubicBezTo>
                      <a:pt x="43056" y="4684"/>
                      <a:pt x="53077" y="8184"/>
                      <a:pt x="53077" y="22023"/>
                    </a:cubicBezTo>
                    <a:cubicBezTo>
                      <a:pt x="53077" y="28704"/>
                      <a:pt x="50850" y="36022"/>
                      <a:pt x="46714" y="40953"/>
                    </a:cubicBezTo>
                    <a:cubicBezTo>
                      <a:pt x="41465" y="46998"/>
                      <a:pt x="37011" y="47316"/>
                      <a:pt x="29057" y="47793"/>
                    </a:cubicBezTo>
                    <a:cubicBezTo>
                      <a:pt x="25080" y="48111"/>
                      <a:pt x="24762" y="48111"/>
                      <a:pt x="23967" y="48270"/>
                    </a:cubicBezTo>
                    <a:cubicBezTo>
                      <a:pt x="23649" y="48270"/>
                      <a:pt x="22376" y="48588"/>
                      <a:pt x="22376" y="50338"/>
                    </a:cubicBezTo>
                    <a:cubicBezTo>
                      <a:pt x="22376" y="52565"/>
                      <a:pt x="23808" y="52565"/>
                      <a:pt x="26512" y="52565"/>
                    </a:cubicBezTo>
                    <a:lnTo>
                      <a:pt x="35102" y="52565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3" name="Forme libre 282">
                <a:extLst>
                  <a:ext uri="{FF2B5EF4-FFF2-40B4-BE49-F238E27FC236}">
                    <a16:creationId xmlns:a16="http://schemas.microsoft.com/office/drawing/2014/main" id="{2A0C64E0-982E-C857-AD9B-15945F8D9ED6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12170225" y="7416906"/>
                <a:ext cx="103715" cy="108647"/>
              </a:xfrm>
              <a:custGeom>
                <a:avLst/>
                <a:gdLst>
                  <a:gd name="connsiteX0" fmla="*/ 54827 w 103715"/>
                  <a:gd name="connsiteY0" fmla="*/ 13121 h 108647"/>
                  <a:gd name="connsiteX1" fmla="*/ 71371 w 103715"/>
                  <a:gd name="connsiteY1" fmla="*/ 5804 h 108647"/>
                  <a:gd name="connsiteX2" fmla="*/ 77893 w 103715"/>
                  <a:gd name="connsiteY2" fmla="*/ 2304 h 108647"/>
                  <a:gd name="connsiteX3" fmla="*/ 75189 w 103715"/>
                  <a:gd name="connsiteY3" fmla="*/ 77 h 108647"/>
                  <a:gd name="connsiteX4" fmla="*/ 63417 w 103715"/>
                  <a:gd name="connsiteY4" fmla="*/ 555 h 108647"/>
                  <a:gd name="connsiteX5" fmla="*/ 50691 w 103715"/>
                  <a:gd name="connsiteY5" fmla="*/ 714 h 108647"/>
                  <a:gd name="connsiteX6" fmla="*/ 39715 w 103715"/>
                  <a:gd name="connsiteY6" fmla="*/ 555 h 108647"/>
                  <a:gd name="connsiteX7" fmla="*/ 29375 w 103715"/>
                  <a:gd name="connsiteY7" fmla="*/ 77 h 108647"/>
                  <a:gd name="connsiteX8" fmla="*/ 26035 w 103715"/>
                  <a:gd name="connsiteY8" fmla="*/ 3577 h 108647"/>
                  <a:gd name="connsiteX9" fmla="*/ 31125 w 103715"/>
                  <a:gd name="connsiteY9" fmla="*/ 5804 h 108647"/>
                  <a:gd name="connsiteX10" fmla="*/ 37170 w 103715"/>
                  <a:gd name="connsiteY10" fmla="*/ 6122 h 108647"/>
                  <a:gd name="connsiteX11" fmla="*/ 40829 w 103715"/>
                  <a:gd name="connsiteY11" fmla="*/ 8349 h 108647"/>
                  <a:gd name="connsiteX12" fmla="*/ 40192 w 103715"/>
                  <a:gd name="connsiteY12" fmla="*/ 11849 h 108647"/>
                  <a:gd name="connsiteX13" fmla="*/ 19036 w 103715"/>
                  <a:gd name="connsiteY13" fmla="*/ 96317 h 108647"/>
                  <a:gd name="connsiteX14" fmla="*/ 5037 w 103715"/>
                  <a:gd name="connsiteY14" fmla="*/ 102998 h 108647"/>
                  <a:gd name="connsiteX15" fmla="*/ 265 w 103715"/>
                  <a:gd name="connsiteY15" fmla="*/ 106338 h 108647"/>
                  <a:gd name="connsiteX16" fmla="*/ 5037 w 103715"/>
                  <a:gd name="connsiteY16" fmla="*/ 108725 h 108647"/>
                  <a:gd name="connsiteX17" fmla="*/ 85051 w 103715"/>
                  <a:gd name="connsiteY17" fmla="*/ 108725 h 108647"/>
                  <a:gd name="connsiteX18" fmla="*/ 90460 w 103715"/>
                  <a:gd name="connsiteY18" fmla="*/ 105543 h 108647"/>
                  <a:gd name="connsiteX19" fmla="*/ 103981 w 103715"/>
                  <a:gd name="connsiteY19" fmla="*/ 69115 h 108647"/>
                  <a:gd name="connsiteX20" fmla="*/ 101277 w 103715"/>
                  <a:gd name="connsiteY20" fmla="*/ 66888 h 108647"/>
                  <a:gd name="connsiteX21" fmla="*/ 98095 w 103715"/>
                  <a:gd name="connsiteY21" fmla="*/ 70229 h 108647"/>
                  <a:gd name="connsiteX22" fmla="*/ 55941 w 103715"/>
                  <a:gd name="connsiteY22" fmla="*/ 102998 h 108647"/>
                  <a:gd name="connsiteX23" fmla="*/ 37965 w 103715"/>
                  <a:gd name="connsiteY23" fmla="*/ 102998 h 108647"/>
                  <a:gd name="connsiteX24" fmla="*/ 32875 w 103715"/>
                  <a:gd name="connsiteY24" fmla="*/ 101407 h 108647"/>
                  <a:gd name="connsiteX25" fmla="*/ 33511 w 103715"/>
                  <a:gd name="connsiteY25" fmla="*/ 98067 h 108647"/>
                  <a:gd name="connsiteX26" fmla="*/ 54827 w 103715"/>
                  <a:gd name="connsiteY26" fmla="*/ 13121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3715" h="108647">
                    <a:moveTo>
                      <a:pt x="54827" y="13121"/>
                    </a:moveTo>
                    <a:cubicBezTo>
                      <a:pt x="56259" y="7395"/>
                      <a:pt x="56736" y="5804"/>
                      <a:pt x="71371" y="5804"/>
                    </a:cubicBezTo>
                    <a:cubicBezTo>
                      <a:pt x="76302" y="5804"/>
                      <a:pt x="77893" y="5804"/>
                      <a:pt x="77893" y="2304"/>
                    </a:cubicBezTo>
                    <a:cubicBezTo>
                      <a:pt x="77893" y="2145"/>
                      <a:pt x="77734" y="77"/>
                      <a:pt x="75189" y="77"/>
                    </a:cubicBezTo>
                    <a:cubicBezTo>
                      <a:pt x="71530" y="77"/>
                      <a:pt x="67235" y="396"/>
                      <a:pt x="63417" y="555"/>
                    </a:cubicBezTo>
                    <a:cubicBezTo>
                      <a:pt x="59440" y="714"/>
                      <a:pt x="54668" y="714"/>
                      <a:pt x="50691" y="714"/>
                    </a:cubicBezTo>
                    <a:cubicBezTo>
                      <a:pt x="47351" y="714"/>
                      <a:pt x="43056" y="555"/>
                      <a:pt x="39715" y="555"/>
                    </a:cubicBezTo>
                    <a:cubicBezTo>
                      <a:pt x="36375" y="555"/>
                      <a:pt x="32557" y="77"/>
                      <a:pt x="29375" y="77"/>
                    </a:cubicBezTo>
                    <a:cubicBezTo>
                      <a:pt x="28421" y="77"/>
                      <a:pt x="26035" y="77"/>
                      <a:pt x="26035" y="3577"/>
                    </a:cubicBezTo>
                    <a:cubicBezTo>
                      <a:pt x="26035" y="5804"/>
                      <a:pt x="27944" y="5804"/>
                      <a:pt x="31125" y="5804"/>
                    </a:cubicBezTo>
                    <a:cubicBezTo>
                      <a:pt x="31284" y="5804"/>
                      <a:pt x="34307" y="5804"/>
                      <a:pt x="37170" y="6122"/>
                    </a:cubicBezTo>
                    <a:cubicBezTo>
                      <a:pt x="40511" y="6440"/>
                      <a:pt x="40829" y="6758"/>
                      <a:pt x="40829" y="8349"/>
                    </a:cubicBezTo>
                    <a:cubicBezTo>
                      <a:pt x="40829" y="8667"/>
                      <a:pt x="40829" y="9463"/>
                      <a:pt x="40192" y="11849"/>
                    </a:cubicBezTo>
                    <a:lnTo>
                      <a:pt x="19036" y="96317"/>
                    </a:lnTo>
                    <a:cubicBezTo>
                      <a:pt x="17604" y="101725"/>
                      <a:pt x="17286" y="102998"/>
                      <a:pt x="5037" y="102998"/>
                    </a:cubicBezTo>
                    <a:cubicBezTo>
                      <a:pt x="2333" y="102998"/>
                      <a:pt x="265" y="102998"/>
                      <a:pt x="265" y="106338"/>
                    </a:cubicBezTo>
                    <a:cubicBezTo>
                      <a:pt x="265" y="108725"/>
                      <a:pt x="2174" y="108725"/>
                      <a:pt x="5037" y="108725"/>
                    </a:cubicBezTo>
                    <a:lnTo>
                      <a:pt x="85051" y="108725"/>
                    </a:lnTo>
                    <a:cubicBezTo>
                      <a:pt x="89028" y="108725"/>
                      <a:pt x="89187" y="108565"/>
                      <a:pt x="90460" y="105543"/>
                    </a:cubicBezTo>
                    <a:cubicBezTo>
                      <a:pt x="92050" y="101248"/>
                      <a:pt x="103981" y="70388"/>
                      <a:pt x="103981" y="69115"/>
                    </a:cubicBezTo>
                    <a:cubicBezTo>
                      <a:pt x="103981" y="68638"/>
                      <a:pt x="103663" y="66888"/>
                      <a:pt x="101277" y="66888"/>
                    </a:cubicBezTo>
                    <a:cubicBezTo>
                      <a:pt x="99368" y="66888"/>
                      <a:pt x="99050" y="67684"/>
                      <a:pt x="98095" y="70229"/>
                    </a:cubicBezTo>
                    <a:cubicBezTo>
                      <a:pt x="92050" y="85341"/>
                      <a:pt x="85051" y="102998"/>
                      <a:pt x="55941" y="102998"/>
                    </a:cubicBezTo>
                    <a:lnTo>
                      <a:pt x="37965" y="102998"/>
                    </a:lnTo>
                    <a:cubicBezTo>
                      <a:pt x="33034" y="102998"/>
                      <a:pt x="32875" y="102839"/>
                      <a:pt x="32875" y="101407"/>
                    </a:cubicBezTo>
                    <a:cubicBezTo>
                      <a:pt x="32875" y="101248"/>
                      <a:pt x="32875" y="100453"/>
                      <a:pt x="33511" y="98067"/>
                    </a:cubicBezTo>
                    <a:lnTo>
                      <a:pt x="54827" y="13121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4" name="Forme libre 283">
                <a:extLst>
                  <a:ext uri="{FF2B5EF4-FFF2-40B4-BE49-F238E27FC236}">
                    <a16:creationId xmlns:a16="http://schemas.microsoft.com/office/drawing/2014/main" id="{5E2A894E-C7C2-3FBB-3233-2A613C808C8D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>
              <a:xfrm>
                <a:off x="12298691" y="7362518"/>
                <a:ext cx="104306" cy="147029"/>
              </a:xfrm>
              <a:custGeom>
                <a:avLst/>
                <a:gdLst>
                  <a:gd name="connsiteX0" fmla="*/ 103896 w 104306"/>
                  <a:gd name="connsiteY0" fmla="*/ 14846 h 147029"/>
                  <a:gd name="connsiteX1" fmla="*/ 104578 w 104306"/>
                  <a:gd name="connsiteY1" fmla="*/ 10755 h 147029"/>
                  <a:gd name="connsiteX2" fmla="*/ 97987 w 104306"/>
                  <a:gd name="connsiteY2" fmla="*/ 4620 h 147029"/>
                  <a:gd name="connsiteX3" fmla="*/ 88670 w 104306"/>
                  <a:gd name="connsiteY3" fmla="*/ 14391 h 147029"/>
                  <a:gd name="connsiteX4" fmla="*/ 67536 w 104306"/>
                  <a:gd name="connsiteY4" fmla="*/ 75 h 147029"/>
                  <a:gd name="connsiteX5" fmla="*/ 13451 w 104306"/>
                  <a:gd name="connsiteY5" fmla="*/ 64613 h 147029"/>
                  <a:gd name="connsiteX6" fmla="*/ 43675 w 104306"/>
                  <a:gd name="connsiteY6" fmla="*/ 100518 h 147029"/>
                  <a:gd name="connsiteX7" fmla="*/ 70036 w 104306"/>
                  <a:gd name="connsiteY7" fmla="*/ 87338 h 147029"/>
                  <a:gd name="connsiteX8" fmla="*/ 70263 w 104306"/>
                  <a:gd name="connsiteY8" fmla="*/ 87565 h 147029"/>
                  <a:gd name="connsiteX9" fmla="*/ 62764 w 104306"/>
                  <a:gd name="connsiteY9" fmla="*/ 117562 h 147029"/>
                  <a:gd name="connsiteX10" fmla="*/ 30040 w 104306"/>
                  <a:gd name="connsiteY10" fmla="*/ 142105 h 147029"/>
                  <a:gd name="connsiteX11" fmla="*/ 11861 w 104306"/>
                  <a:gd name="connsiteY11" fmla="*/ 139832 h 147029"/>
                  <a:gd name="connsiteX12" fmla="*/ 21178 w 104306"/>
                  <a:gd name="connsiteY12" fmla="*/ 128015 h 147029"/>
                  <a:gd name="connsiteX13" fmla="*/ 12542 w 104306"/>
                  <a:gd name="connsiteY13" fmla="*/ 120061 h 147029"/>
                  <a:gd name="connsiteX14" fmla="*/ 271 w 104306"/>
                  <a:gd name="connsiteY14" fmla="*/ 133242 h 147029"/>
                  <a:gd name="connsiteX15" fmla="*/ 30495 w 104306"/>
                  <a:gd name="connsiteY15" fmla="*/ 147104 h 147029"/>
                  <a:gd name="connsiteX16" fmla="*/ 78671 w 104306"/>
                  <a:gd name="connsiteY16" fmla="*/ 115744 h 147029"/>
                  <a:gd name="connsiteX17" fmla="*/ 103896 w 104306"/>
                  <a:gd name="connsiteY17" fmla="*/ 14846 h 147029"/>
                  <a:gd name="connsiteX18" fmla="*/ 74354 w 104306"/>
                  <a:gd name="connsiteY18" fmla="*/ 71430 h 147029"/>
                  <a:gd name="connsiteX19" fmla="*/ 62764 w 104306"/>
                  <a:gd name="connsiteY19" fmla="*/ 87338 h 147029"/>
                  <a:gd name="connsiteX20" fmla="*/ 44357 w 104306"/>
                  <a:gd name="connsiteY20" fmla="*/ 95519 h 147029"/>
                  <a:gd name="connsiteX21" fmla="*/ 29586 w 104306"/>
                  <a:gd name="connsiteY21" fmla="*/ 74612 h 147029"/>
                  <a:gd name="connsiteX22" fmla="*/ 42312 w 104306"/>
                  <a:gd name="connsiteY22" fmla="*/ 25299 h 147029"/>
                  <a:gd name="connsiteX23" fmla="*/ 67764 w 104306"/>
                  <a:gd name="connsiteY23" fmla="*/ 5074 h 147029"/>
                  <a:gd name="connsiteX24" fmla="*/ 85943 w 104306"/>
                  <a:gd name="connsiteY24" fmla="*/ 24617 h 147029"/>
                  <a:gd name="connsiteX25" fmla="*/ 85262 w 104306"/>
                  <a:gd name="connsiteY25" fmla="*/ 28026 h 147029"/>
                  <a:gd name="connsiteX26" fmla="*/ 74354 w 104306"/>
                  <a:gd name="connsiteY26" fmla="*/ 71430 h 14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4306" h="147029">
                    <a:moveTo>
                      <a:pt x="103896" y="14846"/>
                    </a:moveTo>
                    <a:cubicBezTo>
                      <a:pt x="104123" y="13482"/>
                      <a:pt x="104578" y="12346"/>
                      <a:pt x="104578" y="10755"/>
                    </a:cubicBezTo>
                    <a:cubicBezTo>
                      <a:pt x="104578" y="6892"/>
                      <a:pt x="101851" y="4620"/>
                      <a:pt x="97987" y="4620"/>
                    </a:cubicBezTo>
                    <a:cubicBezTo>
                      <a:pt x="95715" y="4620"/>
                      <a:pt x="89579" y="6210"/>
                      <a:pt x="88670" y="14391"/>
                    </a:cubicBezTo>
                    <a:cubicBezTo>
                      <a:pt x="84580" y="5983"/>
                      <a:pt x="76626" y="75"/>
                      <a:pt x="67536" y="75"/>
                    </a:cubicBezTo>
                    <a:cubicBezTo>
                      <a:pt x="41630" y="75"/>
                      <a:pt x="13451" y="31889"/>
                      <a:pt x="13451" y="64613"/>
                    </a:cubicBezTo>
                    <a:cubicBezTo>
                      <a:pt x="13451" y="87111"/>
                      <a:pt x="27313" y="100518"/>
                      <a:pt x="43675" y="100518"/>
                    </a:cubicBezTo>
                    <a:cubicBezTo>
                      <a:pt x="57083" y="100518"/>
                      <a:pt x="67764" y="89838"/>
                      <a:pt x="70036" y="87338"/>
                    </a:cubicBezTo>
                    <a:lnTo>
                      <a:pt x="70263" y="87565"/>
                    </a:lnTo>
                    <a:cubicBezTo>
                      <a:pt x="65491" y="107790"/>
                      <a:pt x="62764" y="117107"/>
                      <a:pt x="62764" y="117562"/>
                    </a:cubicBezTo>
                    <a:cubicBezTo>
                      <a:pt x="61855" y="119607"/>
                      <a:pt x="54129" y="142105"/>
                      <a:pt x="30040" y="142105"/>
                    </a:cubicBezTo>
                    <a:cubicBezTo>
                      <a:pt x="25723" y="142105"/>
                      <a:pt x="18224" y="141877"/>
                      <a:pt x="11861" y="139832"/>
                    </a:cubicBezTo>
                    <a:cubicBezTo>
                      <a:pt x="18678" y="137787"/>
                      <a:pt x="21178" y="131878"/>
                      <a:pt x="21178" y="128015"/>
                    </a:cubicBezTo>
                    <a:cubicBezTo>
                      <a:pt x="21178" y="124379"/>
                      <a:pt x="18678" y="120061"/>
                      <a:pt x="12542" y="120061"/>
                    </a:cubicBezTo>
                    <a:cubicBezTo>
                      <a:pt x="7543" y="120061"/>
                      <a:pt x="271" y="124152"/>
                      <a:pt x="271" y="133242"/>
                    </a:cubicBezTo>
                    <a:cubicBezTo>
                      <a:pt x="271" y="142559"/>
                      <a:pt x="8679" y="147104"/>
                      <a:pt x="30495" y="147104"/>
                    </a:cubicBezTo>
                    <a:cubicBezTo>
                      <a:pt x="58901" y="147104"/>
                      <a:pt x="75263" y="129379"/>
                      <a:pt x="78671" y="115744"/>
                    </a:cubicBezTo>
                    <a:lnTo>
                      <a:pt x="103896" y="14846"/>
                    </a:lnTo>
                    <a:close/>
                    <a:moveTo>
                      <a:pt x="74354" y="71430"/>
                    </a:moveTo>
                    <a:cubicBezTo>
                      <a:pt x="72990" y="77339"/>
                      <a:pt x="67764" y="83020"/>
                      <a:pt x="62764" y="87338"/>
                    </a:cubicBezTo>
                    <a:cubicBezTo>
                      <a:pt x="57992" y="91428"/>
                      <a:pt x="50947" y="95519"/>
                      <a:pt x="44357" y="95519"/>
                    </a:cubicBezTo>
                    <a:cubicBezTo>
                      <a:pt x="32995" y="95519"/>
                      <a:pt x="29586" y="83702"/>
                      <a:pt x="29586" y="74612"/>
                    </a:cubicBezTo>
                    <a:cubicBezTo>
                      <a:pt x="29586" y="63704"/>
                      <a:pt x="36176" y="36889"/>
                      <a:pt x="42312" y="25299"/>
                    </a:cubicBezTo>
                    <a:cubicBezTo>
                      <a:pt x="48447" y="14164"/>
                      <a:pt x="58219" y="5074"/>
                      <a:pt x="67764" y="5074"/>
                    </a:cubicBezTo>
                    <a:cubicBezTo>
                      <a:pt x="82762" y="5074"/>
                      <a:pt x="85943" y="23481"/>
                      <a:pt x="85943" y="24617"/>
                    </a:cubicBezTo>
                    <a:cubicBezTo>
                      <a:pt x="85943" y="25754"/>
                      <a:pt x="85489" y="27117"/>
                      <a:pt x="85262" y="28026"/>
                    </a:cubicBezTo>
                    <a:lnTo>
                      <a:pt x="74354" y="71430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5" name="Forme libre 284">
                <a:extLst>
                  <a:ext uri="{FF2B5EF4-FFF2-40B4-BE49-F238E27FC236}">
                    <a16:creationId xmlns:a16="http://schemas.microsoft.com/office/drawing/2014/main" id="{9E873D8B-82B3-4661-C15C-6C4F29B6D18A}"/>
                  </a:ext>
                </a:extLst>
              </p:cNvPr>
              <p:cNvSpPr/>
              <p:nvPr>
                <p:custDataLst>
                  <p:tags r:id="rId88"/>
                </p:custDataLst>
              </p:nvPr>
            </p:nvSpPr>
            <p:spPr>
              <a:xfrm>
                <a:off x="12420689" y="7307752"/>
                <a:ext cx="137257" cy="155210"/>
              </a:xfrm>
              <a:custGeom>
                <a:avLst/>
                <a:gdLst>
                  <a:gd name="connsiteX0" fmla="*/ 76404 w 137257"/>
                  <a:gd name="connsiteY0" fmla="*/ 17800 h 155210"/>
                  <a:gd name="connsiteX1" fmla="*/ 100492 w 137257"/>
                  <a:gd name="connsiteY1" fmla="*/ 7119 h 155210"/>
                  <a:gd name="connsiteX2" fmla="*/ 109128 w 137257"/>
                  <a:gd name="connsiteY2" fmla="*/ 2802 h 155210"/>
                  <a:gd name="connsiteX3" fmla="*/ 105492 w 137257"/>
                  <a:gd name="connsiteY3" fmla="*/ 75 h 155210"/>
                  <a:gd name="connsiteX4" fmla="*/ 71859 w 137257"/>
                  <a:gd name="connsiteY4" fmla="*/ 756 h 155210"/>
                  <a:gd name="connsiteX5" fmla="*/ 41635 w 137257"/>
                  <a:gd name="connsiteY5" fmla="*/ 75 h 155210"/>
                  <a:gd name="connsiteX6" fmla="*/ 37317 w 137257"/>
                  <a:gd name="connsiteY6" fmla="*/ 4620 h 155210"/>
                  <a:gd name="connsiteX7" fmla="*/ 43680 w 137257"/>
                  <a:gd name="connsiteY7" fmla="*/ 7119 h 155210"/>
                  <a:gd name="connsiteX8" fmla="*/ 52316 w 137257"/>
                  <a:gd name="connsiteY8" fmla="*/ 7574 h 155210"/>
                  <a:gd name="connsiteX9" fmla="*/ 58451 w 137257"/>
                  <a:gd name="connsiteY9" fmla="*/ 11210 h 155210"/>
                  <a:gd name="connsiteX10" fmla="*/ 57542 w 137257"/>
                  <a:gd name="connsiteY10" fmla="*/ 15527 h 155210"/>
                  <a:gd name="connsiteX11" fmla="*/ 27091 w 137257"/>
                  <a:gd name="connsiteY11" fmla="*/ 137560 h 155210"/>
                  <a:gd name="connsiteX12" fmla="*/ 6412 w 137257"/>
                  <a:gd name="connsiteY12" fmla="*/ 148240 h 155210"/>
                  <a:gd name="connsiteX13" fmla="*/ 276 w 137257"/>
                  <a:gd name="connsiteY13" fmla="*/ 152785 h 155210"/>
                  <a:gd name="connsiteX14" fmla="*/ 6412 w 137257"/>
                  <a:gd name="connsiteY14" fmla="*/ 155285 h 155210"/>
                  <a:gd name="connsiteX15" fmla="*/ 111627 w 137257"/>
                  <a:gd name="connsiteY15" fmla="*/ 155285 h 155210"/>
                  <a:gd name="connsiteX16" fmla="*/ 118672 w 137257"/>
                  <a:gd name="connsiteY16" fmla="*/ 151422 h 155210"/>
                  <a:gd name="connsiteX17" fmla="*/ 136625 w 137257"/>
                  <a:gd name="connsiteY17" fmla="*/ 102336 h 155210"/>
                  <a:gd name="connsiteX18" fmla="*/ 137534 w 137257"/>
                  <a:gd name="connsiteY18" fmla="*/ 99155 h 155210"/>
                  <a:gd name="connsiteX19" fmla="*/ 134807 w 137257"/>
                  <a:gd name="connsiteY19" fmla="*/ 96655 h 155210"/>
                  <a:gd name="connsiteX20" fmla="*/ 130943 w 137257"/>
                  <a:gd name="connsiteY20" fmla="*/ 101427 h 155210"/>
                  <a:gd name="connsiteX21" fmla="*/ 73904 w 137257"/>
                  <a:gd name="connsiteY21" fmla="*/ 148240 h 155210"/>
                  <a:gd name="connsiteX22" fmla="*/ 52543 w 137257"/>
                  <a:gd name="connsiteY22" fmla="*/ 148240 h 155210"/>
                  <a:gd name="connsiteX23" fmla="*/ 47544 w 137257"/>
                  <a:gd name="connsiteY23" fmla="*/ 148013 h 155210"/>
                  <a:gd name="connsiteX24" fmla="*/ 44589 w 137257"/>
                  <a:gd name="connsiteY24" fmla="*/ 145740 h 155210"/>
                  <a:gd name="connsiteX25" fmla="*/ 45726 w 137257"/>
                  <a:gd name="connsiteY25" fmla="*/ 140514 h 155210"/>
                  <a:gd name="connsiteX26" fmla="*/ 76404 w 137257"/>
                  <a:gd name="connsiteY26" fmla="*/ 17800 h 15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7257" h="155210">
                    <a:moveTo>
                      <a:pt x="76404" y="17800"/>
                    </a:moveTo>
                    <a:cubicBezTo>
                      <a:pt x="78449" y="9619"/>
                      <a:pt x="79131" y="7119"/>
                      <a:pt x="100492" y="7119"/>
                    </a:cubicBezTo>
                    <a:cubicBezTo>
                      <a:pt x="107310" y="7119"/>
                      <a:pt x="109128" y="7119"/>
                      <a:pt x="109128" y="2802"/>
                    </a:cubicBezTo>
                    <a:cubicBezTo>
                      <a:pt x="109128" y="75"/>
                      <a:pt x="106628" y="75"/>
                      <a:pt x="105492" y="75"/>
                    </a:cubicBezTo>
                    <a:cubicBezTo>
                      <a:pt x="97993" y="75"/>
                      <a:pt x="79358" y="756"/>
                      <a:pt x="71859" y="756"/>
                    </a:cubicBezTo>
                    <a:cubicBezTo>
                      <a:pt x="65042" y="756"/>
                      <a:pt x="48453" y="75"/>
                      <a:pt x="41635" y="75"/>
                    </a:cubicBezTo>
                    <a:cubicBezTo>
                      <a:pt x="40044" y="75"/>
                      <a:pt x="37317" y="75"/>
                      <a:pt x="37317" y="4620"/>
                    </a:cubicBezTo>
                    <a:cubicBezTo>
                      <a:pt x="37317" y="7119"/>
                      <a:pt x="39363" y="7119"/>
                      <a:pt x="43680" y="7119"/>
                    </a:cubicBezTo>
                    <a:cubicBezTo>
                      <a:pt x="44135" y="7119"/>
                      <a:pt x="48453" y="7119"/>
                      <a:pt x="52316" y="7574"/>
                    </a:cubicBezTo>
                    <a:cubicBezTo>
                      <a:pt x="56406" y="8028"/>
                      <a:pt x="58451" y="8256"/>
                      <a:pt x="58451" y="11210"/>
                    </a:cubicBezTo>
                    <a:cubicBezTo>
                      <a:pt x="58451" y="12119"/>
                      <a:pt x="58224" y="12801"/>
                      <a:pt x="57542" y="15527"/>
                    </a:cubicBezTo>
                    <a:lnTo>
                      <a:pt x="27091" y="137560"/>
                    </a:lnTo>
                    <a:cubicBezTo>
                      <a:pt x="24819" y="146422"/>
                      <a:pt x="24364" y="148240"/>
                      <a:pt x="6412" y="148240"/>
                    </a:cubicBezTo>
                    <a:cubicBezTo>
                      <a:pt x="2549" y="148240"/>
                      <a:pt x="276" y="148240"/>
                      <a:pt x="276" y="152785"/>
                    </a:cubicBezTo>
                    <a:cubicBezTo>
                      <a:pt x="276" y="155285"/>
                      <a:pt x="2321" y="155285"/>
                      <a:pt x="6412" y="155285"/>
                    </a:cubicBezTo>
                    <a:lnTo>
                      <a:pt x="111627" y="155285"/>
                    </a:lnTo>
                    <a:cubicBezTo>
                      <a:pt x="117081" y="155285"/>
                      <a:pt x="117309" y="155285"/>
                      <a:pt x="118672" y="151422"/>
                    </a:cubicBezTo>
                    <a:lnTo>
                      <a:pt x="136625" y="102336"/>
                    </a:lnTo>
                    <a:cubicBezTo>
                      <a:pt x="137534" y="99836"/>
                      <a:pt x="137534" y="99382"/>
                      <a:pt x="137534" y="99155"/>
                    </a:cubicBezTo>
                    <a:cubicBezTo>
                      <a:pt x="137534" y="98246"/>
                      <a:pt x="136852" y="96655"/>
                      <a:pt x="134807" y="96655"/>
                    </a:cubicBezTo>
                    <a:cubicBezTo>
                      <a:pt x="132761" y="96655"/>
                      <a:pt x="132534" y="97791"/>
                      <a:pt x="130943" y="101427"/>
                    </a:cubicBezTo>
                    <a:cubicBezTo>
                      <a:pt x="123217" y="122334"/>
                      <a:pt x="113218" y="148240"/>
                      <a:pt x="73904" y="148240"/>
                    </a:cubicBezTo>
                    <a:lnTo>
                      <a:pt x="52543" y="148240"/>
                    </a:lnTo>
                    <a:cubicBezTo>
                      <a:pt x="49362" y="148240"/>
                      <a:pt x="48907" y="148240"/>
                      <a:pt x="47544" y="148013"/>
                    </a:cubicBezTo>
                    <a:cubicBezTo>
                      <a:pt x="45271" y="147786"/>
                      <a:pt x="44589" y="147558"/>
                      <a:pt x="44589" y="145740"/>
                    </a:cubicBezTo>
                    <a:cubicBezTo>
                      <a:pt x="44589" y="145059"/>
                      <a:pt x="44589" y="144604"/>
                      <a:pt x="45726" y="140514"/>
                    </a:cubicBezTo>
                    <a:lnTo>
                      <a:pt x="76404" y="17800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6" name="Forme libre 285">
                <a:extLst>
                  <a:ext uri="{FF2B5EF4-FFF2-40B4-BE49-F238E27FC236}">
                    <a16:creationId xmlns:a16="http://schemas.microsoft.com/office/drawing/2014/main" id="{D8845266-A1C8-9348-3B1B-25CF7CDDA5EC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12573957" y="7426738"/>
                <a:ext cx="77468" cy="71901"/>
              </a:xfrm>
              <a:custGeom>
                <a:avLst/>
                <a:gdLst>
                  <a:gd name="connsiteX0" fmla="*/ 77752 w 77468"/>
                  <a:gd name="connsiteY0" fmla="*/ 12643 h 71901"/>
                  <a:gd name="connsiteX1" fmla="*/ 69798 w 77468"/>
                  <a:gd name="connsiteY1" fmla="*/ 76 h 71901"/>
                  <a:gd name="connsiteX2" fmla="*/ 61208 w 77468"/>
                  <a:gd name="connsiteY2" fmla="*/ 8507 h 71901"/>
                  <a:gd name="connsiteX3" fmla="*/ 63912 w 77468"/>
                  <a:gd name="connsiteY3" fmla="*/ 13438 h 71901"/>
                  <a:gd name="connsiteX4" fmla="*/ 69798 w 77468"/>
                  <a:gd name="connsiteY4" fmla="*/ 26164 h 71901"/>
                  <a:gd name="connsiteX5" fmla="*/ 40369 w 77468"/>
                  <a:gd name="connsiteY5" fmla="*/ 67523 h 71901"/>
                  <a:gd name="connsiteX6" fmla="*/ 27484 w 77468"/>
                  <a:gd name="connsiteY6" fmla="*/ 53366 h 71901"/>
                  <a:gd name="connsiteX7" fmla="*/ 36233 w 77468"/>
                  <a:gd name="connsiteY7" fmla="*/ 22346 h 71901"/>
                  <a:gd name="connsiteX8" fmla="*/ 38460 w 77468"/>
                  <a:gd name="connsiteY8" fmla="*/ 13916 h 71901"/>
                  <a:gd name="connsiteX9" fmla="*/ 23348 w 77468"/>
                  <a:gd name="connsiteY9" fmla="*/ 235 h 71901"/>
                  <a:gd name="connsiteX10" fmla="*/ 283 w 77468"/>
                  <a:gd name="connsiteY10" fmla="*/ 24573 h 71901"/>
                  <a:gd name="connsiteX11" fmla="*/ 2987 w 77468"/>
                  <a:gd name="connsiteY11" fmla="*/ 26641 h 71901"/>
                  <a:gd name="connsiteX12" fmla="*/ 5850 w 77468"/>
                  <a:gd name="connsiteY12" fmla="*/ 24096 h 71901"/>
                  <a:gd name="connsiteX13" fmla="*/ 22871 w 77468"/>
                  <a:gd name="connsiteY13" fmla="*/ 4689 h 71901"/>
                  <a:gd name="connsiteX14" fmla="*/ 26848 w 77468"/>
                  <a:gd name="connsiteY14" fmla="*/ 10257 h 71901"/>
                  <a:gd name="connsiteX15" fmla="*/ 23985 w 77468"/>
                  <a:gd name="connsiteY15" fmla="*/ 20915 h 71901"/>
                  <a:gd name="connsiteX16" fmla="*/ 15395 w 77468"/>
                  <a:gd name="connsiteY16" fmla="*/ 51139 h 71901"/>
                  <a:gd name="connsiteX17" fmla="*/ 39892 w 77468"/>
                  <a:gd name="connsiteY17" fmla="*/ 71977 h 71901"/>
                  <a:gd name="connsiteX18" fmla="*/ 77752 w 77468"/>
                  <a:gd name="connsiteY18" fmla="*/ 12643 h 7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7468" h="71901">
                    <a:moveTo>
                      <a:pt x="77752" y="12643"/>
                    </a:moveTo>
                    <a:cubicBezTo>
                      <a:pt x="77752" y="235"/>
                      <a:pt x="70275" y="76"/>
                      <a:pt x="69798" y="76"/>
                    </a:cubicBezTo>
                    <a:cubicBezTo>
                      <a:pt x="65662" y="76"/>
                      <a:pt x="61208" y="4371"/>
                      <a:pt x="61208" y="8507"/>
                    </a:cubicBezTo>
                    <a:cubicBezTo>
                      <a:pt x="61208" y="11211"/>
                      <a:pt x="62799" y="12484"/>
                      <a:pt x="63912" y="13438"/>
                    </a:cubicBezTo>
                    <a:cubicBezTo>
                      <a:pt x="66616" y="15665"/>
                      <a:pt x="69798" y="19801"/>
                      <a:pt x="69798" y="26164"/>
                    </a:cubicBezTo>
                    <a:cubicBezTo>
                      <a:pt x="69798" y="33322"/>
                      <a:pt x="59299" y="67523"/>
                      <a:pt x="40369" y="67523"/>
                    </a:cubicBezTo>
                    <a:cubicBezTo>
                      <a:pt x="27484" y="67523"/>
                      <a:pt x="27484" y="56070"/>
                      <a:pt x="27484" y="53366"/>
                    </a:cubicBezTo>
                    <a:cubicBezTo>
                      <a:pt x="27484" y="46048"/>
                      <a:pt x="30348" y="37140"/>
                      <a:pt x="36233" y="22346"/>
                    </a:cubicBezTo>
                    <a:cubicBezTo>
                      <a:pt x="37506" y="19006"/>
                      <a:pt x="38460" y="16620"/>
                      <a:pt x="38460" y="13916"/>
                    </a:cubicBezTo>
                    <a:cubicBezTo>
                      <a:pt x="38460" y="5644"/>
                      <a:pt x="31461" y="235"/>
                      <a:pt x="23348" y="235"/>
                    </a:cubicBezTo>
                    <a:cubicBezTo>
                      <a:pt x="7441" y="235"/>
                      <a:pt x="283" y="22028"/>
                      <a:pt x="283" y="24573"/>
                    </a:cubicBezTo>
                    <a:cubicBezTo>
                      <a:pt x="283" y="26641"/>
                      <a:pt x="2510" y="26641"/>
                      <a:pt x="2987" y="26641"/>
                    </a:cubicBezTo>
                    <a:cubicBezTo>
                      <a:pt x="5214" y="26641"/>
                      <a:pt x="5373" y="25846"/>
                      <a:pt x="5850" y="24096"/>
                    </a:cubicBezTo>
                    <a:cubicBezTo>
                      <a:pt x="9668" y="11052"/>
                      <a:pt x="16508" y="4689"/>
                      <a:pt x="22871" y="4689"/>
                    </a:cubicBezTo>
                    <a:cubicBezTo>
                      <a:pt x="25576" y="4689"/>
                      <a:pt x="26848" y="6439"/>
                      <a:pt x="26848" y="10257"/>
                    </a:cubicBezTo>
                    <a:cubicBezTo>
                      <a:pt x="26848" y="13916"/>
                      <a:pt x="25576" y="17256"/>
                      <a:pt x="23985" y="20915"/>
                    </a:cubicBezTo>
                    <a:cubicBezTo>
                      <a:pt x="17145" y="38572"/>
                      <a:pt x="15395" y="45412"/>
                      <a:pt x="15395" y="51139"/>
                    </a:cubicBezTo>
                    <a:cubicBezTo>
                      <a:pt x="15395" y="66887"/>
                      <a:pt x="27803" y="71977"/>
                      <a:pt x="39892" y="71977"/>
                    </a:cubicBezTo>
                    <a:cubicBezTo>
                      <a:pt x="66616" y="71977"/>
                      <a:pt x="77752" y="25687"/>
                      <a:pt x="77752" y="126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7" name="Forme libre 286">
                <a:extLst>
                  <a:ext uri="{FF2B5EF4-FFF2-40B4-BE49-F238E27FC236}">
                    <a16:creationId xmlns:a16="http://schemas.microsoft.com/office/drawing/2014/main" id="{65732FD8-0D07-E119-D0DC-735CC63B75CB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11043367" y="7555340"/>
                <a:ext cx="1631083" cy="9089"/>
              </a:xfrm>
              <a:custGeom>
                <a:avLst/>
                <a:gdLst>
                  <a:gd name="connsiteX0" fmla="*/ 0 w 1631083"/>
                  <a:gd name="connsiteY0" fmla="*/ 0 h 9089"/>
                  <a:gd name="connsiteX1" fmla="*/ 1631084 w 1631083"/>
                  <a:gd name="connsiteY1" fmla="*/ 0 h 9089"/>
                  <a:gd name="connsiteX2" fmla="*/ 1631084 w 1631083"/>
                  <a:gd name="connsiteY2" fmla="*/ 9089 h 9089"/>
                  <a:gd name="connsiteX3" fmla="*/ 0 w 1631083"/>
                  <a:gd name="connsiteY3" fmla="*/ 9089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1083" h="9089">
                    <a:moveTo>
                      <a:pt x="0" y="0"/>
                    </a:moveTo>
                    <a:lnTo>
                      <a:pt x="1631084" y="0"/>
                    </a:lnTo>
                    <a:lnTo>
                      <a:pt x="1631084" y="9089"/>
                    </a:lnTo>
                    <a:lnTo>
                      <a:pt x="0" y="9089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8" name="Forme libre 287">
                <a:extLst>
                  <a:ext uri="{FF2B5EF4-FFF2-40B4-BE49-F238E27FC236}">
                    <a16:creationId xmlns:a16="http://schemas.microsoft.com/office/drawing/2014/main" id="{1CBD77E7-B753-F416-99A8-5D4326819F8C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11128415" y="7672134"/>
                <a:ext cx="107033" cy="100443"/>
              </a:xfrm>
              <a:custGeom>
                <a:avLst/>
                <a:gdLst>
                  <a:gd name="connsiteX0" fmla="*/ 39079 w 107033"/>
                  <a:gd name="connsiteY0" fmla="*/ 2588 h 100443"/>
                  <a:gd name="connsiteX1" fmla="*/ 36124 w 107033"/>
                  <a:gd name="connsiteY1" fmla="*/ 88 h 100443"/>
                  <a:gd name="connsiteX2" fmla="*/ 8400 w 107033"/>
                  <a:gd name="connsiteY2" fmla="*/ 2361 h 100443"/>
                  <a:gd name="connsiteX3" fmla="*/ 4082 w 107033"/>
                  <a:gd name="connsiteY3" fmla="*/ 6906 h 100443"/>
                  <a:gd name="connsiteX4" fmla="*/ 9536 w 107033"/>
                  <a:gd name="connsiteY4" fmla="*/ 9633 h 100443"/>
                  <a:gd name="connsiteX5" fmla="*/ 20899 w 107033"/>
                  <a:gd name="connsiteY5" fmla="*/ 13496 h 100443"/>
                  <a:gd name="connsiteX6" fmla="*/ 16581 w 107033"/>
                  <a:gd name="connsiteY6" fmla="*/ 31903 h 100443"/>
                  <a:gd name="connsiteX7" fmla="*/ 2719 w 107033"/>
                  <a:gd name="connsiteY7" fmla="*/ 87579 h 100443"/>
                  <a:gd name="connsiteX8" fmla="*/ 219 w 107033"/>
                  <a:gd name="connsiteY8" fmla="*/ 97805 h 100443"/>
                  <a:gd name="connsiteX9" fmla="*/ 3855 w 107033"/>
                  <a:gd name="connsiteY9" fmla="*/ 100532 h 100443"/>
                  <a:gd name="connsiteX10" fmla="*/ 7037 w 107033"/>
                  <a:gd name="connsiteY10" fmla="*/ 100532 h 100443"/>
                  <a:gd name="connsiteX11" fmla="*/ 71121 w 107033"/>
                  <a:gd name="connsiteY11" fmla="*/ 67126 h 100443"/>
                  <a:gd name="connsiteX12" fmla="*/ 107253 w 107033"/>
                  <a:gd name="connsiteY12" fmla="*/ 6224 h 100443"/>
                  <a:gd name="connsiteX13" fmla="*/ 100663 w 107033"/>
                  <a:gd name="connsiteY13" fmla="*/ 88 h 100443"/>
                  <a:gd name="connsiteX14" fmla="*/ 91800 w 107033"/>
                  <a:gd name="connsiteY14" fmla="*/ 7587 h 100443"/>
                  <a:gd name="connsiteX15" fmla="*/ 16808 w 107033"/>
                  <a:gd name="connsiteY15" fmla="*/ 93033 h 100443"/>
                  <a:gd name="connsiteX16" fmla="*/ 39079 w 107033"/>
                  <a:gd name="connsiteY16" fmla="*/ 2588 h 10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7033" h="100443">
                    <a:moveTo>
                      <a:pt x="39079" y="2588"/>
                    </a:moveTo>
                    <a:cubicBezTo>
                      <a:pt x="39079" y="2361"/>
                      <a:pt x="39079" y="88"/>
                      <a:pt x="36124" y="88"/>
                    </a:cubicBezTo>
                    <a:cubicBezTo>
                      <a:pt x="30898" y="88"/>
                      <a:pt x="14309" y="1906"/>
                      <a:pt x="8400" y="2361"/>
                    </a:cubicBezTo>
                    <a:cubicBezTo>
                      <a:pt x="6582" y="2588"/>
                      <a:pt x="4082" y="2815"/>
                      <a:pt x="4082" y="6906"/>
                    </a:cubicBezTo>
                    <a:cubicBezTo>
                      <a:pt x="4082" y="9633"/>
                      <a:pt x="6128" y="9633"/>
                      <a:pt x="9536" y="9633"/>
                    </a:cubicBezTo>
                    <a:cubicBezTo>
                      <a:pt x="20444" y="9633"/>
                      <a:pt x="20899" y="11223"/>
                      <a:pt x="20899" y="13496"/>
                    </a:cubicBezTo>
                    <a:cubicBezTo>
                      <a:pt x="20899" y="15087"/>
                      <a:pt x="18172" y="25767"/>
                      <a:pt x="16581" y="31903"/>
                    </a:cubicBezTo>
                    <a:lnTo>
                      <a:pt x="2719" y="87579"/>
                    </a:lnTo>
                    <a:cubicBezTo>
                      <a:pt x="1810" y="90987"/>
                      <a:pt x="219" y="97350"/>
                      <a:pt x="219" y="97805"/>
                    </a:cubicBezTo>
                    <a:cubicBezTo>
                      <a:pt x="219" y="100305"/>
                      <a:pt x="2492" y="100532"/>
                      <a:pt x="3855" y="100532"/>
                    </a:cubicBezTo>
                    <a:lnTo>
                      <a:pt x="7037" y="100532"/>
                    </a:lnTo>
                    <a:cubicBezTo>
                      <a:pt x="22944" y="97805"/>
                      <a:pt x="47714" y="88942"/>
                      <a:pt x="71121" y="67126"/>
                    </a:cubicBezTo>
                    <a:cubicBezTo>
                      <a:pt x="101117" y="39175"/>
                      <a:pt x="107253" y="8269"/>
                      <a:pt x="107253" y="6224"/>
                    </a:cubicBezTo>
                    <a:cubicBezTo>
                      <a:pt x="107253" y="2361"/>
                      <a:pt x="104526" y="88"/>
                      <a:pt x="100663" y="88"/>
                    </a:cubicBezTo>
                    <a:cubicBezTo>
                      <a:pt x="98845" y="88"/>
                      <a:pt x="93618" y="997"/>
                      <a:pt x="91800" y="7587"/>
                    </a:cubicBezTo>
                    <a:cubicBezTo>
                      <a:pt x="77256" y="59173"/>
                      <a:pt x="42715" y="84624"/>
                      <a:pt x="16808" y="93033"/>
                    </a:cubicBezTo>
                    <a:lnTo>
                      <a:pt x="39079" y="2588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9" name="Forme libre 288">
                <a:extLst>
                  <a:ext uri="{FF2B5EF4-FFF2-40B4-BE49-F238E27FC236}">
                    <a16:creationId xmlns:a16="http://schemas.microsoft.com/office/drawing/2014/main" id="{A13E0CD4-08D7-777B-BA6A-F4F3CFD91946}"/>
                  </a:ext>
                </a:extLst>
              </p:cNvPr>
              <p:cNvSpPr/>
              <p:nvPr>
                <p:custDataLst>
                  <p:tags r:id="rId92"/>
                </p:custDataLst>
              </p:nvPr>
            </p:nvSpPr>
            <p:spPr>
              <a:xfrm>
                <a:off x="11239603" y="7698017"/>
                <a:ext cx="103715" cy="108647"/>
              </a:xfrm>
              <a:custGeom>
                <a:avLst/>
                <a:gdLst>
                  <a:gd name="connsiteX0" fmla="*/ 54786 w 103715"/>
                  <a:gd name="connsiteY0" fmla="*/ 13134 h 108647"/>
                  <a:gd name="connsiteX1" fmla="*/ 71330 w 103715"/>
                  <a:gd name="connsiteY1" fmla="*/ 5816 h 108647"/>
                  <a:gd name="connsiteX2" fmla="*/ 77852 w 103715"/>
                  <a:gd name="connsiteY2" fmla="*/ 2317 h 108647"/>
                  <a:gd name="connsiteX3" fmla="*/ 75148 w 103715"/>
                  <a:gd name="connsiteY3" fmla="*/ 90 h 108647"/>
                  <a:gd name="connsiteX4" fmla="*/ 63376 w 103715"/>
                  <a:gd name="connsiteY4" fmla="*/ 567 h 108647"/>
                  <a:gd name="connsiteX5" fmla="*/ 50650 w 103715"/>
                  <a:gd name="connsiteY5" fmla="*/ 726 h 108647"/>
                  <a:gd name="connsiteX6" fmla="*/ 39674 w 103715"/>
                  <a:gd name="connsiteY6" fmla="*/ 567 h 108647"/>
                  <a:gd name="connsiteX7" fmla="*/ 29335 w 103715"/>
                  <a:gd name="connsiteY7" fmla="*/ 90 h 108647"/>
                  <a:gd name="connsiteX8" fmla="*/ 25994 w 103715"/>
                  <a:gd name="connsiteY8" fmla="*/ 3589 h 108647"/>
                  <a:gd name="connsiteX9" fmla="*/ 31084 w 103715"/>
                  <a:gd name="connsiteY9" fmla="*/ 5816 h 108647"/>
                  <a:gd name="connsiteX10" fmla="*/ 37129 w 103715"/>
                  <a:gd name="connsiteY10" fmla="*/ 6134 h 108647"/>
                  <a:gd name="connsiteX11" fmla="*/ 40788 w 103715"/>
                  <a:gd name="connsiteY11" fmla="*/ 8362 h 108647"/>
                  <a:gd name="connsiteX12" fmla="*/ 40152 w 103715"/>
                  <a:gd name="connsiteY12" fmla="*/ 11861 h 108647"/>
                  <a:gd name="connsiteX13" fmla="*/ 18995 w 103715"/>
                  <a:gd name="connsiteY13" fmla="*/ 96329 h 108647"/>
                  <a:gd name="connsiteX14" fmla="*/ 4996 w 103715"/>
                  <a:gd name="connsiteY14" fmla="*/ 103010 h 108647"/>
                  <a:gd name="connsiteX15" fmla="*/ 224 w 103715"/>
                  <a:gd name="connsiteY15" fmla="*/ 106351 h 108647"/>
                  <a:gd name="connsiteX16" fmla="*/ 4996 w 103715"/>
                  <a:gd name="connsiteY16" fmla="*/ 108737 h 108647"/>
                  <a:gd name="connsiteX17" fmla="*/ 85010 w 103715"/>
                  <a:gd name="connsiteY17" fmla="*/ 108737 h 108647"/>
                  <a:gd name="connsiteX18" fmla="*/ 90419 w 103715"/>
                  <a:gd name="connsiteY18" fmla="*/ 105555 h 108647"/>
                  <a:gd name="connsiteX19" fmla="*/ 103940 w 103715"/>
                  <a:gd name="connsiteY19" fmla="*/ 69128 h 108647"/>
                  <a:gd name="connsiteX20" fmla="*/ 101236 w 103715"/>
                  <a:gd name="connsiteY20" fmla="*/ 66901 h 108647"/>
                  <a:gd name="connsiteX21" fmla="*/ 98054 w 103715"/>
                  <a:gd name="connsiteY21" fmla="*/ 70241 h 108647"/>
                  <a:gd name="connsiteX22" fmla="*/ 55900 w 103715"/>
                  <a:gd name="connsiteY22" fmla="*/ 103010 h 108647"/>
                  <a:gd name="connsiteX23" fmla="*/ 37925 w 103715"/>
                  <a:gd name="connsiteY23" fmla="*/ 103010 h 108647"/>
                  <a:gd name="connsiteX24" fmla="*/ 32834 w 103715"/>
                  <a:gd name="connsiteY24" fmla="*/ 101420 h 108647"/>
                  <a:gd name="connsiteX25" fmla="*/ 33471 w 103715"/>
                  <a:gd name="connsiteY25" fmla="*/ 98079 h 108647"/>
                  <a:gd name="connsiteX26" fmla="*/ 54786 w 103715"/>
                  <a:gd name="connsiteY26" fmla="*/ 13134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3715" h="108647">
                    <a:moveTo>
                      <a:pt x="54786" y="13134"/>
                    </a:moveTo>
                    <a:cubicBezTo>
                      <a:pt x="56218" y="7407"/>
                      <a:pt x="56695" y="5816"/>
                      <a:pt x="71330" y="5816"/>
                    </a:cubicBezTo>
                    <a:cubicBezTo>
                      <a:pt x="76261" y="5816"/>
                      <a:pt x="77852" y="5816"/>
                      <a:pt x="77852" y="2317"/>
                    </a:cubicBezTo>
                    <a:cubicBezTo>
                      <a:pt x="77852" y="2158"/>
                      <a:pt x="77693" y="90"/>
                      <a:pt x="75148" y="90"/>
                    </a:cubicBezTo>
                    <a:cubicBezTo>
                      <a:pt x="71489" y="90"/>
                      <a:pt x="67194" y="408"/>
                      <a:pt x="63376" y="567"/>
                    </a:cubicBezTo>
                    <a:cubicBezTo>
                      <a:pt x="59399" y="726"/>
                      <a:pt x="54627" y="726"/>
                      <a:pt x="50650" y="726"/>
                    </a:cubicBezTo>
                    <a:cubicBezTo>
                      <a:pt x="47310" y="726"/>
                      <a:pt x="43015" y="567"/>
                      <a:pt x="39674" y="567"/>
                    </a:cubicBezTo>
                    <a:cubicBezTo>
                      <a:pt x="36334" y="567"/>
                      <a:pt x="32516" y="90"/>
                      <a:pt x="29335" y="90"/>
                    </a:cubicBezTo>
                    <a:cubicBezTo>
                      <a:pt x="28380" y="90"/>
                      <a:pt x="25994" y="90"/>
                      <a:pt x="25994" y="3589"/>
                    </a:cubicBezTo>
                    <a:cubicBezTo>
                      <a:pt x="25994" y="5816"/>
                      <a:pt x="27903" y="5816"/>
                      <a:pt x="31084" y="5816"/>
                    </a:cubicBezTo>
                    <a:cubicBezTo>
                      <a:pt x="31243" y="5816"/>
                      <a:pt x="34266" y="5816"/>
                      <a:pt x="37129" y="6134"/>
                    </a:cubicBezTo>
                    <a:cubicBezTo>
                      <a:pt x="40470" y="6453"/>
                      <a:pt x="40788" y="6771"/>
                      <a:pt x="40788" y="8362"/>
                    </a:cubicBezTo>
                    <a:cubicBezTo>
                      <a:pt x="40788" y="8680"/>
                      <a:pt x="40788" y="9475"/>
                      <a:pt x="40152" y="11861"/>
                    </a:cubicBezTo>
                    <a:lnTo>
                      <a:pt x="18995" y="96329"/>
                    </a:lnTo>
                    <a:cubicBezTo>
                      <a:pt x="17563" y="101738"/>
                      <a:pt x="17245" y="103010"/>
                      <a:pt x="4996" y="103010"/>
                    </a:cubicBezTo>
                    <a:cubicBezTo>
                      <a:pt x="2292" y="103010"/>
                      <a:pt x="224" y="103010"/>
                      <a:pt x="224" y="106351"/>
                    </a:cubicBezTo>
                    <a:cubicBezTo>
                      <a:pt x="224" y="108737"/>
                      <a:pt x="2133" y="108737"/>
                      <a:pt x="4996" y="108737"/>
                    </a:cubicBezTo>
                    <a:lnTo>
                      <a:pt x="85010" y="108737"/>
                    </a:lnTo>
                    <a:cubicBezTo>
                      <a:pt x="88987" y="108737"/>
                      <a:pt x="89146" y="108578"/>
                      <a:pt x="90419" y="105555"/>
                    </a:cubicBezTo>
                    <a:cubicBezTo>
                      <a:pt x="92010" y="101260"/>
                      <a:pt x="103940" y="70400"/>
                      <a:pt x="103940" y="69128"/>
                    </a:cubicBezTo>
                    <a:cubicBezTo>
                      <a:pt x="103940" y="68650"/>
                      <a:pt x="103622" y="66901"/>
                      <a:pt x="101236" y="66901"/>
                    </a:cubicBezTo>
                    <a:cubicBezTo>
                      <a:pt x="99327" y="66901"/>
                      <a:pt x="99009" y="67696"/>
                      <a:pt x="98054" y="70241"/>
                    </a:cubicBezTo>
                    <a:cubicBezTo>
                      <a:pt x="92010" y="85353"/>
                      <a:pt x="85010" y="103010"/>
                      <a:pt x="55900" y="103010"/>
                    </a:cubicBezTo>
                    <a:lnTo>
                      <a:pt x="37925" y="103010"/>
                    </a:lnTo>
                    <a:cubicBezTo>
                      <a:pt x="32993" y="103010"/>
                      <a:pt x="32834" y="102851"/>
                      <a:pt x="32834" y="101420"/>
                    </a:cubicBezTo>
                    <a:cubicBezTo>
                      <a:pt x="32834" y="101260"/>
                      <a:pt x="32834" y="100465"/>
                      <a:pt x="33471" y="98079"/>
                    </a:cubicBezTo>
                    <a:lnTo>
                      <a:pt x="54786" y="13134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0" name="Forme libre 289">
                <a:extLst>
                  <a:ext uri="{FF2B5EF4-FFF2-40B4-BE49-F238E27FC236}">
                    <a16:creationId xmlns:a16="http://schemas.microsoft.com/office/drawing/2014/main" id="{18D14D60-A0DB-029D-EDBB-7E57AB7D3916}"/>
                  </a:ext>
                </a:extLst>
              </p:cNvPr>
              <p:cNvSpPr/>
              <p:nvPr>
                <p:custDataLst>
                  <p:tags r:id="rId93"/>
                </p:custDataLst>
              </p:nvPr>
            </p:nvSpPr>
            <p:spPr>
              <a:xfrm>
                <a:off x="11373523" y="7617367"/>
                <a:ext cx="191342" cy="155210"/>
              </a:xfrm>
              <a:custGeom>
                <a:avLst/>
                <a:gdLst>
                  <a:gd name="connsiteX0" fmla="*/ 164757 w 191342"/>
                  <a:gd name="connsiteY0" fmla="*/ 17586 h 155210"/>
                  <a:gd name="connsiteX1" fmla="*/ 183846 w 191342"/>
                  <a:gd name="connsiteY1" fmla="*/ 7133 h 155210"/>
                  <a:gd name="connsiteX2" fmla="*/ 191573 w 191342"/>
                  <a:gd name="connsiteY2" fmla="*/ 2588 h 155210"/>
                  <a:gd name="connsiteX3" fmla="*/ 188391 w 191342"/>
                  <a:gd name="connsiteY3" fmla="*/ 88 h 155210"/>
                  <a:gd name="connsiteX4" fmla="*/ 159304 w 191342"/>
                  <a:gd name="connsiteY4" fmla="*/ 770 h 155210"/>
                  <a:gd name="connsiteX5" fmla="*/ 129989 w 191342"/>
                  <a:gd name="connsiteY5" fmla="*/ 88 h 155210"/>
                  <a:gd name="connsiteX6" fmla="*/ 125671 w 191342"/>
                  <a:gd name="connsiteY6" fmla="*/ 4633 h 155210"/>
                  <a:gd name="connsiteX7" fmla="*/ 132034 w 191342"/>
                  <a:gd name="connsiteY7" fmla="*/ 7133 h 155210"/>
                  <a:gd name="connsiteX8" fmla="*/ 140669 w 191342"/>
                  <a:gd name="connsiteY8" fmla="*/ 7587 h 155210"/>
                  <a:gd name="connsiteX9" fmla="*/ 146805 w 191342"/>
                  <a:gd name="connsiteY9" fmla="*/ 11223 h 155210"/>
                  <a:gd name="connsiteX10" fmla="*/ 145896 w 191342"/>
                  <a:gd name="connsiteY10" fmla="*/ 15541 h 155210"/>
                  <a:gd name="connsiteX11" fmla="*/ 132261 w 191342"/>
                  <a:gd name="connsiteY11" fmla="*/ 70990 h 155210"/>
                  <a:gd name="connsiteX12" fmla="*/ 62951 w 191342"/>
                  <a:gd name="connsiteY12" fmla="*/ 70990 h 155210"/>
                  <a:gd name="connsiteX13" fmla="*/ 76358 w 191342"/>
                  <a:gd name="connsiteY13" fmla="*/ 17586 h 155210"/>
                  <a:gd name="connsiteX14" fmla="*/ 95447 w 191342"/>
                  <a:gd name="connsiteY14" fmla="*/ 7133 h 155210"/>
                  <a:gd name="connsiteX15" fmla="*/ 103173 w 191342"/>
                  <a:gd name="connsiteY15" fmla="*/ 2588 h 155210"/>
                  <a:gd name="connsiteX16" fmla="*/ 99992 w 191342"/>
                  <a:gd name="connsiteY16" fmla="*/ 88 h 155210"/>
                  <a:gd name="connsiteX17" fmla="*/ 70904 w 191342"/>
                  <a:gd name="connsiteY17" fmla="*/ 770 h 155210"/>
                  <a:gd name="connsiteX18" fmla="*/ 41589 w 191342"/>
                  <a:gd name="connsiteY18" fmla="*/ 88 h 155210"/>
                  <a:gd name="connsiteX19" fmla="*/ 37272 w 191342"/>
                  <a:gd name="connsiteY19" fmla="*/ 4633 h 155210"/>
                  <a:gd name="connsiteX20" fmla="*/ 43634 w 191342"/>
                  <a:gd name="connsiteY20" fmla="*/ 7133 h 155210"/>
                  <a:gd name="connsiteX21" fmla="*/ 52270 w 191342"/>
                  <a:gd name="connsiteY21" fmla="*/ 7587 h 155210"/>
                  <a:gd name="connsiteX22" fmla="*/ 58406 w 191342"/>
                  <a:gd name="connsiteY22" fmla="*/ 11223 h 155210"/>
                  <a:gd name="connsiteX23" fmla="*/ 57497 w 191342"/>
                  <a:gd name="connsiteY23" fmla="*/ 15541 h 155210"/>
                  <a:gd name="connsiteX24" fmla="*/ 27045 w 191342"/>
                  <a:gd name="connsiteY24" fmla="*/ 137573 h 155210"/>
                  <a:gd name="connsiteX25" fmla="*/ 6366 w 191342"/>
                  <a:gd name="connsiteY25" fmla="*/ 148254 h 155210"/>
                  <a:gd name="connsiteX26" fmla="*/ 230 w 191342"/>
                  <a:gd name="connsiteY26" fmla="*/ 152799 h 155210"/>
                  <a:gd name="connsiteX27" fmla="*/ 3412 w 191342"/>
                  <a:gd name="connsiteY27" fmla="*/ 155298 h 155210"/>
                  <a:gd name="connsiteX28" fmla="*/ 32272 w 191342"/>
                  <a:gd name="connsiteY28" fmla="*/ 154617 h 155210"/>
                  <a:gd name="connsiteX29" fmla="*/ 46816 w 191342"/>
                  <a:gd name="connsiteY29" fmla="*/ 154844 h 155210"/>
                  <a:gd name="connsiteX30" fmla="*/ 61587 w 191342"/>
                  <a:gd name="connsiteY30" fmla="*/ 155298 h 155210"/>
                  <a:gd name="connsiteX31" fmla="*/ 66132 w 191342"/>
                  <a:gd name="connsiteY31" fmla="*/ 150754 h 155210"/>
                  <a:gd name="connsiteX32" fmla="*/ 59769 w 191342"/>
                  <a:gd name="connsiteY32" fmla="*/ 148254 h 155210"/>
                  <a:gd name="connsiteX33" fmla="*/ 44998 w 191342"/>
                  <a:gd name="connsiteY33" fmla="*/ 144163 h 155210"/>
                  <a:gd name="connsiteX34" fmla="*/ 45680 w 191342"/>
                  <a:gd name="connsiteY34" fmla="*/ 140300 h 155210"/>
                  <a:gd name="connsiteX35" fmla="*/ 61133 w 191342"/>
                  <a:gd name="connsiteY35" fmla="*/ 78034 h 155210"/>
                  <a:gd name="connsiteX36" fmla="*/ 130443 w 191342"/>
                  <a:gd name="connsiteY36" fmla="*/ 78034 h 155210"/>
                  <a:gd name="connsiteX37" fmla="*/ 114763 w 191342"/>
                  <a:gd name="connsiteY37" fmla="*/ 140755 h 155210"/>
                  <a:gd name="connsiteX38" fmla="*/ 94083 w 191342"/>
                  <a:gd name="connsiteY38" fmla="*/ 148254 h 155210"/>
                  <a:gd name="connsiteX39" fmla="*/ 88629 w 191342"/>
                  <a:gd name="connsiteY39" fmla="*/ 152799 h 155210"/>
                  <a:gd name="connsiteX40" fmla="*/ 91811 w 191342"/>
                  <a:gd name="connsiteY40" fmla="*/ 155298 h 155210"/>
                  <a:gd name="connsiteX41" fmla="*/ 120671 w 191342"/>
                  <a:gd name="connsiteY41" fmla="*/ 154617 h 155210"/>
                  <a:gd name="connsiteX42" fmla="*/ 135215 w 191342"/>
                  <a:gd name="connsiteY42" fmla="*/ 154844 h 155210"/>
                  <a:gd name="connsiteX43" fmla="*/ 149986 w 191342"/>
                  <a:gd name="connsiteY43" fmla="*/ 155298 h 155210"/>
                  <a:gd name="connsiteX44" fmla="*/ 154531 w 191342"/>
                  <a:gd name="connsiteY44" fmla="*/ 150754 h 155210"/>
                  <a:gd name="connsiteX45" fmla="*/ 148168 w 191342"/>
                  <a:gd name="connsiteY45" fmla="*/ 148254 h 155210"/>
                  <a:gd name="connsiteX46" fmla="*/ 133397 w 191342"/>
                  <a:gd name="connsiteY46" fmla="*/ 144163 h 155210"/>
                  <a:gd name="connsiteX47" fmla="*/ 134079 w 191342"/>
                  <a:gd name="connsiteY47" fmla="*/ 140300 h 155210"/>
                  <a:gd name="connsiteX48" fmla="*/ 164757 w 191342"/>
                  <a:gd name="connsiteY48" fmla="*/ 17586 h 15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91342" h="155210">
                    <a:moveTo>
                      <a:pt x="164757" y="17586"/>
                    </a:moveTo>
                    <a:cubicBezTo>
                      <a:pt x="166803" y="9405"/>
                      <a:pt x="167257" y="7133"/>
                      <a:pt x="183846" y="7133"/>
                    </a:cubicBezTo>
                    <a:cubicBezTo>
                      <a:pt x="189755" y="7133"/>
                      <a:pt x="191573" y="7133"/>
                      <a:pt x="191573" y="2588"/>
                    </a:cubicBezTo>
                    <a:cubicBezTo>
                      <a:pt x="191573" y="88"/>
                      <a:pt x="189073" y="88"/>
                      <a:pt x="188391" y="88"/>
                    </a:cubicBezTo>
                    <a:cubicBezTo>
                      <a:pt x="182028" y="88"/>
                      <a:pt x="165666" y="770"/>
                      <a:pt x="159304" y="770"/>
                    </a:cubicBezTo>
                    <a:cubicBezTo>
                      <a:pt x="152713" y="770"/>
                      <a:pt x="136579" y="88"/>
                      <a:pt x="129989" y="88"/>
                    </a:cubicBezTo>
                    <a:cubicBezTo>
                      <a:pt x="128171" y="88"/>
                      <a:pt x="125671" y="88"/>
                      <a:pt x="125671" y="4633"/>
                    </a:cubicBezTo>
                    <a:cubicBezTo>
                      <a:pt x="125671" y="7133"/>
                      <a:pt x="127716" y="7133"/>
                      <a:pt x="132034" y="7133"/>
                    </a:cubicBezTo>
                    <a:cubicBezTo>
                      <a:pt x="132488" y="7133"/>
                      <a:pt x="136806" y="7133"/>
                      <a:pt x="140669" y="7587"/>
                    </a:cubicBezTo>
                    <a:cubicBezTo>
                      <a:pt x="144760" y="8042"/>
                      <a:pt x="146805" y="8269"/>
                      <a:pt x="146805" y="11223"/>
                    </a:cubicBezTo>
                    <a:cubicBezTo>
                      <a:pt x="146805" y="12132"/>
                      <a:pt x="146578" y="12587"/>
                      <a:pt x="145896" y="15541"/>
                    </a:cubicBezTo>
                    <a:lnTo>
                      <a:pt x="132261" y="70990"/>
                    </a:lnTo>
                    <a:lnTo>
                      <a:pt x="62951" y="70990"/>
                    </a:lnTo>
                    <a:lnTo>
                      <a:pt x="76358" y="17586"/>
                    </a:lnTo>
                    <a:cubicBezTo>
                      <a:pt x="78403" y="9405"/>
                      <a:pt x="79085" y="7133"/>
                      <a:pt x="95447" y="7133"/>
                    </a:cubicBezTo>
                    <a:cubicBezTo>
                      <a:pt x="101355" y="7133"/>
                      <a:pt x="103173" y="7133"/>
                      <a:pt x="103173" y="2588"/>
                    </a:cubicBezTo>
                    <a:cubicBezTo>
                      <a:pt x="103173" y="88"/>
                      <a:pt x="100674" y="88"/>
                      <a:pt x="99992" y="88"/>
                    </a:cubicBezTo>
                    <a:cubicBezTo>
                      <a:pt x="93629" y="88"/>
                      <a:pt x="77267" y="770"/>
                      <a:pt x="70904" y="770"/>
                    </a:cubicBezTo>
                    <a:cubicBezTo>
                      <a:pt x="64314" y="770"/>
                      <a:pt x="48179" y="88"/>
                      <a:pt x="41589" y="88"/>
                    </a:cubicBezTo>
                    <a:cubicBezTo>
                      <a:pt x="39771" y="88"/>
                      <a:pt x="37272" y="88"/>
                      <a:pt x="37272" y="4633"/>
                    </a:cubicBezTo>
                    <a:cubicBezTo>
                      <a:pt x="37272" y="7133"/>
                      <a:pt x="39317" y="7133"/>
                      <a:pt x="43634" y="7133"/>
                    </a:cubicBezTo>
                    <a:cubicBezTo>
                      <a:pt x="44089" y="7133"/>
                      <a:pt x="48407" y="7133"/>
                      <a:pt x="52270" y="7587"/>
                    </a:cubicBezTo>
                    <a:cubicBezTo>
                      <a:pt x="56360" y="8042"/>
                      <a:pt x="58406" y="8269"/>
                      <a:pt x="58406" y="11223"/>
                    </a:cubicBezTo>
                    <a:cubicBezTo>
                      <a:pt x="58406" y="12132"/>
                      <a:pt x="58178" y="12814"/>
                      <a:pt x="57497" y="15541"/>
                    </a:cubicBezTo>
                    <a:lnTo>
                      <a:pt x="27045" y="137573"/>
                    </a:lnTo>
                    <a:cubicBezTo>
                      <a:pt x="24773" y="146436"/>
                      <a:pt x="24318" y="148254"/>
                      <a:pt x="6366" y="148254"/>
                    </a:cubicBezTo>
                    <a:cubicBezTo>
                      <a:pt x="2275" y="148254"/>
                      <a:pt x="230" y="148254"/>
                      <a:pt x="230" y="152799"/>
                    </a:cubicBezTo>
                    <a:cubicBezTo>
                      <a:pt x="230" y="155298"/>
                      <a:pt x="2957" y="155298"/>
                      <a:pt x="3412" y="155298"/>
                    </a:cubicBezTo>
                    <a:cubicBezTo>
                      <a:pt x="9775" y="155298"/>
                      <a:pt x="25909" y="154617"/>
                      <a:pt x="32272" y="154617"/>
                    </a:cubicBezTo>
                    <a:cubicBezTo>
                      <a:pt x="37044" y="154617"/>
                      <a:pt x="42044" y="154844"/>
                      <a:pt x="46816" y="154844"/>
                    </a:cubicBezTo>
                    <a:cubicBezTo>
                      <a:pt x="51815" y="154844"/>
                      <a:pt x="56815" y="155298"/>
                      <a:pt x="61587" y="155298"/>
                    </a:cubicBezTo>
                    <a:cubicBezTo>
                      <a:pt x="63405" y="155298"/>
                      <a:pt x="66132" y="155298"/>
                      <a:pt x="66132" y="150754"/>
                    </a:cubicBezTo>
                    <a:cubicBezTo>
                      <a:pt x="66132" y="148254"/>
                      <a:pt x="64087" y="148254"/>
                      <a:pt x="59769" y="148254"/>
                    </a:cubicBezTo>
                    <a:cubicBezTo>
                      <a:pt x="51361" y="148254"/>
                      <a:pt x="44998" y="148254"/>
                      <a:pt x="44998" y="144163"/>
                    </a:cubicBezTo>
                    <a:cubicBezTo>
                      <a:pt x="44998" y="142800"/>
                      <a:pt x="45452" y="141664"/>
                      <a:pt x="45680" y="140300"/>
                    </a:cubicBezTo>
                    <a:lnTo>
                      <a:pt x="61133" y="78034"/>
                    </a:lnTo>
                    <a:lnTo>
                      <a:pt x="130443" y="78034"/>
                    </a:lnTo>
                    <a:cubicBezTo>
                      <a:pt x="120899" y="115757"/>
                      <a:pt x="115672" y="137346"/>
                      <a:pt x="114763" y="140755"/>
                    </a:cubicBezTo>
                    <a:cubicBezTo>
                      <a:pt x="112491" y="148027"/>
                      <a:pt x="108173" y="148254"/>
                      <a:pt x="94083" y="148254"/>
                    </a:cubicBezTo>
                    <a:cubicBezTo>
                      <a:pt x="90675" y="148254"/>
                      <a:pt x="88629" y="148254"/>
                      <a:pt x="88629" y="152799"/>
                    </a:cubicBezTo>
                    <a:cubicBezTo>
                      <a:pt x="88629" y="155298"/>
                      <a:pt x="91356" y="155298"/>
                      <a:pt x="91811" y="155298"/>
                    </a:cubicBezTo>
                    <a:cubicBezTo>
                      <a:pt x="98174" y="155298"/>
                      <a:pt x="114308" y="154617"/>
                      <a:pt x="120671" y="154617"/>
                    </a:cubicBezTo>
                    <a:cubicBezTo>
                      <a:pt x="125444" y="154617"/>
                      <a:pt x="130443" y="154844"/>
                      <a:pt x="135215" y="154844"/>
                    </a:cubicBezTo>
                    <a:cubicBezTo>
                      <a:pt x="140215" y="154844"/>
                      <a:pt x="145214" y="155298"/>
                      <a:pt x="149986" y="155298"/>
                    </a:cubicBezTo>
                    <a:cubicBezTo>
                      <a:pt x="151804" y="155298"/>
                      <a:pt x="154531" y="155298"/>
                      <a:pt x="154531" y="150754"/>
                    </a:cubicBezTo>
                    <a:cubicBezTo>
                      <a:pt x="154531" y="148254"/>
                      <a:pt x="152486" y="148254"/>
                      <a:pt x="148168" y="148254"/>
                    </a:cubicBezTo>
                    <a:cubicBezTo>
                      <a:pt x="139760" y="148254"/>
                      <a:pt x="133397" y="148254"/>
                      <a:pt x="133397" y="144163"/>
                    </a:cubicBezTo>
                    <a:cubicBezTo>
                      <a:pt x="133397" y="142800"/>
                      <a:pt x="133852" y="141664"/>
                      <a:pt x="134079" y="140300"/>
                    </a:cubicBezTo>
                    <a:lnTo>
                      <a:pt x="164757" y="17586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1" name="Forme libre 290">
                <a:extLst>
                  <a:ext uri="{FF2B5EF4-FFF2-40B4-BE49-F238E27FC236}">
                    <a16:creationId xmlns:a16="http://schemas.microsoft.com/office/drawing/2014/main" id="{0431F134-6713-C399-E5D1-8167C9B0B707}"/>
                  </a:ext>
                </a:extLst>
              </p:cNvPr>
              <p:cNvSpPr/>
              <p:nvPr>
                <p:custDataLst>
                  <p:tags r:id="rId94"/>
                </p:custDataLst>
              </p:nvPr>
            </p:nvSpPr>
            <p:spPr>
              <a:xfrm>
                <a:off x="11594521" y="7602141"/>
                <a:ext cx="52721" cy="227247"/>
              </a:xfrm>
              <a:custGeom>
                <a:avLst/>
                <a:gdLst>
                  <a:gd name="connsiteX0" fmla="*/ 52961 w 52721"/>
                  <a:gd name="connsiteY0" fmla="*/ 225064 h 227247"/>
                  <a:gd name="connsiteX1" fmla="*/ 49098 w 52721"/>
                  <a:gd name="connsiteY1" fmla="*/ 220064 h 227247"/>
                  <a:gd name="connsiteX2" fmla="*/ 13420 w 52721"/>
                  <a:gd name="connsiteY2" fmla="*/ 113712 h 227247"/>
                  <a:gd name="connsiteX3" fmla="*/ 50007 w 52721"/>
                  <a:gd name="connsiteY3" fmla="*/ 6224 h 227247"/>
                  <a:gd name="connsiteX4" fmla="*/ 52961 w 52721"/>
                  <a:gd name="connsiteY4" fmla="*/ 2361 h 227247"/>
                  <a:gd name="connsiteX5" fmla="*/ 50688 w 52721"/>
                  <a:gd name="connsiteY5" fmla="*/ 88 h 227247"/>
                  <a:gd name="connsiteX6" fmla="*/ 14556 w 52721"/>
                  <a:gd name="connsiteY6" fmla="*/ 44402 h 227247"/>
                  <a:gd name="connsiteX7" fmla="*/ 239 w 52721"/>
                  <a:gd name="connsiteY7" fmla="*/ 113712 h 227247"/>
                  <a:gd name="connsiteX8" fmla="*/ 15238 w 52721"/>
                  <a:gd name="connsiteY8" fmla="*/ 184613 h 227247"/>
                  <a:gd name="connsiteX9" fmla="*/ 50688 w 52721"/>
                  <a:gd name="connsiteY9" fmla="*/ 227336 h 227247"/>
                  <a:gd name="connsiteX10" fmla="*/ 52961 w 52721"/>
                  <a:gd name="connsiteY10" fmla="*/ 225064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2961" y="225064"/>
                    </a:moveTo>
                    <a:cubicBezTo>
                      <a:pt x="52961" y="224382"/>
                      <a:pt x="52961" y="223927"/>
                      <a:pt x="49098" y="220064"/>
                    </a:cubicBezTo>
                    <a:cubicBezTo>
                      <a:pt x="20692" y="191431"/>
                      <a:pt x="13420" y="148481"/>
                      <a:pt x="13420" y="113712"/>
                    </a:cubicBezTo>
                    <a:cubicBezTo>
                      <a:pt x="13420" y="74171"/>
                      <a:pt x="22055" y="34630"/>
                      <a:pt x="50007" y="6224"/>
                    </a:cubicBezTo>
                    <a:cubicBezTo>
                      <a:pt x="52961" y="3497"/>
                      <a:pt x="52961" y="3042"/>
                      <a:pt x="52961" y="2361"/>
                    </a:cubicBezTo>
                    <a:cubicBezTo>
                      <a:pt x="52961" y="770"/>
                      <a:pt x="52052" y="88"/>
                      <a:pt x="50688" y="88"/>
                    </a:cubicBezTo>
                    <a:cubicBezTo>
                      <a:pt x="48416" y="88"/>
                      <a:pt x="27963" y="15541"/>
                      <a:pt x="14556" y="44402"/>
                    </a:cubicBezTo>
                    <a:cubicBezTo>
                      <a:pt x="2966" y="69399"/>
                      <a:pt x="239" y="94623"/>
                      <a:pt x="239" y="113712"/>
                    </a:cubicBezTo>
                    <a:cubicBezTo>
                      <a:pt x="239" y="131437"/>
                      <a:pt x="2739" y="158934"/>
                      <a:pt x="15238" y="184613"/>
                    </a:cubicBezTo>
                    <a:cubicBezTo>
                      <a:pt x="28872" y="212565"/>
                      <a:pt x="48416" y="227336"/>
                      <a:pt x="50688" y="227336"/>
                    </a:cubicBezTo>
                    <a:cubicBezTo>
                      <a:pt x="52052" y="227336"/>
                      <a:pt x="52961" y="226654"/>
                      <a:pt x="52961" y="2250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2" name="Forme libre 291">
                <a:extLst>
                  <a:ext uri="{FF2B5EF4-FFF2-40B4-BE49-F238E27FC236}">
                    <a16:creationId xmlns:a16="http://schemas.microsoft.com/office/drawing/2014/main" id="{890FC5EC-1FE1-D9EE-DDA7-DE4900135C63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11665852" y="7618731"/>
                <a:ext cx="154528" cy="153846"/>
              </a:xfrm>
              <a:custGeom>
                <a:avLst/>
                <a:gdLst>
                  <a:gd name="connsiteX0" fmla="*/ 91824 w 154528"/>
                  <a:gd name="connsiteY0" fmla="*/ 15996 h 153846"/>
                  <a:gd name="connsiteX1" fmla="*/ 97051 w 154528"/>
                  <a:gd name="connsiteY1" fmla="*/ 7587 h 153846"/>
                  <a:gd name="connsiteX2" fmla="*/ 111367 w 154528"/>
                  <a:gd name="connsiteY2" fmla="*/ 7133 h 153846"/>
                  <a:gd name="connsiteX3" fmla="*/ 144545 w 154528"/>
                  <a:gd name="connsiteY3" fmla="*/ 25767 h 153846"/>
                  <a:gd name="connsiteX4" fmla="*/ 142727 w 154528"/>
                  <a:gd name="connsiteY4" fmla="*/ 43947 h 153846"/>
                  <a:gd name="connsiteX5" fmla="*/ 142046 w 154528"/>
                  <a:gd name="connsiteY5" fmla="*/ 48265 h 153846"/>
                  <a:gd name="connsiteX6" fmla="*/ 144773 w 154528"/>
                  <a:gd name="connsiteY6" fmla="*/ 51219 h 153846"/>
                  <a:gd name="connsiteX7" fmla="*/ 148181 w 154528"/>
                  <a:gd name="connsiteY7" fmla="*/ 45992 h 153846"/>
                  <a:gd name="connsiteX8" fmla="*/ 154317 w 154528"/>
                  <a:gd name="connsiteY8" fmla="*/ 6451 h 153846"/>
                  <a:gd name="connsiteX9" fmla="*/ 154772 w 154528"/>
                  <a:gd name="connsiteY9" fmla="*/ 2588 h 153846"/>
                  <a:gd name="connsiteX10" fmla="*/ 148636 w 154528"/>
                  <a:gd name="connsiteY10" fmla="*/ 88 h 153846"/>
                  <a:gd name="connsiteX11" fmla="*/ 22513 w 154528"/>
                  <a:gd name="connsiteY11" fmla="*/ 88 h 153846"/>
                  <a:gd name="connsiteX12" fmla="*/ 15241 w 154528"/>
                  <a:gd name="connsiteY12" fmla="*/ 4633 h 153846"/>
                  <a:gd name="connsiteX13" fmla="*/ 1607 w 154528"/>
                  <a:gd name="connsiteY13" fmla="*/ 44629 h 153846"/>
                  <a:gd name="connsiteX14" fmla="*/ 243 w 154528"/>
                  <a:gd name="connsiteY14" fmla="*/ 48719 h 153846"/>
                  <a:gd name="connsiteX15" fmla="*/ 2970 w 154528"/>
                  <a:gd name="connsiteY15" fmla="*/ 51219 h 153846"/>
                  <a:gd name="connsiteX16" fmla="*/ 6833 w 154528"/>
                  <a:gd name="connsiteY16" fmla="*/ 46447 h 153846"/>
                  <a:gd name="connsiteX17" fmla="*/ 58646 w 154528"/>
                  <a:gd name="connsiteY17" fmla="*/ 7133 h 153846"/>
                  <a:gd name="connsiteX18" fmla="*/ 67508 w 154528"/>
                  <a:gd name="connsiteY18" fmla="*/ 7133 h 153846"/>
                  <a:gd name="connsiteX19" fmla="*/ 73871 w 154528"/>
                  <a:gd name="connsiteY19" fmla="*/ 9860 h 153846"/>
                  <a:gd name="connsiteX20" fmla="*/ 72962 w 154528"/>
                  <a:gd name="connsiteY20" fmla="*/ 14632 h 153846"/>
                  <a:gd name="connsiteX21" fmla="*/ 42511 w 154528"/>
                  <a:gd name="connsiteY21" fmla="*/ 135982 h 153846"/>
                  <a:gd name="connsiteX22" fmla="*/ 15469 w 154528"/>
                  <a:gd name="connsiteY22" fmla="*/ 146890 h 153846"/>
                  <a:gd name="connsiteX23" fmla="*/ 5924 w 154528"/>
                  <a:gd name="connsiteY23" fmla="*/ 151208 h 153846"/>
                  <a:gd name="connsiteX24" fmla="*/ 9788 w 154528"/>
                  <a:gd name="connsiteY24" fmla="*/ 153935 h 153846"/>
                  <a:gd name="connsiteX25" fmla="*/ 28422 w 154528"/>
                  <a:gd name="connsiteY25" fmla="*/ 153480 h 153846"/>
                  <a:gd name="connsiteX26" fmla="*/ 47738 w 154528"/>
                  <a:gd name="connsiteY26" fmla="*/ 153253 h 153846"/>
                  <a:gd name="connsiteX27" fmla="*/ 66599 w 154528"/>
                  <a:gd name="connsiteY27" fmla="*/ 153480 h 153846"/>
                  <a:gd name="connsiteX28" fmla="*/ 86370 w 154528"/>
                  <a:gd name="connsiteY28" fmla="*/ 153935 h 153846"/>
                  <a:gd name="connsiteX29" fmla="*/ 91369 w 154528"/>
                  <a:gd name="connsiteY29" fmla="*/ 149390 h 153846"/>
                  <a:gd name="connsiteX30" fmla="*/ 83643 w 154528"/>
                  <a:gd name="connsiteY30" fmla="*/ 146890 h 153846"/>
                  <a:gd name="connsiteX31" fmla="*/ 69099 w 154528"/>
                  <a:gd name="connsiteY31" fmla="*/ 146436 h 153846"/>
                  <a:gd name="connsiteX32" fmla="*/ 60691 w 154528"/>
                  <a:gd name="connsiteY32" fmla="*/ 141436 h 153846"/>
                  <a:gd name="connsiteX33" fmla="*/ 61600 w 154528"/>
                  <a:gd name="connsiteY33" fmla="*/ 136664 h 153846"/>
                  <a:gd name="connsiteX34" fmla="*/ 91824 w 154528"/>
                  <a:gd name="connsiteY34" fmla="*/ 15996 h 15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4528" h="153846">
                    <a:moveTo>
                      <a:pt x="91824" y="15996"/>
                    </a:moveTo>
                    <a:cubicBezTo>
                      <a:pt x="93415" y="9633"/>
                      <a:pt x="94324" y="8269"/>
                      <a:pt x="97051" y="7587"/>
                    </a:cubicBezTo>
                    <a:cubicBezTo>
                      <a:pt x="99096" y="7133"/>
                      <a:pt x="106595" y="7133"/>
                      <a:pt x="111367" y="7133"/>
                    </a:cubicBezTo>
                    <a:cubicBezTo>
                      <a:pt x="134319" y="7133"/>
                      <a:pt x="144545" y="8042"/>
                      <a:pt x="144545" y="25767"/>
                    </a:cubicBezTo>
                    <a:cubicBezTo>
                      <a:pt x="144545" y="29176"/>
                      <a:pt x="143636" y="38039"/>
                      <a:pt x="142727" y="43947"/>
                    </a:cubicBezTo>
                    <a:cubicBezTo>
                      <a:pt x="142500" y="44856"/>
                      <a:pt x="142046" y="47583"/>
                      <a:pt x="142046" y="48265"/>
                    </a:cubicBezTo>
                    <a:cubicBezTo>
                      <a:pt x="142046" y="49628"/>
                      <a:pt x="142727" y="51219"/>
                      <a:pt x="144773" y="51219"/>
                    </a:cubicBezTo>
                    <a:cubicBezTo>
                      <a:pt x="147272" y="51219"/>
                      <a:pt x="147727" y="49401"/>
                      <a:pt x="148181" y="45992"/>
                    </a:cubicBezTo>
                    <a:lnTo>
                      <a:pt x="154317" y="6451"/>
                    </a:lnTo>
                    <a:cubicBezTo>
                      <a:pt x="154544" y="5542"/>
                      <a:pt x="154772" y="3270"/>
                      <a:pt x="154772" y="2588"/>
                    </a:cubicBezTo>
                    <a:cubicBezTo>
                      <a:pt x="154772" y="88"/>
                      <a:pt x="152499" y="88"/>
                      <a:pt x="148636" y="88"/>
                    </a:cubicBezTo>
                    <a:lnTo>
                      <a:pt x="22513" y="88"/>
                    </a:lnTo>
                    <a:cubicBezTo>
                      <a:pt x="17059" y="88"/>
                      <a:pt x="16832" y="315"/>
                      <a:pt x="15241" y="4633"/>
                    </a:cubicBezTo>
                    <a:lnTo>
                      <a:pt x="1607" y="44629"/>
                    </a:lnTo>
                    <a:cubicBezTo>
                      <a:pt x="1379" y="45083"/>
                      <a:pt x="243" y="48265"/>
                      <a:pt x="243" y="48719"/>
                    </a:cubicBezTo>
                    <a:cubicBezTo>
                      <a:pt x="243" y="50083"/>
                      <a:pt x="1379" y="51219"/>
                      <a:pt x="2970" y="51219"/>
                    </a:cubicBezTo>
                    <a:cubicBezTo>
                      <a:pt x="5243" y="51219"/>
                      <a:pt x="5470" y="50083"/>
                      <a:pt x="6833" y="46447"/>
                    </a:cubicBezTo>
                    <a:cubicBezTo>
                      <a:pt x="19105" y="11223"/>
                      <a:pt x="25013" y="7133"/>
                      <a:pt x="58646" y="7133"/>
                    </a:cubicBezTo>
                    <a:lnTo>
                      <a:pt x="67508" y="7133"/>
                    </a:lnTo>
                    <a:cubicBezTo>
                      <a:pt x="73871" y="7133"/>
                      <a:pt x="73871" y="8042"/>
                      <a:pt x="73871" y="9860"/>
                    </a:cubicBezTo>
                    <a:cubicBezTo>
                      <a:pt x="73871" y="11223"/>
                      <a:pt x="73190" y="13950"/>
                      <a:pt x="72962" y="14632"/>
                    </a:cubicBezTo>
                    <a:lnTo>
                      <a:pt x="42511" y="135982"/>
                    </a:lnTo>
                    <a:cubicBezTo>
                      <a:pt x="40466" y="144391"/>
                      <a:pt x="39784" y="146890"/>
                      <a:pt x="15469" y="146890"/>
                    </a:cubicBezTo>
                    <a:cubicBezTo>
                      <a:pt x="7288" y="146890"/>
                      <a:pt x="5924" y="146890"/>
                      <a:pt x="5924" y="151208"/>
                    </a:cubicBezTo>
                    <a:cubicBezTo>
                      <a:pt x="5924" y="153935"/>
                      <a:pt x="8424" y="153935"/>
                      <a:pt x="9788" y="153935"/>
                    </a:cubicBezTo>
                    <a:cubicBezTo>
                      <a:pt x="15923" y="153935"/>
                      <a:pt x="22286" y="153480"/>
                      <a:pt x="28422" y="153480"/>
                    </a:cubicBezTo>
                    <a:cubicBezTo>
                      <a:pt x="34785" y="153480"/>
                      <a:pt x="41375" y="153253"/>
                      <a:pt x="47738" y="153253"/>
                    </a:cubicBezTo>
                    <a:cubicBezTo>
                      <a:pt x="54101" y="153253"/>
                      <a:pt x="60464" y="153480"/>
                      <a:pt x="66599" y="153480"/>
                    </a:cubicBezTo>
                    <a:cubicBezTo>
                      <a:pt x="73190" y="153480"/>
                      <a:pt x="80007" y="153935"/>
                      <a:pt x="86370" y="153935"/>
                    </a:cubicBezTo>
                    <a:cubicBezTo>
                      <a:pt x="88642" y="153935"/>
                      <a:pt x="91369" y="153935"/>
                      <a:pt x="91369" y="149390"/>
                    </a:cubicBezTo>
                    <a:cubicBezTo>
                      <a:pt x="91369" y="146890"/>
                      <a:pt x="89551" y="146890"/>
                      <a:pt x="83643" y="146890"/>
                    </a:cubicBezTo>
                    <a:cubicBezTo>
                      <a:pt x="77962" y="146890"/>
                      <a:pt x="75008" y="146890"/>
                      <a:pt x="69099" y="146436"/>
                    </a:cubicBezTo>
                    <a:cubicBezTo>
                      <a:pt x="62509" y="145754"/>
                      <a:pt x="60691" y="145072"/>
                      <a:pt x="60691" y="141436"/>
                    </a:cubicBezTo>
                    <a:cubicBezTo>
                      <a:pt x="60691" y="141209"/>
                      <a:pt x="60691" y="140073"/>
                      <a:pt x="61600" y="136664"/>
                    </a:cubicBezTo>
                    <a:lnTo>
                      <a:pt x="91824" y="15996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3" name="Forme libre 292">
                <a:extLst>
                  <a:ext uri="{FF2B5EF4-FFF2-40B4-BE49-F238E27FC236}">
                    <a16:creationId xmlns:a16="http://schemas.microsoft.com/office/drawing/2014/main" id="{B6BF1523-A024-653F-627F-993A5B72941C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11805763" y="7698017"/>
                <a:ext cx="124395" cy="111828"/>
              </a:xfrm>
              <a:custGeom>
                <a:avLst/>
                <a:gdLst>
                  <a:gd name="connsiteX0" fmla="*/ 101420 w 124395"/>
                  <a:gd name="connsiteY0" fmla="*/ 19019 h 111828"/>
                  <a:gd name="connsiteX1" fmla="*/ 120986 w 124395"/>
                  <a:gd name="connsiteY1" fmla="*/ 5816 h 111828"/>
                  <a:gd name="connsiteX2" fmla="*/ 124644 w 124395"/>
                  <a:gd name="connsiteY2" fmla="*/ 2317 h 111828"/>
                  <a:gd name="connsiteX3" fmla="*/ 122417 w 124395"/>
                  <a:gd name="connsiteY3" fmla="*/ 90 h 111828"/>
                  <a:gd name="connsiteX4" fmla="*/ 109691 w 124395"/>
                  <a:gd name="connsiteY4" fmla="*/ 726 h 111828"/>
                  <a:gd name="connsiteX5" fmla="*/ 93148 w 124395"/>
                  <a:gd name="connsiteY5" fmla="*/ 90 h 111828"/>
                  <a:gd name="connsiteX6" fmla="*/ 89966 w 124395"/>
                  <a:gd name="connsiteY6" fmla="*/ 3589 h 111828"/>
                  <a:gd name="connsiteX7" fmla="*/ 92830 w 124395"/>
                  <a:gd name="connsiteY7" fmla="*/ 5816 h 111828"/>
                  <a:gd name="connsiteX8" fmla="*/ 99352 w 124395"/>
                  <a:gd name="connsiteY8" fmla="*/ 10429 h 111828"/>
                  <a:gd name="connsiteX9" fmla="*/ 96488 w 124395"/>
                  <a:gd name="connsiteY9" fmla="*/ 16792 h 111828"/>
                  <a:gd name="connsiteX10" fmla="*/ 44312 w 124395"/>
                  <a:gd name="connsiteY10" fmla="*/ 93784 h 111828"/>
                  <a:gd name="connsiteX11" fmla="*/ 29837 w 124395"/>
                  <a:gd name="connsiteY11" fmla="*/ 12497 h 111828"/>
                  <a:gd name="connsiteX12" fmla="*/ 29518 w 124395"/>
                  <a:gd name="connsiteY12" fmla="*/ 10111 h 111828"/>
                  <a:gd name="connsiteX13" fmla="*/ 39540 w 124395"/>
                  <a:gd name="connsiteY13" fmla="*/ 5816 h 111828"/>
                  <a:gd name="connsiteX14" fmla="*/ 44312 w 124395"/>
                  <a:gd name="connsiteY14" fmla="*/ 2317 h 111828"/>
                  <a:gd name="connsiteX15" fmla="*/ 41608 w 124395"/>
                  <a:gd name="connsiteY15" fmla="*/ 90 h 111828"/>
                  <a:gd name="connsiteX16" fmla="*/ 21088 w 124395"/>
                  <a:gd name="connsiteY16" fmla="*/ 726 h 111828"/>
                  <a:gd name="connsiteX17" fmla="*/ 3430 w 124395"/>
                  <a:gd name="connsiteY17" fmla="*/ 90 h 111828"/>
                  <a:gd name="connsiteX18" fmla="*/ 249 w 124395"/>
                  <a:gd name="connsiteY18" fmla="*/ 3589 h 111828"/>
                  <a:gd name="connsiteX19" fmla="*/ 4226 w 124395"/>
                  <a:gd name="connsiteY19" fmla="*/ 5816 h 111828"/>
                  <a:gd name="connsiteX20" fmla="*/ 14088 w 124395"/>
                  <a:gd name="connsiteY20" fmla="*/ 10907 h 111828"/>
                  <a:gd name="connsiteX21" fmla="*/ 31427 w 124395"/>
                  <a:gd name="connsiteY21" fmla="*/ 107623 h 111828"/>
                  <a:gd name="connsiteX22" fmla="*/ 35245 w 124395"/>
                  <a:gd name="connsiteY22" fmla="*/ 111918 h 111828"/>
                  <a:gd name="connsiteX23" fmla="*/ 40654 w 124395"/>
                  <a:gd name="connsiteY23" fmla="*/ 108419 h 111828"/>
                  <a:gd name="connsiteX24" fmla="*/ 101420 w 124395"/>
                  <a:gd name="connsiteY24" fmla="*/ 19019 h 111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4395" h="111828">
                    <a:moveTo>
                      <a:pt x="101420" y="19019"/>
                    </a:moveTo>
                    <a:cubicBezTo>
                      <a:pt x="107305" y="10429"/>
                      <a:pt x="112396" y="6453"/>
                      <a:pt x="120986" y="5816"/>
                    </a:cubicBezTo>
                    <a:cubicBezTo>
                      <a:pt x="122895" y="5657"/>
                      <a:pt x="124644" y="5498"/>
                      <a:pt x="124644" y="2317"/>
                    </a:cubicBezTo>
                    <a:cubicBezTo>
                      <a:pt x="124644" y="1839"/>
                      <a:pt x="124326" y="90"/>
                      <a:pt x="122417" y="90"/>
                    </a:cubicBezTo>
                    <a:cubicBezTo>
                      <a:pt x="118600" y="90"/>
                      <a:pt x="113668" y="726"/>
                      <a:pt x="109691" y="726"/>
                    </a:cubicBezTo>
                    <a:cubicBezTo>
                      <a:pt x="104601" y="726"/>
                      <a:pt x="97920" y="90"/>
                      <a:pt x="93148" y="90"/>
                    </a:cubicBezTo>
                    <a:cubicBezTo>
                      <a:pt x="91716" y="90"/>
                      <a:pt x="89966" y="567"/>
                      <a:pt x="89966" y="3589"/>
                    </a:cubicBezTo>
                    <a:cubicBezTo>
                      <a:pt x="89966" y="5657"/>
                      <a:pt x="92193" y="5816"/>
                      <a:pt x="92830" y="5816"/>
                    </a:cubicBezTo>
                    <a:cubicBezTo>
                      <a:pt x="97920" y="6134"/>
                      <a:pt x="99352" y="8043"/>
                      <a:pt x="99352" y="10429"/>
                    </a:cubicBezTo>
                    <a:cubicBezTo>
                      <a:pt x="99352" y="12657"/>
                      <a:pt x="98238" y="14247"/>
                      <a:pt x="96488" y="16792"/>
                    </a:cubicBezTo>
                    <a:lnTo>
                      <a:pt x="44312" y="93784"/>
                    </a:lnTo>
                    <a:lnTo>
                      <a:pt x="29837" y="12497"/>
                    </a:lnTo>
                    <a:cubicBezTo>
                      <a:pt x="29518" y="11066"/>
                      <a:pt x="29518" y="10748"/>
                      <a:pt x="29518" y="10111"/>
                    </a:cubicBezTo>
                    <a:cubicBezTo>
                      <a:pt x="29518" y="5816"/>
                      <a:pt x="38427" y="5816"/>
                      <a:pt x="39540" y="5816"/>
                    </a:cubicBezTo>
                    <a:cubicBezTo>
                      <a:pt x="42244" y="5816"/>
                      <a:pt x="44312" y="5816"/>
                      <a:pt x="44312" y="2317"/>
                    </a:cubicBezTo>
                    <a:cubicBezTo>
                      <a:pt x="44312" y="2158"/>
                      <a:pt x="44153" y="90"/>
                      <a:pt x="41608" y="90"/>
                    </a:cubicBezTo>
                    <a:cubicBezTo>
                      <a:pt x="36995" y="90"/>
                      <a:pt x="25701" y="726"/>
                      <a:pt x="21088" y="726"/>
                    </a:cubicBezTo>
                    <a:cubicBezTo>
                      <a:pt x="17111" y="726"/>
                      <a:pt x="7407" y="90"/>
                      <a:pt x="3430" y="90"/>
                    </a:cubicBezTo>
                    <a:cubicBezTo>
                      <a:pt x="1999" y="90"/>
                      <a:pt x="249" y="567"/>
                      <a:pt x="249" y="3589"/>
                    </a:cubicBezTo>
                    <a:cubicBezTo>
                      <a:pt x="249" y="5816"/>
                      <a:pt x="2476" y="5816"/>
                      <a:pt x="4226" y="5816"/>
                    </a:cubicBezTo>
                    <a:cubicBezTo>
                      <a:pt x="13134" y="5816"/>
                      <a:pt x="13293" y="6771"/>
                      <a:pt x="14088" y="10907"/>
                    </a:cubicBezTo>
                    <a:lnTo>
                      <a:pt x="31427" y="107623"/>
                    </a:lnTo>
                    <a:cubicBezTo>
                      <a:pt x="32064" y="110964"/>
                      <a:pt x="32223" y="111918"/>
                      <a:pt x="35245" y="111918"/>
                    </a:cubicBezTo>
                    <a:cubicBezTo>
                      <a:pt x="38268" y="111918"/>
                      <a:pt x="39063" y="110805"/>
                      <a:pt x="40654" y="108419"/>
                    </a:cubicBezTo>
                    <a:lnTo>
                      <a:pt x="101420" y="19019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4" name="Forme libre 293">
                <a:extLst>
                  <a:ext uri="{FF2B5EF4-FFF2-40B4-BE49-F238E27FC236}">
                    <a16:creationId xmlns:a16="http://schemas.microsoft.com/office/drawing/2014/main" id="{7B2C47EB-C7ED-111A-75BD-BA0529323550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12020368" y="7711220"/>
                <a:ext cx="138848" cy="9089"/>
              </a:xfrm>
              <a:custGeom>
                <a:avLst/>
                <a:gdLst>
                  <a:gd name="connsiteX0" fmla="*/ 131153 w 138848"/>
                  <a:gd name="connsiteY0" fmla="*/ 9178 h 9089"/>
                  <a:gd name="connsiteX1" fmla="*/ 139106 w 138848"/>
                  <a:gd name="connsiteY1" fmla="*/ 4633 h 9089"/>
                  <a:gd name="connsiteX2" fmla="*/ 131153 w 138848"/>
                  <a:gd name="connsiteY2" fmla="*/ 88 h 9089"/>
                  <a:gd name="connsiteX3" fmla="*/ 8212 w 138848"/>
                  <a:gd name="connsiteY3" fmla="*/ 88 h 9089"/>
                  <a:gd name="connsiteX4" fmla="*/ 258 w 138848"/>
                  <a:gd name="connsiteY4" fmla="*/ 4633 h 9089"/>
                  <a:gd name="connsiteX5" fmla="*/ 8212 w 138848"/>
                  <a:gd name="connsiteY5" fmla="*/ 9178 h 9089"/>
                  <a:gd name="connsiteX6" fmla="*/ 131153 w 138848"/>
                  <a:gd name="connsiteY6" fmla="*/ 9178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848" h="9089">
                    <a:moveTo>
                      <a:pt x="131153" y="9178"/>
                    </a:moveTo>
                    <a:cubicBezTo>
                      <a:pt x="135016" y="9178"/>
                      <a:pt x="139106" y="9178"/>
                      <a:pt x="139106" y="4633"/>
                    </a:cubicBezTo>
                    <a:cubicBezTo>
                      <a:pt x="139106" y="88"/>
                      <a:pt x="135016" y="88"/>
                      <a:pt x="131153" y="88"/>
                    </a:cubicBezTo>
                    <a:lnTo>
                      <a:pt x="8212" y="88"/>
                    </a:lnTo>
                    <a:cubicBezTo>
                      <a:pt x="4349" y="88"/>
                      <a:pt x="258" y="88"/>
                      <a:pt x="258" y="4633"/>
                    </a:cubicBezTo>
                    <a:cubicBezTo>
                      <a:pt x="258" y="9178"/>
                      <a:pt x="4349" y="9178"/>
                      <a:pt x="8212" y="9178"/>
                    </a:cubicBezTo>
                    <a:lnTo>
                      <a:pt x="131153" y="9178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5" name="Forme libre 294">
                <a:extLst>
                  <a:ext uri="{FF2B5EF4-FFF2-40B4-BE49-F238E27FC236}">
                    <a16:creationId xmlns:a16="http://schemas.microsoft.com/office/drawing/2014/main" id="{E2B98B23-B96C-793C-C731-4742EA1CDB81}"/>
                  </a:ext>
                </a:extLst>
              </p:cNvPr>
              <p:cNvSpPr/>
              <p:nvPr>
                <p:custDataLst>
                  <p:tags r:id="rId98"/>
                </p:custDataLst>
              </p:nvPr>
            </p:nvSpPr>
            <p:spPr>
              <a:xfrm>
                <a:off x="12234207" y="7618731"/>
                <a:ext cx="154528" cy="153846"/>
              </a:xfrm>
              <a:custGeom>
                <a:avLst/>
                <a:gdLst>
                  <a:gd name="connsiteX0" fmla="*/ 91849 w 154528"/>
                  <a:gd name="connsiteY0" fmla="*/ 15996 h 153846"/>
                  <a:gd name="connsiteX1" fmla="*/ 97076 w 154528"/>
                  <a:gd name="connsiteY1" fmla="*/ 7587 h 153846"/>
                  <a:gd name="connsiteX2" fmla="*/ 111392 w 154528"/>
                  <a:gd name="connsiteY2" fmla="*/ 7133 h 153846"/>
                  <a:gd name="connsiteX3" fmla="*/ 144570 w 154528"/>
                  <a:gd name="connsiteY3" fmla="*/ 25767 h 153846"/>
                  <a:gd name="connsiteX4" fmla="*/ 142752 w 154528"/>
                  <a:gd name="connsiteY4" fmla="*/ 43947 h 153846"/>
                  <a:gd name="connsiteX5" fmla="*/ 142071 w 154528"/>
                  <a:gd name="connsiteY5" fmla="*/ 48265 h 153846"/>
                  <a:gd name="connsiteX6" fmla="*/ 144798 w 154528"/>
                  <a:gd name="connsiteY6" fmla="*/ 51219 h 153846"/>
                  <a:gd name="connsiteX7" fmla="*/ 148206 w 154528"/>
                  <a:gd name="connsiteY7" fmla="*/ 45992 h 153846"/>
                  <a:gd name="connsiteX8" fmla="*/ 154342 w 154528"/>
                  <a:gd name="connsiteY8" fmla="*/ 6451 h 153846"/>
                  <a:gd name="connsiteX9" fmla="*/ 154796 w 154528"/>
                  <a:gd name="connsiteY9" fmla="*/ 2588 h 153846"/>
                  <a:gd name="connsiteX10" fmla="*/ 148661 w 154528"/>
                  <a:gd name="connsiteY10" fmla="*/ 88 h 153846"/>
                  <a:gd name="connsiteX11" fmla="*/ 22538 w 154528"/>
                  <a:gd name="connsiteY11" fmla="*/ 88 h 153846"/>
                  <a:gd name="connsiteX12" fmla="*/ 15266 w 154528"/>
                  <a:gd name="connsiteY12" fmla="*/ 4633 h 153846"/>
                  <a:gd name="connsiteX13" fmla="*/ 1632 w 154528"/>
                  <a:gd name="connsiteY13" fmla="*/ 44629 h 153846"/>
                  <a:gd name="connsiteX14" fmla="*/ 268 w 154528"/>
                  <a:gd name="connsiteY14" fmla="*/ 48719 h 153846"/>
                  <a:gd name="connsiteX15" fmla="*/ 2995 w 154528"/>
                  <a:gd name="connsiteY15" fmla="*/ 51219 h 153846"/>
                  <a:gd name="connsiteX16" fmla="*/ 6858 w 154528"/>
                  <a:gd name="connsiteY16" fmla="*/ 46447 h 153846"/>
                  <a:gd name="connsiteX17" fmla="*/ 58671 w 154528"/>
                  <a:gd name="connsiteY17" fmla="*/ 7133 h 153846"/>
                  <a:gd name="connsiteX18" fmla="*/ 67533 w 154528"/>
                  <a:gd name="connsiteY18" fmla="*/ 7133 h 153846"/>
                  <a:gd name="connsiteX19" fmla="*/ 73896 w 154528"/>
                  <a:gd name="connsiteY19" fmla="*/ 9860 h 153846"/>
                  <a:gd name="connsiteX20" fmla="*/ 72987 w 154528"/>
                  <a:gd name="connsiteY20" fmla="*/ 14632 h 153846"/>
                  <a:gd name="connsiteX21" fmla="*/ 42536 w 154528"/>
                  <a:gd name="connsiteY21" fmla="*/ 135982 h 153846"/>
                  <a:gd name="connsiteX22" fmla="*/ 15494 w 154528"/>
                  <a:gd name="connsiteY22" fmla="*/ 146890 h 153846"/>
                  <a:gd name="connsiteX23" fmla="*/ 5949 w 154528"/>
                  <a:gd name="connsiteY23" fmla="*/ 151208 h 153846"/>
                  <a:gd name="connsiteX24" fmla="*/ 9812 w 154528"/>
                  <a:gd name="connsiteY24" fmla="*/ 153935 h 153846"/>
                  <a:gd name="connsiteX25" fmla="*/ 28447 w 154528"/>
                  <a:gd name="connsiteY25" fmla="*/ 153480 h 153846"/>
                  <a:gd name="connsiteX26" fmla="*/ 47763 w 154528"/>
                  <a:gd name="connsiteY26" fmla="*/ 153253 h 153846"/>
                  <a:gd name="connsiteX27" fmla="*/ 66624 w 154528"/>
                  <a:gd name="connsiteY27" fmla="*/ 153480 h 153846"/>
                  <a:gd name="connsiteX28" fmla="*/ 86395 w 154528"/>
                  <a:gd name="connsiteY28" fmla="*/ 153935 h 153846"/>
                  <a:gd name="connsiteX29" fmla="*/ 91394 w 154528"/>
                  <a:gd name="connsiteY29" fmla="*/ 149390 h 153846"/>
                  <a:gd name="connsiteX30" fmla="*/ 83668 w 154528"/>
                  <a:gd name="connsiteY30" fmla="*/ 146890 h 153846"/>
                  <a:gd name="connsiteX31" fmla="*/ 69124 w 154528"/>
                  <a:gd name="connsiteY31" fmla="*/ 146436 h 153846"/>
                  <a:gd name="connsiteX32" fmla="*/ 60716 w 154528"/>
                  <a:gd name="connsiteY32" fmla="*/ 141436 h 153846"/>
                  <a:gd name="connsiteX33" fmla="*/ 61625 w 154528"/>
                  <a:gd name="connsiteY33" fmla="*/ 136664 h 153846"/>
                  <a:gd name="connsiteX34" fmla="*/ 91849 w 154528"/>
                  <a:gd name="connsiteY34" fmla="*/ 15996 h 15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4528" h="153846">
                    <a:moveTo>
                      <a:pt x="91849" y="15996"/>
                    </a:moveTo>
                    <a:cubicBezTo>
                      <a:pt x="93440" y="9633"/>
                      <a:pt x="94349" y="8269"/>
                      <a:pt x="97076" y="7587"/>
                    </a:cubicBezTo>
                    <a:cubicBezTo>
                      <a:pt x="99121" y="7133"/>
                      <a:pt x="106620" y="7133"/>
                      <a:pt x="111392" y="7133"/>
                    </a:cubicBezTo>
                    <a:cubicBezTo>
                      <a:pt x="134344" y="7133"/>
                      <a:pt x="144570" y="8042"/>
                      <a:pt x="144570" y="25767"/>
                    </a:cubicBezTo>
                    <a:cubicBezTo>
                      <a:pt x="144570" y="29176"/>
                      <a:pt x="143661" y="38039"/>
                      <a:pt x="142752" y="43947"/>
                    </a:cubicBezTo>
                    <a:cubicBezTo>
                      <a:pt x="142525" y="44856"/>
                      <a:pt x="142071" y="47583"/>
                      <a:pt x="142071" y="48265"/>
                    </a:cubicBezTo>
                    <a:cubicBezTo>
                      <a:pt x="142071" y="49628"/>
                      <a:pt x="142752" y="51219"/>
                      <a:pt x="144798" y="51219"/>
                    </a:cubicBezTo>
                    <a:cubicBezTo>
                      <a:pt x="147297" y="51219"/>
                      <a:pt x="147752" y="49401"/>
                      <a:pt x="148206" y="45992"/>
                    </a:cubicBezTo>
                    <a:lnTo>
                      <a:pt x="154342" y="6451"/>
                    </a:lnTo>
                    <a:cubicBezTo>
                      <a:pt x="154569" y="5542"/>
                      <a:pt x="154796" y="3270"/>
                      <a:pt x="154796" y="2588"/>
                    </a:cubicBezTo>
                    <a:cubicBezTo>
                      <a:pt x="154796" y="88"/>
                      <a:pt x="152524" y="88"/>
                      <a:pt x="148661" y="88"/>
                    </a:cubicBezTo>
                    <a:lnTo>
                      <a:pt x="22538" y="88"/>
                    </a:lnTo>
                    <a:cubicBezTo>
                      <a:pt x="17084" y="88"/>
                      <a:pt x="16857" y="315"/>
                      <a:pt x="15266" y="4633"/>
                    </a:cubicBezTo>
                    <a:lnTo>
                      <a:pt x="1632" y="44629"/>
                    </a:lnTo>
                    <a:cubicBezTo>
                      <a:pt x="1404" y="45083"/>
                      <a:pt x="268" y="48265"/>
                      <a:pt x="268" y="48719"/>
                    </a:cubicBezTo>
                    <a:cubicBezTo>
                      <a:pt x="268" y="50083"/>
                      <a:pt x="1404" y="51219"/>
                      <a:pt x="2995" y="51219"/>
                    </a:cubicBezTo>
                    <a:cubicBezTo>
                      <a:pt x="5267" y="51219"/>
                      <a:pt x="5495" y="50083"/>
                      <a:pt x="6858" y="46447"/>
                    </a:cubicBezTo>
                    <a:cubicBezTo>
                      <a:pt x="19130" y="11223"/>
                      <a:pt x="25038" y="7133"/>
                      <a:pt x="58671" y="7133"/>
                    </a:cubicBezTo>
                    <a:lnTo>
                      <a:pt x="67533" y="7133"/>
                    </a:lnTo>
                    <a:cubicBezTo>
                      <a:pt x="73896" y="7133"/>
                      <a:pt x="73896" y="8042"/>
                      <a:pt x="73896" y="9860"/>
                    </a:cubicBezTo>
                    <a:cubicBezTo>
                      <a:pt x="73896" y="11223"/>
                      <a:pt x="73215" y="13950"/>
                      <a:pt x="72987" y="14632"/>
                    </a:cubicBezTo>
                    <a:lnTo>
                      <a:pt x="42536" y="135982"/>
                    </a:lnTo>
                    <a:cubicBezTo>
                      <a:pt x="40491" y="144391"/>
                      <a:pt x="39809" y="146890"/>
                      <a:pt x="15494" y="146890"/>
                    </a:cubicBezTo>
                    <a:cubicBezTo>
                      <a:pt x="7313" y="146890"/>
                      <a:pt x="5949" y="146890"/>
                      <a:pt x="5949" y="151208"/>
                    </a:cubicBezTo>
                    <a:cubicBezTo>
                      <a:pt x="5949" y="153935"/>
                      <a:pt x="8449" y="153935"/>
                      <a:pt x="9812" y="153935"/>
                    </a:cubicBezTo>
                    <a:cubicBezTo>
                      <a:pt x="15948" y="153935"/>
                      <a:pt x="22311" y="153480"/>
                      <a:pt x="28447" y="153480"/>
                    </a:cubicBezTo>
                    <a:cubicBezTo>
                      <a:pt x="34810" y="153480"/>
                      <a:pt x="41400" y="153253"/>
                      <a:pt x="47763" y="153253"/>
                    </a:cubicBezTo>
                    <a:cubicBezTo>
                      <a:pt x="54126" y="153253"/>
                      <a:pt x="60489" y="153480"/>
                      <a:pt x="66624" y="153480"/>
                    </a:cubicBezTo>
                    <a:cubicBezTo>
                      <a:pt x="73215" y="153480"/>
                      <a:pt x="80032" y="153935"/>
                      <a:pt x="86395" y="153935"/>
                    </a:cubicBezTo>
                    <a:cubicBezTo>
                      <a:pt x="88667" y="153935"/>
                      <a:pt x="91394" y="153935"/>
                      <a:pt x="91394" y="149390"/>
                    </a:cubicBezTo>
                    <a:cubicBezTo>
                      <a:pt x="91394" y="146890"/>
                      <a:pt x="89576" y="146890"/>
                      <a:pt x="83668" y="146890"/>
                    </a:cubicBezTo>
                    <a:cubicBezTo>
                      <a:pt x="77987" y="146890"/>
                      <a:pt x="75033" y="146890"/>
                      <a:pt x="69124" y="146436"/>
                    </a:cubicBezTo>
                    <a:cubicBezTo>
                      <a:pt x="62534" y="145754"/>
                      <a:pt x="60716" y="145072"/>
                      <a:pt x="60716" y="141436"/>
                    </a:cubicBezTo>
                    <a:cubicBezTo>
                      <a:pt x="60716" y="141209"/>
                      <a:pt x="60716" y="140073"/>
                      <a:pt x="61625" y="136664"/>
                    </a:cubicBezTo>
                    <a:lnTo>
                      <a:pt x="91849" y="15996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6" name="Forme libre 295">
                <a:extLst>
                  <a:ext uri="{FF2B5EF4-FFF2-40B4-BE49-F238E27FC236}">
                    <a16:creationId xmlns:a16="http://schemas.microsoft.com/office/drawing/2014/main" id="{4604989D-5F0E-02F6-7895-A4A0C26D038A}"/>
                  </a:ext>
                </a:extLst>
              </p:cNvPr>
              <p:cNvSpPr/>
              <p:nvPr>
                <p:custDataLst>
                  <p:tags r:id="rId99"/>
                </p:custDataLst>
              </p:nvPr>
            </p:nvSpPr>
            <p:spPr>
              <a:xfrm>
                <a:off x="12372846" y="7698017"/>
                <a:ext cx="121372" cy="108647"/>
              </a:xfrm>
              <a:custGeom>
                <a:avLst/>
                <a:gdLst>
                  <a:gd name="connsiteX0" fmla="*/ 43224 w 121372"/>
                  <a:gd name="connsiteY0" fmla="*/ 59424 h 108647"/>
                  <a:gd name="connsiteX1" fmla="*/ 72016 w 121372"/>
                  <a:gd name="connsiteY1" fmla="*/ 59424 h 108647"/>
                  <a:gd name="connsiteX2" fmla="*/ 121647 w 121372"/>
                  <a:gd name="connsiteY2" fmla="*/ 24905 h 108647"/>
                  <a:gd name="connsiteX3" fmla="*/ 86810 w 121372"/>
                  <a:gd name="connsiteY3" fmla="*/ 90 h 108647"/>
                  <a:gd name="connsiteX4" fmla="*/ 31134 w 121372"/>
                  <a:gd name="connsiteY4" fmla="*/ 90 h 108647"/>
                  <a:gd name="connsiteX5" fmla="*/ 26044 w 121372"/>
                  <a:gd name="connsiteY5" fmla="*/ 3589 h 108647"/>
                  <a:gd name="connsiteX6" fmla="*/ 31293 w 121372"/>
                  <a:gd name="connsiteY6" fmla="*/ 5816 h 108647"/>
                  <a:gd name="connsiteX7" fmla="*/ 37338 w 121372"/>
                  <a:gd name="connsiteY7" fmla="*/ 6134 h 108647"/>
                  <a:gd name="connsiteX8" fmla="*/ 40838 w 121372"/>
                  <a:gd name="connsiteY8" fmla="*/ 8362 h 108647"/>
                  <a:gd name="connsiteX9" fmla="*/ 40201 w 121372"/>
                  <a:gd name="connsiteY9" fmla="*/ 11861 h 108647"/>
                  <a:gd name="connsiteX10" fmla="*/ 19204 w 121372"/>
                  <a:gd name="connsiteY10" fmla="*/ 95693 h 108647"/>
                  <a:gd name="connsiteX11" fmla="*/ 5046 w 121372"/>
                  <a:gd name="connsiteY11" fmla="*/ 103010 h 108647"/>
                  <a:gd name="connsiteX12" fmla="*/ 274 w 121372"/>
                  <a:gd name="connsiteY12" fmla="*/ 106510 h 108647"/>
                  <a:gd name="connsiteX13" fmla="*/ 2819 w 121372"/>
                  <a:gd name="connsiteY13" fmla="*/ 108737 h 108647"/>
                  <a:gd name="connsiteX14" fmla="*/ 23499 w 121372"/>
                  <a:gd name="connsiteY14" fmla="*/ 108101 h 108647"/>
                  <a:gd name="connsiteX15" fmla="*/ 34475 w 121372"/>
                  <a:gd name="connsiteY15" fmla="*/ 108260 h 108647"/>
                  <a:gd name="connsiteX16" fmla="*/ 44655 w 121372"/>
                  <a:gd name="connsiteY16" fmla="*/ 108737 h 108647"/>
                  <a:gd name="connsiteX17" fmla="*/ 47996 w 121372"/>
                  <a:gd name="connsiteY17" fmla="*/ 105237 h 108647"/>
                  <a:gd name="connsiteX18" fmla="*/ 42906 w 121372"/>
                  <a:gd name="connsiteY18" fmla="*/ 103010 h 108647"/>
                  <a:gd name="connsiteX19" fmla="*/ 36861 w 121372"/>
                  <a:gd name="connsiteY19" fmla="*/ 102692 h 108647"/>
                  <a:gd name="connsiteX20" fmla="*/ 33202 w 121372"/>
                  <a:gd name="connsiteY20" fmla="*/ 100306 h 108647"/>
                  <a:gd name="connsiteX21" fmla="*/ 33838 w 121372"/>
                  <a:gd name="connsiteY21" fmla="*/ 96806 h 108647"/>
                  <a:gd name="connsiteX22" fmla="*/ 43224 w 121372"/>
                  <a:gd name="connsiteY22" fmla="*/ 59424 h 108647"/>
                  <a:gd name="connsiteX23" fmla="*/ 54677 w 121372"/>
                  <a:gd name="connsiteY23" fmla="*/ 11225 h 108647"/>
                  <a:gd name="connsiteX24" fmla="*/ 62790 w 121372"/>
                  <a:gd name="connsiteY24" fmla="*/ 5816 h 108647"/>
                  <a:gd name="connsiteX25" fmla="*/ 81401 w 121372"/>
                  <a:gd name="connsiteY25" fmla="*/ 5816 h 108647"/>
                  <a:gd name="connsiteX26" fmla="*/ 105421 w 121372"/>
                  <a:gd name="connsiteY26" fmla="*/ 21565 h 108647"/>
                  <a:gd name="connsiteX27" fmla="*/ 95559 w 121372"/>
                  <a:gd name="connsiteY27" fmla="*/ 46221 h 108647"/>
                  <a:gd name="connsiteX28" fmla="*/ 69312 w 121372"/>
                  <a:gd name="connsiteY28" fmla="*/ 54334 h 108647"/>
                  <a:gd name="connsiteX29" fmla="*/ 43860 w 121372"/>
                  <a:gd name="connsiteY29" fmla="*/ 54334 h 108647"/>
                  <a:gd name="connsiteX30" fmla="*/ 54677 w 121372"/>
                  <a:gd name="connsiteY30" fmla="*/ 11225 h 10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21372" h="108647">
                    <a:moveTo>
                      <a:pt x="43224" y="59424"/>
                    </a:moveTo>
                    <a:lnTo>
                      <a:pt x="72016" y="59424"/>
                    </a:lnTo>
                    <a:cubicBezTo>
                      <a:pt x="98899" y="59424"/>
                      <a:pt x="121647" y="42244"/>
                      <a:pt x="121647" y="24905"/>
                    </a:cubicBezTo>
                    <a:cubicBezTo>
                      <a:pt x="121647" y="11543"/>
                      <a:pt x="108603" y="90"/>
                      <a:pt x="86810" y="90"/>
                    </a:cubicBezTo>
                    <a:lnTo>
                      <a:pt x="31134" y="90"/>
                    </a:lnTo>
                    <a:cubicBezTo>
                      <a:pt x="27953" y="90"/>
                      <a:pt x="26044" y="90"/>
                      <a:pt x="26044" y="3589"/>
                    </a:cubicBezTo>
                    <a:cubicBezTo>
                      <a:pt x="26044" y="5816"/>
                      <a:pt x="27794" y="5816"/>
                      <a:pt x="31293" y="5816"/>
                    </a:cubicBezTo>
                    <a:cubicBezTo>
                      <a:pt x="33838" y="5816"/>
                      <a:pt x="34475" y="5816"/>
                      <a:pt x="37338" y="6134"/>
                    </a:cubicBezTo>
                    <a:cubicBezTo>
                      <a:pt x="40519" y="6453"/>
                      <a:pt x="40838" y="6771"/>
                      <a:pt x="40838" y="8362"/>
                    </a:cubicBezTo>
                    <a:cubicBezTo>
                      <a:pt x="40838" y="8680"/>
                      <a:pt x="40838" y="9475"/>
                      <a:pt x="40201" y="11861"/>
                    </a:cubicBezTo>
                    <a:lnTo>
                      <a:pt x="19204" y="95693"/>
                    </a:lnTo>
                    <a:cubicBezTo>
                      <a:pt x="17613" y="101897"/>
                      <a:pt x="17454" y="103010"/>
                      <a:pt x="5046" y="103010"/>
                    </a:cubicBezTo>
                    <a:cubicBezTo>
                      <a:pt x="2183" y="103010"/>
                      <a:pt x="274" y="103010"/>
                      <a:pt x="274" y="106510"/>
                    </a:cubicBezTo>
                    <a:cubicBezTo>
                      <a:pt x="274" y="106669"/>
                      <a:pt x="274" y="108737"/>
                      <a:pt x="2819" y="108737"/>
                    </a:cubicBezTo>
                    <a:cubicBezTo>
                      <a:pt x="7432" y="108737"/>
                      <a:pt x="18885" y="108101"/>
                      <a:pt x="23499" y="108101"/>
                    </a:cubicBezTo>
                    <a:cubicBezTo>
                      <a:pt x="26203" y="108101"/>
                      <a:pt x="31770" y="108101"/>
                      <a:pt x="34475" y="108260"/>
                    </a:cubicBezTo>
                    <a:cubicBezTo>
                      <a:pt x="37656" y="108419"/>
                      <a:pt x="41633" y="108737"/>
                      <a:pt x="44655" y="108737"/>
                    </a:cubicBezTo>
                    <a:cubicBezTo>
                      <a:pt x="45610" y="108737"/>
                      <a:pt x="47996" y="108737"/>
                      <a:pt x="47996" y="105237"/>
                    </a:cubicBezTo>
                    <a:cubicBezTo>
                      <a:pt x="47996" y="103010"/>
                      <a:pt x="46087" y="103010"/>
                      <a:pt x="42906" y="103010"/>
                    </a:cubicBezTo>
                    <a:cubicBezTo>
                      <a:pt x="42746" y="103010"/>
                      <a:pt x="39724" y="103010"/>
                      <a:pt x="36861" y="102692"/>
                    </a:cubicBezTo>
                    <a:cubicBezTo>
                      <a:pt x="33202" y="102374"/>
                      <a:pt x="33202" y="101897"/>
                      <a:pt x="33202" y="100306"/>
                    </a:cubicBezTo>
                    <a:cubicBezTo>
                      <a:pt x="33202" y="100147"/>
                      <a:pt x="33202" y="99192"/>
                      <a:pt x="33838" y="96806"/>
                    </a:cubicBezTo>
                    <a:lnTo>
                      <a:pt x="43224" y="59424"/>
                    </a:lnTo>
                    <a:close/>
                    <a:moveTo>
                      <a:pt x="54677" y="11225"/>
                    </a:moveTo>
                    <a:cubicBezTo>
                      <a:pt x="55950" y="6294"/>
                      <a:pt x="56109" y="5816"/>
                      <a:pt x="62790" y="5816"/>
                    </a:cubicBezTo>
                    <a:lnTo>
                      <a:pt x="81401" y="5816"/>
                    </a:lnTo>
                    <a:cubicBezTo>
                      <a:pt x="96195" y="5816"/>
                      <a:pt x="105421" y="10270"/>
                      <a:pt x="105421" y="21565"/>
                    </a:cubicBezTo>
                    <a:cubicBezTo>
                      <a:pt x="105421" y="26496"/>
                      <a:pt x="103512" y="39063"/>
                      <a:pt x="95559" y="46221"/>
                    </a:cubicBezTo>
                    <a:cubicBezTo>
                      <a:pt x="89832" y="51311"/>
                      <a:pt x="80765" y="54334"/>
                      <a:pt x="69312" y="54334"/>
                    </a:cubicBezTo>
                    <a:lnTo>
                      <a:pt x="43860" y="54334"/>
                    </a:lnTo>
                    <a:lnTo>
                      <a:pt x="54677" y="11225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7" name="Forme libre 296">
                <a:extLst>
                  <a:ext uri="{FF2B5EF4-FFF2-40B4-BE49-F238E27FC236}">
                    <a16:creationId xmlns:a16="http://schemas.microsoft.com/office/drawing/2014/main" id="{2F9ABA56-582F-3002-EACF-B607BDD4162D}"/>
                  </a:ext>
                </a:extLst>
              </p:cNvPr>
              <p:cNvSpPr/>
              <p:nvPr>
                <p:custDataLst>
                  <p:tags r:id="rId100"/>
                </p:custDataLst>
              </p:nvPr>
            </p:nvSpPr>
            <p:spPr>
              <a:xfrm>
                <a:off x="12526027" y="7602141"/>
                <a:ext cx="52721" cy="227247"/>
              </a:xfrm>
              <a:custGeom>
                <a:avLst/>
                <a:gdLst>
                  <a:gd name="connsiteX0" fmla="*/ 53002 w 52721"/>
                  <a:gd name="connsiteY0" fmla="*/ 113712 h 227247"/>
                  <a:gd name="connsiteX1" fmla="*/ 38004 w 52721"/>
                  <a:gd name="connsiteY1" fmla="*/ 42811 h 227247"/>
                  <a:gd name="connsiteX2" fmla="*/ 2553 w 52721"/>
                  <a:gd name="connsiteY2" fmla="*/ 88 h 227247"/>
                  <a:gd name="connsiteX3" fmla="*/ 280 w 52721"/>
                  <a:gd name="connsiteY3" fmla="*/ 2361 h 227247"/>
                  <a:gd name="connsiteX4" fmla="*/ 4598 w 52721"/>
                  <a:gd name="connsiteY4" fmla="*/ 7587 h 227247"/>
                  <a:gd name="connsiteX5" fmla="*/ 39822 w 52721"/>
                  <a:gd name="connsiteY5" fmla="*/ 113712 h 227247"/>
                  <a:gd name="connsiteX6" fmla="*/ 3235 w 52721"/>
                  <a:gd name="connsiteY6" fmla="*/ 221200 h 227247"/>
                  <a:gd name="connsiteX7" fmla="*/ 280 w 52721"/>
                  <a:gd name="connsiteY7" fmla="*/ 225064 h 227247"/>
                  <a:gd name="connsiteX8" fmla="*/ 2553 w 52721"/>
                  <a:gd name="connsiteY8" fmla="*/ 227336 h 227247"/>
                  <a:gd name="connsiteX9" fmla="*/ 38685 w 52721"/>
                  <a:gd name="connsiteY9" fmla="*/ 183023 h 227247"/>
                  <a:gd name="connsiteX10" fmla="*/ 53002 w 52721"/>
                  <a:gd name="connsiteY10" fmla="*/ 113712 h 2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721" h="227247">
                    <a:moveTo>
                      <a:pt x="53002" y="113712"/>
                    </a:moveTo>
                    <a:cubicBezTo>
                      <a:pt x="53002" y="95987"/>
                      <a:pt x="50502" y="68490"/>
                      <a:pt x="38004" y="42811"/>
                    </a:cubicBezTo>
                    <a:cubicBezTo>
                      <a:pt x="24369" y="14859"/>
                      <a:pt x="4825" y="88"/>
                      <a:pt x="2553" y="88"/>
                    </a:cubicBezTo>
                    <a:cubicBezTo>
                      <a:pt x="1189" y="88"/>
                      <a:pt x="280" y="997"/>
                      <a:pt x="280" y="2361"/>
                    </a:cubicBezTo>
                    <a:cubicBezTo>
                      <a:pt x="280" y="3042"/>
                      <a:pt x="280" y="3497"/>
                      <a:pt x="4598" y="7587"/>
                    </a:cubicBezTo>
                    <a:cubicBezTo>
                      <a:pt x="26868" y="30085"/>
                      <a:pt x="39822" y="66217"/>
                      <a:pt x="39822" y="113712"/>
                    </a:cubicBezTo>
                    <a:cubicBezTo>
                      <a:pt x="39822" y="152571"/>
                      <a:pt x="31413" y="192567"/>
                      <a:pt x="3235" y="221200"/>
                    </a:cubicBezTo>
                    <a:cubicBezTo>
                      <a:pt x="280" y="223927"/>
                      <a:pt x="280" y="224382"/>
                      <a:pt x="280" y="225064"/>
                    </a:cubicBezTo>
                    <a:cubicBezTo>
                      <a:pt x="280" y="226427"/>
                      <a:pt x="1189" y="227336"/>
                      <a:pt x="2553" y="227336"/>
                    </a:cubicBezTo>
                    <a:cubicBezTo>
                      <a:pt x="4825" y="227336"/>
                      <a:pt x="25278" y="211883"/>
                      <a:pt x="38685" y="183023"/>
                    </a:cubicBezTo>
                    <a:cubicBezTo>
                      <a:pt x="50275" y="158025"/>
                      <a:pt x="53002" y="132801"/>
                      <a:pt x="53002" y="1137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8" name="Forme libre 297">
                <a:extLst>
                  <a:ext uri="{FF2B5EF4-FFF2-40B4-BE49-F238E27FC236}">
                    <a16:creationId xmlns:a16="http://schemas.microsoft.com/office/drawing/2014/main" id="{D7F7129A-5FC5-5F13-DD63-C58FD1838919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12704901" y="7287184"/>
                <a:ext cx="59766" cy="545167"/>
              </a:xfrm>
              <a:custGeom>
                <a:avLst/>
                <a:gdLst>
                  <a:gd name="connsiteX0" fmla="*/ 47556 w 59766"/>
                  <a:gd name="connsiteY0" fmla="*/ 532736 h 545167"/>
                  <a:gd name="connsiteX1" fmla="*/ 289 w 59766"/>
                  <a:gd name="connsiteY1" fmla="*/ 532736 h 545167"/>
                  <a:gd name="connsiteX2" fmla="*/ 289 w 59766"/>
                  <a:gd name="connsiteY2" fmla="*/ 545235 h 545167"/>
                  <a:gd name="connsiteX3" fmla="*/ 60055 w 59766"/>
                  <a:gd name="connsiteY3" fmla="*/ 545235 h 545167"/>
                  <a:gd name="connsiteX4" fmla="*/ 60055 w 59766"/>
                  <a:gd name="connsiteY4" fmla="*/ 67 h 545167"/>
                  <a:gd name="connsiteX5" fmla="*/ 289 w 59766"/>
                  <a:gd name="connsiteY5" fmla="*/ 67 h 545167"/>
                  <a:gd name="connsiteX6" fmla="*/ 289 w 59766"/>
                  <a:gd name="connsiteY6" fmla="*/ 12566 h 545167"/>
                  <a:gd name="connsiteX7" fmla="*/ 47556 w 59766"/>
                  <a:gd name="connsiteY7" fmla="*/ 12566 h 545167"/>
                  <a:gd name="connsiteX8" fmla="*/ 47556 w 59766"/>
                  <a:gd name="connsiteY8" fmla="*/ 532736 h 545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766" h="545167">
                    <a:moveTo>
                      <a:pt x="47556" y="532736"/>
                    </a:moveTo>
                    <a:lnTo>
                      <a:pt x="289" y="532736"/>
                    </a:lnTo>
                    <a:lnTo>
                      <a:pt x="289" y="545235"/>
                    </a:lnTo>
                    <a:lnTo>
                      <a:pt x="60055" y="545235"/>
                    </a:lnTo>
                    <a:lnTo>
                      <a:pt x="60055" y="67"/>
                    </a:lnTo>
                    <a:lnTo>
                      <a:pt x="289" y="67"/>
                    </a:lnTo>
                    <a:lnTo>
                      <a:pt x="289" y="12566"/>
                    </a:lnTo>
                    <a:lnTo>
                      <a:pt x="47556" y="12566"/>
                    </a:lnTo>
                    <a:lnTo>
                      <a:pt x="47556" y="532736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9" name="Forme libre 298">
                <a:extLst>
                  <a:ext uri="{FF2B5EF4-FFF2-40B4-BE49-F238E27FC236}">
                    <a16:creationId xmlns:a16="http://schemas.microsoft.com/office/drawing/2014/main" id="{841DD288-E861-ABF6-8605-8812CACB8883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12838996" y="7228537"/>
                <a:ext cx="57902" cy="105624"/>
              </a:xfrm>
              <a:custGeom>
                <a:avLst/>
                <a:gdLst>
                  <a:gd name="connsiteX0" fmla="*/ 36245 w 57902"/>
                  <a:gd name="connsiteY0" fmla="*/ 4523 h 105624"/>
                  <a:gd name="connsiteX1" fmla="*/ 31472 w 57902"/>
                  <a:gd name="connsiteY1" fmla="*/ 69 h 105624"/>
                  <a:gd name="connsiteX2" fmla="*/ 294 w 57902"/>
                  <a:gd name="connsiteY2" fmla="*/ 10250 h 105624"/>
                  <a:gd name="connsiteX3" fmla="*/ 294 w 57902"/>
                  <a:gd name="connsiteY3" fmla="*/ 15976 h 105624"/>
                  <a:gd name="connsiteX4" fmla="*/ 23360 w 57902"/>
                  <a:gd name="connsiteY4" fmla="*/ 11522 h 105624"/>
                  <a:gd name="connsiteX5" fmla="*/ 23360 w 57902"/>
                  <a:gd name="connsiteY5" fmla="*/ 92650 h 105624"/>
                  <a:gd name="connsiteX6" fmla="*/ 7452 w 57902"/>
                  <a:gd name="connsiteY6" fmla="*/ 99967 h 105624"/>
                  <a:gd name="connsiteX7" fmla="*/ 1408 w 57902"/>
                  <a:gd name="connsiteY7" fmla="*/ 99967 h 105624"/>
                  <a:gd name="connsiteX8" fmla="*/ 1408 w 57902"/>
                  <a:gd name="connsiteY8" fmla="*/ 105694 h 105624"/>
                  <a:gd name="connsiteX9" fmla="*/ 29723 w 57902"/>
                  <a:gd name="connsiteY9" fmla="*/ 105057 h 105624"/>
                  <a:gd name="connsiteX10" fmla="*/ 58197 w 57902"/>
                  <a:gd name="connsiteY10" fmla="*/ 105694 h 105624"/>
                  <a:gd name="connsiteX11" fmla="*/ 58197 w 57902"/>
                  <a:gd name="connsiteY11" fmla="*/ 99967 h 105624"/>
                  <a:gd name="connsiteX12" fmla="*/ 52152 w 57902"/>
                  <a:gd name="connsiteY12" fmla="*/ 99967 h 105624"/>
                  <a:gd name="connsiteX13" fmla="*/ 36245 w 57902"/>
                  <a:gd name="connsiteY13" fmla="*/ 92650 h 105624"/>
                  <a:gd name="connsiteX14" fmla="*/ 36245 w 57902"/>
                  <a:gd name="connsiteY14" fmla="*/ 4523 h 10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902" h="105624">
                    <a:moveTo>
                      <a:pt x="36245" y="4523"/>
                    </a:moveTo>
                    <a:cubicBezTo>
                      <a:pt x="36245" y="228"/>
                      <a:pt x="35926" y="69"/>
                      <a:pt x="31472" y="69"/>
                    </a:cubicBezTo>
                    <a:cubicBezTo>
                      <a:pt x="21292" y="10091"/>
                      <a:pt x="6816" y="10250"/>
                      <a:pt x="294" y="10250"/>
                    </a:cubicBezTo>
                    <a:lnTo>
                      <a:pt x="294" y="15976"/>
                    </a:lnTo>
                    <a:cubicBezTo>
                      <a:pt x="4112" y="15976"/>
                      <a:pt x="14611" y="15976"/>
                      <a:pt x="23360" y="11522"/>
                    </a:cubicBezTo>
                    <a:lnTo>
                      <a:pt x="23360" y="92650"/>
                    </a:lnTo>
                    <a:cubicBezTo>
                      <a:pt x="23360" y="97899"/>
                      <a:pt x="23360" y="99967"/>
                      <a:pt x="7452" y="99967"/>
                    </a:cubicBezTo>
                    <a:lnTo>
                      <a:pt x="1408" y="99967"/>
                    </a:lnTo>
                    <a:lnTo>
                      <a:pt x="1408" y="105694"/>
                    </a:lnTo>
                    <a:cubicBezTo>
                      <a:pt x="4271" y="105535"/>
                      <a:pt x="23837" y="105057"/>
                      <a:pt x="29723" y="105057"/>
                    </a:cubicBezTo>
                    <a:cubicBezTo>
                      <a:pt x="34654" y="105057"/>
                      <a:pt x="54697" y="105535"/>
                      <a:pt x="58197" y="105694"/>
                    </a:cubicBezTo>
                    <a:lnTo>
                      <a:pt x="58197" y="99967"/>
                    </a:lnTo>
                    <a:lnTo>
                      <a:pt x="52152" y="99967"/>
                    </a:lnTo>
                    <a:cubicBezTo>
                      <a:pt x="36245" y="99967"/>
                      <a:pt x="36245" y="97899"/>
                      <a:pt x="36245" y="92650"/>
                    </a:cubicBezTo>
                    <a:lnTo>
                      <a:pt x="36245" y="4523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0" name="Forme libre 299">
                <a:extLst>
                  <a:ext uri="{FF2B5EF4-FFF2-40B4-BE49-F238E27FC236}">
                    <a16:creationId xmlns:a16="http://schemas.microsoft.com/office/drawing/2014/main" id="{853C5F4C-F4FC-B07F-1E44-7E020863660C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12924489" y="7214857"/>
                <a:ext cx="68401" cy="159073"/>
              </a:xfrm>
              <a:custGeom>
                <a:avLst/>
                <a:gdLst>
                  <a:gd name="connsiteX0" fmla="*/ 67745 w 68401"/>
                  <a:gd name="connsiteY0" fmla="*/ 7068 h 159073"/>
                  <a:gd name="connsiteX1" fmla="*/ 68700 w 68401"/>
                  <a:gd name="connsiteY1" fmla="*/ 4046 h 159073"/>
                  <a:gd name="connsiteX2" fmla="*/ 64882 w 68401"/>
                  <a:gd name="connsiteY2" fmla="*/ 69 h 159073"/>
                  <a:gd name="connsiteX3" fmla="*/ 60587 w 68401"/>
                  <a:gd name="connsiteY3" fmla="*/ 4046 h 159073"/>
                  <a:gd name="connsiteX4" fmla="*/ 1252 w 68401"/>
                  <a:gd name="connsiteY4" fmla="*/ 152143 h 159073"/>
                  <a:gd name="connsiteX5" fmla="*/ 298 w 68401"/>
                  <a:gd name="connsiteY5" fmla="*/ 155166 h 159073"/>
                  <a:gd name="connsiteX6" fmla="*/ 4116 w 68401"/>
                  <a:gd name="connsiteY6" fmla="*/ 159142 h 159073"/>
                  <a:gd name="connsiteX7" fmla="*/ 8411 w 68401"/>
                  <a:gd name="connsiteY7" fmla="*/ 155166 h 159073"/>
                  <a:gd name="connsiteX8" fmla="*/ 67745 w 68401"/>
                  <a:gd name="connsiteY8" fmla="*/ 7068 h 15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401" h="159073">
                    <a:moveTo>
                      <a:pt x="67745" y="7068"/>
                    </a:moveTo>
                    <a:cubicBezTo>
                      <a:pt x="68700" y="5000"/>
                      <a:pt x="68700" y="4682"/>
                      <a:pt x="68700" y="4046"/>
                    </a:cubicBezTo>
                    <a:cubicBezTo>
                      <a:pt x="68700" y="1501"/>
                      <a:pt x="66632" y="69"/>
                      <a:pt x="64882" y="69"/>
                    </a:cubicBezTo>
                    <a:cubicBezTo>
                      <a:pt x="62178" y="69"/>
                      <a:pt x="61382" y="1978"/>
                      <a:pt x="60587" y="4046"/>
                    </a:cubicBezTo>
                    <a:lnTo>
                      <a:pt x="1252" y="152143"/>
                    </a:lnTo>
                    <a:cubicBezTo>
                      <a:pt x="298" y="154211"/>
                      <a:pt x="298" y="154529"/>
                      <a:pt x="298" y="155166"/>
                    </a:cubicBezTo>
                    <a:cubicBezTo>
                      <a:pt x="298" y="157711"/>
                      <a:pt x="2366" y="159142"/>
                      <a:pt x="4116" y="159142"/>
                    </a:cubicBezTo>
                    <a:cubicBezTo>
                      <a:pt x="6820" y="159142"/>
                      <a:pt x="7615" y="157234"/>
                      <a:pt x="8411" y="155166"/>
                    </a:cubicBezTo>
                    <a:lnTo>
                      <a:pt x="67745" y="7068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1" name="Forme libre 300">
                <a:extLst>
                  <a:ext uri="{FF2B5EF4-FFF2-40B4-BE49-F238E27FC236}">
                    <a16:creationId xmlns:a16="http://schemas.microsoft.com/office/drawing/2014/main" id="{B4E90F2C-CD6A-5540-D5A0-0C0C06B021E8}"/>
                  </a:ext>
                </a:extLst>
              </p:cNvPr>
              <p:cNvSpPr/>
              <p:nvPr>
                <p:custDataLst>
                  <p:tags r:id="rId104"/>
                </p:custDataLst>
              </p:nvPr>
            </p:nvSpPr>
            <p:spPr>
              <a:xfrm>
                <a:off x="13011553" y="7226946"/>
                <a:ext cx="77945" cy="107215"/>
              </a:xfrm>
              <a:custGeom>
                <a:avLst/>
                <a:gdLst>
                  <a:gd name="connsiteX0" fmla="*/ 78248 w 77945"/>
                  <a:gd name="connsiteY0" fmla="*/ 81196 h 107215"/>
                  <a:gd name="connsiteX1" fmla="*/ 78248 w 77945"/>
                  <a:gd name="connsiteY1" fmla="*/ 75470 h 107215"/>
                  <a:gd name="connsiteX2" fmla="*/ 60591 w 77945"/>
                  <a:gd name="connsiteY2" fmla="*/ 75470 h 107215"/>
                  <a:gd name="connsiteX3" fmla="*/ 60591 w 77945"/>
                  <a:gd name="connsiteY3" fmla="*/ 4523 h 107215"/>
                  <a:gd name="connsiteX4" fmla="*/ 57091 w 77945"/>
                  <a:gd name="connsiteY4" fmla="*/ 69 h 107215"/>
                  <a:gd name="connsiteX5" fmla="*/ 52955 w 77945"/>
                  <a:gd name="connsiteY5" fmla="*/ 2296 h 107215"/>
                  <a:gd name="connsiteX6" fmla="*/ 302 w 77945"/>
                  <a:gd name="connsiteY6" fmla="*/ 75470 h 107215"/>
                  <a:gd name="connsiteX7" fmla="*/ 302 w 77945"/>
                  <a:gd name="connsiteY7" fmla="*/ 81196 h 107215"/>
                  <a:gd name="connsiteX8" fmla="*/ 47070 w 77945"/>
                  <a:gd name="connsiteY8" fmla="*/ 81196 h 107215"/>
                  <a:gd name="connsiteX9" fmla="*/ 47070 w 77945"/>
                  <a:gd name="connsiteY9" fmla="*/ 94240 h 107215"/>
                  <a:gd name="connsiteX10" fmla="*/ 34185 w 77945"/>
                  <a:gd name="connsiteY10" fmla="*/ 101558 h 107215"/>
                  <a:gd name="connsiteX11" fmla="*/ 29890 w 77945"/>
                  <a:gd name="connsiteY11" fmla="*/ 101558 h 107215"/>
                  <a:gd name="connsiteX12" fmla="*/ 29890 w 77945"/>
                  <a:gd name="connsiteY12" fmla="*/ 107285 h 107215"/>
                  <a:gd name="connsiteX13" fmla="*/ 53751 w 77945"/>
                  <a:gd name="connsiteY13" fmla="*/ 106648 h 107215"/>
                  <a:gd name="connsiteX14" fmla="*/ 77771 w 77945"/>
                  <a:gd name="connsiteY14" fmla="*/ 107285 h 107215"/>
                  <a:gd name="connsiteX15" fmla="*/ 77771 w 77945"/>
                  <a:gd name="connsiteY15" fmla="*/ 101558 h 107215"/>
                  <a:gd name="connsiteX16" fmla="*/ 73476 w 77945"/>
                  <a:gd name="connsiteY16" fmla="*/ 101558 h 107215"/>
                  <a:gd name="connsiteX17" fmla="*/ 60591 w 77945"/>
                  <a:gd name="connsiteY17" fmla="*/ 94240 h 107215"/>
                  <a:gd name="connsiteX18" fmla="*/ 60591 w 77945"/>
                  <a:gd name="connsiteY18" fmla="*/ 81196 h 107215"/>
                  <a:gd name="connsiteX19" fmla="*/ 78248 w 77945"/>
                  <a:gd name="connsiteY19" fmla="*/ 81196 h 107215"/>
                  <a:gd name="connsiteX20" fmla="*/ 48183 w 77945"/>
                  <a:gd name="connsiteY20" fmla="*/ 17249 h 107215"/>
                  <a:gd name="connsiteX21" fmla="*/ 48183 w 77945"/>
                  <a:gd name="connsiteY21" fmla="*/ 75470 h 107215"/>
                  <a:gd name="connsiteX22" fmla="*/ 6188 w 77945"/>
                  <a:gd name="connsiteY22" fmla="*/ 75470 h 107215"/>
                  <a:gd name="connsiteX23" fmla="*/ 48183 w 77945"/>
                  <a:gd name="connsiteY23" fmla="*/ 17249 h 107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7945" h="107215">
                    <a:moveTo>
                      <a:pt x="78248" y="81196"/>
                    </a:moveTo>
                    <a:lnTo>
                      <a:pt x="78248" y="75470"/>
                    </a:lnTo>
                    <a:lnTo>
                      <a:pt x="60591" y="75470"/>
                    </a:lnTo>
                    <a:lnTo>
                      <a:pt x="60591" y="4523"/>
                    </a:lnTo>
                    <a:cubicBezTo>
                      <a:pt x="60591" y="1183"/>
                      <a:pt x="60591" y="69"/>
                      <a:pt x="57091" y="69"/>
                    </a:cubicBezTo>
                    <a:cubicBezTo>
                      <a:pt x="55182" y="69"/>
                      <a:pt x="54546" y="69"/>
                      <a:pt x="52955" y="2296"/>
                    </a:cubicBezTo>
                    <a:lnTo>
                      <a:pt x="302" y="75470"/>
                    </a:lnTo>
                    <a:lnTo>
                      <a:pt x="302" y="81196"/>
                    </a:lnTo>
                    <a:lnTo>
                      <a:pt x="47070" y="81196"/>
                    </a:lnTo>
                    <a:lnTo>
                      <a:pt x="47070" y="94240"/>
                    </a:lnTo>
                    <a:cubicBezTo>
                      <a:pt x="47070" y="99649"/>
                      <a:pt x="47070" y="101558"/>
                      <a:pt x="34185" y="101558"/>
                    </a:cubicBezTo>
                    <a:lnTo>
                      <a:pt x="29890" y="101558"/>
                    </a:lnTo>
                    <a:lnTo>
                      <a:pt x="29890" y="107285"/>
                    </a:lnTo>
                    <a:cubicBezTo>
                      <a:pt x="37843" y="106966"/>
                      <a:pt x="48024" y="106648"/>
                      <a:pt x="53751" y="106648"/>
                    </a:cubicBezTo>
                    <a:cubicBezTo>
                      <a:pt x="59636" y="106648"/>
                      <a:pt x="69817" y="106966"/>
                      <a:pt x="77771" y="107285"/>
                    </a:cubicBezTo>
                    <a:lnTo>
                      <a:pt x="77771" y="101558"/>
                    </a:lnTo>
                    <a:lnTo>
                      <a:pt x="73476" y="101558"/>
                    </a:lnTo>
                    <a:cubicBezTo>
                      <a:pt x="60591" y="101558"/>
                      <a:pt x="60591" y="99649"/>
                      <a:pt x="60591" y="94240"/>
                    </a:cubicBezTo>
                    <a:lnTo>
                      <a:pt x="60591" y="81196"/>
                    </a:lnTo>
                    <a:lnTo>
                      <a:pt x="78248" y="81196"/>
                    </a:lnTo>
                    <a:close/>
                    <a:moveTo>
                      <a:pt x="48183" y="17249"/>
                    </a:moveTo>
                    <a:lnTo>
                      <a:pt x="48183" y="75470"/>
                    </a:lnTo>
                    <a:lnTo>
                      <a:pt x="6188" y="75470"/>
                    </a:lnTo>
                    <a:lnTo>
                      <a:pt x="48183" y="17249"/>
                    </a:lnTo>
                    <a:close/>
                  </a:path>
                </a:pathLst>
              </a:custGeom>
              <a:solidFill>
                <a:srgbClr val="000000"/>
              </a:solidFill>
              <a:ln w="227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32" name="Groupe 331">
            <a:extLst>
              <a:ext uri="{FF2B5EF4-FFF2-40B4-BE49-F238E27FC236}">
                <a16:creationId xmlns:a16="http://schemas.microsoft.com/office/drawing/2014/main" id="{81043DC5-327E-9279-44E1-321B2EF51191}"/>
              </a:ext>
            </a:extLst>
          </p:cNvPr>
          <p:cNvGrpSpPr/>
          <p:nvPr/>
        </p:nvGrpSpPr>
        <p:grpSpPr>
          <a:xfrm>
            <a:off x="4218017" y="4914900"/>
            <a:ext cx="5758416" cy="568357"/>
            <a:chOff x="4218017" y="4914900"/>
            <a:chExt cx="5758416" cy="568357"/>
          </a:xfrm>
        </p:grpSpPr>
        <p:grpSp>
          <p:nvGrpSpPr>
            <p:cNvPr id="331" name="Groupe 330">
              <a:extLst>
                <a:ext uri="{FF2B5EF4-FFF2-40B4-BE49-F238E27FC236}">
                  <a16:creationId xmlns:a16="http://schemas.microsoft.com/office/drawing/2014/main" id="{A3119FF4-427C-C821-2801-B5DBB22B78A0}"/>
                </a:ext>
              </a:extLst>
            </p:cNvPr>
            <p:cNvGrpSpPr>
              <a:grpSpLocks noChangeAspect="1"/>
            </p:cNvGrpSpPr>
            <p:nvPr>
              <p:custDataLst>
                <p:tags r:id="rId43"/>
              </p:custDataLst>
            </p:nvPr>
          </p:nvGrpSpPr>
          <p:grpSpPr>
            <a:xfrm>
              <a:off x="7035800" y="4914900"/>
              <a:ext cx="2940633" cy="568357"/>
              <a:chOff x="11289204" y="6420969"/>
              <a:chExt cx="2915499" cy="539131"/>
            </a:xfrm>
          </p:grpSpPr>
          <p:sp>
            <p:nvSpPr>
              <p:cNvPr id="309" name="Forme libre 308">
                <a:extLst>
                  <a:ext uri="{FF2B5EF4-FFF2-40B4-BE49-F238E27FC236}">
                    <a16:creationId xmlns:a16="http://schemas.microsoft.com/office/drawing/2014/main" id="{40BEE69E-1EC1-50ED-AC6F-1BA75566F12F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11289204" y="6576273"/>
                <a:ext cx="119871" cy="166016"/>
              </a:xfrm>
              <a:custGeom>
                <a:avLst/>
                <a:gdLst>
                  <a:gd name="connsiteX0" fmla="*/ 56813 w 119871"/>
                  <a:gd name="connsiteY0" fmla="*/ 2668 h 166016"/>
                  <a:gd name="connsiteX1" fmla="*/ 53639 w 119871"/>
                  <a:gd name="connsiteY1" fmla="*/ 77 h 166016"/>
                  <a:gd name="connsiteX2" fmla="*/ 23855 w 119871"/>
                  <a:gd name="connsiteY2" fmla="*/ 2432 h 166016"/>
                  <a:gd name="connsiteX3" fmla="*/ 19216 w 119871"/>
                  <a:gd name="connsiteY3" fmla="*/ 7142 h 166016"/>
                  <a:gd name="connsiteX4" fmla="*/ 25075 w 119871"/>
                  <a:gd name="connsiteY4" fmla="*/ 9968 h 166016"/>
                  <a:gd name="connsiteX5" fmla="*/ 37282 w 119871"/>
                  <a:gd name="connsiteY5" fmla="*/ 13971 h 166016"/>
                  <a:gd name="connsiteX6" fmla="*/ 36550 w 119871"/>
                  <a:gd name="connsiteY6" fmla="*/ 18681 h 166016"/>
                  <a:gd name="connsiteX7" fmla="*/ 1150 w 119871"/>
                  <a:gd name="connsiteY7" fmla="*/ 154320 h 166016"/>
                  <a:gd name="connsiteX8" fmla="*/ 173 w 119871"/>
                  <a:gd name="connsiteY8" fmla="*/ 159500 h 166016"/>
                  <a:gd name="connsiteX9" fmla="*/ 7253 w 119871"/>
                  <a:gd name="connsiteY9" fmla="*/ 166094 h 166016"/>
                  <a:gd name="connsiteX10" fmla="*/ 16286 w 119871"/>
                  <a:gd name="connsiteY10" fmla="*/ 159971 h 166016"/>
                  <a:gd name="connsiteX11" fmla="*/ 20925 w 119871"/>
                  <a:gd name="connsiteY11" fmla="*/ 142075 h 166016"/>
                  <a:gd name="connsiteX12" fmla="*/ 26296 w 119871"/>
                  <a:gd name="connsiteY12" fmla="*/ 120881 h 166016"/>
                  <a:gd name="connsiteX13" fmla="*/ 30446 w 119871"/>
                  <a:gd name="connsiteY13" fmla="*/ 105104 h 166016"/>
                  <a:gd name="connsiteX14" fmla="*/ 33132 w 119871"/>
                  <a:gd name="connsiteY14" fmla="*/ 94507 h 166016"/>
                  <a:gd name="connsiteX15" fmla="*/ 49733 w 119871"/>
                  <a:gd name="connsiteY15" fmla="*/ 72842 h 166016"/>
                  <a:gd name="connsiteX16" fmla="*/ 73170 w 119871"/>
                  <a:gd name="connsiteY16" fmla="*/ 64600 h 166016"/>
                  <a:gd name="connsiteX17" fmla="*/ 86354 w 119871"/>
                  <a:gd name="connsiteY17" fmla="*/ 81084 h 166016"/>
                  <a:gd name="connsiteX18" fmla="*/ 71217 w 119871"/>
                  <a:gd name="connsiteY18" fmla="*/ 133833 h 166016"/>
                  <a:gd name="connsiteX19" fmla="*/ 68043 w 119871"/>
                  <a:gd name="connsiteY19" fmla="*/ 146784 h 166016"/>
                  <a:gd name="connsiteX20" fmla="*/ 88063 w 119871"/>
                  <a:gd name="connsiteY20" fmla="*/ 166094 h 166016"/>
                  <a:gd name="connsiteX21" fmla="*/ 120045 w 119871"/>
                  <a:gd name="connsiteY21" fmla="*/ 129829 h 166016"/>
                  <a:gd name="connsiteX22" fmla="*/ 117115 w 119871"/>
                  <a:gd name="connsiteY22" fmla="*/ 127475 h 166016"/>
                  <a:gd name="connsiteX23" fmla="*/ 113453 w 119871"/>
                  <a:gd name="connsiteY23" fmla="*/ 131713 h 166016"/>
                  <a:gd name="connsiteX24" fmla="*/ 88551 w 119871"/>
                  <a:gd name="connsiteY24" fmla="*/ 160913 h 166016"/>
                  <a:gd name="connsiteX25" fmla="*/ 82692 w 119871"/>
                  <a:gd name="connsiteY25" fmla="*/ 153142 h 166016"/>
                  <a:gd name="connsiteX26" fmla="*/ 87086 w 119871"/>
                  <a:gd name="connsiteY26" fmla="*/ 136423 h 166016"/>
                  <a:gd name="connsiteX27" fmla="*/ 101978 w 119871"/>
                  <a:gd name="connsiteY27" fmla="*/ 84616 h 166016"/>
                  <a:gd name="connsiteX28" fmla="*/ 73903 w 119871"/>
                  <a:gd name="connsiteY28" fmla="*/ 59419 h 166016"/>
                  <a:gd name="connsiteX29" fmla="*/ 37770 w 119871"/>
                  <a:gd name="connsiteY29" fmla="*/ 77552 h 166016"/>
                  <a:gd name="connsiteX30" fmla="*/ 56813 w 119871"/>
                  <a:gd name="connsiteY30" fmla="*/ 2668 h 16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9871" h="166016">
                    <a:moveTo>
                      <a:pt x="56813" y="2668"/>
                    </a:moveTo>
                    <a:cubicBezTo>
                      <a:pt x="56813" y="2432"/>
                      <a:pt x="56813" y="77"/>
                      <a:pt x="53639" y="77"/>
                    </a:cubicBezTo>
                    <a:cubicBezTo>
                      <a:pt x="48024" y="77"/>
                      <a:pt x="30202" y="1961"/>
                      <a:pt x="23855" y="2432"/>
                    </a:cubicBezTo>
                    <a:cubicBezTo>
                      <a:pt x="21901" y="2668"/>
                      <a:pt x="19216" y="2903"/>
                      <a:pt x="19216" y="7142"/>
                    </a:cubicBezTo>
                    <a:cubicBezTo>
                      <a:pt x="19216" y="9968"/>
                      <a:pt x="21413" y="9968"/>
                      <a:pt x="25075" y="9968"/>
                    </a:cubicBezTo>
                    <a:cubicBezTo>
                      <a:pt x="36794" y="9968"/>
                      <a:pt x="37282" y="11616"/>
                      <a:pt x="37282" y="13971"/>
                    </a:cubicBezTo>
                    <a:lnTo>
                      <a:pt x="36550" y="18681"/>
                    </a:lnTo>
                    <a:lnTo>
                      <a:pt x="1150" y="154320"/>
                    </a:lnTo>
                    <a:cubicBezTo>
                      <a:pt x="173" y="157617"/>
                      <a:pt x="173" y="158088"/>
                      <a:pt x="173" y="159500"/>
                    </a:cubicBezTo>
                    <a:cubicBezTo>
                      <a:pt x="173" y="164917"/>
                      <a:pt x="5056" y="166094"/>
                      <a:pt x="7253" y="166094"/>
                    </a:cubicBezTo>
                    <a:cubicBezTo>
                      <a:pt x="11159" y="166094"/>
                      <a:pt x="15066" y="163268"/>
                      <a:pt x="16286" y="159971"/>
                    </a:cubicBezTo>
                    <a:lnTo>
                      <a:pt x="20925" y="142075"/>
                    </a:lnTo>
                    <a:lnTo>
                      <a:pt x="26296" y="120881"/>
                    </a:lnTo>
                    <a:cubicBezTo>
                      <a:pt x="27761" y="115700"/>
                      <a:pt x="29226" y="110520"/>
                      <a:pt x="30446" y="105104"/>
                    </a:cubicBezTo>
                    <a:cubicBezTo>
                      <a:pt x="30935" y="103691"/>
                      <a:pt x="32888" y="95920"/>
                      <a:pt x="33132" y="94507"/>
                    </a:cubicBezTo>
                    <a:cubicBezTo>
                      <a:pt x="33864" y="92387"/>
                      <a:pt x="41432" y="79200"/>
                      <a:pt x="49733" y="72842"/>
                    </a:cubicBezTo>
                    <a:cubicBezTo>
                      <a:pt x="55104" y="69074"/>
                      <a:pt x="62672" y="64600"/>
                      <a:pt x="73170" y="64600"/>
                    </a:cubicBezTo>
                    <a:cubicBezTo>
                      <a:pt x="83668" y="64600"/>
                      <a:pt x="86354" y="72607"/>
                      <a:pt x="86354" y="81084"/>
                    </a:cubicBezTo>
                    <a:cubicBezTo>
                      <a:pt x="86354" y="93800"/>
                      <a:pt x="77077" y="119468"/>
                      <a:pt x="71217" y="133833"/>
                    </a:cubicBezTo>
                    <a:cubicBezTo>
                      <a:pt x="69264" y="139249"/>
                      <a:pt x="68043" y="142075"/>
                      <a:pt x="68043" y="146784"/>
                    </a:cubicBezTo>
                    <a:cubicBezTo>
                      <a:pt x="68043" y="157852"/>
                      <a:pt x="76588" y="166094"/>
                      <a:pt x="88063" y="166094"/>
                    </a:cubicBezTo>
                    <a:cubicBezTo>
                      <a:pt x="111012" y="166094"/>
                      <a:pt x="120045" y="131713"/>
                      <a:pt x="120045" y="129829"/>
                    </a:cubicBezTo>
                    <a:cubicBezTo>
                      <a:pt x="120045" y="127475"/>
                      <a:pt x="117847" y="127475"/>
                      <a:pt x="117115" y="127475"/>
                    </a:cubicBezTo>
                    <a:cubicBezTo>
                      <a:pt x="114674" y="127475"/>
                      <a:pt x="114674" y="128181"/>
                      <a:pt x="113453" y="131713"/>
                    </a:cubicBezTo>
                    <a:cubicBezTo>
                      <a:pt x="109791" y="144194"/>
                      <a:pt x="101978" y="160913"/>
                      <a:pt x="88551" y="160913"/>
                    </a:cubicBezTo>
                    <a:cubicBezTo>
                      <a:pt x="84401" y="160913"/>
                      <a:pt x="82692" y="158559"/>
                      <a:pt x="82692" y="153142"/>
                    </a:cubicBezTo>
                    <a:cubicBezTo>
                      <a:pt x="82692" y="147255"/>
                      <a:pt x="84889" y="141604"/>
                      <a:pt x="87086" y="136423"/>
                    </a:cubicBezTo>
                    <a:cubicBezTo>
                      <a:pt x="90992" y="126297"/>
                      <a:pt x="101978" y="98274"/>
                      <a:pt x="101978" y="84616"/>
                    </a:cubicBezTo>
                    <a:cubicBezTo>
                      <a:pt x="101978" y="69310"/>
                      <a:pt x="92213" y="59419"/>
                      <a:pt x="73903" y="59419"/>
                    </a:cubicBezTo>
                    <a:cubicBezTo>
                      <a:pt x="58522" y="59419"/>
                      <a:pt x="46803" y="66719"/>
                      <a:pt x="37770" y="77552"/>
                    </a:cubicBezTo>
                    <a:lnTo>
                      <a:pt x="56813" y="2668"/>
                    </a:lnTo>
                    <a:close/>
                  </a:path>
                </a:pathLst>
              </a:custGeom>
              <a:solidFill>
                <a:srgbClr val="FF1A1A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0" name="Forme libre 309">
                <a:extLst>
                  <a:ext uri="{FF2B5EF4-FFF2-40B4-BE49-F238E27FC236}">
                    <a16:creationId xmlns:a16="http://schemas.microsoft.com/office/drawing/2014/main" id="{76A7873C-3C0D-C0DF-5941-88F4B0AAD015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11424641" y="6702327"/>
                <a:ext cx="91429" cy="74342"/>
              </a:xfrm>
              <a:custGeom>
                <a:avLst/>
                <a:gdLst>
                  <a:gd name="connsiteX0" fmla="*/ 34529 w 91429"/>
                  <a:gd name="connsiteY0" fmla="*/ 55300 h 74342"/>
                  <a:gd name="connsiteX1" fmla="*/ 18465 w 91429"/>
                  <a:gd name="connsiteY1" fmla="*/ 69806 h 74342"/>
                  <a:gd name="connsiteX2" fmla="*/ 9236 w 91429"/>
                  <a:gd name="connsiteY2" fmla="*/ 67498 h 74342"/>
                  <a:gd name="connsiteX3" fmla="*/ 16756 w 91429"/>
                  <a:gd name="connsiteY3" fmla="*/ 58432 h 74342"/>
                  <a:gd name="connsiteX4" fmla="*/ 9920 w 91429"/>
                  <a:gd name="connsiteY4" fmla="*/ 52333 h 74342"/>
                  <a:gd name="connsiteX5" fmla="*/ 179 w 91429"/>
                  <a:gd name="connsiteY5" fmla="*/ 62388 h 74342"/>
                  <a:gd name="connsiteX6" fmla="*/ 18123 w 91429"/>
                  <a:gd name="connsiteY6" fmla="*/ 74421 h 74342"/>
                  <a:gd name="connsiteX7" fmla="*/ 37263 w 91429"/>
                  <a:gd name="connsiteY7" fmla="*/ 62718 h 74342"/>
                  <a:gd name="connsiteX8" fmla="*/ 57600 w 91429"/>
                  <a:gd name="connsiteY8" fmla="*/ 74421 h 74342"/>
                  <a:gd name="connsiteX9" fmla="*/ 87678 w 91429"/>
                  <a:gd name="connsiteY9" fmla="*/ 49201 h 74342"/>
                  <a:gd name="connsiteX10" fmla="*/ 84943 w 91429"/>
                  <a:gd name="connsiteY10" fmla="*/ 47058 h 74342"/>
                  <a:gd name="connsiteX11" fmla="*/ 81696 w 91429"/>
                  <a:gd name="connsiteY11" fmla="*/ 49860 h 74342"/>
                  <a:gd name="connsiteX12" fmla="*/ 58284 w 91429"/>
                  <a:gd name="connsiteY12" fmla="*/ 69806 h 74342"/>
                  <a:gd name="connsiteX13" fmla="*/ 47859 w 91429"/>
                  <a:gd name="connsiteY13" fmla="*/ 59091 h 74342"/>
                  <a:gd name="connsiteX14" fmla="*/ 56746 w 91429"/>
                  <a:gd name="connsiteY14" fmla="*/ 21508 h 74342"/>
                  <a:gd name="connsiteX15" fmla="*/ 73493 w 91429"/>
                  <a:gd name="connsiteY15" fmla="*/ 4694 h 74342"/>
                  <a:gd name="connsiteX16" fmla="*/ 82722 w 91429"/>
                  <a:gd name="connsiteY16" fmla="*/ 7002 h 74342"/>
                  <a:gd name="connsiteX17" fmla="*/ 75202 w 91429"/>
                  <a:gd name="connsiteY17" fmla="*/ 16068 h 74342"/>
                  <a:gd name="connsiteX18" fmla="*/ 82038 w 91429"/>
                  <a:gd name="connsiteY18" fmla="*/ 22167 h 74342"/>
                  <a:gd name="connsiteX19" fmla="*/ 91608 w 91429"/>
                  <a:gd name="connsiteY19" fmla="*/ 12112 h 74342"/>
                  <a:gd name="connsiteX20" fmla="*/ 73835 w 91429"/>
                  <a:gd name="connsiteY20" fmla="*/ 79 h 74342"/>
                  <a:gd name="connsiteX21" fmla="*/ 54695 w 91429"/>
                  <a:gd name="connsiteY21" fmla="*/ 11782 h 74342"/>
                  <a:gd name="connsiteX22" fmla="*/ 34187 w 91429"/>
                  <a:gd name="connsiteY22" fmla="*/ 79 h 74342"/>
                  <a:gd name="connsiteX23" fmla="*/ 4110 w 91429"/>
                  <a:gd name="connsiteY23" fmla="*/ 25299 h 74342"/>
                  <a:gd name="connsiteX24" fmla="*/ 7015 w 91429"/>
                  <a:gd name="connsiteY24" fmla="*/ 27442 h 74342"/>
                  <a:gd name="connsiteX25" fmla="*/ 10262 w 91429"/>
                  <a:gd name="connsiteY25" fmla="*/ 24640 h 74342"/>
                  <a:gd name="connsiteX26" fmla="*/ 33675 w 91429"/>
                  <a:gd name="connsiteY26" fmla="*/ 4694 h 74342"/>
                  <a:gd name="connsiteX27" fmla="*/ 43928 w 91429"/>
                  <a:gd name="connsiteY27" fmla="*/ 15574 h 74342"/>
                  <a:gd name="connsiteX28" fmla="*/ 40340 w 91429"/>
                  <a:gd name="connsiteY28" fmla="*/ 32717 h 74342"/>
                  <a:gd name="connsiteX29" fmla="*/ 34529 w 91429"/>
                  <a:gd name="connsiteY29" fmla="*/ 55300 h 74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1429" h="74342">
                    <a:moveTo>
                      <a:pt x="34529" y="55300"/>
                    </a:moveTo>
                    <a:cubicBezTo>
                      <a:pt x="32820" y="60905"/>
                      <a:pt x="27181" y="69806"/>
                      <a:pt x="18465" y="69806"/>
                    </a:cubicBezTo>
                    <a:cubicBezTo>
                      <a:pt x="17952" y="69806"/>
                      <a:pt x="12825" y="69806"/>
                      <a:pt x="9236" y="67498"/>
                    </a:cubicBezTo>
                    <a:cubicBezTo>
                      <a:pt x="16243" y="65355"/>
                      <a:pt x="16756" y="59421"/>
                      <a:pt x="16756" y="58432"/>
                    </a:cubicBezTo>
                    <a:cubicBezTo>
                      <a:pt x="16756" y="54805"/>
                      <a:pt x="13851" y="52333"/>
                      <a:pt x="9920" y="52333"/>
                    </a:cubicBezTo>
                    <a:cubicBezTo>
                      <a:pt x="5135" y="52333"/>
                      <a:pt x="179" y="56289"/>
                      <a:pt x="179" y="62388"/>
                    </a:cubicBezTo>
                    <a:cubicBezTo>
                      <a:pt x="179" y="70630"/>
                      <a:pt x="9749" y="74421"/>
                      <a:pt x="18123" y="74421"/>
                    </a:cubicBezTo>
                    <a:cubicBezTo>
                      <a:pt x="25984" y="74421"/>
                      <a:pt x="32991" y="69641"/>
                      <a:pt x="37263" y="62718"/>
                    </a:cubicBezTo>
                    <a:cubicBezTo>
                      <a:pt x="41365" y="71454"/>
                      <a:pt x="50764" y="74421"/>
                      <a:pt x="57600" y="74421"/>
                    </a:cubicBezTo>
                    <a:cubicBezTo>
                      <a:pt x="77253" y="74421"/>
                      <a:pt x="87678" y="53816"/>
                      <a:pt x="87678" y="49201"/>
                    </a:cubicBezTo>
                    <a:cubicBezTo>
                      <a:pt x="87678" y="47058"/>
                      <a:pt x="85456" y="47058"/>
                      <a:pt x="84943" y="47058"/>
                    </a:cubicBezTo>
                    <a:cubicBezTo>
                      <a:pt x="82551" y="47058"/>
                      <a:pt x="82380" y="47882"/>
                      <a:pt x="81696" y="49860"/>
                    </a:cubicBezTo>
                    <a:cubicBezTo>
                      <a:pt x="78108" y="61234"/>
                      <a:pt x="67854" y="69806"/>
                      <a:pt x="58284" y="69806"/>
                    </a:cubicBezTo>
                    <a:cubicBezTo>
                      <a:pt x="51448" y="69806"/>
                      <a:pt x="47859" y="65355"/>
                      <a:pt x="47859" y="59091"/>
                    </a:cubicBezTo>
                    <a:cubicBezTo>
                      <a:pt x="47859" y="54805"/>
                      <a:pt x="51961" y="39805"/>
                      <a:pt x="56746" y="21508"/>
                    </a:cubicBezTo>
                    <a:cubicBezTo>
                      <a:pt x="60164" y="8815"/>
                      <a:pt x="67854" y="4694"/>
                      <a:pt x="73493" y="4694"/>
                    </a:cubicBezTo>
                    <a:cubicBezTo>
                      <a:pt x="73835" y="4694"/>
                      <a:pt x="79133" y="4694"/>
                      <a:pt x="82722" y="7002"/>
                    </a:cubicBezTo>
                    <a:cubicBezTo>
                      <a:pt x="77253" y="8486"/>
                      <a:pt x="75202" y="13101"/>
                      <a:pt x="75202" y="16068"/>
                    </a:cubicBezTo>
                    <a:cubicBezTo>
                      <a:pt x="75202" y="19695"/>
                      <a:pt x="78108" y="22167"/>
                      <a:pt x="82038" y="22167"/>
                    </a:cubicBezTo>
                    <a:cubicBezTo>
                      <a:pt x="85969" y="22167"/>
                      <a:pt x="91608" y="19035"/>
                      <a:pt x="91608" y="12112"/>
                    </a:cubicBezTo>
                    <a:cubicBezTo>
                      <a:pt x="91608" y="2881"/>
                      <a:pt x="80671" y="79"/>
                      <a:pt x="73835" y="79"/>
                    </a:cubicBezTo>
                    <a:cubicBezTo>
                      <a:pt x="65290" y="79"/>
                      <a:pt x="58455" y="5519"/>
                      <a:pt x="54695" y="11782"/>
                    </a:cubicBezTo>
                    <a:cubicBezTo>
                      <a:pt x="51619" y="5024"/>
                      <a:pt x="43757" y="79"/>
                      <a:pt x="34187" y="79"/>
                    </a:cubicBezTo>
                    <a:cubicBezTo>
                      <a:pt x="15047" y="79"/>
                      <a:pt x="4110" y="20354"/>
                      <a:pt x="4110" y="25299"/>
                    </a:cubicBezTo>
                    <a:cubicBezTo>
                      <a:pt x="4110" y="27442"/>
                      <a:pt x="6502" y="27442"/>
                      <a:pt x="7015" y="27442"/>
                    </a:cubicBezTo>
                    <a:cubicBezTo>
                      <a:pt x="9236" y="27442"/>
                      <a:pt x="9407" y="26783"/>
                      <a:pt x="10262" y="24640"/>
                    </a:cubicBezTo>
                    <a:cubicBezTo>
                      <a:pt x="14534" y="11782"/>
                      <a:pt x="25301" y="4694"/>
                      <a:pt x="33675" y="4694"/>
                    </a:cubicBezTo>
                    <a:cubicBezTo>
                      <a:pt x="39314" y="4694"/>
                      <a:pt x="43928" y="7661"/>
                      <a:pt x="43928" y="15574"/>
                    </a:cubicBezTo>
                    <a:cubicBezTo>
                      <a:pt x="43928" y="18870"/>
                      <a:pt x="41878" y="27112"/>
                      <a:pt x="40340" y="32717"/>
                    </a:cubicBezTo>
                    <a:lnTo>
                      <a:pt x="34529" y="55300"/>
                    </a:lnTo>
                    <a:close/>
                  </a:path>
                </a:pathLst>
              </a:custGeom>
              <a:solidFill>
                <a:srgbClr val="FF1A1A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1" name="Forme libre 310">
                <a:extLst>
                  <a:ext uri="{FF2B5EF4-FFF2-40B4-BE49-F238E27FC236}">
                    <a16:creationId xmlns:a16="http://schemas.microsoft.com/office/drawing/2014/main" id="{44007A75-E65D-6DDA-941C-0101928E81A2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11563524" y="6563086"/>
                <a:ext cx="56639" cy="235484"/>
              </a:xfrm>
              <a:custGeom>
                <a:avLst/>
                <a:gdLst>
                  <a:gd name="connsiteX0" fmla="*/ 56824 w 56639"/>
                  <a:gd name="connsiteY0" fmla="*/ 233207 h 235484"/>
                  <a:gd name="connsiteX1" fmla="*/ 52674 w 56639"/>
                  <a:gd name="connsiteY1" fmla="*/ 228027 h 235484"/>
                  <a:gd name="connsiteX2" fmla="*/ 14344 w 56639"/>
                  <a:gd name="connsiteY2" fmla="*/ 117820 h 235484"/>
                  <a:gd name="connsiteX3" fmla="*/ 53650 w 56639"/>
                  <a:gd name="connsiteY3" fmla="*/ 6435 h 235484"/>
                  <a:gd name="connsiteX4" fmla="*/ 56824 w 56639"/>
                  <a:gd name="connsiteY4" fmla="*/ 2432 h 235484"/>
                  <a:gd name="connsiteX5" fmla="*/ 54382 w 56639"/>
                  <a:gd name="connsiteY5" fmla="*/ 77 h 235484"/>
                  <a:gd name="connsiteX6" fmla="*/ 15565 w 56639"/>
                  <a:gd name="connsiteY6" fmla="*/ 45997 h 235484"/>
                  <a:gd name="connsiteX7" fmla="*/ 184 w 56639"/>
                  <a:gd name="connsiteY7" fmla="*/ 117820 h 235484"/>
                  <a:gd name="connsiteX8" fmla="*/ 16297 w 56639"/>
                  <a:gd name="connsiteY8" fmla="*/ 191291 h 235484"/>
                  <a:gd name="connsiteX9" fmla="*/ 54382 w 56639"/>
                  <a:gd name="connsiteY9" fmla="*/ 235562 h 235484"/>
                  <a:gd name="connsiteX10" fmla="*/ 56824 w 56639"/>
                  <a:gd name="connsiteY10" fmla="*/ 233207 h 23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639" h="235484">
                    <a:moveTo>
                      <a:pt x="56824" y="233207"/>
                    </a:moveTo>
                    <a:cubicBezTo>
                      <a:pt x="56824" y="232501"/>
                      <a:pt x="56824" y="232030"/>
                      <a:pt x="52674" y="228027"/>
                    </a:cubicBezTo>
                    <a:cubicBezTo>
                      <a:pt x="22156" y="198355"/>
                      <a:pt x="14344" y="153849"/>
                      <a:pt x="14344" y="117820"/>
                    </a:cubicBezTo>
                    <a:cubicBezTo>
                      <a:pt x="14344" y="76845"/>
                      <a:pt x="23621" y="35871"/>
                      <a:pt x="53650" y="6435"/>
                    </a:cubicBezTo>
                    <a:cubicBezTo>
                      <a:pt x="56824" y="3610"/>
                      <a:pt x="56824" y="3139"/>
                      <a:pt x="56824" y="2432"/>
                    </a:cubicBezTo>
                    <a:cubicBezTo>
                      <a:pt x="56824" y="784"/>
                      <a:pt x="55847" y="77"/>
                      <a:pt x="54382" y="77"/>
                    </a:cubicBezTo>
                    <a:cubicBezTo>
                      <a:pt x="51941" y="77"/>
                      <a:pt x="29969" y="16090"/>
                      <a:pt x="15565" y="45997"/>
                    </a:cubicBezTo>
                    <a:cubicBezTo>
                      <a:pt x="3114" y="71900"/>
                      <a:pt x="184" y="98039"/>
                      <a:pt x="184" y="117820"/>
                    </a:cubicBezTo>
                    <a:cubicBezTo>
                      <a:pt x="184" y="136188"/>
                      <a:pt x="2870" y="164681"/>
                      <a:pt x="16297" y="191291"/>
                    </a:cubicBezTo>
                    <a:cubicBezTo>
                      <a:pt x="30945" y="220256"/>
                      <a:pt x="51941" y="235562"/>
                      <a:pt x="54382" y="235562"/>
                    </a:cubicBezTo>
                    <a:cubicBezTo>
                      <a:pt x="55847" y="235562"/>
                      <a:pt x="56824" y="234856"/>
                      <a:pt x="56824" y="2332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2" name="Forme libre 311">
                <a:extLst>
                  <a:ext uri="{FF2B5EF4-FFF2-40B4-BE49-F238E27FC236}">
                    <a16:creationId xmlns:a16="http://schemas.microsoft.com/office/drawing/2014/main" id="{DF51436D-BA3B-4370-6593-9DD447CF22BD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11640156" y="6580276"/>
                <a:ext cx="166013" cy="159423"/>
              </a:xfrm>
              <a:custGeom>
                <a:avLst/>
                <a:gdLst>
                  <a:gd name="connsiteX0" fmla="*/ 98575 w 166013"/>
                  <a:gd name="connsiteY0" fmla="*/ 16561 h 159423"/>
                  <a:gd name="connsiteX1" fmla="*/ 104190 w 166013"/>
                  <a:gd name="connsiteY1" fmla="*/ 7848 h 159423"/>
                  <a:gd name="connsiteX2" fmla="*/ 119571 w 166013"/>
                  <a:gd name="connsiteY2" fmla="*/ 7377 h 159423"/>
                  <a:gd name="connsiteX3" fmla="*/ 155215 w 166013"/>
                  <a:gd name="connsiteY3" fmla="*/ 26687 h 159423"/>
                  <a:gd name="connsiteX4" fmla="*/ 153262 w 166013"/>
                  <a:gd name="connsiteY4" fmla="*/ 45526 h 159423"/>
                  <a:gd name="connsiteX5" fmla="*/ 152530 w 166013"/>
                  <a:gd name="connsiteY5" fmla="*/ 50000 h 159423"/>
                  <a:gd name="connsiteX6" fmla="*/ 155459 w 166013"/>
                  <a:gd name="connsiteY6" fmla="*/ 53061 h 159423"/>
                  <a:gd name="connsiteX7" fmla="*/ 159121 w 166013"/>
                  <a:gd name="connsiteY7" fmla="*/ 47645 h 159423"/>
                  <a:gd name="connsiteX8" fmla="*/ 165713 w 166013"/>
                  <a:gd name="connsiteY8" fmla="*/ 6671 h 159423"/>
                  <a:gd name="connsiteX9" fmla="*/ 166201 w 166013"/>
                  <a:gd name="connsiteY9" fmla="*/ 2668 h 159423"/>
                  <a:gd name="connsiteX10" fmla="*/ 159610 w 166013"/>
                  <a:gd name="connsiteY10" fmla="*/ 77 h 159423"/>
                  <a:gd name="connsiteX11" fmla="*/ 24113 w 166013"/>
                  <a:gd name="connsiteY11" fmla="*/ 77 h 159423"/>
                  <a:gd name="connsiteX12" fmla="*/ 16301 w 166013"/>
                  <a:gd name="connsiteY12" fmla="*/ 4787 h 159423"/>
                  <a:gd name="connsiteX13" fmla="*/ 1653 w 166013"/>
                  <a:gd name="connsiteY13" fmla="*/ 46232 h 159423"/>
                  <a:gd name="connsiteX14" fmla="*/ 188 w 166013"/>
                  <a:gd name="connsiteY14" fmla="*/ 50471 h 159423"/>
                  <a:gd name="connsiteX15" fmla="*/ 3118 w 166013"/>
                  <a:gd name="connsiteY15" fmla="*/ 53061 h 159423"/>
                  <a:gd name="connsiteX16" fmla="*/ 7268 w 166013"/>
                  <a:gd name="connsiteY16" fmla="*/ 48116 h 159423"/>
                  <a:gd name="connsiteX17" fmla="*/ 62931 w 166013"/>
                  <a:gd name="connsiteY17" fmla="*/ 7377 h 159423"/>
                  <a:gd name="connsiteX18" fmla="*/ 72453 w 166013"/>
                  <a:gd name="connsiteY18" fmla="*/ 7377 h 159423"/>
                  <a:gd name="connsiteX19" fmla="*/ 79288 w 166013"/>
                  <a:gd name="connsiteY19" fmla="*/ 10203 h 159423"/>
                  <a:gd name="connsiteX20" fmla="*/ 78312 w 166013"/>
                  <a:gd name="connsiteY20" fmla="*/ 15148 h 159423"/>
                  <a:gd name="connsiteX21" fmla="*/ 45597 w 166013"/>
                  <a:gd name="connsiteY21" fmla="*/ 140897 h 159423"/>
                  <a:gd name="connsiteX22" fmla="*/ 16545 w 166013"/>
                  <a:gd name="connsiteY22" fmla="*/ 152200 h 159423"/>
                  <a:gd name="connsiteX23" fmla="*/ 6291 w 166013"/>
                  <a:gd name="connsiteY23" fmla="*/ 156675 h 159423"/>
                  <a:gd name="connsiteX24" fmla="*/ 10442 w 166013"/>
                  <a:gd name="connsiteY24" fmla="*/ 159500 h 159423"/>
                  <a:gd name="connsiteX25" fmla="*/ 30461 w 166013"/>
                  <a:gd name="connsiteY25" fmla="*/ 159030 h 159423"/>
                  <a:gd name="connsiteX26" fmla="*/ 51213 w 166013"/>
                  <a:gd name="connsiteY26" fmla="*/ 158794 h 159423"/>
                  <a:gd name="connsiteX27" fmla="*/ 71476 w 166013"/>
                  <a:gd name="connsiteY27" fmla="*/ 159030 h 159423"/>
                  <a:gd name="connsiteX28" fmla="*/ 92716 w 166013"/>
                  <a:gd name="connsiteY28" fmla="*/ 159500 h 159423"/>
                  <a:gd name="connsiteX29" fmla="*/ 98087 w 166013"/>
                  <a:gd name="connsiteY29" fmla="*/ 154791 h 159423"/>
                  <a:gd name="connsiteX30" fmla="*/ 89786 w 166013"/>
                  <a:gd name="connsiteY30" fmla="*/ 152200 h 159423"/>
                  <a:gd name="connsiteX31" fmla="*/ 74161 w 166013"/>
                  <a:gd name="connsiteY31" fmla="*/ 151729 h 159423"/>
                  <a:gd name="connsiteX32" fmla="*/ 65128 w 166013"/>
                  <a:gd name="connsiteY32" fmla="*/ 146549 h 159423"/>
                  <a:gd name="connsiteX33" fmla="*/ 66105 w 166013"/>
                  <a:gd name="connsiteY33" fmla="*/ 141604 h 159423"/>
                  <a:gd name="connsiteX34" fmla="*/ 98575 w 166013"/>
                  <a:gd name="connsiteY34" fmla="*/ 16561 h 15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6013" h="159423">
                    <a:moveTo>
                      <a:pt x="98575" y="16561"/>
                    </a:moveTo>
                    <a:cubicBezTo>
                      <a:pt x="100284" y="9968"/>
                      <a:pt x="101261" y="8555"/>
                      <a:pt x="104190" y="7848"/>
                    </a:cubicBezTo>
                    <a:cubicBezTo>
                      <a:pt x="106388" y="7377"/>
                      <a:pt x="114444" y="7377"/>
                      <a:pt x="119571" y="7377"/>
                    </a:cubicBezTo>
                    <a:cubicBezTo>
                      <a:pt x="144229" y="7377"/>
                      <a:pt x="155215" y="8319"/>
                      <a:pt x="155215" y="26687"/>
                    </a:cubicBezTo>
                    <a:cubicBezTo>
                      <a:pt x="155215" y="30219"/>
                      <a:pt x="154238" y="39403"/>
                      <a:pt x="153262" y="45526"/>
                    </a:cubicBezTo>
                    <a:cubicBezTo>
                      <a:pt x="153018" y="46468"/>
                      <a:pt x="152530" y="49294"/>
                      <a:pt x="152530" y="50000"/>
                    </a:cubicBezTo>
                    <a:cubicBezTo>
                      <a:pt x="152530" y="51413"/>
                      <a:pt x="153262" y="53061"/>
                      <a:pt x="155459" y="53061"/>
                    </a:cubicBezTo>
                    <a:cubicBezTo>
                      <a:pt x="158145" y="53061"/>
                      <a:pt x="158633" y="51178"/>
                      <a:pt x="159121" y="47645"/>
                    </a:cubicBezTo>
                    <a:lnTo>
                      <a:pt x="165713" y="6671"/>
                    </a:lnTo>
                    <a:cubicBezTo>
                      <a:pt x="165957" y="5729"/>
                      <a:pt x="166201" y="3374"/>
                      <a:pt x="166201" y="2668"/>
                    </a:cubicBezTo>
                    <a:cubicBezTo>
                      <a:pt x="166201" y="77"/>
                      <a:pt x="163760" y="77"/>
                      <a:pt x="159610" y="77"/>
                    </a:cubicBezTo>
                    <a:lnTo>
                      <a:pt x="24113" y="77"/>
                    </a:lnTo>
                    <a:cubicBezTo>
                      <a:pt x="18254" y="77"/>
                      <a:pt x="18010" y="313"/>
                      <a:pt x="16301" y="4787"/>
                    </a:cubicBezTo>
                    <a:lnTo>
                      <a:pt x="1653" y="46232"/>
                    </a:lnTo>
                    <a:cubicBezTo>
                      <a:pt x="1409" y="46703"/>
                      <a:pt x="188" y="50000"/>
                      <a:pt x="188" y="50471"/>
                    </a:cubicBezTo>
                    <a:cubicBezTo>
                      <a:pt x="188" y="51884"/>
                      <a:pt x="1409" y="53061"/>
                      <a:pt x="3118" y="53061"/>
                    </a:cubicBezTo>
                    <a:cubicBezTo>
                      <a:pt x="5559" y="53061"/>
                      <a:pt x="5803" y="51884"/>
                      <a:pt x="7268" y="48116"/>
                    </a:cubicBezTo>
                    <a:cubicBezTo>
                      <a:pt x="20451" y="11616"/>
                      <a:pt x="26799" y="7377"/>
                      <a:pt x="62931" y="7377"/>
                    </a:cubicBezTo>
                    <a:lnTo>
                      <a:pt x="72453" y="7377"/>
                    </a:lnTo>
                    <a:cubicBezTo>
                      <a:pt x="79288" y="7377"/>
                      <a:pt x="79288" y="8319"/>
                      <a:pt x="79288" y="10203"/>
                    </a:cubicBezTo>
                    <a:cubicBezTo>
                      <a:pt x="79288" y="11616"/>
                      <a:pt x="78556" y="14442"/>
                      <a:pt x="78312" y="15148"/>
                    </a:cubicBezTo>
                    <a:lnTo>
                      <a:pt x="45597" y="140897"/>
                    </a:lnTo>
                    <a:cubicBezTo>
                      <a:pt x="43400" y="149610"/>
                      <a:pt x="42668" y="152200"/>
                      <a:pt x="16545" y="152200"/>
                    </a:cubicBezTo>
                    <a:cubicBezTo>
                      <a:pt x="7756" y="152200"/>
                      <a:pt x="6291" y="152200"/>
                      <a:pt x="6291" y="156675"/>
                    </a:cubicBezTo>
                    <a:cubicBezTo>
                      <a:pt x="6291" y="159500"/>
                      <a:pt x="8977" y="159500"/>
                      <a:pt x="10442" y="159500"/>
                    </a:cubicBezTo>
                    <a:cubicBezTo>
                      <a:pt x="17033" y="159500"/>
                      <a:pt x="23869" y="159030"/>
                      <a:pt x="30461" y="159030"/>
                    </a:cubicBezTo>
                    <a:cubicBezTo>
                      <a:pt x="37297" y="159030"/>
                      <a:pt x="44377" y="158794"/>
                      <a:pt x="51213" y="158794"/>
                    </a:cubicBezTo>
                    <a:cubicBezTo>
                      <a:pt x="58048" y="158794"/>
                      <a:pt x="64884" y="159030"/>
                      <a:pt x="71476" y="159030"/>
                    </a:cubicBezTo>
                    <a:cubicBezTo>
                      <a:pt x="78556" y="159030"/>
                      <a:pt x="85880" y="159500"/>
                      <a:pt x="92716" y="159500"/>
                    </a:cubicBezTo>
                    <a:cubicBezTo>
                      <a:pt x="95157" y="159500"/>
                      <a:pt x="98087" y="159500"/>
                      <a:pt x="98087" y="154791"/>
                    </a:cubicBezTo>
                    <a:cubicBezTo>
                      <a:pt x="98087" y="152200"/>
                      <a:pt x="96134" y="152200"/>
                      <a:pt x="89786" y="152200"/>
                    </a:cubicBezTo>
                    <a:cubicBezTo>
                      <a:pt x="83683" y="152200"/>
                      <a:pt x="80509" y="152200"/>
                      <a:pt x="74161" y="151729"/>
                    </a:cubicBezTo>
                    <a:cubicBezTo>
                      <a:pt x="67082" y="151023"/>
                      <a:pt x="65128" y="150317"/>
                      <a:pt x="65128" y="146549"/>
                    </a:cubicBezTo>
                    <a:cubicBezTo>
                      <a:pt x="65128" y="146313"/>
                      <a:pt x="65128" y="145136"/>
                      <a:pt x="66105" y="141604"/>
                    </a:cubicBezTo>
                    <a:lnTo>
                      <a:pt x="98575" y="16561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3" name="Forme libre 312">
                <a:extLst>
                  <a:ext uri="{FF2B5EF4-FFF2-40B4-BE49-F238E27FC236}">
                    <a16:creationId xmlns:a16="http://schemas.microsoft.com/office/drawing/2014/main" id="{DA612B3E-672B-C9ED-1B16-5D67C3238EF1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1790466" y="6662436"/>
                <a:ext cx="133640" cy="115882"/>
              </a:xfrm>
              <a:custGeom>
                <a:avLst/>
                <a:gdLst>
                  <a:gd name="connsiteX0" fmla="*/ 108884 w 133640"/>
                  <a:gd name="connsiteY0" fmla="*/ 19695 h 115882"/>
                  <a:gd name="connsiteX1" fmla="*/ 129904 w 133640"/>
                  <a:gd name="connsiteY1" fmla="*/ 6013 h 115882"/>
                  <a:gd name="connsiteX2" fmla="*/ 133834 w 133640"/>
                  <a:gd name="connsiteY2" fmla="*/ 2387 h 115882"/>
                  <a:gd name="connsiteX3" fmla="*/ 131442 w 133640"/>
                  <a:gd name="connsiteY3" fmla="*/ 79 h 115882"/>
                  <a:gd name="connsiteX4" fmla="*/ 117770 w 133640"/>
                  <a:gd name="connsiteY4" fmla="*/ 738 h 115882"/>
                  <a:gd name="connsiteX5" fmla="*/ 99997 w 133640"/>
                  <a:gd name="connsiteY5" fmla="*/ 79 h 115882"/>
                  <a:gd name="connsiteX6" fmla="*/ 96579 w 133640"/>
                  <a:gd name="connsiteY6" fmla="*/ 3705 h 115882"/>
                  <a:gd name="connsiteX7" fmla="*/ 99655 w 133640"/>
                  <a:gd name="connsiteY7" fmla="*/ 6013 h 115882"/>
                  <a:gd name="connsiteX8" fmla="*/ 106662 w 133640"/>
                  <a:gd name="connsiteY8" fmla="*/ 10793 h 115882"/>
                  <a:gd name="connsiteX9" fmla="*/ 103586 w 133640"/>
                  <a:gd name="connsiteY9" fmla="*/ 17387 h 115882"/>
                  <a:gd name="connsiteX10" fmla="*/ 47532 w 133640"/>
                  <a:gd name="connsiteY10" fmla="*/ 97169 h 115882"/>
                  <a:gd name="connsiteX11" fmla="*/ 31980 w 133640"/>
                  <a:gd name="connsiteY11" fmla="*/ 12936 h 115882"/>
                  <a:gd name="connsiteX12" fmla="*/ 31639 w 133640"/>
                  <a:gd name="connsiteY12" fmla="*/ 10464 h 115882"/>
                  <a:gd name="connsiteX13" fmla="*/ 42405 w 133640"/>
                  <a:gd name="connsiteY13" fmla="*/ 6013 h 115882"/>
                  <a:gd name="connsiteX14" fmla="*/ 47532 w 133640"/>
                  <a:gd name="connsiteY14" fmla="*/ 2387 h 115882"/>
                  <a:gd name="connsiteX15" fmla="*/ 44627 w 133640"/>
                  <a:gd name="connsiteY15" fmla="*/ 79 h 115882"/>
                  <a:gd name="connsiteX16" fmla="*/ 22581 w 133640"/>
                  <a:gd name="connsiteY16" fmla="*/ 738 h 115882"/>
                  <a:gd name="connsiteX17" fmla="*/ 3612 w 133640"/>
                  <a:gd name="connsiteY17" fmla="*/ 79 h 115882"/>
                  <a:gd name="connsiteX18" fmla="*/ 194 w 133640"/>
                  <a:gd name="connsiteY18" fmla="*/ 3705 h 115882"/>
                  <a:gd name="connsiteX19" fmla="*/ 4466 w 133640"/>
                  <a:gd name="connsiteY19" fmla="*/ 6013 h 115882"/>
                  <a:gd name="connsiteX20" fmla="*/ 15062 w 133640"/>
                  <a:gd name="connsiteY20" fmla="*/ 11288 h 115882"/>
                  <a:gd name="connsiteX21" fmla="*/ 33689 w 133640"/>
                  <a:gd name="connsiteY21" fmla="*/ 111510 h 115882"/>
                  <a:gd name="connsiteX22" fmla="*/ 37791 w 133640"/>
                  <a:gd name="connsiteY22" fmla="*/ 115961 h 115882"/>
                  <a:gd name="connsiteX23" fmla="*/ 43601 w 133640"/>
                  <a:gd name="connsiteY23" fmla="*/ 112334 h 115882"/>
                  <a:gd name="connsiteX24" fmla="*/ 108884 w 133640"/>
                  <a:gd name="connsiteY24" fmla="*/ 19695 h 11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0" h="115882">
                    <a:moveTo>
                      <a:pt x="108884" y="19695"/>
                    </a:moveTo>
                    <a:cubicBezTo>
                      <a:pt x="115207" y="10793"/>
                      <a:pt x="120675" y="6672"/>
                      <a:pt x="129904" y="6013"/>
                    </a:cubicBezTo>
                    <a:cubicBezTo>
                      <a:pt x="131955" y="5848"/>
                      <a:pt x="133834" y="5683"/>
                      <a:pt x="133834" y="2387"/>
                    </a:cubicBezTo>
                    <a:cubicBezTo>
                      <a:pt x="133834" y="1892"/>
                      <a:pt x="133493" y="79"/>
                      <a:pt x="131442" y="79"/>
                    </a:cubicBezTo>
                    <a:cubicBezTo>
                      <a:pt x="127340" y="79"/>
                      <a:pt x="122043" y="738"/>
                      <a:pt x="117770" y="738"/>
                    </a:cubicBezTo>
                    <a:cubicBezTo>
                      <a:pt x="112302" y="738"/>
                      <a:pt x="105124" y="79"/>
                      <a:pt x="99997" y="79"/>
                    </a:cubicBezTo>
                    <a:cubicBezTo>
                      <a:pt x="98459" y="79"/>
                      <a:pt x="96579" y="573"/>
                      <a:pt x="96579" y="3705"/>
                    </a:cubicBezTo>
                    <a:cubicBezTo>
                      <a:pt x="96579" y="5848"/>
                      <a:pt x="98972" y="6013"/>
                      <a:pt x="99655" y="6013"/>
                    </a:cubicBezTo>
                    <a:cubicBezTo>
                      <a:pt x="105124" y="6343"/>
                      <a:pt x="106662" y="8321"/>
                      <a:pt x="106662" y="10793"/>
                    </a:cubicBezTo>
                    <a:cubicBezTo>
                      <a:pt x="106662" y="13101"/>
                      <a:pt x="105466" y="14749"/>
                      <a:pt x="103586" y="17387"/>
                    </a:cubicBezTo>
                    <a:lnTo>
                      <a:pt x="47532" y="97169"/>
                    </a:lnTo>
                    <a:lnTo>
                      <a:pt x="31980" y="12936"/>
                    </a:lnTo>
                    <a:cubicBezTo>
                      <a:pt x="31639" y="11453"/>
                      <a:pt x="31639" y="11123"/>
                      <a:pt x="31639" y="10464"/>
                    </a:cubicBezTo>
                    <a:cubicBezTo>
                      <a:pt x="31639" y="6013"/>
                      <a:pt x="41209" y="6013"/>
                      <a:pt x="42405" y="6013"/>
                    </a:cubicBezTo>
                    <a:cubicBezTo>
                      <a:pt x="45310" y="6013"/>
                      <a:pt x="47532" y="6013"/>
                      <a:pt x="47532" y="2387"/>
                    </a:cubicBezTo>
                    <a:cubicBezTo>
                      <a:pt x="47532" y="2222"/>
                      <a:pt x="47361" y="79"/>
                      <a:pt x="44627" y="79"/>
                    </a:cubicBezTo>
                    <a:cubicBezTo>
                      <a:pt x="39671" y="79"/>
                      <a:pt x="27537" y="738"/>
                      <a:pt x="22581" y="738"/>
                    </a:cubicBezTo>
                    <a:cubicBezTo>
                      <a:pt x="18309" y="738"/>
                      <a:pt x="7884" y="79"/>
                      <a:pt x="3612" y="79"/>
                    </a:cubicBezTo>
                    <a:cubicBezTo>
                      <a:pt x="2074" y="79"/>
                      <a:pt x="194" y="573"/>
                      <a:pt x="194" y="3705"/>
                    </a:cubicBezTo>
                    <a:cubicBezTo>
                      <a:pt x="194" y="6013"/>
                      <a:pt x="2586" y="6013"/>
                      <a:pt x="4466" y="6013"/>
                    </a:cubicBezTo>
                    <a:cubicBezTo>
                      <a:pt x="14036" y="6013"/>
                      <a:pt x="14207" y="7002"/>
                      <a:pt x="15062" y="11288"/>
                    </a:cubicBezTo>
                    <a:lnTo>
                      <a:pt x="33689" y="111510"/>
                    </a:lnTo>
                    <a:cubicBezTo>
                      <a:pt x="34373" y="114972"/>
                      <a:pt x="34544" y="115961"/>
                      <a:pt x="37791" y="115961"/>
                    </a:cubicBezTo>
                    <a:cubicBezTo>
                      <a:pt x="41038" y="115961"/>
                      <a:pt x="41892" y="114807"/>
                      <a:pt x="43601" y="112334"/>
                    </a:cubicBezTo>
                    <a:lnTo>
                      <a:pt x="108884" y="19695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4" name="Forme libre 313">
                <a:extLst>
                  <a:ext uri="{FF2B5EF4-FFF2-40B4-BE49-F238E27FC236}">
                    <a16:creationId xmlns:a16="http://schemas.microsoft.com/office/drawing/2014/main" id="{62FF3418-DE92-87BA-7A36-F57766587D50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2021020" y="6676118"/>
                <a:ext cx="149167" cy="9419"/>
              </a:xfrm>
              <a:custGeom>
                <a:avLst/>
                <a:gdLst>
                  <a:gd name="connsiteX0" fmla="*/ 140826 w 149167"/>
                  <a:gd name="connsiteY0" fmla="*/ 9497 h 9419"/>
                  <a:gd name="connsiteX1" fmla="*/ 149371 w 149167"/>
                  <a:gd name="connsiteY1" fmla="*/ 4787 h 9419"/>
                  <a:gd name="connsiteX2" fmla="*/ 140826 w 149167"/>
                  <a:gd name="connsiteY2" fmla="*/ 77 h 9419"/>
                  <a:gd name="connsiteX3" fmla="*/ 8748 w 149167"/>
                  <a:gd name="connsiteY3" fmla="*/ 77 h 9419"/>
                  <a:gd name="connsiteX4" fmla="*/ 203 w 149167"/>
                  <a:gd name="connsiteY4" fmla="*/ 4787 h 9419"/>
                  <a:gd name="connsiteX5" fmla="*/ 8748 w 149167"/>
                  <a:gd name="connsiteY5" fmla="*/ 9497 h 9419"/>
                  <a:gd name="connsiteX6" fmla="*/ 140826 w 149167"/>
                  <a:gd name="connsiteY6" fmla="*/ 9497 h 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167" h="9419">
                    <a:moveTo>
                      <a:pt x="140826" y="9497"/>
                    </a:moveTo>
                    <a:cubicBezTo>
                      <a:pt x="144976" y="9497"/>
                      <a:pt x="149371" y="9497"/>
                      <a:pt x="149371" y="4787"/>
                    </a:cubicBezTo>
                    <a:cubicBezTo>
                      <a:pt x="149371" y="77"/>
                      <a:pt x="144976" y="77"/>
                      <a:pt x="140826" y="77"/>
                    </a:cubicBezTo>
                    <a:lnTo>
                      <a:pt x="8748" y="77"/>
                    </a:lnTo>
                    <a:cubicBezTo>
                      <a:pt x="4597" y="77"/>
                      <a:pt x="203" y="77"/>
                      <a:pt x="203" y="4787"/>
                    </a:cubicBezTo>
                    <a:cubicBezTo>
                      <a:pt x="203" y="9497"/>
                      <a:pt x="4597" y="9497"/>
                      <a:pt x="8748" y="9497"/>
                    </a:cubicBezTo>
                    <a:lnTo>
                      <a:pt x="140826" y="9497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5" name="Forme libre 314">
                <a:extLst>
                  <a:ext uri="{FF2B5EF4-FFF2-40B4-BE49-F238E27FC236}">
                    <a16:creationId xmlns:a16="http://schemas.microsoft.com/office/drawing/2014/main" id="{DED6D443-4AC1-6099-0B71-48C8806116F1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2250753" y="6580276"/>
                <a:ext cx="166013" cy="159423"/>
              </a:xfrm>
              <a:custGeom>
                <a:avLst/>
                <a:gdLst>
                  <a:gd name="connsiteX0" fmla="*/ 98600 w 166013"/>
                  <a:gd name="connsiteY0" fmla="*/ 16561 h 159423"/>
                  <a:gd name="connsiteX1" fmla="*/ 104215 w 166013"/>
                  <a:gd name="connsiteY1" fmla="*/ 7848 h 159423"/>
                  <a:gd name="connsiteX2" fmla="*/ 119596 w 166013"/>
                  <a:gd name="connsiteY2" fmla="*/ 7377 h 159423"/>
                  <a:gd name="connsiteX3" fmla="*/ 155240 w 166013"/>
                  <a:gd name="connsiteY3" fmla="*/ 26687 h 159423"/>
                  <a:gd name="connsiteX4" fmla="*/ 153287 w 166013"/>
                  <a:gd name="connsiteY4" fmla="*/ 45526 h 159423"/>
                  <a:gd name="connsiteX5" fmla="*/ 152554 w 166013"/>
                  <a:gd name="connsiteY5" fmla="*/ 50000 h 159423"/>
                  <a:gd name="connsiteX6" fmla="*/ 155484 w 166013"/>
                  <a:gd name="connsiteY6" fmla="*/ 53061 h 159423"/>
                  <a:gd name="connsiteX7" fmla="*/ 159146 w 166013"/>
                  <a:gd name="connsiteY7" fmla="*/ 47645 h 159423"/>
                  <a:gd name="connsiteX8" fmla="*/ 165738 w 166013"/>
                  <a:gd name="connsiteY8" fmla="*/ 6671 h 159423"/>
                  <a:gd name="connsiteX9" fmla="*/ 166226 w 166013"/>
                  <a:gd name="connsiteY9" fmla="*/ 2668 h 159423"/>
                  <a:gd name="connsiteX10" fmla="*/ 159634 w 166013"/>
                  <a:gd name="connsiteY10" fmla="*/ 77 h 159423"/>
                  <a:gd name="connsiteX11" fmla="*/ 24138 w 166013"/>
                  <a:gd name="connsiteY11" fmla="*/ 77 h 159423"/>
                  <a:gd name="connsiteX12" fmla="*/ 16326 w 166013"/>
                  <a:gd name="connsiteY12" fmla="*/ 4787 h 159423"/>
                  <a:gd name="connsiteX13" fmla="*/ 1678 w 166013"/>
                  <a:gd name="connsiteY13" fmla="*/ 46232 h 159423"/>
                  <a:gd name="connsiteX14" fmla="*/ 213 w 166013"/>
                  <a:gd name="connsiteY14" fmla="*/ 50471 h 159423"/>
                  <a:gd name="connsiteX15" fmla="*/ 3142 w 166013"/>
                  <a:gd name="connsiteY15" fmla="*/ 53061 h 159423"/>
                  <a:gd name="connsiteX16" fmla="*/ 7293 w 166013"/>
                  <a:gd name="connsiteY16" fmla="*/ 48116 h 159423"/>
                  <a:gd name="connsiteX17" fmla="*/ 62956 w 166013"/>
                  <a:gd name="connsiteY17" fmla="*/ 7377 h 159423"/>
                  <a:gd name="connsiteX18" fmla="*/ 72477 w 166013"/>
                  <a:gd name="connsiteY18" fmla="*/ 7377 h 159423"/>
                  <a:gd name="connsiteX19" fmla="*/ 79313 w 166013"/>
                  <a:gd name="connsiteY19" fmla="*/ 10203 h 159423"/>
                  <a:gd name="connsiteX20" fmla="*/ 78337 w 166013"/>
                  <a:gd name="connsiteY20" fmla="*/ 15148 h 159423"/>
                  <a:gd name="connsiteX21" fmla="*/ 45622 w 166013"/>
                  <a:gd name="connsiteY21" fmla="*/ 140897 h 159423"/>
                  <a:gd name="connsiteX22" fmla="*/ 16570 w 166013"/>
                  <a:gd name="connsiteY22" fmla="*/ 152200 h 159423"/>
                  <a:gd name="connsiteX23" fmla="*/ 6316 w 166013"/>
                  <a:gd name="connsiteY23" fmla="*/ 156675 h 159423"/>
                  <a:gd name="connsiteX24" fmla="*/ 10467 w 166013"/>
                  <a:gd name="connsiteY24" fmla="*/ 159500 h 159423"/>
                  <a:gd name="connsiteX25" fmla="*/ 30486 w 166013"/>
                  <a:gd name="connsiteY25" fmla="*/ 159030 h 159423"/>
                  <a:gd name="connsiteX26" fmla="*/ 51238 w 166013"/>
                  <a:gd name="connsiteY26" fmla="*/ 158794 h 159423"/>
                  <a:gd name="connsiteX27" fmla="*/ 71501 w 166013"/>
                  <a:gd name="connsiteY27" fmla="*/ 159030 h 159423"/>
                  <a:gd name="connsiteX28" fmla="*/ 92741 w 166013"/>
                  <a:gd name="connsiteY28" fmla="*/ 159500 h 159423"/>
                  <a:gd name="connsiteX29" fmla="*/ 98112 w 166013"/>
                  <a:gd name="connsiteY29" fmla="*/ 154791 h 159423"/>
                  <a:gd name="connsiteX30" fmla="*/ 89811 w 166013"/>
                  <a:gd name="connsiteY30" fmla="*/ 152200 h 159423"/>
                  <a:gd name="connsiteX31" fmla="*/ 74186 w 166013"/>
                  <a:gd name="connsiteY31" fmla="*/ 151729 h 159423"/>
                  <a:gd name="connsiteX32" fmla="*/ 65153 w 166013"/>
                  <a:gd name="connsiteY32" fmla="*/ 146549 h 159423"/>
                  <a:gd name="connsiteX33" fmla="*/ 66130 w 166013"/>
                  <a:gd name="connsiteY33" fmla="*/ 141604 h 159423"/>
                  <a:gd name="connsiteX34" fmla="*/ 98600 w 166013"/>
                  <a:gd name="connsiteY34" fmla="*/ 16561 h 15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6013" h="159423">
                    <a:moveTo>
                      <a:pt x="98600" y="16561"/>
                    </a:moveTo>
                    <a:cubicBezTo>
                      <a:pt x="100309" y="9968"/>
                      <a:pt x="101286" y="8555"/>
                      <a:pt x="104215" y="7848"/>
                    </a:cubicBezTo>
                    <a:cubicBezTo>
                      <a:pt x="106413" y="7377"/>
                      <a:pt x="114469" y="7377"/>
                      <a:pt x="119596" y="7377"/>
                    </a:cubicBezTo>
                    <a:cubicBezTo>
                      <a:pt x="144254" y="7377"/>
                      <a:pt x="155240" y="8319"/>
                      <a:pt x="155240" y="26687"/>
                    </a:cubicBezTo>
                    <a:cubicBezTo>
                      <a:pt x="155240" y="30219"/>
                      <a:pt x="154263" y="39403"/>
                      <a:pt x="153287" y="45526"/>
                    </a:cubicBezTo>
                    <a:cubicBezTo>
                      <a:pt x="153043" y="46468"/>
                      <a:pt x="152554" y="49294"/>
                      <a:pt x="152554" y="50000"/>
                    </a:cubicBezTo>
                    <a:cubicBezTo>
                      <a:pt x="152554" y="51413"/>
                      <a:pt x="153287" y="53061"/>
                      <a:pt x="155484" y="53061"/>
                    </a:cubicBezTo>
                    <a:cubicBezTo>
                      <a:pt x="158170" y="53061"/>
                      <a:pt x="158658" y="51178"/>
                      <a:pt x="159146" y="47645"/>
                    </a:cubicBezTo>
                    <a:lnTo>
                      <a:pt x="165738" y="6671"/>
                    </a:lnTo>
                    <a:cubicBezTo>
                      <a:pt x="165982" y="5729"/>
                      <a:pt x="166226" y="3374"/>
                      <a:pt x="166226" y="2668"/>
                    </a:cubicBezTo>
                    <a:cubicBezTo>
                      <a:pt x="166226" y="77"/>
                      <a:pt x="163785" y="77"/>
                      <a:pt x="159634" y="77"/>
                    </a:cubicBezTo>
                    <a:lnTo>
                      <a:pt x="24138" y="77"/>
                    </a:lnTo>
                    <a:cubicBezTo>
                      <a:pt x="18279" y="77"/>
                      <a:pt x="18035" y="313"/>
                      <a:pt x="16326" y="4787"/>
                    </a:cubicBezTo>
                    <a:lnTo>
                      <a:pt x="1678" y="46232"/>
                    </a:lnTo>
                    <a:cubicBezTo>
                      <a:pt x="1434" y="46703"/>
                      <a:pt x="213" y="50000"/>
                      <a:pt x="213" y="50471"/>
                    </a:cubicBezTo>
                    <a:cubicBezTo>
                      <a:pt x="213" y="51884"/>
                      <a:pt x="1434" y="53061"/>
                      <a:pt x="3142" y="53061"/>
                    </a:cubicBezTo>
                    <a:cubicBezTo>
                      <a:pt x="5584" y="53061"/>
                      <a:pt x="5828" y="51884"/>
                      <a:pt x="7293" y="48116"/>
                    </a:cubicBezTo>
                    <a:cubicBezTo>
                      <a:pt x="20476" y="11616"/>
                      <a:pt x="26824" y="7377"/>
                      <a:pt x="62956" y="7377"/>
                    </a:cubicBezTo>
                    <a:lnTo>
                      <a:pt x="72477" y="7377"/>
                    </a:lnTo>
                    <a:cubicBezTo>
                      <a:pt x="79313" y="7377"/>
                      <a:pt x="79313" y="8319"/>
                      <a:pt x="79313" y="10203"/>
                    </a:cubicBezTo>
                    <a:cubicBezTo>
                      <a:pt x="79313" y="11616"/>
                      <a:pt x="78581" y="14442"/>
                      <a:pt x="78337" y="15148"/>
                    </a:cubicBezTo>
                    <a:lnTo>
                      <a:pt x="45622" y="140897"/>
                    </a:lnTo>
                    <a:cubicBezTo>
                      <a:pt x="43425" y="149610"/>
                      <a:pt x="42693" y="152200"/>
                      <a:pt x="16570" y="152200"/>
                    </a:cubicBezTo>
                    <a:cubicBezTo>
                      <a:pt x="7781" y="152200"/>
                      <a:pt x="6316" y="152200"/>
                      <a:pt x="6316" y="156675"/>
                    </a:cubicBezTo>
                    <a:cubicBezTo>
                      <a:pt x="6316" y="159500"/>
                      <a:pt x="9002" y="159500"/>
                      <a:pt x="10467" y="159500"/>
                    </a:cubicBezTo>
                    <a:cubicBezTo>
                      <a:pt x="17058" y="159500"/>
                      <a:pt x="23894" y="159030"/>
                      <a:pt x="30486" y="159030"/>
                    </a:cubicBezTo>
                    <a:cubicBezTo>
                      <a:pt x="37322" y="159030"/>
                      <a:pt x="44402" y="158794"/>
                      <a:pt x="51238" y="158794"/>
                    </a:cubicBezTo>
                    <a:cubicBezTo>
                      <a:pt x="58073" y="158794"/>
                      <a:pt x="64909" y="159030"/>
                      <a:pt x="71501" y="159030"/>
                    </a:cubicBezTo>
                    <a:cubicBezTo>
                      <a:pt x="78581" y="159030"/>
                      <a:pt x="85905" y="159500"/>
                      <a:pt x="92741" y="159500"/>
                    </a:cubicBezTo>
                    <a:cubicBezTo>
                      <a:pt x="95182" y="159500"/>
                      <a:pt x="98112" y="159500"/>
                      <a:pt x="98112" y="154791"/>
                    </a:cubicBezTo>
                    <a:cubicBezTo>
                      <a:pt x="98112" y="152200"/>
                      <a:pt x="96159" y="152200"/>
                      <a:pt x="89811" y="152200"/>
                    </a:cubicBezTo>
                    <a:cubicBezTo>
                      <a:pt x="83708" y="152200"/>
                      <a:pt x="80534" y="152200"/>
                      <a:pt x="74186" y="151729"/>
                    </a:cubicBezTo>
                    <a:cubicBezTo>
                      <a:pt x="67106" y="151023"/>
                      <a:pt x="65153" y="150317"/>
                      <a:pt x="65153" y="146549"/>
                    </a:cubicBezTo>
                    <a:cubicBezTo>
                      <a:pt x="65153" y="146313"/>
                      <a:pt x="65153" y="145136"/>
                      <a:pt x="66130" y="141604"/>
                    </a:cubicBezTo>
                    <a:lnTo>
                      <a:pt x="98600" y="16561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" name="Forme libre 315">
                <a:extLst>
                  <a:ext uri="{FF2B5EF4-FFF2-40B4-BE49-F238E27FC236}">
                    <a16:creationId xmlns:a16="http://schemas.microsoft.com/office/drawing/2014/main" id="{98D59B62-CC8C-EFC7-637C-38764A520EAD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2399695" y="6662436"/>
                <a:ext cx="130393" cy="112585"/>
              </a:xfrm>
              <a:custGeom>
                <a:avLst/>
                <a:gdLst>
                  <a:gd name="connsiteX0" fmla="*/ 46361 w 130393"/>
                  <a:gd name="connsiteY0" fmla="*/ 61564 h 112585"/>
                  <a:gd name="connsiteX1" fmla="*/ 77293 w 130393"/>
                  <a:gd name="connsiteY1" fmla="*/ 61564 h 112585"/>
                  <a:gd name="connsiteX2" fmla="*/ 130612 w 130393"/>
                  <a:gd name="connsiteY2" fmla="*/ 25794 h 112585"/>
                  <a:gd name="connsiteX3" fmla="*/ 93186 w 130393"/>
                  <a:gd name="connsiteY3" fmla="*/ 79 h 112585"/>
                  <a:gd name="connsiteX4" fmla="*/ 33372 w 130393"/>
                  <a:gd name="connsiteY4" fmla="*/ 79 h 112585"/>
                  <a:gd name="connsiteX5" fmla="*/ 27904 w 130393"/>
                  <a:gd name="connsiteY5" fmla="*/ 3705 h 112585"/>
                  <a:gd name="connsiteX6" fmla="*/ 33543 w 130393"/>
                  <a:gd name="connsiteY6" fmla="*/ 6013 h 112585"/>
                  <a:gd name="connsiteX7" fmla="*/ 40037 w 130393"/>
                  <a:gd name="connsiteY7" fmla="*/ 6343 h 112585"/>
                  <a:gd name="connsiteX8" fmla="*/ 43797 w 130393"/>
                  <a:gd name="connsiteY8" fmla="*/ 8650 h 112585"/>
                  <a:gd name="connsiteX9" fmla="*/ 43114 w 130393"/>
                  <a:gd name="connsiteY9" fmla="*/ 12277 h 112585"/>
                  <a:gd name="connsiteX10" fmla="*/ 20555 w 130393"/>
                  <a:gd name="connsiteY10" fmla="*/ 99147 h 112585"/>
                  <a:gd name="connsiteX11" fmla="*/ 5346 w 130393"/>
                  <a:gd name="connsiteY11" fmla="*/ 106730 h 112585"/>
                  <a:gd name="connsiteX12" fmla="*/ 219 w 130393"/>
                  <a:gd name="connsiteY12" fmla="*/ 110356 h 112585"/>
                  <a:gd name="connsiteX13" fmla="*/ 2953 w 130393"/>
                  <a:gd name="connsiteY13" fmla="*/ 112664 h 112585"/>
                  <a:gd name="connsiteX14" fmla="*/ 25169 w 130393"/>
                  <a:gd name="connsiteY14" fmla="*/ 112005 h 112585"/>
                  <a:gd name="connsiteX15" fmla="*/ 36961 w 130393"/>
                  <a:gd name="connsiteY15" fmla="*/ 112170 h 112585"/>
                  <a:gd name="connsiteX16" fmla="*/ 47899 w 130393"/>
                  <a:gd name="connsiteY16" fmla="*/ 112664 h 112585"/>
                  <a:gd name="connsiteX17" fmla="*/ 51487 w 130393"/>
                  <a:gd name="connsiteY17" fmla="*/ 109038 h 112585"/>
                  <a:gd name="connsiteX18" fmla="*/ 46019 w 130393"/>
                  <a:gd name="connsiteY18" fmla="*/ 106730 h 112585"/>
                  <a:gd name="connsiteX19" fmla="*/ 39525 w 130393"/>
                  <a:gd name="connsiteY19" fmla="*/ 106400 h 112585"/>
                  <a:gd name="connsiteX20" fmla="*/ 35594 w 130393"/>
                  <a:gd name="connsiteY20" fmla="*/ 103928 h 112585"/>
                  <a:gd name="connsiteX21" fmla="*/ 36278 w 130393"/>
                  <a:gd name="connsiteY21" fmla="*/ 100301 h 112585"/>
                  <a:gd name="connsiteX22" fmla="*/ 46361 w 130393"/>
                  <a:gd name="connsiteY22" fmla="*/ 61564 h 112585"/>
                  <a:gd name="connsiteX23" fmla="*/ 58665 w 130393"/>
                  <a:gd name="connsiteY23" fmla="*/ 11618 h 112585"/>
                  <a:gd name="connsiteX24" fmla="*/ 67381 w 130393"/>
                  <a:gd name="connsiteY24" fmla="*/ 6013 h 112585"/>
                  <a:gd name="connsiteX25" fmla="*/ 87376 w 130393"/>
                  <a:gd name="connsiteY25" fmla="*/ 6013 h 112585"/>
                  <a:gd name="connsiteX26" fmla="*/ 113181 w 130393"/>
                  <a:gd name="connsiteY26" fmla="*/ 22332 h 112585"/>
                  <a:gd name="connsiteX27" fmla="*/ 102585 w 130393"/>
                  <a:gd name="connsiteY27" fmla="*/ 47882 h 112585"/>
                  <a:gd name="connsiteX28" fmla="*/ 74388 w 130393"/>
                  <a:gd name="connsiteY28" fmla="*/ 56289 h 112585"/>
                  <a:gd name="connsiteX29" fmla="*/ 47044 w 130393"/>
                  <a:gd name="connsiteY29" fmla="*/ 56289 h 112585"/>
                  <a:gd name="connsiteX30" fmla="*/ 58665 w 130393"/>
                  <a:gd name="connsiteY30" fmla="*/ 11618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0393" h="112585">
                    <a:moveTo>
                      <a:pt x="46361" y="61564"/>
                    </a:moveTo>
                    <a:lnTo>
                      <a:pt x="77293" y="61564"/>
                    </a:lnTo>
                    <a:cubicBezTo>
                      <a:pt x="106174" y="61564"/>
                      <a:pt x="130612" y="43761"/>
                      <a:pt x="130612" y="25794"/>
                    </a:cubicBezTo>
                    <a:cubicBezTo>
                      <a:pt x="130612" y="11947"/>
                      <a:pt x="116599" y="79"/>
                      <a:pt x="93186" y="79"/>
                    </a:cubicBezTo>
                    <a:lnTo>
                      <a:pt x="33372" y="79"/>
                    </a:lnTo>
                    <a:cubicBezTo>
                      <a:pt x="29955" y="79"/>
                      <a:pt x="27904" y="79"/>
                      <a:pt x="27904" y="3705"/>
                    </a:cubicBezTo>
                    <a:cubicBezTo>
                      <a:pt x="27904" y="6013"/>
                      <a:pt x="29784" y="6013"/>
                      <a:pt x="33543" y="6013"/>
                    </a:cubicBezTo>
                    <a:cubicBezTo>
                      <a:pt x="36278" y="6013"/>
                      <a:pt x="36961" y="6013"/>
                      <a:pt x="40037" y="6343"/>
                    </a:cubicBezTo>
                    <a:cubicBezTo>
                      <a:pt x="43455" y="6672"/>
                      <a:pt x="43797" y="7002"/>
                      <a:pt x="43797" y="8650"/>
                    </a:cubicBezTo>
                    <a:cubicBezTo>
                      <a:pt x="43797" y="8980"/>
                      <a:pt x="43797" y="9804"/>
                      <a:pt x="43114" y="12277"/>
                    </a:cubicBezTo>
                    <a:lnTo>
                      <a:pt x="20555" y="99147"/>
                    </a:lnTo>
                    <a:cubicBezTo>
                      <a:pt x="18846" y="105576"/>
                      <a:pt x="18675" y="106730"/>
                      <a:pt x="5346" y="106730"/>
                    </a:cubicBezTo>
                    <a:cubicBezTo>
                      <a:pt x="2269" y="106730"/>
                      <a:pt x="219" y="106730"/>
                      <a:pt x="219" y="110356"/>
                    </a:cubicBezTo>
                    <a:cubicBezTo>
                      <a:pt x="219" y="110521"/>
                      <a:pt x="219" y="112664"/>
                      <a:pt x="2953" y="112664"/>
                    </a:cubicBezTo>
                    <a:cubicBezTo>
                      <a:pt x="7909" y="112664"/>
                      <a:pt x="20213" y="112005"/>
                      <a:pt x="25169" y="112005"/>
                    </a:cubicBezTo>
                    <a:cubicBezTo>
                      <a:pt x="28075" y="112005"/>
                      <a:pt x="34056" y="112005"/>
                      <a:pt x="36961" y="112170"/>
                    </a:cubicBezTo>
                    <a:cubicBezTo>
                      <a:pt x="40379" y="112334"/>
                      <a:pt x="44652" y="112664"/>
                      <a:pt x="47899" y="112664"/>
                    </a:cubicBezTo>
                    <a:cubicBezTo>
                      <a:pt x="48924" y="112664"/>
                      <a:pt x="51487" y="112664"/>
                      <a:pt x="51487" y="109038"/>
                    </a:cubicBezTo>
                    <a:cubicBezTo>
                      <a:pt x="51487" y="106730"/>
                      <a:pt x="49437" y="106730"/>
                      <a:pt x="46019" y="106730"/>
                    </a:cubicBezTo>
                    <a:cubicBezTo>
                      <a:pt x="45848" y="106730"/>
                      <a:pt x="42601" y="106730"/>
                      <a:pt x="39525" y="106400"/>
                    </a:cubicBezTo>
                    <a:cubicBezTo>
                      <a:pt x="35594" y="106070"/>
                      <a:pt x="35594" y="105576"/>
                      <a:pt x="35594" y="103928"/>
                    </a:cubicBezTo>
                    <a:cubicBezTo>
                      <a:pt x="35594" y="103763"/>
                      <a:pt x="35594" y="102774"/>
                      <a:pt x="36278" y="100301"/>
                    </a:cubicBezTo>
                    <a:lnTo>
                      <a:pt x="46361" y="61564"/>
                    </a:lnTo>
                    <a:close/>
                    <a:moveTo>
                      <a:pt x="58665" y="11618"/>
                    </a:moveTo>
                    <a:cubicBezTo>
                      <a:pt x="60032" y="6508"/>
                      <a:pt x="60203" y="6013"/>
                      <a:pt x="67381" y="6013"/>
                    </a:cubicBezTo>
                    <a:lnTo>
                      <a:pt x="87376" y="6013"/>
                    </a:lnTo>
                    <a:cubicBezTo>
                      <a:pt x="103269" y="6013"/>
                      <a:pt x="113181" y="10629"/>
                      <a:pt x="113181" y="22332"/>
                    </a:cubicBezTo>
                    <a:cubicBezTo>
                      <a:pt x="113181" y="27442"/>
                      <a:pt x="111130" y="40464"/>
                      <a:pt x="102585" y="47882"/>
                    </a:cubicBezTo>
                    <a:cubicBezTo>
                      <a:pt x="96433" y="53157"/>
                      <a:pt x="86692" y="56289"/>
                      <a:pt x="74388" y="56289"/>
                    </a:cubicBezTo>
                    <a:lnTo>
                      <a:pt x="47044" y="56289"/>
                    </a:lnTo>
                    <a:lnTo>
                      <a:pt x="58665" y="11618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" name="Forme libre 316">
                <a:extLst>
                  <a:ext uri="{FF2B5EF4-FFF2-40B4-BE49-F238E27FC236}">
                    <a16:creationId xmlns:a16="http://schemas.microsoft.com/office/drawing/2014/main" id="{93AA9D41-0904-F91F-74C5-8C5F8AE84DD5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2564261" y="6563086"/>
                <a:ext cx="56639" cy="235484"/>
              </a:xfrm>
              <a:custGeom>
                <a:avLst/>
                <a:gdLst>
                  <a:gd name="connsiteX0" fmla="*/ 56865 w 56639"/>
                  <a:gd name="connsiteY0" fmla="*/ 117820 h 235484"/>
                  <a:gd name="connsiteX1" fmla="*/ 40752 w 56639"/>
                  <a:gd name="connsiteY1" fmla="*/ 44348 h 235484"/>
                  <a:gd name="connsiteX2" fmla="*/ 2667 w 56639"/>
                  <a:gd name="connsiteY2" fmla="*/ 77 h 235484"/>
                  <a:gd name="connsiteX3" fmla="*/ 225 w 56639"/>
                  <a:gd name="connsiteY3" fmla="*/ 2432 h 235484"/>
                  <a:gd name="connsiteX4" fmla="*/ 4864 w 56639"/>
                  <a:gd name="connsiteY4" fmla="*/ 7848 h 235484"/>
                  <a:gd name="connsiteX5" fmla="*/ 42705 w 56639"/>
                  <a:gd name="connsiteY5" fmla="*/ 117820 h 235484"/>
                  <a:gd name="connsiteX6" fmla="*/ 3399 w 56639"/>
                  <a:gd name="connsiteY6" fmla="*/ 229204 h 235484"/>
                  <a:gd name="connsiteX7" fmla="*/ 225 w 56639"/>
                  <a:gd name="connsiteY7" fmla="*/ 233207 h 235484"/>
                  <a:gd name="connsiteX8" fmla="*/ 2667 w 56639"/>
                  <a:gd name="connsiteY8" fmla="*/ 235562 h 235484"/>
                  <a:gd name="connsiteX9" fmla="*/ 41484 w 56639"/>
                  <a:gd name="connsiteY9" fmla="*/ 189643 h 235484"/>
                  <a:gd name="connsiteX10" fmla="*/ 56865 w 56639"/>
                  <a:gd name="connsiteY10" fmla="*/ 117820 h 23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639" h="235484">
                    <a:moveTo>
                      <a:pt x="56865" y="117820"/>
                    </a:moveTo>
                    <a:cubicBezTo>
                      <a:pt x="56865" y="99452"/>
                      <a:pt x="54180" y="70958"/>
                      <a:pt x="40752" y="44348"/>
                    </a:cubicBezTo>
                    <a:cubicBezTo>
                      <a:pt x="26104" y="15384"/>
                      <a:pt x="5108" y="77"/>
                      <a:pt x="2667" y="77"/>
                    </a:cubicBezTo>
                    <a:cubicBezTo>
                      <a:pt x="1202" y="77"/>
                      <a:pt x="225" y="1019"/>
                      <a:pt x="225" y="2432"/>
                    </a:cubicBezTo>
                    <a:cubicBezTo>
                      <a:pt x="225" y="3139"/>
                      <a:pt x="225" y="3610"/>
                      <a:pt x="4864" y="7848"/>
                    </a:cubicBezTo>
                    <a:cubicBezTo>
                      <a:pt x="28789" y="31161"/>
                      <a:pt x="42705" y="68603"/>
                      <a:pt x="42705" y="117820"/>
                    </a:cubicBezTo>
                    <a:cubicBezTo>
                      <a:pt x="42705" y="158088"/>
                      <a:pt x="33672" y="199533"/>
                      <a:pt x="3399" y="229204"/>
                    </a:cubicBezTo>
                    <a:cubicBezTo>
                      <a:pt x="225" y="232030"/>
                      <a:pt x="225" y="232501"/>
                      <a:pt x="225" y="233207"/>
                    </a:cubicBezTo>
                    <a:cubicBezTo>
                      <a:pt x="225" y="234620"/>
                      <a:pt x="1202" y="235562"/>
                      <a:pt x="2667" y="235562"/>
                    </a:cubicBezTo>
                    <a:cubicBezTo>
                      <a:pt x="5108" y="235562"/>
                      <a:pt x="27080" y="219549"/>
                      <a:pt x="41484" y="189643"/>
                    </a:cubicBezTo>
                    <a:cubicBezTo>
                      <a:pt x="53935" y="163739"/>
                      <a:pt x="56865" y="137600"/>
                      <a:pt x="56865" y="1178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8" name="Forme libre 317">
                <a:extLst>
                  <a:ext uri="{FF2B5EF4-FFF2-40B4-BE49-F238E27FC236}">
                    <a16:creationId xmlns:a16="http://schemas.microsoft.com/office/drawing/2014/main" id="{1DA8136E-3EF2-3713-ECCC-60B9B4FB50DC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2726774" y="6653276"/>
                <a:ext cx="162351" cy="55103"/>
              </a:xfrm>
              <a:custGeom>
                <a:avLst/>
                <a:gdLst>
                  <a:gd name="connsiteX0" fmla="*/ 154283 w 162351"/>
                  <a:gd name="connsiteY0" fmla="*/ 9497 h 55103"/>
                  <a:gd name="connsiteX1" fmla="*/ 162583 w 162351"/>
                  <a:gd name="connsiteY1" fmla="*/ 4787 h 55103"/>
                  <a:gd name="connsiteX2" fmla="*/ 154527 w 162351"/>
                  <a:gd name="connsiteY2" fmla="*/ 77 h 55103"/>
                  <a:gd name="connsiteX3" fmla="*/ 8288 w 162351"/>
                  <a:gd name="connsiteY3" fmla="*/ 77 h 55103"/>
                  <a:gd name="connsiteX4" fmla="*/ 232 w 162351"/>
                  <a:gd name="connsiteY4" fmla="*/ 4787 h 55103"/>
                  <a:gd name="connsiteX5" fmla="*/ 8533 w 162351"/>
                  <a:gd name="connsiteY5" fmla="*/ 9497 h 55103"/>
                  <a:gd name="connsiteX6" fmla="*/ 154283 w 162351"/>
                  <a:gd name="connsiteY6" fmla="*/ 9497 h 55103"/>
                  <a:gd name="connsiteX7" fmla="*/ 154527 w 162351"/>
                  <a:gd name="connsiteY7" fmla="*/ 55181 h 55103"/>
                  <a:gd name="connsiteX8" fmla="*/ 162583 w 162351"/>
                  <a:gd name="connsiteY8" fmla="*/ 50471 h 55103"/>
                  <a:gd name="connsiteX9" fmla="*/ 154283 w 162351"/>
                  <a:gd name="connsiteY9" fmla="*/ 45761 h 55103"/>
                  <a:gd name="connsiteX10" fmla="*/ 8533 w 162351"/>
                  <a:gd name="connsiteY10" fmla="*/ 45761 h 55103"/>
                  <a:gd name="connsiteX11" fmla="*/ 232 w 162351"/>
                  <a:gd name="connsiteY11" fmla="*/ 50471 h 55103"/>
                  <a:gd name="connsiteX12" fmla="*/ 8288 w 162351"/>
                  <a:gd name="connsiteY12" fmla="*/ 55181 h 55103"/>
                  <a:gd name="connsiteX13" fmla="*/ 154527 w 162351"/>
                  <a:gd name="connsiteY13" fmla="*/ 55181 h 55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351" h="55103">
                    <a:moveTo>
                      <a:pt x="154283" y="9497"/>
                    </a:moveTo>
                    <a:cubicBezTo>
                      <a:pt x="157945" y="9497"/>
                      <a:pt x="162583" y="9497"/>
                      <a:pt x="162583" y="4787"/>
                    </a:cubicBezTo>
                    <a:cubicBezTo>
                      <a:pt x="162583" y="77"/>
                      <a:pt x="157945" y="77"/>
                      <a:pt x="154527" y="77"/>
                    </a:cubicBezTo>
                    <a:lnTo>
                      <a:pt x="8288" y="77"/>
                    </a:lnTo>
                    <a:cubicBezTo>
                      <a:pt x="4871" y="77"/>
                      <a:pt x="232" y="77"/>
                      <a:pt x="232" y="4787"/>
                    </a:cubicBezTo>
                    <a:cubicBezTo>
                      <a:pt x="232" y="9497"/>
                      <a:pt x="4871" y="9497"/>
                      <a:pt x="8533" y="9497"/>
                    </a:cubicBezTo>
                    <a:lnTo>
                      <a:pt x="154283" y="9497"/>
                    </a:lnTo>
                    <a:close/>
                    <a:moveTo>
                      <a:pt x="154527" y="55181"/>
                    </a:moveTo>
                    <a:cubicBezTo>
                      <a:pt x="157945" y="55181"/>
                      <a:pt x="162583" y="55181"/>
                      <a:pt x="162583" y="50471"/>
                    </a:cubicBezTo>
                    <a:cubicBezTo>
                      <a:pt x="162583" y="45761"/>
                      <a:pt x="157945" y="45761"/>
                      <a:pt x="154283" y="45761"/>
                    </a:cubicBezTo>
                    <a:lnTo>
                      <a:pt x="8533" y="45761"/>
                    </a:lnTo>
                    <a:cubicBezTo>
                      <a:pt x="4871" y="45761"/>
                      <a:pt x="232" y="45761"/>
                      <a:pt x="232" y="50471"/>
                    </a:cubicBezTo>
                    <a:cubicBezTo>
                      <a:pt x="232" y="55181"/>
                      <a:pt x="4871" y="55181"/>
                      <a:pt x="8288" y="55181"/>
                    </a:cubicBezTo>
                    <a:lnTo>
                      <a:pt x="154527" y="55181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9" name="Forme libre 318">
                <a:extLst>
                  <a:ext uri="{FF2B5EF4-FFF2-40B4-BE49-F238E27FC236}">
                    <a16:creationId xmlns:a16="http://schemas.microsoft.com/office/drawing/2014/main" id="{B5714A59-C84C-F607-6DFC-D883EF350822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2983741" y="6576273"/>
                <a:ext cx="120847" cy="166487"/>
              </a:xfrm>
              <a:custGeom>
                <a:avLst/>
                <a:gdLst>
                  <a:gd name="connsiteX0" fmla="*/ 74460 w 120847"/>
                  <a:gd name="connsiteY0" fmla="*/ 94742 h 166487"/>
                  <a:gd name="connsiteX1" fmla="*/ 100095 w 120847"/>
                  <a:gd name="connsiteY1" fmla="*/ 160913 h 166487"/>
                  <a:gd name="connsiteX2" fmla="*/ 113034 w 120847"/>
                  <a:gd name="connsiteY2" fmla="*/ 166094 h 166487"/>
                  <a:gd name="connsiteX3" fmla="*/ 118405 w 120847"/>
                  <a:gd name="connsiteY3" fmla="*/ 166094 h 166487"/>
                  <a:gd name="connsiteX4" fmla="*/ 121090 w 120847"/>
                  <a:gd name="connsiteY4" fmla="*/ 163739 h 166487"/>
                  <a:gd name="connsiteX5" fmla="*/ 119870 w 120847"/>
                  <a:gd name="connsiteY5" fmla="*/ 161620 h 166487"/>
                  <a:gd name="connsiteX6" fmla="*/ 114255 w 120847"/>
                  <a:gd name="connsiteY6" fmla="*/ 150788 h 166487"/>
                  <a:gd name="connsiteX7" fmla="*/ 64451 w 120847"/>
                  <a:gd name="connsiteY7" fmla="*/ 16797 h 166487"/>
                  <a:gd name="connsiteX8" fmla="*/ 34666 w 120847"/>
                  <a:gd name="connsiteY8" fmla="*/ 77 h 166487"/>
                  <a:gd name="connsiteX9" fmla="*/ 30271 w 120847"/>
                  <a:gd name="connsiteY9" fmla="*/ 2668 h 166487"/>
                  <a:gd name="connsiteX10" fmla="*/ 32469 w 120847"/>
                  <a:gd name="connsiteY10" fmla="*/ 5022 h 166487"/>
                  <a:gd name="connsiteX11" fmla="*/ 48337 w 120847"/>
                  <a:gd name="connsiteY11" fmla="*/ 23861 h 166487"/>
                  <a:gd name="connsiteX12" fmla="*/ 72019 w 120847"/>
                  <a:gd name="connsiteY12" fmla="*/ 87913 h 166487"/>
                  <a:gd name="connsiteX13" fmla="*/ 4637 w 120847"/>
                  <a:gd name="connsiteY13" fmla="*/ 152436 h 166487"/>
                  <a:gd name="connsiteX14" fmla="*/ 242 w 120847"/>
                  <a:gd name="connsiteY14" fmla="*/ 159736 h 166487"/>
                  <a:gd name="connsiteX15" fmla="*/ 7567 w 120847"/>
                  <a:gd name="connsiteY15" fmla="*/ 166565 h 166487"/>
                  <a:gd name="connsiteX16" fmla="*/ 15623 w 120847"/>
                  <a:gd name="connsiteY16" fmla="*/ 161620 h 166487"/>
                  <a:gd name="connsiteX17" fmla="*/ 74460 w 120847"/>
                  <a:gd name="connsiteY17" fmla="*/ 94742 h 166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847" h="166487">
                    <a:moveTo>
                      <a:pt x="74460" y="94742"/>
                    </a:moveTo>
                    <a:cubicBezTo>
                      <a:pt x="84470" y="119468"/>
                      <a:pt x="96188" y="155497"/>
                      <a:pt x="100095" y="160913"/>
                    </a:cubicBezTo>
                    <a:cubicBezTo>
                      <a:pt x="104001" y="166094"/>
                      <a:pt x="106442" y="166094"/>
                      <a:pt x="113034" y="166094"/>
                    </a:cubicBezTo>
                    <a:lnTo>
                      <a:pt x="118405" y="166094"/>
                    </a:lnTo>
                    <a:cubicBezTo>
                      <a:pt x="120846" y="165859"/>
                      <a:pt x="121090" y="164446"/>
                      <a:pt x="121090" y="163739"/>
                    </a:cubicBezTo>
                    <a:cubicBezTo>
                      <a:pt x="121090" y="163033"/>
                      <a:pt x="120602" y="162562"/>
                      <a:pt x="119870" y="161620"/>
                    </a:cubicBezTo>
                    <a:cubicBezTo>
                      <a:pt x="117428" y="159030"/>
                      <a:pt x="115963" y="155497"/>
                      <a:pt x="114255" y="150788"/>
                    </a:cubicBezTo>
                    <a:lnTo>
                      <a:pt x="64451" y="16797"/>
                    </a:lnTo>
                    <a:cubicBezTo>
                      <a:pt x="59324" y="3139"/>
                      <a:pt x="46140" y="77"/>
                      <a:pt x="34666" y="77"/>
                    </a:cubicBezTo>
                    <a:cubicBezTo>
                      <a:pt x="33445" y="77"/>
                      <a:pt x="30271" y="77"/>
                      <a:pt x="30271" y="2668"/>
                    </a:cubicBezTo>
                    <a:cubicBezTo>
                      <a:pt x="30271" y="4552"/>
                      <a:pt x="32224" y="5022"/>
                      <a:pt x="32469" y="5022"/>
                    </a:cubicBezTo>
                    <a:cubicBezTo>
                      <a:pt x="40525" y="6435"/>
                      <a:pt x="42234" y="7848"/>
                      <a:pt x="48337" y="23861"/>
                    </a:cubicBezTo>
                    <a:lnTo>
                      <a:pt x="72019" y="87913"/>
                    </a:lnTo>
                    <a:lnTo>
                      <a:pt x="4637" y="152436"/>
                    </a:lnTo>
                    <a:cubicBezTo>
                      <a:pt x="1707" y="155262"/>
                      <a:pt x="242" y="156675"/>
                      <a:pt x="242" y="159736"/>
                    </a:cubicBezTo>
                    <a:cubicBezTo>
                      <a:pt x="242" y="163739"/>
                      <a:pt x="3660" y="166565"/>
                      <a:pt x="7567" y="166565"/>
                    </a:cubicBezTo>
                    <a:cubicBezTo>
                      <a:pt x="11473" y="166565"/>
                      <a:pt x="13670" y="163975"/>
                      <a:pt x="15623" y="161620"/>
                    </a:cubicBezTo>
                    <a:lnTo>
                      <a:pt x="74460" y="94742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0" name="Forme libre 319">
                <a:extLst>
                  <a:ext uri="{FF2B5EF4-FFF2-40B4-BE49-F238E27FC236}">
                    <a16:creationId xmlns:a16="http://schemas.microsoft.com/office/drawing/2014/main" id="{771184F2-A069-0B25-AEEB-D864149949A1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3125007" y="6662436"/>
                <a:ext cx="111424" cy="112585"/>
              </a:xfrm>
              <a:custGeom>
                <a:avLst/>
                <a:gdLst>
                  <a:gd name="connsiteX0" fmla="*/ 58866 w 111424"/>
                  <a:gd name="connsiteY0" fmla="*/ 13596 h 112585"/>
                  <a:gd name="connsiteX1" fmla="*/ 76639 w 111424"/>
                  <a:gd name="connsiteY1" fmla="*/ 6013 h 112585"/>
                  <a:gd name="connsiteX2" fmla="*/ 83646 w 111424"/>
                  <a:gd name="connsiteY2" fmla="*/ 2387 h 112585"/>
                  <a:gd name="connsiteX3" fmla="*/ 80740 w 111424"/>
                  <a:gd name="connsiteY3" fmla="*/ 79 h 112585"/>
                  <a:gd name="connsiteX4" fmla="*/ 68094 w 111424"/>
                  <a:gd name="connsiteY4" fmla="*/ 573 h 112585"/>
                  <a:gd name="connsiteX5" fmla="*/ 54422 w 111424"/>
                  <a:gd name="connsiteY5" fmla="*/ 738 h 112585"/>
                  <a:gd name="connsiteX6" fmla="*/ 42630 w 111424"/>
                  <a:gd name="connsiteY6" fmla="*/ 573 h 112585"/>
                  <a:gd name="connsiteX7" fmla="*/ 31522 w 111424"/>
                  <a:gd name="connsiteY7" fmla="*/ 79 h 112585"/>
                  <a:gd name="connsiteX8" fmla="*/ 27933 w 111424"/>
                  <a:gd name="connsiteY8" fmla="*/ 3705 h 112585"/>
                  <a:gd name="connsiteX9" fmla="*/ 33402 w 111424"/>
                  <a:gd name="connsiteY9" fmla="*/ 6013 h 112585"/>
                  <a:gd name="connsiteX10" fmla="*/ 39896 w 111424"/>
                  <a:gd name="connsiteY10" fmla="*/ 6343 h 112585"/>
                  <a:gd name="connsiteX11" fmla="*/ 43827 w 111424"/>
                  <a:gd name="connsiteY11" fmla="*/ 8650 h 112585"/>
                  <a:gd name="connsiteX12" fmla="*/ 43143 w 111424"/>
                  <a:gd name="connsiteY12" fmla="*/ 12277 h 112585"/>
                  <a:gd name="connsiteX13" fmla="*/ 20414 w 111424"/>
                  <a:gd name="connsiteY13" fmla="*/ 99807 h 112585"/>
                  <a:gd name="connsiteX14" fmla="*/ 5375 w 111424"/>
                  <a:gd name="connsiteY14" fmla="*/ 106730 h 112585"/>
                  <a:gd name="connsiteX15" fmla="*/ 248 w 111424"/>
                  <a:gd name="connsiteY15" fmla="*/ 110191 h 112585"/>
                  <a:gd name="connsiteX16" fmla="*/ 5375 w 111424"/>
                  <a:gd name="connsiteY16" fmla="*/ 112664 h 112585"/>
                  <a:gd name="connsiteX17" fmla="*/ 91336 w 111424"/>
                  <a:gd name="connsiteY17" fmla="*/ 112664 h 112585"/>
                  <a:gd name="connsiteX18" fmla="*/ 97146 w 111424"/>
                  <a:gd name="connsiteY18" fmla="*/ 109367 h 112585"/>
                  <a:gd name="connsiteX19" fmla="*/ 111672 w 111424"/>
                  <a:gd name="connsiteY19" fmla="*/ 71619 h 112585"/>
                  <a:gd name="connsiteX20" fmla="*/ 108767 w 111424"/>
                  <a:gd name="connsiteY20" fmla="*/ 69311 h 112585"/>
                  <a:gd name="connsiteX21" fmla="*/ 105349 w 111424"/>
                  <a:gd name="connsiteY21" fmla="*/ 72773 h 112585"/>
                  <a:gd name="connsiteX22" fmla="*/ 60062 w 111424"/>
                  <a:gd name="connsiteY22" fmla="*/ 106730 h 112585"/>
                  <a:gd name="connsiteX23" fmla="*/ 40751 w 111424"/>
                  <a:gd name="connsiteY23" fmla="*/ 106730 h 112585"/>
                  <a:gd name="connsiteX24" fmla="*/ 35282 w 111424"/>
                  <a:gd name="connsiteY24" fmla="*/ 105081 h 112585"/>
                  <a:gd name="connsiteX25" fmla="*/ 35966 w 111424"/>
                  <a:gd name="connsiteY25" fmla="*/ 101620 h 112585"/>
                  <a:gd name="connsiteX26" fmla="*/ 58866 w 111424"/>
                  <a:gd name="connsiteY26" fmla="*/ 13596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1424" h="112585">
                    <a:moveTo>
                      <a:pt x="58866" y="13596"/>
                    </a:moveTo>
                    <a:cubicBezTo>
                      <a:pt x="60404" y="7661"/>
                      <a:pt x="60916" y="6013"/>
                      <a:pt x="76639" y="6013"/>
                    </a:cubicBezTo>
                    <a:cubicBezTo>
                      <a:pt x="81937" y="6013"/>
                      <a:pt x="83646" y="6013"/>
                      <a:pt x="83646" y="2387"/>
                    </a:cubicBezTo>
                    <a:cubicBezTo>
                      <a:pt x="83646" y="2222"/>
                      <a:pt x="83475" y="79"/>
                      <a:pt x="80740" y="79"/>
                    </a:cubicBezTo>
                    <a:cubicBezTo>
                      <a:pt x="76810" y="79"/>
                      <a:pt x="72195" y="408"/>
                      <a:pt x="68094" y="573"/>
                    </a:cubicBezTo>
                    <a:cubicBezTo>
                      <a:pt x="63822" y="738"/>
                      <a:pt x="58695" y="738"/>
                      <a:pt x="54422" y="738"/>
                    </a:cubicBezTo>
                    <a:cubicBezTo>
                      <a:pt x="50833" y="738"/>
                      <a:pt x="46219" y="573"/>
                      <a:pt x="42630" y="573"/>
                    </a:cubicBezTo>
                    <a:cubicBezTo>
                      <a:pt x="39042" y="573"/>
                      <a:pt x="34940" y="79"/>
                      <a:pt x="31522" y="79"/>
                    </a:cubicBezTo>
                    <a:cubicBezTo>
                      <a:pt x="30497" y="79"/>
                      <a:pt x="27933" y="79"/>
                      <a:pt x="27933" y="3705"/>
                    </a:cubicBezTo>
                    <a:cubicBezTo>
                      <a:pt x="27933" y="6013"/>
                      <a:pt x="29984" y="6013"/>
                      <a:pt x="33402" y="6013"/>
                    </a:cubicBezTo>
                    <a:cubicBezTo>
                      <a:pt x="33573" y="6013"/>
                      <a:pt x="36820" y="6013"/>
                      <a:pt x="39896" y="6343"/>
                    </a:cubicBezTo>
                    <a:cubicBezTo>
                      <a:pt x="43485" y="6672"/>
                      <a:pt x="43827" y="7002"/>
                      <a:pt x="43827" y="8650"/>
                    </a:cubicBezTo>
                    <a:cubicBezTo>
                      <a:pt x="43827" y="8980"/>
                      <a:pt x="43827" y="9804"/>
                      <a:pt x="43143" y="12277"/>
                    </a:cubicBezTo>
                    <a:lnTo>
                      <a:pt x="20414" y="99807"/>
                    </a:lnTo>
                    <a:cubicBezTo>
                      <a:pt x="18876" y="105411"/>
                      <a:pt x="18534" y="106730"/>
                      <a:pt x="5375" y="106730"/>
                    </a:cubicBezTo>
                    <a:cubicBezTo>
                      <a:pt x="2470" y="106730"/>
                      <a:pt x="248" y="106730"/>
                      <a:pt x="248" y="110191"/>
                    </a:cubicBezTo>
                    <a:cubicBezTo>
                      <a:pt x="248" y="112664"/>
                      <a:pt x="2299" y="112664"/>
                      <a:pt x="5375" y="112664"/>
                    </a:cubicBezTo>
                    <a:lnTo>
                      <a:pt x="91336" y="112664"/>
                    </a:lnTo>
                    <a:cubicBezTo>
                      <a:pt x="95608" y="112664"/>
                      <a:pt x="95779" y="112499"/>
                      <a:pt x="97146" y="109367"/>
                    </a:cubicBezTo>
                    <a:cubicBezTo>
                      <a:pt x="98855" y="104917"/>
                      <a:pt x="111672" y="72938"/>
                      <a:pt x="111672" y="71619"/>
                    </a:cubicBezTo>
                    <a:cubicBezTo>
                      <a:pt x="111672" y="71125"/>
                      <a:pt x="111331" y="69311"/>
                      <a:pt x="108767" y="69311"/>
                    </a:cubicBezTo>
                    <a:cubicBezTo>
                      <a:pt x="106716" y="69311"/>
                      <a:pt x="106375" y="70136"/>
                      <a:pt x="105349" y="72773"/>
                    </a:cubicBezTo>
                    <a:cubicBezTo>
                      <a:pt x="98855" y="88433"/>
                      <a:pt x="91336" y="106730"/>
                      <a:pt x="60062" y="106730"/>
                    </a:cubicBezTo>
                    <a:lnTo>
                      <a:pt x="40751" y="106730"/>
                    </a:lnTo>
                    <a:cubicBezTo>
                      <a:pt x="35453" y="106730"/>
                      <a:pt x="35282" y="106565"/>
                      <a:pt x="35282" y="105081"/>
                    </a:cubicBezTo>
                    <a:cubicBezTo>
                      <a:pt x="35282" y="104917"/>
                      <a:pt x="35282" y="104092"/>
                      <a:pt x="35966" y="101620"/>
                    </a:cubicBezTo>
                    <a:lnTo>
                      <a:pt x="58866" y="13596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1" name="Forme libre 320">
                <a:extLst>
                  <a:ext uri="{FF2B5EF4-FFF2-40B4-BE49-F238E27FC236}">
                    <a16:creationId xmlns:a16="http://schemas.microsoft.com/office/drawing/2014/main" id="{71E70918-FC71-03D7-84E5-70D4E2CEA03C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3294515" y="6420969"/>
                <a:ext cx="166013" cy="159423"/>
              </a:xfrm>
              <a:custGeom>
                <a:avLst/>
                <a:gdLst>
                  <a:gd name="connsiteX0" fmla="*/ 98643 w 166013"/>
                  <a:gd name="connsiteY0" fmla="*/ 16554 h 159423"/>
                  <a:gd name="connsiteX1" fmla="*/ 104258 w 166013"/>
                  <a:gd name="connsiteY1" fmla="*/ 7842 h 159423"/>
                  <a:gd name="connsiteX2" fmla="*/ 119639 w 166013"/>
                  <a:gd name="connsiteY2" fmla="*/ 7371 h 159423"/>
                  <a:gd name="connsiteX3" fmla="*/ 155283 w 166013"/>
                  <a:gd name="connsiteY3" fmla="*/ 26680 h 159423"/>
                  <a:gd name="connsiteX4" fmla="*/ 153329 w 166013"/>
                  <a:gd name="connsiteY4" fmla="*/ 45519 h 159423"/>
                  <a:gd name="connsiteX5" fmla="*/ 152597 w 166013"/>
                  <a:gd name="connsiteY5" fmla="*/ 49993 h 159423"/>
                  <a:gd name="connsiteX6" fmla="*/ 155527 w 166013"/>
                  <a:gd name="connsiteY6" fmla="*/ 53055 h 159423"/>
                  <a:gd name="connsiteX7" fmla="*/ 159189 w 166013"/>
                  <a:gd name="connsiteY7" fmla="*/ 47638 h 159423"/>
                  <a:gd name="connsiteX8" fmla="*/ 165780 w 166013"/>
                  <a:gd name="connsiteY8" fmla="*/ 6664 h 159423"/>
                  <a:gd name="connsiteX9" fmla="*/ 166269 w 166013"/>
                  <a:gd name="connsiteY9" fmla="*/ 2661 h 159423"/>
                  <a:gd name="connsiteX10" fmla="*/ 159677 w 166013"/>
                  <a:gd name="connsiteY10" fmla="*/ 71 h 159423"/>
                  <a:gd name="connsiteX11" fmla="*/ 24181 w 166013"/>
                  <a:gd name="connsiteY11" fmla="*/ 71 h 159423"/>
                  <a:gd name="connsiteX12" fmla="*/ 16368 w 166013"/>
                  <a:gd name="connsiteY12" fmla="*/ 4780 h 159423"/>
                  <a:gd name="connsiteX13" fmla="*/ 1720 w 166013"/>
                  <a:gd name="connsiteY13" fmla="*/ 46226 h 159423"/>
                  <a:gd name="connsiteX14" fmla="*/ 255 w 166013"/>
                  <a:gd name="connsiteY14" fmla="*/ 50464 h 159423"/>
                  <a:gd name="connsiteX15" fmla="*/ 3185 w 166013"/>
                  <a:gd name="connsiteY15" fmla="*/ 53055 h 159423"/>
                  <a:gd name="connsiteX16" fmla="*/ 7335 w 166013"/>
                  <a:gd name="connsiteY16" fmla="*/ 48109 h 159423"/>
                  <a:gd name="connsiteX17" fmla="*/ 62999 w 166013"/>
                  <a:gd name="connsiteY17" fmla="*/ 7371 h 159423"/>
                  <a:gd name="connsiteX18" fmla="*/ 72520 w 166013"/>
                  <a:gd name="connsiteY18" fmla="*/ 7371 h 159423"/>
                  <a:gd name="connsiteX19" fmla="*/ 79356 w 166013"/>
                  <a:gd name="connsiteY19" fmla="*/ 10196 h 159423"/>
                  <a:gd name="connsiteX20" fmla="*/ 78379 w 166013"/>
                  <a:gd name="connsiteY20" fmla="*/ 15142 h 159423"/>
                  <a:gd name="connsiteX21" fmla="*/ 45665 w 166013"/>
                  <a:gd name="connsiteY21" fmla="*/ 140890 h 159423"/>
                  <a:gd name="connsiteX22" fmla="*/ 16613 w 166013"/>
                  <a:gd name="connsiteY22" fmla="*/ 152194 h 159423"/>
                  <a:gd name="connsiteX23" fmla="*/ 6359 w 166013"/>
                  <a:gd name="connsiteY23" fmla="*/ 156668 h 159423"/>
                  <a:gd name="connsiteX24" fmla="*/ 10509 w 166013"/>
                  <a:gd name="connsiteY24" fmla="*/ 159494 h 159423"/>
                  <a:gd name="connsiteX25" fmla="*/ 30528 w 166013"/>
                  <a:gd name="connsiteY25" fmla="*/ 159023 h 159423"/>
                  <a:gd name="connsiteX26" fmla="*/ 51280 w 166013"/>
                  <a:gd name="connsiteY26" fmla="*/ 158787 h 159423"/>
                  <a:gd name="connsiteX27" fmla="*/ 71543 w 166013"/>
                  <a:gd name="connsiteY27" fmla="*/ 159023 h 159423"/>
                  <a:gd name="connsiteX28" fmla="*/ 92783 w 166013"/>
                  <a:gd name="connsiteY28" fmla="*/ 159494 h 159423"/>
                  <a:gd name="connsiteX29" fmla="*/ 98154 w 166013"/>
                  <a:gd name="connsiteY29" fmla="*/ 154784 h 159423"/>
                  <a:gd name="connsiteX30" fmla="*/ 89854 w 166013"/>
                  <a:gd name="connsiteY30" fmla="*/ 152194 h 159423"/>
                  <a:gd name="connsiteX31" fmla="*/ 74229 w 166013"/>
                  <a:gd name="connsiteY31" fmla="*/ 151723 h 159423"/>
                  <a:gd name="connsiteX32" fmla="*/ 65196 w 166013"/>
                  <a:gd name="connsiteY32" fmla="*/ 146542 h 159423"/>
                  <a:gd name="connsiteX33" fmla="*/ 66172 w 166013"/>
                  <a:gd name="connsiteY33" fmla="*/ 141597 h 159423"/>
                  <a:gd name="connsiteX34" fmla="*/ 98643 w 166013"/>
                  <a:gd name="connsiteY34" fmla="*/ 16554 h 15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6013" h="159423">
                    <a:moveTo>
                      <a:pt x="98643" y="16554"/>
                    </a:moveTo>
                    <a:cubicBezTo>
                      <a:pt x="100352" y="9961"/>
                      <a:pt x="101328" y="8548"/>
                      <a:pt x="104258" y="7842"/>
                    </a:cubicBezTo>
                    <a:cubicBezTo>
                      <a:pt x="106455" y="7371"/>
                      <a:pt x="114512" y="7371"/>
                      <a:pt x="119639" y="7371"/>
                    </a:cubicBezTo>
                    <a:cubicBezTo>
                      <a:pt x="144296" y="7371"/>
                      <a:pt x="155283" y="8313"/>
                      <a:pt x="155283" y="26680"/>
                    </a:cubicBezTo>
                    <a:cubicBezTo>
                      <a:pt x="155283" y="30213"/>
                      <a:pt x="154306" y="39397"/>
                      <a:pt x="153329" y="45519"/>
                    </a:cubicBezTo>
                    <a:cubicBezTo>
                      <a:pt x="153085" y="46461"/>
                      <a:pt x="152597" y="49287"/>
                      <a:pt x="152597" y="49993"/>
                    </a:cubicBezTo>
                    <a:cubicBezTo>
                      <a:pt x="152597" y="51406"/>
                      <a:pt x="153329" y="53055"/>
                      <a:pt x="155527" y="53055"/>
                    </a:cubicBezTo>
                    <a:cubicBezTo>
                      <a:pt x="158212" y="53055"/>
                      <a:pt x="158700" y="51171"/>
                      <a:pt x="159189" y="47638"/>
                    </a:cubicBezTo>
                    <a:lnTo>
                      <a:pt x="165780" y="6664"/>
                    </a:lnTo>
                    <a:cubicBezTo>
                      <a:pt x="166025" y="5722"/>
                      <a:pt x="166269" y="3367"/>
                      <a:pt x="166269" y="2661"/>
                    </a:cubicBezTo>
                    <a:cubicBezTo>
                      <a:pt x="166269" y="71"/>
                      <a:pt x="163827" y="71"/>
                      <a:pt x="159677" y="71"/>
                    </a:cubicBezTo>
                    <a:lnTo>
                      <a:pt x="24181" y="71"/>
                    </a:lnTo>
                    <a:cubicBezTo>
                      <a:pt x="18322" y="71"/>
                      <a:pt x="18077" y="306"/>
                      <a:pt x="16368" y="4780"/>
                    </a:cubicBezTo>
                    <a:lnTo>
                      <a:pt x="1720" y="46226"/>
                    </a:lnTo>
                    <a:cubicBezTo>
                      <a:pt x="1476" y="46697"/>
                      <a:pt x="255" y="49993"/>
                      <a:pt x="255" y="50464"/>
                    </a:cubicBezTo>
                    <a:cubicBezTo>
                      <a:pt x="255" y="51877"/>
                      <a:pt x="1476" y="53055"/>
                      <a:pt x="3185" y="53055"/>
                    </a:cubicBezTo>
                    <a:cubicBezTo>
                      <a:pt x="5626" y="53055"/>
                      <a:pt x="5871" y="51877"/>
                      <a:pt x="7335" y="48109"/>
                    </a:cubicBezTo>
                    <a:cubicBezTo>
                      <a:pt x="20519" y="11609"/>
                      <a:pt x="26866" y="7371"/>
                      <a:pt x="62999" y="7371"/>
                    </a:cubicBezTo>
                    <a:lnTo>
                      <a:pt x="72520" y="7371"/>
                    </a:lnTo>
                    <a:cubicBezTo>
                      <a:pt x="79356" y="7371"/>
                      <a:pt x="79356" y="8313"/>
                      <a:pt x="79356" y="10196"/>
                    </a:cubicBezTo>
                    <a:cubicBezTo>
                      <a:pt x="79356" y="11609"/>
                      <a:pt x="78623" y="14435"/>
                      <a:pt x="78379" y="15142"/>
                    </a:cubicBezTo>
                    <a:lnTo>
                      <a:pt x="45665" y="140890"/>
                    </a:lnTo>
                    <a:cubicBezTo>
                      <a:pt x="43468" y="149603"/>
                      <a:pt x="42735" y="152194"/>
                      <a:pt x="16613" y="152194"/>
                    </a:cubicBezTo>
                    <a:cubicBezTo>
                      <a:pt x="7824" y="152194"/>
                      <a:pt x="6359" y="152194"/>
                      <a:pt x="6359" y="156668"/>
                    </a:cubicBezTo>
                    <a:cubicBezTo>
                      <a:pt x="6359" y="159494"/>
                      <a:pt x="9044" y="159494"/>
                      <a:pt x="10509" y="159494"/>
                    </a:cubicBezTo>
                    <a:cubicBezTo>
                      <a:pt x="17101" y="159494"/>
                      <a:pt x="23937" y="159023"/>
                      <a:pt x="30528" y="159023"/>
                    </a:cubicBezTo>
                    <a:cubicBezTo>
                      <a:pt x="37364" y="159023"/>
                      <a:pt x="44444" y="158787"/>
                      <a:pt x="51280" y="158787"/>
                    </a:cubicBezTo>
                    <a:cubicBezTo>
                      <a:pt x="58116" y="158787"/>
                      <a:pt x="64952" y="159023"/>
                      <a:pt x="71543" y="159023"/>
                    </a:cubicBezTo>
                    <a:cubicBezTo>
                      <a:pt x="78623" y="159023"/>
                      <a:pt x="85948" y="159494"/>
                      <a:pt x="92783" y="159494"/>
                    </a:cubicBezTo>
                    <a:cubicBezTo>
                      <a:pt x="95225" y="159494"/>
                      <a:pt x="98154" y="159494"/>
                      <a:pt x="98154" y="154784"/>
                    </a:cubicBezTo>
                    <a:cubicBezTo>
                      <a:pt x="98154" y="152194"/>
                      <a:pt x="96201" y="152194"/>
                      <a:pt x="89854" y="152194"/>
                    </a:cubicBezTo>
                    <a:cubicBezTo>
                      <a:pt x="83750" y="152194"/>
                      <a:pt x="80577" y="152194"/>
                      <a:pt x="74229" y="151723"/>
                    </a:cubicBezTo>
                    <a:cubicBezTo>
                      <a:pt x="67149" y="151016"/>
                      <a:pt x="65196" y="150310"/>
                      <a:pt x="65196" y="146542"/>
                    </a:cubicBezTo>
                    <a:cubicBezTo>
                      <a:pt x="65196" y="146307"/>
                      <a:pt x="65196" y="145129"/>
                      <a:pt x="66172" y="141597"/>
                    </a:cubicBezTo>
                    <a:lnTo>
                      <a:pt x="98643" y="16554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2" name="Forme libre 321">
                <a:extLst>
                  <a:ext uri="{FF2B5EF4-FFF2-40B4-BE49-F238E27FC236}">
                    <a16:creationId xmlns:a16="http://schemas.microsoft.com/office/drawing/2014/main" id="{73442A23-C224-F5EC-87EF-2E4E5F068543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3444825" y="6503129"/>
                <a:ext cx="133640" cy="115882"/>
              </a:xfrm>
              <a:custGeom>
                <a:avLst/>
                <a:gdLst>
                  <a:gd name="connsiteX0" fmla="*/ 108951 w 133640"/>
                  <a:gd name="connsiteY0" fmla="*/ 19688 h 115882"/>
                  <a:gd name="connsiteX1" fmla="*/ 129971 w 133640"/>
                  <a:gd name="connsiteY1" fmla="*/ 6006 h 115882"/>
                  <a:gd name="connsiteX2" fmla="*/ 133902 w 133640"/>
                  <a:gd name="connsiteY2" fmla="*/ 2380 h 115882"/>
                  <a:gd name="connsiteX3" fmla="*/ 131509 w 133640"/>
                  <a:gd name="connsiteY3" fmla="*/ 72 h 115882"/>
                  <a:gd name="connsiteX4" fmla="*/ 117838 w 133640"/>
                  <a:gd name="connsiteY4" fmla="*/ 731 h 115882"/>
                  <a:gd name="connsiteX5" fmla="*/ 100065 w 133640"/>
                  <a:gd name="connsiteY5" fmla="*/ 72 h 115882"/>
                  <a:gd name="connsiteX6" fmla="*/ 96647 w 133640"/>
                  <a:gd name="connsiteY6" fmla="*/ 3699 h 115882"/>
                  <a:gd name="connsiteX7" fmla="*/ 99723 w 133640"/>
                  <a:gd name="connsiteY7" fmla="*/ 6006 h 115882"/>
                  <a:gd name="connsiteX8" fmla="*/ 106729 w 133640"/>
                  <a:gd name="connsiteY8" fmla="*/ 10787 h 115882"/>
                  <a:gd name="connsiteX9" fmla="*/ 103653 w 133640"/>
                  <a:gd name="connsiteY9" fmla="*/ 17380 h 115882"/>
                  <a:gd name="connsiteX10" fmla="*/ 47599 w 133640"/>
                  <a:gd name="connsiteY10" fmla="*/ 97162 h 115882"/>
                  <a:gd name="connsiteX11" fmla="*/ 32048 w 133640"/>
                  <a:gd name="connsiteY11" fmla="*/ 12930 h 115882"/>
                  <a:gd name="connsiteX12" fmla="*/ 31706 w 133640"/>
                  <a:gd name="connsiteY12" fmla="*/ 10457 h 115882"/>
                  <a:gd name="connsiteX13" fmla="*/ 42473 w 133640"/>
                  <a:gd name="connsiteY13" fmla="*/ 6006 h 115882"/>
                  <a:gd name="connsiteX14" fmla="*/ 47599 w 133640"/>
                  <a:gd name="connsiteY14" fmla="*/ 2380 h 115882"/>
                  <a:gd name="connsiteX15" fmla="*/ 44694 w 133640"/>
                  <a:gd name="connsiteY15" fmla="*/ 72 h 115882"/>
                  <a:gd name="connsiteX16" fmla="*/ 22649 w 133640"/>
                  <a:gd name="connsiteY16" fmla="*/ 731 h 115882"/>
                  <a:gd name="connsiteX17" fmla="*/ 3679 w 133640"/>
                  <a:gd name="connsiteY17" fmla="*/ 72 h 115882"/>
                  <a:gd name="connsiteX18" fmla="*/ 261 w 133640"/>
                  <a:gd name="connsiteY18" fmla="*/ 3699 h 115882"/>
                  <a:gd name="connsiteX19" fmla="*/ 4534 w 133640"/>
                  <a:gd name="connsiteY19" fmla="*/ 6006 h 115882"/>
                  <a:gd name="connsiteX20" fmla="*/ 15129 w 133640"/>
                  <a:gd name="connsiteY20" fmla="*/ 11281 h 115882"/>
                  <a:gd name="connsiteX21" fmla="*/ 33757 w 133640"/>
                  <a:gd name="connsiteY21" fmla="*/ 111503 h 115882"/>
                  <a:gd name="connsiteX22" fmla="*/ 37858 w 133640"/>
                  <a:gd name="connsiteY22" fmla="*/ 115954 h 115882"/>
                  <a:gd name="connsiteX23" fmla="*/ 43669 w 133640"/>
                  <a:gd name="connsiteY23" fmla="*/ 112328 h 115882"/>
                  <a:gd name="connsiteX24" fmla="*/ 108951 w 133640"/>
                  <a:gd name="connsiteY24" fmla="*/ 19688 h 11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640" h="115882">
                    <a:moveTo>
                      <a:pt x="108951" y="19688"/>
                    </a:moveTo>
                    <a:cubicBezTo>
                      <a:pt x="115274" y="10787"/>
                      <a:pt x="120743" y="6666"/>
                      <a:pt x="129971" y="6006"/>
                    </a:cubicBezTo>
                    <a:cubicBezTo>
                      <a:pt x="132022" y="5841"/>
                      <a:pt x="133902" y="5677"/>
                      <a:pt x="133902" y="2380"/>
                    </a:cubicBezTo>
                    <a:cubicBezTo>
                      <a:pt x="133902" y="1885"/>
                      <a:pt x="133560" y="72"/>
                      <a:pt x="131509" y="72"/>
                    </a:cubicBezTo>
                    <a:cubicBezTo>
                      <a:pt x="127408" y="72"/>
                      <a:pt x="122110" y="731"/>
                      <a:pt x="117838" y="731"/>
                    </a:cubicBezTo>
                    <a:cubicBezTo>
                      <a:pt x="112369" y="731"/>
                      <a:pt x="105191" y="72"/>
                      <a:pt x="100065" y="72"/>
                    </a:cubicBezTo>
                    <a:cubicBezTo>
                      <a:pt x="98526" y="72"/>
                      <a:pt x="96647" y="567"/>
                      <a:pt x="96647" y="3699"/>
                    </a:cubicBezTo>
                    <a:cubicBezTo>
                      <a:pt x="96647" y="5841"/>
                      <a:pt x="99039" y="6006"/>
                      <a:pt x="99723" y="6006"/>
                    </a:cubicBezTo>
                    <a:cubicBezTo>
                      <a:pt x="105191" y="6336"/>
                      <a:pt x="106729" y="8314"/>
                      <a:pt x="106729" y="10787"/>
                    </a:cubicBezTo>
                    <a:cubicBezTo>
                      <a:pt x="106729" y="13094"/>
                      <a:pt x="105533" y="14743"/>
                      <a:pt x="103653" y="17380"/>
                    </a:cubicBezTo>
                    <a:lnTo>
                      <a:pt x="47599" y="97162"/>
                    </a:lnTo>
                    <a:lnTo>
                      <a:pt x="32048" y="12930"/>
                    </a:lnTo>
                    <a:cubicBezTo>
                      <a:pt x="31706" y="11446"/>
                      <a:pt x="31706" y="11116"/>
                      <a:pt x="31706" y="10457"/>
                    </a:cubicBezTo>
                    <a:cubicBezTo>
                      <a:pt x="31706" y="6006"/>
                      <a:pt x="41276" y="6006"/>
                      <a:pt x="42473" y="6006"/>
                    </a:cubicBezTo>
                    <a:cubicBezTo>
                      <a:pt x="45378" y="6006"/>
                      <a:pt x="47599" y="6006"/>
                      <a:pt x="47599" y="2380"/>
                    </a:cubicBezTo>
                    <a:cubicBezTo>
                      <a:pt x="47599" y="2215"/>
                      <a:pt x="47429" y="72"/>
                      <a:pt x="44694" y="72"/>
                    </a:cubicBezTo>
                    <a:cubicBezTo>
                      <a:pt x="39738" y="72"/>
                      <a:pt x="27605" y="731"/>
                      <a:pt x="22649" y="731"/>
                    </a:cubicBezTo>
                    <a:cubicBezTo>
                      <a:pt x="18376" y="731"/>
                      <a:pt x="7952" y="72"/>
                      <a:pt x="3679" y="72"/>
                    </a:cubicBezTo>
                    <a:cubicBezTo>
                      <a:pt x="2141" y="72"/>
                      <a:pt x="261" y="567"/>
                      <a:pt x="261" y="3699"/>
                    </a:cubicBezTo>
                    <a:cubicBezTo>
                      <a:pt x="261" y="6006"/>
                      <a:pt x="2654" y="6006"/>
                      <a:pt x="4534" y="6006"/>
                    </a:cubicBezTo>
                    <a:cubicBezTo>
                      <a:pt x="14104" y="6006"/>
                      <a:pt x="14275" y="6995"/>
                      <a:pt x="15129" y="11281"/>
                    </a:cubicBezTo>
                    <a:lnTo>
                      <a:pt x="33757" y="111503"/>
                    </a:lnTo>
                    <a:cubicBezTo>
                      <a:pt x="34440" y="114965"/>
                      <a:pt x="34611" y="115954"/>
                      <a:pt x="37858" y="115954"/>
                    </a:cubicBezTo>
                    <a:cubicBezTo>
                      <a:pt x="41105" y="115954"/>
                      <a:pt x="41960" y="114800"/>
                      <a:pt x="43669" y="112328"/>
                    </a:cubicBezTo>
                    <a:lnTo>
                      <a:pt x="108951" y="19688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3" name="Forme libre 322">
                <a:extLst>
                  <a:ext uri="{FF2B5EF4-FFF2-40B4-BE49-F238E27FC236}">
                    <a16:creationId xmlns:a16="http://schemas.microsoft.com/office/drawing/2014/main" id="{27F57377-CCFE-59C1-96D1-CB1B728DF42F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3675379" y="6516811"/>
                <a:ext cx="149167" cy="9419"/>
              </a:xfrm>
              <a:custGeom>
                <a:avLst/>
                <a:gdLst>
                  <a:gd name="connsiteX0" fmla="*/ 140893 w 149167"/>
                  <a:gd name="connsiteY0" fmla="*/ 9490 h 9419"/>
                  <a:gd name="connsiteX1" fmla="*/ 149438 w 149167"/>
                  <a:gd name="connsiteY1" fmla="*/ 4780 h 9419"/>
                  <a:gd name="connsiteX2" fmla="*/ 140893 w 149167"/>
                  <a:gd name="connsiteY2" fmla="*/ 71 h 9419"/>
                  <a:gd name="connsiteX3" fmla="*/ 8815 w 149167"/>
                  <a:gd name="connsiteY3" fmla="*/ 71 h 9419"/>
                  <a:gd name="connsiteX4" fmla="*/ 270 w 149167"/>
                  <a:gd name="connsiteY4" fmla="*/ 4780 h 9419"/>
                  <a:gd name="connsiteX5" fmla="*/ 8815 w 149167"/>
                  <a:gd name="connsiteY5" fmla="*/ 9490 h 9419"/>
                  <a:gd name="connsiteX6" fmla="*/ 140893 w 149167"/>
                  <a:gd name="connsiteY6" fmla="*/ 9490 h 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9167" h="9419">
                    <a:moveTo>
                      <a:pt x="140893" y="9490"/>
                    </a:moveTo>
                    <a:cubicBezTo>
                      <a:pt x="145044" y="9490"/>
                      <a:pt x="149438" y="9490"/>
                      <a:pt x="149438" y="4780"/>
                    </a:cubicBezTo>
                    <a:cubicBezTo>
                      <a:pt x="149438" y="71"/>
                      <a:pt x="145044" y="71"/>
                      <a:pt x="140893" y="71"/>
                    </a:cubicBezTo>
                    <a:lnTo>
                      <a:pt x="8815" y="71"/>
                    </a:lnTo>
                    <a:cubicBezTo>
                      <a:pt x="4665" y="71"/>
                      <a:pt x="270" y="71"/>
                      <a:pt x="270" y="4780"/>
                    </a:cubicBezTo>
                    <a:cubicBezTo>
                      <a:pt x="270" y="9490"/>
                      <a:pt x="4665" y="9490"/>
                      <a:pt x="8815" y="9490"/>
                    </a:cubicBezTo>
                    <a:lnTo>
                      <a:pt x="140893" y="9490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4" name="Forme libre 323">
                <a:extLst>
                  <a:ext uri="{FF2B5EF4-FFF2-40B4-BE49-F238E27FC236}">
                    <a16:creationId xmlns:a16="http://schemas.microsoft.com/office/drawing/2014/main" id="{AC519FF2-3637-C741-91B2-F0350F98BDA2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3905112" y="6420969"/>
                <a:ext cx="166013" cy="159423"/>
              </a:xfrm>
              <a:custGeom>
                <a:avLst/>
                <a:gdLst>
                  <a:gd name="connsiteX0" fmla="*/ 98668 w 166013"/>
                  <a:gd name="connsiteY0" fmla="*/ 16554 h 159423"/>
                  <a:gd name="connsiteX1" fmla="*/ 104283 w 166013"/>
                  <a:gd name="connsiteY1" fmla="*/ 7842 h 159423"/>
                  <a:gd name="connsiteX2" fmla="*/ 119663 w 166013"/>
                  <a:gd name="connsiteY2" fmla="*/ 7371 h 159423"/>
                  <a:gd name="connsiteX3" fmla="*/ 155307 w 166013"/>
                  <a:gd name="connsiteY3" fmla="*/ 26680 h 159423"/>
                  <a:gd name="connsiteX4" fmla="*/ 153354 w 166013"/>
                  <a:gd name="connsiteY4" fmla="*/ 45519 h 159423"/>
                  <a:gd name="connsiteX5" fmla="*/ 152622 w 166013"/>
                  <a:gd name="connsiteY5" fmla="*/ 49993 h 159423"/>
                  <a:gd name="connsiteX6" fmla="*/ 155552 w 166013"/>
                  <a:gd name="connsiteY6" fmla="*/ 53055 h 159423"/>
                  <a:gd name="connsiteX7" fmla="*/ 159214 w 166013"/>
                  <a:gd name="connsiteY7" fmla="*/ 47638 h 159423"/>
                  <a:gd name="connsiteX8" fmla="*/ 165805 w 166013"/>
                  <a:gd name="connsiteY8" fmla="*/ 6664 h 159423"/>
                  <a:gd name="connsiteX9" fmla="*/ 166294 w 166013"/>
                  <a:gd name="connsiteY9" fmla="*/ 2661 h 159423"/>
                  <a:gd name="connsiteX10" fmla="*/ 159702 w 166013"/>
                  <a:gd name="connsiteY10" fmla="*/ 71 h 159423"/>
                  <a:gd name="connsiteX11" fmla="*/ 24206 w 166013"/>
                  <a:gd name="connsiteY11" fmla="*/ 71 h 159423"/>
                  <a:gd name="connsiteX12" fmla="*/ 16393 w 166013"/>
                  <a:gd name="connsiteY12" fmla="*/ 4780 h 159423"/>
                  <a:gd name="connsiteX13" fmla="*/ 1745 w 166013"/>
                  <a:gd name="connsiteY13" fmla="*/ 46226 h 159423"/>
                  <a:gd name="connsiteX14" fmla="*/ 280 w 166013"/>
                  <a:gd name="connsiteY14" fmla="*/ 50464 h 159423"/>
                  <a:gd name="connsiteX15" fmla="*/ 3210 w 166013"/>
                  <a:gd name="connsiteY15" fmla="*/ 53055 h 159423"/>
                  <a:gd name="connsiteX16" fmla="*/ 7360 w 166013"/>
                  <a:gd name="connsiteY16" fmla="*/ 48109 h 159423"/>
                  <a:gd name="connsiteX17" fmla="*/ 63024 w 166013"/>
                  <a:gd name="connsiteY17" fmla="*/ 7371 h 159423"/>
                  <a:gd name="connsiteX18" fmla="*/ 72545 w 166013"/>
                  <a:gd name="connsiteY18" fmla="*/ 7371 h 159423"/>
                  <a:gd name="connsiteX19" fmla="*/ 79381 w 166013"/>
                  <a:gd name="connsiteY19" fmla="*/ 10196 h 159423"/>
                  <a:gd name="connsiteX20" fmla="*/ 78404 w 166013"/>
                  <a:gd name="connsiteY20" fmla="*/ 15142 h 159423"/>
                  <a:gd name="connsiteX21" fmla="*/ 45690 w 166013"/>
                  <a:gd name="connsiteY21" fmla="*/ 140890 h 159423"/>
                  <a:gd name="connsiteX22" fmla="*/ 16638 w 166013"/>
                  <a:gd name="connsiteY22" fmla="*/ 152194 h 159423"/>
                  <a:gd name="connsiteX23" fmla="*/ 6384 w 166013"/>
                  <a:gd name="connsiteY23" fmla="*/ 156668 h 159423"/>
                  <a:gd name="connsiteX24" fmla="*/ 10534 w 166013"/>
                  <a:gd name="connsiteY24" fmla="*/ 159494 h 159423"/>
                  <a:gd name="connsiteX25" fmla="*/ 30553 w 166013"/>
                  <a:gd name="connsiteY25" fmla="*/ 159023 h 159423"/>
                  <a:gd name="connsiteX26" fmla="*/ 51305 w 166013"/>
                  <a:gd name="connsiteY26" fmla="*/ 158787 h 159423"/>
                  <a:gd name="connsiteX27" fmla="*/ 71568 w 166013"/>
                  <a:gd name="connsiteY27" fmla="*/ 159023 h 159423"/>
                  <a:gd name="connsiteX28" fmla="*/ 92808 w 166013"/>
                  <a:gd name="connsiteY28" fmla="*/ 159494 h 159423"/>
                  <a:gd name="connsiteX29" fmla="*/ 98179 w 166013"/>
                  <a:gd name="connsiteY29" fmla="*/ 154784 h 159423"/>
                  <a:gd name="connsiteX30" fmla="*/ 89879 w 166013"/>
                  <a:gd name="connsiteY30" fmla="*/ 152194 h 159423"/>
                  <a:gd name="connsiteX31" fmla="*/ 74254 w 166013"/>
                  <a:gd name="connsiteY31" fmla="*/ 151723 h 159423"/>
                  <a:gd name="connsiteX32" fmla="*/ 65221 w 166013"/>
                  <a:gd name="connsiteY32" fmla="*/ 146542 h 159423"/>
                  <a:gd name="connsiteX33" fmla="*/ 66197 w 166013"/>
                  <a:gd name="connsiteY33" fmla="*/ 141597 h 159423"/>
                  <a:gd name="connsiteX34" fmla="*/ 98668 w 166013"/>
                  <a:gd name="connsiteY34" fmla="*/ 16554 h 159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6013" h="159423">
                    <a:moveTo>
                      <a:pt x="98668" y="16554"/>
                    </a:moveTo>
                    <a:cubicBezTo>
                      <a:pt x="100377" y="9961"/>
                      <a:pt x="101353" y="8548"/>
                      <a:pt x="104283" y="7842"/>
                    </a:cubicBezTo>
                    <a:cubicBezTo>
                      <a:pt x="106480" y="7371"/>
                      <a:pt x="114537" y="7371"/>
                      <a:pt x="119663" y="7371"/>
                    </a:cubicBezTo>
                    <a:cubicBezTo>
                      <a:pt x="144321" y="7371"/>
                      <a:pt x="155307" y="8313"/>
                      <a:pt x="155307" y="26680"/>
                    </a:cubicBezTo>
                    <a:cubicBezTo>
                      <a:pt x="155307" y="30213"/>
                      <a:pt x="154331" y="39397"/>
                      <a:pt x="153354" y="45519"/>
                    </a:cubicBezTo>
                    <a:cubicBezTo>
                      <a:pt x="153110" y="46461"/>
                      <a:pt x="152622" y="49287"/>
                      <a:pt x="152622" y="49993"/>
                    </a:cubicBezTo>
                    <a:cubicBezTo>
                      <a:pt x="152622" y="51406"/>
                      <a:pt x="153354" y="53055"/>
                      <a:pt x="155552" y="53055"/>
                    </a:cubicBezTo>
                    <a:cubicBezTo>
                      <a:pt x="158237" y="53055"/>
                      <a:pt x="158725" y="51171"/>
                      <a:pt x="159214" y="47638"/>
                    </a:cubicBezTo>
                    <a:lnTo>
                      <a:pt x="165805" y="6664"/>
                    </a:lnTo>
                    <a:cubicBezTo>
                      <a:pt x="166050" y="5722"/>
                      <a:pt x="166294" y="3367"/>
                      <a:pt x="166294" y="2661"/>
                    </a:cubicBezTo>
                    <a:cubicBezTo>
                      <a:pt x="166294" y="71"/>
                      <a:pt x="163852" y="71"/>
                      <a:pt x="159702" y="71"/>
                    </a:cubicBezTo>
                    <a:lnTo>
                      <a:pt x="24206" y="71"/>
                    </a:lnTo>
                    <a:cubicBezTo>
                      <a:pt x="18346" y="71"/>
                      <a:pt x="18102" y="306"/>
                      <a:pt x="16393" y="4780"/>
                    </a:cubicBezTo>
                    <a:lnTo>
                      <a:pt x="1745" y="46226"/>
                    </a:lnTo>
                    <a:cubicBezTo>
                      <a:pt x="1501" y="46697"/>
                      <a:pt x="280" y="49993"/>
                      <a:pt x="280" y="50464"/>
                    </a:cubicBezTo>
                    <a:cubicBezTo>
                      <a:pt x="280" y="51877"/>
                      <a:pt x="1501" y="53055"/>
                      <a:pt x="3210" y="53055"/>
                    </a:cubicBezTo>
                    <a:cubicBezTo>
                      <a:pt x="5651" y="53055"/>
                      <a:pt x="5895" y="51877"/>
                      <a:pt x="7360" y="48109"/>
                    </a:cubicBezTo>
                    <a:cubicBezTo>
                      <a:pt x="20544" y="11609"/>
                      <a:pt x="26891" y="7371"/>
                      <a:pt x="63024" y="7371"/>
                    </a:cubicBezTo>
                    <a:lnTo>
                      <a:pt x="72545" y="7371"/>
                    </a:lnTo>
                    <a:cubicBezTo>
                      <a:pt x="79381" y="7371"/>
                      <a:pt x="79381" y="8313"/>
                      <a:pt x="79381" y="10196"/>
                    </a:cubicBezTo>
                    <a:cubicBezTo>
                      <a:pt x="79381" y="11609"/>
                      <a:pt x="78648" y="14435"/>
                      <a:pt x="78404" y="15142"/>
                    </a:cubicBezTo>
                    <a:lnTo>
                      <a:pt x="45690" y="140890"/>
                    </a:lnTo>
                    <a:cubicBezTo>
                      <a:pt x="43493" y="149603"/>
                      <a:pt x="42760" y="152194"/>
                      <a:pt x="16638" y="152194"/>
                    </a:cubicBezTo>
                    <a:cubicBezTo>
                      <a:pt x="7849" y="152194"/>
                      <a:pt x="6384" y="152194"/>
                      <a:pt x="6384" y="156668"/>
                    </a:cubicBezTo>
                    <a:cubicBezTo>
                      <a:pt x="6384" y="159494"/>
                      <a:pt x="9069" y="159494"/>
                      <a:pt x="10534" y="159494"/>
                    </a:cubicBezTo>
                    <a:cubicBezTo>
                      <a:pt x="17126" y="159494"/>
                      <a:pt x="23962" y="159023"/>
                      <a:pt x="30553" y="159023"/>
                    </a:cubicBezTo>
                    <a:cubicBezTo>
                      <a:pt x="37389" y="159023"/>
                      <a:pt x="44469" y="158787"/>
                      <a:pt x="51305" y="158787"/>
                    </a:cubicBezTo>
                    <a:cubicBezTo>
                      <a:pt x="58141" y="158787"/>
                      <a:pt x="64977" y="159023"/>
                      <a:pt x="71568" y="159023"/>
                    </a:cubicBezTo>
                    <a:cubicBezTo>
                      <a:pt x="78648" y="159023"/>
                      <a:pt x="85973" y="159494"/>
                      <a:pt x="92808" y="159494"/>
                    </a:cubicBezTo>
                    <a:cubicBezTo>
                      <a:pt x="95250" y="159494"/>
                      <a:pt x="98179" y="159494"/>
                      <a:pt x="98179" y="154784"/>
                    </a:cubicBezTo>
                    <a:cubicBezTo>
                      <a:pt x="98179" y="152194"/>
                      <a:pt x="96226" y="152194"/>
                      <a:pt x="89879" y="152194"/>
                    </a:cubicBezTo>
                    <a:cubicBezTo>
                      <a:pt x="83775" y="152194"/>
                      <a:pt x="80601" y="152194"/>
                      <a:pt x="74254" y="151723"/>
                    </a:cubicBezTo>
                    <a:cubicBezTo>
                      <a:pt x="67174" y="151016"/>
                      <a:pt x="65221" y="150310"/>
                      <a:pt x="65221" y="146542"/>
                    </a:cubicBezTo>
                    <a:cubicBezTo>
                      <a:pt x="65221" y="146307"/>
                      <a:pt x="65221" y="145129"/>
                      <a:pt x="66197" y="141597"/>
                    </a:cubicBezTo>
                    <a:lnTo>
                      <a:pt x="98668" y="16554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5" name="Forme libre 324">
                <a:extLst>
                  <a:ext uri="{FF2B5EF4-FFF2-40B4-BE49-F238E27FC236}">
                    <a16:creationId xmlns:a16="http://schemas.microsoft.com/office/drawing/2014/main" id="{933DCEB5-7AA3-3117-95DF-3B0A846A91C1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4054054" y="6503129"/>
                <a:ext cx="130393" cy="112585"/>
              </a:xfrm>
              <a:custGeom>
                <a:avLst/>
                <a:gdLst>
                  <a:gd name="connsiteX0" fmla="*/ 46428 w 130393"/>
                  <a:gd name="connsiteY0" fmla="*/ 61557 h 112585"/>
                  <a:gd name="connsiteX1" fmla="*/ 77360 w 130393"/>
                  <a:gd name="connsiteY1" fmla="*/ 61557 h 112585"/>
                  <a:gd name="connsiteX2" fmla="*/ 130680 w 130393"/>
                  <a:gd name="connsiteY2" fmla="*/ 25787 h 112585"/>
                  <a:gd name="connsiteX3" fmla="*/ 93254 w 130393"/>
                  <a:gd name="connsiteY3" fmla="*/ 72 h 112585"/>
                  <a:gd name="connsiteX4" fmla="*/ 33440 w 130393"/>
                  <a:gd name="connsiteY4" fmla="*/ 72 h 112585"/>
                  <a:gd name="connsiteX5" fmla="*/ 27971 w 130393"/>
                  <a:gd name="connsiteY5" fmla="*/ 3699 h 112585"/>
                  <a:gd name="connsiteX6" fmla="*/ 33611 w 130393"/>
                  <a:gd name="connsiteY6" fmla="*/ 6006 h 112585"/>
                  <a:gd name="connsiteX7" fmla="*/ 40105 w 130393"/>
                  <a:gd name="connsiteY7" fmla="*/ 6336 h 112585"/>
                  <a:gd name="connsiteX8" fmla="*/ 43865 w 130393"/>
                  <a:gd name="connsiteY8" fmla="*/ 8644 h 112585"/>
                  <a:gd name="connsiteX9" fmla="*/ 43181 w 130393"/>
                  <a:gd name="connsiteY9" fmla="*/ 12270 h 112585"/>
                  <a:gd name="connsiteX10" fmla="*/ 20623 w 130393"/>
                  <a:gd name="connsiteY10" fmla="*/ 99140 h 112585"/>
                  <a:gd name="connsiteX11" fmla="*/ 5413 w 130393"/>
                  <a:gd name="connsiteY11" fmla="*/ 106723 h 112585"/>
                  <a:gd name="connsiteX12" fmla="*/ 286 w 130393"/>
                  <a:gd name="connsiteY12" fmla="*/ 110350 h 112585"/>
                  <a:gd name="connsiteX13" fmla="*/ 3020 w 130393"/>
                  <a:gd name="connsiteY13" fmla="*/ 112657 h 112585"/>
                  <a:gd name="connsiteX14" fmla="*/ 25237 w 130393"/>
                  <a:gd name="connsiteY14" fmla="*/ 111998 h 112585"/>
                  <a:gd name="connsiteX15" fmla="*/ 37029 w 130393"/>
                  <a:gd name="connsiteY15" fmla="*/ 112163 h 112585"/>
                  <a:gd name="connsiteX16" fmla="*/ 47966 w 130393"/>
                  <a:gd name="connsiteY16" fmla="*/ 112657 h 112585"/>
                  <a:gd name="connsiteX17" fmla="*/ 51555 w 130393"/>
                  <a:gd name="connsiteY17" fmla="*/ 109031 h 112585"/>
                  <a:gd name="connsiteX18" fmla="*/ 46086 w 130393"/>
                  <a:gd name="connsiteY18" fmla="*/ 106723 h 112585"/>
                  <a:gd name="connsiteX19" fmla="*/ 39592 w 130393"/>
                  <a:gd name="connsiteY19" fmla="*/ 106393 h 112585"/>
                  <a:gd name="connsiteX20" fmla="*/ 35662 w 130393"/>
                  <a:gd name="connsiteY20" fmla="*/ 103921 h 112585"/>
                  <a:gd name="connsiteX21" fmla="*/ 36345 w 130393"/>
                  <a:gd name="connsiteY21" fmla="*/ 100294 h 112585"/>
                  <a:gd name="connsiteX22" fmla="*/ 46428 w 130393"/>
                  <a:gd name="connsiteY22" fmla="*/ 61557 h 112585"/>
                  <a:gd name="connsiteX23" fmla="*/ 58733 w 130393"/>
                  <a:gd name="connsiteY23" fmla="*/ 11611 h 112585"/>
                  <a:gd name="connsiteX24" fmla="*/ 67448 w 130393"/>
                  <a:gd name="connsiteY24" fmla="*/ 6006 h 112585"/>
                  <a:gd name="connsiteX25" fmla="*/ 87443 w 130393"/>
                  <a:gd name="connsiteY25" fmla="*/ 6006 h 112585"/>
                  <a:gd name="connsiteX26" fmla="*/ 113248 w 130393"/>
                  <a:gd name="connsiteY26" fmla="*/ 22325 h 112585"/>
                  <a:gd name="connsiteX27" fmla="*/ 102653 w 130393"/>
                  <a:gd name="connsiteY27" fmla="*/ 47875 h 112585"/>
                  <a:gd name="connsiteX28" fmla="*/ 74455 w 130393"/>
                  <a:gd name="connsiteY28" fmla="*/ 56282 h 112585"/>
                  <a:gd name="connsiteX29" fmla="*/ 47112 w 130393"/>
                  <a:gd name="connsiteY29" fmla="*/ 56282 h 112585"/>
                  <a:gd name="connsiteX30" fmla="*/ 58733 w 130393"/>
                  <a:gd name="connsiteY30" fmla="*/ 11611 h 11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0393" h="112585">
                    <a:moveTo>
                      <a:pt x="46428" y="61557"/>
                    </a:moveTo>
                    <a:lnTo>
                      <a:pt x="77360" y="61557"/>
                    </a:lnTo>
                    <a:cubicBezTo>
                      <a:pt x="106242" y="61557"/>
                      <a:pt x="130680" y="43754"/>
                      <a:pt x="130680" y="25787"/>
                    </a:cubicBezTo>
                    <a:cubicBezTo>
                      <a:pt x="130680" y="11940"/>
                      <a:pt x="116666" y="72"/>
                      <a:pt x="93254" y="72"/>
                    </a:cubicBezTo>
                    <a:lnTo>
                      <a:pt x="33440" y="72"/>
                    </a:lnTo>
                    <a:cubicBezTo>
                      <a:pt x="30022" y="72"/>
                      <a:pt x="27971" y="72"/>
                      <a:pt x="27971" y="3699"/>
                    </a:cubicBezTo>
                    <a:cubicBezTo>
                      <a:pt x="27971" y="6006"/>
                      <a:pt x="29851" y="6006"/>
                      <a:pt x="33611" y="6006"/>
                    </a:cubicBezTo>
                    <a:cubicBezTo>
                      <a:pt x="36345" y="6006"/>
                      <a:pt x="37029" y="6006"/>
                      <a:pt x="40105" y="6336"/>
                    </a:cubicBezTo>
                    <a:cubicBezTo>
                      <a:pt x="43523" y="6666"/>
                      <a:pt x="43865" y="6995"/>
                      <a:pt x="43865" y="8644"/>
                    </a:cubicBezTo>
                    <a:cubicBezTo>
                      <a:pt x="43865" y="8973"/>
                      <a:pt x="43865" y="9798"/>
                      <a:pt x="43181" y="12270"/>
                    </a:cubicBezTo>
                    <a:lnTo>
                      <a:pt x="20623" y="99140"/>
                    </a:lnTo>
                    <a:cubicBezTo>
                      <a:pt x="18914" y="105569"/>
                      <a:pt x="18743" y="106723"/>
                      <a:pt x="5413" y="106723"/>
                    </a:cubicBezTo>
                    <a:cubicBezTo>
                      <a:pt x="2337" y="106723"/>
                      <a:pt x="286" y="106723"/>
                      <a:pt x="286" y="110350"/>
                    </a:cubicBezTo>
                    <a:cubicBezTo>
                      <a:pt x="286" y="110514"/>
                      <a:pt x="286" y="112657"/>
                      <a:pt x="3020" y="112657"/>
                    </a:cubicBezTo>
                    <a:cubicBezTo>
                      <a:pt x="7976" y="112657"/>
                      <a:pt x="20281" y="111998"/>
                      <a:pt x="25237" y="111998"/>
                    </a:cubicBezTo>
                    <a:cubicBezTo>
                      <a:pt x="28142" y="111998"/>
                      <a:pt x="34124" y="111998"/>
                      <a:pt x="37029" y="112163"/>
                    </a:cubicBezTo>
                    <a:cubicBezTo>
                      <a:pt x="40447" y="112328"/>
                      <a:pt x="44719" y="112657"/>
                      <a:pt x="47966" y="112657"/>
                    </a:cubicBezTo>
                    <a:cubicBezTo>
                      <a:pt x="48992" y="112657"/>
                      <a:pt x="51555" y="112657"/>
                      <a:pt x="51555" y="109031"/>
                    </a:cubicBezTo>
                    <a:cubicBezTo>
                      <a:pt x="51555" y="106723"/>
                      <a:pt x="49504" y="106723"/>
                      <a:pt x="46086" y="106723"/>
                    </a:cubicBezTo>
                    <a:cubicBezTo>
                      <a:pt x="45915" y="106723"/>
                      <a:pt x="42668" y="106723"/>
                      <a:pt x="39592" y="106393"/>
                    </a:cubicBezTo>
                    <a:cubicBezTo>
                      <a:pt x="35662" y="106064"/>
                      <a:pt x="35662" y="105569"/>
                      <a:pt x="35662" y="103921"/>
                    </a:cubicBezTo>
                    <a:cubicBezTo>
                      <a:pt x="35662" y="103756"/>
                      <a:pt x="35662" y="102767"/>
                      <a:pt x="36345" y="100294"/>
                    </a:cubicBezTo>
                    <a:lnTo>
                      <a:pt x="46428" y="61557"/>
                    </a:lnTo>
                    <a:close/>
                    <a:moveTo>
                      <a:pt x="58733" y="11611"/>
                    </a:moveTo>
                    <a:cubicBezTo>
                      <a:pt x="60100" y="6501"/>
                      <a:pt x="60271" y="6006"/>
                      <a:pt x="67448" y="6006"/>
                    </a:cubicBezTo>
                    <a:lnTo>
                      <a:pt x="87443" y="6006"/>
                    </a:lnTo>
                    <a:cubicBezTo>
                      <a:pt x="103336" y="6006"/>
                      <a:pt x="113248" y="10622"/>
                      <a:pt x="113248" y="22325"/>
                    </a:cubicBezTo>
                    <a:cubicBezTo>
                      <a:pt x="113248" y="27435"/>
                      <a:pt x="111198" y="40458"/>
                      <a:pt x="102653" y="47875"/>
                    </a:cubicBezTo>
                    <a:cubicBezTo>
                      <a:pt x="96501" y="53150"/>
                      <a:pt x="86760" y="56282"/>
                      <a:pt x="74455" y="56282"/>
                    </a:cubicBezTo>
                    <a:lnTo>
                      <a:pt x="47112" y="56282"/>
                    </a:lnTo>
                    <a:lnTo>
                      <a:pt x="58733" y="11611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6" name="Forme libre 325">
                <a:extLst>
                  <a:ext uri="{FF2B5EF4-FFF2-40B4-BE49-F238E27FC236}">
                    <a16:creationId xmlns:a16="http://schemas.microsoft.com/office/drawing/2014/main" id="{9B4084CA-1032-CEE6-1391-AE36AB47D252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13288656" y="6676118"/>
                <a:ext cx="916047" cy="9418"/>
              </a:xfrm>
              <a:custGeom>
                <a:avLst/>
                <a:gdLst>
                  <a:gd name="connsiteX0" fmla="*/ 0 w 916047"/>
                  <a:gd name="connsiteY0" fmla="*/ 0 h 9418"/>
                  <a:gd name="connsiteX1" fmla="*/ 916047 w 916047"/>
                  <a:gd name="connsiteY1" fmla="*/ 0 h 9418"/>
                  <a:gd name="connsiteX2" fmla="*/ 916047 w 916047"/>
                  <a:gd name="connsiteY2" fmla="*/ 9419 h 9418"/>
                  <a:gd name="connsiteX3" fmla="*/ 0 w 916047"/>
                  <a:gd name="connsiteY3" fmla="*/ 9419 h 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047" h="9418">
                    <a:moveTo>
                      <a:pt x="0" y="0"/>
                    </a:moveTo>
                    <a:lnTo>
                      <a:pt x="916047" y="0"/>
                    </a:lnTo>
                    <a:lnTo>
                      <a:pt x="916047" y="9419"/>
                    </a:lnTo>
                    <a:lnTo>
                      <a:pt x="0" y="9419"/>
                    </a:ln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7" name="Forme libre 326">
                <a:extLst>
                  <a:ext uri="{FF2B5EF4-FFF2-40B4-BE49-F238E27FC236}">
                    <a16:creationId xmlns:a16="http://schemas.microsoft.com/office/drawing/2014/main" id="{80AF2072-E36D-6276-C1D8-6FA2029073D3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3533353" y="6733800"/>
                <a:ext cx="100096" cy="170255"/>
              </a:xfrm>
              <a:custGeom>
                <a:avLst/>
                <a:gdLst>
                  <a:gd name="connsiteX0" fmla="*/ 54463 w 100096"/>
                  <a:gd name="connsiteY0" fmla="*/ 64607 h 170255"/>
                  <a:gd name="connsiteX1" fmla="*/ 265 w 100096"/>
                  <a:gd name="connsiteY1" fmla="*/ 130778 h 170255"/>
                  <a:gd name="connsiteX2" fmla="*/ 38839 w 100096"/>
                  <a:gd name="connsiteY2" fmla="*/ 170340 h 170255"/>
                  <a:gd name="connsiteX3" fmla="*/ 87666 w 100096"/>
                  <a:gd name="connsiteY3" fmla="*/ 100872 h 170255"/>
                  <a:gd name="connsiteX4" fmla="*/ 69600 w 100096"/>
                  <a:gd name="connsiteY4" fmla="*/ 57071 h 170255"/>
                  <a:gd name="connsiteX5" fmla="*/ 46407 w 100096"/>
                  <a:gd name="connsiteY5" fmla="*/ 18452 h 170255"/>
                  <a:gd name="connsiteX6" fmla="*/ 59834 w 100096"/>
                  <a:gd name="connsiteY6" fmla="*/ 7620 h 170255"/>
                  <a:gd name="connsiteX7" fmla="*/ 77168 w 100096"/>
                  <a:gd name="connsiteY7" fmla="*/ 13978 h 170255"/>
                  <a:gd name="connsiteX8" fmla="*/ 90596 w 100096"/>
                  <a:gd name="connsiteY8" fmla="*/ 19865 h 170255"/>
                  <a:gd name="connsiteX9" fmla="*/ 100361 w 100096"/>
                  <a:gd name="connsiteY9" fmla="*/ 10445 h 170255"/>
                  <a:gd name="connsiteX10" fmla="*/ 87666 w 100096"/>
                  <a:gd name="connsiteY10" fmla="*/ 2674 h 170255"/>
                  <a:gd name="connsiteX11" fmla="*/ 67647 w 100096"/>
                  <a:gd name="connsiteY11" fmla="*/ 84 h 170255"/>
                  <a:gd name="connsiteX12" fmla="*/ 39815 w 100096"/>
                  <a:gd name="connsiteY12" fmla="*/ 24339 h 170255"/>
                  <a:gd name="connsiteX13" fmla="*/ 54463 w 100096"/>
                  <a:gd name="connsiteY13" fmla="*/ 64607 h 170255"/>
                  <a:gd name="connsiteX14" fmla="*/ 57393 w 100096"/>
                  <a:gd name="connsiteY14" fmla="*/ 69788 h 170255"/>
                  <a:gd name="connsiteX15" fmla="*/ 70821 w 100096"/>
                  <a:gd name="connsiteY15" fmla="*/ 110291 h 170255"/>
                  <a:gd name="connsiteX16" fmla="*/ 38839 w 100096"/>
                  <a:gd name="connsiteY16" fmla="*/ 165159 h 170255"/>
                  <a:gd name="connsiteX17" fmla="*/ 15401 w 100096"/>
                  <a:gd name="connsiteY17" fmla="*/ 137372 h 170255"/>
                  <a:gd name="connsiteX18" fmla="*/ 57393 w 100096"/>
                  <a:gd name="connsiteY18" fmla="*/ 69788 h 170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096" h="170255">
                    <a:moveTo>
                      <a:pt x="54463" y="64607"/>
                    </a:moveTo>
                    <a:cubicBezTo>
                      <a:pt x="23946" y="71672"/>
                      <a:pt x="265" y="102285"/>
                      <a:pt x="265" y="130778"/>
                    </a:cubicBezTo>
                    <a:cubicBezTo>
                      <a:pt x="265" y="153385"/>
                      <a:pt x="15890" y="170340"/>
                      <a:pt x="38839" y="170340"/>
                    </a:cubicBezTo>
                    <a:cubicBezTo>
                      <a:pt x="67403" y="170340"/>
                      <a:pt x="87666" y="133369"/>
                      <a:pt x="87666" y="100872"/>
                    </a:cubicBezTo>
                    <a:cubicBezTo>
                      <a:pt x="87666" y="79443"/>
                      <a:pt x="77901" y="67668"/>
                      <a:pt x="69600" y="57071"/>
                    </a:cubicBezTo>
                    <a:cubicBezTo>
                      <a:pt x="60811" y="46475"/>
                      <a:pt x="46407" y="28813"/>
                      <a:pt x="46407" y="18452"/>
                    </a:cubicBezTo>
                    <a:cubicBezTo>
                      <a:pt x="46407" y="13271"/>
                      <a:pt x="51290" y="7620"/>
                      <a:pt x="59834" y="7620"/>
                    </a:cubicBezTo>
                    <a:cubicBezTo>
                      <a:pt x="67159" y="7620"/>
                      <a:pt x="72041" y="10681"/>
                      <a:pt x="77168" y="13978"/>
                    </a:cubicBezTo>
                    <a:cubicBezTo>
                      <a:pt x="82051" y="16804"/>
                      <a:pt x="86934" y="19865"/>
                      <a:pt x="90596" y="19865"/>
                    </a:cubicBezTo>
                    <a:cubicBezTo>
                      <a:pt x="96699" y="19865"/>
                      <a:pt x="100361" y="14213"/>
                      <a:pt x="100361" y="10445"/>
                    </a:cubicBezTo>
                    <a:cubicBezTo>
                      <a:pt x="100361" y="5265"/>
                      <a:pt x="96455" y="4558"/>
                      <a:pt x="87666" y="2674"/>
                    </a:cubicBezTo>
                    <a:cubicBezTo>
                      <a:pt x="74971" y="84"/>
                      <a:pt x="71553" y="84"/>
                      <a:pt x="67647" y="84"/>
                    </a:cubicBezTo>
                    <a:cubicBezTo>
                      <a:pt x="48604" y="84"/>
                      <a:pt x="39815" y="10210"/>
                      <a:pt x="39815" y="24339"/>
                    </a:cubicBezTo>
                    <a:cubicBezTo>
                      <a:pt x="39815" y="37055"/>
                      <a:pt x="46895" y="50242"/>
                      <a:pt x="54463" y="64607"/>
                    </a:cubicBezTo>
                    <a:close/>
                    <a:moveTo>
                      <a:pt x="57393" y="69788"/>
                    </a:moveTo>
                    <a:cubicBezTo>
                      <a:pt x="63497" y="80620"/>
                      <a:pt x="70821" y="93336"/>
                      <a:pt x="70821" y="110291"/>
                    </a:cubicBezTo>
                    <a:cubicBezTo>
                      <a:pt x="70821" y="125833"/>
                      <a:pt x="61543" y="165159"/>
                      <a:pt x="38839" y="165159"/>
                    </a:cubicBezTo>
                    <a:cubicBezTo>
                      <a:pt x="25411" y="165159"/>
                      <a:pt x="15401" y="155269"/>
                      <a:pt x="15401" y="137372"/>
                    </a:cubicBezTo>
                    <a:cubicBezTo>
                      <a:pt x="15401" y="122536"/>
                      <a:pt x="24435" y="78265"/>
                      <a:pt x="57393" y="6978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8" name="Forme libre 327">
                <a:extLst>
                  <a:ext uri="{FF2B5EF4-FFF2-40B4-BE49-F238E27FC236}">
                    <a16:creationId xmlns:a16="http://schemas.microsoft.com/office/drawing/2014/main" id="{5B83FF99-7B82-8FB8-7147-16AE6EE1F81C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3665014" y="6724616"/>
                <a:ext cx="56639" cy="235484"/>
              </a:xfrm>
              <a:custGeom>
                <a:avLst/>
                <a:gdLst>
                  <a:gd name="connsiteX0" fmla="*/ 56910 w 56639"/>
                  <a:gd name="connsiteY0" fmla="*/ 233214 h 235484"/>
                  <a:gd name="connsiteX1" fmla="*/ 52759 w 56639"/>
                  <a:gd name="connsiteY1" fmla="*/ 228033 h 235484"/>
                  <a:gd name="connsiteX2" fmla="*/ 14430 w 56639"/>
                  <a:gd name="connsiteY2" fmla="*/ 117827 h 235484"/>
                  <a:gd name="connsiteX3" fmla="*/ 53736 w 56639"/>
                  <a:gd name="connsiteY3" fmla="*/ 6442 h 235484"/>
                  <a:gd name="connsiteX4" fmla="*/ 56910 w 56639"/>
                  <a:gd name="connsiteY4" fmla="*/ 2439 h 235484"/>
                  <a:gd name="connsiteX5" fmla="*/ 54468 w 56639"/>
                  <a:gd name="connsiteY5" fmla="*/ 84 h 235484"/>
                  <a:gd name="connsiteX6" fmla="*/ 15650 w 56639"/>
                  <a:gd name="connsiteY6" fmla="*/ 46004 h 235484"/>
                  <a:gd name="connsiteX7" fmla="*/ 270 w 56639"/>
                  <a:gd name="connsiteY7" fmla="*/ 117827 h 235484"/>
                  <a:gd name="connsiteX8" fmla="*/ 16383 w 56639"/>
                  <a:gd name="connsiteY8" fmla="*/ 191298 h 235484"/>
                  <a:gd name="connsiteX9" fmla="*/ 54468 w 56639"/>
                  <a:gd name="connsiteY9" fmla="*/ 235569 h 235484"/>
                  <a:gd name="connsiteX10" fmla="*/ 56910 w 56639"/>
                  <a:gd name="connsiteY10" fmla="*/ 233214 h 23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639" h="235484">
                    <a:moveTo>
                      <a:pt x="56910" y="233214"/>
                    </a:moveTo>
                    <a:cubicBezTo>
                      <a:pt x="56910" y="232508"/>
                      <a:pt x="56910" y="232037"/>
                      <a:pt x="52759" y="228033"/>
                    </a:cubicBezTo>
                    <a:cubicBezTo>
                      <a:pt x="22242" y="198362"/>
                      <a:pt x="14430" y="153856"/>
                      <a:pt x="14430" y="117827"/>
                    </a:cubicBezTo>
                    <a:cubicBezTo>
                      <a:pt x="14430" y="76852"/>
                      <a:pt x="23707" y="35878"/>
                      <a:pt x="53736" y="6442"/>
                    </a:cubicBezTo>
                    <a:cubicBezTo>
                      <a:pt x="56910" y="3616"/>
                      <a:pt x="56910" y="3145"/>
                      <a:pt x="56910" y="2439"/>
                    </a:cubicBezTo>
                    <a:cubicBezTo>
                      <a:pt x="56910" y="791"/>
                      <a:pt x="55933" y="84"/>
                      <a:pt x="54468" y="84"/>
                    </a:cubicBezTo>
                    <a:cubicBezTo>
                      <a:pt x="52027" y="84"/>
                      <a:pt x="30055" y="16097"/>
                      <a:pt x="15650" y="46004"/>
                    </a:cubicBezTo>
                    <a:cubicBezTo>
                      <a:pt x="3199" y="71907"/>
                      <a:pt x="270" y="98046"/>
                      <a:pt x="270" y="117827"/>
                    </a:cubicBezTo>
                    <a:cubicBezTo>
                      <a:pt x="270" y="136194"/>
                      <a:pt x="2955" y="164688"/>
                      <a:pt x="16383" y="191298"/>
                    </a:cubicBezTo>
                    <a:cubicBezTo>
                      <a:pt x="31031" y="220262"/>
                      <a:pt x="52027" y="235569"/>
                      <a:pt x="54468" y="235569"/>
                    </a:cubicBezTo>
                    <a:cubicBezTo>
                      <a:pt x="55933" y="235569"/>
                      <a:pt x="56910" y="234862"/>
                      <a:pt x="56910" y="2332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9" name="Forme libre 328">
                <a:extLst>
                  <a:ext uri="{FF2B5EF4-FFF2-40B4-BE49-F238E27FC236}">
                    <a16:creationId xmlns:a16="http://schemas.microsoft.com/office/drawing/2014/main" id="{38EA2C00-ECA6-EBD0-E825-CBB21A56B8FD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3742867" y="6797146"/>
                <a:ext cx="121580" cy="106674"/>
              </a:xfrm>
              <a:custGeom>
                <a:avLst/>
                <a:gdLst>
                  <a:gd name="connsiteX0" fmla="*/ 74736 w 121580"/>
                  <a:gd name="connsiteY0" fmla="*/ 33052 h 106674"/>
                  <a:gd name="connsiteX1" fmla="*/ 98905 w 121580"/>
                  <a:gd name="connsiteY1" fmla="*/ 5265 h 106674"/>
                  <a:gd name="connsiteX2" fmla="*/ 111112 w 121580"/>
                  <a:gd name="connsiteY2" fmla="*/ 8326 h 106674"/>
                  <a:gd name="connsiteX3" fmla="*/ 99393 w 121580"/>
                  <a:gd name="connsiteY3" fmla="*/ 21042 h 106674"/>
                  <a:gd name="connsiteX4" fmla="*/ 108671 w 121580"/>
                  <a:gd name="connsiteY4" fmla="*/ 29284 h 106674"/>
                  <a:gd name="connsiteX5" fmla="*/ 121854 w 121580"/>
                  <a:gd name="connsiteY5" fmla="*/ 15626 h 106674"/>
                  <a:gd name="connsiteX6" fmla="*/ 99149 w 121580"/>
                  <a:gd name="connsiteY6" fmla="*/ 84 h 106674"/>
                  <a:gd name="connsiteX7" fmla="*/ 73515 w 121580"/>
                  <a:gd name="connsiteY7" fmla="*/ 17981 h 106674"/>
                  <a:gd name="connsiteX8" fmla="*/ 47148 w 121580"/>
                  <a:gd name="connsiteY8" fmla="*/ 84 h 106674"/>
                  <a:gd name="connsiteX9" fmla="*/ 7842 w 121580"/>
                  <a:gd name="connsiteY9" fmla="*/ 36349 h 106674"/>
                  <a:gd name="connsiteX10" fmla="*/ 10772 w 121580"/>
                  <a:gd name="connsiteY10" fmla="*/ 38704 h 106674"/>
                  <a:gd name="connsiteX11" fmla="*/ 13945 w 121580"/>
                  <a:gd name="connsiteY11" fmla="*/ 36113 h 106674"/>
                  <a:gd name="connsiteX12" fmla="*/ 46660 w 121580"/>
                  <a:gd name="connsiteY12" fmla="*/ 5265 h 106674"/>
                  <a:gd name="connsiteX13" fmla="*/ 59843 w 121580"/>
                  <a:gd name="connsiteY13" fmla="*/ 21042 h 106674"/>
                  <a:gd name="connsiteX14" fmla="*/ 46660 w 121580"/>
                  <a:gd name="connsiteY14" fmla="*/ 77088 h 106674"/>
                  <a:gd name="connsiteX15" fmla="*/ 23467 w 121580"/>
                  <a:gd name="connsiteY15" fmla="*/ 101578 h 106674"/>
                  <a:gd name="connsiteX16" fmla="*/ 11260 w 121580"/>
                  <a:gd name="connsiteY16" fmla="*/ 98517 h 106674"/>
                  <a:gd name="connsiteX17" fmla="*/ 22734 w 121580"/>
                  <a:gd name="connsiteY17" fmla="*/ 85801 h 106674"/>
                  <a:gd name="connsiteX18" fmla="*/ 13701 w 121580"/>
                  <a:gd name="connsiteY18" fmla="*/ 77559 h 106674"/>
                  <a:gd name="connsiteX19" fmla="*/ 274 w 121580"/>
                  <a:gd name="connsiteY19" fmla="*/ 91217 h 106674"/>
                  <a:gd name="connsiteX20" fmla="*/ 23223 w 121580"/>
                  <a:gd name="connsiteY20" fmla="*/ 106759 h 106674"/>
                  <a:gd name="connsiteX21" fmla="*/ 48857 w 121580"/>
                  <a:gd name="connsiteY21" fmla="*/ 88862 h 106674"/>
                  <a:gd name="connsiteX22" fmla="*/ 75224 w 121580"/>
                  <a:gd name="connsiteY22" fmla="*/ 106759 h 106674"/>
                  <a:gd name="connsiteX23" fmla="*/ 114286 w 121580"/>
                  <a:gd name="connsiteY23" fmla="*/ 70494 h 106674"/>
                  <a:gd name="connsiteX24" fmla="*/ 111356 w 121580"/>
                  <a:gd name="connsiteY24" fmla="*/ 68139 h 106674"/>
                  <a:gd name="connsiteX25" fmla="*/ 108182 w 121580"/>
                  <a:gd name="connsiteY25" fmla="*/ 70730 h 106674"/>
                  <a:gd name="connsiteX26" fmla="*/ 75712 w 121580"/>
                  <a:gd name="connsiteY26" fmla="*/ 101578 h 106674"/>
                  <a:gd name="connsiteX27" fmla="*/ 62284 w 121580"/>
                  <a:gd name="connsiteY27" fmla="*/ 86036 h 106674"/>
                  <a:gd name="connsiteX28" fmla="*/ 66435 w 121580"/>
                  <a:gd name="connsiteY28" fmla="*/ 65313 h 106674"/>
                  <a:gd name="connsiteX29" fmla="*/ 74736 w 121580"/>
                  <a:gd name="connsiteY29" fmla="*/ 33052 h 106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1580" h="106674">
                    <a:moveTo>
                      <a:pt x="74736" y="33052"/>
                    </a:moveTo>
                    <a:cubicBezTo>
                      <a:pt x="76200" y="26929"/>
                      <a:pt x="81815" y="5265"/>
                      <a:pt x="98905" y="5265"/>
                    </a:cubicBezTo>
                    <a:cubicBezTo>
                      <a:pt x="100126" y="5265"/>
                      <a:pt x="105985" y="5265"/>
                      <a:pt x="111112" y="8326"/>
                    </a:cubicBezTo>
                    <a:cubicBezTo>
                      <a:pt x="104276" y="9504"/>
                      <a:pt x="99393" y="15391"/>
                      <a:pt x="99393" y="21042"/>
                    </a:cubicBezTo>
                    <a:cubicBezTo>
                      <a:pt x="99393" y="24810"/>
                      <a:pt x="102079" y="29284"/>
                      <a:pt x="108671" y="29284"/>
                    </a:cubicBezTo>
                    <a:cubicBezTo>
                      <a:pt x="114042" y="29284"/>
                      <a:pt x="121854" y="25046"/>
                      <a:pt x="121854" y="15626"/>
                    </a:cubicBezTo>
                    <a:cubicBezTo>
                      <a:pt x="121854" y="3381"/>
                      <a:pt x="107450" y="84"/>
                      <a:pt x="99149" y="84"/>
                    </a:cubicBezTo>
                    <a:cubicBezTo>
                      <a:pt x="84989" y="84"/>
                      <a:pt x="76444" y="12565"/>
                      <a:pt x="73515" y="17981"/>
                    </a:cubicBezTo>
                    <a:cubicBezTo>
                      <a:pt x="67411" y="2439"/>
                      <a:pt x="54228" y="84"/>
                      <a:pt x="47148" y="84"/>
                    </a:cubicBezTo>
                    <a:cubicBezTo>
                      <a:pt x="21758" y="84"/>
                      <a:pt x="7842" y="30462"/>
                      <a:pt x="7842" y="36349"/>
                    </a:cubicBezTo>
                    <a:cubicBezTo>
                      <a:pt x="7842" y="38704"/>
                      <a:pt x="10283" y="38704"/>
                      <a:pt x="10772" y="38704"/>
                    </a:cubicBezTo>
                    <a:cubicBezTo>
                      <a:pt x="12725" y="38704"/>
                      <a:pt x="13457" y="38233"/>
                      <a:pt x="13945" y="36113"/>
                    </a:cubicBezTo>
                    <a:cubicBezTo>
                      <a:pt x="22246" y="11152"/>
                      <a:pt x="38359" y="5265"/>
                      <a:pt x="46660" y="5265"/>
                    </a:cubicBezTo>
                    <a:cubicBezTo>
                      <a:pt x="51298" y="5265"/>
                      <a:pt x="59843" y="7384"/>
                      <a:pt x="59843" y="21042"/>
                    </a:cubicBezTo>
                    <a:cubicBezTo>
                      <a:pt x="59843" y="28342"/>
                      <a:pt x="55693" y="44120"/>
                      <a:pt x="46660" y="77088"/>
                    </a:cubicBezTo>
                    <a:cubicBezTo>
                      <a:pt x="42754" y="91688"/>
                      <a:pt x="34209" y="101578"/>
                      <a:pt x="23467" y="101578"/>
                    </a:cubicBezTo>
                    <a:cubicBezTo>
                      <a:pt x="22002" y="101578"/>
                      <a:pt x="16387" y="101578"/>
                      <a:pt x="11260" y="98517"/>
                    </a:cubicBezTo>
                    <a:cubicBezTo>
                      <a:pt x="17363" y="97339"/>
                      <a:pt x="22734" y="92394"/>
                      <a:pt x="22734" y="85801"/>
                    </a:cubicBezTo>
                    <a:cubicBezTo>
                      <a:pt x="22734" y="79443"/>
                      <a:pt x="17363" y="77559"/>
                      <a:pt x="13701" y="77559"/>
                    </a:cubicBezTo>
                    <a:cubicBezTo>
                      <a:pt x="6377" y="77559"/>
                      <a:pt x="274" y="83681"/>
                      <a:pt x="274" y="91217"/>
                    </a:cubicBezTo>
                    <a:cubicBezTo>
                      <a:pt x="274" y="102049"/>
                      <a:pt x="12481" y="106759"/>
                      <a:pt x="23223" y="106759"/>
                    </a:cubicBezTo>
                    <a:cubicBezTo>
                      <a:pt x="39336" y="106759"/>
                      <a:pt x="48125" y="90275"/>
                      <a:pt x="48857" y="88862"/>
                    </a:cubicBezTo>
                    <a:cubicBezTo>
                      <a:pt x="51787" y="97575"/>
                      <a:pt x="60576" y="106759"/>
                      <a:pt x="75224" y="106759"/>
                    </a:cubicBezTo>
                    <a:cubicBezTo>
                      <a:pt x="100370" y="106759"/>
                      <a:pt x="114286" y="76381"/>
                      <a:pt x="114286" y="70494"/>
                    </a:cubicBezTo>
                    <a:cubicBezTo>
                      <a:pt x="114286" y="68139"/>
                      <a:pt x="112089" y="68139"/>
                      <a:pt x="111356" y="68139"/>
                    </a:cubicBezTo>
                    <a:cubicBezTo>
                      <a:pt x="109159" y="68139"/>
                      <a:pt x="108671" y="69081"/>
                      <a:pt x="108182" y="70730"/>
                    </a:cubicBezTo>
                    <a:cubicBezTo>
                      <a:pt x="100126" y="95926"/>
                      <a:pt x="83524" y="101578"/>
                      <a:pt x="75712" y="101578"/>
                    </a:cubicBezTo>
                    <a:cubicBezTo>
                      <a:pt x="66191" y="101578"/>
                      <a:pt x="62284" y="94043"/>
                      <a:pt x="62284" y="86036"/>
                    </a:cubicBezTo>
                    <a:cubicBezTo>
                      <a:pt x="62284" y="80855"/>
                      <a:pt x="63749" y="75675"/>
                      <a:pt x="66435" y="65313"/>
                    </a:cubicBezTo>
                    <a:lnTo>
                      <a:pt x="74736" y="33052"/>
                    </a:lnTo>
                    <a:close/>
                  </a:path>
                </a:pathLst>
              </a:custGeom>
              <a:solidFill>
                <a:srgbClr val="1A8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0" name="Forme libre 329">
                <a:extLst>
                  <a:ext uri="{FF2B5EF4-FFF2-40B4-BE49-F238E27FC236}">
                    <a16:creationId xmlns:a16="http://schemas.microsoft.com/office/drawing/2014/main" id="{950AD0F3-8D06-8EAD-C8DE-ABFDC20BD223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3889234" y="6724616"/>
                <a:ext cx="56639" cy="235484"/>
              </a:xfrm>
              <a:custGeom>
                <a:avLst/>
                <a:gdLst>
                  <a:gd name="connsiteX0" fmla="*/ 56919 w 56639"/>
                  <a:gd name="connsiteY0" fmla="*/ 117827 h 235484"/>
                  <a:gd name="connsiteX1" fmla="*/ 40806 w 56639"/>
                  <a:gd name="connsiteY1" fmla="*/ 44355 h 235484"/>
                  <a:gd name="connsiteX2" fmla="*/ 2721 w 56639"/>
                  <a:gd name="connsiteY2" fmla="*/ 84 h 235484"/>
                  <a:gd name="connsiteX3" fmla="*/ 279 w 56639"/>
                  <a:gd name="connsiteY3" fmla="*/ 2439 h 235484"/>
                  <a:gd name="connsiteX4" fmla="*/ 4918 w 56639"/>
                  <a:gd name="connsiteY4" fmla="*/ 7855 h 235484"/>
                  <a:gd name="connsiteX5" fmla="*/ 42759 w 56639"/>
                  <a:gd name="connsiteY5" fmla="*/ 117827 h 235484"/>
                  <a:gd name="connsiteX6" fmla="*/ 3453 w 56639"/>
                  <a:gd name="connsiteY6" fmla="*/ 229211 h 235484"/>
                  <a:gd name="connsiteX7" fmla="*/ 279 w 56639"/>
                  <a:gd name="connsiteY7" fmla="*/ 233214 h 235484"/>
                  <a:gd name="connsiteX8" fmla="*/ 2721 w 56639"/>
                  <a:gd name="connsiteY8" fmla="*/ 235569 h 235484"/>
                  <a:gd name="connsiteX9" fmla="*/ 41539 w 56639"/>
                  <a:gd name="connsiteY9" fmla="*/ 189649 h 235484"/>
                  <a:gd name="connsiteX10" fmla="*/ 56919 w 56639"/>
                  <a:gd name="connsiteY10" fmla="*/ 117827 h 235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639" h="235484">
                    <a:moveTo>
                      <a:pt x="56919" y="117827"/>
                    </a:moveTo>
                    <a:cubicBezTo>
                      <a:pt x="56919" y="99459"/>
                      <a:pt x="54234" y="70965"/>
                      <a:pt x="40806" y="44355"/>
                    </a:cubicBezTo>
                    <a:cubicBezTo>
                      <a:pt x="26158" y="15391"/>
                      <a:pt x="5162" y="84"/>
                      <a:pt x="2721" y="84"/>
                    </a:cubicBezTo>
                    <a:cubicBezTo>
                      <a:pt x="1256" y="84"/>
                      <a:pt x="279" y="1026"/>
                      <a:pt x="279" y="2439"/>
                    </a:cubicBezTo>
                    <a:cubicBezTo>
                      <a:pt x="279" y="3145"/>
                      <a:pt x="279" y="3616"/>
                      <a:pt x="4918" y="7855"/>
                    </a:cubicBezTo>
                    <a:cubicBezTo>
                      <a:pt x="28843" y="31168"/>
                      <a:pt x="42759" y="68610"/>
                      <a:pt x="42759" y="117827"/>
                    </a:cubicBezTo>
                    <a:cubicBezTo>
                      <a:pt x="42759" y="158094"/>
                      <a:pt x="33726" y="199540"/>
                      <a:pt x="3453" y="229211"/>
                    </a:cubicBezTo>
                    <a:cubicBezTo>
                      <a:pt x="279" y="232037"/>
                      <a:pt x="279" y="232508"/>
                      <a:pt x="279" y="233214"/>
                    </a:cubicBezTo>
                    <a:cubicBezTo>
                      <a:pt x="279" y="234627"/>
                      <a:pt x="1256" y="235569"/>
                      <a:pt x="2721" y="235569"/>
                    </a:cubicBezTo>
                    <a:cubicBezTo>
                      <a:pt x="5162" y="235569"/>
                      <a:pt x="27134" y="219556"/>
                      <a:pt x="41539" y="189649"/>
                    </a:cubicBezTo>
                    <a:cubicBezTo>
                      <a:pt x="53990" y="163746"/>
                      <a:pt x="56919" y="137607"/>
                      <a:pt x="56919" y="1178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8AD345ED-AF69-5BA2-1521-943669EBB60E}"/>
                </a:ext>
              </a:extLst>
            </p:cNvPr>
            <p:cNvSpPr txBox="1"/>
            <p:nvPr/>
          </p:nvSpPr>
          <p:spPr>
            <a:xfrm>
              <a:off x="4218017" y="4996499"/>
              <a:ext cx="27342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fr-FR" sz="2000"/>
                <a:t>continuité du flux :</a:t>
              </a:r>
            </a:p>
          </p:txBody>
        </p: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F51B12F7-18A1-74B2-9F72-82D4F5A534F4}"/>
              </a:ext>
            </a:extLst>
          </p:cNvPr>
          <p:cNvSpPr txBox="1"/>
          <p:nvPr/>
        </p:nvSpPr>
        <p:spPr>
          <a:xfrm>
            <a:off x="4758784" y="5792791"/>
            <a:ext cx="946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donne </a:t>
            </a:r>
          </a:p>
        </p:txBody>
      </p:sp>
      <p:sp>
        <p:nvSpPr>
          <p:cNvPr id="171" name="Graphique 16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x}&#10;$$&#10;\end{document}&#10;" title="IguanaTex Vector Display">
            <a:extLst>
              <a:ext uri="{FF2B5EF4-FFF2-40B4-BE49-F238E27FC236}">
                <a16:creationId xmlns:a16="http://schemas.microsoft.com/office/drawing/2014/main" id="{D2E1E8A2-66CF-3E97-AAC5-641E17E4FF76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2120900" y="6946900"/>
            <a:ext cx="189865" cy="189865"/>
          </a:xfrm>
          <a:custGeom>
            <a:avLst/>
            <a:gdLst>
              <a:gd name="connsiteX0" fmla="*/ 115616 w 188399"/>
              <a:gd name="connsiteY0" fmla="*/ 53038 h 171375"/>
              <a:gd name="connsiteX1" fmla="*/ 153069 w 188399"/>
              <a:gd name="connsiteY1" fmla="*/ 8398 h 171375"/>
              <a:gd name="connsiteX2" fmla="*/ 171984 w 188399"/>
              <a:gd name="connsiteY2" fmla="*/ 13316 h 171375"/>
              <a:gd name="connsiteX3" fmla="*/ 153825 w 188399"/>
              <a:gd name="connsiteY3" fmla="*/ 33744 h 171375"/>
              <a:gd name="connsiteX4" fmla="*/ 168201 w 188399"/>
              <a:gd name="connsiteY4" fmla="*/ 46985 h 171375"/>
              <a:gd name="connsiteX5" fmla="*/ 188630 w 188399"/>
              <a:gd name="connsiteY5" fmla="*/ 25043 h 171375"/>
              <a:gd name="connsiteX6" fmla="*/ 153447 w 188399"/>
              <a:gd name="connsiteY6" fmla="*/ 75 h 171375"/>
              <a:gd name="connsiteX7" fmla="*/ 113724 w 188399"/>
              <a:gd name="connsiteY7" fmla="*/ 28826 h 171375"/>
              <a:gd name="connsiteX8" fmla="*/ 72867 w 188399"/>
              <a:gd name="connsiteY8" fmla="*/ 75 h 171375"/>
              <a:gd name="connsiteX9" fmla="*/ 11958 w 188399"/>
              <a:gd name="connsiteY9" fmla="*/ 58335 h 171375"/>
              <a:gd name="connsiteX10" fmla="*/ 16498 w 188399"/>
              <a:gd name="connsiteY10" fmla="*/ 62118 h 171375"/>
              <a:gd name="connsiteX11" fmla="*/ 21416 w 188399"/>
              <a:gd name="connsiteY11" fmla="*/ 57956 h 171375"/>
              <a:gd name="connsiteX12" fmla="*/ 72110 w 188399"/>
              <a:gd name="connsiteY12" fmla="*/ 8398 h 171375"/>
              <a:gd name="connsiteX13" fmla="*/ 92539 w 188399"/>
              <a:gd name="connsiteY13" fmla="*/ 33744 h 171375"/>
              <a:gd name="connsiteX14" fmla="*/ 72110 w 188399"/>
              <a:gd name="connsiteY14" fmla="*/ 123783 h 171375"/>
              <a:gd name="connsiteX15" fmla="*/ 36170 w 188399"/>
              <a:gd name="connsiteY15" fmla="*/ 163127 h 171375"/>
              <a:gd name="connsiteX16" fmla="*/ 17255 w 188399"/>
              <a:gd name="connsiteY16" fmla="*/ 158209 h 171375"/>
              <a:gd name="connsiteX17" fmla="*/ 35035 w 188399"/>
              <a:gd name="connsiteY17" fmla="*/ 137780 h 171375"/>
              <a:gd name="connsiteX18" fmla="*/ 21038 w 188399"/>
              <a:gd name="connsiteY18" fmla="*/ 124539 h 171375"/>
              <a:gd name="connsiteX19" fmla="*/ 231 w 188399"/>
              <a:gd name="connsiteY19" fmla="*/ 146481 h 171375"/>
              <a:gd name="connsiteX20" fmla="*/ 35792 w 188399"/>
              <a:gd name="connsiteY20" fmla="*/ 171450 h 171375"/>
              <a:gd name="connsiteX21" fmla="*/ 75515 w 188399"/>
              <a:gd name="connsiteY21" fmla="*/ 142698 h 171375"/>
              <a:gd name="connsiteX22" fmla="*/ 116372 w 188399"/>
              <a:gd name="connsiteY22" fmla="*/ 171450 h 171375"/>
              <a:gd name="connsiteX23" fmla="*/ 176902 w 188399"/>
              <a:gd name="connsiteY23" fmla="*/ 113190 h 171375"/>
              <a:gd name="connsiteX24" fmla="*/ 172362 w 188399"/>
              <a:gd name="connsiteY24" fmla="*/ 109407 h 171375"/>
              <a:gd name="connsiteX25" fmla="*/ 167444 w 188399"/>
              <a:gd name="connsiteY25" fmla="*/ 113568 h 171375"/>
              <a:gd name="connsiteX26" fmla="*/ 117129 w 188399"/>
              <a:gd name="connsiteY26" fmla="*/ 163127 h 171375"/>
              <a:gd name="connsiteX27" fmla="*/ 96322 w 188399"/>
              <a:gd name="connsiteY27" fmla="*/ 138158 h 171375"/>
              <a:gd name="connsiteX28" fmla="*/ 102753 w 188399"/>
              <a:gd name="connsiteY28" fmla="*/ 104867 h 171375"/>
              <a:gd name="connsiteX29" fmla="*/ 115616 w 188399"/>
              <a:gd name="connsiteY29" fmla="*/ 53038 h 1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8399" h="171375">
                <a:moveTo>
                  <a:pt x="115616" y="53038"/>
                </a:moveTo>
                <a:cubicBezTo>
                  <a:pt x="117886" y="43202"/>
                  <a:pt x="126587" y="8398"/>
                  <a:pt x="153069" y="8398"/>
                </a:cubicBezTo>
                <a:cubicBezTo>
                  <a:pt x="154960" y="8398"/>
                  <a:pt x="164040" y="8398"/>
                  <a:pt x="171984" y="13316"/>
                </a:cubicBezTo>
                <a:cubicBezTo>
                  <a:pt x="161391" y="15207"/>
                  <a:pt x="153825" y="24665"/>
                  <a:pt x="153825" y="33744"/>
                </a:cubicBezTo>
                <a:cubicBezTo>
                  <a:pt x="153825" y="39797"/>
                  <a:pt x="157987" y="46985"/>
                  <a:pt x="168201" y="46985"/>
                </a:cubicBezTo>
                <a:cubicBezTo>
                  <a:pt x="176524" y="46985"/>
                  <a:pt x="188630" y="40176"/>
                  <a:pt x="188630" y="25043"/>
                </a:cubicBezTo>
                <a:cubicBezTo>
                  <a:pt x="188630" y="5371"/>
                  <a:pt x="166309" y="75"/>
                  <a:pt x="153447" y="75"/>
                </a:cubicBezTo>
                <a:cubicBezTo>
                  <a:pt x="131505" y="75"/>
                  <a:pt x="118264" y="20125"/>
                  <a:pt x="113724" y="28826"/>
                </a:cubicBezTo>
                <a:cubicBezTo>
                  <a:pt x="104266" y="3858"/>
                  <a:pt x="83838" y="75"/>
                  <a:pt x="72867" y="75"/>
                </a:cubicBezTo>
                <a:cubicBezTo>
                  <a:pt x="33522" y="75"/>
                  <a:pt x="11958" y="48877"/>
                  <a:pt x="11958" y="58335"/>
                </a:cubicBezTo>
                <a:cubicBezTo>
                  <a:pt x="11958" y="62118"/>
                  <a:pt x="15742" y="62118"/>
                  <a:pt x="16498" y="62118"/>
                </a:cubicBezTo>
                <a:cubicBezTo>
                  <a:pt x="19525" y="62118"/>
                  <a:pt x="20660" y="61361"/>
                  <a:pt x="21416" y="57956"/>
                </a:cubicBezTo>
                <a:cubicBezTo>
                  <a:pt x="34279" y="17855"/>
                  <a:pt x="59247" y="8398"/>
                  <a:pt x="72110" y="8398"/>
                </a:cubicBezTo>
                <a:cubicBezTo>
                  <a:pt x="79298" y="8398"/>
                  <a:pt x="92539" y="11802"/>
                  <a:pt x="92539" y="33744"/>
                </a:cubicBezTo>
                <a:cubicBezTo>
                  <a:pt x="92539" y="45472"/>
                  <a:pt x="86107" y="70819"/>
                  <a:pt x="72110" y="123783"/>
                </a:cubicBezTo>
                <a:cubicBezTo>
                  <a:pt x="66057" y="147238"/>
                  <a:pt x="52816" y="163127"/>
                  <a:pt x="36170" y="163127"/>
                </a:cubicBezTo>
                <a:cubicBezTo>
                  <a:pt x="33900" y="163127"/>
                  <a:pt x="25199" y="163127"/>
                  <a:pt x="17255" y="158209"/>
                </a:cubicBezTo>
                <a:cubicBezTo>
                  <a:pt x="26713" y="156317"/>
                  <a:pt x="35035" y="148373"/>
                  <a:pt x="35035" y="137780"/>
                </a:cubicBezTo>
                <a:cubicBezTo>
                  <a:pt x="35035" y="127566"/>
                  <a:pt x="26713" y="124539"/>
                  <a:pt x="21038" y="124539"/>
                </a:cubicBezTo>
                <a:cubicBezTo>
                  <a:pt x="9689" y="124539"/>
                  <a:pt x="231" y="134375"/>
                  <a:pt x="231" y="146481"/>
                </a:cubicBezTo>
                <a:cubicBezTo>
                  <a:pt x="231" y="163884"/>
                  <a:pt x="19146" y="171450"/>
                  <a:pt x="35792" y="171450"/>
                </a:cubicBezTo>
                <a:cubicBezTo>
                  <a:pt x="60761" y="171450"/>
                  <a:pt x="74380" y="144968"/>
                  <a:pt x="75515" y="142698"/>
                </a:cubicBezTo>
                <a:cubicBezTo>
                  <a:pt x="80054" y="156696"/>
                  <a:pt x="93674" y="171450"/>
                  <a:pt x="116372" y="171450"/>
                </a:cubicBezTo>
                <a:cubicBezTo>
                  <a:pt x="155338" y="171450"/>
                  <a:pt x="176902" y="122648"/>
                  <a:pt x="176902" y="113190"/>
                </a:cubicBezTo>
                <a:cubicBezTo>
                  <a:pt x="176902" y="109407"/>
                  <a:pt x="173497" y="109407"/>
                  <a:pt x="172362" y="109407"/>
                </a:cubicBezTo>
                <a:cubicBezTo>
                  <a:pt x="168958" y="109407"/>
                  <a:pt x="168201" y="110920"/>
                  <a:pt x="167444" y="113568"/>
                </a:cubicBezTo>
                <a:cubicBezTo>
                  <a:pt x="154960" y="154047"/>
                  <a:pt x="129235" y="163127"/>
                  <a:pt x="117129" y="163127"/>
                </a:cubicBezTo>
                <a:cubicBezTo>
                  <a:pt x="102375" y="163127"/>
                  <a:pt x="96322" y="151021"/>
                  <a:pt x="96322" y="138158"/>
                </a:cubicBezTo>
                <a:cubicBezTo>
                  <a:pt x="96322" y="129836"/>
                  <a:pt x="98592" y="121513"/>
                  <a:pt x="102753" y="104867"/>
                </a:cubicBezTo>
                <a:lnTo>
                  <a:pt x="115616" y="53038"/>
                </a:lnTo>
                <a:close/>
              </a:path>
            </a:pathLst>
          </a:custGeom>
          <a:solidFill>
            <a:srgbClr val="1A8000"/>
          </a:solidFill>
          <a:ln w="3651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FDCAA232-0019-E0A0-C4C4-8B9D3C55B584}"/>
              </a:ext>
            </a:extLst>
          </p:cNvPr>
          <p:cNvSpPr txBox="1"/>
          <p:nvPr/>
        </p:nvSpPr>
        <p:spPr>
          <a:xfrm>
            <a:off x="4220368" y="6578034"/>
            <a:ext cx="2970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2000"/>
              <a:t>données physiques à </a:t>
            </a:r>
          </a:p>
        </p:txBody>
      </p:sp>
      <p:grpSp>
        <p:nvGrpSpPr>
          <p:cNvPr id="349" name="Groupe 348" descr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{\text{film}} = \frac{T_V + \blue{T_P}}{2}&#10;$$&#10;&#10;&#10;\end{document}&#10;" title="IguanaTex Vector Display">
            <a:extLst>
              <a:ext uri="{FF2B5EF4-FFF2-40B4-BE49-F238E27FC236}">
                <a16:creationId xmlns:a16="http://schemas.microsoft.com/office/drawing/2014/main" id="{C790B1CE-C465-F3E8-3349-7AE47AE61081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7251700" y="6527800"/>
            <a:ext cx="1726223" cy="503482"/>
            <a:chOff x="11985636" y="8062758"/>
            <a:chExt cx="1708307" cy="487140"/>
          </a:xfrm>
        </p:grpSpPr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6CA43E57-A87B-AFDC-5549-18DCC64C4537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985636" y="8224347"/>
              <a:ext cx="162423" cy="161706"/>
            </a:xfrm>
            <a:custGeom>
              <a:avLst/>
              <a:gdLst>
                <a:gd name="connsiteX0" fmla="*/ 96457 w 162423"/>
                <a:gd name="connsiteY0" fmla="*/ 16797 h 161706"/>
                <a:gd name="connsiteX1" fmla="*/ 101951 w 162423"/>
                <a:gd name="connsiteY1" fmla="*/ 7960 h 161706"/>
                <a:gd name="connsiteX2" fmla="*/ 116999 w 162423"/>
                <a:gd name="connsiteY2" fmla="*/ 7482 h 161706"/>
                <a:gd name="connsiteX3" fmla="*/ 151872 w 162423"/>
                <a:gd name="connsiteY3" fmla="*/ 27068 h 161706"/>
                <a:gd name="connsiteX4" fmla="*/ 149961 w 162423"/>
                <a:gd name="connsiteY4" fmla="*/ 46177 h 161706"/>
                <a:gd name="connsiteX5" fmla="*/ 149244 w 162423"/>
                <a:gd name="connsiteY5" fmla="*/ 50715 h 161706"/>
                <a:gd name="connsiteX6" fmla="*/ 152111 w 162423"/>
                <a:gd name="connsiteY6" fmla="*/ 53820 h 161706"/>
                <a:gd name="connsiteX7" fmla="*/ 155694 w 162423"/>
                <a:gd name="connsiteY7" fmla="*/ 48327 h 161706"/>
                <a:gd name="connsiteX8" fmla="*/ 162143 w 162423"/>
                <a:gd name="connsiteY8" fmla="*/ 6765 h 161706"/>
                <a:gd name="connsiteX9" fmla="*/ 162620 w 162423"/>
                <a:gd name="connsiteY9" fmla="*/ 2705 h 161706"/>
                <a:gd name="connsiteX10" fmla="*/ 156171 w 162423"/>
                <a:gd name="connsiteY10" fmla="*/ 77 h 161706"/>
                <a:gd name="connsiteX11" fmla="*/ 23605 w 162423"/>
                <a:gd name="connsiteY11" fmla="*/ 77 h 161706"/>
                <a:gd name="connsiteX12" fmla="*/ 15962 w 162423"/>
                <a:gd name="connsiteY12" fmla="*/ 4854 h 161706"/>
                <a:gd name="connsiteX13" fmla="*/ 1630 w 162423"/>
                <a:gd name="connsiteY13" fmla="*/ 46893 h 161706"/>
                <a:gd name="connsiteX14" fmla="*/ 197 w 162423"/>
                <a:gd name="connsiteY14" fmla="*/ 51193 h 161706"/>
                <a:gd name="connsiteX15" fmla="*/ 3064 w 162423"/>
                <a:gd name="connsiteY15" fmla="*/ 53820 h 161706"/>
                <a:gd name="connsiteX16" fmla="*/ 7124 w 162423"/>
                <a:gd name="connsiteY16" fmla="*/ 48804 h 161706"/>
                <a:gd name="connsiteX17" fmla="*/ 61584 w 162423"/>
                <a:gd name="connsiteY17" fmla="*/ 7482 h 161706"/>
                <a:gd name="connsiteX18" fmla="*/ 70899 w 162423"/>
                <a:gd name="connsiteY18" fmla="*/ 7482 h 161706"/>
                <a:gd name="connsiteX19" fmla="*/ 77587 w 162423"/>
                <a:gd name="connsiteY19" fmla="*/ 10348 h 161706"/>
                <a:gd name="connsiteX20" fmla="*/ 76632 w 162423"/>
                <a:gd name="connsiteY20" fmla="*/ 15364 h 161706"/>
                <a:gd name="connsiteX21" fmla="*/ 44625 w 162423"/>
                <a:gd name="connsiteY21" fmla="*/ 142914 h 161706"/>
                <a:gd name="connsiteX22" fmla="*/ 16201 w 162423"/>
                <a:gd name="connsiteY22" fmla="*/ 154379 h 161706"/>
                <a:gd name="connsiteX23" fmla="*/ 6169 w 162423"/>
                <a:gd name="connsiteY23" fmla="*/ 158918 h 161706"/>
                <a:gd name="connsiteX24" fmla="*/ 10229 w 162423"/>
                <a:gd name="connsiteY24" fmla="*/ 161784 h 161706"/>
                <a:gd name="connsiteX25" fmla="*/ 29816 w 162423"/>
                <a:gd name="connsiteY25" fmla="*/ 161306 h 161706"/>
                <a:gd name="connsiteX26" fmla="*/ 50119 w 162423"/>
                <a:gd name="connsiteY26" fmla="*/ 161067 h 161706"/>
                <a:gd name="connsiteX27" fmla="*/ 69944 w 162423"/>
                <a:gd name="connsiteY27" fmla="*/ 161306 h 161706"/>
                <a:gd name="connsiteX28" fmla="*/ 90724 w 162423"/>
                <a:gd name="connsiteY28" fmla="*/ 161784 h 161706"/>
                <a:gd name="connsiteX29" fmla="*/ 95979 w 162423"/>
                <a:gd name="connsiteY29" fmla="*/ 157007 h 161706"/>
                <a:gd name="connsiteX30" fmla="*/ 87858 w 162423"/>
                <a:gd name="connsiteY30" fmla="*/ 154379 h 161706"/>
                <a:gd name="connsiteX31" fmla="*/ 72571 w 162423"/>
                <a:gd name="connsiteY31" fmla="*/ 153902 h 161706"/>
                <a:gd name="connsiteX32" fmla="*/ 63733 w 162423"/>
                <a:gd name="connsiteY32" fmla="*/ 148647 h 161706"/>
                <a:gd name="connsiteX33" fmla="*/ 64689 w 162423"/>
                <a:gd name="connsiteY33" fmla="*/ 143631 h 161706"/>
                <a:gd name="connsiteX34" fmla="*/ 96457 w 162423"/>
                <a:gd name="connsiteY34" fmla="*/ 16797 h 1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423" h="161706">
                  <a:moveTo>
                    <a:pt x="96457" y="16797"/>
                  </a:moveTo>
                  <a:cubicBezTo>
                    <a:pt x="98129" y="10109"/>
                    <a:pt x="99084" y="8676"/>
                    <a:pt x="101951" y="7960"/>
                  </a:cubicBezTo>
                  <a:cubicBezTo>
                    <a:pt x="104100" y="7482"/>
                    <a:pt x="111983" y="7482"/>
                    <a:pt x="116999" y="7482"/>
                  </a:cubicBezTo>
                  <a:cubicBezTo>
                    <a:pt x="141123" y="7482"/>
                    <a:pt x="151872" y="8437"/>
                    <a:pt x="151872" y="27068"/>
                  </a:cubicBezTo>
                  <a:cubicBezTo>
                    <a:pt x="151872" y="30651"/>
                    <a:pt x="150916" y="39967"/>
                    <a:pt x="149961" y="46177"/>
                  </a:cubicBezTo>
                  <a:cubicBezTo>
                    <a:pt x="149722" y="47132"/>
                    <a:pt x="149244" y="49999"/>
                    <a:pt x="149244" y="50715"/>
                  </a:cubicBezTo>
                  <a:cubicBezTo>
                    <a:pt x="149244" y="52148"/>
                    <a:pt x="149961" y="53820"/>
                    <a:pt x="152111" y="53820"/>
                  </a:cubicBezTo>
                  <a:cubicBezTo>
                    <a:pt x="154738" y="53820"/>
                    <a:pt x="155216" y="51909"/>
                    <a:pt x="155694" y="48327"/>
                  </a:cubicBezTo>
                  <a:lnTo>
                    <a:pt x="162143" y="6765"/>
                  </a:lnTo>
                  <a:cubicBezTo>
                    <a:pt x="162382" y="5810"/>
                    <a:pt x="162620" y="3421"/>
                    <a:pt x="162620" y="2705"/>
                  </a:cubicBezTo>
                  <a:cubicBezTo>
                    <a:pt x="162620" y="77"/>
                    <a:pt x="160232" y="77"/>
                    <a:pt x="156171" y="77"/>
                  </a:cubicBezTo>
                  <a:lnTo>
                    <a:pt x="23605" y="77"/>
                  </a:lnTo>
                  <a:cubicBezTo>
                    <a:pt x="17873" y="77"/>
                    <a:pt x="17634" y="316"/>
                    <a:pt x="15962" y="4854"/>
                  </a:cubicBezTo>
                  <a:lnTo>
                    <a:pt x="1630" y="46893"/>
                  </a:lnTo>
                  <a:cubicBezTo>
                    <a:pt x="1392" y="47371"/>
                    <a:pt x="197" y="50715"/>
                    <a:pt x="197" y="51193"/>
                  </a:cubicBezTo>
                  <a:cubicBezTo>
                    <a:pt x="197" y="52626"/>
                    <a:pt x="1392" y="53820"/>
                    <a:pt x="3064" y="53820"/>
                  </a:cubicBezTo>
                  <a:cubicBezTo>
                    <a:pt x="5452" y="53820"/>
                    <a:pt x="5691" y="52626"/>
                    <a:pt x="7124" y="48804"/>
                  </a:cubicBezTo>
                  <a:cubicBezTo>
                    <a:pt x="20022" y="11781"/>
                    <a:pt x="26233" y="7482"/>
                    <a:pt x="61584" y="7482"/>
                  </a:cubicBezTo>
                  <a:lnTo>
                    <a:pt x="70899" y="7482"/>
                  </a:lnTo>
                  <a:cubicBezTo>
                    <a:pt x="77587" y="7482"/>
                    <a:pt x="77587" y="8437"/>
                    <a:pt x="77587" y="10348"/>
                  </a:cubicBezTo>
                  <a:cubicBezTo>
                    <a:pt x="77587" y="11781"/>
                    <a:pt x="76871" y="14648"/>
                    <a:pt x="76632" y="15364"/>
                  </a:cubicBezTo>
                  <a:lnTo>
                    <a:pt x="44625" y="142914"/>
                  </a:lnTo>
                  <a:cubicBezTo>
                    <a:pt x="42475" y="151752"/>
                    <a:pt x="41759" y="154379"/>
                    <a:pt x="16201" y="154379"/>
                  </a:cubicBezTo>
                  <a:cubicBezTo>
                    <a:pt x="7602" y="154379"/>
                    <a:pt x="6169" y="154379"/>
                    <a:pt x="6169" y="158918"/>
                  </a:cubicBezTo>
                  <a:cubicBezTo>
                    <a:pt x="6169" y="161784"/>
                    <a:pt x="8796" y="161784"/>
                    <a:pt x="10229" y="161784"/>
                  </a:cubicBezTo>
                  <a:cubicBezTo>
                    <a:pt x="16678" y="161784"/>
                    <a:pt x="23366" y="161306"/>
                    <a:pt x="29816" y="161306"/>
                  </a:cubicBezTo>
                  <a:cubicBezTo>
                    <a:pt x="36504" y="161306"/>
                    <a:pt x="43430" y="161067"/>
                    <a:pt x="50119" y="161067"/>
                  </a:cubicBezTo>
                  <a:cubicBezTo>
                    <a:pt x="56807" y="161067"/>
                    <a:pt x="63495" y="161306"/>
                    <a:pt x="69944" y="161306"/>
                  </a:cubicBezTo>
                  <a:cubicBezTo>
                    <a:pt x="76871" y="161306"/>
                    <a:pt x="84036" y="161784"/>
                    <a:pt x="90724" y="161784"/>
                  </a:cubicBezTo>
                  <a:cubicBezTo>
                    <a:pt x="93113" y="161784"/>
                    <a:pt x="95979" y="161784"/>
                    <a:pt x="95979" y="157007"/>
                  </a:cubicBezTo>
                  <a:cubicBezTo>
                    <a:pt x="95979" y="154379"/>
                    <a:pt x="94068" y="154379"/>
                    <a:pt x="87858" y="154379"/>
                  </a:cubicBezTo>
                  <a:cubicBezTo>
                    <a:pt x="81887" y="154379"/>
                    <a:pt x="78781" y="154379"/>
                    <a:pt x="72571" y="153902"/>
                  </a:cubicBezTo>
                  <a:cubicBezTo>
                    <a:pt x="65644" y="153185"/>
                    <a:pt x="63733" y="152469"/>
                    <a:pt x="63733" y="148647"/>
                  </a:cubicBezTo>
                  <a:cubicBezTo>
                    <a:pt x="63733" y="148408"/>
                    <a:pt x="63733" y="147214"/>
                    <a:pt x="64689" y="143631"/>
                  </a:cubicBezTo>
                  <a:lnTo>
                    <a:pt x="96457" y="16797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55E72299-0961-8000-BCEF-537A652CC2D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2125839" y="8304173"/>
              <a:ext cx="93464" cy="117709"/>
            </a:xfrm>
            <a:custGeom>
              <a:avLst/>
              <a:gdLst>
                <a:gd name="connsiteX0" fmla="*/ 59058 w 93464"/>
                <a:gd name="connsiteY0" fmla="*/ 45223 h 117709"/>
                <a:gd name="connsiteX1" fmla="*/ 56048 w 93464"/>
                <a:gd name="connsiteY1" fmla="*/ 45557 h 117709"/>
                <a:gd name="connsiteX2" fmla="*/ 53038 w 93464"/>
                <a:gd name="connsiteY2" fmla="*/ 45725 h 117709"/>
                <a:gd name="connsiteX3" fmla="*/ 26454 w 93464"/>
                <a:gd name="connsiteY3" fmla="*/ 45725 h 117709"/>
                <a:gd name="connsiteX4" fmla="*/ 26454 w 93464"/>
                <a:gd name="connsiteY4" fmla="*/ 27500 h 117709"/>
                <a:gd name="connsiteX5" fmla="*/ 55212 w 93464"/>
                <a:gd name="connsiteY5" fmla="*/ 4760 h 117709"/>
                <a:gd name="connsiteX6" fmla="*/ 70929 w 93464"/>
                <a:gd name="connsiteY6" fmla="*/ 9442 h 117709"/>
                <a:gd name="connsiteX7" fmla="*/ 64408 w 93464"/>
                <a:gd name="connsiteY7" fmla="*/ 17468 h 117709"/>
                <a:gd name="connsiteX8" fmla="*/ 72601 w 93464"/>
                <a:gd name="connsiteY8" fmla="*/ 25660 h 117709"/>
                <a:gd name="connsiteX9" fmla="*/ 80794 w 93464"/>
                <a:gd name="connsiteY9" fmla="*/ 17133 h 117709"/>
                <a:gd name="connsiteX10" fmla="*/ 55881 w 93464"/>
                <a:gd name="connsiteY10" fmla="*/ 79 h 117709"/>
                <a:gd name="connsiteX11" fmla="*/ 14582 w 93464"/>
                <a:gd name="connsiteY11" fmla="*/ 27332 h 117709"/>
                <a:gd name="connsiteX12" fmla="*/ 14582 w 93464"/>
                <a:gd name="connsiteY12" fmla="*/ 45725 h 117709"/>
                <a:gd name="connsiteX13" fmla="*/ 203 w 93464"/>
                <a:gd name="connsiteY13" fmla="*/ 45725 h 117709"/>
                <a:gd name="connsiteX14" fmla="*/ 203 w 93464"/>
                <a:gd name="connsiteY14" fmla="*/ 51744 h 117709"/>
                <a:gd name="connsiteX15" fmla="*/ 14582 w 93464"/>
                <a:gd name="connsiteY15" fmla="*/ 51744 h 117709"/>
                <a:gd name="connsiteX16" fmla="*/ 14582 w 93464"/>
                <a:gd name="connsiteY16" fmla="*/ 104579 h 117709"/>
                <a:gd name="connsiteX17" fmla="*/ 2042 w 93464"/>
                <a:gd name="connsiteY17" fmla="*/ 111769 h 117709"/>
                <a:gd name="connsiteX18" fmla="*/ 2042 w 93464"/>
                <a:gd name="connsiteY18" fmla="*/ 117788 h 117709"/>
                <a:gd name="connsiteX19" fmla="*/ 20769 w 93464"/>
                <a:gd name="connsiteY19" fmla="*/ 117119 h 117709"/>
                <a:gd name="connsiteX20" fmla="*/ 39662 w 93464"/>
                <a:gd name="connsiteY20" fmla="*/ 117788 h 117709"/>
                <a:gd name="connsiteX21" fmla="*/ 39662 w 93464"/>
                <a:gd name="connsiteY21" fmla="*/ 111769 h 117709"/>
                <a:gd name="connsiteX22" fmla="*/ 27122 w 93464"/>
                <a:gd name="connsiteY22" fmla="*/ 104579 h 117709"/>
                <a:gd name="connsiteX23" fmla="*/ 27122 w 93464"/>
                <a:gd name="connsiteY23" fmla="*/ 51744 h 117709"/>
                <a:gd name="connsiteX24" fmla="*/ 60395 w 93464"/>
                <a:gd name="connsiteY24" fmla="*/ 51744 h 117709"/>
                <a:gd name="connsiteX25" fmla="*/ 68588 w 93464"/>
                <a:gd name="connsiteY25" fmla="*/ 60773 h 117709"/>
                <a:gd name="connsiteX26" fmla="*/ 68588 w 93464"/>
                <a:gd name="connsiteY26" fmla="*/ 104579 h 117709"/>
                <a:gd name="connsiteX27" fmla="*/ 56048 w 93464"/>
                <a:gd name="connsiteY27" fmla="*/ 111769 h 117709"/>
                <a:gd name="connsiteX28" fmla="*/ 56048 w 93464"/>
                <a:gd name="connsiteY28" fmla="*/ 117788 h 117709"/>
                <a:gd name="connsiteX29" fmla="*/ 74774 w 93464"/>
                <a:gd name="connsiteY29" fmla="*/ 117119 h 117709"/>
                <a:gd name="connsiteX30" fmla="*/ 93668 w 93464"/>
                <a:gd name="connsiteY30" fmla="*/ 117788 h 117709"/>
                <a:gd name="connsiteX31" fmla="*/ 93668 w 93464"/>
                <a:gd name="connsiteY31" fmla="*/ 111769 h 117709"/>
                <a:gd name="connsiteX32" fmla="*/ 81128 w 93464"/>
                <a:gd name="connsiteY32" fmla="*/ 104579 h 117709"/>
                <a:gd name="connsiteX33" fmla="*/ 81128 w 93464"/>
                <a:gd name="connsiteY33" fmla="*/ 43718 h 117709"/>
                <a:gd name="connsiteX34" fmla="*/ 59058 w 93464"/>
                <a:gd name="connsiteY34" fmla="*/ 45223 h 11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3464" h="117709">
                  <a:moveTo>
                    <a:pt x="59058" y="45223"/>
                  </a:moveTo>
                  <a:cubicBezTo>
                    <a:pt x="57218" y="45390"/>
                    <a:pt x="56382" y="45390"/>
                    <a:pt x="56048" y="45557"/>
                  </a:cubicBezTo>
                  <a:cubicBezTo>
                    <a:pt x="55714" y="45725"/>
                    <a:pt x="55379" y="45725"/>
                    <a:pt x="53038" y="45725"/>
                  </a:cubicBezTo>
                  <a:lnTo>
                    <a:pt x="26454" y="45725"/>
                  </a:lnTo>
                  <a:lnTo>
                    <a:pt x="26454" y="27500"/>
                  </a:lnTo>
                  <a:cubicBezTo>
                    <a:pt x="26454" y="10947"/>
                    <a:pt x="43675" y="4760"/>
                    <a:pt x="55212" y="4760"/>
                  </a:cubicBezTo>
                  <a:cubicBezTo>
                    <a:pt x="60897" y="4760"/>
                    <a:pt x="66582" y="5931"/>
                    <a:pt x="70929" y="9442"/>
                  </a:cubicBezTo>
                  <a:cubicBezTo>
                    <a:pt x="64910" y="10780"/>
                    <a:pt x="64408" y="15461"/>
                    <a:pt x="64408" y="17468"/>
                  </a:cubicBezTo>
                  <a:cubicBezTo>
                    <a:pt x="64408" y="22651"/>
                    <a:pt x="68588" y="25660"/>
                    <a:pt x="72601" y="25660"/>
                  </a:cubicBezTo>
                  <a:cubicBezTo>
                    <a:pt x="75610" y="25660"/>
                    <a:pt x="80794" y="23654"/>
                    <a:pt x="80794" y="17133"/>
                  </a:cubicBezTo>
                  <a:cubicBezTo>
                    <a:pt x="80794" y="7937"/>
                    <a:pt x="71430" y="79"/>
                    <a:pt x="55881" y="79"/>
                  </a:cubicBezTo>
                  <a:cubicBezTo>
                    <a:pt x="38492" y="79"/>
                    <a:pt x="14582" y="7937"/>
                    <a:pt x="14582" y="27332"/>
                  </a:cubicBezTo>
                  <a:lnTo>
                    <a:pt x="14582" y="45725"/>
                  </a:lnTo>
                  <a:lnTo>
                    <a:pt x="203" y="45725"/>
                  </a:lnTo>
                  <a:lnTo>
                    <a:pt x="203" y="51744"/>
                  </a:lnTo>
                  <a:lnTo>
                    <a:pt x="14582" y="51744"/>
                  </a:lnTo>
                  <a:lnTo>
                    <a:pt x="14582" y="104579"/>
                  </a:lnTo>
                  <a:cubicBezTo>
                    <a:pt x="14582" y="111769"/>
                    <a:pt x="12910" y="111769"/>
                    <a:pt x="2042" y="111769"/>
                  </a:cubicBezTo>
                  <a:lnTo>
                    <a:pt x="2042" y="117788"/>
                  </a:lnTo>
                  <a:cubicBezTo>
                    <a:pt x="2377" y="117788"/>
                    <a:pt x="14081" y="117119"/>
                    <a:pt x="20769" y="117119"/>
                  </a:cubicBezTo>
                  <a:cubicBezTo>
                    <a:pt x="27122" y="117119"/>
                    <a:pt x="33309" y="117286"/>
                    <a:pt x="39662" y="117788"/>
                  </a:cubicBezTo>
                  <a:lnTo>
                    <a:pt x="39662" y="111769"/>
                  </a:lnTo>
                  <a:cubicBezTo>
                    <a:pt x="28794" y="111769"/>
                    <a:pt x="27122" y="111769"/>
                    <a:pt x="27122" y="104579"/>
                  </a:cubicBezTo>
                  <a:lnTo>
                    <a:pt x="27122" y="51744"/>
                  </a:lnTo>
                  <a:lnTo>
                    <a:pt x="60395" y="51744"/>
                  </a:lnTo>
                  <a:cubicBezTo>
                    <a:pt x="67250" y="51744"/>
                    <a:pt x="68588" y="53416"/>
                    <a:pt x="68588" y="60773"/>
                  </a:cubicBezTo>
                  <a:lnTo>
                    <a:pt x="68588" y="104579"/>
                  </a:lnTo>
                  <a:cubicBezTo>
                    <a:pt x="68588" y="111769"/>
                    <a:pt x="66916" y="111769"/>
                    <a:pt x="56048" y="111769"/>
                  </a:cubicBezTo>
                  <a:lnTo>
                    <a:pt x="56048" y="117788"/>
                  </a:lnTo>
                  <a:cubicBezTo>
                    <a:pt x="56382" y="117788"/>
                    <a:pt x="68086" y="117119"/>
                    <a:pt x="74774" y="117119"/>
                  </a:cubicBezTo>
                  <a:cubicBezTo>
                    <a:pt x="81128" y="117119"/>
                    <a:pt x="87314" y="117286"/>
                    <a:pt x="93668" y="117788"/>
                  </a:cubicBezTo>
                  <a:lnTo>
                    <a:pt x="93668" y="111769"/>
                  </a:lnTo>
                  <a:cubicBezTo>
                    <a:pt x="82800" y="111769"/>
                    <a:pt x="81128" y="111769"/>
                    <a:pt x="81128" y="104579"/>
                  </a:cubicBezTo>
                  <a:lnTo>
                    <a:pt x="81128" y="43718"/>
                  </a:lnTo>
                  <a:lnTo>
                    <a:pt x="59058" y="45223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7403937A-772F-B5EE-465F-1EFB1C08C0B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236999" y="8305845"/>
              <a:ext cx="37620" cy="116037"/>
            </a:xfrm>
            <a:custGeom>
              <a:avLst/>
              <a:gdLst>
                <a:gd name="connsiteX0" fmla="*/ 25288 w 37620"/>
                <a:gd name="connsiteY0" fmla="*/ 79 h 116037"/>
                <a:gd name="connsiteX1" fmla="*/ 208 w 37620"/>
                <a:gd name="connsiteY1" fmla="*/ 1918 h 116037"/>
                <a:gd name="connsiteX2" fmla="*/ 208 w 37620"/>
                <a:gd name="connsiteY2" fmla="*/ 7937 h 116037"/>
                <a:gd name="connsiteX3" fmla="*/ 12748 w 37620"/>
                <a:gd name="connsiteY3" fmla="*/ 17300 h 116037"/>
                <a:gd name="connsiteX4" fmla="*/ 12748 w 37620"/>
                <a:gd name="connsiteY4" fmla="*/ 102907 h 116037"/>
                <a:gd name="connsiteX5" fmla="*/ 208 w 37620"/>
                <a:gd name="connsiteY5" fmla="*/ 110097 h 116037"/>
                <a:gd name="connsiteX6" fmla="*/ 208 w 37620"/>
                <a:gd name="connsiteY6" fmla="*/ 116116 h 116037"/>
                <a:gd name="connsiteX7" fmla="*/ 18934 w 37620"/>
                <a:gd name="connsiteY7" fmla="*/ 115447 h 116037"/>
                <a:gd name="connsiteX8" fmla="*/ 37828 w 37620"/>
                <a:gd name="connsiteY8" fmla="*/ 116116 h 116037"/>
                <a:gd name="connsiteX9" fmla="*/ 37828 w 37620"/>
                <a:gd name="connsiteY9" fmla="*/ 110097 h 116037"/>
                <a:gd name="connsiteX10" fmla="*/ 25288 w 37620"/>
                <a:gd name="connsiteY10" fmla="*/ 102907 h 116037"/>
                <a:gd name="connsiteX11" fmla="*/ 25288 w 37620"/>
                <a:gd name="connsiteY11" fmla="*/ 79 h 11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20" h="116037">
                  <a:moveTo>
                    <a:pt x="25288" y="79"/>
                  </a:moveTo>
                  <a:lnTo>
                    <a:pt x="208" y="1918"/>
                  </a:lnTo>
                  <a:lnTo>
                    <a:pt x="208" y="7937"/>
                  </a:lnTo>
                  <a:cubicBezTo>
                    <a:pt x="11410" y="7937"/>
                    <a:pt x="12748" y="9108"/>
                    <a:pt x="12748" y="17300"/>
                  </a:cubicBezTo>
                  <a:lnTo>
                    <a:pt x="12748" y="102907"/>
                  </a:lnTo>
                  <a:cubicBezTo>
                    <a:pt x="12748" y="110097"/>
                    <a:pt x="11076" y="110097"/>
                    <a:pt x="208" y="110097"/>
                  </a:cubicBezTo>
                  <a:lnTo>
                    <a:pt x="208" y="116116"/>
                  </a:lnTo>
                  <a:cubicBezTo>
                    <a:pt x="542" y="116116"/>
                    <a:pt x="12246" y="115447"/>
                    <a:pt x="18934" y="115447"/>
                  </a:cubicBezTo>
                  <a:cubicBezTo>
                    <a:pt x="25288" y="115447"/>
                    <a:pt x="31474" y="115614"/>
                    <a:pt x="37828" y="116116"/>
                  </a:cubicBezTo>
                  <a:lnTo>
                    <a:pt x="37828" y="110097"/>
                  </a:lnTo>
                  <a:cubicBezTo>
                    <a:pt x="26960" y="110097"/>
                    <a:pt x="25288" y="110097"/>
                    <a:pt x="25288" y="102907"/>
                  </a:cubicBezTo>
                  <a:lnTo>
                    <a:pt x="25288" y="79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62A04876-3958-1D27-90E1-D3873D6EE84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290739" y="8348146"/>
              <a:ext cx="140949" cy="73735"/>
            </a:xfrm>
            <a:custGeom>
              <a:avLst/>
              <a:gdLst>
                <a:gd name="connsiteX0" fmla="*/ 128620 w 140949"/>
                <a:gd name="connsiteY0" fmla="*/ 23152 h 73735"/>
                <a:gd name="connsiteX1" fmla="*/ 103540 w 140949"/>
                <a:gd name="connsiteY1" fmla="*/ 79 h 73735"/>
                <a:gd name="connsiteX2" fmla="*/ 76788 w 140949"/>
                <a:gd name="connsiteY2" fmla="*/ 15628 h 73735"/>
                <a:gd name="connsiteX3" fmla="*/ 52209 w 140949"/>
                <a:gd name="connsiteY3" fmla="*/ 79 h 73735"/>
                <a:gd name="connsiteX4" fmla="*/ 24955 w 140949"/>
                <a:gd name="connsiteY4" fmla="*/ 16297 h 73735"/>
                <a:gd name="connsiteX5" fmla="*/ 24788 w 140949"/>
                <a:gd name="connsiteY5" fmla="*/ 16297 h 73735"/>
                <a:gd name="connsiteX6" fmla="*/ 24788 w 140949"/>
                <a:gd name="connsiteY6" fmla="*/ 79 h 73735"/>
                <a:gd name="connsiteX7" fmla="*/ 210 w 140949"/>
                <a:gd name="connsiteY7" fmla="*/ 1918 h 73735"/>
                <a:gd name="connsiteX8" fmla="*/ 210 w 140949"/>
                <a:gd name="connsiteY8" fmla="*/ 7937 h 73735"/>
                <a:gd name="connsiteX9" fmla="*/ 12750 w 140949"/>
                <a:gd name="connsiteY9" fmla="*/ 17300 h 73735"/>
                <a:gd name="connsiteX10" fmla="*/ 12750 w 140949"/>
                <a:gd name="connsiteY10" fmla="*/ 60605 h 73735"/>
                <a:gd name="connsiteX11" fmla="*/ 210 w 140949"/>
                <a:gd name="connsiteY11" fmla="*/ 67795 h 73735"/>
                <a:gd name="connsiteX12" fmla="*/ 210 w 140949"/>
                <a:gd name="connsiteY12" fmla="*/ 73814 h 73735"/>
                <a:gd name="connsiteX13" fmla="*/ 19271 w 140949"/>
                <a:gd name="connsiteY13" fmla="*/ 73145 h 73735"/>
                <a:gd name="connsiteX14" fmla="*/ 38499 w 140949"/>
                <a:gd name="connsiteY14" fmla="*/ 73814 h 73735"/>
                <a:gd name="connsiteX15" fmla="*/ 38499 w 140949"/>
                <a:gd name="connsiteY15" fmla="*/ 67795 h 73735"/>
                <a:gd name="connsiteX16" fmla="*/ 25959 w 140949"/>
                <a:gd name="connsiteY16" fmla="*/ 60605 h 73735"/>
                <a:gd name="connsiteX17" fmla="*/ 25959 w 140949"/>
                <a:gd name="connsiteY17" fmla="*/ 30509 h 73735"/>
                <a:gd name="connsiteX18" fmla="*/ 50872 w 140949"/>
                <a:gd name="connsiteY18" fmla="*/ 4760 h 73735"/>
                <a:gd name="connsiteX19" fmla="*/ 64080 w 140949"/>
                <a:gd name="connsiteY19" fmla="*/ 22484 h 73735"/>
                <a:gd name="connsiteX20" fmla="*/ 64080 w 140949"/>
                <a:gd name="connsiteY20" fmla="*/ 60605 h 73735"/>
                <a:gd name="connsiteX21" fmla="*/ 51540 w 140949"/>
                <a:gd name="connsiteY21" fmla="*/ 67795 h 73735"/>
                <a:gd name="connsiteX22" fmla="*/ 51540 w 140949"/>
                <a:gd name="connsiteY22" fmla="*/ 73814 h 73735"/>
                <a:gd name="connsiteX23" fmla="*/ 70601 w 140949"/>
                <a:gd name="connsiteY23" fmla="*/ 73145 h 73735"/>
                <a:gd name="connsiteX24" fmla="*/ 89829 w 140949"/>
                <a:gd name="connsiteY24" fmla="*/ 73814 h 73735"/>
                <a:gd name="connsiteX25" fmla="*/ 89829 w 140949"/>
                <a:gd name="connsiteY25" fmla="*/ 67795 h 73735"/>
                <a:gd name="connsiteX26" fmla="*/ 77289 w 140949"/>
                <a:gd name="connsiteY26" fmla="*/ 60605 h 73735"/>
                <a:gd name="connsiteX27" fmla="*/ 77289 w 140949"/>
                <a:gd name="connsiteY27" fmla="*/ 30509 h 73735"/>
                <a:gd name="connsiteX28" fmla="*/ 102202 w 140949"/>
                <a:gd name="connsiteY28" fmla="*/ 4760 h 73735"/>
                <a:gd name="connsiteX29" fmla="*/ 115411 w 140949"/>
                <a:gd name="connsiteY29" fmla="*/ 22484 h 73735"/>
                <a:gd name="connsiteX30" fmla="*/ 115411 w 140949"/>
                <a:gd name="connsiteY30" fmla="*/ 60605 h 73735"/>
                <a:gd name="connsiteX31" fmla="*/ 102871 w 140949"/>
                <a:gd name="connsiteY31" fmla="*/ 67795 h 73735"/>
                <a:gd name="connsiteX32" fmla="*/ 102871 w 140949"/>
                <a:gd name="connsiteY32" fmla="*/ 73814 h 73735"/>
                <a:gd name="connsiteX33" fmla="*/ 121932 w 140949"/>
                <a:gd name="connsiteY33" fmla="*/ 73145 h 73735"/>
                <a:gd name="connsiteX34" fmla="*/ 141160 w 140949"/>
                <a:gd name="connsiteY34" fmla="*/ 73814 h 73735"/>
                <a:gd name="connsiteX35" fmla="*/ 141160 w 140949"/>
                <a:gd name="connsiteY35" fmla="*/ 67795 h 73735"/>
                <a:gd name="connsiteX36" fmla="*/ 128620 w 140949"/>
                <a:gd name="connsiteY36" fmla="*/ 60605 h 73735"/>
                <a:gd name="connsiteX37" fmla="*/ 128620 w 140949"/>
                <a:gd name="connsiteY37" fmla="*/ 23152 h 7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0949" h="73735">
                  <a:moveTo>
                    <a:pt x="128620" y="23152"/>
                  </a:moveTo>
                  <a:cubicBezTo>
                    <a:pt x="128620" y="8606"/>
                    <a:pt x="121430" y="79"/>
                    <a:pt x="103540" y="79"/>
                  </a:cubicBezTo>
                  <a:cubicBezTo>
                    <a:pt x="90331" y="79"/>
                    <a:pt x="81302" y="7268"/>
                    <a:pt x="76788" y="15628"/>
                  </a:cubicBezTo>
                  <a:cubicBezTo>
                    <a:pt x="73444" y="3757"/>
                    <a:pt x="64415" y="79"/>
                    <a:pt x="52209" y="79"/>
                  </a:cubicBezTo>
                  <a:cubicBezTo>
                    <a:pt x="38499" y="79"/>
                    <a:pt x="29637" y="7603"/>
                    <a:pt x="24955" y="16297"/>
                  </a:cubicBezTo>
                  <a:lnTo>
                    <a:pt x="24788" y="16297"/>
                  </a:lnTo>
                  <a:lnTo>
                    <a:pt x="24788" y="79"/>
                  </a:lnTo>
                  <a:lnTo>
                    <a:pt x="210" y="1918"/>
                  </a:lnTo>
                  <a:lnTo>
                    <a:pt x="210" y="7937"/>
                  </a:lnTo>
                  <a:cubicBezTo>
                    <a:pt x="11412" y="7937"/>
                    <a:pt x="12750" y="9108"/>
                    <a:pt x="12750" y="17300"/>
                  </a:cubicBezTo>
                  <a:lnTo>
                    <a:pt x="12750" y="60605"/>
                  </a:lnTo>
                  <a:cubicBezTo>
                    <a:pt x="12750" y="67795"/>
                    <a:pt x="11078" y="67795"/>
                    <a:pt x="210" y="67795"/>
                  </a:cubicBezTo>
                  <a:lnTo>
                    <a:pt x="210" y="73814"/>
                  </a:lnTo>
                  <a:cubicBezTo>
                    <a:pt x="544" y="73814"/>
                    <a:pt x="12248" y="73145"/>
                    <a:pt x="19271" y="73145"/>
                  </a:cubicBezTo>
                  <a:cubicBezTo>
                    <a:pt x="25457" y="73145"/>
                    <a:pt x="36994" y="73647"/>
                    <a:pt x="38499" y="73814"/>
                  </a:cubicBezTo>
                  <a:lnTo>
                    <a:pt x="38499" y="67795"/>
                  </a:lnTo>
                  <a:cubicBezTo>
                    <a:pt x="27631" y="67795"/>
                    <a:pt x="25959" y="67795"/>
                    <a:pt x="25959" y="60605"/>
                  </a:cubicBezTo>
                  <a:lnTo>
                    <a:pt x="25959" y="30509"/>
                  </a:lnTo>
                  <a:cubicBezTo>
                    <a:pt x="25959" y="12953"/>
                    <a:pt x="39836" y="4760"/>
                    <a:pt x="50872" y="4760"/>
                  </a:cubicBezTo>
                  <a:cubicBezTo>
                    <a:pt x="62576" y="4760"/>
                    <a:pt x="64080" y="13956"/>
                    <a:pt x="64080" y="22484"/>
                  </a:cubicBezTo>
                  <a:lnTo>
                    <a:pt x="64080" y="60605"/>
                  </a:lnTo>
                  <a:cubicBezTo>
                    <a:pt x="64080" y="67795"/>
                    <a:pt x="62408" y="67795"/>
                    <a:pt x="51540" y="67795"/>
                  </a:cubicBezTo>
                  <a:lnTo>
                    <a:pt x="51540" y="73814"/>
                  </a:lnTo>
                  <a:cubicBezTo>
                    <a:pt x="51875" y="73814"/>
                    <a:pt x="63579" y="73145"/>
                    <a:pt x="70601" y="73145"/>
                  </a:cubicBezTo>
                  <a:cubicBezTo>
                    <a:pt x="76788" y="73145"/>
                    <a:pt x="88324" y="73647"/>
                    <a:pt x="89829" y="73814"/>
                  </a:cubicBezTo>
                  <a:lnTo>
                    <a:pt x="89829" y="67795"/>
                  </a:lnTo>
                  <a:cubicBezTo>
                    <a:pt x="78961" y="67795"/>
                    <a:pt x="77289" y="67795"/>
                    <a:pt x="77289" y="60605"/>
                  </a:cubicBezTo>
                  <a:lnTo>
                    <a:pt x="77289" y="30509"/>
                  </a:lnTo>
                  <a:cubicBezTo>
                    <a:pt x="77289" y="12953"/>
                    <a:pt x="91167" y="4760"/>
                    <a:pt x="102202" y="4760"/>
                  </a:cubicBezTo>
                  <a:cubicBezTo>
                    <a:pt x="113906" y="4760"/>
                    <a:pt x="115411" y="13956"/>
                    <a:pt x="115411" y="22484"/>
                  </a:cubicBezTo>
                  <a:lnTo>
                    <a:pt x="115411" y="60605"/>
                  </a:lnTo>
                  <a:cubicBezTo>
                    <a:pt x="115411" y="67795"/>
                    <a:pt x="113739" y="67795"/>
                    <a:pt x="102871" y="67795"/>
                  </a:cubicBezTo>
                  <a:lnTo>
                    <a:pt x="102871" y="73814"/>
                  </a:lnTo>
                  <a:cubicBezTo>
                    <a:pt x="103205" y="73814"/>
                    <a:pt x="114909" y="73145"/>
                    <a:pt x="121932" y="73145"/>
                  </a:cubicBezTo>
                  <a:cubicBezTo>
                    <a:pt x="128118" y="73145"/>
                    <a:pt x="139655" y="73647"/>
                    <a:pt x="141160" y="73814"/>
                  </a:cubicBezTo>
                  <a:lnTo>
                    <a:pt x="141160" y="67795"/>
                  </a:lnTo>
                  <a:cubicBezTo>
                    <a:pt x="130292" y="67795"/>
                    <a:pt x="128620" y="67795"/>
                    <a:pt x="128620" y="60605"/>
                  </a:cubicBezTo>
                  <a:lnTo>
                    <a:pt x="128620" y="23152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0ACBC7CE-C55F-F03B-7BFF-C3134B25A69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2530294" y="8298393"/>
              <a:ext cx="158840" cy="55892"/>
            </a:xfrm>
            <a:custGeom>
              <a:avLst/>
              <a:gdLst>
                <a:gd name="connsiteX0" fmla="*/ 150939 w 158840"/>
                <a:gd name="connsiteY0" fmla="*/ 9632 h 55892"/>
                <a:gd name="connsiteX1" fmla="*/ 159060 w 158840"/>
                <a:gd name="connsiteY1" fmla="*/ 4854 h 55892"/>
                <a:gd name="connsiteX2" fmla="*/ 151178 w 158840"/>
                <a:gd name="connsiteY2" fmla="*/ 77 h 55892"/>
                <a:gd name="connsiteX3" fmla="*/ 8102 w 158840"/>
                <a:gd name="connsiteY3" fmla="*/ 77 h 55892"/>
                <a:gd name="connsiteX4" fmla="*/ 220 w 158840"/>
                <a:gd name="connsiteY4" fmla="*/ 4854 h 55892"/>
                <a:gd name="connsiteX5" fmla="*/ 8341 w 158840"/>
                <a:gd name="connsiteY5" fmla="*/ 9632 h 55892"/>
                <a:gd name="connsiteX6" fmla="*/ 150939 w 158840"/>
                <a:gd name="connsiteY6" fmla="*/ 9632 h 55892"/>
                <a:gd name="connsiteX7" fmla="*/ 151178 w 158840"/>
                <a:gd name="connsiteY7" fmla="*/ 55970 h 55892"/>
                <a:gd name="connsiteX8" fmla="*/ 159060 w 158840"/>
                <a:gd name="connsiteY8" fmla="*/ 51193 h 55892"/>
                <a:gd name="connsiteX9" fmla="*/ 150939 w 158840"/>
                <a:gd name="connsiteY9" fmla="*/ 46416 h 55892"/>
                <a:gd name="connsiteX10" fmla="*/ 8341 w 158840"/>
                <a:gd name="connsiteY10" fmla="*/ 46416 h 55892"/>
                <a:gd name="connsiteX11" fmla="*/ 220 w 158840"/>
                <a:gd name="connsiteY11" fmla="*/ 51193 h 55892"/>
                <a:gd name="connsiteX12" fmla="*/ 8102 w 158840"/>
                <a:gd name="connsiteY12" fmla="*/ 55970 h 55892"/>
                <a:gd name="connsiteX13" fmla="*/ 151178 w 158840"/>
                <a:gd name="connsiteY13" fmla="*/ 55970 h 5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840" h="55892">
                  <a:moveTo>
                    <a:pt x="150939" y="9632"/>
                  </a:moveTo>
                  <a:cubicBezTo>
                    <a:pt x="154522" y="9632"/>
                    <a:pt x="159060" y="9632"/>
                    <a:pt x="159060" y="4854"/>
                  </a:cubicBezTo>
                  <a:cubicBezTo>
                    <a:pt x="159060" y="77"/>
                    <a:pt x="154522" y="77"/>
                    <a:pt x="151178" y="77"/>
                  </a:cubicBezTo>
                  <a:lnTo>
                    <a:pt x="8102" y="77"/>
                  </a:lnTo>
                  <a:cubicBezTo>
                    <a:pt x="4758" y="77"/>
                    <a:pt x="220" y="77"/>
                    <a:pt x="220" y="4854"/>
                  </a:cubicBezTo>
                  <a:cubicBezTo>
                    <a:pt x="220" y="9632"/>
                    <a:pt x="4758" y="9632"/>
                    <a:pt x="8341" y="9632"/>
                  </a:cubicBezTo>
                  <a:lnTo>
                    <a:pt x="150939" y="9632"/>
                  </a:lnTo>
                  <a:close/>
                  <a:moveTo>
                    <a:pt x="151178" y="55970"/>
                  </a:moveTo>
                  <a:cubicBezTo>
                    <a:pt x="154522" y="55970"/>
                    <a:pt x="159060" y="55970"/>
                    <a:pt x="159060" y="51193"/>
                  </a:cubicBezTo>
                  <a:cubicBezTo>
                    <a:pt x="159060" y="46416"/>
                    <a:pt x="154522" y="46416"/>
                    <a:pt x="150939" y="46416"/>
                  </a:cubicBezTo>
                  <a:lnTo>
                    <a:pt x="8341" y="46416"/>
                  </a:lnTo>
                  <a:cubicBezTo>
                    <a:pt x="4758" y="46416"/>
                    <a:pt x="220" y="46416"/>
                    <a:pt x="220" y="51193"/>
                  </a:cubicBezTo>
                  <a:cubicBezTo>
                    <a:pt x="220" y="55970"/>
                    <a:pt x="4758" y="55970"/>
                    <a:pt x="8102" y="55970"/>
                  </a:cubicBezTo>
                  <a:lnTo>
                    <a:pt x="151178" y="55970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CEEF98DE-A40C-92EF-5C1D-B3688586B57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803439" y="8062758"/>
              <a:ext cx="162423" cy="161706"/>
            </a:xfrm>
            <a:custGeom>
              <a:avLst/>
              <a:gdLst>
                <a:gd name="connsiteX0" fmla="*/ 96491 w 162423"/>
                <a:gd name="connsiteY0" fmla="*/ 16791 h 161706"/>
                <a:gd name="connsiteX1" fmla="*/ 101985 w 162423"/>
                <a:gd name="connsiteY1" fmla="*/ 7953 h 161706"/>
                <a:gd name="connsiteX2" fmla="*/ 117033 w 162423"/>
                <a:gd name="connsiteY2" fmla="*/ 7475 h 161706"/>
                <a:gd name="connsiteX3" fmla="*/ 151906 w 162423"/>
                <a:gd name="connsiteY3" fmla="*/ 27061 h 161706"/>
                <a:gd name="connsiteX4" fmla="*/ 149995 w 162423"/>
                <a:gd name="connsiteY4" fmla="*/ 46170 h 161706"/>
                <a:gd name="connsiteX5" fmla="*/ 149279 w 162423"/>
                <a:gd name="connsiteY5" fmla="*/ 50708 h 161706"/>
                <a:gd name="connsiteX6" fmla="*/ 152145 w 162423"/>
                <a:gd name="connsiteY6" fmla="*/ 53814 h 161706"/>
                <a:gd name="connsiteX7" fmla="*/ 155728 w 162423"/>
                <a:gd name="connsiteY7" fmla="*/ 48320 h 161706"/>
                <a:gd name="connsiteX8" fmla="*/ 162177 w 162423"/>
                <a:gd name="connsiteY8" fmla="*/ 6759 h 161706"/>
                <a:gd name="connsiteX9" fmla="*/ 162655 w 162423"/>
                <a:gd name="connsiteY9" fmla="*/ 2698 h 161706"/>
                <a:gd name="connsiteX10" fmla="*/ 156205 w 162423"/>
                <a:gd name="connsiteY10" fmla="*/ 71 h 161706"/>
                <a:gd name="connsiteX11" fmla="*/ 23639 w 162423"/>
                <a:gd name="connsiteY11" fmla="*/ 71 h 161706"/>
                <a:gd name="connsiteX12" fmla="*/ 15996 w 162423"/>
                <a:gd name="connsiteY12" fmla="*/ 4848 h 161706"/>
                <a:gd name="connsiteX13" fmla="*/ 1665 w 162423"/>
                <a:gd name="connsiteY13" fmla="*/ 46887 h 161706"/>
                <a:gd name="connsiteX14" fmla="*/ 231 w 162423"/>
                <a:gd name="connsiteY14" fmla="*/ 51186 h 161706"/>
                <a:gd name="connsiteX15" fmla="*/ 3098 w 162423"/>
                <a:gd name="connsiteY15" fmla="*/ 53814 h 161706"/>
                <a:gd name="connsiteX16" fmla="*/ 7158 w 162423"/>
                <a:gd name="connsiteY16" fmla="*/ 48798 h 161706"/>
                <a:gd name="connsiteX17" fmla="*/ 61618 w 162423"/>
                <a:gd name="connsiteY17" fmla="*/ 7475 h 161706"/>
                <a:gd name="connsiteX18" fmla="*/ 70933 w 162423"/>
                <a:gd name="connsiteY18" fmla="*/ 7475 h 161706"/>
                <a:gd name="connsiteX19" fmla="*/ 77621 w 162423"/>
                <a:gd name="connsiteY19" fmla="*/ 10341 h 161706"/>
                <a:gd name="connsiteX20" fmla="*/ 76666 w 162423"/>
                <a:gd name="connsiteY20" fmla="*/ 15357 h 161706"/>
                <a:gd name="connsiteX21" fmla="*/ 44659 w 162423"/>
                <a:gd name="connsiteY21" fmla="*/ 142908 h 161706"/>
                <a:gd name="connsiteX22" fmla="*/ 16235 w 162423"/>
                <a:gd name="connsiteY22" fmla="*/ 154373 h 161706"/>
                <a:gd name="connsiteX23" fmla="*/ 6203 w 162423"/>
                <a:gd name="connsiteY23" fmla="*/ 158911 h 161706"/>
                <a:gd name="connsiteX24" fmla="*/ 10263 w 162423"/>
                <a:gd name="connsiteY24" fmla="*/ 161777 h 161706"/>
                <a:gd name="connsiteX25" fmla="*/ 29850 w 162423"/>
                <a:gd name="connsiteY25" fmla="*/ 161300 h 161706"/>
                <a:gd name="connsiteX26" fmla="*/ 50153 w 162423"/>
                <a:gd name="connsiteY26" fmla="*/ 161061 h 161706"/>
                <a:gd name="connsiteX27" fmla="*/ 69978 w 162423"/>
                <a:gd name="connsiteY27" fmla="*/ 161300 h 161706"/>
                <a:gd name="connsiteX28" fmla="*/ 90758 w 162423"/>
                <a:gd name="connsiteY28" fmla="*/ 161777 h 161706"/>
                <a:gd name="connsiteX29" fmla="*/ 96013 w 162423"/>
                <a:gd name="connsiteY29" fmla="*/ 157000 h 161706"/>
                <a:gd name="connsiteX30" fmla="*/ 87892 w 162423"/>
                <a:gd name="connsiteY30" fmla="*/ 154373 h 161706"/>
                <a:gd name="connsiteX31" fmla="*/ 72605 w 162423"/>
                <a:gd name="connsiteY31" fmla="*/ 153895 h 161706"/>
                <a:gd name="connsiteX32" fmla="*/ 63768 w 162423"/>
                <a:gd name="connsiteY32" fmla="*/ 148640 h 161706"/>
                <a:gd name="connsiteX33" fmla="*/ 64723 w 162423"/>
                <a:gd name="connsiteY33" fmla="*/ 143624 h 161706"/>
                <a:gd name="connsiteX34" fmla="*/ 96491 w 162423"/>
                <a:gd name="connsiteY34" fmla="*/ 16791 h 1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423" h="161706">
                  <a:moveTo>
                    <a:pt x="96491" y="16791"/>
                  </a:moveTo>
                  <a:cubicBezTo>
                    <a:pt x="98163" y="10103"/>
                    <a:pt x="99118" y="8669"/>
                    <a:pt x="101985" y="7953"/>
                  </a:cubicBezTo>
                  <a:cubicBezTo>
                    <a:pt x="104134" y="7475"/>
                    <a:pt x="112017" y="7475"/>
                    <a:pt x="117033" y="7475"/>
                  </a:cubicBezTo>
                  <a:cubicBezTo>
                    <a:pt x="141157" y="7475"/>
                    <a:pt x="151906" y="8431"/>
                    <a:pt x="151906" y="27061"/>
                  </a:cubicBezTo>
                  <a:cubicBezTo>
                    <a:pt x="151906" y="30644"/>
                    <a:pt x="150950" y="39960"/>
                    <a:pt x="149995" y="46170"/>
                  </a:cubicBezTo>
                  <a:cubicBezTo>
                    <a:pt x="149756" y="47126"/>
                    <a:pt x="149279" y="49992"/>
                    <a:pt x="149279" y="50708"/>
                  </a:cubicBezTo>
                  <a:cubicBezTo>
                    <a:pt x="149279" y="52142"/>
                    <a:pt x="149995" y="53814"/>
                    <a:pt x="152145" y="53814"/>
                  </a:cubicBezTo>
                  <a:cubicBezTo>
                    <a:pt x="154772" y="53814"/>
                    <a:pt x="155250" y="51903"/>
                    <a:pt x="155728" y="48320"/>
                  </a:cubicBezTo>
                  <a:lnTo>
                    <a:pt x="162177" y="6759"/>
                  </a:lnTo>
                  <a:cubicBezTo>
                    <a:pt x="162416" y="5803"/>
                    <a:pt x="162655" y="3415"/>
                    <a:pt x="162655" y="2698"/>
                  </a:cubicBezTo>
                  <a:cubicBezTo>
                    <a:pt x="162655" y="71"/>
                    <a:pt x="160266" y="71"/>
                    <a:pt x="156205" y="71"/>
                  </a:cubicBezTo>
                  <a:lnTo>
                    <a:pt x="23639" y="71"/>
                  </a:lnTo>
                  <a:cubicBezTo>
                    <a:pt x="17907" y="71"/>
                    <a:pt x="17668" y="309"/>
                    <a:pt x="15996" y="4848"/>
                  </a:cubicBezTo>
                  <a:lnTo>
                    <a:pt x="1665" y="46887"/>
                  </a:lnTo>
                  <a:cubicBezTo>
                    <a:pt x="1426" y="47364"/>
                    <a:pt x="231" y="50708"/>
                    <a:pt x="231" y="51186"/>
                  </a:cubicBezTo>
                  <a:cubicBezTo>
                    <a:pt x="231" y="52619"/>
                    <a:pt x="1426" y="53814"/>
                    <a:pt x="3098" y="53814"/>
                  </a:cubicBezTo>
                  <a:cubicBezTo>
                    <a:pt x="5486" y="53814"/>
                    <a:pt x="5725" y="52619"/>
                    <a:pt x="7158" y="48798"/>
                  </a:cubicBezTo>
                  <a:cubicBezTo>
                    <a:pt x="20057" y="11775"/>
                    <a:pt x="26267" y="7475"/>
                    <a:pt x="61618" y="7475"/>
                  </a:cubicBezTo>
                  <a:lnTo>
                    <a:pt x="70933" y="7475"/>
                  </a:lnTo>
                  <a:cubicBezTo>
                    <a:pt x="77621" y="7475"/>
                    <a:pt x="77621" y="8431"/>
                    <a:pt x="77621" y="10341"/>
                  </a:cubicBezTo>
                  <a:cubicBezTo>
                    <a:pt x="77621" y="11775"/>
                    <a:pt x="76905" y="14641"/>
                    <a:pt x="76666" y="15357"/>
                  </a:cubicBezTo>
                  <a:lnTo>
                    <a:pt x="44659" y="142908"/>
                  </a:lnTo>
                  <a:cubicBezTo>
                    <a:pt x="42509" y="151745"/>
                    <a:pt x="41793" y="154373"/>
                    <a:pt x="16235" y="154373"/>
                  </a:cubicBezTo>
                  <a:cubicBezTo>
                    <a:pt x="7636" y="154373"/>
                    <a:pt x="6203" y="154373"/>
                    <a:pt x="6203" y="158911"/>
                  </a:cubicBezTo>
                  <a:cubicBezTo>
                    <a:pt x="6203" y="161777"/>
                    <a:pt x="8830" y="161777"/>
                    <a:pt x="10263" y="161777"/>
                  </a:cubicBezTo>
                  <a:cubicBezTo>
                    <a:pt x="16713" y="161777"/>
                    <a:pt x="23401" y="161300"/>
                    <a:pt x="29850" y="161300"/>
                  </a:cubicBezTo>
                  <a:cubicBezTo>
                    <a:pt x="36538" y="161300"/>
                    <a:pt x="43465" y="161061"/>
                    <a:pt x="50153" y="161061"/>
                  </a:cubicBezTo>
                  <a:cubicBezTo>
                    <a:pt x="56841" y="161061"/>
                    <a:pt x="63529" y="161300"/>
                    <a:pt x="69978" y="161300"/>
                  </a:cubicBezTo>
                  <a:cubicBezTo>
                    <a:pt x="76905" y="161300"/>
                    <a:pt x="84070" y="161777"/>
                    <a:pt x="90758" y="161777"/>
                  </a:cubicBezTo>
                  <a:cubicBezTo>
                    <a:pt x="93147" y="161777"/>
                    <a:pt x="96013" y="161777"/>
                    <a:pt x="96013" y="157000"/>
                  </a:cubicBezTo>
                  <a:cubicBezTo>
                    <a:pt x="96013" y="154373"/>
                    <a:pt x="94102" y="154373"/>
                    <a:pt x="87892" y="154373"/>
                  </a:cubicBezTo>
                  <a:cubicBezTo>
                    <a:pt x="81921" y="154373"/>
                    <a:pt x="78816" y="154373"/>
                    <a:pt x="72605" y="153895"/>
                  </a:cubicBezTo>
                  <a:cubicBezTo>
                    <a:pt x="65678" y="153178"/>
                    <a:pt x="63768" y="152462"/>
                    <a:pt x="63768" y="148640"/>
                  </a:cubicBezTo>
                  <a:cubicBezTo>
                    <a:pt x="63768" y="148401"/>
                    <a:pt x="63768" y="147207"/>
                    <a:pt x="64723" y="143624"/>
                  </a:cubicBezTo>
                  <a:lnTo>
                    <a:pt x="96491" y="16791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066BD82A-5654-5A8C-93F7-FF49CC43A7B6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2950498" y="8146095"/>
              <a:ext cx="130750" cy="117541"/>
            </a:xfrm>
            <a:custGeom>
              <a:avLst/>
              <a:gdLst>
                <a:gd name="connsiteX0" fmla="*/ 106577 w 130750"/>
                <a:gd name="connsiteY0" fmla="*/ 19969 h 117541"/>
                <a:gd name="connsiteX1" fmla="*/ 127142 w 130750"/>
                <a:gd name="connsiteY1" fmla="*/ 6091 h 117541"/>
                <a:gd name="connsiteX2" fmla="*/ 130988 w 130750"/>
                <a:gd name="connsiteY2" fmla="*/ 2413 h 117541"/>
                <a:gd name="connsiteX3" fmla="*/ 128647 w 130750"/>
                <a:gd name="connsiteY3" fmla="*/ 72 h 117541"/>
                <a:gd name="connsiteX4" fmla="*/ 115271 w 130750"/>
                <a:gd name="connsiteY4" fmla="*/ 741 h 117541"/>
                <a:gd name="connsiteX5" fmla="*/ 97882 w 130750"/>
                <a:gd name="connsiteY5" fmla="*/ 72 h 117541"/>
                <a:gd name="connsiteX6" fmla="*/ 94538 w 130750"/>
                <a:gd name="connsiteY6" fmla="*/ 3750 h 117541"/>
                <a:gd name="connsiteX7" fmla="*/ 97548 w 130750"/>
                <a:gd name="connsiteY7" fmla="*/ 6091 h 117541"/>
                <a:gd name="connsiteX8" fmla="*/ 104403 w 130750"/>
                <a:gd name="connsiteY8" fmla="*/ 10940 h 117541"/>
                <a:gd name="connsiteX9" fmla="*/ 101393 w 130750"/>
                <a:gd name="connsiteY9" fmla="*/ 17628 h 117541"/>
                <a:gd name="connsiteX10" fmla="*/ 46552 w 130750"/>
                <a:gd name="connsiteY10" fmla="*/ 98553 h 117541"/>
                <a:gd name="connsiteX11" fmla="*/ 31336 w 130750"/>
                <a:gd name="connsiteY11" fmla="*/ 13114 h 117541"/>
                <a:gd name="connsiteX12" fmla="*/ 31002 w 130750"/>
                <a:gd name="connsiteY12" fmla="*/ 10606 h 117541"/>
                <a:gd name="connsiteX13" fmla="*/ 41536 w 130750"/>
                <a:gd name="connsiteY13" fmla="*/ 6091 h 117541"/>
                <a:gd name="connsiteX14" fmla="*/ 46552 w 130750"/>
                <a:gd name="connsiteY14" fmla="*/ 2413 h 117541"/>
                <a:gd name="connsiteX15" fmla="*/ 43709 w 130750"/>
                <a:gd name="connsiteY15" fmla="*/ 72 h 117541"/>
                <a:gd name="connsiteX16" fmla="*/ 22140 w 130750"/>
                <a:gd name="connsiteY16" fmla="*/ 741 h 117541"/>
                <a:gd name="connsiteX17" fmla="*/ 3581 w 130750"/>
                <a:gd name="connsiteY17" fmla="*/ 72 h 117541"/>
                <a:gd name="connsiteX18" fmla="*/ 237 w 130750"/>
                <a:gd name="connsiteY18" fmla="*/ 3750 h 117541"/>
                <a:gd name="connsiteX19" fmla="*/ 4417 w 130750"/>
                <a:gd name="connsiteY19" fmla="*/ 6091 h 117541"/>
                <a:gd name="connsiteX20" fmla="*/ 14784 w 130750"/>
                <a:gd name="connsiteY20" fmla="*/ 11442 h 117541"/>
                <a:gd name="connsiteX21" fmla="*/ 33008 w 130750"/>
                <a:gd name="connsiteY21" fmla="*/ 113100 h 117541"/>
                <a:gd name="connsiteX22" fmla="*/ 37021 w 130750"/>
                <a:gd name="connsiteY22" fmla="*/ 117614 h 117541"/>
                <a:gd name="connsiteX23" fmla="*/ 42706 w 130750"/>
                <a:gd name="connsiteY23" fmla="*/ 113936 h 117541"/>
                <a:gd name="connsiteX24" fmla="*/ 106577 w 130750"/>
                <a:gd name="connsiteY24" fmla="*/ 19969 h 117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0750" h="117541">
                  <a:moveTo>
                    <a:pt x="106577" y="19969"/>
                  </a:moveTo>
                  <a:cubicBezTo>
                    <a:pt x="112763" y="10940"/>
                    <a:pt x="118113" y="6760"/>
                    <a:pt x="127142" y="6091"/>
                  </a:cubicBezTo>
                  <a:cubicBezTo>
                    <a:pt x="129149" y="5924"/>
                    <a:pt x="130988" y="5757"/>
                    <a:pt x="130988" y="2413"/>
                  </a:cubicBezTo>
                  <a:cubicBezTo>
                    <a:pt x="130988" y="1911"/>
                    <a:pt x="130653" y="72"/>
                    <a:pt x="128647" y="72"/>
                  </a:cubicBezTo>
                  <a:cubicBezTo>
                    <a:pt x="124634" y="72"/>
                    <a:pt x="119451" y="741"/>
                    <a:pt x="115271" y="741"/>
                  </a:cubicBezTo>
                  <a:cubicBezTo>
                    <a:pt x="109921" y="741"/>
                    <a:pt x="102898" y="72"/>
                    <a:pt x="97882" y="72"/>
                  </a:cubicBezTo>
                  <a:cubicBezTo>
                    <a:pt x="96377" y="72"/>
                    <a:pt x="94538" y="574"/>
                    <a:pt x="94538" y="3750"/>
                  </a:cubicBezTo>
                  <a:cubicBezTo>
                    <a:pt x="94538" y="5924"/>
                    <a:pt x="96879" y="6091"/>
                    <a:pt x="97548" y="6091"/>
                  </a:cubicBezTo>
                  <a:cubicBezTo>
                    <a:pt x="102898" y="6426"/>
                    <a:pt x="104403" y="8432"/>
                    <a:pt x="104403" y="10940"/>
                  </a:cubicBezTo>
                  <a:cubicBezTo>
                    <a:pt x="104403" y="13281"/>
                    <a:pt x="103233" y="14953"/>
                    <a:pt x="101393" y="17628"/>
                  </a:cubicBezTo>
                  <a:lnTo>
                    <a:pt x="46552" y="98553"/>
                  </a:lnTo>
                  <a:lnTo>
                    <a:pt x="31336" y="13114"/>
                  </a:lnTo>
                  <a:cubicBezTo>
                    <a:pt x="31002" y="11609"/>
                    <a:pt x="31002" y="11274"/>
                    <a:pt x="31002" y="10606"/>
                  </a:cubicBezTo>
                  <a:cubicBezTo>
                    <a:pt x="31002" y="6091"/>
                    <a:pt x="40365" y="6091"/>
                    <a:pt x="41536" y="6091"/>
                  </a:cubicBezTo>
                  <a:cubicBezTo>
                    <a:pt x="44378" y="6091"/>
                    <a:pt x="46552" y="6091"/>
                    <a:pt x="46552" y="2413"/>
                  </a:cubicBezTo>
                  <a:cubicBezTo>
                    <a:pt x="46552" y="2246"/>
                    <a:pt x="46384" y="72"/>
                    <a:pt x="43709" y="72"/>
                  </a:cubicBezTo>
                  <a:cubicBezTo>
                    <a:pt x="38860" y="72"/>
                    <a:pt x="26989" y="741"/>
                    <a:pt x="22140" y="741"/>
                  </a:cubicBezTo>
                  <a:cubicBezTo>
                    <a:pt x="17960" y="741"/>
                    <a:pt x="7761" y="72"/>
                    <a:pt x="3581" y="72"/>
                  </a:cubicBezTo>
                  <a:cubicBezTo>
                    <a:pt x="2076" y="72"/>
                    <a:pt x="237" y="574"/>
                    <a:pt x="237" y="3750"/>
                  </a:cubicBezTo>
                  <a:cubicBezTo>
                    <a:pt x="237" y="6091"/>
                    <a:pt x="2578" y="6091"/>
                    <a:pt x="4417" y="6091"/>
                  </a:cubicBezTo>
                  <a:cubicBezTo>
                    <a:pt x="13780" y="6091"/>
                    <a:pt x="13948" y="7094"/>
                    <a:pt x="14784" y="11442"/>
                  </a:cubicBezTo>
                  <a:lnTo>
                    <a:pt x="33008" y="113100"/>
                  </a:lnTo>
                  <a:cubicBezTo>
                    <a:pt x="33677" y="116611"/>
                    <a:pt x="33844" y="117614"/>
                    <a:pt x="37021" y="117614"/>
                  </a:cubicBezTo>
                  <a:cubicBezTo>
                    <a:pt x="40198" y="117614"/>
                    <a:pt x="41034" y="116444"/>
                    <a:pt x="42706" y="113936"/>
                  </a:cubicBezTo>
                  <a:lnTo>
                    <a:pt x="106577" y="19969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21EF7073-068C-91D4-E5EB-A30B9C201E5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3169618" y="8085210"/>
              <a:ext cx="158840" cy="159079"/>
            </a:xfrm>
            <a:custGeom>
              <a:avLst/>
              <a:gdLst>
                <a:gd name="connsiteX0" fmla="*/ 84563 w 158840"/>
                <a:gd name="connsiteY0" fmla="*/ 84387 h 159079"/>
                <a:gd name="connsiteX1" fmla="*/ 151204 w 158840"/>
                <a:gd name="connsiteY1" fmla="*/ 84387 h 159079"/>
                <a:gd name="connsiteX2" fmla="*/ 159087 w 158840"/>
                <a:gd name="connsiteY2" fmla="*/ 79610 h 159079"/>
                <a:gd name="connsiteX3" fmla="*/ 151204 w 158840"/>
                <a:gd name="connsiteY3" fmla="*/ 74833 h 159079"/>
                <a:gd name="connsiteX4" fmla="*/ 84563 w 158840"/>
                <a:gd name="connsiteY4" fmla="*/ 74833 h 159079"/>
                <a:gd name="connsiteX5" fmla="*/ 84563 w 158840"/>
                <a:gd name="connsiteY5" fmla="*/ 7953 h 159079"/>
                <a:gd name="connsiteX6" fmla="*/ 79786 w 158840"/>
                <a:gd name="connsiteY6" fmla="*/ 71 h 159079"/>
                <a:gd name="connsiteX7" fmla="*/ 75009 w 158840"/>
                <a:gd name="connsiteY7" fmla="*/ 7953 h 159079"/>
                <a:gd name="connsiteX8" fmla="*/ 75009 w 158840"/>
                <a:gd name="connsiteY8" fmla="*/ 74833 h 159079"/>
                <a:gd name="connsiteX9" fmla="*/ 8129 w 158840"/>
                <a:gd name="connsiteY9" fmla="*/ 74833 h 159079"/>
                <a:gd name="connsiteX10" fmla="*/ 246 w 158840"/>
                <a:gd name="connsiteY10" fmla="*/ 79610 h 159079"/>
                <a:gd name="connsiteX11" fmla="*/ 8129 w 158840"/>
                <a:gd name="connsiteY11" fmla="*/ 84387 h 159079"/>
                <a:gd name="connsiteX12" fmla="*/ 75009 w 158840"/>
                <a:gd name="connsiteY12" fmla="*/ 84387 h 159079"/>
                <a:gd name="connsiteX13" fmla="*/ 75009 w 158840"/>
                <a:gd name="connsiteY13" fmla="*/ 151268 h 159079"/>
                <a:gd name="connsiteX14" fmla="*/ 79786 w 158840"/>
                <a:gd name="connsiteY14" fmla="*/ 159150 h 159079"/>
                <a:gd name="connsiteX15" fmla="*/ 84563 w 158840"/>
                <a:gd name="connsiteY15" fmla="*/ 151268 h 159079"/>
                <a:gd name="connsiteX16" fmla="*/ 84563 w 158840"/>
                <a:gd name="connsiteY16" fmla="*/ 84387 h 15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840" h="159079">
                  <a:moveTo>
                    <a:pt x="84563" y="84387"/>
                  </a:moveTo>
                  <a:lnTo>
                    <a:pt x="151204" y="84387"/>
                  </a:lnTo>
                  <a:cubicBezTo>
                    <a:pt x="154548" y="84387"/>
                    <a:pt x="159087" y="84387"/>
                    <a:pt x="159087" y="79610"/>
                  </a:cubicBezTo>
                  <a:cubicBezTo>
                    <a:pt x="159087" y="74833"/>
                    <a:pt x="154548" y="74833"/>
                    <a:pt x="151204" y="74833"/>
                  </a:cubicBezTo>
                  <a:lnTo>
                    <a:pt x="84563" y="74833"/>
                  </a:lnTo>
                  <a:lnTo>
                    <a:pt x="84563" y="7953"/>
                  </a:lnTo>
                  <a:cubicBezTo>
                    <a:pt x="84563" y="4609"/>
                    <a:pt x="84563" y="71"/>
                    <a:pt x="79786" y="71"/>
                  </a:cubicBezTo>
                  <a:cubicBezTo>
                    <a:pt x="75009" y="71"/>
                    <a:pt x="75009" y="4609"/>
                    <a:pt x="75009" y="7953"/>
                  </a:cubicBezTo>
                  <a:lnTo>
                    <a:pt x="75009" y="74833"/>
                  </a:lnTo>
                  <a:lnTo>
                    <a:pt x="8129" y="74833"/>
                  </a:lnTo>
                  <a:cubicBezTo>
                    <a:pt x="4785" y="74833"/>
                    <a:pt x="246" y="74833"/>
                    <a:pt x="246" y="79610"/>
                  </a:cubicBezTo>
                  <a:cubicBezTo>
                    <a:pt x="246" y="84387"/>
                    <a:pt x="4785" y="84387"/>
                    <a:pt x="8129" y="84387"/>
                  </a:cubicBezTo>
                  <a:lnTo>
                    <a:pt x="75009" y="84387"/>
                  </a:lnTo>
                  <a:lnTo>
                    <a:pt x="75009" y="151268"/>
                  </a:lnTo>
                  <a:cubicBezTo>
                    <a:pt x="75009" y="154612"/>
                    <a:pt x="75009" y="159150"/>
                    <a:pt x="79786" y="159150"/>
                  </a:cubicBezTo>
                  <a:cubicBezTo>
                    <a:pt x="84563" y="159150"/>
                    <a:pt x="84563" y="154612"/>
                    <a:pt x="84563" y="151268"/>
                  </a:cubicBezTo>
                  <a:lnTo>
                    <a:pt x="84563" y="84387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5F4030E0-AF00-B2AE-6887-AD5578576E9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3400831" y="8062758"/>
              <a:ext cx="162423" cy="161706"/>
            </a:xfrm>
            <a:custGeom>
              <a:avLst/>
              <a:gdLst>
                <a:gd name="connsiteX0" fmla="*/ 96516 w 162423"/>
                <a:gd name="connsiteY0" fmla="*/ 16791 h 161706"/>
                <a:gd name="connsiteX1" fmla="*/ 102010 w 162423"/>
                <a:gd name="connsiteY1" fmla="*/ 7953 h 161706"/>
                <a:gd name="connsiteX2" fmla="*/ 117058 w 162423"/>
                <a:gd name="connsiteY2" fmla="*/ 7475 h 161706"/>
                <a:gd name="connsiteX3" fmla="*/ 151931 w 162423"/>
                <a:gd name="connsiteY3" fmla="*/ 27061 h 161706"/>
                <a:gd name="connsiteX4" fmla="*/ 150020 w 162423"/>
                <a:gd name="connsiteY4" fmla="*/ 46170 h 161706"/>
                <a:gd name="connsiteX5" fmla="*/ 149303 w 162423"/>
                <a:gd name="connsiteY5" fmla="*/ 50708 h 161706"/>
                <a:gd name="connsiteX6" fmla="*/ 152170 w 162423"/>
                <a:gd name="connsiteY6" fmla="*/ 53814 h 161706"/>
                <a:gd name="connsiteX7" fmla="*/ 155753 w 162423"/>
                <a:gd name="connsiteY7" fmla="*/ 48320 h 161706"/>
                <a:gd name="connsiteX8" fmla="*/ 162202 w 162423"/>
                <a:gd name="connsiteY8" fmla="*/ 6759 h 161706"/>
                <a:gd name="connsiteX9" fmla="*/ 162679 w 162423"/>
                <a:gd name="connsiteY9" fmla="*/ 2698 h 161706"/>
                <a:gd name="connsiteX10" fmla="*/ 156230 w 162423"/>
                <a:gd name="connsiteY10" fmla="*/ 71 h 161706"/>
                <a:gd name="connsiteX11" fmla="*/ 23664 w 162423"/>
                <a:gd name="connsiteY11" fmla="*/ 71 h 161706"/>
                <a:gd name="connsiteX12" fmla="*/ 16021 w 162423"/>
                <a:gd name="connsiteY12" fmla="*/ 4848 h 161706"/>
                <a:gd name="connsiteX13" fmla="*/ 1689 w 162423"/>
                <a:gd name="connsiteY13" fmla="*/ 46887 h 161706"/>
                <a:gd name="connsiteX14" fmla="*/ 256 w 162423"/>
                <a:gd name="connsiteY14" fmla="*/ 51186 h 161706"/>
                <a:gd name="connsiteX15" fmla="*/ 3123 w 162423"/>
                <a:gd name="connsiteY15" fmla="*/ 53814 h 161706"/>
                <a:gd name="connsiteX16" fmla="*/ 7183 w 162423"/>
                <a:gd name="connsiteY16" fmla="*/ 48798 h 161706"/>
                <a:gd name="connsiteX17" fmla="*/ 61643 w 162423"/>
                <a:gd name="connsiteY17" fmla="*/ 7475 h 161706"/>
                <a:gd name="connsiteX18" fmla="*/ 70958 w 162423"/>
                <a:gd name="connsiteY18" fmla="*/ 7475 h 161706"/>
                <a:gd name="connsiteX19" fmla="*/ 77646 w 162423"/>
                <a:gd name="connsiteY19" fmla="*/ 10341 h 161706"/>
                <a:gd name="connsiteX20" fmla="*/ 76691 w 162423"/>
                <a:gd name="connsiteY20" fmla="*/ 15357 h 161706"/>
                <a:gd name="connsiteX21" fmla="*/ 44684 w 162423"/>
                <a:gd name="connsiteY21" fmla="*/ 142908 h 161706"/>
                <a:gd name="connsiteX22" fmla="*/ 16260 w 162423"/>
                <a:gd name="connsiteY22" fmla="*/ 154373 h 161706"/>
                <a:gd name="connsiteX23" fmla="*/ 6228 w 162423"/>
                <a:gd name="connsiteY23" fmla="*/ 158911 h 161706"/>
                <a:gd name="connsiteX24" fmla="*/ 10288 w 162423"/>
                <a:gd name="connsiteY24" fmla="*/ 161777 h 161706"/>
                <a:gd name="connsiteX25" fmla="*/ 29875 w 162423"/>
                <a:gd name="connsiteY25" fmla="*/ 161300 h 161706"/>
                <a:gd name="connsiteX26" fmla="*/ 50178 w 162423"/>
                <a:gd name="connsiteY26" fmla="*/ 161061 h 161706"/>
                <a:gd name="connsiteX27" fmla="*/ 70003 w 162423"/>
                <a:gd name="connsiteY27" fmla="*/ 161300 h 161706"/>
                <a:gd name="connsiteX28" fmla="*/ 90783 w 162423"/>
                <a:gd name="connsiteY28" fmla="*/ 161777 h 161706"/>
                <a:gd name="connsiteX29" fmla="*/ 96038 w 162423"/>
                <a:gd name="connsiteY29" fmla="*/ 157000 h 161706"/>
                <a:gd name="connsiteX30" fmla="*/ 87917 w 162423"/>
                <a:gd name="connsiteY30" fmla="*/ 154373 h 161706"/>
                <a:gd name="connsiteX31" fmla="*/ 72630 w 162423"/>
                <a:gd name="connsiteY31" fmla="*/ 153895 h 161706"/>
                <a:gd name="connsiteX32" fmla="*/ 63792 w 162423"/>
                <a:gd name="connsiteY32" fmla="*/ 148640 h 161706"/>
                <a:gd name="connsiteX33" fmla="*/ 64748 w 162423"/>
                <a:gd name="connsiteY33" fmla="*/ 143624 h 161706"/>
                <a:gd name="connsiteX34" fmla="*/ 96516 w 162423"/>
                <a:gd name="connsiteY34" fmla="*/ 16791 h 16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423" h="161706">
                  <a:moveTo>
                    <a:pt x="96516" y="16791"/>
                  </a:moveTo>
                  <a:cubicBezTo>
                    <a:pt x="98188" y="10103"/>
                    <a:pt x="99143" y="8669"/>
                    <a:pt x="102010" y="7953"/>
                  </a:cubicBezTo>
                  <a:cubicBezTo>
                    <a:pt x="104159" y="7475"/>
                    <a:pt x="112042" y="7475"/>
                    <a:pt x="117058" y="7475"/>
                  </a:cubicBezTo>
                  <a:cubicBezTo>
                    <a:pt x="141182" y="7475"/>
                    <a:pt x="151931" y="8431"/>
                    <a:pt x="151931" y="27061"/>
                  </a:cubicBezTo>
                  <a:cubicBezTo>
                    <a:pt x="151931" y="30644"/>
                    <a:pt x="150975" y="39960"/>
                    <a:pt x="150020" y="46170"/>
                  </a:cubicBezTo>
                  <a:cubicBezTo>
                    <a:pt x="149781" y="47126"/>
                    <a:pt x="149303" y="49992"/>
                    <a:pt x="149303" y="50708"/>
                  </a:cubicBezTo>
                  <a:cubicBezTo>
                    <a:pt x="149303" y="52142"/>
                    <a:pt x="150020" y="53814"/>
                    <a:pt x="152170" y="53814"/>
                  </a:cubicBezTo>
                  <a:cubicBezTo>
                    <a:pt x="154797" y="53814"/>
                    <a:pt x="155275" y="51903"/>
                    <a:pt x="155753" y="48320"/>
                  </a:cubicBezTo>
                  <a:lnTo>
                    <a:pt x="162202" y="6759"/>
                  </a:lnTo>
                  <a:cubicBezTo>
                    <a:pt x="162441" y="5803"/>
                    <a:pt x="162679" y="3415"/>
                    <a:pt x="162679" y="2698"/>
                  </a:cubicBezTo>
                  <a:cubicBezTo>
                    <a:pt x="162679" y="71"/>
                    <a:pt x="160291" y="71"/>
                    <a:pt x="156230" y="71"/>
                  </a:cubicBezTo>
                  <a:lnTo>
                    <a:pt x="23664" y="71"/>
                  </a:lnTo>
                  <a:cubicBezTo>
                    <a:pt x="17932" y="71"/>
                    <a:pt x="17693" y="309"/>
                    <a:pt x="16021" y="4848"/>
                  </a:cubicBezTo>
                  <a:lnTo>
                    <a:pt x="1689" y="46887"/>
                  </a:lnTo>
                  <a:cubicBezTo>
                    <a:pt x="1451" y="47364"/>
                    <a:pt x="256" y="50708"/>
                    <a:pt x="256" y="51186"/>
                  </a:cubicBezTo>
                  <a:cubicBezTo>
                    <a:pt x="256" y="52619"/>
                    <a:pt x="1451" y="53814"/>
                    <a:pt x="3123" y="53814"/>
                  </a:cubicBezTo>
                  <a:cubicBezTo>
                    <a:pt x="5511" y="53814"/>
                    <a:pt x="5750" y="52619"/>
                    <a:pt x="7183" y="48798"/>
                  </a:cubicBezTo>
                  <a:cubicBezTo>
                    <a:pt x="20081" y="11775"/>
                    <a:pt x="26292" y="7475"/>
                    <a:pt x="61643" y="7475"/>
                  </a:cubicBezTo>
                  <a:lnTo>
                    <a:pt x="70958" y="7475"/>
                  </a:lnTo>
                  <a:cubicBezTo>
                    <a:pt x="77646" y="7475"/>
                    <a:pt x="77646" y="8431"/>
                    <a:pt x="77646" y="10341"/>
                  </a:cubicBezTo>
                  <a:cubicBezTo>
                    <a:pt x="77646" y="11775"/>
                    <a:pt x="76930" y="14641"/>
                    <a:pt x="76691" y="15357"/>
                  </a:cubicBezTo>
                  <a:lnTo>
                    <a:pt x="44684" y="142908"/>
                  </a:lnTo>
                  <a:cubicBezTo>
                    <a:pt x="42534" y="151745"/>
                    <a:pt x="41818" y="154373"/>
                    <a:pt x="16260" y="154373"/>
                  </a:cubicBezTo>
                  <a:cubicBezTo>
                    <a:pt x="7661" y="154373"/>
                    <a:pt x="6228" y="154373"/>
                    <a:pt x="6228" y="158911"/>
                  </a:cubicBezTo>
                  <a:cubicBezTo>
                    <a:pt x="6228" y="161777"/>
                    <a:pt x="8855" y="161777"/>
                    <a:pt x="10288" y="161777"/>
                  </a:cubicBezTo>
                  <a:cubicBezTo>
                    <a:pt x="16737" y="161777"/>
                    <a:pt x="23425" y="161300"/>
                    <a:pt x="29875" y="161300"/>
                  </a:cubicBezTo>
                  <a:cubicBezTo>
                    <a:pt x="36563" y="161300"/>
                    <a:pt x="43490" y="161061"/>
                    <a:pt x="50178" y="161061"/>
                  </a:cubicBezTo>
                  <a:cubicBezTo>
                    <a:pt x="56866" y="161061"/>
                    <a:pt x="63554" y="161300"/>
                    <a:pt x="70003" y="161300"/>
                  </a:cubicBezTo>
                  <a:cubicBezTo>
                    <a:pt x="76930" y="161300"/>
                    <a:pt x="84095" y="161777"/>
                    <a:pt x="90783" y="161777"/>
                  </a:cubicBezTo>
                  <a:cubicBezTo>
                    <a:pt x="93172" y="161777"/>
                    <a:pt x="96038" y="161777"/>
                    <a:pt x="96038" y="157000"/>
                  </a:cubicBezTo>
                  <a:cubicBezTo>
                    <a:pt x="96038" y="154373"/>
                    <a:pt x="94127" y="154373"/>
                    <a:pt x="87917" y="154373"/>
                  </a:cubicBezTo>
                  <a:cubicBezTo>
                    <a:pt x="81946" y="154373"/>
                    <a:pt x="78840" y="154373"/>
                    <a:pt x="72630" y="153895"/>
                  </a:cubicBezTo>
                  <a:cubicBezTo>
                    <a:pt x="65703" y="153178"/>
                    <a:pt x="63792" y="152462"/>
                    <a:pt x="63792" y="148640"/>
                  </a:cubicBezTo>
                  <a:cubicBezTo>
                    <a:pt x="63792" y="148401"/>
                    <a:pt x="63792" y="147207"/>
                    <a:pt x="64748" y="143624"/>
                  </a:cubicBezTo>
                  <a:lnTo>
                    <a:pt x="96516" y="16791"/>
                  </a:lnTo>
                  <a:close/>
                </a:path>
              </a:pathLst>
            </a:custGeom>
            <a:solidFill>
              <a:srgbClr val="1A1AFF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9211FBA4-0D5F-FDD4-D1A9-A47337EE5C8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3546552" y="8146095"/>
              <a:ext cx="127573" cy="114197"/>
            </a:xfrm>
            <a:custGeom>
              <a:avLst/>
              <a:gdLst>
                <a:gd name="connsiteX0" fmla="*/ 45406 w 127573"/>
                <a:gd name="connsiteY0" fmla="*/ 62438 h 114197"/>
                <a:gd name="connsiteX1" fmla="*/ 75669 w 127573"/>
                <a:gd name="connsiteY1" fmla="*/ 62438 h 114197"/>
                <a:gd name="connsiteX2" fmla="*/ 127836 w 127573"/>
                <a:gd name="connsiteY2" fmla="*/ 26155 h 114197"/>
                <a:gd name="connsiteX3" fmla="*/ 91219 w 127573"/>
                <a:gd name="connsiteY3" fmla="*/ 72 h 114197"/>
                <a:gd name="connsiteX4" fmla="*/ 32699 w 127573"/>
                <a:gd name="connsiteY4" fmla="*/ 72 h 114197"/>
                <a:gd name="connsiteX5" fmla="*/ 27349 w 127573"/>
                <a:gd name="connsiteY5" fmla="*/ 3750 h 114197"/>
                <a:gd name="connsiteX6" fmla="*/ 32866 w 127573"/>
                <a:gd name="connsiteY6" fmla="*/ 6091 h 114197"/>
                <a:gd name="connsiteX7" fmla="*/ 39220 w 127573"/>
                <a:gd name="connsiteY7" fmla="*/ 6426 h 114197"/>
                <a:gd name="connsiteX8" fmla="*/ 42898 w 127573"/>
                <a:gd name="connsiteY8" fmla="*/ 8766 h 114197"/>
                <a:gd name="connsiteX9" fmla="*/ 42229 w 127573"/>
                <a:gd name="connsiteY9" fmla="*/ 12445 h 114197"/>
                <a:gd name="connsiteX10" fmla="*/ 20159 w 127573"/>
                <a:gd name="connsiteY10" fmla="*/ 100560 h 114197"/>
                <a:gd name="connsiteX11" fmla="*/ 5278 w 127573"/>
                <a:gd name="connsiteY11" fmla="*/ 108251 h 114197"/>
                <a:gd name="connsiteX12" fmla="*/ 262 w 127573"/>
                <a:gd name="connsiteY12" fmla="*/ 111929 h 114197"/>
                <a:gd name="connsiteX13" fmla="*/ 2937 w 127573"/>
                <a:gd name="connsiteY13" fmla="*/ 114270 h 114197"/>
                <a:gd name="connsiteX14" fmla="*/ 24673 w 127573"/>
                <a:gd name="connsiteY14" fmla="*/ 113601 h 114197"/>
                <a:gd name="connsiteX15" fmla="*/ 36210 w 127573"/>
                <a:gd name="connsiteY15" fmla="*/ 113768 h 114197"/>
                <a:gd name="connsiteX16" fmla="*/ 46911 w 127573"/>
                <a:gd name="connsiteY16" fmla="*/ 114270 h 114197"/>
                <a:gd name="connsiteX17" fmla="*/ 50422 w 127573"/>
                <a:gd name="connsiteY17" fmla="*/ 110592 h 114197"/>
                <a:gd name="connsiteX18" fmla="*/ 45072 w 127573"/>
                <a:gd name="connsiteY18" fmla="*/ 108251 h 114197"/>
                <a:gd name="connsiteX19" fmla="*/ 38718 w 127573"/>
                <a:gd name="connsiteY19" fmla="*/ 107916 h 114197"/>
                <a:gd name="connsiteX20" fmla="*/ 34873 w 127573"/>
                <a:gd name="connsiteY20" fmla="*/ 105408 h 114197"/>
                <a:gd name="connsiteX21" fmla="*/ 35541 w 127573"/>
                <a:gd name="connsiteY21" fmla="*/ 101730 h 114197"/>
                <a:gd name="connsiteX22" fmla="*/ 45406 w 127573"/>
                <a:gd name="connsiteY22" fmla="*/ 62438 h 114197"/>
                <a:gd name="connsiteX23" fmla="*/ 57445 w 127573"/>
                <a:gd name="connsiteY23" fmla="*/ 11776 h 114197"/>
                <a:gd name="connsiteX24" fmla="*/ 65972 w 127573"/>
                <a:gd name="connsiteY24" fmla="*/ 6091 h 114197"/>
                <a:gd name="connsiteX25" fmla="*/ 85534 w 127573"/>
                <a:gd name="connsiteY25" fmla="*/ 6091 h 114197"/>
                <a:gd name="connsiteX26" fmla="*/ 110782 w 127573"/>
                <a:gd name="connsiteY26" fmla="*/ 22644 h 114197"/>
                <a:gd name="connsiteX27" fmla="*/ 100415 w 127573"/>
                <a:gd name="connsiteY27" fmla="*/ 48560 h 114197"/>
                <a:gd name="connsiteX28" fmla="*/ 72827 w 127573"/>
                <a:gd name="connsiteY28" fmla="*/ 57087 h 114197"/>
                <a:gd name="connsiteX29" fmla="*/ 46075 w 127573"/>
                <a:gd name="connsiteY29" fmla="*/ 57087 h 114197"/>
                <a:gd name="connsiteX30" fmla="*/ 57445 w 127573"/>
                <a:gd name="connsiteY30" fmla="*/ 11776 h 11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573" h="114197">
                  <a:moveTo>
                    <a:pt x="45406" y="62438"/>
                  </a:moveTo>
                  <a:lnTo>
                    <a:pt x="75669" y="62438"/>
                  </a:lnTo>
                  <a:cubicBezTo>
                    <a:pt x="103926" y="62438"/>
                    <a:pt x="127836" y="44380"/>
                    <a:pt x="127836" y="26155"/>
                  </a:cubicBezTo>
                  <a:cubicBezTo>
                    <a:pt x="127836" y="12110"/>
                    <a:pt x="114126" y="72"/>
                    <a:pt x="91219" y="72"/>
                  </a:cubicBezTo>
                  <a:lnTo>
                    <a:pt x="32699" y="72"/>
                  </a:lnTo>
                  <a:cubicBezTo>
                    <a:pt x="29355" y="72"/>
                    <a:pt x="27349" y="72"/>
                    <a:pt x="27349" y="3750"/>
                  </a:cubicBezTo>
                  <a:cubicBezTo>
                    <a:pt x="27349" y="6091"/>
                    <a:pt x="29188" y="6091"/>
                    <a:pt x="32866" y="6091"/>
                  </a:cubicBezTo>
                  <a:cubicBezTo>
                    <a:pt x="35541" y="6091"/>
                    <a:pt x="36210" y="6091"/>
                    <a:pt x="39220" y="6426"/>
                  </a:cubicBezTo>
                  <a:cubicBezTo>
                    <a:pt x="42564" y="6760"/>
                    <a:pt x="42898" y="7094"/>
                    <a:pt x="42898" y="8766"/>
                  </a:cubicBezTo>
                  <a:cubicBezTo>
                    <a:pt x="42898" y="9101"/>
                    <a:pt x="42898" y="9937"/>
                    <a:pt x="42229" y="12445"/>
                  </a:cubicBezTo>
                  <a:lnTo>
                    <a:pt x="20159" y="100560"/>
                  </a:lnTo>
                  <a:cubicBezTo>
                    <a:pt x="18487" y="107080"/>
                    <a:pt x="18320" y="108251"/>
                    <a:pt x="5278" y="108251"/>
                  </a:cubicBezTo>
                  <a:cubicBezTo>
                    <a:pt x="2269" y="108251"/>
                    <a:pt x="262" y="108251"/>
                    <a:pt x="262" y="111929"/>
                  </a:cubicBezTo>
                  <a:cubicBezTo>
                    <a:pt x="262" y="112096"/>
                    <a:pt x="262" y="114270"/>
                    <a:pt x="2937" y="114270"/>
                  </a:cubicBezTo>
                  <a:cubicBezTo>
                    <a:pt x="7786" y="114270"/>
                    <a:pt x="19825" y="113601"/>
                    <a:pt x="24673" y="113601"/>
                  </a:cubicBezTo>
                  <a:cubicBezTo>
                    <a:pt x="27516" y="113601"/>
                    <a:pt x="33368" y="113601"/>
                    <a:pt x="36210" y="113768"/>
                  </a:cubicBezTo>
                  <a:cubicBezTo>
                    <a:pt x="39554" y="113936"/>
                    <a:pt x="43734" y="114270"/>
                    <a:pt x="46911" y="114270"/>
                  </a:cubicBezTo>
                  <a:cubicBezTo>
                    <a:pt x="47914" y="114270"/>
                    <a:pt x="50422" y="114270"/>
                    <a:pt x="50422" y="110592"/>
                  </a:cubicBezTo>
                  <a:cubicBezTo>
                    <a:pt x="50422" y="108251"/>
                    <a:pt x="48416" y="108251"/>
                    <a:pt x="45072" y="108251"/>
                  </a:cubicBezTo>
                  <a:cubicBezTo>
                    <a:pt x="44905" y="108251"/>
                    <a:pt x="41728" y="108251"/>
                    <a:pt x="38718" y="107916"/>
                  </a:cubicBezTo>
                  <a:cubicBezTo>
                    <a:pt x="34873" y="107582"/>
                    <a:pt x="34873" y="107080"/>
                    <a:pt x="34873" y="105408"/>
                  </a:cubicBezTo>
                  <a:cubicBezTo>
                    <a:pt x="34873" y="105241"/>
                    <a:pt x="34873" y="104238"/>
                    <a:pt x="35541" y="101730"/>
                  </a:cubicBezTo>
                  <a:lnTo>
                    <a:pt x="45406" y="62438"/>
                  </a:lnTo>
                  <a:close/>
                  <a:moveTo>
                    <a:pt x="57445" y="11776"/>
                  </a:moveTo>
                  <a:cubicBezTo>
                    <a:pt x="58782" y="6593"/>
                    <a:pt x="58949" y="6091"/>
                    <a:pt x="65972" y="6091"/>
                  </a:cubicBezTo>
                  <a:lnTo>
                    <a:pt x="85534" y="6091"/>
                  </a:lnTo>
                  <a:cubicBezTo>
                    <a:pt x="101084" y="6091"/>
                    <a:pt x="110782" y="10773"/>
                    <a:pt x="110782" y="22644"/>
                  </a:cubicBezTo>
                  <a:cubicBezTo>
                    <a:pt x="110782" y="27827"/>
                    <a:pt x="108775" y="41036"/>
                    <a:pt x="100415" y="48560"/>
                  </a:cubicBezTo>
                  <a:cubicBezTo>
                    <a:pt x="94396" y="53911"/>
                    <a:pt x="84865" y="57087"/>
                    <a:pt x="72827" y="57087"/>
                  </a:cubicBezTo>
                  <a:lnTo>
                    <a:pt x="46075" y="57087"/>
                  </a:lnTo>
                  <a:lnTo>
                    <a:pt x="57445" y="11776"/>
                  </a:lnTo>
                  <a:close/>
                </a:path>
              </a:pathLst>
            </a:custGeom>
            <a:solidFill>
              <a:srgbClr val="1A1AFF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EFFE7D0E-45D3-C0A2-C32B-CFFF78122EF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797707" y="8321562"/>
              <a:ext cx="896236" cy="9553"/>
            </a:xfrm>
            <a:custGeom>
              <a:avLst/>
              <a:gdLst>
                <a:gd name="connsiteX0" fmla="*/ 0 w 896236"/>
                <a:gd name="connsiteY0" fmla="*/ 0 h 9553"/>
                <a:gd name="connsiteX1" fmla="*/ 896237 w 896236"/>
                <a:gd name="connsiteY1" fmla="*/ 0 h 9553"/>
                <a:gd name="connsiteX2" fmla="*/ 896237 w 896236"/>
                <a:gd name="connsiteY2" fmla="*/ 9554 h 9553"/>
                <a:gd name="connsiteX3" fmla="*/ 1 w 896236"/>
                <a:gd name="connsiteY3" fmla="*/ 9554 h 9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236" h="9553">
                  <a:moveTo>
                    <a:pt x="0" y="0"/>
                  </a:moveTo>
                  <a:lnTo>
                    <a:pt x="896237" y="0"/>
                  </a:lnTo>
                  <a:lnTo>
                    <a:pt x="896237" y="9554"/>
                  </a:lnTo>
                  <a:lnTo>
                    <a:pt x="1" y="9554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731D75EF-1E51-313D-2186-00B7CB48184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3198054" y="8390819"/>
              <a:ext cx="95304" cy="159079"/>
            </a:xfrm>
            <a:custGeom>
              <a:avLst/>
              <a:gdLst>
                <a:gd name="connsiteX0" fmla="*/ 18640 w 95304"/>
                <a:gd name="connsiteY0" fmla="*/ 140771 h 159079"/>
                <a:gd name="connsiteX1" fmla="*/ 43959 w 95304"/>
                <a:gd name="connsiteY1" fmla="*/ 116169 h 159079"/>
                <a:gd name="connsiteX2" fmla="*/ 95552 w 95304"/>
                <a:gd name="connsiteY2" fmla="*/ 46423 h 159079"/>
                <a:gd name="connsiteX3" fmla="*/ 44914 w 95304"/>
                <a:gd name="connsiteY3" fmla="*/ 84 h 159079"/>
                <a:gd name="connsiteX4" fmla="*/ 248 w 95304"/>
                <a:gd name="connsiteY4" fmla="*/ 43317 h 159079"/>
                <a:gd name="connsiteX5" fmla="*/ 12907 w 95304"/>
                <a:gd name="connsiteY5" fmla="*/ 56693 h 159079"/>
                <a:gd name="connsiteX6" fmla="*/ 25328 w 95304"/>
                <a:gd name="connsiteY6" fmla="*/ 44034 h 159079"/>
                <a:gd name="connsiteX7" fmla="*/ 12668 w 95304"/>
                <a:gd name="connsiteY7" fmla="*/ 31613 h 159079"/>
                <a:gd name="connsiteX8" fmla="*/ 9563 w 95304"/>
                <a:gd name="connsiteY8" fmla="*/ 31852 h 159079"/>
                <a:gd name="connsiteX9" fmla="*/ 41809 w 95304"/>
                <a:gd name="connsiteY9" fmla="*/ 7489 h 159079"/>
                <a:gd name="connsiteX10" fmla="*/ 73816 w 95304"/>
                <a:gd name="connsiteY10" fmla="*/ 46423 h 159079"/>
                <a:gd name="connsiteX11" fmla="*/ 48736 w 95304"/>
                <a:gd name="connsiteY11" fmla="*/ 99210 h 159079"/>
                <a:gd name="connsiteX12" fmla="*/ 2875 w 95304"/>
                <a:gd name="connsiteY12" fmla="*/ 150326 h 159079"/>
                <a:gd name="connsiteX13" fmla="*/ 248 w 95304"/>
                <a:gd name="connsiteY13" fmla="*/ 159163 h 159079"/>
                <a:gd name="connsiteX14" fmla="*/ 88864 w 95304"/>
                <a:gd name="connsiteY14" fmla="*/ 159163 h 159079"/>
                <a:gd name="connsiteX15" fmla="*/ 95552 w 95304"/>
                <a:gd name="connsiteY15" fmla="*/ 117602 h 159079"/>
                <a:gd name="connsiteX16" fmla="*/ 89580 w 95304"/>
                <a:gd name="connsiteY16" fmla="*/ 117602 h 159079"/>
                <a:gd name="connsiteX17" fmla="*/ 84325 w 95304"/>
                <a:gd name="connsiteY17" fmla="*/ 138861 h 159079"/>
                <a:gd name="connsiteX18" fmla="*/ 61634 w 95304"/>
                <a:gd name="connsiteY18" fmla="*/ 140771 h 159079"/>
                <a:gd name="connsiteX19" fmla="*/ 18640 w 95304"/>
                <a:gd name="connsiteY19" fmla="*/ 140771 h 15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304" h="159079">
                  <a:moveTo>
                    <a:pt x="18640" y="140771"/>
                  </a:moveTo>
                  <a:lnTo>
                    <a:pt x="43959" y="116169"/>
                  </a:lnTo>
                  <a:cubicBezTo>
                    <a:pt x="81220" y="83207"/>
                    <a:pt x="95552" y="70308"/>
                    <a:pt x="95552" y="46423"/>
                  </a:cubicBezTo>
                  <a:cubicBezTo>
                    <a:pt x="95552" y="19193"/>
                    <a:pt x="74055" y="84"/>
                    <a:pt x="44914" y="84"/>
                  </a:cubicBezTo>
                  <a:cubicBezTo>
                    <a:pt x="17923" y="84"/>
                    <a:pt x="248" y="22059"/>
                    <a:pt x="248" y="43317"/>
                  </a:cubicBezTo>
                  <a:cubicBezTo>
                    <a:pt x="248" y="56693"/>
                    <a:pt x="12190" y="56693"/>
                    <a:pt x="12907" y="56693"/>
                  </a:cubicBezTo>
                  <a:cubicBezTo>
                    <a:pt x="16968" y="56693"/>
                    <a:pt x="25328" y="53827"/>
                    <a:pt x="25328" y="44034"/>
                  </a:cubicBezTo>
                  <a:cubicBezTo>
                    <a:pt x="25328" y="37824"/>
                    <a:pt x="21028" y="31613"/>
                    <a:pt x="12668" y="31613"/>
                  </a:cubicBezTo>
                  <a:cubicBezTo>
                    <a:pt x="10757" y="31613"/>
                    <a:pt x="10280" y="31613"/>
                    <a:pt x="9563" y="31852"/>
                  </a:cubicBezTo>
                  <a:cubicBezTo>
                    <a:pt x="15057" y="16326"/>
                    <a:pt x="27955" y="7489"/>
                    <a:pt x="41809" y="7489"/>
                  </a:cubicBezTo>
                  <a:cubicBezTo>
                    <a:pt x="63545" y="7489"/>
                    <a:pt x="73816" y="26836"/>
                    <a:pt x="73816" y="46423"/>
                  </a:cubicBezTo>
                  <a:cubicBezTo>
                    <a:pt x="73816" y="65531"/>
                    <a:pt x="61873" y="84401"/>
                    <a:pt x="48736" y="99210"/>
                  </a:cubicBezTo>
                  <a:lnTo>
                    <a:pt x="2875" y="150326"/>
                  </a:lnTo>
                  <a:cubicBezTo>
                    <a:pt x="248" y="152953"/>
                    <a:pt x="248" y="153431"/>
                    <a:pt x="248" y="159163"/>
                  </a:cubicBezTo>
                  <a:lnTo>
                    <a:pt x="88864" y="159163"/>
                  </a:lnTo>
                  <a:lnTo>
                    <a:pt x="95552" y="117602"/>
                  </a:lnTo>
                  <a:lnTo>
                    <a:pt x="89580" y="117602"/>
                  </a:lnTo>
                  <a:cubicBezTo>
                    <a:pt x="88386" y="124768"/>
                    <a:pt x="86714" y="135278"/>
                    <a:pt x="84325" y="138861"/>
                  </a:cubicBezTo>
                  <a:cubicBezTo>
                    <a:pt x="82653" y="140771"/>
                    <a:pt x="66889" y="140771"/>
                    <a:pt x="61634" y="140771"/>
                  </a:cubicBezTo>
                  <a:lnTo>
                    <a:pt x="18640" y="140771"/>
                  </a:lnTo>
                  <a:close/>
                </a:path>
              </a:pathLst>
            </a:custGeom>
            <a:solidFill>
              <a:srgbClr val="000000"/>
            </a:solidFill>
            <a:ln w="23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9" name="ZoneTexte 98">
            <a:extLst>
              <a:ext uri="{FF2B5EF4-FFF2-40B4-BE49-F238E27FC236}">
                <a16:creationId xmlns:a16="http://schemas.microsoft.com/office/drawing/2014/main" id="{7BC6B66B-FD91-07AA-D4EB-0FA2F6CA8ED1}"/>
              </a:ext>
            </a:extLst>
          </p:cNvPr>
          <p:cNvSpPr txBox="1"/>
          <p:nvPr/>
        </p:nvSpPr>
        <p:spPr>
          <a:xfrm>
            <a:off x="4941399" y="7018610"/>
            <a:ext cx="3273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sauf      et     évaluées à </a:t>
            </a:r>
          </a:p>
        </p:txBody>
      </p:sp>
      <p:grpSp>
        <p:nvGrpSpPr>
          <p:cNvPr id="456" name="Groupe 455" descr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= T_{\text{sat}}&#10;$$&#10;&#10;&#10;\end{document}&#10;" title="IguanaTex Vector Display">
            <a:extLst>
              <a:ext uri="{FF2B5EF4-FFF2-40B4-BE49-F238E27FC236}">
                <a16:creationId xmlns:a16="http://schemas.microsoft.com/office/drawing/2014/main" id="{624F8DFC-5A47-71DC-AA80-8B58D59E04AC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8115300" y="7099300"/>
            <a:ext cx="1155300" cy="234097"/>
            <a:chOff x="14054524" y="8998523"/>
            <a:chExt cx="1155300" cy="234097"/>
          </a:xfrm>
        </p:grpSpPr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7FA1E519-7D4B-31F9-9690-E98E9F33B047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054524" y="8998523"/>
              <a:ext cx="189282" cy="188447"/>
            </a:xfrm>
            <a:custGeom>
              <a:avLst/>
              <a:gdLst>
                <a:gd name="connsiteX0" fmla="*/ 112390 w 189282"/>
                <a:gd name="connsiteY0" fmla="*/ 19560 h 188447"/>
                <a:gd name="connsiteX1" fmla="*/ 118792 w 189282"/>
                <a:gd name="connsiteY1" fmla="*/ 9260 h 188447"/>
                <a:gd name="connsiteX2" fmla="*/ 136329 w 189282"/>
                <a:gd name="connsiteY2" fmla="*/ 8704 h 188447"/>
                <a:gd name="connsiteX3" fmla="*/ 176969 w 189282"/>
                <a:gd name="connsiteY3" fmla="*/ 31529 h 188447"/>
                <a:gd name="connsiteX4" fmla="*/ 174742 w 189282"/>
                <a:gd name="connsiteY4" fmla="*/ 53797 h 188447"/>
                <a:gd name="connsiteX5" fmla="*/ 173907 w 189282"/>
                <a:gd name="connsiteY5" fmla="*/ 59086 h 188447"/>
                <a:gd name="connsiteX6" fmla="*/ 177247 w 189282"/>
                <a:gd name="connsiteY6" fmla="*/ 62705 h 188447"/>
                <a:gd name="connsiteX7" fmla="*/ 181422 w 189282"/>
                <a:gd name="connsiteY7" fmla="*/ 56303 h 188447"/>
                <a:gd name="connsiteX8" fmla="*/ 188938 w 189282"/>
                <a:gd name="connsiteY8" fmla="*/ 7869 h 188447"/>
                <a:gd name="connsiteX9" fmla="*/ 189495 w 189282"/>
                <a:gd name="connsiteY9" fmla="*/ 3137 h 188447"/>
                <a:gd name="connsiteX10" fmla="*/ 181979 w 189282"/>
                <a:gd name="connsiteY10" fmla="*/ 75 h 188447"/>
                <a:gd name="connsiteX11" fmla="*/ 27491 w 189282"/>
                <a:gd name="connsiteY11" fmla="*/ 75 h 188447"/>
                <a:gd name="connsiteX12" fmla="*/ 18584 w 189282"/>
                <a:gd name="connsiteY12" fmla="*/ 5642 h 188447"/>
                <a:gd name="connsiteX13" fmla="*/ 1882 w 189282"/>
                <a:gd name="connsiteY13" fmla="*/ 54633 h 188447"/>
                <a:gd name="connsiteX14" fmla="*/ 212 w 189282"/>
                <a:gd name="connsiteY14" fmla="*/ 59643 h 188447"/>
                <a:gd name="connsiteX15" fmla="*/ 3553 w 189282"/>
                <a:gd name="connsiteY15" fmla="*/ 62705 h 188447"/>
                <a:gd name="connsiteX16" fmla="*/ 8285 w 189282"/>
                <a:gd name="connsiteY16" fmla="*/ 56859 h 188447"/>
                <a:gd name="connsiteX17" fmla="*/ 71750 w 189282"/>
                <a:gd name="connsiteY17" fmla="*/ 8704 h 188447"/>
                <a:gd name="connsiteX18" fmla="*/ 82606 w 189282"/>
                <a:gd name="connsiteY18" fmla="*/ 8704 h 188447"/>
                <a:gd name="connsiteX19" fmla="*/ 90400 w 189282"/>
                <a:gd name="connsiteY19" fmla="*/ 12044 h 188447"/>
                <a:gd name="connsiteX20" fmla="*/ 89286 w 189282"/>
                <a:gd name="connsiteY20" fmla="*/ 17890 h 188447"/>
                <a:gd name="connsiteX21" fmla="*/ 51987 w 189282"/>
                <a:gd name="connsiteY21" fmla="*/ 166532 h 188447"/>
                <a:gd name="connsiteX22" fmla="*/ 18862 w 189282"/>
                <a:gd name="connsiteY22" fmla="*/ 179893 h 188447"/>
                <a:gd name="connsiteX23" fmla="*/ 7171 w 189282"/>
                <a:gd name="connsiteY23" fmla="*/ 185182 h 188447"/>
                <a:gd name="connsiteX24" fmla="*/ 11903 w 189282"/>
                <a:gd name="connsiteY24" fmla="*/ 188522 h 188447"/>
                <a:gd name="connsiteX25" fmla="*/ 34729 w 189282"/>
                <a:gd name="connsiteY25" fmla="*/ 187965 h 188447"/>
                <a:gd name="connsiteX26" fmla="*/ 58389 w 189282"/>
                <a:gd name="connsiteY26" fmla="*/ 187687 h 188447"/>
                <a:gd name="connsiteX27" fmla="*/ 81492 w 189282"/>
                <a:gd name="connsiteY27" fmla="*/ 187965 h 188447"/>
                <a:gd name="connsiteX28" fmla="*/ 105709 w 189282"/>
                <a:gd name="connsiteY28" fmla="*/ 188522 h 188447"/>
                <a:gd name="connsiteX29" fmla="*/ 111833 w 189282"/>
                <a:gd name="connsiteY29" fmla="*/ 182955 h 188447"/>
                <a:gd name="connsiteX30" fmla="*/ 102369 w 189282"/>
                <a:gd name="connsiteY30" fmla="*/ 179893 h 188447"/>
                <a:gd name="connsiteX31" fmla="*/ 84554 w 189282"/>
                <a:gd name="connsiteY31" fmla="*/ 179336 h 188447"/>
                <a:gd name="connsiteX32" fmla="*/ 74255 w 189282"/>
                <a:gd name="connsiteY32" fmla="*/ 173212 h 188447"/>
                <a:gd name="connsiteX33" fmla="*/ 75369 w 189282"/>
                <a:gd name="connsiteY33" fmla="*/ 167367 h 188447"/>
                <a:gd name="connsiteX34" fmla="*/ 112390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390" y="19560"/>
                  </a:moveTo>
                  <a:cubicBezTo>
                    <a:pt x="114338" y="11766"/>
                    <a:pt x="115452" y="10096"/>
                    <a:pt x="118792" y="9260"/>
                  </a:cubicBezTo>
                  <a:cubicBezTo>
                    <a:pt x="121297" y="8704"/>
                    <a:pt x="130483" y="8704"/>
                    <a:pt x="136329" y="8704"/>
                  </a:cubicBezTo>
                  <a:cubicBezTo>
                    <a:pt x="164442" y="8704"/>
                    <a:pt x="176969" y="9817"/>
                    <a:pt x="176969" y="31529"/>
                  </a:cubicBezTo>
                  <a:cubicBezTo>
                    <a:pt x="176969" y="35704"/>
                    <a:pt x="175855" y="46560"/>
                    <a:pt x="174742" y="53797"/>
                  </a:cubicBezTo>
                  <a:cubicBezTo>
                    <a:pt x="174463" y="54911"/>
                    <a:pt x="173907" y="58251"/>
                    <a:pt x="173907" y="59086"/>
                  </a:cubicBezTo>
                  <a:cubicBezTo>
                    <a:pt x="173907" y="60756"/>
                    <a:pt x="174742" y="62705"/>
                    <a:pt x="177247" y="62705"/>
                  </a:cubicBezTo>
                  <a:cubicBezTo>
                    <a:pt x="180309" y="62705"/>
                    <a:pt x="180866" y="60478"/>
                    <a:pt x="181422" y="56303"/>
                  </a:cubicBezTo>
                  <a:lnTo>
                    <a:pt x="188938" y="7869"/>
                  </a:lnTo>
                  <a:cubicBezTo>
                    <a:pt x="189216" y="6755"/>
                    <a:pt x="189495" y="3972"/>
                    <a:pt x="189495" y="3137"/>
                  </a:cubicBezTo>
                  <a:cubicBezTo>
                    <a:pt x="189495" y="75"/>
                    <a:pt x="186711" y="75"/>
                    <a:pt x="181979" y="75"/>
                  </a:cubicBezTo>
                  <a:lnTo>
                    <a:pt x="27491" y="75"/>
                  </a:lnTo>
                  <a:cubicBezTo>
                    <a:pt x="20811" y="75"/>
                    <a:pt x="20532" y="353"/>
                    <a:pt x="18584" y="5642"/>
                  </a:cubicBezTo>
                  <a:lnTo>
                    <a:pt x="1882" y="54633"/>
                  </a:lnTo>
                  <a:cubicBezTo>
                    <a:pt x="1604" y="55189"/>
                    <a:pt x="212" y="59086"/>
                    <a:pt x="212" y="59643"/>
                  </a:cubicBezTo>
                  <a:cubicBezTo>
                    <a:pt x="212" y="61313"/>
                    <a:pt x="1604" y="62705"/>
                    <a:pt x="3553" y="62705"/>
                  </a:cubicBezTo>
                  <a:cubicBezTo>
                    <a:pt x="6336" y="62705"/>
                    <a:pt x="6615" y="61313"/>
                    <a:pt x="8285" y="56859"/>
                  </a:cubicBezTo>
                  <a:cubicBezTo>
                    <a:pt x="23316" y="13714"/>
                    <a:pt x="30553" y="8704"/>
                    <a:pt x="71750" y="8704"/>
                  </a:cubicBezTo>
                  <a:lnTo>
                    <a:pt x="82606" y="8704"/>
                  </a:lnTo>
                  <a:cubicBezTo>
                    <a:pt x="90400" y="8704"/>
                    <a:pt x="90400" y="9817"/>
                    <a:pt x="90400" y="12044"/>
                  </a:cubicBezTo>
                  <a:cubicBezTo>
                    <a:pt x="90400" y="13714"/>
                    <a:pt x="89565" y="17054"/>
                    <a:pt x="89286" y="17890"/>
                  </a:cubicBezTo>
                  <a:lnTo>
                    <a:pt x="51987" y="166532"/>
                  </a:lnTo>
                  <a:cubicBezTo>
                    <a:pt x="49481" y="176831"/>
                    <a:pt x="48646" y="179893"/>
                    <a:pt x="18862" y="179893"/>
                  </a:cubicBezTo>
                  <a:cubicBezTo>
                    <a:pt x="8841" y="179893"/>
                    <a:pt x="7171" y="179893"/>
                    <a:pt x="7171" y="185182"/>
                  </a:cubicBezTo>
                  <a:cubicBezTo>
                    <a:pt x="7171" y="188522"/>
                    <a:pt x="10233" y="188522"/>
                    <a:pt x="11903" y="188522"/>
                  </a:cubicBezTo>
                  <a:cubicBezTo>
                    <a:pt x="19419" y="188522"/>
                    <a:pt x="27213" y="187965"/>
                    <a:pt x="34729" y="187965"/>
                  </a:cubicBezTo>
                  <a:cubicBezTo>
                    <a:pt x="42522" y="187965"/>
                    <a:pt x="50595" y="187687"/>
                    <a:pt x="58389" y="187687"/>
                  </a:cubicBezTo>
                  <a:cubicBezTo>
                    <a:pt x="66183" y="187687"/>
                    <a:pt x="73977" y="187965"/>
                    <a:pt x="81492" y="187965"/>
                  </a:cubicBezTo>
                  <a:cubicBezTo>
                    <a:pt x="89565" y="187965"/>
                    <a:pt x="97915" y="188522"/>
                    <a:pt x="105709" y="188522"/>
                  </a:cubicBezTo>
                  <a:cubicBezTo>
                    <a:pt x="108493" y="188522"/>
                    <a:pt x="111833" y="188522"/>
                    <a:pt x="111833" y="182955"/>
                  </a:cubicBezTo>
                  <a:cubicBezTo>
                    <a:pt x="111833" y="179893"/>
                    <a:pt x="109606" y="179893"/>
                    <a:pt x="102369" y="179893"/>
                  </a:cubicBezTo>
                  <a:cubicBezTo>
                    <a:pt x="95410" y="179893"/>
                    <a:pt x="91792" y="179893"/>
                    <a:pt x="84554" y="179336"/>
                  </a:cubicBezTo>
                  <a:cubicBezTo>
                    <a:pt x="76482" y="178501"/>
                    <a:pt x="74255" y="177666"/>
                    <a:pt x="74255" y="173212"/>
                  </a:cubicBezTo>
                  <a:cubicBezTo>
                    <a:pt x="74255" y="172934"/>
                    <a:pt x="74255" y="171542"/>
                    <a:pt x="75369" y="167367"/>
                  </a:cubicBezTo>
                  <a:lnTo>
                    <a:pt x="112390" y="19560"/>
                  </a:lnTo>
                  <a:close/>
                </a:path>
              </a:pathLst>
            </a:custGeom>
            <a:solidFill>
              <a:srgbClr val="000000"/>
            </a:solidFill>
            <a:ln w="27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A627206D-17CA-2B4C-C3FC-37E2F1EA0F3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225901" y="9095641"/>
              <a:ext cx="152372" cy="136979"/>
            </a:xfrm>
            <a:custGeom>
              <a:avLst/>
              <a:gdLst>
                <a:gd name="connsiteX0" fmla="*/ 124142 w 152372"/>
                <a:gd name="connsiteY0" fmla="*/ 23263 h 136979"/>
                <a:gd name="connsiteX1" fmla="*/ 148109 w 152372"/>
                <a:gd name="connsiteY1" fmla="*/ 7091 h 136979"/>
                <a:gd name="connsiteX2" fmla="*/ 152590 w 152372"/>
                <a:gd name="connsiteY2" fmla="*/ 2804 h 136979"/>
                <a:gd name="connsiteX3" fmla="*/ 149862 w 152372"/>
                <a:gd name="connsiteY3" fmla="*/ 76 h 136979"/>
                <a:gd name="connsiteX4" fmla="*/ 134274 w 152372"/>
                <a:gd name="connsiteY4" fmla="*/ 856 h 136979"/>
                <a:gd name="connsiteX5" fmla="*/ 114010 w 152372"/>
                <a:gd name="connsiteY5" fmla="*/ 76 h 136979"/>
                <a:gd name="connsiteX6" fmla="*/ 110113 w 152372"/>
                <a:gd name="connsiteY6" fmla="*/ 4363 h 136979"/>
                <a:gd name="connsiteX7" fmla="*/ 113620 w 152372"/>
                <a:gd name="connsiteY7" fmla="*/ 7091 h 136979"/>
                <a:gd name="connsiteX8" fmla="*/ 121609 w 152372"/>
                <a:gd name="connsiteY8" fmla="*/ 12741 h 136979"/>
                <a:gd name="connsiteX9" fmla="*/ 118102 w 152372"/>
                <a:gd name="connsiteY9" fmla="*/ 20535 h 136979"/>
                <a:gd name="connsiteX10" fmla="*/ 54191 w 152372"/>
                <a:gd name="connsiteY10" fmla="*/ 114842 h 136979"/>
                <a:gd name="connsiteX11" fmla="*/ 36460 w 152372"/>
                <a:gd name="connsiteY11" fmla="*/ 15274 h 136979"/>
                <a:gd name="connsiteX12" fmla="*/ 36070 w 152372"/>
                <a:gd name="connsiteY12" fmla="*/ 12352 h 136979"/>
                <a:gd name="connsiteX13" fmla="*/ 48346 w 152372"/>
                <a:gd name="connsiteY13" fmla="*/ 7091 h 136979"/>
                <a:gd name="connsiteX14" fmla="*/ 54191 w 152372"/>
                <a:gd name="connsiteY14" fmla="*/ 2804 h 136979"/>
                <a:gd name="connsiteX15" fmla="*/ 50879 w 152372"/>
                <a:gd name="connsiteY15" fmla="*/ 76 h 136979"/>
                <a:gd name="connsiteX16" fmla="*/ 25743 w 152372"/>
                <a:gd name="connsiteY16" fmla="*/ 856 h 136979"/>
                <a:gd name="connsiteX17" fmla="*/ 4115 w 152372"/>
                <a:gd name="connsiteY17" fmla="*/ 76 h 136979"/>
                <a:gd name="connsiteX18" fmla="*/ 218 w 152372"/>
                <a:gd name="connsiteY18" fmla="*/ 4363 h 136979"/>
                <a:gd name="connsiteX19" fmla="*/ 5089 w 152372"/>
                <a:gd name="connsiteY19" fmla="*/ 7091 h 136979"/>
                <a:gd name="connsiteX20" fmla="*/ 17170 w 152372"/>
                <a:gd name="connsiteY20" fmla="*/ 13326 h 136979"/>
                <a:gd name="connsiteX21" fmla="*/ 38409 w 152372"/>
                <a:gd name="connsiteY21" fmla="*/ 131794 h 136979"/>
                <a:gd name="connsiteX22" fmla="*/ 43085 w 152372"/>
                <a:gd name="connsiteY22" fmla="*/ 137055 h 136979"/>
                <a:gd name="connsiteX23" fmla="*/ 49710 w 152372"/>
                <a:gd name="connsiteY23" fmla="*/ 132769 h 136979"/>
                <a:gd name="connsiteX24" fmla="*/ 124142 w 152372"/>
                <a:gd name="connsiteY24" fmla="*/ 23263 h 13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372" h="136979">
                  <a:moveTo>
                    <a:pt x="124142" y="23263"/>
                  </a:moveTo>
                  <a:cubicBezTo>
                    <a:pt x="131352" y="12741"/>
                    <a:pt x="137587" y="7870"/>
                    <a:pt x="148109" y="7091"/>
                  </a:cubicBezTo>
                  <a:cubicBezTo>
                    <a:pt x="150447" y="6896"/>
                    <a:pt x="152590" y="6701"/>
                    <a:pt x="152590" y="2804"/>
                  </a:cubicBezTo>
                  <a:cubicBezTo>
                    <a:pt x="152590" y="2220"/>
                    <a:pt x="152201" y="76"/>
                    <a:pt x="149862" y="76"/>
                  </a:cubicBezTo>
                  <a:cubicBezTo>
                    <a:pt x="145186" y="76"/>
                    <a:pt x="139146" y="856"/>
                    <a:pt x="134274" y="856"/>
                  </a:cubicBezTo>
                  <a:cubicBezTo>
                    <a:pt x="128039" y="856"/>
                    <a:pt x="119856" y="76"/>
                    <a:pt x="114010" y="76"/>
                  </a:cubicBezTo>
                  <a:cubicBezTo>
                    <a:pt x="112257" y="76"/>
                    <a:pt x="110113" y="661"/>
                    <a:pt x="110113" y="4363"/>
                  </a:cubicBezTo>
                  <a:cubicBezTo>
                    <a:pt x="110113" y="6896"/>
                    <a:pt x="112841" y="7091"/>
                    <a:pt x="113620" y="7091"/>
                  </a:cubicBezTo>
                  <a:cubicBezTo>
                    <a:pt x="119856" y="7480"/>
                    <a:pt x="121609" y="9819"/>
                    <a:pt x="121609" y="12741"/>
                  </a:cubicBezTo>
                  <a:cubicBezTo>
                    <a:pt x="121609" y="15469"/>
                    <a:pt x="120245" y="17418"/>
                    <a:pt x="118102" y="20535"/>
                  </a:cubicBezTo>
                  <a:lnTo>
                    <a:pt x="54191" y="114842"/>
                  </a:lnTo>
                  <a:lnTo>
                    <a:pt x="36460" y="15274"/>
                  </a:lnTo>
                  <a:cubicBezTo>
                    <a:pt x="36070" y="13521"/>
                    <a:pt x="36070" y="13131"/>
                    <a:pt x="36070" y="12352"/>
                  </a:cubicBezTo>
                  <a:cubicBezTo>
                    <a:pt x="36070" y="7091"/>
                    <a:pt x="46982" y="7091"/>
                    <a:pt x="48346" y="7091"/>
                  </a:cubicBezTo>
                  <a:cubicBezTo>
                    <a:pt x="51658" y="7091"/>
                    <a:pt x="54191" y="7091"/>
                    <a:pt x="54191" y="2804"/>
                  </a:cubicBezTo>
                  <a:cubicBezTo>
                    <a:pt x="54191" y="2609"/>
                    <a:pt x="53997" y="76"/>
                    <a:pt x="50879" y="76"/>
                  </a:cubicBezTo>
                  <a:cubicBezTo>
                    <a:pt x="45228" y="76"/>
                    <a:pt x="31394" y="856"/>
                    <a:pt x="25743" y="856"/>
                  </a:cubicBezTo>
                  <a:cubicBezTo>
                    <a:pt x="20872" y="856"/>
                    <a:pt x="8986" y="76"/>
                    <a:pt x="4115" y="76"/>
                  </a:cubicBezTo>
                  <a:cubicBezTo>
                    <a:pt x="2361" y="76"/>
                    <a:pt x="218" y="661"/>
                    <a:pt x="218" y="4363"/>
                  </a:cubicBezTo>
                  <a:cubicBezTo>
                    <a:pt x="218" y="7091"/>
                    <a:pt x="2946" y="7091"/>
                    <a:pt x="5089" y="7091"/>
                  </a:cubicBezTo>
                  <a:cubicBezTo>
                    <a:pt x="16001" y="7091"/>
                    <a:pt x="16196" y="8260"/>
                    <a:pt x="17170" y="13326"/>
                  </a:cubicBezTo>
                  <a:lnTo>
                    <a:pt x="38409" y="131794"/>
                  </a:lnTo>
                  <a:cubicBezTo>
                    <a:pt x="39188" y="135886"/>
                    <a:pt x="39383" y="137055"/>
                    <a:pt x="43085" y="137055"/>
                  </a:cubicBezTo>
                  <a:cubicBezTo>
                    <a:pt x="46787" y="137055"/>
                    <a:pt x="47761" y="135691"/>
                    <a:pt x="49710" y="132769"/>
                  </a:cubicBezTo>
                  <a:lnTo>
                    <a:pt x="124142" y="23263"/>
                  </a:lnTo>
                  <a:close/>
                </a:path>
              </a:pathLst>
            </a:custGeom>
            <a:solidFill>
              <a:srgbClr val="000000"/>
            </a:solidFill>
            <a:ln w="27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56009DFE-6326-A0AD-1A43-99A8F70AE8E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496719" y="9084813"/>
              <a:ext cx="185106" cy="65135"/>
            </a:xfrm>
            <a:custGeom>
              <a:avLst/>
              <a:gdLst>
                <a:gd name="connsiteX0" fmla="*/ 175871 w 185106"/>
                <a:gd name="connsiteY0" fmla="*/ 11209 h 65135"/>
                <a:gd name="connsiteX1" fmla="*/ 185335 w 185106"/>
                <a:gd name="connsiteY1" fmla="*/ 5642 h 65135"/>
                <a:gd name="connsiteX2" fmla="*/ 176149 w 185106"/>
                <a:gd name="connsiteY2" fmla="*/ 75 h 65135"/>
                <a:gd name="connsiteX3" fmla="*/ 9414 w 185106"/>
                <a:gd name="connsiteY3" fmla="*/ 75 h 65135"/>
                <a:gd name="connsiteX4" fmla="*/ 228 w 185106"/>
                <a:gd name="connsiteY4" fmla="*/ 5642 h 65135"/>
                <a:gd name="connsiteX5" fmla="*/ 9692 w 185106"/>
                <a:gd name="connsiteY5" fmla="*/ 11209 h 65135"/>
                <a:gd name="connsiteX6" fmla="*/ 175871 w 185106"/>
                <a:gd name="connsiteY6" fmla="*/ 11209 h 65135"/>
                <a:gd name="connsiteX7" fmla="*/ 176149 w 185106"/>
                <a:gd name="connsiteY7" fmla="*/ 65210 h 65135"/>
                <a:gd name="connsiteX8" fmla="*/ 185335 w 185106"/>
                <a:gd name="connsiteY8" fmla="*/ 59643 h 65135"/>
                <a:gd name="connsiteX9" fmla="*/ 175871 w 185106"/>
                <a:gd name="connsiteY9" fmla="*/ 54076 h 65135"/>
                <a:gd name="connsiteX10" fmla="*/ 9692 w 185106"/>
                <a:gd name="connsiteY10" fmla="*/ 54076 h 65135"/>
                <a:gd name="connsiteX11" fmla="*/ 228 w 185106"/>
                <a:gd name="connsiteY11" fmla="*/ 59643 h 65135"/>
                <a:gd name="connsiteX12" fmla="*/ 9414 w 185106"/>
                <a:gd name="connsiteY12" fmla="*/ 65210 h 65135"/>
                <a:gd name="connsiteX13" fmla="*/ 176149 w 185106"/>
                <a:gd name="connsiteY13" fmla="*/ 65210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871" y="11209"/>
                  </a:moveTo>
                  <a:cubicBezTo>
                    <a:pt x="180046" y="11209"/>
                    <a:pt x="185335" y="11209"/>
                    <a:pt x="185335" y="5642"/>
                  </a:cubicBezTo>
                  <a:cubicBezTo>
                    <a:pt x="185335" y="75"/>
                    <a:pt x="180046" y="75"/>
                    <a:pt x="176149" y="75"/>
                  </a:cubicBezTo>
                  <a:lnTo>
                    <a:pt x="9414" y="75"/>
                  </a:lnTo>
                  <a:cubicBezTo>
                    <a:pt x="5517" y="75"/>
                    <a:pt x="228" y="75"/>
                    <a:pt x="228" y="5642"/>
                  </a:cubicBezTo>
                  <a:cubicBezTo>
                    <a:pt x="228" y="11209"/>
                    <a:pt x="5517" y="11209"/>
                    <a:pt x="9692" y="11209"/>
                  </a:cubicBezTo>
                  <a:lnTo>
                    <a:pt x="175871" y="11209"/>
                  </a:lnTo>
                  <a:close/>
                  <a:moveTo>
                    <a:pt x="176149" y="65210"/>
                  </a:moveTo>
                  <a:cubicBezTo>
                    <a:pt x="180046" y="65210"/>
                    <a:pt x="185335" y="65210"/>
                    <a:pt x="185335" y="59643"/>
                  </a:cubicBezTo>
                  <a:cubicBezTo>
                    <a:pt x="185335" y="54076"/>
                    <a:pt x="180046" y="54076"/>
                    <a:pt x="175871" y="54076"/>
                  </a:cubicBezTo>
                  <a:lnTo>
                    <a:pt x="9692" y="54076"/>
                  </a:lnTo>
                  <a:cubicBezTo>
                    <a:pt x="5517" y="54076"/>
                    <a:pt x="228" y="54076"/>
                    <a:pt x="228" y="59643"/>
                  </a:cubicBezTo>
                  <a:cubicBezTo>
                    <a:pt x="228" y="65210"/>
                    <a:pt x="5517" y="65210"/>
                    <a:pt x="9414" y="65210"/>
                  </a:cubicBezTo>
                  <a:lnTo>
                    <a:pt x="176149" y="65210"/>
                  </a:lnTo>
                  <a:close/>
                </a:path>
              </a:pathLst>
            </a:custGeom>
            <a:solidFill>
              <a:srgbClr val="000000"/>
            </a:solidFill>
            <a:ln w="27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6EEFCA48-2DF2-A09C-4831-60BCCEFFB82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4781631" y="8998523"/>
              <a:ext cx="189282" cy="188447"/>
            </a:xfrm>
            <a:custGeom>
              <a:avLst/>
              <a:gdLst>
                <a:gd name="connsiteX0" fmla="*/ 112416 w 189282"/>
                <a:gd name="connsiteY0" fmla="*/ 19560 h 188447"/>
                <a:gd name="connsiteX1" fmla="*/ 118818 w 189282"/>
                <a:gd name="connsiteY1" fmla="*/ 9260 h 188447"/>
                <a:gd name="connsiteX2" fmla="*/ 136355 w 189282"/>
                <a:gd name="connsiteY2" fmla="*/ 8704 h 188447"/>
                <a:gd name="connsiteX3" fmla="*/ 176995 w 189282"/>
                <a:gd name="connsiteY3" fmla="*/ 31529 h 188447"/>
                <a:gd name="connsiteX4" fmla="*/ 174768 w 189282"/>
                <a:gd name="connsiteY4" fmla="*/ 53797 h 188447"/>
                <a:gd name="connsiteX5" fmla="*/ 173933 w 189282"/>
                <a:gd name="connsiteY5" fmla="*/ 59086 h 188447"/>
                <a:gd name="connsiteX6" fmla="*/ 177273 w 189282"/>
                <a:gd name="connsiteY6" fmla="*/ 62705 h 188447"/>
                <a:gd name="connsiteX7" fmla="*/ 181448 w 189282"/>
                <a:gd name="connsiteY7" fmla="*/ 56303 h 188447"/>
                <a:gd name="connsiteX8" fmla="*/ 188964 w 189282"/>
                <a:gd name="connsiteY8" fmla="*/ 7869 h 188447"/>
                <a:gd name="connsiteX9" fmla="*/ 189521 w 189282"/>
                <a:gd name="connsiteY9" fmla="*/ 3137 h 188447"/>
                <a:gd name="connsiteX10" fmla="*/ 182005 w 189282"/>
                <a:gd name="connsiteY10" fmla="*/ 75 h 188447"/>
                <a:gd name="connsiteX11" fmla="*/ 27517 w 189282"/>
                <a:gd name="connsiteY11" fmla="*/ 75 h 188447"/>
                <a:gd name="connsiteX12" fmla="*/ 18610 w 189282"/>
                <a:gd name="connsiteY12" fmla="*/ 5642 h 188447"/>
                <a:gd name="connsiteX13" fmla="*/ 1908 w 189282"/>
                <a:gd name="connsiteY13" fmla="*/ 54633 h 188447"/>
                <a:gd name="connsiteX14" fmla="*/ 238 w 189282"/>
                <a:gd name="connsiteY14" fmla="*/ 59643 h 188447"/>
                <a:gd name="connsiteX15" fmla="*/ 3579 w 189282"/>
                <a:gd name="connsiteY15" fmla="*/ 62705 h 188447"/>
                <a:gd name="connsiteX16" fmla="*/ 8311 w 189282"/>
                <a:gd name="connsiteY16" fmla="*/ 56859 h 188447"/>
                <a:gd name="connsiteX17" fmla="*/ 71776 w 189282"/>
                <a:gd name="connsiteY17" fmla="*/ 8704 h 188447"/>
                <a:gd name="connsiteX18" fmla="*/ 82632 w 189282"/>
                <a:gd name="connsiteY18" fmla="*/ 8704 h 188447"/>
                <a:gd name="connsiteX19" fmla="*/ 90426 w 189282"/>
                <a:gd name="connsiteY19" fmla="*/ 12044 h 188447"/>
                <a:gd name="connsiteX20" fmla="*/ 89312 w 189282"/>
                <a:gd name="connsiteY20" fmla="*/ 17890 h 188447"/>
                <a:gd name="connsiteX21" fmla="*/ 52013 w 189282"/>
                <a:gd name="connsiteY21" fmla="*/ 166532 h 188447"/>
                <a:gd name="connsiteX22" fmla="*/ 18888 w 189282"/>
                <a:gd name="connsiteY22" fmla="*/ 179893 h 188447"/>
                <a:gd name="connsiteX23" fmla="*/ 7197 w 189282"/>
                <a:gd name="connsiteY23" fmla="*/ 185182 h 188447"/>
                <a:gd name="connsiteX24" fmla="*/ 11929 w 189282"/>
                <a:gd name="connsiteY24" fmla="*/ 188522 h 188447"/>
                <a:gd name="connsiteX25" fmla="*/ 34755 w 189282"/>
                <a:gd name="connsiteY25" fmla="*/ 187965 h 188447"/>
                <a:gd name="connsiteX26" fmla="*/ 58415 w 189282"/>
                <a:gd name="connsiteY26" fmla="*/ 187687 h 188447"/>
                <a:gd name="connsiteX27" fmla="*/ 81518 w 189282"/>
                <a:gd name="connsiteY27" fmla="*/ 187965 h 188447"/>
                <a:gd name="connsiteX28" fmla="*/ 105735 w 189282"/>
                <a:gd name="connsiteY28" fmla="*/ 188522 h 188447"/>
                <a:gd name="connsiteX29" fmla="*/ 111859 w 189282"/>
                <a:gd name="connsiteY29" fmla="*/ 182955 h 188447"/>
                <a:gd name="connsiteX30" fmla="*/ 102395 w 189282"/>
                <a:gd name="connsiteY30" fmla="*/ 179893 h 188447"/>
                <a:gd name="connsiteX31" fmla="*/ 84580 w 189282"/>
                <a:gd name="connsiteY31" fmla="*/ 179336 h 188447"/>
                <a:gd name="connsiteX32" fmla="*/ 74281 w 189282"/>
                <a:gd name="connsiteY32" fmla="*/ 173212 h 188447"/>
                <a:gd name="connsiteX33" fmla="*/ 75395 w 189282"/>
                <a:gd name="connsiteY33" fmla="*/ 167367 h 188447"/>
                <a:gd name="connsiteX34" fmla="*/ 112416 w 189282"/>
                <a:gd name="connsiteY34" fmla="*/ 19560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416" y="19560"/>
                  </a:moveTo>
                  <a:cubicBezTo>
                    <a:pt x="114364" y="11766"/>
                    <a:pt x="115478" y="10096"/>
                    <a:pt x="118818" y="9260"/>
                  </a:cubicBezTo>
                  <a:cubicBezTo>
                    <a:pt x="121323" y="8704"/>
                    <a:pt x="130509" y="8704"/>
                    <a:pt x="136355" y="8704"/>
                  </a:cubicBezTo>
                  <a:cubicBezTo>
                    <a:pt x="164469" y="8704"/>
                    <a:pt x="176995" y="9817"/>
                    <a:pt x="176995" y="31529"/>
                  </a:cubicBezTo>
                  <a:cubicBezTo>
                    <a:pt x="176995" y="35704"/>
                    <a:pt x="175881" y="46560"/>
                    <a:pt x="174768" y="53797"/>
                  </a:cubicBezTo>
                  <a:cubicBezTo>
                    <a:pt x="174489" y="54911"/>
                    <a:pt x="173933" y="58251"/>
                    <a:pt x="173933" y="59086"/>
                  </a:cubicBezTo>
                  <a:cubicBezTo>
                    <a:pt x="173933" y="60756"/>
                    <a:pt x="174768" y="62705"/>
                    <a:pt x="177273" y="62705"/>
                  </a:cubicBezTo>
                  <a:cubicBezTo>
                    <a:pt x="180335" y="62705"/>
                    <a:pt x="180892" y="60478"/>
                    <a:pt x="181448" y="56303"/>
                  </a:cubicBezTo>
                  <a:lnTo>
                    <a:pt x="188964" y="7869"/>
                  </a:lnTo>
                  <a:cubicBezTo>
                    <a:pt x="189242" y="6755"/>
                    <a:pt x="189521" y="3972"/>
                    <a:pt x="189521" y="3137"/>
                  </a:cubicBezTo>
                  <a:cubicBezTo>
                    <a:pt x="189521" y="75"/>
                    <a:pt x="186737" y="75"/>
                    <a:pt x="182005" y="75"/>
                  </a:cubicBezTo>
                  <a:lnTo>
                    <a:pt x="27517" y="75"/>
                  </a:lnTo>
                  <a:cubicBezTo>
                    <a:pt x="20837" y="75"/>
                    <a:pt x="20558" y="353"/>
                    <a:pt x="18610" y="5642"/>
                  </a:cubicBezTo>
                  <a:lnTo>
                    <a:pt x="1908" y="54633"/>
                  </a:lnTo>
                  <a:cubicBezTo>
                    <a:pt x="1630" y="55189"/>
                    <a:pt x="238" y="59086"/>
                    <a:pt x="238" y="59643"/>
                  </a:cubicBezTo>
                  <a:cubicBezTo>
                    <a:pt x="238" y="61313"/>
                    <a:pt x="1630" y="62705"/>
                    <a:pt x="3579" y="62705"/>
                  </a:cubicBezTo>
                  <a:cubicBezTo>
                    <a:pt x="6362" y="62705"/>
                    <a:pt x="6641" y="61313"/>
                    <a:pt x="8311" y="56859"/>
                  </a:cubicBezTo>
                  <a:cubicBezTo>
                    <a:pt x="23342" y="13714"/>
                    <a:pt x="30579" y="8704"/>
                    <a:pt x="71776" y="8704"/>
                  </a:cubicBezTo>
                  <a:lnTo>
                    <a:pt x="82632" y="8704"/>
                  </a:lnTo>
                  <a:cubicBezTo>
                    <a:pt x="90426" y="8704"/>
                    <a:pt x="90426" y="9817"/>
                    <a:pt x="90426" y="12044"/>
                  </a:cubicBezTo>
                  <a:cubicBezTo>
                    <a:pt x="90426" y="13714"/>
                    <a:pt x="89591" y="17054"/>
                    <a:pt x="89312" y="17890"/>
                  </a:cubicBezTo>
                  <a:lnTo>
                    <a:pt x="52013" y="166532"/>
                  </a:lnTo>
                  <a:cubicBezTo>
                    <a:pt x="49507" y="176831"/>
                    <a:pt x="48672" y="179893"/>
                    <a:pt x="18888" y="179893"/>
                  </a:cubicBezTo>
                  <a:cubicBezTo>
                    <a:pt x="8867" y="179893"/>
                    <a:pt x="7197" y="179893"/>
                    <a:pt x="7197" y="185182"/>
                  </a:cubicBezTo>
                  <a:cubicBezTo>
                    <a:pt x="7197" y="188522"/>
                    <a:pt x="10259" y="188522"/>
                    <a:pt x="11929" y="188522"/>
                  </a:cubicBezTo>
                  <a:cubicBezTo>
                    <a:pt x="19445" y="188522"/>
                    <a:pt x="27239" y="187965"/>
                    <a:pt x="34755" y="187965"/>
                  </a:cubicBezTo>
                  <a:cubicBezTo>
                    <a:pt x="42549" y="187965"/>
                    <a:pt x="50621" y="187687"/>
                    <a:pt x="58415" y="187687"/>
                  </a:cubicBezTo>
                  <a:cubicBezTo>
                    <a:pt x="66209" y="187687"/>
                    <a:pt x="74003" y="187965"/>
                    <a:pt x="81518" y="187965"/>
                  </a:cubicBezTo>
                  <a:cubicBezTo>
                    <a:pt x="89591" y="187965"/>
                    <a:pt x="97941" y="188522"/>
                    <a:pt x="105735" y="188522"/>
                  </a:cubicBezTo>
                  <a:cubicBezTo>
                    <a:pt x="108519" y="188522"/>
                    <a:pt x="111859" y="188522"/>
                    <a:pt x="111859" y="182955"/>
                  </a:cubicBezTo>
                  <a:cubicBezTo>
                    <a:pt x="111859" y="179893"/>
                    <a:pt x="109632" y="179893"/>
                    <a:pt x="102395" y="179893"/>
                  </a:cubicBezTo>
                  <a:cubicBezTo>
                    <a:pt x="95436" y="179893"/>
                    <a:pt x="91818" y="179893"/>
                    <a:pt x="84580" y="179336"/>
                  </a:cubicBezTo>
                  <a:cubicBezTo>
                    <a:pt x="76508" y="178501"/>
                    <a:pt x="74281" y="177666"/>
                    <a:pt x="74281" y="173212"/>
                  </a:cubicBezTo>
                  <a:cubicBezTo>
                    <a:pt x="74281" y="172934"/>
                    <a:pt x="74281" y="171542"/>
                    <a:pt x="75395" y="167367"/>
                  </a:cubicBezTo>
                  <a:lnTo>
                    <a:pt x="112416" y="19560"/>
                  </a:lnTo>
                  <a:close/>
                </a:path>
              </a:pathLst>
            </a:custGeom>
            <a:solidFill>
              <a:srgbClr val="000000"/>
            </a:solidFill>
            <a:ln w="27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C298C248-EB2A-B4D1-15BC-F5D8AB1DD8F2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4946383" y="9141820"/>
              <a:ext cx="70535" cy="88851"/>
            </a:xfrm>
            <a:custGeom>
              <a:avLst/>
              <a:gdLst>
                <a:gd name="connsiteX0" fmla="*/ 65324 w 70535"/>
                <a:gd name="connsiteY0" fmla="*/ 5142 h 88851"/>
                <a:gd name="connsiteX1" fmla="*/ 62596 w 70535"/>
                <a:gd name="connsiteY1" fmla="*/ 76 h 88851"/>
                <a:gd name="connsiteX2" fmla="*/ 58699 w 70535"/>
                <a:gd name="connsiteY2" fmla="*/ 2414 h 88851"/>
                <a:gd name="connsiteX3" fmla="*/ 55192 w 70535"/>
                <a:gd name="connsiteY3" fmla="*/ 5337 h 88851"/>
                <a:gd name="connsiteX4" fmla="*/ 34733 w 70535"/>
                <a:gd name="connsiteY4" fmla="*/ 76 h 88851"/>
                <a:gd name="connsiteX5" fmla="*/ 244 w 70535"/>
                <a:gd name="connsiteY5" fmla="*/ 24432 h 88851"/>
                <a:gd name="connsiteX6" fmla="*/ 7648 w 70535"/>
                <a:gd name="connsiteY6" fmla="*/ 39631 h 88851"/>
                <a:gd name="connsiteX7" fmla="*/ 34538 w 70535"/>
                <a:gd name="connsiteY7" fmla="*/ 49373 h 88851"/>
                <a:gd name="connsiteX8" fmla="*/ 60063 w 70535"/>
                <a:gd name="connsiteY8" fmla="*/ 66910 h 88851"/>
                <a:gd name="connsiteX9" fmla="*/ 36096 w 70535"/>
                <a:gd name="connsiteY9" fmla="*/ 83472 h 88851"/>
                <a:gd name="connsiteX10" fmla="*/ 7064 w 70535"/>
                <a:gd name="connsiteY10" fmla="*/ 57946 h 88851"/>
                <a:gd name="connsiteX11" fmla="*/ 3557 w 70535"/>
                <a:gd name="connsiteY11" fmla="*/ 54634 h 88851"/>
                <a:gd name="connsiteX12" fmla="*/ 244 w 70535"/>
                <a:gd name="connsiteY12" fmla="*/ 59895 h 88851"/>
                <a:gd name="connsiteX13" fmla="*/ 244 w 70535"/>
                <a:gd name="connsiteY13" fmla="*/ 83861 h 88851"/>
                <a:gd name="connsiteX14" fmla="*/ 2972 w 70535"/>
                <a:gd name="connsiteY14" fmla="*/ 88927 h 88851"/>
                <a:gd name="connsiteX15" fmla="*/ 12325 w 70535"/>
                <a:gd name="connsiteY15" fmla="*/ 80549 h 88851"/>
                <a:gd name="connsiteX16" fmla="*/ 36096 w 70535"/>
                <a:gd name="connsiteY16" fmla="*/ 88927 h 88851"/>
                <a:gd name="connsiteX17" fmla="*/ 70780 w 70535"/>
                <a:gd name="connsiteY17" fmla="*/ 61454 h 88851"/>
                <a:gd name="connsiteX18" fmla="*/ 62401 w 70535"/>
                <a:gd name="connsiteY18" fmla="*/ 43528 h 88851"/>
                <a:gd name="connsiteX19" fmla="*/ 39214 w 70535"/>
                <a:gd name="connsiteY19" fmla="*/ 33980 h 88851"/>
                <a:gd name="connsiteX20" fmla="*/ 10961 w 70535"/>
                <a:gd name="connsiteY20" fmla="*/ 18587 h 88851"/>
                <a:gd name="connsiteX21" fmla="*/ 34733 w 70535"/>
                <a:gd name="connsiteY21" fmla="*/ 4753 h 88851"/>
                <a:gd name="connsiteX22" fmla="*/ 58699 w 70535"/>
                <a:gd name="connsiteY22" fmla="*/ 26186 h 88851"/>
                <a:gd name="connsiteX23" fmla="*/ 62011 w 70535"/>
                <a:gd name="connsiteY23" fmla="*/ 28329 h 88851"/>
                <a:gd name="connsiteX24" fmla="*/ 65324 w 70535"/>
                <a:gd name="connsiteY24" fmla="*/ 23263 h 88851"/>
                <a:gd name="connsiteX25" fmla="*/ 65324 w 70535"/>
                <a:gd name="connsiteY25" fmla="*/ 5142 h 8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535" h="88851">
                  <a:moveTo>
                    <a:pt x="65324" y="5142"/>
                  </a:moveTo>
                  <a:cubicBezTo>
                    <a:pt x="65324" y="1830"/>
                    <a:pt x="65324" y="76"/>
                    <a:pt x="62596" y="76"/>
                  </a:cubicBezTo>
                  <a:cubicBezTo>
                    <a:pt x="61622" y="76"/>
                    <a:pt x="61232" y="76"/>
                    <a:pt x="58699" y="2414"/>
                  </a:cubicBezTo>
                  <a:cubicBezTo>
                    <a:pt x="58309" y="2609"/>
                    <a:pt x="56361" y="4363"/>
                    <a:pt x="55192" y="5337"/>
                  </a:cubicBezTo>
                  <a:cubicBezTo>
                    <a:pt x="49346" y="1245"/>
                    <a:pt x="41942" y="76"/>
                    <a:pt x="34733" y="76"/>
                  </a:cubicBezTo>
                  <a:cubicBezTo>
                    <a:pt x="6869" y="76"/>
                    <a:pt x="244" y="14690"/>
                    <a:pt x="244" y="24432"/>
                  </a:cubicBezTo>
                  <a:cubicBezTo>
                    <a:pt x="244" y="30668"/>
                    <a:pt x="2972" y="35734"/>
                    <a:pt x="7648" y="39631"/>
                  </a:cubicBezTo>
                  <a:cubicBezTo>
                    <a:pt x="15053" y="46061"/>
                    <a:pt x="22457" y="47425"/>
                    <a:pt x="34538" y="49373"/>
                  </a:cubicBezTo>
                  <a:cubicBezTo>
                    <a:pt x="44280" y="51127"/>
                    <a:pt x="60063" y="53855"/>
                    <a:pt x="60063" y="66910"/>
                  </a:cubicBezTo>
                  <a:cubicBezTo>
                    <a:pt x="60063" y="74509"/>
                    <a:pt x="54802" y="83472"/>
                    <a:pt x="36096" y="83472"/>
                  </a:cubicBezTo>
                  <a:cubicBezTo>
                    <a:pt x="17391" y="83472"/>
                    <a:pt x="10571" y="71196"/>
                    <a:pt x="7064" y="57946"/>
                  </a:cubicBezTo>
                  <a:cubicBezTo>
                    <a:pt x="6479" y="55413"/>
                    <a:pt x="6284" y="54634"/>
                    <a:pt x="3557" y="54634"/>
                  </a:cubicBezTo>
                  <a:cubicBezTo>
                    <a:pt x="244" y="54634"/>
                    <a:pt x="244" y="55998"/>
                    <a:pt x="244" y="59895"/>
                  </a:cubicBezTo>
                  <a:lnTo>
                    <a:pt x="244" y="83861"/>
                  </a:lnTo>
                  <a:cubicBezTo>
                    <a:pt x="244" y="87174"/>
                    <a:pt x="244" y="88927"/>
                    <a:pt x="2972" y="88927"/>
                  </a:cubicBezTo>
                  <a:cubicBezTo>
                    <a:pt x="4726" y="88927"/>
                    <a:pt x="8428" y="84836"/>
                    <a:pt x="12325" y="80549"/>
                  </a:cubicBezTo>
                  <a:cubicBezTo>
                    <a:pt x="20898" y="88538"/>
                    <a:pt x="31420" y="88927"/>
                    <a:pt x="36096" y="88927"/>
                  </a:cubicBezTo>
                  <a:cubicBezTo>
                    <a:pt x="61427" y="88927"/>
                    <a:pt x="70780" y="75288"/>
                    <a:pt x="70780" y="61454"/>
                  </a:cubicBezTo>
                  <a:cubicBezTo>
                    <a:pt x="70780" y="54049"/>
                    <a:pt x="67467" y="48204"/>
                    <a:pt x="62401" y="43528"/>
                  </a:cubicBezTo>
                  <a:cubicBezTo>
                    <a:pt x="54997" y="36708"/>
                    <a:pt x="46034" y="35149"/>
                    <a:pt x="39214" y="33980"/>
                  </a:cubicBezTo>
                  <a:cubicBezTo>
                    <a:pt x="23626" y="31252"/>
                    <a:pt x="10961" y="28914"/>
                    <a:pt x="10961" y="18587"/>
                  </a:cubicBezTo>
                  <a:cubicBezTo>
                    <a:pt x="10961" y="12352"/>
                    <a:pt x="16222" y="4753"/>
                    <a:pt x="34733" y="4753"/>
                  </a:cubicBezTo>
                  <a:cubicBezTo>
                    <a:pt x="57335" y="4753"/>
                    <a:pt x="58309" y="20535"/>
                    <a:pt x="58699" y="26186"/>
                  </a:cubicBezTo>
                  <a:cubicBezTo>
                    <a:pt x="58894" y="28329"/>
                    <a:pt x="61232" y="28329"/>
                    <a:pt x="62011" y="28329"/>
                  </a:cubicBezTo>
                  <a:cubicBezTo>
                    <a:pt x="65324" y="28329"/>
                    <a:pt x="65324" y="26965"/>
                    <a:pt x="65324" y="23263"/>
                  </a:cubicBezTo>
                  <a:lnTo>
                    <a:pt x="65324" y="5142"/>
                  </a:lnTo>
                  <a:close/>
                </a:path>
              </a:pathLst>
            </a:custGeom>
            <a:solidFill>
              <a:srgbClr val="000000"/>
            </a:solidFill>
            <a:ln w="27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0B1CF025-B9D3-6542-0858-403D0E5D463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5036517" y="9141820"/>
              <a:ext cx="97229" cy="88851"/>
            </a:xfrm>
            <a:custGeom>
              <a:avLst/>
              <a:gdLst>
                <a:gd name="connsiteX0" fmla="*/ 76433 w 97229"/>
                <a:gd name="connsiteY0" fmla="*/ 34759 h 88851"/>
                <a:gd name="connsiteX1" fmla="*/ 67470 w 97229"/>
                <a:gd name="connsiteY1" fmla="*/ 9819 h 88851"/>
                <a:gd name="connsiteX2" fmla="*/ 38633 w 97229"/>
                <a:gd name="connsiteY2" fmla="*/ 76 h 88851"/>
                <a:gd name="connsiteX3" fmla="*/ 7067 w 97229"/>
                <a:gd name="connsiteY3" fmla="*/ 18977 h 88851"/>
                <a:gd name="connsiteX4" fmla="*/ 16420 w 97229"/>
                <a:gd name="connsiteY4" fmla="*/ 28524 h 88851"/>
                <a:gd name="connsiteX5" fmla="*/ 25578 w 97229"/>
                <a:gd name="connsiteY5" fmla="*/ 19366 h 88851"/>
                <a:gd name="connsiteX6" fmla="*/ 18758 w 97229"/>
                <a:gd name="connsiteY6" fmla="*/ 10403 h 88851"/>
                <a:gd name="connsiteX7" fmla="*/ 38243 w 97229"/>
                <a:gd name="connsiteY7" fmla="*/ 5532 h 88851"/>
                <a:gd name="connsiteX8" fmla="*/ 61040 w 97229"/>
                <a:gd name="connsiteY8" fmla="*/ 29109 h 88851"/>
                <a:gd name="connsiteX9" fmla="*/ 61040 w 97229"/>
                <a:gd name="connsiteY9" fmla="*/ 35149 h 88851"/>
                <a:gd name="connsiteX10" fmla="*/ 23240 w 97229"/>
                <a:gd name="connsiteY10" fmla="*/ 41384 h 88851"/>
                <a:gd name="connsiteX11" fmla="*/ 247 w 97229"/>
                <a:gd name="connsiteY11" fmla="*/ 67299 h 88851"/>
                <a:gd name="connsiteX12" fmla="*/ 34346 w 97229"/>
                <a:gd name="connsiteY12" fmla="*/ 88927 h 88851"/>
                <a:gd name="connsiteX13" fmla="*/ 63184 w 97229"/>
                <a:gd name="connsiteY13" fmla="*/ 72560 h 88851"/>
                <a:gd name="connsiteX14" fmla="*/ 78187 w 97229"/>
                <a:gd name="connsiteY14" fmla="*/ 87953 h 88851"/>
                <a:gd name="connsiteX15" fmla="*/ 97477 w 97229"/>
                <a:gd name="connsiteY15" fmla="*/ 69443 h 88851"/>
                <a:gd name="connsiteX16" fmla="*/ 97477 w 97229"/>
                <a:gd name="connsiteY16" fmla="*/ 58726 h 88851"/>
                <a:gd name="connsiteX17" fmla="*/ 90852 w 97229"/>
                <a:gd name="connsiteY17" fmla="*/ 58726 h 88851"/>
                <a:gd name="connsiteX18" fmla="*/ 90852 w 97229"/>
                <a:gd name="connsiteY18" fmla="*/ 69248 h 88851"/>
                <a:gd name="connsiteX19" fmla="*/ 83643 w 97229"/>
                <a:gd name="connsiteY19" fmla="*/ 80549 h 88851"/>
                <a:gd name="connsiteX20" fmla="*/ 76433 w 97229"/>
                <a:gd name="connsiteY20" fmla="*/ 68858 h 88851"/>
                <a:gd name="connsiteX21" fmla="*/ 76433 w 97229"/>
                <a:gd name="connsiteY21" fmla="*/ 34759 h 88851"/>
                <a:gd name="connsiteX22" fmla="*/ 61040 w 97229"/>
                <a:gd name="connsiteY22" fmla="*/ 59505 h 88851"/>
                <a:gd name="connsiteX23" fmla="*/ 35905 w 97229"/>
                <a:gd name="connsiteY23" fmla="*/ 83472 h 88851"/>
                <a:gd name="connsiteX24" fmla="*/ 16615 w 97229"/>
                <a:gd name="connsiteY24" fmla="*/ 67299 h 88851"/>
                <a:gd name="connsiteX25" fmla="*/ 61040 w 97229"/>
                <a:gd name="connsiteY25" fmla="*/ 40215 h 88851"/>
                <a:gd name="connsiteX26" fmla="*/ 61040 w 97229"/>
                <a:gd name="connsiteY26" fmla="*/ 59505 h 8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229" h="88851">
                  <a:moveTo>
                    <a:pt x="76433" y="34759"/>
                  </a:moveTo>
                  <a:cubicBezTo>
                    <a:pt x="76433" y="24432"/>
                    <a:pt x="76433" y="17028"/>
                    <a:pt x="67470" y="9819"/>
                  </a:cubicBezTo>
                  <a:cubicBezTo>
                    <a:pt x="59482" y="3194"/>
                    <a:pt x="50129" y="76"/>
                    <a:pt x="38633" y="76"/>
                  </a:cubicBezTo>
                  <a:cubicBezTo>
                    <a:pt x="20122" y="76"/>
                    <a:pt x="7067" y="7091"/>
                    <a:pt x="7067" y="18977"/>
                  </a:cubicBezTo>
                  <a:cubicBezTo>
                    <a:pt x="7067" y="25212"/>
                    <a:pt x="11354" y="28524"/>
                    <a:pt x="16420" y="28524"/>
                  </a:cubicBezTo>
                  <a:cubicBezTo>
                    <a:pt x="21681" y="28524"/>
                    <a:pt x="25578" y="24627"/>
                    <a:pt x="25578" y="19366"/>
                  </a:cubicBezTo>
                  <a:cubicBezTo>
                    <a:pt x="25578" y="16054"/>
                    <a:pt x="24019" y="11962"/>
                    <a:pt x="18758" y="10403"/>
                  </a:cubicBezTo>
                  <a:cubicBezTo>
                    <a:pt x="25773" y="5532"/>
                    <a:pt x="37074" y="5532"/>
                    <a:pt x="38243" y="5532"/>
                  </a:cubicBezTo>
                  <a:cubicBezTo>
                    <a:pt x="49155" y="5532"/>
                    <a:pt x="61040" y="12741"/>
                    <a:pt x="61040" y="29109"/>
                  </a:cubicBezTo>
                  <a:lnTo>
                    <a:pt x="61040" y="35149"/>
                  </a:lnTo>
                  <a:cubicBezTo>
                    <a:pt x="50324" y="35539"/>
                    <a:pt x="37464" y="36123"/>
                    <a:pt x="23240" y="41384"/>
                  </a:cubicBezTo>
                  <a:cubicBezTo>
                    <a:pt x="5703" y="47814"/>
                    <a:pt x="247" y="58531"/>
                    <a:pt x="247" y="67299"/>
                  </a:cubicBezTo>
                  <a:cubicBezTo>
                    <a:pt x="247" y="84056"/>
                    <a:pt x="20512" y="88927"/>
                    <a:pt x="34346" y="88927"/>
                  </a:cubicBezTo>
                  <a:cubicBezTo>
                    <a:pt x="49934" y="88927"/>
                    <a:pt x="59092" y="80159"/>
                    <a:pt x="63184" y="72560"/>
                  </a:cubicBezTo>
                  <a:cubicBezTo>
                    <a:pt x="63963" y="80549"/>
                    <a:pt x="69224" y="87953"/>
                    <a:pt x="78187" y="87953"/>
                  </a:cubicBezTo>
                  <a:cubicBezTo>
                    <a:pt x="78577" y="87953"/>
                    <a:pt x="97477" y="87953"/>
                    <a:pt x="97477" y="69443"/>
                  </a:cubicBezTo>
                  <a:lnTo>
                    <a:pt x="97477" y="58726"/>
                  </a:lnTo>
                  <a:lnTo>
                    <a:pt x="90852" y="58726"/>
                  </a:lnTo>
                  <a:lnTo>
                    <a:pt x="90852" y="69248"/>
                  </a:lnTo>
                  <a:cubicBezTo>
                    <a:pt x="90852" y="71196"/>
                    <a:pt x="90852" y="80549"/>
                    <a:pt x="83643" y="80549"/>
                  </a:cubicBezTo>
                  <a:cubicBezTo>
                    <a:pt x="76433" y="80549"/>
                    <a:pt x="76433" y="71391"/>
                    <a:pt x="76433" y="68858"/>
                  </a:cubicBezTo>
                  <a:lnTo>
                    <a:pt x="76433" y="34759"/>
                  </a:lnTo>
                  <a:close/>
                  <a:moveTo>
                    <a:pt x="61040" y="59505"/>
                  </a:moveTo>
                  <a:cubicBezTo>
                    <a:pt x="61040" y="78211"/>
                    <a:pt x="44673" y="83472"/>
                    <a:pt x="35905" y="83472"/>
                  </a:cubicBezTo>
                  <a:cubicBezTo>
                    <a:pt x="25967" y="83472"/>
                    <a:pt x="16615" y="76847"/>
                    <a:pt x="16615" y="67299"/>
                  </a:cubicBezTo>
                  <a:cubicBezTo>
                    <a:pt x="16615" y="56583"/>
                    <a:pt x="25967" y="41579"/>
                    <a:pt x="61040" y="40215"/>
                  </a:cubicBezTo>
                  <a:lnTo>
                    <a:pt x="61040" y="59505"/>
                  </a:lnTo>
                  <a:close/>
                </a:path>
              </a:pathLst>
            </a:custGeom>
            <a:solidFill>
              <a:srgbClr val="000000"/>
            </a:solidFill>
            <a:ln w="27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7B8A9E65-731C-E349-0490-B1F68C5E990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5142407" y="9108890"/>
              <a:ext cx="67417" cy="121780"/>
            </a:xfrm>
            <a:custGeom>
              <a:avLst/>
              <a:gdLst>
                <a:gd name="connsiteX0" fmla="*/ 33765 w 67417"/>
                <a:gd name="connsiteY0" fmla="*/ 42943 h 121780"/>
                <a:gd name="connsiteX1" fmla="*/ 64162 w 67417"/>
                <a:gd name="connsiteY1" fmla="*/ 42943 h 121780"/>
                <a:gd name="connsiteX2" fmla="*/ 64162 w 67417"/>
                <a:gd name="connsiteY2" fmla="*/ 35928 h 121780"/>
                <a:gd name="connsiteX3" fmla="*/ 33765 w 67417"/>
                <a:gd name="connsiteY3" fmla="*/ 35928 h 121780"/>
                <a:gd name="connsiteX4" fmla="*/ 33765 w 67417"/>
                <a:gd name="connsiteY4" fmla="*/ 76 h 121780"/>
                <a:gd name="connsiteX5" fmla="*/ 27141 w 67417"/>
                <a:gd name="connsiteY5" fmla="*/ 76 h 121780"/>
                <a:gd name="connsiteX6" fmla="*/ 251 w 67417"/>
                <a:gd name="connsiteY6" fmla="*/ 37487 h 121780"/>
                <a:gd name="connsiteX7" fmla="*/ 251 w 67417"/>
                <a:gd name="connsiteY7" fmla="*/ 42943 h 121780"/>
                <a:gd name="connsiteX8" fmla="*/ 18372 w 67417"/>
                <a:gd name="connsiteY8" fmla="*/ 42943 h 121780"/>
                <a:gd name="connsiteX9" fmla="*/ 18372 w 67417"/>
                <a:gd name="connsiteY9" fmla="*/ 95552 h 121780"/>
                <a:gd name="connsiteX10" fmla="*/ 45651 w 67417"/>
                <a:gd name="connsiteY10" fmla="*/ 121857 h 121780"/>
                <a:gd name="connsiteX11" fmla="*/ 67669 w 67417"/>
                <a:gd name="connsiteY11" fmla="*/ 95358 h 121780"/>
                <a:gd name="connsiteX12" fmla="*/ 67669 w 67417"/>
                <a:gd name="connsiteY12" fmla="*/ 84641 h 121780"/>
                <a:gd name="connsiteX13" fmla="*/ 61044 w 67417"/>
                <a:gd name="connsiteY13" fmla="*/ 84641 h 121780"/>
                <a:gd name="connsiteX14" fmla="*/ 61044 w 67417"/>
                <a:gd name="connsiteY14" fmla="*/ 95163 h 121780"/>
                <a:gd name="connsiteX15" fmla="*/ 47210 w 67417"/>
                <a:gd name="connsiteY15" fmla="*/ 115622 h 121780"/>
                <a:gd name="connsiteX16" fmla="*/ 33765 w 67417"/>
                <a:gd name="connsiteY16" fmla="*/ 95747 h 121780"/>
                <a:gd name="connsiteX17" fmla="*/ 33765 w 67417"/>
                <a:gd name="connsiteY17" fmla="*/ 42943 h 12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417" h="121780">
                  <a:moveTo>
                    <a:pt x="33765" y="42943"/>
                  </a:moveTo>
                  <a:lnTo>
                    <a:pt x="64162" y="42943"/>
                  </a:lnTo>
                  <a:lnTo>
                    <a:pt x="64162" y="35928"/>
                  </a:lnTo>
                  <a:lnTo>
                    <a:pt x="33765" y="35928"/>
                  </a:lnTo>
                  <a:lnTo>
                    <a:pt x="33765" y="76"/>
                  </a:lnTo>
                  <a:lnTo>
                    <a:pt x="27141" y="76"/>
                  </a:lnTo>
                  <a:cubicBezTo>
                    <a:pt x="26946" y="17613"/>
                    <a:pt x="18957" y="36903"/>
                    <a:pt x="251" y="37487"/>
                  </a:cubicBezTo>
                  <a:lnTo>
                    <a:pt x="251" y="42943"/>
                  </a:lnTo>
                  <a:lnTo>
                    <a:pt x="18372" y="42943"/>
                  </a:lnTo>
                  <a:lnTo>
                    <a:pt x="18372" y="95552"/>
                  </a:lnTo>
                  <a:cubicBezTo>
                    <a:pt x="18372" y="117376"/>
                    <a:pt x="34740" y="121857"/>
                    <a:pt x="45651" y="121857"/>
                  </a:cubicBezTo>
                  <a:cubicBezTo>
                    <a:pt x="58706" y="121857"/>
                    <a:pt x="67669" y="110751"/>
                    <a:pt x="67669" y="95358"/>
                  </a:cubicBezTo>
                  <a:lnTo>
                    <a:pt x="67669" y="84641"/>
                  </a:lnTo>
                  <a:lnTo>
                    <a:pt x="61044" y="84641"/>
                  </a:lnTo>
                  <a:lnTo>
                    <a:pt x="61044" y="95163"/>
                  </a:lnTo>
                  <a:cubicBezTo>
                    <a:pt x="61044" y="108412"/>
                    <a:pt x="54809" y="115622"/>
                    <a:pt x="47210" y="115622"/>
                  </a:cubicBezTo>
                  <a:cubicBezTo>
                    <a:pt x="33765" y="115622"/>
                    <a:pt x="33765" y="99255"/>
                    <a:pt x="33765" y="95747"/>
                  </a:cubicBezTo>
                  <a:lnTo>
                    <a:pt x="33765" y="42943"/>
                  </a:lnTo>
                  <a:close/>
                </a:path>
              </a:pathLst>
            </a:custGeom>
            <a:solidFill>
              <a:srgbClr val="000000"/>
            </a:solidFill>
            <a:ln w="2789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42" name="Groupe 44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ho_V&#10;$$&#10;&#10;&#10;\end{document}&#10;" title="IguanaTex Vector Display">
            <a:extLst>
              <a:ext uri="{FF2B5EF4-FFF2-40B4-BE49-F238E27FC236}">
                <a16:creationId xmlns:a16="http://schemas.microsoft.com/office/drawing/2014/main" id="{676152BC-FFB6-C12D-A285-511EC6425257}"/>
              </a:ext>
            </a:extLst>
          </p:cNvPr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6426200" y="7150100"/>
            <a:ext cx="278051" cy="183158"/>
            <a:chOff x="12262794" y="9114737"/>
            <a:chExt cx="278051" cy="183158"/>
          </a:xfrm>
        </p:grpSpPr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21F906A5-DC2D-F932-0FB0-FDDBEE05B00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262794" y="9114737"/>
              <a:ext cx="120435" cy="183158"/>
            </a:xfrm>
            <a:custGeom>
              <a:avLst/>
              <a:gdLst>
                <a:gd name="connsiteX0" fmla="*/ 993 w 120435"/>
                <a:gd name="connsiteY0" fmla="*/ 171264 h 183158"/>
                <a:gd name="connsiteX1" fmla="*/ 228 w 120435"/>
                <a:gd name="connsiteY1" fmla="*/ 175717 h 183158"/>
                <a:gd name="connsiteX2" fmla="*/ 7372 w 120435"/>
                <a:gd name="connsiteY2" fmla="*/ 183233 h 183158"/>
                <a:gd name="connsiteX3" fmla="*/ 16303 w 120435"/>
                <a:gd name="connsiteY3" fmla="*/ 177388 h 183158"/>
                <a:gd name="connsiteX4" fmla="*/ 32633 w 120435"/>
                <a:gd name="connsiteY4" fmla="*/ 107520 h 183158"/>
                <a:gd name="connsiteX5" fmla="*/ 57894 w 120435"/>
                <a:gd name="connsiteY5" fmla="*/ 126170 h 183158"/>
                <a:gd name="connsiteX6" fmla="*/ 120663 w 120435"/>
                <a:gd name="connsiteY6" fmla="*/ 45447 h 183158"/>
                <a:gd name="connsiteX7" fmla="*/ 85196 w 120435"/>
                <a:gd name="connsiteY7" fmla="*/ 75 h 183158"/>
                <a:gd name="connsiteX8" fmla="*/ 25999 w 120435"/>
                <a:gd name="connsiteY8" fmla="*/ 61870 h 183158"/>
                <a:gd name="connsiteX9" fmla="*/ 993 w 120435"/>
                <a:gd name="connsiteY9" fmla="*/ 171264 h 183158"/>
                <a:gd name="connsiteX10" fmla="*/ 57639 w 120435"/>
                <a:gd name="connsiteY10" fmla="*/ 120046 h 183158"/>
                <a:gd name="connsiteX11" fmla="*/ 35695 w 120435"/>
                <a:gd name="connsiteY11" fmla="*/ 95273 h 183158"/>
                <a:gd name="connsiteX12" fmla="*/ 37736 w 120435"/>
                <a:gd name="connsiteY12" fmla="*/ 84973 h 183158"/>
                <a:gd name="connsiteX13" fmla="*/ 53046 w 120435"/>
                <a:gd name="connsiteY13" fmla="*/ 32642 h 183158"/>
                <a:gd name="connsiteX14" fmla="*/ 84685 w 120435"/>
                <a:gd name="connsiteY14" fmla="*/ 6199 h 183158"/>
                <a:gd name="connsiteX15" fmla="*/ 102292 w 120435"/>
                <a:gd name="connsiteY15" fmla="*/ 33477 h 183158"/>
                <a:gd name="connsiteX16" fmla="*/ 88003 w 120435"/>
                <a:gd name="connsiteY16" fmla="*/ 93602 h 183158"/>
                <a:gd name="connsiteX17" fmla="*/ 57639 w 120435"/>
                <a:gd name="connsiteY17" fmla="*/ 120046 h 18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0435" h="183158">
                  <a:moveTo>
                    <a:pt x="993" y="171264"/>
                  </a:moveTo>
                  <a:cubicBezTo>
                    <a:pt x="228" y="174604"/>
                    <a:pt x="228" y="175161"/>
                    <a:pt x="228" y="175717"/>
                  </a:cubicBezTo>
                  <a:cubicBezTo>
                    <a:pt x="228" y="179893"/>
                    <a:pt x="3034" y="183233"/>
                    <a:pt x="7372" y="183233"/>
                  </a:cubicBezTo>
                  <a:cubicBezTo>
                    <a:pt x="12730" y="183233"/>
                    <a:pt x="15792" y="178223"/>
                    <a:pt x="16303" y="177388"/>
                  </a:cubicBezTo>
                  <a:cubicBezTo>
                    <a:pt x="17578" y="174882"/>
                    <a:pt x="25744" y="137583"/>
                    <a:pt x="32633" y="107520"/>
                  </a:cubicBezTo>
                  <a:cubicBezTo>
                    <a:pt x="37736" y="118654"/>
                    <a:pt x="45901" y="126170"/>
                    <a:pt x="57894" y="126170"/>
                  </a:cubicBezTo>
                  <a:cubicBezTo>
                    <a:pt x="87747" y="126170"/>
                    <a:pt x="120663" y="86922"/>
                    <a:pt x="120663" y="45447"/>
                  </a:cubicBezTo>
                  <a:cubicBezTo>
                    <a:pt x="120663" y="15941"/>
                    <a:pt x="103822" y="75"/>
                    <a:pt x="85196" y="75"/>
                  </a:cubicBezTo>
                  <a:cubicBezTo>
                    <a:pt x="60445" y="75"/>
                    <a:pt x="33654" y="27910"/>
                    <a:pt x="25999" y="61870"/>
                  </a:cubicBezTo>
                  <a:lnTo>
                    <a:pt x="993" y="171264"/>
                  </a:lnTo>
                  <a:close/>
                  <a:moveTo>
                    <a:pt x="57639" y="120046"/>
                  </a:moveTo>
                  <a:cubicBezTo>
                    <a:pt x="39777" y="120046"/>
                    <a:pt x="35695" y="97778"/>
                    <a:pt x="35695" y="95273"/>
                  </a:cubicBezTo>
                  <a:cubicBezTo>
                    <a:pt x="35695" y="94159"/>
                    <a:pt x="36971" y="88592"/>
                    <a:pt x="37736" y="84973"/>
                  </a:cubicBezTo>
                  <a:cubicBezTo>
                    <a:pt x="44881" y="53797"/>
                    <a:pt x="47432" y="43777"/>
                    <a:pt x="53046" y="32642"/>
                  </a:cubicBezTo>
                  <a:cubicBezTo>
                    <a:pt x="64018" y="12322"/>
                    <a:pt x="76776" y="6199"/>
                    <a:pt x="84685" y="6199"/>
                  </a:cubicBezTo>
                  <a:cubicBezTo>
                    <a:pt x="94126" y="6199"/>
                    <a:pt x="102292" y="14271"/>
                    <a:pt x="102292" y="33477"/>
                  </a:cubicBezTo>
                  <a:cubicBezTo>
                    <a:pt x="102292" y="48787"/>
                    <a:pt x="94892" y="79963"/>
                    <a:pt x="88003" y="93602"/>
                  </a:cubicBezTo>
                  <a:cubicBezTo>
                    <a:pt x="79582" y="111139"/>
                    <a:pt x="67335" y="120046"/>
                    <a:pt x="57639" y="120046"/>
                  </a:cubicBezTo>
                  <a:close/>
                </a:path>
              </a:pathLst>
            </a:custGeom>
            <a:solidFill>
              <a:srgbClr val="000000"/>
            </a:solidFill>
            <a:ln w="21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1F8132A7-92DE-C376-CE69-1E3109AD171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401171" y="9146442"/>
              <a:ext cx="139674" cy="136979"/>
            </a:xfrm>
            <a:custGeom>
              <a:avLst/>
              <a:gdLst>
                <a:gd name="connsiteX0" fmla="*/ 113830 w 139674"/>
                <a:gd name="connsiteY0" fmla="*/ 23263 h 136979"/>
                <a:gd name="connsiteX1" fmla="*/ 135799 w 139674"/>
                <a:gd name="connsiteY1" fmla="*/ 7091 h 136979"/>
                <a:gd name="connsiteX2" fmla="*/ 139907 w 139674"/>
                <a:gd name="connsiteY2" fmla="*/ 2804 h 136979"/>
                <a:gd name="connsiteX3" fmla="*/ 137407 w 139674"/>
                <a:gd name="connsiteY3" fmla="*/ 76 h 136979"/>
                <a:gd name="connsiteX4" fmla="*/ 123118 w 139674"/>
                <a:gd name="connsiteY4" fmla="*/ 856 h 136979"/>
                <a:gd name="connsiteX5" fmla="*/ 104542 w 139674"/>
                <a:gd name="connsiteY5" fmla="*/ 76 h 136979"/>
                <a:gd name="connsiteX6" fmla="*/ 100970 w 139674"/>
                <a:gd name="connsiteY6" fmla="*/ 4363 h 136979"/>
                <a:gd name="connsiteX7" fmla="*/ 104185 w 139674"/>
                <a:gd name="connsiteY7" fmla="*/ 7091 h 136979"/>
                <a:gd name="connsiteX8" fmla="*/ 111508 w 139674"/>
                <a:gd name="connsiteY8" fmla="*/ 12741 h 136979"/>
                <a:gd name="connsiteX9" fmla="*/ 108293 w 139674"/>
                <a:gd name="connsiteY9" fmla="*/ 20535 h 136979"/>
                <a:gd name="connsiteX10" fmla="*/ 49708 w 139674"/>
                <a:gd name="connsiteY10" fmla="*/ 114842 h 136979"/>
                <a:gd name="connsiteX11" fmla="*/ 33455 w 139674"/>
                <a:gd name="connsiteY11" fmla="*/ 15274 h 136979"/>
                <a:gd name="connsiteX12" fmla="*/ 33097 w 139674"/>
                <a:gd name="connsiteY12" fmla="*/ 12352 h 136979"/>
                <a:gd name="connsiteX13" fmla="*/ 44350 w 139674"/>
                <a:gd name="connsiteY13" fmla="*/ 7091 h 136979"/>
                <a:gd name="connsiteX14" fmla="*/ 49708 w 139674"/>
                <a:gd name="connsiteY14" fmla="*/ 2804 h 136979"/>
                <a:gd name="connsiteX15" fmla="*/ 46672 w 139674"/>
                <a:gd name="connsiteY15" fmla="*/ 76 h 136979"/>
                <a:gd name="connsiteX16" fmla="*/ 23631 w 139674"/>
                <a:gd name="connsiteY16" fmla="*/ 856 h 136979"/>
                <a:gd name="connsiteX17" fmla="*/ 3805 w 139674"/>
                <a:gd name="connsiteY17" fmla="*/ 76 h 136979"/>
                <a:gd name="connsiteX18" fmla="*/ 233 w 139674"/>
                <a:gd name="connsiteY18" fmla="*/ 4363 h 136979"/>
                <a:gd name="connsiteX19" fmla="*/ 4698 w 139674"/>
                <a:gd name="connsiteY19" fmla="*/ 7091 h 136979"/>
                <a:gd name="connsiteX20" fmla="*/ 15772 w 139674"/>
                <a:gd name="connsiteY20" fmla="*/ 13326 h 136979"/>
                <a:gd name="connsiteX21" fmla="*/ 35241 w 139674"/>
                <a:gd name="connsiteY21" fmla="*/ 131794 h 136979"/>
                <a:gd name="connsiteX22" fmla="*/ 39527 w 139674"/>
                <a:gd name="connsiteY22" fmla="*/ 137055 h 136979"/>
                <a:gd name="connsiteX23" fmla="*/ 45600 w 139674"/>
                <a:gd name="connsiteY23" fmla="*/ 132769 h 136979"/>
                <a:gd name="connsiteX24" fmla="*/ 113830 w 139674"/>
                <a:gd name="connsiteY24" fmla="*/ 23263 h 13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9674" h="136979">
                  <a:moveTo>
                    <a:pt x="113830" y="23263"/>
                  </a:moveTo>
                  <a:cubicBezTo>
                    <a:pt x="120439" y="12741"/>
                    <a:pt x="126154" y="7870"/>
                    <a:pt x="135799" y="7091"/>
                  </a:cubicBezTo>
                  <a:cubicBezTo>
                    <a:pt x="137943" y="6896"/>
                    <a:pt x="139907" y="6701"/>
                    <a:pt x="139907" y="2804"/>
                  </a:cubicBezTo>
                  <a:cubicBezTo>
                    <a:pt x="139907" y="2220"/>
                    <a:pt x="139550" y="76"/>
                    <a:pt x="137407" y="76"/>
                  </a:cubicBezTo>
                  <a:cubicBezTo>
                    <a:pt x="133120" y="76"/>
                    <a:pt x="127583" y="856"/>
                    <a:pt x="123118" y="856"/>
                  </a:cubicBezTo>
                  <a:cubicBezTo>
                    <a:pt x="117402" y="856"/>
                    <a:pt x="109900" y="76"/>
                    <a:pt x="104542" y="76"/>
                  </a:cubicBezTo>
                  <a:cubicBezTo>
                    <a:pt x="102935" y="76"/>
                    <a:pt x="100970" y="661"/>
                    <a:pt x="100970" y="4363"/>
                  </a:cubicBezTo>
                  <a:cubicBezTo>
                    <a:pt x="100970" y="6896"/>
                    <a:pt x="103470" y="7091"/>
                    <a:pt x="104185" y="7091"/>
                  </a:cubicBezTo>
                  <a:cubicBezTo>
                    <a:pt x="109900" y="7480"/>
                    <a:pt x="111508" y="9819"/>
                    <a:pt x="111508" y="12741"/>
                  </a:cubicBezTo>
                  <a:cubicBezTo>
                    <a:pt x="111508" y="15469"/>
                    <a:pt x="110258" y="17418"/>
                    <a:pt x="108293" y="20535"/>
                  </a:cubicBezTo>
                  <a:lnTo>
                    <a:pt x="49708" y="114842"/>
                  </a:lnTo>
                  <a:lnTo>
                    <a:pt x="33455" y="15274"/>
                  </a:lnTo>
                  <a:cubicBezTo>
                    <a:pt x="33097" y="13521"/>
                    <a:pt x="33097" y="13131"/>
                    <a:pt x="33097" y="12352"/>
                  </a:cubicBezTo>
                  <a:cubicBezTo>
                    <a:pt x="33097" y="7091"/>
                    <a:pt x="43100" y="7091"/>
                    <a:pt x="44350" y="7091"/>
                  </a:cubicBezTo>
                  <a:cubicBezTo>
                    <a:pt x="47386" y="7091"/>
                    <a:pt x="49708" y="7091"/>
                    <a:pt x="49708" y="2804"/>
                  </a:cubicBezTo>
                  <a:cubicBezTo>
                    <a:pt x="49708" y="2609"/>
                    <a:pt x="49530" y="76"/>
                    <a:pt x="46672" y="76"/>
                  </a:cubicBezTo>
                  <a:cubicBezTo>
                    <a:pt x="41492" y="76"/>
                    <a:pt x="28811" y="856"/>
                    <a:pt x="23631" y="856"/>
                  </a:cubicBezTo>
                  <a:cubicBezTo>
                    <a:pt x="19166" y="856"/>
                    <a:pt x="8270" y="76"/>
                    <a:pt x="3805" y="76"/>
                  </a:cubicBezTo>
                  <a:cubicBezTo>
                    <a:pt x="2197" y="76"/>
                    <a:pt x="233" y="661"/>
                    <a:pt x="233" y="4363"/>
                  </a:cubicBezTo>
                  <a:cubicBezTo>
                    <a:pt x="233" y="7091"/>
                    <a:pt x="2733" y="7091"/>
                    <a:pt x="4698" y="7091"/>
                  </a:cubicBezTo>
                  <a:cubicBezTo>
                    <a:pt x="14700" y="7091"/>
                    <a:pt x="14879" y="8260"/>
                    <a:pt x="15772" y="13326"/>
                  </a:cubicBezTo>
                  <a:lnTo>
                    <a:pt x="35241" y="131794"/>
                  </a:lnTo>
                  <a:cubicBezTo>
                    <a:pt x="35955" y="135886"/>
                    <a:pt x="36134" y="137055"/>
                    <a:pt x="39527" y="137055"/>
                  </a:cubicBezTo>
                  <a:cubicBezTo>
                    <a:pt x="42921" y="137055"/>
                    <a:pt x="43814" y="135691"/>
                    <a:pt x="45600" y="132769"/>
                  </a:cubicBezTo>
                  <a:lnTo>
                    <a:pt x="113830" y="23263"/>
                  </a:lnTo>
                  <a:close/>
                </a:path>
              </a:pathLst>
            </a:custGeom>
            <a:solidFill>
              <a:srgbClr val="000000"/>
            </a:solidFill>
            <a:ln w="21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33" name="Groupe 43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L_v&#10;$$&#10;&#10;&#10;\end{document}&#10;" title="IguanaTex Vector Display">
            <a:extLst>
              <a:ext uri="{FF2B5EF4-FFF2-40B4-BE49-F238E27FC236}">
                <a16:creationId xmlns:a16="http://schemas.microsoft.com/office/drawing/2014/main" id="{C0DF1649-89CB-A173-8C26-D0A1E16F9D13}"/>
              </a:ext>
            </a:extLst>
          </p:cNvPr>
          <p:cNvGrpSpPr>
            <a:grpSpLocks noChangeAspect="1"/>
          </p:cNvGrpSpPr>
          <p:nvPr>
            <p:custDataLst>
              <p:tags r:id="rId16"/>
            </p:custDataLst>
          </p:nvPr>
        </p:nvGrpSpPr>
        <p:grpSpPr>
          <a:xfrm>
            <a:off x="5654207" y="7097629"/>
            <a:ext cx="282630" cy="233818"/>
            <a:chOff x="12092464" y="8984153"/>
            <a:chExt cx="282630" cy="233818"/>
          </a:xfrm>
        </p:grpSpPr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96795EB8-7B96-F529-F4AD-BB9D986EA61F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092464" y="8984153"/>
              <a:ext cx="168127" cy="190117"/>
            </a:xfrm>
            <a:custGeom>
              <a:avLst/>
              <a:gdLst>
                <a:gd name="connsiteX0" fmla="*/ 93477 w 168127"/>
                <a:gd name="connsiteY0" fmla="*/ 21786 h 190117"/>
                <a:gd name="connsiteX1" fmla="*/ 122983 w 168127"/>
                <a:gd name="connsiteY1" fmla="*/ 8704 h 190117"/>
                <a:gd name="connsiteX2" fmla="*/ 133560 w 168127"/>
                <a:gd name="connsiteY2" fmla="*/ 3415 h 190117"/>
                <a:gd name="connsiteX3" fmla="*/ 129107 w 168127"/>
                <a:gd name="connsiteY3" fmla="*/ 75 h 190117"/>
                <a:gd name="connsiteX4" fmla="*/ 87910 w 168127"/>
                <a:gd name="connsiteY4" fmla="*/ 910 h 190117"/>
                <a:gd name="connsiteX5" fmla="*/ 50889 w 168127"/>
                <a:gd name="connsiteY5" fmla="*/ 75 h 190117"/>
                <a:gd name="connsiteX6" fmla="*/ 45600 w 168127"/>
                <a:gd name="connsiteY6" fmla="*/ 5642 h 190117"/>
                <a:gd name="connsiteX7" fmla="*/ 53394 w 168127"/>
                <a:gd name="connsiteY7" fmla="*/ 8704 h 190117"/>
                <a:gd name="connsiteX8" fmla="*/ 63971 w 168127"/>
                <a:gd name="connsiteY8" fmla="*/ 9260 h 190117"/>
                <a:gd name="connsiteX9" fmla="*/ 71487 w 168127"/>
                <a:gd name="connsiteY9" fmla="*/ 13714 h 190117"/>
                <a:gd name="connsiteX10" fmla="*/ 70374 w 168127"/>
                <a:gd name="connsiteY10" fmla="*/ 19003 h 190117"/>
                <a:gd name="connsiteX11" fmla="*/ 33074 w 168127"/>
                <a:gd name="connsiteY11" fmla="*/ 168480 h 190117"/>
                <a:gd name="connsiteX12" fmla="*/ 7743 w 168127"/>
                <a:gd name="connsiteY12" fmla="*/ 181563 h 190117"/>
                <a:gd name="connsiteX13" fmla="*/ 228 w 168127"/>
                <a:gd name="connsiteY13" fmla="*/ 187130 h 190117"/>
                <a:gd name="connsiteX14" fmla="*/ 7743 w 168127"/>
                <a:gd name="connsiteY14" fmla="*/ 190192 h 190117"/>
                <a:gd name="connsiteX15" fmla="*/ 136622 w 168127"/>
                <a:gd name="connsiteY15" fmla="*/ 190192 h 190117"/>
                <a:gd name="connsiteX16" fmla="*/ 145251 w 168127"/>
                <a:gd name="connsiteY16" fmla="*/ 185460 h 190117"/>
                <a:gd name="connsiteX17" fmla="*/ 167242 w 168127"/>
                <a:gd name="connsiteY17" fmla="*/ 125335 h 190117"/>
                <a:gd name="connsiteX18" fmla="*/ 168355 w 168127"/>
                <a:gd name="connsiteY18" fmla="*/ 121438 h 190117"/>
                <a:gd name="connsiteX19" fmla="*/ 165015 w 168127"/>
                <a:gd name="connsiteY19" fmla="*/ 118376 h 190117"/>
                <a:gd name="connsiteX20" fmla="*/ 160283 w 168127"/>
                <a:gd name="connsiteY20" fmla="*/ 124222 h 190117"/>
                <a:gd name="connsiteX21" fmla="*/ 90415 w 168127"/>
                <a:gd name="connsiteY21" fmla="*/ 181563 h 190117"/>
                <a:gd name="connsiteX22" fmla="*/ 64250 w 168127"/>
                <a:gd name="connsiteY22" fmla="*/ 181563 h 190117"/>
                <a:gd name="connsiteX23" fmla="*/ 58126 w 168127"/>
                <a:gd name="connsiteY23" fmla="*/ 181285 h 190117"/>
                <a:gd name="connsiteX24" fmla="*/ 54507 w 168127"/>
                <a:gd name="connsiteY24" fmla="*/ 178501 h 190117"/>
                <a:gd name="connsiteX25" fmla="*/ 55899 w 168127"/>
                <a:gd name="connsiteY25" fmla="*/ 172099 h 190117"/>
                <a:gd name="connsiteX26" fmla="*/ 93477 w 168127"/>
                <a:gd name="connsiteY26" fmla="*/ 21786 h 19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127" h="190117">
                  <a:moveTo>
                    <a:pt x="93477" y="21786"/>
                  </a:moveTo>
                  <a:cubicBezTo>
                    <a:pt x="95982" y="11766"/>
                    <a:pt x="96817" y="8704"/>
                    <a:pt x="122983" y="8704"/>
                  </a:cubicBezTo>
                  <a:cubicBezTo>
                    <a:pt x="131334" y="8704"/>
                    <a:pt x="133560" y="8704"/>
                    <a:pt x="133560" y="3415"/>
                  </a:cubicBezTo>
                  <a:cubicBezTo>
                    <a:pt x="133560" y="75"/>
                    <a:pt x="130499" y="75"/>
                    <a:pt x="129107" y="75"/>
                  </a:cubicBezTo>
                  <a:cubicBezTo>
                    <a:pt x="119921" y="75"/>
                    <a:pt x="97096" y="910"/>
                    <a:pt x="87910" y="910"/>
                  </a:cubicBezTo>
                  <a:cubicBezTo>
                    <a:pt x="79559" y="910"/>
                    <a:pt x="59239" y="75"/>
                    <a:pt x="50889" y="75"/>
                  </a:cubicBezTo>
                  <a:cubicBezTo>
                    <a:pt x="48940" y="75"/>
                    <a:pt x="45600" y="75"/>
                    <a:pt x="45600" y="5642"/>
                  </a:cubicBezTo>
                  <a:cubicBezTo>
                    <a:pt x="45600" y="8704"/>
                    <a:pt x="48105" y="8704"/>
                    <a:pt x="53394" y="8704"/>
                  </a:cubicBezTo>
                  <a:cubicBezTo>
                    <a:pt x="53951" y="8704"/>
                    <a:pt x="59239" y="8704"/>
                    <a:pt x="63971" y="9260"/>
                  </a:cubicBezTo>
                  <a:cubicBezTo>
                    <a:pt x="68982" y="9817"/>
                    <a:pt x="71487" y="10096"/>
                    <a:pt x="71487" y="13714"/>
                  </a:cubicBezTo>
                  <a:cubicBezTo>
                    <a:pt x="71487" y="14828"/>
                    <a:pt x="71209" y="15663"/>
                    <a:pt x="70374" y="19003"/>
                  </a:cubicBezTo>
                  <a:lnTo>
                    <a:pt x="33074" y="168480"/>
                  </a:lnTo>
                  <a:cubicBezTo>
                    <a:pt x="30290" y="179336"/>
                    <a:pt x="29734" y="181563"/>
                    <a:pt x="7743" y="181563"/>
                  </a:cubicBezTo>
                  <a:cubicBezTo>
                    <a:pt x="3011" y="181563"/>
                    <a:pt x="228" y="181563"/>
                    <a:pt x="228" y="187130"/>
                  </a:cubicBezTo>
                  <a:cubicBezTo>
                    <a:pt x="228" y="190192"/>
                    <a:pt x="2733" y="190192"/>
                    <a:pt x="7743" y="190192"/>
                  </a:cubicBezTo>
                  <a:lnTo>
                    <a:pt x="136622" y="190192"/>
                  </a:lnTo>
                  <a:cubicBezTo>
                    <a:pt x="143303" y="190192"/>
                    <a:pt x="143581" y="190192"/>
                    <a:pt x="145251" y="185460"/>
                  </a:cubicBezTo>
                  <a:lnTo>
                    <a:pt x="167242" y="125335"/>
                  </a:lnTo>
                  <a:cubicBezTo>
                    <a:pt x="168355" y="122273"/>
                    <a:pt x="168355" y="121716"/>
                    <a:pt x="168355" y="121438"/>
                  </a:cubicBezTo>
                  <a:cubicBezTo>
                    <a:pt x="168355" y="120325"/>
                    <a:pt x="167520" y="118376"/>
                    <a:pt x="165015" y="118376"/>
                  </a:cubicBezTo>
                  <a:cubicBezTo>
                    <a:pt x="162510" y="118376"/>
                    <a:pt x="162231" y="119768"/>
                    <a:pt x="160283" y="124222"/>
                  </a:cubicBezTo>
                  <a:cubicBezTo>
                    <a:pt x="150819" y="149830"/>
                    <a:pt x="138571" y="181563"/>
                    <a:pt x="90415" y="181563"/>
                  </a:cubicBezTo>
                  <a:lnTo>
                    <a:pt x="64250" y="181563"/>
                  </a:lnTo>
                  <a:cubicBezTo>
                    <a:pt x="60353" y="181563"/>
                    <a:pt x="59796" y="181563"/>
                    <a:pt x="58126" y="181285"/>
                  </a:cubicBezTo>
                  <a:cubicBezTo>
                    <a:pt x="55342" y="181006"/>
                    <a:pt x="54507" y="180728"/>
                    <a:pt x="54507" y="178501"/>
                  </a:cubicBezTo>
                  <a:cubicBezTo>
                    <a:pt x="54507" y="177666"/>
                    <a:pt x="54507" y="177109"/>
                    <a:pt x="55899" y="172099"/>
                  </a:cubicBezTo>
                  <a:lnTo>
                    <a:pt x="93477" y="21786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39AB1205-DEC1-91ED-6219-20FF3795D95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280203" y="9129900"/>
              <a:ext cx="94891" cy="88071"/>
            </a:xfrm>
            <a:custGeom>
              <a:avLst/>
              <a:gdLst>
                <a:gd name="connsiteX0" fmla="*/ 95126 w 94891"/>
                <a:gd name="connsiteY0" fmla="*/ 15469 h 88071"/>
                <a:gd name="connsiteX1" fmla="*/ 85384 w 94891"/>
                <a:gd name="connsiteY1" fmla="*/ 76 h 88071"/>
                <a:gd name="connsiteX2" fmla="*/ 74862 w 94891"/>
                <a:gd name="connsiteY2" fmla="*/ 10403 h 88071"/>
                <a:gd name="connsiteX3" fmla="*/ 78174 w 94891"/>
                <a:gd name="connsiteY3" fmla="*/ 16444 h 88071"/>
                <a:gd name="connsiteX4" fmla="*/ 85384 w 94891"/>
                <a:gd name="connsiteY4" fmla="*/ 32032 h 88071"/>
                <a:gd name="connsiteX5" fmla="*/ 49337 w 94891"/>
                <a:gd name="connsiteY5" fmla="*/ 82692 h 88071"/>
                <a:gd name="connsiteX6" fmla="*/ 33554 w 94891"/>
                <a:gd name="connsiteY6" fmla="*/ 65351 h 88071"/>
                <a:gd name="connsiteX7" fmla="*/ 44271 w 94891"/>
                <a:gd name="connsiteY7" fmla="*/ 27355 h 88071"/>
                <a:gd name="connsiteX8" fmla="*/ 46998 w 94891"/>
                <a:gd name="connsiteY8" fmla="*/ 17028 h 88071"/>
                <a:gd name="connsiteX9" fmla="*/ 28488 w 94891"/>
                <a:gd name="connsiteY9" fmla="*/ 271 h 88071"/>
                <a:gd name="connsiteX10" fmla="*/ 235 w 94891"/>
                <a:gd name="connsiteY10" fmla="*/ 30083 h 88071"/>
                <a:gd name="connsiteX11" fmla="*/ 3547 w 94891"/>
                <a:gd name="connsiteY11" fmla="*/ 32616 h 88071"/>
                <a:gd name="connsiteX12" fmla="*/ 7054 w 94891"/>
                <a:gd name="connsiteY12" fmla="*/ 29498 h 88071"/>
                <a:gd name="connsiteX13" fmla="*/ 27903 w 94891"/>
                <a:gd name="connsiteY13" fmla="*/ 5727 h 88071"/>
                <a:gd name="connsiteX14" fmla="*/ 32774 w 94891"/>
                <a:gd name="connsiteY14" fmla="*/ 12547 h 88071"/>
                <a:gd name="connsiteX15" fmla="*/ 29267 w 94891"/>
                <a:gd name="connsiteY15" fmla="*/ 25601 h 88071"/>
                <a:gd name="connsiteX16" fmla="*/ 18745 w 94891"/>
                <a:gd name="connsiteY16" fmla="*/ 62623 h 88071"/>
                <a:gd name="connsiteX17" fmla="*/ 48752 w 94891"/>
                <a:gd name="connsiteY17" fmla="*/ 88148 h 88071"/>
                <a:gd name="connsiteX18" fmla="*/ 95126 w 94891"/>
                <a:gd name="connsiteY18" fmla="*/ 15469 h 8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4891" h="88071">
                  <a:moveTo>
                    <a:pt x="95126" y="15469"/>
                  </a:moveTo>
                  <a:cubicBezTo>
                    <a:pt x="95126" y="271"/>
                    <a:pt x="85968" y="76"/>
                    <a:pt x="85384" y="76"/>
                  </a:cubicBezTo>
                  <a:cubicBezTo>
                    <a:pt x="80318" y="76"/>
                    <a:pt x="74862" y="5337"/>
                    <a:pt x="74862" y="10403"/>
                  </a:cubicBezTo>
                  <a:cubicBezTo>
                    <a:pt x="74862" y="13716"/>
                    <a:pt x="76810" y="15274"/>
                    <a:pt x="78174" y="16444"/>
                  </a:cubicBezTo>
                  <a:cubicBezTo>
                    <a:pt x="81487" y="19171"/>
                    <a:pt x="85384" y="24238"/>
                    <a:pt x="85384" y="32032"/>
                  </a:cubicBezTo>
                  <a:cubicBezTo>
                    <a:pt x="85384" y="40800"/>
                    <a:pt x="72524" y="82692"/>
                    <a:pt x="49337" y="82692"/>
                  </a:cubicBezTo>
                  <a:cubicBezTo>
                    <a:pt x="33554" y="82692"/>
                    <a:pt x="33554" y="68663"/>
                    <a:pt x="33554" y="65351"/>
                  </a:cubicBezTo>
                  <a:cubicBezTo>
                    <a:pt x="33554" y="56388"/>
                    <a:pt x="37061" y="45476"/>
                    <a:pt x="44271" y="27355"/>
                  </a:cubicBezTo>
                  <a:cubicBezTo>
                    <a:pt x="45829" y="23263"/>
                    <a:pt x="46998" y="20341"/>
                    <a:pt x="46998" y="17028"/>
                  </a:cubicBezTo>
                  <a:cubicBezTo>
                    <a:pt x="46998" y="6896"/>
                    <a:pt x="38425" y="271"/>
                    <a:pt x="28488" y="271"/>
                  </a:cubicBezTo>
                  <a:cubicBezTo>
                    <a:pt x="9003" y="271"/>
                    <a:pt x="235" y="26965"/>
                    <a:pt x="235" y="30083"/>
                  </a:cubicBezTo>
                  <a:cubicBezTo>
                    <a:pt x="235" y="32616"/>
                    <a:pt x="2963" y="32616"/>
                    <a:pt x="3547" y="32616"/>
                  </a:cubicBezTo>
                  <a:cubicBezTo>
                    <a:pt x="6275" y="32616"/>
                    <a:pt x="6470" y="31642"/>
                    <a:pt x="7054" y="29498"/>
                  </a:cubicBezTo>
                  <a:cubicBezTo>
                    <a:pt x="11731" y="13521"/>
                    <a:pt x="20109" y="5727"/>
                    <a:pt x="27903" y="5727"/>
                  </a:cubicBezTo>
                  <a:cubicBezTo>
                    <a:pt x="31216" y="5727"/>
                    <a:pt x="32774" y="7870"/>
                    <a:pt x="32774" y="12547"/>
                  </a:cubicBezTo>
                  <a:cubicBezTo>
                    <a:pt x="32774" y="17028"/>
                    <a:pt x="31216" y="21120"/>
                    <a:pt x="29267" y="25601"/>
                  </a:cubicBezTo>
                  <a:cubicBezTo>
                    <a:pt x="20889" y="47230"/>
                    <a:pt x="18745" y="55608"/>
                    <a:pt x="18745" y="62623"/>
                  </a:cubicBezTo>
                  <a:cubicBezTo>
                    <a:pt x="18745" y="81913"/>
                    <a:pt x="33944" y="88148"/>
                    <a:pt x="48752" y="88148"/>
                  </a:cubicBezTo>
                  <a:cubicBezTo>
                    <a:pt x="81487" y="88148"/>
                    <a:pt x="95126" y="31447"/>
                    <a:pt x="95126" y="15469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74" name="Groupe 473">
            <a:extLst>
              <a:ext uri="{FF2B5EF4-FFF2-40B4-BE49-F238E27FC236}">
                <a16:creationId xmlns:a16="http://schemas.microsoft.com/office/drawing/2014/main" id="{1297153C-2BA3-D007-CBFE-68F445F24376}"/>
              </a:ext>
            </a:extLst>
          </p:cNvPr>
          <p:cNvGrpSpPr/>
          <p:nvPr/>
        </p:nvGrpSpPr>
        <p:grpSpPr>
          <a:xfrm>
            <a:off x="3040637" y="4209393"/>
            <a:ext cx="424879" cy="333399"/>
            <a:chOff x="3040637" y="4209393"/>
            <a:chExt cx="424879" cy="333399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5E910ECF-4D46-7287-D54B-71ED6758C77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637" y="4209393"/>
              <a:ext cx="0" cy="333399"/>
            </a:xfrm>
            <a:prstGeom prst="line">
              <a:avLst/>
            </a:prstGeom>
            <a:ln w="12700"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3" name="Groupe 47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d x&#10;$$&#10;&#10;&#10;\end{document}&#10;" title="IguanaTex Vector Display">
              <a:extLst>
                <a:ext uri="{FF2B5EF4-FFF2-40B4-BE49-F238E27FC236}">
                  <a16:creationId xmlns:a16="http://schemas.microsoft.com/office/drawing/2014/main" id="{4C71E164-EE8B-CFE3-55B6-327142FAF8BF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3185075" y="4281583"/>
              <a:ext cx="280441" cy="168206"/>
              <a:chOff x="8774201" y="6526050"/>
              <a:chExt cx="280441" cy="168206"/>
            </a:xfrm>
          </p:grpSpPr>
          <p:sp>
            <p:nvSpPr>
              <p:cNvPr id="471" name="Forme libre 470">
                <a:extLst>
                  <a:ext uri="{FF2B5EF4-FFF2-40B4-BE49-F238E27FC236}">
                    <a16:creationId xmlns:a16="http://schemas.microsoft.com/office/drawing/2014/main" id="{2ABA02D4-844B-896A-94C3-B14E8CB4D863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8774201" y="6526050"/>
                <a:ext cx="132497" cy="168206"/>
              </a:xfrm>
              <a:custGeom>
                <a:avLst/>
                <a:gdLst>
                  <a:gd name="connsiteX0" fmla="*/ 132726 w 132497"/>
                  <a:gd name="connsiteY0" fmla="*/ 2699 h 168206"/>
                  <a:gd name="connsiteX1" fmla="*/ 129107 w 132497"/>
                  <a:gd name="connsiteY1" fmla="*/ 75 h 168206"/>
                  <a:gd name="connsiteX2" fmla="*/ 93756 w 132497"/>
                  <a:gd name="connsiteY2" fmla="*/ 2699 h 168206"/>
                  <a:gd name="connsiteX3" fmla="*/ 89859 w 132497"/>
                  <a:gd name="connsiteY3" fmla="*/ 7232 h 168206"/>
                  <a:gd name="connsiteX4" fmla="*/ 96539 w 132497"/>
                  <a:gd name="connsiteY4" fmla="*/ 10096 h 168206"/>
                  <a:gd name="connsiteX5" fmla="*/ 110457 w 132497"/>
                  <a:gd name="connsiteY5" fmla="*/ 14152 h 168206"/>
                  <a:gd name="connsiteX6" fmla="*/ 109622 w 132497"/>
                  <a:gd name="connsiteY6" fmla="*/ 18923 h 168206"/>
                  <a:gd name="connsiteX7" fmla="*/ 92921 w 132497"/>
                  <a:gd name="connsiteY7" fmla="*/ 75469 h 168206"/>
                  <a:gd name="connsiteX8" fmla="*/ 67312 w 132497"/>
                  <a:gd name="connsiteY8" fmla="*/ 60200 h 168206"/>
                  <a:gd name="connsiteX9" fmla="*/ 228 w 132497"/>
                  <a:gd name="connsiteY9" fmla="*/ 130107 h 168206"/>
                  <a:gd name="connsiteX10" fmla="*/ 37250 w 132497"/>
                  <a:gd name="connsiteY10" fmla="*/ 168281 h 168206"/>
                  <a:gd name="connsiteX11" fmla="*/ 73436 w 132497"/>
                  <a:gd name="connsiteY11" fmla="*/ 150387 h 168206"/>
                  <a:gd name="connsiteX12" fmla="*/ 98766 w 132497"/>
                  <a:gd name="connsiteY12" fmla="*/ 168281 h 168206"/>
                  <a:gd name="connsiteX13" fmla="*/ 119365 w 132497"/>
                  <a:gd name="connsiteY13" fmla="*/ 155159 h 168206"/>
                  <a:gd name="connsiteX14" fmla="*/ 127715 w 132497"/>
                  <a:gd name="connsiteY14" fmla="*/ 131538 h 168206"/>
                  <a:gd name="connsiteX15" fmla="*/ 124375 w 132497"/>
                  <a:gd name="connsiteY15" fmla="*/ 129152 h 168206"/>
                  <a:gd name="connsiteX16" fmla="*/ 120478 w 132497"/>
                  <a:gd name="connsiteY16" fmla="*/ 133447 h 168206"/>
                  <a:gd name="connsiteX17" fmla="*/ 99323 w 132497"/>
                  <a:gd name="connsiteY17" fmla="*/ 163032 h 168206"/>
                  <a:gd name="connsiteX18" fmla="*/ 90972 w 132497"/>
                  <a:gd name="connsiteY18" fmla="*/ 152057 h 168206"/>
                  <a:gd name="connsiteX19" fmla="*/ 92642 w 132497"/>
                  <a:gd name="connsiteY19" fmla="*/ 140605 h 168206"/>
                  <a:gd name="connsiteX20" fmla="*/ 132726 w 132497"/>
                  <a:gd name="connsiteY20" fmla="*/ 2699 h 168206"/>
                  <a:gd name="connsiteX21" fmla="*/ 74828 w 132497"/>
                  <a:gd name="connsiteY21" fmla="*/ 137265 h 168206"/>
                  <a:gd name="connsiteX22" fmla="*/ 69260 w 132497"/>
                  <a:gd name="connsiteY22" fmla="*/ 146092 h 168206"/>
                  <a:gd name="connsiteX23" fmla="*/ 37806 w 132497"/>
                  <a:gd name="connsiteY23" fmla="*/ 163032 h 168206"/>
                  <a:gd name="connsiteX24" fmla="*/ 19991 w 132497"/>
                  <a:gd name="connsiteY24" fmla="*/ 140605 h 168206"/>
                  <a:gd name="connsiteX25" fmla="*/ 35301 w 132497"/>
                  <a:gd name="connsiteY25" fmla="*/ 88353 h 168206"/>
                  <a:gd name="connsiteX26" fmla="*/ 67590 w 132497"/>
                  <a:gd name="connsiteY26" fmla="*/ 65449 h 168206"/>
                  <a:gd name="connsiteX27" fmla="*/ 89581 w 132497"/>
                  <a:gd name="connsiteY27" fmla="*/ 86445 h 168206"/>
                  <a:gd name="connsiteX28" fmla="*/ 88745 w 132497"/>
                  <a:gd name="connsiteY28" fmla="*/ 90501 h 168206"/>
                  <a:gd name="connsiteX29" fmla="*/ 74828 w 132497"/>
                  <a:gd name="connsiteY29" fmla="*/ 137265 h 16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2497" h="168206">
                    <a:moveTo>
                      <a:pt x="132726" y="2699"/>
                    </a:moveTo>
                    <a:cubicBezTo>
                      <a:pt x="132726" y="2461"/>
                      <a:pt x="132726" y="75"/>
                      <a:pt x="129107" y="75"/>
                    </a:cubicBezTo>
                    <a:cubicBezTo>
                      <a:pt x="124932" y="75"/>
                      <a:pt x="98488" y="2222"/>
                      <a:pt x="93756" y="2699"/>
                    </a:cubicBezTo>
                    <a:cubicBezTo>
                      <a:pt x="91529" y="2938"/>
                      <a:pt x="89859" y="4131"/>
                      <a:pt x="89859" y="7232"/>
                    </a:cubicBezTo>
                    <a:cubicBezTo>
                      <a:pt x="89859" y="10096"/>
                      <a:pt x="92364" y="10096"/>
                      <a:pt x="96539" y="10096"/>
                    </a:cubicBezTo>
                    <a:cubicBezTo>
                      <a:pt x="109901" y="10096"/>
                      <a:pt x="110457" y="11766"/>
                      <a:pt x="110457" y="14152"/>
                    </a:cubicBezTo>
                    <a:lnTo>
                      <a:pt x="109622" y="18923"/>
                    </a:lnTo>
                    <a:lnTo>
                      <a:pt x="92921" y="75469"/>
                    </a:lnTo>
                    <a:cubicBezTo>
                      <a:pt x="87910" y="66642"/>
                      <a:pt x="79838" y="60200"/>
                      <a:pt x="67312" y="60200"/>
                    </a:cubicBezTo>
                    <a:cubicBezTo>
                      <a:pt x="34744" y="60200"/>
                      <a:pt x="228" y="95273"/>
                      <a:pt x="228" y="130107"/>
                    </a:cubicBezTo>
                    <a:cubicBezTo>
                      <a:pt x="228" y="152534"/>
                      <a:pt x="15538" y="168281"/>
                      <a:pt x="37250" y="168281"/>
                    </a:cubicBezTo>
                    <a:cubicBezTo>
                      <a:pt x="42817" y="168281"/>
                      <a:pt x="56734" y="167327"/>
                      <a:pt x="73436" y="150387"/>
                    </a:cubicBezTo>
                    <a:cubicBezTo>
                      <a:pt x="75663" y="160408"/>
                      <a:pt x="85405" y="168281"/>
                      <a:pt x="98766" y="168281"/>
                    </a:cubicBezTo>
                    <a:cubicBezTo>
                      <a:pt x="108509" y="168281"/>
                      <a:pt x="114911" y="162794"/>
                      <a:pt x="119365" y="155159"/>
                    </a:cubicBezTo>
                    <a:cubicBezTo>
                      <a:pt x="124097" y="146570"/>
                      <a:pt x="127715" y="132016"/>
                      <a:pt x="127715" y="131538"/>
                    </a:cubicBezTo>
                    <a:cubicBezTo>
                      <a:pt x="127715" y="129152"/>
                      <a:pt x="125210" y="129152"/>
                      <a:pt x="124375" y="129152"/>
                    </a:cubicBezTo>
                    <a:cubicBezTo>
                      <a:pt x="121591" y="129152"/>
                      <a:pt x="121313" y="130107"/>
                      <a:pt x="120478" y="133447"/>
                    </a:cubicBezTo>
                    <a:cubicBezTo>
                      <a:pt x="115746" y="148956"/>
                      <a:pt x="110736" y="163032"/>
                      <a:pt x="99323" y="163032"/>
                    </a:cubicBezTo>
                    <a:cubicBezTo>
                      <a:pt x="91807" y="163032"/>
                      <a:pt x="90972" y="156829"/>
                      <a:pt x="90972" y="152057"/>
                    </a:cubicBezTo>
                    <a:cubicBezTo>
                      <a:pt x="90972" y="146331"/>
                      <a:pt x="91529" y="144661"/>
                      <a:pt x="92642" y="140605"/>
                    </a:cubicBezTo>
                    <a:lnTo>
                      <a:pt x="132726" y="2699"/>
                    </a:lnTo>
                    <a:close/>
                    <a:moveTo>
                      <a:pt x="74828" y="137265"/>
                    </a:moveTo>
                    <a:cubicBezTo>
                      <a:pt x="73436" y="141559"/>
                      <a:pt x="73436" y="142036"/>
                      <a:pt x="69260" y="146092"/>
                    </a:cubicBezTo>
                    <a:cubicBezTo>
                      <a:pt x="57013" y="159215"/>
                      <a:pt x="45600" y="163032"/>
                      <a:pt x="37806" y="163032"/>
                    </a:cubicBezTo>
                    <a:cubicBezTo>
                      <a:pt x="23888" y="163032"/>
                      <a:pt x="19991" y="149910"/>
                      <a:pt x="19991" y="140605"/>
                    </a:cubicBezTo>
                    <a:cubicBezTo>
                      <a:pt x="19991" y="128675"/>
                      <a:pt x="28899" y="99329"/>
                      <a:pt x="35301" y="88353"/>
                    </a:cubicBezTo>
                    <a:cubicBezTo>
                      <a:pt x="43930" y="74277"/>
                      <a:pt x="56456" y="65449"/>
                      <a:pt x="67590" y="65449"/>
                    </a:cubicBezTo>
                    <a:cubicBezTo>
                      <a:pt x="85684" y="65449"/>
                      <a:pt x="89581" y="85013"/>
                      <a:pt x="89581" y="86445"/>
                    </a:cubicBezTo>
                    <a:cubicBezTo>
                      <a:pt x="89581" y="87876"/>
                      <a:pt x="89024" y="89308"/>
                      <a:pt x="88745" y="90501"/>
                    </a:cubicBezTo>
                    <a:lnTo>
                      <a:pt x="74828" y="137265"/>
                    </a:lnTo>
                    <a:close/>
                  </a:path>
                </a:pathLst>
              </a:custGeom>
              <a:solidFill>
                <a:srgbClr val="000000"/>
              </a:solidFill>
              <a:ln w="2476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472" name="Forme libre 471">
                <a:extLst>
                  <a:ext uri="{FF2B5EF4-FFF2-40B4-BE49-F238E27FC236}">
                    <a16:creationId xmlns:a16="http://schemas.microsoft.com/office/drawing/2014/main" id="{214F25B6-2021-C6B7-3B1A-E45ACC96C093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8916021" y="6586175"/>
                <a:ext cx="138621" cy="108081"/>
              </a:xfrm>
              <a:custGeom>
                <a:avLst/>
                <a:gdLst>
                  <a:gd name="connsiteX0" fmla="*/ 85132 w 138621"/>
                  <a:gd name="connsiteY0" fmla="*/ 33477 h 108081"/>
                  <a:gd name="connsiteX1" fmla="*/ 112689 w 138621"/>
                  <a:gd name="connsiteY1" fmla="*/ 5324 h 108081"/>
                  <a:gd name="connsiteX2" fmla="*/ 126607 w 138621"/>
                  <a:gd name="connsiteY2" fmla="*/ 8425 h 108081"/>
                  <a:gd name="connsiteX3" fmla="*/ 113246 w 138621"/>
                  <a:gd name="connsiteY3" fmla="*/ 21309 h 108081"/>
                  <a:gd name="connsiteX4" fmla="*/ 123824 w 138621"/>
                  <a:gd name="connsiteY4" fmla="*/ 29660 h 108081"/>
                  <a:gd name="connsiteX5" fmla="*/ 138855 w 138621"/>
                  <a:gd name="connsiteY5" fmla="*/ 15822 h 108081"/>
                  <a:gd name="connsiteX6" fmla="*/ 112968 w 138621"/>
                  <a:gd name="connsiteY6" fmla="*/ 75 h 108081"/>
                  <a:gd name="connsiteX7" fmla="*/ 83740 w 138621"/>
                  <a:gd name="connsiteY7" fmla="*/ 18208 h 108081"/>
                  <a:gd name="connsiteX8" fmla="*/ 53678 w 138621"/>
                  <a:gd name="connsiteY8" fmla="*/ 75 h 108081"/>
                  <a:gd name="connsiteX9" fmla="*/ 8862 w 138621"/>
                  <a:gd name="connsiteY9" fmla="*/ 36818 h 108081"/>
                  <a:gd name="connsiteX10" fmla="*/ 12203 w 138621"/>
                  <a:gd name="connsiteY10" fmla="*/ 39204 h 108081"/>
                  <a:gd name="connsiteX11" fmla="*/ 15821 w 138621"/>
                  <a:gd name="connsiteY11" fmla="*/ 36579 h 108081"/>
                  <a:gd name="connsiteX12" fmla="*/ 53121 w 138621"/>
                  <a:gd name="connsiteY12" fmla="*/ 5324 h 108081"/>
                  <a:gd name="connsiteX13" fmla="*/ 68152 w 138621"/>
                  <a:gd name="connsiteY13" fmla="*/ 21309 h 108081"/>
                  <a:gd name="connsiteX14" fmla="*/ 53121 w 138621"/>
                  <a:gd name="connsiteY14" fmla="*/ 78094 h 108081"/>
                  <a:gd name="connsiteX15" fmla="*/ 26677 w 138621"/>
                  <a:gd name="connsiteY15" fmla="*/ 102907 h 108081"/>
                  <a:gd name="connsiteX16" fmla="*/ 12759 w 138621"/>
                  <a:gd name="connsiteY16" fmla="*/ 99806 h 108081"/>
                  <a:gd name="connsiteX17" fmla="*/ 25842 w 138621"/>
                  <a:gd name="connsiteY17" fmla="*/ 86922 h 108081"/>
                  <a:gd name="connsiteX18" fmla="*/ 15543 w 138621"/>
                  <a:gd name="connsiteY18" fmla="*/ 78571 h 108081"/>
                  <a:gd name="connsiteX19" fmla="*/ 233 w 138621"/>
                  <a:gd name="connsiteY19" fmla="*/ 92409 h 108081"/>
                  <a:gd name="connsiteX20" fmla="*/ 26399 w 138621"/>
                  <a:gd name="connsiteY20" fmla="*/ 108156 h 108081"/>
                  <a:gd name="connsiteX21" fmla="*/ 55626 w 138621"/>
                  <a:gd name="connsiteY21" fmla="*/ 90024 h 108081"/>
                  <a:gd name="connsiteX22" fmla="*/ 85689 w 138621"/>
                  <a:gd name="connsiteY22" fmla="*/ 108156 h 108081"/>
                  <a:gd name="connsiteX23" fmla="*/ 130226 w 138621"/>
                  <a:gd name="connsiteY23" fmla="*/ 71413 h 108081"/>
                  <a:gd name="connsiteX24" fmla="*/ 126885 w 138621"/>
                  <a:gd name="connsiteY24" fmla="*/ 69028 h 108081"/>
                  <a:gd name="connsiteX25" fmla="*/ 123267 w 138621"/>
                  <a:gd name="connsiteY25" fmla="*/ 71652 h 108081"/>
                  <a:gd name="connsiteX26" fmla="*/ 86245 w 138621"/>
                  <a:gd name="connsiteY26" fmla="*/ 102907 h 108081"/>
                  <a:gd name="connsiteX27" fmla="*/ 70936 w 138621"/>
                  <a:gd name="connsiteY27" fmla="*/ 87160 h 108081"/>
                  <a:gd name="connsiteX28" fmla="*/ 75668 w 138621"/>
                  <a:gd name="connsiteY28" fmla="*/ 66164 h 108081"/>
                  <a:gd name="connsiteX29" fmla="*/ 85132 w 138621"/>
                  <a:gd name="connsiteY29" fmla="*/ 33477 h 10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8621" h="108081">
                    <a:moveTo>
                      <a:pt x="85132" y="33477"/>
                    </a:moveTo>
                    <a:cubicBezTo>
                      <a:pt x="86802" y="27274"/>
                      <a:pt x="93204" y="5324"/>
                      <a:pt x="112689" y="5324"/>
                    </a:cubicBezTo>
                    <a:cubicBezTo>
                      <a:pt x="114081" y="5324"/>
                      <a:pt x="120762" y="5324"/>
                      <a:pt x="126607" y="8425"/>
                    </a:cubicBezTo>
                    <a:cubicBezTo>
                      <a:pt x="118813" y="9618"/>
                      <a:pt x="113246" y="15583"/>
                      <a:pt x="113246" y="21309"/>
                    </a:cubicBezTo>
                    <a:cubicBezTo>
                      <a:pt x="113246" y="25127"/>
                      <a:pt x="116308" y="29660"/>
                      <a:pt x="123824" y="29660"/>
                    </a:cubicBezTo>
                    <a:cubicBezTo>
                      <a:pt x="129947" y="29660"/>
                      <a:pt x="138855" y="25365"/>
                      <a:pt x="138855" y="15822"/>
                    </a:cubicBezTo>
                    <a:cubicBezTo>
                      <a:pt x="138855" y="3415"/>
                      <a:pt x="122432" y="75"/>
                      <a:pt x="112968" y="75"/>
                    </a:cubicBezTo>
                    <a:cubicBezTo>
                      <a:pt x="96823" y="75"/>
                      <a:pt x="87080" y="12720"/>
                      <a:pt x="83740" y="18208"/>
                    </a:cubicBezTo>
                    <a:cubicBezTo>
                      <a:pt x="76781" y="2461"/>
                      <a:pt x="61750" y="75"/>
                      <a:pt x="53678" y="75"/>
                    </a:cubicBezTo>
                    <a:cubicBezTo>
                      <a:pt x="24729" y="75"/>
                      <a:pt x="8862" y="30853"/>
                      <a:pt x="8862" y="36818"/>
                    </a:cubicBezTo>
                    <a:cubicBezTo>
                      <a:pt x="8862" y="39204"/>
                      <a:pt x="11646" y="39204"/>
                      <a:pt x="12203" y="39204"/>
                    </a:cubicBezTo>
                    <a:cubicBezTo>
                      <a:pt x="14430" y="39204"/>
                      <a:pt x="15265" y="38726"/>
                      <a:pt x="15821" y="36579"/>
                    </a:cubicBezTo>
                    <a:cubicBezTo>
                      <a:pt x="25285" y="11289"/>
                      <a:pt x="43657" y="5324"/>
                      <a:pt x="53121" y="5324"/>
                    </a:cubicBezTo>
                    <a:cubicBezTo>
                      <a:pt x="58410" y="5324"/>
                      <a:pt x="68152" y="7471"/>
                      <a:pt x="68152" y="21309"/>
                    </a:cubicBezTo>
                    <a:cubicBezTo>
                      <a:pt x="68152" y="28706"/>
                      <a:pt x="63420" y="44691"/>
                      <a:pt x="53121" y="78094"/>
                    </a:cubicBezTo>
                    <a:cubicBezTo>
                      <a:pt x="48667" y="92887"/>
                      <a:pt x="38925" y="102907"/>
                      <a:pt x="26677" y="102907"/>
                    </a:cubicBezTo>
                    <a:cubicBezTo>
                      <a:pt x="25007" y="102907"/>
                      <a:pt x="18605" y="102907"/>
                      <a:pt x="12759" y="99806"/>
                    </a:cubicBezTo>
                    <a:cubicBezTo>
                      <a:pt x="19718" y="98613"/>
                      <a:pt x="25842" y="93602"/>
                      <a:pt x="25842" y="86922"/>
                    </a:cubicBezTo>
                    <a:cubicBezTo>
                      <a:pt x="25842" y="80480"/>
                      <a:pt x="19718" y="78571"/>
                      <a:pt x="15543" y="78571"/>
                    </a:cubicBezTo>
                    <a:cubicBezTo>
                      <a:pt x="7192" y="78571"/>
                      <a:pt x="233" y="84775"/>
                      <a:pt x="233" y="92409"/>
                    </a:cubicBezTo>
                    <a:cubicBezTo>
                      <a:pt x="233" y="103385"/>
                      <a:pt x="14151" y="108156"/>
                      <a:pt x="26399" y="108156"/>
                    </a:cubicBezTo>
                    <a:cubicBezTo>
                      <a:pt x="44770" y="108156"/>
                      <a:pt x="54791" y="91455"/>
                      <a:pt x="55626" y="90024"/>
                    </a:cubicBezTo>
                    <a:cubicBezTo>
                      <a:pt x="58967" y="98851"/>
                      <a:pt x="68987" y="108156"/>
                      <a:pt x="85689" y="108156"/>
                    </a:cubicBezTo>
                    <a:cubicBezTo>
                      <a:pt x="114359" y="108156"/>
                      <a:pt x="130226" y="77378"/>
                      <a:pt x="130226" y="71413"/>
                    </a:cubicBezTo>
                    <a:cubicBezTo>
                      <a:pt x="130226" y="69028"/>
                      <a:pt x="127720" y="69028"/>
                      <a:pt x="126885" y="69028"/>
                    </a:cubicBezTo>
                    <a:cubicBezTo>
                      <a:pt x="124380" y="69028"/>
                      <a:pt x="123824" y="69982"/>
                      <a:pt x="123267" y="71652"/>
                    </a:cubicBezTo>
                    <a:cubicBezTo>
                      <a:pt x="114081" y="97181"/>
                      <a:pt x="95153" y="102907"/>
                      <a:pt x="86245" y="102907"/>
                    </a:cubicBezTo>
                    <a:cubicBezTo>
                      <a:pt x="75390" y="102907"/>
                      <a:pt x="70936" y="95273"/>
                      <a:pt x="70936" y="87160"/>
                    </a:cubicBezTo>
                    <a:cubicBezTo>
                      <a:pt x="70936" y="81911"/>
                      <a:pt x="72606" y="76662"/>
                      <a:pt x="75668" y="66164"/>
                    </a:cubicBezTo>
                    <a:lnTo>
                      <a:pt x="85132" y="33477"/>
                    </a:lnTo>
                    <a:close/>
                  </a:path>
                </a:pathLst>
              </a:custGeom>
              <a:solidFill>
                <a:srgbClr val="000000"/>
              </a:solidFill>
              <a:ln w="2476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07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6" grpId="0"/>
      <p:bldP spid="52" grpId="0" uiExpand="1" build="p"/>
      <p:bldP spid="71" grpId="0"/>
      <p:bldP spid="95" grpId="0"/>
      <p:bldP spid="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D0B2D-D067-8F44-D6E7-57504787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Solution analytique (suite)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7CE986-4B9E-9375-5C14-DF38E9A09A8D}"/>
              </a:ext>
            </a:extLst>
          </p:cNvPr>
          <p:cNvSpPr txBox="1"/>
          <p:nvPr/>
        </p:nvSpPr>
        <p:spPr>
          <a:xfrm>
            <a:off x="1125822" y="1482736"/>
            <a:ext cx="2866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Expression sous forme </a:t>
            </a:r>
          </a:p>
        </p:txBody>
      </p:sp>
      <p:grpSp>
        <p:nvGrpSpPr>
          <p:cNvPr id="123" name="Groupe 12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&#10;\newcommand{\orange}[1]{{\color[rgb]{1.0,0.8,0.4}#1}}&#10;&#10;\newcommand{\darkorange}[1]{{\color[rgb]{1,0.57,0}#1}}&#10;&#10;\newcommand{\bleugris}[1]{{\color[rgb]{0.6,0.6,0.825}#1}}&#10;&#10;\newcommand{\rey}{\text{Re}}&#10;&#10;&#10;$&#10; \red{\text{Nu}} = f\left( \bleuclair{\text{Re}} \right)&#10;$&#10;&#10;&#10;\end{document}&#10;" title="IguanaTex Vector Display">
            <a:extLst>
              <a:ext uri="{FF2B5EF4-FFF2-40B4-BE49-F238E27FC236}">
                <a16:creationId xmlns:a16="http://schemas.microsoft.com/office/drawing/2014/main" id="{D726456A-760D-6E0F-1C24-6CB28A94AD8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937000" y="1549400"/>
            <a:ext cx="1299368" cy="264192"/>
            <a:chOff x="5862091" y="3192786"/>
            <a:chExt cx="1301537" cy="296105"/>
          </a:xfrm>
        </p:grpSpPr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3771AE06-FD49-CD5B-7738-DDBAD80EB517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5862091" y="3212625"/>
              <a:ext cx="170029" cy="202240"/>
            </a:xfrm>
            <a:custGeom>
              <a:avLst/>
              <a:gdLst>
                <a:gd name="connsiteX0" fmla="*/ 49617 w 170029"/>
                <a:gd name="connsiteY0" fmla="*/ 3912 h 202240"/>
                <a:gd name="connsiteX1" fmla="*/ 42397 w 170029"/>
                <a:gd name="connsiteY1" fmla="*/ 63 h 202240"/>
                <a:gd name="connsiteX2" fmla="*/ 77 w 170029"/>
                <a:gd name="connsiteY2" fmla="*/ 63 h 202240"/>
                <a:gd name="connsiteX3" fmla="*/ 77 w 170029"/>
                <a:gd name="connsiteY3" fmla="*/ 9242 h 202240"/>
                <a:gd name="connsiteX4" fmla="*/ 7296 w 170029"/>
                <a:gd name="connsiteY4" fmla="*/ 9242 h 202240"/>
                <a:gd name="connsiteX5" fmla="*/ 19743 w 170029"/>
                <a:gd name="connsiteY5" fmla="*/ 9834 h 202240"/>
                <a:gd name="connsiteX6" fmla="*/ 25718 w 170029"/>
                <a:gd name="connsiteY6" fmla="*/ 16645 h 202240"/>
                <a:gd name="connsiteX7" fmla="*/ 25718 w 170029"/>
                <a:gd name="connsiteY7" fmla="*/ 171212 h 202240"/>
                <a:gd name="connsiteX8" fmla="*/ 77 w 170029"/>
                <a:gd name="connsiteY8" fmla="*/ 193124 h 202240"/>
                <a:gd name="connsiteX9" fmla="*/ 77 w 170029"/>
                <a:gd name="connsiteY9" fmla="*/ 202303 h 202240"/>
                <a:gd name="connsiteX10" fmla="*/ 29203 w 170029"/>
                <a:gd name="connsiteY10" fmla="*/ 201415 h 202240"/>
                <a:gd name="connsiteX11" fmla="*/ 58330 w 170029"/>
                <a:gd name="connsiteY11" fmla="*/ 202303 h 202240"/>
                <a:gd name="connsiteX12" fmla="*/ 58330 w 170029"/>
                <a:gd name="connsiteY12" fmla="*/ 193124 h 202240"/>
                <a:gd name="connsiteX13" fmla="*/ 32689 w 170029"/>
                <a:gd name="connsiteY13" fmla="*/ 171212 h 202240"/>
                <a:gd name="connsiteX14" fmla="*/ 32689 w 170029"/>
                <a:gd name="connsiteY14" fmla="*/ 17237 h 202240"/>
                <a:gd name="connsiteX15" fmla="*/ 35178 w 170029"/>
                <a:gd name="connsiteY15" fmla="*/ 20790 h 202240"/>
                <a:gd name="connsiteX16" fmla="*/ 136748 w 170029"/>
                <a:gd name="connsiteY16" fmla="*/ 198454 h 202240"/>
                <a:gd name="connsiteX17" fmla="*/ 140980 w 170029"/>
                <a:gd name="connsiteY17" fmla="*/ 202303 h 202240"/>
                <a:gd name="connsiteX18" fmla="*/ 144465 w 170029"/>
                <a:gd name="connsiteY18" fmla="*/ 194604 h 202240"/>
                <a:gd name="connsiteX19" fmla="*/ 144465 w 170029"/>
                <a:gd name="connsiteY19" fmla="*/ 31154 h 202240"/>
                <a:gd name="connsiteX20" fmla="*/ 170106 w 170029"/>
                <a:gd name="connsiteY20" fmla="*/ 9242 h 202240"/>
                <a:gd name="connsiteX21" fmla="*/ 170106 w 170029"/>
                <a:gd name="connsiteY21" fmla="*/ 63 h 202240"/>
                <a:gd name="connsiteX22" fmla="*/ 140980 w 170029"/>
                <a:gd name="connsiteY22" fmla="*/ 951 h 202240"/>
                <a:gd name="connsiteX23" fmla="*/ 111853 w 170029"/>
                <a:gd name="connsiteY23" fmla="*/ 63 h 202240"/>
                <a:gd name="connsiteX24" fmla="*/ 111853 w 170029"/>
                <a:gd name="connsiteY24" fmla="*/ 9242 h 202240"/>
                <a:gd name="connsiteX25" fmla="*/ 137494 w 170029"/>
                <a:gd name="connsiteY25" fmla="*/ 31154 h 202240"/>
                <a:gd name="connsiteX26" fmla="*/ 137494 w 170029"/>
                <a:gd name="connsiteY26" fmla="*/ 157591 h 202240"/>
                <a:gd name="connsiteX27" fmla="*/ 49617 w 170029"/>
                <a:gd name="connsiteY27" fmla="*/ 3912 h 20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0029" h="202240">
                  <a:moveTo>
                    <a:pt x="49617" y="3912"/>
                  </a:moveTo>
                  <a:cubicBezTo>
                    <a:pt x="47376" y="359"/>
                    <a:pt x="47127" y="63"/>
                    <a:pt x="42397" y="63"/>
                  </a:cubicBezTo>
                  <a:lnTo>
                    <a:pt x="77" y="63"/>
                  </a:lnTo>
                  <a:lnTo>
                    <a:pt x="77" y="9242"/>
                  </a:lnTo>
                  <a:lnTo>
                    <a:pt x="7296" y="9242"/>
                  </a:lnTo>
                  <a:cubicBezTo>
                    <a:pt x="11030" y="9242"/>
                    <a:pt x="16009" y="9538"/>
                    <a:pt x="19743" y="9834"/>
                  </a:cubicBezTo>
                  <a:cubicBezTo>
                    <a:pt x="25469" y="10723"/>
                    <a:pt x="25718" y="11019"/>
                    <a:pt x="25718" y="16645"/>
                  </a:cubicBezTo>
                  <a:lnTo>
                    <a:pt x="25718" y="171212"/>
                  </a:lnTo>
                  <a:cubicBezTo>
                    <a:pt x="25718" y="179207"/>
                    <a:pt x="25718" y="193124"/>
                    <a:pt x="77" y="193124"/>
                  </a:cubicBezTo>
                  <a:lnTo>
                    <a:pt x="77" y="202303"/>
                  </a:lnTo>
                  <a:cubicBezTo>
                    <a:pt x="8790" y="202007"/>
                    <a:pt x="20988" y="201415"/>
                    <a:pt x="29203" y="201415"/>
                  </a:cubicBezTo>
                  <a:cubicBezTo>
                    <a:pt x="37418" y="201415"/>
                    <a:pt x="49617" y="202007"/>
                    <a:pt x="58330" y="202303"/>
                  </a:cubicBezTo>
                  <a:lnTo>
                    <a:pt x="58330" y="193124"/>
                  </a:lnTo>
                  <a:cubicBezTo>
                    <a:pt x="32689" y="193124"/>
                    <a:pt x="32689" y="179207"/>
                    <a:pt x="32689" y="171212"/>
                  </a:cubicBezTo>
                  <a:lnTo>
                    <a:pt x="32689" y="17237"/>
                  </a:lnTo>
                  <a:cubicBezTo>
                    <a:pt x="33933" y="18717"/>
                    <a:pt x="34182" y="19014"/>
                    <a:pt x="35178" y="20790"/>
                  </a:cubicBezTo>
                  <a:lnTo>
                    <a:pt x="136748" y="198454"/>
                  </a:lnTo>
                  <a:cubicBezTo>
                    <a:pt x="138988" y="202007"/>
                    <a:pt x="139237" y="202303"/>
                    <a:pt x="140980" y="202303"/>
                  </a:cubicBezTo>
                  <a:cubicBezTo>
                    <a:pt x="144465" y="202303"/>
                    <a:pt x="144465" y="200230"/>
                    <a:pt x="144465" y="194604"/>
                  </a:cubicBezTo>
                  <a:lnTo>
                    <a:pt x="144465" y="31154"/>
                  </a:lnTo>
                  <a:cubicBezTo>
                    <a:pt x="144465" y="23159"/>
                    <a:pt x="144465" y="9242"/>
                    <a:pt x="170106" y="9242"/>
                  </a:cubicBezTo>
                  <a:lnTo>
                    <a:pt x="170106" y="63"/>
                  </a:lnTo>
                  <a:cubicBezTo>
                    <a:pt x="161393" y="359"/>
                    <a:pt x="149195" y="951"/>
                    <a:pt x="140980" y="951"/>
                  </a:cubicBezTo>
                  <a:cubicBezTo>
                    <a:pt x="132764" y="951"/>
                    <a:pt x="120566" y="359"/>
                    <a:pt x="111853" y="63"/>
                  </a:cubicBezTo>
                  <a:lnTo>
                    <a:pt x="111853" y="9242"/>
                  </a:lnTo>
                  <a:cubicBezTo>
                    <a:pt x="137494" y="9242"/>
                    <a:pt x="137494" y="23159"/>
                    <a:pt x="137494" y="31154"/>
                  </a:cubicBezTo>
                  <a:lnTo>
                    <a:pt x="137494" y="157591"/>
                  </a:lnTo>
                  <a:lnTo>
                    <a:pt x="49617" y="3912"/>
                  </a:ln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1A7548E8-A0FD-A353-98CA-E5888000EA94}"/>
                </a:ext>
              </a:extLst>
            </p:cNvPr>
            <p:cNvSpPr/>
            <p:nvPr>
              <p:custDataLst>
                <p:tags r:id="rId182"/>
              </p:custDataLst>
            </p:nvPr>
          </p:nvSpPr>
          <p:spPr>
            <a:xfrm>
              <a:off x="6048551" y="3283986"/>
              <a:ext cx="125219" cy="134135"/>
            </a:xfrm>
            <a:custGeom>
              <a:avLst/>
              <a:gdLst>
                <a:gd name="connsiteX0" fmla="*/ 89455 w 125219"/>
                <a:gd name="connsiteY0" fmla="*/ 107549 h 134135"/>
                <a:gd name="connsiteX1" fmla="*/ 89455 w 125219"/>
                <a:gd name="connsiteY1" fmla="*/ 134199 h 134135"/>
                <a:gd name="connsiteX2" fmla="*/ 125303 w 125219"/>
                <a:gd name="connsiteY2" fmla="*/ 130941 h 134135"/>
                <a:gd name="connsiteX3" fmla="*/ 125303 w 125219"/>
                <a:gd name="connsiteY3" fmla="*/ 121762 h 134135"/>
                <a:gd name="connsiteX4" fmla="*/ 105886 w 125219"/>
                <a:gd name="connsiteY4" fmla="*/ 105180 h 134135"/>
                <a:gd name="connsiteX5" fmla="*/ 105886 w 125219"/>
                <a:gd name="connsiteY5" fmla="*/ 63 h 134135"/>
                <a:gd name="connsiteX6" fmla="*/ 69291 w 125219"/>
                <a:gd name="connsiteY6" fmla="*/ 3320 h 134135"/>
                <a:gd name="connsiteX7" fmla="*/ 69291 w 125219"/>
                <a:gd name="connsiteY7" fmla="*/ 12499 h 134135"/>
                <a:gd name="connsiteX8" fmla="*/ 88709 w 125219"/>
                <a:gd name="connsiteY8" fmla="*/ 29081 h 134135"/>
                <a:gd name="connsiteX9" fmla="*/ 88709 w 125219"/>
                <a:gd name="connsiteY9" fmla="*/ 81788 h 134135"/>
                <a:gd name="connsiteX10" fmla="*/ 58586 w 125219"/>
                <a:gd name="connsiteY10" fmla="*/ 127684 h 134135"/>
                <a:gd name="connsiteX11" fmla="*/ 36679 w 125219"/>
                <a:gd name="connsiteY11" fmla="*/ 98370 h 134135"/>
                <a:gd name="connsiteX12" fmla="*/ 36679 w 125219"/>
                <a:gd name="connsiteY12" fmla="*/ 63 h 134135"/>
                <a:gd name="connsiteX13" fmla="*/ 84 w 125219"/>
                <a:gd name="connsiteY13" fmla="*/ 3320 h 134135"/>
                <a:gd name="connsiteX14" fmla="*/ 84 w 125219"/>
                <a:gd name="connsiteY14" fmla="*/ 12499 h 134135"/>
                <a:gd name="connsiteX15" fmla="*/ 19502 w 125219"/>
                <a:gd name="connsiteY15" fmla="*/ 39741 h 134135"/>
                <a:gd name="connsiteX16" fmla="*/ 19502 w 125219"/>
                <a:gd name="connsiteY16" fmla="*/ 84157 h 134135"/>
                <a:gd name="connsiteX17" fmla="*/ 57342 w 125219"/>
                <a:gd name="connsiteY17" fmla="*/ 134199 h 134135"/>
                <a:gd name="connsiteX18" fmla="*/ 89455 w 125219"/>
                <a:gd name="connsiteY18" fmla="*/ 107549 h 134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5219" h="134135">
                  <a:moveTo>
                    <a:pt x="89455" y="107549"/>
                  </a:moveTo>
                  <a:lnTo>
                    <a:pt x="89455" y="134199"/>
                  </a:lnTo>
                  <a:lnTo>
                    <a:pt x="125303" y="130941"/>
                  </a:lnTo>
                  <a:lnTo>
                    <a:pt x="125303" y="121762"/>
                  </a:lnTo>
                  <a:cubicBezTo>
                    <a:pt x="107877" y="121762"/>
                    <a:pt x="105886" y="119689"/>
                    <a:pt x="105886" y="105180"/>
                  </a:cubicBezTo>
                  <a:lnTo>
                    <a:pt x="105886" y="63"/>
                  </a:lnTo>
                  <a:lnTo>
                    <a:pt x="69291" y="3320"/>
                  </a:lnTo>
                  <a:lnTo>
                    <a:pt x="69291" y="12499"/>
                  </a:lnTo>
                  <a:cubicBezTo>
                    <a:pt x="86717" y="12499"/>
                    <a:pt x="88709" y="14572"/>
                    <a:pt x="88709" y="29081"/>
                  </a:cubicBezTo>
                  <a:lnTo>
                    <a:pt x="88709" y="81788"/>
                  </a:lnTo>
                  <a:cubicBezTo>
                    <a:pt x="88709" y="107549"/>
                    <a:pt x="76759" y="127684"/>
                    <a:pt x="58586" y="127684"/>
                  </a:cubicBezTo>
                  <a:cubicBezTo>
                    <a:pt x="37675" y="127684"/>
                    <a:pt x="36679" y="113767"/>
                    <a:pt x="36679" y="98370"/>
                  </a:cubicBezTo>
                  <a:lnTo>
                    <a:pt x="36679" y="63"/>
                  </a:lnTo>
                  <a:lnTo>
                    <a:pt x="84" y="3320"/>
                  </a:lnTo>
                  <a:lnTo>
                    <a:pt x="84" y="12499"/>
                  </a:lnTo>
                  <a:cubicBezTo>
                    <a:pt x="19502" y="12499"/>
                    <a:pt x="19502" y="13388"/>
                    <a:pt x="19502" y="39741"/>
                  </a:cubicBezTo>
                  <a:lnTo>
                    <a:pt x="19502" y="84157"/>
                  </a:lnTo>
                  <a:cubicBezTo>
                    <a:pt x="19502" y="107253"/>
                    <a:pt x="19502" y="134199"/>
                    <a:pt x="57342" y="134199"/>
                  </a:cubicBezTo>
                  <a:cubicBezTo>
                    <a:pt x="71282" y="134199"/>
                    <a:pt x="82236" y="125908"/>
                    <a:pt x="89455" y="107549"/>
                  </a:cubicBez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DB0C3947-F7C2-F347-6C51-0DCA6A819063}"/>
                </a:ext>
              </a:extLst>
            </p:cNvPr>
            <p:cNvSpPr/>
            <p:nvPr>
              <p:custDataLst>
                <p:tags r:id="rId183"/>
              </p:custDataLst>
            </p:nvPr>
          </p:nvSpPr>
          <p:spPr>
            <a:xfrm>
              <a:off x="6261978" y="3306194"/>
              <a:ext cx="165548" cy="69288"/>
            </a:xfrm>
            <a:custGeom>
              <a:avLst/>
              <a:gdLst>
                <a:gd name="connsiteX0" fmla="*/ 157177 w 165548"/>
                <a:gd name="connsiteY0" fmla="*/ 11907 h 69288"/>
                <a:gd name="connsiteX1" fmla="*/ 165641 w 165548"/>
                <a:gd name="connsiteY1" fmla="*/ 5985 h 69288"/>
                <a:gd name="connsiteX2" fmla="*/ 157426 w 165548"/>
                <a:gd name="connsiteY2" fmla="*/ 63 h 69288"/>
                <a:gd name="connsiteX3" fmla="*/ 8308 w 165548"/>
                <a:gd name="connsiteY3" fmla="*/ 63 h 69288"/>
                <a:gd name="connsiteX4" fmla="*/ 92 w 165548"/>
                <a:gd name="connsiteY4" fmla="*/ 5985 h 69288"/>
                <a:gd name="connsiteX5" fmla="*/ 8557 w 165548"/>
                <a:gd name="connsiteY5" fmla="*/ 11907 h 69288"/>
                <a:gd name="connsiteX6" fmla="*/ 157177 w 165548"/>
                <a:gd name="connsiteY6" fmla="*/ 11907 h 69288"/>
                <a:gd name="connsiteX7" fmla="*/ 157426 w 165548"/>
                <a:gd name="connsiteY7" fmla="*/ 69351 h 69288"/>
                <a:gd name="connsiteX8" fmla="*/ 165641 w 165548"/>
                <a:gd name="connsiteY8" fmla="*/ 63429 h 69288"/>
                <a:gd name="connsiteX9" fmla="*/ 157177 w 165548"/>
                <a:gd name="connsiteY9" fmla="*/ 57507 h 69288"/>
                <a:gd name="connsiteX10" fmla="*/ 8557 w 165548"/>
                <a:gd name="connsiteY10" fmla="*/ 57507 h 69288"/>
                <a:gd name="connsiteX11" fmla="*/ 92 w 165548"/>
                <a:gd name="connsiteY11" fmla="*/ 63429 h 69288"/>
                <a:gd name="connsiteX12" fmla="*/ 8308 w 165548"/>
                <a:gd name="connsiteY12" fmla="*/ 69351 h 69288"/>
                <a:gd name="connsiteX13" fmla="*/ 157426 w 165548"/>
                <a:gd name="connsiteY13" fmla="*/ 69351 h 69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548" h="69288">
                  <a:moveTo>
                    <a:pt x="157177" y="11907"/>
                  </a:moveTo>
                  <a:cubicBezTo>
                    <a:pt x="160911" y="11907"/>
                    <a:pt x="165641" y="11907"/>
                    <a:pt x="165641" y="5985"/>
                  </a:cubicBezTo>
                  <a:cubicBezTo>
                    <a:pt x="165641" y="63"/>
                    <a:pt x="160911" y="63"/>
                    <a:pt x="157426" y="63"/>
                  </a:cubicBezTo>
                  <a:lnTo>
                    <a:pt x="8308" y="63"/>
                  </a:lnTo>
                  <a:cubicBezTo>
                    <a:pt x="4822" y="63"/>
                    <a:pt x="92" y="63"/>
                    <a:pt x="92" y="5985"/>
                  </a:cubicBezTo>
                  <a:cubicBezTo>
                    <a:pt x="92" y="11907"/>
                    <a:pt x="4822" y="11907"/>
                    <a:pt x="8557" y="11907"/>
                  </a:cubicBezTo>
                  <a:lnTo>
                    <a:pt x="157177" y="11907"/>
                  </a:lnTo>
                  <a:close/>
                  <a:moveTo>
                    <a:pt x="157426" y="69351"/>
                  </a:moveTo>
                  <a:cubicBezTo>
                    <a:pt x="160911" y="69351"/>
                    <a:pt x="165641" y="69351"/>
                    <a:pt x="165641" y="63429"/>
                  </a:cubicBezTo>
                  <a:cubicBezTo>
                    <a:pt x="165641" y="57507"/>
                    <a:pt x="160911" y="57507"/>
                    <a:pt x="157177" y="57507"/>
                  </a:cubicBezTo>
                  <a:lnTo>
                    <a:pt x="8557" y="57507"/>
                  </a:lnTo>
                  <a:cubicBezTo>
                    <a:pt x="4822" y="57507"/>
                    <a:pt x="92" y="57507"/>
                    <a:pt x="92" y="63429"/>
                  </a:cubicBezTo>
                  <a:cubicBezTo>
                    <a:pt x="92" y="69351"/>
                    <a:pt x="4822" y="69351"/>
                    <a:pt x="8308" y="69351"/>
                  </a:cubicBezTo>
                  <a:lnTo>
                    <a:pt x="157426" y="69351"/>
                  </a:ln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F0E04A83-8328-CE5E-A462-F513E5BB0073}"/>
                </a:ext>
              </a:extLst>
            </p:cNvPr>
            <p:cNvSpPr/>
            <p:nvPr>
              <p:custDataLst>
                <p:tags r:id="rId184"/>
              </p:custDataLst>
            </p:nvPr>
          </p:nvSpPr>
          <p:spPr>
            <a:xfrm>
              <a:off x="6524006" y="3206110"/>
              <a:ext cx="124223" cy="269456"/>
            </a:xfrm>
            <a:custGeom>
              <a:avLst/>
              <a:gdLst>
                <a:gd name="connsiteX0" fmla="*/ 78272 w 124223"/>
                <a:gd name="connsiteY0" fmla="*/ 90375 h 269456"/>
                <a:gd name="connsiteX1" fmla="*/ 99681 w 124223"/>
                <a:gd name="connsiteY1" fmla="*/ 90375 h 269456"/>
                <a:gd name="connsiteX2" fmla="*/ 107149 w 124223"/>
                <a:gd name="connsiteY2" fmla="*/ 84453 h 269456"/>
                <a:gd name="connsiteX3" fmla="*/ 100428 w 124223"/>
                <a:gd name="connsiteY3" fmla="*/ 81196 h 269456"/>
                <a:gd name="connsiteX4" fmla="*/ 79765 w 124223"/>
                <a:gd name="connsiteY4" fmla="*/ 81196 h 269456"/>
                <a:gd name="connsiteX5" fmla="*/ 84993 w 124223"/>
                <a:gd name="connsiteY5" fmla="*/ 47440 h 269456"/>
                <a:gd name="connsiteX6" fmla="*/ 90968 w 124223"/>
                <a:gd name="connsiteY6" fmla="*/ 16645 h 269456"/>
                <a:gd name="connsiteX7" fmla="*/ 102668 w 124223"/>
                <a:gd name="connsiteY7" fmla="*/ 6577 h 269456"/>
                <a:gd name="connsiteX8" fmla="*/ 114867 w 124223"/>
                <a:gd name="connsiteY8" fmla="*/ 11907 h 269456"/>
                <a:gd name="connsiteX9" fmla="*/ 101424 w 124223"/>
                <a:gd name="connsiteY9" fmla="*/ 27897 h 269456"/>
                <a:gd name="connsiteX10" fmla="*/ 110635 w 124223"/>
                <a:gd name="connsiteY10" fmla="*/ 38260 h 269456"/>
                <a:gd name="connsiteX11" fmla="*/ 124327 w 124223"/>
                <a:gd name="connsiteY11" fmla="*/ 20494 h 269456"/>
                <a:gd name="connsiteX12" fmla="*/ 102668 w 124223"/>
                <a:gd name="connsiteY12" fmla="*/ 63 h 269456"/>
                <a:gd name="connsiteX13" fmla="*/ 71052 w 124223"/>
                <a:gd name="connsiteY13" fmla="*/ 34707 h 269456"/>
                <a:gd name="connsiteX14" fmla="*/ 62837 w 124223"/>
                <a:gd name="connsiteY14" fmla="*/ 81196 h 269456"/>
                <a:gd name="connsiteX15" fmla="*/ 45660 w 124223"/>
                <a:gd name="connsiteY15" fmla="*/ 81196 h 269456"/>
                <a:gd name="connsiteX16" fmla="*/ 38192 w 124223"/>
                <a:gd name="connsiteY16" fmla="*/ 86822 h 269456"/>
                <a:gd name="connsiteX17" fmla="*/ 45162 w 124223"/>
                <a:gd name="connsiteY17" fmla="*/ 90375 h 269456"/>
                <a:gd name="connsiteX18" fmla="*/ 61592 w 124223"/>
                <a:gd name="connsiteY18" fmla="*/ 90375 h 269456"/>
                <a:gd name="connsiteX19" fmla="*/ 42922 w 124223"/>
                <a:gd name="connsiteY19" fmla="*/ 207337 h 269456"/>
                <a:gd name="connsiteX20" fmla="*/ 21263 w 124223"/>
                <a:gd name="connsiteY20" fmla="*/ 263005 h 269456"/>
                <a:gd name="connsiteX21" fmla="*/ 9314 w 124223"/>
                <a:gd name="connsiteY21" fmla="*/ 257675 h 269456"/>
                <a:gd name="connsiteX22" fmla="*/ 23006 w 124223"/>
                <a:gd name="connsiteY22" fmla="*/ 241685 h 269456"/>
                <a:gd name="connsiteX23" fmla="*/ 13795 w 124223"/>
                <a:gd name="connsiteY23" fmla="*/ 231321 h 269456"/>
                <a:gd name="connsiteX24" fmla="*/ 103 w 124223"/>
                <a:gd name="connsiteY24" fmla="*/ 249088 h 269456"/>
                <a:gd name="connsiteX25" fmla="*/ 21263 w 124223"/>
                <a:gd name="connsiteY25" fmla="*/ 269519 h 269456"/>
                <a:gd name="connsiteX26" fmla="*/ 49394 w 124223"/>
                <a:gd name="connsiteY26" fmla="*/ 240797 h 269456"/>
                <a:gd name="connsiteX27" fmla="*/ 63335 w 124223"/>
                <a:gd name="connsiteY27" fmla="*/ 184240 h 269456"/>
                <a:gd name="connsiteX28" fmla="*/ 78272 w 124223"/>
                <a:gd name="connsiteY28" fmla="*/ 90375 h 26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4223" h="269456">
                  <a:moveTo>
                    <a:pt x="78272" y="90375"/>
                  </a:moveTo>
                  <a:lnTo>
                    <a:pt x="99681" y="90375"/>
                  </a:lnTo>
                  <a:cubicBezTo>
                    <a:pt x="104660" y="90375"/>
                    <a:pt x="107149" y="90375"/>
                    <a:pt x="107149" y="84453"/>
                  </a:cubicBezTo>
                  <a:cubicBezTo>
                    <a:pt x="107149" y="81196"/>
                    <a:pt x="104660" y="81196"/>
                    <a:pt x="100428" y="81196"/>
                  </a:cubicBezTo>
                  <a:lnTo>
                    <a:pt x="79765" y="81196"/>
                  </a:lnTo>
                  <a:lnTo>
                    <a:pt x="84993" y="47440"/>
                  </a:lnTo>
                  <a:cubicBezTo>
                    <a:pt x="85989" y="41221"/>
                    <a:pt x="89474" y="20198"/>
                    <a:pt x="90968" y="16645"/>
                  </a:cubicBezTo>
                  <a:cubicBezTo>
                    <a:pt x="93208" y="11019"/>
                    <a:pt x="97440" y="6577"/>
                    <a:pt x="102668" y="6577"/>
                  </a:cubicBezTo>
                  <a:cubicBezTo>
                    <a:pt x="103664" y="6577"/>
                    <a:pt x="110137" y="6577"/>
                    <a:pt x="114867" y="11907"/>
                  </a:cubicBezTo>
                  <a:cubicBezTo>
                    <a:pt x="103913" y="13091"/>
                    <a:pt x="101424" y="23455"/>
                    <a:pt x="101424" y="27897"/>
                  </a:cubicBezTo>
                  <a:cubicBezTo>
                    <a:pt x="101424" y="34707"/>
                    <a:pt x="105905" y="38260"/>
                    <a:pt x="110635" y="38260"/>
                  </a:cubicBezTo>
                  <a:cubicBezTo>
                    <a:pt x="117107" y="38260"/>
                    <a:pt x="124327" y="31746"/>
                    <a:pt x="124327" y="20494"/>
                  </a:cubicBezTo>
                  <a:cubicBezTo>
                    <a:pt x="124327" y="6873"/>
                    <a:pt x="112875" y="63"/>
                    <a:pt x="102668" y="63"/>
                  </a:cubicBezTo>
                  <a:cubicBezTo>
                    <a:pt x="94204" y="63"/>
                    <a:pt x="78521" y="5393"/>
                    <a:pt x="71052" y="34707"/>
                  </a:cubicBezTo>
                  <a:cubicBezTo>
                    <a:pt x="69559" y="40925"/>
                    <a:pt x="68812" y="43886"/>
                    <a:pt x="62837" y="81196"/>
                  </a:cubicBezTo>
                  <a:lnTo>
                    <a:pt x="45660" y="81196"/>
                  </a:lnTo>
                  <a:cubicBezTo>
                    <a:pt x="40930" y="81196"/>
                    <a:pt x="38192" y="81196"/>
                    <a:pt x="38192" y="86822"/>
                  </a:cubicBezTo>
                  <a:cubicBezTo>
                    <a:pt x="38192" y="90375"/>
                    <a:pt x="40432" y="90375"/>
                    <a:pt x="45162" y="90375"/>
                  </a:cubicBezTo>
                  <a:lnTo>
                    <a:pt x="61592" y="90375"/>
                  </a:lnTo>
                  <a:lnTo>
                    <a:pt x="42922" y="207337"/>
                  </a:lnTo>
                  <a:cubicBezTo>
                    <a:pt x="38441" y="236059"/>
                    <a:pt x="34208" y="263005"/>
                    <a:pt x="21263" y="263005"/>
                  </a:cubicBezTo>
                  <a:cubicBezTo>
                    <a:pt x="20268" y="263005"/>
                    <a:pt x="14044" y="263005"/>
                    <a:pt x="9314" y="257675"/>
                  </a:cubicBezTo>
                  <a:cubicBezTo>
                    <a:pt x="20765" y="256786"/>
                    <a:pt x="23006" y="246127"/>
                    <a:pt x="23006" y="241685"/>
                  </a:cubicBezTo>
                  <a:cubicBezTo>
                    <a:pt x="23006" y="234875"/>
                    <a:pt x="18525" y="231321"/>
                    <a:pt x="13795" y="231321"/>
                  </a:cubicBezTo>
                  <a:cubicBezTo>
                    <a:pt x="7322" y="231321"/>
                    <a:pt x="103" y="237836"/>
                    <a:pt x="103" y="249088"/>
                  </a:cubicBezTo>
                  <a:cubicBezTo>
                    <a:pt x="103" y="262412"/>
                    <a:pt x="11057" y="269519"/>
                    <a:pt x="21263" y="269519"/>
                  </a:cubicBezTo>
                  <a:cubicBezTo>
                    <a:pt x="34955" y="269519"/>
                    <a:pt x="44913" y="252049"/>
                    <a:pt x="49394" y="240797"/>
                  </a:cubicBezTo>
                  <a:cubicBezTo>
                    <a:pt x="57360" y="222142"/>
                    <a:pt x="63086" y="186313"/>
                    <a:pt x="63335" y="184240"/>
                  </a:cubicBezTo>
                  <a:lnTo>
                    <a:pt x="78272" y="90375"/>
                  </a:ln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5604FAFD-E0B3-DE53-7C2D-1F5F3C47D010}"/>
                </a:ext>
              </a:extLst>
            </p:cNvPr>
            <p:cNvSpPr/>
            <p:nvPr>
              <p:custDataLst>
                <p:tags r:id="rId185"/>
              </p:custDataLst>
            </p:nvPr>
          </p:nvSpPr>
          <p:spPr>
            <a:xfrm>
              <a:off x="6725623" y="3192786"/>
              <a:ext cx="57755" cy="296105"/>
            </a:xfrm>
            <a:custGeom>
              <a:avLst/>
              <a:gdLst>
                <a:gd name="connsiteX0" fmla="*/ 57866 w 57755"/>
                <a:gd name="connsiteY0" fmla="*/ 293207 h 296105"/>
                <a:gd name="connsiteX1" fmla="*/ 53634 w 57755"/>
                <a:gd name="connsiteY1" fmla="*/ 286693 h 296105"/>
                <a:gd name="connsiteX2" fmla="*/ 14549 w 57755"/>
                <a:gd name="connsiteY2" fmla="*/ 148116 h 296105"/>
                <a:gd name="connsiteX3" fmla="*/ 54630 w 57755"/>
                <a:gd name="connsiteY3" fmla="*/ 8058 h 296105"/>
                <a:gd name="connsiteX4" fmla="*/ 57866 w 57755"/>
                <a:gd name="connsiteY4" fmla="*/ 3024 h 296105"/>
                <a:gd name="connsiteX5" fmla="*/ 55376 w 57755"/>
                <a:gd name="connsiteY5" fmla="*/ 63 h 296105"/>
                <a:gd name="connsiteX6" fmla="*/ 15794 w 57755"/>
                <a:gd name="connsiteY6" fmla="*/ 57803 h 296105"/>
                <a:gd name="connsiteX7" fmla="*/ 111 w 57755"/>
                <a:gd name="connsiteY7" fmla="*/ 148116 h 296105"/>
                <a:gd name="connsiteX8" fmla="*/ 16541 w 57755"/>
                <a:gd name="connsiteY8" fmla="*/ 240501 h 296105"/>
                <a:gd name="connsiteX9" fmla="*/ 55376 w 57755"/>
                <a:gd name="connsiteY9" fmla="*/ 296168 h 296105"/>
                <a:gd name="connsiteX10" fmla="*/ 57866 w 57755"/>
                <a:gd name="connsiteY10" fmla="*/ 293207 h 29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755" h="296105">
                  <a:moveTo>
                    <a:pt x="57866" y="293207"/>
                  </a:moveTo>
                  <a:cubicBezTo>
                    <a:pt x="57866" y="292319"/>
                    <a:pt x="57866" y="291727"/>
                    <a:pt x="53634" y="286693"/>
                  </a:cubicBezTo>
                  <a:cubicBezTo>
                    <a:pt x="22516" y="249384"/>
                    <a:pt x="14549" y="193420"/>
                    <a:pt x="14549" y="148116"/>
                  </a:cubicBezTo>
                  <a:cubicBezTo>
                    <a:pt x="14549" y="96593"/>
                    <a:pt x="24009" y="45071"/>
                    <a:pt x="54630" y="8058"/>
                  </a:cubicBezTo>
                  <a:cubicBezTo>
                    <a:pt x="57866" y="4504"/>
                    <a:pt x="57866" y="3912"/>
                    <a:pt x="57866" y="3024"/>
                  </a:cubicBezTo>
                  <a:cubicBezTo>
                    <a:pt x="57866" y="951"/>
                    <a:pt x="56870" y="63"/>
                    <a:pt x="55376" y="63"/>
                  </a:cubicBezTo>
                  <a:cubicBezTo>
                    <a:pt x="52887" y="63"/>
                    <a:pt x="30482" y="20198"/>
                    <a:pt x="15794" y="57803"/>
                  </a:cubicBezTo>
                  <a:cubicBezTo>
                    <a:pt x="3098" y="90375"/>
                    <a:pt x="111" y="123243"/>
                    <a:pt x="111" y="148116"/>
                  </a:cubicBezTo>
                  <a:cubicBezTo>
                    <a:pt x="111" y="171212"/>
                    <a:pt x="2849" y="207041"/>
                    <a:pt x="16541" y="240501"/>
                  </a:cubicBezTo>
                  <a:cubicBezTo>
                    <a:pt x="31478" y="276922"/>
                    <a:pt x="52887" y="296168"/>
                    <a:pt x="55376" y="296168"/>
                  </a:cubicBezTo>
                  <a:cubicBezTo>
                    <a:pt x="56870" y="296168"/>
                    <a:pt x="57866" y="295280"/>
                    <a:pt x="57866" y="293207"/>
                  </a:cubicBez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0A27F5FE-5DE2-C2CB-22FE-68EC822A2148}"/>
                </a:ext>
              </a:extLst>
            </p:cNvPr>
            <p:cNvSpPr/>
            <p:nvPr>
              <p:custDataLst>
                <p:tags r:id="rId186"/>
              </p:custDataLst>
            </p:nvPr>
          </p:nvSpPr>
          <p:spPr>
            <a:xfrm>
              <a:off x="6806503" y="3212625"/>
              <a:ext cx="173514" cy="208754"/>
            </a:xfrm>
            <a:custGeom>
              <a:avLst/>
              <a:gdLst>
                <a:gd name="connsiteX0" fmla="*/ 47165 w 173514"/>
                <a:gd name="connsiteY0" fmla="*/ 97778 h 208754"/>
                <a:gd name="connsiteX1" fmla="*/ 47165 w 173514"/>
                <a:gd name="connsiteY1" fmla="*/ 21086 h 208754"/>
                <a:gd name="connsiteX2" fmla="*/ 52642 w 173514"/>
                <a:gd name="connsiteY2" fmla="*/ 9834 h 208754"/>
                <a:gd name="connsiteX3" fmla="*/ 67330 w 173514"/>
                <a:gd name="connsiteY3" fmla="*/ 9242 h 208754"/>
                <a:gd name="connsiteX4" fmla="*/ 117617 w 173514"/>
                <a:gd name="connsiteY4" fmla="*/ 53362 h 208754"/>
                <a:gd name="connsiteX5" fmla="*/ 74798 w 173514"/>
                <a:gd name="connsiteY5" fmla="*/ 97778 h 208754"/>
                <a:gd name="connsiteX6" fmla="*/ 47165 w 173514"/>
                <a:gd name="connsiteY6" fmla="*/ 97778 h 208754"/>
                <a:gd name="connsiteX7" fmla="*/ 99692 w 173514"/>
                <a:gd name="connsiteY7" fmla="*/ 101627 h 208754"/>
                <a:gd name="connsiteX8" fmla="*/ 143258 w 173514"/>
                <a:gd name="connsiteY8" fmla="*/ 53362 h 208754"/>
                <a:gd name="connsiteX9" fmla="*/ 78283 w 173514"/>
                <a:gd name="connsiteY9" fmla="*/ 63 h 208754"/>
                <a:gd name="connsiteX10" fmla="*/ 114 w 173514"/>
                <a:gd name="connsiteY10" fmla="*/ 63 h 208754"/>
                <a:gd name="connsiteX11" fmla="*/ 114 w 173514"/>
                <a:gd name="connsiteY11" fmla="*/ 9242 h 208754"/>
                <a:gd name="connsiteX12" fmla="*/ 6089 w 173514"/>
                <a:gd name="connsiteY12" fmla="*/ 9242 h 208754"/>
                <a:gd name="connsiteX13" fmla="*/ 25756 w 173514"/>
                <a:gd name="connsiteY13" fmla="*/ 23159 h 208754"/>
                <a:gd name="connsiteX14" fmla="*/ 25756 w 173514"/>
                <a:gd name="connsiteY14" fmla="*/ 179207 h 208754"/>
                <a:gd name="connsiteX15" fmla="*/ 6089 w 173514"/>
                <a:gd name="connsiteY15" fmla="*/ 193124 h 208754"/>
                <a:gd name="connsiteX16" fmla="*/ 114 w 173514"/>
                <a:gd name="connsiteY16" fmla="*/ 193124 h 208754"/>
                <a:gd name="connsiteX17" fmla="*/ 114 w 173514"/>
                <a:gd name="connsiteY17" fmla="*/ 202303 h 208754"/>
                <a:gd name="connsiteX18" fmla="*/ 36460 w 173514"/>
                <a:gd name="connsiteY18" fmla="*/ 201415 h 208754"/>
                <a:gd name="connsiteX19" fmla="*/ 72806 w 173514"/>
                <a:gd name="connsiteY19" fmla="*/ 202303 h 208754"/>
                <a:gd name="connsiteX20" fmla="*/ 72806 w 173514"/>
                <a:gd name="connsiteY20" fmla="*/ 193124 h 208754"/>
                <a:gd name="connsiteX21" fmla="*/ 66832 w 173514"/>
                <a:gd name="connsiteY21" fmla="*/ 193124 h 208754"/>
                <a:gd name="connsiteX22" fmla="*/ 47165 w 173514"/>
                <a:gd name="connsiteY22" fmla="*/ 179207 h 208754"/>
                <a:gd name="connsiteX23" fmla="*/ 47165 w 173514"/>
                <a:gd name="connsiteY23" fmla="*/ 104292 h 208754"/>
                <a:gd name="connsiteX24" fmla="*/ 75794 w 173514"/>
                <a:gd name="connsiteY24" fmla="*/ 104292 h 208754"/>
                <a:gd name="connsiteX25" fmla="*/ 98946 w 173514"/>
                <a:gd name="connsiteY25" fmla="*/ 114360 h 208754"/>
                <a:gd name="connsiteX26" fmla="*/ 108406 w 173514"/>
                <a:gd name="connsiteY26" fmla="*/ 154038 h 208754"/>
                <a:gd name="connsiteX27" fmla="*/ 118612 w 173514"/>
                <a:gd name="connsiteY27" fmla="*/ 196381 h 208754"/>
                <a:gd name="connsiteX28" fmla="*/ 149979 w 173514"/>
                <a:gd name="connsiteY28" fmla="*/ 208817 h 208754"/>
                <a:gd name="connsiteX29" fmla="*/ 173629 w 173514"/>
                <a:gd name="connsiteY29" fmla="*/ 176246 h 208754"/>
                <a:gd name="connsiteX30" fmla="*/ 170393 w 173514"/>
                <a:gd name="connsiteY30" fmla="*/ 171212 h 208754"/>
                <a:gd name="connsiteX31" fmla="*/ 167406 w 173514"/>
                <a:gd name="connsiteY31" fmla="*/ 175949 h 208754"/>
                <a:gd name="connsiteX32" fmla="*/ 150975 w 173514"/>
                <a:gd name="connsiteY32" fmla="*/ 202303 h 208754"/>
                <a:gd name="connsiteX33" fmla="*/ 133300 w 173514"/>
                <a:gd name="connsiteY33" fmla="*/ 159664 h 208754"/>
                <a:gd name="connsiteX34" fmla="*/ 130064 w 173514"/>
                <a:gd name="connsiteY34" fmla="*/ 135975 h 208754"/>
                <a:gd name="connsiteX35" fmla="*/ 99692 w 173514"/>
                <a:gd name="connsiteY35" fmla="*/ 101627 h 20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3514" h="208754">
                  <a:moveTo>
                    <a:pt x="47165" y="97778"/>
                  </a:moveTo>
                  <a:lnTo>
                    <a:pt x="47165" y="21086"/>
                  </a:lnTo>
                  <a:cubicBezTo>
                    <a:pt x="47165" y="14276"/>
                    <a:pt x="47165" y="10723"/>
                    <a:pt x="52642" y="9834"/>
                  </a:cubicBezTo>
                  <a:cubicBezTo>
                    <a:pt x="55131" y="9242"/>
                    <a:pt x="62351" y="9242"/>
                    <a:pt x="67330" y="9242"/>
                  </a:cubicBezTo>
                  <a:cubicBezTo>
                    <a:pt x="89735" y="9242"/>
                    <a:pt x="117617" y="10426"/>
                    <a:pt x="117617" y="53362"/>
                  </a:cubicBezTo>
                  <a:cubicBezTo>
                    <a:pt x="117617" y="73793"/>
                    <a:pt x="111642" y="97778"/>
                    <a:pt x="74798" y="97778"/>
                  </a:cubicBezTo>
                  <a:lnTo>
                    <a:pt x="47165" y="97778"/>
                  </a:lnTo>
                  <a:close/>
                  <a:moveTo>
                    <a:pt x="99692" y="101627"/>
                  </a:moveTo>
                  <a:cubicBezTo>
                    <a:pt x="123840" y="94520"/>
                    <a:pt x="143258" y="76458"/>
                    <a:pt x="143258" y="53362"/>
                  </a:cubicBezTo>
                  <a:cubicBezTo>
                    <a:pt x="143258" y="24936"/>
                    <a:pt x="114878" y="63"/>
                    <a:pt x="78283" y="63"/>
                  </a:cubicBezTo>
                  <a:lnTo>
                    <a:pt x="114" y="63"/>
                  </a:lnTo>
                  <a:lnTo>
                    <a:pt x="114" y="9242"/>
                  </a:lnTo>
                  <a:lnTo>
                    <a:pt x="6089" y="9242"/>
                  </a:lnTo>
                  <a:cubicBezTo>
                    <a:pt x="25258" y="9242"/>
                    <a:pt x="25756" y="12499"/>
                    <a:pt x="25756" y="23159"/>
                  </a:cubicBezTo>
                  <a:lnTo>
                    <a:pt x="25756" y="179207"/>
                  </a:lnTo>
                  <a:cubicBezTo>
                    <a:pt x="25756" y="189866"/>
                    <a:pt x="25258" y="193124"/>
                    <a:pt x="6089" y="193124"/>
                  </a:cubicBezTo>
                  <a:lnTo>
                    <a:pt x="114" y="193124"/>
                  </a:lnTo>
                  <a:lnTo>
                    <a:pt x="114" y="202303"/>
                  </a:lnTo>
                  <a:cubicBezTo>
                    <a:pt x="9077" y="201415"/>
                    <a:pt x="26752" y="201415"/>
                    <a:pt x="36460" y="201415"/>
                  </a:cubicBezTo>
                  <a:cubicBezTo>
                    <a:pt x="46169" y="201415"/>
                    <a:pt x="63844" y="201415"/>
                    <a:pt x="72806" y="202303"/>
                  </a:cubicBezTo>
                  <a:lnTo>
                    <a:pt x="72806" y="193124"/>
                  </a:lnTo>
                  <a:lnTo>
                    <a:pt x="66832" y="193124"/>
                  </a:lnTo>
                  <a:cubicBezTo>
                    <a:pt x="47663" y="193124"/>
                    <a:pt x="47165" y="189866"/>
                    <a:pt x="47165" y="179207"/>
                  </a:cubicBezTo>
                  <a:lnTo>
                    <a:pt x="47165" y="104292"/>
                  </a:lnTo>
                  <a:lnTo>
                    <a:pt x="75794" y="104292"/>
                  </a:lnTo>
                  <a:cubicBezTo>
                    <a:pt x="79777" y="104292"/>
                    <a:pt x="90233" y="104292"/>
                    <a:pt x="98946" y="114360"/>
                  </a:cubicBezTo>
                  <a:cubicBezTo>
                    <a:pt x="108406" y="125019"/>
                    <a:pt x="108406" y="134199"/>
                    <a:pt x="108406" y="154038"/>
                  </a:cubicBezTo>
                  <a:cubicBezTo>
                    <a:pt x="108406" y="173285"/>
                    <a:pt x="108406" y="185129"/>
                    <a:pt x="118612" y="196381"/>
                  </a:cubicBezTo>
                  <a:cubicBezTo>
                    <a:pt x="128819" y="207041"/>
                    <a:pt x="142511" y="208817"/>
                    <a:pt x="149979" y="208817"/>
                  </a:cubicBezTo>
                  <a:cubicBezTo>
                    <a:pt x="169397" y="208817"/>
                    <a:pt x="173629" y="184537"/>
                    <a:pt x="173629" y="176246"/>
                  </a:cubicBezTo>
                  <a:cubicBezTo>
                    <a:pt x="173629" y="174469"/>
                    <a:pt x="173629" y="171212"/>
                    <a:pt x="170393" y="171212"/>
                  </a:cubicBezTo>
                  <a:cubicBezTo>
                    <a:pt x="167654" y="171212"/>
                    <a:pt x="167654" y="173877"/>
                    <a:pt x="167406" y="175949"/>
                  </a:cubicBezTo>
                  <a:cubicBezTo>
                    <a:pt x="165912" y="196973"/>
                    <a:pt x="157199" y="202303"/>
                    <a:pt x="150975" y="202303"/>
                  </a:cubicBezTo>
                  <a:cubicBezTo>
                    <a:pt x="138777" y="202303"/>
                    <a:pt x="136785" y="187201"/>
                    <a:pt x="133300" y="159664"/>
                  </a:cubicBezTo>
                  <a:lnTo>
                    <a:pt x="130064" y="135975"/>
                  </a:lnTo>
                  <a:cubicBezTo>
                    <a:pt x="125583" y="117024"/>
                    <a:pt x="113384" y="107253"/>
                    <a:pt x="99692" y="101627"/>
                  </a:cubicBez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7958FEF4-54ED-9A11-D528-48846F7369BE}"/>
                </a:ext>
              </a:extLst>
            </p:cNvPr>
            <p:cNvSpPr/>
            <p:nvPr>
              <p:custDataLst>
                <p:tags r:id="rId187"/>
              </p:custDataLst>
            </p:nvPr>
          </p:nvSpPr>
          <p:spPr>
            <a:xfrm>
              <a:off x="6988012" y="3282209"/>
              <a:ext cx="96341" cy="135912"/>
            </a:xfrm>
            <a:custGeom>
              <a:avLst/>
              <a:gdLst>
                <a:gd name="connsiteX0" fmla="*/ 21033 w 96341"/>
                <a:gd name="connsiteY0" fmla="*/ 58099 h 135912"/>
                <a:gd name="connsiteX1" fmla="*/ 51902 w 96341"/>
                <a:gd name="connsiteY1" fmla="*/ 6577 h 135912"/>
                <a:gd name="connsiteX2" fmla="*/ 80033 w 96341"/>
                <a:gd name="connsiteY2" fmla="*/ 58099 h 135912"/>
                <a:gd name="connsiteX3" fmla="*/ 21033 w 96341"/>
                <a:gd name="connsiteY3" fmla="*/ 58099 h 135912"/>
                <a:gd name="connsiteX4" fmla="*/ 20784 w 96341"/>
                <a:gd name="connsiteY4" fmla="*/ 64318 h 135912"/>
                <a:gd name="connsiteX5" fmla="*/ 90240 w 96341"/>
                <a:gd name="connsiteY5" fmla="*/ 64318 h 135912"/>
                <a:gd name="connsiteX6" fmla="*/ 96464 w 96341"/>
                <a:gd name="connsiteY6" fmla="*/ 58099 h 135912"/>
                <a:gd name="connsiteX7" fmla="*/ 51902 w 96341"/>
                <a:gd name="connsiteY7" fmla="*/ 63 h 135912"/>
                <a:gd name="connsiteX8" fmla="*/ 122 w 96341"/>
                <a:gd name="connsiteY8" fmla="*/ 67575 h 135912"/>
                <a:gd name="connsiteX9" fmla="*/ 54890 w 96341"/>
                <a:gd name="connsiteY9" fmla="*/ 135975 h 135912"/>
                <a:gd name="connsiteX10" fmla="*/ 96464 w 96341"/>
                <a:gd name="connsiteY10" fmla="*/ 97482 h 135912"/>
                <a:gd name="connsiteX11" fmla="*/ 93227 w 96341"/>
                <a:gd name="connsiteY11" fmla="*/ 93928 h 135912"/>
                <a:gd name="connsiteX12" fmla="*/ 89991 w 96341"/>
                <a:gd name="connsiteY12" fmla="*/ 98074 h 135912"/>
                <a:gd name="connsiteX13" fmla="*/ 56383 w 96341"/>
                <a:gd name="connsiteY13" fmla="*/ 128573 h 135912"/>
                <a:gd name="connsiteX14" fmla="*/ 28253 w 96341"/>
                <a:gd name="connsiteY14" fmla="*/ 108734 h 135912"/>
                <a:gd name="connsiteX15" fmla="*/ 20784 w 96341"/>
                <a:gd name="connsiteY15" fmla="*/ 64318 h 13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6341" h="135912">
                  <a:moveTo>
                    <a:pt x="21033" y="58099"/>
                  </a:moveTo>
                  <a:cubicBezTo>
                    <a:pt x="22527" y="13980"/>
                    <a:pt x="43438" y="6577"/>
                    <a:pt x="51902" y="6577"/>
                  </a:cubicBezTo>
                  <a:cubicBezTo>
                    <a:pt x="77544" y="6577"/>
                    <a:pt x="80033" y="46551"/>
                    <a:pt x="80033" y="58099"/>
                  </a:cubicBezTo>
                  <a:lnTo>
                    <a:pt x="21033" y="58099"/>
                  </a:lnTo>
                  <a:close/>
                  <a:moveTo>
                    <a:pt x="20784" y="64318"/>
                  </a:moveTo>
                  <a:lnTo>
                    <a:pt x="90240" y="64318"/>
                  </a:lnTo>
                  <a:cubicBezTo>
                    <a:pt x="95717" y="64318"/>
                    <a:pt x="96464" y="64318"/>
                    <a:pt x="96464" y="58099"/>
                  </a:cubicBezTo>
                  <a:cubicBezTo>
                    <a:pt x="96464" y="28785"/>
                    <a:pt x="83020" y="63"/>
                    <a:pt x="51902" y="63"/>
                  </a:cubicBezTo>
                  <a:cubicBezTo>
                    <a:pt x="23025" y="63"/>
                    <a:pt x="122" y="30562"/>
                    <a:pt x="122" y="67575"/>
                  </a:cubicBezTo>
                  <a:cubicBezTo>
                    <a:pt x="122" y="107253"/>
                    <a:pt x="26261" y="135975"/>
                    <a:pt x="54890" y="135975"/>
                  </a:cubicBezTo>
                  <a:cubicBezTo>
                    <a:pt x="85261" y="135975"/>
                    <a:pt x="96464" y="103108"/>
                    <a:pt x="96464" y="97482"/>
                  </a:cubicBezTo>
                  <a:cubicBezTo>
                    <a:pt x="96464" y="94520"/>
                    <a:pt x="94472" y="93928"/>
                    <a:pt x="93227" y="93928"/>
                  </a:cubicBezTo>
                  <a:cubicBezTo>
                    <a:pt x="90987" y="93928"/>
                    <a:pt x="90489" y="95705"/>
                    <a:pt x="89991" y="98074"/>
                  </a:cubicBezTo>
                  <a:cubicBezTo>
                    <a:pt x="81278" y="128573"/>
                    <a:pt x="58873" y="128573"/>
                    <a:pt x="56383" y="128573"/>
                  </a:cubicBezTo>
                  <a:cubicBezTo>
                    <a:pt x="43936" y="128573"/>
                    <a:pt x="33978" y="119689"/>
                    <a:pt x="28253" y="108734"/>
                  </a:cubicBezTo>
                  <a:cubicBezTo>
                    <a:pt x="20784" y="94520"/>
                    <a:pt x="20784" y="74977"/>
                    <a:pt x="20784" y="64318"/>
                  </a:cubicBez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2542815B-37D1-2808-D723-150911CEA61F}"/>
                </a:ext>
              </a:extLst>
            </p:cNvPr>
            <p:cNvSpPr/>
            <p:nvPr>
              <p:custDataLst>
                <p:tags r:id="rId188"/>
              </p:custDataLst>
            </p:nvPr>
          </p:nvSpPr>
          <p:spPr>
            <a:xfrm>
              <a:off x="7105873" y="3192786"/>
              <a:ext cx="57755" cy="296105"/>
            </a:xfrm>
            <a:custGeom>
              <a:avLst/>
              <a:gdLst>
                <a:gd name="connsiteX0" fmla="*/ 57881 w 57755"/>
                <a:gd name="connsiteY0" fmla="*/ 148116 h 296105"/>
                <a:gd name="connsiteX1" fmla="*/ 41451 w 57755"/>
                <a:gd name="connsiteY1" fmla="*/ 55731 h 296105"/>
                <a:gd name="connsiteX2" fmla="*/ 2616 w 57755"/>
                <a:gd name="connsiteY2" fmla="*/ 63 h 296105"/>
                <a:gd name="connsiteX3" fmla="*/ 126 w 57755"/>
                <a:gd name="connsiteY3" fmla="*/ 3024 h 296105"/>
                <a:gd name="connsiteX4" fmla="*/ 4856 w 57755"/>
                <a:gd name="connsiteY4" fmla="*/ 9834 h 296105"/>
                <a:gd name="connsiteX5" fmla="*/ 43443 w 57755"/>
                <a:gd name="connsiteY5" fmla="*/ 148116 h 296105"/>
                <a:gd name="connsiteX6" fmla="*/ 3363 w 57755"/>
                <a:gd name="connsiteY6" fmla="*/ 288174 h 296105"/>
                <a:gd name="connsiteX7" fmla="*/ 126 w 57755"/>
                <a:gd name="connsiteY7" fmla="*/ 293207 h 296105"/>
                <a:gd name="connsiteX8" fmla="*/ 2616 w 57755"/>
                <a:gd name="connsiteY8" fmla="*/ 296168 h 296105"/>
                <a:gd name="connsiteX9" fmla="*/ 42198 w 57755"/>
                <a:gd name="connsiteY9" fmla="*/ 238428 h 296105"/>
                <a:gd name="connsiteX10" fmla="*/ 57881 w 57755"/>
                <a:gd name="connsiteY10" fmla="*/ 148116 h 29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755" h="296105">
                  <a:moveTo>
                    <a:pt x="57881" y="148116"/>
                  </a:moveTo>
                  <a:cubicBezTo>
                    <a:pt x="57881" y="125019"/>
                    <a:pt x="55143" y="89191"/>
                    <a:pt x="41451" y="55731"/>
                  </a:cubicBezTo>
                  <a:cubicBezTo>
                    <a:pt x="26514" y="19310"/>
                    <a:pt x="5105" y="63"/>
                    <a:pt x="2616" y="63"/>
                  </a:cubicBezTo>
                  <a:cubicBezTo>
                    <a:pt x="1122" y="63"/>
                    <a:pt x="126" y="1247"/>
                    <a:pt x="126" y="3024"/>
                  </a:cubicBezTo>
                  <a:cubicBezTo>
                    <a:pt x="126" y="3912"/>
                    <a:pt x="126" y="4504"/>
                    <a:pt x="4856" y="9834"/>
                  </a:cubicBezTo>
                  <a:cubicBezTo>
                    <a:pt x="29253" y="39149"/>
                    <a:pt x="43443" y="86229"/>
                    <a:pt x="43443" y="148116"/>
                  </a:cubicBezTo>
                  <a:cubicBezTo>
                    <a:pt x="43443" y="198750"/>
                    <a:pt x="34232" y="250864"/>
                    <a:pt x="3363" y="288174"/>
                  </a:cubicBezTo>
                  <a:cubicBezTo>
                    <a:pt x="126" y="291727"/>
                    <a:pt x="126" y="292319"/>
                    <a:pt x="126" y="293207"/>
                  </a:cubicBezTo>
                  <a:cubicBezTo>
                    <a:pt x="126" y="294984"/>
                    <a:pt x="1122" y="296168"/>
                    <a:pt x="2616" y="296168"/>
                  </a:cubicBezTo>
                  <a:cubicBezTo>
                    <a:pt x="5105" y="296168"/>
                    <a:pt x="27510" y="276033"/>
                    <a:pt x="42198" y="238428"/>
                  </a:cubicBezTo>
                  <a:cubicBezTo>
                    <a:pt x="54894" y="205856"/>
                    <a:pt x="57881" y="172988"/>
                    <a:pt x="57881" y="148116"/>
                  </a:cubicBezTo>
                  <a:close/>
                </a:path>
              </a:pathLst>
            </a:custGeom>
            <a:solidFill>
              <a:srgbClr val="FF1A1A"/>
            </a:solidFill>
            <a:ln w="2498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E9D41C7-99AF-1B63-75C1-7BC15C5A70E1}"/>
              </a:ext>
            </a:extLst>
          </p:cNvPr>
          <p:cNvSpPr txBox="1"/>
          <p:nvPr/>
        </p:nvSpPr>
        <p:spPr>
          <a:xfrm>
            <a:off x="1451474" y="1847924"/>
            <a:ext cx="7788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(utile par cohérence, et pour étendre aux régimes non laminaires)</a:t>
            </a:r>
          </a:p>
        </p:txBody>
      </p:sp>
      <p:grpSp>
        <p:nvGrpSpPr>
          <p:cNvPr id="191" name="Groupe 190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 D_h = 4 \; \frac{\magenta{\text{Section de passage}}}&#10;{\blue{\text{Longueur mouillée}}} = &#10;4 \frac{{b \delta(H)}}{{b}} = 4 \delta(H)&#10;$$&#10;\end{document}&#10;" title="IguanaTex Vector Display">
            <a:extLst>
              <a:ext uri="{FF2B5EF4-FFF2-40B4-BE49-F238E27FC236}">
                <a16:creationId xmlns:a16="http://schemas.microsoft.com/office/drawing/2014/main" id="{F271EC75-2F23-AE97-D12F-64C295F528A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18000" y="3810000"/>
            <a:ext cx="4994537" cy="565884"/>
            <a:chOff x="7565097" y="5375182"/>
            <a:chExt cx="4990703" cy="568294"/>
          </a:xfrm>
        </p:grpSpPr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1BE8B1BF-3DE8-5A2B-9EA3-686296ADAC70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7565097" y="5557429"/>
              <a:ext cx="187269" cy="167415"/>
            </a:xfrm>
            <a:custGeom>
              <a:avLst/>
              <a:gdLst>
                <a:gd name="connsiteX0" fmla="*/ 29300 w 187269"/>
                <a:gd name="connsiteY0" fmla="*/ 148374 h 167415"/>
                <a:gd name="connsiteX1" fmla="*/ 6995 w 187269"/>
                <a:gd name="connsiteY1" fmla="*/ 159894 h 167415"/>
                <a:gd name="connsiteX2" fmla="*/ 132 w 187269"/>
                <a:gd name="connsiteY2" fmla="*/ 164552 h 167415"/>
                <a:gd name="connsiteX3" fmla="*/ 6995 w 187269"/>
                <a:gd name="connsiteY3" fmla="*/ 167493 h 167415"/>
                <a:gd name="connsiteX4" fmla="*/ 88129 w 187269"/>
                <a:gd name="connsiteY4" fmla="*/ 167493 h 167415"/>
                <a:gd name="connsiteX5" fmla="*/ 187401 w 187269"/>
                <a:gd name="connsiteY5" fmla="*/ 62093 h 167415"/>
                <a:gd name="connsiteX6" fmla="*/ 129798 w 187269"/>
                <a:gd name="connsiteY6" fmla="*/ 78 h 167415"/>
                <a:gd name="connsiteX7" fmla="*/ 47439 w 187269"/>
                <a:gd name="connsiteY7" fmla="*/ 78 h 167415"/>
                <a:gd name="connsiteX8" fmla="*/ 40086 w 187269"/>
                <a:gd name="connsiteY8" fmla="*/ 4735 h 167415"/>
                <a:gd name="connsiteX9" fmla="*/ 47194 w 187269"/>
                <a:gd name="connsiteY9" fmla="*/ 7677 h 167415"/>
                <a:gd name="connsiteX10" fmla="*/ 57734 w 187269"/>
                <a:gd name="connsiteY10" fmla="*/ 8167 h 167415"/>
                <a:gd name="connsiteX11" fmla="*/ 63127 w 187269"/>
                <a:gd name="connsiteY11" fmla="*/ 12089 h 167415"/>
                <a:gd name="connsiteX12" fmla="*/ 62146 w 187269"/>
                <a:gd name="connsiteY12" fmla="*/ 16746 h 167415"/>
                <a:gd name="connsiteX13" fmla="*/ 29300 w 187269"/>
                <a:gd name="connsiteY13" fmla="*/ 148374 h 167415"/>
                <a:gd name="connsiteX14" fmla="*/ 82246 w 187269"/>
                <a:gd name="connsiteY14" fmla="*/ 16991 h 167415"/>
                <a:gd name="connsiteX15" fmla="*/ 95482 w 187269"/>
                <a:gd name="connsiteY15" fmla="*/ 7677 h 167415"/>
                <a:gd name="connsiteX16" fmla="*/ 121710 w 187269"/>
                <a:gd name="connsiteY16" fmla="*/ 7677 h 167415"/>
                <a:gd name="connsiteX17" fmla="*/ 166076 w 187269"/>
                <a:gd name="connsiteY17" fmla="*/ 53023 h 167415"/>
                <a:gd name="connsiteX18" fmla="*/ 140339 w 187269"/>
                <a:gd name="connsiteY18" fmla="*/ 132196 h 167415"/>
                <a:gd name="connsiteX19" fmla="*/ 83716 w 187269"/>
                <a:gd name="connsiteY19" fmla="*/ 159894 h 167415"/>
                <a:gd name="connsiteX20" fmla="*/ 56018 w 187269"/>
                <a:gd name="connsiteY20" fmla="*/ 159894 h 167415"/>
                <a:gd name="connsiteX21" fmla="*/ 50626 w 187269"/>
                <a:gd name="connsiteY21" fmla="*/ 159649 h 167415"/>
                <a:gd name="connsiteX22" fmla="*/ 47439 w 187269"/>
                <a:gd name="connsiteY22" fmla="*/ 157198 h 167415"/>
                <a:gd name="connsiteX23" fmla="*/ 48665 w 187269"/>
                <a:gd name="connsiteY23" fmla="*/ 151560 h 167415"/>
                <a:gd name="connsiteX24" fmla="*/ 82246 w 187269"/>
                <a:gd name="connsiteY24" fmla="*/ 16991 h 16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7269" h="167415">
                  <a:moveTo>
                    <a:pt x="29300" y="148374"/>
                  </a:moveTo>
                  <a:cubicBezTo>
                    <a:pt x="26849" y="157934"/>
                    <a:pt x="26359" y="159894"/>
                    <a:pt x="6995" y="159894"/>
                  </a:cubicBezTo>
                  <a:cubicBezTo>
                    <a:pt x="2828" y="159894"/>
                    <a:pt x="132" y="159894"/>
                    <a:pt x="132" y="164552"/>
                  </a:cubicBezTo>
                  <a:cubicBezTo>
                    <a:pt x="132" y="167493"/>
                    <a:pt x="2338" y="167493"/>
                    <a:pt x="6995" y="167493"/>
                  </a:cubicBezTo>
                  <a:lnTo>
                    <a:pt x="88129" y="167493"/>
                  </a:lnTo>
                  <a:cubicBezTo>
                    <a:pt x="139113" y="167493"/>
                    <a:pt x="187401" y="115773"/>
                    <a:pt x="187401" y="62093"/>
                  </a:cubicBezTo>
                  <a:cubicBezTo>
                    <a:pt x="187401" y="27531"/>
                    <a:pt x="166566" y="78"/>
                    <a:pt x="129798" y="78"/>
                  </a:cubicBezTo>
                  <a:lnTo>
                    <a:pt x="47439" y="78"/>
                  </a:lnTo>
                  <a:cubicBezTo>
                    <a:pt x="42782" y="78"/>
                    <a:pt x="40086" y="78"/>
                    <a:pt x="40086" y="4735"/>
                  </a:cubicBezTo>
                  <a:cubicBezTo>
                    <a:pt x="40086" y="7677"/>
                    <a:pt x="42292" y="7677"/>
                    <a:pt x="47194" y="7677"/>
                  </a:cubicBezTo>
                  <a:cubicBezTo>
                    <a:pt x="50381" y="7677"/>
                    <a:pt x="54793" y="7922"/>
                    <a:pt x="57734" y="8167"/>
                  </a:cubicBezTo>
                  <a:cubicBezTo>
                    <a:pt x="61656" y="8657"/>
                    <a:pt x="63127" y="9392"/>
                    <a:pt x="63127" y="12089"/>
                  </a:cubicBezTo>
                  <a:cubicBezTo>
                    <a:pt x="63127" y="13069"/>
                    <a:pt x="62881" y="13805"/>
                    <a:pt x="62146" y="16746"/>
                  </a:cubicBezTo>
                  <a:lnTo>
                    <a:pt x="29300" y="148374"/>
                  </a:lnTo>
                  <a:close/>
                  <a:moveTo>
                    <a:pt x="82246" y="16991"/>
                  </a:moveTo>
                  <a:cubicBezTo>
                    <a:pt x="84452" y="8412"/>
                    <a:pt x="84942" y="7677"/>
                    <a:pt x="95482" y="7677"/>
                  </a:cubicBezTo>
                  <a:lnTo>
                    <a:pt x="121710" y="7677"/>
                  </a:lnTo>
                  <a:cubicBezTo>
                    <a:pt x="145731" y="7677"/>
                    <a:pt x="166076" y="20668"/>
                    <a:pt x="166076" y="53023"/>
                  </a:cubicBezTo>
                  <a:cubicBezTo>
                    <a:pt x="166076" y="65034"/>
                    <a:pt x="161173" y="105233"/>
                    <a:pt x="140339" y="132196"/>
                  </a:cubicBezTo>
                  <a:cubicBezTo>
                    <a:pt x="133230" y="141266"/>
                    <a:pt x="113866" y="159894"/>
                    <a:pt x="83716" y="159894"/>
                  </a:cubicBezTo>
                  <a:lnTo>
                    <a:pt x="56018" y="159894"/>
                  </a:lnTo>
                  <a:cubicBezTo>
                    <a:pt x="52587" y="159894"/>
                    <a:pt x="52096" y="159894"/>
                    <a:pt x="50626" y="159649"/>
                  </a:cubicBezTo>
                  <a:cubicBezTo>
                    <a:pt x="48174" y="159404"/>
                    <a:pt x="47439" y="159159"/>
                    <a:pt x="47439" y="157198"/>
                  </a:cubicBezTo>
                  <a:cubicBezTo>
                    <a:pt x="47439" y="156463"/>
                    <a:pt x="47439" y="155973"/>
                    <a:pt x="48665" y="151560"/>
                  </a:cubicBezTo>
                  <a:lnTo>
                    <a:pt x="82246" y="16991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BF312994-1361-93FD-8FED-731ACAF00D28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7771098" y="5642533"/>
              <a:ext cx="93512" cy="120793"/>
            </a:xfrm>
            <a:custGeom>
              <a:avLst/>
              <a:gdLst>
                <a:gd name="connsiteX0" fmla="*/ 40976 w 93512"/>
                <a:gd name="connsiteY0" fmla="*/ 5227 h 120793"/>
                <a:gd name="connsiteX1" fmla="*/ 41663 w 93512"/>
                <a:gd name="connsiteY1" fmla="*/ 2482 h 120793"/>
                <a:gd name="connsiteX2" fmla="*/ 38917 w 93512"/>
                <a:gd name="connsiteY2" fmla="*/ 79 h 120793"/>
                <a:gd name="connsiteX3" fmla="*/ 16955 w 93512"/>
                <a:gd name="connsiteY3" fmla="*/ 1795 h 120793"/>
                <a:gd name="connsiteX4" fmla="*/ 13180 w 93512"/>
                <a:gd name="connsiteY4" fmla="*/ 5742 h 120793"/>
                <a:gd name="connsiteX5" fmla="*/ 17641 w 93512"/>
                <a:gd name="connsiteY5" fmla="*/ 8144 h 120793"/>
                <a:gd name="connsiteX6" fmla="*/ 25877 w 93512"/>
                <a:gd name="connsiteY6" fmla="*/ 10718 h 120793"/>
                <a:gd name="connsiteX7" fmla="*/ 25191 w 93512"/>
                <a:gd name="connsiteY7" fmla="*/ 14492 h 120793"/>
                <a:gd name="connsiteX8" fmla="*/ 998 w 93512"/>
                <a:gd name="connsiteY8" fmla="*/ 111608 h 120793"/>
                <a:gd name="connsiteX9" fmla="*/ 140 w 93512"/>
                <a:gd name="connsiteY9" fmla="*/ 115383 h 120793"/>
                <a:gd name="connsiteX10" fmla="*/ 5974 w 93512"/>
                <a:gd name="connsiteY10" fmla="*/ 120873 h 120793"/>
                <a:gd name="connsiteX11" fmla="*/ 13008 w 93512"/>
                <a:gd name="connsiteY11" fmla="*/ 116412 h 120793"/>
                <a:gd name="connsiteX12" fmla="*/ 15925 w 93512"/>
                <a:gd name="connsiteY12" fmla="*/ 105602 h 120793"/>
                <a:gd name="connsiteX13" fmla="*/ 19872 w 93512"/>
                <a:gd name="connsiteY13" fmla="*/ 90332 h 120793"/>
                <a:gd name="connsiteX14" fmla="*/ 22617 w 93512"/>
                <a:gd name="connsiteY14" fmla="*/ 78664 h 120793"/>
                <a:gd name="connsiteX15" fmla="*/ 27764 w 93512"/>
                <a:gd name="connsiteY15" fmla="*/ 66482 h 120793"/>
                <a:gd name="connsiteX16" fmla="*/ 55218 w 93512"/>
                <a:gd name="connsiteY16" fmla="*/ 48294 h 120793"/>
                <a:gd name="connsiteX17" fmla="*/ 65341 w 93512"/>
                <a:gd name="connsiteY17" fmla="*/ 60305 h 120793"/>
                <a:gd name="connsiteX18" fmla="*/ 55218 w 93512"/>
                <a:gd name="connsiteY18" fmla="*/ 96852 h 120793"/>
                <a:gd name="connsiteX19" fmla="*/ 52644 w 93512"/>
                <a:gd name="connsiteY19" fmla="*/ 106117 h 120793"/>
                <a:gd name="connsiteX20" fmla="*/ 68944 w 93512"/>
                <a:gd name="connsiteY20" fmla="*/ 120873 h 120793"/>
                <a:gd name="connsiteX21" fmla="*/ 93652 w 93512"/>
                <a:gd name="connsiteY21" fmla="*/ 94621 h 120793"/>
                <a:gd name="connsiteX22" fmla="*/ 90907 w 93512"/>
                <a:gd name="connsiteY22" fmla="*/ 92391 h 120793"/>
                <a:gd name="connsiteX23" fmla="*/ 87647 w 93512"/>
                <a:gd name="connsiteY23" fmla="*/ 95308 h 120793"/>
                <a:gd name="connsiteX24" fmla="*/ 69459 w 93512"/>
                <a:gd name="connsiteY24" fmla="*/ 116069 h 120793"/>
                <a:gd name="connsiteX25" fmla="*/ 65169 w 93512"/>
                <a:gd name="connsiteY25" fmla="*/ 110064 h 120793"/>
                <a:gd name="connsiteX26" fmla="*/ 69116 w 93512"/>
                <a:gd name="connsiteY26" fmla="*/ 96165 h 120793"/>
                <a:gd name="connsiteX27" fmla="*/ 78210 w 93512"/>
                <a:gd name="connsiteY27" fmla="*/ 63050 h 120793"/>
                <a:gd name="connsiteX28" fmla="*/ 71861 w 93512"/>
                <a:gd name="connsiteY28" fmla="*/ 48122 h 120793"/>
                <a:gd name="connsiteX29" fmla="*/ 55904 w 93512"/>
                <a:gd name="connsiteY29" fmla="*/ 43490 h 120793"/>
                <a:gd name="connsiteX30" fmla="*/ 27936 w 93512"/>
                <a:gd name="connsiteY30" fmla="*/ 57731 h 120793"/>
                <a:gd name="connsiteX31" fmla="*/ 40976 w 93512"/>
                <a:gd name="connsiteY31" fmla="*/ 5227 h 12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3512" h="120793">
                  <a:moveTo>
                    <a:pt x="40976" y="5227"/>
                  </a:moveTo>
                  <a:cubicBezTo>
                    <a:pt x="41148" y="4884"/>
                    <a:pt x="41663" y="2653"/>
                    <a:pt x="41663" y="2482"/>
                  </a:cubicBezTo>
                  <a:cubicBezTo>
                    <a:pt x="41663" y="1624"/>
                    <a:pt x="40976" y="79"/>
                    <a:pt x="38917" y="79"/>
                  </a:cubicBezTo>
                  <a:cubicBezTo>
                    <a:pt x="35486" y="79"/>
                    <a:pt x="21244" y="1452"/>
                    <a:pt x="16955" y="1795"/>
                  </a:cubicBezTo>
                  <a:cubicBezTo>
                    <a:pt x="15582" y="1967"/>
                    <a:pt x="13180" y="2138"/>
                    <a:pt x="13180" y="5742"/>
                  </a:cubicBezTo>
                  <a:cubicBezTo>
                    <a:pt x="13180" y="8144"/>
                    <a:pt x="15582" y="8144"/>
                    <a:pt x="17641" y="8144"/>
                  </a:cubicBezTo>
                  <a:cubicBezTo>
                    <a:pt x="25877" y="8144"/>
                    <a:pt x="25877" y="9345"/>
                    <a:pt x="25877" y="10718"/>
                  </a:cubicBezTo>
                  <a:cubicBezTo>
                    <a:pt x="25877" y="11919"/>
                    <a:pt x="25534" y="12948"/>
                    <a:pt x="25191" y="14492"/>
                  </a:cubicBezTo>
                  <a:lnTo>
                    <a:pt x="998" y="111608"/>
                  </a:lnTo>
                  <a:cubicBezTo>
                    <a:pt x="140" y="114696"/>
                    <a:pt x="140" y="115040"/>
                    <a:pt x="140" y="115383"/>
                  </a:cubicBezTo>
                  <a:cubicBezTo>
                    <a:pt x="140" y="117956"/>
                    <a:pt x="2199" y="120873"/>
                    <a:pt x="5974" y="120873"/>
                  </a:cubicBezTo>
                  <a:cubicBezTo>
                    <a:pt x="7861" y="120873"/>
                    <a:pt x="11121" y="120015"/>
                    <a:pt x="13008" y="116412"/>
                  </a:cubicBezTo>
                  <a:cubicBezTo>
                    <a:pt x="13523" y="115383"/>
                    <a:pt x="15067" y="109206"/>
                    <a:pt x="15925" y="105602"/>
                  </a:cubicBezTo>
                  <a:lnTo>
                    <a:pt x="19872" y="90332"/>
                  </a:lnTo>
                  <a:cubicBezTo>
                    <a:pt x="20386" y="87758"/>
                    <a:pt x="22102" y="81238"/>
                    <a:pt x="22617" y="78664"/>
                  </a:cubicBezTo>
                  <a:cubicBezTo>
                    <a:pt x="24333" y="72144"/>
                    <a:pt x="24333" y="71972"/>
                    <a:pt x="27764" y="66482"/>
                  </a:cubicBezTo>
                  <a:cubicBezTo>
                    <a:pt x="33255" y="58074"/>
                    <a:pt x="41834" y="48294"/>
                    <a:pt x="55218" y="48294"/>
                  </a:cubicBezTo>
                  <a:cubicBezTo>
                    <a:pt x="64826" y="48294"/>
                    <a:pt x="65341" y="56187"/>
                    <a:pt x="65341" y="60305"/>
                  </a:cubicBezTo>
                  <a:cubicBezTo>
                    <a:pt x="65341" y="70600"/>
                    <a:pt x="57963" y="89645"/>
                    <a:pt x="55218" y="96852"/>
                  </a:cubicBezTo>
                  <a:cubicBezTo>
                    <a:pt x="53330" y="101656"/>
                    <a:pt x="52644" y="103200"/>
                    <a:pt x="52644" y="106117"/>
                  </a:cubicBezTo>
                  <a:cubicBezTo>
                    <a:pt x="52644" y="115211"/>
                    <a:pt x="60193" y="120873"/>
                    <a:pt x="68944" y="120873"/>
                  </a:cubicBezTo>
                  <a:cubicBezTo>
                    <a:pt x="86102" y="120873"/>
                    <a:pt x="93652" y="97195"/>
                    <a:pt x="93652" y="94621"/>
                  </a:cubicBezTo>
                  <a:cubicBezTo>
                    <a:pt x="93652" y="92391"/>
                    <a:pt x="91421" y="92391"/>
                    <a:pt x="90907" y="92391"/>
                  </a:cubicBezTo>
                  <a:cubicBezTo>
                    <a:pt x="88504" y="92391"/>
                    <a:pt x="88333" y="93420"/>
                    <a:pt x="87647" y="95308"/>
                  </a:cubicBezTo>
                  <a:cubicBezTo>
                    <a:pt x="83700" y="109034"/>
                    <a:pt x="76151" y="116069"/>
                    <a:pt x="69459" y="116069"/>
                  </a:cubicBezTo>
                  <a:cubicBezTo>
                    <a:pt x="65856" y="116069"/>
                    <a:pt x="65169" y="113667"/>
                    <a:pt x="65169" y="110064"/>
                  </a:cubicBezTo>
                  <a:cubicBezTo>
                    <a:pt x="65169" y="106117"/>
                    <a:pt x="66027" y="103887"/>
                    <a:pt x="69116" y="96165"/>
                  </a:cubicBezTo>
                  <a:cubicBezTo>
                    <a:pt x="71175" y="90846"/>
                    <a:pt x="78210" y="72659"/>
                    <a:pt x="78210" y="63050"/>
                  </a:cubicBezTo>
                  <a:cubicBezTo>
                    <a:pt x="78210" y="60305"/>
                    <a:pt x="78210" y="53098"/>
                    <a:pt x="71861" y="48122"/>
                  </a:cubicBezTo>
                  <a:cubicBezTo>
                    <a:pt x="68944" y="45892"/>
                    <a:pt x="63968" y="43490"/>
                    <a:pt x="55904" y="43490"/>
                  </a:cubicBezTo>
                  <a:cubicBezTo>
                    <a:pt x="43378" y="43490"/>
                    <a:pt x="34285" y="50353"/>
                    <a:pt x="27936" y="57731"/>
                  </a:cubicBezTo>
                  <a:lnTo>
                    <a:pt x="40976" y="5227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8B28A61C-4045-1EC7-5D21-4C91E6F9514E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7967056" y="5634886"/>
              <a:ext cx="163002" cy="57357"/>
            </a:xfrm>
            <a:custGeom>
              <a:avLst/>
              <a:gdLst>
                <a:gd name="connsiteX0" fmla="*/ 154817 w 163002"/>
                <a:gd name="connsiteY0" fmla="*/ 9883 h 57357"/>
                <a:gd name="connsiteX1" fmla="*/ 163151 w 163002"/>
                <a:gd name="connsiteY1" fmla="*/ 4980 h 57357"/>
                <a:gd name="connsiteX2" fmla="*/ 155062 w 163002"/>
                <a:gd name="connsiteY2" fmla="*/ 78 h 57357"/>
                <a:gd name="connsiteX3" fmla="*/ 8237 w 163002"/>
                <a:gd name="connsiteY3" fmla="*/ 78 h 57357"/>
                <a:gd name="connsiteX4" fmla="*/ 148 w 163002"/>
                <a:gd name="connsiteY4" fmla="*/ 4980 h 57357"/>
                <a:gd name="connsiteX5" fmla="*/ 8482 w 163002"/>
                <a:gd name="connsiteY5" fmla="*/ 9883 h 57357"/>
                <a:gd name="connsiteX6" fmla="*/ 154817 w 163002"/>
                <a:gd name="connsiteY6" fmla="*/ 9883 h 57357"/>
                <a:gd name="connsiteX7" fmla="*/ 155062 w 163002"/>
                <a:gd name="connsiteY7" fmla="*/ 57435 h 57357"/>
                <a:gd name="connsiteX8" fmla="*/ 163151 w 163002"/>
                <a:gd name="connsiteY8" fmla="*/ 52533 h 57357"/>
                <a:gd name="connsiteX9" fmla="*/ 154817 w 163002"/>
                <a:gd name="connsiteY9" fmla="*/ 47631 h 57357"/>
                <a:gd name="connsiteX10" fmla="*/ 8482 w 163002"/>
                <a:gd name="connsiteY10" fmla="*/ 47631 h 57357"/>
                <a:gd name="connsiteX11" fmla="*/ 148 w 163002"/>
                <a:gd name="connsiteY11" fmla="*/ 52533 h 57357"/>
                <a:gd name="connsiteX12" fmla="*/ 8237 w 163002"/>
                <a:gd name="connsiteY12" fmla="*/ 57435 h 57357"/>
                <a:gd name="connsiteX13" fmla="*/ 155062 w 163002"/>
                <a:gd name="connsiteY13" fmla="*/ 57435 h 5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002" h="57357">
                  <a:moveTo>
                    <a:pt x="154817" y="9883"/>
                  </a:moveTo>
                  <a:cubicBezTo>
                    <a:pt x="158493" y="9883"/>
                    <a:pt x="163151" y="9883"/>
                    <a:pt x="163151" y="4980"/>
                  </a:cubicBezTo>
                  <a:cubicBezTo>
                    <a:pt x="163151" y="78"/>
                    <a:pt x="158493" y="78"/>
                    <a:pt x="155062" y="78"/>
                  </a:cubicBezTo>
                  <a:lnTo>
                    <a:pt x="8237" y="78"/>
                  </a:lnTo>
                  <a:cubicBezTo>
                    <a:pt x="4805" y="78"/>
                    <a:pt x="148" y="78"/>
                    <a:pt x="148" y="4980"/>
                  </a:cubicBezTo>
                  <a:cubicBezTo>
                    <a:pt x="148" y="9883"/>
                    <a:pt x="4805" y="9883"/>
                    <a:pt x="8482" y="9883"/>
                  </a:cubicBezTo>
                  <a:lnTo>
                    <a:pt x="154817" y="9883"/>
                  </a:lnTo>
                  <a:close/>
                  <a:moveTo>
                    <a:pt x="155062" y="57435"/>
                  </a:moveTo>
                  <a:cubicBezTo>
                    <a:pt x="158493" y="57435"/>
                    <a:pt x="163151" y="57435"/>
                    <a:pt x="163151" y="52533"/>
                  </a:cubicBezTo>
                  <a:cubicBezTo>
                    <a:pt x="163151" y="47631"/>
                    <a:pt x="158493" y="47631"/>
                    <a:pt x="154817" y="47631"/>
                  </a:cubicBezTo>
                  <a:lnTo>
                    <a:pt x="8482" y="47631"/>
                  </a:lnTo>
                  <a:cubicBezTo>
                    <a:pt x="4805" y="47631"/>
                    <a:pt x="148" y="47631"/>
                    <a:pt x="148" y="52533"/>
                  </a:cubicBezTo>
                  <a:cubicBezTo>
                    <a:pt x="148" y="57435"/>
                    <a:pt x="4805" y="57435"/>
                    <a:pt x="8237" y="57435"/>
                  </a:cubicBezTo>
                  <a:lnTo>
                    <a:pt x="155062" y="57435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4E57822F-79A6-A2A6-5D32-6E1CD1A4231B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8218926" y="5558900"/>
              <a:ext cx="108586" cy="165944"/>
            </a:xfrm>
            <a:custGeom>
              <a:avLst/>
              <a:gdLst>
                <a:gd name="connsiteX0" fmla="*/ 65359 w 108586"/>
                <a:gd name="connsiteY0" fmla="*/ 125578 h 165944"/>
                <a:gd name="connsiteX1" fmla="*/ 65359 w 108586"/>
                <a:gd name="connsiteY1" fmla="*/ 146903 h 165944"/>
                <a:gd name="connsiteX2" fmla="*/ 46730 w 108586"/>
                <a:gd name="connsiteY2" fmla="*/ 158424 h 165944"/>
                <a:gd name="connsiteX3" fmla="*/ 41583 w 108586"/>
                <a:gd name="connsiteY3" fmla="*/ 158424 h 165944"/>
                <a:gd name="connsiteX4" fmla="*/ 41583 w 108586"/>
                <a:gd name="connsiteY4" fmla="*/ 166022 h 165944"/>
                <a:gd name="connsiteX5" fmla="*/ 74674 w 108586"/>
                <a:gd name="connsiteY5" fmla="*/ 165287 h 165944"/>
                <a:gd name="connsiteX6" fmla="*/ 108010 w 108586"/>
                <a:gd name="connsiteY6" fmla="*/ 166022 h 165944"/>
                <a:gd name="connsiteX7" fmla="*/ 108010 w 108586"/>
                <a:gd name="connsiteY7" fmla="*/ 158424 h 165944"/>
                <a:gd name="connsiteX8" fmla="*/ 102862 w 108586"/>
                <a:gd name="connsiteY8" fmla="*/ 158424 h 165944"/>
                <a:gd name="connsiteX9" fmla="*/ 84233 w 108586"/>
                <a:gd name="connsiteY9" fmla="*/ 146903 h 165944"/>
                <a:gd name="connsiteX10" fmla="*/ 84233 w 108586"/>
                <a:gd name="connsiteY10" fmla="*/ 125578 h 165944"/>
                <a:gd name="connsiteX11" fmla="*/ 108745 w 108586"/>
                <a:gd name="connsiteY11" fmla="*/ 125578 h 165944"/>
                <a:gd name="connsiteX12" fmla="*/ 108745 w 108586"/>
                <a:gd name="connsiteY12" fmla="*/ 117979 h 165944"/>
                <a:gd name="connsiteX13" fmla="*/ 84233 w 108586"/>
                <a:gd name="connsiteY13" fmla="*/ 117979 h 165944"/>
                <a:gd name="connsiteX14" fmla="*/ 84233 w 108586"/>
                <a:gd name="connsiteY14" fmla="*/ 6451 h 165944"/>
                <a:gd name="connsiteX15" fmla="*/ 80311 w 108586"/>
                <a:gd name="connsiteY15" fmla="*/ 78 h 165944"/>
                <a:gd name="connsiteX16" fmla="*/ 75409 w 108586"/>
                <a:gd name="connsiteY16" fmla="*/ 3019 h 165944"/>
                <a:gd name="connsiteX17" fmla="*/ 158 w 108586"/>
                <a:gd name="connsiteY17" fmla="*/ 117979 h 165944"/>
                <a:gd name="connsiteX18" fmla="*/ 158 w 108586"/>
                <a:gd name="connsiteY18" fmla="*/ 125578 h 165944"/>
                <a:gd name="connsiteX19" fmla="*/ 65359 w 108586"/>
                <a:gd name="connsiteY19" fmla="*/ 125578 h 165944"/>
                <a:gd name="connsiteX20" fmla="*/ 66830 w 108586"/>
                <a:gd name="connsiteY20" fmla="*/ 117979 h 165944"/>
                <a:gd name="connsiteX21" fmla="*/ 7021 w 108586"/>
                <a:gd name="connsiteY21" fmla="*/ 117979 h 165944"/>
                <a:gd name="connsiteX22" fmla="*/ 66830 w 108586"/>
                <a:gd name="connsiteY22" fmla="*/ 26551 h 165944"/>
                <a:gd name="connsiteX23" fmla="*/ 66830 w 108586"/>
                <a:gd name="connsiteY23" fmla="*/ 117979 h 16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586" h="165944">
                  <a:moveTo>
                    <a:pt x="65359" y="125578"/>
                  </a:moveTo>
                  <a:lnTo>
                    <a:pt x="65359" y="146903"/>
                  </a:lnTo>
                  <a:cubicBezTo>
                    <a:pt x="65359" y="155727"/>
                    <a:pt x="64869" y="158424"/>
                    <a:pt x="46730" y="158424"/>
                  </a:cubicBezTo>
                  <a:lnTo>
                    <a:pt x="41583" y="158424"/>
                  </a:lnTo>
                  <a:lnTo>
                    <a:pt x="41583" y="166022"/>
                  </a:lnTo>
                  <a:cubicBezTo>
                    <a:pt x="51633" y="165287"/>
                    <a:pt x="64379" y="165287"/>
                    <a:pt x="74674" y="165287"/>
                  </a:cubicBezTo>
                  <a:cubicBezTo>
                    <a:pt x="84969" y="165287"/>
                    <a:pt x="97960" y="165287"/>
                    <a:pt x="108010" y="166022"/>
                  </a:cubicBezTo>
                  <a:lnTo>
                    <a:pt x="108010" y="158424"/>
                  </a:lnTo>
                  <a:lnTo>
                    <a:pt x="102862" y="158424"/>
                  </a:lnTo>
                  <a:cubicBezTo>
                    <a:pt x="84724" y="158424"/>
                    <a:pt x="84233" y="155727"/>
                    <a:pt x="84233" y="146903"/>
                  </a:cubicBezTo>
                  <a:lnTo>
                    <a:pt x="84233" y="125578"/>
                  </a:lnTo>
                  <a:lnTo>
                    <a:pt x="108745" y="125578"/>
                  </a:lnTo>
                  <a:lnTo>
                    <a:pt x="108745" y="117979"/>
                  </a:lnTo>
                  <a:lnTo>
                    <a:pt x="84233" y="117979"/>
                  </a:lnTo>
                  <a:lnTo>
                    <a:pt x="84233" y="6451"/>
                  </a:lnTo>
                  <a:cubicBezTo>
                    <a:pt x="84233" y="1549"/>
                    <a:pt x="84233" y="78"/>
                    <a:pt x="80311" y="78"/>
                  </a:cubicBezTo>
                  <a:cubicBezTo>
                    <a:pt x="78105" y="78"/>
                    <a:pt x="77370" y="78"/>
                    <a:pt x="75409" y="3019"/>
                  </a:cubicBezTo>
                  <a:lnTo>
                    <a:pt x="158" y="117979"/>
                  </a:lnTo>
                  <a:lnTo>
                    <a:pt x="158" y="125578"/>
                  </a:lnTo>
                  <a:lnTo>
                    <a:pt x="65359" y="125578"/>
                  </a:lnTo>
                  <a:close/>
                  <a:moveTo>
                    <a:pt x="66830" y="117979"/>
                  </a:moveTo>
                  <a:lnTo>
                    <a:pt x="7021" y="117979"/>
                  </a:lnTo>
                  <a:lnTo>
                    <a:pt x="66830" y="26551"/>
                  </a:lnTo>
                  <a:lnTo>
                    <a:pt x="66830" y="117979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B35D2FB-63E9-BC3E-F718-F806FA26D112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8445849" y="5386213"/>
              <a:ext cx="108586" cy="178200"/>
            </a:xfrm>
            <a:custGeom>
              <a:avLst/>
              <a:gdLst>
                <a:gd name="connsiteX0" fmla="*/ 71986 w 108586"/>
                <a:gd name="connsiteY0" fmla="*/ 77773 h 178200"/>
                <a:gd name="connsiteX1" fmla="*/ 40611 w 108586"/>
                <a:gd name="connsiteY1" fmla="*/ 70175 h 178200"/>
                <a:gd name="connsiteX2" fmla="*/ 15855 w 108586"/>
                <a:gd name="connsiteY2" fmla="*/ 39045 h 178200"/>
                <a:gd name="connsiteX3" fmla="*/ 48210 w 108586"/>
                <a:gd name="connsiteY3" fmla="*/ 6935 h 178200"/>
                <a:gd name="connsiteX4" fmla="*/ 96008 w 108586"/>
                <a:gd name="connsiteY4" fmla="*/ 58164 h 178200"/>
                <a:gd name="connsiteX5" fmla="*/ 98949 w 108586"/>
                <a:gd name="connsiteY5" fmla="*/ 61105 h 178200"/>
                <a:gd name="connsiteX6" fmla="*/ 102136 w 108586"/>
                <a:gd name="connsiteY6" fmla="*/ 55223 h 178200"/>
                <a:gd name="connsiteX7" fmla="*/ 102136 w 108586"/>
                <a:gd name="connsiteY7" fmla="*/ 5954 h 178200"/>
                <a:gd name="connsiteX8" fmla="*/ 99440 w 108586"/>
                <a:gd name="connsiteY8" fmla="*/ 71 h 178200"/>
                <a:gd name="connsiteX9" fmla="*/ 95763 w 108586"/>
                <a:gd name="connsiteY9" fmla="*/ 3258 h 178200"/>
                <a:gd name="connsiteX10" fmla="*/ 87184 w 108586"/>
                <a:gd name="connsiteY10" fmla="*/ 17229 h 178200"/>
                <a:gd name="connsiteX11" fmla="*/ 47965 w 108586"/>
                <a:gd name="connsiteY11" fmla="*/ 71 h 178200"/>
                <a:gd name="connsiteX12" fmla="*/ 167 w 108586"/>
                <a:gd name="connsiteY12" fmla="*/ 47624 h 178200"/>
                <a:gd name="connsiteX13" fmla="*/ 32277 w 108586"/>
                <a:gd name="connsiteY13" fmla="*/ 92480 h 178200"/>
                <a:gd name="connsiteX14" fmla="*/ 64633 w 108586"/>
                <a:gd name="connsiteY14" fmla="*/ 100569 h 178200"/>
                <a:gd name="connsiteX15" fmla="*/ 85468 w 108586"/>
                <a:gd name="connsiteY15" fmla="*/ 113070 h 178200"/>
                <a:gd name="connsiteX16" fmla="*/ 93067 w 108586"/>
                <a:gd name="connsiteY16" fmla="*/ 135621 h 178200"/>
                <a:gd name="connsiteX17" fmla="*/ 60221 w 108586"/>
                <a:gd name="connsiteY17" fmla="*/ 170673 h 178200"/>
                <a:gd name="connsiteX18" fmla="*/ 21492 w 108586"/>
                <a:gd name="connsiteY18" fmla="*/ 157437 h 178200"/>
                <a:gd name="connsiteX19" fmla="*/ 6295 w 108586"/>
                <a:gd name="connsiteY19" fmla="*/ 119688 h 178200"/>
                <a:gd name="connsiteX20" fmla="*/ 3354 w 108586"/>
                <a:gd name="connsiteY20" fmla="*/ 117237 h 178200"/>
                <a:gd name="connsiteX21" fmla="*/ 167 w 108586"/>
                <a:gd name="connsiteY21" fmla="*/ 123365 h 178200"/>
                <a:gd name="connsiteX22" fmla="*/ 167 w 108586"/>
                <a:gd name="connsiteY22" fmla="*/ 172389 h 178200"/>
                <a:gd name="connsiteX23" fmla="*/ 2863 w 108586"/>
                <a:gd name="connsiteY23" fmla="*/ 178272 h 178200"/>
                <a:gd name="connsiteX24" fmla="*/ 6540 w 108586"/>
                <a:gd name="connsiteY24" fmla="*/ 175085 h 178200"/>
                <a:gd name="connsiteX25" fmla="*/ 15364 w 108586"/>
                <a:gd name="connsiteY25" fmla="*/ 161113 h 178200"/>
                <a:gd name="connsiteX26" fmla="*/ 60466 w 108586"/>
                <a:gd name="connsiteY26" fmla="*/ 178272 h 178200"/>
                <a:gd name="connsiteX27" fmla="*/ 108754 w 108586"/>
                <a:gd name="connsiteY27" fmla="*/ 127287 h 178200"/>
                <a:gd name="connsiteX28" fmla="*/ 71986 w 108586"/>
                <a:gd name="connsiteY28" fmla="*/ 77773 h 1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586" h="178200">
                  <a:moveTo>
                    <a:pt x="71986" y="77773"/>
                  </a:moveTo>
                  <a:lnTo>
                    <a:pt x="40611" y="70175"/>
                  </a:lnTo>
                  <a:cubicBezTo>
                    <a:pt x="25414" y="66498"/>
                    <a:pt x="15855" y="53262"/>
                    <a:pt x="15855" y="39045"/>
                  </a:cubicBezTo>
                  <a:cubicBezTo>
                    <a:pt x="15855" y="21887"/>
                    <a:pt x="29091" y="6935"/>
                    <a:pt x="48210" y="6935"/>
                  </a:cubicBezTo>
                  <a:cubicBezTo>
                    <a:pt x="89145" y="6935"/>
                    <a:pt x="94537" y="47134"/>
                    <a:pt x="96008" y="58164"/>
                  </a:cubicBezTo>
                  <a:cubicBezTo>
                    <a:pt x="96253" y="59635"/>
                    <a:pt x="96253" y="61105"/>
                    <a:pt x="98949" y="61105"/>
                  </a:cubicBezTo>
                  <a:cubicBezTo>
                    <a:pt x="102136" y="61105"/>
                    <a:pt x="102136" y="59880"/>
                    <a:pt x="102136" y="55223"/>
                  </a:cubicBezTo>
                  <a:lnTo>
                    <a:pt x="102136" y="5954"/>
                  </a:lnTo>
                  <a:cubicBezTo>
                    <a:pt x="102136" y="1787"/>
                    <a:pt x="102136" y="71"/>
                    <a:pt x="99440" y="71"/>
                  </a:cubicBezTo>
                  <a:cubicBezTo>
                    <a:pt x="97724" y="71"/>
                    <a:pt x="97479" y="316"/>
                    <a:pt x="95763" y="3258"/>
                  </a:cubicBezTo>
                  <a:lnTo>
                    <a:pt x="87184" y="17229"/>
                  </a:lnTo>
                  <a:cubicBezTo>
                    <a:pt x="79830" y="10121"/>
                    <a:pt x="69780" y="71"/>
                    <a:pt x="47965" y="71"/>
                  </a:cubicBezTo>
                  <a:cubicBezTo>
                    <a:pt x="20757" y="71"/>
                    <a:pt x="167" y="21642"/>
                    <a:pt x="167" y="47624"/>
                  </a:cubicBezTo>
                  <a:cubicBezTo>
                    <a:pt x="167" y="67969"/>
                    <a:pt x="13158" y="85862"/>
                    <a:pt x="32277" y="92480"/>
                  </a:cubicBezTo>
                  <a:cubicBezTo>
                    <a:pt x="34974" y="93461"/>
                    <a:pt x="47475" y="96402"/>
                    <a:pt x="64633" y="100569"/>
                  </a:cubicBezTo>
                  <a:cubicBezTo>
                    <a:pt x="71251" y="102285"/>
                    <a:pt x="78605" y="104001"/>
                    <a:pt x="85468" y="113070"/>
                  </a:cubicBezTo>
                  <a:cubicBezTo>
                    <a:pt x="90615" y="119443"/>
                    <a:pt x="93067" y="127532"/>
                    <a:pt x="93067" y="135621"/>
                  </a:cubicBezTo>
                  <a:cubicBezTo>
                    <a:pt x="93067" y="153024"/>
                    <a:pt x="80811" y="170673"/>
                    <a:pt x="60221" y="170673"/>
                  </a:cubicBezTo>
                  <a:cubicBezTo>
                    <a:pt x="53112" y="170673"/>
                    <a:pt x="34484" y="169447"/>
                    <a:pt x="21492" y="157437"/>
                  </a:cubicBezTo>
                  <a:cubicBezTo>
                    <a:pt x="7276" y="144200"/>
                    <a:pt x="6540" y="128513"/>
                    <a:pt x="6295" y="119688"/>
                  </a:cubicBezTo>
                  <a:cubicBezTo>
                    <a:pt x="6050" y="117237"/>
                    <a:pt x="4089" y="117237"/>
                    <a:pt x="3354" y="117237"/>
                  </a:cubicBezTo>
                  <a:cubicBezTo>
                    <a:pt x="167" y="117237"/>
                    <a:pt x="167" y="118953"/>
                    <a:pt x="167" y="123365"/>
                  </a:cubicBezTo>
                  <a:lnTo>
                    <a:pt x="167" y="172389"/>
                  </a:lnTo>
                  <a:cubicBezTo>
                    <a:pt x="167" y="176556"/>
                    <a:pt x="167" y="178272"/>
                    <a:pt x="2863" y="178272"/>
                  </a:cubicBezTo>
                  <a:cubicBezTo>
                    <a:pt x="4579" y="178272"/>
                    <a:pt x="4824" y="177781"/>
                    <a:pt x="6540" y="175085"/>
                  </a:cubicBezTo>
                  <a:cubicBezTo>
                    <a:pt x="6540" y="174840"/>
                    <a:pt x="7276" y="174105"/>
                    <a:pt x="15364" y="161113"/>
                  </a:cubicBezTo>
                  <a:cubicBezTo>
                    <a:pt x="22963" y="169447"/>
                    <a:pt x="38651" y="178272"/>
                    <a:pt x="60466" y="178272"/>
                  </a:cubicBezTo>
                  <a:cubicBezTo>
                    <a:pt x="89145" y="178272"/>
                    <a:pt x="108754" y="154250"/>
                    <a:pt x="108754" y="127287"/>
                  </a:cubicBezTo>
                  <a:cubicBezTo>
                    <a:pt x="108754" y="102775"/>
                    <a:pt x="92576" y="82676"/>
                    <a:pt x="71986" y="77773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F96225F0-0E77-992A-9411-0723D367E195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8575162" y="5449208"/>
              <a:ext cx="94860" cy="112508"/>
            </a:xfrm>
            <a:custGeom>
              <a:avLst/>
              <a:gdLst>
                <a:gd name="connsiteX0" fmla="*/ 20763 w 94860"/>
                <a:gd name="connsiteY0" fmla="*/ 48114 h 112508"/>
                <a:gd name="connsiteX1" fmla="*/ 51157 w 94860"/>
                <a:gd name="connsiteY1" fmla="*/ 5464 h 112508"/>
                <a:gd name="connsiteX2" fmla="*/ 78855 w 94860"/>
                <a:gd name="connsiteY2" fmla="*/ 48114 h 112508"/>
                <a:gd name="connsiteX3" fmla="*/ 20763 w 94860"/>
                <a:gd name="connsiteY3" fmla="*/ 48114 h 112508"/>
                <a:gd name="connsiteX4" fmla="*/ 20517 w 94860"/>
                <a:gd name="connsiteY4" fmla="*/ 53262 h 112508"/>
                <a:gd name="connsiteX5" fmla="*/ 88905 w 94860"/>
                <a:gd name="connsiteY5" fmla="*/ 53262 h 112508"/>
                <a:gd name="connsiteX6" fmla="*/ 95033 w 94860"/>
                <a:gd name="connsiteY6" fmla="*/ 48114 h 112508"/>
                <a:gd name="connsiteX7" fmla="*/ 51157 w 94860"/>
                <a:gd name="connsiteY7" fmla="*/ 71 h 112508"/>
                <a:gd name="connsiteX8" fmla="*/ 173 w 94860"/>
                <a:gd name="connsiteY8" fmla="*/ 55958 h 112508"/>
                <a:gd name="connsiteX9" fmla="*/ 54098 w 94860"/>
                <a:gd name="connsiteY9" fmla="*/ 112580 h 112508"/>
                <a:gd name="connsiteX10" fmla="*/ 95033 w 94860"/>
                <a:gd name="connsiteY10" fmla="*/ 80715 h 112508"/>
                <a:gd name="connsiteX11" fmla="*/ 91846 w 94860"/>
                <a:gd name="connsiteY11" fmla="*/ 77773 h 112508"/>
                <a:gd name="connsiteX12" fmla="*/ 88660 w 94860"/>
                <a:gd name="connsiteY12" fmla="*/ 81205 h 112508"/>
                <a:gd name="connsiteX13" fmla="*/ 55569 w 94860"/>
                <a:gd name="connsiteY13" fmla="*/ 106452 h 112508"/>
                <a:gd name="connsiteX14" fmla="*/ 27871 w 94860"/>
                <a:gd name="connsiteY14" fmla="*/ 90029 h 112508"/>
                <a:gd name="connsiteX15" fmla="*/ 20517 w 94860"/>
                <a:gd name="connsiteY15" fmla="*/ 53262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860" h="112508">
                  <a:moveTo>
                    <a:pt x="20763" y="48114"/>
                  </a:moveTo>
                  <a:cubicBezTo>
                    <a:pt x="22233" y="11592"/>
                    <a:pt x="42823" y="5464"/>
                    <a:pt x="51157" y="5464"/>
                  </a:cubicBezTo>
                  <a:cubicBezTo>
                    <a:pt x="76404" y="5464"/>
                    <a:pt x="78855" y="38555"/>
                    <a:pt x="78855" y="48114"/>
                  </a:cubicBezTo>
                  <a:lnTo>
                    <a:pt x="20763" y="48114"/>
                  </a:lnTo>
                  <a:close/>
                  <a:moveTo>
                    <a:pt x="20517" y="53262"/>
                  </a:moveTo>
                  <a:lnTo>
                    <a:pt x="88905" y="53262"/>
                  </a:lnTo>
                  <a:cubicBezTo>
                    <a:pt x="94298" y="53262"/>
                    <a:pt x="95033" y="53262"/>
                    <a:pt x="95033" y="48114"/>
                  </a:cubicBezTo>
                  <a:cubicBezTo>
                    <a:pt x="95033" y="23848"/>
                    <a:pt x="81797" y="71"/>
                    <a:pt x="51157" y="71"/>
                  </a:cubicBezTo>
                  <a:cubicBezTo>
                    <a:pt x="22723" y="71"/>
                    <a:pt x="173" y="25318"/>
                    <a:pt x="173" y="55958"/>
                  </a:cubicBezTo>
                  <a:cubicBezTo>
                    <a:pt x="173" y="88804"/>
                    <a:pt x="25910" y="112580"/>
                    <a:pt x="54098" y="112580"/>
                  </a:cubicBezTo>
                  <a:cubicBezTo>
                    <a:pt x="84003" y="112580"/>
                    <a:pt x="95033" y="85372"/>
                    <a:pt x="95033" y="80715"/>
                  </a:cubicBezTo>
                  <a:cubicBezTo>
                    <a:pt x="95033" y="78264"/>
                    <a:pt x="93072" y="77773"/>
                    <a:pt x="91846" y="77773"/>
                  </a:cubicBezTo>
                  <a:cubicBezTo>
                    <a:pt x="89640" y="77773"/>
                    <a:pt x="89150" y="79244"/>
                    <a:pt x="88660" y="81205"/>
                  </a:cubicBezTo>
                  <a:cubicBezTo>
                    <a:pt x="80081" y="106452"/>
                    <a:pt x="58020" y="106452"/>
                    <a:pt x="55569" y="106452"/>
                  </a:cubicBezTo>
                  <a:cubicBezTo>
                    <a:pt x="43313" y="106452"/>
                    <a:pt x="33509" y="99099"/>
                    <a:pt x="27871" y="90029"/>
                  </a:cubicBezTo>
                  <a:cubicBezTo>
                    <a:pt x="20517" y="78264"/>
                    <a:pt x="20517" y="62086"/>
                    <a:pt x="20517" y="53262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DB544D8E-E201-7448-9DD9-67F0DE5C286A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8685574" y="5449208"/>
              <a:ext cx="93389" cy="112508"/>
            </a:xfrm>
            <a:custGeom>
              <a:avLst/>
              <a:gdLst>
                <a:gd name="connsiteX0" fmla="*/ 20522 w 93389"/>
                <a:gd name="connsiteY0" fmla="*/ 56448 h 112508"/>
                <a:gd name="connsiteX1" fmla="*/ 53613 w 93389"/>
                <a:gd name="connsiteY1" fmla="*/ 6199 h 112508"/>
                <a:gd name="connsiteX2" fmla="*/ 79840 w 93389"/>
                <a:gd name="connsiteY2" fmla="*/ 15269 h 112508"/>
                <a:gd name="connsiteX3" fmla="*/ 68320 w 93389"/>
                <a:gd name="connsiteY3" fmla="*/ 26544 h 112508"/>
                <a:gd name="connsiteX4" fmla="*/ 79595 w 93389"/>
                <a:gd name="connsiteY4" fmla="*/ 37819 h 112508"/>
                <a:gd name="connsiteX5" fmla="*/ 90870 w 93389"/>
                <a:gd name="connsiteY5" fmla="*/ 26299 h 112508"/>
                <a:gd name="connsiteX6" fmla="*/ 53368 w 93389"/>
                <a:gd name="connsiteY6" fmla="*/ 71 h 112508"/>
                <a:gd name="connsiteX7" fmla="*/ 177 w 93389"/>
                <a:gd name="connsiteY7" fmla="*/ 56938 h 112508"/>
                <a:gd name="connsiteX8" fmla="*/ 52877 w 93389"/>
                <a:gd name="connsiteY8" fmla="*/ 112580 h 112508"/>
                <a:gd name="connsiteX9" fmla="*/ 93567 w 93389"/>
                <a:gd name="connsiteY9" fmla="*/ 80715 h 112508"/>
                <a:gd name="connsiteX10" fmla="*/ 90380 w 93389"/>
                <a:gd name="connsiteY10" fmla="*/ 78264 h 112508"/>
                <a:gd name="connsiteX11" fmla="*/ 87194 w 93389"/>
                <a:gd name="connsiteY11" fmla="*/ 80715 h 112508"/>
                <a:gd name="connsiteX12" fmla="*/ 55083 w 93389"/>
                <a:gd name="connsiteY12" fmla="*/ 106452 h 112508"/>
                <a:gd name="connsiteX13" fmla="*/ 20522 w 93389"/>
                <a:gd name="connsiteY13" fmla="*/ 56448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389" h="112508">
                  <a:moveTo>
                    <a:pt x="20522" y="56448"/>
                  </a:moveTo>
                  <a:cubicBezTo>
                    <a:pt x="20522" y="16494"/>
                    <a:pt x="40621" y="6199"/>
                    <a:pt x="53613" y="6199"/>
                  </a:cubicBezTo>
                  <a:cubicBezTo>
                    <a:pt x="55819" y="6199"/>
                    <a:pt x="71261" y="6444"/>
                    <a:pt x="79840" y="15269"/>
                  </a:cubicBezTo>
                  <a:cubicBezTo>
                    <a:pt x="69790" y="16004"/>
                    <a:pt x="68320" y="23357"/>
                    <a:pt x="68320" y="26544"/>
                  </a:cubicBezTo>
                  <a:cubicBezTo>
                    <a:pt x="68320" y="32917"/>
                    <a:pt x="72732" y="37819"/>
                    <a:pt x="79595" y="37819"/>
                  </a:cubicBezTo>
                  <a:cubicBezTo>
                    <a:pt x="85968" y="37819"/>
                    <a:pt x="90870" y="33652"/>
                    <a:pt x="90870" y="26299"/>
                  </a:cubicBezTo>
                  <a:cubicBezTo>
                    <a:pt x="90870" y="9631"/>
                    <a:pt x="72242" y="71"/>
                    <a:pt x="53368" y="71"/>
                  </a:cubicBezTo>
                  <a:cubicBezTo>
                    <a:pt x="22728" y="71"/>
                    <a:pt x="177" y="26544"/>
                    <a:pt x="177" y="56938"/>
                  </a:cubicBezTo>
                  <a:cubicBezTo>
                    <a:pt x="177" y="88313"/>
                    <a:pt x="24444" y="112580"/>
                    <a:pt x="52877" y="112580"/>
                  </a:cubicBezTo>
                  <a:cubicBezTo>
                    <a:pt x="85723" y="112580"/>
                    <a:pt x="93567" y="83166"/>
                    <a:pt x="93567" y="80715"/>
                  </a:cubicBezTo>
                  <a:cubicBezTo>
                    <a:pt x="93567" y="78264"/>
                    <a:pt x="91116" y="78264"/>
                    <a:pt x="90380" y="78264"/>
                  </a:cubicBezTo>
                  <a:cubicBezTo>
                    <a:pt x="88174" y="78264"/>
                    <a:pt x="87684" y="79244"/>
                    <a:pt x="87194" y="80715"/>
                  </a:cubicBezTo>
                  <a:cubicBezTo>
                    <a:pt x="80085" y="103511"/>
                    <a:pt x="64153" y="106452"/>
                    <a:pt x="55083" y="106452"/>
                  </a:cubicBezTo>
                  <a:cubicBezTo>
                    <a:pt x="42092" y="106452"/>
                    <a:pt x="20522" y="95912"/>
                    <a:pt x="20522" y="56448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2E635C18-E1FE-3A6D-529A-D105628EDE35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8790839" y="5408273"/>
              <a:ext cx="76721" cy="153443"/>
            </a:xfrm>
            <a:custGeom>
              <a:avLst/>
              <a:gdLst>
                <a:gd name="connsiteX0" fmla="*/ 37930 w 76721"/>
                <a:gd name="connsiteY0" fmla="*/ 52771 h 153443"/>
                <a:gd name="connsiteX1" fmla="*/ 72981 w 76721"/>
                <a:gd name="connsiteY1" fmla="*/ 52771 h 153443"/>
                <a:gd name="connsiteX2" fmla="*/ 72981 w 76721"/>
                <a:gd name="connsiteY2" fmla="*/ 45173 h 153443"/>
                <a:gd name="connsiteX3" fmla="*/ 37930 w 76721"/>
                <a:gd name="connsiteY3" fmla="*/ 45173 h 153443"/>
                <a:gd name="connsiteX4" fmla="*/ 37930 w 76721"/>
                <a:gd name="connsiteY4" fmla="*/ 71 h 153443"/>
                <a:gd name="connsiteX5" fmla="*/ 31802 w 76721"/>
                <a:gd name="connsiteY5" fmla="*/ 71 h 153443"/>
                <a:gd name="connsiteX6" fmla="*/ 182 w 76721"/>
                <a:gd name="connsiteY6" fmla="*/ 47379 h 153443"/>
                <a:gd name="connsiteX7" fmla="*/ 182 w 76721"/>
                <a:gd name="connsiteY7" fmla="*/ 52771 h 153443"/>
                <a:gd name="connsiteX8" fmla="*/ 21017 w 76721"/>
                <a:gd name="connsiteY8" fmla="*/ 52771 h 153443"/>
                <a:gd name="connsiteX9" fmla="*/ 21017 w 76721"/>
                <a:gd name="connsiteY9" fmla="*/ 120424 h 153443"/>
                <a:gd name="connsiteX10" fmla="*/ 52637 w 76721"/>
                <a:gd name="connsiteY10" fmla="*/ 153515 h 153443"/>
                <a:gd name="connsiteX11" fmla="*/ 76903 w 76721"/>
                <a:gd name="connsiteY11" fmla="*/ 120424 h 153443"/>
                <a:gd name="connsiteX12" fmla="*/ 76903 w 76721"/>
                <a:gd name="connsiteY12" fmla="*/ 106452 h 153443"/>
                <a:gd name="connsiteX13" fmla="*/ 70775 w 76721"/>
                <a:gd name="connsiteY13" fmla="*/ 106452 h 153443"/>
                <a:gd name="connsiteX14" fmla="*/ 70775 w 76721"/>
                <a:gd name="connsiteY14" fmla="*/ 119934 h 153443"/>
                <a:gd name="connsiteX15" fmla="*/ 54352 w 76721"/>
                <a:gd name="connsiteY15" fmla="*/ 147387 h 153443"/>
                <a:gd name="connsiteX16" fmla="*/ 37930 w 76721"/>
                <a:gd name="connsiteY16" fmla="*/ 120914 h 153443"/>
                <a:gd name="connsiteX17" fmla="*/ 37930 w 76721"/>
                <a:gd name="connsiteY17" fmla="*/ 52771 h 15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721" h="153443">
                  <a:moveTo>
                    <a:pt x="37930" y="52771"/>
                  </a:moveTo>
                  <a:lnTo>
                    <a:pt x="72981" y="52771"/>
                  </a:lnTo>
                  <a:lnTo>
                    <a:pt x="72981" y="45173"/>
                  </a:lnTo>
                  <a:lnTo>
                    <a:pt x="37930" y="45173"/>
                  </a:lnTo>
                  <a:lnTo>
                    <a:pt x="37930" y="71"/>
                  </a:lnTo>
                  <a:lnTo>
                    <a:pt x="31802" y="71"/>
                  </a:lnTo>
                  <a:cubicBezTo>
                    <a:pt x="31557" y="20171"/>
                    <a:pt x="24203" y="46398"/>
                    <a:pt x="182" y="47379"/>
                  </a:cubicBezTo>
                  <a:lnTo>
                    <a:pt x="182" y="52771"/>
                  </a:lnTo>
                  <a:lnTo>
                    <a:pt x="21017" y="52771"/>
                  </a:lnTo>
                  <a:lnTo>
                    <a:pt x="21017" y="120424"/>
                  </a:lnTo>
                  <a:cubicBezTo>
                    <a:pt x="21017" y="150573"/>
                    <a:pt x="43812" y="153515"/>
                    <a:pt x="52637" y="153515"/>
                  </a:cubicBezTo>
                  <a:cubicBezTo>
                    <a:pt x="70040" y="153515"/>
                    <a:pt x="76903" y="136111"/>
                    <a:pt x="76903" y="120424"/>
                  </a:cubicBezTo>
                  <a:lnTo>
                    <a:pt x="76903" y="106452"/>
                  </a:lnTo>
                  <a:lnTo>
                    <a:pt x="70775" y="106452"/>
                  </a:lnTo>
                  <a:lnTo>
                    <a:pt x="70775" y="119934"/>
                  </a:lnTo>
                  <a:cubicBezTo>
                    <a:pt x="70775" y="138072"/>
                    <a:pt x="63422" y="147387"/>
                    <a:pt x="54352" y="147387"/>
                  </a:cubicBezTo>
                  <a:cubicBezTo>
                    <a:pt x="37930" y="147387"/>
                    <a:pt x="37930" y="125081"/>
                    <a:pt x="37930" y="120914"/>
                  </a:cubicBezTo>
                  <a:lnTo>
                    <a:pt x="37930" y="52771"/>
                  </a:ln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E11DEFBF-F64D-D30A-692A-98F570C4EA29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8889594" y="5395037"/>
              <a:ext cx="52455" cy="163983"/>
            </a:xfrm>
            <a:custGeom>
              <a:avLst/>
              <a:gdLst>
                <a:gd name="connsiteX0" fmla="*/ 35482 w 52455"/>
                <a:gd name="connsiteY0" fmla="*/ 55713 h 163983"/>
                <a:gd name="connsiteX1" fmla="*/ 1166 w 52455"/>
                <a:gd name="connsiteY1" fmla="*/ 58409 h 163983"/>
                <a:gd name="connsiteX2" fmla="*/ 1166 w 52455"/>
                <a:gd name="connsiteY2" fmla="*/ 66008 h 163983"/>
                <a:gd name="connsiteX3" fmla="*/ 19305 w 52455"/>
                <a:gd name="connsiteY3" fmla="*/ 79489 h 163983"/>
                <a:gd name="connsiteX4" fmla="*/ 19305 w 52455"/>
                <a:gd name="connsiteY4" fmla="*/ 145426 h 163983"/>
                <a:gd name="connsiteX5" fmla="*/ 185 w 52455"/>
                <a:gd name="connsiteY5" fmla="*/ 156456 h 163983"/>
                <a:gd name="connsiteX6" fmla="*/ 185 w 52455"/>
                <a:gd name="connsiteY6" fmla="*/ 164055 h 163983"/>
                <a:gd name="connsiteX7" fmla="*/ 27148 w 52455"/>
                <a:gd name="connsiteY7" fmla="*/ 163319 h 163983"/>
                <a:gd name="connsiteX8" fmla="*/ 52640 w 52455"/>
                <a:gd name="connsiteY8" fmla="*/ 164055 h 163983"/>
                <a:gd name="connsiteX9" fmla="*/ 52640 w 52455"/>
                <a:gd name="connsiteY9" fmla="*/ 156456 h 163983"/>
                <a:gd name="connsiteX10" fmla="*/ 35482 w 52455"/>
                <a:gd name="connsiteY10" fmla="*/ 145671 h 163983"/>
                <a:gd name="connsiteX11" fmla="*/ 35482 w 52455"/>
                <a:gd name="connsiteY11" fmla="*/ 55713 h 163983"/>
                <a:gd name="connsiteX12" fmla="*/ 36463 w 52455"/>
                <a:gd name="connsiteY12" fmla="*/ 13062 h 163983"/>
                <a:gd name="connsiteX13" fmla="*/ 23472 w 52455"/>
                <a:gd name="connsiteY13" fmla="*/ 71 h 163983"/>
                <a:gd name="connsiteX14" fmla="*/ 10480 w 52455"/>
                <a:gd name="connsiteY14" fmla="*/ 13062 h 163983"/>
                <a:gd name="connsiteX15" fmla="*/ 23472 w 52455"/>
                <a:gd name="connsiteY15" fmla="*/ 26054 h 163983"/>
                <a:gd name="connsiteX16" fmla="*/ 36463 w 52455"/>
                <a:gd name="connsiteY16" fmla="*/ 13062 h 16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55" h="163983">
                  <a:moveTo>
                    <a:pt x="35482" y="55713"/>
                  </a:moveTo>
                  <a:lnTo>
                    <a:pt x="1166" y="58409"/>
                  </a:lnTo>
                  <a:lnTo>
                    <a:pt x="1166" y="66008"/>
                  </a:lnTo>
                  <a:cubicBezTo>
                    <a:pt x="17098" y="66008"/>
                    <a:pt x="19305" y="67479"/>
                    <a:pt x="19305" y="79489"/>
                  </a:cubicBezTo>
                  <a:lnTo>
                    <a:pt x="19305" y="145426"/>
                  </a:lnTo>
                  <a:cubicBezTo>
                    <a:pt x="19305" y="156456"/>
                    <a:pt x="16608" y="156456"/>
                    <a:pt x="185" y="156456"/>
                  </a:cubicBezTo>
                  <a:lnTo>
                    <a:pt x="185" y="164055"/>
                  </a:lnTo>
                  <a:cubicBezTo>
                    <a:pt x="8029" y="163810"/>
                    <a:pt x="21265" y="163319"/>
                    <a:pt x="27148" y="163319"/>
                  </a:cubicBezTo>
                  <a:cubicBezTo>
                    <a:pt x="35727" y="163319"/>
                    <a:pt x="44306" y="163810"/>
                    <a:pt x="52640" y="164055"/>
                  </a:cubicBezTo>
                  <a:lnTo>
                    <a:pt x="52640" y="156456"/>
                  </a:lnTo>
                  <a:cubicBezTo>
                    <a:pt x="36463" y="156456"/>
                    <a:pt x="35482" y="155231"/>
                    <a:pt x="35482" y="145671"/>
                  </a:cubicBezTo>
                  <a:lnTo>
                    <a:pt x="35482" y="55713"/>
                  </a:lnTo>
                  <a:close/>
                  <a:moveTo>
                    <a:pt x="36463" y="13062"/>
                  </a:moveTo>
                  <a:cubicBezTo>
                    <a:pt x="36463" y="5219"/>
                    <a:pt x="30335" y="71"/>
                    <a:pt x="23472" y="71"/>
                  </a:cubicBezTo>
                  <a:cubicBezTo>
                    <a:pt x="15873" y="71"/>
                    <a:pt x="10480" y="6689"/>
                    <a:pt x="10480" y="13062"/>
                  </a:cubicBezTo>
                  <a:cubicBezTo>
                    <a:pt x="10480" y="19681"/>
                    <a:pt x="15873" y="26054"/>
                    <a:pt x="23472" y="26054"/>
                  </a:cubicBezTo>
                  <a:cubicBezTo>
                    <a:pt x="30335" y="26054"/>
                    <a:pt x="36463" y="20906"/>
                    <a:pt x="36463" y="13062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C7FC6F04-6C12-A5A1-9103-87583BACE5EA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8956457" y="5449208"/>
              <a:ext cx="108586" cy="112508"/>
            </a:xfrm>
            <a:custGeom>
              <a:avLst/>
              <a:gdLst>
                <a:gd name="connsiteX0" fmla="*/ 108775 w 108586"/>
                <a:gd name="connsiteY0" fmla="*/ 57429 h 112508"/>
                <a:gd name="connsiteX1" fmla="*/ 54604 w 108586"/>
                <a:gd name="connsiteY1" fmla="*/ 71 h 112508"/>
                <a:gd name="connsiteX2" fmla="*/ 188 w 108586"/>
                <a:gd name="connsiteY2" fmla="*/ 57429 h 112508"/>
                <a:gd name="connsiteX3" fmla="*/ 54359 w 108586"/>
                <a:gd name="connsiteY3" fmla="*/ 112580 h 112508"/>
                <a:gd name="connsiteX4" fmla="*/ 108775 w 108586"/>
                <a:gd name="connsiteY4" fmla="*/ 57429 h 112508"/>
                <a:gd name="connsiteX5" fmla="*/ 54604 w 108586"/>
                <a:gd name="connsiteY5" fmla="*/ 106452 h 112508"/>
                <a:gd name="connsiteX6" fmla="*/ 26661 w 108586"/>
                <a:gd name="connsiteY6" fmla="*/ 90029 h 112508"/>
                <a:gd name="connsiteX7" fmla="*/ 20533 w 108586"/>
                <a:gd name="connsiteY7" fmla="*/ 55468 h 112508"/>
                <a:gd name="connsiteX8" fmla="*/ 26416 w 108586"/>
                <a:gd name="connsiteY8" fmla="*/ 21887 h 112508"/>
                <a:gd name="connsiteX9" fmla="*/ 54359 w 108586"/>
                <a:gd name="connsiteY9" fmla="*/ 5464 h 112508"/>
                <a:gd name="connsiteX10" fmla="*/ 82057 w 108586"/>
                <a:gd name="connsiteY10" fmla="*/ 21396 h 112508"/>
                <a:gd name="connsiteX11" fmla="*/ 88430 w 108586"/>
                <a:gd name="connsiteY11" fmla="*/ 55468 h 112508"/>
                <a:gd name="connsiteX12" fmla="*/ 83038 w 108586"/>
                <a:gd name="connsiteY12" fmla="*/ 88313 h 112508"/>
                <a:gd name="connsiteX13" fmla="*/ 54604 w 108586"/>
                <a:gd name="connsiteY13" fmla="*/ 106452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586" h="112508">
                  <a:moveTo>
                    <a:pt x="108775" y="57429"/>
                  </a:moveTo>
                  <a:cubicBezTo>
                    <a:pt x="108775" y="26054"/>
                    <a:pt x="84263" y="71"/>
                    <a:pt x="54604" y="71"/>
                  </a:cubicBezTo>
                  <a:cubicBezTo>
                    <a:pt x="23965" y="71"/>
                    <a:pt x="188" y="26789"/>
                    <a:pt x="188" y="57429"/>
                  </a:cubicBezTo>
                  <a:cubicBezTo>
                    <a:pt x="188" y="89049"/>
                    <a:pt x="25680" y="112580"/>
                    <a:pt x="54359" y="112580"/>
                  </a:cubicBezTo>
                  <a:cubicBezTo>
                    <a:pt x="84018" y="112580"/>
                    <a:pt x="108775" y="88559"/>
                    <a:pt x="108775" y="57429"/>
                  </a:cubicBezTo>
                  <a:close/>
                  <a:moveTo>
                    <a:pt x="54604" y="106452"/>
                  </a:moveTo>
                  <a:cubicBezTo>
                    <a:pt x="44064" y="106452"/>
                    <a:pt x="33279" y="101305"/>
                    <a:pt x="26661" y="90029"/>
                  </a:cubicBezTo>
                  <a:cubicBezTo>
                    <a:pt x="20533" y="79244"/>
                    <a:pt x="20533" y="64292"/>
                    <a:pt x="20533" y="55468"/>
                  </a:cubicBezTo>
                  <a:cubicBezTo>
                    <a:pt x="20533" y="45908"/>
                    <a:pt x="20533" y="32672"/>
                    <a:pt x="26416" y="21887"/>
                  </a:cubicBezTo>
                  <a:cubicBezTo>
                    <a:pt x="33034" y="10611"/>
                    <a:pt x="44554" y="5464"/>
                    <a:pt x="54359" y="5464"/>
                  </a:cubicBezTo>
                  <a:cubicBezTo>
                    <a:pt x="65144" y="5464"/>
                    <a:pt x="75684" y="10856"/>
                    <a:pt x="82057" y="21396"/>
                  </a:cubicBezTo>
                  <a:cubicBezTo>
                    <a:pt x="88430" y="31937"/>
                    <a:pt x="88430" y="46153"/>
                    <a:pt x="88430" y="55468"/>
                  </a:cubicBezTo>
                  <a:cubicBezTo>
                    <a:pt x="88430" y="64292"/>
                    <a:pt x="88430" y="77528"/>
                    <a:pt x="83038" y="88313"/>
                  </a:cubicBezTo>
                  <a:cubicBezTo>
                    <a:pt x="77645" y="99344"/>
                    <a:pt x="66860" y="106452"/>
                    <a:pt x="54604" y="106452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4FAA72D8-6CCB-6138-1E56-2415FC9C7A6E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9079996" y="5450679"/>
              <a:ext cx="123293" cy="108341"/>
            </a:xfrm>
            <a:custGeom>
              <a:avLst/>
              <a:gdLst>
                <a:gd name="connsiteX0" fmla="*/ 19312 w 123293"/>
                <a:gd name="connsiteY0" fmla="*/ 24093 h 108341"/>
                <a:gd name="connsiteX1" fmla="*/ 19312 w 123293"/>
                <a:gd name="connsiteY1" fmla="*/ 89784 h 108341"/>
                <a:gd name="connsiteX2" fmla="*/ 193 w 123293"/>
                <a:gd name="connsiteY2" fmla="*/ 100814 h 108341"/>
                <a:gd name="connsiteX3" fmla="*/ 193 w 123293"/>
                <a:gd name="connsiteY3" fmla="*/ 108413 h 108341"/>
                <a:gd name="connsiteX4" fmla="*/ 27891 w 123293"/>
                <a:gd name="connsiteY4" fmla="*/ 107678 h 108341"/>
                <a:gd name="connsiteX5" fmla="*/ 55345 w 123293"/>
                <a:gd name="connsiteY5" fmla="*/ 108413 h 108341"/>
                <a:gd name="connsiteX6" fmla="*/ 55345 w 123293"/>
                <a:gd name="connsiteY6" fmla="*/ 100814 h 108341"/>
                <a:gd name="connsiteX7" fmla="*/ 36225 w 123293"/>
                <a:gd name="connsiteY7" fmla="*/ 89784 h 108341"/>
                <a:gd name="connsiteX8" fmla="*/ 36225 w 123293"/>
                <a:gd name="connsiteY8" fmla="*/ 44683 h 108341"/>
                <a:gd name="connsiteX9" fmla="*/ 69316 w 123293"/>
                <a:gd name="connsiteY9" fmla="*/ 5464 h 108341"/>
                <a:gd name="connsiteX10" fmla="*/ 87455 w 123293"/>
                <a:gd name="connsiteY10" fmla="*/ 32672 h 108341"/>
                <a:gd name="connsiteX11" fmla="*/ 87455 w 123293"/>
                <a:gd name="connsiteY11" fmla="*/ 89784 h 108341"/>
                <a:gd name="connsiteX12" fmla="*/ 68336 w 123293"/>
                <a:gd name="connsiteY12" fmla="*/ 100814 h 108341"/>
                <a:gd name="connsiteX13" fmla="*/ 68336 w 123293"/>
                <a:gd name="connsiteY13" fmla="*/ 108413 h 108341"/>
                <a:gd name="connsiteX14" fmla="*/ 96034 w 123293"/>
                <a:gd name="connsiteY14" fmla="*/ 107678 h 108341"/>
                <a:gd name="connsiteX15" fmla="*/ 123487 w 123293"/>
                <a:gd name="connsiteY15" fmla="*/ 108413 h 108341"/>
                <a:gd name="connsiteX16" fmla="*/ 123487 w 123293"/>
                <a:gd name="connsiteY16" fmla="*/ 100814 h 108341"/>
                <a:gd name="connsiteX17" fmla="*/ 104368 w 123293"/>
                <a:gd name="connsiteY17" fmla="*/ 93461 h 108341"/>
                <a:gd name="connsiteX18" fmla="*/ 104368 w 123293"/>
                <a:gd name="connsiteY18" fmla="*/ 46644 h 108341"/>
                <a:gd name="connsiteX19" fmla="*/ 96769 w 123293"/>
                <a:gd name="connsiteY19" fmla="*/ 9141 h 108341"/>
                <a:gd name="connsiteX20" fmla="*/ 71032 w 123293"/>
                <a:gd name="connsiteY20" fmla="*/ 71 h 108341"/>
                <a:gd name="connsiteX21" fmla="*/ 34755 w 123293"/>
                <a:gd name="connsiteY21" fmla="*/ 25809 h 108341"/>
                <a:gd name="connsiteX22" fmla="*/ 34755 w 123293"/>
                <a:gd name="connsiteY22" fmla="*/ 71 h 108341"/>
                <a:gd name="connsiteX23" fmla="*/ 193 w 123293"/>
                <a:gd name="connsiteY23" fmla="*/ 2768 h 108341"/>
                <a:gd name="connsiteX24" fmla="*/ 193 w 123293"/>
                <a:gd name="connsiteY24" fmla="*/ 10366 h 108341"/>
                <a:gd name="connsiteX25" fmla="*/ 19312 w 123293"/>
                <a:gd name="connsiteY25" fmla="*/ 24093 h 1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3293" h="108341">
                  <a:moveTo>
                    <a:pt x="19312" y="24093"/>
                  </a:moveTo>
                  <a:lnTo>
                    <a:pt x="19312" y="89784"/>
                  </a:lnTo>
                  <a:cubicBezTo>
                    <a:pt x="19312" y="100814"/>
                    <a:pt x="16616" y="100814"/>
                    <a:pt x="193" y="100814"/>
                  </a:cubicBezTo>
                  <a:lnTo>
                    <a:pt x="193" y="108413"/>
                  </a:lnTo>
                  <a:cubicBezTo>
                    <a:pt x="8772" y="108168"/>
                    <a:pt x="21273" y="107678"/>
                    <a:pt x="27891" y="107678"/>
                  </a:cubicBezTo>
                  <a:cubicBezTo>
                    <a:pt x="34264" y="107678"/>
                    <a:pt x="47011" y="108168"/>
                    <a:pt x="55345" y="108413"/>
                  </a:cubicBezTo>
                  <a:lnTo>
                    <a:pt x="55345" y="100814"/>
                  </a:lnTo>
                  <a:cubicBezTo>
                    <a:pt x="38922" y="100814"/>
                    <a:pt x="36225" y="100814"/>
                    <a:pt x="36225" y="89784"/>
                  </a:cubicBezTo>
                  <a:lnTo>
                    <a:pt x="36225" y="44683"/>
                  </a:lnTo>
                  <a:cubicBezTo>
                    <a:pt x="36225" y="19190"/>
                    <a:pt x="53629" y="5464"/>
                    <a:pt x="69316" y="5464"/>
                  </a:cubicBezTo>
                  <a:cubicBezTo>
                    <a:pt x="84759" y="5464"/>
                    <a:pt x="87455" y="18700"/>
                    <a:pt x="87455" y="32672"/>
                  </a:cubicBezTo>
                  <a:lnTo>
                    <a:pt x="87455" y="89784"/>
                  </a:lnTo>
                  <a:cubicBezTo>
                    <a:pt x="87455" y="100814"/>
                    <a:pt x="84759" y="100814"/>
                    <a:pt x="68336" y="100814"/>
                  </a:cubicBezTo>
                  <a:lnTo>
                    <a:pt x="68336" y="108413"/>
                  </a:lnTo>
                  <a:cubicBezTo>
                    <a:pt x="76915" y="108168"/>
                    <a:pt x="89416" y="107678"/>
                    <a:pt x="96034" y="107678"/>
                  </a:cubicBezTo>
                  <a:cubicBezTo>
                    <a:pt x="102407" y="107678"/>
                    <a:pt x="115153" y="108168"/>
                    <a:pt x="123487" y="108413"/>
                  </a:cubicBezTo>
                  <a:lnTo>
                    <a:pt x="123487" y="100814"/>
                  </a:lnTo>
                  <a:cubicBezTo>
                    <a:pt x="110741" y="100814"/>
                    <a:pt x="104613" y="100814"/>
                    <a:pt x="104368" y="93461"/>
                  </a:cubicBezTo>
                  <a:lnTo>
                    <a:pt x="104368" y="46644"/>
                  </a:lnTo>
                  <a:cubicBezTo>
                    <a:pt x="104368" y="25563"/>
                    <a:pt x="104368" y="17965"/>
                    <a:pt x="96769" y="9141"/>
                  </a:cubicBezTo>
                  <a:cubicBezTo>
                    <a:pt x="93338" y="4974"/>
                    <a:pt x="85249" y="71"/>
                    <a:pt x="71032" y="71"/>
                  </a:cubicBezTo>
                  <a:cubicBezTo>
                    <a:pt x="53138" y="71"/>
                    <a:pt x="41618" y="10611"/>
                    <a:pt x="34755" y="25809"/>
                  </a:cubicBezTo>
                  <a:lnTo>
                    <a:pt x="34755" y="71"/>
                  </a:lnTo>
                  <a:lnTo>
                    <a:pt x="193" y="2768"/>
                  </a:lnTo>
                  <a:lnTo>
                    <a:pt x="193" y="10366"/>
                  </a:lnTo>
                  <a:cubicBezTo>
                    <a:pt x="17351" y="10366"/>
                    <a:pt x="19312" y="12082"/>
                    <a:pt x="19312" y="24093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2B492258-FBD5-3285-E36C-AFFB260E0D06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9298369" y="5388909"/>
              <a:ext cx="120842" cy="172807"/>
            </a:xfrm>
            <a:custGeom>
              <a:avLst/>
              <a:gdLst>
                <a:gd name="connsiteX0" fmla="*/ 85013 w 120842"/>
                <a:gd name="connsiteY0" fmla="*/ 156701 h 172807"/>
                <a:gd name="connsiteX1" fmla="*/ 85013 w 120842"/>
                <a:gd name="connsiteY1" fmla="*/ 172879 h 172807"/>
                <a:gd name="connsiteX2" fmla="*/ 121045 w 120842"/>
                <a:gd name="connsiteY2" fmla="*/ 170183 h 172807"/>
                <a:gd name="connsiteX3" fmla="*/ 121045 w 120842"/>
                <a:gd name="connsiteY3" fmla="*/ 162584 h 172807"/>
                <a:gd name="connsiteX4" fmla="*/ 101926 w 120842"/>
                <a:gd name="connsiteY4" fmla="*/ 148857 h 172807"/>
                <a:gd name="connsiteX5" fmla="*/ 101926 w 120842"/>
                <a:gd name="connsiteY5" fmla="*/ 71 h 172807"/>
                <a:gd name="connsiteX6" fmla="*/ 66629 w 120842"/>
                <a:gd name="connsiteY6" fmla="*/ 2768 h 172807"/>
                <a:gd name="connsiteX7" fmla="*/ 66629 w 120842"/>
                <a:gd name="connsiteY7" fmla="*/ 10366 h 172807"/>
                <a:gd name="connsiteX8" fmla="*/ 85748 w 120842"/>
                <a:gd name="connsiteY8" fmla="*/ 24093 h 172807"/>
                <a:gd name="connsiteX9" fmla="*/ 85748 w 120842"/>
                <a:gd name="connsiteY9" fmla="*/ 77038 h 172807"/>
                <a:gd name="connsiteX10" fmla="*/ 54863 w 120842"/>
                <a:gd name="connsiteY10" fmla="*/ 61841 h 172807"/>
                <a:gd name="connsiteX11" fmla="*/ 202 w 120842"/>
                <a:gd name="connsiteY11" fmla="*/ 117482 h 172807"/>
                <a:gd name="connsiteX12" fmla="*/ 52167 w 120842"/>
                <a:gd name="connsiteY12" fmla="*/ 172879 h 172807"/>
                <a:gd name="connsiteX13" fmla="*/ 85013 w 120842"/>
                <a:gd name="connsiteY13" fmla="*/ 156701 h 172807"/>
                <a:gd name="connsiteX14" fmla="*/ 85013 w 120842"/>
                <a:gd name="connsiteY14" fmla="*/ 91010 h 172807"/>
                <a:gd name="connsiteX15" fmla="*/ 85013 w 120842"/>
                <a:gd name="connsiteY15" fmla="*/ 141259 h 172807"/>
                <a:gd name="connsiteX16" fmla="*/ 82316 w 120842"/>
                <a:gd name="connsiteY16" fmla="*/ 150328 h 172807"/>
                <a:gd name="connsiteX17" fmla="*/ 53392 w 120842"/>
                <a:gd name="connsiteY17" fmla="*/ 167486 h 172807"/>
                <a:gd name="connsiteX18" fmla="*/ 27655 w 120842"/>
                <a:gd name="connsiteY18" fmla="*/ 151799 h 172807"/>
                <a:gd name="connsiteX19" fmla="*/ 20547 w 120842"/>
                <a:gd name="connsiteY19" fmla="*/ 117728 h 172807"/>
                <a:gd name="connsiteX20" fmla="*/ 28145 w 120842"/>
                <a:gd name="connsiteY20" fmla="*/ 82921 h 172807"/>
                <a:gd name="connsiteX21" fmla="*/ 55844 w 120842"/>
                <a:gd name="connsiteY21" fmla="*/ 67233 h 172807"/>
                <a:gd name="connsiteX22" fmla="*/ 82316 w 120842"/>
                <a:gd name="connsiteY22" fmla="*/ 81940 h 172807"/>
                <a:gd name="connsiteX23" fmla="*/ 85013 w 120842"/>
                <a:gd name="connsiteY23" fmla="*/ 91010 h 1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0842" h="172807">
                  <a:moveTo>
                    <a:pt x="85013" y="156701"/>
                  </a:moveTo>
                  <a:lnTo>
                    <a:pt x="85013" y="172879"/>
                  </a:lnTo>
                  <a:lnTo>
                    <a:pt x="121045" y="170183"/>
                  </a:lnTo>
                  <a:lnTo>
                    <a:pt x="121045" y="162584"/>
                  </a:lnTo>
                  <a:cubicBezTo>
                    <a:pt x="103887" y="162584"/>
                    <a:pt x="101926" y="160868"/>
                    <a:pt x="101926" y="148857"/>
                  </a:cubicBezTo>
                  <a:lnTo>
                    <a:pt x="101926" y="71"/>
                  </a:lnTo>
                  <a:lnTo>
                    <a:pt x="66629" y="2768"/>
                  </a:lnTo>
                  <a:lnTo>
                    <a:pt x="66629" y="10366"/>
                  </a:lnTo>
                  <a:cubicBezTo>
                    <a:pt x="83787" y="10366"/>
                    <a:pt x="85748" y="12082"/>
                    <a:pt x="85748" y="24093"/>
                  </a:cubicBezTo>
                  <a:lnTo>
                    <a:pt x="85748" y="77038"/>
                  </a:lnTo>
                  <a:cubicBezTo>
                    <a:pt x="78640" y="68214"/>
                    <a:pt x="68099" y="61841"/>
                    <a:pt x="54863" y="61841"/>
                  </a:cubicBezTo>
                  <a:cubicBezTo>
                    <a:pt x="25939" y="61841"/>
                    <a:pt x="202" y="85862"/>
                    <a:pt x="202" y="117482"/>
                  </a:cubicBezTo>
                  <a:cubicBezTo>
                    <a:pt x="202" y="148612"/>
                    <a:pt x="24223" y="172879"/>
                    <a:pt x="52167" y="172879"/>
                  </a:cubicBezTo>
                  <a:cubicBezTo>
                    <a:pt x="67854" y="172879"/>
                    <a:pt x="78885" y="164545"/>
                    <a:pt x="85013" y="156701"/>
                  </a:cubicBezTo>
                  <a:close/>
                  <a:moveTo>
                    <a:pt x="85013" y="91010"/>
                  </a:moveTo>
                  <a:lnTo>
                    <a:pt x="85013" y="141259"/>
                  </a:lnTo>
                  <a:cubicBezTo>
                    <a:pt x="85013" y="145671"/>
                    <a:pt x="85013" y="146161"/>
                    <a:pt x="82316" y="150328"/>
                  </a:cubicBezTo>
                  <a:cubicBezTo>
                    <a:pt x="74963" y="162094"/>
                    <a:pt x="63932" y="167486"/>
                    <a:pt x="53392" y="167486"/>
                  </a:cubicBezTo>
                  <a:cubicBezTo>
                    <a:pt x="42362" y="167486"/>
                    <a:pt x="33538" y="161113"/>
                    <a:pt x="27655" y="151799"/>
                  </a:cubicBezTo>
                  <a:cubicBezTo>
                    <a:pt x="21282" y="141749"/>
                    <a:pt x="20547" y="127777"/>
                    <a:pt x="20547" y="117728"/>
                  </a:cubicBezTo>
                  <a:cubicBezTo>
                    <a:pt x="20547" y="108658"/>
                    <a:pt x="21037" y="93951"/>
                    <a:pt x="28145" y="82921"/>
                  </a:cubicBezTo>
                  <a:cubicBezTo>
                    <a:pt x="33293" y="75322"/>
                    <a:pt x="42607" y="67233"/>
                    <a:pt x="55844" y="67233"/>
                  </a:cubicBezTo>
                  <a:cubicBezTo>
                    <a:pt x="64423" y="67233"/>
                    <a:pt x="74718" y="70910"/>
                    <a:pt x="82316" y="81940"/>
                  </a:cubicBezTo>
                  <a:cubicBezTo>
                    <a:pt x="85013" y="86107"/>
                    <a:pt x="85013" y="86598"/>
                    <a:pt x="85013" y="91010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AA2EBBA8-7ECE-7C64-BE34-4E591FB11211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9433075" y="5449208"/>
              <a:ext cx="94860" cy="112508"/>
            </a:xfrm>
            <a:custGeom>
              <a:avLst/>
              <a:gdLst>
                <a:gd name="connsiteX0" fmla="*/ 20797 w 94860"/>
                <a:gd name="connsiteY0" fmla="*/ 48114 h 112508"/>
                <a:gd name="connsiteX1" fmla="*/ 51192 w 94860"/>
                <a:gd name="connsiteY1" fmla="*/ 5464 h 112508"/>
                <a:gd name="connsiteX2" fmla="*/ 78890 w 94860"/>
                <a:gd name="connsiteY2" fmla="*/ 48114 h 112508"/>
                <a:gd name="connsiteX3" fmla="*/ 20797 w 94860"/>
                <a:gd name="connsiteY3" fmla="*/ 48114 h 112508"/>
                <a:gd name="connsiteX4" fmla="*/ 20552 w 94860"/>
                <a:gd name="connsiteY4" fmla="*/ 53262 h 112508"/>
                <a:gd name="connsiteX5" fmla="*/ 88940 w 94860"/>
                <a:gd name="connsiteY5" fmla="*/ 53262 h 112508"/>
                <a:gd name="connsiteX6" fmla="*/ 95068 w 94860"/>
                <a:gd name="connsiteY6" fmla="*/ 48114 h 112508"/>
                <a:gd name="connsiteX7" fmla="*/ 51192 w 94860"/>
                <a:gd name="connsiteY7" fmla="*/ 71 h 112508"/>
                <a:gd name="connsiteX8" fmla="*/ 208 w 94860"/>
                <a:gd name="connsiteY8" fmla="*/ 55958 h 112508"/>
                <a:gd name="connsiteX9" fmla="*/ 54133 w 94860"/>
                <a:gd name="connsiteY9" fmla="*/ 112580 h 112508"/>
                <a:gd name="connsiteX10" fmla="*/ 95068 w 94860"/>
                <a:gd name="connsiteY10" fmla="*/ 80715 h 112508"/>
                <a:gd name="connsiteX11" fmla="*/ 91881 w 94860"/>
                <a:gd name="connsiteY11" fmla="*/ 77773 h 112508"/>
                <a:gd name="connsiteX12" fmla="*/ 88695 w 94860"/>
                <a:gd name="connsiteY12" fmla="*/ 81205 h 112508"/>
                <a:gd name="connsiteX13" fmla="*/ 55604 w 94860"/>
                <a:gd name="connsiteY13" fmla="*/ 106452 h 112508"/>
                <a:gd name="connsiteX14" fmla="*/ 27906 w 94860"/>
                <a:gd name="connsiteY14" fmla="*/ 90029 h 112508"/>
                <a:gd name="connsiteX15" fmla="*/ 20552 w 94860"/>
                <a:gd name="connsiteY15" fmla="*/ 53262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860" h="112508">
                  <a:moveTo>
                    <a:pt x="20797" y="48114"/>
                  </a:moveTo>
                  <a:cubicBezTo>
                    <a:pt x="22268" y="11592"/>
                    <a:pt x="42858" y="5464"/>
                    <a:pt x="51192" y="5464"/>
                  </a:cubicBezTo>
                  <a:cubicBezTo>
                    <a:pt x="76439" y="5464"/>
                    <a:pt x="78890" y="38555"/>
                    <a:pt x="78890" y="48114"/>
                  </a:cubicBezTo>
                  <a:lnTo>
                    <a:pt x="20797" y="48114"/>
                  </a:lnTo>
                  <a:close/>
                  <a:moveTo>
                    <a:pt x="20552" y="53262"/>
                  </a:moveTo>
                  <a:lnTo>
                    <a:pt x="88940" y="53262"/>
                  </a:lnTo>
                  <a:cubicBezTo>
                    <a:pt x="94333" y="53262"/>
                    <a:pt x="95068" y="53262"/>
                    <a:pt x="95068" y="48114"/>
                  </a:cubicBezTo>
                  <a:cubicBezTo>
                    <a:pt x="95068" y="23848"/>
                    <a:pt x="81832" y="71"/>
                    <a:pt x="51192" y="71"/>
                  </a:cubicBezTo>
                  <a:cubicBezTo>
                    <a:pt x="22758" y="71"/>
                    <a:pt x="208" y="25318"/>
                    <a:pt x="208" y="55958"/>
                  </a:cubicBezTo>
                  <a:cubicBezTo>
                    <a:pt x="208" y="88804"/>
                    <a:pt x="25945" y="112580"/>
                    <a:pt x="54133" y="112580"/>
                  </a:cubicBezTo>
                  <a:cubicBezTo>
                    <a:pt x="84038" y="112580"/>
                    <a:pt x="95068" y="85372"/>
                    <a:pt x="95068" y="80715"/>
                  </a:cubicBezTo>
                  <a:cubicBezTo>
                    <a:pt x="95068" y="78264"/>
                    <a:pt x="93107" y="77773"/>
                    <a:pt x="91881" y="77773"/>
                  </a:cubicBezTo>
                  <a:cubicBezTo>
                    <a:pt x="89675" y="77773"/>
                    <a:pt x="89185" y="79244"/>
                    <a:pt x="88695" y="81205"/>
                  </a:cubicBezTo>
                  <a:cubicBezTo>
                    <a:pt x="80116" y="106452"/>
                    <a:pt x="58055" y="106452"/>
                    <a:pt x="55604" y="106452"/>
                  </a:cubicBezTo>
                  <a:cubicBezTo>
                    <a:pt x="43348" y="106452"/>
                    <a:pt x="33543" y="99099"/>
                    <a:pt x="27906" y="90029"/>
                  </a:cubicBezTo>
                  <a:cubicBezTo>
                    <a:pt x="20552" y="78264"/>
                    <a:pt x="20552" y="62086"/>
                    <a:pt x="20552" y="53262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155E438E-FA51-88A9-6886-1AA20628DC4A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9623722" y="5450679"/>
              <a:ext cx="120842" cy="155894"/>
            </a:xfrm>
            <a:custGeom>
              <a:avLst/>
              <a:gdLst>
                <a:gd name="connsiteX0" fmla="*/ 35512 w 120842"/>
                <a:gd name="connsiteY0" fmla="*/ 16249 h 155894"/>
                <a:gd name="connsiteX1" fmla="*/ 35512 w 120842"/>
                <a:gd name="connsiteY1" fmla="*/ 71 h 155894"/>
                <a:gd name="connsiteX2" fmla="*/ 215 w 120842"/>
                <a:gd name="connsiteY2" fmla="*/ 2768 h 155894"/>
                <a:gd name="connsiteX3" fmla="*/ 215 w 120842"/>
                <a:gd name="connsiteY3" fmla="*/ 10366 h 155894"/>
                <a:gd name="connsiteX4" fmla="*/ 19334 w 120842"/>
                <a:gd name="connsiteY4" fmla="*/ 22622 h 155894"/>
                <a:gd name="connsiteX5" fmla="*/ 19334 w 120842"/>
                <a:gd name="connsiteY5" fmla="*/ 137337 h 155894"/>
                <a:gd name="connsiteX6" fmla="*/ 215 w 120842"/>
                <a:gd name="connsiteY6" fmla="*/ 148367 h 155894"/>
                <a:gd name="connsiteX7" fmla="*/ 215 w 120842"/>
                <a:gd name="connsiteY7" fmla="*/ 155966 h 155894"/>
                <a:gd name="connsiteX8" fmla="*/ 27668 w 120842"/>
                <a:gd name="connsiteY8" fmla="*/ 155231 h 155894"/>
                <a:gd name="connsiteX9" fmla="*/ 55367 w 120842"/>
                <a:gd name="connsiteY9" fmla="*/ 155966 h 155894"/>
                <a:gd name="connsiteX10" fmla="*/ 55367 w 120842"/>
                <a:gd name="connsiteY10" fmla="*/ 148367 h 155894"/>
                <a:gd name="connsiteX11" fmla="*/ 36248 w 120842"/>
                <a:gd name="connsiteY11" fmla="*/ 137337 h 155894"/>
                <a:gd name="connsiteX12" fmla="*/ 36248 w 120842"/>
                <a:gd name="connsiteY12" fmla="*/ 96157 h 155894"/>
                <a:gd name="connsiteX13" fmla="*/ 36248 w 120842"/>
                <a:gd name="connsiteY13" fmla="*/ 93951 h 155894"/>
                <a:gd name="connsiteX14" fmla="*/ 66397 w 120842"/>
                <a:gd name="connsiteY14" fmla="*/ 111109 h 155894"/>
                <a:gd name="connsiteX15" fmla="*/ 121058 w 120842"/>
                <a:gd name="connsiteY15" fmla="*/ 55468 h 155894"/>
                <a:gd name="connsiteX16" fmla="*/ 69829 w 120842"/>
                <a:gd name="connsiteY16" fmla="*/ 71 h 155894"/>
                <a:gd name="connsiteX17" fmla="*/ 35512 w 120842"/>
                <a:gd name="connsiteY17" fmla="*/ 16249 h 155894"/>
                <a:gd name="connsiteX18" fmla="*/ 36248 w 120842"/>
                <a:gd name="connsiteY18" fmla="*/ 80470 h 155894"/>
                <a:gd name="connsiteX19" fmla="*/ 36248 w 120842"/>
                <a:gd name="connsiteY19" fmla="*/ 25809 h 155894"/>
                <a:gd name="connsiteX20" fmla="*/ 67868 w 120842"/>
                <a:gd name="connsiteY20" fmla="*/ 6199 h 155894"/>
                <a:gd name="connsiteX21" fmla="*/ 100713 w 120842"/>
                <a:gd name="connsiteY21" fmla="*/ 55468 h 155894"/>
                <a:gd name="connsiteX22" fmla="*/ 65416 w 120842"/>
                <a:gd name="connsiteY22" fmla="*/ 105717 h 155894"/>
                <a:gd name="connsiteX23" fmla="*/ 39679 w 120842"/>
                <a:gd name="connsiteY23" fmla="*/ 90765 h 155894"/>
                <a:gd name="connsiteX24" fmla="*/ 36248 w 120842"/>
                <a:gd name="connsiteY24" fmla="*/ 80470 h 15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842" h="155894">
                  <a:moveTo>
                    <a:pt x="35512" y="16249"/>
                  </a:moveTo>
                  <a:lnTo>
                    <a:pt x="35512" y="71"/>
                  </a:lnTo>
                  <a:lnTo>
                    <a:pt x="215" y="2768"/>
                  </a:lnTo>
                  <a:lnTo>
                    <a:pt x="215" y="10366"/>
                  </a:lnTo>
                  <a:cubicBezTo>
                    <a:pt x="17619" y="10366"/>
                    <a:pt x="19334" y="11837"/>
                    <a:pt x="19334" y="22622"/>
                  </a:cubicBezTo>
                  <a:lnTo>
                    <a:pt x="19334" y="137337"/>
                  </a:lnTo>
                  <a:cubicBezTo>
                    <a:pt x="19334" y="148367"/>
                    <a:pt x="16638" y="148367"/>
                    <a:pt x="215" y="148367"/>
                  </a:cubicBezTo>
                  <a:lnTo>
                    <a:pt x="215" y="155966"/>
                  </a:lnTo>
                  <a:cubicBezTo>
                    <a:pt x="8549" y="155721"/>
                    <a:pt x="21295" y="155231"/>
                    <a:pt x="27668" y="155231"/>
                  </a:cubicBezTo>
                  <a:cubicBezTo>
                    <a:pt x="34287" y="155231"/>
                    <a:pt x="46788" y="155721"/>
                    <a:pt x="55367" y="155966"/>
                  </a:cubicBezTo>
                  <a:lnTo>
                    <a:pt x="55367" y="148367"/>
                  </a:lnTo>
                  <a:cubicBezTo>
                    <a:pt x="38944" y="148367"/>
                    <a:pt x="36248" y="148367"/>
                    <a:pt x="36248" y="137337"/>
                  </a:cubicBezTo>
                  <a:lnTo>
                    <a:pt x="36248" y="96157"/>
                  </a:lnTo>
                  <a:lnTo>
                    <a:pt x="36248" y="93951"/>
                  </a:lnTo>
                  <a:cubicBezTo>
                    <a:pt x="37473" y="97873"/>
                    <a:pt x="47768" y="111109"/>
                    <a:pt x="66397" y="111109"/>
                  </a:cubicBezTo>
                  <a:cubicBezTo>
                    <a:pt x="95566" y="111109"/>
                    <a:pt x="121058" y="87088"/>
                    <a:pt x="121058" y="55468"/>
                  </a:cubicBezTo>
                  <a:cubicBezTo>
                    <a:pt x="121058" y="24338"/>
                    <a:pt x="97282" y="71"/>
                    <a:pt x="69829" y="71"/>
                  </a:cubicBezTo>
                  <a:cubicBezTo>
                    <a:pt x="50709" y="71"/>
                    <a:pt x="40415" y="10856"/>
                    <a:pt x="35512" y="16249"/>
                  </a:cubicBezTo>
                  <a:close/>
                  <a:moveTo>
                    <a:pt x="36248" y="80470"/>
                  </a:moveTo>
                  <a:lnTo>
                    <a:pt x="36248" y="25809"/>
                  </a:lnTo>
                  <a:cubicBezTo>
                    <a:pt x="43356" y="13308"/>
                    <a:pt x="55367" y="6199"/>
                    <a:pt x="67868" y="6199"/>
                  </a:cubicBezTo>
                  <a:cubicBezTo>
                    <a:pt x="85761" y="6199"/>
                    <a:pt x="100713" y="27769"/>
                    <a:pt x="100713" y="55468"/>
                  </a:cubicBezTo>
                  <a:cubicBezTo>
                    <a:pt x="100713" y="85127"/>
                    <a:pt x="83555" y="105717"/>
                    <a:pt x="65416" y="105717"/>
                  </a:cubicBezTo>
                  <a:cubicBezTo>
                    <a:pt x="55612" y="105717"/>
                    <a:pt x="46297" y="100814"/>
                    <a:pt x="39679" y="90765"/>
                  </a:cubicBezTo>
                  <a:cubicBezTo>
                    <a:pt x="36248" y="85617"/>
                    <a:pt x="36248" y="85372"/>
                    <a:pt x="36248" y="80470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B072F100-6260-FC1C-F71F-98E7C98280A6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9763330" y="5449208"/>
              <a:ext cx="110547" cy="112508"/>
            </a:xfrm>
            <a:custGeom>
              <a:avLst/>
              <a:gdLst>
                <a:gd name="connsiteX0" fmla="*/ 71550 w 110547"/>
                <a:gd name="connsiteY0" fmla="*/ 91255 h 112508"/>
                <a:gd name="connsiteX1" fmla="*/ 90669 w 110547"/>
                <a:gd name="connsiteY1" fmla="*/ 111355 h 112508"/>
                <a:gd name="connsiteX2" fmla="*/ 110769 w 110547"/>
                <a:gd name="connsiteY2" fmla="*/ 88068 h 112508"/>
                <a:gd name="connsiteX3" fmla="*/ 110769 w 110547"/>
                <a:gd name="connsiteY3" fmla="*/ 74342 h 112508"/>
                <a:gd name="connsiteX4" fmla="*/ 104641 w 110547"/>
                <a:gd name="connsiteY4" fmla="*/ 74342 h 112508"/>
                <a:gd name="connsiteX5" fmla="*/ 104641 w 110547"/>
                <a:gd name="connsiteY5" fmla="*/ 88068 h 112508"/>
                <a:gd name="connsiteX6" fmla="*/ 95817 w 110547"/>
                <a:gd name="connsiteY6" fmla="*/ 103756 h 112508"/>
                <a:gd name="connsiteX7" fmla="*/ 86747 w 110547"/>
                <a:gd name="connsiteY7" fmla="*/ 91500 h 112508"/>
                <a:gd name="connsiteX8" fmla="*/ 86747 w 110547"/>
                <a:gd name="connsiteY8" fmla="*/ 42477 h 112508"/>
                <a:gd name="connsiteX9" fmla="*/ 77923 w 110547"/>
                <a:gd name="connsiteY9" fmla="*/ 13553 h 112508"/>
                <a:gd name="connsiteX10" fmla="*/ 44342 w 110547"/>
                <a:gd name="connsiteY10" fmla="*/ 71 h 112508"/>
                <a:gd name="connsiteX11" fmla="*/ 7329 w 110547"/>
                <a:gd name="connsiteY11" fmla="*/ 27770 h 112508"/>
                <a:gd name="connsiteX12" fmla="*/ 18605 w 110547"/>
                <a:gd name="connsiteY12" fmla="*/ 39290 h 112508"/>
                <a:gd name="connsiteX13" fmla="*/ 29880 w 110547"/>
                <a:gd name="connsiteY13" fmla="*/ 28015 h 112508"/>
                <a:gd name="connsiteX14" fmla="*/ 17379 w 110547"/>
                <a:gd name="connsiteY14" fmla="*/ 16739 h 112508"/>
                <a:gd name="connsiteX15" fmla="*/ 43852 w 110547"/>
                <a:gd name="connsiteY15" fmla="*/ 5464 h 112508"/>
                <a:gd name="connsiteX16" fmla="*/ 69834 w 110547"/>
                <a:gd name="connsiteY16" fmla="*/ 36839 h 112508"/>
                <a:gd name="connsiteX17" fmla="*/ 69834 w 110547"/>
                <a:gd name="connsiteY17" fmla="*/ 45908 h 112508"/>
                <a:gd name="connsiteX18" fmla="*/ 24733 w 110547"/>
                <a:gd name="connsiteY18" fmla="*/ 54732 h 112508"/>
                <a:gd name="connsiteX19" fmla="*/ 221 w 110547"/>
                <a:gd name="connsiteY19" fmla="*/ 86598 h 112508"/>
                <a:gd name="connsiteX20" fmla="*/ 39440 w 110547"/>
                <a:gd name="connsiteY20" fmla="*/ 112580 h 112508"/>
                <a:gd name="connsiteX21" fmla="*/ 71550 w 110547"/>
                <a:gd name="connsiteY21" fmla="*/ 91255 h 112508"/>
                <a:gd name="connsiteX22" fmla="*/ 69834 w 110547"/>
                <a:gd name="connsiteY22" fmla="*/ 51056 h 112508"/>
                <a:gd name="connsiteX23" fmla="*/ 69834 w 110547"/>
                <a:gd name="connsiteY23" fmla="*/ 75567 h 112508"/>
                <a:gd name="connsiteX24" fmla="*/ 41155 w 110547"/>
                <a:gd name="connsiteY24" fmla="*/ 107188 h 112508"/>
                <a:gd name="connsiteX25" fmla="*/ 19095 w 110547"/>
                <a:gd name="connsiteY25" fmla="*/ 86353 h 112508"/>
                <a:gd name="connsiteX26" fmla="*/ 69834 w 110547"/>
                <a:gd name="connsiteY26" fmla="*/ 51056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0547" h="112508">
                  <a:moveTo>
                    <a:pt x="71550" y="91255"/>
                  </a:moveTo>
                  <a:cubicBezTo>
                    <a:pt x="72530" y="101060"/>
                    <a:pt x="79149" y="111355"/>
                    <a:pt x="90669" y="111355"/>
                  </a:cubicBezTo>
                  <a:cubicBezTo>
                    <a:pt x="95817" y="111355"/>
                    <a:pt x="110769" y="107923"/>
                    <a:pt x="110769" y="88068"/>
                  </a:cubicBezTo>
                  <a:lnTo>
                    <a:pt x="110769" y="74342"/>
                  </a:lnTo>
                  <a:lnTo>
                    <a:pt x="104641" y="74342"/>
                  </a:lnTo>
                  <a:lnTo>
                    <a:pt x="104641" y="88068"/>
                  </a:lnTo>
                  <a:cubicBezTo>
                    <a:pt x="104641" y="102285"/>
                    <a:pt x="98513" y="103756"/>
                    <a:pt x="95817" y="103756"/>
                  </a:cubicBezTo>
                  <a:cubicBezTo>
                    <a:pt x="87728" y="103756"/>
                    <a:pt x="86747" y="92726"/>
                    <a:pt x="86747" y="91500"/>
                  </a:cubicBezTo>
                  <a:lnTo>
                    <a:pt x="86747" y="42477"/>
                  </a:lnTo>
                  <a:cubicBezTo>
                    <a:pt x="86747" y="32182"/>
                    <a:pt x="86747" y="22622"/>
                    <a:pt x="77923" y="13553"/>
                  </a:cubicBezTo>
                  <a:cubicBezTo>
                    <a:pt x="68363" y="3993"/>
                    <a:pt x="56108" y="71"/>
                    <a:pt x="44342" y="71"/>
                  </a:cubicBezTo>
                  <a:cubicBezTo>
                    <a:pt x="24242" y="71"/>
                    <a:pt x="7329" y="11592"/>
                    <a:pt x="7329" y="27770"/>
                  </a:cubicBezTo>
                  <a:cubicBezTo>
                    <a:pt x="7329" y="35123"/>
                    <a:pt x="12232" y="39290"/>
                    <a:pt x="18605" y="39290"/>
                  </a:cubicBezTo>
                  <a:cubicBezTo>
                    <a:pt x="25468" y="39290"/>
                    <a:pt x="29880" y="34388"/>
                    <a:pt x="29880" y="28015"/>
                  </a:cubicBezTo>
                  <a:cubicBezTo>
                    <a:pt x="29880" y="25073"/>
                    <a:pt x="28654" y="16984"/>
                    <a:pt x="17379" y="16739"/>
                  </a:cubicBezTo>
                  <a:cubicBezTo>
                    <a:pt x="23997" y="8160"/>
                    <a:pt x="36008" y="5464"/>
                    <a:pt x="43852" y="5464"/>
                  </a:cubicBezTo>
                  <a:cubicBezTo>
                    <a:pt x="55862" y="5464"/>
                    <a:pt x="69834" y="15023"/>
                    <a:pt x="69834" y="36839"/>
                  </a:cubicBezTo>
                  <a:lnTo>
                    <a:pt x="69834" y="45908"/>
                  </a:lnTo>
                  <a:cubicBezTo>
                    <a:pt x="57333" y="46644"/>
                    <a:pt x="40175" y="47379"/>
                    <a:pt x="24733" y="54732"/>
                  </a:cubicBezTo>
                  <a:cubicBezTo>
                    <a:pt x="6349" y="63066"/>
                    <a:pt x="221" y="75812"/>
                    <a:pt x="221" y="86598"/>
                  </a:cubicBezTo>
                  <a:cubicBezTo>
                    <a:pt x="221" y="106452"/>
                    <a:pt x="23997" y="112580"/>
                    <a:pt x="39440" y="112580"/>
                  </a:cubicBezTo>
                  <a:cubicBezTo>
                    <a:pt x="55617" y="112580"/>
                    <a:pt x="66893" y="102775"/>
                    <a:pt x="71550" y="91255"/>
                  </a:cubicBezTo>
                  <a:close/>
                  <a:moveTo>
                    <a:pt x="69834" y="51056"/>
                  </a:moveTo>
                  <a:lnTo>
                    <a:pt x="69834" y="75567"/>
                  </a:lnTo>
                  <a:cubicBezTo>
                    <a:pt x="69834" y="98854"/>
                    <a:pt x="52186" y="107188"/>
                    <a:pt x="41155" y="107188"/>
                  </a:cubicBezTo>
                  <a:cubicBezTo>
                    <a:pt x="29145" y="107188"/>
                    <a:pt x="19095" y="98608"/>
                    <a:pt x="19095" y="86353"/>
                  </a:cubicBezTo>
                  <a:cubicBezTo>
                    <a:pt x="19095" y="72871"/>
                    <a:pt x="29390" y="52526"/>
                    <a:pt x="69834" y="51056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FA556E8F-5B83-B17F-A728-7BB41FCB3E3C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9883683" y="5449208"/>
              <a:ext cx="80153" cy="112508"/>
            </a:xfrm>
            <a:custGeom>
              <a:avLst/>
              <a:gdLst>
                <a:gd name="connsiteX0" fmla="*/ 43121 w 80153"/>
                <a:gd name="connsiteY0" fmla="*/ 62331 h 112508"/>
                <a:gd name="connsiteX1" fmla="*/ 68614 w 80153"/>
                <a:gd name="connsiteY1" fmla="*/ 84882 h 112508"/>
                <a:gd name="connsiteX2" fmla="*/ 40915 w 80153"/>
                <a:gd name="connsiteY2" fmla="*/ 107188 h 112508"/>
                <a:gd name="connsiteX3" fmla="*/ 6844 w 80153"/>
                <a:gd name="connsiteY3" fmla="*/ 72381 h 112508"/>
                <a:gd name="connsiteX4" fmla="*/ 3412 w 80153"/>
                <a:gd name="connsiteY4" fmla="*/ 68214 h 112508"/>
                <a:gd name="connsiteX5" fmla="*/ 226 w 80153"/>
                <a:gd name="connsiteY5" fmla="*/ 74342 h 112508"/>
                <a:gd name="connsiteX6" fmla="*/ 226 w 80153"/>
                <a:gd name="connsiteY6" fmla="*/ 106697 h 112508"/>
                <a:gd name="connsiteX7" fmla="*/ 2922 w 80153"/>
                <a:gd name="connsiteY7" fmla="*/ 112580 h 112508"/>
                <a:gd name="connsiteX8" fmla="*/ 9050 w 80153"/>
                <a:gd name="connsiteY8" fmla="*/ 107678 h 112508"/>
                <a:gd name="connsiteX9" fmla="*/ 13952 w 80153"/>
                <a:gd name="connsiteY9" fmla="*/ 102040 h 112508"/>
                <a:gd name="connsiteX10" fmla="*/ 40915 w 80153"/>
                <a:gd name="connsiteY10" fmla="*/ 112580 h 112508"/>
                <a:gd name="connsiteX11" fmla="*/ 80379 w 80153"/>
                <a:gd name="connsiteY11" fmla="*/ 78509 h 112508"/>
                <a:gd name="connsiteX12" fmla="*/ 70084 w 80153"/>
                <a:gd name="connsiteY12" fmla="*/ 55223 h 112508"/>
                <a:gd name="connsiteX13" fmla="*/ 42141 w 80153"/>
                <a:gd name="connsiteY13" fmla="*/ 43457 h 112508"/>
                <a:gd name="connsiteX14" fmla="*/ 11991 w 80153"/>
                <a:gd name="connsiteY14" fmla="*/ 23357 h 112508"/>
                <a:gd name="connsiteX15" fmla="*/ 39445 w 80153"/>
                <a:gd name="connsiteY15" fmla="*/ 4728 h 112508"/>
                <a:gd name="connsiteX16" fmla="*/ 68123 w 80153"/>
                <a:gd name="connsiteY16" fmla="*/ 34388 h 112508"/>
                <a:gd name="connsiteX17" fmla="*/ 71065 w 80153"/>
                <a:gd name="connsiteY17" fmla="*/ 36594 h 112508"/>
                <a:gd name="connsiteX18" fmla="*/ 74251 w 80153"/>
                <a:gd name="connsiteY18" fmla="*/ 30711 h 112508"/>
                <a:gd name="connsiteX19" fmla="*/ 74251 w 80153"/>
                <a:gd name="connsiteY19" fmla="*/ 5954 h 112508"/>
                <a:gd name="connsiteX20" fmla="*/ 71555 w 80153"/>
                <a:gd name="connsiteY20" fmla="*/ 71 h 112508"/>
                <a:gd name="connsiteX21" fmla="*/ 66653 w 80153"/>
                <a:gd name="connsiteY21" fmla="*/ 3013 h 112508"/>
                <a:gd name="connsiteX22" fmla="*/ 62486 w 80153"/>
                <a:gd name="connsiteY22" fmla="*/ 6935 h 112508"/>
                <a:gd name="connsiteX23" fmla="*/ 39445 w 80153"/>
                <a:gd name="connsiteY23" fmla="*/ 71 h 112508"/>
                <a:gd name="connsiteX24" fmla="*/ 226 w 80153"/>
                <a:gd name="connsiteY24" fmla="*/ 30221 h 112508"/>
                <a:gd name="connsiteX25" fmla="*/ 10766 w 80153"/>
                <a:gd name="connsiteY25" fmla="*/ 51056 h 112508"/>
                <a:gd name="connsiteX26" fmla="*/ 43121 w 80153"/>
                <a:gd name="connsiteY26" fmla="*/ 62331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153" h="112508">
                  <a:moveTo>
                    <a:pt x="43121" y="62331"/>
                  </a:moveTo>
                  <a:cubicBezTo>
                    <a:pt x="48514" y="63312"/>
                    <a:pt x="68614" y="67233"/>
                    <a:pt x="68614" y="84882"/>
                  </a:cubicBezTo>
                  <a:cubicBezTo>
                    <a:pt x="68614" y="97383"/>
                    <a:pt x="60034" y="107188"/>
                    <a:pt x="40915" y="107188"/>
                  </a:cubicBezTo>
                  <a:cubicBezTo>
                    <a:pt x="20325" y="107188"/>
                    <a:pt x="11501" y="93216"/>
                    <a:pt x="6844" y="72381"/>
                  </a:cubicBezTo>
                  <a:cubicBezTo>
                    <a:pt x="6109" y="69194"/>
                    <a:pt x="5864" y="68214"/>
                    <a:pt x="3412" y="68214"/>
                  </a:cubicBezTo>
                  <a:cubicBezTo>
                    <a:pt x="226" y="68214"/>
                    <a:pt x="226" y="69930"/>
                    <a:pt x="226" y="74342"/>
                  </a:cubicBezTo>
                  <a:lnTo>
                    <a:pt x="226" y="106697"/>
                  </a:lnTo>
                  <a:cubicBezTo>
                    <a:pt x="226" y="110864"/>
                    <a:pt x="226" y="112580"/>
                    <a:pt x="2922" y="112580"/>
                  </a:cubicBezTo>
                  <a:cubicBezTo>
                    <a:pt x="4148" y="112580"/>
                    <a:pt x="4393" y="112335"/>
                    <a:pt x="9050" y="107678"/>
                  </a:cubicBezTo>
                  <a:cubicBezTo>
                    <a:pt x="9540" y="107188"/>
                    <a:pt x="9540" y="106697"/>
                    <a:pt x="13952" y="102040"/>
                  </a:cubicBezTo>
                  <a:cubicBezTo>
                    <a:pt x="24738" y="112335"/>
                    <a:pt x="35768" y="112580"/>
                    <a:pt x="40915" y="112580"/>
                  </a:cubicBezTo>
                  <a:cubicBezTo>
                    <a:pt x="69104" y="112580"/>
                    <a:pt x="80379" y="96157"/>
                    <a:pt x="80379" y="78509"/>
                  </a:cubicBezTo>
                  <a:cubicBezTo>
                    <a:pt x="80379" y="65518"/>
                    <a:pt x="73026" y="58164"/>
                    <a:pt x="70084" y="55223"/>
                  </a:cubicBezTo>
                  <a:cubicBezTo>
                    <a:pt x="61995" y="47379"/>
                    <a:pt x="52436" y="45418"/>
                    <a:pt x="42141" y="43457"/>
                  </a:cubicBezTo>
                  <a:cubicBezTo>
                    <a:pt x="28414" y="40761"/>
                    <a:pt x="11991" y="37574"/>
                    <a:pt x="11991" y="23357"/>
                  </a:cubicBezTo>
                  <a:cubicBezTo>
                    <a:pt x="11991" y="14778"/>
                    <a:pt x="18364" y="4728"/>
                    <a:pt x="39445" y="4728"/>
                  </a:cubicBezTo>
                  <a:cubicBezTo>
                    <a:pt x="66407" y="4728"/>
                    <a:pt x="67633" y="26789"/>
                    <a:pt x="68123" y="34388"/>
                  </a:cubicBezTo>
                  <a:cubicBezTo>
                    <a:pt x="68368" y="36594"/>
                    <a:pt x="70574" y="36594"/>
                    <a:pt x="71065" y="36594"/>
                  </a:cubicBezTo>
                  <a:cubicBezTo>
                    <a:pt x="74251" y="36594"/>
                    <a:pt x="74251" y="35368"/>
                    <a:pt x="74251" y="30711"/>
                  </a:cubicBezTo>
                  <a:lnTo>
                    <a:pt x="74251" y="5954"/>
                  </a:lnTo>
                  <a:cubicBezTo>
                    <a:pt x="74251" y="1787"/>
                    <a:pt x="74251" y="71"/>
                    <a:pt x="71555" y="71"/>
                  </a:cubicBezTo>
                  <a:cubicBezTo>
                    <a:pt x="70329" y="71"/>
                    <a:pt x="69839" y="71"/>
                    <a:pt x="66653" y="3013"/>
                  </a:cubicBezTo>
                  <a:cubicBezTo>
                    <a:pt x="65917" y="3993"/>
                    <a:pt x="63466" y="6199"/>
                    <a:pt x="62486" y="6935"/>
                  </a:cubicBezTo>
                  <a:cubicBezTo>
                    <a:pt x="53171" y="71"/>
                    <a:pt x="43121" y="71"/>
                    <a:pt x="39445" y="71"/>
                  </a:cubicBezTo>
                  <a:cubicBezTo>
                    <a:pt x="9540" y="71"/>
                    <a:pt x="226" y="16494"/>
                    <a:pt x="226" y="30221"/>
                  </a:cubicBezTo>
                  <a:cubicBezTo>
                    <a:pt x="226" y="38800"/>
                    <a:pt x="4148" y="45663"/>
                    <a:pt x="10766" y="51056"/>
                  </a:cubicBezTo>
                  <a:cubicBezTo>
                    <a:pt x="18610" y="57429"/>
                    <a:pt x="25473" y="58899"/>
                    <a:pt x="43121" y="62331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3B252559-0BA8-9B69-7C77-DBAB80F2E3CD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9980368" y="5449208"/>
              <a:ext cx="80153" cy="112508"/>
            </a:xfrm>
            <a:custGeom>
              <a:avLst/>
              <a:gdLst>
                <a:gd name="connsiteX0" fmla="*/ 43125 w 80153"/>
                <a:gd name="connsiteY0" fmla="*/ 62331 h 112508"/>
                <a:gd name="connsiteX1" fmla="*/ 68617 w 80153"/>
                <a:gd name="connsiteY1" fmla="*/ 84882 h 112508"/>
                <a:gd name="connsiteX2" fmla="*/ 40919 w 80153"/>
                <a:gd name="connsiteY2" fmla="*/ 107188 h 112508"/>
                <a:gd name="connsiteX3" fmla="*/ 6848 w 80153"/>
                <a:gd name="connsiteY3" fmla="*/ 72381 h 112508"/>
                <a:gd name="connsiteX4" fmla="*/ 3416 w 80153"/>
                <a:gd name="connsiteY4" fmla="*/ 68214 h 112508"/>
                <a:gd name="connsiteX5" fmla="*/ 230 w 80153"/>
                <a:gd name="connsiteY5" fmla="*/ 74342 h 112508"/>
                <a:gd name="connsiteX6" fmla="*/ 230 w 80153"/>
                <a:gd name="connsiteY6" fmla="*/ 106697 h 112508"/>
                <a:gd name="connsiteX7" fmla="*/ 2926 w 80153"/>
                <a:gd name="connsiteY7" fmla="*/ 112580 h 112508"/>
                <a:gd name="connsiteX8" fmla="*/ 9054 w 80153"/>
                <a:gd name="connsiteY8" fmla="*/ 107678 h 112508"/>
                <a:gd name="connsiteX9" fmla="*/ 13956 w 80153"/>
                <a:gd name="connsiteY9" fmla="*/ 102040 h 112508"/>
                <a:gd name="connsiteX10" fmla="*/ 40919 w 80153"/>
                <a:gd name="connsiteY10" fmla="*/ 112580 h 112508"/>
                <a:gd name="connsiteX11" fmla="*/ 80383 w 80153"/>
                <a:gd name="connsiteY11" fmla="*/ 78509 h 112508"/>
                <a:gd name="connsiteX12" fmla="*/ 70088 w 80153"/>
                <a:gd name="connsiteY12" fmla="*/ 55223 h 112508"/>
                <a:gd name="connsiteX13" fmla="*/ 42145 w 80153"/>
                <a:gd name="connsiteY13" fmla="*/ 43457 h 112508"/>
                <a:gd name="connsiteX14" fmla="*/ 11995 w 80153"/>
                <a:gd name="connsiteY14" fmla="*/ 23357 h 112508"/>
                <a:gd name="connsiteX15" fmla="*/ 39449 w 80153"/>
                <a:gd name="connsiteY15" fmla="*/ 4728 h 112508"/>
                <a:gd name="connsiteX16" fmla="*/ 68127 w 80153"/>
                <a:gd name="connsiteY16" fmla="*/ 34388 h 112508"/>
                <a:gd name="connsiteX17" fmla="*/ 71069 w 80153"/>
                <a:gd name="connsiteY17" fmla="*/ 36594 h 112508"/>
                <a:gd name="connsiteX18" fmla="*/ 74255 w 80153"/>
                <a:gd name="connsiteY18" fmla="*/ 30711 h 112508"/>
                <a:gd name="connsiteX19" fmla="*/ 74255 w 80153"/>
                <a:gd name="connsiteY19" fmla="*/ 5954 h 112508"/>
                <a:gd name="connsiteX20" fmla="*/ 71559 w 80153"/>
                <a:gd name="connsiteY20" fmla="*/ 71 h 112508"/>
                <a:gd name="connsiteX21" fmla="*/ 66656 w 80153"/>
                <a:gd name="connsiteY21" fmla="*/ 3013 h 112508"/>
                <a:gd name="connsiteX22" fmla="*/ 62490 w 80153"/>
                <a:gd name="connsiteY22" fmla="*/ 6935 h 112508"/>
                <a:gd name="connsiteX23" fmla="*/ 39449 w 80153"/>
                <a:gd name="connsiteY23" fmla="*/ 71 h 112508"/>
                <a:gd name="connsiteX24" fmla="*/ 230 w 80153"/>
                <a:gd name="connsiteY24" fmla="*/ 30221 h 112508"/>
                <a:gd name="connsiteX25" fmla="*/ 10770 w 80153"/>
                <a:gd name="connsiteY25" fmla="*/ 51056 h 112508"/>
                <a:gd name="connsiteX26" fmla="*/ 43125 w 80153"/>
                <a:gd name="connsiteY26" fmla="*/ 62331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0153" h="112508">
                  <a:moveTo>
                    <a:pt x="43125" y="62331"/>
                  </a:moveTo>
                  <a:cubicBezTo>
                    <a:pt x="48518" y="63312"/>
                    <a:pt x="68617" y="67233"/>
                    <a:pt x="68617" y="84882"/>
                  </a:cubicBezTo>
                  <a:cubicBezTo>
                    <a:pt x="68617" y="97383"/>
                    <a:pt x="60038" y="107188"/>
                    <a:pt x="40919" y="107188"/>
                  </a:cubicBezTo>
                  <a:cubicBezTo>
                    <a:pt x="20329" y="107188"/>
                    <a:pt x="11505" y="93216"/>
                    <a:pt x="6848" y="72381"/>
                  </a:cubicBezTo>
                  <a:cubicBezTo>
                    <a:pt x="6113" y="69194"/>
                    <a:pt x="5867" y="68214"/>
                    <a:pt x="3416" y="68214"/>
                  </a:cubicBezTo>
                  <a:cubicBezTo>
                    <a:pt x="230" y="68214"/>
                    <a:pt x="230" y="69930"/>
                    <a:pt x="230" y="74342"/>
                  </a:cubicBezTo>
                  <a:lnTo>
                    <a:pt x="230" y="106697"/>
                  </a:lnTo>
                  <a:cubicBezTo>
                    <a:pt x="230" y="110864"/>
                    <a:pt x="230" y="112580"/>
                    <a:pt x="2926" y="112580"/>
                  </a:cubicBezTo>
                  <a:cubicBezTo>
                    <a:pt x="4152" y="112580"/>
                    <a:pt x="4397" y="112335"/>
                    <a:pt x="9054" y="107678"/>
                  </a:cubicBezTo>
                  <a:cubicBezTo>
                    <a:pt x="9544" y="107188"/>
                    <a:pt x="9544" y="106697"/>
                    <a:pt x="13956" y="102040"/>
                  </a:cubicBezTo>
                  <a:cubicBezTo>
                    <a:pt x="24741" y="112335"/>
                    <a:pt x="35772" y="112580"/>
                    <a:pt x="40919" y="112580"/>
                  </a:cubicBezTo>
                  <a:cubicBezTo>
                    <a:pt x="69108" y="112580"/>
                    <a:pt x="80383" y="96157"/>
                    <a:pt x="80383" y="78509"/>
                  </a:cubicBezTo>
                  <a:cubicBezTo>
                    <a:pt x="80383" y="65518"/>
                    <a:pt x="73030" y="58164"/>
                    <a:pt x="70088" y="55223"/>
                  </a:cubicBezTo>
                  <a:cubicBezTo>
                    <a:pt x="61999" y="47379"/>
                    <a:pt x="52440" y="45418"/>
                    <a:pt x="42145" y="43457"/>
                  </a:cubicBezTo>
                  <a:cubicBezTo>
                    <a:pt x="28418" y="40761"/>
                    <a:pt x="11995" y="37574"/>
                    <a:pt x="11995" y="23357"/>
                  </a:cubicBezTo>
                  <a:cubicBezTo>
                    <a:pt x="11995" y="14778"/>
                    <a:pt x="18368" y="4728"/>
                    <a:pt x="39449" y="4728"/>
                  </a:cubicBezTo>
                  <a:cubicBezTo>
                    <a:pt x="66411" y="4728"/>
                    <a:pt x="67637" y="26789"/>
                    <a:pt x="68127" y="34388"/>
                  </a:cubicBezTo>
                  <a:cubicBezTo>
                    <a:pt x="68372" y="36594"/>
                    <a:pt x="70578" y="36594"/>
                    <a:pt x="71069" y="36594"/>
                  </a:cubicBezTo>
                  <a:cubicBezTo>
                    <a:pt x="74255" y="36594"/>
                    <a:pt x="74255" y="35368"/>
                    <a:pt x="74255" y="30711"/>
                  </a:cubicBezTo>
                  <a:lnTo>
                    <a:pt x="74255" y="5954"/>
                  </a:lnTo>
                  <a:cubicBezTo>
                    <a:pt x="74255" y="1787"/>
                    <a:pt x="74255" y="71"/>
                    <a:pt x="71559" y="71"/>
                  </a:cubicBezTo>
                  <a:cubicBezTo>
                    <a:pt x="70333" y="71"/>
                    <a:pt x="69843" y="71"/>
                    <a:pt x="66656" y="3013"/>
                  </a:cubicBezTo>
                  <a:cubicBezTo>
                    <a:pt x="65921" y="3993"/>
                    <a:pt x="63470" y="6199"/>
                    <a:pt x="62490" y="6935"/>
                  </a:cubicBezTo>
                  <a:cubicBezTo>
                    <a:pt x="53175" y="71"/>
                    <a:pt x="43125" y="71"/>
                    <a:pt x="39449" y="71"/>
                  </a:cubicBezTo>
                  <a:cubicBezTo>
                    <a:pt x="9544" y="71"/>
                    <a:pt x="230" y="16494"/>
                    <a:pt x="230" y="30221"/>
                  </a:cubicBezTo>
                  <a:cubicBezTo>
                    <a:pt x="230" y="38800"/>
                    <a:pt x="4152" y="45663"/>
                    <a:pt x="10770" y="51056"/>
                  </a:cubicBezTo>
                  <a:cubicBezTo>
                    <a:pt x="18614" y="57429"/>
                    <a:pt x="25477" y="58899"/>
                    <a:pt x="43125" y="62331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DFF71744-4B9E-EBEA-D6F1-95DC259F8A71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10079260" y="5449208"/>
              <a:ext cx="110547" cy="112508"/>
            </a:xfrm>
            <a:custGeom>
              <a:avLst/>
              <a:gdLst>
                <a:gd name="connsiteX0" fmla="*/ 71563 w 110547"/>
                <a:gd name="connsiteY0" fmla="*/ 91255 h 112508"/>
                <a:gd name="connsiteX1" fmla="*/ 90682 w 110547"/>
                <a:gd name="connsiteY1" fmla="*/ 111355 h 112508"/>
                <a:gd name="connsiteX2" fmla="*/ 110782 w 110547"/>
                <a:gd name="connsiteY2" fmla="*/ 88068 h 112508"/>
                <a:gd name="connsiteX3" fmla="*/ 110782 w 110547"/>
                <a:gd name="connsiteY3" fmla="*/ 74342 h 112508"/>
                <a:gd name="connsiteX4" fmla="*/ 104654 w 110547"/>
                <a:gd name="connsiteY4" fmla="*/ 74342 h 112508"/>
                <a:gd name="connsiteX5" fmla="*/ 104654 w 110547"/>
                <a:gd name="connsiteY5" fmla="*/ 88068 h 112508"/>
                <a:gd name="connsiteX6" fmla="*/ 95829 w 110547"/>
                <a:gd name="connsiteY6" fmla="*/ 103756 h 112508"/>
                <a:gd name="connsiteX7" fmla="*/ 86760 w 110547"/>
                <a:gd name="connsiteY7" fmla="*/ 91500 h 112508"/>
                <a:gd name="connsiteX8" fmla="*/ 86760 w 110547"/>
                <a:gd name="connsiteY8" fmla="*/ 42477 h 112508"/>
                <a:gd name="connsiteX9" fmla="*/ 77936 w 110547"/>
                <a:gd name="connsiteY9" fmla="*/ 13553 h 112508"/>
                <a:gd name="connsiteX10" fmla="*/ 44355 w 110547"/>
                <a:gd name="connsiteY10" fmla="*/ 71 h 112508"/>
                <a:gd name="connsiteX11" fmla="*/ 7342 w 110547"/>
                <a:gd name="connsiteY11" fmla="*/ 27770 h 112508"/>
                <a:gd name="connsiteX12" fmla="*/ 18617 w 110547"/>
                <a:gd name="connsiteY12" fmla="*/ 39290 h 112508"/>
                <a:gd name="connsiteX13" fmla="*/ 29893 w 110547"/>
                <a:gd name="connsiteY13" fmla="*/ 28015 h 112508"/>
                <a:gd name="connsiteX14" fmla="*/ 17392 w 110547"/>
                <a:gd name="connsiteY14" fmla="*/ 16739 h 112508"/>
                <a:gd name="connsiteX15" fmla="*/ 43865 w 110547"/>
                <a:gd name="connsiteY15" fmla="*/ 5464 h 112508"/>
                <a:gd name="connsiteX16" fmla="*/ 69847 w 110547"/>
                <a:gd name="connsiteY16" fmla="*/ 36839 h 112508"/>
                <a:gd name="connsiteX17" fmla="*/ 69847 w 110547"/>
                <a:gd name="connsiteY17" fmla="*/ 45908 h 112508"/>
                <a:gd name="connsiteX18" fmla="*/ 24745 w 110547"/>
                <a:gd name="connsiteY18" fmla="*/ 54732 h 112508"/>
                <a:gd name="connsiteX19" fmla="*/ 234 w 110547"/>
                <a:gd name="connsiteY19" fmla="*/ 86598 h 112508"/>
                <a:gd name="connsiteX20" fmla="*/ 39452 w 110547"/>
                <a:gd name="connsiteY20" fmla="*/ 112580 h 112508"/>
                <a:gd name="connsiteX21" fmla="*/ 71563 w 110547"/>
                <a:gd name="connsiteY21" fmla="*/ 91255 h 112508"/>
                <a:gd name="connsiteX22" fmla="*/ 69847 w 110547"/>
                <a:gd name="connsiteY22" fmla="*/ 51056 h 112508"/>
                <a:gd name="connsiteX23" fmla="*/ 69847 w 110547"/>
                <a:gd name="connsiteY23" fmla="*/ 75567 h 112508"/>
                <a:gd name="connsiteX24" fmla="*/ 41168 w 110547"/>
                <a:gd name="connsiteY24" fmla="*/ 107188 h 112508"/>
                <a:gd name="connsiteX25" fmla="*/ 19108 w 110547"/>
                <a:gd name="connsiteY25" fmla="*/ 86353 h 112508"/>
                <a:gd name="connsiteX26" fmla="*/ 69847 w 110547"/>
                <a:gd name="connsiteY26" fmla="*/ 51056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0547" h="112508">
                  <a:moveTo>
                    <a:pt x="71563" y="91255"/>
                  </a:moveTo>
                  <a:cubicBezTo>
                    <a:pt x="72543" y="101060"/>
                    <a:pt x="79161" y="111355"/>
                    <a:pt x="90682" y="111355"/>
                  </a:cubicBezTo>
                  <a:cubicBezTo>
                    <a:pt x="95829" y="111355"/>
                    <a:pt x="110782" y="107923"/>
                    <a:pt x="110782" y="88068"/>
                  </a:cubicBezTo>
                  <a:lnTo>
                    <a:pt x="110782" y="74342"/>
                  </a:lnTo>
                  <a:lnTo>
                    <a:pt x="104654" y="74342"/>
                  </a:lnTo>
                  <a:lnTo>
                    <a:pt x="104654" y="88068"/>
                  </a:lnTo>
                  <a:cubicBezTo>
                    <a:pt x="104654" y="102285"/>
                    <a:pt x="98526" y="103756"/>
                    <a:pt x="95829" y="103756"/>
                  </a:cubicBezTo>
                  <a:cubicBezTo>
                    <a:pt x="87740" y="103756"/>
                    <a:pt x="86760" y="92726"/>
                    <a:pt x="86760" y="91500"/>
                  </a:cubicBezTo>
                  <a:lnTo>
                    <a:pt x="86760" y="42477"/>
                  </a:lnTo>
                  <a:cubicBezTo>
                    <a:pt x="86760" y="32182"/>
                    <a:pt x="86760" y="22622"/>
                    <a:pt x="77936" y="13553"/>
                  </a:cubicBezTo>
                  <a:cubicBezTo>
                    <a:pt x="68376" y="3993"/>
                    <a:pt x="56120" y="71"/>
                    <a:pt x="44355" y="71"/>
                  </a:cubicBezTo>
                  <a:cubicBezTo>
                    <a:pt x="24255" y="71"/>
                    <a:pt x="7342" y="11592"/>
                    <a:pt x="7342" y="27770"/>
                  </a:cubicBezTo>
                  <a:cubicBezTo>
                    <a:pt x="7342" y="35123"/>
                    <a:pt x="12244" y="39290"/>
                    <a:pt x="18617" y="39290"/>
                  </a:cubicBezTo>
                  <a:cubicBezTo>
                    <a:pt x="25481" y="39290"/>
                    <a:pt x="29893" y="34388"/>
                    <a:pt x="29893" y="28015"/>
                  </a:cubicBezTo>
                  <a:cubicBezTo>
                    <a:pt x="29893" y="25073"/>
                    <a:pt x="28667" y="16984"/>
                    <a:pt x="17392" y="16739"/>
                  </a:cubicBezTo>
                  <a:cubicBezTo>
                    <a:pt x="24010" y="8160"/>
                    <a:pt x="36021" y="5464"/>
                    <a:pt x="43865" y="5464"/>
                  </a:cubicBezTo>
                  <a:cubicBezTo>
                    <a:pt x="55875" y="5464"/>
                    <a:pt x="69847" y="15023"/>
                    <a:pt x="69847" y="36839"/>
                  </a:cubicBezTo>
                  <a:lnTo>
                    <a:pt x="69847" y="45908"/>
                  </a:lnTo>
                  <a:cubicBezTo>
                    <a:pt x="57346" y="46644"/>
                    <a:pt x="40188" y="47379"/>
                    <a:pt x="24745" y="54732"/>
                  </a:cubicBezTo>
                  <a:cubicBezTo>
                    <a:pt x="6362" y="63066"/>
                    <a:pt x="234" y="75812"/>
                    <a:pt x="234" y="86598"/>
                  </a:cubicBezTo>
                  <a:cubicBezTo>
                    <a:pt x="234" y="106452"/>
                    <a:pt x="24010" y="112580"/>
                    <a:pt x="39452" y="112580"/>
                  </a:cubicBezTo>
                  <a:cubicBezTo>
                    <a:pt x="55630" y="112580"/>
                    <a:pt x="66906" y="102775"/>
                    <a:pt x="71563" y="91255"/>
                  </a:cubicBezTo>
                  <a:close/>
                  <a:moveTo>
                    <a:pt x="69847" y="51056"/>
                  </a:moveTo>
                  <a:lnTo>
                    <a:pt x="69847" y="75567"/>
                  </a:lnTo>
                  <a:cubicBezTo>
                    <a:pt x="69847" y="98854"/>
                    <a:pt x="52199" y="107188"/>
                    <a:pt x="41168" y="107188"/>
                  </a:cubicBezTo>
                  <a:cubicBezTo>
                    <a:pt x="29157" y="107188"/>
                    <a:pt x="19108" y="98608"/>
                    <a:pt x="19108" y="86353"/>
                  </a:cubicBezTo>
                  <a:cubicBezTo>
                    <a:pt x="19108" y="72871"/>
                    <a:pt x="29403" y="52526"/>
                    <a:pt x="69847" y="51056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9ECA2042-B3D8-ABA9-AEE4-C6BFE9BC0C47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10198387" y="5447982"/>
              <a:ext cx="112018" cy="161532"/>
            </a:xfrm>
            <a:custGeom>
              <a:avLst/>
              <a:gdLst>
                <a:gd name="connsiteX0" fmla="*/ 47791 w 112018"/>
                <a:gd name="connsiteY0" fmla="*/ 68949 h 161532"/>
                <a:gd name="connsiteX1" fmla="*/ 26466 w 112018"/>
                <a:gd name="connsiteY1" fmla="*/ 38800 h 161532"/>
                <a:gd name="connsiteX2" fmla="*/ 30388 w 112018"/>
                <a:gd name="connsiteY2" fmla="*/ 18210 h 161532"/>
                <a:gd name="connsiteX3" fmla="*/ 47791 w 112018"/>
                <a:gd name="connsiteY3" fmla="*/ 8405 h 161532"/>
                <a:gd name="connsiteX4" fmla="*/ 69117 w 112018"/>
                <a:gd name="connsiteY4" fmla="*/ 38555 h 161532"/>
                <a:gd name="connsiteX5" fmla="*/ 65195 w 112018"/>
                <a:gd name="connsiteY5" fmla="*/ 59144 h 161532"/>
                <a:gd name="connsiteX6" fmla="*/ 47791 w 112018"/>
                <a:gd name="connsiteY6" fmla="*/ 68949 h 161532"/>
                <a:gd name="connsiteX7" fmla="*/ 19358 w 112018"/>
                <a:gd name="connsiteY7" fmla="*/ 78509 h 161532"/>
                <a:gd name="connsiteX8" fmla="*/ 23525 w 112018"/>
                <a:gd name="connsiteY8" fmla="*/ 66988 h 161532"/>
                <a:gd name="connsiteX9" fmla="*/ 47791 w 112018"/>
                <a:gd name="connsiteY9" fmla="*/ 74587 h 161532"/>
                <a:gd name="connsiteX10" fmla="*/ 87500 w 112018"/>
                <a:gd name="connsiteY10" fmla="*/ 38800 h 161532"/>
                <a:gd name="connsiteX11" fmla="*/ 77451 w 112018"/>
                <a:gd name="connsiteY11" fmla="*/ 15023 h 161532"/>
                <a:gd name="connsiteX12" fmla="*/ 99511 w 112018"/>
                <a:gd name="connsiteY12" fmla="*/ 5464 h 161532"/>
                <a:gd name="connsiteX13" fmla="*/ 101962 w 112018"/>
                <a:gd name="connsiteY13" fmla="*/ 5709 h 161532"/>
                <a:gd name="connsiteX14" fmla="*/ 98040 w 112018"/>
                <a:gd name="connsiteY14" fmla="*/ 12327 h 161532"/>
                <a:gd name="connsiteX15" fmla="*/ 105149 w 112018"/>
                <a:gd name="connsiteY15" fmla="*/ 19436 h 161532"/>
                <a:gd name="connsiteX16" fmla="*/ 112257 w 112018"/>
                <a:gd name="connsiteY16" fmla="*/ 12082 h 161532"/>
                <a:gd name="connsiteX17" fmla="*/ 99756 w 112018"/>
                <a:gd name="connsiteY17" fmla="*/ 71 h 161532"/>
                <a:gd name="connsiteX18" fmla="*/ 73774 w 112018"/>
                <a:gd name="connsiteY18" fmla="*/ 11592 h 161532"/>
                <a:gd name="connsiteX19" fmla="*/ 47791 w 112018"/>
                <a:gd name="connsiteY19" fmla="*/ 2768 h 161532"/>
                <a:gd name="connsiteX20" fmla="*/ 8082 w 112018"/>
                <a:gd name="connsiteY20" fmla="*/ 38555 h 161532"/>
                <a:gd name="connsiteX21" fmla="*/ 19603 w 112018"/>
                <a:gd name="connsiteY21" fmla="*/ 63802 h 161532"/>
                <a:gd name="connsiteX22" fmla="*/ 12004 w 112018"/>
                <a:gd name="connsiteY22" fmla="*/ 84146 h 161532"/>
                <a:gd name="connsiteX23" fmla="*/ 22789 w 112018"/>
                <a:gd name="connsiteY23" fmla="*/ 105962 h 161532"/>
                <a:gd name="connsiteX24" fmla="*/ 239 w 112018"/>
                <a:gd name="connsiteY24" fmla="*/ 130474 h 161532"/>
                <a:gd name="connsiteX25" fmla="*/ 54410 w 112018"/>
                <a:gd name="connsiteY25" fmla="*/ 161604 h 161532"/>
                <a:gd name="connsiteX26" fmla="*/ 108826 w 112018"/>
                <a:gd name="connsiteY26" fmla="*/ 129983 h 161532"/>
                <a:gd name="connsiteX27" fmla="*/ 92893 w 112018"/>
                <a:gd name="connsiteY27" fmla="*/ 102040 h 161532"/>
                <a:gd name="connsiteX28" fmla="*/ 50733 w 112018"/>
                <a:gd name="connsiteY28" fmla="*/ 95177 h 161532"/>
                <a:gd name="connsiteX29" fmla="*/ 32349 w 112018"/>
                <a:gd name="connsiteY29" fmla="*/ 94932 h 161532"/>
                <a:gd name="connsiteX30" fmla="*/ 19358 w 112018"/>
                <a:gd name="connsiteY30" fmla="*/ 78509 h 161532"/>
                <a:gd name="connsiteX31" fmla="*/ 54655 w 112018"/>
                <a:gd name="connsiteY31" fmla="*/ 155966 h 161532"/>
                <a:gd name="connsiteX32" fmla="*/ 12985 w 112018"/>
                <a:gd name="connsiteY32" fmla="*/ 130474 h 161532"/>
                <a:gd name="connsiteX33" fmla="*/ 33084 w 112018"/>
                <a:gd name="connsiteY33" fmla="*/ 109394 h 161532"/>
                <a:gd name="connsiteX34" fmla="*/ 47546 w 112018"/>
                <a:gd name="connsiteY34" fmla="*/ 109394 h 161532"/>
                <a:gd name="connsiteX35" fmla="*/ 96079 w 112018"/>
                <a:gd name="connsiteY35" fmla="*/ 130474 h 161532"/>
                <a:gd name="connsiteX36" fmla="*/ 54655 w 112018"/>
                <a:gd name="connsiteY36" fmla="*/ 155966 h 16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2018" h="161532">
                  <a:moveTo>
                    <a:pt x="47791" y="68949"/>
                  </a:moveTo>
                  <a:cubicBezTo>
                    <a:pt x="26466" y="68949"/>
                    <a:pt x="26466" y="44437"/>
                    <a:pt x="26466" y="38800"/>
                  </a:cubicBezTo>
                  <a:cubicBezTo>
                    <a:pt x="26466" y="32182"/>
                    <a:pt x="26711" y="24338"/>
                    <a:pt x="30388" y="18210"/>
                  </a:cubicBezTo>
                  <a:cubicBezTo>
                    <a:pt x="32349" y="15269"/>
                    <a:pt x="37987" y="8405"/>
                    <a:pt x="47791" y="8405"/>
                  </a:cubicBezTo>
                  <a:cubicBezTo>
                    <a:pt x="69117" y="8405"/>
                    <a:pt x="69117" y="32917"/>
                    <a:pt x="69117" y="38555"/>
                  </a:cubicBezTo>
                  <a:cubicBezTo>
                    <a:pt x="69117" y="45173"/>
                    <a:pt x="68871" y="53017"/>
                    <a:pt x="65195" y="59144"/>
                  </a:cubicBezTo>
                  <a:cubicBezTo>
                    <a:pt x="63234" y="62086"/>
                    <a:pt x="57596" y="68949"/>
                    <a:pt x="47791" y="68949"/>
                  </a:cubicBezTo>
                  <a:close/>
                  <a:moveTo>
                    <a:pt x="19358" y="78509"/>
                  </a:moveTo>
                  <a:cubicBezTo>
                    <a:pt x="19358" y="77528"/>
                    <a:pt x="19358" y="71891"/>
                    <a:pt x="23525" y="66988"/>
                  </a:cubicBezTo>
                  <a:cubicBezTo>
                    <a:pt x="33084" y="73852"/>
                    <a:pt x="43134" y="74587"/>
                    <a:pt x="47791" y="74587"/>
                  </a:cubicBezTo>
                  <a:cubicBezTo>
                    <a:pt x="70587" y="74587"/>
                    <a:pt x="87500" y="57674"/>
                    <a:pt x="87500" y="38800"/>
                  </a:cubicBezTo>
                  <a:cubicBezTo>
                    <a:pt x="87500" y="29730"/>
                    <a:pt x="83578" y="20661"/>
                    <a:pt x="77451" y="15023"/>
                  </a:cubicBezTo>
                  <a:cubicBezTo>
                    <a:pt x="86275" y="6689"/>
                    <a:pt x="95099" y="5464"/>
                    <a:pt x="99511" y="5464"/>
                  </a:cubicBezTo>
                  <a:cubicBezTo>
                    <a:pt x="100001" y="5464"/>
                    <a:pt x="101227" y="5464"/>
                    <a:pt x="101962" y="5709"/>
                  </a:cubicBezTo>
                  <a:cubicBezTo>
                    <a:pt x="99266" y="6689"/>
                    <a:pt x="98040" y="9386"/>
                    <a:pt x="98040" y="12327"/>
                  </a:cubicBezTo>
                  <a:cubicBezTo>
                    <a:pt x="98040" y="16494"/>
                    <a:pt x="101227" y="19436"/>
                    <a:pt x="105149" y="19436"/>
                  </a:cubicBezTo>
                  <a:cubicBezTo>
                    <a:pt x="107600" y="19436"/>
                    <a:pt x="112257" y="17720"/>
                    <a:pt x="112257" y="12082"/>
                  </a:cubicBezTo>
                  <a:cubicBezTo>
                    <a:pt x="112257" y="7915"/>
                    <a:pt x="109316" y="71"/>
                    <a:pt x="99756" y="71"/>
                  </a:cubicBezTo>
                  <a:cubicBezTo>
                    <a:pt x="94854" y="71"/>
                    <a:pt x="84069" y="1542"/>
                    <a:pt x="73774" y="11592"/>
                  </a:cubicBezTo>
                  <a:cubicBezTo>
                    <a:pt x="63479" y="3503"/>
                    <a:pt x="53184" y="2768"/>
                    <a:pt x="47791" y="2768"/>
                  </a:cubicBezTo>
                  <a:cubicBezTo>
                    <a:pt x="24995" y="2768"/>
                    <a:pt x="8082" y="19681"/>
                    <a:pt x="8082" y="38555"/>
                  </a:cubicBezTo>
                  <a:cubicBezTo>
                    <a:pt x="8082" y="49340"/>
                    <a:pt x="13475" y="58654"/>
                    <a:pt x="19603" y="63802"/>
                  </a:cubicBezTo>
                  <a:cubicBezTo>
                    <a:pt x="16416" y="67478"/>
                    <a:pt x="12004" y="75567"/>
                    <a:pt x="12004" y="84146"/>
                  </a:cubicBezTo>
                  <a:cubicBezTo>
                    <a:pt x="12004" y="91745"/>
                    <a:pt x="15191" y="101060"/>
                    <a:pt x="22789" y="105962"/>
                  </a:cubicBezTo>
                  <a:cubicBezTo>
                    <a:pt x="8082" y="110129"/>
                    <a:pt x="239" y="120669"/>
                    <a:pt x="239" y="130474"/>
                  </a:cubicBezTo>
                  <a:cubicBezTo>
                    <a:pt x="239" y="148122"/>
                    <a:pt x="24505" y="161604"/>
                    <a:pt x="54410" y="161604"/>
                  </a:cubicBezTo>
                  <a:cubicBezTo>
                    <a:pt x="83333" y="161604"/>
                    <a:pt x="108826" y="149103"/>
                    <a:pt x="108826" y="129983"/>
                  </a:cubicBezTo>
                  <a:cubicBezTo>
                    <a:pt x="108826" y="121404"/>
                    <a:pt x="105394" y="108903"/>
                    <a:pt x="92893" y="102040"/>
                  </a:cubicBezTo>
                  <a:cubicBezTo>
                    <a:pt x="79902" y="95177"/>
                    <a:pt x="65685" y="95177"/>
                    <a:pt x="50733" y="95177"/>
                  </a:cubicBezTo>
                  <a:cubicBezTo>
                    <a:pt x="44605" y="95177"/>
                    <a:pt x="34065" y="95177"/>
                    <a:pt x="32349" y="94932"/>
                  </a:cubicBezTo>
                  <a:cubicBezTo>
                    <a:pt x="24505" y="93951"/>
                    <a:pt x="19358" y="86353"/>
                    <a:pt x="19358" y="78509"/>
                  </a:cubicBezTo>
                  <a:close/>
                  <a:moveTo>
                    <a:pt x="54655" y="155966"/>
                  </a:moveTo>
                  <a:cubicBezTo>
                    <a:pt x="29898" y="155966"/>
                    <a:pt x="12985" y="143465"/>
                    <a:pt x="12985" y="130474"/>
                  </a:cubicBezTo>
                  <a:cubicBezTo>
                    <a:pt x="12985" y="119198"/>
                    <a:pt x="22299" y="110129"/>
                    <a:pt x="33084" y="109394"/>
                  </a:cubicBezTo>
                  <a:lnTo>
                    <a:pt x="47546" y="109394"/>
                  </a:lnTo>
                  <a:cubicBezTo>
                    <a:pt x="68626" y="109394"/>
                    <a:pt x="96079" y="109394"/>
                    <a:pt x="96079" y="130474"/>
                  </a:cubicBezTo>
                  <a:cubicBezTo>
                    <a:pt x="96079" y="143710"/>
                    <a:pt x="78676" y="155966"/>
                    <a:pt x="54655" y="155966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B8CDCA6A-BE89-7F59-3D8F-058D01FDCEC7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10320946" y="5449208"/>
              <a:ext cx="94860" cy="112508"/>
            </a:xfrm>
            <a:custGeom>
              <a:avLst/>
              <a:gdLst>
                <a:gd name="connsiteX0" fmla="*/ 20833 w 94860"/>
                <a:gd name="connsiteY0" fmla="*/ 48114 h 112508"/>
                <a:gd name="connsiteX1" fmla="*/ 51228 w 94860"/>
                <a:gd name="connsiteY1" fmla="*/ 5464 h 112508"/>
                <a:gd name="connsiteX2" fmla="*/ 78926 w 94860"/>
                <a:gd name="connsiteY2" fmla="*/ 48114 h 112508"/>
                <a:gd name="connsiteX3" fmla="*/ 20833 w 94860"/>
                <a:gd name="connsiteY3" fmla="*/ 48114 h 112508"/>
                <a:gd name="connsiteX4" fmla="*/ 20588 w 94860"/>
                <a:gd name="connsiteY4" fmla="*/ 53262 h 112508"/>
                <a:gd name="connsiteX5" fmla="*/ 88976 w 94860"/>
                <a:gd name="connsiteY5" fmla="*/ 53262 h 112508"/>
                <a:gd name="connsiteX6" fmla="*/ 95104 w 94860"/>
                <a:gd name="connsiteY6" fmla="*/ 48114 h 112508"/>
                <a:gd name="connsiteX7" fmla="*/ 51228 w 94860"/>
                <a:gd name="connsiteY7" fmla="*/ 71 h 112508"/>
                <a:gd name="connsiteX8" fmla="*/ 244 w 94860"/>
                <a:gd name="connsiteY8" fmla="*/ 55958 h 112508"/>
                <a:gd name="connsiteX9" fmla="*/ 54169 w 94860"/>
                <a:gd name="connsiteY9" fmla="*/ 112580 h 112508"/>
                <a:gd name="connsiteX10" fmla="*/ 95104 w 94860"/>
                <a:gd name="connsiteY10" fmla="*/ 80715 h 112508"/>
                <a:gd name="connsiteX11" fmla="*/ 91917 w 94860"/>
                <a:gd name="connsiteY11" fmla="*/ 77773 h 112508"/>
                <a:gd name="connsiteX12" fmla="*/ 88731 w 94860"/>
                <a:gd name="connsiteY12" fmla="*/ 81205 h 112508"/>
                <a:gd name="connsiteX13" fmla="*/ 55640 w 94860"/>
                <a:gd name="connsiteY13" fmla="*/ 106452 h 112508"/>
                <a:gd name="connsiteX14" fmla="*/ 27942 w 94860"/>
                <a:gd name="connsiteY14" fmla="*/ 90029 h 112508"/>
                <a:gd name="connsiteX15" fmla="*/ 20588 w 94860"/>
                <a:gd name="connsiteY15" fmla="*/ 53262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860" h="112508">
                  <a:moveTo>
                    <a:pt x="20833" y="48114"/>
                  </a:moveTo>
                  <a:cubicBezTo>
                    <a:pt x="22304" y="11592"/>
                    <a:pt x="42894" y="5464"/>
                    <a:pt x="51228" y="5464"/>
                  </a:cubicBezTo>
                  <a:cubicBezTo>
                    <a:pt x="76475" y="5464"/>
                    <a:pt x="78926" y="38555"/>
                    <a:pt x="78926" y="48114"/>
                  </a:cubicBezTo>
                  <a:lnTo>
                    <a:pt x="20833" y="48114"/>
                  </a:lnTo>
                  <a:close/>
                  <a:moveTo>
                    <a:pt x="20588" y="53262"/>
                  </a:moveTo>
                  <a:lnTo>
                    <a:pt x="88976" y="53262"/>
                  </a:lnTo>
                  <a:cubicBezTo>
                    <a:pt x="94369" y="53262"/>
                    <a:pt x="95104" y="53262"/>
                    <a:pt x="95104" y="48114"/>
                  </a:cubicBezTo>
                  <a:cubicBezTo>
                    <a:pt x="95104" y="23848"/>
                    <a:pt x="81868" y="71"/>
                    <a:pt x="51228" y="71"/>
                  </a:cubicBezTo>
                  <a:cubicBezTo>
                    <a:pt x="22794" y="71"/>
                    <a:pt x="244" y="25318"/>
                    <a:pt x="244" y="55958"/>
                  </a:cubicBezTo>
                  <a:cubicBezTo>
                    <a:pt x="244" y="88804"/>
                    <a:pt x="25981" y="112580"/>
                    <a:pt x="54169" y="112580"/>
                  </a:cubicBezTo>
                  <a:cubicBezTo>
                    <a:pt x="84074" y="112580"/>
                    <a:pt x="95104" y="85372"/>
                    <a:pt x="95104" y="80715"/>
                  </a:cubicBezTo>
                  <a:cubicBezTo>
                    <a:pt x="95104" y="78264"/>
                    <a:pt x="93143" y="77773"/>
                    <a:pt x="91917" y="77773"/>
                  </a:cubicBezTo>
                  <a:cubicBezTo>
                    <a:pt x="89711" y="77773"/>
                    <a:pt x="89221" y="79244"/>
                    <a:pt x="88731" y="81205"/>
                  </a:cubicBezTo>
                  <a:cubicBezTo>
                    <a:pt x="80152" y="106452"/>
                    <a:pt x="58091" y="106452"/>
                    <a:pt x="55640" y="106452"/>
                  </a:cubicBezTo>
                  <a:cubicBezTo>
                    <a:pt x="43384" y="106452"/>
                    <a:pt x="33580" y="99099"/>
                    <a:pt x="27942" y="90029"/>
                  </a:cubicBezTo>
                  <a:cubicBezTo>
                    <a:pt x="20588" y="78264"/>
                    <a:pt x="20588" y="62086"/>
                    <a:pt x="20588" y="53262"/>
                  </a:cubicBezTo>
                  <a:close/>
                </a:path>
              </a:pathLst>
            </a:custGeom>
            <a:solidFill>
              <a:srgbClr val="FF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A6BED1A3-3F79-E353-2043-C6543873C389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8432123" y="5658663"/>
              <a:ext cx="1990898" cy="9804"/>
            </a:xfrm>
            <a:custGeom>
              <a:avLst/>
              <a:gdLst>
                <a:gd name="connsiteX0" fmla="*/ 0 w 1990898"/>
                <a:gd name="connsiteY0" fmla="*/ 0 h 9804"/>
                <a:gd name="connsiteX1" fmla="*/ 1990899 w 1990898"/>
                <a:gd name="connsiteY1" fmla="*/ 0 h 9804"/>
                <a:gd name="connsiteX2" fmla="*/ 1990899 w 1990898"/>
                <a:gd name="connsiteY2" fmla="*/ 9804 h 9804"/>
                <a:gd name="connsiteX3" fmla="*/ 0 w 1990898"/>
                <a:gd name="connsiteY3" fmla="*/ 9804 h 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0898" h="9804">
                  <a:moveTo>
                    <a:pt x="0" y="0"/>
                  </a:moveTo>
                  <a:lnTo>
                    <a:pt x="1990899" y="0"/>
                  </a:lnTo>
                  <a:lnTo>
                    <a:pt x="1990899" y="9804"/>
                  </a:lnTo>
                  <a:lnTo>
                    <a:pt x="0" y="9804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13A2B35-2D71-AC39-86CB-D3857B801362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8446339" y="5725567"/>
              <a:ext cx="134569" cy="167415"/>
            </a:xfrm>
            <a:custGeom>
              <a:avLst/>
              <a:gdLst>
                <a:gd name="connsiteX0" fmla="*/ 134737 w 134569"/>
                <a:gd name="connsiteY0" fmla="*/ 104260 h 167415"/>
                <a:gd name="connsiteX1" fmla="*/ 128609 w 134569"/>
                <a:gd name="connsiteY1" fmla="*/ 104260 h 167415"/>
                <a:gd name="connsiteX2" fmla="*/ 79340 w 134569"/>
                <a:gd name="connsiteY2" fmla="*/ 159901 h 167415"/>
                <a:gd name="connsiteX3" fmla="*/ 59241 w 134569"/>
                <a:gd name="connsiteY3" fmla="*/ 159901 h 167415"/>
                <a:gd name="connsiteX4" fmla="*/ 47230 w 134569"/>
                <a:gd name="connsiteY4" fmla="*/ 150097 h 167415"/>
                <a:gd name="connsiteX5" fmla="*/ 47230 w 134569"/>
                <a:gd name="connsiteY5" fmla="*/ 19449 h 167415"/>
                <a:gd name="connsiteX6" fmla="*/ 70516 w 134569"/>
                <a:gd name="connsiteY6" fmla="*/ 7683 h 167415"/>
                <a:gd name="connsiteX7" fmla="*/ 78605 w 134569"/>
                <a:gd name="connsiteY7" fmla="*/ 7683 h 167415"/>
                <a:gd name="connsiteX8" fmla="*/ 78605 w 134569"/>
                <a:gd name="connsiteY8" fmla="*/ 85 h 167415"/>
                <a:gd name="connsiteX9" fmla="*/ 37425 w 134569"/>
                <a:gd name="connsiteY9" fmla="*/ 820 h 167415"/>
                <a:gd name="connsiteX10" fmla="*/ 167 w 134569"/>
                <a:gd name="connsiteY10" fmla="*/ 85 h 167415"/>
                <a:gd name="connsiteX11" fmla="*/ 167 w 134569"/>
                <a:gd name="connsiteY11" fmla="*/ 7683 h 167415"/>
                <a:gd name="connsiteX12" fmla="*/ 6050 w 134569"/>
                <a:gd name="connsiteY12" fmla="*/ 7683 h 167415"/>
                <a:gd name="connsiteX13" fmla="*/ 25414 w 134569"/>
                <a:gd name="connsiteY13" fmla="*/ 19204 h 167415"/>
                <a:gd name="connsiteX14" fmla="*/ 25414 w 134569"/>
                <a:gd name="connsiteY14" fmla="*/ 148381 h 167415"/>
                <a:gd name="connsiteX15" fmla="*/ 6050 w 134569"/>
                <a:gd name="connsiteY15" fmla="*/ 159901 h 167415"/>
                <a:gd name="connsiteX16" fmla="*/ 167 w 134569"/>
                <a:gd name="connsiteY16" fmla="*/ 159901 h 167415"/>
                <a:gd name="connsiteX17" fmla="*/ 167 w 134569"/>
                <a:gd name="connsiteY17" fmla="*/ 167500 h 167415"/>
                <a:gd name="connsiteX18" fmla="*/ 127873 w 134569"/>
                <a:gd name="connsiteY18" fmla="*/ 167500 h 167415"/>
                <a:gd name="connsiteX19" fmla="*/ 134737 w 134569"/>
                <a:gd name="connsiteY19" fmla="*/ 104260 h 16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4569" h="167415">
                  <a:moveTo>
                    <a:pt x="134737" y="104260"/>
                  </a:moveTo>
                  <a:lnTo>
                    <a:pt x="128609" y="104260"/>
                  </a:lnTo>
                  <a:cubicBezTo>
                    <a:pt x="125912" y="129262"/>
                    <a:pt x="122481" y="159901"/>
                    <a:pt x="79340" y="159901"/>
                  </a:cubicBezTo>
                  <a:lnTo>
                    <a:pt x="59241" y="159901"/>
                  </a:lnTo>
                  <a:cubicBezTo>
                    <a:pt x="47720" y="159901"/>
                    <a:pt x="47230" y="158185"/>
                    <a:pt x="47230" y="150097"/>
                  </a:cubicBezTo>
                  <a:lnTo>
                    <a:pt x="47230" y="19449"/>
                  </a:lnTo>
                  <a:cubicBezTo>
                    <a:pt x="47230" y="11115"/>
                    <a:pt x="47230" y="7683"/>
                    <a:pt x="70516" y="7683"/>
                  </a:cubicBezTo>
                  <a:lnTo>
                    <a:pt x="78605" y="7683"/>
                  </a:lnTo>
                  <a:lnTo>
                    <a:pt x="78605" y="85"/>
                  </a:lnTo>
                  <a:cubicBezTo>
                    <a:pt x="69781" y="820"/>
                    <a:pt x="47475" y="820"/>
                    <a:pt x="37425" y="820"/>
                  </a:cubicBezTo>
                  <a:cubicBezTo>
                    <a:pt x="27866" y="820"/>
                    <a:pt x="8747" y="820"/>
                    <a:pt x="167" y="85"/>
                  </a:cubicBezTo>
                  <a:lnTo>
                    <a:pt x="167" y="7683"/>
                  </a:lnTo>
                  <a:lnTo>
                    <a:pt x="6050" y="7683"/>
                  </a:lnTo>
                  <a:cubicBezTo>
                    <a:pt x="24924" y="7683"/>
                    <a:pt x="25414" y="10380"/>
                    <a:pt x="25414" y="19204"/>
                  </a:cubicBezTo>
                  <a:lnTo>
                    <a:pt x="25414" y="148381"/>
                  </a:lnTo>
                  <a:cubicBezTo>
                    <a:pt x="25414" y="157205"/>
                    <a:pt x="24924" y="159901"/>
                    <a:pt x="6050" y="159901"/>
                  </a:cubicBezTo>
                  <a:lnTo>
                    <a:pt x="167" y="159901"/>
                  </a:lnTo>
                  <a:lnTo>
                    <a:pt x="167" y="167500"/>
                  </a:lnTo>
                  <a:lnTo>
                    <a:pt x="127873" y="167500"/>
                  </a:lnTo>
                  <a:lnTo>
                    <a:pt x="134737" y="104260"/>
                  </a:ln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19515F50-E4EB-30A4-E8C9-97E96EBFC32F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8598312" y="5783170"/>
              <a:ext cx="108586" cy="112508"/>
            </a:xfrm>
            <a:custGeom>
              <a:avLst/>
              <a:gdLst>
                <a:gd name="connsiteX0" fmla="*/ 108760 w 108586"/>
                <a:gd name="connsiteY0" fmla="*/ 57442 h 112508"/>
                <a:gd name="connsiteX1" fmla="*/ 54590 w 108586"/>
                <a:gd name="connsiteY1" fmla="*/ 85 h 112508"/>
                <a:gd name="connsiteX2" fmla="*/ 174 w 108586"/>
                <a:gd name="connsiteY2" fmla="*/ 57442 h 112508"/>
                <a:gd name="connsiteX3" fmla="*/ 54344 w 108586"/>
                <a:gd name="connsiteY3" fmla="*/ 112594 h 112508"/>
                <a:gd name="connsiteX4" fmla="*/ 108760 w 108586"/>
                <a:gd name="connsiteY4" fmla="*/ 57442 h 112508"/>
                <a:gd name="connsiteX5" fmla="*/ 54590 w 108586"/>
                <a:gd name="connsiteY5" fmla="*/ 106466 h 112508"/>
                <a:gd name="connsiteX6" fmla="*/ 26646 w 108586"/>
                <a:gd name="connsiteY6" fmla="*/ 90043 h 112508"/>
                <a:gd name="connsiteX7" fmla="*/ 20518 w 108586"/>
                <a:gd name="connsiteY7" fmla="*/ 55481 h 112508"/>
                <a:gd name="connsiteX8" fmla="*/ 26401 w 108586"/>
                <a:gd name="connsiteY8" fmla="*/ 21900 h 112508"/>
                <a:gd name="connsiteX9" fmla="*/ 54344 w 108586"/>
                <a:gd name="connsiteY9" fmla="*/ 5477 h 112508"/>
                <a:gd name="connsiteX10" fmla="*/ 82043 w 108586"/>
                <a:gd name="connsiteY10" fmla="*/ 21410 h 112508"/>
                <a:gd name="connsiteX11" fmla="*/ 88416 w 108586"/>
                <a:gd name="connsiteY11" fmla="*/ 55481 h 112508"/>
                <a:gd name="connsiteX12" fmla="*/ 83023 w 108586"/>
                <a:gd name="connsiteY12" fmla="*/ 88327 h 112508"/>
                <a:gd name="connsiteX13" fmla="*/ 54590 w 108586"/>
                <a:gd name="connsiteY13" fmla="*/ 106466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586" h="112508">
                  <a:moveTo>
                    <a:pt x="108760" y="57442"/>
                  </a:moveTo>
                  <a:cubicBezTo>
                    <a:pt x="108760" y="26067"/>
                    <a:pt x="84249" y="85"/>
                    <a:pt x="54590" y="85"/>
                  </a:cubicBezTo>
                  <a:cubicBezTo>
                    <a:pt x="23950" y="85"/>
                    <a:pt x="174" y="26803"/>
                    <a:pt x="174" y="57442"/>
                  </a:cubicBezTo>
                  <a:cubicBezTo>
                    <a:pt x="174" y="89062"/>
                    <a:pt x="25666" y="112594"/>
                    <a:pt x="54344" y="112594"/>
                  </a:cubicBezTo>
                  <a:cubicBezTo>
                    <a:pt x="84004" y="112594"/>
                    <a:pt x="108760" y="88572"/>
                    <a:pt x="108760" y="57442"/>
                  </a:cubicBezTo>
                  <a:close/>
                  <a:moveTo>
                    <a:pt x="54590" y="106466"/>
                  </a:moveTo>
                  <a:cubicBezTo>
                    <a:pt x="44050" y="106466"/>
                    <a:pt x="33264" y="101318"/>
                    <a:pt x="26646" y="90043"/>
                  </a:cubicBezTo>
                  <a:cubicBezTo>
                    <a:pt x="20518" y="79258"/>
                    <a:pt x="20518" y="64306"/>
                    <a:pt x="20518" y="55481"/>
                  </a:cubicBezTo>
                  <a:cubicBezTo>
                    <a:pt x="20518" y="45922"/>
                    <a:pt x="20518" y="32685"/>
                    <a:pt x="26401" y="21900"/>
                  </a:cubicBezTo>
                  <a:cubicBezTo>
                    <a:pt x="33019" y="10625"/>
                    <a:pt x="44540" y="5477"/>
                    <a:pt x="54344" y="5477"/>
                  </a:cubicBezTo>
                  <a:cubicBezTo>
                    <a:pt x="65130" y="5477"/>
                    <a:pt x="75670" y="10870"/>
                    <a:pt x="82043" y="21410"/>
                  </a:cubicBezTo>
                  <a:cubicBezTo>
                    <a:pt x="88416" y="31950"/>
                    <a:pt x="88416" y="46167"/>
                    <a:pt x="88416" y="55481"/>
                  </a:cubicBezTo>
                  <a:cubicBezTo>
                    <a:pt x="88416" y="64306"/>
                    <a:pt x="88416" y="77542"/>
                    <a:pt x="83023" y="88327"/>
                  </a:cubicBezTo>
                  <a:cubicBezTo>
                    <a:pt x="77631" y="99357"/>
                    <a:pt x="66845" y="106466"/>
                    <a:pt x="54590" y="106466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2B4D7011-42A4-B72B-81F7-D21B4C49D71F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8721852" y="5784640"/>
              <a:ext cx="123293" cy="108341"/>
            </a:xfrm>
            <a:custGeom>
              <a:avLst/>
              <a:gdLst>
                <a:gd name="connsiteX0" fmla="*/ 19298 w 123293"/>
                <a:gd name="connsiteY0" fmla="*/ 24106 h 108341"/>
                <a:gd name="connsiteX1" fmla="*/ 19298 w 123293"/>
                <a:gd name="connsiteY1" fmla="*/ 89798 h 108341"/>
                <a:gd name="connsiteX2" fmla="*/ 179 w 123293"/>
                <a:gd name="connsiteY2" fmla="*/ 100828 h 108341"/>
                <a:gd name="connsiteX3" fmla="*/ 179 w 123293"/>
                <a:gd name="connsiteY3" fmla="*/ 108427 h 108341"/>
                <a:gd name="connsiteX4" fmla="*/ 27877 w 123293"/>
                <a:gd name="connsiteY4" fmla="*/ 107691 h 108341"/>
                <a:gd name="connsiteX5" fmla="*/ 55330 w 123293"/>
                <a:gd name="connsiteY5" fmla="*/ 108427 h 108341"/>
                <a:gd name="connsiteX6" fmla="*/ 55330 w 123293"/>
                <a:gd name="connsiteY6" fmla="*/ 100828 h 108341"/>
                <a:gd name="connsiteX7" fmla="*/ 36211 w 123293"/>
                <a:gd name="connsiteY7" fmla="*/ 89798 h 108341"/>
                <a:gd name="connsiteX8" fmla="*/ 36211 w 123293"/>
                <a:gd name="connsiteY8" fmla="*/ 44696 h 108341"/>
                <a:gd name="connsiteX9" fmla="*/ 69302 w 123293"/>
                <a:gd name="connsiteY9" fmla="*/ 5477 h 108341"/>
                <a:gd name="connsiteX10" fmla="*/ 87440 w 123293"/>
                <a:gd name="connsiteY10" fmla="*/ 32685 h 108341"/>
                <a:gd name="connsiteX11" fmla="*/ 87440 w 123293"/>
                <a:gd name="connsiteY11" fmla="*/ 89798 h 108341"/>
                <a:gd name="connsiteX12" fmla="*/ 68321 w 123293"/>
                <a:gd name="connsiteY12" fmla="*/ 100828 h 108341"/>
                <a:gd name="connsiteX13" fmla="*/ 68321 w 123293"/>
                <a:gd name="connsiteY13" fmla="*/ 108427 h 108341"/>
                <a:gd name="connsiteX14" fmla="*/ 96019 w 123293"/>
                <a:gd name="connsiteY14" fmla="*/ 107691 h 108341"/>
                <a:gd name="connsiteX15" fmla="*/ 123473 w 123293"/>
                <a:gd name="connsiteY15" fmla="*/ 108427 h 108341"/>
                <a:gd name="connsiteX16" fmla="*/ 123473 w 123293"/>
                <a:gd name="connsiteY16" fmla="*/ 100828 h 108341"/>
                <a:gd name="connsiteX17" fmla="*/ 104353 w 123293"/>
                <a:gd name="connsiteY17" fmla="*/ 93475 h 108341"/>
                <a:gd name="connsiteX18" fmla="*/ 104353 w 123293"/>
                <a:gd name="connsiteY18" fmla="*/ 46657 h 108341"/>
                <a:gd name="connsiteX19" fmla="*/ 96755 w 123293"/>
                <a:gd name="connsiteY19" fmla="*/ 9154 h 108341"/>
                <a:gd name="connsiteX20" fmla="*/ 71017 w 123293"/>
                <a:gd name="connsiteY20" fmla="*/ 85 h 108341"/>
                <a:gd name="connsiteX21" fmla="*/ 34740 w 123293"/>
                <a:gd name="connsiteY21" fmla="*/ 25822 h 108341"/>
                <a:gd name="connsiteX22" fmla="*/ 34740 w 123293"/>
                <a:gd name="connsiteY22" fmla="*/ 85 h 108341"/>
                <a:gd name="connsiteX23" fmla="*/ 179 w 123293"/>
                <a:gd name="connsiteY23" fmla="*/ 2781 h 108341"/>
                <a:gd name="connsiteX24" fmla="*/ 179 w 123293"/>
                <a:gd name="connsiteY24" fmla="*/ 10380 h 108341"/>
                <a:gd name="connsiteX25" fmla="*/ 19298 w 123293"/>
                <a:gd name="connsiteY25" fmla="*/ 24106 h 1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3293" h="108341">
                  <a:moveTo>
                    <a:pt x="19298" y="24106"/>
                  </a:moveTo>
                  <a:lnTo>
                    <a:pt x="19298" y="89798"/>
                  </a:lnTo>
                  <a:cubicBezTo>
                    <a:pt x="19298" y="100828"/>
                    <a:pt x="16601" y="100828"/>
                    <a:pt x="179" y="100828"/>
                  </a:cubicBezTo>
                  <a:lnTo>
                    <a:pt x="179" y="108427"/>
                  </a:lnTo>
                  <a:cubicBezTo>
                    <a:pt x="8758" y="108182"/>
                    <a:pt x="21259" y="107691"/>
                    <a:pt x="27877" y="107691"/>
                  </a:cubicBezTo>
                  <a:cubicBezTo>
                    <a:pt x="34250" y="107691"/>
                    <a:pt x="46996" y="108182"/>
                    <a:pt x="55330" y="108427"/>
                  </a:cubicBezTo>
                  <a:lnTo>
                    <a:pt x="55330" y="100828"/>
                  </a:lnTo>
                  <a:cubicBezTo>
                    <a:pt x="38907" y="100828"/>
                    <a:pt x="36211" y="100828"/>
                    <a:pt x="36211" y="89798"/>
                  </a:cubicBezTo>
                  <a:lnTo>
                    <a:pt x="36211" y="44696"/>
                  </a:lnTo>
                  <a:cubicBezTo>
                    <a:pt x="36211" y="19204"/>
                    <a:pt x="53614" y="5477"/>
                    <a:pt x="69302" y="5477"/>
                  </a:cubicBezTo>
                  <a:cubicBezTo>
                    <a:pt x="84744" y="5477"/>
                    <a:pt x="87440" y="18714"/>
                    <a:pt x="87440" y="32685"/>
                  </a:cubicBezTo>
                  <a:lnTo>
                    <a:pt x="87440" y="89798"/>
                  </a:lnTo>
                  <a:cubicBezTo>
                    <a:pt x="87440" y="100828"/>
                    <a:pt x="84744" y="100828"/>
                    <a:pt x="68321" y="100828"/>
                  </a:cubicBezTo>
                  <a:lnTo>
                    <a:pt x="68321" y="108427"/>
                  </a:lnTo>
                  <a:cubicBezTo>
                    <a:pt x="76900" y="108182"/>
                    <a:pt x="89401" y="107691"/>
                    <a:pt x="96019" y="107691"/>
                  </a:cubicBezTo>
                  <a:cubicBezTo>
                    <a:pt x="102392" y="107691"/>
                    <a:pt x="115139" y="108182"/>
                    <a:pt x="123473" y="108427"/>
                  </a:cubicBezTo>
                  <a:lnTo>
                    <a:pt x="123473" y="100828"/>
                  </a:lnTo>
                  <a:cubicBezTo>
                    <a:pt x="110726" y="100828"/>
                    <a:pt x="104599" y="100828"/>
                    <a:pt x="104353" y="93475"/>
                  </a:cubicBezTo>
                  <a:lnTo>
                    <a:pt x="104353" y="46657"/>
                  </a:lnTo>
                  <a:cubicBezTo>
                    <a:pt x="104353" y="25577"/>
                    <a:pt x="104353" y="17978"/>
                    <a:pt x="96755" y="9154"/>
                  </a:cubicBezTo>
                  <a:cubicBezTo>
                    <a:pt x="93323" y="4987"/>
                    <a:pt x="85234" y="85"/>
                    <a:pt x="71017" y="85"/>
                  </a:cubicBezTo>
                  <a:cubicBezTo>
                    <a:pt x="53124" y="85"/>
                    <a:pt x="41603" y="10625"/>
                    <a:pt x="34740" y="25822"/>
                  </a:cubicBezTo>
                  <a:lnTo>
                    <a:pt x="34740" y="85"/>
                  </a:lnTo>
                  <a:lnTo>
                    <a:pt x="179" y="2781"/>
                  </a:lnTo>
                  <a:lnTo>
                    <a:pt x="179" y="10380"/>
                  </a:lnTo>
                  <a:cubicBezTo>
                    <a:pt x="17337" y="10380"/>
                    <a:pt x="19298" y="12096"/>
                    <a:pt x="19298" y="24106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48DE8275-7BC0-5EB9-8EA9-D61372321BDC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8857048" y="5781944"/>
              <a:ext cx="112018" cy="161532"/>
            </a:xfrm>
            <a:custGeom>
              <a:avLst/>
              <a:gdLst>
                <a:gd name="connsiteX0" fmla="*/ 47737 w 112018"/>
                <a:gd name="connsiteY0" fmla="*/ 68963 h 161532"/>
                <a:gd name="connsiteX1" fmla="*/ 26412 w 112018"/>
                <a:gd name="connsiteY1" fmla="*/ 38813 h 161532"/>
                <a:gd name="connsiteX2" fmla="*/ 30334 w 112018"/>
                <a:gd name="connsiteY2" fmla="*/ 18223 h 161532"/>
                <a:gd name="connsiteX3" fmla="*/ 47737 w 112018"/>
                <a:gd name="connsiteY3" fmla="*/ 8419 h 161532"/>
                <a:gd name="connsiteX4" fmla="*/ 69062 w 112018"/>
                <a:gd name="connsiteY4" fmla="*/ 38568 h 161532"/>
                <a:gd name="connsiteX5" fmla="*/ 65140 w 112018"/>
                <a:gd name="connsiteY5" fmla="*/ 59158 h 161532"/>
                <a:gd name="connsiteX6" fmla="*/ 47737 w 112018"/>
                <a:gd name="connsiteY6" fmla="*/ 68963 h 161532"/>
                <a:gd name="connsiteX7" fmla="*/ 19303 w 112018"/>
                <a:gd name="connsiteY7" fmla="*/ 78522 h 161532"/>
                <a:gd name="connsiteX8" fmla="*/ 23470 w 112018"/>
                <a:gd name="connsiteY8" fmla="*/ 67002 h 161532"/>
                <a:gd name="connsiteX9" fmla="*/ 47737 w 112018"/>
                <a:gd name="connsiteY9" fmla="*/ 74600 h 161532"/>
                <a:gd name="connsiteX10" fmla="*/ 87446 w 112018"/>
                <a:gd name="connsiteY10" fmla="*/ 38813 h 161532"/>
                <a:gd name="connsiteX11" fmla="*/ 77396 w 112018"/>
                <a:gd name="connsiteY11" fmla="*/ 15037 h 161532"/>
                <a:gd name="connsiteX12" fmla="*/ 99457 w 112018"/>
                <a:gd name="connsiteY12" fmla="*/ 5477 h 161532"/>
                <a:gd name="connsiteX13" fmla="*/ 101908 w 112018"/>
                <a:gd name="connsiteY13" fmla="*/ 5723 h 161532"/>
                <a:gd name="connsiteX14" fmla="*/ 97986 w 112018"/>
                <a:gd name="connsiteY14" fmla="*/ 12341 h 161532"/>
                <a:gd name="connsiteX15" fmla="*/ 105094 w 112018"/>
                <a:gd name="connsiteY15" fmla="*/ 19449 h 161532"/>
                <a:gd name="connsiteX16" fmla="*/ 112203 w 112018"/>
                <a:gd name="connsiteY16" fmla="*/ 12096 h 161532"/>
                <a:gd name="connsiteX17" fmla="*/ 99702 w 112018"/>
                <a:gd name="connsiteY17" fmla="*/ 85 h 161532"/>
                <a:gd name="connsiteX18" fmla="*/ 73719 w 112018"/>
                <a:gd name="connsiteY18" fmla="*/ 11605 h 161532"/>
                <a:gd name="connsiteX19" fmla="*/ 47737 w 112018"/>
                <a:gd name="connsiteY19" fmla="*/ 2781 h 161532"/>
                <a:gd name="connsiteX20" fmla="*/ 8028 w 112018"/>
                <a:gd name="connsiteY20" fmla="*/ 38568 h 161532"/>
                <a:gd name="connsiteX21" fmla="*/ 19548 w 112018"/>
                <a:gd name="connsiteY21" fmla="*/ 63815 h 161532"/>
                <a:gd name="connsiteX22" fmla="*/ 11950 w 112018"/>
                <a:gd name="connsiteY22" fmla="*/ 84160 h 161532"/>
                <a:gd name="connsiteX23" fmla="*/ 22735 w 112018"/>
                <a:gd name="connsiteY23" fmla="*/ 105976 h 161532"/>
                <a:gd name="connsiteX24" fmla="*/ 184 w 112018"/>
                <a:gd name="connsiteY24" fmla="*/ 130487 h 161532"/>
                <a:gd name="connsiteX25" fmla="*/ 54355 w 112018"/>
                <a:gd name="connsiteY25" fmla="*/ 161617 h 161532"/>
                <a:gd name="connsiteX26" fmla="*/ 108771 w 112018"/>
                <a:gd name="connsiteY26" fmla="*/ 129997 h 161532"/>
                <a:gd name="connsiteX27" fmla="*/ 92838 w 112018"/>
                <a:gd name="connsiteY27" fmla="*/ 102054 h 161532"/>
                <a:gd name="connsiteX28" fmla="*/ 50678 w 112018"/>
                <a:gd name="connsiteY28" fmla="*/ 95190 h 161532"/>
                <a:gd name="connsiteX29" fmla="*/ 32294 w 112018"/>
                <a:gd name="connsiteY29" fmla="*/ 94945 h 161532"/>
                <a:gd name="connsiteX30" fmla="*/ 19303 w 112018"/>
                <a:gd name="connsiteY30" fmla="*/ 78522 h 161532"/>
                <a:gd name="connsiteX31" fmla="*/ 54600 w 112018"/>
                <a:gd name="connsiteY31" fmla="*/ 155979 h 161532"/>
                <a:gd name="connsiteX32" fmla="*/ 12930 w 112018"/>
                <a:gd name="connsiteY32" fmla="*/ 130487 h 161532"/>
                <a:gd name="connsiteX33" fmla="*/ 33030 w 112018"/>
                <a:gd name="connsiteY33" fmla="*/ 109407 h 161532"/>
                <a:gd name="connsiteX34" fmla="*/ 47492 w 112018"/>
                <a:gd name="connsiteY34" fmla="*/ 109407 h 161532"/>
                <a:gd name="connsiteX35" fmla="*/ 96025 w 112018"/>
                <a:gd name="connsiteY35" fmla="*/ 130487 h 161532"/>
                <a:gd name="connsiteX36" fmla="*/ 54600 w 112018"/>
                <a:gd name="connsiteY36" fmla="*/ 155979 h 16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2018" h="161532">
                  <a:moveTo>
                    <a:pt x="47737" y="68963"/>
                  </a:moveTo>
                  <a:cubicBezTo>
                    <a:pt x="26412" y="68963"/>
                    <a:pt x="26412" y="44451"/>
                    <a:pt x="26412" y="38813"/>
                  </a:cubicBezTo>
                  <a:cubicBezTo>
                    <a:pt x="26412" y="32195"/>
                    <a:pt x="26657" y="24351"/>
                    <a:pt x="30334" y="18223"/>
                  </a:cubicBezTo>
                  <a:cubicBezTo>
                    <a:pt x="32294" y="15282"/>
                    <a:pt x="37932" y="8419"/>
                    <a:pt x="47737" y="8419"/>
                  </a:cubicBezTo>
                  <a:cubicBezTo>
                    <a:pt x="69062" y="8419"/>
                    <a:pt x="69062" y="32931"/>
                    <a:pt x="69062" y="38568"/>
                  </a:cubicBezTo>
                  <a:cubicBezTo>
                    <a:pt x="69062" y="45186"/>
                    <a:pt x="68817" y="53030"/>
                    <a:pt x="65140" y="59158"/>
                  </a:cubicBezTo>
                  <a:cubicBezTo>
                    <a:pt x="63179" y="62099"/>
                    <a:pt x="57542" y="68963"/>
                    <a:pt x="47737" y="68963"/>
                  </a:cubicBezTo>
                  <a:close/>
                  <a:moveTo>
                    <a:pt x="19303" y="78522"/>
                  </a:moveTo>
                  <a:cubicBezTo>
                    <a:pt x="19303" y="77542"/>
                    <a:pt x="19303" y="71904"/>
                    <a:pt x="23470" y="67002"/>
                  </a:cubicBezTo>
                  <a:cubicBezTo>
                    <a:pt x="33030" y="73865"/>
                    <a:pt x="43080" y="74600"/>
                    <a:pt x="47737" y="74600"/>
                  </a:cubicBezTo>
                  <a:cubicBezTo>
                    <a:pt x="70533" y="74600"/>
                    <a:pt x="87446" y="57687"/>
                    <a:pt x="87446" y="38813"/>
                  </a:cubicBezTo>
                  <a:cubicBezTo>
                    <a:pt x="87446" y="29744"/>
                    <a:pt x="83524" y="20675"/>
                    <a:pt x="77396" y="15037"/>
                  </a:cubicBezTo>
                  <a:cubicBezTo>
                    <a:pt x="86220" y="6703"/>
                    <a:pt x="95044" y="5477"/>
                    <a:pt x="99457" y="5477"/>
                  </a:cubicBezTo>
                  <a:cubicBezTo>
                    <a:pt x="99947" y="5477"/>
                    <a:pt x="101172" y="5477"/>
                    <a:pt x="101908" y="5723"/>
                  </a:cubicBezTo>
                  <a:cubicBezTo>
                    <a:pt x="99211" y="6703"/>
                    <a:pt x="97986" y="9399"/>
                    <a:pt x="97986" y="12341"/>
                  </a:cubicBezTo>
                  <a:cubicBezTo>
                    <a:pt x="97986" y="16508"/>
                    <a:pt x="101172" y="19449"/>
                    <a:pt x="105094" y="19449"/>
                  </a:cubicBezTo>
                  <a:cubicBezTo>
                    <a:pt x="107545" y="19449"/>
                    <a:pt x="112203" y="17733"/>
                    <a:pt x="112203" y="12096"/>
                  </a:cubicBezTo>
                  <a:cubicBezTo>
                    <a:pt x="112203" y="7929"/>
                    <a:pt x="109261" y="85"/>
                    <a:pt x="99702" y="85"/>
                  </a:cubicBezTo>
                  <a:cubicBezTo>
                    <a:pt x="94799" y="85"/>
                    <a:pt x="84014" y="1556"/>
                    <a:pt x="73719" y="11605"/>
                  </a:cubicBezTo>
                  <a:cubicBezTo>
                    <a:pt x="63424" y="3516"/>
                    <a:pt x="53129" y="2781"/>
                    <a:pt x="47737" y="2781"/>
                  </a:cubicBezTo>
                  <a:cubicBezTo>
                    <a:pt x="24941" y="2781"/>
                    <a:pt x="8028" y="19694"/>
                    <a:pt x="8028" y="38568"/>
                  </a:cubicBezTo>
                  <a:cubicBezTo>
                    <a:pt x="8028" y="49353"/>
                    <a:pt x="13420" y="58668"/>
                    <a:pt x="19548" y="63815"/>
                  </a:cubicBezTo>
                  <a:cubicBezTo>
                    <a:pt x="16362" y="67492"/>
                    <a:pt x="11950" y="75581"/>
                    <a:pt x="11950" y="84160"/>
                  </a:cubicBezTo>
                  <a:cubicBezTo>
                    <a:pt x="11950" y="91759"/>
                    <a:pt x="15136" y="101073"/>
                    <a:pt x="22735" y="105976"/>
                  </a:cubicBezTo>
                  <a:cubicBezTo>
                    <a:pt x="8028" y="110142"/>
                    <a:pt x="184" y="120683"/>
                    <a:pt x="184" y="130487"/>
                  </a:cubicBezTo>
                  <a:cubicBezTo>
                    <a:pt x="184" y="148136"/>
                    <a:pt x="24451" y="161617"/>
                    <a:pt x="54355" y="161617"/>
                  </a:cubicBezTo>
                  <a:cubicBezTo>
                    <a:pt x="83279" y="161617"/>
                    <a:pt x="108771" y="149116"/>
                    <a:pt x="108771" y="129997"/>
                  </a:cubicBezTo>
                  <a:cubicBezTo>
                    <a:pt x="108771" y="121418"/>
                    <a:pt x="105339" y="108917"/>
                    <a:pt x="92838" y="102054"/>
                  </a:cubicBezTo>
                  <a:cubicBezTo>
                    <a:pt x="79847" y="95190"/>
                    <a:pt x="65630" y="95190"/>
                    <a:pt x="50678" y="95190"/>
                  </a:cubicBezTo>
                  <a:cubicBezTo>
                    <a:pt x="44550" y="95190"/>
                    <a:pt x="34010" y="95190"/>
                    <a:pt x="32294" y="94945"/>
                  </a:cubicBezTo>
                  <a:cubicBezTo>
                    <a:pt x="24451" y="93965"/>
                    <a:pt x="19303" y="86366"/>
                    <a:pt x="19303" y="78522"/>
                  </a:cubicBezTo>
                  <a:close/>
                  <a:moveTo>
                    <a:pt x="54600" y="155979"/>
                  </a:moveTo>
                  <a:cubicBezTo>
                    <a:pt x="29843" y="155979"/>
                    <a:pt x="12930" y="143478"/>
                    <a:pt x="12930" y="130487"/>
                  </a:cubicBezTo>
                  <a:cubicBezTo>
                    <a:pt x="12930" y="119212"/>
                    <a:pt x="22245" y="110142"/>
                    <a:pt x="33030" y="109407"/>
                  </a:cubicBezTo>
                  <a:lnTo>
                    <a:pt x="47492" y="109407"/>
                  </a:lnTo>
                  <a:cubicBezTo>
                    <a:pt x="68572" y="109407"/>
                    <a:pt x="96025" y="109407"/>
                    <a:pt x="96025" y="130487"/>
                  </a:cubicBezTo>
                  <a:cubicBezTo>
                    <a:pt x="96025" y="143724"/>
                    <a:pt x="78622" y="155979"/>
                    <a:pt x="54600" y="155979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58D1192B-6FC5-C11B-1426-F702263BF94D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8980587" y="5784640"/>
              <a:ext cx="123293" cy="111038"/>
            </a:xfrm>
            <a:custGeom>
              <a:avLst/>
              <a:gdLst>
                <a:gd name="connsiteX0" fmla="*/ 88186 w 123293"/>
                <a:gd name="connsiteY0" fmla="*/ 89062 h 111038"/>
                <a:gd name="connsiteX1" fmla="*/ 88186 w 123293"/>
                <a:gd name="connsiteY1" fmla="*/ 111123 h 111038"/>
                <a:gd name="connsiteX2" fmla="*/ 123483 w 123293"/>
                <a:gd name="connsiteY2" fmla="*/ 108427 h 111038"/>
                <a:gd name="connsiteX3" fmla="*/ 123483 w 123293"/>
                <a:gd name="connsiteY3" fmla="*/ 100828 h 111038"/>
                <a:gd name="connsiteX4" fmla="*/ 104364 w 123293"/>
                <a:gd name="connsiteY4" fmla="*/ 87101 h 111038"/>
                <a:gd name="connsiteX5" fmla="*/ 104364 w 123293"/>
                <a:gd name="connsiteY5" fmla="*/ 85 h 111038"/>
                <a:gd name="connsiteX6" fmla="*/ 68332 w 123293"/>
                <a:gd name="connsiteY6" fmla="*/ 2781 h 111038"/>
                <a:gd name="connsiteX7" fmla="*/ 68332 w 123293"/>
                <a:gd name="connsiteY7" fmla="*/ 10380 h 111038"/>
                <a:gd name="connsiteX8" fmla="*/ 87451 w 123293"/>
                <a:gd name="connsiteY8" fmla="*/ 24106 h 111038"/>
                <a:gd name="connsiteX9" fmla="*/ 87451 w 123293"/>
                <a:gd name="connsiteY9" fmla="*/ 67737 h 111038"/>
                <a:gd name="connsiteX10" fmla="*/ 57792 w 123293"/>
                <a:gd name="connsiteY10" fmla="*/ 105730 h 111038"/>
                <a:gd name="connsiteX11" fmla="*/ 36221 w 123293"/>
                <a:gd name="connsiteY11" fmla="*/ 81464 h 111038"/>
                <a:gd name="connsiteX12" fmla="*/ 36221 w 123293"/>
                <a:gd name="connsiteY12" fmla="*/ 85 h 111038"/>
                <a:gd name="connsiteX13" fmla="*/ 189 w 123293"/>
                <a:gd name="connsiteY13" fmla="*/ 2781 h 111038"/>
                <a:gd name="connsiteX14" fmla="*/ 189 w 123293"/>
                <a:gd name="connsiteY14" fmla="*/ 10380 h 111038"/>
                <a:gd name="connsiteX15" fmla="*/ 19308 w 123293"/>
                <a:gd name="connsiteY15" fmla="*/ 32931 h 111038"/>
                <a:gd name="connsiteX16" fmla="*/ 19308 w 123293"/>
                <a:gd name="connsiteY16" fmla="*/ 69698 h 111038"/>
                <a:gd name="connsiteX17" fmla="*/ 56566 w 123293"/>
                <a:gd name="connsiteY17" fmla="*/ 111123 h 111038"/>
                <a:gd name="connsiteX18" fmla="*/ 88186 w 123293"/>
                <a:gd name="connsiteY18" fmla="*/ 89062 h 1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293" h="111038">
                  <a:moveTo>
                    <a:pt x="88186" y="89062"/>
                  </a:moveTo>
                  <a:lnTo>
                    <a:pt x="88186" y="111123"/>
                  </a:lnTo>
                  <a:lnTo>
                    <a:pt x="123483" y="108427"/>
                  </a:lnTo>
                  <a:lnTo>
                    <a:pt x="123483" y="100828"/>
                  </a:lnTo>
                  <a:cubicBezTo>
                    <a:pt x="106325" y="100828"/>
                    <a:pt x="104364" y="99112"/>
                    <a:pt x="104364" y="87101"/>
                  </a:cubicBezTo>
                  <a:lnTo>
                    <a:pt x="104364" y="85"/>
                  </a:lnTo>
                  <a:lnTo>
                    <a:pt x="68332" y="2781"/>
                  </a:lnTo>
                  <a:lnTo>
                    <a:pt x="68332" y="10380"/>
                  </a:lnTo>
                  <a:cubicBezTo>
                    <a:pt x="85490" y="10380"/>
                    <a:pt x="87451" y="12096"/>
                    <a:pt x="87451" y="24106"/>
                  </a:cubicBezTo>
                  <a:lnTo>
                    <a:pt x="87451" y="67737"/>
                  </a:lnTo>
                  <a:cubicBezTo>
                    <a:pt x="87451" y="89062"/>
                    <a:pt x="75685" y="105730"/>
                    <a:pt x="57792" y="105730"/>
                  </a:cubicBezTo>
                  <a:cubicBezTo>
                    <a:pt x="37202" y="105730"/>
                    <a:pt x="36221" y="94210"/>
                    <a:pt x="36221" y="81464"/>
                  </a:cubicBezTo>
                  <a:lnTo>
                    <a:pt x="36221" y="85"/>
                  </a:lnTo>
                  <a:lnTo>
                    <a:pt x="189" y="2781"/>
                  </a:lnTo>
                  <a:lnTo>
                    <a:pt x="189" y="10380"/>
                  </a:lnTo>
                  <a:cubicBezTo>
                    <a:pt x="19308" y="10380"/>
                    <a:pt x="19308" y="11115"/>
                    <a:pt x="19308" y="32931"/>
                  </a:cubicBezTo>
                  <a:lnTo>
                    <a:pt x="19308" y="69698"/>
                  </a:lnTo>
                  <a:cubicBezTo>
                    <a:pt x="19308" y="88817"/>
                    <a:pt x="19308" y="111123"/>
                    <a:pt x="56566" y="111123"/>
                  </a:cubicBezTo>
                  <a:cubicBezTo>
                    <a:pt x="70293" y="111123"/>
                    <a:pt x="81078" y="104260"/>
                    <a:pt x="88186" y="89062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75260CBF-E95E-03D9-5022-59CC71DB7BA1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9115783" y="5783170"/>
              <a:ext cx="94860" cy="112508"/>
            </a:xfrm>
            <a:custGeom>
              <a:avLst/>
              <a:gdLst>
                <a:gd name="connsiteX0" fmla="*/ 20784 w 94860"/>
                <a:gd name="connsiteY0" fmla="*/ 48128 h 112508"/>
                <a:gd name="connsiteX1" fmla="*/ 51179 w 94860"/>
                <a:gd name="connsiteY1" fmla="*/ 5477 h 112508"/>
                <a:gd name="connsiteX2" fmla="*/ 78877 w 94860"/>
                <a:gd name="connsiteY2" fmla="*/ 48128 h 112508"/>
                <a:gd name="connsiteX3" fmla="*/ 20784 w 94860"/>
                <a:gd name="connsiteY3" fmla="*/ 48128 h 112508"/>
                <a:gd name="connsiteX4" fmla="*/ 20539 w 94860"/>
                <a:gd name="connsiteY4" fmla="*/ 53275 h 112508"/>
                <a:gd name="connsiteX5" fmla="*/ 88927 w 94860"/>
                <a:gd name="connsiteY5" fmla="*/ 53275 h 112508"/>
                <a:gd name="connsiteX6" fmla="*/ 95055 w 94860"/>
                <a:gd name="connsiteY6" fmla="*/ 48128 h 112508"/>
                <a:gd name="connsiteX7" fmla="*/ 51179 w 94860"/>
                <a:gd name="connsiteY7" fmla="*/ 85 h 112508"/>
                <a:gd name="connsiteX8" fmla="*/ 195 w 94860"/>
                <a:gd name="connsiteY8" fmla="*/ 55972 h 112508"/>
                <a:gd name="connsiteX9" fmla="*/ 54120 w 94860"/>
                <a:gd name="connsiteY9" fmla="*/ 112594 h 112508"/>
                <a:gd name="connsiteX10" fmla="*/ 95055 w 94860"/>
                <a:gd name="connsiteY10" fmla="*/ 80728 h 112508"/>
                <a:gd name="connsiteX11" fmla="*/ 91868 w 94860"/>
                <a:gd name="connsiteY11" fmla="*/ 77787 h 112508"/>
                <a:gd name="connsiteX12" fmla="*/ 88682 w 94860"/>
                <a:gd name="connsiteY12" fmla="*/ 81219 h 112508"/>
                <a:gd name="connsiteX13" fmla="*/ 55591 w 94860"/>
                <a:gd name="connsiteY13" fmla="*/ 106466 h 112508"/>
                <a:gd name="connsiteX14" fmla="*/ 27893 w 94860"/>
                <a:gd name="connsiteY14" fmla="*/ 90043 h 112508"/>
                <a:gd name="connsiteX15" fmla="*/ 20539 w 94860"/>
                <a:gd name="connsiteY15" fmla="*/ 53275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860" h="112508">
                  <a:moveTo>
                    <a:pt x="20784" y="48128"/>
                  </a:moveTo>
                  <a:cubicBezTo>
                    <a:pt x="22255" y="11605"/>
                    <a:pt x="42845" y="5477"/>
                    <a:pt x="51179" y="5477"/>
                  </a:cubicBezTo>
                  <a:cubicBezTo>
                    <a:pt x="76426" y="5477"/>
                    <a:pt x="78877" y="38568"/>
                    <a:pt x="78877" y="48128"/>
                  </a:cubicBezTo>
                  <a:lnTo>
                    <a:pt x="20784" y="48128"/>
                  </a:lnTo>
                  <a:close/>
                  <a:moveTo>
                    <a:pt x="20539" y="53275"/>
                  </a:moveTo>
                  <a:lnTo>
                    <a:pt x="88927" y="53275"/>
                  </a:lnTo>
                  <a:cubicBezTo>
                    <a:pt x="94320" y="53275"/>
                    <a:pt x="95055" y="53275"/>
                    <a:pt x="95055" y="48128"/>
                  </a:cubicBezTo>
                  <a:cubicBezTo>
                    <a:pt x="95055" y="23861"/>
                    <a:pt x="81819" y="85"/>
                    <a:pt x="51179" y="85"/>
                  </a:cubicBezTo>
                  <a:cubicBezTo>
                    <a:pt x="22745" y="85"/>
                    <a:pt x="195" y="25332"/>
                    <a:pt x="195" y="55972"/>
                  </a:cubicBezTo>
                  <a:cubicBezTo>
                    <a:pt x="195" y="88817"/>
                    <a:pt x="25932" y="112594"/>
                    <a:pt x="54120" y="112594"/>
                  </a:cubicBezTo>
                  <a:cubicBezTo>
                    <a:pt x="84025" y="112594"/>
                    <a:pt x="95055" y="85386"/>
                    <a:pt x="95055" y="80728"/>
                  </a:cubicBezTo>
                  <a:cubicBezTo>
                    <a:pt x="95055" y="78277"/>
                    <a:pt x="93094" y="77787"/>
                    <a:pt x="91868" y="77787"/>
                  </a:cubicBezTo>
                  <a:cubicBezTo>
                    <a:pt x="89662" y="77787"/>
                    <a:pt x="89172" y="79258"/>
                    <a:pt x="88682" y="81219"/>
                  </a:cubicBezTo>
                  <a:cubicBezTo>
                    <a:pt x="80103" y="106466"/>
                    <a:pt x="58042" y="106466"/>
                    <a:pt x="55591" y="106466"/>
                  </a:cubicBezTo>
                  <a:cubicBezTo>
                    <a:pt x="43335" y="106466"/>
                    <a:pt x="33531" y="99112"/>
                    <a:pt x="27893" y="90043"/>
                  </a:cubicBezTo>
                  <a:cubicBezTo>
                    <a:pt x="20539" y="78277"/>
                    <a:pt x="20539" y="62099"/>
                    <a:pt x="20539" y="53275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DF2D46F1-B252-10FB-EAA9-5F57C0CFA832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9225705" y="5784640"/>
              <a:ext cx="123293" cy="111038"/>
            </a:xfrm>
            <a:custGeom>
              <a:avLst/>
              <a:gdLst>
                <a:gd name="connsiteX0" fmla="*/ 88196 w 123293"/>
                <a:gd name="connsiteY0" fmla="*/ 89062 h 111038"/>
                <a:gd name="connsiteX1" fmla="*/ 88196 w 123293"/>
                <a:gd name="connsiteY1" fmla="*/ 111123 h 111038"/>
                <a:gd name="connsiteX2" fmla="*/ 123493 w 123293"/>
                <a:gd name="connsiteY2" fmla="*/ 108427 h 111038"/>
                <a:gd name="connsiteX3" fmla="*/ 123493 w 123293"/>
                <a:gd name="connsiteY3" fmla="*/ 100828 h 111038"/>
                <a:gd name="connsiteX4" fmla="*/ 104374 w 123293"/>
                <a:gd name="connsiteY4" fmla="*/ 87101 h 111038"/>
                <a:gd name="connsiteX5" fmla="*/ 104374 w 123293"/>
                <a:gd name="connsiteY5" fmla="*/ 85 h 111038"/>
                <a:gd name="connsiteX6" fmla="*/ 68342 w 123293"/>
                <a:gd name="connsiteY6" fmla="*/ 2781 h 111038"/>
                <a:gd name="connsiteX7" fmla="*/ 68342 w 123293"/>
                <a:gd name="connsiteY7" fmla="*/ 10380 h 111038"/>
                <a:gd name="connsiteX8" fmla="*/ 87461 w 123293"/>
                <a:gd name="connsiteY8" fmla="*/ 24106 h 111038"/>
                <a:gd name="connsiteX9" fmla="*/ 87461 w 123293"/>
                <a:gd name="connsiteY9" fmla="*/ 67737 h 111038"/>
                <a:gd name="connsiteX10" fmla="*/ 57802 w 123293"/>
                <a:gd name="connsiteY10" fmla="*/ 105730 h 111038"/>
                <a:gd name="connsiteX11" fmla="*/ 36231 w 123293"/>
                <a:gd name="connsiteY11" fmla="*/ 81464 h 111038"/>
                <a:gd name="connsiteX12" fmla="*/ 36231 w 123293"/>
                <a:gd name="connsiteY12" fmla="*/ 85 h 111038"/>
                <a:gd name="connsiteX13" fmla="*/ 199 w 123293"/>
                <a:gd name="connsiteY13" fmla="*/ 2781 h 111038"/>
                <a:gd name="connsiteX14" fmla="*/ 199 w 123293"/>
                <a:gd name="connsiteY14" fmla="*/ 10380 h 111038"/>
                <a:gd name="connsiteX15" fmla="*/ 19318 w 123293"/>
                <a:gd name="connsiteY15" fmla="*/ 32931 h 111038"/>
                <a:gd name="connsiteX16" fmla="*/ 19318 w 123293"/>
                <a:gd name="connsiteY16" fmla="*/ 69698 h 111038"/>
                <a:gd name="connsiteX17" fmla="*/ 56576 w 123293"/>
                <a:gd name="connsiteY17" fmla="*/ 111123 h 111038"/>
                <a:gd name="connsiteX18" fmla="*/ 88196 w 123293"/>
                <a:gd name="connsiteY18" fmla="*/ 89062 h 1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293" h="111038">
                  <a:moveTo>
                    <a:pt x="88196" y="89062"/>
                  </a:moveTo>
                  <a:lnTo>
                    <a:pt x="88196" y="111123"/>
                  </a:lnTo>
                  <a:lnTo>
                    <a:pt x="123493" y="108427"/>
                  </a:lnTo>
                  <a:lnTo>
                    <a:pt x="123493" y="100828"/>
                  </a:lnTo>
                  <a:cubicBezTo>
                    <a:pt x="106335" y="100828"/>
                    <a:pt x="104374" y="99112"/>
                    <a:pt x="104374" y="87101"/>
                  </a:cubicBezTo>
                  <a:lnTo>
                    <a:pt x="104374" y="85"/>
                  </a:lnTo>
                  <a:lnTo>
                    <a:pt x="68342" y="2781"/>
                  </a:lnTo>
                  <a:lnTo>
                    <a:pt x="68342" y="10380"/>
                  </a:lnTo>
                  <a:cubicBezTo>
                    <a:pt x="85500" y="10380"/>
                    <a:pt x="87461" y="12096"/>
                    <a:pt x="87461" y="24106"/>
                  </a:cubicBezTo>
                  <a:lnTo>
                    <a:pt x="87461" y="67737"/>
                  </a:lnTo>
                  <a:cubicBezTo>
                    <a:pt x="87461" y="89062"/>
                    <a:pt x="75695" y="105730"/>
                    <a:pt x="57802" y="105730"/>
                  </a:cubicBezTo>
                  <a:cubicBezTo>
                    <a:pt x="37212" y="105730"/>
                    <a:pt x="36231" y="94210"/>
                    <a:pt x="36231" y="81464"/>
                  </a:cubicBezTo>
                  <a:lnTo>
                    <a:pt x="36231" y="85"/>
                  </a:lnTo>
                  <a:lnTo>
                    <a:pt x="199" y="2781"/>
                  </a:lnTo>
                  <a:lnTo>
                    <a:pt x="199" y="10380"/>
                  </a:lnTo>
                  <a:cubicBezTo>
                    <a:pt x="19318" y="10380"/>
                    <a:pt x="19318" y="11115"/>
                    <a:pt x="19318" y="32931"/>
                  </a:cubicBezTo>
                  <a:lnTo>
                    <a:pt x="19318" y="69698"/>
                  </a:lnTo>
                  <a:cubicBezTo>
                    <a:pt x="19318" y="88817"/>
                    <a:pt x="19318" y="111123"/>
                    <a:pt x="56576" y="111123"/>
                  </a:cubicBezTo>
                  <a:cubicBezTo>
                    <a:pt x="70303" y="111123"/>
                    <a:pt x="81088" y="104260"/>
                    <a:pt x="88196" y="89062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0DA25D51-6D5D-9EA8-3E5F-548AAA5ADFEF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9360901" y="5784640"/>
              <a:ext cx="82359" cy="108341"/>
            </a:xfrm>
            <a:custGeom>
              <a:avLst/>
              <a:gdLst>
                <a:gd name="connsiteX0" fmla="*/ 34276 w 82359"/>
                <a:gd name="connsiteY0" fmla="*/ 27048 h 108341"/>
                <a:gd name="connsiteX1" fmla="*/ 34276 w 82359"/>
                <a:gd name="connsiteY1" fmla="*/ 85 h 108341"/>
                <a:gd name="connsiteX2" fmla="*/ 205 w 82359"/>
                <a:gd name="connsiteY2" fmla="*/ 2781 h 108341"/>
                <a:gd name="connsiteX3" fmla="*/ 205 w 82359"/>
                <a:gd name="connsiteY3" fmla="*/ 10380 h 108341"/>
                <a:gd name="connsiteX4" fmla="*/ 19324 w 82359"/>
                <a:gd name="connsiteY4" fmla="*/ 24106 h 108341"/>
                <a:gd name="connsiteX5" fmla="*/ 19324 w 82359"/>
                <a:gd name="connsiteY5" fmla="*/ 89798 h 108341"/>
                <a:gd name="connsiteX6" fmla="*/ 205 w 82359"/>
                <a:gd name="connsiteY6" fmla="*/ 100828 h 108341"/>
                <a:gd name="connsiteX7" fmla="*/ 205 w 82359"/>
                <a:gd name="connsiteY7" fmla="*/ 108427 h 108341"/>
                <a:gd name="connsiteX8" fmla="*/ 28148 w 82359"/>
                <a:gd name="connsiteY8" fmla="*/ 107691 h 108341"/>
                <a:gd name="connsiteX9" fmla="*/ 59278 w 82359"/>
                <a:gd name="connsiteY9" fmla="*/ 108427 h 108341"/>
                <a:gd name="connsiteX10" fmla="*/ 59278 w 82359"/>
                <a:gd name="connsiteY10" fmla="*/ 100828 h 108341"/>
                <a:gd name="connsiteX11" fmla="*/ 54130 w 82359"/>
                <a:gd name="connsiteY11" fmla="*/ 100828 h 108341"/>
                <a:gd name="connsiteX12" fmla="*/ 35501 w 82359"/>
                <a:gd name="connsiteY12" fmla="*/ 89308 h 108341"/>
                <a:gd name="connsiteX13" fmla="*/ 35501 w 82359"/>
                <a:gd name="connsiteY13" fmla="*/ 51559 h 108341"/>
                <a:gd name="connsiteX14" fmla="*/ 64425 w 82359"/>
                <a:gd name="connsiteY14" fmla="*/ 5477 h 108341"/>
                <a:gd name="connsiteX15" fmla="*/ 67122 w 82359"/>
                <a:gd name="connsiteY15" fmla="*/ 5723 h 108341"/>
                <a:gd name="connsiteX16" fmla="*/ 61484 w 82359"/>
                <a:gd name="connsiteY16" fmla="*/ 15282 h 108341"/>
                <a:gd name="connsiteX17" fmla="*/ 72024 w 82359"/>
                <a:gd name="connsiteY17" fmla="*/ 25822 h 108341"/>
                <a:gd name="connsiteX18" fmla="*/ 82564 w 82359"/>
                <a:gd name="connsiteY18" fmla="*/ 15037 h 108341"/>
                <a:gd name="connsiteX19" fmla="*/ 64425 w 82359"/>
                <a:gd name="connsiteY19" fmla="*/ 85 h 108341"/>
                <a:gd name="connsiteX20" fmla="*/ 34276 w 82359"/>
                <a:gd name="connsiteY20" fmla="*/ 27048 h 1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2359" h="108341">
                  <a:moveTo>
                    <a:pt x="34276" y="27048"/>
                  </a:moveTo>
                  <a:lnTo>
                    <a:pt x="34276" y="85"/>
                  </a:lnTo>
                  <a:lnTo>
                    <a:pt x="205" y="2781"/>
                  </a:lnTo>
                  <a:lnTo>
                    <a:pt x="205" y="10380"/>
                  </a:lnTo>
                  <a:cubicBezTo>
                    <a:pt x="17363" y="10380"/>
                    <a:pt x="19324" y="12096"/>
                    <a:pt x="19324" y="24106"/>
                  </a:cubicBezTo>
                  <a:lnTo>
                    <a:pt x="19324" y="89798"/>
                  </a:lnTo>
                  <a:cubicBezTo>
                    <a:pt x="19324" y="100828"/>
                    <a:pt x="16627" y="100828"/>
                    <a:pt x="205" y="100828"/>
                  </a:cubicBezTo>
                  <a:lnTo>
                    <a:pt x="205" y="108427"/>
                  </a:lnTo>
                  <a:cubicBezTo>
                    <a:pt x="9764" y="108182"/>
                    <a:pt x="21285" y="107691"/>
                    <a:pt x="28148" y="107691"/>
                  </a:cubicBezTo>
                  <a:cubicBezTo>
                    <a:pt x="37953" y="107691"/>
                    <a:pt x="49473" y="107691"/>
                    <a:pt x="59278" y="108427"/>
                  </a:cubicBezTo>
                  <a:lnTo>
                    <a:pt x="59278" y="100828"/>
                  </a:lnTo>
                  <a:lnTo>
                    <a:pt x="54130" y="100828"/>
                  </a:lnTo>
                  <a:cubicBezTo>
                    <a:pt x="35992" y="100828"/>
                    <a:pt x="35501" y="98132"/>
                    <a:pt x="35501" y="89308"/>
                  </a:cubicBezTo>
                  <a:lnTo>
                    <a:pt x="35501" y="51559"/>
                  </a:lnTo>
                  <a:cubicBezTo>
                    <a:pt x="35501" y="27293"/>
                    <a:pt x="45796" y="5477"/>
                    <a:pt x="64425" y="5477"/>
                  </a:cubicBezTo>
                  <a:cubicBezTo>
                    <a:pt x="66141" y="5477"/>
                    <a:pt x="66631" y="5477"/>
                    <a:pt x="67122" y="5723"/>
                  </a:cubicBezTo>
                  <a:cubicBezTo>
                    <a:pt x="66386" y="5968"/>
                    <a:pt x="61484" y="8909"/>
                    <a:pt x="61484" y="15282"/>
                  </a:cubicBezTo>
                  <a:cubicBezTo>
                    <a:pt x="61484" y="22145"/>
                    <a:pt x="66631" y="25822"/>
                    <a:pt x="72024" y="25822"/>
                  </a:cubicBezTo>
                  <a:cubicBezTo>
                    <a:pt x="76436" y="25822"/>
                    <a:pt x="82564" y="22881"/>
                    <a:pt x="82564" y="15037"/>
                  </a:cubicBezTo>
                  <a:cubicBezTo>
                    <a:pt x="82564" y="7193"/>
                    <a:pt x="74965" y="85"/>
                    <a:pt x="64425" y="85"/>
                  </a:cubicBezTo>
                  <a:cubicBezTo>
                    <a:pt x="46532" y="85"/>
                    <a:pt x="37708" y="16508"/>
                    <a:pt x="34276" y="27048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9685034B-06C6-4E20-A614-7F3ECF6E8B5D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9539592" y="5784640"/>
              <a:ext cx="191436" cy="108341"/>
            </a:xfrm>
            <a:custGeom>
              <a:avLst/>
              <a:gdLst>
                <a:gd name="connsiteX0" fmla="*/ 19331 w 191436"/>
                <a:gd name="connsiteY0" fmla="*/ 24106 h 108341"/>
                <a:gd name="connsiteX1" fmla="*/ 19331 w 191436"/>
                <a:gd name="connsiteY1" fmla="*/ 89798 h 108341"/>
                <a:gd name="connsiteX2" fmla="*/ 212 w 191436"/>
                <a:gd name="connsiteY2" fmla="*/ 100828 h 108341"/>
                <a:gd name="connsiteX3" fmla="*/ 212 w 191436"/>
                <a:gd name="connsiteY3" fmla="*/ 108427 h 108341"/>
                <a:gd name="connsiteX4" fmla="*/ 27910 w 191436"/>
                <a:gd name="connsiteY4" fmla="*/ 107691 h 108341"/>
                <a:gd name="connsiteX5" fmla="*/ 55363 w 191436"/>
                <a:gd name="connsiteY5" fmla="*/ 108427 h 108341"/>
                <a:gd name="connsiteX6" fmla="*/ 55363 w 191436"/>
                <a:gd name="connsiteY6" fmla="*/ 100828 h 108341"/>
                <a:gd name="connsiteX7" fmla="*/ 36244 w 191436"/>
                <a:gd name="connsiteY7" fmla="*/ 89798 h 108341"/>
                <a:gd name="connsiteX8" fmla="*/ 36244 w 191436"/>
                <a:gd name="connsiteY8" fmla="*/ 44696 h 108341"/>
                <a:gd name="connsiteX9" fmla="*/ 69335 w 191436"/>
                <a:gd name="connsiteY9" fmla="*/ 5477 h 108341"/>
                <a:gd name="connsiteX10" fmla="*/ 87474 w 191436"/>
                <a:gd name="connsiteY10" fmla="*/ 32685 h 108341"/>
                <a:gd name="connsiteX11" fmla="*/ 87474 w 191436"/>
                <a:gd name="connsiteY11" fmla="*/ 89798 h 108341"/>
                <a:gd name="connsiteX12" fmla="*/ 68354 w 191436"/>
                <a:gd name="connsiteY12" fmla="*/ 100828 h 108341"/>
                <a:gd name="connsiteX13" fmla="*/ 68354 w 191436"/>
                <a:gd name="connsiteY13" fmla="*/ 108427 h 108341"/>
                <a:gd name="connsiteX14" fmla="*/ 96053 w 191436"/>
                <a:gd name="connsiteY14" fmla="*/ 107691 h 108341"/>
                <a:gd name="connsiteX15" fmla="*/ 123506 w 191436"/>
                <a:gd name="connsiteY15" fmla="*/ 108427 h 108341"/>
                <a:gd name="connsiteX16" fmla="*/ 123506 w 191436"/>
                <a:gd name="connsiteY16" fmla="*/ 100828 h 108341"/>
                <a:gd name="connsiteX17" fmla="*/ 104387 w 191436"/>
                <a:gd name="connsiteY17" fmla="*/ 89798 h 108341"/>
                <a:gd name="connsiteX18" fmla="*/ 104387 w 191436"/>
                <a:gd name="connsiteY18" fmla="*/ 44696 h 108341"/>
                <a:gd name="connsiteX19" fmla="*/ 137477 w 191436"/>
                <a:gd name="connsiteY19" fmla="*/ 5477 h 108341"/>
                <a:gd name="connsiteX20" fmla="*/ 155616 w 191436"/>
                <a:gd name="connsiteY20" fmla="*/ 32685 h 108341"/>
                <a:gd name="connsiteX21" fmla="*/ 155616 w 191436"/>
                <a:gd name="connsiteY21" fmla="*/ 89798 h 108341"/>
                <a:gd name="connsiteX22" fmla="*/ 136497 w 191436"/>
                <a:gd name="connsiteY22" fmla="*/ 100828 h 108341"/>
                <a:gd name="connsiteX23" fmla="*/ 136497 w 191436"/>
                <a:gd name="connsiteY23" fmla="*/ 108427 h 108341"/>
                <a:gd name="connsiteX24" fmla="*/ 164195 w 191436"/>
                <a:gd name="connsiteY24" fmla="*/ 107691 h 108341"/>
                <a:gd name="connsiteX25" fmla="*/ 191648 w 191436"/>
                <a:gd name="connsiteY25" fmla="*/ 108427 h 108341"/>
                <a:gd name="connsiteX26" fmla="*/ 191648 w 191436"/>
                <a:gd name="connsiteY26" fmla="*/ 100828 h 108341"/>
                <a:gd name="connsiteX27" fmla="*/ 172529 w 191436"/>
                <a:gd name="connsiteY27" fmla="*/ 93475 h 108341"/>
                <a:gd name="connsiteX28" fmla="*/ 172529 w 191436"/>
                <a:gd name="connsiteY28" fmla="*/ 46657 h 108341"/>
                <a:gd name="connsiteX29" fmla="*/ 164931 w 191436"/>
                <a:gd name="connsiteY29" fmla="*/ 9154 h 108341"/>
                <a:gd name="connsiteX30" fmla="*/ 139193 w 191436"/>
                <a:gd name="connsiteY30" fmla="*/ 85 h 108341"/>
                <a:gd name="connsiteX31" fmla="*/ 103651 w 191436"/>
                <a:gd name="connsiteY31" fmla="*/ 24106 h 108341"/>
                <a:gd name="connsiteX32" fmla="*/ 71051 w 191436"/>
                <a:gd name="connsiteY32" fmla="*/ 85 h 108341"/>
                <a:gd name="connsiteX33" fmla="*/ 34773 w 191436"/>
                <a:gd name="connsiteY33" fmla="*/ 25822 h 108341"/>
                <a:gd name="connsiteX34" fmla="*/ 34773 w 191436"/>
                <a:gd name="connsiteY34" fmla="*/ 85 h 108341"/>
                <a:gd name="connsiteX35" fmla="*/ 212 w 191436"/>
                <a:gd name="connsiteY35" fmla="*/ 2781 h 108341"/>
                <a:gd name="connsiteX36" fmla="*/ 212 w 191436"/>
                <a:gd name="connsiteY36" fmla="*/ 10380 h 108341"/>
                <a:gd name="connsiteX37" fmla="*/ 19331 w 191436"/>
                <a:gd name="connsiteY37" fmla="*/ 24106 h 1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1436" h="108341">
                  <a:moveTo>
                    <a:pt x="19331" y="24106"/>
                  </a:moveTo>
                  <a:lnTo>
                    <a:pt x="19331" y="89798"/>
                  </a:lnTo>
                  <a:cubicBezTo>
                    <a:pt x="19331" y="100828"/>
                    <a:pt x="16635" y="100828"/>
                    <a:pt x="212" y="100828"/>
                  </a:cubicBezTo>
                  <a:lnTo>
                    <a:pt x="212" y="108427"/>
                  </a:lnTo>
                  <a:cubicBezTo>
                    <a:pt x="8791" y="108182"/>
                    <a:pt x="21292" y="107691"/>
                    <a:pt x="27910" y="107691"/>
                  </a:cubicBezTo>
                  <a:cubicBezTo>
                    <a:pt x="34283" y="107691"/>
                    <a:pt x="47029" y="108182"/>
                    <a:pt x="55363" y="108427"/>
                  </a:cubicBezTo>
                  <a:lnTo>
                    <a:pt x="55363" y="100828"/>
                  </a:lnTo>
                  <a:cubicBezTo>
                    <a:pt x="38940" y="100828"/>
                    <a:pt x="36244" y="100828"/>
                    <a:pt x="36244" y="89798"/>
                  </a:cubicBezTo>
                  <a:lnTo>
                    <a:pt x="36244" y="44696"/>
                  </a:lnTo>
                  <a:cubicBezTo>
                    <a:pt x="36244" y="19204"/>
                    <a:pt x="53647" y="5477"/>
                    <a:pt x="69335" y="5477"/>
                  </a:cubicBezTo>
                  <a:cubicBezTo>
                    <a:pt x="84777" y="5477"/>
                    <a:pt x="87474" y="18714"/>
                    <a:pt x="87474" y="32685"/>
                  </a:cubicBezTo>
                  <a:lnTo>
                    <a:pt x="87474" y="89798"/>
                  </a:lnTo>
                  <a:cubicBezTo>
                    <a:pt x="87474" y="100828"/>
                    <a:pt x="84777" y="100828"/>
                    <a:pt x="68354" y="100828"/>
                  </a:cubicBezTo>
                  <a:lnTo>
                    <a:pt x="68354" y="108427"/>
                  </a:lnTo>
                  <a:cubicBezTo>
                    <a:pt x="76934" y="108182"/>
                    <a:pt x="89434" y="107691"/>
                    <a:pt x="96053" y="107691"/>
                  </a:cubicBezTo>
                  <a:cubicBezTo>
                    <a:pt x="102426" y="107691"/>
                    <a:pt x="115172" y="108182"/>
                    <a:pt x="123506" y="108427"/>
                  </a:cubicBezTo>
                  <a:lnTo>
                    <a:pt x="123506" y="100828"/>
                  </a:lnTo>
                  <a:cubicBezTo>
                    <a:pt x="107083" y="100828"/>
                    <a:pt x="104387" y="100828"/>
                    <a:pt x="104387" y="89798"/>
                  </a:cubicBezTo>
                  <a:lnTo>
                    <a:pt x="104387" y="44696"/>
                  </a:lnTo>
                  <a:cubicBezTo>
                    <a:pt x="104387" y="19204"/>
                    <a:pt x="121790" y="5477"/>
                    <a:pt x="137477" y="5477"/>
                  </a:cubicBezTo>
                  <a:cubicBezTo>
                    <a:pt x="152920" y="5477"/>
                    <a:pt x="155616" y="18714"/>
                    <a:pt x="155616" y="32685"/>
                  </a:cubicBezTo>
                  <a:lnTo>
                    <a:pt x="155616" y="89798"/>
                  </a:lnTo>
                  <a:cubicBezTo>
                    <a:pt x="155616" y="100828"/>
                    <a:pt x="152920" y="100828"/>
                    <a:pt x="136497" y="100828"/>
                  </a:cubicBezTo>
                  <a:lnTo>
                    <a:pt x="136497" y="108427"/>
                  </a:lnTo>
                  <a:cubicBezTo>
                    <a:pt x="145076" y="108182"/>
                    <a:pt x="157577" y="107691"/>
                    <a:pt x="164195" y="107691"/>
                  </a:cubicBezTo>
                  <a:cubicBezTo>
                    <a:pt x="170568" y="107691"/>
                    <a:pt x="183314" y="108182"/>
                    <a:pt x="191648" y="108427"/>
                  </a:cubicBezTo>
                  <a:lnTo>
                    <a:pt x="191648" y="100828"/>
                  </a:lnTo>
                  <a:cubicBezTo>
                    <a:pt x="178902" y="100828"/>
                    <a:pt x="172774" y="100828"/>
                    <a:pt x="172529" y="93475"/>
                  </a:cubicBezTo>
                  <a:lnTo>
                    <a:pt x="172529" y="46657"/>
                  </a:lnTo>
                  <a:cubicBezTo>
                    <a:pt x="172529" y="25577"/>
                    <a:pt x="172529" y="17978"/>
                    <a:pt x="164931" y="9154"/>
                  </a:cubicBezTo>
                  <a:cubicBezTo>
                    <a:pt x="161499" y="4987"/>
                    <a:pt x="153410" y="85"/>
                    <a:pt x="139193" y="85"/>
                  </a:cubicBezTo>
                  <a:cubicBezTo>
                    <a:pt x="118603" y="85"/>
                    <a:pt x="107818" y="14792"/>
                    <a:pt x="103651" y="24106"/>
                  </a:cubicBezTo>
                  <a:cubicBezTo>
                    <a:pt x="100220" y="2781"/>
                    <a:pt x="82081" y="85"/>
                    <a:pt x="71051" y="85"/>
                  </a:cubicBezTo>
                  <a:cubicBezTo>
                    <a:pt x="53157" y="85"/>
                    <a:pt x="41637" y="10625"/>
                    <a:pt x="34773" y="25822"/>
                  </a:cubicBezTo>
                  <a:lnTo>
                    <a:pt x="34773" y="85"/>
                  </a:lnTo>
                  <a:lnTo>
                    <a:pt x="212" y="2781"/>
                  </a:lnTo>
                  <a:lnTo>
                    <a:pt x="212" y="10380"/>
                  </a:lnTo>
                  <a:cubicBezTo>
                    <a:pt x="17370" y="10380"/>
                    <a:pt x="19331" y="12096"/>
                    <a:pt x="19331" y="24106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35BA6C57-B899-D18D-369A-44ADAC7328C1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9742876" y="5783170"/>
              <a:ext cx="108586" cy="112508"/>
            </a:xfrm>
            <a:custGeom>
              <a:avLst/>
              <a:gdLst>
                <a:gd name="connsiteX0" fmla="*/ 108807 w 108586"/>
                <a:gd name="connsiteY0" fmla="*/ 57442 h 112508"/>
                <a:gd name="connsiteX1" fmla="*/ 54636 w 108586"/>
                <a:gd name="connsiteY1" fmla="*/ 85 h 112508"/>
                <a:gd name="connsiteX2" fmla="*/ 220 w 108586"/>
                <a:gd name="connsiteY2" fmla="*/ 57442 h 112508"/>
                <a:gd name="connsiteX3" fmla="*/ 54391 w 108586"/>
                <a:gd name="connsiteY3" fmla="*/ 112594 h 112508"/>
                <a:gd name="connsiteX4" fmla="*/ 108807 w 108586"/>
                <a:gd name="connsiteY4" fmla="*/ 57442 h 112508"/>
                <a:gd name="connsiteX5" fmla="*/ 54636 w 108586"/>
                <a:gd name="connsiteY5" fmla="*/ 106466 h 112508"/>
                <a:gd name="connsiteX6" fmla="*/ 26693 w 108586"/>
                <a:gd name="connsiteY6" fmla="*/ 90043 h 112508"/>
                <a:gd name="connsiteX7" fmla="*/ 20565 w 108586"/>
                <a:gd name="connsiteY7" fmla="*/ 55481 h 112508"/>
                <a:gd name="connsiteX8" fmla="*/ 26448 w 108586"/>
                <a:gd name="connsiteY8" fmla="*/ 21900 h 112508"/>
                <a:gd name="connsiteX9" fmla="*/ 54391 w 108586"/>
                <a:gd name="connsiteY9" fmla="*/ 5477 h 112508"/>
                <a:gd name="connsiteX10" fmla="*/ 82089 w 108586"/>
                <a:gd name="connsiteY10" fmla="*/ 21410 h 112508"/>
                <a:gd name="connsiteX11" fmla="*/ 88462 w 108586"/>
                <a:gd name="connsiteY11" fmla="*/ 55481 h 112508"/>
                <a:gd name="connsiteX12" fmla="*/ 83070 w 108586"/>
                <a:gd name="connsiteY12" fmla="*/ 88327 h 112508"/>
                <a:gd name="connsiteX13" fmla="*/ 54636 w 108586"/>
                <a:gd name="connsiteY13" fmla="*/ 106466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586" h="112508">
                  <a:moveTo>
                    <a:pt x="108807" y="57442"/>
                  </a:moveTo>
                  <a:cubicBezTo>
                    <a:pt x="108807" y="26067"/>
                    <a:pt x="84295" y="85"/>
                    <a:pt x="54636" y="85"/>
                  </a:cubicBezTo>
                  <a:cubicBezTo>
                    <a:pt x="23996" y="85"/>
                    <a:pt x="220" y="26803"/>
                    <a:pt x="220" y="57442"/>
                  </a:cubicBezTo>
                  <a:cubicBezTo>
                    <a:pt x="220" y="89062"/>
                    <a:pt x="25712" y="112594"/>
                    <a:pt x="54391" y="112594"/>
                  </a:cubicBezTo>
                  <a:cubicBezTo>
                    <a:pt x="84050" y="112594"/>
                    <a:pt x="108807" y="88572"/>
                    <a:pt x="108807" y="57442"/>
                  </a:cubicBezTo>
                  <a:close/>
                  <a:moveTo>
                    <a:pt x="54636" y="106466"/>
                  </a:moveTo>
                  <a:cubicBezTo>
                    <a:pt x="44096" y="106466"/>
                    <a:pt x="33311" y="101318"/>
                    <a:pt x="26693" y="90043"/>
                  </a:cubicBezTo>
                  <a:cubicBezTo>
                    <a:pt x="20565" y="79258"/>
                    <a:pt x="20565" y="64306"/>
                    <a:pt x="20565" y="55481"/>
                  </a:cubicBezTo>
                  <a:cubicBezTo>
                    <a:pt x="20565" y="45922"/>
                    <a:pt x="20565" y="32685"/>
                    <a:pt x="26448" y="21900"/>
                  </a:cubicBezTo>
                  <a:cubicBezTo>
                    <a:pt x="33066" y="10625"/>
                    <a:pt x="44586" y="5477"/>
                    <a:pt x="54391" y="5477"/>
                  </a:cubicBezTo>
                  <a:cubicBezTo>
                    <a:pt x="65176" y="5477"/>
                    <a:pt x="75716" y="10870"/>
                    <a:pt x="82089" y="21410"/>
                  </a:cubicBezTo>
                  <a:cubicBezTo>
                    <a:pt x="88462" y="31950"/>
                    <a:pt x="88462" y="46167"/>
                    <a:pt x="88462" y="55481"/>
                  </a:cubicBezTo>
                  <a:cubicBezTo>
                    <a:pt x="88462" y="64306"/>
                    <a:pt x="88462" y="77542"/>
                    <a:pt x="83070" y="88327"/>
                  </a:cubicBezTo>
                  <a:cubicBezTo>
                    <a:pt x="77677" y="99357"/>
                    <a:pt x="66892" y="106466"/>
                    <a:pt x="54636" y="106466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D84DE541-969C-A45B-D29D-7C76E42CF768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9866416" y="5784640"/>
              <a:ext cx="123293" cy="111038"/>
            </a:xfrm>
            <a:custGeom>
              <a:avLst/>
              <a:gdLst>
                <a:gd name="connsiteX0" fmla="*/ 88222 w 123293"/>
                <a:gd name="connsiteY0" fmla="*/ 89062 h 111038"/>
                <a:gd name="connsiteX1" fmla="*/ 88222 w 123293"/>
                <a:gd name="connsiteY1" fmla="*/ 111123 h 111038"/>
                <a:gd name="connsiteX2" fmla="*/ 123519 w 123293"/>
                <a:gd name="connsiteY2" fmla="*/ 108427 h 111038"/>
                <a:gd name="connsiteX3" fmla="*/ 123519 w 123293"/>
                <a:gd name="connsiteY3" fmla="*/ 100828 h 111038"/>
                <a:gd name="connsiteX4" fmla="*/ 104400 w 123293"/>
                <a:gd name="connsiteY4" fmla="*/ 87101 h 111038"/>
                <a:gd name="connsiteX5" fmla="*/ 104400 w 123293"/>
                <a:gd name="connsiteY5" fmla="*/ 85 h 111038"/>
                <a:gd name="connsiteX6" fmla="*/ 68368 w 123293"/>
                <a:gd name="connsiteY6" fmla="*/ 2781 h 111038"/>
                <a:gd name="connsiteX7" fmla="*/ 68368 w 123293"/>
                <a:gd name="connsiteY7" fmla="*/ 10380 h 111038"/>
                <a:gd name="connsiteX8" fmla="*/ 87487 w 123293"/>
                <a:gd name="connsiteY8" fmla="*/ 24106 h 111038"/>
                <a:gd name="connsiteX9" fmla="*/ 87487 w 123293"/>
                <a:gd name="connsiteY9" fmla="*/ 67737 h 111038"/>
                <a:gd name="connsiteX10" fmla="*/ 57828 w 123293"/>
                <a:gd name="connsiteY10" fmla="*/ 105730 h 111038"/>
                <a:gd name="connsiteX11" fmla="*/ 36257 w 123293"/>
                <a:gd name="connsiteY11" fmla="*/ 81464 h 111038"/>
                <a:gd name="connsiteX12" fmla="*/ 36257 w 123293"/>
                <a:gd name="connsiteY12" fmla="*/ 85 h 111038"/>
                <a:gd name="connsiteX13" fmla="*/ 225 w 123293"/>
                <a:gd name="connsiteY13" fmla="*/ 2781 h 111038"/>
                <a:gd name="connsiteX14" fmla="*/ 225 w 123293"/>
                <a:gd name="connsiteY14" fmla="*/ 10380 h 111038"/>
                <a:gd name="connsiteX15" fmla="*/ 19344 w 123293"/>
                <a:gd name="connsiteY15" fmla="*/ 32931 h 111038"/>
                <a:gd name="connsiteX16" fmla="*/ 19344 w 123293"/>
                <a:gd name="connsiteY16" fmla="*/ 69698 h 111038"/>
                <a:gd name="connsiteX17" fmla="*/ 56602 w 123293"/>
                <a:gd name="connsiteY17" fmla="*/ 111123 h 111038"/>
                <a:gd name="connsiteX18" fmla="*/ 88222 w 123293"/>
                <a:gd name="connsiteY18" fmla="*/ 89062 h 1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293" h="111038">
                  <a:moveTo>
                    <a:pt x="88222" y="89062"/>
                  </a:moveTo>
                  <a:lnTo>
                    <a:pt x="88222" y="111123"/>
                  </a:lnTo>
                  <a:lnTo>
                    <a:pt x="123519" y="108427"/>
                  </a:lnTo>
                  <a:lnTo>
                    <a:pt x="123519" y="100828"/>
                  </a:lnTo>
                  <a:cubicBezTo>
                    <a:pt x="106361" y="100828"/>
                    <a:pt x="104400" y="99112"/>
                    <a:pt x="104400" y="87101"/>
                  </a:cubicBezTo>
                  <a:lnTo>
                    <a:pt x="104400" y="85"/>
                  </a:lnTo>
                  <a:lnTo>
                    <a:pt x="68368" y="2781"/>
                  </a:lnTo>
                  <a:lnTo>
                    <a:pt x="68368" y="10380"/>
                  </a:lnTo>
                  <a:cubicBezTo>
                    <a:pt x="85526" y="10380"/>
                    <a:pt x="87487" y="12096"/>
                    <a:pt x="87487" y="24106"/>
                  </a:cubicBezTo>
                  <a:lnTo>
                    <a:pt x="87487" y="67737"/>
                  </a:lnTo>
                  <a:cubicBezTo>
                    <a:pt x="87487" y="89062"/>
                    <a:pt x="75721" y="105730"/>
                    <a:pt x="57828" y="105730"/>
                  </a:cubicBezTo>
                  <a:cubicBezTo>
                    <a:pt x="37238" y="105730"/>
                    <a:pt x="36257" y="94210"/>
                    <a:pt x="36257" y="81464"/>
                  </a:cubicBezTo>
                  <a:lnTo>
                    <a:pt x="36257" y="85"/>
                  </a:lnTo>
                  <a:lnTo>
                    <a:pt x="225" y="2781"/>
                  </a:lnTo>
                  <a:lnTo>
                    <a:pt x="225" y="10380"/>
                  </a:lnTo>
                  <a:cubicBezTo>
                    <a:pt x="19344" y="10380"/>
                    <a:pt x="19344" y="11115"/>
                    <a:pt x="19344" y="32931"/>
                  </a:cubicBezTo>
                  <a:lnTo>
                    <a:pt x="19344" y="69698"/>
                  </a:lnTo>
                  <a:cubicBezTo>
                    <a:pt x="19344" y="88817"/>
                    <a:pt x="19344" y="111123"/>
                    <a:pt x="56602" y="111123"/>
                  </a:cubicBezTo>
                  <a:cubicBezTo>
                    <a:pt x="70329" y="111123"/>
                    <a:pt x="81114" y="104260"/>
                    <a:pt x="88222" y="89062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6D32D997-8207-7D63-5700-9DE79E5EF34D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10002838" y="5728999"/>
              <a:ext cx="52455" cy="163983"/>
            </a:xfrm>
            <a:custGeom>
              <a:avLst/>
              <a:gdLst>
                <a:gd name="connsiteX0" fmla="*/ 35528 w 52455"/>
                <a:gd name="connsiteY0" fmla="*/ 55726 h 163983"/>
                <a:gd name="connsiteX1" fmla="*/ 1211 w 52455"/>
                <a:gd name="connsiteY1" fmla="*/ 58423 h 163983"/>
                <a:gd name="connsiteX2" fmla="*/ 1211 w 52455"/>
                <a:gd name="connsiteY2" fmla="*/ 66021 h 163983"/>
                <a:gd name="connsiteX3" fmla="*/ 19350 w 52455"/>
                <a:gd name="connsiteY3" fmla="*/ 79503 h 163983"/>
                <a:gd name="connsiteX4" fmla="*/ 19350 w 52455"/>
                <a:gd name="connsiteY4" fmla="*/ 145439 h 163983"/>
                <a:gd name="connsiteX5" fmla="*/ 231 w 52455"/>
                <a:gd name="connsiteY5" fmla="*/ 156470 h 163983"/>
                <a:gd name="connsiteX6" fmla="*/ 231 w 52455"/>
                <a:gd name="connsiteY6" fmla="*/ 164068 h 163983"/>
                <a:gd name="connsiteX7" fmla="*/ 27194 w 52455"/>
                <a:gd name="connsiteY7" fmla="*/ 163333 h 163983"/>
                <a:gd name="connsiteX8" fmla="*/ 52686 w 52455"/>
                <a:gd name="connsiteY8" fmla="*/ 164068 h 163983"/>
                <a:gd name="connsiteX9" fmla="*/ 52686 w 52455"/>
                <a:gd name="connsiteY9" fmla="*/ 156470 h 163983"/>
                <a:gd name="connsiteX10" fmla="*/ 35528 w 52455"/>
                <a:gd name="connsiteY10" fmla="*/ 145685 h 163983"/>
                <a:gd name="connsiteX11" fmla="*/ 35528 w 52455"/>
                <a:gd name="connsiteY11" fmla="*/ 55726 h 163983"/>
                <a:gd name="connsiteX12" fmla="*/ 36508 w 52455"/>
                <a:gd name="connsiteY12" fmla="*/ 13076 h 163983"/>
                <a:gd name="connsiteX13" fmla="*/ 23517 w 52455"/>
                <a:gd name="connsiteY13" fmla="*/ 85 h 163983"/>
                <a:gd name="connsiteX14" fmla="*/ 10526 w 52455"/>
                <a:gd name="connsiteY14" fmla="*/ 13076 h 163983"/>
                <a:gd name="connsiteX15" fmla="*/ 23517 w 52455"/>
                <a:gd name="connsiteY15" fmla="*/ 26067 h 163983"/>
                <a:gd name="connsiteX16" fmla="*/ 36508 w 52455"/>
                <a:gd name="connsiteY16" fmla="*/ 13076 h 163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455" h="163983">
                  <a:moveTo>
                    <a:pt x="35528" y="55726"/>
                  </a:moveTo>
                  <a:lnTo>
                    <a:pt x="1211" y="58423"/>
                  </a:lnTo>
                  <a:lnTo>
                    <a:pt x="1211" y="66021"/>
                  </a:lnTo>
                  <a:cubicBezTo>
                    <a:pt x="17144" y="66021"/>
                    <a:pt x="19350" y="67492"/>
                    <a:pt x="19350" y="79503"/>
                  </a:cubicBezTo>
                  <a:lnTo>
                    <a:pt x="19350" y="145439"/>
                  </a:lnTo>
                  <a:cubicBezTo>
                    <a:pt x="19350" y="156470"/>
                    <a:pt x="16654" y="156470"/>
                    <a:pt x="231" y="156470"/>
                  </a:cubicBezTo>
                  <a:lnTo>
                    <a:pt x="231" y="164068"/>
                  </a:lnTo>
                  <a:cubicBezTo>
                    <a:pt x="8074" y="163823"/>
                    <a:pt x="21311" y="163333"/>
                    <a:pt x="27194" y="163333"/>
                  </a:cubicBezTo>
                  <a:cubicBezTo>
                    <a:pt x="35773" y="163333"/>
                    <a:pt x="44352" y="163823"/>
                    <a:pt x="52686" y="164068"/>
                  </a:cubicBezTo>
                  <a:lnTo>
                    <a:pt x="52686" y="156470"/>
                  </a:lnTo>
                  <a:cubicBezTo>
                    <a:pt x="36508" y="156470"/>
                    <a:pt x="35528" y="155244"/>
                    <a:pt x="35528" y="145685"/>
                  </a:cubicBezTo>
                  <a:lnTo>
                    <a:pt x="35528" y="55726"/>
                  </a:lnTo>
                  <a:close/>
                  <a:moveTo>
                    <a:pt x="36508" y="13076"/>
                  </a:moveTo>
                  <a:cubicBezTo>
                    <a:pt x="36508" y="5232"/>
                    <a:pt x="30380" y="85"/>
                    <a:pt x="23517" y="85"/>
                  </a:cubicBezTo>
                  <a:cubicBezTo>
                    <a:pt x="15918" y="85"/>
                    <a:pt x="10526" y="6703"/>
                    <a:pt x="10526" y="13076"/>
                  </a:cubicBezTo>
                  <a:cubicBezTo>
                    <a:pt x="10526" y="19694"/>
                    <a:pt x="15918" y="26067"/>
                    <a:pt x="23517" y="26067"/>
                  </a:cubicBezTo>
                  <a:cubicBezTo>
                    <a:pt x="30380" y="26067"/>
                    <a:pt x="36508" y="20920"/>
                    <a:pt x="36508" y="13076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AC71B4FD-E87F-257C-01C1-BE86C9766221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10070926" y="5722871"/>
              <a:ext cx="54416" cy="170111"/>
            </a:xfrm>
            <a:custGeom>
              <a:avLst/>
              <a:gdLst>
                <a:gd name="connsiteX0" fmla="*/ 35530 w 54416"/>
                <a:gd name="connsiteY0" fmla="*/ 85 h 170111"/>
                <a:gd name="connsiteX1" fmla="*/ 233 w 54416"/>
                <a:gd name="connsiteY1" fmla="*/ 2781 h 170111"/>
                <a:gd name="connsiteX2" fmla="*/ 233 w 54416"/>
                <a:gd name="connsiteY2" fmla="*/ 10380 h 170111"/>
                <a:gd name="connsiteX3" fmla="*/ 19353 w 54416"/>
                <a:gd name="connsiteY3" fmla="*/ 24106 h 170111"/>
                <a:gd name="connsiteX4" fmla="*/ 19353 w 54416"/>
                <a:gd name="connsiteY4" fmla="*/ 151567 h 170111"/>
                <a:gd name="connsiteX5" fmla="*/ 233 w 54416"/>
                <a:gd name="connsiteY5" fmla="*/ 162598 h 170111"/>
                <a:gd name="connsiteX6" fmla="*/ 233 w 54416"/>
                <a:gd name="connsiteY6" fmla="*/ 170196 h 170111"/>
                <a:gd name="connsiteX7" fmla="*/ 27441 w 54416"/>
                <a:gd name="connsiteY7" fmla="*/ 169461 h 170111"/>
                <a:gd name="connsiteX8" fmla="*/ 54649 w 54416"/>
                <a:gd name="connsiteY8" fmla="*/ 170196 h 170111"/>
                <a:gd name="connsiteX9" fmla="*/ 54649 w 54416"/>
                <a:gd name="connsiteY9" fmla="*/ 162598 h 170111"/>
                <a:gd name="connsiteX10" fmla="*/ 35530 w 54416"/>
                <a:gd name="connsiteY10" fmla="*/ 151567 h 170111"/>
                <a:gd name="connsiteX11" fmla="*/ 35530 w 54416"/>
                <a:gd name="connsiteY11" fmla="*/ 85 h 17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16" h="170111">
                  <a:moveTo>
                    <a:pt x="35530" y="85"/>
                  </a:moveTo>
                  <a:lnTo>
                    <a:pt x="233" y="2781"/>
                  </a:lnTo>
                  <a:lnTo>
                    <a:pt x="233" y="10380"/>
                  </a:lnTo>
                  <a:cubicBezTo>
                    <a:pt x="17392" y="10380"/>
                    <a:pt x="19353" y="12096"/>
                    <a:pt x="19353" y="24106"/>
                  </a:cubicBezTo>
                  <a:lnTo>
                    <a:pt x="19353" y="151567"/>
                  </a:lnTo>
                  <a:cubicBezTo>
                    <a:pt x="19353" y="162598"/>
                    <a:pt x="16656" y="162598"/>
                    <a:pt x="233" y="162598"/>
                  </a:cubicBezTo>
                  <a:lnTo>
                    <a:pt x="233" y="170196"/>
                  </a:lnTo>
                  <a:cubicBezTo>
                    <a:pt x="8322" y="169951"/>
                    <a:pt x="21313" y="169461"/>
                    <a:pt x="27441" y="169461"/>
                  </a:cubicBezTo>
                  <a:cubicBezTo>
                    <a:pt x="33569" y="169461"/>
                    <a:pt x="45580" y="169951"/>
                    <a:pt x="54649" y="170196"/>
                  </a:cubicBezTo>
                  <a:lnTo>
                    <a:pt x="54649" y="162598"/>
                  </a:lnTo>
                  <a:cubicBezTo>
                    <a:pt x="38227" y="162598"/>
                    <a:pt x="35530" y="162598"/>
                    <a:pt x="35530" y="151567"/>
                  </a:cubicBezTo>
                  <a:lnTo>
                    <a:pt x="35530" y="85"/>
                  </a:ln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1724A187-89F4-D2F5-7F04-7B13A75D2B9D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10139014" y="5722871"/>
              <a:ext cx="54416" cy="170111"/>
            </a:xfrm>
            <a:custGeom>
              <a:avLst/>
              <a:gdLst>
                <a:gd name="connsiteX0" fmla="*/ 35533 w 54416"/>
                <a:gd name="connsiteY0" fmla="*/ 85 h 170111"/>
                <a:gd name="connsiteX1" fmla="*/ 236 w 54416"/>
                <a:gd name="connsiteY1" fmla="*/ 2781 h 170111"/>
                <a:gd name="connsiteX2" fmla="*/ 236 w 54416"/>
                <a:gd name="connsiteY2" fmla="*/ 10380 h 170111"/>
                <a:gd name="connsiteX3" fmla="*/ 19355 w 54416"/>
                <a:gd name="connsiteY3" fmla="*/ 24106 h 170111"/>
                <a:gd name="connsiteX4" fmla="*/ 19355 w 54416"/>
                <a:gd name="connsiteY4" fmla="*/ 151567 h 170111"/>
                <a:gd name="connsiteX5" fmla="*/ 236 w 54416"/>
                <a:gd name="connsiteY5" fmla="*/ 162598 h 170111"/>
                <a:gd name="connsiteX6" fmla="*/ 236 w 54416"/>
                <a:gd name="connsiteY6" fmla="*/ 170196 h 170111"/>
                <a:gd name="connsiteX7" fmla="*/ 27444 w 54416"/>
                <a:gd name="connsiteY7" fmla="*/ 169461 h 170111"/>
                <a:gd name="connsiteX8" fmla="*/ 54652 w 54416"/>
                <a:gd name="connsiteY8" fmla="*/ 170196 h 170111"/>
                <a:gd name="connsiteX9" fmla="*/ 54652 w 54416"/>
                <a:gd name="connsiteY9" fmla="*/ 162598 h 170111"/>
                <a:gd name="connsiteX10" fmla="*/ 35533 w 54416"/>
                <a:gd name="connsiteY10" fmla="*/ 151567 h 170111"/>
                <a:gd name="connsiteX11" fmla="*/ 35533 w 54416"/>
                <a:gd name="connsiteY11" fmla="*/ 85 h 17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16" h="170111">
                  <a:moveTo>
                    <a:pt x="35533" y="85"/>
                  </a:moveTo>
                  <a:lnTo>
                    <a:pt x="236" y="2781"/>
                  </a:lnTo>
                  <a:lnTo>
                    <a:pt x="236" y="10380"/>
                  </a:lnTo>
                  <a:cubicBezTo>
                    <a:pt x="17394" y="10380"/>
                    <a:pt x="19355" y="12096"/>
                    <a:pt x="19355" y="24106"/>
                  </a:cubicBezTo>
                  <a:lnTo>
                    <a:pt x="19355" y="151567"/>
                  </a:lnTo>
                  <a:cubicBezTo>
                    <a:pt x="19355" y="162598"/>
                    <a:pt x="16659" y="162598"/>
                    <a:pt x="236" y="162598"/>
                  </a:cubicBezTo>
                  <a:lnTo>
                    <a:pt x="236" y="170196"/>
                  </a:lnTo>
                  <a:cubicBezTo>
                    <a:pt x="8325" y="169951"/>
                    <a:pt x="21316" y="169461"/>
                    <a:pt x="27444" y="169461"/>
                  </a:cubicBezTo>
                  <a:cubicBezTo>
                    <a:pt x="33572" y="169461"/>
                    <a:pt x="45583" y="169951"/>
                    <a:pt x="54652" y="170196"/>
                  </a:cubicBezTo>
                  <a:lnTo>
                    <a:pt x="54652" y="162598"/>
                  </a:lnTo>
                  <a:cubicBezTo>
                    <a:pt x="38229" y="162598"/>
                    <a:pt x="35533" y="162598"/>
                    <a:pt x="35533" y="151567"/>
                  </a:cubicBezTo>
                  <a:lnTo>
                    <a:pt x="35533" y="85"/>
                  </a:ln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EA5CDFE3-1C5D-CC67-0707-320464AA75D7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10242699" y="5721890"/>
              <a:ext cx="45591" cy="46082"/>
            </a:xfrm>
            <a:custGeom>
              <a:avLst/>
              <a:gdLst>
                <a:gd name="connsiteX0" fmla="*/ 41663 w 45591"/>
                <a:gd name="connsiteY0" fmla="*/ 16263 h 46082"/>
                <a:gd name="connsiteX1" fmla="*/ 45830 w 45591"/>
                <a:gd name="connsiteY1" fmla="*/ 8909 h 46082"/>
                <a:gd name="connsiteX2" fmla="*/ 37006 w 45591"/>
                <a:gd name="connsiteY2" fmla="*/ 85 h 46082"/>
                <a:gd name="connsiteX3" fmla="*/ 29653 w 45591"/>
                <a:gd name="connsiteY3" fmla="*/ 4252 h 46082"/>
                <a:gd name="connsiteX4" fmla="*/ 239 w 45591"/>
                <a:gd name="connsiteY4" fmla="*/ 41755 h 46082"/>
                <a:gd name="connsiteX5" fmla="*/ 4406 w 45591"/>
                <a:gd name="connsiteY5" fmla="*/ 46167 h 46082"/>
                <a:gd name="connsiteX6" fmla="*/ 41663 w 45591"/>
                <a:gd name="connsiteY6" fmla="*/ 16263 h 4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591" h="46082">
                  <a:moveTo>
                    <a:pt x="41663" y="16263"/>
                  </a:moveTo>
                  <a:cubicBezTo>
                    <a:pt x="43870" y="14547"/>
                    <a:pt x="45830" y="11850"/>
                    <a:pt x="45830" y="8909"/>
                  </a:cubicBezTo>
                  <a:cubicBezTo>
                    <a:pt x="45830" y="4497"/>
                    <a:pt x="41418" y="85"/>
                    <a:pt x="37006" y="85"/>
                  </a:cubicBezTo>
                  <a:cubicBezTo>
                    <a:pt x="33329" y="85"/>
                    <a:pt x="30633" y="2781"/>
                    <a:pt x="29653" y="4252"/>
                  </a:cubicBezTo>
                  <a:lnTo>
                    <a:pt x="239" y="41755"/>
                  </a:lnTo>
                  <a:lnTo>
                    <a:pt x="4406" y="46167"/>
                  </a:lnTo>
                  <a:lnTo>
                    <a:pt x="41663" y="16263"/>
                  </a:ln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C4A62AEF-54F1-93EA-5599-D6676088CB28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10205877" y="5783170"/>
              <a:ext cx="94860" cy="112508"/>
            </a:xfrm>
            <a:custGeom>
              <a:avLst/>
              <a:gdLst>
                <a:gd name="connsiteX0" fmla="*/ 20829 w 94860"/>
                <a:gd name="connsiteY0" fmla="*/ 48128 h 112508"/>
                <a:gd name="connsiteX1" fmla="*/ 51223 w 94860"/>
                <a:gd name="connsiteY1" fmla="*/ 5477 h 112508"/>
                <a:gd name="connsiteX2" fmla="*/ 78922 w 94860"/>
                <a:gd name="connsiteY2" fmla="*/ 48128 h 112508"/>
                <a:gd name="connsiteX3" fmla="*/ 20829 w 94860"/>
                <a:gd name="connsiteY3" fmla="*/ 48128 h 112508"/>
                <a:gd name="connsiteX4" fmla="*/ 20584 w 94860"/>
                <a:gd name="connsiteY4" fmla="*/ 53275 h 112508"/>
                <a:gd name="connsiteX5" fmla="*/ 88971 w 94860"/>
                <a:gd name="connsiteY5" fmla="*/ 53275 h 112508"/>
                <a:gd name="connsiteX6" fmla="*/ 95099 w 94860"/>
                <a:gd name="connsiteY6" fmla="*/ 48128 h 112508"/>
                <a:gd name="connsiteX7" fmla="*/ 51223 w 94860"/>
                <a:gd name="connsiteY7" fmla="*/ 85 h 112508"/>
                <a:gd name="connsiteX8" fmla="*/ 239 w 94860"/>
                <a:gd name="connsiteY8" fmla="*/ 55972 h 112508"/>
                <a:gd name="connsiteX9" fmla="*/ 54165 w 94860"/>
                <a:gd name="connsiteY9" fmla="*/ 112594 h 112508"/>
                <a:gd name="connsiteX10" fmla="*/ 95099 w 94860"/>
                <a:gd name="connsiteY10" fmla="*/ 80728 h 112508"/>
                <a:gd name="connsiteX11" fmla="*/ 91913 w 94860"/>
                <a:gd name="connsiteY11" fmla="*/ 77787 h 112508"/>
                <a:gd name="connsiteX12" fmla="*/ 88726 w 94860"/>
                <a:gd name="connsiteY12" fmla="*/ 81219 h 112508"/>
                <a:gd name="connsiteX13" fmla="*/ 55635 w 94860"/>
                <a:gd name="connsiteY13" fmla="*/ 106466 h 112508"/>
                <a:gd name="connsiteX14" fmla="*/ 27937 w 94860"/>
                <a:gd name="connsiteY14" fmla="*/ 90043 h 112508"/>
                <a:gd name="connsiteX15" fmla="*/ 20584 w 94860"/>
                <a:gd name="connsiteY15" fmla="*/ 53275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860" h="112508">
                  <a:moveTo>
                    <a:pt x="20829" y="48128"/>
                  </a:moveTo>
                  <a:cubicBezTo>
                    <a:pt x="22300" y="11605"/>
                    <a:pt x="42889" y="5477"/>
                    <a:pt x="51223" y="5477"/>
                  </a:cubicBezTo>
                  <a:cubicBezTo>
                    <a:pt x="76470" y="5477"/>
                    <a:pt x="78922" y="38568"/>
                    <a:pt x="78922" y="48128"/>
                  </a:cubicBezTo>
                  <a:lnTo>
                    <a:pt x="20829" y="48128"/>
                  </a:lnTo>
                  <a:close/>
                  <a:moveTo>
                    <a:pt x="20584" y="53275"/>
                  </a:moveTo>
                  <a:lnTo>
                    <a:pt x="88971" y="53275"/>
                  </a:lnTo>
                  <a:cubicBezTo>
                    <a:pt x="94364" y="53275"/>
                    <a:pt x="95099" y="53275"/>
                    <a:pt x="95099" y="48128"/>
                  </a:cubicBezTo>
                  <a:cubicBezTo>
                    <a:pt x="95099" y="23861"/>
                    <a:pt x="81863" y="85"/>
                    <a:pt x="51223" y="85"/>
                  </a:cubicBezTo>
                  <a:cubicBezTo>
                    <a:pt x="22790" y="85"/>
                    <a:pt x="239" y="25332"/>
                    <a:pt x="239" y="55972"/>
                  </a:cubicBezTo>
                  <a:cubicBezTo>
                    <a:pt x="239" y="88817"/>
                    <a:pt x="25976" y="112594"/>
                    <a:pt x="54165" y="112594"/>
                  </a:cubicBezTo>
                  <a:cubicBezTo>
                    <a:pt x="84069" y="112594"/>
                    <a:pt x="95099" y="85386"/>
                    <a:pt x="95099" y="80728"/>
                  </a:cubicBezTo>
                  <a:cubicBezTo>
                    <a:pt x="95099" y="78277"/>
                    <a:pt x="93138" y="77787"/>
                    <a:pt x="91913" y="77787"/>
                  </a:cubicBezTo>
                  <a:cubicBezTo>
                    <a:pt x="89707" y="77787"/>
                    <a:pt x="89216" y="79258"/>
                    <a:pt x="88726" y="81219"/>
                  </a:cubicBezTo>
                  <a:cubicBezTo>
                    <a:pt x="80147" y="106466"/>
                    <a:pt x="58087" y="106466"/>
                    <a:pt x="55635" y="106466"/>
                  </a:cubicBezTo>
                  <a:cubicBezTo>
                    <a:pt x="43380" y="106466"/>
                    <a:pt x="33575" y="99112"/>
                    <a:pt x="27937" y="90043"/>
                  </a:cubicBezTo>
                  <a:cubicBezTo>
                    <a:pt x="20584" y="78277"/>
                    <a:pt x="20584" y="62099"/>
                    <a:pt x="20584" y="53275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00F5A97F-6E0A-9FAB-AC8B-F0CD92355CE0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10314818" y="5783170"/>
              <a:ext cx="94860" cy="112508"/>
            </a:xfrm>
            <a:custGeom>
              <a:avLst/>
              <a:gdLst>
                <a:gd name="connsiteX0" fmla="*/ 20833 w 94860"/>
                <a:gd name="connsiteY0" fmla="*/ 48128 h 112508"/>
                <a:gd name="connsiteX1" fmla="*/ 51228 w 94860"/>
                <a:gd name="connsiteY1" fmla="*/ 5477 h 112508"/>
                <a:gd name="connsiteX2" fmla="*/ 78926 w 94860"/>
                <a:gd name="connsiteY2" fmla="*/ 48128 h 112508"/>
                <a:gd name="connsiteX3" fmla="*/ 20833 w 94860"/>
                <a:gd name="connsiteY3" fmla="*/ 48128 h 112508"/>
                <a:gd name="connsiteX4" fmla="*/ 20588 w 94860"/>
                <a:gd name="connsiteY4" fmla="*/ 53275 h 112508"/>
                <a:gd name="connsiteX5" fmla="*/ 88976 w 94860"/>
                <a:gd name="connsiteY5" fmla="*/ 53275 h 112508"/>
                <a:gd name="connsiteX6" fmla="*/ 95104 w 94860"/>
                <a:gd name="connsiteY6" fmla="*/ 48128 h 112508"/>
                <a:gd name="connsiteX7" fmla="*/ 51228 w 94860"/>
                <a:gd name="connsiteY7" fmla="*/ 85 h 112508"/>
                <a:gd name="connsiteX8" fmla="*/ 243 w 94860"/>
                <a:gd name="connsiteY8" fmla="*/ 55972 h 112508"/>
                <a:gd name="connsiteX9" fmla="*/ 54169 w 94860"/>
                <a:gd name="connsiteY9" fmla="*/ 112594 h 112508"/>
                <a:gd name="connsiteX10" fmla="*/ 95104 w 94860"/>
                <a:gd name="connsiteY10" fmla="*/ 80728 h 112508"/>
                <a:gd name="connsiteX11" fmla="*/ 91917 w 94860"/>
                <a:gd name="connsiteY11" fmla="*/ 77787 h 112508"/>
                <a:gd name="connsiteX12" fmla="*/ 88731 w 94860"/>
                <a:gd name="connsiteY12" fmla="*/ 81219 h 112508"/>
                <a:gd name="connsiteX13" fmla="*/ 55640 w 94860"/>
                <a:gd name="connsiteY13" fmla="*/ 106466 h 112508"/>
                <a:gd name="connsiteX14" fmla="*/ 27942 w 94860"/>
                <a:gd name="connsiteY14" fmla="*/ 90043 h 112508"/>
                <a:gd name="connsiteX15" fmla="*/ 20588 w 94860"/>
                <a:gd name="connsiteY15" fmla="*/ 53275 h 11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860" h="112508">
                  <a:moveTo>
                    <a:pt x="20833" y="48128"/>
                  </a:moveTo>
                  <a:cubicBezTo>
                    <a:pt x="22304" y="11605"/>
                    <a:pt x="42894" y="5477"/>
                    <a:pt x="51228" y="5477"/>
                  </a:cubicBezTo>
                  <a:cubicBezTo>
                    <a:pt x="76475" y="5477"/>
                    <a:pt x="78926" y="38568"/>
                    <a:pt x="78926" y="48128"/>
                  </a:cubicBezTo>
                  <a:lnTo>
                    <a:pt x="20833" y="48128"/>
                  </a:lnTo>
                  <a:close/>
                  <a:moveTo>
                    <a:pt x="20588" y="53275"/>
                  </a:moveTo>
                  <a:lnTo>
                    <a:pt x="88976" y="53275"/>
                  </a:lnTo>
                  <a:cubicBezTo>
                    <a:pt x="94368" y="53275"/>
                    <a:pt x="95104" y="53275"/>
                    <a:pt x="95104" y="48128"/>
                  </a:cubicBezTo>
                  <a:cubicBezTo>
                    <a:pt x="95104" y="23861"/>
                    <a:pt x="81867" y="85"/>
                    <a:pt x="51228" y="85"/>
                  </a:cubicBezTo>
                  <a:cubicBezTo>
                    <a:pt x="22794" y="85"/>
                    <a:pt x="243" y="25332"/>
                    <a:pt x="243" y="55972"/>
                  </a:cubicBezTo>
                  <a:cubicBezTo>
                    <a:pt x="243" y="88817"/>
                    <a:pt x="25981" y="112594"/>
                    <a:pt x="54169" y="112594"/>
                  </a:cubicBezTo>
                  <a:cubicBezTo>
                    <a:pt x="84073" y="112594"/>
                    <a:pt x="95104" y="85386"/>
                    <a:pt x="95104" y="80728"/>
                  </a:cubicBezTo>
                  <a:cubicBezTo>
                    <a:pt x="95104" y="78277"/>
                    <a:pt x="93143" y="77787"/>
                    <a:pt x="91917" y="77787"/>
                  </a:cubicBezTo>
                  <a:cubicBezTo>
                    <a:pt x="89711" y="77787"/>
                    <a:pt x="89221" y="79258"/>
                    <a:pt x="88731" y="81219"/>
                  </a:cubicBezTo>
                  <a:cubicBezTo>
                    <a:pt x="80152" y="106466"/>
                    <a:pt x="58091" y="106466"/>
                    <a:pt x="55640" y="106466"/>
                  </a:cubicBezTo>
                  <a:cubicBezTo>
                    <a:pt x="43384" y="106466"/>
                    <a:pt x="33579" y="99112"/>
                    <a:pt x="27942" y="90043"/>
                  </a:cubicBezTo>
                  <a:cubicBezTo>
                    <a:pt x="20588" y="78277"/>
                    <a:pt x="20588" y="62099"/>
                    <a:pt x="20588" y="53275"/>
                  </a:cubicBezTo>
                  <a:close/>
                </a:path>
              </a:pathLst>
            </a:custGeom>
            <a:solidFill>
              <a:srgbClr val="1A1AFF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94ACB89B-F17B-84B7-1A51-5CF296EDE4CE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10534249" y="5634886"/>
              <a:ext cx="163002" cy="57357"/>
            </a:xfrm>
            <a:custGeom>
              <a:avLst/>
              <a:gdLst>
                <a:gd name="connsiteX0" fmla="*/ 154921 w 163002"/>
                <a:gd name="connsiteY0" fmla="*/ 9883 h 57357"/>
                <a:gd name="connsiteX1" fmla="*/ 163255 w 163002"/>
                <a:gd name="connsiteY1" fmla="*/ 4980 h 57357"/>
                <a:gd name="connsiteX2" fmla="*/ 155166 w 163002"/>
                <a:gd name="connsiteY2" fmla="*/ 78 h 57357"/>
                <a:gd name="connsiteX3" fmla="*/ 8341 w 163002"/>
                <a:gd name="connsiteY3" fmla="*/ 78 h 57357"/>
                <a:gd name="connsiteX4" fmla="*/ 252 w 163002"/>
                <a:gd name="connsiteY4" fmla="*/ 4980 h 57357"/>
                <a:gd name="connsiteX5" fmla="*/ 8586 w 163002"/>
                <a:gd name="connsiteY5" fmla="*/ 9883 h 57357"/>
                <a:gd name="connsiteX6" fmla="*/ 154921 w 163002"/>
                <a:gd name="connsiteY6" fmla="*/ 9883 h 57357"/>
                <a:gd name="connsiteX7" fmla="*/ 155166 w 163002"/>
                <a:gd name="connsiteY7" fmla="*/ 57435 h 57357"/>
                <a:gd name="connsiteX8" fmla="*/ 163255 w 163002"/>
                <a:gd name="connsiteY8" fmla="*/ 52533 h 57357"/>
                <a:gd name="connsiteX9" fmla="*/ 154921 w 163002"/>
                <a:gd name="connsiteY9" fmla="*/ 47631 h 57357"/>
                <a:gd name="connsiteX10" fmla="*/ 8586 w 163002"/>
                <a:gd name="connsiteY10" fmla="*/ 47631 h 57357"/>
                <a:gd name="connsiteX11" fmla="*/ 252 w 163002"/>
                <a:gd name="connsiteY11" fmla="*/ 52533 h 57357"/>
                <a:gd name="connsiteX12" fmla="*/ 8341 w 163002"/>
                <a:gd name="connsiteY12" fmla="*/ 57435 h 57357"/>
                <a:gd name="connsiteX13" fmla="*/ 155166 w 163002"/>
                <a:gd name="connsiteY13" fmla="*/ 57435 h 5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002" h="57357">
                  <a:moveTo>
                    <a:pt x="154921" y="9883"/>
                  </a:moveTo>
                  <a:cubicBezTo>
                    <a:pt x="158598" y="9883"/>
                    <a:pt x="163255" y="9883"/>
                    <a:pt x="163255" y="4980"/>
                  </a:cubicBezTo>
                  <a:cubicBezTo>
                    <a:pt x="163255" y="78"/>
                    <a:pt x="158598" y="78"/>
                    <a:pt x="155166" y="78"/>
                  </a:cubicBezTo>
                  <a:lnTo>
                    <a:pt x="8341" y="78"/>
                  </a:lnTo>
                  <a:cubicBezTo>
                    <a:pt x="4909" y="78"/>
                    <a:pt x="252" y="78"/>
                    <a:pt x="252" y="4980"/>
                  </a:cubicBezTo>
                  <a:cubicBezTo>
                    <a:pt x="252" y="9883"/>
                    <a:pt x="4909" y="9883"/>
                    <a:pt x="8586" y="9883"/>
                  </a:cubicBezTo>
                  <a:lnTo>
                    <a:pt x="154921" y="9883"/>
                  </a:lnTo>
                  <a:close/>
                  <a:moveTo>
                    <a:pt x="155166" y="57435"/>
                  </a:moveTo>
                  <a:cubicBezTo>
                    <a:pt x="158598" y="57435"/>
                    <a:pt x="163255" y="57435"/>
                    <a:pt x="163255" y="52533"/>
                  </a:cubicBezTo>
                  <a:cubicBezTo>
                    <a:pt x="163255" y="47631"/>
                    <a:pt x="158598" y="47631"/>
                    <a:pt x="154921" y="47631"/>
                  </a:cubicBezTo>
                  <a:lnTo>
                    <a:pt x="8586" y="47631"/>
                  </a:lnTo>
                  <a:cubicBezTo>
                    <a:pt x="4909" y="47631"/>
                    <a:pt x="252" y="47631"/>
                    <a:pt x="252" y="52533"/>
                  </a:cubicBezTo>
                  <a:cubicBezTo>
                    <a:pt x="252" y="57435"/>
                    <a:pt x="4909" y="57435"/>
                    <a:pt x="8341" y="57435"/>
                  </a:cubicBezTo>
                  <a:lnTo>
                    <a:pt x="155166" y="57435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5D7DED81-2DD4-5CF3-DC4D-9D4E95B1A9DE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10786119" y="5558900"/>
              <a:ext cx="108586" cy="165944"/>
            </a:xfrm>
            <a:custGeom>
              <a:avLst/>
              <a:gdLst>
                <a:gd name="connsiteX0" fmla="*/ 65464 w 108586"/>
                <a:gd name="connsiteY0" fmla="*/ 125578 h 165944"/>
                <a:gd name="connsiteX1" fmla="*/ 65464 w 108586"/>
                <a:gd name="connsiteY1" fmla="*/ 146903 h 165944"/>
                <a:gd name="connsiteX2" fmla="*/ 46835 w 108586"/>
                <a:gd name="connsiteY2" fmla="*/ 158424 h 165944"/>
                <a:gd name="connsiteX3" fmla="*/ 41687 w 108586"/>
                <a:gd name="connsiteY3" fmla="*/ 158424 h 165944"/>
                <a:gd name="connsiteX4" fmla="*/ 41687 w 108586"/>
                <a:gd name="connsiteY4" fmla="*/ 166022 h 165944"/>
                <a:gd name="connsiteX5" fmla="*/ 74778 w 108586"/>
                <a:gd name="connsiteY5" fmla="*/ 165287 h 165944"/>
                <a:gd name="connsiteX6" fmla="*/ 108114 w 108586"/>
                <a:gd name="connsiteY6" fmla="*/ 166022 h 165944"/>
                <a:gd name="connsiteX7" fmla="*/ 108114 w 108586"/>
                <a:gd name="connsiteY7" fmla="*/ 158424 h 165944"/>
                <a:gd name="connsiteX8" fmla="*/ 102967 w 108586"/>
                <a:gd name="connsiteY8" fmla="*/ 158424 h 165944"/>
                <a:gd name="connsiteX9" fmla="*/ 84338 w 108586"/>
                <a:gd name="connsiteY9" fmla="*/ 146903 h 165944"/>
                <a:gd name="connsiteX10" fmla="*/ 84338 w 108586"/>
                <a:gd name="connsiteY10" fmla="*/ 125578 h 165944"/>
                <a:gd name="connsiteX11" fmla="*/ 108849 w 108586"/>
                <a:gd name="connsiteY11" fmla="*/ 125578 h 165944"/>
                <a:gd name="connsiteX12" fmla="*/ 108849 w 108586"/>
                <a:gd name="connsiteY12" fmla="*/ 117979 h 165944"/>
                <a:gd name="connsiteX13" fmla="*/ 84338 w 108586"/>
                <a:gd name="connsiteY13" fmla="*/ 117979 h 165944"/>
                <a:gd name="connsiteX14" fmla="*/ 84338 w 108586"/>
                <a:gd name="connsiteY14" fmla="*/ 6451 h 165944"/>
                <a:gd name="connsiteX15" fmla="*/ 80416 w 108586"/>
                <a:gd name="connsiteY15" fmla="*/ 78 h 165944"/>
                <a:gd name="connsiteX16" fmla="*/ 75513 w 108586"/>
                <a:gd name="connsiteY16" fmla="*/ 3019 h 165944"/>
                <a:gd name="connsiteX17" fmla="*/ 263 w 108586"/>
                <a:gd name="connsiteY17" fmla="*/ 117979 h 165944"/>
                <a:gd name="connsiteX18" fmla="*/ 263 w 108586"/>
                <a:gd name="connsiteY18" fmla="*/ 125578 h 165944"/>
                <a:gd name="connsiteX19" fmla="*/ 65464 w 108586"/>
                <a:gd name="connsiteY19" fmla="*/ 125578 h 165944"/>
                <a:gd name="connsiteX20" fmla="*/ 66934 w 108586"/>
                <a:gd name="connsiteY20" fmla="*/ 117979 h 165944"/>
                <a:gd name="connsiteX21" fmla="*/ 7126 w 108586"/>
                <a:gd name="connsiteY21" fmla="*/ 117979 h 165944"/>
                <a:gd name="connsiteX22" fmla="*/ 66934 w 108586"/>
                <a:gd name="connsiteY22" fmla="*/ 26551 h 165944"/>
                <a:gd name="connsiteX23" fmla="*/ 66934 w 108586"/>
                <a:gd name="connsiteY23" fmla="*/ 117979 h 16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586" h="165944">
                  <a:moveTo>
                    <a:pt x="65464" y="125578"/>
                  </a:moveTo>
                  <a:lnTo>
                    <a:pt x="65464" y="146903"/>
                  </a:lnTo>
                  <a:cubicBezTo>
                    <a:pt x="65464" y="155727"/>
                    <a:pt x="64973" y="158424"/>
                    <a:pt x="46835" y="158424"/>
                  </a:cubicBezTo>
                  <a:lnTo>
                    <a:pt x="41687" y="158424"/>
                  </a:lnTo>
                  <a:lnTo>
                    <a:pt x="41687" y="166022"/>
                  </a:lnTo>
                  <a:cubicBezTo>
                    <a:pt x="51737" y="165287"/>
                    <a:pt x="64483" y="165287"/>
                    <a:pt x="74778" y="165287"/>
                  </a:cubicBezTo>
                  <a:cubicBezTo>
                    <a:pt x="85073" y="165287"/>
                    <a:pt x="98064" y="165287"/>
                    <a:pt x="108114" y="166022"/>
                  </a:cubicBezTo>
                  <a:lnTo>
                    <a:pt x="108114" y="158424"/>
                  </a:lnTo>
                  <a:lnTo>
                    <a:pt x="102967" y="158424"/>
                  </a:lnTo>
                  <a:cubicBezTo>
                    <a:pt x="84828" y="158424"/>
                    <a:pt x="84338" y="155727"/>
                    <a:pt x="84338" y="146903"/>
                  </a:cubicBezTo>
                  <a:lnTo>
                    <a:pt x="84338" y="125578"/>
                  </a:lnTo>
                  <a:lnTo>
                    <a:pt x="108849" y="125578"/>
                  </a:lnTo>
                  <a:lnTo>
                    <a:pt x="108849" y="117979"/>
                  </a:lnTo>
                  <a:lnTo>
                    <a:pt x="84338" y="117979"/>
                  </a:lnTo>
                  <a:lnTo>
                    <a:pt x="84338" y="6451"/>
                  </a:lnTo>
                  <a:cubicBezTo>
                    <a:pt x="84338" y="1549"/>
                    <a:pt x="84338" y="78"/>
                    <a:pt x="80416" y="78"/>
                  </a:cubicBezTo>
                  <a:cubicBezTo>
                    <a:pt x="78210" y="78"/>
                    <a:pt x="77474" y="78"/>
                    <a:pt x="75513" y="3019"/>
                  </a:cubicBezTo>
                  <a:lnTo>
                    <a:pt x="263" y="117979"/>
                  </a:lnTo>
                  <a:lnTo>
                    <a:pt x="263" y="125578"/>
                  </a:lnTo>
                  <a:lnTo>
                    <a:pt x="65464" y="125578"/>
                  </a:lnTo>
                  <a:close/>
                  <a:moveTo>
                    <a:pt x="66934" y="117979"/>
                  </a:moveTo>
                  <a:lnTo>
                    <a:pt x="7126" y="117979"/>
                  </a:lnTo>
                  <a:lnTo>
                    <a:pt x="66934" y="26551"/>
                  </a:lnTo>
                  <a:lnTo>
                    <a:pt x="66934" y="117979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54ECAED6-D9BF-A912-1252-200F2474008C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10942749" y="5388909"/>
              <a:ext cx="90203" cy="172807"/>
            </a:xfrm>
            <a:custGeom>
              <a:avLst/>
              <a:gdLst>
                <a:gd name="connsiteX0" fmla="*/ 47331 w 90203"/>
                <a:gd name="connsiteY0" fmla="*/ 2768 h 172807"/>
                <a:gd name="connsiteX1" fmla="*/ 44145 w 90203"/>
                <a:gd name="connsiteY1" fmla="*/ 71 h 172807"/>
                <a:gd name="connsiteX2" fmla="*/ 14240 w 90203"/>
                <a:gd name="connsiteY2" fmla="*/ 2522 h 172807"/>
                <a:gd name="connsiteX3" fmla="*/ 9583 w 90203"/>
                <a:gd name="connsiteY3" fmla="*/ 7425 h 172807"/>
                <a:gd name="connsiteX4" fmla="*/ 15466 w 90203"/>
                <a:gd name="connsiteY4" fmla="*/ 10366 h 172807"/>
                <a:gd name="connsiteX5" fmla="*/ 27722 w 90203"/>
                <a:gd name="connsiteY5" fmla="*/ 14533 h 172807"/>
                <a:gd name="connsiteX6" fmla="*/ 24290 w 90203"/>
                <a:gd name="connsiteY6" fmla="*/ 29730 h 172807"/>
                <a:gd name="connsiteX7" fmla="*/ 4191 w 90203"/>
                <a:gd name="connsiteY7" fmla="*/ 109639 h 172807"/>
                <a:gd name="connsiteX8" fmla="*/ 269 w 90203"/>
                <a:gd name="connsiteY8" fmla="*/ 134396 h 172807"/>
                <a:gd name="connsiteX9" fmla="*/ 31399 w 90203"/>
                <a:gd name="connsiteY9" fmla="*/ 172879 h 172807"/>
                <a:gd name="connsiteX10" fmla="*/ 90472 w 90203"/>
                <a:gd name="connsiteY10" fmla="*/ 101060 h 172807"/>
                <a:gd name="connsiteX11" fmla="*/ 57871 w 90203"/>
                <a:gd name="connsiteY11" fmla="*/ 61841 h 172807"/>
                <a:gd name="connsiteX12" fmla="*/ 29193 w 90203"/>
                <a:gd name="connsiteY12" fmla="*/ 76548 h 172807"/>
                <a:gd name="connsiteX13" fmla="*/ 47331 w 90203"/>
                <a:gd name="connsiteY13" fmla="*/ 2768 h 172807"/>
                <a:gd name="connsiteX14" fmla="*/ 24290 w 90203"/>
                <a:gd name="connsiteY14" fmla="*/ 95422 h 172807"/>
                <a:gd name="connsiteX15" fmla="*/ 27967 w 90203"/>
                <a:gd name="connsiteY15" fmla="*/ 86843 h 172807"/>
                <a:gd name="connsiteX16" fmla="*/ 57381 w 90203"/>
                <a:gd name="connsiteY16" fmla="*/ 67233 h 172807"/>
                <a:gd name="connsiteX17" fmla="*/ 72823 w 90203"/>
                <a:gd name="connsiteY17" fmla="*/ 90274 h 172807"/>
                <a:gd name="connsiteX18" fmla="*/ 60322 w 90203"/>
                <a:gd name="connsiteY18" fmla="*/ 142239 h 172807"/>
                <a:gd name="connsiteX19" fmla="*/ 31399 w 90203"/>
                <a:gd name="connsiteY19" fmla="*/ 167486 h 172807"/>
                <a:gd name="connsiteX20" fmla="*/ 14976 w 90203"/>
                <a:gd name="connsiteY20" fmla="*/ 142730 h 172807"/>
                <a:gd name="connsiteX21" fmla="*/ 18898 w 90203"/>
                <a:gd name="connsiteY21" fmla="*/ 117973 h 172807"/>
                <a:gd name="connsiteX22" fmla="*/ 24290 w 90203"/>
                <a:gd name="connsiteY22" fmla="*/ 95422 h 1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203" h="172807">
                  <a:moveTo>
                    <a:pt x="47331" y="2768"/>
                  </a:moveTo>
                  <a:cubicBezTo>
                    <a:pt x="47331" y="2522"/>
                    <a:pt x="47331" y="71"/>
                    <a:pt x="44145" y="71"/>
                  </a:cubicBezTo>
                  <a:cubicBezTo>
                    <a:pt x="38507" y="71"/>
                    <a:pt x="20613" y="2032"/>
                    <a:pt x="14240" y="2522"/>
                  </a:cubicBezTo>
                  <a:cubicBezTo>
                    <a:pt x="12279" y="2768"/>
                    <a:pt x="9583" y="3013"/>
                    <a:pt x="9583" y="7425"/>
                  </a:cubicBezTo>
                  <a:cubicBezTo>
                    <a:pt x="9583" y="10366"/>
                    <a:pt x="11789" y="10366"/>
                    <a:pt x="15466" y="10366"/>
                  </a:cubicBezTo>
                  <a:cubicBezTo>
                    <a:pt x="27232" y="10366"/>
                    <a:pt x="27722" y="12082"/>
                    <a:pt x="27722" y="14533"/>
                  </a:cubicBezTo>
                  <a:cubicBezTo>
                    <a:pt x="27722" y="16249"/>
                    <a:pt x="25516" y="24583"/>
                    <a:pt x="24290" y="29730"/>
                  </a:cubicBezTo>
                  <a:lnTo>
                    <a:pt x="4191" y="109639"/>
                  </a:lnTo>
                  <a:cubicBezTo>
                    <a:pt x="1249" y="121895"/>
                    <a:pt x="269" y="125816"/>
                    <a:pt x="269" y="134396"/>
                  </a:cubicBezTo>
                  <a:cubicBezTo>
                    <a:pt x="269" y="157682"/>
                    <a:pt x="13260" y="172879"/>
                    <a:pt x="31399" y="172879"/>
                  </a:cubicBezTo>
                  <a:cubicBezTo>
                    <a:pt x="60322" y="172879"/>
                    <a:pt x="90472" y="136356"/>
                    <a:pt x="90472" y="101060"/>
                  </a:cubicBezTo>
                  <a:cubicBezTo>
                    <a:pt x="90472" y="78754"/>
                    <a:pt x="77481" y="61841"/>
                    <a:pt x="57871" y="61841"/>
                  </a:cubicBezTo>
                  <a:cubicBezTo>
                    <a:pt x="46596" y="61841"/>
                    <a:pt x="36546" y="68949"/>
                    <a:pt x="29193" y="76548"/>
                  </a:cubicBezTo>
                  <a:lnTo>
                    <a:pt x="47331" y="2768"/>
                  </a:lnTo>
                  <a:close/>
                  <a:moveTo>
                    <a:pt x="24290" y="95422"/>
                  </a:moveTo>
                  <a:cubicBezTo>
                    <a:pt x="25761" y="90029"/>
                    <a:pt x="25761" y="89539"/>
                    <a:pt x="27967" y="86843"/>
                  </a:cubicBezTo>
                  <a:cubicBezTo>
                    <a:pt x="39978" y="70910"/>
                    <a:pt x="51008" y="67233"/>
                    <a:pt x="57381" y="67233"/>
                  </a:cubicBezTo>
                  <a:cubicBezTo>
                    <a:pt x="66205" y="67233"/>
                    <a:pt x="72823" y="74587"/>
                    <a:pt x="72823" y="90274"/>
                  </a:cubicBezTo>
                  <a:cubicBezTo>
                    <a:pt x="72823" y="104736"/>
                    <a:pt x="64735" y="132925"/>
                    <a:pt x="60322" y="142239"/>
                  </a:cubicBezTo>
                  <a:cubicBezTo>
                    <a:pt x="52234" y="158662"/>
                    <a:pt x="40958" y="167486"/>
                    <a:pt x="31399" y="167486"/>
                  </a:cubicBezTo>
                  <a:cubicBezTo>
                    <a:pt x="23065" y="167486"/>
                    <a:pt x="14976" y="160868"/>
                    <a:pt x="14976" y="142730"/>
                  </a:cubicBezTo>
                  <a:cubicBezTo>
                    <a:pt x="14976" y="138072"/>
                    <a:pt x="14976" y="133415"/>
                    <a:pt x="18898" y="117973"/>
                  </a:cubicBezTo>
                  <a:lnTo>
                    <a:pt x="24290" y="95422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E8BCF018-B8F5-E415-310E-4F57A4F2273A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11046720" y="5384742"/>
              <a:ext cx="100498" cy="177219"/>
            </a:xfrm>
            <a:custGeom>
              <a:avLst/>
              <a:gdLst>
                <a:gd name="connsiteX0" fmla="*/ 54689 w 100498"/>
                <a:gd name="connsiteY0" fmla="*/ 67233 h 177219"/>
                <a:gd name="connsiteX1" fmla="*/ 273 w 100498"/>
                <a:gd name="connsiteY1" fmla="*/ 136111 h 177219"/>
                <a:gd name="connsiteX2" fmla="*/ 39001 w 100498"/>
                <a:gd name="connsiteY2" fmla="*/ 177291 h 177219"/>
                <a:gd name="connsiteX3" fmla="*/ 88025 w 100498"/>
                <a:gd name="connsiteY3" fmla="*/ 104981 h 177219"/>
                <a:gd name="connsiteX4" fmla="*/ 69886 w 100498"/>
                <a:gd name="connsiteY4" fmla="*/ 59390 h 177219"/>
                <a:gd name="connsiteX5" fmla="*/ 46600 w 100498"/>
                <a:gd name="connsiteY5" fmla="*/ 19190 h 177219"/>
                <a:gd name="connsiteX6" fmla="*/ 60082 w 100498"/>
                <a:gd name="connsiteY6" fmla="*/ 7915 h 177219"/>
                <a:gd name="connsiteX7" fmla="*/ 77485 w 100498"/>
                <a:gd name="connsiteY7" fmla="*/ 14533 h 177219"/>
                <a:gd name="connsiteX8" fmla="*/ 90966 w 100498"/>
                <a:gd name="connsiteY8" fmla="*/ 20661 h 177219"/>
                <a:gd name="connsiteX9" fmla="*/ 100771 w 100498"/>
                <a:gd name="connsiteY9" fmla="*/ 10856 h 177219"/>
                <a:gd name="connsiteX10" fmla="*/ 88025 w 100498"/>
                <a:gd name="connsiteY10" fmla="*/ 2768 h 177219"/>
                <a:gd name="connsiteX11" fmla="*/ 67925 w 100498"/>
                <a:gd name="connsiteY11" fmla="*/ 71 h 177219"/>
                <a:gd name="connsiteX12" fmla="*/ 39982 w 100498"/>
                <a:gd name="connsiteY12" fmla="*/ 25318 h 177219"/>
                <a:gd name="connsiteX13" fmla="*/ 54689 w 100498"/>
                <a:gd name="connsiteY13" fmla="*/ 67233 h 177219"/>
                <a:gd name="connsiteX14" fmla="*/ 57630 w 100498"/>
                <a:gd name="connsiteY14" fmla="*/ 72626 h 177219"/>
                <a:gd name="connsiteX15" fmla="*/ 71112 w 100498"/>
                <a:gd name="connsiteY15" fmla="*/ 114786 h 177219"/>
                <a:gd name="connsiteX16" fmla="*/ 39001 w 100498"/>
                <a:gd name="connsiteY16" fmla="*/ 171898 h 177219"/>
                <a:gd name="connsiteX17" fmla="*/ 15470 w 100498"/>
                <a:gd name="connsiteY17" fmla="*/ 142975 h 177219"/>
                <a:gd name="connsiteX18" fmla="*/ 57630 w 100498"/>
                <a:gd name="connsiteY18" fmla="*/ 72626 h 17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498" h="177219">
                  <a:moveTo>
                    <a:pt x="54689" y="67233"/>
                  </a:moveTo>
                  <a:cubicBezTo>
                    <a:pt x="24049" y="74587"/>
                    <a:pt x="273" y="106452"/>
                    <a:pt x="273" y="136111"/>
                  </a:cubicBezTo>
                  <a:cubicBezTo>
                    <a:pt x="273" y="159643"/>
                    <a:pt x="15960" y="177291"/>
                    <a:pt x="39001" y="177291"/>
                  </a:cubicBezTo>
                  <a:cubicBezTo>
                    <a:pt x="67680" y="177291"/>
                    <a:pt x="88025" y="138808"/>
                    <a:pt x="88025" y="104981"/>
                  </a:cubicBezTo>
                  <a:cubicBezTo>
                    <a:pt x="88025" y="82676"/>
                    <a:pt x="78220" y="70420"/>
                    <a:pt x="69886" y="59390"/>
                  </a:cubicBezTo>
                  <a:cubicBezTo>
                    <a:pt x="61062" y="48359"/>
                    <a:pt x="46600" y="29976"/>
                    <a:pt x="46600" y="19190"/>
                  </a:cubicBezTo>
                  <a:cubicBezTo>
                    <a:pt x="46600" y="13798"/>
                    <a:pt x="51502" y="7915"/>
                    <a:pt x="60082" y="7915"/>
                  </a:cubicBezTo>
                  <a:cubicBezTo>
                    <a:pt x="67435" y="7915"/>
                    <a:pt x="72337" y="11102"/>
                    <a:pt x="77485" y="14533"/>
                  </a:cubicBezTo>
                  <a:cubicBezTo>
                    <a:pt x="82387" y="17475"/>
                    <a:pt x="87290" y="20661"/>
                    <a:pt x="90966" y="20661"/>
                  </a:cubicBezTo>
                  <a:cubicBezTo>
                    <a:pt x="97094" y="20661"/>
                    <a:pt x="100771" y="14778"/>
                    <a:pt x="100771" y="10856"/>
                  </a:cubicBezTo>
                  <a:cubicBezTo>
                    <a:pt x="100771" y="5464"/>
                    <a:pt x="96849" y="4728"/>
                    <a:pt x="88025" y="2768"/>
                  </a:cubicBezTo>
                  <a:cubicBezTo>
                    <a:pt x="75279" y="71"/>
                    <a:pt x="71847" y="71"/>
                    <a:pt x="67925" y="71"/>
                  </a:cubicBezTo>
                  <a:cubicBezTo>
                    <a:pt x="48806" y="71"/>
                    <a:pt x="39982" y="10611"/>
                    <a:pt x="39982" y="25318"/>
                  </a:cubicBezTo>
                  <a:cubicBezTo>
                    <a:pt x="39982" y="38555"/>
                    <a:pt x="47090" y="52281"/>
                    <a:pt x="54689" y="67233"/>
                  </a:cubicBezTo>
                  <a:close/>
                  <a:moveTo>
                    <a:pt x="57630" y="72626"/>
                  </a:moveTo>
                  <a:cubicBezTo>
                    <a:pt x="63758" y="83901"/>
                    <a:pt x="71112" y="97138"/>
                    <a:pt x="71112" y="114786"/>
                  </a:cubicBezTo>
                  <a:cubicBezTo>
                    <a:pt x="71112" y="130964"/>
                    <a:pt x="61797" y="171898"/>
                    <a:pt x="39001" y="171898"/>
                  </a:cubicBezTo>
                  <a:cubicBezTo>
                    <a:pt x="25520" y="171898"/>
                    <a:pt x="15470" y="161604"/>
                    <a:pt x="15470" y="142975"/>
                  </a:cubicBezTo>
                  <a:cubicBezTo>
                    <a:pt x="15470" y="127532"/>
                    <a:pt x="24540" y="81450"/>
                    <a:pt x="57630" y="72626"/>
                  </a:cubicBez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8FFDD62-88C5-3334-6EF0-BDDF00F36D62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11178909" y="5375182"/>
              <a:ext cx="56867" cy="245117"/>
            </a:xfrm>
            <a:custGeom>
              <a:avLst/>
              <a:gdLst>
                <a:gd name="connsiteX0" fmla="*/ 57145 w 56867"/>
                <a:gd name="connsiteY0" fmla="*/ 242737 h 245117"/>
                <a:gd name="connsiteX1" fmla="*/ 52978 w 56867"/>
                <a:gd name="connsiteY1" fmla="*/ 237345 h 245117"/>
                <a:gd name="connsiteX2" fmla="*/ 14495 w 56867"/>
                <a:gd name="connsiteY2" fmla="*/ 122630 h 245117"/>
                <a:gd name="connsiteX3" fmla="*/ 53958 w 56867"/>
                <a:gd name="connsiteY3" fmla="*/ 6689 h 245117"/>
                <a:gd name="connsiteX4" fmla="*/ 57145 w 56867"/>
                <a:gd name="connsiteY4" fmla="*/ 2522 h 245117"/>
                <a:gd name="connsiteX5" fmla="*/ 54694 w 56867"/>
                <a:gd name="connsiteY5" fmla="*/ 71 h 245117"/>
                <a:gd name="connsiteX6" fmla="*/ 15720 w 56867"/>
                <a:gd name="connsiteY6" fmla="*/ 47869 h 245117"/>
                <a:gd name="connsiteX7" fmla="*/ 278 w 56867"/>
                <a:gd name="connsiteY7" fmla="*/ 122630 h 245117"/>
                <a:gd name="connsiteX8" fmla="*/ 16456 w 56867"/>
                <a:gd name="connsiteY8" fmla="*/ 199107 h 245117"/>
                <a:gd name="connsiteX9" fmla="*/ 54694 w 56867"/>
                <a:gd name="connsiteY9" fmla="*/ 245189 h 245117"/>
                <a:gd name="connsiteX10" fmla="*/ 57145 w 56867"/>
                <a:gd name="connsiteY10" fmla="*/ 242737 h 2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867" h="245117">
                  <a:moveTo>
                    <a:pt x="57145" y="242737"/>
                  </a:moveTo>
                  <a:cubicBezTo>
                    <a:pt x="57145" y="242002"/>
                    <a:pt x="57145" y="241512"/>
                    <a:pt x="52978" y="237345"/>
                  </a:cubicBezTo>
                  <a:cubicBezTo>
                    <a:pt x="22338" y="206460"/>
                    <a:pt x="14495" y="160133"/>
                    <a:pt x="14495" y="122630"/>
                  </a:cubicBezTo>
                  <a:cubicBezTo>
                    <a:pt x="14495" y="79980"/>
                    <a:pt x="23809" y="37329"/>
                    <a:pt x="53958" y="6689"/>
                  </a:cubicBezTo>
                  <a:cubicBezTo>
                    <a:pt x="57145" y="3748"/>
                    <a:pt x="57145" y="3258"/>
                    <a:pt x="57145" y="2522"/>
                  </a:cubicBezTo>
                  <a:cubicBezTo>
                    <a:pt x="57145" y="807"/>
                    <a:pt x="56165" y="71"/>
                    <a:pt x="54694" y="71"/>
                  </a:cubicBezTo>
                  <a:cubicBezTo>
                    <a:pt x="52243" y="71"/>
                    <a:pt x="30182" y="16739"/>
                    <a:pt x="15720" y="47869"/>
                  </a:cubicBezTo>
                  <a:cubicBezTo>
                    <a:pt x="3219" y="74832"/>
                    <a:pt x="278" y="102040"/>
                    <a:pt x="278" y="122630"/>
                  </a:cubicBezTo>
                  <a:cubicBezTo>
                    <a:pt x="278" y="141749"/>
                    <a:pt x="2974" y="171408"/>
                    <a:pt x="16456" y="199107"/>
                  </a:cubicBezTo>
                  <a:cubicBezTo>
                    <a:pt x="31163" y="229256"/>
                    <a:pt x="52243" y="245189"/>
                    <a:pt x="54694" y="245189"/>
                  </a:cubicBezTo>
                  <a:cubicBezTo>
                    <a:pt x="56165" y="245189"/>
                    <a:pt x="57145" y="244453"/>
                    <a:pt x="57145" y="242737"/>
                  </a:cubicBez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200DA632-AF2D-5B65-20F0-D45108F886A9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11259526" y="5391605"/>
              <a:ext cx="206388" cy="167415"/>
            </a:xfrm>
            <a:custGeom>
              <a:avLst/>
              <a:gdLst>
                <a:gd name="connsiteX0" fmla="*/ 177746 w 206388"/>
                <a:gd name="connsiteY0" fmla="*/ 18945 h 167415"/>
                <a:gd name="connsiteX1" fmla="*/ 198336 w 206388"/>
                <a:gd name="connsiteY1" fmla="*/ 7670 h 167415"/>
                <a:gd name="connsiteX2" fmla="*/ 206670 w 206388"/>
                <a:gd name="connsiteY2" fmla="*/ 2768 h 167415"/>
                <a:gd name="connsiteX3" fmla="*/ 203239 w 206388"/>
                <a:gd name="connsiteY3" fmla="*/ 71 h 167415"/>
                <a:gd name="connsiteX4" fmla="*/ 171864 w 206388"/>
                <a:gd name="connsiteY4" fmla="*/ 807 h 167415"/>
                <a:gd name="connsiteX5" fmla="*/ 140244 w 206388"/>
                <a:gd name="connsiteY5" fmla="*/ 71 h 167415"/>
                <a:gd name="connsiteX6" fmla="*/ 135586 w 206388"/>
                <a:gd name="connsiteY6" fmla="*/ 4974 h 167415"/>
                <a:gd name="connsiteX7" fmla="*/ 142450 w 206388"/>
                <a:gd name="connsiteY7" fmla="*/ 7670 h 167415"/>
                <a:gd name="connsiteX8" fmla="*/ 151764 w 206388"/>
                <a:gd name="connsiteY8" fmla="*/ 8160 h 167415"/>
                <a:gd name="connsiteX9" fmla="*/ 158382 w 206388"/>
                <a:gd name="connsiteY9" fmla="*/ 12082 h 167415"/>
                <a:gd name="connsiteX10" fmla="*/ 157402 w 206388"/>
                <a:gd name="connsiteY10" fmla="*/ 16739 h 167415"/>
                <a:gd name="connsiteX11" fmla="*/ 142695 w 206388"/>
                <a:gd name="connsiteY11" fmla="*/ 76548 h 167415"/>
                <a:gd name="connsiteX12" fmla="*/ 67934 w 206388"/>
                <a:gd name="connsiteY12" fmla="*/ 76548 h 167415"/>
                <a:gd name="connsiteX13" fmla="*/ 82396 w 206388"/>
                <a:gd name="connsiteY13" fmla="*/ 18945 h 167415"/>
                <a:gd name="connsiteX14" fmla="*/ 102986 w 206388"/>
                <a:gd name="connsiteY14" fmla="*/ 7670 h 167415"/>
                <a:gd name="connsiteX15" fmla="*/ 111320 w 206388"/>
                <a:gd name="connsiteY15" fmla="*/ 2768 h 167415"/>
                <a:gd name="connsiteX16" fmla="*/ 107888 w 206388"/>
                <a:gd name="connsiteY16" fmla="*/ 71 h 167415"/>
                <a:gd name="connsiteX17" fmla="*/ 76513 w 206388"/>
                <a:gd name="connsiteY17" fmla="*/ 807 h 167415"/>
                <a:gd name="connsiteX18" fmla="*/ 44893 w 206388"/>
                <a:gd name="connsiteY18" fmla="*/ 71 h 167415"/>
                <a:gd name="connsiteX19" fmla="*/ 40236 w 206388"/>
                <a:gd name="connsiteY19" fmla="*/ 4974 h 167415"/>
                <a:gd name="connsiteX20" fmla="*/ 47099 w 206388"/>
                <a:gd name="connsiteY20" fmla="*/ 7670 h 167415"/>
                <a:gd name="connsiteX21" fmla="*/ 56414 w 206388"/>
                <a:gd name="connsiteY21" fmla="*/ 8160 h 167415"/>
                <a:gd name="connsiteX22" fmla="*/ 63032 w 206388"/>
                <a:gd name="connsiteY22" fmla="*/ 12082 h 167415"/>
                <a:gd name="connsiteX23" fmla="*/ 62051 w 206388"/>
                <a:gd name="connsiteY23" fmla="*/ 16739 h 167415"/>
                <a:gd name="connsiteX24" fmla="*/ 29205 w 206388"/>
                <a:gd name="connsiteY24" fmla="*/ 148367 h 167415"/>
                <a:gd name="connsiteX25" fmla="*/ 6900 w 206388"/>
                <a:gd name="connsiteY25" fmla="*/ 159888 h 167415"/>
                <a:gd name="connsiteX26" fmla="*/ 282 w 206388"/>
                <a:gd name="connsiteY26" fmla="*/ 164790 h 167415"/>
                <a:gd name="connsiteX27" fmla="*/ 3713 w 206388"/>
                <a:gd name="connsiteY27" fmla="*/ 167486 h 167415"/>
                <a:gd name="connsiteX28" fmla="*/ 34843 w 206388"/>
                <a:gd name="connsiteY28" fmla="*/ 166751 h 167415"/>
                <a:gd name="connsiteX29" fmla="*/ 50531 w 206388"/>
                <a:gd name="connsiteY29" fmla="*/ 166996 h 167415"/>
                <a:gd name="connsiteX30" fmla="*/ 66463 w 206388"/>
                <a:gd name="connsiteY30" fmla="*/ 167486 h 167415"/>
                <a:gd name="connsiteX31" fmla="*/ 71366 w 206388"/>
                <a:gd name="connsiteY31" fmla="*/ 162584 h 167415"/>
                <a:gd name="connsiteX32" fmla="*/ 64502 w 206388"/>
                <a:gd name="connsiteY32" fmla="*/ 159888 h 167415"/>
                <a:gd name="connsiteX33" fmla="*/ 48570 w 206388"/>
                <a:gd name="connsiteY33" fmla="*/ 155476 h 167415"/>
                <a:gd name="connsiteX34" fmla="*/ 49305 w 206388"/>
                <a:gd name="connsiteY34" fmla="*/ 151309 h 167415"/>
                <a:gd name="connsiteX35" fmla="*/ 65973 w 206388"/>
                <a:gd name="connsiteY35" fmla="*/ 84146 h 167415"/>
                <a:gd name="connsiteX36" fmla="*/ 140734 w 206388"/>
                <a:gd name="connsiteY36" fmla="*/ 84146 h 167415"/>
                <a:gd name="connsiteX37" fmla="*/ 123821 w 206388"/>
                <a:gd name="connsiteY37" fmla="*/ 151799 h 167415"/>
                <a:gd name="connsiteX38" fmla="*/ 101515 w 206388"/>
                <a:gd name="connsiteY38" fmla="*/ 159888 h 167415"/>
                <a:gd name="connsiteX39" fmla="*/ 95632 w 206388"/>
                <a:gd name="connsiteY39" fmla="*/ 164790 h 167415"/>
                <a:gd name="connsiteX40" fmla="*/ 99064 w 206388"/>
                <a:gd name="connsiteY40" fmla="*/ 167486 h 167415"/>
                <a:gd name="connsiteX41" fmla="*/ 130194 w 206388"/>
                <a:gd name="connsiteY41" fmla="*/ 166751 h 167415"/>
                <a:gd name="connsiteX42" fmla="*/ 145881 w 206388"/>
                <a:gd name="connsiteY42" fmla="*/ 166996 h 167415"/>
                <a:gd name="connsiteX43" fmla="*/ 161814 w 206388"/>
                <a:gd name="connsiteY43" fmla="*/ 167486 h 167415"/>
                <a:gd name="connsiteX44" fmla="*/ 166716 w 206388"/>
                <a:gd name="connsiteY44" fmla="*/ 162584 h 167415"/>
                <a:gd name="connsiteX45" fmla="*/ 159853 w 206388"/>
                <a:gd name="connsiteY45" fmla="*/ 159888 h 167415"/>
                <a:gd name="connsiteX46" fmla="*/ 143920 w 206388"/>
                <a:gd name="connsiteY46" fmla="*/ 155476 h 167415"/>
                <a:gd name="connsiteX47" fmla="*/ 144656 w 206388"/>
                <a:gd name="connsiteY47" fmla="*/ 151309 h 167415"/>
                <a:gd name="connsiteX48" fmla="*/ 177746 w 206388"/>
                <a:gd name="connsiteY48" fmla="*/ 18945 h 16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6388" h="167415">
                  <a:moveTo>
                    <a:pt x="177746" y="18945"/>
                  </a:moveTo>
                  <a:cubicBezTo>
                    <a:pt x="179953" y="10121"/>
                    <a:pt x="180443" y="7670"/>
                    <a:pt x="198336" y="7670"/>
                  </a:cubicBezTo>
                  <a:cubicBezTo>
                    <a:pt x="204709" y="7670"/>
                    <a:pt x="206670" y="7670"/>
                    <a:pt x="206670" y="2768"/>
                  </a:cubicBezTo>
                  <a:cubicBezTo>
                    <a:pt x="206670" y="71"/>
                    <a:pt x="203974" y="71"/>
                    <a:pt x="203239" y="71"/>
                  </a:cubicBezTo>
                  <a:cubicBezTo>
                    <a:pt x="196375" y="71"/>
                    <a:pt x="178727" y="807"/>
                    <a:pt x="171864" y="807"/>
                  </a:cubicBezTo>
                  <a:cubicBezTo>
                    <a:pt x="164755" y="807"/>
                    <a:pt x="147352" y="71"/>
                    <a:pt x="140244" y="71"/>
                  </a:cubicBezTo>
                  <a:cubicBezTo>
                    <a:pt x="138283" y="71"/>
                    <a:pt x="135586" y="71"/>
                    <a:pt x="135586" y="4974"/>
                  </a:cubicBezTo>
                  <a:cubicBezTo>
                    <a:pt x="135586" y="7670"/>
                    <a:pt x="137792" y="7670"/>
                    <a:pt x="142450" y="7670"/>
                  </a:cubicBezTo>
                  <a:cubicBezTo>
                    <a:pt x="142940" y="7670"/>
                    <a:pt x="147597" y="7670"/>
                    <a:pt x="151764" y="8160"/>
                  </a:cubicBezTo>
                  <a:cubicBezTo>
                    <a:pt x="156176" y="8650"/>
                    <a:pt x="158382" y="8895"/>
                    <a:pt x="158382" y="12082"/>
                  </a:cubicBezTo>
                  <a:cubicBezTo>
                    <a:pt x="158382" y="13062"/>
                    <a:pt x="158137" y="13553"/>
                    <a:pt x="157402" y="16739"/>
                  </a:cubicBezTo>
                  <a:lnTo>
                    <a:pt x="142695" y="76548"/>
                  </a:lnTo>
                  <a:lnTo>
                    <a:pt x="67934" y="76548"/>
                  </a:lnTo>
                  <a:lnTo>
                    <a:pt x="82396" y="18945"/>
                  </a:lnTo>
                  <a:cubicBezTo>
                    <a:pt x="84602" y="10121"/>
                    <a:pt x="85337" y="7670"/>
                    <a:pt x="102986" y="7670"/>
                  </a:cubicBezTo>
                  <a:cubicBezTo>
                    <a:pt x="109359" y="7670"/>
                    <a:pt x="111320" y="7670"/>
                    <a:pt x="111320" y="2768"/>
                  </a:cubicBezTo>
                  <a:cubicBezTo>
                    <a:pt x="111320" y="71"/>
                    <a:pt x="108623" y="71"/>
                    <a:pt x="107888" y="71"/>
                  </a:cubicBezTo>
                  <a:cubicBezTo>
                    <a:pt x="101025" y="71"/>
                    <a:pt x="83376" y="807"/>
                    <a:pt x="76513" y="807"/>
                  </a:cubicBezTo>
                  <a:cubicBezTo>
                    <a:pt x="69405" y="807"/>
                    <a:pt x="52001" y="71"/>
                    <a:pt x="44893" y="71"/>
                  </a:cubicBezTo>
                  <a:cubicBezTo>
                    <a:pt x="42932" y="71"/>
                    <a:pt x="40236" y="71"/>
                    <a:pt x="40236" y="4974"/>
                  </a:cubicBezTo>
                  <a:cubicBezTo>
                    <a:pt x="40236" y="7670"/>
                    <a:pt x="42442" y="7670"/>
                    <a:pt x="47099" y="7670"/>
                  </a:cubicBezTo>
                  <a:cubicBezTo>
                    <a:pt x="47589" y="7670"/>
                    <a:pt x="52247" y="7670"/>
                    <a:pt x="56414" y="8160"/>
                  </a:cubicBezTo>
                  <a:cubicBezTo>
                    <a:pt x="60826" y="8650"/>
                    <a:pt x="63032" y="8895"/>
                    <a:pt x="63032" y="12082"/>
                  </a:cubicBezTo>
                  <a:cubicBezTo>
                    <a:pt x="63032" y="13062"/>
                    <a:pt x="62787" y="13798"/>
                    <a:pt x="62051" y="16739"/>
                  </a:cubicBezTo>
                  <a:lnTo>
                    <a:pt x="29205" y="148367"/>
                  </a:lnTo>
                  <a:cubicBezTo>
                    <a:pt x="26754" y="157927"/>
                    <a:pt x="26264" y="159888"/>
                    <a:pt x="6900" y="159888"/>
                  </a:cubicBezTo>
                  <a:cubicBezTo>
                    <a:pt x="2488" y="159888"/>
                    <a:pt x="282" y="159888"/>
                    <a:pt x="282" y="164790"/>
                  </a:cubicBezTo>
                  <a:cubicBezTo>
                    <a:pt x="282" y="167486"/>
                    <a:pt x="3223" y="167486"/>
                    <a:pt x="3713" y="167486"/>
                  </a:cubicBezTo>
                  <a:cubicBezTo>
                    <a:pt x="10577" y="167486"/>
                    <a:pt x="27980" y="166751"/>
                    <a:pt x="34843" y="166751"/>
                  </a:cubicBezTo>
                  <a:cubicBezTo>
                    <a:pt x="39991" y="166751"/>
                    <a:pt x="45383" y="166996"/>
                    <a:pt x="50531" y="166996"/>
                  </a:cubicBezTo>
                  <a:cubicBezTo>
                    <a:pt x="55923" y="166996"/>
                    <a:pt x="61316" y="167486"/>
                    <a:pt x="66463" y="167486"/>
                  </a:cubicBezTo>
                  <a:cubicBezTo>
                    <a:pt x="68424" y="167486"/>
                    <a:pt x="71366" y="167486"/>
                    <a:pt x="71366" y="162584"/>
                  </a:cubicBezTo>
                  <a:cubicBezTo>
                    <a:pt x="71366" y="159888"/>
                    <a:pt x="69160" y="159888"/>
                    <a:pt x="64502" y="159888"/>
                  </a:cubicBezTo>
                  <a:cubicBezTo>
                    <a:pt x="55433" y="159888"/>
                    <a:pt x="48570" y="159888"/>
                    <a:pt x="48570" y="155476"/>
                  </a:cubicBezTo>
                  <a:cubicBezTo>
                    <a:pt x="48570" y="154005"/>
                    <a:pt x="49060" y="152779"/>
                    <a:pt x="49305" y="151309"/>
                  </a:cubicBezTo>
                  <a:lnTo>
                    <a:pt x="65973" y="84146"/>
                  </a:lnTo>
                  <a:lnTo>
                    <a:pt x="140734" y="84146"/>
                  </a:lnTo>
                  <a:cubicBezTo>
                    <a:pt x="130439" y="124836"/>
                    <a:pt x="124801" y="148122"/>
                    <a:pt x="123821" y="151799"/>
                  </a:cubicBezTo>
                  <a:cubicBezTo>
                    <a:pt x="121370" y="159643"/>
                    <a:pt x="116712" y="159888"/>
                    <a:pt x="101515" y="159888"/>
                  </a:cubicBezTo>
                  <a:cubicBezTo>
                    <a:pt x="97838" y="159888"/>
                    <a:pt x="95632" y="159888"/>
                    <a:pt x="95632" y="164790"/>
                  </a:cubicBezTo>
                  <a:cubicBezTo>
                    <a:pt x="95632" y="167486"/>
                    <a:pt x="98574" y="167486"/>
                    <a:pt x="99064" y="167486"/>
                  </a:cubicBezTo>
                  <a:cubicBezTo>
                    <a:pt x="105927" y="167486"/>
                    <a:pt x="123330" y="166751"/>
                    <a:pt x="130194" y="166751"/>
                  </a:cubicBezTo>
                  <a:cubicBezTo>
                    <a:pt x="135341" y="166751"/>
                    <a:pt x="140734" y="166996"/>
                    <a:pt x="145881" y="166996"/>
                  </a:cubicBezTo>
                  <a:cubicBezTo>
                    <a:pt x="151274" y="166996"/>
                    <a:pt x="156666" y="167486"/>
                    <a:pt x="161814" y="167486"/>
                  </a:cubicBezTo>
                  <a:cubicBezTo>
                    <a:pt x="163775" y="167486"/>
                    <a:pt x="166716" y="167486"/>
                    <a:pt x="166716" y="162584"/>
                  </a:cubicBezTo>
                  <a:cubicBezTo>
                    <a:pt x="166716" y="159888"/>
                    <a:pt x="164510" y="159888"/>
                    <a:pt x="159853" y="159888"/>
                  </a:cubicBezTo>
                  <a:cubicBezTo>
                    <a:pt x="150784" y="159888"/>
                    <a:pt x="143920" y="159888"/>
                    <a:pt x="143920" y="155476"/>
                  </a:cubicBezTo>
                  <a:cubicBezTo>
                    <a:pt x="143920" y="154005"/>
                    <a:pt x="144411" y="152779"/>
                    <a:pt x="144656" y="151309"/>
                  </a:cubicBezTo>
                  <a:lnTo>
                    <a:pt x="177746" y="18945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9CBA121B-8913-2CEF-46B0-C73D39F06FA3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11487607" y="5375182"/>
              <a:ext cx="56867" cy="245117"/>
            </a:xfrm>
            <a:custGeom>
              <a:avLst/>
              <a:gdLst>
                <a:gd name="connsiteX0" fmla="*/ 57158 w 56867"/>
                <a:gd name="connsiteY0" fmla="*/ 122630 h 245117"/>
                <a:gd name="connsiteX1" fmla="*/ 40980 w 56867"/>
                <a:gd name="connsiteY1" fmla="*/ 46153 h 245117"/>
                <a:gd name="connsiteX2" fmla="*/ 2742 w 56867"/>
                <a:gd name="connsiteY2" fmla="*/ 71 h 245117"/>
                <a:gd name="connsiteX3" fmla="*/ 291 w 56867"/>
                <a:gd name="connsiteY3" fmla="*/ 2522 h 245117"/>
                <a:gd name="connsiteX4" fmla="*/ 4948 w 56867"/>
                <a:gd name="connsiteY4" fmla="*/ 8160 h 245117"/>
                <a:gd name="connsiteX5" fmla="*/ 42941 w 56867"/>
                <a:gd name="connsiteY5" fmla="*/ 122630 h 245117"/>
                <a:gd name="connsiteX6" fmla="*/ 3477 w 56867"/>
                <a:gd name="connsiteY6" fmla="*/ 238570 h 245117"/>
                <a:gd name="connsiteX7" fmla="*/ 291 w 56867"/>
                <a:gd name="connsiteY7" fmla="*/ 242737 h 245117"/>
                <a:gd name="connsiteX8" fmla="*/ 2742 w 56867"/>
                <a:gd name="connsiteY8" fmla="*/ 245189 h 245117"/>
                <a:gd name="connsiteX9" fmla="*/ 41716 w 56867"/>
                <a:gd name="connsiteY9" fmla="*/ 197391 h 245117"/>
                <a:gd name="connsiteX10" fmla="*/ 57158 w 56867"/>
                <a:gd name="connsiteY10" fmla="*/ 122630 h 2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867" h="245117">
                  <a:moveTo>
                    <a:pt x="57158" y="122630"/>
                  </a:moveTo>
                  <a:cubicBezTo>
                    <a:pt x="57158" y="103511"/>
                    <a:pt x="54462" y="73852"/>
                    <a:pt x="40980" y="46153"/>
                  </a:cubicBezTo>
                  <a:cubicBezTo>
                    <a:pt x="26273" y="16004"/>
                    <a:pt x="5193" y="71"/>
                    <a:pt x="2742" y="71"/>
                  </a:cubicBezTo>
                  <a:cubicBezTo>
                    <a:pt x="1271" y="71"/>
                    <a:pt x="291" y="1052"/>
                    <a:pt x="291" y="2522"/>
                  </a:cubicBezTo>
                  <a:cubicBezTo>
                    <a:pt x="291" y="3258"/>
                    <a:pt x="291" y="3748"/>
                    <a:pt x="4948" y="8160"/>
                  </a:cubicBezTo>
                  <a:cubicBezTo>
                    <a:pt x="28969" y="32427"/>
                    <a:pt x="42941" y="71400"/>
                    <a:pt x="42941" y="122630"/>
                  </a:cubicBezTo>
                  <a:cubicBezTo>
                    <a:pt x="42941" y="164545"/>
                    <a:pt x="33872" y="207686"/>
                    <a:pt x="3477" y="238570"/>
                  </a:cubicBezTo>
                  <a:cubicBezTo>
                    <a:pt x="291" y="241512"/>
                    <a:pt x="291" y="242002"/>
                    <a:pt x="291" y="242737"/>
                  </a:cubicBezTo>
                  <a:cubicBezTo>
                    <a:pt x="291" y="244208"/>
                    <a:pt x="1271" y="245189"/>
                    <a:pt x="2742" y="245189"/>
                  </a:cubicBezTo>
                  <a:cubicBezTo>
                    <a:pt x="5193" y="245189"/>
                    <a:pt x="27254" y="228521"/>
                    <a:pt x="41716" y="197391"/>
                  </a:cubicBezTo>
                  <a:cubicBezTo>
                    <a:pt x="54217" y="170428"/>
                    <a:pt x="57158" y="143220"/>
                    <a:pt x="57158" y="122630"/>
                  </a:cubicBez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C4571DA3-344C-C0B2-8571-B6020217322D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10931229" y="5658663"/>
              <a:ext cx="637729" cy="9804"/>
            </a:xfrm>
            <a:custGeom>
              <a:avLst/>
              <a:gdLst>
                <a:gd name="connsiteX0" fmla="*/ 0 w 637729"/>
                <a:gd name="connsiteY0" fmla="*/ 0 h 9804"/>
                <a:gd name="connsiteX1" fmla="*/ 637729 w 637729"/>
                <a:gd name="connsiteY1" fmla="*/ 0 h 9804"/>
                <a:gd name="connsiteX2" fmla="*/ 637729 w 637729"/>
                <a:gd name="connsiteY2" fmla="*/ 9804 h 9804"/>
                <a:gd name="connsiteX3" fmla="*/ 0 w 637729"/>
                <a:gd name="connsiteY3" fmla="*/ 9804 h 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729" h="9804">
                  <a:moveTo>
                    <a:pt x="0" y="0"/>
                  </a:moveTo>
                  <a:lnTo>
                    <a:pt x="637729" y="0"/>
                  </a:lnTo>
                  <a:lnTo>
                    <a:pt x="637729" y="9804"/>
                  </a:lnTo>
                  <a:lnTo>
                    <a:pt x="0" y="9804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A655C3F0-711B-5722-2F37-4B11FC8EC902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11209016" y="5722871"/>
              <a:ext cx="90203" cy="172807"/>
            </a:xfrm>
            <a:custGeom>
              <a:avLst/>
              <a:gdLst>
                <a:gd name="connsiteX0" fmla="*/ 47342 w 90203"/>
                <a:gd name="connsiteY0" fmla="*/ 2781 h 172807"/>
                <a:gd name="connsiteX1" fmla="*/ 44156 w 90203"/>
                <a:gd name="connsiteY1" fmla="*/ 85 h 172807"/>
                <a:gd name="connsiteX2" fmla="*/ 14251 w 90203"/>
                <a:gd name="connsiteY2" fmla="*/ 2536 h 172807"/>
                <a:gd name="connsiteX3" fmla="*/ 9594 w 90203"/>
                <a:gd name="connsiteY3" fmla="*/ 7438 h 172807"/>
                <a:gd name="connsiteX4" fmla="*/ 15477 w 90203"/>
                <a:gd name="connsiteY4" fmla="*/ 10380 h 172807"/>
                <a:gd name="connsiteX5" fmla="*/ 27733 w 90203"/>
                <a:gd name="connsiteY5" fmla="*/ 14547 h 172807"/>
                <a:gd name="connsiteX6" fmla="*/ 24301 w 90203"/>
                <a:gd name="connsiteY6" fmla="*/ 29744 h 172807"/>
                <a:gd name="connsiteX7" fmla="*/ 4201 w 90203"/>
                <a:gd name="connsiteY7" fmla="*/ 109652 h 172807"/>
                <a:gd name="connsiteX8" fmla="*/ 280 w 90203"/>
                <a:gd name="connsiteY8" fmla="*/ 134409 h 172807"/>
                <a:gd name="connsiteX9" fmla="*/ 31409 w 90203"/>
                <a:gd name="connsiteY9" fmla="*/ 172893 h 172807"/>
                <a:gd name="connsiteX10" fmla="*/ 90483 w 90203"/>
                <a:gd name="connsiteY10" fmla="*/ 101073 h 172807"/>
                <a:gd name="connsiteX11" fmla="*/ 57882 w 90203"/>
                <a:gd name="connsiteY11" fmla="*/ 61854 h 172807"/>
                <a:gd name="connsiteX12" fmla="*/ 29203 w 90203"/>
                <a:gd name="connsiteY12" fmla="*/ 76561 h 172807"/>
                <a:gd name="connsiteX13" fmla="*/ 47342 w 90203"/>
                <a:gd name="connsiteY13" fmla="*/ 2781 h 172807"/>
                <a:gd name="connsiteX14" fmla="*/ 24301 w 90203"/>
                <a:gd name="connsiteY14" fmla="*/ 95435 h 172807"/>
                <a:gd name="connsiteX15" fmla="*/ 27978 w 90203"/>
                <a:gd name="connsiteY15" fmla="*/ 86856 h 172807"/>
                <a:gd name="connsiteX16" fmla="*/ 57392 w 90203"/>
                <a:gd name="connsiteY16" fmla="*/ 67247 h 172807"/>
                <a:gd name="connsiteX17" fmla="*/ 72834 w 90203"/>
                <a:gd name="connsiteY17" fmla="*/ 90288 h 172807"/>
                <a:gd name="connsiteX18" fmla="*/ 60333 w 90203"/>
                <a:gd name="connsiteY18" fmla="*/ 142253 h 172807"/>
                <a:gd name="connsiteX19" fmla="*/ 31409 w 90203"/>
                <a:gd name="connsiteY19" fmla="*/ 167500 h 172807"/>
                <a:gd name="connsiteX20" fmla="*/ 14987 w 90203"/>
                <a:gd name="connsiteY20" fmla="*/ 142743 h 172807"/>
                <a:gd name="connsiteX21" fmla="*/ 18908 w 90203"/>
                <a:gd name="connsiteY21" fmla="*/ 117986 h 172807"/>
                <a:gd name="connsiteX22" fmla="*/ 24301 w 90203"/>
                <a:gd name="connsiteY22" fmla="*/ 95435 h 1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203" h="172807">
                  <a:moveTo>
                    <a:pt x="47342" y="2781"/>
                  </a:moveTo>
                  <a:cubicBezTo>
                    <a:pt x="47342" y="2536"/>
                    <a:pt x="47342" y="85"/>
                    <a:pt x="44156" y="85"/>
                  </a:cubicBezTo>
                  <a:cubicBezTo>
                    <a:pt x="38518" y="85"/>
                    <a:pt x="20624" y="2046"/>
                    <a:pt x="14251" y="2536"/>
                  </a:cubicBezTo>
                  <a:cubicBezTo>
                    <a:pt x="12290" y="2781"/>
                    <a:pt x="9594" y="3026"/>
                    <a:pt x="9594" y="7438"/>
                  </a:cubicBezTo>
                  <a:cubicBezTo>
                    <a:pt x="9594" y="10380"/>
                    <a:pt x="11800" y="10380"/>
                    <a:pt x="15477" y="10380"/>
                  </a:cubicBezTo>
                  <a:cubicBezTo>
                    <a:pt x="27242" y="10380"/>
                    <a:pt x="27733" y="12096"/>
                    <a:pt x="27733" y="14547"/>
                  </a:cubicBezTo>
                  <a:cubicBezTo>
                    <a:pt x="27733" y="16263"/>
                    <a:pt x="25527" y="24597"/>
                    <a:pt x="24301" y="29744"/>
                  </a:cubicBezTo>
                  <a:lnTo>
                    <a:pt x="4201" y="109652"/>
                  </a:lnTo>
                  <a:cubicBezTo>
                    <a:pt x="1260" y="121908"/>
                    <a:pt x="280" y="125830"/>
                    <a:pt x="280" y="134409"/>
                  </a:cubicBezTo>
                  <a:cubicBezTo>
                    <a:pt x="280" y="157695"/>
                    <a:pt x="13271" y="172893"/>
                    <a:pt x="31409" y="172893"/>
                  </a:cubicBezTo>
                  <a:cubicBezTo>
                    <a:pt x="60333" y="172893"/>
                    <a:pt x="90483" y="136370"/>
                    <a:pt x="90483" y="101073"/>
                  </a:cubicBezTo>
                  <a:cubicBezTo>
                    <a:pt x="90483" y="78767"/>
                    <a:pt x="77491" y="61854"/>
                    <a:pt x="57882" y="61854"/>
                  </a:cubicBezTo>
                  <a:cubicBezTo>
                    <a:pt x="46607" y="61854"/>
                    <a:pt x="36557" y="68963"/>
                    <a:pt x="29203" y="76561"/>
                  </a:cubicBezTo>
                  <a:lnTo>
                    <a:pt x="47342" y="2781"/>
                  </a:lnTo>
                  <a:close/>
                  <a:moveTo>
                    <a:pt x="24301" y="95435"/>
                  </a:moveTo>
                  <a:cubicBezTo>
                    <a:pt x="25772" y="90043"/>
                    <a:pt x="25772" y="89553"/>
                    <a:pt x="27978" y="86856"/>
                  </a:cubicBezTo>
                  <a:cubicBezTo>
                    <a:pt x="39989" y="70924"/>
                    <a:pt x="51019" y="67247"/>
                    <a:pt x="57392" y="67247"/>
                  </a:cubicBezTo>
                  <a:cubicBezTo>
                    <a:pt x="66216" y="67247"/>
                    <a:pt x="72834" y="74600"/>
                    <a:pt x="72834" y="90288"/>
                  </a:cubicBezTo>
                  <a:cubicBezTo>
                    <a:pt x="72834" y="104750"/>
                    <a:pt x="64745" y="132938"/>
                    <a:pt x="60333" y="142253"/>
                  </a:cubicBezTo>
                  <a:cubicBezTo>
                    <a:pt x="52244" y="158676"/>
                    <a:pt x="40969" y="167500"/>
                    <a:pt x="31409" y="167500"/>
                  </a:cubicBezTo>
                  <a:cubicBezTo>
                    <a:pt x="23075" y="167500"/>
                    <a:pt x="14987" y="160882"/>
                    <a:pt x="14987" y="142743"/>
                  </a:cubicBezTo>
                  <a:cubicBezTo>
                    <a:pt x="14987" y="138086"/>
                    <a:pt x="14987" y="133429"/>
                    <a:pt x="18908" y="117986"/>
                  </a:cubicBezTo>
                  <a:lnTo>
                    <a:pt x="24301" y="95435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82B734F5-2B49-02D9-F8CD-D1E8B4647D5C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11680185" y="5634886"/>
              <a:ext cx="163002" cy="57357"/>
            </a:xfrm>
            <a:custGeom>
              <a:avLst/>
              <a:gdLst>
                <a:gd name="connsiteX0" fmla="*/ 154968 w 163002"/>
                <a:gd name="connsiteY0" fmla="*/ 9883 h 57357"/>
                <a:gd name="connsiteX1" fmla="*/ 163302 w 163002"/>
                <a:gd name="connsiteY1" fmla="*/ 4980 h 57357"/>
                <a:gd name="connsiteX2" fmla="*/ 155213 w 163002"/>
                <a:gd name="connsiteY2" fmla="*/ 78 h 57357"/>
                <a:gd name="connsiteX3" fmla="*/ 8387 w 163002"/>
                <a:gd name="connsiteY3" fmla="*/ 78 h 57357"/>
                <a:gd name="connsiteX4" fmla="*/ 299 w 163002"/>
                <a:gd name="connsiteY4" fmla="*/ 4980 h 57357"/>
                <a:gd name="connsiteX5" fmla="*/ 8633 w 163002"/>
                <a:gd name="connsiteY5" fmla="*/ 9883 h 57357"/>
                <a:gd name="connsiteX6" fmla="*/ 154968 w 163002"/>
                <a:gd name="connsiteY6" fmla="*/ 9883 h 57357"/>
                <a:gd name="connsiteX7" fmla="*/ 155213 w 163002"/>
                <a:gd name="connsiteY7" fmla="*/ 57435 h 57357"/>
                <a:gd name="connsiteX8" fmla="*/ 163302 w 163002"/>
                <a:gd name="connsiteY8" fmla="*/ 52533 h 57357"/>
                <a:gd name="connsiteX9" fmla="*/ 154968 w 163002"/>
                <a:gd name="connsiteY9" fmla="*/ 47631 h 57357"/>
                <a:gd name="connsiteX10" fmla="*/ 8633 w 163002"/>
                <a:gd name="connsiteY10" fmla="*/ 47631 h 57357"/>
                <a:gd name="connsiteX11" fmla="*/ 299 w 163002"/>
                <a:gd name="connsiteY11" fmla="*/ 52533 h 57357"/>
                <a:gd name="connsiteX12" fmla="*/ 8387 w 163002"/>
                <a:gd name="connsiteY12" fmla="*/ 57435 h 57357"/>
                <a:gd name="connsiteX13" fmla="*/ 155213 w 163002"/>
                <a:gd name="connsiteY13" fmla="*/ 57435 h 5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002" h="57357">
                  <a:moveTo>
                    <a:pt x="154968" y="9883"/>
                  </a:moveTo>
                  <a:cubicBezTo>
                    <a:pt x="158644" y="9883"/>
                    <a:pt x="163302" y="9883"/>
                    <a:pt x="163302" y="4980"/>
                  </a:cubicBezTo>
                  <a:cubicBezTo>
                    <a:pt x="163302" y="78"/>
                    <a:pt x="158644" y="78"/>
                    <a:pt x="155213" y="78"/>
                  </a:cubicBezTo>
                  <a:lnTo>
                    <a:pt x="8387" y="78"/>
                  </a:lnTo>
                  <a:cubicBezTo>
                    <a:pt x="4956" y="78"/>
                    <a:pt x="299" y="78"/>
                    <a:pt x="299" y="4980"/>
                  </a:cubicBezTo>
                  <a:cubicBezTo>
                    <a:pt x="299" y="9883"/>
                    <a:pt x="4956" y="9883"/>
                    <a:pt x="8633" y="9883"/>
                  </a:cubicBezTo>
                  <a:lnTo>
                    <a:pt x="154968" y="9883"/>
                  </a:lnTo>
                  <a:close/>
                  <a:moveTo>
                    <a:pt x="155213" y="57435"/>
                  </a:moveTo>
                  <a:cubicBezTo>
                    <a:pt x="158644" y="57435"/>
                    <a:pt x="163302" y="57435"/>
                    <a:pt x="163302" y="52533"/>
                  </a:cubicBezTo>
                  <a:cubicBezTo>
                    <a:pt x="163302" y="47631"/>
                    <a:pt x="158644" y="47631"/>
                    <a:pt x="154968" y="47631"/>
                  </a:cubicBezTo>
                  <a:lnTo>
                    <a:pt x="8633" y="47631"/>
                  </a:lnTo>
                  <a:cubicBezTo>
                    <a:pt x="4956" y="47631"/>
                    <a:pt x="299" y="47631"/>
                    <a:pt x="299" y="52533"/>
                  </a:cubicBezTo>
                  <a:cubicBezTo>
                    <a:pt x="299" y="57435"/>
                    <a:pt x="4956" y="57435"/>
                    <a:pt x="8387" y="57435"/>
                  </a:cubicBezTo>
                  <a:lnTo>
                    <a:pt x="155213" y="57435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61372DAF-6A12-38E4-7A86-CE887FE2900A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11932056" y="5558900"/>
              <a:ext cx="108586" cy="165944"/>
            </a:xfrm>
            <a:custGeom>
              <a:avLst/>
              <a:gdLst>
                <a:gd name="connsiteX0" fmla="*/ 65510 w 108586"/>
                <a:gd name="connsiteY0" fmla="*/ 125578 h 165944"/>
                <a:gd name="connsiteX1" fmla="*/ 65510 w 108586"/>
                <a:gd name="connsiteY1" fmla="*/ 146903 h 165944"/>
                <a:gd name="connsiteX2" fmla="*/ 46881 w 108586"/>
                <a:gd name="connsiteY2" fmla="*/ 158424 h 165944"/>
                <a:gd name="connsiteX3" fmla="*/ 41734 w 108586"/>
                <a:gd name="connsiteY3" fmla="*/ 158424 h 165944"/>
                <a:gd name="connsiteX4" fmla="*/ 41734 w 108586"/>
                <a:gd name="connsiteY4" fmla="*/ 166022 h 165944"/>
                <a:gd name="connsiteX5" fmla="*/ 74825 w 108586"/>
                <a:gd name="connsiteY5" fmla="*/ 165287 h 165944"/>
                <a:gd name="connsiteX6" fmla="*/ 108161 w 108586"/>
                <a:gd name="connsiteY6" fmla="*/ 166022 h 165944"/>
                <a:gd name="connsiteX7" fmla="*/ 108161 w 108586"/>
                <a:gd name="connsiteY7" fmla="*/ 158424 h 165944"/>
                <a:gd name="connsiteX8" fmla="*/ 103013 w 108586"/>
                <a:gd name="connsiteY8" fmla="*/ 158424 h 165944"/>
                <a:gd name="connsiteX9" fmla="*/ 84384 w 108586"/>
                <a:gd name="connsiteY9" fmla="*/ 146903 h 165944"/>
                <a:gd name="connsiteX10" fmla="*/ 84384 w 108586"/>
                <a:gd name="connsiteY10" fmla="*/ 125578 h 165944"/>
                <a:gd name="connsiteX11" fmla="*/ 108896 w 108586"/>
                <a:gd name="connsiteY11" fmla="*/ 125578 h 165944"/>
                <a:gd name="connsiteX12" fmla="*/ 108896 w 108586"/>
                <a:gd name="connsiteY12" fmla="*/ 117979 h 165944"/>
                <a:gd name="connsiteX13" fmla="*/ 84384 w 108586"/>
                <a:gd name="connsiteY13" fmla="*/ 117979 h 165944"/>
                <a:gd name="connsiteX14" fmla="*/ 84384 w 108586"/>
                <a:gd name="connsiteY14" fmla="*/ 6451 h 165944"/>
                <a:gd name="connsiteX15" fmla="*/ 80462 w 108586"/>
                <a:gd name="connsiteY15" fmla="*/ 78 h 165944"/>
                <a:gd name="connsiteX16" fmla="*/ 75560 w 108586"/>
                <a:gd name="connsiteY16" fmla="*/ 3019 h 165944"/>
                <a:gd name="connsiteX17" fmla="*/ 309 w 108586"/>
                <a:gd name="connsiteY17" fmla="*/ 117979 h 165944"/>
                <a:gd name="connsiteX18" fmla="*/ 309 w 108586"/>
                <a:gd name="connsiteY18" fmla="*/ 125578 h 165944"/>
                <a:gd name="connsiteX19" fmla="*/ 65510 w 108586"/>
                <a:gd name="connsiteY19" fmla="*/ 125578 h 165944"/>
                <a:gd name="connsiteX20" fmla="*/ 66981 w 108586"/>
                <a:gd name="connsiteY20" fmla="*/ 117979 h 165944"/>
                <a:gd name="connsiteX21" fmla="*/ 7172 w 108586"/>
                <a:gd name="connsiteY21" fmla="*/ 117979 h 165944"/>
                <a:gd name="connsiteX22" fmla="*/ 66981 w 108586"/>
                <a:gd name="connsiteY22" fmla="*/ 26551 h 165944"/>
                <a:gd name="connsiteX23" fmla="*/ 66981 w 108586"/>
                <a:gd name="connsiteY23" fmla="*/ 117979 h 16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8586" h="165944">
                  <a:moveTo>
                    <a:pt x="65510" y="125578"/>
                  </a:moveTo>
                  <a:lnTo>
                    <a:pt x="65510" y="146903"/>
                  </a:lnTo>
                  <a:cubicBezTo>
                    <a:pt x="65510" y="155727"/>
                    <a:pt x="65020" y="158424"/>
                    <a:pt x="46881" y="158424"/>
                  </a:cubicBezTo>
                  <a:lnTo>
                    <a:pt x="41734" y="158424"/>
                  </a:lnTo>
                  <a:lnTo>
                    <a:pt x="41734" y="166022"/>
                  </a:lnTo>
                  <a:cubicBezTo>
                    <a:pt x="51784" y="165287"/>
                    <a:pt x="64530" y="165287"/>
                    <a:pt x="74825" y="165287"/>
                  </a:cubicBezTo>
                  <a:cubicBezTo>
                    <a:pt x="85120" y="165287"/>
                    <a:pt x="98111" y="165287"/>
                    <a:pt x="108161" y="166022"/>
                  </a:cubicBezTo>
                  <a:lnTo>
                    <a:pt x="108161" y="158424"/>
                  </a:lnTo>
                  <a:lnTo>
                    <a:pt x="103013" y="158424"/>
                  </a:lnTo>
                  <a:cubicBezTo>
                    <a:pt x="84875" y="158424"/>
                    <a:pt x="84384" y="155727"/>
                    <a:pt x="84384" y="146903"/>
                  </a:cubicBezTo>
                  <a:lnTo>
                    <a:pt x="84384" y="125578"/>
                  </a:lnTo>
                  <a:lnTo>
                    <a:pt x="108896" y="125578"/>
                  </a:lnTo>
                  <a:lnTo>
                    <a:pt x="108896" y="117979"/>
                  </a:lnTo>
                  <a:lnTo>
                    <a:pt x="84384" y="117979"/>
                  </a:lnTo>
                  <a:lnTo>
                    <a:pt x="84384" y="6451"/>
                  </a:lnTo>
                  <a:cubicBezTo>
                    <a:pt x="84384" y="1549"/>
                    <a:pt x="84384" y="78"/>
                    <a:pt x="80462" y="78"/>
                  </a:cubicBezTo>
                  <a:cubicBezTo>
                    <a:pt x="78256" y="78"/>
                    <a:pt x="77521" y="78"/>
                    <a:pt x="75560" y="3019"/>
                  </a:cubicBezTo>
                  <a:lnTo>
                    <a:pt x="309" y="117979"/>
                  </a:lnTo>
                  <a:lnTo>
                    <a:pt x="309" y="125578"/>
                  </a:lnTo>
                  <a:lnTo>
                    <a:pt x="65510" y="125578"/>
                  </a:lnTo>
                  <a:close/>
                  <a:moveTo>
                    <a:pt x="66981" y="117979"/>
                  </a:moveTo>
                  <a:lnTo>
                    <a:pt x="7172" y="117979"/>
                  </a:lnTo>
                  <a:lnTo>
                    <a:pt x="66981" y="26551"/>
                  </a:lnTo>
                  <a:lnTo>
                    <a:pt x="66981" y="117979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FFF97BC2-90EA-8950-0DF9-C73C42EA6852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12058046" y="5550566"/>
              <a:ext cx="100498" cy="177219"/>
            </a:xfrm>
            <a:custGeom>
              <a:avLst/>
              <a:gdLst>
                <a:gd name="connsiteX0" fmla="*/ 54730 w 100498"/>
                <a:gd name="connsiteY0" fmla="*/ 67240 h 177219"/>
                <a:gd name="connsiteX1" fmla="*/ 314 w 100498"/>
                <a:gd name="connsiteY1" fmla="*/ 136118 h 177219"/>
                <a:gd name="connsiteX2" fmla="*/ 39043 w 100498"/>
                <a:gd name="connsiteY2" fmla="*/ 177298 h 177219"/>
                <a:gd name="connsiteX3" fmla="*/ 88066 w 100498"/>
                <a:gd name="connsiteY3" fmla="*/ 104988 h 177219"/>
                <a:gd name="connsiteX4" fmla="*/ 69927 w 100498"/>
                <a:gd name="connsiteY4" fmla="*/ 59396 h 177219"/>
                <a:gd name="connsiteX5" fmla="*/ 46641 w 100498"/>
                <a:gd name="connsiteY5" fmla="*/ 19197 h 177219"/>
                <a:gd name="connsiteX6" fmla="*/ 60123 w 100498"/>
                <a:gd name="connsiteY6" fmla="*/ 7922 h 177219"/>
                <a:gd name="connsiteX7" fmla="*/ 77526 w 100498"/>
                <a:gd name="connsiteY7" fmla="*/ 14540 h 177219"/>
                <a:gd name="connsiteX8" fmla="*/ 91007 w 100498"/>
                <a:gd name="connsiteY8" fmla="*/ 20668 h 177219"/>
                <a:gd name="connsiteX9" fmla="*/ 100812 w 100498"/>
                <a:gd name="connsiteY9" fmla="*/ 10863 h 177219"/>
                <a:gd name="connsiteX10" fmla="*/ 88066 w 100498"/>
                <a:gd name="connsiteY10" fmla="*/ 2774 h 177219"/>
                <a:gd name="connsiteX11" fmla="*/ 67966 w 100498"/>
                <a:gd name="connsiteY11" fmla="*/ 78 h 177219"/>
                <a:gd name="connsiteX12" fmla="*/ 40023 w 100498"/>
                <a:gd name="connsiteY12" fmla="*/ 25325 h 177219"/>
                <a:gd name="connsiteX13" fmla="*/ 54730 w 100498"/>
                <a:gd name="connsiteY13" fmla="*/ 67240 h 177219"/>
                <a:gd name="connsiteX14" fmla="*/ 57672 w 100498"/>
                <a:gd name="connsiteY14" fmla="*/ 72633 h 177219"/>
                <a:gd name="connsiteX15" fmla="*/ 71153 w 100498"/>
                <a:gd name="connsiteY15" fmla="*/ 114793 h 177219"/>
                <a:gd name="connsiteX16" fmla="*/ 39043 w 100498"/>
                <a:gd name="connsiteY16" fmla="*/ 171905 h 177219"/>
                <a:gd name="connsiteX17" fmla="*/ 15511 w 100498"/>
                <a:gd name="connsiteY17" fmla="*/ 142981 h 177219"/>
                <a:gd name="connsiteX18" fmla="*/ 57672 w 100498"/>
                <a:gd name="connsiteY18" fmla="*/ 72633 h 17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498" h="177219">
                  <a:moveTo>
                    <a:pt x="54730" y="67240"/>
                  </a:moveTo>
                  <a:cubicBezTo>
                    <a:pt x="24090" y="74594"/>
                    <a:pt x="314" y="106459"/>
                    <a:pt x="314" y="136118"/>
                  </a:cubicBezTo>
                  <a:cubicBezTo>
                    <a:pt x="314" y="159649"/>
                    <a:pt x="16002" y="177298"/>
                    <a:pt x="39043" y="177298"/>
                  </a:cubicBezTo>
                  <a:cubicBezTo>
                    <a:pt x="67721" y="177298"/>
                    <a:pt x="88066" y="138814"/>
                    <a:pt x="88066" y="104988"/>
                  </a:cubicBezTo>
                  <a:cubicBezTo>
                    <a:pt x="88066" y="82683"/>
                    <a:pt x="78261" y="70427"/>
                    <a:pt x="69927" y="59396"/>
                  </a:cubicBezTo>
                  <a:cubicBezTo>
                    <a:pt x="61103" y="48366"/>
                    <a:pt x="46641" y="29982"/>
                    <a:pt x="46641" y="19197"/>
                  </a:cubicBezTo>
                  <a:cubicBezTo>
                    <a:pt x="46641" y="13805"/>
                    <a:pt x="51544" y="7922"/>
                    <a:pt x="60123" y="7922"/>
                  </a:cubicBezTo>
                  <a:cubicBezTo>
                    <a:pt x="67476" y="7922"/>
                    <a:pt x="72379" y="11108"/>
                    <a:pt x="77526" y="14540"/>
                  </a:cubicBezTo>
                  <a:cubicBezTo>
                    <a:pt x="82428" y="17481"/>
                    <a:pt x="87331" y="20668"/>
                    <a:pt x="91007" y="20668"/>
                  </a:cubicBezTo>
                  <a:cubicBezTo>
                    <a:pt x="97135" y="20668"/>
                    <a:pt x="100812" y="14785"/>
                    <a:pt x="100812" y="10863"/>
                  </a:cubicBezTo>
                  <a:cubicBezTo>
                    <a:pt x="100812" y="5471"/>
                    <a:pt x="96890" y="4735"/>
                    <a:pt x="88066" y="2774"/>
                  </a:cubicBezTo>
                  <a:cubicBezTo>
                    <a:pt x="75320" y="78"/>
                    <a:pt x="71888" y="78"/>
                    <a:pt x="67966" y="78"/>
                  </a:cubicBezTo>
                  <a:cubicBezTo>
                    <a:pt x="48847" y="78"/>
                    <a:pt x="40023" y="10618"/>
                    <a:pt x="40023" y="25325"/>
                  </a:cubicBezTo>
                  <a:cubicBezTo>
                    <a:pt x="40023" y="38561"/>
                    <a:pt x="47131" y="52288"/>
                    <a:pt x="54730" y="67240"/>
                  </a:cubicBezTo>
                  <a:close/>
                  <a:moveTo>
                    <a:pt x="57672" y="72633"/>
                  </a:moveTo>
                  <a:cubicBezTo>
                    <a:pt x="63799" y="83908"/>
                    <a:pt x="71153" y="97144"/>
                    <a:pt x="71153" y="114793"/>
                  </a:cubicBezTo>
                  <a:cubicBezTo>
                    <a:pt x="71153" y="130971"/>
                    <a:pt x="61839" y="171905"/>
                    <a:pt x="39043" y="171905"/>
                  </a:cubicBezTo>
                  <a:cubicBezTo>
                    <a:pt x="25561" y="171905"/>
                    <a:pt x="15511" y="161610"/>
                    <a:pt x="15511" y="142981"/>
                  </a:cubicBezTo>
                  <a:cubicBezTo>
                    <a:pt x="15511" y="127539"/>
                    <a:pt x="24581" y="81457"/>
                    <a:pt x="57672" y="72633"/>
                  </a:cubicBez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343EB4C-F7E4-2792-D3FD-D82CE70DB751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12190236" y="5541006"/>
              <a:ext cx="56867" cy="245117"/>
            </a:xfrm>
            <a:custGeom>
              <a:avLst/>
              <a:gdLst>
                <a:gd name="connsiteX0" fmla="*/ 57186 w 56867"/>
                <a:gd name="connsiteY0" fmla="*/ 242744 h 245117"/>
                <a:gd name="connsiteX1" fmla="*/ 53019 w 56867"/>
                <a:gd name="connsiteY1" fmla="*/ 237352 h 245117"/>
                <a:gd name="connsiteX2" fmla="*/ 14536 w 56867"/>
                <a:gd name="connsiteY2" fmla="*/ 122637 h 245117"/>
                <a:gd name="connsiteX3" fmla="*/ 54000 w 56867"/>
                <a:gd name="connsiteY3" fmla="*/ 6696 h 245117"/>
                <a:gd name="connsiteX4" fmla="*/ 57186 w 56867"/>
                <a:gd name="connsiteY4" fmla="*/ 2529 h 245117"/>
                <a:gd name="connsiteX5" fmla="*/ 54735 w 56867"/>
                <a:gd name="connsiteY5" fmla="*/ 78 h 245117"/>
                <a:gd name="connsiteX6" fmla="*/ 15761 w 56867"/>
                <a:gd name="connsiteY6" fmla="*/ 47876 h 245117"/>
                <a:gd name="connsiteX7" fmla="*/ 319 w 56867"/>
                <a:gd name="connsiteY7" fmla="*/ 122637 h 245117"/>
                <a:gd name="connsiteX8" fmla="*/ 16497 w 56867"/>
                <a:gd name="connsiteY8" fmla="*/ 199113 h 245117"/>
                <a:gd name="connsiteX9" fmla="*/ 54735 w 56867"/>
                <a:gd name="connsiteY9" fmla="*/ 245195 h 245117"/>
                <a:gd name="connsiteX10" fmla="*/ 57186 w 56867"/>
                <a:gd name="connsiteY10" fmla="*/ 242744 h 2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867" h="245117">
                  <a:moveTo>
                    <a:pt x="57186" y="242744"/>
                  </a:moveTo>
                  <a:cubicBezTo>
                    <a:pt x="57186" y="242009"/>
                    <a:pt x="57186" y="241519"/>
                    <a:pt x="53019" y="237352"/>
                  </a:cubicBezTo>
                  <a:cubicBezTo>
                    <a:pt x="22379" y="206467"/>
                    <a:pt x="14536" y="160140"/>
                    <a:pt x="14536" y="122637"/>
                  </a:cubicBezTo>
                  <a:cubicBezTo>
                    <a:pt x="14536" y="79986"/>
                    <a:pt x="23850" y="37336"/>
                    <a:pt x="54000" y="6696"/>
                  </a:cubicBezTo>
                  <a:cubicBezTo>
                    <a:pt x="57186" y="3755"/>
                    <a:pt x="57186" y="3264"/>
                    <a:pt x="57186" y="2529"/>
                  </a:cubicBezTo>
                  <a:cubicBezTo>
                    <a:pt x="57186" y="813"/>
                    <a:pt x="56206" y="78"/>
                    <a:pt x="54735" y="78"/>
                  </a:cubicBezTo>
                  <a:cubicBezTo>
                    <a:pt x="52284" y="78"/>
                    <a:pt x="30223" y="16746"/>
                    <a:pt x="15761" y="47876"/>
                  </a:cubicBezTo>
                  <a:cubicBezTo>
                    <a:pt x="3260" y="74839"/>
                    <a:pt x="319" y="102047"/>
                    <a:pt x="319" y="122637"/>
                  </a:cubicBezTo>
                  <a:cubicBezTo>
                    <a:pt x="319" y="141756"/>
                    <a:pt x="3015" y="171415"/>
                    <a:pt x="16497" y="199113"/>
                  </a:cubicBezTo>
                  <a:cubicBezTo>
                    <a:pt x="31204" y="229263"/>
                    <a:pt x="52284" y="245195"/>
                    <a:pt x="54735" y="245195"/>
                  </a:cubicBezTo>
                  <a:cubicBezTo>
                    <a:pt x="56206" y="245195"/>
                    <a:pt x="57186" y="244460"/>
                    <a:pt x="57186" y="242744"/>
                  </a:cubicBez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936420AE-75CB-8BE7-8BC4-CA36DB037467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12270852" y="5557429"/>
              <a:ext cx="206388" cy="167415"/>
            </a:xfrm>
            <a:custGeom>
              <a:avLst/>
              <a:gdLst>
                <a:gd name="connsiteX0" fmla="*/ 177788 w 206388"/>
                <a:gd name="connsiteY0" fmla="*/ 18952 h 167415"/>
                <a:gd name="connsiteX1" fmla="*/ 198377 w 206388"/>
                <a:gd name="connsiteY1" fmla="*/ 7677 h 167415"/>
                <a:gd name="connsiteX2" fmla="*/ 206711 w 206388"/>
                <a:gd name="connsiteY2" fmla="*/ 2774 h 167415"/>
                <a:gd name="connsiteX3" fmla="*/ 203280 w 206388"/>
                <a:gd name="connsiteY3" fmla="*/ 78 h 167415"/>
                <a:gd name="connsiteX4" fmla="*/ 171905 w 206388"/>
                <a:gd name="connsiteY4" fmla="*/ 813 h 167415"/>
                <a:gd name="connsiteX5" fmla="*/ 140285 w 206388"/>
                <a:gd name="connsiteY5" fmla="*/ 78 h 167415"/>
                <a:gd name="connsiteX6" fmla="*/ 135627 w 206388"/>
                <a:gd name="connsiteY6" fmla="*/ 4980 h 167415"/>
                <a:gd name="connsiteX7" fmla="*/ 142491 w 206388"/>
                <a:gd name="connsiteY7" fmla="*/ 7677 h 167415"/>
                <a:gd name="connsiteX8" fmla="*/ 151805 w 206388"/>
                <a:gd name="connsiteY8" fmla="*/ 8167 h 167415"/>
                <a:gd name="connsiteX9" fmla="*/ 158423 w 206388"/>
                <a:gd name="connsiteY9" fmla="*/ 12089 h 167415"/>
                <a:gd name="connsiteX10" fmla="*/ 157443 w 206388"/>
                <a:gd name="connsiteY10" fmla="*/ 16746 h 167415"/>
                <a:gd name="connsiteX11" fmla="*/ 142736 w 206388"/>
                <a:gd name="connsiteY11" fmla="*/ 76555 h 167415"/>
                <a:gd name="connsiteX12" fmla="*/ 67975 w 206388"/>
                <a:gd name="connsiteY12" fmla="*/ 76555 h 167415"/>
                <a:gd name="connsiteX13" fmla="*/ 82437 w 206388"/>
                <a:gd name="connsiteY13" fmla="*/ 18952 h 167415"/>
                <a:gd name="connsiteX14" fmla="*/ 103027 w 206388"/>
                <a:gd name="connsiteY14" fmla="*/ 7677 h 167415"/>
                <a:gd name="connsiteX15" fmla="*/ 111361 w 206388"/>
                <a:gd name="connsiteY15" fmla="*/ 2774 h 167415"/>
                <a:gd name="connsiteX16" fmla="*/ 107929 w 206388"/>
                <a:gd name="connsiteY16" fmla="*/ 78 h 167415"/>
                <a:gd name="connsiteX17" fmla="*/ 76554 w 206388"/>
                <a:gd name="connsiteY17" fmla="*/ 813 h 167415"/>
                <a:gd name="connsiteX18" fmla="*/ 44934 w 206388"/>
                <a:gd name="connsiteY18" fmla="*/ 78 h 167415"/>
                <a:gd name="connsiteX19" fmla="*/ 40277 w 206388"/>
                <a:gd name="connsiteY19" fmla="*/ 4980 h 167415"/>
                <a:gd name="connsiteX20" fmla="*/ 47140 w 206388"/>
                <a:gd name="connsiteY20" fmla="*/ 7677 h 167415"/>
                <a:gd name="connsiteX21" fmla="*/ 56455 w 206388"/>
                <a:gd name="connsiteY21" fmla="*/ 8167 h 167415"/>
                <a:gd name="connsiteX22" fmla="*/ 63073 w 206388"/>
                <a:gd name="connsiteY22" fmla="*/ 12089 h 167415"/>
                <a:gd name="connsiteX23" fmla="*/ 62092 w 206388"/>
                <a:gd name="connsiteY23" fmla="*/ 16746 h 167415"/>
                <a:gd name="connsiteX24" fmla="*/ 29247 w 206388"/>
                <a:gd name="connsiteY24" fmla="*/ 148374 h 167415"/>
                <a:gd name="connsiteX25" fmla="*/ 6941 w 206388"/>
                <a:gd name="connsiteY25" fmla="*/ 159894 h 167415"/>
                <a:gd name="connsiteX26" fmla="*/ 323 w 206388"/>
                <a:gd name="connsiteY26" fmla="*/ 164797 h 167415"/>
                <a:gd name="connsiteX27" fmla="*/ 3754 w 206388"/>
                <a:gd name="connsiteY27" fmla="*/ 167493 h 167415"/>
                <a:gd name="connsiteX28" fmla="*/ 34884 w 206388"/>
                <a:gd name="connsiteY28" fmla="*/ 166758 h 167415"/>
                <a:gd name="connsiteX29" fmla="*/ 50572 w 206388"/>
                <a:gd name="connsiteY29" fmla="*/ 167003 h 167415"/>
                <a:gd name="connsiteX30" fmla="*/ 66504 w 206388"/>
                <a:gd name="connsiteY30" fmla="*/ 167493 h 167415"/>
                <a:gd name="connsiteX31" fmla="*/ 71407 w 206388"/>
                <a:gd name="connsiteY31" fmla="*/ 162591 h 167415"/>
                <a:gd name="connsiteX32" fmla="*/ 64543 w 206388"/>
                <a:gd name="connsiteY32" fmla="*/ 159894 h 167415"/>
                <a:gd name="connsiteX33" fmla="*/ 48611 w 206388"/>
                <a:gd name="connsiteY33" fmla="*/ 155482 h 167415"/>
                <a:gd name="connsiteX34" fmla="*/ 49346 w 206388"/>
                <a:gd name="connsiteY34" fmla="*/ 151315 h 167415"/>
                <a:gd name="connsiteX35" fmla="*/ 66014 w 206388"/>
                <a:gd name="connsiteY35" fmla="*/ 84153 h 167415"/>
                <a:gd name="connsiteX36" fmla="*/ 140775 w 206388"/>
                <a:gd name="connsiteY36" fmla="*/ 84153 h 167415"/>
                <a:gd name="connsiteX37" fmla="*/ 123862 w 206388"/>
                <a:gd name="connsiteY37" fmla="*/ 151806 h 167415"/>
                <a:gd name="connsiteX38" fmla="*/ 101556 w 206388"/>
                <a:gd name="connsiteY38" fmla="*/ 159894 h 167415"/>
                <a:gd name="connsiteX39" fmla="*/ 95673 w 206388"/>
                <a:gd name="connsiteY39" fmla="*/ 164797 h 167415"/>
                <a:gd name="connsiteX40" fmla="*/ 99105 w 206388"/>
                <a:gd name="connsiteY40" fmla="*/ 167493 h 167415"/>
                <a:gd name="connsiteX41" fmla="*/ 130235 w 206388"/>
                <a:gd name="connsiteY41" fmla="*/ 166758 h 167415"/>
                <a:gd name="connsiteX42" fmla="*/ 145922 w 206388"/>
                <a:gd name="connsiteY42" fmla="*/ 167003 h 167415"/>
                <a:gd name="connsiteX43" fmla="*/ 161855 w 206388"/>
                <a:gd name="connsiteY43" fmla="*/ 167493 h 167415"/>
                <a:gd name="connsiteX44" fmla="*/ 166757 w 206388"/>
                <a:gd name="connsiteY44" fmla="*/ 162591 h 167415"/>
                <a:gd name="connsiteX45" fmla="*/ 159894 w 206388"/>
                <a:gd name="connsiteY45" fmla="*/ 159894 h 167415"/>
                <a:gd name="connsiteX46" fmla="*/ 143961 w 206388"/>
                <a:gd name="connsiteY46" fmla="*/ 155482 h 167415"/>
                <a:gd name="connsiteX47" fmla="*/ 144697 w 206388"/>
                <a:gd name="connsiteY47" fmla="*/ 151315 h 167415"/>
                <a:gd name="connsiteX48" fmla="*/ 177788 w 206388"/>
                <a:gd name="connsiteY48" fmla="*/ 18952 h 16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06388" h="167415">
                  <a:moveTo>
                    <a:pt x="177788" y="18952"/>
                  </a:moveTo>
                  <a:cubicBezTo>
                    <a:pt x="179994" y="10128"/>
                    <a:pt x="180484" y="7677"/>
                    <a:pt x="198377" y="7677"/>
                  </a:cubicBezTo>
                  <a:cubicBezTo>
                    <a:pt x="204750" y="7677"/>
                    <a:pt x="206711" y="7677"/>
                    <a:pt x="206711" y="2774"/>
                  </a:cubicBezTo>
                  <a:cubicBezTo>
                    <a:pt x="206711" y="78"/>
                    <a:pt x="204015" y="78"/>
                    <a:pt x="203280" y="78"/>
                  </a:cubicBezTo>
                  <a:cubicBezTo>
                    <a:pt x="196416" y="78"/>
                    <a:pt x="178768" y="813"/>
                    <a:pt x="171905" y="813"/>
                  </a:cubicBezTo>
                  <a:cubicBezTo>
                    <a:pt x="164796" y="813"/>
                    <a:pt x="147393" y="78"/>
                    <a:pt x="140285" y="78"/>
                  </a:cubicBezTo>
                  <a:cubicBezTo>
                    <a:pt x="138324" y="78"/>
                    <a:pt x="135627" y="78"/>
                    <a:pt x="135627" y="4980"/>
                  </a:cubicBezTo>
                  <a:cubicBezTo>
                    <a:pt x="135627" y="7677"/>
                    <a:pt x="137833" y="7677"/>
                    <a:pt x="142491" y="7677"/>
                  </a:cubicBezTo>
                  <a:cubicBezTo>
                    <a:pt x="142981" y="7677"/>
                    <a:pt x="147638" y="7677"/>
                    <a:pt x="151805" y="8167"/>
                  </a:cubicBezTo>
                  <a:cubicBezTo>
                    <a:pt x="156217" y="8657"/>
                    <a:pt x="158423" y="8902"/>
                    <a:pt x="158423" y="12089"/>
                  </a:cubicBezTo>
                  <a:cubicBezTo>
                    <a:pt x="158423" y="13069"/>
                    <a:pt x="158178" y="13559"/>
                    <a:pt x="157443" y="16746"/>
                  </a:cubicBezTo>
                  <a:lnTo>
                    <a:pt x="142736" y="76555"/>
                  </a:lnTo>
                  <a:lnTo>
                    <a:pt x="67975" y="76555"/>
                  </a:lnTo>
                  <a:lnTo>
                    <a:pt x="82437" y="18952"/>
                  </a:lnTo>
                  <a:cubicBezTo>
                    <a:pt x="84643" y="10128"/>
                    <a:pt x="85378" y="7677"/>
                    <a:pt x="103027" y="7677"/>
                  </a:cubicBezTo>
                  <a:cubicBezTo>
                    <a:pt x="109400" y="7677"/>
                    <a:pt x="111361" y="7677"/>
                    <a:pt x="111361" y="2774"/>
                  </a:cubicBezTo>
                  <a:cubicBezTo>
                    <a:pt x="111361" y="78"/>
                    <a:pt x="108665" y="78"/>
                    <a:pt x="107929" y="78"/>
                  </a:cubicBezTo>
                  <a:cubicBezTo>
                    <a:pt x="101066" y="78"/>
                    <a:pt x="83417" y="813"/>
                    <a:pt x="76554" y="813"/>
                  </a:cubicBezTo>
                  <a:cubicBezTo>
                    <a:pt x="69446" y="813"/>
                    <a:pt x="52042" y="78"/>
                    <a:pt x="44934" y="78"/>
                  </a:cubicBezTo>
                  <a:cubicBezTo>
                    <a:pt x="42973" y="78"/>
                    <a:pt x="40277" y="78"/>
                    <a:pt x="40277" y="4980"/>
                  </a:cubicBezTo>
                  <a:cubicBezTo>
                    <a:pt x="40277" y="7677"/>
                    <a:pt x="42483" y="7677"/>
                    <a:pt x="47140" y="7677"/>
                  </a:cubicBezTo>
                  <a:cubicBezTo>
                    <a:pt x="47630" y="7677"/>
                    <a:pt x="52288" y="7677"/>
                    <a:pt x="56455" y="8167"/>
                  </a:cubicBezTo>
                  <a:cubicBezTo>
                    <a:pt x="60867" y="8657"/>
                    <a:pt x="63073" y="8902"/>
                    <a:pt x="63073" y="12089"/>
                  </a:cubicBezTo>
                  <a:cubicBezTo>
                    <a:pt x="63073" y="13069"/>
                    <a:pt x="62828" y="13805"/>
                    <a:pt x="62092" y="16746"/>
                  </a:cubicBezTo>
                  <a:lnTo>
                    <a:pt x="29247" y="148374"/>
                  </a:lnTo>
                  <a:cubicBezTo>
                    <a:pt x="26795" y="157934"/>
                    <a:pt x="26305" y="159894"/>
                    <a:pt x="6941" y="159894"/>
                  </a:cubicBezTo>
                  <a:cubicBezTo>
                    <a:pt x="2529" y="159894"/>
                    <a:pt x="323" y="159894"/>
                    <a:pt x="323" y="164797"/>
                  </a:cubicBezTo>
                  <a:cubicBezTo>
                    <a:pt x="323" y="167493"/>
                    <a:pt x="3264" y="167493"/>
                    <a:pt x="3754" y="167493"/>
                  </a:cubicBezTo>
                  <a:cubicBezTo>
                    <a:pt x="10618" y="167493"/>
                    <a:pt x="28021" y="166758"/>
                    <a:pt x="34884" y="166758"/>
                  </a:cubicBezTo>
                  <a:cubicBezTo>
                    <a:pt x="40032" y="166758"/>
                    <a:pt x="45424" y="167003"/>
                    <a:pt x="50572" y="167003"/>
                  </a:cubicBezTo>
                  <a:cubicBezTo>
                    <a:pt x="55964" y="167003"/>
                    <a:pt x="61357" y="167493"/>
                    <a:pt x="66504" y="167493"/>
                  </a:cubicBezTo>
                  <a:cubicBezTo>
                    <a:pt x="68465" y="167493"/>
                    <a:pt x="71407" y="167493"/>
                    <a:pt x="71407" y="162591"/>
                  </a:cubicBezTo>
                  <a:cubicBezTo>
                    <a:pt x="71407" y="159894"/>
                    <a:pt x="69201" y="159894"/>
                    <a:pt x="64543" y="159894"/>
                  </a:cubicBezTo>
                  <a:cubicBezTo>
                    <a:pt x="55474" y="159894"/>
                    <a:pt x="48611" y="159894"/>
                    <a:pt x="48611" y="155482"/>
                  </a:cubicBezTo>
                  <a:cubicBezTo>
                    <a:pt x="48611" y="154012"/>
                    <a:pt x="49101" y="152786"/>
                    <a:pt x="49346" y="151315"/>
                  </a:cubicBezTo>
                  <a:lnTo>
                    <a:pt x="66014" y="84153"/>
                  </a:lnTo>
                  <a:lnTo>
                    <a:pt x="140775" y="84153"/>
                  </a:lnTo>
                  <a:cubicBezTo>
                    <a:pt x="130480" y="124843"/>
                    <a:pt x="124842" y="148129"/>
                    <a:pt x="123862" y="151806"/>
                  </a:cubicBezTo>
                  <a:cubicBezTo>
                    <a:pt x="121411" y="159649"/>
                    <a:pt x="116753" y="159894"/>
                    <a:pt x="101556" y="159894"/>
                  </a:cubicBezTo>
                  <a:cubicBezTo>
                    <a:pt x="97879" y="159894"/>
                    <a:pt x="95673" y="159894"/>
                    <a:pt x="95673" y="164797"/>
                  </a:cubicBezTo>
                  <a:cubicBezTo>
                    <a:pt x="95673" y="167493"/>
                    <a:pt x="98615" y="167493"/>
                    <a:pt x="99105" y="167493"/>
                  </a:cubicBezTo>
                  <a:cubicBezTo>
                    <a:pt x="105968" y="167493"/>
                    <a:pt x="123372" y="166758"/>
                    <a:pt x="130235" y="166758"/>
                  </a:cubicBezTo>
                  <a:cubicBezTo>
                    <a:pt x="135382" y="166758"/>
                    <a:pt x="140775" y="167003"/>
                    <a:pt x="145922" y="167003"/>
                  </a:cubicBezTo>
                  <a:cubicBezTo>
                    <a:pt x="151315" y="167003"/>
                    <a:pt x="156708" y="167493"/>
                    <a:pt x="161855" y="167493"/>
                  </a:cubicBezTo>
                  <a:cubicBezTo>
                    <a:pt x="163816" y="167493"/>
                    <a:pt x="166757" y="167493"/>
                    <a:pt x="166757" y="162591"/>
                  </a:cubicBezTo>
                  <a:cubicBezTo>
                    <a:pt x="166757" y="159894"/>
                    <a:pt x="164551" y="159894"/>
                    <a:pt x="159894" y="159894"/>
                  </a:cubicBezTo>
                  <a:cubicBezTo>
                    <a:pt x="150825" y="159894"/>
                    <a:pt x="143961" y="159894"/>
                    <a:pt x="143961" y="155482"/>
                  </a:cubicBezTo>
                  <a:cubicBezTo>
                    <a:pt x="143961" y="154012"/>
                    <a:pt x="144452" y="152786"/>
                    <a:pt x="144697" y="151315"/>
                  </a:cubicBezTo>
                  <a:lnTo>
                    <a:pt x="177788" y="18952"/>
                  </a:ln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EA29BFA8-ACA9-92AF-78A2-67FBB56D6A1B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12498933" y="5541006"/>
              <a:ext cx="56867" cy="245117"/>
            </a:xfrm>
            <a:custGeom>
              <a:avLst/>
              <a:gdLst>
                <a:gd name="connsiteX0" fmla="*/ 57199 w 56867"/>
                <a:gd name="connsiteY0" fmla="*/ 122637 h 245117"/>
                <a:gd name="connsiteX1" fmla="*/ 41021 w 56867"/>
                <a:gd name="connsiteY1" fmla="*/ 46160 h 245117"/>
                <a:gd name="connsiteX2" fmla="*/ 2783 w 56867"/>
                <a:gd name="connsiteY2" fmla="*/ 78 h 245117"/>
                <a:gd name="connsiteX3" fmla="*/ 332 w 56867"/>
                <a:gd name="connsiteY3" fmla="*/ 2529 h 245117"/>
                <a:gd name="connsiteX4" fmla="*/ 4989 w 56867"/>
                <a:gd name="connsiteY4" fmla="*/ 8167 h 245117"/>
                <a:gd name="connsiteX5" fmla="*/ 42982 w 56867"/>
                <a:gd name="connsiteY5" fmla="*/ 122637 h 245117"/>
                <a:gd name="connsiteX6" fmla="*/ 3518 w 56867"/>
                <a:gd name="connsiteY6" fmla="*/ 238577 h 245117"/>
                <a:gd name="connsiteX7" fmla="*/ 332 w 56867"/>
                <a:gd name="connsiteY7" fmla="*/ 242744 h 245117"/>
                <a:gd name="connsiteX8" fmla="*/ 2783 w 56867"/>
                <a:gd name="connsiteY8" fmla="*/ 245195 h 245117"/>
                <a:gd name="connsiteX9" fmla="*/ 41757 w 56867"/>
                <a:gd name="connsiteY9" fmla="*/ 197397 h 245117"/>
                <a:gd name="connsiteX10" fmla="*/ 57199 w 56867"/>
                <a:gd name="connsiteY10" fmla="*/ 122637 h 2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867" h="245117">
                  <a:moveTo>
                    <a:pt x="57199" y="122637"/>
                  </a:moveTo>
                  <a:cubicBezTo>
                    <a:pt x="57199" y="103517"/>
                    <a:pt x="54503" y="73858"/>
                    <a:pt x="41021" y="46160"/>
                  </a:cubicBezTo>
                  <a:cubicBezTo>
                    <a:pt x="26314" y="16011"/>
                    <a:pt x="5234" y="78"/>
                    <a:pt x="2783" y="78"/>
                  </a:cubicBezTo>
                  <a:cubicBezTo>
                    <a:pt x="1312" y="78"/>
                    <a:pt x="332" y="1058"/>
                    <a:pt x="332" y="2529"/>
                  </a:cubicBezTo>
                  <a:cubicBezTo>
                    <a:pt x="332" y="3264"/>
                    <a:pt x="332" y="3755"/>
                    <a:pt x="4989" y="8167"/>
                  </a:cubicBezTo>
                  <a:cubicBezTo>
                    <a:pt x="29011" y="32433"/>
                    <a:pt x="42982" y="71407"/>
                    <a:pt x="42982" y="122637"/>
                  </a:cubicBezTo>
                  <a:cubicBezTo>
                    <a:pt x="42982" y="164552"/>
                    <a:pt x="33913" y="207692"/>
                    <a:pt x="3518" y="238577"/>
                  </a:cubicBezTo>
                  <a:cubicBezTo>
                    <a:pt x="332" y="241519"/>
                    <a:pt x="332" y="242009"/>
                    <a:pt x="332" y="242744"/>
                  </a:cubicBezTo>
                  <a:cubicBezTo>
                    <a:pt x="332" y="244215"/>
                    <a:pt x="1312" y="245195"/>
                    <a:pt x="2783" y="245195"/>
                  </a:cubicBezTo>
                  <a:cubicBezTo>
                    <a:pt x="5234" y="245195"/>
                    <a:pt x="27295" y="228527"/>
                    <a:pt x="41757" y="197397"/>
                  </a:cubicBezTo>
                  <a:cubicBezTo>
                    <a:pt x="54258" y="170435"/>
                    <a:pt x="57199" y="143227"/>
                    <a:pt x="57199" y="122637"/>
                  </a:cubicBezTo>
                  <a:close/>
                </a:path>
              </a:pathLst>
            </a:custGeom>
            <a:solidFill>
              <a:srgbClr val="000000"/>
            </a:solidFill>
            <a:ln w="245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1A86ACC2-0BCE-D840-5CEB-661B8847FAED}"/>
              </a:ext>
            </a:extLst>
          </p:cNvPr>
          <p:cNvSpPr/>
          <p:nvPr/>
        </p:nvSpPr>
        <p:spPr bwMode="auto">
          <a:xfrm rot="21101385">
            <a:off x="247956" y="2861158"/>
            <a:ext cx="2981489" cy="2901937"/>
          </a:xfrm>
          <a:prstGeom prst="parallelogram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  <a:scene3d>
            <a:camera prst="orthographicFront">
              <a:rot lat="1188340" lon="7176403" rev="20670000"/>
            </a:camera>
            <a:lightRig rig="threePt" dir="t">
              <a:rot lat="0" lon="0" rev="6000000"/>
            </a:lightRig>
          </a:scene3d>
          <a:sp3d extrusionH="635000" contourW="12700" prstMaterial="powder">
            <a:extrusionClr>
              <a:schemeClr val="bg1">
                <a:lumMod val="85000"/>
              </a:schemeClr>
            </a:extrusionClr>
            <a:contourClr>
              <a:schemeClr val="bg1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194"/>
          </a:p>
        </p:txBody>
      </p:sp>
      <p:sp>
        <p:nvSpPr>
          <p:cNvPr id="31" name="Forme libre 30">
            <a:extLst>
              <a:ext uri="{FF2B5EF4-FFF2-40B4-BE49-F238E27FC236}">
                <a16:creationId xmlns:a16="http://schemas.microsoft.com/office/drawing/2014/main" id="{EC20EA9D-4DF1-53DF-CE85-CBA6400D8164}"/>
              </a:ext>
            </a:extLst>
          </p:cNvPr>
          <p:cNvSpPr/>
          <p:nvPr/>
        </p:nvSpPr>
        <p:spPr>
          <a:xfrm>
            <a:off x="1647169" y="3845935"/>
            <a:ext cx="1704153" cy="676656"/>
          </a:xfrm>
          <a:custGeom>
            <a:avLst/>
            <a:gdLst>
              <a:gd name="connsiteX0" fmla="*/ 0 w 1760220"/>
              <a:gd name="connsiteY0" fmla="*/ 548640 h 726948"/>
              <a:gd name="connsiteX1" fmla="*/ 530352 w 1760220"/>
              <a:gd name="connsiteY1" fmla="*/ 726948 h 726948"/>
              <a:gd name="connsiteX2" fmla="*/ 1760220 w 1760220"/>
              <a:gd name="connsiteY2" fmla="*/ 187452 h 726948"/>
              <a:gd name="connsiteX3" fmla="*/ 1257300 w 1760220"/>
              <a:gd name="connsiteY3" fmla="*/ 0 h 726948"/>
              <a:gd name="connsiteX4" fmla="*/ 0 w 1760220"/>
              <a:gd name="connsiteY4" fmla="*/ 548640 h 726948"/>
              <a:gd name="connsiteX0" fmla="*/ 0 w 1760220"/>
              <a:gd name="connsiteY0" fmla="*/ 548640 h 690372"/>
              <a:gd name="connsiteX1" fmla="*/ 457796 w 1760220"/>
              <a:gd name="connsiteY1" fmla="*/ 690372 h 690372"/>
              <a:gd name="connsiteX2" fmla="*/ 1760220 w 1760220"/>
              <a:gd name="connsiteY2" fmla="*/ 187452 h 690372"/>
              <a:gd name="connsiteX3" fmla="*/ 1257300 w 1760220"/>
              <a:gd name="connsiteY3" fmla="*/ 0 h 690372"/>
              <a:gd name="connsiteX4" fmla="*/ 0 w 1760220"/>
              <a:gd name="connsiteY4" fmla="*/ 548640 h 690372"/>
              <a:gd name="connsiteX0" fmla="*/ 0 w 1745709"/>
              <a:gd name="connsiteY0" fmla="*/ 548640 h 690372"/>
              <a:gd name="connsiteX1" fmla="*/ 457796 w 1745709"/>
              <a:gd name="connsiteY1" fmla="*/ 690372 h 690372"/>
              <a:gd name="connsiteX2" fmla="*/ 1745709 w 1745709"/>
              <a:gd name="connsiteY2" fmla="*/ 128016 h 690372"/>
              <a:gd name="connsiteX3" fmla="*/ 1257300 w 1745709"/>
              <a:gd name="connsiteY3" fmla="*/ 0 h 690372"/>
              <a:gd name="connsiteX4" fmla="*/ 0 w 1745709"/>
              <a:gd name="connsiteY4" fmla="*/ 548640 h 690372"/>
              <a:gd name="connsiteX0" fmla="*/ 0 w 1745709"/>
              <a:gd name="connsiteY0" fmla="*/ 530352 h 672084"/>
              <a:gd name="connsiteX1" fmla="*/ 457796 w 1745709"/>
              <a:gd name="connsiteY1" fmla="*/ 672084 h 672084"/>
              <a:gd name="connsiteX2" fmla="*/ 1745709 w 1745709"/>
              <a:gd name="connsiteY2" fmla="*/ 109728 h 672084"/>
              <a:gd name="connsiteX3" fmla="*/ 1310508 w 1745709"/>
              <a:gd name="connsiteY3" fmla="*/ 0 h 672084"/>
              <a:gd name="connsiteX4" fmla="*/ 0 w 1745709"/>
              <a:gd name="connsiteY4" fmla="*/ 530352 h 672084"/>
              <a:gd name="connsiteX0" fmla="*/ 0 w 1755383"/>
              <a:gd name="connsiteY0" fmla="*/ 530352 h 672084"/>
              <a:gd name="connsiteX1" fmla="*/ 457796 w 1755383"/>
              <a:gd name="connsiteY1" fmla="*/ 672084 h 672084"/>
              <a:gd name="connsiteX2" fmla="*/ 1755383 w 1755383"/>
              <a:gd name="connsiteY2" fmla="*/ 141732 h 672084"/>
              <a:gd name="connsiteX3" fmla="*/ 1310508 w 1755383"/>
              <a:gd name="connsiteY3" fmla="*/ 0 h 672084"/>
              <a:gd name="connsiteX4" fmla="*/ 0 w 1755383"/>
              <a:gd name="connsiteY4" fmla="*/ 530352 h 672084"/>
              <a:gd name="connsiteX0" fmla="*/ 0 w 1823102"/>
              <a:gd name="connsiteY0" fmla="*/ 530352 h 672084"/>
              <a:gd name="connsiteX1" fmla="*/ 457796 w 1823102"/>
              <a:gd name="connsiteY1" fmla="*/ 672084 h 672084"/>
              <a:gd name="connsiteX2" fmla="*/ 1823102 w 1823102"/>
              <a:gd name="connsiteY2" fmla="*/ 146304 h 672084"/>
              <a:gd name="connsiteX3" fmla="*/ 1310508 w 1823102"/>
              <a:gd name="connsiteY3" fmla="*/ 0 h 672084"/>
              <a:gd name="connsiteX4" fmla="*/ 0 w 1823102"/>
              <a:gd name="connsiteY4" fmla="*/ 530352 h 672084"/>
              <a:gd name="connsiteX0" fmla="*/ 0 w 1823102"/>
              <a:gd name="connsiteY0" fmla="*/ 530352 h 676656"/>
              <a:gd name="connsiteX1" fmla="*/ 535189 w 1823102"/>
              <a:gd name="connsiteY1" fmla="*/ 676656 h 676656"/>
              <a:gd name="connsiteX2" fmla="*/ 1823102 w 1823102"/>
              <a:gd name="connsiteY2" fmla="*/ 146304 h 676656"/>
              <a:gd name="connsiteX3" fmla="*/ 1310508 w 1823102"/>
              <a:gd name="connsiteY3" fmla="*/ 0 h 676656"/>
              <a:gd name="connsiteX4" fmla="*/ 0 w 1823102"/>
              <a:gd name="connsiteY4" fmla="*/ 530352 h 676656"/>
              <a:gd name="connsiteX0" fmla="*/ 0 w 1802948"/>
              <a:gd name="connsiteY0" fmla="*/ 524002 h 676656"/>
              <a:gd name="connsiteX1" fmla="*/ 515035 w 1802948"/>
              <a:gd name="connsiteY1" fmla="*/ 676656 h 676656"/>
              <a:gd name="connsiteX2" fmla="*/ 1802948 w 1802948"/>
              <a:gd name="connsiteY2" fmla="*/ 146304 h 676656"/>
              <a:gd name="connsiteX3" fmla="*/ 1290354 w 1802948"/>
              <a:gd name="connsiteY3" fmla="*/ 0 h 676656"/>
              <a:gd name="connsiteX4" fmla="*/ 0 w 1802948"/>
              <a:gd name="connsiteY4" fmla="*/ 524002 h 676656"/>
              <a:gd name="connsiteX0" fmla="*/ 0 w 1802948"/>
              <a:gd name="connsiteY0" fmla="*/ 524002 h 676656"/>
              <a:gd name="connsiteX1" fmla="*/ 515035 w 1802948"/>
              <a:gd name="connsiteY1" fmla="*/ 676656 h 676656"/>
              <a:gd name="connsiteX2" fmla="*/ 1802948 w 1802948"/>
              <a:gd name="connsiteY2" fmla="*/ 146304 h 676656"/>
              <a:gd name="connsiteX3" fmla="*/ 1300431 w 1802948"/>
              <a:gd name="connsiteY3" fmla="*/ 0 h 676656"/>
              <a:gd name="connsiteX4" fmla="*/ 0 w 1802948"/>
              <a:gd name="connsiteY4" fmla="*/ 524002 h 676656"/>
              <a:gd name="connsiteX0" fmla="*/ 0 w 1802948"/>
              <a:gd name="connsiteY0" fmla="*/ 524002 h 676656"/>
              <a:gd name="connsiteX1" fmla="*/ 504958 w 1802948"/>
              <a:gd name="connsiteY1" fmla="*/ 676656 h 676656"/>
              <a:gd name="connsiteX2" fmla="*/ 1802948 w 1802948"/>
              <a:gd name="connsiteY2" fmla="*/ 146304 h 676656"/>
              <a:gd name="connsiteX3" fmla="*/ 1300431 w 1802948"/>
              <a:gd name="connsiteY3" fmla="*/ 0 h 676656"/>
              <a:gd name="connsiteX4" fmla="*/ 0 w 1802948"/>
              <a:gd name="connsiteY4" fmla="*/ 524002 h 6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2948" h="676656">
                <a:moveTo>
                  <a:pt x="0" y="524002"/>
                </a:moveTo>
                <a:lnTo>
                  <a:pt x="504958" y="676656"/>
                </a:lnTo>
                <a:lnTo>
                  <a:pt x="1802948" y="146304"/>
                </a:lnTo>
                <a:lnTo>
                  <a:pt x="1300431" y="0"/>
                </a:lnTo>
                <a:lnTo>
                  <a:pt x="0" y="524002"/>
                </a:lnTo>
                <a:close/>
              </a:path>
            </a:pathLst>
          </a:custGeom>
          <a:noFill/>
          <a:ln w="158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CFC7613-2820-5B0F-459E-D3F4C794EBC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4321" y="3124783"/>
            <a:ext cx="1000935" cy="34394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D2B327D-3AE2-76C0-42EB-A19318084245}"/>
              </a:ext>
            </a:extLst>
          </p:cNvPr>
          <p:cNvCxnSpPr/>
          <p:nvPr/>
        </p:nvCxnSpPr>
        <p:spPr bwMode="auto">
          <a:xfrm flipH="1" flipV="1">
            <a:off x="413581" y="5611082"/>
            <a:ext cx="1242233" cy="42598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634FD4EF-2F86-8CAC-BD7D-05ACA532155A}"/>
              </a:ext>
            </a:extLst>
          </p:cNvPr>
          <p:cNvCxnSpPr/>
          <p:nvPr/>
        </p:nvCxnSpPr>
        <p:spPr bwMode="auto">
          <a:xfrm flipH="1" flipV="1">
            <a:off x="1731448" y="2520066"/>
            <a:ext cx="1242233" cy="42598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0" name="Groupe 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 title="IguanaTex Vector Display">
            <a:extLst>
              <a:ext uri="{FF2B5EF4-FFF2-40B4-BE49-F238E27FC236}">
                <a16:creationId xmlns:a16="http://schemas.microsoft.com/office/drawing/2014/main" id="{A789E609-D3F6-9EA6-A6C5-26DE9A5BC7D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 rot="20136216">
            <a:off x="1981200" y="2870200"/>
            <a:ext cx="407257" cy="305443"/>
            <a:chOff x="9704555" y="5175839"/>
            <a:chExt cx="386861" cy="279618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EF7B085-960C-C5B5-25F3-F1A5A06C54A3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9704555" y="5175839"/>
              <a:ext cx="229916" cy="228902"/>
            </a:xfrm>
            <a:custGeom>
              <a:avLst/>
              <a:gdLst>
                <a:gd name="connsiteX0" fmla="*/ 136487 w 229916"/>
                <a:gd name="connsiteY0" fmla="*/ 23743 h 228902"/>
                <a:gd name="connsiteX1" fmla="*/ 144264 w 229916"/>
                <a:gd name="connsiteY1" fmla="*/ 11232 h 228902"/>
                <a:gd name="connsiteX2" fmla="*/ 165565 w 229916"/>
                <a:gd name="connsiteY2" fmla="*/ 10556 h 228902"/>
                <a:gd name="connsiteX3" fmla="*/ 214929 w 229916"/>
                <a:gd name="connsiteY3" fmla="*/ 38282 h 228902"/>
                <a:gd name="connsiteX4" fmla="*/ 212224 w 229916"/>
                <a:gd name="connsiteY4" fmla="*/ 65331 h 228902"/>
                <a:gd name="connsiteX5" fmla="*/ 211210 w 229916"/>
                <a:gd name="connsiteY5" fmla="*/ 71755 h 228902"/>
                <a:gd name="connsiteX6" fmla="*/ 215267 w 229916"/>
                <a:gd name="connsiteY6" fmla="*/ 76150 h 228902"/>
                <a:gd name="connsiteX7" fmla="*/ 220339 w 229916"/>
                <a:gd name="connsiteY7" fmla="*/ 68374 h 228902"/>
                <a:gd name="connsiteX8" fmla="*/ 229468 w 229916"/>
                <a:gd name="connsiteY8" fmla="*/ 9542 h 228902"/>
                <a:gd name="connsiteX9" fmla="*/ 230144 w 229916"/>
                <a:gd name="connsiteY9" fmla="*/ 3794 h 228902"/>
                <a:gd name="connsiteX10" fmla="*/ 221015 w 229916"/>
                <a:gd name="connsiteY10" fmla="*/ 75 h 228902"/>
                <a:gd name="connsiteX11" fmla="*/ 33362 w 229916"/>
                <a:gd name="connsiteY11" fmla="*/ 75 h 228902"/>
                <a:gd name="connsiteX12" fmla="*/ 22543 w 229916"/>
                <a:gd name="connsiteY12" fmla="*/ 6837 h 228902"/>
                <a:gd name="connsiteX13" fmla="*/ 2256 w 229916"/>
                <a:gd name="connsiteY13" fmla="*/ 66345 h 228902"/>
                <a:gd name="connsiteX14" fmla="*/ 227 w 229916"/>
                <a:gd name="connsiteY14" fmla="*/ 72431 h 228902"/>
                <a:gd name="connsiteX15" fmla="*/ 4285 w 229916"/>
                <a:gd name="connsiteY15" fmla="*/ 76150 h 228902"/>
                <a:gd name="connsiteX16" fmla="*/ 10033 w 229916"/>
                <a:gd name="connsiteY16" fmla="*/ 69050 h 228902"/>
                <a:gd name="connsiteX17" fmla="*/ 87122 w 229916"/>
                <a:gd name="connsiteY17" fmla="*/ 10556 h 228902"/>
                <a:gd name="connsiteX18" fmla="*/ 100309 w 229916"/>
                <a:gd name="connsiteY18" fmla="*/ 10556 h 228902"/>
                <a:gd name="connsiteX19" fmla="*/ 109776 w 229916"/>
                <a:gd name="connsiteY19" fmla="*/ 14614 h 228902"/>
                <a:gd name="connsiteX20" fmla="*/ 108424 w 229916"/>
                <a:gd name="connsiteY20" fmla="*/ 21714 h 228902"/>
                <a:gd name="connsiteX21" fmla="*/ 63116 w 229916"/>
                <a:gd name="connsiteY21" fmla="*/ 202266 h 228902"/>
                <a:gd name="connsiteX22" fmla="*/ 22881 w 229916"/>
                <a:gd name="connsiteY22" fmla="*/ 218496 h 228902"/>
                <a:gd name="connsiteX23" fmla="*/ 8680 w 229916"/>
                <a:gd name="connsiteY23" fmla="*/ 224920 h 228902"/>
                <a:gd name="connsiteX24" fmla="*/ 14428 w 229916"/>
                <a:gd name="connsiteY24" fmla="*/ 228977 h 228902"/>
                <a:gd name="connsiteX25" fmla="*/ 42153 w 229916"/>
                <a:gd name="connsiteY25" fmla="*/ 228301 h 228902"/>
                <a:gd name="connsiteX26" fmla="*/ 70893 w 229916"/>
                <a:gd name="connsiteY26" fmla="*/ 227963 h 228902"/>
                <a:gd name="connsiteX27" fmla="*/ 98956 w 229916"/>
                <a:gd name="connsiteY27" fmla="*/ 228301 h 228902"/>
                <a:gd name="connsiteX28" fmla="*/ 128372 w 229916"/>
                <a:gd name="connsiteY28" fmla="*/ 228977 h 228902"/>
                <a:gd name="connsiteX29" fmla="*/ 135811 w 229916"/>
                <a:gd name="connsiteY29" fmla="*/ 222215 h 228902"/>
                <a:gd name="connsiteX30" fmla="*/ 124315 w 229916"/>
                <a:gd name="connsiteY30" fmla="*/ 218496 h 228902"/>
                <a:gd name="connsiteX31" fmla="*/ 102676 w 229916"/>
                <a:gd name="connsiteY31" fmla="*/ 217820 h 228902"/>
                <a:gd name="connsiteX32" fmla="*/ 90165 w 229916"/>
                <a:gd name="connsiteY32" fmla="*/ 210381 h 228902"/>
                <a:gd name="connsiteX33" fmla="*/ 91518 w 229916"/>
                <a:gd name="connsiteY33" fmla="*/ 203281 h 228902"/>
                <a:gd name="connsiteX34" fmla="*/ 136487 w 229916"/>
                <a:gd name="connsiteY34" fmla="*/ 23743 h 22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9916" h="228902">
                  <a:moveTo>
                    <a:pt x="136487" y="23743"/>
                  </a:moveTo>
                  <a:cubicBezTo>
                    <a:pt x="138854" y="14275"/>
                    <a:pt x="140206" y="12247"/>
                    <a:pt x="144264" y="11232"/>
                  </a:cubicBezTo>
                  <a:cubicBezTo>
                    <a:pt x="147307" y="10556"/>
                    <a:pt x="158464" y="10556"/>
                    <a:pt x="165565" y="10556"/>
                  </a:cubicBezTo>
                  <a:cubicBezTo>
                    <a:pt x="199714" y="10556"/>
                    <a:pt x="214929" y="11909"/>
                    <a:pt x="214929" y="38282"/>
                  </a:cubicBezTo>
                  <a:cubicBezTo>
                    <a:pt x="214929" y="43353"/>
                    <a:pt x="213577" y="56540"/>
                    <a:pt x="212224" y="65331"/>
                  </a:cubicBezTo>
                  <a:cubicBezTo>
                    <a:pt x="211886" y="66683"/>
                    <a:pt x="211210" y="70740"/>
                    <a:pt x="211210" y="71755"/>
                  </a:cubicBezTo>
                  <a:cubicBezTo>
                    <a:pt x="211210" y="73783"/>
                    <a:pt x="212224" y="76150"/>
                    <a:pt x="215267" y="76150"/>
                  </a:cubicBezTo>
                  <a:cubicBezTo>
                    <a:pt x="218986" y="76150"/>
                    <a:pt x="219663" y="73445"/>
                    <a:pt x="220339" y="68374"/>
                  </a:cubicBezTo>
                  <a:lnTo>
                    <a:pt x="229468" y="9542"/>
                  </a:lnTo>
                  <a:cubicBezTo>
                    <a:pt x="229806" y="8189"/>
                    <a:pt x="230144" y="4808"/>
                    <a:pt x="230144" y="3794"/>
                  </a:cubicBezTo>
                  <a:cubicBezTo>
                    <a:pt x="230144" y="75"/>
                    <a:pt x="226763" y="75"/>
                    <a:pt x="221015" y="75"/>
                  </a:cubicBezTo>
                  <a:lnTo>
                    <a:pt x="33362" y="75"/>
                  </a:lnTo>
                  <a:cubicBezTo>
                    <a:pt x="25248" y="75"/>
                    <a:pt x="24910" y="413"/>
                    <a:pt x="22543" y="6837"/>
                  </a:cubicBezTo>
                  <a:lnTo>
                    <a:pt x="2256" y="66345"/>
                  </a:lnTo>
                  <a:cubicBezTo>
                    <a:pt x="1918" y="67021"/>
                    <a:pt x="227" y="71755"/>
                    <a:pt x="227" y="72431"/>
                  </a:cubicBezTo>
                  <a:cubicBezTo>
                    <a:pt x="227" y="74460"/>
                    <a:pt x="1918" y="76150"/>
                    <a:pt x="4285" y="76150"/>
                  </a:cubicBezTo>
                  <a:cubicBezTo>
                    <a:pt x="7666" y="76150"/>
                    <a:pt x="8004" y="74460"/>
                    <a:pt x="10033" y="69050"/>
                  </a:cubicBezTo>
                  <a:cubicBezTo>
                    <a:pt x="28291" y="16642"/>
                    <a:pt x="37082" y="10556"/>
                    <a:pt x="87122" y="10556"/>
                  </a:cubicBezTo>
                  <a:lnTo>
                    <a:pt x="100309" y="10556"/>
                  </a:lnTo>
                  <a:cubicBezTo>
                    <a:pt x="109776" y="10556"/>
                    <a:pt x="109776" y="11909"/>
                    <a:pt x="109776" y="14614"/>
                  </a:cubicBezTo>
                  <a:cubicBezTo>
                    <a:pt x="109776" y="16642"/>
                    <a:pt x="108762" y="20700"/>
                    <a:pt x="108424" y="21714"/>
                  </a:cubicBezTo>
                  <a:lnTo>
                    <a:pt x="63116" y="202266"/>
                  </a:lnTo>
                  <a:cubicBezTo>
                    <a:pt x="60073" y="214777"/>
                    <a:pt x="59059" y="218496"/>
                    <a:pt x="22881" y="218496"/>
                  </a:cubicBezTo>
                  <a:cubicBezTo>
                    <a:pt x="10709" y="218496"/>
                    <a:pt x="8680" y="218496"/>
                    <a:pt x="8680" y="224920"/>
                  </a:cubicBezTo>
                  <a:cubicBezTo>
                    <a:pt x="8680" y="228977"/>
                    <a:pt x="12399" y="228977"/>
                    <a:pt x="14428" y="228977"/>
                  </a:cubicBezTo>
                  <a:cubicBezTo>
                    <a:pt x="23557" y="228977"/>
                    <a:pt x="33024" y="228301"/>
                    <a:pt x="42153" y="228301"/>
                  </a:cubicBezTo>
                  <a:cubicBezTo>
                    <a:pt x="51621" y="228301"/>
                    <a:pt x="61426" y="227963"/>
                    <a:pt x="70893" y="227963"/>
                  </a:cubicBezTo>
                  <a:cubicBezTo>
                    <a:pt x="80360" y="227963"/>
                    <a:pt x="89827" y="228301"/>
                    <a:pt x="98956" y="228301"/>
                  </a:cubicBezTo>
                  <a:cubicBezTo>
                    <a:pt x="108762" y="228301"/>
                    <a:pt x="118905" y="228977"/>
                    <a:pt x="128372" y="228977"/>
                  </a:cubicBezTo>
                  <a:cubicBezTo>
                    <a:pt x="131753" y="228977"/>
                    <a:pt x="135811" y="228977"/>
                    <a:pt x="135811" y="222215"/>
                  </a:cubicBezTo>
                  <a:cubicBezTo>
                    <a:pt x="135811" y="218496"/>
                    <a:pt x="133106" y="218496"/>
                    <a:pt x="124315" y="218496"/>
                  </a:cubicBezTo>
                  <a:cubicBezTo>
                    <a:pt x="115862" y="218496"/>
                    <a:pt x="111467" y="218496"/>
                    <a:pt x="102676" y="217820"/>
                  </a:cubicBezTo>
                  <a:cubicBezTo>
                    <a:pt x="92870" y="216805"/>
                    <a:pt x="90165" y="215791"/>
                    <a:pt x="90165" y="210381"/>
                  </a:cubicBezTo>
                  <a:cubicBezTo>
                    <a:pt x="90165" y="210043"/>
                    <a:pt x="90165" y="208353"/>
                    <a:pt x="91518" y="203281"/>
                  </a:cubicBezTo>
                  <a:lnTo>
                    <a:pt x="136487" y="23743"/>
                  </a:lnTo>
                  <a:close/>
                </a:path>
              </a:pathLst>
            </a:custGeom>
            <a:solidFill>
              <a:srgbClr val="1A1AFF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BEF619E3-7083-1C90-AA54-11C05815C08A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9910830" y="5293806"/>
              <a:ext cx="180586" cy="161651"/>
            </a:xfrm>
            <a:custGeom>
              <a:avLst/>
              <a:gdLst>
                <a:gd name="connsiteX0" fmla="*/ 64137 w 180586"/>
                <a:gd name="connsiteY0" fmla="*/ 88358 h 161651"/>
                <a:gd name="connsiteX1" fmla="*/ 106975 w 180586"/>
                <a:gd name="connsiteY1" fmla="*/ 88358 h 161651"/>
                <a:gd name="connsiteX2" fmla="*/ 180819 w 180586"/>
                <a:gd name="connsiteY2" fmla="*/ 36998 h 161651"/>
                <a:gd name="connsiteX3" fmla="*/ 128987 w 180586"/>
                <a:gd name="connsiteY3" fmla="*/ 76 h 161651"/>
                <a:gd name="connsiteX4" fmla="*/ 46149 w 180586"/>
                <a:gd name="connsiteY4" fmla="*/ 76 h 161651"/>
                <a:gd name="connsiteX5" fmla="*/ 38575 w 180586"/>
                <a:gd name="connsiteY5" fmla="*/ 5283 h 161651"/>
                <a:gd name="connsiteX6" fmla="*/ 46386 w 180586"/>
                <a:gd name="connsiteY6" fmla="*/ 8597 h 161651"/>
                <a:gd name="connsiteX7" fmla="*/ 55379 w 180586"/>
                <a:gd name="connsiteY7" fmla="*/ 9070 h 161651"/>
                <a:gd name="connsiteX8" fmla="*/ 60586 w 180586"/>
                <a:gd name="connsiteY8" fmla="*/ 12384 h 161651"/>
                <a:gd name="connsiteX9" fmla="*/ 59640 w 180586"/>
                <a:gd name="connsiteY9" fmla="*/ 17590 h 161651"/>
                <a:gd name="connsiteX10" fmla="*/ 28398 w 180586"/>
                <a:gd name="connsiteY10" fmla="*/ 142320 h 161651"/>
                <a:gd name="connsiteX11" fmla="*/ 7334 w 180586"/>
                <a:gd name="connsiteY11" fmla="*/ 153208 h 161651"/>
                <a:gd name="connsiteX12" fmla="*/ 233 w 180586"/>
                <a:gd name="connsiteY12" fmla="*/ 158415 h 161651"/>
                <a:gd name="connsiteX13" fmla="*/ 4020 w 180586"/>
                <a:gd name="connsiteY13" fmla="*/ 161728 h 161651"/>
                <a:gd name="connsiteX14" fmla="*/ 34788 w 180586"/>
                <a:gd name="connsiteY14" fmla="*/ 160781 h 161651"/>
                <a:gd name="connsiteX15" fmla="*/ 51119 w 180586"/>
                <a:gd name="connsiteY15" fmla="*/ 161018 h 161651"/>
                <a:gd name="connsiteX16" fmla="*/ 66267 w 180586"/>
                <a:gd name="connsiteY16" fmla="*/ 161728 h 161651"/>
                <a:gd name="connsiteX17" fmla="*/ 71237 w 180586"/>
                <a:gd name="connsiteY17" fmla="*/ 156521 h 161651"/>
                <a:gd name="connsiteX18" fmla="*/ 63663 w 180586"/>
                <a:gd name="connsiteY18" fmla="*/ 153208 h 161651"/>
                <a:gd name="connsiteX19" fmla="*/ 54669 w 180586"/>
                <a:gd name="connsiteY19" fmla="*/ 152734 h 161651"/>
                <a:gd name="connsiteX20" fmla="*/ 49226 w 180586"/>
                <a:gd name="connsiteY20" fmla="*/ 149184 h 161651"/>
                <a:gd name="connsiteX21" fmla="*/ 50172 w 180586"/>
                <a:gd name="connsiteY21" fmla="*/ 143977 h 161651"/>
                <a:gd name="connsiteX22" fmla="*/ 64137 w 180586"/>
                <a:gd name="connsiteY22" fmla="*/ 88358 h 161651"/>
                <a:gd name="connsiteX23" fmla="*/ 81177 w 180586"/>
                <a:gd name="connsiteY23" fmla="*/ 16644 h 161651"/>
                <a:gd name="connsiteX24" fmla="*/ 93248 w 180586"/>
                <a:gd name="connsiteY24" fmla="*/ 8597 h 161651"/>
                <a:gd name="connsiteX25" fmla="*/ 120940 w 180586"/>
                <a:gd name="connsiteY25" fmla="*/ 8597 h 161651"/>
                <a:gd name="connsiteX26" fmla="*/ 156678 w 180586"/>
                <a:gd name="connsiteY26" fmla="*/ 32028 h 161651"/>
                <a:gd name="connsiteX27" fmla="*/ 142004 w 180586"/>
                <a:gd name="connsiteY27" fmla="*/ 68713 h 161651"/>
                <a:gd name="connsiteX28" fmla="*/ 102952 w 180586"/>
                <a:gd name="connsiteY28" fmla="*/ 80784 h 161651"/>
                <a:gd name="connsiteX29" fmla="*/ 65083 w 180586"/>
                <a:gd name="connsiteY29" fmla="*/ 80784 h 161651"/>
                <a:gd name="connsiteX30" fmla="*/ 81177 w 180586"/>
                <a:gd name="connsiteY30" fmla="*/ 16644 h 16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0586" h="161651">
                  <a:moveTo>
                    <a:pt x="64137" y="88358"/>
                  </a:moveTo>
                  <a:lnTo>
                    <a:pt x="106975" y="88358"/>
                  </a:lnTo>
                  <a:cubicBezTo>
                    <a:pt x="146974" y="88358"/>
                    <a:pt x="180819" y="62796"/>
                    <a:pt x="180819" y="36998"/>
                  </a:cubicBezTo>
                  <a:cubicBezTo>
                    <a:pt x="180819" y="17117"/>
                    <a:pt x="161412" y="76"/>
                    <a:pt x="128987" y="76"/>
                  </a:cubicBezTo>
                  <a:lnTo>
                    <a:pt x="46149" y="76"/>
                  </a:lnTo>
                  <a:cubicBezTo>
                    <a:pt x="41415" y="76"/>
                    <a:pt x="38575" y="76"/>
                    <a:pt x="38575" y="5283"/>
                  </a:cubicBezTo>
                  <a:cubicBezTo>
                    <a:pt x="38575" y="8597"/>
                    <a:pt x="41179" y="8597"/>
                    <a:pt x="46386" y="8597"/>
                  </a:cubicBezTo>
                  <a:cubicBezTo>
                    <a:pt x="50172" y="8597"/>
                    <a:pt x="51119" y="8597"/>
                    <a:pt x="55379" y="9070"/>
                  </a:cubicBezTo>
                  <a:cubicBezTo>
                    <a:pt x="60113" y="9543"/>
                    <a:pt x="60586" y="10017"/>
                    <a:pt x="60586" y="12384"/>
                  </a:cubicBezTo>
                  <a:cubicBezTo>
                    <a:pt x="60586" y="12857"/>
                    <a:pt x="60586" y="14040"/>
                    <a:pt x="59640" y="17590"/>
                  </a:cubicBezTo>
                  <a:lnTo>
                    <a:pt x="28398" y="142320"/>
                  </a:lnTo>
                  <a:cubicBezTo>
                    <a:pt x="26031" y="151551"/>
                    <a:pt x="25795" y="153208"/>
                    <a:pt x="7334" y="153208"/>
                  </a:cubicBezTo>
                  <a:cubicBezTo>
                    <a:pt x="3073" y="153208"/>
                    <a:pt x="233" y="153208"/>
                    <a:pt x="233" y="158415"/>
                  </a:cubicBezTo>
                  <a:cubicBezTo>
                    <a:pt x="233" y="158651"/>
                    <a:pt x="233" y="161728"/>
                    <a:pt x="4020" y="161728"/>
                  </a:cubicBezTo>
                  <a:cubicBezTo>
                    <a:pt x="10884" y="161728"/>
                    <a:pt x="27925" y="160781"/>
                    <a:pt x="34788" y="160781"/>
                  </a:cubicBezTo>
                  <a:cubicBezTo>
                    <a:pt x="38812" y="160781"/>
                    <a:pt x="47096" y="160781"/>
                    <a:pt x="51119" y="161018"/>
                  </a:cubicBezTo>
                  <a:cubicBezTo>
                    <a:pt x="55853" y="161255"/>
                    <a:pt x="61770" y="161728"/>
                    <a:pt x="66267" y="161728"/>
                  </a:cubicBezTo>
                  <a:cubicBezTo>
                    <a:pt x="67687" y="161728"/>
                    <a:pt x="71237" y="161728"/>
                    <a:pt x="71237" y="156521"/>
                  </a:cubicBezTo>
                  <a:cubicBezTo>
                    <a:pt x="71237" y="153208"/>
                    <a:pt x="68397" y="153208"/>
                    <a:pt x="63663" y="153208"/>
                  </a:cubicBezTo>
                  <a:cubicBezTo>
                    <a:pt x="63427" y="153208"/>
                    <a:pt x="58930" y="153208"/>
                    <a:pt x="54669" y="152734"/>
                  </a:cubicBezTo>
                  <a:cubicBezTo>
                    <a:pt x="49226" y="152261"/>
                    <a:pt x="49226" y="151551"/>
                    <a:pt x="49226" y="149184"/>
                  </a:cubicBezTo>
                  <a:cubicBezTo>
                    <a:pt x="49226" y="148947"/>
                    <a:pt x="49226" y="147527"/>
                    <a:pt x="50172" y="143977"/>
                  </a:cubicBezTo>
                  <a:lnTo>
                    <a:pt x="64137" y="88358"/>
                  </a:lnTo>
                  <a:close/>
                  <a:moveTo>
                    <a:pt x="81177" y="16644"/>
                  </a:moveTo>
                  <a:cubicBezTo>
                    <a:pt x="83071" y="9307"/>
                    <a:pt x="83308" y="8597"/>
                    <a:pt x="93248" y="8597"/>
                  </a:cubicBezTo>
                  <a:lnTo>
                    <a:pt x="120940" y="8597"/>
                  </a:lnTo>
                  <a:cubicBezTo>
                    <a:pt x="142951" y="8597"/>
                    <a:pt x="156678" y="15224"/>
                    <a:pt x="156678" y="32028"/>
                  </a:cubicBezTo>
                  <a:cubicBezTo>
                    <a:pt x="156678" y="39365"/>
                    <a:pt x="153838" y="58063"/>
                    <a:pt x="142004" y="68713"/>
                  </a:cubicBezTo>
                  <a:cubicBezTo>
                    <a:pt x="133484" y="76287"/>
                    <a:pt x="119993" y="80784"/>
                    <a:pt x="102952" y="80784"/>
                  </a:cubicBezTo>
                  <a:lnTo>
                    <a:pt x="65083" y="80784"/>
                  </a:lnTo>
                  <a:lnTo>
                    <a:pt x="81177" y="16644"/>
                  </a:lnTo>
                  <a:close/>
                </a:path>
              </a:pathLst>
            </a:custGeom>
            <a:solidFill>
              <a:srgbClr val="1A1AFF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7" name="Groupe 6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 title="IguanaTex Vector Display">
            <a:extLst>
              <a:ext uri="{FF2B5EF4-FFF2-40B4-BE49-F238E27FC236}">
                <a16:creationId xmlns:a16="http://schemas.microsoft.com/office/drawing/2014/main" id="{F937C2C9-3E40-98AD-95F9-4E3BE990029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352800" y="3416300"/>
            <a:ext cx="407257" cy="305443"/>
            <a:chOff x="11078265" y="5726906"/>
            <a:chExt cx="393251" cy="284352"/>
          </a:xfrm>
        </p:grpSpPr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0B5A0748-3E0B-DB53-2891-E3D3928ABBFA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1078265" y="5726906"/>
              <a:ext cx="229916" cy="228902"/>
            </a:xfrm>
            <a:custGeom>
              <a:avLst/>
              <a:gdLst>
                <a:gd name="connsiteX0" fmla="*/ 136487 w 229916"/>
                <a:gd name="connsiteY0" fmla="*/ 23743 h 228902"/>
                <a:gd name="connsiteX1" fmla="*/ 144263 w 229916"/>
                <a:gd name="connsiteY1" fmla="*/ 11232 h 228902"/>
                <a:gd name="connsiteX2" fmla="*/ 165564 w 229916"/>
                <a:gd name="connsiteY2" fmla="*/ 10556 h 228902"/>
                <a:gd name="connsiteX3" fmla="*/ 214929 w 229916"/>
                <a:gd name="connsiteY3" fmla="*/ 38282 h 228902"/>
                <a:gd name="connsiteX4" fmla="*/ 212224 w 229916"/>
                <a:gd name="connsiteY4" fmla="*/ 65331 h 228902"/>
                <a:gd name="connsiteX5" fmla="*/ 211210 w 229916"/>
                <a:gd name="connsiteY5" fmla="*/ 71755 h 228902"/>
                <a:gd name="connsiteX6" fmla="*/ 215267 w 229916"/>
                <a:gd name="connsiteY6" fmla="*/ 76150 h 228902"/>
                <a:gd name="connsiteX7" fmla="*/ 220339 w 229916"/>
                <a:gd name="connsiteY7" fmla="*/ 68374 h 228902"/>
                <a:gd name="connsiteX8" fmla="*/ 229468 w 229916"/>
                <a:gd name="connsiteY8" fmla="*/ 9542 h 228902"/>
                <a:gd name="connsiteX9" fmla="*/ 230144 w 229916"/>
                <a:gd name="connsiteY9" fmla="*/ 3794 h 228902"/>
                <a:gd name="connsiteX10" fmla="*/ 221015 w 229916"/>
                <a:gd name="connsiteY10" fmla="*/ 75 h 228902"/>
                <a:gd name="connsiteX11" fmla="*/ 33362 w 229916"/>
                <a:gd name="connsiteY11" fmla="*/ 75 h 228902"/>
                <a:gd name="connsiteX12" fmla="*/ 22543 w 229916"/>
                <a:gd name="connsiteY12" fmla="*/ 6837 h 228902"/>
                <a:gd name="connsiteX13" fmla="*/ 2256 w 229916"/>
                <a:gd name="connsiteY13" fmla="*/ 66345 h 228902"/>
                <a:gd name="connsiteX14" fmla="*/ 227 w 229916"/>
                <a:gd name="connsiteY14" fmla="*/ 72431 h 228902"/>
                <a:gd name="connsiteX15" fmla="*/ 4285 w 229916"/>
                <a:gd name="connsiteY15" fmla="*/ 76150 h 228902"/>
                <a:gd name="connsiteX16" fmla="*/ 10033 w 229916"/>
                <a:gd name="connsiteY16" fmla="*/ 69050 h 228902"/>
                <a:gd name="connsiteX17" fmla="*/ 87122 w 229916"/>
                <a:gd name="connsiteY17" fmla="*/ 10556 h 228902"/>
                <a:gd name="connsiteX18" fmla="*/ 100309 w 229916"/>
                <a:gd name="connsiteY18" fmla="*/ 10556 h 228902"/>
                <a:gd name="connsiteX19" fmla="*/ 109776 w 229916"/>
                <a:gd name="connsiteY19" fmla="*/ 14614 h 228902"/>
                <a:gd name="connsiteX20" fmla="*/ 108423 w 229916"/>
                <a:gd name="connsiteY20" fmla="*/ 21714 h 228902"/>
                <a:gd name="connsiteX21" fmla="*/ 63116 w 229916"/>
                <a:gd name="connsiteY21" fmla="*/ 202266 h 228902"/>
                <a:gd name="connsiteX22" fmla="*/ 22881 w 229916"/>
                <a:gd name="connsiteY22" fmla="*/ 218496 h 228902"/>
                <a:gd name="connsiteX23" fmla="*/ 8680 w 229916"/>
                <a:gd name="connsiteY23" fmla="*/ 224920 h 228902"/>
                <a:gd name="connsiteX24" fmla="*/ 14428 w 229916"/>
                <a:gd name="connsiteY24" fmla="*/ 228977 h 228902"/>
                <a:gd name="connsiteX25" fmla="*/ 42153 w 229916"/>
                <a:gd name="connsiteY25" fmla="*/ 228301 h 228902"/>
                <a:gd name="connsiteX26" fmla="*/ 70893 w 229916"/>
                <a:gd name="connsiteY26" fmla="*/ 227963 h 228902"/>
                <a:gd name="connsiteX27" fmla="*/ 98956 w 229916"/>
                <a:gd name="connsiteY27" fmla="*/ 228301 h 228902"/>
                <a:gd name="connsiteX28" fmla="*/ 128372 w 229916"/>
                <a:gd name="connsiteY28" fmla="*/ 228977 h 228902"/>
                <a:gd name="connsiteX29" fmla="*/ 135811 w 229916"/>
                <a:gd name="connsiteY29" fmla="*/ 222215 h 228902"/>
                <a:gd name="connsiteX30" fmla="*/ 124315 w 229916"/>
                <a:gd name="connsiteY30" fmla="*/ 218496 h 228902"/>
                <a:gd name="connsiteX31" fmla="*/ 102675 w 229916"/>
                <a:gd name="connsiteY31" fmla="*/ 217820 h 228902"/>
                <a:gd name="connsiteX32" fmla="*/ 90165 w 229916"/>
                <a:gd name="connsiteY32" fmla="*/ 210381 h 228902"/>
                <a:gd name="connsiteX33" fmla="*/ 91518 w 229916"/>
                <a:gd name="connsiteY33" fmla="*/ 203281 h 228902"/>
                <a:gd name="connsiteX34" fmla="*/ 136487 w 229916"/>
                <a:gd name="connsiteY34" fmla="*/ 23743 h 22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9916" h="228902">
                  <a:moveTo>
                    <a:pt x="136487" y="23743"/>
                  </a:moveTo>
                  <a:cubicBezTo>
                    <a:pt x="138854" y="14275"/>
                    <a:pt x="140206" y="12247"/>
                    <a:pt x="144263" y="11232"/>
                  </a:cubicBezTo>
                  <a:cubicBezTo>
                    <a:pt x="147306" y="10556"/>
                    <a:pt x="158464" y="10556"/>
                    <a:pt x="165564" y="10556"/>
                  </a:cubicBezTo>
                  <a:cubicBezTo>
                    <a:pt x="199714" y="10556"/>
                    <a:pt x="214929" y="11909"/>
                    <a:pt x="214929" y="38282"/>
                  </a:cubicBezTo>
                  <a:cubicBezTo>
                    <a:pt x="214929" y="43353"/>
                    <a:pt x="213577" y="56540"/>
                    <a:pt x="212224" y="65331"/>
                  </a:cubicBezTo>
                  <a:cubicBezTo>
                    <a:pt x="211886" y="66683"/>
                    <a:pt x="211210" y="70740"/>
                    <a:pt x="211210" y="71755"/>
                  </a:cubicBezTo>
                  <a:cubicBezTo>
                    <a:pt x="211210" y="73783"/>
                    <a:pt x="212224" y="76150"/>
                    <a:pt x="215267" y="76150"/>
                  </a:cubicBezTo>
                  <a:cubicBezTo>
                    <a:pt x="218986" y="76150"/>
                    <a:pt x="219663" y="73445"/>
                    <a:pt x="220339" y="68374"/>
                  </a:cubicBezTo>
                  <a:lnTo>
                    <a:pt x="229468" y="9542"/>
                  </a:lnTo>
                  <a:cubicBezTo>
                    <a:pt x="229806" y="8189"/>
                    <a:pt x="230144" y="4808"/>
                    <a:pt x="230144" y="3794"/>
                  </a:cubicBezTo>
                  <a:cubicBezTo>
                    <a:pt x="230144" y="75"/>
                    <a:pt x="226763" y="75"/>
                    <a:pt x="221015" y="75"/>
                  </a:cubicBezTo>
                  <a:lnTo>
                    <a:pt x="33362" y="75"/>
                  </a:lnTo>
                  <a:cubicBezTo>
                    <a:pt x="25248" y="75"/>
                    <a:pt x="24910" y="413"/>
                    <a:pt x="22543" y="6837"/>
                  </a:cubicBezTo>
                  <a:lnTo>
                    <a:pt x="2256" y="66345"/>
                  </a:lnTo>
                  <a:cubicBezTo>
                    <a:pt x="1918" y="67021"/>
                    <a:pt x="227" y="71755"/>
                    <a:pt x="227" y="72431"/>
                  </a:cubicBezTo>
                  <a:cubicBezTo>
                    <a:pt x="227" y="74460"/>
                    <a:pt x="1918" y="76150"/>
                    <a:pt x="4285" y="76150"/>
                  </a:cubicBezTo>
                  <a:cubicBezTo>
                    <a:pt x="7666" y="76150"/>
                    <a:pt x="8004" y="74460"/>
                    <a:pt x="10033" y="69050"/>
                  </a:cubicBezTo>
                  <a:cubicBezTo>
                    <a:pt x="28291" y="16642"/>
                    <a:pt x="37082" y="10556"/>
                    <a:pt x="87122" y="10556"/>
                  </a:cubicBezTo>
                  <a:lnTo>
                    <a:pt x="100309" y="10556"/>
                  </a:lnTo>
                  <a:cubicBezTo>
                    <a:pt x="109776" y="10556"/>
                    <a:pt x="109776" y="11909"/>
                    <a:pt x="109776" y="14614"/>
                  </a:cubicBezTo>
                  <a:cubicBezTo>
                    <a:pt x="109776" y="16642"/>
                    <a:pt x="108762" y="20700"/>
                    <a:pt x="108423" y="21714"/>
                  </a:cubicBezTo>
                  <a:lnTo>
                    <a:pt x="63116" y="202266"/>
                  </a:lnTo>
                  <a:cubicBezTo>
                    <a:pt x="60073" y="214777"/>
                    <a:pt x="59059" y="218496"/>
                    <a:pt x="22881" y="218496"/>
                  </a:cubicBezTo>
                  <a:cubicBezTo>
                    <a:pt x="10709" y="218496"/>
                    <a:pt x="8680" y="218496"/>
                    <a:pt x="8680" y="224920"/>
                  </a:cubicBezTo>
                  <a:cubicBezTo>
                    <a:pt x="8680" y="228977"/>
                    <a:pt x="12399" y="228977"/>
                    <a:pt x="14428" y="228977"/>
                  </a:cubicBezTo>
                  <a:cubicBezTo>
                    <a:pt x="23557" y="228977"/>
                    <a:pt x="33024" y="228301"/>
                    <a:pt x="42153" y="228301"/>
                  </a:cubicBezTo>
                  <a:cubicBezTo>
                    <a:pt x="51620" y="228301"/>
                    <a:pt x="61426" y="227963"/>
                    <a:pt x="70893" y="227963"/>
                  </a:cubicBezTo>
                  <a:cubicBezTo>
                    <a:pt x="80360" y="227963"/>
                    <a:pt x="89827" y="228301"/>
                    <a:pt x="98956" y="228301"/>
                  </a:cubicBezTo>
                  <a:cubicBezTo>
                    <a:pt x="108762" y="228301"/>
                    <a:pt x="118905" y="228977"/>
                    <a:pt x="128372" y="228977"/>
                  </a:cubicBezTo>
                  <a:cubicBezTo>
                    <a:pt x="131753" y="228977"/>
                    <a:pt x="135811" y="228977"/>
                    <a:pt x="135811" y="222215"/>
                  </a:cubicBezTo>
                  <a:cubicBezTo>
                    <a:pt x="135811" y="218496"/>
                    <a:pt x="133106" y="218496"/>
                    <a:pt x="124315" y="218496"/>
                  </a:cubicBezTo>
                  <a:cubicBezTo>
                    <a:pt x="115862" y="218496"/>
                    <a:pt x="111466" y="218496"/>
                    <a:pt x="102675" y="217820"/>
                  </a:cubicBezTo>
                  <a:cubicBezTo>
                    <a:pt x="92870" y="216805"/>
                    <a:pt x="90165" y="215791"/>
                    <a:pt x="90165" y="210381"/>
                  </a:cubicBezTo>
                  <a:cubicBezTo>
                    <a:pt x="90165" y="210043"/>
                    <a:pt x="90165" y="208353"/>
                    <a:pt x="91518" y="203281"/>
                  </a:cubicBezTo>
                  <a:lnTo>
                    <a:pt x="136487" y="23743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DC385362-5E00-D0AC-B56F-1A8FB3C584DF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1286433" y="5844873"/>
              <a:ext cx="185083" cy="166385"/>
            </a:xfrm>
            <a:custGeom>
              <a:avLst/>
              <a:gdLst>
                <a:gd name="connsiteX0" fmla="*/ 150761 w 185083"/>
                <a:gd name="connsiteY0" fmla="*/ 28241 h 166385"/>
                <a:gd name="connsiteX1" fmla="*/ 179872 w 185083"/>
                <a:gd name="connsiteY1" fmla="*/ 8597 h 166385"/>
                <a:gd name="connsiteX2" fmla="*/ 185316 w 185083"/>
                <a:gd name="connsiteY2" fmla="*/ 3390 h 166385"/>
                <a:gd name="connsiteX3" fmla="*/ 182003 w 185083"/>
                <a:gd name="connsiteY3" fmla="*/ 76 h 166385"/>
                <a:gd name="connsiteX4" fmla="*/ 163068 w 185083"/>
                <a:gd name="connsiteY4" fmla="*/ 1023 h 166385"/>
                <a:gd name="connsiteX5" fmla="*/ 138454 w 185083"/>
                <a:gd name="connsiteY5" fmla="*/ 76 h 166385"/>
                <a:gd name="connsiteX6" fmla="*/ 133720 w 185083"/>
                <a:gd name="connsiteY6" fmla="*/ 5283 h 166385"/>
                <a:gd name="connsiteX7" fmla="*/ 137980 w 185083"/>
                <a:gd name="connsiteY7" fmla="*/ 8597 h 166385"/>
                <a:gd name="connsiteX8" fmla="*/ 147684 w 185083"/>
                <a:gd name="connsiteY8" fmla="*/ 15460 h 166385"/>
                <a:gd name="connsiteX9" fmla="*/ 143424 w 185083"/>
                <a:gd name="connsiteY9" fmla="*/ 24928 h 166385"/>
                <a:gd name="connsiteX10" fmla="*/ 65793 w 185083"/>
                <a:gd name="connsiteY10" fmla="*/ 139480 h 166385"/>
                <a:gd name="connsiteX11" fmla="*/ 44255 w 185083"/>
                <a:gd name="connsiteY11" fmla="*/ 18537 h 166385"/>
                <a:gd name="connsiteX12" fmla="*/ 43782 w 185083"/>
                <a:gd name="connsiteY12" fmla="*/ 14987 h 166385"/>
                <a:gd name="connsiteX13" fmla="*/ 58693 w 185083"/>
                <a:gd name="connsiteY13" fmla="*/ 8597 h 166385"/>
                <a:gd name="connsiteX14" fmla="*/ 65793 w 185083"/>
                <a:gd name="connsiteY14" fmla="*/ 3390 h 166385"/>
                <a:gd name="connsiteX15" fmla="*/ 61770 w 185083"/>
                <a:gd name="connsiteY15" fmla="*/ 76 h 166385"/>
                <a:gd name="connsiteX16" fmla="*/ 31238 w 185083"/>
                <a:gd name="connsiteY16" fmla="*/ 1023 h 166385"/>
                <a:gd name="connsiteX17" fmla="*/ 4967 w 185083"/>
                <a:gd name="connsiteY17" fmla="*/ 76 h 166385"/>
                <a:gd name="connsiteX18" fmla="*/ 233 w 185083"/>
                <a:gd name="connsiteY18" fmla="*/ 5283 h 166385"/>
                <a:gd name="connsiteX19" fmla="*/ 6150 w 185083"/>
                <a:gd name="connsiteY19" fmla="*/ 8597 h 166385"/>
                <a:gd name="connsiteX20" fmla="*/ 20824 w 185083"/>
                <a:gd name="connsiteY20" fmla="*/ 16170 h 166385"/>
                <a:gd name="connsiteX21" fmla="*/ 46622 w 185083"/>
                <a:gd name="connsiteY21" fmla="*/ 160071 h 166385"/>
                <a:gd name="connsiteX22" fmla="*/ 52302 w 185083"/>
                <a:gd name="connsiteY22" fmla="*/ 166462 h 166385"/>
                <a:gd name="connsiteX23" fmla="*/ 60350 w 185083"/>
                <a:gd name="connsiteY23" fmla="*/ 161255 h 166385"/>
                <a:gd name="connsiteX24" fmla="*/ 150761 w 185083"/>
                <a:gd name="connsiteY24" fmla="*/ 28241 h 16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083" h="166385">
                  <a:moveTo>
                    <a:pt x="150761" y="28241"/>
                  </a:moveTo>
                  <a:cubicBezTo>
                    <a:pt x="159518" y="15460"/>
                    <a:pt x="167092" y="9543"/>
                    <a:pt x="179872" y="8597"/>
                  </a:cubicBezTo>
                  <a:cubicBezTo>
                    <a:pt x="182713" y="8360"/>
                    <a:pt x="185316" y="8123"/>
                    <a:pt x="185316" y="3390"/>
                  </a:cubicBezTo>
                  <a:cubicBezTo>
                    <a:pt x="185316" y="2680"/>
                    <a:pt x="184843" y="76"/>
                    <a:pt x="182003" y="76"/>
                  </a:cubicBezTo>
                  <a:cubicBezTo>
                    <a:pt x="176322" y="76"/>
                    <a:pt x="168985" y="1023"/>
                    <a:pt x="163068" y="1023"/>
                  </a:cubicBezTo>
                  <a:cubicBezTo>
                    <a:pt x="155495" y="1023"/>
                    <a:pt x="145554" y="76"/>
                    <a:pt x="138454" y="76"/>
                  </a:cubicBezTo>
                  <a:cubicBezTo>
                    <a:pt x="136324" y="76"/>
                    <a:pt x="133720" y="786"/>
                    <a:pt x="133720" y="5283"/>
                  </a:cubicBezTo>
                  <a:cubicBezTo>
                    <a:pt x="133720" y="8360"/>
                    <a:pt x="137034" y="8597"/>
                    <a:pt x="137980" y="8597"/>
                  </a:cubicBezTo>
                  <a:cubicBezTo>
                    <a:pt x="145554" y="9070"/>
                    <a:pt x="147684" y="11910"/>
                    <a:pt x="147684" y="15460"/>
                  </a:cubicBezTo>
                  <a:cubicBezTo>
                    <a:pt x="147684" y="18774"/>
                    <a:pt x="146027" y="21141"/>
                    <a:pt x="143424" y="24928"/>
                  </a:cubicBezTo>
                  <a:lnTo>
                    <a:pt x="65793" y="139480"/>
                  </a:lnTo>
                  <a:lnTo>
                    <a:pt x="44255" y="18537"/>
                  </a:lnTo>
                  <a:cubicBezTo>
                    <a:pt x="43782" y="16407"/>
                    <a:pt x="43782" y="15934"/>
                    <a:pt x="43782" y="14987"/>
                  </a:cubicBezTo>
                  <a:cubicBezTo>
                    <a:pt x="43782" y="8597"/>
                    <a:pt x="57036" y="8597"/>
                    <a:pt x="58693" y="8597"/>
                  </a:cubicBezTo>
                  <a:cubicBezTo>
                    <a:pt x="62716" y="8597"/>
                    <a:pt x="65793" y="8597"/>
                    <a:pt x="65793" y="3390"/>
                  </a:cubicBezTo>
                  <a:cubicBezTo>
                    <a:pt x="65793" y="3153"/>
                    <a:pt x="65556" y="76"/>
                    <a:pt x="61770" y="76"/>
                  </a:cubicBezTo>
                  <a:cubicBezTo>
                    <a:pt x="54906" y="76"/>
                    <a:pt x="38102" y="1023"/>
                    <a:pt x="31238" y="1023"/>
                  </a:cubicBezTo>
                  <a:cubicBezTo>
                    <a:pt x="25321" y="1023"/>
                    <a:pt x="10884" y="76"/>
                    <a:pt x="4967" y="76"/>
                  </a:cubicBezTo>
                  <a:cubicBezTo>
                    <a:pt x="2837" y="76"/>
                    <a:pt x="233" y="786"/>
                    <a:pt x="233" y="5283"/>
                  </a:cubicBezTo>
                  <a:cubicBezTo>
                    <a:pt x="233" y="8597"/>
                    <a:pt x="3547" y="8597"/>
                    <a:pt x="6150" y="8597"/>
                  </a:cubicBezTo>
                  <a:cubicBezTo>
                    <a:pt x="19404" y="8597"/>
                    <a:pt x="19641" y="10017"/>
                    <a:pt x="20824" y="16170"/>
                  </a:cubicBezTo>
                  <a:lnTo>
                    <a:pt x="46622" y="160071"/>
                  </a:lnTo>
                  <a:cubicBezTo>
                    <a:pt x="47569" y="165042"/>
                    <a:pt x="47806" y="166462"/>
                    <a:pt x="52302" y="166462"/>
                  </a:cubicBezTo>
                  <a:cubicBezTo>
                    <a:pt x="56799" y="166462"/>
                    <a:pt x="57983" y="164805"/>
                    <a:pt x="60350" y="161255"/>
                  </a:cubicBezTo>
                  <a:lnTo>
                    <a:pt x="150761" y="28241"/>
                  </a:lnTo>
                  <a:close/>
                </a:path>
              </a:pathLst>
            </a:custGeom>
            <a:solidFill>
              <a:srgbClr val="000000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7" name="Forme libre 36">
            <a:extLst>
              <a:ext uri="{FF2B5EF4-FFF2-40B4-BE49-F238E27FC236}">
                <a16:creationId xmlns:a16="http://schemas.microsoft.com/office/drawing/2014/main" id="{AF7D38FA-B5BD-7994-633D-B313BCD70CC5}"/>
              </a:ext>
            </a:extLst>
          </p:cNvPr>
          <p:cNvSpPr/>
          <p:nvPr/>
        </p:nvSpPr>
        <p:spPr>
          <a:xfrm>
            <a:off x="1620628" y="3487127"/>
            <a:ext cx="673412" cy="2757628"/>
          </a:xfrm>
          <a:custGeom>
            <a:avLst/>
            <a:gdLst>
              <a:gd name="connsiteX0" fmla="*/ 0 w 748937"/>
              <a:gd name="connsiteY0" fmla="*/ 0 h 3492137"/>
              <a:gd name="connsiteX1" fmla="*/ 339634 w 748937"/>
              <a:gd name="connsiteY1" fmla="*/ 513805 h 3492137"/>
              <a:gd name="connsiteX2" fmla="*/ 600891 w 748937"/>
              <a:gd name="connsiteY2" fmla="*/ 1663337 h 3492137"/>
              <a:gd name="connsiteX3" fmla="*/ 748937 w 748937"/>
              <a:gd name="connsiteY3" fmla="*/ 3492137 h 3492137"/>
              <a:gd name="connsiteX0" fmla="*/ 0 w 757079"/>
              <a:gd name="connsiteY0" fmla="*/ 0 h 3622728"/>
              <a:gd name="connsiteX1" fmla="*/ 339634 w 757079"/>
              <a:gd name="connsiteY1" fmla="*/ 513805 h 3622728"/>
              <a:gd name="connsiteX2" fmla="*/ 600891 w 757079"/>
              <a:gd name="connsiteY2" fmla="*/ 1663337 h 3622728"/>
              <a:gd name="connsiteX3" fmla="*/ 748937 w 757079"/>
              <a:gd name="connsiteY3" fmla="*/ 3492137 h 3622728"/>
              <a:gd name="connsiteX4" fmla="*/ 737391 w 757079"/>
              <a:gd name="connsiteY4" fmla="*/ 3474796 h 3622728"/>
              <a:gd name="connsiteX0" fmla="*/ 0 w 749439"/>
              <a:gd name="connsiteY0" fmla="*/ 0 h 3671063"/>
              <a:gd name="connsiteX1" fmla="*/ 339634 w 749439"/>
              <a:gd name="connsiteY1" fmla="*/ 513805 h 3671063"/>
              <a:gd name="connsiteX2" fmla="*/ 600891 w 749439"/>
              <a:gd name="connsiteY2" fmla="*/ 1663337 h 3671063"/>
              <a:gd name="connsiteX3" fmla="*/ 748937 w 749439"/>
              <a:gd name="connsiteY3" fmla="*/ 3492137 h 3671063"/>
              <a:gd name="connsiteX4" fmla="*/ 12425 w 749439"/>
              <a:gd name="connsiteY4" fmla="*/ 3619762 h 3671063"/>
              <a:gd name="connsiteX0" fmla="*/ 0 w 748937"/>
              <a:gd name="connsiteY0" fmla="*/ 0 h 3619850"/>
              <a:gd name="connsiteX1" fmla="*/ 339634 w 748937"/>
              <a:gd name="connsiteY1" fmla="*/ 513805 h 3619850"/>
              <a:gd name="connsiteX2" fmla="*/ 600891 w 748937"/>
              <a:gd name="connsiteY2" fmla="*/ 1663337 h 3619850"/>
              <a:gd name="connsiteX3" fmla="*/ 748937 w 748937"/>
              <a:gd name="connsiteY3" fmla="*/ 3492137 h 3619850"/>
              <a:gd name="connsiteX4" fmla="*/ 12425 w 748937"/>
              <a:gd name="connsiteY4" fmla="*/ 3619762 h 3619850"/>
              <a:gd name="connsiteX0" fmla="*/ 15091 w 764028"/>
              <a:gd name="connsiteY0" fmla="*/ 0 h 3504940"/>
              <a:gd name="connsiteX1" fmla="*/ 354725 w 764028"/>
              <a:gd name="connsiteY1" fmla="*/ 513805 h 3504940"/>
              <a:gd name="connsiteX2" fmla="*/ 615982 w 764028"/>
              <a:gd name="connsiteY2" fmla="*/ 1663337 h 3504940"/>
              <a:gd name="connsiteX3" fmla="*/ 764028 w 764028"/>
              <a:gd name="connsiteY3" fmla="*/ 3492137 h 3504940"/>
              <a:gd name="connsiteX4" fmla="*/ 8184 w 764028"/>
              <a:gd name="connsiteY4" fmla="*/ 3497099 h 3504940"/>
              <a:gd name="connsiteX0" fmla="*/ 15091 w 764028"/>
              <a:gd name="connsiteY0" fmla="*/ 0 h 3504940"/>
              <a:gd name="connsiteX1" fmla="*/ 354725 w 764028"/>
              <a:gd name="connsiteY1" fmla="*/ 513805 h 3504940"/>
              <a:gd name="connsiteX2" fmla="*/ 615982 w 764028"/>
              <a:gd name="connsiteY2" fmla="*/ 1663337 h 3504940"/>
              <a:gd name="connsiteX3" fmla="*/ 764028 w 764028"/>
              <a:gd name="connsiteY3" fmla="*/ 3492137 h 3504940"/>
              <a:gd name="connsiteX4" fmla="*/ 8184 w 764028"/>
              <a:gd name="connsiteY4" fmla="*/ 3497099 h 3504940"/>
              <a:gd name="connsiteX5" fmla="*/ 15091 w 764028"/>
              <a:gd name="connsiteY5" fmla="*/ 0 h 3504940"/>
              <a:gd name="connsiteX0" fmla="*/ 0 w 770713"/>
              <a:gd name="connsiteY0" fmla="*/ 0 h 3504940"/>
              <a:gd name="connsiteX1" fmla="*/ 361410 w 770713"/>
              <a:gd name="connsiteY1" fmla="*/ 513805 h 3504940"/>
              <a:gd name="connsiteX2" fmla="*/ 622667 w 770713"/>
              <a:gd name="connsiteY2" fmla="*/ 1663337 h 3504940"/>
              <a:gd name="connsiteX3" fmla="*/ 770713 w 770713"/>
              <a:gd name="connsiteY3" fmla="*/ 3492137 h 3504940"/>
              <a:gd name="connsiteX4" fmla="*/ 14869 w 770713"/>
              <a:gd name="connsiteY4" fmla="*/ 3497099 h 3504940"/>
              <a:gd name="connsiteX5" fmla="*/ 0 w 770713"/>
              <a:gd name="connsiteY5" fmla="*/ 0 h 3504940"/>
              <a:gd name="connsiteX0" fmla="*/ 6381 w 764029"/>
              <a:gd name="connsiteY0" fmla="*/ 0 h 3499916"/>
              <a:gd name="connsiteX1" fmla="*/ 354726 w 764029"/>
              <a:gd name="connsiteY1" fmla="*/ 508781 h 3499916"/>
              <a:gd name="connsiteX2" fmla="*/ 615983 w 764029"/>
              <a:gd name="connsiteY2" fmla="*/ 1658313 h 3499916"/>
              <a:gd name="connsiteX3" fmla="*/ 764029 w 764029"/>
              <a:gd name="connsiteY3" fmla="*/ 3487113 h 3499916"/>
              <a:gd name="connsiteX4" fmla="*/ 8185 w 764029"/>
              <a:gd name="connsiteY4" fmla="*/ 3492075 h 3499916"/>
              <a:gd name="connsiteX5" fmla="*/ 6381 w 764029"/>
              <a:gd name="connsiteY5" fmla="*/ 0 h 3499916"/>
              <a:gd name="connsiteX0" fmla="*/ 6381 w 764029"/>
              <a:gd name="connsiteY0" fmla="*/ 0 h 3499916"/>
              <a:gd name="connsiteX1" fmla="*/ 354726 w 764029"/>
              <a:gd name="connsiteY1" fmla="*/ 508781 h 3499916"/>
              <a:gd name="connsiteX2" fmla="*/ 615983 w 764029"/>
              <a:gd name="connsiteY2" fmla="*/ 1658313 h 3499916"/>
              <a:gd name="connsiteX3" fmla="*/ 764029 w 764029"/>
              <a:gd name="connsiteY3" fmla="*/ 3487113 h 3499916"/>
              <a:gd name="connsiteX4" fmla="*/ 8185 w 764029"/>
              <a:gd name="connsiteY4" fmla="*/ 3492075 h 3499916"/>
              <a:gd name="connsiteX5" fmla="*/ 6381 w 764029"/>
              <a:gd name="connsiteY5" fmla="*/ 0 h 3499916"/>
              <a:gd name="connsiteX0" fmla="*/ 0 w 770713"/>
              <a:gd name="connsiteY0" fmla="*/ 0 h 3504940"/>
              <a:gd name="connsiteX1" fmla="*/ 361410 w 770713"/>
              <a:gd name="connsiteY1" fmla="*/ 513805 h 3504940"/>
              <a:gd name="connsiteX2" fmla="*/ 622667 w 770713"/>
              <a:gd name="connsiteY2" fmla="*/ 1663337 h 3504940"/>
              <a:gd name="connsiteX3" fmla="*/ 770713 w 770713"/>
              <a:gd name="connsiteY3" fmla="*/ 3492137 h 3504940"/>
              <a:gd name="connsiteX4" fmla="*/ 14869 w 770713"/>
              <a:gd name="connsiteY4" fmla="*/ 3497099 h 3504940"/>
              <a:gd name="connsiteX5" fmla="*/ 0 w 770713"/>
              <a:gd name="connsiteY5" fmla="*/ 0 h 3504940"/>
              <a:gd name="connsiteX0" fmla="*/ 0 w 770713"/>
              <a:gd name="connsiteY0" fmla="*/ 0 h 3507147"/>
              <a:gd name="connsiteX1" fmla="*/ 361410 w 770713"/>
              <a:gd name="connsiteY1" fmla="*/ 513805 h 3507147"/>
              <a:gd name="connsiteX2" fmla="*/ 622667 w 770713"/>
              <a:gd name="connsiteY2" fmla="*/ 1663337 h 3507147"/>
              <a:gd name="connsiteX3" fmla="*/ 770713 w 770713"/>
              <a:gd name="connsiteY3" fmla="*/ 3492137 h 3507147"/>
              <a:gd name="connsiteX4" fmla="*/ 40999 w 770713"/>
              <a:gd name="connsiteY4" fmla="*/ 3507147 h 3507147"/>
              <a:gd name="connsiteX5" fmla="*/ 0 w 770713"/>
              <a:gd name="connsiteY5" fmla="*/ 0 h 3507147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19224 w 770713"/>
              <a:gd name="connsiteY4" fmla="*/ 3517195 h 3517195"/>
              <a:gd name="connsiteX5" fmla="*/ 0 w 770713"/>
              <a:gd name="connsiteY5" fmla="*/ 0 h 3517195"/>
              <a:gd name="connsiteX0" fmla="*/ 0 w 770713"/>
              <a:gd name="connsiteY0" fmla="*/ 0 h 3527243"/>
              <a:gd name="connsiteX1" fmla="*/ 361410 w 770713"/>
              <a:gd name="connsiteY1" fmla="*/ 513805 h 3527243"/>
              <a:gd name="connsiteX2" fmla="*/ 622667 w 770713"/>
              <a:gd name="connsiteY2" fmla="*/ 1663337 h 3527243"/>
              <a:gd name="connsiteX3" fmla="*/ 770713 w 770713"/>
              <a:gd name="connsiteY3" fmla="*/ 3492137 h 3527243"/>
              <a:gd name="connsiteX4" fmla="*/ 6158 w 770713"/>
              <a:gd name="connsiteY4" fmla="*/ 3527243 h 3527243"/>
              <a:gd name="connsiteX5" fmla="*/ 0 w 770713"/>
              <a:gd name="connsiteY5" fmla="*/ 0 h 3527243"/>
              <a:gd name="connsiteX0" fmla="*/ 3050 w 773763"/>
              <a:gd name="connsiteY0" fmla="*/ 0 h 3512171"/>
              <a:gd name="connsiteX1" fmla="*/ 364460 w 773763"/>
              <a:gd name="connsiteY1" fmla="*/ 513805 h 3512171"/>
              <a:gd name="connsiteX2" fmla="*/ 625717 w 773763"/>
              <a:gd name="connsiteY2" fmla="*/ 1663337 h 3512171"/>
              <a:gd name="connsiteX3" fmla="*/ 773763 w 773763"/>
              <a:gd name="connsiteY3" fmla="*/ 3492137 h 3512171"/>
              <a:gd name="connsiteX4" fmla="*/ 498 w 773763"/>
              <a:gd name="connsiteY4" fmla="*/ 3512171 h 3512171"/>
              <a:gd name="connsiteX5" fmla="*/ 3050 w 773763"/>
              <a:gd name="connsiteY5" fmla="*/ 0 h 3512171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10514 w 770713"/>
              <a:gd name="connsiteY4" fmla="*/ 3517195 h 3517195"/>
              <a:gd name="connsiteX5" fmla="*/ 0 w 770713"/>
              <a:gd name="connsiteY5" fmla="*/ 0 h 3517195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32289 w 770713"/>
              <a:gd name="connsiteY4" fmla="*/ 3517195 h 3517195"/>
              <a:gd name="connsiteX5" fmla="*/ 0 w 770713"/>
              <a:gd name="connsiteY5" fmla="*/ 0 h 3517195"/>
              <a:gd name="connsiteX0" fmla="*/ 3050 w 773763"/>
              <a:gd name="connsiteY0" fmla="*/ 0 h 3512171"/>
              <a:gd name="connsiteX1" fmla="*/ 364460 w 773763"/>
              <a:gd name="connsiteY1" fmla="*/ 513805 h 3512171"/>
              <a:gd name="connsiteX2" fmla="*/ 625717 w 773763"/>
              <a:gd name="connsiteY2" fmla="*/ 1663337 h 3512171"/>
              <a:gd name="connsiteX3" fmla="*/ 773763 w 773763"/>
              <a:gd name="connsiteY3" fmla="*/ 3492137 h 3512171"/>
              <a:gd name="connsiteX4" fmla="*/ 498 w 773763"/>
              <a:gd name="connsiteY4" fmla="*/ 3512171 h 3512171"/>
              <a:gd name="connsiteX5" fmla="*/ 3050 w 773763"/>
              <a:gd name="connsiteY5" fmla="*/ 0 h 3512171"/>
              <a:gd name="connsiteX0" fmla="*/ 3486 w 774199"/>
              <a:gd name="connsiteY0" fmla="*/ 0 h 3512171"/>
              <a:gd name="connsiteX1" fmla="*/ 364896 w 774199"/>
              <a:gd name="connsiteY1" fmla="*/ 513805 h 3512171"/>
              <a:gd name="connsiteX2" fmla="*/ 626153 w 774199"/>
              <a:gd name="connsiteY2" fmla="*/ 1663337 h 3512171"/>
              <a:gd name="connsiteX3" fmla="*/ 774199 w 774199"/>
              <a:gd name="connsiteY3" fmla="*/ 3492137 h 3512171"/>
              <a:gd name="connsiteX4" fmla="*/ 934 w 774199"/>
              <a:gd name="connsiteY4" fmla="*/ 3512171 h 3512171"/>
              <a:gd name="connsiteX5" fmla="*/ 3486 w 774199"/>
              <a:gd name="connsiteY5" fmla="*/ 0 h 3512171"/>
              <a:gd name="connsiteX0" fmla="*/ 0 w 770713"/>
              <a:gd name="connsiteY0" fmla="*/ 0 h 3517195"/>
              <a:gd name="connsiteX1" fmla="*/ 361410 w 770713"/>
              <a:gd name="connsiteY1" fmla="*/ 513805 h 3517195"/>
              <a:gd name="connsiteX2" fmla="*/ 622667 w 770713"/>
              <a:gd name="connsiteY2" fmla="*/ 1663337 h 3517195"/>
              <a:gd name="connsiteX3" fmla="*/ 770713 w 770713"/>
              <a:gd name="connsiteY3" fmla="*/ 3492137 h 3517195"/>
              <a:gd name="connsiteX4" fmla="*/ 10513 w 770713"/>
              <a:gd name="connsiteY4" fmla="*/ 3517195 h 3517195"/>
              <a:gd name="connsiteX5" fmla="*/ 0 w 770713"/>
              <a:gd name="connsiteY5" fmla="*/ 0 h 3517195"/>
              <a:gd name="connsiteX0" fmla="*/ 0 w 762003"/>
              <a:gd name="connsiteY0" fmla="*/ 0 h 3507147"/>
              <a:gd name="connsiteX1" fmla="*/ 352700 w 762003"/>
              <a:gd name="connsiteY1" fmla="*/ 503757 h 3507147"/>
              <a:gd name="connsiteX2" fmla="*/ 613957 w 762003"/>
              <a:gd name="connsiteY2" fmla="*/ 1653289 h 3507147"/>
              <a:gd name="connsiteX3" fmla="*/ 762003 w 762003"/>
              <a:gd name="connsiteY3" fmla="*/ 3482089 h 3507147"/>
              <a:gd name="connsiteX4" fmla="*/ 1803 w 762003"/>
              <a:gd name="connsiteY4" fmla="*/ 3507147 h 3507147"/>
              <a:gd name="connsiteX5" fmla="*/ 0 w 762003"/>
              <a:gd name="connsiteY5" fmla="*/ 0 h 3507147"/>
              <a:gd name="connsiteX0" fmla="*/ 4301 w 766304"/>
              <a:gd name="connsiteY0" fmla="*/ 0 h 3507147"/>
              <a:gd name="connsiteX1" fmla="*/ 357001 w 766304"/>
              <a:gd name="connsiteY1" fmla="*/ 503757 h 3507147"/>
              <a:gd name="connsiteX2" fmla="*/ 618258 w 766304"/>
              <a:gd name="connsiteY2" fmla="*/ 1653289 h 3507147"/>
              <a:gd name="connsiteX3" fmla="*/ 766304 w 766304"/>
              <a:gd name="connsiteY3" fmla="*/ 3482089 h 3507147"/>
              <a:gd name="connsiteX4" fmla="*/ 6104 w 766304"/>
              <a:gd name="connsiteY4" fmla="*/ 3507147 h 3507147"/>
              <a:gd name="connsiteX5" fmla="*/ 4301 w 766304"/>
              <a:gd name="connsiteY5" fmla="*/ 0 h 3507147"/>
              <a:gd name="connsiteX0" fmla="*/ 4301 w 766304"/>
              <a:gd name="connsiteY0" fmla="*/ 0 h 3507147"/>
              <a:gd name="connsiteX1" fmla="*/ 357001 w 766304"/>
              <a:gd name="connsiteY1" fmla="*/ 503757 h 3507147"/>
              <a:gd name="connsiteX2" fmla="*/ 618258 w 766304"/>
              <a:gd name="connsiteY2" fmla="*/ 1653289 h 3507147"/>
              <a:gd name="connsiteX3" fmla="*/ 766304 w 766304"/>
              <a:gd name="connsiteY3" fmla="*/ 3482089 h 3507147"/>
              <a:gd name="connsiteX4" fmla="*/ 6104 w 766304"/>
              <a:gd name="connsiteY4" fmla="*/ 3507147 h 3507147"/>
              <a:gd name="connsiteX5" fmla="*/ 4301 w 766304"/>
              <a:gd name="connsiteY5" fmla="*/ 0 h 3507147"/>
              <a:gd name="connsiteX0" fmla="*/ 4301 w 753143"/>
              <a:gd name="connsiteY0" fmla="*/ 0 h 3726507"/>
              <a:gd name="connsiteX1" fmla="*/ 357001 w 753143"/>
              <a:gd name="connsiteY1" fmla="*/ 503757 h 3726507"/>
              <a:gd name="connsiteX2" fmla="*/ 618258 w 753143"/>
              <a:gd name="connsiteY2" fmla="*/ 1653289 h 3726507"/>
              <a:gd name="connsiteX3" fmla="*/ 753143 w 753143"/>
              <a:gd name="connsiteY3" fmla="*/ 3726507 h 3726507"/>
              <a:gd name="connsiteX4" fmla="*/ 6104 w 753143"/>
              <a:gd name="connsiteY4" fmla="*/ 3507147 h 3726507"/>
              <a:gd name="connsiteX5" fmla="*/ 4301 w 753143"/>
              <a:gd name="connsiteY5" fmla="*/ 0 h 372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3143" h="3726507">
                <a:moveTo>
                  <a:pt x="4301" y="0"/>
                </a:moveTo>
                <a:cubicBezTo>
                  <a:pt x="124044" y="118291"/>
                  <a:pt x="254675" y="228209"/>
                  <a:pt x="357001" y="503757"/>
                </a:cubicBezTo>
                <a:cubicBezTo>
                  <a:pt x="459327" y="779305"/>
                  <a:pt x="550041" y="1156900"/>
                  <a:pt x="618258" y="1653289"/>
                </a:cubicBezTo>
                <a:cubicBezTo>
                  <a:pt x="686475" y="2149678"/>
                  <a:pt x="713228" y="3060301"/>
                  <a:pt x="753143" y="3726507"/>
                </a:cubicBezTo>
                <a:lnTo>
                  <a:pt x="6104" y="3507147"/>
                </a:lnTo>
                <a:cubicBezTo>
                  <a:pt x="1148" y="2497196"/>
                  <a:pt x="-3807" y="974781"/>
                  <a:pt x="4301" y="0"/>
                </a:cubicBezTo>
                <a:close/>
              </a:path>
            </a:pathLst>
          </a:custGeom>
          <a:solidFill>
            <a:srgbClr val="0432FF">
              <a:alpha val="37659"/>
            </a:srgbClr>
          </a:solidFill>
          <a:ln w="6350">
            <a:solidFill>
              <a:srgbClr val="0432FF"/>
            </a:solidFill>
          </a:ln>
          <a:scene3d>
            <a:camera prst="orthographicFront">
              <a:rot lat="720000" lon="1493204" rev="0"/>
            </a:camera>
            <a:lightRig rig="glow" dir="t">
              <a:rot lat="0" lon="0" rev="0"/>
            </a:lightRig>
          </a:scene3d>
          <a:sp3d extrusionH="2927350" contourW="6350" prstMaterial="translucentPowder">
            <a:extrusionClr>
              <a:srgbClr val="0070C0"/>
            </a:extrusionClr>
            <a:contourClr>
              <a:srgbClr val="0432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Graphique 1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x&#10;$$&#10;&#10;&#10;\end{document}&#10;" title="IguanaTex Vector Display">
            <a:extLst>
              <a:ext uri="{FF2B5EF4-FFF2-40B4-BE49-F238E27FC236}">
                <a16:creationId xmlns:a16="http://schemas.microsoft.com/office/drawing/2014/main" id="{4CEC19C4-AE5A-1707-31EA-8B81A053D5BE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409700" y="4241800"/>
            <a:ext cx="153763" cy="153762"/>
          </a:xfrm>
          <a:custGeom>
            <a:avLst/>
            <a:gdLst>
              <a:gd name="connsiteX0" fmla="*/ 93676 w 152576"/>
              <a:gd name="connsiteY0" fmla="*/ 42967 h 138788"/>
              <a:gd name="connsiteX1" fmla="*/ 124007 w 152576"/>
              <a:gd name="connsiteY1" fmla="*/ 6815 h 138788"/>
              <a:gd name="connsiteX2" fmla="*/ 139326 w 152576"/>
              <a:gd name="connsiteY2" fmla="*/ 10798 h 138788"/>
              <a:gd name="connsiteX3" fmla="*/ 124620 w 152576"/>
              <a:gd name="connsiteY3" fmla="*/ 27342 h 138788"/>
              <a:gd name="connsiteX4" fmla="*/ 136262 w 152576"/>
              <a:gd name="connsiteY4" fmla="*/ 38065 h 138788"/>
              <a:gd name="connsiteX5" fmla="*/ 152807 w 152576"/>
              <a:gd name="connsiteY5" fmla="*/ 20296 h 138788"/>
              <a:gd name="connsiteX6" fmla="*/ 124314 w 152576"/>
              <a:gd name="connsiteY6" fmla="*/ 75 h 138788"/>
              <a:gd name="connsiteX7" fmla="*/ 92144 w 152576"/>
              <a:gd name="connsiteY7" fmla="*/ 23359 h 138788"/>
              <a:gd name="connsiteX8" fmla="*/ 59055 w 152576"/>
              <a:gd name="connsiteY8" fmla="*/ 75 h 138788"/>
              <a:gd name="connsiteX9" fmla="*/ 9728 w 152576"/>
              <a:gd name="connsiteY9" fmla="*/ 47257 h 138788"/>
              <a:gd name="connsiteX10" fmla="*/ 13405 w 152576"/>
              <a:gd name="connsiteY10" fmla="*/ 50320 h 138788"/>
              <a:gd name="connsiteX11" fmla="*/ 17388 w 152576"/>
              <a:gd name="connsiteY11" fmla="*/ 46950 h 138788"/>
              <a:gd name="connsiteX12" fmla="*/ 58443 w 152576"/>
              <a:gd name="connsiteY12" fmla="*/ 6815 h 138788"/>
              <a:gd name="connsiteX13" fmla="*/ 74987 w 152576"/>
              <a:gd name="connsiteY13" fmla="*/ 27342 h 138788"/>
              <a:gd name="connsiteX14" fmla="*/ 58443 w 152576"/>
              <a:gd name="connsiteY14" fmla="*/ 100260 h 138788"/>
              <a:gd name="connsiteX15" fmla="*/ 29337 w 152576"/>
              <a:gd name="connsiteY15" fmla="*/ 132123 h 138788"/>
              <a:gd name="connsiteX16" fmla="*/ 14018 w 152576"/>
              <a:gd name="connsiteY16" fmla="*/ 128140 h 138788"/>
              <a:gd name="connsiteX17" fmla="*/ 28418 w 152576"/>
              <a:gd name="connsiteY17" fmla="*/ 111596 h 138788"/>
              <a:gd name="connsiteX18" fmla="*/ 17082 w 152576"/>
              <a:gd name="connsiteY18" fmla="*/ 100872 h 138788"/>
              <a:gd name="connsiteX19" fmla="*/ 231 w 152576"/>
              <a:gd name="connsiteY19" fmla="*/ 118642 h 138788"/>
              <a:gd name="connsiteX20" fmla="*/ 29030 w 152576"/>
              <a:gd name="connsiteY20" fmla="*/ 138863 h 138788"/>
              <a:gd name="connsiteX21" fmla="*/ 61200 w 152576"/>
              <a:gd name="connsiteY21" fmla="*/ 115579 h 138788"/>
              <a:gd name="connsiteX22" fmla="*/ 94289 w 152576"/>
              <a:gd name="connsiteY22" fmla="*/ 138863 h 138788"/>
              <a:gd name="connsiteX23" fmla="*/ 143309 w 152576"/>
              <a:gd name="connsiteY23" fmla="*/ 91681 h 138788"/>
              <a:gd name="connsiteX24" fmla="*/ 139633 w 152576"/>
              <a:gd name="connsiteY24" fmla="*/ 88617 h 138788"/>
              <a:gd name="connsiteX25" fmla="*/ 135650 w 152576"/>
              <a:gd name="connsiteY25" fmla="*/ 91988 h 138788"/>
              <a:gd name="connsiteX26" fmla="*/ 94901 w 152576"/>
              <a:gd name="connsiteY26" fmla="*/ 132123 h 138788"/>
              <a:gd name="connsiteX27" fmla="*/ 78051 w 152576"/>
              <a:gd name="connsiteY27" fmla="*/ 111902 h 138788"/>
              <a:gd name="connsiteX28" fmla="*/ 83259 w 152576"/>
              <a:gd name="connsiteY28" fmla="*/ 84941 h 138788"/>
              <a:gd name="connsiteX29" fmla="*/ 93676 w 152576"/>
              <a:gd name="connsiteY29" fmla="*/ 42967 h 13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2576" h="138788">
                <a:moveTo>
                  <a:pt x="93676" y="42967"/>
                </a:moveTo>
                <a:cubicBezTo>
                  <a:pt x="95514" y="35002"/>
                  <a:pt x="102561" y="6815"/>
                  <a:pt x="124007" y="6815"/>
                </a:cubicBezTo>
                <a:cubicBezTo>
                  <a:pt x="125539" y="6815"/>
                  <a:pt x="132892" y="6815"/>
                  <a:pt x="139326" y="10798"/>
                </a:cubicBezTo>
                <a:cubicBezTo>
                  <a:pt x="130748" y="12330"/>
                  <a:pt x="124620" y="19989"/>
                  <a:pt x="124620" y="27342"/>
                </a:cubicBezTo>
                <a:cubicBezTo>
                  <a:pt x="124620" y="32244"/>
                  <a:pt x="127990" y="38065"/>
                  <a:pt x="136262" y="38065"/>
                </a:cubicBezTo>
                <a:cubicBezTo>
                  <a:pt x="143003" y="38065"/>
                  <a:pt x="152807" y="32551"/>
                  <a:pt x="152807" y="20296"/>
                </a:cubicBezTo>
                <a:cubicBezTo>
                  <a:pt x="152807" y="4364"/>
                  <a:pt x="134731" y="75"/>
                  <a:pt x="124314" y="75"/>
                </a:cubicBezTo>
                <a:cubicBezTo>
                  <a:pt x="106544" y="75"/>
                  <a:pt x="95821" y="16313"/>
                  <a:pt x="92144" y="23359"/>
                </a:cubicBezTo>
                <a:cubicBezTo>
                  <a:pt x="84485" y="3138"/>
                  <a:pt x="67940" y="75"/>
                  <a:pt x="59055" y="75"/>
                </a:cubicBezTo>
                <a:cubicBezTo>
                  <a:pt x="27192" y="75"/>
                  <a:pt x="9728" y="39597"/>
                  <a:pt x="9728" y="47257"/>
                </a:cubicBezTo>
                <a:cubicBezTo>
                  <a:pt x="9728" y="50320"/>
                  <a:pt x="12792" y="50320"/>
                  <a:pt x="13405" y="50320"/>
                </a:cubicBezTo>
                <a:cubicBezTo>
                  <a:pt x="15856" y="50320"/>
                  <a:pt x="16775" y="49708"/>
                  <a:pt x="17388" y="46950"/>
                </a:cubicBezTo>
                <a:cubicBezTo>
                  <a:pt x="27805" y="14474"/>
                  <a:pt x="48026" y="6815"/>
                  <a:pt x="58443" y="6815"/>
                </a:cubicBezTo>
                <a:cubicBezTo>
                  <a:pt x="64264" y="6815"/>
                  <a:pt x="74987" y="9572"/>
                  <a:pt x="74987" y="27342"/>
                </a:cubicBezTo>
                <a:cubicBezTo>
                  <a:pt x="74987" y="36840"/>
                  <a:pt x="69779" y="57367"/>
                  <a:pt x="58443" y="100260"/>
                </a:cubicBezTo>
                <a:cubicBezTo>
                  <a:pt x="53540" y="119255"/>
                  <a:pt x="42817" y="132123"/>
                  <a:pt x="29337" y="132123"/>
                </a:cubicBezTo>
                <a:cubicBezTo>
                  <a:pt x="27498" y="132123"/>
                  <a:pt x="20452" y="132123"/>
                  <a:pt x="14018" y="128140"/>
                </a:cubicBezTo>
                <a:cubicBezTo>
                  <a:pt x="21677" y="126608"/>
                  <a:pt x="28418" y="120174"/>
                  <a:pt x="28418" y="111596"/>
                </a:cubicBezTo>
                <a:cubicBezTo>
                  <a:pt x="28418" y="103323"/>
                  <a:pt x="21677" y="100872"/>
                  <a:pt x="17082" y="100872"/>
                </a:cubicBezTo>
                <a:cubicBezTo>
                  <a:pt x="7890" y="100872"/>
                  <a:pt x="231" y="108838"/>
                  <a:pt x="231" y="118642"/>
                </a:cubicBezTo>
                <a:cubicBezTo>
                  <a:pt x="231" y="132736"/>
                  <a:pt x="15550" y="138863"/>
                  <a:pt x="29030" y="138863"/>
                </a:cubicBezTo>
                <a:cubicBezTo>
                  <a:pt x="49251" y="138863"/>
                  <a:pt x="60281" y="117417"/>
                  <a:pt x="61200" y="115579"/>
                </a:cubicBezTo>
                <a:cubicBezTo>
                  <a:pt x="64876" y="126914"/>
                  <a:pt x="75906" y="138863"/>
                  <a:pt x="94289" y="138863"/>
                </a:cubicBezTo>
                <a:cubicBezTo>
                  <a:pt x="125846" y="138863"/>
                  <a:pt x="143309" y="99341"/>
                  <a:pt x="143309" y="91681"/>
                </a:cubicBezTo>
                <a:cubicBezTo>
                  <a:pt x="143309" y="88617"/>
                  <a:pt x="140552" y="88617"/>
                  <a:pt x="139633" y="88617"/>
                </a:cubicBezTo>
                <a:cubicBezTo>
                  <a:pt x="136875" y="88617"/>
                  <a:pt x="136262" y="89843"/>
                  <a:pt x="135650" y="91988"/>
                </a:cubicBezTo>
                <a:cubicBezTo>
                  <a:pt x="125539" y="124770"/>
                  <a:pt x="104706" y="132123"/>
                  <a:pt x="94901" y="132123"/>
                </a:cubicBezTo>
                <a:cubicBezTo>
                  <a:pt x="82953" y="132123"/>
                  <a:pt x="78051" y="122319"/>
                  <a:pt x="78051" y="111902"/>
                </a:cubicBezTo>
                <a:cubicBezTo>
                  <a:pt x="78051" y="105162"/>
                  <a:pt x="79889" y="98421"/>
                  <a:pt x="83259" y="84941"/>
                </a:cubicBezTo>
                <a:lnTo>
                  <a:pt x="93676" y="42967"/>
                </a:lnTo>
                <a:close/>
              </a:path>
            </a:pathLst>
          </a:custGeom>
          <a:solidFill>
            <a:srgbClr val="000000"/>
          </a:solidFill>
          <a:ln w="3016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9C4CC8E-6C51-F006-55A3-40C834AE5CE4}"/>
              </a:ext>
            </a:extLst>
          </p:cNvPr>
          <p:cNvCxnSpPr>
            <a:cxnSpLocks/>
          </p:cNvCxnSpPr>
          <p:nvPr/>
        </p:nvCxnSpPr>
        <p:spPr bwMode="auto">
          <a:xfrm>
            <a:off x="1649765" y="3487127"/>
            <a:ext cx="0" cy="3045429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C95366F-5050-D6A2-E76D-D04F1A4AFC08}"/>
              </a:ext>
            </a:extLst>
          </p:cNvPr>
          <p:cNvCxnSpPr>
            <a:cxnSpLocks/>
          </p:cNvCxnSpPr>
          <p:nvPr/>
        </p:nvCxnSpPr>
        <p:spPr>
          <a:xfrm>
            <a:off x="2106089" y="4522949"/>
            <a:ext cx="0" cy="61827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CD04B6A-8ED0-9039-900F-4E71F6C8C71E}"/>
              </a:ext>
            </a:extLst>
          </p:cNvPr>
          <p:cNvCxnSpPr>
            <a:cxnSpLocks/>
          </p:cNvCxnSpPr>
          <p:nvPr/>
        </p:nvCxnSpPr>
        <p:spPr>
          <a:xfrm flipH="1">
            <a:off x="1720486" y="4395386"/>
            <a:ext cx="765" cy="409132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D3C93ED-15B2-92CB-9E34-7B01646D4A2B}"/>
              </a:ext>
            </a:extLst>
          </p:cNvPr>
          <p:cNvCxnSpPr>
            <a:cxnSpLocks/>
          </p:cNvCxnSpPr>
          <p:nvPr/>
        </p:nvCxnSpPr>
        <p:spPr>
          <a:xfrm>
            <a:off x="1914053" y="4457167"/>
            <a:ext cx="0" cy="60736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999A24B-FDF1-1580-8465-E256360001EA}"/>
              </a:ext>
            </a:extLst>
          </p:cNvPr>
          <p:cNvCxnSpPr>
            <a:cxnSpLocks/>
          </p:cNvCxnSpPr>
          <p:nvPr/>
        </p:nvCxnSpPr>
        <p:spPr>
          <a:xfrm>
            <a:off x="2010454" y="4482263"/>
            <a:ext cx="0" cy="64181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31D6956-4031-77D2-CB7E-36111E1F70AC}"/>
              </a:ext>
            </a:extLst>
          </p:cNvPr>
          <p:cNvCxnSpPr>
            <a:cxnSpLocks/>
          </p:cNvCxnSpPr>
          <p:nvPr/>
        </p:nvCxnSpPr>
        <p:spPr>
          <a:xfrm>
            <a:off x="1817652" y="4427954"/>
            <a:ext cx="0" cy="520971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rme libre 28">
            <a:extLst>
              <a:ext uri="{FF2B5EF4-FFF2-40B4-BE49-F238E27FC236}">
                <a16:creationId xmlns:a16="http://schemas.microsoft.com/office/drawing/2014/main" id="{79DFB478-0358-93E3-C2F6-03AA765F5AEA}"/>
              </a:ext>
            </a:extLst>
          </p:cNvPr>
          <p:cNvSpPr/>
          <p:nvPr/>
        </p:nvSpPr>
        <p:spPr>
          <a:xfrm>
            <a:off x="1647168" y="4370590"/>
            <a:ext cx="467197" cy="770633"/>
          </a:xfrm>
          <a:custGeom>
            <a:avLst/>
            <a:gdLst>
              <a:gd name="connsiteX0" fmla="*/ 0 w 448372"/>
              <a:gd name="connsiteY0" fmla="*/ 0 h 1090719"/>
              <a:gd name="connsiteX1" fmla="*/ 20503 w 448372"/>
              <a:gd name="connsiteY1" fmla="*/ 282930 h 1090719"/>
              <a:gd name="connsiteX2" fmla="*/ 90210 w 448372"/>
              <a:gd name="connsiteY2" fmla="*/ 569962 h 1090719"/>
              <a:gd name="connsiteX3" fmla="*/ 266529 w 448372"/>
              <a:gd name="connsiteY3" fmla="*/ 840591 h 1090719"/>
              <a:gd name="connsiteX4" fmla="*/ 426447 w 448372"/>
              <a:gd name="connsiteY4" fmla="*/ 914400 h 1090719"/>
              <a:gd name="connsiteX5" fmla="*/ 442849 w 448372"/>
              <a:gd name="connsiteY5" fmla="*/ 1090719 h 1090719"/>
              <a:gd name="connsiteX0" fmla="*/ 0 w 426447"/>
              <a:gd name="connsiteY0" fmla="*/ 0 h 914400"/>
              <a:gd name="connsiteX1" fmla="*/ 20503 w 426447"/>
              <a:gd name="connsiteY1" fmla="*/ 282930 h 914400"/>
              <a:gd name="connsiteX2" fmla="*/ 90210 w 426447"/>
              <a:gd name="connsiteY2" fmla="*/ 569962 h 914400"/>
              <a:gd name="connsiteX3" fmla="*/ 266529 w 426447"/>
              <a:gd name="connsiteY3" fmla="*/ 840591 h 914400"/>
              <a:gd name="connsiteX4" fmla="*/ 426447 w 426447"/>
              <a:gd name="connsiteY4" fmla="*/ 914400 h 914400"/>
              <a:gd name="connsiteX0" fmla="*/ 0 w 426447"/>
              <a:gd name="connsiteY0" fmla="*/ 0 h 914400"/>
              <a:gd name="connsiteX1" fmla="*/ 20503 w 426447"/>
              <a:gd name="connsiteY1" fmla="*/ 282930 h 914400"/>
              <a:gd name="connsiteX2" fmla="*/ 90210 w 426447"/>
              <a:gd name="connsiteY2" fmla="*/ 569962 h 914400"/>
              <a:gd name="connsiteX3" fmla="*/ 266529 w 426447"/>
              <a:gd name="connsiteY3" fmla="*/ 840591 h 914400"/>
              <a:gd name="connsiteX4" fmla="*/ 426447 w 426447"/>
              <a:gd name="connsiteY4" fmla="*/ 914400 h 914400"/>
              <a:gd name="connsiteX0" fmla="*/ 0 w 426447"/>
              <a:gd name="connsiteY0" fmla="*/ 0 h 914400"/>
              <a:gd name="connsiteX1" fmla="*/ 20503 w 426447"/>
              <a:gd name="connsiteY1" fmla="*/ 282930 h 914400"/>
              <a:gd name="connsiteX2" fmla="*/ 90210 w 426447"/>
              <a:gd name="connsiteY2" fmla="*/ 569962 h 914400"/>
              <a:gd name="connsiteX3" fmla="*/ 233726 w 426447"/>
              <a:gd name="connsiteY3" fmla="*/ 803687 h 914400"/>
              <a:gd name="connsiteX4" fmla="*/ 426447 w 426447"/>
              <a:gd name="connsiteY4" fmla="*/ 914400 h 914400"/>
              <a:gd name="connsiteX0" fmla="*/ 0 w 426447"/>
              <a:gd name="connsiteY0" fmla="*/ 0 h 914400"/>
              <a:gd name="connsiteX1" fmla="*/ 20503 w 426447"/>
              <a:gd name="connsiteY1" fmla="*/ 282930 h 914400"/>
              <a:gd name="connsiteX2" fmla="*/ 90210 w 426447"/>
              <a:gd name="connsiteY2" fmla="*/ 569962 h 914400"/>
              <a:gd name="connsiteX3" fmla="*/ 233726 w 426447"/>
              <a:gd name="connsiteY3" fmla="*/ 803687 h 914400"/>
              <a:gd name="connsiteX4" fmla="*/ 426447 w 426447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447" h="914400">
                <a:moveTo>
                  <a:pt x="0" y="0"/>
                </a:moveTo>
                <a:cubicBezTo>
                  <a:pt x="2734" y="93968"/>
                  <a:pt x="5468" y="187937"/>
                  <a:pt x="20503" y="282930"/>
                </a:cubicBezTo>
                <a:cubicBezTo>
                  <a:pt x="35538" y="377923"/>
                  <a:pt x="54673" y="483169"/>
                  <a:pt x="90210" y="569962"/>
                </a:cubicBezTo>
                <a:cubicBezTo>
                  <a:pt x="125747" y="656755"/>
                  <a:pt x="177687" y="746281"/>
                  <a:pt x="233726" y="803687"/>
                </a:cubicBezTo>
                <a:cubicBezTo>
                  <a:pt x="289766" y="861093"/>
                  <a:pt x="294549" y="880913"/>
                  <a:pt x="426447" y="914400"/>
                </a:cubicBezTo>
              </a:path>
            </a:pathLst>
          </a:custGeom>
          <a:noFill/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B1CB831-2186-E039-CAC0-A7B55791BC35}"/>
              </a:ext>
            </a:extLst>
          </p:cNvPr>
          <p:cNvCxnSpPr>
            <a:cxnSpLocks/>
          </p:cNvCxnSpPr>
          <p:nvPr/>
        </p:nvCxnSpPr>
        <p:spPr bwMode="auto">
          <a:xfrm flipV="1">
            <a:off x="829263" y="2598603"/>
            <a:ext cx="1226564" cy="5811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Graphique 1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b&#10;$$&#10;&#10;&#10;\end{document}&#10;" title="IguanaTex Vector Display">
            <a:extLst>
              <a:ext uri="{FF2B5EF4-FFF2-40B4-BE49-F238E27FC236}">
                <a16:creationId xmlns:a16="http://schemas.microsoft.com/office/drawing/2014/main" id="{3AF19608-52AD-BC10-9F00-25697CA35FAD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308100" y="2527300"/>
            <a:ext cx="159609" cy="279317"/>
          </a:xfrm>
          <a:custGeom>
            <a:avLst/>
            <a:gdLst>
              <a:gd name="connsiteX0" fmla="*/ 76558 w 146291"/>
              <a:gd name="connsiteY0" fmla="*/ 3823 h 240224"/>
              <a:gd name="connsiteX1" fmla="*/ 71390 w 146291"/>
              <a:gd name="connsiteY1" fmla="*/ 75 h 240224"/>
              <a:gd name="connsiteX2" fmla="*/ 22891 w 146291"/>
              <a:gd name="connsiteY2" fmla="*/ 3482 h 240224"/>
              <a:gd name="connsiteX3" fmla="*/ 15338 w 146291"/>
              <a:gd name="connsiteY3" fmla="*/ 10297 h 240224"/>
              <a:gd name="connsiteX4" fmla="*/ 24878 w 146291"/>
              <a:gd name="connsiteY4" fmla="*/ 14386 h 240224"/>
              <a:gd name="connsiteX5" fmla="*/ 44755 w 146291"/>
              <a:gd name="connsiteY5" fmla="*/ 20179 h 240224"/>
              <a:gd name="connsiteX6" fmla="*/ 39190 w 146291"/>
              <a:gd name="connsiteY6" fmla="*/ 41305 h 240224"/>
              <a:gd name="connsiteX7" fmla="*/ 6592 w 146291"/>
              <a:gd name="connsiteY7" fmla="*/ 152387 h 240224"/>
              <a:gd name="connsiteX8" fmla="*/ 231 w 146291"/>
              <a:gd name="connsiteY8" fmla="*/ 186802 h 240224"/>
              <a:gd name="connsiteX9" fmla="*/ 50718 w 146291"/>
              <a:gd name="connsiteY9" fmla="*/ 240299 h 240224"/>
              <a:gd name="connsiteX10" fmla="*/ 146523 w 146291"/>
              <a:gd name="connsiteY10" fmla="*/ 140461 h 240224"/>
              <a:gd name="connsiteX11" fmla="*/ 93651 w 146291"/>
              <a:gd name="connsiteY11" fmla="*/ 85942 h 240224"/>
              <a:gd name="connsiteX12" fmla="*/ 47140 w 146291"/>
              <a:gd name="connsiteY12" fmla="*/ 106387 h 240224"/>
              <a:gd name="connsiteX13" fmla="*/ 76558 w 146291"/>
              <a:gd name="connsiteY13" fmla="*/ 3823 h 240224"/>
              <a:gd name="connsiteX14" fmla="*/ 39190 w 146291"/>
              <a:gd name="connsiteY14" fmla="*/ 132624 h 240224"/>
              <a:gd name="connsiteX15" fmla="*/ 45153 w 146291"/>
              <a:gd name="connsiteY15" fmla="*/ 120698 h 240224"/>
              <a:gd name="connsiteX16" fmla="*/ 92856 w 146291"/>
              <a:gd name="connsiteY16" fmla="*/ 93438 h 240224"/>
              <a:gd name="connsiteX17" fmla="*/ 117901 w 146291"/>
              <a:gd name="connsiteY17" fmla="*/ 125468 h 240224"/>
              <a:gd name="connsiteX18" fmla="*/ 97627 w 146291"/>
              <a:gd name="connsiteY18" fmla="*/ 197706 h 240224"/>
              <a:gd name="connsiteX19" fmla="*/ 50718 w 146291"/>
              <a:gd name="connsiteY19" fmla="*/ 232803 h 240224"/>
              <a:gd name="connsiteX20" fmla="*/ 24083 w 146291"/>
              <a:gd name="connsiteY20" fmla="*/ 198388 h 240224"/>
              <a:gd name="connsiteX21" fmla="*/ 30444 w 146291"/>
              <a:gd name="connsiteY21" fmla="*/ 163972 h 240224"/>
              <a:gd name="connsiteX22" fmla="*/ 39190 w 146291"/>
              <a:gd name="connsiteY22" fmla="*/ 132624 h 24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6291" h="240224">
                <a:moveTo>
                  <a:pt x="76558" y="3823"/>
                </a:moveTo>
                <a:cubicBezTo>
                  <a:pt x="76558" y="3482"/>
                  <a:pt x="76558" y="75"/>
                  <a:pt x="71390" y="75"/>
                </a:cubicBezTo>
                <a:cubicBezTo>
                  <a:pt x="62246" y="75"/>
                  <a:pt x="33227" y="2801"/>
                  <a:pt x="22891" y="3482"/>
                </a:cubicBezTo>
                <a:cubicBezTo>
                  <a:pt x="19711" y="3823"/>
                  <a:pt x="15338" y="4164"/>
                  <a:pt x="15338" y="10297"/>
                </a:cubicBezTo>
                <a:cubicBezTo>
                  <a:pt x="15338" y="14386"/>
                  <a:pt x="18915" y="14386"/>
                  <a:pt x="24878" y="14386"/>
                </a:cubicBezTo>
                <a:cubicBezTo>
                  <a:pt x="43960" y="14386"/>
                  <a:pt x="44755" y="16771"/>
                  <a:pt x="44755" y="20179"/>
                </a:cubicBezTo>
                <a:cubicBezTo>
                  <a:pt x="44755" y="22564"/>
                  <a:pt x="41177" y="34149"/>
                  <a:pt x="39190" y="41305"/>
                </a:cubicBezTo>
                <a:lnTo>
                  <a:pt x="6592" y="152387"/>
                </a:lnTo>
                <a:cubicBezTo>
                  <a:pt x="1822" y="169424"/>
                  <a:pt x="231" y="174876"/>
                  <a:pt x="231" y="186802"/>
                </a:cubicBezTo>
                <a:cubicBezTo>
                  <a:pt x="231" y="219173"/>
                  <a:pt x="21301" y="240299"/>
                  <a:pt x="50718" y="240299"/>
                </a:cubicBezTo>
                <a:cubicBezTo>
                  <a:pt x="97627" y="240299"/>
                  <a:pt x="146523" y="189528"/>
                  <a:pt x="146523" y="140461"/>
                </a:cubicBezTo>
                <a:cubicBezTo>
                  <a:pt x="146523" y="109453"/>
                  <a:pt x="125454" y="85942"/>
                  <a:pt x="93651" y="85942"/>
                </a:cubicBezTo>
                <a:cubicBezTo>
                  <a:pt x="75365" y="85942"/>
                  <a:pt x="59066" y="95824"/>
                  <a:pt x="47140" y="106387"/>
                </a:cubicBezTo>
                <a:lnTo>
                  <a:pt x="76558" y="3823"/>
                </a:lnTo>
                <a:close/>
                <a:moveTo>
                  <a:pt x="39190" y="132624"/>
                </a:moveTo>
                <a:cubicBezTo>
                  <a:pt x="41575" y="125128"/>
                  <a:pt x="41575" y="124446"/>
                  <a:pt x="45153" y="120698"/>
                </a:cubicBezTo>
                <a:cubicBezTo>
                  <a:pt x="64632" y="98550"/>
                  <a:pt x="82521" y="93438"/>
                  <a:pt x="92856" y="93438"/>
                </a:cubicBezTo>
                <a:cubicBezTo>
                  <a:pt x="107168" y="93438"/>
                  <a:pt x="117901" y="103661"/>
                  <a:pt x="117901" y="125468"/>
                </a:cubicBezTo>
                <a:cubicBezTo>
                  <a:pt x="117901" y="145572"/>
                  <a:pt x="104782" y="184758"/>
                  <a:pt x="97627" y="197706"/>
                </a:cubicBezTo>
                <a:cubicBezTo>
                  <a:pt x="84508" y="220536"/>
                  <a:pt x="66222" y="232803"/>
                  <a:pt x="50718" y="232803"/>
                </a:cubicBezTo>
                <a:cubicBezTo>
                  <a:pt x="37202" y="232803"/>
                  <a:pt x="24083" y="223603"/>
                  <a:pt x="24083" y="198388"/>
                </a:cubicBezTo>
                <a:cubicBezTo>
                  <a:pt x="24083" y="191913"/>
                  <a:pt x="24083" y="185439"/>
                  <a:pt x="30444" y="163972"/>
                </a:cubicBezTo>
                <a:lnTo>
                  <a:pt x="39190" y="132624"/>
                </a:lnTo>
                <a:close/>
              </a:path>
            </a:pathLst>
          </a:custGeom>
          <a:solidFill>
            <a:srgbClr val="00000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82" name="Graphique 80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x}&#10;$$&#10;\end{document}&#10;" title="IguanaTex Vector Display">
            <a:extLst>
              <a:ext uri="{FF2B5EF4-FFF2-40B4-BE49-F238E27FC236}">
                <a16:creationId xmlns:a16="http://schemas.microsoft.com/office/drawing/2014/main" id="{32A9F04E-DCFF-0C28-4D8B-39BDC57B1164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701800" y="6540500"/>
            <a:ext cx="189865" cy="189865"/>
          </a:xfrm>
          <a:custGeom>
            <a:avLst/>
            <a:gdLst>
              <a:gd name="connsiteX0" fmla="*/ 115616 w 188399"/>
              <a:gd name="connsiteY0" fmla="*/ 53038 h 171375"/>
              <a:gd name="connsiteX1" fmla="*/ 153069 w 188399"/>
              <a:gd name="connsiteY1" fmla="*/ 8398 h 171375"/>
              <a:gd name="connsiteX2" fmla="*/ 171984 w 188399"/>
              <a:gd name="connsiteY2" fmla="*/ 13316 h 171375"/>
              <a:gd name="connsiteX3" fmla="*/ 153825 w 188399"/>
              <a:gd name="connsiteY3" fmla="*/ 33744 h 171375"/>
              <a:gd name="connsiteX4" fmla="*/ 168201 w 188399"/>
              <a:gd name="connsiteY4" fmla="*/ 46985 h 171375"/>
              <a:gd name="connsiteX5" fmla="*/ 188630 w 188399"/>
              <a:gd name="connsiteY5" fmla="*/ 25043 h 171375"/>
              <a:gd name="connsiteX6" fmla="*/ 153447 w 188399"/>
              <a:gd name="connsiteY6" fmla="*/ 75 h 171375"/>
              <a:gd name="connsiteX7" fmla="*/ 113724 w 188399"/>
              <a:gd name="connsiteY7" fmla="*/ 28826 h 171375"/>
              <a:gd name="connsiteX8" fmla="*/ 72867 w 188399"/>
              <a:gd name="connsiteY8" fmla="*/ 75 h 171375"/>
              <a:gd name="connsiteX9" fmla="*/ 11958 w 188399"/>
              <a:gd name="connsiteY9" fmla="*/ 58335 h 171375"/>
              <a:gd name="connsiteX10" fmla="*/ 16498 w 188399"/>
              <a:gd name="connsiteY10" fmla="*/ 62118 h 171375"/>
              <a:gd name="connsiteX11" fmla="*/ 21416 w 188399"/>
              <a:gd name="connsiteY11" fmla="*/ 57956 h 171375"/>
              <a:gd name="connsiteX12" fmla="*/ 72110 w 188399"/>
              <a:gd name="connsiteY12" fmla="*/ 8398 h 171375"/>
              <a:gd name="connsiteX13" fmla="*/ 92539 w 188399"/>
              <a:gd name="connsiteY13" fmla="*/ 33744 h 171375"/>
              <a:gd name="connsiteX14" fmla="*/ 72110 w 188399"/>
              <a:gd name="connsiteY14" fmla="*/ 123783 h 171375"/>
              <a:gd name="connsiteX15" fmla="*/ 36170 w 188399"/>
              <a:gd name="connsiteY15" fmla="*/ 163127 h 171375"/>
              <a:gd name="connsiteX16" fmla="*/ 17255 w 188399"/>
              <a:gd name="connsiteY16" fmla="*/ 158209 h 171375"/>
              <a:gd name="connsiteX17" fmla="*/ 35035 w 188399"/>
              <a:gd name="connsiteY17" fmla="*/ 137780 h 171375"/>
              <a:gd name="connsiteX18" fmla="*/ 21038 w 188399"/>
              <a:gd name="connsiteY18" fmla="*/ 124539 h 171375"/>
              <a:gd name="connsiteX19" fmla="*/ 231 w 188399"/>
              <a:gd name="connsiteY19" fmla="*/ 146481 h 171375"/>
              <a:gd name="connsiteX20" fmla="*/ 35792 w 188399"/>
              <a:gd name="connsiteY20" fmla="*/ 171450 h 171375"/>
              <a:gd name="connsiteX21" fmla="*/ 75515 w 188399"/>
              <a:gd name="connsiteY21" fmla="*/ 142698 h 171375"/>
              <a:gd name="connsiteX22" fmla="*/ 116372 w 188399"/>
              <a:gd name="connsiteY22" fmla="*/ 171450 h 171375"/>
              <a:gd name="connsiteX23" fmla="*/ 176902 w 188399"/>
              <a:gd name="connsiteY23" fmla="*/ 113190 h 171375"/>
              <a:gd name="connsiteX24" fmla="*/ 172362 w 188399"/>
              <a:gd name="connsiteY24" fmla="*/ 109407 h 171375"/>
              <a:gd name="connsiteX25" fmla="*/ 167444 w 188399"/>
              <a:gd name="connsiteY25" fmla="*/ 113568 h 171375"/>
              <a:gd name="connsiteX26" fmla="*/ 117129 w 188399"/>
              <a:gd name="connsiteY26" fmla="*/ 163127 h 171375"/>
              <a:gd name="connsiteX27" fmla="*/ 96322 w 188399"/>
              <a:gd name="connsiteY27" fmla="*/ 138158 h 171375"/>
              <a:gd name="connsiteX28" fmla="*/ 102753 w 188399"/>
              <a:gd name="connsiteY28" fmla="*/ 104867 h 171375"/>
              <a:gd name="connsiteX29" fmla="*/ 115616 w 188399"/>
              <a:gd name="connsiteY29" fmla="*/ 53038 h 17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8399" h="171375">
                <a:moveTo>
                  <a:pt x="115616" y="53038"/>
                </a:moveTo>
                <a:cubicBezTo>
                  <a:pt x="117886" y="43202"/>
                  <a:pt x="126587" y="8398"/>
                  <a:pt x="153069" y="8398"/>
                </a:cubicBezTo>
                <a:cubicBezTo>
                  <a:pt x="154960" y="8398"/>
                  <a:pt x="164040" y="8398"/>
                  <a:pt x="171984" y="13316"/>
                </a:cubicBezTo>
                <a:cubicBezTo>
                  <a:pt x="161391" y="15207"/>
                  <a:pt x="153825" y="24665"/>
                  <a:pt x="153825" y="33744"/>
                </a:cubicBezTo>
                <a:cubicBezTo>
                  <a:pt x="153825" y="39797"/>
                  <a:pt x="157987" y="46985"/>
                  <a:pt x="168201" y="46985"/>
                </a:cubicBezTo>
                <a:cubicBezTo>
                  <a:pt x="176524" y="46985"/>
                  <a:pt x="188630" y="40176"/>
                  <a:pt x="188630" y="25043"/>
                </a:cubicBezTo>
                <a:cubicBezTo>
                  <a:pt x="188630" y="5371"/>
                  <a:pt x="166309" y="75"/>
                  <a:pt x="153447" y="75"/>
                </a:cubicBezTo>
                <a:cubicBezTo>
                  <a:pt x="131505" y="75"/>
                  <a:pt x="118264" y="20125"/>
                  <a:pt x="113724" y="28826"/>
                </a:cubicBezTo>
                <a:cubicBezTo>
                  <a:pt x="104266" y="3858"/>
                  <a:pt x="83838" y="75"/>
                  <a:pt x="72867" y="75"/>
                </a:cubicBezTo>
                <a:cubicBezTo>
                  <a:pt x="33522" y="75"/>
                  <a:pt x="11958" y="48877"/>
                  <a:pt x="11958" y="58335"/>
                </a:cubicBezTo>
                <a:cubicBezTo>
                  <a:pt x="11958" y="62118"/>
                  <a:pt x="15742" y="62118"/>
                  <a:pt x="16498" y="62118"/>
                </a:cubicBezTo>
                <a:cubicBezTo>
                  <a:pt x="19525" y="62118"/>
                  <a:pt x="20660" y="61361"/>
                  <a:pt x="21416" y="57956"/>
                </a:cubicBezTo>
                <a:cubicBezTo>
                  <a:pt x="34279" y="17855"/>
                  <a:pt x="59247" y="8398"/>
                  <a:pt x="72110" y="8398"/>
                </a:cubicBezTo>
                <a:cubicBezTo>
                  <a:pt x="79298" y="8398"/>
                  <a:pt x="92539" y="11802"/>
                  <a:pt x="92539" y="33744"/>
                </a:cubicBezTo>
                <a:cubicBezTo>
                  <a:pt x="92539" y="45472"/>
                  <a:pt x="86107" y="70819"/>
                  <a:pt x="72110" y="123783"/>
                </a:cubicBezTo>
                <a:cubicBezTo>
                  <a:pt x="66057" y="147238"/>
                  <a:pt x="52816" y="163127"/>
                  <a:pt x="36170" y="163127"/>
                </a:cubicBezTo>
                <a:cubicBezTo>
                  <a:pt x="33900" y="163127"/>
                  <a:pt x="25199" y="163127"/>
                  <a:pt x="17255" y="158209"/>
                </a:cubicBezTo>
                <a:cubicBezTo>
                  <a:pt x="26713" y="156317"/>
                  <a:pt x="35035" y="148373"/>
                  <a:pt x="35035" y="137780"/>
                </a:cubicBezTo>
                <a:cubicBezTo>
                  <a:pt x="35035" y="127566"/>
                  <a:pt x="26713" y="124539"/>
                  <a:pt x="21038" y="124539"/>
                </a:cubicBezTo>
                <a:cubicBezTo>
                  <a:pt x="9689" y="124539"/>
                  <a:pt x="231" y="134375"/>
                  <a:pt x="231" y="146481"/>
                </a:cubicBezTo>
                <a:cubicBezTo>
                  <a:pt x="231" y="163884"/>
                  <a:pt x="19146" y="171450"/>
                  <a:pt x="35792" y="171450"/>
                </a:cubicBezTo>
                <a:cubicBezTo>
                  <a:pt x="60761" y="171450"/>
                  <a:pt x="74380" y="144968"/>
                  <a:pt x="75515" y="142698"/>
                </a:cubicBezTo>
                <a:cubicBezTo>
                  <a:pt x="80054" y="156696"/>
                  <a:pt x="93674" y="171450"/>
                  <a:pt x="116372" y="171450"/>
                </a:cubicBezTo>
                <a:cubicBezTo>
                  <a:pt x="155338" y="171450"/>
                  <a:pt x="176902" y="122648"/>
                  <a:pt x="176902" y="113190"/>
                </a:cubicBezTo>
                <a:cubicBezTo>
                  <a:pt x="176902" y="109407"/>
                  <a:pt x="173497" y="109407"/>
                  <a:pt x="172362" y="109407"/>
                </a:cubicBezTo>
                <a:cubicBezTo>
                  <a:pt x="168958" y="109407"/>
                  <a:pt x="168201" y="110920"/>
                  <a:pt x="167444" y="113568"/>
                </a:cubicBezTo>
                <a:cubicBezTo>
                  <a:pt x="154960" y="154047"/>
                  <a:pt x="129235" y="163127"/>
                  <a:pt x="117129" y="163127"/>
                </a:cubicBezTo>
                <a:cubicBezTo>
                  <a:pt x="102375" y="163127"/>
                  <a:pt x="96322" y="151021"/>
                  <a:pt x="96322" y="138158"/>
                </a:cubicBezTo>
                <a:cubicBezTo>
                  <a:pt x="96322" y="129836"/>
                  <a:pt x="98592" y="121513"/>
                  <a:pt x="102753" y="104867"/>
                </a:cubicBezTo>
                <a:lnTo>
                  <a:pt x="115616" y="53038"/>
                </a:lnTo>
                <a:close/>
              </a:path>
            </a:pathLst>
          </a:custGeom>
          <a:solidFill>
            <a:srgbClr val="1A8000"/>
          </a:solidFill>
          <a:ln w="3651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2" name="Graphique 4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 title="IguanaTex Vector Display">
            <a:extLst>
              <a:ext uri="{FF2B5EF4-FFF2-40B4-BE49-F238E27FC236}">
                <a16:creationId xmlns:a16="http://schemas.microsoft.com/office/drawing/2014/main" id="{73534442-A525-ABD4-7E17-8CDF1EEEC804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92100" y="4457699"/>
            <a:ext cx="325733" cy="253348"/>
          </a:xfrm>
          <a:custGeom>
            <a:avLst/>
            <a:gdLst>
              <a:gd name="connsiteX0" fmla="*/ 261284 w 303602"/>
              <a:gd name="connsiteY0" fmla="*/ 23873 h 211089"/>
              <a:gd name="connsiteX1" fmla="*/ 291572 w 303602"/>
              <a:gd name="connsiteY1" fmla="*/ 9656 h 211089"/>
              <a:gd name="connsiteX2" fmla="*/ 303832 w 303602"/>
              <a:gd name="connsiteY2" fmla="*/ 3474 h 211089"/>
              <a:gd name="connsiteX3" fmla="*/ 298784 w 303602"/>
              <a:gd name="connsiteY3" fmla="*/ 75 h 211089"/>
              <a:gd name="connsiteX4" fmla="*/ 252630 w 303602"/>
              <a:gd name="connsiteY4" fmla="*/ 1002 h 211089"/>
              <a:gd name="connsiteX5" fmla="*/ 206116 w 303602"/>
              <a:gd name="connsiteY5" fmla="*/ 75 h 211089"/>
              <a:gd name="connsiteX6" fmla="*/ 199266 w 303602"/>
              <a:gd name="connsiteY6" fmla="*/ 6256 h 211089"/>
              <a:gd name="connsiteX7" fmla="*/ 209362 w 303602"/>
              <a:gd name="connsiteY7" fmla="*/ 9656 h 211089"/>
              <a:gd name="connsiteX8" fmla="*/ 223063 w 303602"/>
              <a:gd name="connsiteY8" fmla="*/ 10274 h 211089"/>
              <a:gd name="connsiteX9" fmla="*/ 232799 w 303602"/>
              <a:gd name="connsiteY9" fmla="*/ 15219 h 211089"/>
              <a:gd name="connsiteX10" fmla="*/ 231357 w 303602"/>
              <a:gd name="connsiteY10" fmla="*/ 21091 h 211089"/>
              <a:gd name="connsiteX11" fmla="*/ 209722 w 303602"/>
              <a:gd name="connsiteY11" fmla="*/ 96502 h 211089"/>
              <a:gd name="connsiteX12" fmla="*/ 99747 w 303602"/>
              <a:gd name="connsiteY12" fmla="*/ 96502 h 211089"/>
              <a:gd name="connsiteX13" fmla="*/ 121021 w 303602"/>
              <a:gd name="connsiteY13" fmla="*/ 23873 h 211089"/>
              <a:gd name="connsiteX14" fmla="*/ 151309 w 303602"/>
              <a:gd name="connsiteY14" fmla="*/ 9656 h 211089"/>
              <a:gd name="connsiteX15" fmla="*/ 163569 w 303602"/>
              <a:gd name="connsiteY15" fmla="*/ 3474 h 211089"/>
              <a:gd name="connsiteX16" fmla="*/ 158521 w 303602"/>
              <a:gd name="connsiteY16" fmla="*/ 75 h 211089"/>
              <a:gd name="connsiteX17" fmla="*/ 112367 w 303602"/>
              <a:gd name="connsiteY17" fmla="*/ 1002 h 211089"/>
              <a:gd name="connsiteX18" fmla="*/ 65853 w 303602"/>
              <a:gd name="connsiteY18" fmla="*/ 75 h 211089"/>
              <a:gd name="connsiteX19" fmla="*/ 59003 w 303602"/>
              <a:gd name="connsiteY19" fmla="*/ 6256 h 211089"/>
              <a:gd name="connsiteX20" fmla="*/ 69099 w 303602"/>
              <a:gd name="connsiteY20" fmla="*/ 9656 h 211089"/>
              <a:gd name="connsiteX21" fmla="*/ 82800 w 303602"/>
              <a:gd name="connsiteY21" fmla="*/ 10274 h 211089"/>
              <a:gd name="connsiteX22" fmla="*/ 92536 w 303602"/>
              <a:gd name="connsiteY22" fmla="*/ 15219 h 211089"/>
              <a:gd name="connsiteX23" fmla="*/ 91094 w 303602"/>
              <a:gd name="connsiteY23" fmla="*/ 21091 h 211089"/>
              <a:gd name="connsiteX24" fmla="*/ 42777 w 303602"/>
              <a:gd name="connsiteY24" fmla="*/ 187057 h 211089"/>
              <a:gd name="connsiteX25" fmla="*/ 9965 w 303602"/>
              <a:gd name="connsiteY25" fmla="*/ 201583 h 211089"/>
              <a:gd name="connsiteX26" fmla="*/ 229 w 303602"/>
              <a:gd name="connsiteY26" fmla="*/ 207765 h 211089"/>
              <a:gd name="connsiteX27" fmla="*/ 5277 w 303602"/>
              <a:gd name="connsiteY27" fmla="*/ 211164 h 211089"/>
              <a:gd name="connsiteX28" fmla="*/ 51070 w 303602"/>
              <a:gd name="connsiteY28" fmla="*/ 210237 h 211089"/>
              <a:gd name="connsiteX29" fmla="*/ 74147 w 303602"/>
              <a:gd name="connsiteY29" fmla="*/ 210546 h 211089"/>
              <a:gd name="connsiteX30" fmla="*/ 97584 w 303602"/>
              <a:gd name="connsiteY30" fmla="*/ 211164 h 211089"/>
              <a:gd name="connsiteX31" fmla="*/ 104795 w 303602"/>
              <a:gd name="connsiteY31" fmla="*/ 204983 h 211089"/>
              <a:gd name="connsiteX32" fmla="*/ 94699 w 303602"/>
              <a:gd name="connsiteY32" fmla="*/ 201583 h 211089"/>
              <a:gd name="connsiteX33" fmla="*/ 71262 w 303602"/>
              <a:gd name="connsiteY33" fmla="*/ 196020 h 211089"/>
              <a:gd name="connsiteX34" fmla="*/ 72344 w 303602"/>
              <a:gd name="connsiteY34" fmla="*/ 190766 h 211089"/>
              <a:gd name="connsiteX35" fmla="*/ 96863 w 303602"/>
              <a:gd name="connsiteY35" fmla="*/ 106083 h 211089"/>
              <a:gd name="connsiteX36" fmla="*/ 206838 w 303602"/>
              <a:gd name="connsiteY36" fmla="*/ 106083 h 211089"/>
              <a:gd name="connsiteX37" fmla="*/ 181958 w 303602"/>
              <a:gd name="connsiteY37" fmla="*/ 191384 h 211089"/>
              <a:gd name="connsiteX38" fmla="*/ 149146 w 303602"/>
              <a:gd name="connsiteY38" fmla="*/ 201583 h 211089"/>
              <a:gd name="connsiteX39" fmla="*/ 140492 w 303602"/>
              <a:gd name="connsiteY39" fmla="*/ 207765 h 211089"/>
              <a:gd name="connsiteX40" fmla="*/ 145540 w 303602"/>
              <a:gd name="connsiteY40" fmla="*/ 211164 h 211089"/>
              <a:gd name="connsiteX41" fmla="*/ 191333 w 303602"/>
              <a:gd name="connsiteY41" fmla="*/ 210237 h 211089"/>
              <a:gd name="connsiteX42" fmla="*/ 214410 w 303602"/>
              <a:gd name="connsiteY42" fmla="*/ 210546 h 211089"/>
              <a:gd name="connsiteX43" fmla="*/ 237847 w 303602"/>
              <a:gd name="connsiteY43" fmla="*/ 211164 h 211089"/>
              <a:gd name="connsiteX44" fmla="*/ 245058 w 303602"/>
              <a:gd name="connsiteY44" fmla="*/ 204983 h 211089"/>
              <a:gd name="connsiteX45" fmla="*/ 234962 w 303602"/>
              <a:gd name="connsiteY45" fmla="*/ 201583 h 211089"/>
              <a:gd name="connsiteX46" fmla="*/ 211525 w 303602"/>
              <a:gd name="connsiteY46" fmla="*/ 196020 h 211089"/>
              <a:gd name="connsiteX47" fmla="*/ 212607 w 303602"/>
              <a:gd name="connsiteY47" fmla="*/ 190766 h 211089"/>
              <a:gd name="connsiteX48" fmla="*/ 261284 w 303602"/>
              <a:gd name="connsiteY48" fmla="*/ 23873 h 21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3602" h="211089">
                <a:moveTo>
                  <a:pt x="261284" y="23873"/>
                </a:moveTo>
                <a:cubicBezTo>
                  <a:pt x="264529" y="12746"/>
                  <a:pt x="265251" y="9656"/>
                  <a:pt x="291572" y="9656"/>
                </a:cubicBezTo>
                <a:cubicBezTo>
                  <a:pt x="300947" y="9656"/>
                  <a:pt x="303832" y="9656"/>
                  <a:pt x="303832" y="3474"/>
                </a:cubicBezTo>
                <a:cubicBezTo>
                  <a:pt x="303832" y="75"/>
                  <a:pt x="299866" y="75"/>
                  <a:pt x="298784" y="75"/>
                </a:cubicBezTo>
                <a:cubicBezTo>
                  <a:pt x="288688" y="75"/>
                  <a:pt x="262727" y="1002"/>
                  <a:pt x="252630" y="1002"/>
                </a:cubicBezTo>
                <a:cubicBezTo>
                  <a:pt x="242174" y="1002"/>
                  <a:pt x="216573" y="75"/>
                  <a:pt x="206116" y="75"/>
                </a:cubicBezTo>
                <a:cubicBezTo>
                  <a:pt x="203232" y="75"/>
                  <a:pt x="199266" y="75"/>
                  <a:pt x="199266" y="6256"/>
                </a:cubicBezTo>
                <a:cubicBezTo>
                  <a:pt x="199266" y="9656"/>
                  <a:pt x="202511" y="9656"/>
                  <a:pt x="209362" y="9656"/>
                </a:cubicBezTo>
                <a:cubicBezTo>
                  <a:pt x="210083" y="9656"/>
                  <a:pt x="216934" y="9656"/>
                  <a:pt x="223063" y="10274"/>
                </a:cubicBezTo>
                <a:cubicBezTo>
                  <a:pt x="229554" y="10892"/>
                  <a:pt x="232799" y="11201"/>
                  <a:pt x="232799" y="15219"/>
                </a:cubicBezTo>
                <a:cubicBezTo>
                  <a:pt x="232799" y="16455"/>
                  <a:pt x="232438" y="17073"/>
                  <a:pt x="231357" y="21091"/>
                </a:cubicBezTo>
                <a:lnTo>
                  <a:pt x="209722" y="96502"/>
                </a:lnTo>
                <a:lnTo>
                  <a:pt x="99747" y="96502"/>
                </a:lnTo>
                <a:lnTo>
                  <a:pt x="121021" y="23873"/>
                </a:lnTo>
                <a:cubicBezTo>
                  <a:pt x="124266" y="12746"/>
                  <a:pt x="125348" y="9656"/>
                  <a:pt x="151309" y="9656"/>
                </a:cubicBezTo>
                <a:cubicBezTo>
                  <a:pt x="160684" y="9656"/>
                  <a:pt x="163569" y="9656"/>
                  <a:pt x="163569" y="3474"/>
                </a:cubicBezTo>
                <a:cubicBezTo>
                  <a:pt x="163569" y="75"/>
                  <a:pt x="159603" y="75"/>
                  <a:pt x="158521" y="75"/>
                </a:cubicBezTo>
                <a:cubicBezTo>
                  <a:pt x="148425" y="75"/>
                  <a:pt x="122463" y="1002"/>
                  <a:pt x="112367" y="1002"/>
                </a:cubicBezTo>
                <a:cubicBezTo>
                  <a:pt x="101911" y="1002"/>
                  <a:pt x="76310" y="75"/>
                  <a:pt x="65853" y="75"/>
                </a:cubicBezTo>
                <a:cubicBezTo>
                  <a:pt x="62969" y="75"/>
                  <a:pt x="59003" y="75"/>
                  <a:pt x="59003" y="6256"/>
                </a:cubicBezTo>
                <a:cubicBezTo>
                  <a:pt x="59003" y="9656"/>
                  <a:pt x="62248" y="9656"/>
                  <a:pt x="69099" y="9656"/>
                </a:cubicBezTo>
                <a:cubicBezTo>
                  <a:pt x="69820" y="9656"/>
                  <a:pt x="76671" y="9656"/>
                  <a:pt x="82800" y="10274"/>
                </a:cubicBezTo>
                <a:cubicBezTo>
                  <a:pt x="89291" y="10892"/>
                  <a:pt x="92536" y="11201"/>
                  <a:pt x="92536" y="15219"/>
                </a:cubicBezTo>
                <a:cubicBezTo>
                  <a:pt x="92536" y="16455"/>
                  <a:pt x="92175" y="17382"/>
                  <a:pt x="91094" y="21091"/>
                </a:cubicBezTo>
                <a:lnTo>
                  <a:pt x="42777" y="187057"/>
                </a:lnTo>
                <a:cubicBezTo>
                  <a:pt x="39171" y="199111"/>
                  <a:pt x="38450" y="201583"/>
                  <a:pt x="9965" y="201583"/>
                </a:cubicBezTo>
                <a:cubicBezTo>
                  <a:pt x="3474" y="201583"/>
                  <a:pt x="229" y="201583"/>
                  <a:pt x="229" y="207765"/>
                </a:cubicBezTo>
                <a:cubicBezTo>
                  <a:pt x="229" y="211164"/>
                  <a:pt x="4556" y="211164"/>
                  <a:pt x="5277" y="211164"/>
                </a:cubicBezTo>
                <a:cubicBezTo>
                  <a:pt x="15373" y="211164"/>
                  <a:pt x="40974" y="210237"/>
                  <a:pt x="51070" y="210237"/>
                </a:cubicBezTo>
                <a:cubicBezTo>
                  <a:pt x="58642" y="210237"/>
                  <a:pt x="66575" y="210546"/>
                  <a:pt x="74147" y="210546"/>
                </a:cubicBezTo>
                <a:cubicBezTo>
                  <a:pt x="82079" y="210546"/>
                  <a:pt x="90012" y="211164"/>
                  <a:pt x="97584" y="211164"/>
                </a:cubicBezTo>
                <a:cubicBezTo>
                  <a:pt x="100468" y="211164"/>
                  <a:pt x="104795" y="211164"/>
                  <a:pt x="104795" y="204983"/>
                </a:cubicBezTo>
                <a:cubicBezTo>
                  <a:pt x="104795" y="201583"/>
                  <a:pt x="101550" y="201583"/>
                  <a:pt x="94699" y="201583"/>
                </a:cubicBezTo>
                <a:cubicBezTo>
                  <a:pt x="81358" y="201583"/>
                  <a:pt x="71262" y="201583"/>
                  <a:pt x="71262" y="196020"/>
                </a:cubicBezTo>
                <a:cubicBezTo>
                  <a:pt x="71262" y="194166"/>
                  <a:pt x="71983" y="192621"/>
                  <a:pt x="72344" y="190766"/>
                </a:cubicBezTo>
                <a:lnTo>
                  <a:pt x="96863" y="106083"/>
                </a:lnTo>
                <a:lnTo>
                  <a:pt x="206838" y="106083"/>
                </a:lnTo>
                <a:cubicBezTo>
                  <a:pt x="191694" y="157388"/>
                  <a:pt x="183400" y="186748"/>
                  <a:pt x="181958" y="191384"/>
                </a:cubicBezTo>
                <a:cubicBezTo>
                  <a:pt x="178352" y="201274"/>
                  <a:pt x="171501" y="201583"/>
                  <a:pt x="149146" y="201583"/>
                </a:cubicBezTo>
                <a:cubicBezTo>
                  <a:pt x="143737" y="201583"/>
                  <a:pt x="140492" y="201583"/>
                  <a:pt x="140492" y="207765"/>
                </a:cubicBezTo>
                <a:cubicBezTo>
                  <a:pt x="140492" y="211164"/>
                  <a:pt x="144819" y="211164"/>
                  <a:pt x="145540" y="211164"/>
                </a:cubicBezTo>
                <a:cubicBezTo>
                  <a:pt x="155636" y="211164"/>
                  <a:pt x="181237" y="210237"/>
                  <a:pt x="191333" y="210237"/>
                </a:cubicBezTo>
                <a:cubicBezTo>
                  <a:pt x="198905" y="210237"/>
                  <a:pt x="206838" y="210546"/>
                  <a:pt x="214410" y="210546"/>
                </a:cubicBezTo>
                <a:cubicBezTo>
                  <a:pt x="222342" y="210546"/>
                  <a:pt x="230275" y="211164"/>
                  <a:pt x="237847" y="211164"/>
                </a:cubicBezTo>
                <a:cubicBezTo>
                  <a:pt x="240732" y="211164"/>
                  <a:pt x="245058" y="211164"/>
                  <a:pt x="245058" y="204983"/>
                </a:cubicBezTo>
                <a:cubicBezTo>
                  <a:pt x="245058" y="201583"/>
                  <a:pt x="241813" y="201583"/>
                  <a:pt x="234962" y="201583"/>
                </a:cubicBezTo>
                <a:cubicBezTo>
                  <a:pt x="221621" y="201583"/>
                  <a:pt x="211525" y="201583"/>
                  <a:pt x="211525" y="196020"/>
                </a:cubicBezTo>
                <a:cubicBezTo>
                  <a:pt x="211525" y="194166"/>
                  <a:pt x="212246" y="192621"/>
                  <a:pt x="212607" y="190766"/>
                </a:cubicBezTo>
                <a:lnTo>
                  <a:pt x="261284" y="23873"/>
                </a:lnTo>
                <a:close/>
              </a:path>
            </a:pathLst>
          </a:custGeom>
          <a:solidFill>
            <a:srgbClr val="000000"/>
          </a:solidFill>
          <a:ln w="3598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69D23AF-BC21-084F-F7D6-2E9D6017B207}"/>
              </a:ext>
            </a:extLst>
          </p:cNvPr>
          <p:cNvCxnSpPr>
            <a:cxnSpLocks/>
          </p:cNvCxnSpPr>
          <p:nvPr/>
        </p:nvCxnSpPr>
        <p:spPr bwMode="auto">
          <a:xfrm>
            <a:off x="715689" y="3159705"/>
            <a:ext cx="0" cy="256276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lg"/>
            <a:tailEnd type="triangle" w="med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8" name="Groupe 5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x)&#10;$$&#10;&#10;&#10;\end{document}&#10;" title="IguanaTex Vector Display">
            <a:extLst>
              <a:ext uri="{FF2B5EF4-FFF2-40B4-BE49-F238E27FC236}">
                <a16:creationId xmlns:a16="http://schemas.microsoft.com/office/drawing/2014/main" id="{3A07B15C-9CBE-918F-8433-B8C7BA7CC507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2590800" y="3873500"/>
            <a:ext cx="387577" cy="240742"/>
            <a:chOff x="7713947" y="5330283"/>
            <a:chExt cx="383792" cy="215858"/>
          </a:xfrm>
        </p:grpSpPr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3DE98EE-01F5-EC2E-D70D-14BBCA2FD3E8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7713947" y="5338701"/>
              <a:ext cx="93125" cy="156065"/>
            </a:xfrm>
            <a:custGeom>
              <a:avLst/>
              <a:gdLst>
                <a:gd name="connsiteX0" fmla="*/ 50648 w 93125"/>
                <a:gd name="connsiteY0" fmla="*/ 59220 h 156065"/>
                <a:gd name="connsiteX1" fmla="*/ 225 w 93125"/>
                <a:gd name="connsiteY1" fmla="*/ 119876 h 156065"/>
                <a:gd name="connsiteX2" fmla="*/ 36112 w 93125"/>
                <a:gd name="connsiteY2" fmla="*/ 156140 h 156065"/>
                <a:gd name="connsiteX3" fmla="*/ 81539 w 93125"/>
                <a:gd name="connsiteY3" fmla="*/ 92462 h 156065"/>
                <a:gd name="connsiteX4" fmla="*/ 64731 w 93125"/>
                <a:gd name="connsiteY4" fmla="*/ 52312 h 156065"/>
                <a:gd name="connsiteX5" fmla="*/ 43153 w 93125"/>
                <a:gd name="connsiteY5" fmla="*/ 16912 h 156065"/>
                <a:gd name="connsiteX6" fmla="*/ 55645 w 93125"/>
                <a:gd name="connsiteY6" fmla="*/ 6982 h 156065"/>
                <a:gd name="connsiteX7" fmla="*/ 71772 w 93125"/>
                <a:gd name="connsiteY7" fmla="*/ 12810 h 156065"/>
                <a:gd name="connsiteX8" fmla="*/ 84264 w 93125"/>
                <a:gd name="connsiteY8" fmla="*/ 18207 h 156065"/>
                <a:gd name="connsiteX9" fmla="*/ 93350 w 93125"/>
                <a:gd name="connsiteY9" fmla="*/ 9572 h 156065"/>
                <a:gd name="connsiteX10" fmla="*/ 81539 w 93125"/>
                <a:gd name="connsiteY10" fmla="*/ 2449 h 156065"/>
                <a:gd name="connsiteX11" fmla="*/ 62914 w 93125"/>
                <a:gd name="connsiteY11" fmla="*/ 75 h 156065"/>
                <a:gd name="connsiteX12" fmla="*/ 37020 w 93125"/>
                <a:gd name="connsiteY12" fmla="*/ 22308 h 156065"/>
                <a:gd name="connsiteX13" fmla="*/ 50648 w 93125"/>
                <a:gd name="connsiteY13" fmla="*/ 59220 h 156065"/>
                <a:gd name="connsiteX14" fmla="*/ 53374 w 93125"/>
                <a:gd name="connsiteY14" fmla="*/ 63969 h 156065"/>
                <a:gd name="connsiteX15" fmla="*/ 65866 w 93125"/>
                <a:gd name="connsiteY15" fmla="*/ 101097 h 156065"/>
                <a:gd name="connsiteX16" fmla="*/ 36112 w 93125"/>
                <a:gd name="connsiteY16" fmla="*/ 151392 h 156065"/>
                <a:gd name="connsiteX17" fmla="*/ 14307 w 93125"/>
                <a:gd name="connsiteY17" fmla="*/ 125920 h 156065"/>
                <a:gd name="connsiteX18" fmla="*/ 53374 w 93125"/>
                <a:gd name="connsiteY18" fmla="*/ 63969 h 15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125" h="156065">
                  <a:moveTo>
                    <a:pt x="50648" y="59220"/>
                  </a:moveTo>
                  <a:cubicBezTo>
                    <a:pt x="22257" y="65696"/>
                    <a:pt x="225" y="93757"/>
                    <a:pt x="225" y="119876"/>
                  </a:cubicBezTo>
                  <a:cubicBezTo>
                    <a:pt x="225" y="140599"/>
                    <a:pt x="14761" y="156140"/>
                    <a:pt x="36112" y="156140"/>
                  </a:cubicBezTo>
                  <a:cubicBezTo>
                    <a:pt x="62687" y="156140"/>
                    <a:pt x="81539" y="122251"/>
                    <a:pt x="81539" y="92462"/>
                  </a:cubicBezTo>
                  <a:cubicBezTo>
                    <a:pt x="81539" y="72819"/>
                    <a:pt x="72453" y="62026"/>
                    <a:pt x="64731" y="52312"/>
                  </a:cubicBezTo>
                  <a:cubicBezTo>
                    <a:pt x="56554" y="42599"/>
                    <a:pt x="43153" y="26409"/>
                    <a:pt x="43153" y="16912"/>
                  </a:cubicBezTo>
                  <a:cubicBezTo>
                    <a:pt x="43153" y="12163"/>
                    <a:pt x="47696" y="6982"/>
                    <a:pt x="55645" y="6982"/>
                  </a:cubicBezTo>
                  <a:cubicBezTo>
                    <a:pt x="62459" y="6982"/>
                    <a:pt x="67002" y="9788"/>
                    <a:pt x="71772" y="12810"/>
                  </a:cubicBezTo>
                  <a:cubicBezTo>
                    <a:pt x="76315" y="15401"/>
                    <a:pt x="80857" y="18207"/>
                    <a:pt x="84264" y="18207"/>
                  </a:cubicBezTo>
                  <a:cubicBezTo>
                    <a:pt x="89943" y="18207"/>
                    <a:pt x="93350" y="13026"/>
                    <a:pt x="93350" y="9572"/>
                  </a:cubicBezTo>
                  <a:cubicBezTo>
                    <a:pt x="93350" y="4824"/>
                    <a:pt x="89716" y="4176"/>
                    <a:pt x="81539" y="2449"/>
                  </a:cubicBezTo>
                  <a:cubicBezTo>
                    <a:pt x="69728" y="75"/>
                    <a:pt x="66548" y="75"/>
                    <a:pt x="62914" y="75"/>
                  </a:cubicBezTo>
                  <a:cubicBezTo>
                    <a:pt x="45197" y="75"/>
                    <a:pt x="37020" y="9357"/>
                    <a:pt x="37020" y="22308"/>
                  </a:cubicBezTo>
                  <a:cubicBezTo>
                    <a:pt x="37020" y="33965"/>
                    <a:pt x="43607" y="46053"/>
                    <a:pt x="50648" y="59220"/>
                  </a:cubicBezTo>
                  <a:close/>
                  <a:moveTo>
                    <a:pt x="53374" y="63969"/>
                  </a:moveTo>
                  <a:cubicBezTo>
                    <a:pt x="59052" y="73898"/>
                    <a:pt x="65866" y="85555"/>
                    <a:pt x="65866" y="101097"/>
                  </a:cubicBezTo>
                  <a:cubicBezTo>
                    <a:pt x="65866" y="115343"/>
                    <a:pt x="57235" y="151392"/>
                    <a:pt x="36112" y="151392"/>
                  </a:cubicBezTo>
                  <a:cubicBezTo>
                    <a:pt x="23619" y="151392"/>
                    <a:pt x="14307" y="142326"/>
                    <a:pt x="14307" y="125920"/>
                  </a:cubicBezTo>
                  <a:cubicBezTo>
                    <a:pt x="14307" y="112321"/>
                    <a:pt x="22711" y="71740"/>
                    <a:pt x="53374" y="63969"/>
                  </a:cubicBez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EC21B967-9745-A697-041C-6DB4C9B1D98E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7836439" y="5330283"/>
              <a:ext cx="52695" cy="215858"/>
            </a:xfrm>
            <a:custGeom>
              <a:avLst/>
              <a:gdLst>
                <a:gd name="connsiteX0" fmla="*/ 52925 w 52695"/>
                <a:gd name="connsiteY0" fmla="*/ 213775 h 215858"/>
                <a:gd name="connsiteX1" fmla="*/ 49063 w 52695"/>
                <a:gd name="connsiteY1" fmla="*/ 209026 h 215858"/>
                <a:gd name="connsiteX2" fmla="*/ 13403 w 52695"/>
                <a:gd name="connsiteY2" fmla="*/ 108004 h 215858"/>
                <a:gd name="connsiteX3" fmla="*/ 49972 w 52695"/>
                <a:gd name="connsiteY3" fmla="*/ 5903 h 215858"/>
                <a:gd name="connsiteX4" fmla="*/ 52925 w 52695"/>
                <a:gd name="connsiteY4" fmla="*/ 2233 h 215858"/>
                <a:gd name="connsiteX5" fmla="*/ 50653 w 52695"/>
                <a:gd name="connsiteY5" fmla="*/ 75 h 215858"/>
                <a:gd name="connsiteX6" fmla="*/ 14539 w 52695"/>
                <a:gd name="connsiteY6" fmla="*/ 42167 h 215858"/>
                <a:gd name="connsiteX7" fmla="*/ 229 w 52695"/>
                <a:gd name="connsiteY7" fmla="*/ 108004 h 215858"/>
                <a:gd name="connsiteX8" fmla="*/ 15220 w 52695"/>
                <a:gd name="connsiteY8" fmla="*/ 175352 h 215858"/>
                <a:gd name="connsiteX9" fmla="*/ 50653 w 52695"/>
                <a:gd name="connsiteY9" fmla="*/ 215933 h 215858"/>
                <a:gd name="connsiteX10" fmla="*/ 52925 w 52695"/>
                <a:gd name="connsiteY10" fmla="*/ 213775 h 21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95" h="215858">
                  <a:moveTo>
                    <a:pt x="52925" y="213775"/>
                  </a:moveTo>
                  <a:cubicBezTo>
                    <a:pt x="52925" y="213127"/>
                    <a:pt x="52925" y="212695"/>
                    <a:pt x="49063" y="209026"/>
                  </a:cubicBezTo>
                  <a:cubicBezTo>
                    <a:pt x="20671" y="181828"/>
                    <a:pt x="13403" y="141030"/>
                    <a:pt x="13403" y="108004"/>
                  </a:cubicBezTo>
                  <a:cubicBezTo>
                    <a:pt x="13403" y="70445"/>
                    <a:pt x="22034" y="32885"/>
                    <a:pt x="49972" y="5903"/>
                  </a:cubicBezTo>
                  <a:cubicBezTo>
                    <a:pt x="52925" y="3313"/>
                    <a:pt x="52925" y="2881"/>
                    <a:pt x="52925" y="2233"/>
                  </a:cubicBezTo>
                  <a:cubicBezTo>
                    <a:pt x="52925" y="722"/>
                    <a:pt x="52016" y="75"/>
                    <a:pt x="50653" y="75"/>
                  </a:cubicBezTo>
                  <a:cubicBezTo>
                    <a:pt x="48382" y="75"/>
                    <a:pt x="27940" y="14753"/>
                    <a:pt x="14539" y="42167"/>
                  </a:cubicBezTo>
                  <a:cubicBezTo>
                    <a:pt x="2955" y="65912"/>
                    <a:pt x="229" y="89872"/>
                    <a:pt x="229" y="108004"/>
                  </a:cubicBezTo>
                  <a:cubicBezTo>
                    <a:pt x="229" y="124841"/>
                    <a:pt x="2728" y="150960"/>
                    <a:pt x="15220" y="175352"/>
                  </a:cubicBezTo>
                  <a:cubicBezTo>
                    <a:pt x="28848" y="201902"/>
                    <a:pt x="48382" y="215933"/>
                    <a:pt x="50653" y="215933"/>
                  </a:cubicBezTo>
                  <a:cubicBezTo>
                    <a:pt x="52016" y="215933"/>
                    <a:pt x="52925" y="215286"/>
                    <a:pt x="52925" y="213775"/>
                  </a:cubicBez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37275767-093C-5044-9AFF-F80C8236CF70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7908870" y="5396767"/>
              <a:ext cx="113113" cy="97783"/>
            </a:xfrm>
            <a:custGeom>
              <a:avLst/>
              <a:gdLst>
                <a:gd name="connsiteX0" fmla="*/ 69509 w 113113"/>
                <a:gd name="connsiteY0" fmla="*/ 30295 h 97783"/>
                <a:gd name="connsiteX1" fmla="*/ 91996 w 113113"/>
                <a:gd name="connsiteY1" fmla="*/ 4824 h 97783"/>
                <a:gd name="connsiteX2" fmla="*/ 103352 w 113113"/>
                <a:gd name="connsiteY2" fmla="*/ 7630 h 97783"/>
                <a:gd name="connsiteX3" fmla="*/ 92450 w 113113"/>
                <a:gd name="connsiteY3" fmla="*/ 19286 h 97783"/>
                <a:gd name="connsiteX4" fmla="*/ 101081 w 113113"/>
                <a:gd name="connsiteY4" fmla="*/ 26841 h 97783"/>
                <a:gd name="connsiteX5" fmla="*/ 113346 w 113113"/>
                <a:gd name="connsiteY5" fmla="*/ 14321 h 97783"/>
                <a:gd name="connsiteX6" fmla="*/ 92223 w 113113"/>
                <a:gd name="connsiteY6" fmla="*/ 75 h 97783"/>
                <a:gd name="connsiteX7" fmla="*/ 68374 w 113113"/>
                <a:gd name="connsiteY7" fmla="*/ 16480 h 97783"/>
                <a:gd name="connsiteX8" fmla="*/ 43843 w 113113"/>
                <a:gd name="connsiteY8" fmla="*/ 75 h 97783"/>
                <a:gd name="connsiteX9" fmla="*/ 7274 w 113113"/>
                <a:gd name="connsiteY9" fmla="*/ 33317 h 97783"/>
                <a:gd name="connsiteX10" fmla="*/ 10000 w 113113"/>
                <a:gd name="connsiteY10" fmla="*/ 35476 h 97783"/>
                <a:gd name="connsiteX11" fmla="*/ 12953 w 113113"/>
                <a:gd name="connsiteY11" fmla="*/ 33101 h 97783"/>
                <a:gd name="connsiteX12" fmla="*/ 43389 w 113113"/>
                <a:gd name="connsiteY12" fmla="*/ 4824 h 97783"/>
                <a:gd name="connsiteX13" fmla="*/ 55654 w 113113"/>
                <a:gd name="connsiteY13" fmla="*/ 19286 h 97783"/>
                <a:gd name="connsiteX14" fmla="*/ 43389 w 113113"/>
                <a:gd name="connsiteY14" fmla="*/ 70660 h 97783"/>
                <a:gd name="connsiteX15" fmla="*/ 21811 w 113113"/>
                <a:gd name="connsiteY15" fmla="*/ 93110 h 97783"/>
                <a:gd name="connsiteX16" fmla="*/ 10454 w 113113"/>
                <a:gd name="connsiteY16" fmla="*/ 90304 h 97783"/>
                <a:gd name="connsiteX17" fmla="*/ 21130 w 113113"/>
                <a:gd name="connsiteY17" fmla="*/ 78647 h 97783"/>
                <a:gd name="connsiteX18" fmla="*/ 12726 w 113113"/>
                <a:gd name="connsiteY18" fmla="*/ 71092 h 97783"/>
                <a:gd name="connsiteX19" fmla="*/ 233 w 113113"/>
                <a:gd name="connsiteY19" fmla="*/ 83612 h 97783"/>
                <a:gd name="connsiteX20" fmla="*/ 21584 w 113113"/>
                <a:gd name="connsiteY20" fmla="*/ 97859 h 97783"/>
                <a:gd name="connsiteX21" fmla="*/ 45433 w 113113"/>
                <a:gd name="connsiteY21" fmla="*/ 81453 h 97783"/>
                <a:gd name="connsiteX22" fmla="*/ 69964 w 113113"/>
                <a:gd name="connsiteY22" fmla="*/ 97859 h 97783"/>
                <a:gd name="connsiteX23" fmla="*/ 106305 w 113113"/>
                <a:gd name="connsiteY23" fmla="*/ 64616 h 97783"/>
                <a:gd name="connsiteX24" fmla="*/ 103580 w 113113"/>
                <a:gd name="connsiteY24" fmla="*/ 62458 h 97783"/>
                <a:gd name="connsiteX25" fmla="*/ 100627 w 113113"/>
                <a:gd name="connsiteY25" fmla="*/ 64832 h 97783"/>
                <a:gd name="connsiteX26" fmla="*/ 70418 w 113113"/>
                <a:gd name="connsiteY26" fmla="*/ 93110 h 97783"/>
                <a:gd name="connsiteX27" fmla="*/ 57925 w 113113"/>
                <a:gd name="connsiteY27" fmla="*/ 78863 h 97783"/>
                <a:gd name="connsiteX28" fmla="*/ 61787 w 113113"/>
                <a:gd name="connsiteY28" fmla="*/ 59868 h 97783"/>
                <a:gd name="connsiteX29" fmla="*/ 69509 w 113113"/>
                <a:gd name="connsiteY29" fmla="*/ 30295 h 97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113" h="97783">
                  <a:moveTo>
                    <a:pt x="69509" y="30295"/>
                  </a:moveTo>
                  <a:cubicBezTo>
                    <a:pt x="70872" y="24683"/>
                    <a:pt x="76096" y="4824"/>
                    <a:pt x="91996" y="4824"/>
                  </a:cubicBezTo>
                  <a:cubicBezTo>
                    <a:pt x="93131" y="4824"/>
                    <a:pt x="98583" y="4824"/>
                    <a:pt x="103352" y="7630"/>
                  </a:cubicBezTo>
                  <a:cubicBezTo>
                    <a:pt x="96993" y="8709"/>
                    <a:pt x="92450" y="14106"/>
                    <a:pt x="92450" y="19286"/>
                  </a:cubicBezTo>
                  <a:cubicBezTo>
                    <a:pt x="92450" y="22740"/>
                    <a:pt x="94948" y="26841"/>
                    <a:pt x="101081" y="26841"/>
                  </a:cubicBezTo>
                  <a:cubicBezTo>
                    <a:pt x="106078" y="26841"/>
                    <a:pt x="113346" y="22956"/>
                    <a:pt x="113346" y="14321"/>
                  </a:cubicBezTo>
                  <a:cubicBezTo>
                    <a:pt x="113346" y="3097"/>
                    <a:pt x="99945" y="75"/>
                    <a:pt x="92223" y="75"/>
                  </a:cubicBezTo>
                  <a:cubicBezTo>
                    <a:pt x="79049" y="75"/>
                    <a:pt x="71099" y="11515"/>
                    <a:pt x="68374" y="16480"/>
                  </a:cubicBezTo>
                  <a:cubicBezTo>
                    <a:pt x="62695" y="2233"/>
                    <a:pt x="50430" y="75"/>
                    <a:pt x="43843" y="75"/>
                  </a:cubicBezTo>
                  <a:cubicBezTo>
                    <a:pt x="20221" y="75"/>
                    <a:pt x="7274" y="27920"/>
                    <a:pt x="7274" y="33317"/>
                  </a:cubicBezTo>
                  <a:cubicBezTo>
                    <a:pt x="7274" y="35476"/>
                    <a:pt x="9546" y="35476"/>
                    <a:pt x="10000" y="35476"/>
                  </a:cubicBezTo>
                  <a:cubicBezTo>
                    <a:pt x="11817" y="35476"/>
                    <a:pt x="12498" y="35044"/>
                    <a:pt x="12953" y="33101"/>
                  </a:cubicBezTo>
                  <a:cubicBezTo>
                    <a:pt x="20675" y="10220"/>
                    <a:pt x="35666" y="4824"/>
                    <a:pt x="43389" y="4824"/>
                  </a:cubicBezTo>
                  <a:cubicBezTo>
                    <a:pt x="47704" y="4824"/>
                    <a:pt x="55654" y="6766"/>
                    <a:pt x="55654" y="19286"/>
                  </a:cubicBezTo>
                  <a:cubicBezTo>
                    <a:pt x="55654" y="25978"/>
                    <a:pt x="51793" y="40440"/>
                    <a:pt x="43389" y="70660"/>
                  </a:cubicBezTo>
                  <a:cubicBezTo>
                    <a:pt x="39755" y="84044"/>
                    <a:pt x="31805" y="93110"/>
                    <a:pt x="21811" y="93110"/>
                  </a:cubicBezTo>
                  <a:cubicBezTo>
                    <a:pt x="20448" y="93110"/>
                    <a:pt x="15224" y="93110"/>
                    <a:pt x="10454" y="90304"/>
                  </a:cubicBezTo>
                  <a:cubicBezTo>
                    <a:pt x="16133" y="89224"/>
                    <a:pt x="21130" y="84691"/>
                    <a:pt x="21130" y="78647"/>
                  </a:cubicBezTo>
                  <a:cubicBezTo>
                    <a:pt x="21130" y="72819"/>
                    <a:pt x="16133" y="71092"/>
                    <a:pt x="12726" y="71092"/>
                  </a:cubicBezTo>
                  <a:cubicBezTo>
                    <a:pt x="5912" y="71092"/>
                    <a:pt x="233" y="76705"/>
                    <a:pt x="233" y="83612"/>
                  </a:cubicBezTo>
                  <a:cubicBezTo>
                    <a:pt x="233" y="93541"/>
                    <a:pt x="11590" y="97859"/>
                    <a:pt x="21584" y="97859"/>
                  </a:cubicBezTo>
                  <a:cubicBezTo>
                    <a:pt x="36575" y="97859"/>
                    <a:pt x="44752" y="82749"/>
                    <a:pt x="45433" y="81453"/>
                  </a:cubicBezTo>
                  <a:cubicBezTo>
                    <a:pt x="48159" y="89440"/>
                    <a:pt x="56336" y="97859"/>
                    <a:pt x="69964" y="97859"/>
                  </a:cubicBezTo>
                  <a:cubicBezTo>
                    <a:pt x="93358" y="97859"/>
                    <a:pt x="106305" y="70013"/>
                    <a:pt x="106305" y="64616"/>
                  </a:cubicBezTo>
                  <a:cubicBezTo>
                    <a:pt x="106305" y="62458"/>
                    <a:pt x="104261" y="62458"/>
                    <a:pt x="103580" y="62458"/>
                  </a:cubicBezTo>
                  <a:cubicBezTo>
                    <a:pt x="101535" y="62458"/>
                    <a:pt x="101081" y="63321"/>
                    <a:pt x="100627" y="64832"/>
                  </a:cubicBezTo>
                  <a:cubicBezTo>
                    <a:pt x="93131" y="87929"/>
                    <a:pt x="77686" y="93110"/>
                    <a:pt x="70418" y="93110"/>
                  </a:cubicBezTo>
                  <a:cubicBezTo>
                    <a:pt x="61560" y="93110"/>
                    <a:pt x="57925" y="86202"/>
                    <a:pt x="57925" y="78863"/>
                  </a:cubicBezTo>
                  <a:cubicBezTo>
                    <a:pt x="57925" y="74114"/>
                    <a:pt x="59288" y="69365"/>
                    <a:pt x="61787" y="59868"/>
                  </a:cubicBezTo>
                  <a:lnTo>
                    <a:pt x="69509" y="30295"/>
                  </a:ln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A4139CF1-D850-B485-2DCC-5ED7DD965E74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8045044" y="5330283"/>
              <a:ext cx="52695" cy="215858"/>
            </a:xfrm>
            <a:custGeom>
              <a:avLst/>
              <a:gdLst>
                <a:gd name="connsiteX0" fmla="*/ 52934 w 52695"/>
                <a:gd name="connsiteY0" fmla="*/ 108004 h 215858"/>
                <a:gd name="connsiteX1" fmla="*/ 37943 w 52695"/>
                <a:gd name="connsiteY1" fmla="*/ 40656 h 215858"/>
                <a:gd name="connsiteX2" fmla="*/ 2510 w 52695"/>
                <a:gd name="connsiteY2" fmla="*/ 75 h 215858"/>
                <a:gd name="connsiteX3" fmla="*/ 239 w 52695"/>
                <a:gd name="connsiteY3" fmla="*/ 2233 h 215858"/>
                <a:gd name="connsiteX4" fmla="*/ 4554 w 52695"/>
                <a:gd name="connsiteY4" fmla="*/ 7198 h 215858"/>
                <a:gd name="connsiteX5" fmla="*/ 39760 w 52695"/>
                <a:gd name="connsiteY5" fmla="*/ 108004 h 215858"/>
                <a:gd name="connsiteX6" fmla="*/ 3192 w 52695"/>
                <a:gd name="connsiteY6" fmla="*/ 210105 h 215858"/>
                <a:gd name="connsiteX7" fmla="*/ 239 w 52695"/>
                <a:gd name="connsiteY7" fmla="*/ 213775 h 215858"/>
                <a:gd name="connsiteX8" fmla="*/ 2510 w 52695"/>
                <a:gd name="connsiteY8" fmla="*/ 215933 h 215858"/>
                <a:gd name="connsiteX9" fmla="*/ 38625 w 52695"/>
                <a:gd name="connsiteY9" fmla="*/ 173841 h 215858"/>
                <a:gd name="connsiteX10" fmla="*/ 52934 w 52695"/>
                <a:gd name="connsiteY10" fmla="*/ 108004 h 21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95" h="215858">
                  <a:moveTo>
                    <a:pt x="52934" y="108004"/>
                  </a:moveTo>
                  <a:cubicBezTo>
                    <a:pt x="52934" y="91167"/>
                    <a:pt x="50436" y="65048"/>
                    <a:pt x="37943" y="40656"/>
                  </a:cubicBezTo>
                  <a:cubicBezTo>
                    <a:pt x="24315" y="14106"/>
                    <a:pt x="4782" y="75"/>
                    <a:pt x="2510" y="75"/>
                  </a:cubicBezTo>
                  <a:cubicBezTo>
                    <a:pt x="1147" y="75"/>
                    <a:pt x="239" y="938"/>
                    <a:pt x="239" y="2233"/>
                  </a:cubicBezTo>
                  <a:cubicBezTo>
                    <a:pt x="239" y="2881"/>
                    <a:pt x="239" y="3313"/>
                    <a:pt x="4554" y="7198"/>
                  </a:cubicBezTo>
                  <a:cubicBezTo>
                    <a:pt x="26814" y="28568"/>
                    <a:pt x="39760" y="62890"/>
                    <a:pt x="39760" y="108004"/>
                  </a:cubicBezTo>
                  <a:cubicBezTo>
                    <a:pt x="39760" y="144916"/>
                    <a:pt x="31356" y="182907"/>
                    <a:pt x="3192" y="210105"/>
                  </a:cubicBezTo>
                  <a:cubicBezTo>
                    <a:pt x="239" y="212695"/>
                    <a:pt x="239" y="213127"/>
                    <a:pt x="239" y="213775"/>
                  </a:cubicBezTo>
                  <a:cubicBezTo>
                    <a:pt x="239" y="215070"/>
                    <a:pt x="1147" y="215933"/>
                    <a:pt x="2510" y="215933"/>
                  </a:cubicBezTo>
                  <a:cubicBezTo>
                    <a:pt x="4782" y="215933"/>
                    <a:pt x="25224" y="201255"/>
                    <a:pt x="38625" y="173841"/>
                  </a:cubicBezTo>
                  <a:cubicBezTo>
                    <a:pt x="50209" y="150096"/>
                    <a:pt x="52934" y="126136"/>
                    <a:pt x="52934" y="108004"/>
                  </a:cubicBezTo>
                  <a:close/>
                </a:path>
              </a:pathLst>
            </a:custGeom>
            <a:solidFill>
              <a:srgbClr val="000000"/>
            </a:solidFill>
            <a:ln w="227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F4055A1-C887-7856-2DCB-0E5ADD321037}"/>
              </a:ext>
            </a:extLst>
          </p:cNvPr>
          <p:cNvCxnSpPr/>
          <p:nvPr/>
        </p:nvCxnSpPr>
        <p:spPr>
          <a:xfrm>
            <a:off x="2321925" y="4076300"/>
            <a:ext cx="433944" cy="146391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9" name="Groupe 208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overline{v} = \frac{\mpointL}{\rho_L b \delta(H)}&#10;$$&#10;\end{document}&#10;" title="IguanaTex Vector Display">
            <a:extLst>
              <a:ext uri="{FF2B5EF4-FFF2-40B4-BE49-F238E27FC236}">
                <a16:creationId xmlns:a16="http://schemas.microsoft.com/office/drawing/2014/main" id="{2314541E-6538-D1D4-CC15-5E0196838330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4368800" y="4546600"/>
            <a:ext cx="1592580" cy="642620"/>
            <a:chOff x="10089566" y="6254065"/>
            <a:chExt cx="1584204" cy="607446"/>
          </a:xfrm>
        </p:grpSpPr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1CD16CF0-02AE-80B9-B86E-03A693E59942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0089566" y="6455077"/>
              <a:ext cx="144912" cy="10649"/>
            </a:xfrm>
            <a:custGeom>
              <a:avLst/>
              <a:gdLst>
                <a:gd name="connsiteX0" fmla="*/ 0 w 144912"/>
                <a:gd name="connsiteY0" fmla="*/ 0 h 10649"/>
                <a:gd name="connsiteX1" fmla="*/ 144912 w 144912"/>
                <a:gd name="connsiteY1" fmla="*/ 0 h 10649"/>
                <a:gd name="connsiteX2" fmla="*/ 144912 w 144912"/>
                <a:gd name="connsiteY2" fmla="*/ 10650 h 10649"/>
                <a:gd name="connsiteX3" fmla="*/ 0 w 144912"/>
                <a:gd name="connsiteY3" fmla="*/ 10650 h 1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912" h="10649">
                  <a:moveTo>
                    <a:pt x="0" y="0"/>
                  </a:moveTo>
                  <a:lnTo>
                    <a:pt x="144912" y="0"/>
                  </a:lnTo>
                  <a:lnTo>
                    <a:pt x="144912" y="10650"/>
                  </a:lnTo>
                  <a:lnTo>
                    <a:pt x="0" y="10650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6A8DEA74-2393-9905-BAA3-A458125F1474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0097638" y="6494628"/>
              <a:ext cx="122198" cy="120612"/>
            </a:xfrm>
            <a:custGeom>
              <a:avLst/>
              <a:gdLst>
                <a:gd name="connsiteX0" fmla="*/ 122403 w 122198"/>
                <a:gd name="connsiteY0" fmla="*/ 18715 h 120612"/>
                <a:gd name="connsiteX1" fmla="*/ 110155 w 122198"/>
                <a:gd name="connsiteY1" fmla="*/ 77 h 120612"/>
                <a:gd name="connsiteX2" fmla="*/ 96516 w 122198"/>
                <a:gd name="connsiteY2" fmla="*/ 12857 h 120612"/>
                <a:gd name="connsiteX3" fmla="*/ 100970 w 122198"/>
                <a:gd name="connsiteY3" fmla="*/ 20845 h 120612"/>
                <a:gd name="connsiteX4" fmla="*/ 110434 w 122198"/>
                <a:gd name="connsiteY4" fmla="*/ 42678 h 120612"/>
                <a:gd name="connsiteX5" fmla="*/ 60886 w 122198"/>
                <a:gd name="connsiteY5" fmla="*/ 114833 h 120612"/>
                <a:gd name="connsiteX6" fmla="*/ 40288 w 122198"/>
                <a:gd name="connsiteY6" fmla="*/ 91668 h 120612"/>
                <a:gd name="connsiteX7" fmla="*/ 56433 w 122198"/>
                <a:gd name="connsiteY7" fmla="*/ 35223 h 120612"/>
                <a:gd name="connsiteX8" fmla="*/ 59773 w 122198"/>
                <a:gd name="connsiteY8" fmla="*/ 21910 h 120612"/>
                <a:gd name="connsiteX9" fmla="*/ 36948 w 122198"/>
                <a:gd name="connsiteY9" fmla="*/ 77 h 120612"/>
                <a:gd name="connsiteX10" fmla="*/ 205 w 122198"/>
                <a:gd name="connsiteY10" fmla="*/ 41080 h 120612"/>
                <a:gd name="connsiteX11" fmla="*/ 3545 w 122198"/>
                <a:gd name="connsiteY11" fmla="*/ 43743 h 120612"/>
                <a:gd name="connsiteX12" fmla="*/ 7999 w 122198"/>
                <a:gd name="connsiteY12" fmla="*/ 38950 h 120612"/>
                <a:gd name="connsiteX13" fmla="*/ 36113 w 122198"/>
                <a:gd name="connsiteY13" fmla="*/ 5935 h 120612"/>
                <a:gd name="connsiteX14" fmla="*/ 43072 w 122198"/>
                <a:gd name="connsiteY14" fmla="*/ 14455 h 120612"/>
                <a:gd name="connsiteX15" fmla="*/ 38339 w 122198"/>
                <a:gd name="connsiteY15" fmla="*/ 33093 h 120612"/>
                <a:gd name="connsiteX16" fmla="*/ 22473 w 122198"/>
                <a:gd name="connsiteY16" fmla="*/ 87675 h 120612"/>
                <a:gd name="connsiteX17" fmla="*/ 59773 w 122198"/>
                <a:gd name="connsiteY17" fmla="*/ 120690 h 120612"/>
                <a:gd name="connsiteX18" fmla="*/ 122403 w 122198"/>
                <a:gd name="connsiteY18" fmla="*/ 18715 h 12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2198" h="120612">
                  <a:moveTo>
                    <a:pt x="122403" y="18715"/>
                  </a:moveTo>
                  <a:cubicBezTo>
                    <a:pt x="122403" y="4337"/>
                    <a:pt x="115166" y="77"/>
                    <a:pt x="110155" y="77"/>
                  </a:cubicBezTo>
                  <a:cubicBezTo>
                    <a:pt x="103196" y="77"/>
                    <a:pt x="96516" y="7000"/>
                    <a:pt x="96516" y="12857"/>
                  </a:cubicBezTo>
                  <a:cubicBezTo>
                    <a:pt x="96516" y="16319"/>
                    <a:pt x="97908" y="17916"/>
                    <a:pt x="100970" y="20845"/>
                  </a:cubicBezTo>
                  <a:cubicBezTo>
                    <a:pt x="106815" y="26170"/>
                    <a:pt x="110434" y="33093"/>
                    <a:pt x="110434" y="42678"/>
                  </a:cubicBezTo>
                  <a:cubicBezTo>
                    <a:pt x="110434" y="53860"/>
                    <a:pt x="93454" y="114833"/>
                    <a:pt x="60886" y="114833"/>
                  </a:cubicBezTo>
                  <a:cubicBezTo>
                    <a:pt x="46690" y="114833"/>
                    <a:pt x="40288" y="105514"/>
                    <a:pt x="40288" y="91668"/>
                  </a:cubicBezTo>
                  <a:cubicBezTo>
                    <a:pt x="40288" y="76758"/>
                    <a:pt x="47804" y="57322"/>
                    <a:pt x="56433" y="35223"/>
                  </a:cubicBezTo>
                  <a:cubicBezTo>
                    <a:pt x="58381" y="30696"/>
                    <a:pt x="59773" y="26969"/>
                    <a:pt x="59773" y="21910"/>
                  </a:cubicBezTo>
                  <a:cubicBezTo>
                    <a:pt x="59773" y="9929"/>
                    <a:pt x="50865" y="77"/>
                    <a:pt x="36948" y="77"/>
                  </a:cubicBezTo>
                  <a:cubicBezTo>
                    <a:pt x="10782" y="77"/>
                    <a:pt x="205" y="38684"/>
                    <a:pt x="205" y="41080"/>
                  </a:cubicBezTo>
                  <a:cubicBezTo>
                    <a:pt x="205" y="43743"/>
                    <a:pt x="2988" y="43743"/>
                    <a:pt x="3545" y="43743"/>
                  </a:cubicBezTo>
                  <a:cubicBezTo>
                    <a:pt x="6329" y="43743"/>
                    <a:pt x="6607" y="43210"/>
                    <a:pt x="7999" y="38950"/>
                  </a:cubicBezTo>
                  <a:cubicBezTo>
                    <a:pt x="16071" y="12059"/>
                    <a:pt x="28040" y="5935"/>
                    <a:pt x="36113" y="5935"/>
                  </a:cubicBezTo>
                  <a:cubicBezTo>
                    <a:pt x="38339" y="5935"/>
                    <a:pt x="43072" y="5935"/>
                    <a:pt x="43072" y="14455"/>
                  </a:cubicBezTo>
                  <a:cubicBezTo>
                    <a:pt x="43072" y="21111"/>
                    <a:pt x="40288" y="28300"/>
                    <a:pt x="38339" y="33093"/>
                  </a:cubicBezTo>
                  <a:cubicBezTo>
                    <a:pt x="26092" y="63978"/>
                    <a:pt x="22473" y="76226"/>
                    <a:pt x="22473" y="87675"/>
                  </a:cubicBezTo>
                  <a:cubicBezTo>
                    <a:pt x="22473" y="116430"/>
                    <a:pt x="46968" y="120690"/>
                    <a:pt x="59773" y="120690"/>
                  </a:cubicBezTo>
                  <a:cubicBezTo>
                    <a:pt x="106537" y="120690"/>
                    <a:pt x="122403" y="32560"/>
                    <a:pt x="122403" y="18715"/>
                  </a:cubicBez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B9F2EA25-965E-09B4-FC9E-06EDAE38ADC6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0327386" y="6514597"/>
              <a:ext cx="185106" cy="62303"/>
            </a:xfrm>
            <a:custGeom>
              <a:avLst/>
              <a:gdLst>
                <a:gd name="connsiteX0" fmla="*/ 175855 w 185106"/>
                <a:gd name="connsiteY0" fmla="*/ 10727 h 62303"/>
                <a:gd name="connsiteX1" fmla="*/ 185319 w 185106"/>
                <a:gd name="connsiteY1" fmla="*/ 5402 h 62303"/>
                <a:gd name="connsiteX2" fmla="*/ 176134 w 185106"/>
                <a:gd name="connsiteY2" fmla="*/ 77 h 62303"/>
                <a:gd name="connsiteX3" fmla="*/ 9398 w 185106"/>
                <a:gd name="connsiteY3" fmla="*/ 77 h 62303"/>
                <a:gd name="connsiteX4" fmla="*/ 213 w 185106"/>
                <a:gd name="connsiteY4" fmla="*/ 5402 h 62303"/>
                <a:gd name="connsiteX5" fmla="*/ 9677 w 185106"/>
                <a:gd name="connsiteY5" fmla="*/ 10727 h 62303"/>
                <a:gd name="connsiteX6" fmla="*/ 175855 w 185106"/>
                <a:gd name="connsiteY6" fmla="*/ 10727 h 62303"/>
                <a:gd name="connsiteX7" fmla="*/ 176134 w 185106"/>
                <a:gd name="connsiteY7" fmla="*/ 62381 h 62303"/>
                <a:gd name="connsiteX8" fmla="*/ 185319 w 185106"/>
                <a:gd name="connsiteY8" fmla="*/ 57055 h 62303"/>
                <a:gd name="connsiteX9" fmla="*/ 175855 w 185106"/>
                <a:gd name="connsiteY9" fmla="*/ 51730 h 62303"/>
                <a:gd name="connsiteX10" fmla="*/ 9677 w 185106"/>
                <a:gd name="connsiteY10" fmla="*/ 51730 h 62303"/>
                <a:gd name="connsiteX11" fmla="*/ 213 w 185106"/>
                <a:gd name="connsiteY11" fmla="*/ 57055 h 62303"/>
                <a:gd name="connsiteX12" fmla="*/ 9398 w 185106"/>
                <a:gd name="connsiteY12" fmla="*/ 62381 h 62303"/>
                <a:gd name="connsiteX13" fmla="*/ 176134 w 185106"/>
                <a:gd name="connsiteY13" fmla="*/ 62381 h 62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2303">
                  <a:moveTo>
                    <a:pt x="175855" y="10727"/>
                  </a:moveTo>
                  <a:cubicBezTo>
                    <a:pt x="180031" y="10727"/>
                    <a:pt x="185319" y="10727"/>
                    <a:pt x="185319" y="5402"/>
                  </a:cubicBezTo>
                  <a:cubicBezTo>
                    <a:pt x="185319" y="77"/>
                    <a:pt x="180031" y="77"/>
                    <a:pt x="176134" y="77"/>
                  </a:cubicBezTo>
                  <a:lnTo>
                    <a:pt x="9398" y="77"/>
                  </a:lnTo>
                  <a:cubicBezTo>
                    <a:pt x="5501" y="77"/>
                    <a:pt x="213" y="77"/>
                    <a:pt x="213" y="5402"/>
                  </a:cubicBezTo>
                  <a:cubicBezTo>
                    <a:pt x="213" y="10727"/>
                    <a:pt x="5501" y="10727"/>
                    <a:pt x="9677" y="10727"/>
                  </a:cubicBezTo>
                  <a:lnTo>
                    <a:pt x="175855" y="10727"/>
                  </a:lnTo>
                  <a:close/>
                  <a:moveTo>
                    <a:pt x="176134" y="62381"/>
                  </a:moveTo>
                  <a:cubicBezTo>
                    <a:pt x="180031" y="62381"/>
                    <a:pt x="185319" y="62381"/>
                    <a:pt x="185319" y="57055"/>
                  </a:cubicBezTo>
                  <a:cubicBezTo>
                    <a:pt x="185319" y="51730"/>
                    <a:pt x="180031" y="51730"/>
                    <a:pt x="175855" y="51730"/>
                  </a:cubicBezTo>
                  <a:lnTo>
                    <a:pt x="9677" y="51730"/>
                  </a:lnTo>
                  <a:cubicBezTo>
                    <a:pt x="5501" y="51730"/>
                    <a:pt x="213" y="51730"/>
                    <a:pt x="213" y="57055"/>
                  </a:cubicBezTo>
                  <a:cubicBezTo>
                    <a:pt x="213" y="62381"/>
                    <a:pt x="5501" y="62381"/>
                    <a:pt x="9398" y="62381"/>
                  </a:cubicBezTo>
                  <a:lnTo>
                    <a:pt x="176134" y="62381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15D48D14-8657-C625-5EFE-700B6EC665DA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1058081" y="6254065"/>
              <a:ext cx="29784" cy="28222"/>
            </a:xfrm>
            <a:custGeom>
              <a:avLst/>
              <a:gdLst>
                <a:gd name="connsiteX0" fmla="*/ 30023 w 29784"/>
                <a:gd name="connsiteY0" fmla="*/ 14182 h 28222"/>
                <a:gd name="connsiteX1" fmla="*/ 15270 w 29784"/>
                <a:gd name="connsiteY1" fmla="*/ 70 h 28222"/>
                <a:gd name="connsiteX2" fmla="*/ 238 w 29784"/>
                <a:gd name="connsiteY2" fmla="*/ 14182 h 28222"/>
                <a:gd name="connsiteX3" fmla="*/ 14991 w 29784"/>
                <a:gd name="connsiteY3" fmla="*/ 28293 h 28222"/>
                <a:gd name="connsiteX4" fmla="*/ 30023 w 29784"/>
                <a:gd name="connsiteY4" fmla="*/ 14182 h 2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4" h="28222">
                  <a:moveTo>
                    <a:pt x="30023" y="14182"/>
                  </a:moveTo>
                  <a:cubicBezTo>
                    <a:pt x="30023" y="6993"/>
                    <a:pt x="23620" y="70"/>
                    <a:pt x="15270" y="70"/>
                  </a:cubicBezTo>
                  <a:cubicBezTo>
                    <a:pt x="5806" y="70"/>
                    <a:pt x="238" y="7526"/>
                    <a:pt x="238" y="14182"/>
                  </a:cubicBezTo>
                  <a:cubicBezTo>
                    <a:pt x="238" y="21371"/>
                    <a:pt x="6641" y="28293"/>
                    <a:pt x="14991" y="28293"/>
                  </a:cubicBezTo>
                  <a:cubicBezTo>
                    <a:pt x="24455" y="28293"/>
                    <a:pt x="30023" y="20838"/>
                    <a:pt x="30023" y="14182"/>
                  </a:cubicBez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8E6834E9-A931-5022-C85B-26F7411AD281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0958953" y="6314505"/>
              <a:ext cx="227973" cy="120612"/>
            </a:xfrm>
            <a:custGeom>
              <a:avLst/>
              <a:gdLst>
                <a:gd name="connsiteX0" fmla="*/ 16658 w 227973"/>
                <a:gd name="connsiteY0" fmla="*/ 102046 h 120612"/>
                <a:gd name="connsiteX1" fmla="*/ 14153 w 227973"/>
                <a:gd name="connsiteY1" fmla="*/ 113495 h 120612"/>
                <a:gd name="connsiteX2" fmla="*/ 22226 w 227973"/>
                <a:gd name="connsiteY2" fmla="*/ 120683 h 120612"/>
                <a:gd name="connsiteX3" fmla="*/ 32525 w 227973"/>
                <a:gd name="connsiteY3" fmla="*/ 113228 h 120612"/>
                <a:gd name="connsiteX4" fmla="*/ 37814 w 227973"/>
                <a:gd name="connsiteY4" fmla="*/ 93525 h 120612"/>
                <a:gd name="connsiteX5" fmla="*/ 43937 w 227973"/>
                <a:gd name="connsiteY5" fmla="*/ 69563 h 120612"/>
                <a:gd name="connsiteX6" fmla="*/ 48669 w 227973"/>
                <a:gd name="connsiteY6" fmla="*/ 51724 h 120612"/>
                <a:gd name="connsiteX7" fmla="*/ 52288 w 227973"/>
                <a:gd name="connsiteY7" fmla="*/ 38411 h 120612"/>
                <a:gd name="connsiteX8" fmla="*/ 97660 w 227973"/>
                <a:gd name="connsiteY8" fmla="*/ 5928 h 120612"/>
                <a:gd name="connsiteX9" fmla="*/ 112691 w 227973"/>
                <a:gd name="connsiteY9" fmla="*/ 24566 h 120612"/>
                <a:gd name="connsiteX10" fmla="*/ 108516 w 227973"/>
                <a:gd name="connsiteY10" fmla="*/ 46665 h 120612"/>
                <a:gd name="connsiteX11" fmla="*/ 100722 w 227973"/>
                <a:gd name="connsiteY11" fmla="*/ 77550 h 120612"/>
                <a:gd name="connsiteX12" fmla="*/ 95155 w 227973"/>
                <a:gd name="connsiteY12" fmla="*/ 97786 h 120612"/>
                <a:gd name="connsiteX13" fmla="*/ 91536 w 227973"/>
                <a:gd name="connsiteY13" fmla="*/ 113495 h 120612"/>
                <a:gd name="connsiteX14" fmla="*/ 99609 w 227973"/>
                <a:gd name="connsiteY14" fmla="*/ 120683 h 120612"/>
                <a:gd name="connsiteX15" fmla="*/ 112135 w 227973"/>
                <a:gd name="connsiteY15" fmla="*/ 105507 h 120612"/>
                <a:gd name="connsiteX16" fmla="*/ 128836 w 227973"/>
                <a:gd name="connsiteY16" fmla="*/ 41340 h 120612"/>
                <a:gd name="connsiteX17" fmla="*/ 174765 w 227973"/>
                <a:gd name="connsiteY17" fmla="*/ 5928 h 120612"/>
                <a:gd name="connsiteX18" fmla="*/ 189796 w 227973"/>
                <a:gd name="connsiteY18" fmla="*/ 24566 h 120612"/>
                <a:gd name="connsiteX19" fmla="*/ 172538 w 227973"/>
                <a:gd name="connsiteY19" fmla="*/ 84207 h 120612"/>
                <a:gd name="connsiteX20" fmla="*/ 168919 w 227973"/>
                <a:gd name="connsiteY20" fmla="*/ 98851 h 120612"/>
                <a:gd name="connsiteX21" fmla="*/ 191745 w 227973"/>
                <a:gd name="connsiteY21" fmla="*/ 120683 h 120612"/>
                <a:gd name="connsiteX22" fmla="*/ 228209 w 227973"/>
                <a:gd name="connsiteY22" fmla="*/ 79680 h 120612"/>
                <a:gd name="connsiteX23" fmla="*/ 224869 w 227973"/>
                <a:gd name="connsiteY23" fmla="*/ 77018 h 120612"/>
                <a:gd name="connsiteX24" fmla="*/ 220694 w 227973"/>
                <a:gd name="connsiteY24" fmla="*/ 81810 h 120612"/>
                <a:gd name="connsiteX25" fmla="*/ 192301 w 227973"/>
                <a:gd name="connsiteY25" fmla="*/ 114826 h 120612"/>
                <a:gd name="connsiteX26" fmla="*/ 185621 w 227973"/>
                <a:gd name="connsiteY26" fmla="*/ 106039 h 120612"/>
                <a:gd name="connsiteX27" fmla="*/ 190631 w 227973"/>
                <a:gd name="connsiteY27" fmla="*/ 87135 h 120612"/>
                <a:gd name="connsiteX28" fmla="*/ 207611 w 227973"/>
                <a:gd name="connsiteY28" fmla="*/ 28560 h 120612"/>
                <a:gd name="connsiteX29" fmla="*/ 175600 w 227973"/>
                <a:gd name="connsiteY29" fmla="*/ 70 h 120612"/>
                <a:gd name="connsiteX30" fmla="*/ 130228 w 227973"/>
                <a:gd name="connsiteY30" fmla="*/ 25897 h 120612"/>
                <a:gd name="connsiteX31" fmla="*/ 121320 w 227973"/>
                <a:gd name="connsiteY31" fmla="*/ 6993 h 120612"/>
                <a:gd name="connsiteX32" fmla="*/ 98495 w 227973"/>
                <a:gd name="connsiteY32" fmla="*/ 70 h 120612"/>
                <a:gd name="connsiteX33" fmla="*/ 55072 w 227973"/>
                <a:gd name="connsiteY33" fmla="*/ 23235 h 120612"/>
                <a:gd name="connsiteX34" fmla="*/ 29463 w 227973"/>
                <a:gd name="connsiteY34" fmla="*/ 70 h 120612"/>
                <a:gd name="connsiteX35" fmla="*/ 8865 w 227973"/>
                <a:gd name="connsiteY35" fmla="*/ 15247 h 120612"/>
                <a:gd name="connsiteX36" fmla="*/ 236 w 227973"/>
                <a:gd name="connsiteY36" fmla="*/ 41074 h 120612"/>
                <a:gd name="connsiteX37" fmla="*/ 3576 w 227973"/>
                <a:gd name="connsiteY37" fmla="*/ 43736 h 120612"/>
                <a:gd name="connsiteX38" fmla="*/ 8308 w 227973"/>
                <a:gd name="connsiteY38" fmla="*/ 37612 h 120612"/>
                <a:gd name="connsiteX39" fmla="*/ 28628 w 227973"/>
                <a:gd name="connsiteY39" fmla="*/ 5928 h 120612"/>
                <a:gd name="connsiteX40" fmla="*/ 37257 w 227973"/>
                <a:gd name="connsiteY40" fmla="*/ 18176 h 120612"/>
                <a:gd name="connsiteX41" fmla="*/ 32803 w 227973"/>
                <a:gd name="connsiteY41" fmla="*/ 40541 h 120612"/>
                <a:gd name="connsiteX42" fmla="*/ 16658 w 227973"/>
                <a:gd name="connsiteY42" fmla="*/ 102046 h 12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27973" h="120612">
                  <a:moveTo>
                    <a:pt x="16658" y="102046"/>
                  </a:moveTo>
                  <a:cubicBezTo>
                    <a:pt x="15823" y="106039"/>
                    <a:pt x="14153" y="112163"/>
                    <a:pt x="14153" y="113495"/>
                  </a:cubicBezTo>
                  <a:cubicBezTo>
                    <a:pt x="14153" y="118287"/>
                    <a:pt x="18050" y="120683"/>
                    <a:pt x="22226" y="120683"/>
                  </a:cubicBezTo>
                  <a:cubicBezTo>
                    <a:pt x="25566" y="120683"/>
                    <a:pt x="30576" y="118553"/>
                    <a:pt x="32525" y="113228"/>
                  </a:cubicBezTo>
                  <a:cubicBezTo>
                    <a:pt x="32803" y="112696"/>
                    <a:pt x="36143" y="100182"/>
                    <a:pt x="37814" y="93525"/>
                  </a:cubicBezTo>
                  <a:lnTo>
                    <a:pt x="43937" y="69563"/>
                  </a:lnTo>
                  <a:cubicBezTo>
                    <a:pt x="45608" y="63705"/>
                    <a:pt x="47278" y="57847"/>
                    <a:pt x="48669" y="51724"/>
                  </a:cubicBezTo>
                  <a:cubicBezTo>
                    <a:pt x="49783" y="47197"/>
                    <a:pt x="52010" y="39476"/>
                    <a:pt x="52288" y="38411"/>
                  </a:cubicBezTo>
                  <a:cubicBezTo>
                    <a:pt x="56463" y="30157"/>
                    <a:pt x="71216" y="5928"/>
                    <a:pt x="97660" y="5928"/>
                  </a:cubicBezTo>
                  <a:cubicBezTo>
                    <a:pt x="110186" y="5928"/>
                    <a:pt x="112691" y="15779"/>
                    <a:pt x="112691" y="24566"/>
                  </a:cubicBezTo>
                  <a:cubicBezTo>
                    <a:pt x="112691" y="31222"/>
                    <a:pt x="110743" y="38677"/>
                    <a:pt x="108516" y="46665"/>
                  </a:cubicBezTo>
                  <a:lnTo>
                    <a:pt x="100722" y="77550"/>
                  </a:lnTo>
                  <a:lnTo>
                    <a:pt x="95155" y="97786"/>
                  </a:lnTo>
                  <a:cubicBezTo>
                    <a:pt x="94042" y="103111"/>
                    <a:pt x="91536" y="112163"/>
                    <a:pt x="91536" y="113495"/>
                  </a:cubicBezTo>
                  <a:cubicBezTo>
                    <a:pt x="91536" y="118287"/>
                    <a:pt x="95433" y="120683"/>
                    <a:pt x="99609" y="120683"/>
                  </a:cubicBezTo>
                  <a:cubicBezTo>
                    <a:pt x="108238" y="120683"/>
                    <a:pt x="109908" y="114027"/>
                    <a:pt x="112135" y="105507"/>
                  </a:cubicBezTo>
                  <a:cubicBezTo>
                    <a:pt x="116032" y="90597"/>
                    <a:pt x="126331" y="51724"/>
                    <a:pt x="128836" y="41340"/>
                  </a:cubicBezTo>
                  <a:cubicBezTo>
                    <a:pt x="129671" y="37878"/>
                    <a:pt x="144424" y="5928"/>
                    <a:pt x="174765" y="5928"/>
                  </a:cubicBezTo>
                  <a:cubicBezTo>
                    <a:pt x="186734" y="5928"/>
                    <a:pt x="189796" y="14981"/>
                    <a:pt x="189796" y="24566"/>
                  </a:cubicBezTo>
                  <a:cubicBezTo>
                    <a:pt x="189796" y="39742"/>
                    <a:pt x="178105" y="70095"/>
                    <a:pt x="172538" y="84207"/>
                  </a:cubicBezTo>
                  <a:cubicBezTo>
                    <a:pt x="170033" y="90597"/>
                    <a:pt x="168919" y="93525"/>
                    <a:pt x="168919" y="98851"/>
                  </a:cubicBezTo>
                  <a:cubicBezTo>
                    <a:pt x="168919" y="111364"/>
                    <a:pt x="178662" y="120683"/>
                    <a:pt x="191745" y="120683"/>
                  </a:cubicBezTo>
                  <a:cubicBezTo>
                    <a:pt x="217910" y="120683"/>
                    <a:pt x="228209" y="81810"/>
                    <a:pt x="228209" y="79680"/>
                  </a:cubicBezTo>
                  <a:cubicBezTo>
                    <a:pt x="228209" y="77018"/>
                    <a:pt x="225704" y="77018"/>
                    <a:pt x="224869" y="77018"/>
                  </a:cubicBezTo>
                  <a:cubicBezTo>
                    <a:pt x="222085" y="77018"/>
                    <a:pt x="222085" y="77817"/>
                    <a:pt x="220694" y="81810"/>
                  </a:cubicBezTo>
                  <a:cubicBezTo>
                    <a:pt x="216518" y="95922"/>
                    <a:pt x="207611" y="114826"/>
                    <a:pt x="192301" y="114826"/>
                  </a:cubicBezTo>
                  <a:cubicBezTo>
                    <a:pt x="187569" y="114826"/>
                    <a:pt x="185621" y="112163"/>
                    <a:pt x="185621" y="106039"/>
                  </a:cubicBezTo>
                  <a:cubicBezTo>
                    <a:pt x="185621" y="99383"/>
                    <a:pt x="188126" y="92993"/>
                    <a:pt x="190631" y="87135"/>
                  </a:cubicBezTo>
                  <a:cubicBezTo>
                    <a:pt x="195920" y="73290"/>
                    <a:pt x="207611" y="43736"/>
                    <a:pt x="207611" y="28560"/>
                  </a:cubicBezTo>
                  <a:cubicBezTo>
                    <a:pt x="207611" y="11253"/>
                    <a:pt x="196477" y="70"/>
                    <a:pt x="175600" y="70"/>
                  </a:cubicBezTo>
                  <a:cubicBezTo>
                    <a:pt x="154723" y="70"/>
                    <a:pt x="140527" y="11786"/>
                    <a:pt x="130228" y="25897"/>
                  </a:cubicBezTo>
                  <a:cubicBezTo>
                    <a:pt x="129949" y="22436"/>
                    <a:pt x="129114" y="13383"/>
                    <a:pt x="121320" y="6993"/>
                  </a:cubicBezTo>
                  <a:cubicBezTo>
                    <a:pt x="114362" y="1402"/>
                    <a:pt x="105454" y="70"/>
                    <a:pt x="98495" y="70"/>
                  </a:cubicBezTo>
                  <a:cubicBezTo>
                    <a:pt x="73443" y="70"/>
                    <a:pt x="59804" y="17111"/>
                    <a:pt x="55072" y="23235"/>
                  </a:cubicBezTo>
                  <a:cubicBezTo>
                    <a:pt x="53680" y="8058"/>
                    <a:pt x="41989" y="70"/>
                    <a:pt x="29463" y="70"/>
                  </a:cubicBezTo>
                  <a:cubicBezTo>
                    <a:pt x="16658" y="70"/>
                    <a:pt x="11370" y="10454"/>
                    <a:pt x="8865" y="15247"/>
                  </a:cubicBezTo>
                  <a:cubicBezTo>
                    <a:pt x="3854" y="24566"/>
                    <a:pt x="236" y="40275"/>
                    <a:pt x="236" y="41074"/>
                  </a:cubicBezTo>
                  <a:cubicBezTo>
                    <a:pt x="236" y="43736"/>
                    <a:pt x="3019" y="43736"/>
                    <a:pt x="3576" y="43736"/>
                  </a:cubicBezTo>
                  <a:cubicBezTo>
                    <a:pt x="6359" y="43736"/>
                    <a:pt x="6638" y="43470"/>
                    <a:pt x="8308" y="37612"/>
                  </a:cubicBezTo>
                  <a:cubicBezTo>
                    <a:pt x="13040" y="18708"/>
                    <a:pt x="18607" y="5928"/>
                    <a:pt x="28628" y="5928"/>
                  </a:cubicBezTo>
                  <a:cubicBezTo>
                    <a:pt x="33082" y="5928"/>
                    <a:pt x="37257" y="8058"/>
                    <a:pt x="37257" y="18176"/>
                  </a:cubicBezTo>
                  <a:cubicBezTo>
                    <a:pt x="37257" y="23767"/>
                    <a:pt x="36422" y="26696"/>
                    <a:pt x="32803" y="40541"/>
                  </a:cubicBezTo>
                  <a:lnTo>
                    <a:pt x="16658" y="102046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CD473375-29A6-BE6C-AA4F-D798C84705B2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1208726" y="6344831"/>
              <a:ext cx="127041" cy="127295"/>
            </a:xfrm>
            <a:custGeom>
              <a:avLst/>
              <a:gdLst>
                <a:gd name="connsiteX0" fmla="*/ 67078 w 127041"/>
                <a:gd name="connsiteY0" fmla="*/ 15355 h 127295"/>
                <a:gd name="connsiteX1" fmla="*/ 87342 w 127041"/>
                <a:gd name="connsiteY1" fmla="*/ 6781 h 127295"/>
                <a:gd name="connsiteX2" fmla="*/ 95331 w 127041"/>
                <a:gd name="connsiteY2" fmla="*/ 2681 h 127295"/>
                <a:gd name="connsiteX3" fmla="*/ 92018 w 127041"/>
                <a:gd name="connsiteY3" fmla="*/ 72 h 127295"/>
                <a:gd name="connsiteX4" fmla="*/ 77599 w 127041"/>
                <a:gd name="connsiteY4" fmla="*/ 631 h 127295"/>
                <a:gd name="connsiteX5" fmla="*/ 62011 w 127041"/>
                <a:gd name="connsiteY5" fmla="*/ 817 h 127295"/>
                <a:gd name="connsiteX6" fmla="*/ 48567 w 127041"/>
                <a:gd name="connsiteY6" fmla="*/ 631 h 127295"/>
                <a:gd name="connsiteX7" fmla="*/ 35902 w 127041"/>
                <a:gd name="connsiteY7" fmla="*/ 72 h 127295"/>
                <a:gd name="connsiteX8" fmla="*/ 31810 w 127041"/>
                <a:gd name="connsiteY8" fmla="*/ 4172 h 127295"/>
                <a:gd name="connsiteX9" fmla="*/ 38045 w 127041"/>
                <a:gd name="connsiteY9" fmla="*/ 6781 h 127295"/>
                <a:gd name="connsiteX10" fmla="*/ 45449 w 127041"/>
                <a:gd name="connsiteY10" fmla="*/ 7154 h 127295"/>
                <a:gd name="connsiteX11" fmla="*/ 49931 w 127041"/>
                <a:gd name="connsiteY11" fmla="*/ 9764 h 127295"/>
                <a:gd name="connsiteX12" fmla="*/ 49151 w 127041"/>
                <a:gd name="connsiteY12" fmla="*/ 13864 h 127295"/>
                <a:gd name="connsiteX13" fmla="*/ 23236 w 127041"/>
                <a:gd name="connsiteY13" fmla="*/ 112830 h 127295"/>
                <a:gd name="connsiteX14" fmla="*/ 6090 w 127041"/>
                <a:gd name="connsiteY14" fmla="*/ 120658 h 127295"/>
                <a:gd name="connsiteX15" fmla="*/ 244 w 127041"/>
                <a:gd name="connsiteY15" fmla="*/ 124572 h 127295"/>
                <a:gd name="connsiteX16" fmla="*/ 6090 w 127041"/>
                <a:gd name="connsiteY16" fmla="*/ 127368 h 127295"/>
                <a:gd name="connsiteX17" fmla="*/ 104099 w 127041"/>
                <a:gd name="connsiteY17" fmla="*/ 127368 h 127295"/>
                <a:gd name="connsiteX18" fmla="*/ 110724 w 127041"/>
                <a:gd name="connsiteY18" fmla="*/ 123640 h 127295"/>
                <a:gd name="connsiteX19" fmla="*/ 127286 w 127041"/>
                <a:gd name="connsiteY19" fmla="*/ 80960 h 127295"/>
                <a:gd name="connsiteX20" fmla="*/ 123974 w 127041"/>
                <a:gd name="connsiteY20" fmla="*/ 78350 h 127295"/>
                <a:gd name="connsiteX21" fmla="*/ 120077 w 127041"/>
                <a:gd name="connsiteY21" fmla="*/ 82264 h 127295"/>
                <a:gd name="connsiteX22" fmla="*/ 68441 w 127041"/>
                <a:gd name="connsiteY22" fmla="*/ 120658 h 127295"/>
                <a:gd name="connsiteX23" fmla="*/ 46424 w 127041"/>
                <a:gd name="connsiteY23" fmla="*/ 120658 h 127295"/>
                <a:gd name="connsiteX24" fmla="*/ 40188 w 127041"/>
                <a:gd name="connsiteY24" fmla="*/ 118794 h 127295"/>
                <a:gd name="connsiteX25" fmla="*/ 40968 w 127041"/>
                <a:gd name="connsiteY25" fmla="*/ 114881 h 127295"/>
                <a:gd name="connsiteX26" fmla="*/ 67078 w 127041"/>
                <a:gd name="connsiteY26" fmla="*/ 15355 h 12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7041" h="127295">
                  <a:moveTo>
                    <a:pt x="67078" y="15355"/>
                  </a:moveTo>
                  <a:cubicBezTo>
                    <a:pt x="68831" y="8645"/>
                    <a:pt x="69416" y="6781"/>
                    <a:pt x="87342" y="6781"/>
                  </a:cubicBezTo>
                  <a:cubicBezTo>
                    <a:pt x="93382" y="6781"/>
                    <a:pt x="95331" y="6781"/>
                    <a:pt x="95331" y="2681"/>
                  </a:cubicBezTo>
                  <a:cubicBezTo>
                    <a:pt x="95331" y="2495"/>
                    <a:pt x="95136" y="72"/>
                    <a:pt x="92018" y="72"/>
                  </a:cubicBezTo>
                  <a:cubicBezTo>
                    <a:pt x="87537" y="72"/>
                    <a:pt x="82276" y="445"/>
                    <a:pt x="77599" y="631"/>
                  </a:cubicBezTo>
                  <a:cubicBezTo>
                    <a:pt x="72728" y="817"/>
                    <a:pt x="66883" y="817"/>
                    <a:pt x="62011" y="817"/>
                  </a:cubicBezTo>
                  <a:cubicBezTo>
                    <a:pt x="57920" y="817"/>
                    <a:pt x="52659" y="631"/>
                    <a:pt x="48567" y="631"/>
                  </a:cubicBezTo>
                  <a:cubicBezTo>
                    <a:pt x="44475" y="631"/>
                    <a:pt x="39799" y="72"/>
                    <a:pt x="35902" y="72"/>
                  </a:cubicBezTo>
                  <a:cubicBezTo>
                    <a:pt x="34733" y="72"/>
                    <a:pt x="31810" y="72"/>
                    <a:pt x="31810" y="4172"/>
                  </a:cubicBezTo>
                  <a:cubicBezTo>
                    <a:pt x="31810" y="6781"/>
                    <a:pt x="34148" y="6781"/>
                    <a:pt x="38045" y="6781"/>
                  </a:cubicBezTo>
                  <a:cubicBezTo>
                    <a:pt x="38240" y="6781"/>
                    <a:pt x="41942" y="6781"/>
                    <a:pt x="45449" y="7154"/>
                  </a:cubicBezTo>
                  <a:cubicBezTo>
                    <a:pt x="49541" y="7527"/>
                    <a:pt x="49931" y="7900"/>
                    <a:pt x="49931" y="9764"/>
                  </a:cubicBezTo>
                  <a:cubicBezTo>
                    <a:pt x="49931" y="10136"/>
                    <a:pt x="49931" y="11068"/>
                    <a:pt x="49151" y="13864"/>
                  </a:cubicBezTo>
                  <a:lnTo>
                    <a:pt x="23236" y="112830"/>
                  </a:lnTo>
                  <a:cubicBezTo>
                    <a:pt x="21483" y="119167"/>
                    <a:pt x="21093" y="120658"/>
                    <a:pt x="6090" y="120658"/>
                  </a:cubicBezTo>
                  <a:cubicBezTo>
                    <a:pt x="2777" y="120658"/>
                    <a:pt x="244" y="120658"/>
                    <a:pt x="244" y="124572"/>
                  </a:cubicBezTo>
                  <a:cubicBezTo>
                    <a:pt x="244" y="127368"/>
                    <a:pt x="2582" y="127368"/>
                    <a:pt x="6090" y="127368"/>
                  </a:cubicBezTo>
                  <a:lnTo>
                    <a:pt x="104099" y="127368"/>
                  </a:lnTo>
                  <a:cubicBezTo>
                    <a:pt x="108970" y="127368"/>
                    <a:pt x="109165" y="127181"/>
                    <a:pt x="110724" y="123640"/>
                  </a:cubicBezTo>
                  <a:cubicBezTo>
                    <a:pt x="112672" y="118608"/>
                    <a:pt x="127286" y="82451"/>
                    <a:pt x="127286" y="80960"/>
                  </a:cubicBezTo>
                  <a:cubicBezTo>
                    <a:pt x="127286" y="80401"/>
                    <a:pt x="126896" y="78350"/>
                    <a:pt x="123974" y="78350"/>
                  </a:cubicBezTo>
                  <a:cubicBezTo>
                    <a:pt x="121635" y="78350"/>
                    <a:pt x="121246" y="79282"/>
                    <a:pt x="120077" y="82264"/>
                  </a:cubicBezTo>
                  <a:cubicBezTo>
                    <a:pt x="112672" y="99970"/>
                    <a:pt x="104099" y="120658"/>
                    <a:pt x="68441" y="120658"/>
                  </a:cubicBezTo>
                  <a:lnTo>
                    <a:pt x="46424" y="120658"/>
                  </a:lnTo>
                  <a:cubicBezTo>
                    <a:pt x="40383" y="120658"/>
                    <a:pt x="40188" y="120472"/>
                    <a:pt x="40188" y="118794"/>
                  </a:cubicBezTo>
                  <a:cubicBezTo>
                    <a:pt x="40188" y="118608"/>
                    <a:pt x="40188" y="117676"/>
                    <a:pt x="40968" y="114881"/>
                  </a:cubicBezTo>
                  <a:lnTo>
                    <a:pt x="67078" y="15355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0166C32A-25E1-9A27-0694-A4DC220424E4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0639020" y="6540423"/>
              <a:ext cx="1034750" cy="10649"/>
            </a:xfrm>
            <a:custGeom>
              <a:avLst/>
              <a:gdLst>
                <a:gd name="connsiteX0" fmla="*/ 0 w 1034750"/>
                <a:gd name="connsiteY0" fmla="*/ 0 h 10649"/>
                <a:gd name="connsiteX1" fmla="*/ 1034751 w 1034750"/>
                <a:gd name="connsiteY1" fmla="*/ 0 h 10649"/>
                <a:gd name="connsiteX2" fmla="*/ 1034751 w 1034750"/>
                <a:gd name="connsiteY2" fmla="*/ 10650 h 10649"/>
                <a:gd name="connsiteX3" fmla="*/ 0 w 1034750"/>
                <a:gd name="connsiteY3" fmla="*/ 10650 h 1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4750" h="10649">
                  <a:moveTo>
                    <a:pt x="0" y="0"/>
                  </a:moveTo>
                  <a:lnTo>
                    <a:pt x="1034751" y="0"/>
                  </a:lnTo>
                  <a:lnTo>
                    <a:pt x="1034751" y="10650"/>
                  </a:lnTo>
                  <a:lnTo>
                    <a:pt x="0" y="10650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564359E1-9FD7-0915-716B-72153D3C1EB3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0647370" y="6677264"/>
              <a:ext cx="131384" cy="175194"/>
            </a:xfrm>
            <a:custGeom>
              <a:avLst/>
              <a:gdLst>
                <a:gd name="connsiteX0" fmla="*/ 1059 w 131384"/>
                <a:gd name="connsiteY0" fmla="*/ 163830 h 175194"/>
                <a:gd name="connsiteX1" fmla="*/ 224 w 131384"/>
                <a:gd name="connsiteY1" fmla="*/ 168090 h 175194"/>
                <a:gd name="connsiteX2" fmla="*/ 8018 w 131384"/>
                <a:gd name="connsiteY2" fmla="*/ 175279 h 175194"/>
                <a:gd name="connsiteX3" fmla="*/ 17761 w 131384"/>
                <a:gd name="connsiteY3" fmla="*/ 169688 h 175194"/>
                <a:gd name="connsiteX4" fmla="*/ 35576 w 131384"/>
                <a:gd name="connsiteY4" fmla="*/ 102858 h 175194"/>
                <a:gd name="connsiteX5" fmla="*/ 63133 w 131384"/>
                <a:gd name="connsiteY5" fmla="*/ 120697 h 175194"/>
                <a:gd name="connsiteX6" fmla="*/ 131608 w 131384"/>
                <a:gd name="connsiteY6" fmla="*/ 43483 h 175194"/>
                <a:gd name="connsiteX7" fmla="*/ 92917 w 131384"/>
                <a:gd name="connsiteY7" fmla="*/ 84 h 175194"/>
                <a:gd name="connsiteX8" fmla="*/ 28338 w 131384"/>
                <a:gd name="connsiteY8" fmla="*/ 59192 h 175194"/>
                <a:gd name="connsiteX9" fmla="*/ 1059 w 131384"/>
                <a:gd name="connsiteY9" fmla="*/ 163830 h 175194"/>
                <a:gd name="connsiteX10" fmla="*/ 62854 w 131384"/>
                <a:gd name="connsiteY10" fmla="*/ 114839 h 175194"/>
                <a:gd name="connsiteX11" fmla="*/ 38916 w 131384"/>
                <a:gd name="connsiteY11" fmla="*/ 91143 h 175194"/>
                <a:gd name="connsiteX12" fmla="*/ 41143 w 131384"/>
                <a:gd name="connsiteY12" fmla="*/ 81291 h 175194"/>
                <a:gd name="connsiteX13" fmla="*/ 57844 w 131384"/>
                <a:gd name="connsiteY13" fmla="*/ 31236 h 175194"/>
                <a:gd name="connsiteX14" fmla="*/ 92360 w 131384"/>
                <a:gd name="connsiteY14" fmla="*/ 5942 h 175194"/>
                <a:gd name="connsiteX15" fmla="*/ 111567 w 131384"/>
                <a:gd name="connsiteY15" fmla="*/ 32034 h 175194"/>
                <a:gd name="connsiteX16" fmla="*/ 95979 w 131384"/>
                <a:gd name="connsiteY16" fmla="*/ 89545 h 175194"/>
                <a:gd name="connsiteX17" fmla="*/ 62854 w 131384"/>
                <a:gd name="connsiteY17" fmla="*/ 114839 h 17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1384" h="175194">
                  <a:moveTo>
                    <a:pt x="1059" y="163830"/>
                  </a:moveTo>
                  <a:cubicBezTo>
                    <a:pt x="224" y="167025"/>
                    <a:pt x="224" y="167558"/>
                    <a:pt x="224" y="168090"/>
                  </a:cubicBezTo>
                  <a:cubicBezTo>
                    <a:pt x="224" y="172084"/>
                    <a:pt x="3286" y="175279"/>
                    <a:pt x="8018" y="175279"/>
                  </a:cubicBezTo>
                  <a:cubicBezTo>
                    <a:pt x="13864" y="175279"/>
                    <a:pt x="17204" y="170486"/>
                    <a:pt x="17761" y="169688"/>
                  </a:cubicBezTo>
                  <a:cubicBezTo>
                    <a:pt x="19153" y="167291"/>
                    <a:pt x="28060" y="131613"/>
                    <a:pt x="35576" y="102858"/>
                  </a:cubicBezTo>
                  <a:cubicBezTo>
                    <a:pt x="41143" y="113508"/>
                    <a:pt x="50050" y="120697"/>
                    <a:pt x="63133" y="120697"/>
                  </a:cubicBezTo>
                  <a:cubicBezTo>
                    <a:pt x="95701" y="120697"/>
                    <a:pt x="131608" y="83155"/>
                    <a:pt x="131608" y="43483"/>
                  </a:cubicBezTo>
                  <a:cubicBezTo>
                    <a:pt x="131608" y="15260"/>
                    <a:pt x="113237" y="84"/>
                    <a:pt x="92917" y="84"/>
                  </a:cubicBezTo>
                  <a:cubicBezTo>
                    <a:pt x="65916" y="84"/>
                    <a:pt x="36689" y="26709"/>
                    <a:pt x="28338" y="59192"/>
                  </a:cubicBezTo>
                  <a:lnTo>
                    <a:pt x="1059" y="163830"/>
                  </a:lnTo>
                  <a:close/>
                  <a:moveTo>
                    <a:pt x="62854" y="114839"/>
                  </a:moveTo>
                  <a:cubicBezTo>
                    <a:pt x="43370" y="114839"/>
                    <a:pt x="38916" y="93539"/>
                    <a:pt x="38916" y="91143"/>
                  </a:cubicBezTo>
                  <a:cubicBezTo>
                    <a:pt x="38916" y="90078"/>
                    <a:pt x="40308" y="84753"/>
                    <a:pt x="41143" y="81291"/>
                  </a:cubicBezTo>
                  <a:cubicBezTo>
                    <a:pt x="48937" y="51471"/>
                    <a:pt x="51720" y="41886"/>
                    <a:pt x="57844" y="31236"/>
                  </a:cubicBezTo>
                  <a:cubicBezTo>
                    <a:pt x="69813" y="11799"/>
                    <a:pt x="83731" y="5942"/>
                    <a:pt x="92360" y="5942"/>
                  </a:cubicBezTo>
                  <a:cubicBezTo>
                    <a:pt x="102659" y="5942"/>
                    <a:pt x="111567" y="13663"/>
                    <a:pt x="111567" y="32034"/>
                  </a:cubicBezTo>
                  <a:cubicBezTo>
                    <a:pt x="111567" y="46678"/>
                    <a:pt x="103494" y="76499"/>
                    <a:pt x="95979" y="89545"/>
                  </a:cubicBezTo>
                  <a:cubicBezTo>
                    <a:pt x="86793" y="106319"/>
                    <a:pt x="73432" y="114839"/>
                    <a:pt x="62854" y="114839"/>
                  </a:cubicBez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50CCD45C-AA00-712F-8168-89D69E6E6FAF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0796379" y="6707590"/>
              <a:ext cx="127041" cy="127295"/>
            </a:xfrm>
            <a:custGeom>
              <a:avLst/>
              <a:gdLst>
                <a:gd name="connsiteX0" fmla="*/ 67063 w 127041"/>
                <a:gd name="connsiteY0" fmla="*/ 15368 h 127295"/>
                <a:gd name="connsiteX1" fmla="*/ 87327 w 127041"/>
                <a:gd name="connsiteY1" fmla="*/ 6795 h 127295"/>
                <a:gd name="connsiteX2" fmla="*/ 95316 w 127041"/>
                <a:gd name="connsiteY2" fmla="*/ 2695 h 127295"/>
                <a:gd name="connsiteX3" fmla="*/ 92004 w 127041"/>
                <a:gd name="connsiteY3" fmla="*/ 85 h 127295"/>
                <a:gd name="connsiteX4" fmla="*/ 77585 w 127041"/>
                <a:gd name="connsiteY4" fmla="*/ 645 h 127295"/>
                <a:gd name="connsiteX5" fmla="*/ 61997 w 127041"/>
                <a:gd name="connsiteY5" fmla="*/ 831 h 127295"/>
                <a:gd name="connsiteX6" fmla="*/ 48552 w 127041"/>
                <a:gd name="connsiteY6" fmla="*/ 645 h 127295"/>
                <a:gd name="connsiteX7" fmla="*/ 35887 w 127041"/>
                <a:gd name="connsiteY7" fmla="*/ 85 h 127295"/>
                <a:gd name="connsiteX8" fmla="*/ 31795 w 127041"/>
                <a:gd name="connsiteY8" fmla="*/ 4186 h 127295"/>
                <a:gd name="connsiteX9" fmla="*/ 38030 w 127041"/>
                <a:gd name="connsiteY9" fmla="*/ 6795 h 127295"/>
                <a:gd name="connsiteX10" fmla="*/ 45435 w 127041"/>
                <a:gd name="connsiteY10" fmla="*/ 7168 h 127295"/>
                <a:gd name="connsiteX11" fmla="*/ 49916 w 127041"/>
                <a:gd name="connsiteY11" fmla="*/ 9777 h 127295"/>
                <a:gd name="connsiteX12" fmla="*/ 49137 w 127041"/>
                <a:gd name="connsiteY12" fmla="*/ 13877 h 127295"/>
                <a:gd name="connsiteX13" fmla="*/ 23222 w 127041"/>
                <a:gd name="connsiteY13" fmla="*/ 112844 h 127295"/>
                <a:gd name="connsiteX14" fmla="*/ 6075 w 127041"/>
                <a:gd name="connsiteY14" fmla="*/ 120672 h 127295"/>
                <a:gd name="connsiteX15" fmla="*/ 229 w 127041"/>
                <a:gd name="connsiteY15" fmla="*/ 124586 h 127295"/>
                <a:gd name="connsiteX16" fmla="*/ 6075 w 127041"/>
                <a:gd name="connsiteY16" fmla="*/ 127381 h 127295"/>
                <a:gd name="connsiteX17" fmla="*/ 104084 w 127041"/>
                <a:gd name="connsiteY17" fmla="*/ 127381 h 127295"/>
                <a:gd name="connsiteX18" fmla="*/ 110709 w 127041"/>
                <a:gd name="connsiteY18" fmla="*/ 123654 h 127295"/>
                <a:gd name="connsiteX19" fmla="*/ 127271 w 127041"/>
                <a:gd name="connsiteY19" fmla="*/ 80973 h 127295"/>
                <a:gd name="connsiteX20" fmla="*/ 123959 w 127041"/>
                <a:gd name="connsiteY20" fmla="*/ 78364 h 127295"/>
                <a:gd name="connsiteX21" fmla="*/ 120062 w 127041"/>
                <a:gd name="connsiteY21" fmla="*/ 82278 h 127295"/>
                <a:gd name="connsiteX22" fmla="*/ 68427 w 127041"/>
                <a:gd name="connsiteY22" fmla="*/ 120672 h 127295"/>
                <a:gd name="connsiteX23" fmla="*/ 46409 w 127041"/>
                <a:gd name="connsiteY23" fmla="*/ 120672 h 127295"/>
                <a:gd name="connsiteX24" fmla="*/ 40174 w 127041"/>
                <a:gd name="connsiteY24" fmla="*/ 118808 h 127295"/>
                <a:gd name="connsiteX25" fmla="*/ 40953 w 127041"/>
                <a:gd name="connsiteY25" fmla="*/ 114894 h 127295"/>
                <a:gd name="connsiteX26" fmla="*/ 67063 w 127041"/>
                <a:gd name="connsiteY26" fmla="*/ 15368 h 12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7041" h="127295">
                  <a:moveTo>
                    <a:pt x="67063" y="15368"/>
                  </a:moveTo>
                  <a:cubicBezTo>
                    <a:pt x="68816" y="8659"/>
                    <a:pt x="69401" y="6795"/>
                    <a:pt x="87327" y="6795"/>
                  </a:cubicBezTo>
                  <a:cubicBezTo>
                    <a:pt x="93367" y="6795"/>
                    <a:pt x="95316" y="6795"/>
                    <a:pt x="95316" y="2695"/>
                  </a:cubicBezTo>
                  <a:cubicBezTo>
                    <a:pt x="95316" y="2508"/>
                    <a:pt x="95121" y="85"/>
                    <a:pt x="92004" y="85"/>
                  </a:cubicBezTo>
                  <a:cubicBezTo>
                    <a:pt x="87522" y="85"/>
                    <a:pt x="82261" y="458"/>
                    <a:pt x="77585" y="645"/>
                  </a:cubicBezTo>
                  <a:cubicBezTo>
                    <a:pt x="72713" y="831"/>
                    <a:pt x="66868" y="831"/>
                    <a:pt x="61997" y="831"/>
                  </a:cubicBezTo>
                  <a:cubicBezTo>
                    <a:pt x="57905" y="831"/>
                    <a:pt x="52644" y="645"/>
                    <a:pt x="48552" y="645"/>
                  </a:cubicBezTo>
                  <a:cubicBezTo>
                    <a:pt x="44460" y="645"/>
                    <a:pt x="39784" y="85"/>
                    <a:pt x="35887" y="85"/>
                  </a:cubicBezTo>
                  <a:cubicBezTo>
                    <a:pt x="34718" y="85"/>
                    <a:pt x="31795" y="85"/>
                    <a:pt x="31795" y="4186"/>
                  </a:cubicBezTo>
                  <a:cubicBezTo>
                    <a:pt x="31795" y="6795"/>
                    <a:pt x="34133" y="6795"/>
                    <a:pt x="38030" y="6795"/>
                  </a:cubicBezTo>
                  <a:cubicBezTo>
                    <a:pt x="38225" y="6795"/>
                    <a:pt x="41927" y="6795"/>
                    <a:pt x="45435" y="7168"/>
                  </a:cubicBezTo>
                  <a:cubicBezTo>
                    <a:pt x="49526" y="7541"/>
                    <a:pt x="49916" y="7913"/>
                    <a:pt x="49916" y="9777"/>
                  </a:cubicBezTo>
                  <a:cubicBezTo>
                    <a:pt x="49916" y="10150"/>
                    <a:pt x="49916" y="11082"/>
                    <a:pt x="49137" y="13877"/>
                  </a:cubicBezTo>
                  <a:lnTo>
                    <a:pt x="23222" y="112844"/>
                  </a:lnTo>
                  <a:cubicBezTo>
                    <a:pt x="21468" y="119181"/>
                    <a:pt x="21078" y="120672"/>
                    <a:pt x="6075" y="120672"/>
                  </a:cubicBezTo>
                  <a:cubicBezTo>
                    <a:pt x="2763" y="120672"/>
                    <a:pt x="229" y="120672"/>
                    <a:pt x="229" y="124586"/>
                  </a:cubicBezTo>
                  <a:cubicBezTo>
                    <a:pt x="229" y="127381"/>
                    <a:pt x="2568" y="127381"/>
                    <a:pt x="6075" y="127381"/>
                  </a:cubicBezTo>
                  <a:lnTo>
                    <a:pt x="104084" y="127381"/>
                  </a:lnTo>
                  <a:cubicBezTo>
                    <a:pt x="108955" y="127381"/>
                    <a:pt x="109150" y="127195"/>
                    <a:pt x="110709" y="123654"/>
                  </a:cubicBezTo>
                  <a:cubicBezTo>
                    <a:pt x="112658" y="118622"/>
                    <a:pt x="127271" y="82464"/>
                    <a:pt x="127271" y="80973"/>
                  </a:cubicBezTo>
                  <a:cubicBezTo>
                    <a:pt x="127271" y="80414"/>
                    <a:pt x="126882" y="78364"/>
                    <a:pt x="123959" y="78364"/>
                  </a:cubicBezTo>
                  <a:cubicBezTo>
                    <a:pt x="121621" y="78364"/>
                    <a:pt x="121231" y="79296"/>
                    <a:pt x="120062" y="82278"/>
                  </a:cubicBezTo>
                  <a:cubicBezTo>
                    <a:pt x="112658" y="99984"/>
                    <a:pt x="104084" y="120672"/>
                    <a:pt x="68427" y="120672"/>
                  </a:cubicBezTo>
                  <a:lnTo>
                    <a:pt x="46409" y="120672"/>
                  </a:lnTo>
                  <a:cubicBezTo>
                    <a:pt x="40368" y="120672"/>
                    <a:pt x="40174" y="120485"/>
                    <a:pt x="40174" y="118808"/>
                  </a:cubicBezTo>
                  <a:cubicBezTo>
                    <a:pt x="40174" y="118622"/>
                    <a:pt x="40174" y="117690"/>
                    <a:pt x="40953" y="114894"/>
                  </a:cubicBezTo>
                  <a:lnTo>
                    <a:pt x="67063" y="15368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68A6FC60-38CB-32B7-1CA8-EFB5709D481E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0962645" y="6610168"/>
              <a:ext cx="102435" cy="187708"/>
            </a:xfrm>
            <a:custGeom>
              <a:avLst/>
              <a:gdLst>
                <a:gd name="connsiteX0" fmla="*/ 53680 w 102435"/>
                <a:gd name="connsiteY0" fmla="*/ 3013 h 187708"/>
                <a:gd name="connsiteX1" fmla="*/ 50061 w 102435"/>
                <a:gd name="connsiteY1" fmla="*/ 84 h 187708"/>
                <a:gd name="connsiteX2" fmla="*/ 16102 w 102435"/>
                <a:gd name="connsiteY2" fmla="*/ 2747 h 187708"/>
                <a:gd name="connsiteX3" fmla="*/ 10813 w 102435"/>
                <a:gd name="connsiteY3" fmla="*/ 8072 h 187708"/>
                <a:gd name="connsiteX4" fmla="*/ 17494 w 102435"/>
                <a:gd name="connsiteY4" fmla="*/ 11267 h 187708"/>
                <a:gd name="connsiteX5" fmla="*/ 31411 w 102435"/>
                <a:gd name="connsiteY5" fmla="*/ 15793 h 187708"/>
                <a:gd name="connsiteX6" fmla="*/ 27514 w 102435"/>
                <a:gd name="connsiteY6" fmla="*/ 32301 h 187708"/>
                <a:gd name="connsiteX7" fmla="*/ 4689 w 102435"/>
                <a:gd name="connsiteY7" fmla="*/ 119099 h 187708"/>
                <a:gd name="connsiteX8" fmla="*/ 235 w 102435"/>
                <a:gd name="connsiteY8" fmla="*/ 145991 h 187708"/>
                <a:gd name="connsiteX9" fmla="*/ 35587 w 102435"/>
                <a:gd name="connsiteY9" fmla="*/ 187793 h 187708"/>
                <a:gd name="connsiteX10" fmla="*/ 102671 w 102435"/>
                <a:gd name="connsiteY10" fmla="*/ 109781 h 187708"/>
                <a:gd name="connsiteX11" fmla="*/ 65649 w 102435"/>
                <a:gd name="connsiteY11" fmla="*/ 67180 h 187708"/>
                <a:gd name="connsiteX12" fmla="*/ 33081 w 102435"/>
                <a:gd name="connsiteY12" fmla="*/ 83155 h 187708"/>
                <a:gd name="connsiteX13" fmla="*/ 53680 w 102435"/>
                <a:gd name="connsiteY13" fmla="*/ 3013 h 187708"/>
                <a:gd name="connsiteX14" fmla="*/ 27514 w 102435"/>
                <a:gd name="connsiteY14" fmla="*/ 103657 h 187708"/>
                <a:gd name="connsiteX15" fmla="*/ 31690 w 102435"/>
                <a:gd name="connsiteY15" fmla="*/ 94338 h 187708"/>
                <a:gd name="connsiteX16" fmla="*/ 65092 w 102435"/>
                <a:gd name="connsiteY16" fmla="*/ 73038 h 187708"/>
                <a:gd name="connsiteX17" fmla="*/ 82629 w 102435"/>
                <a:gd name="connsiteY17" fmla="*/ 98065 h 187708"/>
                <a:gd name="connsiteX18" fmla="*/ 68433 w 102435"/>
                <a:gd name="connsiteY18" fmla="*/ 154511 h 187708"/>
                <a:gd name="connsiteX19" fmla="*/ 35587 w 102435"/>
                <a:gd name="connsiteY19" fmla="*/ 181935 h 187708"/>
                <a:gd name="connsiteX20" fmla="*/ 16937 w 102435"/>
                <a:gd name="connsiteY20" fmla="*/ 155044 h 187708"/>
                <a:gd name="connsiteX21" fmla="*/ 21391 w 102435"/>
                <a:gd name="connsiteY21" fmla="*/ 128152 h 187708"/>
                <a:gd name="connsiteX22" fmla="*/ 27514 w 102435"/>
                <a:gd name="connsiteY22" fmla="*/ 103657 h 18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435" h="187708">
                  <a:moveTo>
                    <a:pt x="53680" y="3013"/>
                  </a:moveTo>
                  <a:cubicBezTo>
                    <a:pt x="53680" y="2747"/>
                    <a:pt x="53680" y="84"/>
                    <a:pt x="50061" y="84"/>
                  </a:cubicBezTo>
                  <a:cubicBezTo>
                    <a:pt x="43659" y="84"/>
                    <a:pt x="23339" y="2214"/>
                    <a:pt x="16102" y="2747"/>
                  </a:cubicBezTo>
                  <a:cubicBezTo>
                    <a:pt x="13875" y="3013"/>
                    <a:pt x="10813" y="3279"/>
                    <a:pt x="10813" y="8072"/>
                  </a:cubicBezTo>
                  <a:cubicBezTo>
                    <a:pt x="10813" y="11267"/>
                    <a:pt x="13318" y="11267"/>
                    <a:pt x="17494" y="11267"/>
                  </a:cubicBezTo>
                  <a:cubicBezTo>
                    <a:pt x="30855" y="11267"/>
                    <a:pt x="31411" y="13130"/>
                    <a:pt x="31411" y="15793"/>
                  </a:cubicBezTo>
                  <a:cubicBezTo>
                    <a:pt x="31411" y="17657"/>
                    <a:pt x="28906" y="26709"/>
                    <a:pt x="27514" y="32301"/>
                  </a:cubicBezTo>
                  <a:lnTo>
                    <a:pt x="4689" y="119099"/>
                  </a:lnTo>
                  <a:cubicBezTo>
                    <a:pt x="1349" y="132412"/>
                    <a:pt x="235" y="136672"/>
                    <a:pt x="235" y="145991"/>
                  </a:cubicBezTo>
                  <a:cubicBezTo>
                    <a:pt x="235" y="171285"/>
                    <a:pt x="14988" y="187793"/>
                    <a:pt x="35587" y="187793"/>
                  </a:cubicBezTo>
                  <a:cubicBezTo>
                    <a:pt x="68433" y="187793"/>
                    <a:pt x="102671" y="148121"/>
                    <a:pt x="102671" y="109781"/>
                  </a:cubicBezTo>
                  <a:cubicBezTo>
                    <a:pt x="102671" y="85551"/>
                    <a:pt x="87918" y="67180"/>
                    <a:pt x="65649" y="67180"/>
                  </a:cubicBezTo>
                  <a:cubicBezTo>
                    <a:pt x="52845" y="67180"/>
                    <a:pt x="41432" y="74901"/>
                    <a:pt x="33081" y="83155"/>
                  </a:cubicBezTo>
                  <a:lnTo>
                    <a:pt x="53680" y="3013"/>
                  </a:lnTo>
                  <a:close/>
                  <a:moveTo>
                    <a:pt x="27514" y="103657"/>
                  </a:moveTo>
                  <a:cubicBezTo>
                    <a:pt x="29185" y="97799"/>
                    <a:pt x="29185" y="97267"/>
                    <a:pt x="31690" y="94338"/>
                  </a:cubicBezTo>
                  <a:cubicBezTo>
                    <a:pt x="45329" y="77031"/>
                    <a:pt x="57855" y="73038"/>
                    <a:pt x="65092" y="73038"/>
                  </a:cubicBezTo>
                  <a:cubicBezTo>
                    <a:pt x="75113" y="73038"/>
                    <a:pt x="82629" y="81025"/>
                    <a:pt x="82629" y="98065"/>
                  </a:cubicBezTo>
                  <a:cubicBezTo>
                    <a:pt x="82629" y="113774"/>
                    <a:pt x="73443" y="144394"/>
                    <a:pt x="68433" y="154511"/>
                  </a:cubicBezTo>
                  <a:cubicBezTo>
                    <a:pt x="59247" y="172350"/>
                    <a:pt x="46443" y="181935"/>
                    <a:pt x="35587" y="181935"/>
                  </a:cubicBezTo>
                  <a:cubicBezTo>
                    <a:pt x="26123" y="181935"/>
                    <a:pt x="16937" y="174746"/>
                    <a:pt x="16937" y="155044"/>
                  </a:cubicBezTo>
                  <a:cubicBezTo>
                    <a:pt x="16937" y="149985"/>
                    <a:pt x="16937" y="144926"/>
                    <a:pt x="21391" y="128152"/>
                  </a:cubicBezTo>
                  <a:lnTo>
                    <a:pt x="27514" y="103657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20385B6E-CC87-09C0-EC44-8745F6DFFFAA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1080714" y="6605642"/>
              <a:ext cx="114126" cy="192501"/>
            </a:xfrm>
            <a:custGeom>
              <a:avLst/>
              <a:gdLst>
                <a:gd name="connsiteX0" fmla="*/ 62035 w 114126"/>
                <a:gd name="connsiteY0" fmla="*/ 73038 h 192501"/>
                <a:gd name="connsiteX1" fmla="*/ 240 w 114126"/>
                <a:gd name="connsiteY1" fmla="*/ 147855 h 192501"/>
                <a:gd name="connsiteX2" fmla="*/ 44220 w 114126"/>
                <a:gd name="connsiteY2" fmla="*/ 192585 h 192501"/>
                <a:gd name="connsiteX3" fmla="*/ 99891 w 114126"/>
                <a:gd name="connsiteY3" fmla="*/ 114041 h 192501"/>
                <a:gd name="connsiteX4" fmla="*/ 79293 w 114126"/>
                <a:gd name="connsiteY4" fmla="*/ 64517 h 192501"/>
                <a:gd name="connsiteX5" fmla="*/ 52849 w 114126"/>
                <a:gd name="connsiteY5" fmla="*/ 20852 h 192501"/>
                <a:gd name="connsiteX6" fmla="*/ 68159 w 114126"/>
                <a:gd name="connsiteY6" fmla="*/ 8604 h 192501"/>
                <a:gd name="connsiteX7" fmla="*/ 87922 w 114126"/>
                <a:gd name="connsiteY7" fmla="*/ 15793 h 192501"/>
                <a:gd name="connsiteX8" fmla="*/ 103232 w 114126"/>
                <a:gd name="connsiteY8" fmla="*/ 22449 h 192501"/>
                <a:gd name="connsiteX9" fmla="*/ 114366 w 114126"/>
                <a:gd name="connsiteY9" fmla="*/ 11799 h 192501"/>
                <a:gd name="connsiteX10" fmla="*/ 99891 w 114126"/>
                <a:gd name="connsiteY10" fmla="*/ 3013 h 192501"/>
                <a:gd name="connsiteX11" fmla="*/ 77066 w 114126"/>
                <a:gd name="connsiteY11" fmla="*/ 84 h 192501"/>
                <a:gd name="connsiteX12" fmla="*/ 45333 w 114126"/>
                <a:gd name="connsiteY12" fmla="*/ 27508 h 192501"/>
                <a:gd name="connsiteX13" fmla="*/ 62035 w 114126"/>
                <a:gd name="connsiteY13" fmla="*/ 73038 h 192501"/>
                <a:gd name="connsiteX14" fmla="*/ 65375 w 114126"/>
                <a:gd name="connsiteY14" fmla="*/ 78895 h 192501"/>
                <a:gd name="connsiteX15" fmla="*/ 80685 w 114126"/>
                <a:gd name="connsiteY15" fmla="*/ 124691 h 192501"/>
                <a:gd name="connsiteX16" fmla="*/ 44220 w 114126"/>
                <a:gd name="connsiteY16" fmla="*/ 186728 h 192501"/>
                <a:gd name="connsiteX17" fmla="*/ 17498 w 114126"/>
                <a:gd name="connsiteY17" fmla="*/ 155310 h 192501"/>
                <a:gd name="connsiteX18" fmla="*/ 65375 w 114126"/>
                <a:gd name="connsiteY18" fmla="*/ 78895 h 19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126" h="192501">
                  <a:moveTo>
                    <a:pt x="62035" y="73038"/>
                  </a:moveTo>
                  <a:cubicBezTo>
                    <a:pt x="27240" y="81025"/>
                    <a:pt x="240" y="115638"/>
                    <a:pt x="240" y="147855"/>
                  </a:cubicBezTo>
                  <a:cubicBezTo>
                    <a:pt x="240" y="173415"/>
                    <a:pt x="18055" y="192585"/>
                    <a:pt x="44220" y="192585"/>
                  </a:cubicBezTo>
                  <a:cubicBezTo>
                    <a:pt x="76788" y="192585"/>
                    <a:pt x="99891" y="150784"/>
                    <a:pt x="99891" y="114041"/>
                  </a:cubicBezTo>
                  <a:cubicBezTo>
                    <a:pt x="99891" y="89812"/>
                    <a:pt x="88757" y="76499"/>
                    <a:pt x="79293" y="64517"/>
                  </a:cubicBezTo>
                  <a:cubicBezTo>
                    <a:pt x="69272" y="52536"/>
                    <a:pt x="52849" y="32567"/>
                    <a:pt x="52849" y="20852"/>
                  </a:cubicBezTo>
                  <a:cubicBezTo>
                    <a:pt x="52849" y="14994"/>
                    <a:pt x="58416" y="8604"/>
                    <a:pt x="68159" y="8604"/>
                  </a:cubicBezTo>
                  <a:cubicBezTo>
                    <a:pt x="76509" y="8604"/>
                    <a:pt x="82076" y="12065"/>
                    <a:pt x="87922" y="15793"/>
                  </a:cubicBezTo>
                  <a:cubicBezTo>
                    <a:pt x="93489" y="18988"/>
                    <a:pt x="99056" y="22449"/>
                    <a:pt x="103232" y="22449"/>
                  </a:cubicBezTo>
                  <a:cubicBezTo>
                    <a:pt x="110190" y="22449"/>
                    <a:pt x="114366" y="16059"/>
                    <a:pt x="114366" y="11799"/>
                  </a:cubicBezTo>
                  <a:cubicBezTo>
                    <a:pt x="114366" y="5942"/>
                    <a:pt x="109912" y="5143"/>
                    <a:pt x="99891" y="3013"/>
                  </a:cubicBezTo>
                  <a:cubicBezTo>
                    <a:pt x="85417" y="84"/>
                    <a:pt x="81520" y="84"/>
                    <a:pt x="77066" y="84"/>
                  </a:cubicBezTo>
                  <a:cubicBezTo>
                    <a:pt x="55354" y="84"/>
                    <a:pt x="45333" y="11533"/>
                    <a:pt x="45333" y="27508"/>
                  </a:cubicBezTo>
                  <a:cubicBezTo>
                    <a:pt x="45333" y="41886"/>
                    <a:pt x="53406" y="56796"/>
                    <a:pt x="62035" y="73038"/>
                  </a:cubicBezTo>
                  <a:close/>
                  <a:moveTo>
                    <a:pt x="65375" y="78895"/>
                  </a:moveTo>
                  <a:cubicBezTo>
                    <a:pt x="72334" y="91143"/>
                    <a:pt x="80685" y="105520"/>
                    <a:pt x="80685" y="124691"/>
                  </a:cubicBezTo>
                  <a:cubicBezTo>
                    <a:pt x="80685" y="142263"/>
                    <a:pt x="70107" y="186728"/>
                    <a:pt x="44220" y="186728"/>
                  </a:cubicBezTo>
                  <a:cubicBezTo>
                    <a:pt x="28910" y="186728"/>
                    <a:pt x="17498" y="175545"/>
                    <a:pt x="17498" y="155310"/>
                  </a:cubicBezTo>
                  <a:cubicBezTo>
                    <a:pt x="17498" y="138536"/>
                    <a:pt x="27797" y="88480"/>
                    <a:pt x="65375" y="78895"/>
                  </a:cubicBez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AF4D0EDF-7BBE-4D89-EE87-B07D7234AE86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1230829" y="6595258"/>
              <a:ext cx="64578" cy="266253"/>
            </a:xfrm>
            <a:custGeom>
              <a:avLst/>
              <a:gdLst>
                <a:gd name="connsiteX0" fmla="*/ 64823 w 64578"/>
                <a:gd name="connsiteY0" fmla="*/ 263675 h 266253"/>
                <a:gd name="connsiteX1" fmla="*/ 60091 w 64578"/>
                <a:gd name="connsiteY1" fmla="*/ 257818 h 266253"/>
                <a:gd name="connsiteX2" fmla="*/ 16389 w 64578"/>
                <a:gd name="connsiteY2" fmla="*/ 133211 h 266253"/>
                <a:gd name="connsiteX3" fmla="*/ 61205 w 64578"/>
                <a:gd name="connsiteY3" fmla="*/ 7273 h 266253"/>
                <a:gd name="connsiteX4" fmla="*/ 64823 w 64578"/>
                <a:gd name="connsiteY4" fmla="*/ 2747 h 266253"/>
                <a:gd name="connsiteX5" fmla="*/ 62040 w 64578"/>
                <a:gd name="connsiteY5" fmla="*/ 84 h 266253"/>
                <a:gd name="connsiteX6" fmla="*/ 17781 w 64578"/>
                <a:gd name="connsiteY6" fmla="*/ 52003 h 266253"/>
                <a:gd name="connsiteX7" fmla="*/ 245 w 64578"/>
                <a:gd name="connsiteY7" fmla="*/ 133211 h 266253"/>
                <a:gd name="connsiteX8" fmla="*/ 18616 w 64578"/>
                <a:gd name="connsiteY8" fmla="*/ 216282 h 266253"/>
                <a:gd name="connsiteX9" fmla="*/ 62040 w 64578"/>
                <a:gd name="connsiteY9" fmla="*/ 266338 h 266253"/>
                <a:gd name="connsiteX10" fmla="*/ 64823 w 64578"/>
                <a:gd name="connsiteY10" fmla="*/ 263675 h 26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66253">
                  <a:moveTo>
                    <a:pt x="64823" y="263675"/>
                  </a:moveTo>
                  <a:cubicBezTo>
                    <a:pt x="64823" y="262876"/>
                    <a:pt x="64823" y="262344"/>
                    <a:pt x="60091" y="257818"/>
                  </a:cubicBezTo>
                  <a:cubicBezTo>
                    <a:pt x="25297" y="224270"/>
                    <a:pt x="16389" y="173948"/>
                    <a:pt x="16389" y="133211"/>
                  </a:cubicBezTo>
                  <a:cubicBezTo>
                    <a:pt x="16389" y="86883"/>
                    <a:pt x="26967" y="40555"/>
                    <a:pt x="61205" y="7273"/>
                  </a:cubicBezTo>
                  <a:cubicBezTo>
                    <a:pt x="64823" y="4078"/>
                    <a:pt x="64823" y="3545"/>
                    <a:pt x="64823" y="2747"/>
                  </a:cubicBezTo>
                  <a:cubicBezTo>
                    <a:pt x="64823" y="883"/>
                    <a:pt x="63710" y="84"/>
                    <a:pt x="62040" y="84"/>
                  </a:cubicBezTo>
                  <a:cubicBezTo>
                    <a:pt x="59256" y="84"/>
                    <a:pt x="34204" y="18189"/>
                    <a:pt x="17781" y="52003"/>
                  </a:cubicBezTo>
                  <a:cubicBezTo>
                    <a:pt x="3585" y="81291"/>
                    <a:pt x="245" y="110846"/>
                    <a:pt x="245" y="133211"/>
                  </a:cubicBezTo>
                  <a:cubicBezTo>
                    <a:pt x="245" y="153979"/>
                    <a:pt x="3306" y="186195"/>
                    <a:pt x="18616" y="216282"/>
                  </a:cubicBezTo>
                  <a:cubicBezTo>
                    <a:pt x="35317" y="249031"/>
                    <a:pt x="59256" y="266338"/>
                    <a:pt x="62040" y="266338"/>
                  </a:cubicBezTo>
                  <a:cubicBezTo>
                    <a:pt x="63710" y="266338"/>
                    <a:pt x="64823" y="265539"/>
                    <a:pt x="64823" y="263675"/>
                  </a:cubicBez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1819C83A-7206-4630-5F97-34B22D74BBCE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1322378" y="6613097"/>
              <a:ext cx="234375" cy="181851"/>
            </a:xfrm>
            <a:custGeom>
              <a:avLst/>
              <a:gdLst>
                <a:gd name="connsiteX0" fmla="*/ 201778 w 234375"/>
                <a:gd name="connsiteY0" fmla="*/ 20586 h 181851"/>
                <a:gd name="connsiteX1" fmla="*/ 225160 w 234375"/>
                <a:gd name="connsiteY1" fmla="*/ 8338 h 181851"/>
                <a:gd name="connsiteX2" fmla="*/ 234624 w 234375"/>
                <a:gd name="connsiteY2" fmla="*/ 3013 h 181851"/>
                <a:gd name="connsiteX3" fmla="*/ 230727 w 234375"/>
                <a:gd name="connsiteY3" fmla="*/ 84 h 181851"/>
                <a:gd name="connsiteX4" fmla="*/ 195098 w 234375"/>
                <a:gd name="connsiteY4" fmla="*/ 883 h 181851"/>
                <a:gd name="connsiteX5" fmla="*/ 159190 w 234375"/>
                <a:gd name="connsiteY5" fmla="*/ 84 h 181851"/>
                <a:gd name="connsiteX6" fmla="*/ 153901 w 234375"/>
                <a:gd name="connsiteY6" fmla="*/ 5409 h 181851"/>
                <a:gd name="connsiteX7" fmla="*/ 161695 w 234375"/>
                <a:gd name="connsiteY7" fmla="*/ 8338 h 181851"/>
                <a:gd name="connsiteX8" fmla="*/ 172273 w 234375"/>
                <a:gd name="connsiteY8" fmla="*/ 8870 h 181851"/>
                <a:gd name="connsiteX9" fmla="*/ 179788 w 234375"/>
                <a:gd name="connsiteY9" fmla="*/ 13130 h 181851"/>
                <a:gd name="connsiteX10" fmla="*/ 178675 w 234375"/>
                <a:gd name="connsiteY10" fmla="*/ 18189 h 181851"/>
                <a:gd name="connsiteX11" fmla="*/ 161973 w 234375"/>
                <a:gd name="connsiteY11" fmla="*/ 83155 h 181851"/>
                <a:gd name="connsiteX12" fmla="*/ 77075 w 234375"/>
                <a:gd name="connsiteY12" fmla="*/ 83155 h 181851"/>
                <a:gd name="connsiteX13" fmla="*/ 93498 w 234375"/>
                <a:gd name="connsiteY13" fmla="*/ 20586 h 181851"/>
                <a:gd name="connsiteX14" fmla="*/ 116880 w 234375"/>
                <a:gd name="connsiteY14" fmla="*/ 8338 h 181851"/>
                <a:gd name="connsiteX15" fmla="*/ 126344 w 234375"/>
                <a:gd name="connsiteY15" fmla="*/ 3013 h 181851"/>
                <a:gd name="connsiteX16" fmla="*/ 122447 w 234375"/>
                <a:gd name="connsiteY16" fmla="*/ 84 h 181851"/>
                <a:gd name="connsiteX17" fmla="*/ 86817 w 234375"/>
                <a:gd name="connsiteY17" fmla="*/ 883 h 181851"/>
                <a:gd name="connsiteX18" fmla="*/ 50909 w 234375"/>
                <a:gd name="connsiteY18" fmla="*/ 84 h 181851"/>
                <a:gd name="connsiteX19" fmla="*/ 45620 w 234375"/>
                <a:gd name="connsiteY19" fmla="*/ 5409 h 181851"/>
                <a:gd name="connsiteX20" fmla="*/ 53414 w 234375"/>
                <a:gd name="connsiteY20" fmla="*/ 8338 h 181851"/>
                <a:gd name="connsiteX21" fmla="*/ 63992 w 234375"/>
                <a:gd name="connsiteY21" fmla="*/ 8870 h 181851"/>
                <a:gd name="connsiteX22" fmla="*/ 71508 w 234375"/>
                <a:gd name="connsiteY22" fmla="*/ 13130 h 181851"/>
                <a:gd name="connsiteX23" fmla="*/ 70394 w 234375"/>
                <a:gd name="connsiteY23" fmla="*/ 18189 h 181851"/>
                <a:gd name="connsiteX24" fmla="*/ 33094 w 234375"/>
                <a:gd name="connsiteY24" fmla="*/ 161167 h 181851"/>
                <a:gd name="connsiteX25" fmla="*/ 7764 w 234375"/>
                <a:gd name="connsiteY25" fmla="*/ 173681 h 181851"/>
                <a:gd name="connsiteX26" fmla="*/ 248 w 234375"/>
                <a:gd name="connsiteY26" fmla="*/ 179006 h 181851"/>
                <a:gd name="connsiteX27" fmla="*/ 4145 w 234375"/>
                <a:gd name="connsiteY27" fmla="*/ 181935 h 181851"/>
                <a:gd name="connsiteX28" fmla="*/ 39497 w 234375"/>
                <a:gd name="connsiteY28" fmla="*/ 181137 h 181851"/>
                <a:gd name="connsiteX29" fmla="*/ 57311 w 234375"/>
                <a:gd name="connsiteY29" fmla="*/ 181403 h 181851"/>
                <a:gd name="connsiteX30" fmla="*/ 75405 w 234375"/>
                <a:gd name="connsiteY30" fmla="*/ 181935 h 181851"/>
                <a:gd name="connsiteX31" fmla="*/ 80972 w 234375"/>
                <a:gd name="connsiteY31" fmla="*/ 176610 h 181851"/>
                <a:gd name="connsiteX32" fmla="*/ 73178 w 234375"/>
                <a:gd name="connsiteY32" fmla="*/ 173681 h 181851"/>
                <a:gd name="connsiteX33" fmla="*/ 55085 w 234375"/>
                <a:gd name="connsiteY33" fmla="*/ 168889 h 181851"/>
                <a:gd name="connsiteX34" fmla="*/ 55920 w 234375"/>
                <a:gd name="connsiteY34" fmla="*/ 164363 h 181851"/>
                <a:gd name="connsiteX35" fmla="*/ 74848 w 234375"/>
                <a:gd name="connsiteY35" fmla="*/ 91409 h 181851"/>
                <a:gd name="connsiteX36" fmla="*/ 159747 w 234375"/>
                <a:gd name="connsiteY36" fmla="*/ 91409 h 181851"/>
                <a:gd name="connsiteX37" fmla="*/ 140540 w 234375"/>
                <a:gd name="connsiteY37" fmla="*/ 164895 h 181851"/>
                <a:gd name="connsiteX38" fmla="*/ 115209 w 234375"/>
                <a:gd name="connsiteY38" fmla="*/ 173681 h 181851"/>
                <a:gd name="connsiteX39" fmla="*/ 108529 w 234375"/>
                <a:gd name="connsiteY39" fmla="*/ 179006 h 181851"/>
                <a:gd name="connsiteX40" fmla="*/ 112426 w 234375"/>
                <a:gd name="connsiteY40" fmla="*/ 181935 h 181851"/>
                <a:gd name="connsiteX41" fmla="*/ 147777 w 234375"/>
                <a:gd name="connsiteY41" fmla="*/ 181137 h 181851"/>
                <a:gd name="connsiteX42" fmla="*/ 165592 w 234375"/>
                <a:gd name="connsiteY42" fmla="*/ 181403 h 181851"/>
                <a:gd name="connsiteX43" fmla="*/ 183685 w 234375"/>
                <a:gd name="connsiteY43" fmla="*/ 181935 h 181851"/>
                <a:gd name="connsiteX44" fmla="*/ 189252 w 234375"/>
                <a:gd name="connsiteY44" fmla="*/ 176610 h 181851"/>
                <a:gd name="connsiteX45" fmla="*/ 181458 w 234375"/>
                <a:gd name="connsiteY45" fmla="*/ 173681 h 181851"/>
                <a:gd name="connsiteX46" fmla="*/ 163365 w 234375"/>
                <a:gd name="connsiteY46" fmla="*/ 168889 h 181851"/>
                <a:gd name="connsiteX47" fmla="*/ 164200 w 234375"/>
                <a:gd name="connsiteY47" fmla="*/ 164363 h 181851"/>
                <a:gd name="connsiteX48" fmla="*/ 201778 w 234375"/>
                <a:gd name="connsiteY48" fmla="*/ 20586 h 18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4375" h="181851">
                  <a:moveTo>
                    <a:pt x="201778" y="20586"/>
                  </a:moveTo>
                  <a:cubicBezTo>
                    <a:pt x="204283" y="11000"/>
                    <a:pt x="204840" y="8338"/>
                    <a:pt x="225160" y="8338"/>
                  </a:cubicBezTo>
                  <a:cubicBezTo>
                    <a:pt x="232397" y="8338"/>
                    <a:pt x="234624" y="8338"/>
                    <a:pt x="234624" y="3013"/>
                  </a:cubicBezTo>
                  <a:cubicBezTo>
                    <a:pt x="234624" y="84"/>
                    <a:pt x="231562" y="84"/>
                    <a:pt x="230727" y="84"/>
                  </a:cubicBezTo>
                  <a:cubicBezTo>
                    <a:pt x="222933" y="84"/>
                    <a:pt x="202892" y="883"/>
                    <a:pt x="195098" y="883"/>
                  </a:cubicBezTo>
                  <a:cubicBezTo>
                    <a:pt x="187025" y="883"/>
                    <a:pt x="167262" y="84"/>
                    <a:pt x="159190" y="84"/>
                  </a:cubicBezTo>
                  <a:cubicBezTo>
                    <a:pt x="156963" y="84"/>
                    <a:pt x="153901" y="84"/>
                    <a:pt x="153901" y="5409"/>
                  </a:cubicBezTo>
                  <a:cubicBezTo>
                    <a:pt x="153901" y="8338"/>
                    <a:pt x="156406" y="8338"/>
                    <a:pt x="161695" y="8338"/>
                  </a:cubicBezTo>
                  <a:cubicBezTo>
                    <a:pt x="162252" y="8338"/>
                    <a:pt x="167540" y="8338"/>
                    <a:pt x="172273" y="8870"/>
                  </a:cubicBezTo>
                  <a:cubicBezTo>
                    <a:pt x="177283" y="9403"/>
                    <a:pt x="179788" y="9669"/>
                    <a:pt x="179788" y="13130"/>
                  </a:cubicBezTo>
                  <a:cubicBezTo>
                    <a:pt x="179788" y="14195"/>
                    <a:pt x="179510" y="14728"/>
                    <a:pt x="178675" y="18189"/>
                  </a:cubicBezTo>
                  <a:lnTo>
                    <a:pt x="161973" y="83155"/>
                  </a:lnTo>
                  <a:lnTo>
                    <a:pt x="77075" y="83155"/>
                  </a:lnTo>
                  <a:lnTo>
                    <a:pt x="93498" y="20586"/>
                  </a:lnTo>
                  <a:cubicBezTo>
                    <a:pt x="96003" y="11000"/>
                    <a:pt x="96838" y="8338"/>
                    <a:pt x="116880" y="8338"/>
                  </a:cubicBezTo>
                  <a:cubicBezTo>
                    <a:pt x="124117" y="8338"/>
                    <a:pt x="126344" y="8338"/>
                    <a:pt x="126344" y="3013"/>
                  </a:cubicBezTo>
                  <a:cubicBezTo>
                    <a:pt x="126344" y="84"/>
                    <a:pt x="123282" y="84"/>
                    <a:pt x="122447" y="84"/>
                  </a:cubicBezTo>
                  <a:cubicBezTo>
                    <a:pt x="114653" y="84"/>
                    <a:pt x="94611" y="883"/>
                    <a:pt x="86817" y="883"/>
                  </a:cubicBezTo>
                  <a:cubicBezTo>
                    <a:pt x="78745" y="883"/>
                    <a:pt x="58982" y="84"/>
                    <a:pt x="50909" y="84"/>
                  </a:cubicBezTo>
                  <a:cubicBezTo>
                    <a:pt x="48682" y="84"/>
                    <a:pt x="45620" y="84"/>
                    <a:pt x="45620" y="5409"/>
                  </a:cubicBezTo>
                  <a:cubicBezTo>
                    <a:pt x="45620" y="8338"/>
                    <a:pt x="48126" y="8338"/>
                    <a:pt x="53414" y="8338"/>
                  </a:cubicBezTo>
                  <a:cubicBezTo>
                    <a:pt x="53971" y="8338"/>
                    <a:pt x="59260" y="8338"/>
                    <a:pt x="63992" y="8870"/>
                  </a:cubicBezTo>
                  <a:cubicBezTo>
                    <a:pt x="69002" y="9403"/>
                    <a:pt x="71508" y="9669"/>
                    <a:pt x="71508" y="13130"/>
                  </a:cubicBezTo>
                  <a:cubicBezTo>
                    <a:pt x="71508" y="14195"/>
                    <a:pt x="71229" y="14994"/>
                    <a:pt x="70394" y="18189"/>
                  </a:cubicBezTo>
                  <a:lnTo>
                    <a:pt x="33094" y="161167"/>
                  </a:lnTo>
                  <a:cubicBezTo>
                    <a:pt x="30311" y="171551"/>
                    <a:pt x="29754" y="173681"/>
                    <a:pt x="7764" y="173681"/>
                  </a:cubicBezTo>
                  <a:cubicBezTo>
                    <a:pt x="2754" y="173681"/>
                    <a:pt x="248" y="173681"/>
                    <a:pt x="248" y="179006"/>
                  </a:cubicBezTo>
                  <a:cubicBezTo>
                    <a:pt x="248" y="181935"/>
                    <a:pt x="3589" y="181935"/>
                    <a:pt x="4145" y="181935"/>
                  </a:cubicBezTo>
                  <a:cubicBezTo>
                    <a:pt x="11939" y="181935"/>
                    <a:pt x="31703" y="181137"/>
                    <a:pt x="39497" y="181137"/>
                  </a:cubicBezTo>
                  <a:cubicBezTo>
                    <a:pt x="45342" y="181137"/>
                    <a:pt x="51466" y="181403"/>
                    <a:pt x="57311" y="181403"/>
                  </a:cubicBezTo>
                  <a:cubicBezTo>
                    <a:pt x="63435" y="181403"/>
                    <a:pt x="69559" y="181935"/>
                    <a:pt x="75405" y="181935"/>
                  </a:cubicBezTo>
                  <a:cubicBezTo>
                    <a:pt x="77631" y="181935"/>
                    <a:pt x="80972" y="181935"/>
                    <a:pt x="80972" y="176610"/>
                  </a:cubicBezTo>
                  <a:cubicBezTo>
                    <a:pt x="80972" y="173681"/>
                    <a:pt x="78467" y="173681"/>
                    <a:pt x="73178" y="173681"/>
                  </a:cubicBezTo>
                  <a:cubicBezTo>
                    <a:pt x="62879" y="173681"/>
                    <a:pt x="55085" y="173681"/>
                    <a:pt x="55085" y="168889"/>
                  </a:cubicBezTo>
                  <a:cubicBezTo>
                    <a:pt x="55085" y="167291"/>
                    <a:pt x="55641" y="165960"/>
                    <a:pt x="55920" y="164363"/>
                  </a:cubicBezTo>
                  <a:lnTo>
                    <a:pt x="74848" y="91409"/>
                  </a:lnTo>
                  <a:lnTo>
                    <a:pt x="159747" y="91409"/>
                  </a:lnTo>
                  <a:cubicBezTo>
                    <a:pt x="148056" y="135607"/>
                    <a:pt x="141653" y="160901"/>
                    <a:pt x="140540" y="164895"/>
                  </a:cubicBezTo>
                  <a:cubicBezTo>
                    <a:pt x="137756" y="173415"/>
                    <a:pt x="132468" y="173681"/>
                    <a:pt x="115209" y="173681"/>
                  </a:cubicBezTo>
                  <a:cubicBezTo>
                    <a:pt x="111034" y="173681"/>
                    <a:pt x="108529" y="173681"/>
                    <a:pt x="108529" y="179006"/>
                  </a:cubicBezTo>
                  <a:cubicBezTo>
                    <a:pt x="108529" y="181935"/>
                    <a:pt x="111869" y="181935"/>
                    <a:pt x="112426" y="181935"/>
                  </a:cubicBezTo>
                  <a:cubicBezTo>
                    <a:pt x="120220" y="181935"/>
                    <a:pt x="139983" y="181137"/>
                    <a:pt x="147777" y="181137"/>
                  </a:cubicBezTo>
                  <a:cubicBezTo>
                    <a:pt x="153623" y="181137"/>
                    <a:pt x="159747" y="181403"/>
                    <a:pt x="165592" y="181403"/>
                  </a:cubicBezTo>
                  <a:cubicBezTo>
                    <a:pt x="171716" y="181403"/>
                    <a:pt x="177840" y="181935"/>
                    <a:pt x="183685" y="181935"/>
                  </a:cubicBezTo>
                  <a:cubicBezTo>
                    <a:pt x="185912" y="181935"/>
                    <a:pt x="189252" y="181935"/>
                    <a:pt x="189252" y="176610"/>
                  </a:cubicBezTo>
                  <a:cubicBezTo>
                    <a:pt x="189252" y="173681"/>
                    <a:pt x="186747" y="173681"/>
                    <a:pt x="181458" y="173681"/>
                  </a:cubicBezTo>
                  <a:cubicBezTo>
                    <a:pt x="171159" y="173681"/>
                    <a:pt x="163365" y="173681"/>
                    <a:pt x="163365" y="168889"/>
                  </a:cubicBezTo>
                  <a:cubicBezTo>
                    <a:pt x="163365" y="167291"/>
                    <a:pt x="163922" y="165960"/>
                    <a:pt x="164200" y="164363"/>
                  </a:cubicBezTo>
                  <a:lnTo>
                    <a:pt x="201778" y="20586"/>
                  </a:ln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BE1EFFC0-850A-9DED-2BB7-094CD11E51CE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1581388" y="6595258"/>
              <a:ext cx="64578" cy="266253"/>
            </a:xfrm>
            <a:custGeom>
              <a:avLst/>
              <a:gdLst>
                <a:gd name="connsiteX0" fmla="*/ 64836 w 64578"/>
                <a:gd name="connsiteY0" fmla="*/ 133211 h 266253"/>
                <a:gd name="connsiteX1" fmla="*/ 46465 w 64578"/>
                <a:gd name="connsiteY1" fmla="*/ 50140 h 266253"/>
                <a:gd name="connsiteX2" fmla="*/ 3041 w 64578"/>
                <a:gd name="connsiteY2" fmla="*/ 84 h 266253"/>
                <a:gd name="connsiteX3" fmla="*/ 258 w 64578"/>
                <a:gd name="connsiteY3" fmla="*/ 2747 h 266253"/>
                <a:gd name="connsiteX4" fmla="*/ 5546 w 64578"/>
                <a:gd name="connsiteY4" fmla="*/ 8870 h 266253"/>
                <a:gd name="connsiteX5" fmla="*/ 48691 w 64578"/>
                <a:gd name="connsiteY5" fmla="*/ 133211 h 266253"/>
                <a:gd name="connsiteX6" fmla="*/ 3876 w 64578"/>
                <a:gd name="connsiteY6" fmla="*/ 259149 h 266253"/>
                <a:gd name="connsiteX7" fmla="*/ 258 w 64578"/>
                <a:gd name="connsiteY7" fmla="*/ 263675 h 266253"/>
                <a:gd name="connsiteX8" fmla="*/ 3041 w 64578"/>
                <a:gd name="connsiteY8" fmla="*/ 266338 h 266253"/>
                <a:gd name="connsiteX9" fmla="*/ 47300 w 64578"/>
                <a:gd name="connsiteY9" fmla="*/ 214418 h 266253"/>
                <a:gd name="connsiteX10" fmla="*/ 64836 w 64578"/>
                <a:gd name="connsiteY10" fmla="*/ 133211 h 26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66253">
                  <a:moveTo>
                    <a:pt x="64836" y="133211"/>
                  </a:moveTo>
                  <a:cubicBezTo>
                    <a:pt x="64836" y="112443"/>
                    <a:pt x="61774" y="80226"/>
                    <a:pt x="46465" y="50140"/>
                  </a:cubicBezTo>
                  <a:cubicBezTo>
                    <a:pt x="29763" y="17390"/>
                    <a:pt x="5825" y="84"/>
                    <a:pt x="3041" y="84"/>
                  </a:cubicBezTo>
                  <a:cubicBezTo>
                    <a:pt x="1371" y="84"/>
                    <a:pt x="258" y="1149"/>
                    <a:pt x="258" y="2747"/>
                  </a:cubicBezTo>
                  <a:cubicBezTo>
                    <a:pt x="258" y="3545"/>
                    <a:pt x="258" y="4078"/>
                    <a:pt x="5546" y="8870"/>
                  </a:cubicBezTo>
                  <a:cubicBezTo>
                    <a:pt x="32825" y="35229"/>
                    <a:pt x="48691" y="77564"/>
                    <a:pt x="48691" y="133211"/>
                  </a:cubicBezTo>
                  <a:cubicBezTo>
                    <a:pt x="48691" y="178740"/>
                    <a:pt x="38392" y="225601"/>
                    <a:pt x="3876" y="259149"/>
                  </a:cubicBezTo>
                  <a:cubicBezTo>
                    <a:pt x="258" y="262344"/>
                    <a:pt x="258" y="262876"/>
                    <a:pt x="258" y="263675"/>
                  </a:cubicBezTo>
                  <a:cubicBezTo>
                    <a:pt x="258" y="265273"/>
                    <a:pt x="1371" y="266338"/>
                    <a:pt x="3041" y="266338"/>
                  </a:cubicBezTo>
                  <a:cubicBezTo>
                    <a:pt x="5825" y="266338"/>
                    <a:pt x="30877" y="248232"/>
                    <a:pt x="47300" y="214418"/>
                  </a:cubicBezTo>
                  <a:cubicBezTo>
                    <a:pt x="61496" y="185130"/>
                    <a:pt x="64836" y="155576"/>
                    <a:pt x="64836" y="133211"/>
                  </a:cubicBezTo>
                  <a:close/>
                </a:path>
              </a:pathLst>
            </a:custGeom>
            <a:solidFill>
              <a:srgbClr val="000000"/>
            </a:solidFill>
            <a:ln w="279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27" name="Groupe 226">
            <a:extLst>
              <a:ext uri="{FF2B5EF4-FFF2-40B4-BE49-F238E27FC236}">
                <a16:creationId xmlns:a16="http://schemas.microsoft.com/office/drawing/2014/main" id="{3118773A-918E-61BD-2CDB-45FCC042EDED}"/>
              </a:ext>
            </a:extLst>
          </p:cNvPr>
          <p:cNvGrpSpPr/>
          <p:nvPr/>
        </p:nvGrpSpPr>
        <p:grpSpPr>
          <a:xfrm>
            <a:off x="8101308" y="4452895"/>
            <a:ext cx="1740038" cy="837523"/>
            <a:chOff x="8101308" y="4452895"/>
            <a:chExt cx="1740038" cy="837523"/>
          </a:xfrm>
        </p:grpSpPr>
        <p:sp>
          <p:nvSpPr>
            <p:cNvPr id="73" name="Rectangle 139 1 2 2 1 1 2">
              <a:extLst>
                <a:ext uri="{FF2B5EF4-FFF2-40B4-BE49-F238E27FC236}">
                  <a16:creationId xmlns:a16="http://schemas.microsoft.com/office/drawing/2014/main" id="{15A2B00B-17E2-6A8E-AB6F-48206D0E3CC0}"/>
                </a:ext>
              </a:extLst>
            </p:cNvPr>
            <p:cNvSpPr/>
            <p:nvPr/>
          </p:nvSpPr>
          <p:spPr bwMode="auto">
            <a:xfrm>
              <a:off x="8101308" y="4452895"/>
              <a:ext cx="1740038" cy="8375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26" name="Groupe 225">
              <a:extLst>
                <a:ext uri="{FF2B5EF4-FFF2-40B4-BE49-F238E27FC236}">
                  <a16:creationId xmlns:a16="http://schemas.microsoft.com/office/drawing/2014/main" id="{43C5C77C-04F0-3DBE-F317-DF26BD71E9B7}"/>
                </a:ext>
              </a:extLst>
            </p:cNvPr>
            <p:cNvGrpSpPr>
              <a:grpSpLocks noChangeAspect="1"/>
            </p:cNvGrpSpPr>
            <p:nvPr>
              <p:custDataLst>
                <p:tags r:id="rId94"/>
              </p:custDataLst>
            </p:nvPr>
          </p:nvGrpSpPr>
          <p:grpSpPr>
            <a:xfrm>
              <a:off x="8318500" y="4546600"/>
              <a:ext cx="1313180" cy="642620"/>
              <a:chOff x="14172156" y="6331507"/>
              <a:chExt cx="1316404" cy="625594"/>
            </a:xfrm>
          </p:grpSpPr>
          <p:sp>
            <p:nvSpPr>
              <p:cNvPr id="215" name="Forme libre 214">
                <a:extLst>
                  <a:ext uri="{FF2B5EF4-FFF2-40B4-BE49-F238E27FC236}">
                    <a16:creationId xmlns:a16="http://schemas.microsoft.com/office/drawing/2014/main" id="{43E4B735-590F-ED0A-0C55-301143989A30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14172156" y="6515920"/>
                <a:ext cx="194014" cy="196241"/>
              </a:xfrm>
              <a:custGeom>
                <a:avLst/>
                <a:gdLst>
                  <a:gd name="connsiteX0" fmla="*/ 52819 w 194014"/>
                  <a:gd name="connsiteY0" fmla="*/ 91935 h 196241"/>
                  <a:gd name="connsiteX1" fmla="*/ 52819 w 194014"/>
                  <a:gd name="connsiteY1" fmla="*/ 19840 h 196241"/>
                  <a:gd name="connsiteX2" fmla="*/ 58942 w 194014"/>
                  <a:gd name="connsiteY2" fmla="*/ 9263 h 196241"/>
                  <a:gd name="connsiteX3" fmla="*/ 75365 w 194014"/>
                  <a:gd name="connsiteY3" fmla="*/ 8706 h 196241"/>
                  <a:gd name="connsiteX4" fmla="*/ 131593 w 194014"/>
                  <a:gd name="connsiteY4" fmla="*/ 50181 h 196241"/>
                  <a:gd name="connsiteX5" fmla="*/ 83716 w 194014"/>
                  <a:gd name="connsiteY5" fmla="*/ 91935 h 196241"/>
                  <a:gd name="connsiteX6" fmla="*/ 52819 w 194014"/>
                  <a:gd name="connsiteY6" fmla="*/ 91935 h 196241"/>
                  <a:gd name="connsiteX7" fmla="*/ 111552 w 194014"/>
                  <a:gd name="connsiteY7" fmla="*/ 95553 h 196241"/>
                  <a:gd name="connsiteX8" fmla="*/ 160264 w 194014"/>
                  <a:gd name="connsiteY8" fmla="*/ 50181 h 196241"/>
                  <a:gd name="connsiteX9" fmla="*/ 87613 w 194014"/>
                  <a:gd name="connsiteY9" fmla="*/ 77 h 196241"/>
                  <a:gd name="connsiteX10" fmla="*/ 209 w 194014"/>
                  <a:gd name="connsiteY10" fmla="*/ 77 h 196241"/>
                  <a:gd name="connsiteX11" fmla="*/ 209 w 194014"/>
                  <a:gd name="connsiteY11" fmla="*/ 8706 h 196241"/>
                  <a:gd name="connsiteX12" fmla="*/ 6890 w 194014"/>
                  <a:gd name="connsiteY12" fmla="*/ 8706 h 196241"/>
                  <a:gd name="connsiteX13" fmla="*/ 28880 w 194014"/>
                  <a:gd name="connsiteY13" fmla="*/ 21789 h 196241"/>
                  <a:gd name="connsiteX14" fmla="*/ 28880 w 194014"/>
                  <a:gd name="connsiteY14" fmla="*/ 168483 h 196241"/>
                  <a:gd name="connsiteX15" fmla="*/ 6890 w 194014"/>
                  <a:gd name="connsiteY15" fmla="*/ 181565 h 196241"/>
                  <a:gd name="connsiteX16" fmla="*/ 209 w 194014"/>
                  <a:gd name="connsiteY16" fmla="*/ 181565 h 196241"/>
                  <a:gd name="connsiteX17" fmla="*/ 209 w 194014"/>
                  <a:gd name="connsiteY17" fmla="*/ 190194 h 196241"/>
                  <a:gd name="connsiteX18" fmla="*/ 40849 w 194014"/>
                  <a:gd name="connsiteY18" fmla="*/ 189359 h 196241"/>
                  <a:gd name="connsiteX19" fmla="*/ 81489 w 194014"/>
                  <a:gd name="connsiteY19" fmla="*/ 190194 h 196241"/>
                  <a:gd name="connsiteX20" fmla="*/ 81489 w 194014"/>
                  <a:gd name="connsiteY20" fmla="*/ 181565 h 196241"/>
                  <a:gd name="connsiteX21" fmla="*/ 74809 w 194014"/>
                  <a:gd name="connsiteY21" fmla="*/ 181565 h 196241"/>
                  <a:gd name="connsiteX22" fmla="*/ 52819 w 194014"/>
                  <a:gd name="connsiteY22" fmla="*/ 168483 h 196241"/>
                  <a:gd name="connsiteX23" fmla="*/ 52819 w 194014"/>
                  <a:gd name="connsiteY23" fmla="*/ 98059 h 196241"/>
                  <a:gd name="connsiteX24" fmla="*/ 84830 w 194014"/>
                  <a:gd name="connsiteY24" fmla="*/ 98059 h 196241"/>
                  <a:gd name="connsiteX25" fmla="*/ 110717 w 194014"/>
                  <a:gd name="connsiteY25" fmla="*/ 107523 h 196241"/>
                  <a:gd name="connsiteX26" fmla="*/ 121294 w 194014"/>
                  <a:gd name="connsiteY26" fmla="*/ 144822 h 196241"/>
                  <a:gd name="connsiteX27" fmla="*/ 132707 w 194014"/>
                  <a:gd name="connsiteY27" fmla="*/ 184627 h 196241"/>
                  <a:gd name="connsiteX28" fmla="*/ 167780 w 194014"/>
                  <a:gd name="connsiteY28" fmla="*/ 196318 h 196241"/>
                  <a:gd name="connsiteX29" fmla="*/ 194224 w 194014"/>
                  <a:gd name="connsiteY29" fmla="*/ 165699 h 196241"/>
                  <a:gd name="connsiteX30" fmla="*/ 190605 w 194014"/>
                  <a:gd name="connsiteY30" fmla="*/ 160967 h 196241"/>
                  <a:gd name="connsiteX31" fmla="*/ 187265 w 194014"/>
                  <a:gd name="connsiteY31" fmla="*/ 165421 h 196241"/>
                  <a:gd name="connsiteX32" fmla="*/ 168893 w 194014"/>
                  <a:gd name="connsiteY32" fmla="*/ 190194 h 196241"/>
                  <a:gd name="connsiteX33" fmla="*/ 149130 w 194014"/>
                  <a:gd name="connsiteY33" fmla="*/ 150111 h 196241"/>
                  <a:gd name="connsiteX34" fmla="*/ 145511 w 194014"/>
                  <a:gd name="connsiteY34" fmla="*/ 127843 h 196241"/>
                  <a:gd name="connsiteX35" fmla="*/ 111552 w 194014"/>
                  <a:gd name="connsiteY35" fmla="*/ 95553 h 19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94014" h="196241">
                    <a:moveTo>
                      <a:pt x="52819" y="91935"/>
                    </a:moveTo>
                    <a:lnTo>
                      <a:pt x="52819" y="19840"/>
                    </a:lnTo>
                    <a:cubicBezTo>
                      <a:pt x="52819" y="13438"/>
                      <a:pt x="52819" y="10098"/>
                      <a:pt x="58942" y="9263"/>
                    </a:cubicBezTo>
                    <a:cubicBezTo>
                      <a:pt x="61726" y="8706"/>
                      <a:pt x="69798" y="8706"/>
                      <a:pt x="75365" y="8706"/>
                    </a:cubicBezTo>
                    <a:cubicBezTo>
                      <a:pt x="100418" y="8706"/>
                      <a:pt x="131593" y="9820"/>
                      <a:pt x="131593" y="50181"/>
                    </a:cubicBezTo>
                    <a:cubicBezTo>
                      <a:pt x="131593" y="69388"/>
                      <a:pt x="124913" y="91935"/>
                      <a:pt x="83716" y="91935"/>
                    </a:cubicBezTo>
                    <a:lnTo>
                      <a:pt x="52819" y="91935"/>
                    </a:lnTo>
                    <a:close/>
                    <a:moveTo>
                      <a:pt x="111552" y="95553"/>
                    </a:moveTo>
                    <a:cubicBezTo>
                      <a:pt x="138552" y="88873"/>
                      <a:pt x="160264" y="71893"/>
                      <a:pt x="160264" y="50181"/>
                    </a:cubicBezTo>
                    <a:cubicBezTo>
                      <a:pt x="160264" y="23459"/>
                      <a:pt x="128531" y="77"/>
                      <a:pt x="87613" y="77"/>
                    </a:cubicBezTo>
                    <a:lnTo>
                      <a:pt x="209" y="77"/>
                    </a:lnTo>
                    <a:lnTo>
                      <a:pt x="209" y="8706"/>
                    </a:lnTo>
                    <a:lnTo>
                      <a:pt x="6890" y="8706"/>
                    </a:lnTo>
                    <a:cubicBezTo>
                      <a:pt x="28323" y="8706"/>
                      <a:pt x="28880" y="11768"/>
                      <a:pt x="28880" y="21789"/>
                    </a:cubicBezTo>
                    <a:lnTo>
                      <a:pt x="28880" y="168483"/>
                    </a:lnTo>
                    <a:cubicBezTo>
                      <a:pt x="28880" y="178503"/>
                      <a:pt x="28323" y="181565"/>
                      <a:pt x="6890" y="181565"/>
                    </a:cubicBezTo>
                    <a:lnTo>
                      <a:pt x="209" y="181565"/>
                    </a:lnTo>
                    <a:lnTo>
                      <a:pt x="209" y="190194"/>
                    </a:lnTo>
                    <a:cubicBezTo>
                      <a:pt x="10230" y="189359"/>
                      <a:pt x="29993" y="189359"/>
                      <a:pt x="40849" y="189359"/>
                    </a:cubicBezTo>
                    <a:cubicBezTo>
                      <a:pt x="51705" y="189359"/>
                      <a:pt x="71468" y="189359"/>
                      <a:pt x="81489" y="190194"/>
                    </a:cubicBezTo>
                    <a:lnTo>
                      <a:pt x="81489" y="181565"/>
                    </a:lnTo>
                    <a:lnTo>
                      <a:pt x="74809" y="181565"/>
                    </a:lnTo>
                    <a:cubicBezTo>
                      <a:pt x="53375" y="181565"/>
                      <a:pt x="52819" y="178503"/>
                      <a:pt x="52819" y="168483"/>
                    </a:cubicBezTo>
                    <a:lnTo>
                      <a:pt x="52819" y="98059"/>
                    </a:lnTo>
                    <a:lnTo>
                      <a:pt x="84830" y="98059"/>
                    </a:lnTo>
                    <a:cubicBezTo>
                      <a:pt x="89283" y="98059"/>
                      <a:pt x="100974" y="98059"/>
                      <a:pt x="110717" y="107523"/>
                    </a:cubicBezTo>
                    <a:cubicBezTo>
                      <a:pt x="121294" y="117543"/>
                      <a:pt x="121294" y="126172"/>
                      <a:pt x="121294" y="144822"/>
                    </a:cubicBezTo>
                    <a:cubicBezTo>
                      <a:pt x="121294" y="162916"/>
                      <a:pt x="121294" y="174050"/>
                      <a:pt x="132707" y="184627"/>
                    </a:cubicBezTo>
                    <a:cubicBezTo>
                      <a:pt x="144119" y="194648"/>
                      <a:pt x="159429" y="196318"/>
                      <a:pt x="167780" y="196318"/>
                    </a:cubicBezTo>
                    <a:cubicBezTo>
                      <a:pt x="189492" y="196318"/>
                      <a:pt x="194224" y="173493"/>
                      <a:pt x="194224" y="165699"/>
                    </a:cubicBezTo>
                    <a:cubicBezTo>
                      <a:pt x="194224" y="164029"/>
                      <a:pt x="194224" y="160967"/>
                      <a:pt x="190605" y="160967"/>
                    </a:cubicBezTo>
                    <a:cubicBezTo>
                      <a:pt x="187543" y="160967"/>
                      <a:pt x="187543" y="163472"/>
                      <a:pt x="187265" y="165421"/>
                    </a:cubicBezTo>
                    <a:cubicBezTo>
                      <a:pt x="185595" y="185184"/>
                      <a:pt x="175852" y="190194"/>
                      <a:pt x="168893" y="190194"/>
                    </a:cubicBezTo>
                    <a:cubicBezTo>
                      <a:pt x="155254" y="190194"/>
                      <a:pt x="153027" y="175998"/>
                      <a:pt x="149130" y="150111"/>
                    </a:cubicBezTo>
                    <a:lnTo>
                      <a:pt x="145511" y="127843"/>
                    </a:lnTo>
                    <a:cubicBezTo>
                      <a:pt x="140501" y="110028"/>
                      <a:pt x="126861" y="100842"/>
                      <a:pt x="111552" y="95553"/>
                    </a:cubicBezTo>
                    <a:close/>
                  </a:path>
                </a:pathLst>
              </a:custGeom>
              <a:solidFill>
                <a:srgbClr val="29BFFF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6" name="Forme libre 215">
                <a:extLst>
                  <a:ext uri="{FF2B5EF4-FFF2-40B4-BE49-F238E27FC236}">
                    <a16:creationId xmlns:a16="http://schemas.microsoft.com/office/drawing/2014/main" id="{81862EC3-AED0-ED7A-0B03-77954CF8D998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14375109" y="6581334"/>
                <a:ext cx="107723" cy="127765"/>
              </a:xfrm>
              <a:custGeom>
                <a:avLst/>
                <a:gdLst>
                  <a:gd name="connsiteX0" fmla="*/ 23599 w 107723"/>
                  <a:gd name="connsiteY0" fmla="*/ 54635 h 127765"/>
                  <a:gd name="connsiteX1" fmla="*/ 58115 w 107723"/>
                  <a:gd name="connsiteY1" fmla="*/ 6201 h 127765"/>
                  <a:gd name="connsiteX2" fmla="*/ 89569 w 107723"/>
                  <a:gd name="connsiteY2" fmla="*/ 54635 h 127765"/>
                  <a:gd name="connsiteX3" fmla="*/ 23599 w 107723"/>
                  <a:gd name="connsiteY3" fmla="*/ 54635 h 127765"/>
                  <a:gd name="connsiteX4" fmla="*/ 23320 w 107723"/>
                  <a:gd name="connsiteY4" fmla="*/ 60480 h 127765"/>
                  <a:gd name="connsiteX5" fmla="*/ 100982 w 107723"/>
                  <a:gd name="connsiteY5" fmla="*/ 60480 h 127765"/>
                  <a:gd name="connsiteX6" fmla="*/ 107940 w 107723"/>
                  <a:gd name="connsiteY6" fmla="*/ 54635 h 127765"/>
                  <a:gd name="connsiteX7" fmla="*/ 58115 w 107723"/>
                  <a:gd name="connsiteY7" fmla="*/ 77 h 127765"/>
                  <a:gd name="connsiteX8" fmla="*/ 217 w 107723"/>
                  <a:gd name="connsiteY8" fmla="*/ 63542 h 127765"/>
                  <a:gd name="connsiteX9" fmla="*/ 61455 w 107723"/>
                  <a:gd name="connsiteY9" fmla="*/ 127843 h 127765"/>
                  <a:gd name="connsiteX10" fmla="*/ 107940 w 107723"/>
                  <a:gd name="connsiteY10" fmla="*/ 91656 h 127765"/>
                  <a:gd name="connsiteX11" fmla="*/ 104322 w 107723"/>
                  <a:gd name="connsiteY11" fmla="*/ 88316 h 127765"/>
                  <a:gd name="connsiteX12" fmla="*/ 100703 w 107723"/>
                  <a:gd name="connsiteY12" fmla="*/ 92213 h 127765"/>
                  <a:gd name="connsiteX13" fmla="*/ 63125 w 107723"/>
                  <a:gd name="connsiteY13" fmla="*/ 120884 h 127765"/>
                  <a:gd name="connsiteX14" fmla="*/ 31671 w 107723"/>
                  <a:gd name="connsiteY14" fmla="*/ 102234 h 127765"/>
                  <a:gd name="connsiteX15" fmla="*/ 23320 w 107723"/>
                  <a:gd name="connsiteY15" fmla="*/ 60480 h 12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7723" h="127765">
                    <a:moveTo>
                      <a:pt x="23599" y="54635"/>
                    </a:moveTo>
                    <a:cubicBezTo>
                      <a:pt x="25269" y="13160"/>
                      <a:pt x="48651" y="6201"/>
                      <a:pt x="58115" y="6201"/>
                    </a:cubicBezTo>
                    <a:cubicBezTo>
                      <a:pt x="86785" y="6201"/>
                      <a:pt x="89569" y="43779"/>
                      <a:pt x="89569" y="54635"/>
                    </a:cubicBezTo>
                    <a:lnTo>
                      <a:pt x="23599" y="54635"/>
                    </a:lnTo>
                    <a:close/>
                    <a:moveTo>
                      <a:pt x="23320" y="60480"/>
                    </a:moveTo>
                    <a:lnTo>
                      <a:pt x="100982" y="60480"/>
                    </a:lnTo>
                    <a:cubicBezTo>
                      <a:pt x="107105" y="60480"/>
                      <a:pt x="107940" y="60480"/>
                      <a:pt x="107940" y="54635"/>
                    </a:cubicBezTo>
                    <a:cubicBezTo>
                      <a:pt x="107940" y="27078"/>
                      <a:pt x="92909" y="77"/>
                      <a:pt x="58115" y="77"/>
                    </a:cubicBezTo>
                    <a:cubicBezTo>
                      <a:pt x="25825" y="77"/>
                      <a:pt x="217" y="28748"/>
                      <a:pt x="217" y="63542"/>
                    </a:cubicBezTo>
                    <a:cubicBezTo>
                      <a:pt x="217" y="100842"/>
                      <a:pt x="29444" y="127843"/>
                      <a:pt x="61455" y="127843"/>
                    </a:cubicBezTo>
                    <a:cubicBezTo>
                      <a:pt x="95414" y="127843"/>
                      <a:pt x="107940" y="96945"/>
                      <a:pt x="107940" y="91656"/>
                    </a:cubicBezTo>
                    <a:cubicBezTo>
                      <a:pt x="107940" y="88873"/>
                      <a:pt x="105714" y="88316"/>
                      <a:pt x="104322" y="88316"/>
                    </a:cubicBezTo>
                    <a:cubicBezTo>
                      <a:pt x="101817" y="88316"/>
                      <a:pt x="101260" y="89986"/>
                      <a:pt x="100703" y="92213"/>
                    </a:cubicBezTo>
                    <a:cubicBezTo>
                      <a:pt x="90961" y="120884"/>
                      <a:pt x="65909" y="120884"/>
                      <a:pt x="63125" y="120884"/>
                    </a:cubicBezTo>
                    <a:cubicBezTo>
                      <a:pt x="49207" y="120884"/>
                      <a:pt x="38073" y="112533"/>
                      <a:pt x="31671" y="102234"/>
                    </a:cubicBezTo>
                    <a:cubicBezTo>
                      <a:pt x="23320" y="88873"/>
                      <a:pt x="23320" y="70501"/>
                      <a:pt x="23320" y="60480"/>
                    </a:cubicBezTo>
                    <a:close/>
                  </a:path>
                </a:pathLst>
              </a:custGeom>
              <a:solidFill>
                <a:srgbClr val="29BFFF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7" name="Forme libre 216">
                <a:extLst>
                  <a:ext uri="{FF2B5EF4-FFF2-40B4-BE49-F238E27FC236}">
                    <a16:creationId xmlns:a16="http://schemas.microsoft.com/office/drawing/2014/main" id="{6D4CEBDC-2C74-9AB7-7877-C9BAEC57C491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14583936" y="6603881"/>
                <a:ext cx="185106" cy="65135"/>
              </a:xfrm>
              <a:custGeom>
                <a:avLst/>
                <a:gdLst>
                  <a:gd name="connsiteX0" fmla="*/ 175867 w 185106"/>
                  <a:gd name="connsiteY0" fmla="*/ 11211 h 65135"/>
                  <a:gd name="connsiteX1" fmla="*/ 185331 w 185106"/>
                  <a:gd name="connsiteY1" fmla="*/ 5644 h 65135"/>
                  <a:gd name="connsiteX2" fmla="*/ 176145 w 185106"/>
                  <a:gd name="connsiteY2" fmla="*/ 77 h 65135"/>
                  <a:gd name="connsiteX3" fmla="*/ 9410 w 185106"/>
                  <a:gd name="connsiteY3" fmla="*/ 77 h 65135"/>
                  <a:gd name="connsiteX4" fmla="*/ 224 w 185106"/>
                  <a:gd name="connsiteY4" fmla="*/ 5644 h 65135"/>
                  <a:gd name="connsiteX5" fmla="*/ 9688 w 185106"/>
                  <a:gd name="connsiteY5" fmla="*/ 11211 h 65135"/>
                  <a:gd name="connsiteX6" fmla="*/ 175867 w 185106"/>
                  <a:gd name="connsiteY6" fmla="*/ 11211 h 65135"/>
                  <a:gd name="connsiteX7" fmla="*/ 176145 w 185106"/>
                  <a:gd name="connsiteY7" fmla="*/ 65213 h 65135"/>
                  <a:gd name="connsiteX8" fmla="*/ 185331 w 185106"/>
                  <a:gd name="connsiteY8" fmla="*/ 59645 h 65135"/>
                  <a:gd name="connsiteX9" fmla="*/ 175867 w 185106"/>
                  <a:gd name="connsiteY9" fmla="*/ 54078 h 65135"/>
                  <a:gd name="connsiteX10" fmla="*/ 9688 w 185106"/>
                  <a:gd name="connsiteY10" fmla="*/ 54078 h 65135"/>
                  <a:gd name="connsiteX11" fmla="*/ 224 w 185106"/>
                  <a:gd name="connsiteY11" fmla="*/ 59645 h 65135"/>
                  <a:gd name="connsiteX12" fmla="*/ 9410 w 185106"/>
                  <a:gd name="connsiteY12" fmla="*/ 65213 h 65135"/>
                  <a:gd name="connsiteX13" fmla="*/ 176145 w 185106"/>
                  <a:gd name="connsiteY13" fmla="*/ 65213 h 6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106" h="65135">
                    <a:moveTo>
                      <a:pt x="175867" y="11211"/>
                    </a:moveTo>
                    <a:cubicBezTo>
                      <a:pt x="180042" y="11211"/>
                      <a:pt x="185331" y="11211"/>
                      <a:pt x="185331" y="5644"/>
                    </a:cubicBezTo>
                    <a:cubicBezTo>
                      <a:pt x="185331" y="77"/>
                      <a:pt x="180042" y="77"/>
                      <a:pt x="176145" y="77"/>
                    </a:cubicBezTo>
                    <a:lnTo>
                      <a:pt x="9410" y="77"/>
                    </a:lnTo>
                    <a:cubicBezTo>
                      <a:pt x="5513" y="77"/>
                      <a:pt x="224" y="77"/>
                      <a:pt x="224" y="5644"/>
                    </a:cubicBezTo>
                    <a:cubicBezTo>
                      <a:pt x="224" y="11211"/>
                      <a:pt x="5513" y="11211"/>
                      <a:pt x="9688" y="11211"/>
                    </a:cubicBezTo>
                    <a:lnTo>
                      <a:pt x="175867" y="11211"/>
                    </a:lnTo>
                    <a:close/>
                    <a:moveTo>
                      <a:pt x="176145" y="65213"/>
                    </a:moveTo>
                    <a:cubicBezTo>
                      <a:pt x="180042" y="65213"/>
                      <a:pt x="185331" y="65213"/>
                      <a:pt x="185331" y="59645"/>
                    </a:cubicBezTo>
                    <a:cubicBezTo>
                      <a:pt x="185331" y="54078"/>
                      <a:pt x="180042" y="54078"/>
                      <a:pt x="175867" y="54078"/>
                    </a:cubicBezTo>
                    <a:lnTo>
                      <a:pt x="9688" y="54078"/>
                    </a:lnTo>
                    <a:cubicBezTo>
                      <a:pt x="5513" y="54078"/>
                      <a:pt x="224" y="54078"/>
                      <a:pt x="224" y="59645"/>
                    </a:cubicBezTo>
                    <a:cubicBezTo>
                      <a:pt x="224" y="65213"/>
                      <a:pt x="5513" y="65213"/>
                      <a:pt x="9410" y="65213"/>
                    </a:cubicBezTo>
                    <a:lnTo>
                      <a:pt x="176145" y="65213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" name="Forme libre 217">
                <a:extLst>
                  <a:ext uri="{FF2B5EF4-FFF2-40B4-BE49-F238E27FC236}">
                    <a16:creationId xmlns:a16="http://schemas.microsoft.com/office/drawing/2014/main" id="{9DC8823B-6752-FD04-C7D9-05077C70C864}"/>
                  </a:ext>
                </a:extLst>
              </p:cNvPr>
              <p:cNvSpPr/>
              <p:nvPr>
                <p:custDataLst>
                  <p:tags r:id="rId98"/>
                </p:custDataLst>
              </p:nvPr>
            </p:nvSpPr>
            <p:spPr>
              <a:xfrm>
                <a:off x="14869961" y="6517591"/>
                <a:ext cx="123311" cy="188447"/>
              </a:xfrm>
              <a:custGeom>
                <a:avLst/>
                <a:gdLst>
                  <a:gd name="connsiteX0" fmla="*/ 74277 w 123311"/>
                  <a:gd name="connsiteY0" fmla="*/ 142596 h 188447"/>
                  <a:gd name="connsiteX1" fmla="*/ 74277 w 123311"/>
                  <a:gd name="connsiteY1" fmla="*/ 166812 h 188447"/>
                  <a:gd name="connsiteX2" fmla="*/ 53122 w 123311"/>
                  <a:gd name="connsiteY2" fmla="*/ 179895 h 188447"/>
                  <a:gd name="connsiteX3" fmla="*/ 47277 w 123311"/>
                  <a:gd name="connsiteY3" fmla="*/ 179895 h 188447"/>
                  <a:gd name="connsiteX4" fmla="*/ 47277 w 123311"/>
                  <a:gd name="connsiteY4" fmla="*/ 188524 h 188447"/>
                  <a:gd name="connsiteX5" fmla="*/ 84855 w 123311"/>
                  <a:gd name="connsiteY5" fmla="*/ 187689 h 188447"/>
                  <a:gd name="connsiteX6" fmla="*/ 122711 w 123311"/>
                  <a:gd name="connsiteY6" fmla="*/ 188524 h 188447"/>
                  <a:gd name="connsiteX7" fmla="*/ 122711 w 123311"/>
                  <a:gd name="connsiteY7" fmla="*/ 179895 h 188447"/>
                  <a:gd name="connsiteX8" fmla="*/ 116866 w 123311"/>
                  <a:gd name="connsiteY8" fmla="*/ 179895 h 188447"/>
                  <a:gd name="connsiteX9" fmla="*/ 95710 w 123311"/>
                  <a:gd name="connsiteY9" fmla="*/ 166812 h 188447"/>
                  <a:gd name="connsiteX10" fmla="*/ 95710 w 123311"/>
                  <a:gd name="connsiteY10" fmla="*/ 142596 h 188447"/>
                  <a:gd name="connsiteX11" fmla="*/ 123546 w 123311"/>
                  <a:gd name="connsiteY11" fmla="*/ 142596 h 188447"/>
                  <a:gd name="connsiteX12" fmla="*/ 123546 w 123311"/>
                  <a:gd name="connsiteY12" fmla="*/ 133966 h 188447"/>
                  <a:gd name="connsiteX13" fmla="*/ 95710 w 123311"/>
                  <a:gd name="connsiteY13" fmla="*/ 133966 h 188447"/>
                  <a:gd name="connsiteX14" fmla="*/ 95710 w 123311"/>
                  <a:gd name="connsiteY14" fmla="*/ 7314 h 188447"/>
                  <a:gd name="connsiteX15" fmla="*/ 91257 w 123311"/>
                  <a:gd name="connsiteY15" fmla="*/ 77 h 188447"/>
                  <a:gd name="connsiteX16" fmla="*/ 85690 w 123311"/>
                  <a:gd name="connsiteY16" fmla="*/ 3417 h 188447"/>
                  <a:gd name="connsiteX17" fmla="*/ 234 w 123311"/>
                  <a:gd name="connsiteY17" fmla="*/ 133966 h 188447"/>
                  <a:gd name="connsiteX18" fmla="*/ 234 w 123311"/>
                  <a:gd name="connsiteY18" fmla="*/ 142596 h 188447"/>
                  <a:gd name="connsiteX19" fmla="*/ 74277 w 123311"/>
                  <a:gd name="connsiteY19" fmla="*/ 142596 h 188447"/>
                  <a:gd name="connsiteX20" fmla="*/ 75947 w 123311"/>
                  <a:gd name="connsiteY20" fmla="*/ 133966 h 188447"/>
                  <a:gd name="connsiteX21" fmla="*/ 8028 w 123311"/>
                  <a:gd name="connsiteY21" fmla="*/ 133966 h 188447"/>
                  <a:gd name="connsiteX22" fmla="*/ 75947 w 123311"/>
                  <a:gd name="connsiteY22" fmla="*/ 30140 h 188447"/>
                  <a:gd name="connsiteX23" fmla="*/ 75947 w 123311"/>
                  <a:gd name="connsiteY23" fmla="*/ 133966 h 18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3311" h="188447">
                    <a:moveTo>
                      <a:pt x="74277" y="142596"/>
                    </a:moveTo>
                    <a:lnTo>
                      <a:pt x="74277" y="166812"/>
                    </a:lnTo>
                    <a:cubicBezTo>
                      <a:pt x="74277" y="176833"/>
                      <a:pt x="73720" y="179895"/>
                      <a:pt x="53122" y="179895"/>
                    </a:cubicBezTo>
                    <a:lnTo>
                      <a:pt x="47277" y="179895"/>
                    </a:lnTo>
                    <a:lnTo>
                      <a:pt x="47277" y="188524"/>
                    </a:lnTo>
                    <a:cubicBezTo>
                      <a:pt x="58689" y="187689"/>
                      <a:pt x="73164" y="187689"/>
                      <a:pt x="84855" y="187689"/>
                    </a:cubicBezTo>
                    <a:cubicBezTo>
                      <a:pt x="96546" y="187689"/>
                      <a:pt x="111298" y="187689"/>
                      <a:pt x="122711" y="188524"/>
                    </a:cubicBezTo>
                    <a:lnTo>
                      <a:pt x="122711" y="179895"/>
                    </a:lnTo>
                    <a:lnTo>
                      <a:pt x="116866" y="179895"/>
                    </a:lnTo>
                    <a:cubicBezTo>
                      <a:pt x="96267" y="179895"/>
                      <a:pt x="95710" y="176833"/>
                      <a:pt x="95710" y="166812"/>
                    </a:cubicBezTo>
                    <a:lnTo>
                      <a:pt x="95710" y="142596"/>
                    </a:lnTo>
                    <a:lnTo>
                      <a:pt x="123546" y="142596"/>
                    </a:lnTo>
                    <a:lnTo>
                      <a:pt x="123546" y="133966"/>
                    </a:lnTo>
                    <a:lnTo>
                      <a:pt x="95710" y="133966"/>
                    </a:lnTo>
                    <a:lnTo>
                      <a:pt x="95710" y="7314"/>
                    </a:lnTo>
                    <a:cubicBezTo>
                      <a:pt x="95710" y="1747"/>
                      <a:pt x="95710" y="77"/>
                      <a:pt x="91257" y="77"/>
                    </a:cubicBezTo>
                    <a:cubicBezTo>
                      <a:pt x="88752" y="77"/>
                      <a:pt x="87917" y="77"/>
                      <a:pt x="85690" y="3417"/>
                    </a:cubicBezTo>
                    <a:lnTo>
                      <a:pt x="234" y="133966"/>
                    </a:lnTo>
                    <a:lnTo>
                      <a:pt x="234" y="142596"/>
                    </a:lnTo>
                    <a:lnTo>
                      <a:pt x="74277" y="142596"/>
                    </a:lnTo>
                    <a:close/>
                    <a:moveTo>
                      <a:pt x="75947" y="133966"/>
                    </a:moveTo>
                    <a:lnTo>
                      <a:pt x="8028" y="133966"/>
                    </a:lnTo>
                    <a:lnTo>
                      <a:pt x="75947" y="30140"/>
                    </a:lnTo>
                    <a:lnTo>
                      <a:pt x="75947" y="133966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9" name="Forme libre 218">
                <a:extLst>
                  <a:ext uri="{FF2B5EF4-FFF2-40B4-BE49-F238E27FC236}">
                    <a16:creationId xmlns:a16="http://schemas.microsoft.com/office/drawing/2014/main" id="{49B8D7A8-C751-2A87-15E9-24322E156621}"/>
                  </a:ext>
                </a:extLst>
              </p:cNvPr>
              <p:cNvSpPr/>
              <p:nvPr>
                <p:custDataLst>
                  <p:tags r:id="rId99"/>
                </p:custDataLst>
              </p:nvPr>
            </p:nvSpPr>
            <p:spPr>
              <a:xfrm>
                <a:off x="15163340" y="6331507"/>
                <a:ext cx="29784" cy="29505"/>
              </a:xfrm>
              <a:custGeom>
                <a:avLst/>
                <a:gdLst>
                  <a:gd name="connsiteX0" fmla="*/ 30028 w 29784"/>
                  <a:gd name="connsiteY0" fmla="*/ 14823 h 29505"/>
                  <a:gd name="connsiteX1" fmla="*/ 15276 w 29784"/>
                  <a:gd name="connsiteY1" fmla="*/ 70 h 29505"/>
                  <a:gd name="connsiteX2" fmla="*/ 244 w 29784"/>
                  <a:gd name="connsiteY2" fmla="*/ 14823 h 29505"/>
                  <a:gd name="connsiteX3" fmla="*/ 14997 w 29784"/>
                  <a:gd name="connsiteY3" fmla="*/ 29576 h 29505"/>
                  <a:gd name="connsiteX4" fmla="*/ 30028 w 29784"/>
                  <a:gd name="connsiteY4" fmla="*/ 14823 h 29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84" h="29505">
                    <a:moveTo>
                      <a:pt x="30028" y="14823"/>
                    </a:moveTo>
                    <a:cubicBezTo>
                      <a:pt x="30028" y="7308"/>
                      <a:pt x="23626" y="70"/>
                      <a:pt x="15276" y="70"/>
                    </a:cubicBezTo>
                    <a:cubicBezTo>
                      <a:pt x="5811" y="70"/>
                      <a:pt x="244" y="7864"/>
                      <a:pt x="244" y="14823"/>
                    </a:cubicBezTo>
                    <a:cubicBezTo>
                      <a:pt x="244" y="22339"/>
                      <a:pt x="6646" y="29576"/>
                      <a:pt x="14997" y="29576"/>
                    </a:cubicBezTo>
                    <a:cubicBezTo>
                      <a:pt x="24461" y="29576"/>
                      <a:pt x="30028" y="21782"/>
                      <a:pt x="30028" y="148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0" name="Forme libre 219">
                <a:extLst>
                  <a:ext uri="{FF2B5EF4-FFF2-40B4-BE49-F238E27FC236}">
                    <a16:creationId xmlns:a16="http://schemas.microsoft.com/office/drawing/2014/main" id="{978FF496-E860-657D-3E58-A8E099833ECC}"/>
                  </a:ext>
                </a:extLst>
              </p:cNvPr>
              <p:cNvSpPr/>
              <p:nvPr>
                <p:custDataLst>
                  <p:tags r:id="rId100"/>
                </p:custDataLst>
              </p:nvPr>
            </p:nvSpPr>
            <p:spPr>
              <a:xfrm>
                <a:off x="15064213" y="6394694"/>
                <a:ext cx="227973" cy="126095"/>
              </a:xfrm>
              <a:custGeom>
                <a:avLst/>
                <a:gdLst>
                  <a:gd name="connsiteX0" fmla="*/ 16664 w 227973"/>
                  <a:gd name="connsiteY0" fmla="*/ 106681 h 126095"/>
                  <a:gd name="connsiteX1" fmla="*/ 14159 w 227973"/>
                  <a:gd name="connsiteY1" fmla="*/ 118650 h 126095"/>
                  <a:gd name="connsiteX2" fmla="*/ 22231 w 227973"/>
                  <a:gd name="connsiteY2" fmla="*/ 126166 h 126095"/>
                  <a:gd name="connsiteX3" fmla="*/ 32531 w 227973"/>
                  <a:gd name="connsiteY3" fmla="*/ 118372 h 126095"/>
                  <a:gd name="connsiteX4" fmla="*/ 37819 w 227973"/>
                  <a:gd name="connsiteY4" fmla="*/ 97773 h 126095"/>
                  <a:gd name="connsiteX5" fmla="*/ 43943 w 227973"/>
                  <a:gd name="connsiteY5" fmla="*/ 72721 h 126095"/>
                  <a:gd name="connsiteX6" fmla="*/ 48675 w 227973"/>
                  <a:gd name="connsiteY6" fmla="*/ 54072 h 126095"/>
                  <a:gd name="connsiteX7" fmla="*/ 52294 w 227973"/>
                  <a:gd name="connsiteY7" fmla="*/ 40154 h 126095"/>
                  <a:gd name="connsiteX8" fmla="*/ 97666 w 227973"/>
                  <a:gd name="connsiteY8" fmla="*/ 6194 h 126095"/>
                  <a:gd name="connsiteX9" fmla="*/ 112697 w 227973"/>
                  <a:gd name="connsiteY9" fmla="*/ 25679 h 126095"/>
                  <a:gd name="connsiteX10" fmla="*/ 108522 w 227973"/>
                  <a:gd name="connsiteY10" fmla="*/ 48783 h 126095"/>
                  <a:gd name="connsiteX11" fmla="*/ 100728 w 227973"/>
                  <a:gd name="connsiteY11" fmla="*/ 81072 h 126095"/>
                  <a:gd name="connsiteX12" fmla="*/ 95161 w 227973"/>
                  <a:gd name="connsiteY12" fmla="*/ 102227 h 126095"/>
                  <a:gd name="connsiteX13" fmla="*/ 91542 w 227973"/>
                  <a:gd name="connsiteY13" fmla="*/ 118650 h 126095"/>
                  <a:gd name="connsiteX14" fmla="*/ 99614 w 227973"/>
                  <a:gd name="connsiteY14" fmla="*/ 126166 h 126095"/>
                  <a:gd name="connsiteX15" fmla="*/ 112140 w 227973"/>
                  <a:gd name="connsiteY15" fmla="*/ 110299 h 126095"/>
                  <a:gd name="connsiteX16" fmla="*/ 128842 w 227973"/>
                  <a:gd name="connsiteY16" fmla="*/ 43216 h 126095"/>
                  <a:gd name="connsiteX17" fmla="*/ 174771 w 227973"/>
                  <a:gd name="connsiteY17" fmla="*/ 6194 h 126095"/>
                  <a:gd name="connsiteX18" fmla="*/ 189802 w 227973"/>
                  <a:gd name="connsiteY18" fmla="*/ 25679 h 126095"/>
                  <a:gd name="connsiteX19" fmla="*/ 172544 w 227973"/>
                  <a:gd name="connsiteY19" fmla="*/ 88031 h 126095"/>
                  <a:gd name="connsiteX20" fmla="*/ 168925 w 227973"/>
                  <a:gd name="connsiteY20" fmla="*/ 103341 h 126095"/>
                  <a:gd name="connsiteX21" fmla="*/ 191750 w 227973"/>
                  <a:gd name="connsiteY21" fmla="*/ 126166 h 126095"/>
                  <a:gd name="connsiteX22" fmla="*/ 228215 w 227973"/>
                  <a:gd name="connsiteY22" fmla="*/ 83299 h 126095"/>
                  <a:gd name="connsiteX23" fmla="*/ 224875 w 227973"/>
                  <a:gd name="connsiteY23" fmla="*/ 80515 h 126095"/>
                  <a:gd name="connsiteX24" fmla="*/ 220699 w 227973"/>
                  <a:gd name="connsiteY24" fmla="*/ 85526 h 126095"/>
                  <a:gd name="connsiteX25" fmla="*/ 192307 w 227973"/>
                  <a:gd name="connsiteY25" fmla="*/ 120042 h 126095"/>
                  <a:gd name="connsiteX26" fmla="*/ 185626 w 227973"/>
                  <a:gd name="connsiteY26" fmla="*/ 110856 h 126095"/>
                  <a:gd name="connsiteX27" fmla="*/ 190637 w 227973"/>
                  <a:gd name="connsiteY27" fmla="*/ 91093 h 126095"/>
                  <a:gd name="connsiteX28" fmla="*/ 207617 w 227973"/>
                  <a:gd name="connsiteY28" fmla="*/ 29855 h 126095"/>
                  <a:gd name="connsiteX29" fmla="*/ 175606 w 227973"/>
                  <a:gd name="connsiteY29" fmla="*/ 70 h 126095"/>
                  <a:gd name="connsiteX30" fmla="*/ 130234 w 227973"/>
                  <a:gd name="connsiteY30" fmla="*/ 27071 h 126095"/>
                  <a:gd name="connsiteX31" fmla="*/ 121326 w 227973"/>
                  <a:gd name="connsiteY31" fmla="*/ 7308 h 126095"/>
                  <a:gd name="connsiteX32" fmla="*/ 98501 w 227973"/>
                  <a:gd name="connsiteY32" fmla="*/ 70 h 126095"/>
                  <a:gd name="connsiteX33" fmla="*/ 55077 w 227973"/>
                  <a:gd name="connsiteY33" fmla="*/ 24287 h 126095"/>
                  <a:gd name="connsiteX34" fmla="*/ 29469 w 227973"/>
                  <a:gd name="connsiteY34" fmla="*/ 70 h 126095"/>
                  <a:gd name="connsiteX35" fmla="*/ 8870 w 227973"/>
                  <a:gd name="connsiteY35" fmla="*/ 15937 h 126095"/>
                  <a:gd name="connsiteX36" fmla="*/ 241 w 227973"/>
                  <a:gd name="connsiteY36" fmla="*/ 42937 h 126095"/>
                  <a:gd name="connsiteX37" fmla="*/ 3582 w 227973"/>
                  <a:gd name="connsiteY37" fmla="*/ 45721 h 126095"/>
                  <a:gd name="connsiteX38" fmla="*/ 8314 w 227973"/>
                  <a:gd name="connsiteY38" fmla="*/ 39319 h 126095"/>
                  <a:gd name="connsiteX39" fmla="*/ 28634 w 227973"/>
                  <a:gd name="connsiteY39" fmla="*/ 6194 h 126095"/>
                  <a:gd name="connsiteX40" fmla="*/ 37263 w 227973"/>
                  <a:gd name="connsiteY40" fmla="*/ 18999 h 126095"/>
                  <a:gd name="connsiteX41" fmla="*/ 32809 w 227973"/>
                  <a:gd name="connsiteY41" fmla="*/ 42381 h 126095"/>
                  <a:gd name="connsiteX42" fmla="*/ 16664 w 227973"/>
                  <a:gd name="connsiteY42" fmla="*/ 106681 h 12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7973" h="126095">
                    <a:moveTo>
                      <a:pt x="16664" y="106681"/>
                    </a:moveTo>
                    <a:cubicBezTo>
                      <a:pt x="15829" y="110856"/>
                      <a:pt x="14159" y="117258"/>
                      <a:pt x="14159" y="118650"/>
                    </a:cubicBezTo>
                    <a:cubicBezTo>
                      <a:pt x="14159" y="123661"/>
                      <a:pt x="18056" y="126166"/>
                      <a:pt x="22231" y="126166"/>
                    </a:cubicBezTo>
                    <a:cubicBezTo>
                      <a:pt x="25572" y="126166"/>
                      <a:pt x="30582" y="123939"/>
                      <a:pt x="32531" y="118372"/>
                    </a:cubicBezTo>
                    <a:cubicBezTo>
                      <a:pt x="32809" y="117815"/>
                      <a:pt x="36149" y="104732"/>
                      <a:pt x="37819" y="97773"/>
                    </a:cubicBezTo>
                    <a:lnTo>
                      <a:pt x="43943" y="72721"/>
                    </a:lnTo>
                    <a:cubicBezTo>
                      <a:pt x="45613" y="66598"/>
                      <a:pt x="47283" y="60474"/>
                      <a:pt x="48675" y="54072"/>
                    </a:cubicBezTo>
                    <a:cubicBezTo>
                      <a:pt x="49789" y="49339"/>
                      <a:pt x="52016" y="41267"/>
                      <a:pt x="52294" y="40154"/>
                    </a:cubicBezTo>
                    <a:cubicBezTo>
                      <a:pt x="56469" y="31525"/>
                      <a:pt x="71222" y="6194"/>
                      <a:pt x="97666" y="6194"/>
                    </a:cubicBezTo>
                    <a:cubicBezTo>
                      <a:pt x="110192" y="6194"/>
                      <a:pt x="112697" y="16493"/>
                      <a:pt x="112697" y="25679"/>
                    </a:cubicBezTo>
                    <a:cubicBezTo>
                      <a:pt x="112697" y="32638"/>
                      <a:pt x="110749" y="40432"/>
                      <a:pt x="108522" y="48783"/>
                    </a:cubicBezTo>
                    <a:lnTo>
                      <a:pt x="100728" y="81072"/>
                    </a:lnTo>
                    <a:lnTo>
                      <a:pt x="95161" y="102227"/>
                    </a:lnTo>
                    <a:cubicBezTo>
                      <a:pt x="94047" y="107794"/>
                      <a:pt x="91542" y="117258"/>
                      <a:pt x="91542" y="118650"/>
                    </a:cubicBezTo>
                    <a:cubicBezTo>
                      <a:pt x="91542" y="123661"/>
                      <a:pt x="95439" y="126166"/>
                      <a:pt x="99614" y="126166"/>
                    </a:cubicBezTo>
                    <a:cubicBezTo>
                      <a:pt x="108243" y="126166"/>
                      <a:pt x="109914" y="119207"/>
                      <a:pt x="112140" y="110299"/>
                    </a:cubicBezTo>
                    <a:cubicBezTo>
                      <a:pt x="116037" y="94712"/>
                      <a:pt x="126337" y="54072"/>
                      <a:pt x="128842" y="43216"/>
                    </a:cubicBezTo>
                    <a:cubicBezTo>
                      <a:pt x="129677" y="39597"/>
                      <a:pt x="144430" y="6194"/>
                      <a:pt x="174771" y="6194"/>
                    </a:cubicBezTo>
                    <a:cubicBezTo>
                      <a:pt x="186740" y="6194"/>
                      <a:pt x="189802" y="15658"/>
                      <a:pt x="189802" y="25679"/>
                    </a:cubicBezTo>
                    <a:cubicBezTo>
                      <a:pt x="189802" y="41545"/>
                      <a:pt x="178111" y="73278"/>
                      <a:pt x="172544" y="88031"/>
                    </a:cubicBezTo>
                    <a:cubicBezTo>
                      <a:pt x="170039" y="94712"/>
                      <a:pt x="168925" y="97773"/>
                      <a:pt x="168925" y="103341"/>
                    </a:cubicBezTo>
                    <a:cubicBezTo>
                      <a:pt x="168925" y="116423"/>
                      <a:pt x="178668" y="126166"/>
                      <a:pt x="191750" y="126166"/>
                    </a:cubicBezTo>
                    <a:cubicBezTo>
                      <a:pt x="217916" y="126166"/>
                      <a:pt x="228215" y="85526"/>
                      <a:pt x="228215" y="83299"/>
                    </a:cubicBezTo>
                    <a:cubicBezTo>
                      <a:pt x="228215" y="80515"/>
                      <a:pt x="225710" y="80515"/>
                      <a:pt x="224875" y="80515"/>
                    </a:cubicBezTo>
                    <a:cubicBezTo>
                      <a:pt x="222091" y="80515"/>
                      <a:pt x="222091" y="81350"/>
                      <a:pt x="220699" y="85526"/>
                    </a:cubicBezTo>
                    <a:cubicBezTo>
                      <a:pt x="216524" y="100279"/>
                      <a:pt x="207617" y="120042"/>
                      <a:pt x="192307" y="120042"/>
                    </a:cubicBezTo>
                    <a:cubicBezTo>
                      <a:pt x="187575" y="120042"/>
                      <a:pt x="185626" y="117258"/>
                      <a:pt x="185626" y="110856"/>
                    </a:cubicBezTo>
                    <a:cubicBezTo>
                      <a:pt x="185626" y="103897"/>
                      <a:pt x="188132" y="97217"/>
                      <a:pt x="190637" y="91093"/>
                    </a:cubicBezTo>
                    <a:cubicBezTo>
                      <a:pt x="195926" y="76618"/>
                      <a:pt x="207617" y="45721"/>
                      <a:pt x="207617" y="29855"/>
                    </a:cubicBezTo>
                    <a:cubicBezTo>
                      <a:pt x="207617" y="11761"/>
                      <a:pt x="196482" y="70"/>
                      <a:pt x="175606" y="70"/>
                    </a:cubicBezTo>
                    <a:cubicBezTo>
                      <a:pt x="154729" y="70"/>
                      <a:pt x="140533" y="12318"/>
                      <a:pt x="130234" y="27071"/>
                    </a:cubicBezTo>
                    <a:cubicBezTo>
                      <a:pt x="129955" y="23452"/>
                      <a:pt x="129120" y="13988"/>
                      <a:pt x="121326" y="7308"/>
                    </a:cubicBezTo>
                    <a:cubicBezTo>
                      <a:pt x="114367" y="1462"/>
                      <a:pt x="105460" y="70"/>
                      <a:pt x="98501" y="70"/>
                    </a:cubicBezTo>
                    <a:cubicBezTo>
                      <a:pt x="73449" y="70"/>
                      <a:pt x="59810" y="17885"/>
                      <a:pt x="55077" y="24287"/>
                    </a:cubicBezTo>
                    <a:cubicBezTo>
                      <a:pt x="53686" y="8421"/>
                      <a:pt x="41995" y="70"/>
                      <a:pt x="29469" y="70"/>
                    </a:cubicBezTo>
                    <a:cubicBezTo>
                      <a:pt x="16664" y="70"/>
                      <a:pt x="11376" y="10926"/>
                      <a:pt x="8870" y="15937"/>
                    </a:cubicBezTo>
                    <a:cubicBezTo>
                      <a:pt x="3860" y="25679"/>
                      <a:pt x="241" y="42102"/>
                      <a:pt x="241" y="42937"/>
                    </a:cubicBezTo>
                    <a:cubicBezTo>
                      <a:pt x="241" y="45721"/>
                      <a:pt x="3025" y="45721"/>
                      <a:pt x="3582" y="45721"/>
                    </a:cubicBezTo>
                    <a:cubicBezTo>
                      <a:pt x="6365" y="45721"/>
                      <a:pt x="6643" y="45442"/>
                      <a:pt x="8314" y="39319"/>
                    </a:cubicBezTo>
                    <a:cubicBezTo>
                      <a:pt x="13046" y="19555"/>
                      <a:pt x="18613" y="6194"/>
                      <a:pt x="28634" y="6194"/>
                    </a:cubicBezTo>
                    <a:cubicBezTo>
                      <a:pt x="33087" y="6194"/>
                      <a:pt x="37263" y="8421"/>
                      <a:pt x="37263" y="18999"/>
                    </a:cubicBezTo>
                    <a:cubicBezTo>
                      <a:pt x="37263" y="24844"/>
                      <a:pt x="36428" y="27906"/>
                      <a:pt x="32809" y="42381"/>
                    </a:cubicBezTo>
                    <a:lnTo>
                      <a:pt x="16664" y="106681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1" name="Forme libre 220">
                <a:extLst>
                  <a:ext uri="{FF2B5EF4-FFF2-40B4-BE49-F238E27FC236}">
                    <a16:creationId xmlns:a16="http://schemas.microsoft.com/office/drawing/2014/main" id="{12BE8575-9D65-9FF8-3E69-3E92724AE4CA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15313986" y="6426399"/>
                <a:ext cx="127041" cy="133082"/>
              </a:xfrm>
              <a:custGeom>
                <a:avLst/>
                <a:gdLst>
                  <a:gd name="connsiteX0" fmla="*/ 67083 w 127041"/>
                  <a:gd name="connsiteY0" fmla="*/ 16050 h 133082"/>
                  <a:gd name="connsiteX1" fmla="*/ 87348 w 127041"/>
                  <a:gd name="connsiteY1" fmla="*/ 7086 h 133082"/>
                  <a:gd name="connsiteX2" fmla="*/ 95336 w 127041"/>
                  <a:gd name="connsiteY2" fmla="*/ 2800 h 133082"/>
                  <a:gd name="connsiteX3" fmla="*/ 92024 w 127041"/>
                  <a:gd name="connsiteY3" fmla="*/ 72 h 133082"/>
                  <a:gd name="connsiteX4" fmla="*/ 77605 w 127041"/>
                  <a:gd name="connsiteY4" fmla="*/ 656 h 133082"/>
                  <a:gd name="connsiteX5" fmla="*/ 62017 w 127041"/>
                  <a:gd name="connsiteY5" fmla="*/ 851 h 133082"/>
                  <a:gd name="connsiteX6" fmla="*/ 48573 w 127041"/>
                  <a:gd name="connsiteY6" fmla="*/ 656 h 133082"/>
                  <a:gd name="connsiteX7" fmla="*/ 35907 w 127041"/>
                  <a:gd name="connsiteY7" fmla="*/ 72 h 133082"/>
                  <a:gd name="connsiteX8" fmla="*/ 31816 w 127041"/>
                  <a:gd name="connsiteY8" fmla="*/ 4359 h 133082"/>
                  <a:gd name="connsiteX9" fmla="*/ 38051 w 127041"/>
                  <a:gd name="connsiteY9" fmla="*/ 7086 h 133082"/>
                  <a:gd name="connsiteX10" fmla="*/ 45455 w 127041"/>
                  <a:gd name="connsiteY10" fmla="*/ 7476 h 133082"/>
                  <a:gd name="connsiteX11" fmla="*/ 49937 w 127041"/>
                  <a:gd name="connsiteY11" fmla="*/ 10204 h 133082"/>
                  <a:gd name="connsiteX12" fmla="*/ 49157 w 127041"/>
                  <a:gd name="connsiteY12" fmla="*/ 14491 h 133082"/>
                  <a:gd name="connsiteX13" fmla="*/ 23242 w 127041"/>
                  <a:gd name="connsiteY13" fmla="*/ 117956 h 133082"/>
                  <a:gd name="connsiteX14" fmla="*/ 6095 w 127041"/>
                  <a:gd name="connsiteY14" fmla="*/ 126139 h 133082"/>
                  <a:gd name="connsiteX15" fmla="*/ 250 w 127041"/>
                  <a:gd name="connsiteY15" fmla="*/ 130231 h 133082"/>
                  <a:gd name="connsiteX16" fmla="*/ 6095 w 127041"/>
                  <a:gd name="connsiteY16" fmla="*/ 133154 h 133082"/>
                  <a:gd name="connsiteX17" fmla="*/ 104105 w 127041"/>
                  <a:gd name="connsiteY17" fmla="*/ 133154 h 133082"/>
                  <a:gd name="connsiteX18" fmla="*/ 110730 w 127041"/>
                  <a:gd name="connsiteY18" fmla="*/ 129257 h 133082"/>
                  <a:gd name="connsiteX19" fmla="*/ 127292 w 127041"/>
                  <a:gd name="connsiteY19" fmla="*/ 84637 h 133082"/>
                  <a:gd name="connsiteX20" fmla="*/ 123979 w 127041"/>
                  <a:gd name="connsiteY20" fmla="*/ 81909 h 133082"/>
                  <a:gd name="connsiteX21" fmla="*/ 120082 w 127041"/>
                  <a:gd name="connsiteY21" fmla="*/ 86000 h 133082"/>
                  <a:gd name="connsiteX22" fmla="*/ 68447 w 127041"/>
                  <a:gd name="connsiteY22" fmla="*/ 126139 h 133082"/>
                  <a:gd name="connsiteX23" fmla="*/ 46429 w 127041"/>
                  <a:gd name="connsiteY23" fmla="*/ 126139 h 133082"/>
                  <a:gd name="connsiteX24" fmla="*/ 40194 w 127041"/>
                  <a:gd name="connsiteY24" fmla="*/ 124191 h 133082"/>
                  <a:gd name="connsiteX25" fmla="*/ 40974 w 127041"/>
                  <a:gd name="connsiteY25" fmla="*/ 120099 h 133082"/>
                  <a:gd name="connsiteX26" fmla="*/ 67083 w 127041"/>
                  <a:gd name="connsiteY26" fmla="*/ 16050 h 13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7041" h="133082">
                    <a:moveTo>
                      <a:pt x="67083" y="16050"/>
                    </a:moveTo>
                    <a:cubicBezTo>
                      <a:pt x="68837" y="9035"/>
                      <a:pt x="69422" y="7086"/>
                      <a:pt x="87348" y="7086"/>
                    </a:cubicBezTo>
                    <a:cubicBezTo>
                      <a:pt x="93388" y="7086"/>
                      <a:pt x="95336" y="7086"/>
                      <a:pt x="95336" y="2800"/>
                    </a:cubicBezTo>
                    <a:cubicBezTo>
                      <a:pt x="95336" y="2605"/>
                      <a:pt x="95142" y="72"/>
                      <a:pt x="92024" y="72"/>
                    </a:cubicBezTo>
                    <a:cubicBezTo>
                      <a:pt x="87543" y="72"/>
                      <a:pt x="82282" y="462"/>
                      <a:pt x="77605" y="656"/>
                    </a:cubicBezTo>
                    <a:cubicBezTo>
                      <a:pt x="72734" y="851"/>
                      <a:pt x="66888" y="851"/>
                      <a:pt x="62017" y="851"/>
                    </a:cubicBezTo>
                    <a:cubicBezTo>
                      <a:pt x="57925" y="851"/>
                      <a:pt x="52664" y="656"/>
                      <a:pt x="48573" y="656"/>
                    </a:cubicBezTo>
                    <a:cubicBezTo>
                      <a:pt x="44481" y="656"/>
                      <a:pt x="39804" y="72"/>
                      <a:pt x="35907" y="72"/>
                    </a:cubicBezTo>
                    <a:cubicBezTo>
                      <a:pt x="34738" y="72"/>
                      <a:pt x="31816" y="72"/>
                      <a:pt x="31816" y="4359"/>
                    </a:cubicBezTo>
                    <a:cubicBezTo>
                      <a:pt x="31816" y="7086"/>
                      <a:pt x="34154" y="7086"/>
                      <a:pt x="38051" y="7086"/>
                    </a:cubicBezTo>
                    <a:cubicBezTo>
                      <a:pt x="38246" y="7086"/>
                      <a:pt x="41948" y="7086"/>
                      <a:pt x="45455" y="7476"/>
                    </a:cubicBezTo>
                    <a:cubicBezTo>
                      <a:pt x="49547" y="7866"/>
                      <a:pt x="49937" y="8256"/>
                      <a:pt x="49937" y="10204"/>
                    </a:cubicBezTo>
                    <a:cubicBezTo>
                      <a:pt x="49937" y="10594"/>
                      <a:pt x="49937" y="11568"/>
                      <a:pt x="49157" y="14491"/>
                    </a:cubicBezTo>
                    <a:lnTo>
                      <a:pt x="23242" y="117956"/>
                    </a:lnTo>
                    <a:cubicBezTo>
                      <a:pt x="21489" y="124581"/>
                      <a:pt x="21099" y="126139"/>
                      <a:pt x="6095" y="126139"/>
                    </a:cubicBezTo>
                    <a:cubicBezTo>
                      <a:pt x="2783" y="126139"/>
                      <a:pt x="250" y="126139"/>
                      <a:pt x="250" y="130231"/>
                    </a:cubicBezTo>
                    <a:cubicBezTo>
                      <a:pt x="250" y="133154"/>
                      <a:pt x="2588" y="133154"/>
                      <a:pt x="6095" y="133154"/>
                    </a:cubicBezTo>
                    <a:lnTo>
                      <a:pt x="104105" y="133154"/>
                    </a:lnTo>
                    <a:cubicBezTo>
                      <a:pt x="108976" y="133154"/>
                      <a:pt x="109171" y="132959"/>
                      <a:pt x="110730" y="129257"/>
                    </a:cubicBezTo>
                    <a:cubicBezTo>
                      <a:pt x="112678" y="123996"/>
                      <a:pt x="127292" y="86195"/>
                      <a:pt x="127292" y="84637"/>
                    </a:cubicBezTo>
                    <a:cubicBezTo>
                      <a:pt x="127292" y="84052"/>
                      <a:pt x="126902" y="81909"/>
                      <a:pt x="123979" y="81909"/>
                    </a:cubicBezTo>
                    <a:cubicBezTo>
                      <a:pt x="121641" y="81909"/>
                      <a:pt x="121251" y="82883"/>
                      <a:pt x="120082" y="86000"/>
                    </a:cubicBezTo>
                    <a:cubicBezTo>
                      <a:pt x="112678" y="104511"/>
                      <a:pt x="104105" y="126139"/>
                      <a:pt x="68447" y="126139"/>
                    </a:cubicBezTo>
                    <a:lnTo>
                      <a:pt x="46429" y="126139"/>
                    </a:lnTo>
                    <a:cubicBezTo>
                      <a:pt x="40389" y="126139"/>
                      <a:pt x="40194" y="125945"/>
                      <a:pt x="40194" y="124191"/>
                    </a:cubicBezTo>
                    <a:cubicBezTo>
                      <a:pt x="40194" y="123996"/>
                      <a:pt x="40194" y="123022"/>
                      <a:pt x="40974" y="120099"/>
                    </a:cubicBezTo>
                    <a:lnTo>
                      <a:pt x="67083" y="16050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2" name="Forme libre 221">
                <a:extLst>
                  <a:ext uri="{FF2B5EF4-FFF2-40B4-BE49-F238E27FC236}">
                    <a16:creationId xmlns:a16="http://schemas.microsoft.com/office/drawing/2014/main" id="{28B39424-7A1A-48F7-DC05-6231271F3A86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15034749" y="6630882"/>
                <a:ext cx="453811" cy="11133"/>
              </a:xfrm>
              <a:custGeom>
                <a:avLst/>
                <a:gdLst>
                  <a:gd name="connsiteX0" fmla="*/ 0 w 453811"/>
                  <a:gd name="connsiteY0" fmla="*/ 0 h 11133"/>
                  <a:gd name="connsiteX1" fmla="*/ 453812 w 453811"/>
                  <a:gd name="connsiteY1" fmla="*/ 0 h 11133"/>
                  <a:gd name="connsiteX2" fmla="*/ 453812 w 453811"/>
                  <a:gd name="connsiteY2" fmla="*/ 11134 h 11133"/>
                  <a:gd name="connsiteX3" fmla="*/ 0 w 453811"/>
                  <a:gd name="connsiteY3" fmla="*/ 11134 h 1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811" h="11133">
                    <a:moveTo>
                      <a:pt x="0" y="0"/>
                    </a:moveTo>
                    <a:lnTo>
                      <a:pt x="453812" y="0"/>
                    </a:lnTo>
                    <a:lnTo>
                      <a:pt x="453812" y="11134"/>
                    </a:lnTo>
                    <a:lnTo>
                      <a:pt x="0" y="11134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3" name="Forme libre 222">
                <a:extLst>
                  <a:ext uri="{FF2B5EF4-FFF2-40B4-BE49-F238E27FC236}">
                    <a16:creationId xmlns:a16="http://schemas.microsoft.com/office/drawing/2014/main" id="{C64798ED-D4AA-F313-1078-CF3CD81EB2DD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15043099" y="6773943"/>
                <a:ext cx="150869" cy="183158"/>
              </a:xfrm>
              <a:custGeom>
                <a:avLst/>
                <a:gdLst>
                  <a:gd name="connsiteX0" fmla="*/ 56190 w 150869"/>
                  <a:gd name="connsiteY0" fmla="*/ 25414 h 183158"/>
                  <a:gd name="connsiteX1" fmla="*/ 60365 w 150869"/>
                  <a:gd name="connsiteY1" fmla="*/ 7600 h 183158"/>
                  <a:gd name="connsiteX2" fmla="*/ 52293 w 150869"/>
                  <a:gd name="connsiteY2" fmla="*/ 84 h 183158"/>
                  <a:gd name="connsiteX3" fmla="*/ 41159 w 150869"/>
                  <a:gd name="connsiteY3" fmla="*/ 10105 h 183158"/>
                  <a:gd name="connsiteX4" fmla="*/ 1076 w 150869"/>
                  <a:gd name="connsiteY4" fmla="*/ 171273 h 183158"/>
                  <a:gd name="connsiteX5" fmla="*/ 241 w 150869"/>
                  <a:gd name="connsiteY5" fmla="*/ 175727 h 183158"/>
                  <a:gd name="connsiteX6" fmla="*/ 8034 w 150869"/>
                  <a:gd name="connsiteY6" fmla="*/ 183242 h 183158"/>
                  <a:gd name="connsiteX7" fmla="*/ 17777 w 150869"/>
                  <a:gd name="connsiteY7" fmla="*/ 177397 h 183158"/>
                  <a:gd name="connsiteX8" fmla="*/ 33087 w 150869"/>
                  <a:gd name="connsiteY8" fmla="*/ 117550 h 183158"/>
                  <a:gd name="connsiteX9" fmla="*/ 60087 w 150869"/>
                  <a:gd name="connsiteY9" fmla="*/ 126179 h 183158"/>
                  <a:gd name="connsiteX10" fmla="*/ 97108 w 150869"/>
                  <a:gd name="connsiteY10" fmla="*/ 105859 h 183158"/>
                  <a:gd name="connsiteX11" fmla="*/ 122161 w 150869"/>
                  <a:gd name="connsiteY11" fmla="*/ 126179 h 183158"/>
                  <a:gd name="connsiteX12" fmla="*/ 142759 w 150869"/>
                  <a:gd name="connsiteY12" fmla="*/ 110870 h 183158"/>
                  <a:gd name="connsiteX13" fmla="*/ 151110 w 150869"/>
                  <a:gd name="connsiteY13" fmla="*/ 83312 h 183158"/>
                  <a:gd name="connsiteX14" fmla="*/ 147769 w 150869"/>
                  <a:gd name="connsiteY14" fmla="*/ 80529 h 183158"/>
                  <a:gd name="connsiteX15" fmla="*/ 143872 w 150869"/>
                  <a:gd name="connsiteY15" fmla="*/ 85539 h 183158"/>
                  <a:gd name="connsiteX16" fmla="*/ 122717 w 150869"/>
                  <a:gd name="connsiteY16" fmla="*/ 120056 h 183158"/>
                  <a:gd name="connsiteX17" fmla="*/ 114367 w 150869"/>
                  <a:gd name="connsiteY17" fmla="*/ 107251 h 183158"/>
                  <a:gd name="connsiteX18" fmla="*/ 119934 w 150869"/>
                  <a:gd name="connsiteY18" fmla="*/ 78302 h 183158"/>
                  <a:gd name="connsiteX19" fmla="*/ 127728 w 150869"/>
                  <a:gd name="connsiteY19" fmla="*/ 48240 h 183158"/>
                  <a:gd name="connsiteX20" fmla="*/ 132460 w 150869"/>
                  <a:gd name="connsiteY20" fmla="*/ 29311 h 183158"/>
                  <a:gd name="connsiteX21" fmla="*/ 136635 w 150869"/>
                  <a:gd name="connsiteY21" fmla="*/ 10662 h 183158"/>
                  <a:gd name="connsiteX22" fmla="*/ 128563 w 150869"/>
                  <a:gd name="connsiteY22" fmla="*/ 3146 h 183158"/>
                  <a:gd name="connsiteX23" fmla="*/ 117707 w 150869"/>
                  <a:gd name="connsiteY23" fmla="*/ 12888 h 183158"/>
                  <a:gd name="connsiteX24" fmla="*/ 104624 w 150869"/>
                  <a:gd name="connsiteY24" fmla="*/ 64941 h 183158"/>
                  <a:gd name="connsiteX25" fmla="*/ 97387 w 150869"/>
                  <a:gd name="connsiteY25" fmla="*/ 93333 h 183158"/>
                  <a:gd name="connsiteX26" fmla="*/ 61201 w 150869"/>
                  <a:gd name="connsiteY26" fmla="*/ 120056 h 183158"/>
                  <a:gd name="connsiteX27" fmla="*/ 40602 w 150869"/>
                  <a:gd name="connsiteY27" fmla="*/ 95839 h 183158"/>
                  <a:gd name="connsiteX28" fmla="*/ 44499 w 150869"/>
                  <a:gd name="connsiteY28" fmla="*/ 72178 h 183158"/>
                  <a:gd name="connsiteX29" fmla="*/ 56190 w 150869"/>
                  <a:gd name="connsiteY29" fmla="*/ 25414 h 18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0869" h="183158">
                    <a:moveTo>
                      <a:pt x="56190" y="25414"/>
                    </a:moveTo>
                    <a:cubicBezTo>
                      <a:pt x="57582" y="19569"/>
                      <a:pt x="60365" y="8991"/>
                      <a:pt x="60365" y="7600"/>
                    </a:cubicBezTo>
                    <a:cubicBezTo>
                      <a:pt x="60365" y="2868"/>
                      <a:pt x="57025" y="84"/>
                      <a:pt x="52293" y="84"/>
                    </a:cubicBezTo>
                    <a:cubicBezTo>
                      <a:pt x="51458" y="84"/>
                      <a:pt x="43664" y="362"/>
                      <a:pt x="41159" y="10105"/>
                    </a:cubicBezTo>
                    <a:lnTo>
                      <a:pt x="1076" y="171273"/>
                    </a:lnTo>
                    <a:cubicBezTo>
                      <a:pt x="241" y="174613"/>
                      <a:pt x="241" y="175170"/>
                      <a:pt x="241" y="175727"/>
                    </a:cubicBezTo>
                    <a:cubicBezTo>
                      <a:pt x="241" y="179902"/>
                      <a:pt x="3302" y="183242"/>
                      <a:pt x="8034" y="183242"/>
                    </a:cubicBezTo>
                    <a:cubicBezTo>
                      <a:pt x="13880" y="183242"/>
                      <a:pt x="17220" y="178232"/>
                      <a:pt x="17777" y="177397"/>
                    </a:cubicBezTo>
                    <a:cubicBezTo>
                      <a:pt x="18890" y="174892"/>
                      <a:pt x="22509" y="160417"/>
                      <a:pt x="33087" y="117550"/>
                    </a:cubicBezTo>
                    <a:cubicBezTo>
                      <a:pt x="41994" y="125066"/>
                      <a:pt x="54520" y="126179"/>
                      <a:pt x="60087" y="126179"/>
                    </a:cubicBezTo>
                    <a:cubicBezTo>
                      <a:pt x="79572" y="126179"/>
                      <a:pt x="90428" y="113653"/>
                      <a:pt x="97108" y="105859"/>
                    </a:cubicBezTo>
                    <a:cubicBezTo>
                      <a:pt x="99614" y="118385"/>
                      <a:pt x="109913" y="126179"/>
                      <a:pt x="122161" y="126179"/>
                    </a:cubicBezTo>
                    <a:cubicBezTo>
                      <a:pt x="131903" y="126179"/>
                      <a:pt x="138305" y="119777"/>
                      <a:pt x="142759" y="110870"/>
                    </a:cubicBezTo>
                    <a:cubicBezTo>
                      <a:pt x="147491" y="100849"/>
                      <a:pt x="151110" y="83869"/>
                      <a:pt x="151110" y="83312"/>
                    </a:cubicBezTo>
                    <a:cubicBezTo>
                      <a:pt x="151110" y="80529"/>
                      <a:pt x="148604" y="80529"/>
                      <a:pt x="147769" y="80529"/>
                    </a:cubicBezTo>
                    <a:cubicBezTo>
                      <a:pt x="144986" y="80529"/>
                      <a:pt x="144707" y="81642"/>
                      <a:pt x="143872" y="85539"/>
                    </a:cubicBezTo>
                    <a:cubicBezTo>
                      <a:pt x="139140" y="103632"/>
                      <a:pt x="134130" y="120056"/>
                      <a:pt x="122717" y="120056"/>
                    </a:cubicBezTo>
                    <a:cubicBezTo>
                      <a:pt x="115202" y="120056"/>
                      <a:pt x="114367" y="112818"/>
                      <a:pt x="114367" y="107251"/>
                    </a:cubicBezTo>
                    <a:cubicBezTo>
                      <a:pt x="114367" y="101127"/>
                      <a:pt x="117707" y="88045"/>
                      <a:pt x="119934" y="78302"/>
                    </a:cubicBezTo>
                    <a:lnTo>
                      <a:pt x="127728" y="48240"/>
                    </a:lnTo>
                    <a:cubicBezTo>
                      <a:pt x="128563" y="44064"/>
                      <a:pt x="131346" y="33487"/>
                      <a:pt x="132460" y="29311"/>
                    </a:cubicBezTo>
                    <a:cubicBezTo>
                      <a:pt x="133851" y="22909"/>
                      <a:pt x="136635" y="12332"/>
                      <a:pt x="136635" y="10662"/>
                    </a:cubicBezTo>
                    <a:cubicBezTo>
                      <a:pt x="136635" y="5651"/>
                      <a:pt x="132738" y="3146"/>
                      <a:pt x="128563" y="3146"/>
                    </a:cubicBezTo>
                    <a:cubicBezTo>
                      <a:pt x="127171" y="3146"/>
                      <a:pt x="119934" y="3424"/>
                      <a:pt x="117707" y="12888"/>
                    </a:cubicBezTo>
                    <a:lnTo>
                      <a:pt x="104624" y="64941"/>
                    </a:lnTo>
                    <a:cubicBezTo>
                      <a:pt x="101284" y="78859"/>
                      <a:pt x="98222" y="90550"/>
                      <a:pt x="97387" y="93333"/>
                    </a:cubicBezTo>
                    <a:cubicBezTo>
                      <a:pt x="97108" y="94725"/>
                      <a:pt x="83747" y="120056"/>
                      <a:pt x="61201" y="120056"/>
                    </a:cubicBezTo>
                    <a:cubicBezTo>
                      <a:pt x="47283" y="120056"/>
                      <a:pt x="40602" y="110870"/>
                      <a:pt x="40602" y="95839"/>
                    </a:cubicBezTo>
                    <a:cubicBezTo>
                      <a:pt x="40602" y="87766"/>
                      <a:pt x="42551" y="79972"/>
                      <a:pt x="44499" y="72178"/>
                    </a:cubicBezTo>
                    <a:lnTo>
                      <a:pt x="56190" y="25414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4" name="Forme libre 223">
                <a:extLst>
                  <a:ext uri="{FF2B5EF4-FFF2-40B4-BE49-F238E27FC236}">
                    <a16:creationId xmlns:a16="http://schemas.microsoft.com/office/drawing/2014/main" id="{6D07BFB8-2906-65EC-BDB6-CE22853FDBC3}"/>
                  </a:ext>
                </a:extLst>
              </p:cNvPr>
              <p:cNvSpPr/>
              <p:nvPr>
                <p:custDataLst>
                  <p:tags r:id="rId104"/>
                </p:custDataLst>
              </p:nvPr>
            </p:nvSpPr>
            <p:spPr>
              <a:xfrm>
                <a:off x="15215917" y="6805647"/>
                <a:ext cx="127041" cy="133082"/>
              </a:xfrm>
              <a:custGeom>
                <a:avLst/>
                <a:gdLst>
                  <a:gd name="connsiteX0" fmla="*/ 67080 w 127041"/>
                  <a:gd name="connsiteY0" fmla="*/ 16063 h 133082"/>
                  <a:gd name="connsiteX1" fmla="*/ 87344 w 127041"/>
                  <a:gd name="connsiteY1" fmla="*/ 7100 h 133082"/>
                  <a:gd name="connsiteX2" fmla="*/ 95333 w 127041"/>
                  <a:gd name="connsiteY2" fmla="*/ 2813 h 133082"/>
                  <a:gd name="connsiteX3" fmla="*/ 92021 w 127041"/>
                  <a:gd name="connsiteY3" fmla="*/ 85 h 133082"/>
                  <a:gd name="connsiteX4" fmla="*/ 77602 w 127041"/>
                  <a:gd name="connsiteY4" fmla="*/ 670 h 133082"/>
                  <a:gd name="connsiteX5" fmla="*/ 62014 w 127041"/>
                  <a:gd name="connsiteY5" fmla="*/ 865 h 133082"/>
                  <a:gd name="connsiteX6" fmla="*/ 48569 w 127041"/>
                  <a:gd name="connsiteY6" fmla="*/ 670 h 133082"/>
                  <a:gd name="connsiteX7" fmla="*/ 35904 w 127041"/>
                  <a:gd name="connsiteY7" fmla="*/ 85 h 133082"/>
                  <a:gd name="connsiteX8" fmla="*/ 31812 w 127041"/>
                  <a:gd name="connsiteY8" fmla="*/ 4372 h 133082"/>
                  <a:gd name="connsiteX9" fmla="*/ 38047 w 127041"/>
                  <a:gd name="connsiteY9" fmla="*/ 7100 h 133082"/>
                  <a:gd name="connsiteX10" fmla="*/ 45452 w 127041"/>
                  <a:gd name="connsiteY10" fmla="*/ 7490 h 133082"/>
                  <a:gd name="connsiteX11" fmla="*/ 49933 w 127041"/>
                  <a:gd name="connsiteY11" fmla="*/ 10218 h 133082"/>
                  <a:gd name="connsiteX12" fmla="*/ 49154 w 127041"/>
                  <a:gd name="connsiteY12" fmla="*/ 14504 h 133082"/>
                  <a:gd name="connsiteX13" fmla="*/ 23239 w 127041"/>
                  <a:gd name="connsiteY13" fmla="*/ 117969 h 133082"/>
                  <a:gd name="connsiteX14" fmla="*/ 6092 w 127041"/>
                  <a:gd name="connsiteY14" fmla="*/ 126153 h 133082"/>
                  <a:gd name="connsiteX15" fmla="*/ 247 w 127041"/>
                  <a:gd name="connsiteY15" fmla="*/ 130245 h 133082"/>
                  <a:gd name="connsiteX16" fmla="*/ 6092 w 127041"/>
                  <a:gd name="connsiteY16" fmla="*/ 133168 h 133082"/>
                  <a:gd name="connsiteX17" fmla="*/ 104101 w 127041"/>
                  <a:gd name="connsiteY17" fmla="*/ 133168 h 133082"/>
                  <a:gd name="connsiteX18" fmla="*/ 110726 w 127041"/>
                  <a:gd name="connsiteY18" fmla="*/ 129271 h 133082"/>
                  <a:gd name="connsiteX19" fmla="*/ 127288 w 127041"/>
                  <a:gd name="connsiteY19" fmla="*/ 84650 h 133082"/>
                  <a:gd name="connsiteX20" fmla="*/ 123976 w 127041"/>
                  <a:gd name="connsiteY20" fmla="*/ 81922 h 133082"/>
                  <a:gd name="connsiteX21" fmla="*/ 120079 w 127041"/>
                  <a:gd name="connsiteY21" fmla="*/ 86014 h 133082"/>
                  <a:gd name="connsiteX22" fmla="*/ 68444 w 127041"/>
                  <a:gd name="connsiteY22" fmla="*/ 126153 h 133082"/>
                  <a:gd name="connsiteX23" fmla="*/ 46426 w 127041"/>
                  <a:gd name="connsiteY23" fmla="*/ 126153 h 133082"/>
                  <a:gd name="connsiteX24" fmla="*/ 40191 w 127041"/>
                  <a:gd name="connsiteY24" fmla="*/ 124204 h 133082"/>
                  <a:gd name="connsiteX25" fmla="*/ 40970 w 127041"/>
                  <a:gd name="connsiteY25" fmla="*/ 120113 h 133082"/>
                  <a:gd name="connsiteX26" fmla="*/ 67080 w 127041"/>
                  <a:gd name="connsiteY26" fmla="*/ 16063 h 13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7041" h="133082">
                    <a:moveTo>
                      <a:pt x="67080" y="16063"/>
                    </a:moveTo>
                    <a:cubicBezTo>
                      <a:pt x="68833" y="9049"/>
                      <a:pt x="69418" y="7100"/>
                      <a:pt x="87344" y="7100"/>
                    </a:cubicBezTo>
                    <a:cubicBezTo>
                      <a:pt x="93384" y="7100"/>
                      <a:pt x="95333" y="7100"/>
                      <a:pt x="95333" y="2813"/>
                    </a:cubicBezTo>
                    <a:cubicBezTo>
                      <a:pt x="95333" y="2619"/>
                      <a:pt x="95138" y="85"/>
                      <a:pt x="92021" y="85"/>
                    </a:cubicBezTo>
                    <a:cubicBezTo>
                      <a:pt x="87539" y="85"/>
                      <a:pt x="82278" y="475"/>
                      <a:pt x="77602" y="670"/>
                    </a:cubicBezTo>
                    <a:cubicBezTo>
                      <a:pt x="72730" y="865"/>
                      <a:pt x="66885" y="865"/>
                      <a:pt x="62014" y="865"/>
                    </a:cubicBezTo>
                    <a:cubicBezTo>
                      <a:pt x="57922" y="865"/>
                      <a:pt x="52661" y="670"/>
                      <a:pt x="48569" y="670"/>
                    </a:cubicBezTo>
                    <a:cubicBezTo>
                      <a:pt x="44477" y="670"/>
                      <a:pt x="39801" y="85"/>
                      <a:pt x="35904" y="85"/>
                    </a:cubicBezTo>
                    <a:cubicBezTo>
                      <a:pt x="34735" y="85"/>
                      <a:pt x="31812" y="85"/>
                      <a:pt x="31812" y="4372"/>
                    </a:cubicBezTo>
                    <a:cubicBezTo>
                      <a:pt x="31812" y="7100"/>
                      <a:pt x="34150" y="7100"/>
                      <a:pt x="38047" y="7100"/>
                    </a:cubicBezTo>
                    <a:cubicBezTo>
                      <a:pt x="38242" y="7100"/>
                      <a:pt x="41944" y="7100"/>
                      <a:pt x="45452" y="7490"/>
                    </a:cubicBezTo>
                    <a:cubicBezTo>
                      <a:pt x="49543" y="7879"/>
                      <a:pt x="49933" y="8269"/>
                      <a:pt x="49933" y="10218"/>
                    </a:cubicBezTo>
                    <a:cubicBezTo>
                      <a:pt x="49933" y="10607"/>
                      <a:pt x="49933" y="11582"/>
                      <a:pt x="49154" y="14504"/>
                    </a:cubicBezTo>
                    <a:lnTo>
                      <a:pt x="23239" y="117969"/>
                    </a:lnTo>
                    <a:cubicBezTo>
                      <a:pt x="21485" y="124594"/>
                      <a:pt x="21095" y="126153"/>
                      <a:pt x="6092" y="126153"/>
                    </a:cubicBezTo>
                    <a:cubicBezTo>
                      <a:pt x="2780" y="126153"/>
                      <a:pt x="247" y="126153"/>
                      <a:pt x="247" y="130245"/>
                    </a:cubicBezTo>
                    <a:cubicBezTo>
                      <a:pt x="247" y="133168"/>
                      <a:pt x="2585" y="133168"/>
                      <a:pt x="6092" y="133168"/>
                    </a:cubicBezTo>
                    <a:lnTo>
                      <a:pt x="104101" y="133168"/>
                    </a:lnTo>
                    <a:cubicBezTo>
                      <a:pt x="108972" y="133168"/>
                      <a:pt x="109167" y="132973"/>
                      <a:pt x="110726" y="129271"/>
                    </a:cubicBezTo>
                    <a:cubicBezTo>
                      <a:pt x="112675" y="124010"/>
                      <a:pt x="127288" y="86209"/>
                      <a:pt x="127288" y="84650"/>
                    </a:cubicBezTo>
                    <a:cubicBezTo>
                      <a:pt x="127288" y="84066"/>
                      <a:pt x="126899" y="81922"/>
                      <a:pt x="123976" y="81922"/>
                    </a:cubicBezTo>
                    <a:cubicBezTo>
                      <a:pt x="121638" y="81922"/>
                      <a:pt x="121248" y="82896"/>
                      <a:pt x="120079" y="86014"/>
                    </a:cubicBezTo>
                    <a:cubicBezTo>
                      <a:pt x="112675" y="104525"/>
                      <a:pt x="104101" y="126153"/>
                      <a:pt x="68444" y="126153"/>
                    </a:cubicBezTo>
                    <a:lnTo>
                      <a:pt x="46426" y="126153"/>
                    </a:lnTo>
                    <a:cubicBezTo>
                      <a:pt x="40385" y="126153"/>
                      <a:pt x="40191" y="125958"/>
                      <a:pt x="40191" y="124204"/>
                    </a:cubicBezTo>
                    <a:cubicBezTo>
                      <a:pt x="40191" y="124010"/>
                      <a:pt x="40191" y="123035"/>
                      <a:pt x="40970" y="120113"/>
                    </a:cubicBezTo>
                    <a:lnTo>
                      <a:pt x="67080" y="16063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5" name="Forme libre 224">
                <a:extLst>
                  <a:ext uri="{FF2B5EF4-FFF2-40B4-BE49-F238E27FC236}">
                    <a16:creationId xmlns:a16="http://schemas.microsoft.com/office/drawing/2014/main" id="{36A6D9FB-8180-DEE8-AA26-19B10D1413E1}"/>
                  </a:ext>
                </a:extLst>
              </p:cNvPr>
              <p:cNvSpPr/>
              <p:nvPr>
                <p:custDataLst>
                  <p:tags r:id="rId105"/>
                </p:custDataLst>
              </p:nvPr>
            </p:nvSpPr>
            <p:spPr>
              <a:xfrm>
                <a:off x="15382183" y="6703797"/>
                <a:ext cx="102435" cy="196241"/>
              </a:xfrm>
              <a:custGeom>
                <a:avLst/>
                <a:gdLst>
                  <a:gd name="connsiteX0" fmla="*/ 53697 w 102435"/>
                  <a:gd name="connsiteY0" fmla="*/ 3146 h 196241"/>
                  <a:gd name="connsiteX1" fmla="*/ 50078 w 102435"/>
                  <a:gd name="connsiteY1" fmla="*/ 84 h 196241"/>
                  <a:gd name="connsiteX2" fmla="*/ 16119 w 102435"/>
                  <a:gd name="connsiteY2" fmla="*/ 2868 h 196241"/>
                  <a:gd name="connsiteX3" fmla="*/ 10830 w 102435"/>
                  <a:gd name="connsiteY3" fmla="*/ 8435 h 196241"/>
                  <a:gd name="connsiteX4" fmla="*/ 17511 w 102435"/>
                  <a:gd name="connsiteY4" fmla="*/ 11775 h 196241"/>
                  <a:gd name="connsiteX5" fmla="*/ 31428 w 102435"/>
                  <a:gd name="connsiteY5" fmla="*/ 16507 h 196241"/>
                  <a:gd name="connsiteX6" fmla="*/ 27531 w 102435"/>
                  <a:gd name="connsiteY6" fmla="*/ 33765 h 196241"/>
                  <a:gd name="connsiteX7" fmla="*/ 4706 w 102435"/>
                  <a:gd name="connsiteY7" fmla="*/ 124509 h 196241"/>
                  <a:gd name="connsiteX8" fmla="*/ 252 w 102435"/>
                  <a:gd name="connsiteY8" fmla="*/ 152623 h 196241"/>
                  <a:gd name="connsiteX9" fmla="*/ 35604 w 102435"/>
                  <a:gd name="connsiteY9" fmla="*/ 196325 h 196241"/>
                  <a:gd name="connsiteX10" fmla="*/ 102688 w 102435"/>
                  <a:gd name="connsiteY10" fmla="*/ 114767 h 196241"/>
                  <a:gd name="connsiteX11" fmla="*/ 65666 w 102435"/>
                  <a:gd name="connsiteY11" fmla="*/ 70230 h 196241"/>
                  <a:gd name="connsiteX12" fmla="*/ 33099 w 102435"/>
                  <a:gd name="connsiteY12" fmla="*/ 86931 h 196241"/>
                  <a:gd name="connsiteX13" fmla="*/ 53697 w 102435"/>
                  <a:gd name="connsiteY13" fmla="*/ 3146 h 196241"/>
                  <a:gd name="connsiteX14" fmla="*/ 27531 w 102435"/>
                  <a:gd name="connsiteY14" fmla="*/ 108365 h 196241"/>
                  <a:gd name="connsiteX15" fmla="*/ 31707 w 102435"/>
                  <a:gd name="connsiteY15" fmla="*/ 98622 h 196241"/>
                  <a:gd name="connsiteX16" fmla="*/ 65109 w 102435"/>
                  <a:gd name="connsiteY16" fmla="*/ 76354 h 196241"/>
                  <a:gd name="connsiteX17" fmla="*/ 82646 w 102435"/>
                  <a:gd name="connsiteY17" fmla="*/ 102519 h 196241"/>
                  <a:gd name="connsiteX18" fmla="*/ 68450 w 102435"/>
                  <a:gd name="connsiteY18" fmla="*/ 161531 h 196241"/>
                  <a:gd name="connsiteX19" fmla="*/ 35604 w 102435"/>
                  <a:gd name="connsiteY19" fmla="*/ 190201 h 196241"/>
                  <a:gd name="connsiteX20" fmla="*/ 16954 w 102435"/>
                  <a:gd name="connsiteY20" fmla="*/ 162087 h 196241"/>
                  <a:gd name="connsiteX21" fmla="*/ 21408 w 102435"/>
                  <a:gd name="connsiteY21" fmla="*/ 133973 h 196241"/>
                  <a:gd name="connsiteX22" fmla="*/ 27531 w 102435"/>
                  <a:gd name="connsiteY22" fmla="*/ 108365 h 19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2435" h="196241">
                    <a:moveTo>
                      <a:pt x="53697" y="3146"/>
                    </a:moveTo>
                    <a:cubicBezTo>
                      <a:pt x="53697" y="2868"/>
                      <a:pt x="53697" y="84"/>
                      <a:pt x="50078" y="84"/>
                    </a:cubicBezTo>
                    <a:cubicBezTo>
                      <a:pt x="43676" y="84"/>
                      <a:pt x="23356" y="2311"/>
                      <a:pt x="16119" y="2868"/>
                    </a:cubicBezTo>
                    <a:cubicBezTo>
                      <a:pt x="13892" y="3146"/>
                      <a:pt x="10830" y="3424"/>
                      <a:pt x="10830" y="8435"/>
                    </a:cubicBezTo>
                    <a:cubicBezTo>
                      <a:pt x="10830" y="11775"/>
                      <a:pt x="13335" y="11775"/>
                      <a:pt x="17511" y="11775"/>
                    </a:cubicBezTo>
                    <a:cubicBezTo>
                      <a:pt x="30872" y="11775"/>
                      <a:pt x="31428" y="13723"/>
                      <a:pt x="31428" y="16507"/>
                    </a:cubicBezTo>
                    <a:cubicBezTo>
                      <a:pt x="31428" y="18455"/>
                      <a:pt x="28923" y="27920"/>
                      <a:pt x="27531" y="33765"/>
                    </a:cubicBezTo>
                    <a:lnTo>
                      <a:pt x="4706" y="124509"/>
                    </a:lnTo>
                    <a:cubicBezTo>
                      <a:pt x="1366" y="138427"/>
                      <a:pt x="252" y="142881"/>
                      <a:pt x="252" y="152623"/>
                    </a:cubicBezTo>
                    <a:cubicBezTo>
                      <a:pt x="252" y="179067"/>
                      <a:pt x="15005" y="196325"/>
                      <a:pt x="35604" y="196325"/>
                    </a:cubicBezTo>
                    <a:cubicBezTo>
                      <a:pt x="68450" y="196325"/>
                      <a:pt x="102688" y="154850"/>
                      <a:pt x="102688" y="114767"/>
                    </a:cubicBezTo>
                    <a:cubicBezTo>
                      <a:pt x="102688" y="89436"/>
                      <a:pt x="87935" y="70230"/>
                      <a:pt x="65666" y="70230"/>
                    </a:cubicBezTo>
                    <a:cubicBezTo>
                      <a:pt x="52862" y="70230"/>
                      <a:pt x="41449" y="78302"/>
                      <a:pt x="33099" y="86931"/>
                    </a:cubicBezTo>
                    <a:lnTo>
                      <a:pt x="53697" y="3146"/>
                    </a:lnTo>
                    <a:close/>
                    <a:moveTo>
                      <a:pt x="27531" y="108365"/>
                    </a:moveTo>
                    <a:cubicBezTo>
                      <a:pt x="29202" y="102241"/>
                      <a:pt x="29202" y="101684"/>
                      <a:pt x="31707" y="98622"/>
                    </a:cubicBezTo>
                    <a:cubicBezTo>
                      <a:pt x="45346" y="80529"/>
                      <a:pt x="57872" y="76354"/>
                      <a:pt x="65109" y="76354"/>
                    </a:cubicBezTo>
                    <a:cubicBezTo>
                      <a:pt x="75130" y="76354"/>
                      <a:pt x="82646" y="84704"/>
                      <a:pt x="82646" y="102519"/>
                    </a:cubicBezTo>
                    <a:cubicBezTo>
                      <a:pt x="82646" y="118942"/>
                      <a:pt x="73460" y="150953"/>
                      <a:pt x="68450" y="161531"/>
                    </a:cubicBezTo>
                    <a:cubicBezTo>
                      <a:pt x="59264" y="180180"/>
                      <a:pt x="46460" y="190201"/>
                      <a:pt x="35604" y="190201"/>
                    </a:cubicBezTo>
                    <a:cubicBezTo>
                      <a:pt x="26140" y="190201"/>
                      <a:pt x="16954" y="182686"/>
                      <a:pt x="16954" y="162087"/>
                    </a:cubicBezTo>
                    <a:cubicBezTo>
                      <a:pt x="16954" y="156799"/>
                      <a:pt x="16954" y="151510"/>
                      <a:pt x="21408" y="133973"/>
                    </a:cubicBezTo>
                    <a:lnTo>
                      <a:pt x="27531" y="108365"/>
                    </a:lnTo>
                    <a:close/>
                  </a:path>
                </a:pathLst>
              </a:custGeom>
              <a:solidFill>
                <a:srgbClr val="000000"/>
              </a:solidFill>
              <a:ln w="27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E07DC383-47E5-FD33-3A62-6AC8F786E95A}"/>
              </a:ext>
            </a:extLst>
          </p:cNvPr>
          <p:cNvSpPr txBox="1"/>
          <p:nvPr/>
        </p:nvSpPr>
        <p:spPr>
          <a:xfrm>
            <a:off x="2979051" y="2269938"/>
            <a:ext cx="2927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Définition du Reynolds :</a:t>
            </a:r>
          </a:p>
        </p:txBody>
      </p:sp>
      <p:grpSp>
        <p:nvGrpSpPr>
          <p:cNvPr id="243" name="Groupe 242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bleuclair{\Rey} =  \frac{\rho \overline{v} D_h}{\mu_L}&#10;$$&#10;\end{document}&#10;" title="IguanaTex Vector Display">
            <a:extLst>
              <a:ext uri="{FF2B5EF4-FFF2-40B4-BE49-F238E27FC236}">
                <a16:creationId xmlns:a16="http://schemas.microsoft.com/office/drawing/2014/main" id="{39668752-0879-6C30-02C9-88D8CEBDD00F}"/>
              </a:ext>
            </a:extLst>
          </p:cNvPr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4368799" y="2794000"/>
            <a:ext cx="1226564" cy="564219"/>
            <a:chOff x="9484050" y="4355479"/>
            <a:chExt cx="1217725" cy="552691"/>
          </a:xfrm>
        </p:grpSpPr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34EE8BA2-5E4B-414F-BB07-58E5CACF0048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9484050" y="4520815"/>
              <a:ext cx="170344" cy="172299"/>
            </a:xfrm>
            <a:custGeom>
              <a:avLst/>
              <a:gdLst>
                <a:gd name="connsiteX0" fmla="*/ 46399 w 170344"/>
                <a:gd name="connsiteY0" fmla="*/ 80728 h 172299"/>
                <a:gd name="connsiteX1" fmla="*/ 46399 w 170344"/>
                <a:gd name="connsiteY1" fmla="*/ 17429 h 172299"/>
                <a:gd name="connsiteX2" fmla="*/ 51776 w 170344"/>
                <a:gd name="connsiteY2" fmla="*/ 8142 h 172299"/>
                <a:gd name="connsiteX3" fmla="*/ 66195 w 170344"/>
                <a:gd name="connsiteY3" fmla="*/ 7654 h 172299"/>
                <a:gd name="connsiteX4" fmla="*/ 115563 w 170344"/>
                <a:gd name="connsiteY4" fmla="*/ 44069 h 172299"/>
                <a:gd name="connsiteX5" fmla="*/ 73527 w 170344"/>
                <a:gd name="connsiteY5" fmla="*/ 80728 h 172299"/>
                <a:gd name="connsiteX6" fmla="*/ 46399 w 170344"/>
                <a:gd name="connsiteY6" fmla="*/ 80728 h 172299"/>
                <a:gd name="connsiteX7" fmla="*/ 97967 w 170344"/>
                <a:gd name="connsiteY7" fmla="*/ 83905 h 172299"/>
                <a:gd name="connsiteX8" fmla="*/ 140736 w 170344"/>
                <a:gd name="connsiteY8" fmla="*/ 44069 h 172299"/>
                <a:gd name="connsiteX9" fmla="*/ 76948 w 170344"/>
                <a:gd name="connsiteY9" fmla="*/ 77 h 172299"/>
                <a:gd name="connsiteX10" fmla="*/ 208 w 170344"/>
                <a:gd name="connsiteY10" fmla="*/ 77 h 172299"/>
                <a:gd name="connsiteX11" fmla="*/ 208 w 170344"/>
                <a:gd name="connsiteY11" fmla="*/ 7654 h 172299"/>
                <a:gd name="connsiteX12" fmla="*/ 6074 w 170344"/>
                <a:gd name="connsiteY12" fmla="*/ 7654 h 172299"/>
                <a:gd name="connsiteX13" fmla="*/ 25381 w 170344"/>
                <a:gd name="connsiteY13" fmla="*/ 19140 h 172299"/>
                <a:gd name="connsiteX14" fmla="*/ 25381 w 170344"/>
                <a:gd name="connsiteY14" fmla="*/ 147937 h 172299"/>
                <a:gd name="connsiteX15" fmla="*/ 6074 w 170344"/>
                <a:gd name="connsiteY15" fmla="*/ 159424 h 172299"/>
                <a:gd name="connsiteX16" fmla="*/ 208 w 170344"/>
                <a:gd name="connsiteY16" fmla="*/ 159424 h 172299"/>
                <a:gd name="connsiteX17" fmla="*/ 208 w 170344"/>
                <a:gd name="connsiteY17" fmla="*/ 167000 h 172299"/>
                <a:gd name="connsiteX18" fmla="*/ 35890 w 170344"/>
                <a:gd name="connsiteY18" fmla="*/ 166267 h 172299"/>
                <a:gd name="connsiteX19" fmla="*/ 71572 w 170344"/>
                <a:gd name="connsiteY19" fmla="*/ 167000 h 172299"/>
                <a:gd name="connsiteX20" fmla="*/ 71572 w 170344"/>
                <a:gd name="connsiteY20" fmla="*/ 159424 h 172299"/>
                <a:gd name="connsiteX21" fmla="*/ 65706 w 170344"/>
                <a:gd name="connsiteY21" fmla="*/ 159424 h 172299"/>
                <a:gd name="connsiteX22" fmla="*/ 46399 w 170344"/>
                <a:gd name="connsiteY22" fmla="*/ 147937 h 172299"/>
                <a:gd name="connsiteX23" fmla="*/ 46399 w 170344"/>
                <a:gd name="connsiteY23" fmla="*/ 86105 h 172299"/>
                <a:gd name="connsiteX24" fmla="*/ 74505 w 170344"/>
                <a:gd name="connsiteY24" fmla="*/ 86105 h 172299"/>
                <a:gd name="connsiteX25" fmla="*/ 97233 w 170344"/>
                <a:gd name="connsiteY25" fmla="*/ 94414 h 172299"/>
                <a:gd name="connsiteX26" fmla="*/ 106520 w 170344"/>
                <a:gd name="connsiteY26" fmla="*/ 127163 h 172299"/>
                <a:gd name="connsiteX27" fmla="*/ 116541 w 170344"/>
                <a:gd name="connsiteY27" fmla="*/ 162112 h 172299"/>
                <a:gd name="connsiteX28" fmla="*/ 147335 w 170344"/>
                <a:gd name="connsiteY28" fmla="*/ 172377 h 172299"/>
                <a:gd name="connsiteX29" fmla="*/ 170552 w 170344"/>
                <a:gd name="connsiteY29" fmla="*/ 145493 h 172299"/>
                <a:gd name="connsiteX30" fmla="*/ 167375 w 170344"/>
                <a:gd name="connsiteY30" fmla="*/ 141338 h 172299"/>
                <a:gd name="connsiteX31" fmla="*/ 164442 w 170344"/>
                <a:gd name="connsiteY31" fmla="*/ 145249 h 172299"/>
                <a:gd name="connsiteX32" fmla="*/ 148312 w 170344"/>
                <a:gd name="connsiteY32" fmla="*/ 167000 h 172299"/>
                <a:gd name="connsiteX33" fmla="*/ 130960 w 170344"/>
                <a:gd name="connsiteY33" fmla="*/ 131807 h 172299"/>
                <a:gd name="connsiteX34" fmla="*/ 127783 w 170344"/>
                <a:gd name="connsiteY34" fmla="*/ 112255 h 172299"/>
                <a:gd name="connsiteX35" fmla="*/ 97967 w 170344"/>
                <a:gd name="connsiteY35" fmla="*/ 83905 h 17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0344" h="172299">
                  <a:moveTo>
                    <a:pt x="46399" y="80728"/>
                  </a:moveTo>
                  <a:lnTo>
                    <a:pt x="46399" y="17429"/>
                  </a:lnTo>
                  <a:cubicBezTo>
                    <a:pt x="46399" y="11808"/>
                    <a:pt x="46399" y="8876"/>
                    <a:pt x="51776" y="8142"/>
                  </a:cubicBezTo>
                  <a:cubicBezTo>
                    <a:pt x="54220" y="7654"/>
                    <a:pt x="61307" y="7654"/>
                    <a:pt x="66195" y="7654"/>
                  </a:cubicBezTo>
                  <a:cubicBezTo>
                    <a:pt x="88191" y="7654"/>
                    <a:pt x="115563" y="8631"/>
                    <a:pt x="115563" y="44069"/>
                  </a:cubicBezTo>
                  <a:cubicBezTo>
                    <a:pt x="115563" y="60932"/>
                    <a:pt x="109698" y="80728"/>
                    <a:pt x="73527" y="80728"/>
                  </a:cubicBezTo>
                  <a:lnTo>
                    <a:pt x="46399" y="80728"/>
                  </a:lnTo>
                  <a:close/>
                  <a:moveTo>
                    <a:pt x="97967" y="83905"/>
                  </a:moveTo>
                  <a:cubicBezTo>
                    <a:pt x="121673" y="78040"/>
                    <a:pt x="140736" y="63132"/>
                    <a:pt x="140736" y="44069"/>
                  </a:cubicBezTo>
                  <a:cubicBezTo>
                    <a:pt x="140736" y="20607"/>
                    <a:pt x="112875" y="77"/>
                    <a:pt x="76948" y="77"/>
                  </a:cubicBezTo>
                  <a:lnTo>
                    <a:pt x="208" y="77"/>
                  </a:lnTo>
                  <a:lnTo>
                    <a:pt x="208" y="7654"/>
                  </a:lnTo>
                  <a:lnTo>
                    <a:pt x="6074" y="7654"/>
                  </a:lnTo>
                  <a:cubicBezTo>
                    <a:pt x="24892" y="7654"/>
                    <a:pt x="25381" y="10342"/>
                    <a:pt x="25381" y="19140"/>
                  </a:cubicBezTo>
                  <a:lnTo>
                    <a:pt x="25381" y="147937"/>
                  </a:lnTo>
                  <a:cubicBezTo>
                    <a:pt x="25381" y="156735"/>
                    <a:pt x="24892" y="159424"/>
                    <a:pt x="6074" y="159424"/>
                  </a:cubicBezTo>
                  <a:lnTo>
                    <a:pt x="208" y="159424"/>
                  </a:lnTo>
                  <a:lnTo>
                    <a:pt x="208" y="167000"/>
                  </a:lnTo>
                  <a:cubicBezTo>
                    <a:pt x="9006" y="166267"/>
                    <a:pt x="26358" y="166267"/>
                    <a:pt x="35890" y="166267"/>
                  </a:cubicBezTo>
                  <a:cubicBezTo>
                    <a:pt x="45421" y="166267"/>
                    <a:pt x="62773" y="166267"/>
                    <a:pt x="71572" y="167000"/>
                  </a:cubicBezTo>
                  <a:lnTo>
                    <a:pt x="71572" y="159424"/>
                  </a:lnTo>
                  <a:lnTo>
                    <a:pt x="65706" y="159424"/>
                  </a:lnTo>
                  <a:cubicBezTo>
                    <a:pt x="46888" y="159424"/>
                    <a:pt x="46399" y="156735"/>
                    <a:pt x="46399" y="147937"/>
                  </a:cubicBezTo>
                  <a:lnTo>
                    <a:pt x="46399" y="86105"/>
                  </a:lnTo>
                  <a:lnTo>
                    <a:pt x="74505" y="86105"/>
                  </a:lnTo>
                  <a:cubicBezTo>
                    <a:pt x="78415" y="86105"/>
                    <a:pt x="88680" y="86105"/>
                    <a:pt x="97233" y="94414"/>
                  </a:cubicBezTo>
                  <a:cubicBezTo>
                    <a:pt x="106520" y="103213"/>
                    <a:pt x="106520" y="110789"/>
                    <a:pt x="106520" y="127163"/>
                  </a:cubicBezTo>
                  <a:cubicBezTo>
                    <a:pt x="106520" y="143049"/>
                    <a:pt x="106520" y="152825"/>
                    <a:pt x="116541" y="162112"/>
                  </a:cubicBezTo>
                  <a:cubicBezTo>
                    <a:pt x="126561" y="170910"/>
                    <a:pt x="140003" y="172377"/>
                    <a:pt x="147335" y="172377"/>
                  </a:cubicBezTo>
                  <a:cubicBezTo>
                    <a:pt x="166398" y="172377"/>
                    <a:pt x="170552" y="152336"/>
                    <a:pt x="170552" y="145493"/>
                  </a:cubicBezTo>
                  <a:cubicBezTo>
                    <a:pt x="170552" y="144027"/>
                    <a:pt x="170552" y="141338"/>
                    <a:pt x="167375" y="141338"/>
                  </a:cubicBezTo>
                  <a:cubicBezTo>
                    <a:pt x="164687" y="141338"/>
                    <a:pt x="164687" y="143538"/>
                    <a:pt x="164442" y="145249"/>
                  </a:cubicBezTo>
                  <a:cubicBezTo>
                    <a:pt x="162976" y="162601"/>
                    <a:pt x="154422" y="167000"/>
                    <a:pt x="148312" y="167000"/>
                  </a:cubicBezTo>
                  <a:cubicBezTo>
                    <a:pt x="136337" y="167000"/>
                    <a:pt x="134382" y="154536"/>
                    <a:pt x="130960" y="131807"/>
                  </a:cubicBezTo>
                  <a:lnTo>
                    <a:pt x="127783" y="112255"/>
                  </a:lnTo>
                  <a:cubicBezTo>
                    <a:pt x="123384" y="96614"/>
                    <a:pt x="111408" y="88549"/>
                    <a:pt x="97967" y="83905"/>
                  </a:cubicBezTo>
                  <a:close/>
                </a:path>
              </a:pathLst>
            </a:custGeom>
            <a:solidFill>
              <a:srgbClr val="29B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47D792FE-9675-5145-E53C-815B45F0769F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9662242" y="4578248"/>
              <a:ext cx="94581" cy="112177"/>
            </a:xfrm>
            <a:custGeom>
              <a:avLst/>
              <a:gdLst>
                <a:gd name="connsiteX0" fmla="*/ 20745 w 94581"/>
                <a:gd name="connsiteY0" fmla="*/ 47979 h 112177"/>
                <a:gd name="connsiteX1" fmla="*/ 51050 w 94581"/>
                <a:gd name="connsiteY1" fmla="*/ 5454 h 112177"/>
                <a:gd name="connsiteX2" fmla="*/ 78667 w 94581"/>
                <a:gd name="connsiteY2" fmla="*/ 47979 h 112177"/>
                <a:gd name="connsiteX3" fmla="*/ 20745 w 94581"/>
                <a:gd name="connsiteY3" fmla="*/ 47979 h 112177"/>
                <a:gd name="connsiteX4" fmla="*/ 20500 w 94581"/>
                <a:gd name="connsiteY4" fmla="*/ 53111 h 112177"/>
                <a:gd name="connsiteX5" fmla="*/ 88687 w 94581"/>
                <a:gd name="connsiteY5" fmla="*/ 53111 h 112177"/>
                <a:gd name="connsiteX6" fmla="*/ 94797 w 94581"/>
                <a:gd name="connsiteY6" fmla="*/ 47979 h 112177"/>
                <a:gd name="connsiteX7" fmla="*/ 51050 w 94581"/>
                <a:gd name="connsiteY7" fmla="*/ 77 h 112177"/>
                <a:gd name="connsiteX8" fmla="*/ 215 w 94581"/>
                <a:gd name="connsiteY8" fmla="*/ 55800 h 112177"/>
                <a:gd name="connsiteX9" fmla="*/ 53983 w 94581"/>
                <a:gd name="connsiteY9" fmla="*/ 112255 h 112177"/>
                <a:gd name="connsiteX10" fmla="*/ 94797 w 94581"/>
                <a:gd name="connsiteY10" fmla="*/ 80484 h 112177"/>
                <a:gd name="connsiteX11" fmla="*/ 91620 w 94581"/>
                <a:gd name="connsiteY11" fmla="*/ 77551 h 112177"/>
                <a:gd name="connsiteX12" fmla="*/ 88442 w 94581"/>
                <a:gd name="connsiteY12" fmla="*/ 80972 h 112177"/>
                <a:gd name="connsiteX13" fmla="*/ 55449 w 94581"/>
                <a:gd name="connsiteY13" fmla="*/ 106145 h 112177"/>
                <a:gd name="connsiteX14" fmla="*/ 27832 w 94581"/>
                <a:gd name="connsiteY14" fmla="*/ 89771 h 112177"/>
                <a:gd name="connsiteX15" fmla="*/ 20500 w 94581"/>
                <a:gd name="connsiteY15" fmla="*/ 53111 h 11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581" h="112177">
                  <a:moveTo>
                    <a:pt x="20745" y="47979"/>
                  </a:moveTo>
                  <a:cubicBezTo>
                    <a:pt x="22211" y="11564"/>
                    <a:pt x="42740" y="5454"/>
                    <a:pt x="51050" y="5454"/>
                  </a:cubicBezTo>
                  <a:cubicBezTo>
                    <a:pt x="76223" y="5454"/>
                    <a:pt x="78667" y="38448"/>
                    <a:pt x="78667" y="47979"/>
                  </a:cubicBezTo>
                  <a:lnTo>
                    <a:pt x="20745" y="47979"/>
                  </a:lnTo>
                  <a:close/>
                  <a:moveTo>
                    <a:pt x="20500" y="53111"/>
                  </a:moveTo>
                  <a:lnTo>
                    <a:pt x="88687" y="53111"/>
                  </a:lnTo>
                  <a:cubicBezTo>
                    <a:pt x="94064" y="53111"/>
                    <a:pt x="94797" y="53111"/>
                    <a:pt x="94797" y="47979"/>
                  </a:cubicBezTo>
                  <a:cubicBezTo>
                    <a:pt x="94797" y="23784"/>
                    <a:pt x="81599" y="77"/>
                    <a:pt x="51050" y="77"/>
                  </a:cubicBezTo>
                  <a:cubicBezTo>
                    <a:pt x="22700" y="77"/>
                    <a:pt x="215" y="25250"/>
                    <a:pt x="215" y="55800"/>
                  </a:cubicBezTo>
                  <a:cubicBezTo>
                    <a:pt x="215" y="88549"/>
                    <a:pt x="25877" y="112255"/>
                    <a:pt x="53983" y="112255"/>
                  </a:cubicBezTo>
                  <a:cubicBezTo>
                    <a:pt x="83799" y="112255"/>
                    <a:pt x="94797" y="85127"/>
                    <a:pt x="94797" y="80484"/>
                  </a:cubicBezTo>
                  <a:cubicBezTo>
                    <a:pt x="94797" y="78040"/>
                    <a:pt x="92842" y="77551"/>
                    <a:pt x="91620" y="77551"/>
                  </a:cubicBezTo>
                  <a:cubicBezTo>
                    <a:pt x="89420" y="77551"/>
                    <a:pt x="88931" y="79017"/>
                    <a:pt x="88442" y="80972"/>
                  </a:cubicBezTo>
                  <a:cubicBezTo>
                    <a:pt x="79889" y="106145"/>
                    <a:pt x="57893" y="106145"/>
                    <a:pt x="55449" y="106145"/>
                  </a:cubicBezTo>
                  <a:cubicBezTo>
                    <a:pt x="43229" y="106145"/>
                    <a:pt x="33453" y="98813"/>
                    <a:pt x="27832" y="89771"/>
                  </a:cubicBezTo>
                  <a:cubicBezTo>
                    <a:pt x="20500" y="78040"/>
                    <a:pt x="20500" y="61910"/>
                    <a:pt x="20500" y="53111"/>
                  </a:cubicBezTo>
                  <a:close/>
                </a:path>
              </a:pathLst>
            </a:custGeom>
            <a:solidFill>
              <a:srgbClr val="29B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0EF51145-2347-6254-EB85-7655003D1FDD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9845592" y="4598045"/>
              <a:ext cx="162523" cy="57188"/>
            </a:xfrm>
            <a:custGeom>
              <a:avLst/>
              <a:gdLst>
                <a:gd name="connsiteX0" fmla="*/ 154437 w 162523"/>
                <a:gd name="connsiteY0" fmla="*/ 9853 h 57188"/>
                <a:gd name="connsiteX1" fmla="*/ 162746 w 162523"/>
                <a:gd name="connsiteY1" fmla="*/ 4965 h 57188"/>
                <a:gd name="connsiteX2" fmla="*/ 154681 w 162523"/>
                <a:gd name="connsiteY2" fmla="*/ 77 h 57188"/>
                <a:gd name="connsiteX3" fmla="*/ 8288 w 162523"/>
                <a:gd name="connsiteY3" fmla="*/ 77 h 57188"/>
                <a:gd name="connsiteX4" fmla="*/ 223 w 162523"/>
                <a:gd name="connsiteY4" fmla="*/ 4965 h 57188"/>
                <a:gd name="connsiteX5" fmla="*/ 8532 w 162523"/>
                <a:gd name="connsiteY5" fmla="*/ 9853 h 57188"/>
                <a:gd name="connsiteX6" fmla="*/ 154437 w 162523"/>
                <a:gd name="connsiteY6" fmla="*/ 9853 h 57188"/>
                <a:gd name="connsiteX7" fmla="*/ 154681 w 162523"/>
                <a:gd name="connsiteY7" fmla="*/ 57266 h 57188"/>
                <a:gd name="connsiteX8" fmla="*/ 162746 w 162523"/>
                <a:gd name="connsiteY8" fmla="*/ 52378 h 57188"/>
                <a:gd name="connsiteX9" fmla="*/ 154437 w 162523"/>
                <a:gd name="connsiteY9" fmla="*/ 47490 h 57188"/>
                <a:gd name="connsiteX10" fmla="*/ 8532 w 162523"/>
                <a:gd name="connsiteY10" fmla="*/ 47490 h 57188"/>
                <a:gd name="connsiteX11" fmla="*/ 223 w 162523"/>
                <a:gd name="connsiteY11" fmla="*/ 52378 h 57188"/>
                <a:gd name="connsiteX12" fmla="*/ 8288 w 162523"/>
                <a:gd name="connsiteY12" fmla="*/ 57266 h 57188"/>
                <a:gd name="connsiteX13" fmla="*/ 154681 w 162523"/>
                <a:gd name="connsiteY13" fmla="*/ 57266 h 5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523" h="57188">
                  <a:moveTo>
                    <a:pt x="154437" y="9853"/>
                  </a:moveTo>
                  <a:cubicBezTo>
                    <a:pt x="158103" y="9853"/>
                    <a:pt x="162746" y="9853"/>
                    <a:pt x="162746" y="4965"/>
                  </a:cubicBezTo>
                  <a:cubicBezTo>
                    <a:pt x="162746" y="77"/>
                    <a:pt x="158103" y="77"/>
                    <a:pt x="154681" y="77"/>
                  </a:cubicBezTo>
                  <a:lnTo>
                    <a:pt x="8288" y="77"/>
                  </a:lnTo>
                  <a:cubicBezTo>
                    <a:pt x="4866" y="77"/>
                    <a:pt x="223" y="77"/>
                    <a:pt x="223" y="4965"/>
                  </a:cubicBezTo>
                  <a:cubicBezTo>
                    <a:pt x="223" y="9853"/>
                    <a:pt x="4866" y="9853"/>
                    <a:pt x="8532" y="9853"/>
                  </a:cubicBezTo>
                  <a:lnTo>
                    <a:pt x="154437" y="9853"/>
                  </a:lnTo>
                  <a:close/>
                  <a:moveTo>
                    <a:pt x="154681" y="57266"/>
                  </a:moveTo>
                  <a:cubicBezTo>
                    <a:pt x="158103" y="57266"/>
                    <a:pt x="162746" y="57266"/>
                    <a:pt x="162746" y="52378"/>
                  </a:cubicBezTo>
                  <a:cubicBezTo>
                    <a:pt x="162746" y="47490"/>
                    <a:pt x="158103" y="47490"/>
                    <a:pt x="154437" y="47490"/>
                  </a:cubicBezTo>
                  <a:lnTo>
                    <a:pt x="8532" y="47490"/>
                  </a:lnTo>
                  <a:cubicBezTo>
                    <a:pt x="4866" y="47490"/>
                    <a:pt x="223" y="47490"/>
                    <a:pt x="223" y="52378"/>
                  </a:cubicBezTo>
                  <a:cubicBezTo>
                    <a:pt x="223" y="57266"/>
                    <a:pt x="4866" y="57266"/>
                    <a:pt x="8288" y="57266"/>
                  </a:cubicBezTo>
                  <a:lnTo>
                    <a:pt x="154681" y="57266"/>
                  </a:ln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925074E5-AE81-A33B-DB50-EEC1857D2A49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0126538" y="4414379"/>
              <a:ext cx="115355" cy="160812"/>
            </a:xfrm>
            <a:custGeom>
              <a:avLst/>
              <a:gdLst>
                <a:gd name="connsiteX0" fmla="*/ 967 w 115355"/>
                <a:gd name="connsiteY0" fmla="*/ 150374 h 160812"/>
                <a:gd name="connsiteX1" fmla="*/ 234 w 115355"/>
                <a:gd name="connsiteY1" fmla="*/ 154285 h 160812"/>
                <a:gd name="connsiteX2" fmla="*/ 7077 w 115355"/>
                <a:gd name="connsiteY2" fmla="*/ 160883 h 160812"/>
                <a:gd name="connsiteX3" fmla="*/ 15631 w 115355"/>
                <a:gd name="connsiteY3" fmla="*/ 155751 h 160812"/>
                <a:gd name="connsiteX4" fmla="*/ 31273 w 115355"/>
                <a:gd name="connsiteY4" fmla="*/ 94408 h 160812"/>
                <a:gd name="connsiteX5" fmla="*/ 55468 w 115355"/>
                <a:gd name="connsiteY5" fmla="*/ 110782 h 160812"/>
                <a:gd name="connsiteX6" fmla="*/ 115589 w 115355"/>
                <a:gd name="connsiteY6" fmla="*/ 39907 h 160812"/>
                <a:gd name="connsiteX7" fmla="*/ 81618 w 115355"/>
                <a:gd name="connsiteY7" fmla="*/ 71 h 160812"/>
                <a:gd name="connsiteX8" fmla="*/ 24918 w 115355"/>
                <a:gd name="connsiteY8" fmla="*/ 54327 h 160812"/>
                <a:gd name="connsiteX9" fmla="*/ 967 w 115355"/>
                <a:gd name="connsiteY9" fmla="*/ 150374 h 160812"/>
                <a:gd name="connsiteX10" fmla="*/ 55223 w 115355"/>
                <a:gd name="connsiteY10" fmla="*/ 105405 h 160812"/>
                <a:gd name="connsiteX11" fmla="*/ 34205 w 115355"/>
                <a:gd name="connsiteY11" fmla="*/ 83654 h 160812"/>
                <a:gd name="connsiteX12" fmla="*/ 36161 w 115355"/>
                <a:gd name="connsiteY12" fmla="*/ 74611 h 160812"/>
                <a:gd name="connsiteX13" fmla="*/ 50824 w 115355"/>
                <a:gd name="connsiteY13" fmla="*/ 28665 h 160812"/>
                <a:gd name="connsiteX14" fmla="*/ 81129 w 115355"/>
                <a:gd name="connsiteY14" fmla="*/ 5447 h 160812"/>
                <a:gd name="connsiteX15" fmla="*/ 97993 w 115355"/>
                <a:gd name="connsiteY15" fmla="*/ 29398 h 160812"/>
                <a:gd name="connsiteX16" fmla="*/ 84307 w 115355"/>
                <a:gd name="connsiteY16" fmla="*/ 82188 h 160812"/>
                <a:gd name="connsiteX17" fmla="*/ 55223 w 115355"/>
                <a:gd name="connsiteY17" fmla="*/ 105405 h 16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355" h="160812">
                  <a:moveTo>
                    <a:pt x="967" y="150374"/>
                  </a:moveTo>
                  <a:cubicBezTo>
                    <a:pt x="234" y="153307"/>
                    <a:pt x="234" y="153796"/>
                    <a:pt x="234" y="154285"/>
                  </a:cubicBezTo>
                  <a:cubicBezTo>
                    <a:pt x="234" y="157951"/>
                    <a:pt x="2923" y="160883"/>
                    <a:pt x="7077" y="160883"/>
                  </a:cubicBezTo>
                  <a:cubicBezTo>
                    <a:pt x="12210" y="160883"/>
                    <a:pt x="15142" y="156484"/>
                    <a:pt x="15631" y="155751"/>
                  </a:cubicBezTo>
                  <a:cubicBezTo>
                    <a:pt x="16853" y="153551"/>
                    <a:pt x="24674" y="120802"/>
                    <a:pt x="31273" y="94408"/>
                  </a:cubicBezTo>
                  <a:cubicBezTo>
                    <a:pt x="36161" y="104183"/>
                    <a:pt x="43981" y="110782"/>
                    <a:pt x="55468" y="110782"/>
                  </a:cubicBezTo>
                  <a:cubicBezTo>
                    <a:pt x="84062" y="110782"/>
                    <a:pt x="115589" y="76322"/>
                    <a:pt x="115589" y="39907"/>
                  </a:cubicBezTo>
                  <a:cubicBezTo>
                    <a:pt x="115589" y="14001"/>
                    <a:pt x="99459" y="71"/>
                    <a:pt x="81618" y="71"/>
                  </a:cubicBezTo>
                  <a:cubicBezTo>
                    <a:pt x="57912" y="71"/>
                    <a:pt x="32250" y="24510"/>
                    <a:pt x="24918" y="54327"/>
                  </a:cubicBezTo>
                  <a:lnTo>
                    <a:pt x="967" y="150374"/>
                  </a:lnTo>
                  <a:close/>
                  <a:moveTo>
                    <a:pt x="55223" y="105405"/>
                  </a:moveTo>
                  <a:cubicBezTo>
                    <a:pt x="38116" y="105405"/>
                    <a:pt x="34205" y="85854"/>
                    <a:pt x="34205" y="83654"/>
                  </a:cubicBezTo>
                  <a:cubicBezTo>
                    <a:pt x="34205" y="82676"/>
                    <a:pt x="35427" y="77789"/>
                    <a:pt x="36161" y="74611"/>
                  </a:cubicBezTo>
                  <a:cubicBezTo>
                    <a:pt x="43004" y="47239"/>
                    <a:pt x="45448" y="38441"/>
                    <a:pt x="50824" y="28665"/>
                  </a:cubicBezTo>
                  <a:cubicBezTo>
                    <a:pt x="61333" y="10824"/>
                    <a:pt x="73553" y="5447"/>
                    <a:pt x="81129" y="5447"/>
                  </a:cubicBezTo>
                  <a:cubicBezTo>
                    <a:pt x="90172" y="5447"/>
                    <a:pt x="97993" y="12535"/>
                    <a:pt x="97993" y="29398"/>
                  </a:cubicBezTo>
                  <a:cubicBezTo>
                    <a:pt x="97993" y="42840"/>
                    <a:pt x="90905" y="70212"/>
                    <a:pt x="84307" y="82188"/>
                  </a:cubicBezTo>
                  <a:cubicBezTo>
                    <a:pt x="76242" y="97585"/>
                    <a:pt x="64511" y="105405"/>
                    <a:pt x="55223" y="105405"/>
                  </a:cubicBez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B5CDEC04-7871-D553-4922-9D67F5CA817C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0245563" y="4378075"/>
              <a:ext cx="127232" cy="9775"/>
            </a:xfrm>
            <a:custGeom>
              <a:avLst/>
              <a:gdLst>
                <a:gd name="connsiteX0" fmla="*/ 0 w 127232"/>
                <a:gd name="connsiteY0" fmla="*/ 0 h 9775"/>
                <a:gd name="connsiteX1" fmla="*/ 127233 w 127232"/>
                <a:gd name="connsiteY1" fmla="*/ 0 h 9775"/>
                <a:gd name="connsiteX2" fmla="*/ 127233 w 127232"/>
                <a:gd name="connsiteY2" fmla="*/ 9775 h 9775"/>
                <a:gd name="connsiteX3" fmla="*/ 0 w 127232"/>
                <a:gd name="connsiteY3" fmla="*/ 9775 h 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232" h="9775">
                  <a:moveTo>
                    <a:pt x="0" y="0"/>
                  </a:moveTo>
                  <a:lnTo>
                    <a:pt x="127233" y="0"/>
                  </a:lnTo>
                  <a:lnTo>
                    <a:pt x="127233" y="9775"/>
                  </a:lnTo>
                  <a:lnTo>
                    <a:pt x="0" y="9775"/>
                  </a:ln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98D3C0FB-3799-8A36-7815-117CB6253D46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0252650" y="4414379"/>
              <a:ext cx="107289" cy="110711"/>
            </a:xfrm>
            <a:custGeom>
              <a:avLst/>
              <a:gdLst>
                <a:gd name="connsiteX0" fmla="*/ 107529 w 107289"/>
                <a:gd name="connsiteY0" fmla="*/ 17178 h 110711"/>
                <a:gd name="connsiteX1" fmla="*/ 96776 w 107289"/>
                <a:gd name="connsiteY1" fmla="*/ 71 h 110711"/>
                <a:gd name="connsiteX2" fmla="*/ 84801 w 107289"/>
                <a:gd name="connsiteY2" fmla="*/ 11802 h 110711"/>
                <a:gd name="connsiteX3" fmla="*/ 88711 w 107289"/>
                <a:gd name="connsiteY3" fmla="*/ 19133 h 110711"/>
                <a:gd name="connsiteX4" fmla="*/ 97020 w 107289"/>
                <a:gd name="connsiteY4" fmla="*/ 39174 h 110711"/>
                <a:gd name="connsiteX5" fmla="*/ 53518 w 107289"/>
                <a:gd name="connsiteY5" fmla="*/ 105405 h 110711"/>
                <a:gd name="connsiteX6" fmla="*/ 35432 w 107289"/>
                <a:gd name="connsiteY6" fmla="*/ 84143 h 110711"/>
                <a:gd name="connsiteX7" fmla="*/ 49607 w 107289"/>
                <a:gd name="connsiteY7" fmla="*/ 32331 h 110711"/>
                <a:gd name="connsiteX8" fmla="*/ 52540 w 107289"/>
                <a:gd name="connsiteY8" fmla="*/ 20111 h 110711"/>
                <a:gd name="connsiteX9" fmla="*/ 32500 w 107289"/>
                <a:gd name="connsiteY9" fmla="*/ 71 h 110711"/>
                <a:gd name="connsiteX10" fmla="*/ 239 w 107289"/>
                <a:gd name="connsiteY10" fmla="*/ 37708 h 110711"/>
                <a:gd name="connsiteX11" fmla="*/ 3172 w 107289"/>
                <a:gd name="connsiteY11" fmla="*/ 40152 h 110711"/>
                <a:gd name="connsiteX12" fmla="*/ 7082 w 107289"/>
                <a:gd name="connsiteY12" fmla="*/ 35752 h 110711"/>
                <a:gd name="connsiteX13" fmla="*/ 31767 w 107289"/>
                <a:gd name="connsiteY13" fmla="*/ 5447 h 110711"/>
                <a:gd name="connsiteX14" fmla="*/ 37876 w 107289"/>
                <a:gd name="connsiteY14" fmla="*/ 13268 h 110711"/>
                <a:gd name="connsiteX15" fmla="*/ 33722 w 107289"/>
                <a:gd name="connsiteY15" fmla="*/ 30376 h 110711"/>
                <a:gd name="connsiteX16" fmla="*/ 19791 w 107289"/>
                <a:gd name="connsiteY16" fmla="*/ 80477 h 110711"/>
                <a:gd name="connsiteX17" fmla="*/ 52540 w 107289"/>
                <a:gd name="connsiteY17" fmla="*/ 110782 h 110711"/>
                <a:gd name="connsiteX18" fmla="*/ 107529 w 107289"/>
                <a:gd name="connsiteY18" fmla="*/ 17178 h 11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289" h="110711">
                  <a:moveTo>
                    <a:pt x="107529" y="17178"/>
                  </a:moveTo>
                  <a:cubicBezTo>
                    <a:pt x="107529" y="3981"/>
                    <a:pt x="101175" y="71"/>
                    <a:pt x="96776" y="71"/>
                  </a:cubicBezTo>
                  <a:cubicBezTo>
                    <a:pt x="90666" y="71"/>
                    <a:pt x="84801" y="6425"/>
                    <a:pt x="84801" y="11802"/>
                  </a:cubicBezTo>
                  <a:cubicBezTo>
                    <a:pt x="84801" y="14979"/>
                    <a:pt x="86023" y="16445"/>
                    <a:pt x="88711" y="19133"/>
                  </a:cubicBezTo>
                  <a:cubicBezTo>
                    <a:pt x="93843" y="24021"/>
                    <a:pt x="97020" y="30376"/>
                    <a:pt x="97020" y="39174"/>
                  </a:cubicBezTo>
                  <a:cubicBezTo>
                    <a:pt x="97020" y="49439"/>
                    <a:pt x="82112" y="105405"/>
                    <a:pt x="53518" y="105405"/>
                  </a:cubicBezTo>
                  <a:cubicBezTo>
                    <a:pt x="41054" y="105405"/>
                    <a:pt x="35432" y="96852"/>
                    <a:pt x="35432" y="84143"/>
                  </a:cubicBezTo>
                  <a:cubicBezTo>
                    <a:pt x="35432" y="70457"/>
                    <a:pt x="42031" y="52616"/>
                    <a:pt x="49607" y="32331"/>
                  </a:cubicBezTo>
                  <a:cubicBezTo>
                    <a:pt x="51318" y="28176"/>
                    <a:pt x="52540" y="24755"/>
                    <a:pt x="52540" y="20111"/>
                  </a:cubicBezTo>
                  <a:cubicBezTo>
                    <a:pt x="52540" y="9113"/>
                    <a:pt x="44720" y="71"/>
                    <a:pt x="32500" y="71"/>
                  </a:cubicBezTo>
                  <a:cubicBezTo>
                    <a:pt x="9526" y="71"/>
                    <a:pt x="239" y="35508"/>
                    <a:pt x="239" y="37708"/>
                  </a:cubicBezTo>
                  <a:cubicBezTo>
                    <a:pt x="239" y="40152"/>
                    <a:pt x="2683" y="40152"/>
                    <a:pt x="3172" y="40152"/>
                  </a:cubicBezTo>
                  <a:cubicBezTo>
                    <a:pt x="5616" y="40152"/>
                    <a:pt x="5861" y="39663"/>
                    <a:pt x="7082" y="35752"/>
                  </a:cubicBezTo>
                  <a:cubicBezTo>
                    <a:pt x="14170" y="11068"/>
                    <a:pt x="24679" y="5447"/>
                    <a:pt x="31767" y="5447"/>
                  </a:cubicBezTo>
                  <a:cubicBezTo>
                    <a:pt x="33722" y="5447"/>
                    <a:pt x="37876" y="5447"/>
                    <a:pt x="37876" y="13268"/>
                  </a:cubicBezTo>
                  <a:cubicBezTo>
                    <a:pt x="37876" y="19378"/>
                    <a:pt x="35432" y="25977"/>
                    <a:pt x="33722" y="30376"/>
                  </a:cubicBezTo>
                  <a:cubicBezTo>
                    <a:pt x="22968" y="58726"/>
                    <a:pt x="19791" y="69968"/>
                    <a:pt x="19791" y="80477"/>
                  </a:cubicBezTo>
                  <a:cubicBezTo>
                    <a:pt x="19791" y="106872"/>
                    <a:pt x="41298" y="110782"/>
                    <a:pt x="52540" y="110782"/>
                  </a:cubicBezTo>
                  <a:cubicBezTo>
                    <a:pt x="93599" y="110782"/>
                    <a:pt x="107529" y="29887"/>
                    <a:pt x="107529" y="17178"/>
                  </a:cubicBez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C057EDE8-D6CE-7CEA-2332-D4D672AD92A7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0382571" y="4355479"/>
              <a:ext cx="186718" cy="166922"/>
            </a:xfrm>
            <a:custGeom>
              <a:avLst/>
              <a:gdLst>
                <a:gd name="connsiteX0" fmla="*/ 29328 w 186718"/>
                <a:gd name="connsiteY0" fmla="*/ 147930 h 166922"/>
                <a:gd name="connsiteX1" fmla="*/ 7088 w 186718"/>
                <a:gd name="connsiteY1" fmla="*/ 159417 h 166922"/>
                <a:gd name="connsiteX2" fmla="*/ 245 w 186718"/>
                <a:gd name="connsiteY2" fmla="*/ 164060 h 166922"/>
                <a:gd name="connsiteX3" fmla="*/ 7088 w 186718"/>
                <a:gd name="connsiteY3" fmla="*/ 166993 h 166922"/>
                <a:gd name="connsiteX4" fmla="*/ 87983 w 186718"/>
                <a:gd name="connsiteY4" fmla="*/ 166993 h 166922"/>
                <a:gd name="connsiteX5" fmla="*/ 186963 w 186718"/>
                <a:gd name="connsiteY5" fmla="*/ 61903 h 166922"/>
                <a:gd name="connsiteX6" fmla="*/ 129530 w 186718"/>
                <a:gd name="connsiteY6" fmla="*/ 71 h 166922"/>
                <a:gd name="connsiteX7" fmla="*/ 47413 w 186718"/>
                <a:gd name="connsiteY7" fmla="*/ 71 h 166922"/>
                <a:gd name="connsiteX8" fmla="*/ 40081 w 186718"/>
                <a:gd name="connsiteY8" fmla="*/ 4714 h 166922"/>
                <a:gd name="connsiteX9" fmla="*/ 47169 w 186718"/>
                <a:gd name="connsiteY9" fmla="*/ 7647 h 166922"/>
                <a:gd name="connsiteX10" fmla="*/ 57678 w 186718"/>
                <a:gd name="connsiteY10" fmla="*/ 8136 h 166922"/>
                <a:gd name="connsiteX11" fmla="*/ 63054 w 186718"/>
                <a:gd name="connsiteY11" fmla="*/ 12046 h 166922"/>
                <a:gd name="connsiteX12" fmla="*/ 62077 w 186718"/>
                <a:gd name="connsiteY12" fmla="*/ 16689 h 166922"/>
                <a:gd name="connsiteX13" fmla="*/ 29328 w 186718"/>
                <a:gd name="connsiteY13" fmla="*/ 147930 h 166922"/>
                <a:gd name="connsiteX14" fmla="*/ 82117 w 186718"/>
                <a:gd name="connsiteY14" fmla="*/ 16934 h 166922"/>
                <a:gd name="connsiteX15" fmla="*/ 95315 w 186718"/>
                <a:gd name="connsiteY15" fmla="*/ 7647 h 166922"/>
                <a:gd name="connsiteX16" fmla="*/ 121465 w 186718"/>
                <a:gd name="connsiteY16" fmla="*/ 7647 h 166922"/>
                <a:gd name="connsiteX17" fmla="*/ 165701 w 186718"/>
                <a:gd name="connsiteY17" fmla="*/ 52860 h 166922"/>
                <a:gd name="connsiteX18" fmla="*/ 140039 w 186718"/>
                <a:gd name="connsiteY18" fmla="*/ 131800 h 166922"/>
                <a:gd name="connsiteX19" fmla="*/ 83584 w 186718"/>
                <a:gd name="connsiteY19" fmla="*/ 159417 h 166922"/>
                <a:gd name="connsiteX20" fmla="*/ 55967 w 186718"/>
                <a:gd name="connsiteY20" fmla="*/ 159417 h 166922"/>
                <a:gd name="connsiteX21" fmla="*/ 50590 w 186718"/>
                <a:gd name="connsiteY21" fmla="*/ 159173 h 166922"/>
                <a:gd name="connsiteX22" fmla="*/ 47413 w 186718"/>
                <a:gd name="connsiteY22" fmla="*/ 156729 h 166922"/>
                <a:gd name="connsiteX23" fmla="*/ 48635 w 186718"/>
                <a:gd name="connsiteY23" fmla="*/ 151107 h 166922"/>
                <a:gd name="connsiteX24" fmla="*/ 82117 w 186718"/>
                <a:gd name="connsiteY24" fmla="*/ 16934 h 16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6718" h="166922">
                  <a:moveTo>
                    <a:pt x="29328" y="147930"/>
                  </a:moveTo>
                  <a:cubicBezTo>
                    <a:pt x="26884" y="157462"/>
                    <a:pt x="26395" y="159417"/>
                    <a:pt x="7088" y="159417"/>
                  </a:cubicBezTo>
                  <a:cubicBezTo>
                    <a:pt x="2933" y="159417"/>
                    <a:pt x="245" y="159417"/>
                    <a:pt x="245" y="164060"/>
                  </a:cubicBezTo>
                  <a:cubicBezTo>
                    <a:pt x="245" y="166993"/>
                    <a:pt x="2444" y="166993"/>
                    <a:pt x="7088" y="166993"/>
                  </a:cubicBezTo>
                  <a:lnTo>
                    <a:pt x="87983" y="166993"/>
                  </a:lnTo>
                  <a:cubicBezTo>
                    <a:pt x="138817" y="166993"/>
                    <a:pt x="186963" y="115426"/>
                    <a:pt x="186963" y="61903"/>
                  </a:cubicBezTo>
                  <a:cubicBezTo>
                    <a:pt x="186963" y="27443"/>
                    <a:pt x="166190" y="71"/>
                    <a:pt x="129530" y="71"/>
                  </a:cubicBezTo>
                  <a:lnTo>
                    <a:pt x="47413" y="71"/>
                  </a:lnTo>
                  <a:cubicBezTo>
                    <a:pt x="42770" y="71"/>
                    <a:pt x="40081" y="71"/>
                    <a:pt x="40081" y="4714"/>
                  </a:cubicBezTo>
                  <a:cubicBezTo>
                    <a:pt x="40081" y="7647"/>
                    <a:pt x="42281" y="7647"/>
                    <a:pt x="47169" y="7647"/>
                  </a:cubicBezTo>
                  <a:cubicBezTo>
                    <a:pt x="50346" y="7647"/>
                    <a:pt x="54745" y="7891"/>
                    <a:pt x="57678" y="8136"/>
                  </a:cubicBezTo>
                  <a:cubicBezTo>
                    <a:pt x="61588" y="8624"/>
                    <a:pt x="63054" y="9358"/>
                    <a:pt x="63054" y="12046"/>
                  </a:cubicBezTo>
                  <a:cubicBezTo>
                    <a:pt x="63054" y="13024"/>
                    <a:pt x="62810" y="13757"/>
                    <a:pt x="62077" y="16689"/>
                  </a:cubicBezTo>
                  <a:lnTo>
                    <a:pt x="29328" y="147930"/>
                  </a:lnTo>
                  <a:close/>
                  <a:moveTo>
                    <a:pt x="82117" y="16934"/>
                  </a:moveTo>
                  <a:cubicBezTo>
                    <a:pt x="84317" y="8380"/>
                    <a:pt x="84806" y="7647"/>
                    <a:pt x="95315" y="7647"/>
                  </a:cubicBezTo>
                  <a:lnTo>
                    <a:pt x="121465" y="7647"/>
                  </a:lnTo>
                  <a:cubicBezTo>
                    <a:pt x="145416" y="7647"/>
                    <a:pt x="165701" y="20600"/>
                    <a:pt x="165701" y="52860"/>
                  </a:cubicBezTo>
                  <a:cubicBezTo>
                    <a:pt x="165701" y="64836"/>
                    <a:pt x="160813" y="104917"/>
                    <a:pt x="140039" y="131800"/>
                  </a:cubicBezTo>
                  <a:cubicBezTo>
                    <a:pt x="132952" y="140843"/>
                    <a:pt x="113645" y="159417"/>
                    <a:pt x="83584" y="159417"/>
                  </a:cubicBezTo>
                  <a:lnTo>
                    <a:pt x="55967" y="159417"/>
                  </a:lnTo>
                  <a:cubicBezTo>
                    <a:pt x="52545" y="159417"/>
                    <a:pt x="52057" y="159417"/>
                    <a:pt x="50590" y="159173"/>
                  </a:cubicBezTo>
                  <a:cubicBezTo>
                    <a:pt x="48146" y="158928"/>
                    <a:pt x="47413" y="158684"/>
                    <a:pt x="47413" y="156729"/>
                  </a:cubicBezTo>
                  <a:cubicBezTo>
                    <a:pt x="47413" y="155995"/>
                    <a:pt x="47413" y="155507"/>
                    <a:pt x="48635" y="151107"/>
                  </a:cubicBezTo>
                  <a:lnTo>
                    <a:pt x="82117" y="16934"/>
                  </a:ln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0E2351F9-C2D2-1EC6-1287-AC9E15145B34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0587966" y="4440333"/>
              <a:ext cx="93237" cy="120438"/>
            </a:xfrm>
            <a:custGeom>
              <a:avLst/>
              <a:gdLst>
                <a:gd name="connsiteX0" fmla="*/ 40969 w 93237"/>
                <a:gd name="connsiteY0" fmla="*/ 5204 h 120438"/>
                <a:gd name="connsiteX1" fmla="*/ 41654 w 93237"/>
                <a:gd name="connsiteY1" fmla="*/ 2467 h 120438"/>
                <a:gd name="connsiteX2" fmla="*/ 38916 w 93237"/>
                <a:gd name="connsiteY2" fmla="*/ 72 h 120438"/>
                <a:gd name="connsiteX3" fmla="*/ 17018 w 93237"/>
                <a:gd name="connsiteY3" fmla="*/ 1783 h 120438"/>
                <a:gd name="connsiteX4" fmla="*/ 13255 w 93237"/>
                <a:gd name="connsiteY4" fmla="*/ 5718 h 120438"/>
                <a:gd name="connsiteX5" fmla="*/ 17703 w 93237"/>
                <a:gd name="connsiteY5" fmla="*/ 8113 h 120438"/>
                <a:gd name="connsiteX6" fmla="*/ 25914 w 93237"/>
                <a:gd name="connsiteY6" fmla="*/ 10679 h 120438"/>
                <a:gd name="connsiteX7" fmla="*/ 25230 w 93237"/>
                <a:gd name="connsiteY7" fmla="*/ 14443 h 120438"/>
                <a:gd name="connsiteX8" fmla="*/ 1108 w 93237"/>
                <a:gd name="connsiteY8" fmla="*/ 111272 h 120438"/>
                <a:gd name="connsiteX9" fmla="*/ 253 w 93237"/>
                <a:gd name="connsiteY9" fmla="*/ 115036 h 120438"/>
                <a:gd name="connsiteX10" fmla="*/ 6069 w 93237"/>
                <a:gd name="connsiteY10" fmla="*/ 120511 h 120438"/>
                <a:gd name="connsiteX11" fmla="*/ 13084 w 93237"/>
                <a:gd name="connsiteY11" fmla="*/ 116063 h 120438"/>
                <a:gd name="connsiteX12" fmla="*/ 15992 w 93237"/>
                <a:gd name="connsiteY12" fmla="*/ 105285 h 120438"/>
                <a:gd name="connsiteX13" fmla="*/ 19927 w 93237"/>
                <a:gd name="connsiteY13" fmla="*/ 90059 h 120438"/>
                <a:gd name="connsiteX14" fmla="*/ 22664 w 93237"/>
                <a:gd name="connsiteY14" fmla="*/ 78426 h 120438"/>
                <a:gd name="connsiteX15" fmla="*/ 27796 w 93237"/>
                <a:gd name="connsiteY15" fmla="*/ 66279 h 120438"/>
                <a:gd name="connsiteX16" fmla="*/ 55169 w 93237"/>
                <a:gd name="connsiteY16" fmla="*/ 48145 h 120438"/>
                <a:gd name="connsiteX17" fmla="*/ 65262 w 93237"/>
                <a:gd name="connsiteY17" fmla="*/ 60120 h 120438"/>
                <a:gd name="connsiteX18" fmla="*/ 55169 w 93237"/>
                <a:gd name="connsiteY18" fmla="*/ 96560 h 120438"/>
                <a:gd name="connsiteX19" fmla="*/ 52603 w 93237"/>
                <a:gd name="connsiteY19" fmla="*/ 105798 h 120438"/>
                <a:gd name="connsiteX20" fmla="*/ 68855 w 93237"/>
                <a:gd name="connsiteY20" fmla="*/ 120511 h 120438"/>
                <a:gd name="connsiteX21" fmla="*/ 93490 w 93237"/>
                <a:gd name="connsiteY21" fmla="*/ 94336 h 120438"/>
                <a:gd name="connsiteX22" fmla="*/ 90753 w 93237"/>
                <a:gd name="connsiteY22" fmla="*/ 92112 h 120438"/>
                <a:gd name="connsiteX23" fmla="*/ 87502 w 93237"/>
                <a:gd name="connsiteY23" fmla="*/ 95020 h 120438"/>
                <a:gd name="connsiteX24" fmla="*/ 69368 w 93237"/>
                <a:gd name="connsiteY24" fmla="*/ 115720 h 120438"/>
                <a:gd name="connsiteX25" fmla="*/ 65091 w 93237"/>
                <a:gd name="connsiteY25" fmla="*/ 109733 h 120438"/>
                <a:gd name="connsiteX26" fmla="*/ 69026 w 93237"/>
                <a:gd name="connsiteY26" fmla="*/ 95875 h 120438"/>
                <a:gd name="connsiteX27" fmla="*/ 78093 w 93237"/>
                <a:gd name="connsiteY27" fmla="*/ 62857 h 120438"/>
                <a:gd name="connsiteX28" fmla="*/ 71763 w 93237"/>
                <a:gd name="connsiteY28" fmla="*/ 47974 h 120438"/>
                <a:gd name="connsiteX29" fmla="*/ 55853 w 93237"/>
                <a:gd name="connsiteY29" fmla="*/ 43355 h 120438"/>
                <a:gd name="connsiteX30" fmla="*/ 27967 w 93237"/>
                <a:gd name="connsiteY30" fmla="*/ 57554 h 120438"/>
                <a:gd name="connsiteX31" fmla="*/ 40969 w 93237"/>
                <a:gd name="connsiteY31" fmla="*/ 5204 h 12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3237" h="120438">
                  <a:moveTo>
                    <a:pt x="40969" y="5204"/>
                  </a:moveTo>
                  <a:cubicBezTo>
                    <a:pt x="41140" y="4862"/>
                    <a:pt x="41654" y="2638"/>
                    <a:pt x="41654" y="2467"/>
                  </a:cubicBezTo>
                  <a:cubicBezTo>
                    <a:pt x="41654" y="1612"/>
                    <a:pt x="40969" y="72"/>
                    <a:pt x="38916" y="72"/>
                  </a:cubicBezTo>
                  <a:cubicBezTo>
                    <a:pt x="35495" y="72"/>
                    <a:pt x="21295" y="1441"/>
                    <a:pt x="17018" y="1783"/>
                  </a:cubicBezTo>
                  <a:cubicBezTo>
                    <a:pt x="15650" y="1954"/>
                    <a:pt x="13255" y="2125"/>
                    <a:pt x="13255" y="5718"/>
                  </a:cubicBezTo>
                  <a:cubicBezTo>
                    <a:pt x="13255" y="8113"/>
                    <a:pt x="15650" y="8113"/>
                    <a:pt x="17703" y="8113"/>
                  </a:cubicBezTo>
                  <a:cubicBezTo>
                    <a:pt x="25914" y="8113"/>
                    <a:pt x="25914" y="9310"/>
                    <a:pt x="25914" y="10679"/>
                  </a:cubicBezTo>
                  <a:cubicBezTo>
                    <a:pt x="25914" y="11876"/>
                    <a:pt x="25572" y="12903"/>
                    <a:pt x="25230" y="14443"/>
                  </a:cubicBezTo>
                  <a:lnTo>
                    <a:pt x="1108" y="111272"/>
                  </a:lnTo>
                  <a:cubicBezTo>
                    <a:pt x="253" y="114352"/>
                    <a:pt x="253" y="114694"/>
                    <a:pt x="253" y="115036"/>
                  </a:cubicBezTo>
                  <a:cubicBezTo>
                    <a:pt x="253" y="117602"/>
                    <a:pt x="2306" y="120511"/>
                    <a:pt x="6069" y="120511"/>
                  </a:cubicBezTo>
                  <a:cubicBezTo>
                    <a:pt x="7951" y="120511"/>
                    <a:pt x="11202" y="119655"/>
                    <a:pt x="13084" y="116063"/>
                  </a:cubicBezTo>
                  <a:cubicBezTo>
                    <a:pt x="13597" y="115036"/>
                    <a:pt x="15137" y="108877"/>
                    <a:pt x="15992" y="105285"/>
                  </a:cubicBezTo>
                  <a:lnTo>
                    <a:pt x="19927" y="90059"/>
                  </a:lnTo>
                  <a:cubicBezTo>
                    <a:pt x="20440" y="87493"/>
                    <a:pt x="22151" y="80992"/>
                    <a:pt x="22664" y="78426"/>
                  </a:cubicBezTo>
                  <a:cubicBezTo>
                    <a:pt x="24375" y="71925"/>
                    <a:pt x="24375" y="71753"/>
                    <a:pt x="27796" y="66279"/>
                  </a:cubicBezTo>
                  <a:cubicBezTo>
                    <a:pt x="33271" y="57896"/>
                    <a:pt x="41825" y="48145"/>
                    <a:pt x="55169" y="48145"/>
                  </a:cubicBezTo>
                  <a:cubicBezTo>
                    <a:pt x="64749" y="48145"/>
                    <a:pt x="65262" y="56014"/>
                    <a:pt x="65262" y="60120"/>
                  </a:cubicBezTo>
                  <a:cubicBezTo>
                    <a:pt x="65262" y="70385"/>
                    <a:pt x="57906" y="89374"/>
                    <a:pt x="55169" y="96560"/>
                  </a:cubicBezTo>
                  <a:cubicBezTo>
                    <a:pt x="53287" y="101350"/>
                    <a:pt x="52603" y="102890"/>
                    <a:pt x="52603" y="105798"/>
                  </a:cubicBezTo>
                  <a:cubicBezTo>
                    <a:pt x="52603" y="114865"/>
                    <a:pt x="60130" y="120511"/>
                    <a:pt x="68855" y="120511"/>
                  </a:cubicBezTo>
                  <a:cubicBezTo>
                    <a:pt x="85963" y="120511"/>
                    <a:pt x="93490" y="96902"/>
                    <a:pt x="93490" y="94336"/>
                  </a:cubicBezTo>
                  <a:cubicBezTo>
                    <a:pt x="93490" y="92112"/>
                    <a:pt x="91266" y="92112"/>
                    <a:pt x="90753" y="92112"/>
                  </a:cubicBezTo>
                  <a:cubicBezTo>
                    <a:pt x="88358" y="92112"/>
                    <a:pt x="88187" y="93138"/>
                    <a:pt x="87502" y="95020"/>
                  </a:cubicBezTo>
                  <a:cubicBezTo>
                    <a:pt x="83568" y="108706"/>
                    <a:pt x="76040" y="115720"/>
                    <a:pt x="69368" y="115720"/>
                  </a:cubicBezTo>
                  <a:cubicBezTo>
                    <a:pt x="65775" y="115720"/>
                    <a:pt x="65091" y="113325"/>
                    <a:pt x="65091" y="109733"/>
                  </a:cubicBezTo>
                  <a:cubicBezTo>
                    <a:pt x="65091" y="105798"/>
                    <a:pt x="65947" y="103574"/>
                    <a:pt x="69026" y="95875"/>
                  </a:cubicBezTo>
                  <a:cubicBezTo>
                    <a:pt x="71079" y="90572"/>
                    <a:pt x="78093" y="72438"/>
                    <a:pt x="78093" y="62857"/>
                  </a:cubicBezTo>
                  <a:cubicBezTo>
                    <a:pt x="78093" y="60120"/>
                    <a:pt x="78093" y="52935"/>
                    <a:pt x="71763" y="47974"/>
                  </a:cubicBezTo>
                  <a:cubicBezTo>
                    <a:pt x="68855" y="45750"/>
                    <a:pt x="63894" y="43355"/>
                    <a:pt x="55853" y="43355"/>
                  </a:cubicBezTo>
                  <a:cubicBezTo>
                    <a:pt x="43364" y="43355"/>
                    <a:pt x="34297" y="50198"/>
                    <a:pt x="27967" y="57554"/>
                  </a:cubicBezTo>
                  <a:lnTo>
                    <a:pt x="40969" y="5204"/>
                  </a:ln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2520F543-B32A-0D7B-818A-39165EAF900D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0119206" y="4621751"/>
              <a:ext cx="582569" cy="9775"/>
            </a:xfrm>
            <a:custGeom>
              <a:avLst/>
              <a:gdLst>
                <a:gd name="connsiteX0" fmla="*/ 0 w 582569"/>
                <a:gd name="connsiteY0" fmla="*/ 0 h 9775"/>
                <a:gd name="connsiteX1" fmla="*/ 582569 w 582569"/>
                <a:gd name="connsiteY1" fmla="*/ 0 h 9775"/>
                <a:gd name="connsiteX2" fmla="*/ 582569 w 582569"/>
                <a:gd name="connsiteY2" fmla="*/ 9775 h 9775"/>
                <a:gd name="connsiteX3" fmla="*/ 0 w 582569"/>
                <a:gd name="connsiteY3" fmla="*/ 9775 h 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2569" h="9775">
                  <a:moveTo>
                    <a:pt x="0" y="0"/>
                  </a:moveTo>
                  <a:lnTo>
                    <a:pt x="582569" y="0"/>
                  </a:lnTo>
                  <a:lnTo>
                    <a:pt x="582569" y="9775"/>
                  </a:lnTo>
                  <a:lnTo>
                    <a:pt x="0" y="9775"/>
                  </a:ln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FFB33BEC-D3EB-B0C7-5F6A-747E206B9A74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0271043" y="4747358"/>
              <a:ext cx="132462" cy="160812"/>
            </a:xfrm>
            <a:custGeom>
              <a:avLst/>
              <a:gdLst>
                <a:gd name="connsiteX0" fmla="*/ 49364 w 132462"/>
                <a:gd name="connsiteY0" fmla="*/ 22324 h 160812"/>
                <a:gd name="connsiteX1" fmla="*/ 53030 w 132462"/>
                <a:gd name="connsiteY1" fmla="*/ 6683 h 160812"/>
                <a:gd name="connsiteX2" fmla="*/ 45942 w 132462"/>
                <a:gd name="connsiteY2" fmla="*/ 84 h 160812"/>
                <a:gd name="connsiteX3" fmla="*/ 36166 w 132462"/>
                <a:gd name="connsiteY3" fmla="*/ 8882 h 160812"/>
                <a:gd name="connsiteX4" fmla="*/ 973 w 132462"/>
                <a:gd name="connsiteY4" fmla="*/ 150388 h 160812"/>
                <a:gd name="connsiteX5" fmla="*/ 240 w 132462"/>
                <a:gd name="connsiteY5" fmla="*/ 154298 h 160812"/>
                <a:gd name="connsiteX6" fmla="*/ 7083 w 132462"/>
                <a:gd name="connsiteY6" fmla="*/ 160897 h 160812"/>
                <a:gd name="connsiteX7" fmla="*/ 15637 w 132462"/>
                <a:gd name="connsiteY7" fmla="*/ 155765 h 160812"/>
                <a:gd name="connsiteX8" fmla="*/ 29079 w 132462"/>
                <a:gd name="connsiteY8" fmla="*/ 103219 h 160812"/>
                <a:gd name="connsiteX9" fmla="*/ 52785 w 132462"/>
                <a:gd name="connsiteY9" fmla="*/ 110796 h 160812"/>
                <a:gd name="connsiteX10" fmla="*/ 85290 w 132462"/>
                <a:gd name="connsiteY10" fmla="*/ 92955 h 160812"/>
                <a:gd name="connsiteX11" fmla="*/ 107286 w 132462"/>
                <a:gd name="connsiteY11" fmla="*/ 110796 h 160812"/>
                <a:gd name="connsiteX12" fmla="*/ 125371 w 132462"/>
                <a:gd name="connsiteY12" fmla="*/ 97354 h 160812"/>
                <a:gd name="connsiteX13" fmla="*/ 132703 w 132462"/>
                <a:gd name="connsiteY13" fmla="*/ 73159 h 160812"/>
                <a:gd name="connsiteX14" fmla="*/ 129770 w 132462"/>
                <a:gd name="connsiteY14" fmla="*/ 70715 h 160812"/>
                <a:gd name="connsiteX15" fmla="*/ 126349 w 132462"/>
                <a:gd name="connsiteY15" fmla="*/ 75114 h 160812"/>
                <a:gd name="connsiteX16" fmla="*/ 107775 w 132462"/>
                <a:gd name="connsiteY16" fmla="*/ 105419 h 160812"/>
                <a:gd name="connsiteX17" fmla="*/ 100443 w 132462"/>
                <a:gd name="connsiteY17" fmla="*/ 94177 h 160812"/>
                <a:gd name="connsiteX18" fmla="*/ 105331 w 132462"/>
                <a:gd name="connsiteY18" fmla="*/ 68759 h 160812"/>
                <a:gd name="connsiteX19" fmla="*/ 112174 w 132462"/>
                <a:gd name="connsiteY19" fmla="*/ 42365 h 160812"/>
                <a:gd name="connsiteX20" fmla="*/ 116328 w 132462"/>
                <a:gd name="connsiteY20" fmla="*/ 25746 h 160812"/>
                <a:gd name="connsiteX21" fmla="*/ 119994 w 132462"/>
                <a:gd name="connsiteY21" fmla="*/ 9371 h 160812"/>
                <a:gd name="connsiteX22" fmla="*/ 112907 w 132462"/>
                <a:gd name="connsiteY22" fmla="*/ 2773 h 160812"/>
                <a:gd name="connsiteX23" fmla="*/ 103375 w 132462"/>
                <a:gd name="connsiteY23" fmla="*/ 11326 h 160812"/>
                <a:gd name="connsiteX24" fmla="*/ 91889 w 132462"/>
                <a:gd name="connsiteY24" fmla="*/ 57028 h 160812"/>
                <a:gd name="connsiteX25" fmla="*/ 85534 w 132462"/>
                <a:gd name="connsiteY25" fmla="*/ 81957 h 160812"/>
                <a:gd name="connsiteX26" fmla="*/ 53763 w 132462"/>
                <a:gd name="connsiteY26" fmla="*/ 105419 h 160812"/>
                <a:gd name="connsiteX27" fmla="*/ 35678 w 132462"/>
                <a:gd name="connsiteY27" fmla="*/ 84156 h 160812"/>
                <a:gd name="connsiteX28" fmla="*/ 39099 w 132462"/>
                <a:gd name="connsiteY28" fmla="*/ 63383 h 160812"/>
                <a:gd name="connsiteX29" fmla="*/ 49364 w 132462"/>
                <a:gd name="connsiteY29" fmla="*/ 22324 h 16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2462" h="160812">
                  <a:moveTo>
                    <a:pt x="49364" y="22324"/>
                  </a:moveTo>
                  <a:cubicBezTo>
                    <a:pt x="50586" y="17192"/>
                    <a:pt x="53030" y="7905"/>
                    <a:pt x="53030" y="6683"/>
                  </a:cubicBezTo>
                  <a:cubicBezTo>
                    <a:pt x="53030" y="2528"/>
                    <a:pt x="50097" y="84"/>
                    <a:pt x="45942" y="84"/>
                  </a:cubicBezTo>
                  <a:cubicBezTo>
                    <a:pt x="45209" y="84"/>
                    <a:pt x="38366" y="329"/>
                    <a:pt x="36166" y="8882"/>
                  </a:cubicBezTo>
                  <a:lnTo>
                    <a:pt x="973" y="150388"/>
                  </a:lnTo>
                  <a:cubicBezTo>
                    <a:pt x="240" y="153321"/>
                    <a:pt x="240" y="153809"/>
                    <a:pt x="240" y="154298"/>
                  </a:cubicBezTo>
                  <a:cubicBezTo>
                    <a:pt x="240" y="157964"/>
                    <a:pt x="2929" y="160897"/>
                    <a:pt x="7083" y="160897"/>
                  </a:cubicBezTo>
                  <a:cubicBezTo>
                    <a:pt x="12216" y="160897"/>
                    <a:pt x="15148" y="156498"/>
                    <a:pt x="15637" y="155765"/>
                  </a:cubicBezTo>
                  <a:cubicBezTo>
                    <a:pt x="16615" y="153565"/>
                    <a:pt x="19792" y="140856"/>
                    <a:pt x="29079" y="103219"/>
                  </a:cubicBezTo>
                  <a:cubicBezTo>
                    <a:pt x="36900" y="109818"/>
                    <a:pt x="47897" y="110796"/>
                    <a:pt x="52785" y="110796"/>
                  </a:cubicBezTo>
                  <a:cubicBezTo>
                    <a:pt x="69893" y="110796"/>
                    <a:pt x="79425" y="99798"/>
                    <a:pt x="85290" y="92955"/>
                  </a:cubicBezTo>
                  <a:cubicBezTo>
                    <a:pt x="87490" y="103953"/>
                    <a:pt x="96532" y="110796"/>
                    <a:pt x="107286" y="110796"/>
                  </a:cubicBezTo>
                  <a:cubicBezTo>
                    <a:pt x="115840" y="110796"/>
                    <a:pt x="121461" y="105175"/>
                    <a:pt x="125371" y="97354"/>
                  </a:cubicBezTo>
                  <a:cubicBezTo>
                    <a:pt x="129526" y="88556"/>
                    <a:pt x="132703" y="73647"/>
                    <a:pt x="132703" y="73159"/>
                  </a:cubicBezTo>
                  <a:cubicBezTo>
                    <a:pt x="132703" y="70715"/>
                    <a:pt x="130503" y="70715"/>
                    <a:pt x="129770" y="70715"/>
                  </a:cubicBezTo>
                  <a:cubicBezTo>
                    <a:pt x="127326" y="70715"/>
                    <a:pt x="127082" y="71692"/>
                    <a:pt x="126349" y="75114"/>
                  </a:cubicBezTo>
                  <a:cubicBezTo>
                    <a:pt x="122194" y="91000"/>
                    <a:pt x="117795" y="105419"/>
                    <a:pt x="107775" y="105419"/>
                  </a:cubicBezTo>
                  <a:cubicBezTo>
                    <a:pt x="101176" y="105419"/>
                    <a:pt x="100443" y="99065"/>
                    <a:pt x="100443" y="94177"/>
                  </a:cubicBezTo>
                  <a:cubicBezTo>
                    <a:pt x="100443" y="88800"/>
                    <a:pt x="103375" y="77313"/>
                    <a:pt x="105331" y="68759"/>
                  </a:cubicBezTo>
                  <a:lnTo>
                    <a:pt x="112174" y="42365"/>
                  </a:lnTo>
                  <a:cubicBezTo>
                    <a:pt x="112907" y="38699"/>
                    <a:pt x="115351" y="29412"/>
                    <a:pt x="116328" y="25746"/>
                  </a:cubicBezTo>
                  <a:cubicBezTo>
                    <a:pt x="117550" y="20125"/>
                    <a:pt x="119994" y="10838"/>
                    <a:pt x="119994" y="9371"/>
                  </a:cubicBezTo>
                  <a:cubicBezTo>
                    <a:pt x="119994" y="4972"/>
                    <a:pt x="116573" y="2773"/>
                    <a:pt x="112907" y="2773"/>
                  </a:cubicBezTo>
                  <a:cubicBezTo>
                    <a:pt x="111685" y="2773"/>
                    <a:pt x="105331" y="3017"/>
                    <a:pt x="103375" y="11326"/>
                  </a:cubicBezTo>
                  <a:lnTo>
                    <a:pt x="91889" y="57028"/>
                  </a:lnTo>
                  <a:cubicBezTo>
                    <a:pt x="88956" y="69248"/>
                    <a:pt x="86268" y="79513"/>
                    <a:pt x="85534" y="81957"/>
                  </a:cubicBezTo>
                  <a:cubicBezTo>
                    <a:pt x="85290" y="83179"/>
                    <a:pt x="73559" y="105419"/>
                    <a:pt x="53763" y="105419"/>
                  </a:cubicBezTo>
                  <a:cubicBezTo>
                    <a:pt x="41543" y="105419"/>
                    <a:pt x="35678" y="97354"/>
                    <a:pt x="35678" y="84156"/>
                  </a:cubicBezTo>
                  <a:cubicBezTo>
                    <a:pt x="35678" y="77069"/>
                    <a:pt x="37388" y="70226"/>
                    <a:pt x="39099" y="63383"/>
                  </a:cubicBezTo>
                  <a:lnTo>
                    <a:pt x="49364" y="22324"/>
                  </a:ln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22C55219-B494-29EA-9EA9-5C3CFA892EC0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0422776" y="4775195"/>
              <a:ext cx="111542" cy="116845"/>
            </a:xfrm>
            <a:custGeom>
              <a:avLst/>
              <a:gdLst>
                <a:gd name="connsiteX0" fmla="*/ 58926 w 111542"/>
                <a:gd name="connsiteY0" fmla="*/ 14114 h 116845"/>
                <a:gd name="connsiteX1" fmla="*/ 76718 w 111542"/>
                <a:gd name="connsiteY1" fmla="*/ 6244 h 116845"/>
                <a:gd name="connsiteX2" fmla="*/ 83732 w 111542"/>
                <a:gd name="connsiteY2" fmla="*/ 2481 h 116845"/>
                <a:gd name="connsiteX3" fmla="*/ 80824 w 111542"/>
                <a:gd name="connsiteY3" fmla="*/ 86 h 116845"/>
                <a:gd name="connsiteX4" fmla="*/ 68164 w 111542"/>
                <a:gd name="connsiteY4" fmla="*/ 599 h 116845"/>
                <a:gd name="connsiteX5" fmla="*/ 54478 w 111542"/>
                <a:gd name="connsiteY5" fmla="*/ 770 h 116845"/>
                <a:gd name="connsiteX6" fmla="*/ 42673 w 111542"/>
                <a:gd name="connsiteY6" fmla="*/ 599 h 116845"/>
                <a:gd name="connsiteX7" fmla="*/ 31553 w 111542"/>
                <a:gd name="connsiteY7" fmla="*/ 86 h 116845"/>
                <a:gd name="connsiteX8" fmla="*/ 27961 w 111542"/>
                <a:gd name="connsiteY8" fmla="*/ 3849 h 116845"/>
                <a:gd name="connsiteX9" fmla="*/ 33435 w 111542"/>
                <a:gd name="connsiteY9" fmla="*/ 6244 h 116845"/>
                <a:gd name="connsiteX10" fmla="*/ 39936 w 111542"/>
                <a:gd name="connsiteY10" fmla="*/ 6587 h 116845"/>
                <a:gd name="connsiteX11" fmla="*/ 43871 w 111542"/>
                <a:gd name="connsiteY11" fmla="*/ 8982 h 116845"/>
                <a:gd name="connsiteX12" fmla="*/ 43187 w 111542"/>
                <a:gd name="connsiteY12" fmla="*/ 12745 h 116845"/>
                <a:gd name="connsiteX13" fmla="*/ 20433 w 111542"/>
                <a:gd name="connsiteY13" fmla="*/ 103587 h 116845"/>
                <a:gd name="connsiteX14" fmla="*/ 5378 w 111542"/>
                <a:gd name="connsiteY14" fmla="*/ 110773 h 116845"/>
                <a:gd name="connsiteX15" fmla="*/ 246 w 111542"/>
                <a:gd name="connsiteY15" fmla="*/ 114365 h 116845"/>
                <a:gd name="connsiteX16" fmla="*/ 5378 w 111542"/>
                <a:gd name="connsiteY16" fmla="*/ 116931 h 116845"/>
                <a:gd name="connsiteX17" fmla="*/ 91430 w 111542"/>
                <a:gd name="connsiteY17" fmla="*/ 116931 h 116845"/>
                <a:gd name="connsiteX18" fmla="*/ 97247 w 111542"/>
                <a:gd name="connsiteY18" fmla="*/ 113510 h 116845"/>
                <a:gd name="connsiteX19" fmla="*/ 111789 w 111542"/>
                <a:gd name="connsiteY19" fmla="*/ 74333 h 116845"/>
                <a:gd name="connsiteX20" fmla="*/ 108880 w 111542"/>
                <a:gd name="connsiteY20" fmla="*/ 71938 h 116845"/>
                <a:gd name="connsiteX21" fmla="*/ 105459 w 111542"/>
                <a:gd name="connsiteY21" fmla="*/ 75531 h 116845"/>
                <a:gd name="connsiteX22" fmla="*/ 60123 w 111542"/>
                <a:gd name="connsiteY22" fmla="*/ 110773 h 116845"/>
                <a:gd name="connsiteX23" fmla="*/ 40792 w 111542"/>
                <a:gd name="connsiteY23" fmla="*/ 110773 h 116845"/>
                <a:gd name="connsiteX24" fmla="*/ 35317 w 111542"/>
                <a:gd name="connsiteY24" fmla="*/ 109062 h 116845"/>
                <a:gd name="connsiteX25" fmla="*/ 36001 w 111542"/>
                <a:gd name="connsiteY25" fmla="*/ 105469 h 116845"/>
                <a:gd name="connsiteX26" fmla="*/ 58926 w 111542"/>
                <a:gd name="connsiteY26" fmla="*/ 14114 h 116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542" h="116845">
                  <a:moveTo>
                    <a:pt x="58926" y="14114"/>
                  </a:moveTo>
                  <a:cubicBezTo>
                    <a:pt x="60465" y="7955"/>
                    <a:pt x="60979" y="6244"/>
                    <a:pt x="76718" y="6244"/>
                  </a:cubicBezTo>
                  <a:cubicBezTo>
                    <a:pt x="82021" y="6244"/>
                    <a:pt x="83732" y="6244"/>
                    <a:pt x="83732" y="2481"/>
                  </a:cubicBezTo>
                  <a:cubicBezTo>
                    <a:pt x="83732" y="2310"/>
                    <a:pt x="83561" y="86"/>
                    <a:pt x="80824" y="86"/>
                  </a:cubicBezTo>
                  <a:cubicBezTo>
                    <a:pt x="76889" y="86"/>
                    <a:pt x="72270" y="428"/>
                    <a:pt x="68164" y="599"/>
                  </a:cubicBezTo>
                  <a:cubicBezTo>
                    <a:pt x="63887" y="770"/>
                    <a:pt x="58755" y="770"/>
                    <a:pt x="54478" y="770"/>
                  </a:cubicBezTo>
                  <a:cubicBezTo>
                    <a:pt x="50885" y="770"/>
                    <a:pt x="46266" y="599"/>
                    <a:pt x="42673" y="599"/>
                  </a:cubicBezTo>
                  <a:cubicBezTo>
                    <a:pt x="39081" y="599"/>
                    <a:pt x="34975" y="86"/>
                    <a:pt x="31553" y="86"/>
                  </a:cubicBezTo>
                  <a:cubicBezTo>
                    <a:pt x="30527" y="86"/>
                    <a:pt x="27961" y="86"/>
                    <a:pt x="27961" y="3849"/>
                  </a:cubicBezTo>
                  <a:cubicBezTo>
                    <a:pt x="27961" y="6244"/>
                    <a:pt x="30014" y="6244"/>
                    <a:pt x="33435" y="6244"/>
                  </a:cubicBezTo>
                  <a:cubicBezTo>
                    <a:pt x="33606" y="6244"/>
                    <a:pt x="36857" y="6244"/>
                    <a:pt x="39936" y="6587"/>
                  </a:cubicBezTo>
                  <a:cubicBezTo>
                    <a:pt x="43529" y="6929"/>
                    <a:pt x="43871" y="7271"/>
                    <a:pt x="43871" y="8982"/>
                  </a:cubicBezTo>
                  <a:cubicBezTo>
                    <a:pt x="43871" y="9324"/>
                    <a:pt x="43871" y="10179"/>
                    <a:pt x="43187" y="12745"/>
                  </a:cubicBezTo>
                  <a:lnTo>
                    <a:pt x="20433" y="103587"/>
                  </a:lnTo>
                  <a:cubicBezTo>
                    <a:pt x="18894" y="109404"/>
                    <a:pt x="18551" y="110773"/>
                    <a:pt x="5378" y="110773"/>
                  </a:cubicBezTo>
                  <a:cubicBezTo>
                    <a:pt x="2470" y="110773"/>
                    <a:pt x="246" y="110773"/>
                    <a:pt x="246" y="114365"/>
                  </a:cubicBezTo>
                  <a:cubicBezTo>
                    <a:pt x="246" y="116931"/>
                    <a:pt x="2299" y="116931"/>
                    <a:pt x="5378" y="116931"/>
                  </a:cubicBezTo>
                  <a:lnTo>
                    <a:pt x="91430" y="116931"/>
                  </a:lnTo>
                  <a:cubicBezTo>
                    <a:pt x="95707" y="116931"/>
                    <a:pt x="95878" y="116760"/>
                    <a:pt x="97247" y="113510"/>
                  </a:cubicBezTo>
                  <a:cubicBezTo>
                    <a:pt x="98958" y="108891"/>
                    <a:pt x="111789" y="75702"/>
                    <a:pt x="111789" y="74333"/>
                  </a:cubicBezTo>
                  <a:cubicBezTo>
                    <a:pt x="111789" y="73820"/>
                    <a:pt x="111446" y="71938"/>
                    <a:pt x="108880" y="71938"/>
                  </a:cubicBezTo>
                  <a:cubicBezTo>
                    <a:pt x="106827" y="71938"/>
                    <a:pt x="106485" y="72794"/>
                    <a:pt x="105459" y="75531"/>
                  </a:cubicBezTo>
                  <a:cubicBezTo>
                    <a:pt x="98958" y="91783"/>
                    <a:pt x="91430" y="110773"/>
                    <a:pt x="60123" y="110773"/>
                  </a:cubicBezTo>
                  <a:lnTo>
                    <a:pt x="40792" y="110773"/>
                  </a:lnTo>
                  <a:cubicBezTo>
                    <a:pt x="35488" y="110773"/>
                    <a:pt x="35317" y="110602"/>
                    <a:pt x="35317" y="109062"/>
                  </a:cubicBezTo>
                  <a:cubicBezTo>
                    <a:pt x="35317" y="108891"/>
                    <a:pt x="35317" y="108035"/>
                    <a:pt x="36001" y="105469"/>
                  </a:cubicBezTo>
                  <a:lnTo>
                    <a:pt x="58926" y="14114"/>
                  </a:lnTo>
                  <a:close/>
                </a:path>
              </a:pathLst>
            </a:custGeom>
            <a:solidFill>
              <a:srgbClr val="0000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DBC7E4F9-181D-529D-EC9D-0814D7DB0D80}"/>
              </a:ext>
            </a:extLst>
          </p:cNvPr>
          <p:cNvSpPr txBox="1"/>
          <p:nvPr/>
        </p:nvSpPr>
        <p:spPr>
          <a:xfrm>
            <a:off x="7045516" y="4671601"/>
            <a:ext cx="102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donne :</a:t>
            </a:r>
          </a:p>
        </p:txBody>
      </p:sp>
      <p:sp>
        <p:nvSpPr>
          <p:cNvPr id="44" name="Forme libre 43">
            <a:extLst>
              <a:ext uri="{FF2B5EF4-FFF2-40B4-BE49-F238E27FC236}">
                <a16:creationId xmlns:a16="http://schemas.microsoft.com/office/drawing/2014/main" id="{0DC475F2-A98F-7B44-E99B-47FB7001D099}"/>
              </a:ext>
            </a:extLst>
          </p:cNvPr>
          <p:cNvSpPr/>
          <p:nvPr/>
        </p:nvSpPr>
        <p:spPr bwMode="auto">
          <a:xfrm>
            <a:off x="1651000" y="5476875"/>
            <a:ext cx="1851025" cy="768350"/>
          </a:xfrm>
          <a:custGeom>
            <a:avLst/>
            <a:gdLst>
              <a:gd name="connsiteX0" fmla="*/ 0 w 1851025"/>
              <a:gd name="connsiteY0" fmla="*/ 539750 h 768350"/>
              <a:gd name="connsiteX1" fmla="*/ 612775 w 1851025"/>
              <a:gd name="connsiteY1" fmla="*/ 768350 h 768350"/>
              <a:gd name="connsiteX2" fmla="*/ 1851025 w 1851025"/>
              <a:gd name="connsiteY2" fmla="*/ 222250 h 768350"/>
              <a:gd name="connsiteX3" fmla="*/ 1231900 w 1851025"/>
              <a:gd name="connsiteY3" fmla="*/ 0 h 768350"/>
              <a:gd name="connsiteX4" fmla="*/ 0 w 1851025"/>
              <a:gd name="connsiteY4" fmla="*/ 53975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025" h="768350">
                <a:moveTo>
                  <a:pt x="0" y="539750"/>
                </a:moveTo>
                <a:lnTo>
                  <a:pt x="612775" y="768350"/>
                </a:lnTo>
                <a:lnTo>
                  <a:pt x="1851025" y="222250"/>
                </a:lnTo>
                <a:lnTo>
                  <a:pt x="1231900" y="0"/>
                </a:lnTo>
                <a:lnTo>
                  <a:pt x="0" y="539750"/>
                </a:lnTo>
                <a:close/>
              </a:path>
            </a:pathLst>
          </a:custGeom>
          <a:solidFill>
            <a:srgbClr val="FF40FF">
              <a:alpha val="24000"/>
            </a:srgbClr>
          </a:solidFill>
          <a:ln w="19050" cmpd="sng">
            <a:solidFill>
              <a:srgbClr val="FF4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B393555-E42A-A494-EAE0-48DF8307B777}"/>
              </a:ext>
            </a:extLst>
          </p:cNvPr>
          <p:cNvCxnSpPr>
            <a:cxnSpLocks/>
          </p:cNvCxnSpPr>
          <p:nvPr/>
        </p:nvCxnSpPr>
        <p:spPr>
          <a:xfrm>
            <a:off x="2416842" y="5707089"/>
            <a:ext cx="565250" cy="190687"/>
          </a:xfrm>
          <a:prstGeom prst="straightConnector1">
            <a:avLst/>
          </a:prstGeom>
          <a:ln w="9525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e 7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H)&#10;$$&#10;&#10;&#10;\end{document}&#10;" title="IguanaTex Vector Display">
            <a:extLst>
              <a:ext uri="{FF2B5EF4-FFF2-40B4-BE49-F238E27FC236}">
                <a16:creationId xmlns:a16="http://schemas.microsoft.com/office/drawing/2014/main" id="{BC6A41F3-C93A-7A84-59BE-E1EE73F127E8}"/>
              </a:ext>
            </a:extLst>
          </p:cNvPr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2743199" y="5575300"/>
            <a:ext cx="478772" cy="240742"/>
            <a:chOff x="7595177" y="7029030"/>
            <a:chExt cx="440273" cy="215858"/>
          </a:xfrm>
        </p:grpSpPr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58246057-61DB-2D13-5588-C30BF86828F8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595177" y="7037448"/>
              <a:ext cx="88892" cy="156065"/>
            </a:xfrm>
            <a:custGeom>
              <a:avLst/>
              <a:gdLst>
                <a:gd name="connsiteX0" fmla="*/ 48355 w 88892"/>
                <a:gd name="connsiteY0" fmla="*/ 59220 h 156065"/>
                <a:gd name="connsiteX1" fmla="*/ 223 w 88892"/>
                <a:gd name="connsiteY1" fmla="*/ 119876 h 156065"/>
                <a:gd name="connsiteX2" fmla="*/ 34479 w 88892"/>
                <a:gd name="connsiteY2" fmla="*/ 156140 h 156065"/>
                <a:gd name="connsiteX3" fmla="*/ 77841 w 88892"/>
                <a:gd name="connsiteY3" fmla="*/ 92462 h 156065"/>
                <a:gd name="connsiteX4" fmla="*/ 61797 w 88892"/>
                <a:gd name="connsiteY4" fmla="*/ 52312 h 156065"/>
                <a:gd name="connsiteX5" fmla="*/ 41200 w 88892"/>
                <a:gd name="connsiteY5" fmla="*/ 16912 h 156065"/>
                <a:gd name="connsiteX6" fmla="*/ 53125 w 88892"/>
                <a:gd name="connsiteY6" fmla="*/ 6982 h 156065"/>
                <a:gd name="connsiteX7" fmla="*/ 68518 w 88892"/>
                <a:gd name="connsiteY7" fmla="*/ 12810 h 156065"/>
                <a:gd name="connsiteX8" fmla="*/ 80443 w 88892"/>
                <a:gd name="connsiteY8" fmla="*/ 18207 h 156065"/>
                <a:gd name="connsiteX9" fmla="*/ 89115 w 88892"/>
                <a:gd name="connsiteY9" fmla="*/ 9572 h 156065"/>
                <a:gd name="connsiteX10" fmla="*/ 77841 w 88892"/>
                <a:gd name="connsiteY10" fmla="*/ 2449 h 156065"/>
                <a:gd name="connsiteX11" fmla="*/ 60063 w 88892"/>
                <a:gd name="connsiteY11" fmla="*/ 75 h 156065"/>
                <a:gd name="connsiteX12" fmla="*/ 35346 w 88892"/>
                <a:gd name="connsiteY12" fmla="*/ 22308 h 156065"/>
                <a:gd name="connsiteX13" fmla="*/ 48355 w 88892"/>
                <a:gd name="connsiteY13" fmla="*/ 59220 h 156065"/>
                <a:gd name="connsiteX14" fmla="*/ 50956 w 88892"/>
                <a:gd name="connsiteY14" fmla="*/ 63969 h 156065"/>
                <a:gd name="connsiteX15" fmla="*/ 62881 w 88892"/>
                <a:gd name="connsiteY15" fmla="*/ 101097 h 156065"/>
                <a:gd name="connsiteX16" fmla="*/ 34479 w 88892"/>
                <a:gd name="connsiteY16" fmla="*/ 151392 h 156065"/>
                <a:gd name="connsiteX17" fmla="*/ 13665 w 88892"/>
                <a:gd name="connsiteY17" fmla="*/ 125920 h 156065"/>
                <a:gd name="connsiteX18" fmla="*/ 50956 w 88892"/>
                <a:gd name="connsiteY18" fmla="*/ 63969 h 15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892" h="156065">
                  <a:moveTo>
                    <a:pt x="48355" y="59220"/>
                  </a:moveTo>
                  <a:cubicBezTo>
                    <a:pt x="21253" y="65696"/>
                    <a:pt x="223" y="93757"/>
                    <a:pt x="223" y="119876"/>
                  </a:cubicBezTo>
                  <a:cubicBezTo>
                    <a:pt x="223" y="140599"/>
                    <a:pt x="14099" y="156140"/>
                    <a:pt x="34479" y="156140"/>
                  </a:cubicBezTo>
                  <a:cubicBezTo>
                    <a:pt x="59846" y="156140"/>
                    <a:pt x="77841" y="122251"/>
                    <a:pt x="77841" y="92462"/>
                  </a:cubicBezTo>
                  <a:cubicBezTo>
                    <a:pt x="77841" y="72819"/>
                    <a:pt x="69169" y="62026"/>
                    <a:pt x="61797" y="52312"/>
                  </a:cubicBezTo>
                  <a:cubicBezTo>
                    <a:pt x="53992" y="42599"/>
                    <a:pt x="41200" y="26409"/>
                    <a:pt x="41200" y="16912"/>
                  </a:cubicBezTo>
                  <a:cubicBezTo>
                    <a:pt x="41200" y="12163"/>
                    <a:pt x="45536" y="6982"/>
                    <a:pt x="53125" y="6982"/>
                  </a:cubicBezTo>
                  <a:cubicBezTo>
                    <a:pt x="59629" y="6982"/>
                    <a:pt x="63965" y="9788"/>
                    <a:pt x="68518" y="12810"/>
                  </a:cubicBezTo>
                  <a:cubicBezTo>
                    <a:pt x="72854" y="15401"/>
                    <a:pt x="77191" y="18207"/>
                    <a:pt x="80443" y="18207"/>
                  </a:cubicBezTo>
                  <a:cubicBezTo>
                    <a:pt x="85863" y="18207"/>
                    <a:pt x="89115" y="13026"/>
                    <a:pt x="89115" y="9572"/>
                  </a:cubicBezTo>
                  <a:cubicBezTo>
                    <a:pt x="89115" y="4824"/>
                    <a:pt x="85646" y="4176"/>
                    <a:pt x="77841" y="2449"/>
                  </a:cubicBezTo>
                  <a:cubicBezTo>
                    <a:pt x="66567" y="75"/>
                    <a:pt x="63532" y="75"/>
                    <a:pt x="60063" y="75"/>
                  </a:cubicBezTo>
                  <a:cubicBezTo>
                    <a:pt x="43151" y="75"/>
                    <a:pt x="35346" y="9357"/>
                    <a:pt x="35346" y="22308"/>
                  </a:cubicBezTo>
                  <a:cubicBezTo>
                    <a:pt x="35346" y="33965"/>
                    <a:pt x="41634" y="46053"/>
                    <a:pt x="48355" y="59220"/>
                  </a:cubicBezTo>
                  <a:close/>
                  <a:moveTo>
                    <a:pt x="50956" y="63969"/>
                  </a:moveTo>
                  <a:cubicBezTo>
                    <a:pt x="56377" y="73898"/>
                    <a:pt x="62881" y="85555"/>
                    <a:pt x="62881" y="101097"/>
                  </a:cubicBezTo>
                  <a:cubicBezTo>
                    <a:pt x="62881" y="115343"/>
                    <a:pt x="54642" y="151392"/>
                    <a:pt x="34479" y="151392"/>
                  </a:cubicBezTo>
                  <a:cubicBezTo>
                    <a:pt x="22554" y="151392"/>
                    <a:pt x="13665" y="142326"/>
                    <a:pt x="13665" y="125920"/>
                  </a:cubicBezTo>
                  <a:cubicBezTo>
                    <a:pt x="13665" y="112321"/>
                    <a:pt x="21687" y="71740"/>
                    <a:pt x="50956" y="63969"/>
                  </a:cubicBezTo>
                  <a:close/>
                </a:path>
              </a:pathLst>
            </a:custGeom>
            <a:solidFill>
              <a:srgbClr val="000000"/>
            </a:solidFill>
            <a:ln w="21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AB2B1287-132A-E722-8A31-B45D9DC0C242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7712101" y="7029030"/>
              <a:ext cx="50300" cy="215858"/>
            </a:xfrm>
            <a:custGeom>
              <a:avLst/>
              <a:gdLst>
                <a:gd name="connsiteX0" fmla="*/ 50528 w 50300"/>
                <a:gd name="connsiteY0" fmla="*/ 213775 h 215858"/>
                <a:gd name="connsiteX1" fmla="*/ 46842 w 50300"/>
                <a:gd name="connsiteY1" fmla="*/ 209026 h 215858"/>
                <a:gd name="connsiteX2" fmla="*/ 12803 w 50300"/>
                <a:gd name="connsiteY2" fmla="*/ 108004 h 215858"/>
                <a:gd name="connsiteX3" fmla="*/ 47709 w 50300"/>
                <a:gd name="connsiteY3" fmla="*/ 5903 h 215858"/>
                <a:gd name="connsiteX4" fmla="*/ 50528 w 50300"/>
                <a:gd name="connsiteY4" fmla="*/ 2233 h 215858"/>
                <a:gd name="connsiteX5" fmla="*/ 48360 w 50300"/>
                <a:gd name="connsiteY5" fmla="*/ 75 h 215858"/>
                <a:gd name="connsiteX6" fmla="*/ 13887 w 50300"/>
                <a:gd name="connsiteY6" fmla="*/ 42167 h 215858"/>
                <a:gd name="connsiteX7" fmla="*/ 228 w 50300"/>
                <a:gd name="connsiteY7" fmla="*/ 108004 h 215858"/>
                <a:gd name="connsiteX8" fmla="*/ 14537 w 50300"/>
                <a:gd name="connsiteY8" fmla="*/ 175352 h 215858"/>
                <a:gd name="connsiteX9" fmla="*/ 48360 w 50300"/>
                <a:gd name="connsiteY9" fmla="*/ 215933 h 215858"/>
                <a:gd name="connsiteX10" fmla="*/ 50528 w 50300"/>
                <a:gd name="connsiteY10" fmla="*/ 213775 h 21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300" h="215858">
                  <a:moveTo>
                    <a:pt x="50528" y="213775"/>
                  </a:moveTo>
                  <a:cubicBezTo>
                    <a:pt x="50528" y="213127"/>
                    <a:pt x="50528" y="212695"/>
                    <a:pt x="46842" y="209026"/>
                  </a:cubicBezTo>
                  <a:cubicBezTo>
                    <a:pt x="19741" y="181828"/>
                    <a:pt x="12803" y="141030"/>
                    <a:pt x="12803" y="108004"/>
                  </a:cubicBezTo>
                  <a:cubicBezTo>
                    <a:pt x="12803" y="70445"/>
                    <a:pt x="21041" y="32885"/>
                    <a:pt x="47709" y="5903"/>
                  </a:cubicBezTo>
                  <a:cubicBezTo>
                    <a:pt x="50528" y="3313"/>
                    <a:pt x="50528" y="2881"/>
                    <a:pt x="50528" y="2233"/>
                  </a:cubicBezTo>
                  <a:cubicBezTo>
                    <a:pt x="50528" y="722"/>
                    <a:pt x="49660" y="75"/>
                    <a:pt x="48360" y="75"/>
                  </a:cubicBezTo>
                  <a:cubicBezTo>
                    <a:pt x="46191" y="75"/>
                    <a:pt x="26678" y="14753"/>
                    <a:pt x="13887" y="42167"/>
                  </a:cubicBezTo>
                  <a:cubicBezTo>
                    <a:pt x="2829" y="65912"/>
                    <a:pt x="228" y="89872"/>
                    <a:pt x="228" y="108004"/>
                  </a:cubicBezTo>
                  <a:cubicBezTo>
                    <a:pt x="228" y="124841"/>
                    <a:pt x="2613" y="150960"/>
                    <a:pt x="14537" y="175352"/>
                  </a:cubicBezTo>
                  <a:cubicBezTo>
                    <a:pt x="27546" y="201902"/>
                    <a:pt x="46191" y="215933"/>
                    <a:pt x="48360" y="215933"/>
                  </a:cubicBezTo>
                  <a:cubicBezTo>
                    <a:pt x="49660" y="215933"/>
                    <a:pt x="50528" y="215286"/>
                    <a:pt x="50528" y="213775"/>
                  </a:cubicBezTo>
                  <a:close/>
                </a:path>
              </a:pathLst>
            </a:custGeom>
            <a:solidFill>
              <a:srgbClr val="000000"/>
            </a:solidFill>
            <a:ln w="21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5BE38B5F-5403-7F4D-3E19-5B5E91DC1E25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7783408" y="7043492"/>
              <a:ext cx="182554" cy="147431"/>
            </a:xfrm>
            <a:custGeom>
              <a:avLst/>
              <a:gdLst>
                <a:gd name="connsiteX0" fmla="*/ 157202 w 182554"/>
                <a:gd name="connsiteY0" fmla="*/ 16696 h 147431"/>
                <a:gd name="connsiteX1" fmla="*/ 175414 w 182554"/>
                <a:gd name="connsiteY1" fmla="*/ 6766 h 147431"/>
                <a:gd name="connsiteX2" fmla="*/ 182786 w 182554"/>
                <a:gd name="connsiteY2" fmla="*/ 2449 h 147431"/>
                <a:gd name="connsiteX3" fmla="*/ 179751 w 182554"/>
                <a:gd name="connsiteY3" fmla="*/ 75 h 147431"/>
                <a:gd name="connsiteX4" fmla="*/ 151999 w 182554"/>
                <a:gd name="connsiteY4" fmla="*/ 722 h 147431"/>
                <a:gd name="connsiteX5" fmla="*/ 124030 w 182554"/>
                <a:gd name="connsiteY5" fmla="*/ 75 h 147431"/>
                <a:gd name="connsiteX6" fmla="*/ 119911 w 182554"/>
                <a:gd name="connsiteY6" fmla="*/ 4392 h 147431"/>
                <a:gd name="connsiteX7" fmla="*/ 125982 w 182554"/>
                <a:gd name="connsiteY7" fmla="*/ 6766 h 147431"/>
                <a:gd name="connsiteX8" fmla="*/ 134220 w 182554"/>
                <a:gd name="connsiteY8" fmla="*/ 7198 h 147431"/>
                <a:gd name="connsiteX9" fmla="*/ 140074 w 182554"/>
                <a:gd name="connsiteY9" fmla="*/ 10652 h 147431"/>
                <a:gd name="connsiteX10" fmla="*/ 139207 w 182554"/>
                <a:gd name="connsiteY10" fmla="*/ 14753 h 147431"/>
                <a:gd name="connsiteX11" fmla="*/ 126198 w 182554"/>
                <a:gd name="connsiteY11" fmla="*/ 67423 h 147431"/>
                <a:gd name="connsiteX12" fmla="*/ 60071 w 182554"/>
                <a:gd name="connsiteY12" fmla="*/ 67423 h 147431"/>
                <a:gd name="connsiteX13" fmla="*/ 72863 w 182554"/>
                <a:gd name="connsiteY13" fmla="*/ 16696 h 147431"/>
                <a:gd name="connsiteX14" fmla="*/ 91075 w 182554"/>
                <a:gd name="connsiteY14" fmla="*/ 6766 h 147431"/>
                <a:gd name="connsiteX15" fmla="*/ 98447 w 182554"/>
                <a:gd name="connsiteY15" fmla="*/ 2449 h 147431"/>
                <a:gd name="connsiteX16" fmla="*/ 95411 w 182554"/>
                <a:gd name="connsiteY16" fmla="*/ 75 h 147431"/>
                <a:gd name="connsiteX17" fmla="*/ 67660 w 182554"/>
                <a:gd name="connsiteY17" fmla="*/ 722 h 147431"/>
                <a:gd name="connsiteX18" fmla="*/ 39691 w 182554"/>
                <a:gd name="connsiteY18" fmla="*/ 75 h 147431"/>
                <a:gd name="connsiteX19" fmla="*/ 35572 w 182554"/>
                <a:gd name="connsiteY19" fmla="*/ 4392 h 147431"/>
                <a:gd name="connsiteX20" fmla="*/ 41642 w 182554"/>
                <a:gd name="connsiteY20" fmla="*/ 6766 h 147431"/>
                <a:gd name="connsiteX21" fmla="*/ 49881 w 182554"/>
                <a:gd name="connsiteY21" fmla="*/ 7198 h 147431"/>
                <a:gd name="connsiteX22" fmla="*/ 55735 w 182554"/>
                <a:gd name="connsiteY22" fmla="*/ 10652 h 147431"/>
                <a:gd name="connsiteX23" fmla="*/ 54868 w 182554"/>
                <a:gd name="connsiteY23" fmla="*/ 14753 h 147431"/>
                <a:gd name="connsiteX24" fmla="*/ 25815 w 182554"/>
                <a:gd name="connsiteY24" fmla="*/ 130669 h 147431"/>
                <a:gd name="connsiteX25" fmla="*/ 6085 w 182554"/>
                <a:gd name="connsiteY25" fmla="*/ 140814 h 147431"/>
                <a:gd name="connsiteX26" fmla="*/ 231 w 182554"/>
                <a:gd name="connsiteY26" fmla="*/ 145132 h 147431"/>
                <a:gd name="connsiteX27" fmla="*/ 3267 w 182554"/>
                <a:gd name="connsiteY27" fmla="*/ 147506 h 147431"/>
                <a:gd name="connsiteX28" fmla="*/ 30802 w 182554"/>
                <a:gd name="connsiteY28" fmla="*/ 146859 h 147431"/>
                <a:gd name="connsiteX29" fmla="*/ 44678 w 182554"/>
                <a:gd name="connsiteY29" fmla="*/ 147074 h 147431"/>
                <a:gd name="connsiteX30" fmla="*/ 58770 w 182554"/>
                <a:gd name="connsiteY30" fmla="*/ 147506 h 147431"/>
                <a:gd name="connsiteX31" fmla="*/ 63107 w 182554"/>
                <a:gd name="connsiteY31" fmla="*/ 143189 h 147431"/>
                <a:gd name="connsiteX32" fmla="*/ 57036 w 182554"/>
                <a:gd name="connsiteY32" fmla="*/ 140814 h 147431"/>
                <a:gd name="connsiteX33" fmla="*/ 42943 w 182554"/>
                <a:gd name="connsiteY33" fmla="*/ 136929 h 147431"/>
                <a:gd name="connsiteX34" fmla="*/ 43594 w 182554"/>
                <a:gd name="connsiteY34" fmla="*/ 133259 h 147431"/>
                <a:gd name="connsiteX35" fmla="*/ 58337 w 182554"/>
                <a:gd name="connsiteY35" fmla="*/ 74114 h 147431"/>
                <a:gd name="connsiteX36" fmla="*/ 124464 w 182554"/>
                <a:gd name="connsiteY36" fmla="*/ 74114 h 147431"/>
                <a:gd name="connsiteX37" fmla="*/ 109504 w 182554"/>
                <a:gd name="connsiteY37" fmla="*/ 133691 h 147431"/>
                <a:gd name="connsiteX38" fmla="*/ 89774 w 182554"/>
                <a:gd name="connsiteY38" fmla="*/ 140814 h 147431"/>
                <a:gd name="connsiteX39" fmla="*/ 84571 w 182554"/>
                <a:gd name="connsiteY39" fmla="*/ 145132 h 147431"/>
                <a:gd name="connsiteX40" fmla="*/ 87606 w 182554"/>
                <a:gd name="connsiteY40" fmla="*/ 147506 h 147431"/>
                <a:gd name="connsiteX41" fmla="*/ 115141 w 182554"/>
                <a:gd name="connsiteY41" fmla="*/ 146859 h 147431"/>
                <a:gd name="connsiteX42" fmla="*/ 129017 w 182554"/>
                <a:gd name="connsiteY42" fmla="*/ 147074 h 147431"/>
                <a:gd name="connsiteX43" fmla="*/ 143110 w 182554"/>
                <a:gd name="connsiteY43" fmla="*/ 147506 h 147431"/>
                <a:gd name="connsiteX44" fmla="*/ 147446 w 182554"/>
                <a:gd name="connsiteY44" fmla="*/ 143189 h 147431"/>
                <a:gd name="connsiteX45" fmla="*/ 141375 w 182554"/>
                <a:gd name="connsiteY45" fmla="*/ 140814 h 147431"/>
                <a:gd name="connsiteX46" fmla="*/ 127282 w 182554"/>
                <a:gd name="connsiteY46" fmla="*/ 136929 h 147431"/>
                <a:gd name="connsiteX47" fmla="*/ 127933 w 182554"/>
                <a:gd name="connsiteY47" fmla="*/ 133259 h 147431"/>
                <a:gd name="connsiteX48" fmla="*/ 157202 w 182554"/>
                <a:gd name="connsiteY48" fmla="*/ 16696 h 14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82554" h="147431">
                  <a:moveTo>
                    <a:pt x="157202" y="16696"/>
                  </a:moveTo>
                  <a:cubicBezTo>
                    <a:pt x="159154" y="8925"/>
                    <a:pt x="159587" y="6766"/>
                    <a:pt x="175414" y="6766"/>
                  </a:cubicBezTo>
                  <a:cubicBezTo>
                    <a:pt x="181052" y="6766"/>
                    <a:pt x="182786" y="6766"/>
                    <a:pt x="182786" y="2449"/>
                  </a:cubicBezTo>
                  <a:cubicBezTo>
                    <a:pt x="182786" y="75"/>
                    <a:pt x="180401" y="75"/>
                    <a:pt x="179751" y="75"/>
                  </a:cubicBezTo>
                  <a:cubicBezTo>
                    <a:pt x="173680" y="75"/>
                    <a:pt x="158070" y="722"/>
                    <a:pt x="151999" y="722"/>
                  </a:cubicBezTo>
                  <a:cubicBezTo>
                    <a:pt x="145711" y="722"/>
                    <a:pt x="130318" y="75"/>
                    <a:pt x="124030" y="75"/>
                  </a:cubicBezTo>
                  <a:cubicBezTo>
                    <a:pt x="122296" y="75"/>
                    <a:pt x="119911" y="75"/>
                    <a:pt x="119911" y="4392"/>
                  </a:cubicBezTo>
                  <a:cubicBezTo>
                    <a:pt x="119911" y="6766"/>
                    <a:pt x="121862" y="6766"/>
                    <a:pt x="125982" y="6766"/>
                  </a:cubicBezTo>
                  <a:cubicBezTo>
                    <a:pt x="126415" y="6766"/>
                    <a:pt x="130535" y="6766"/>
                    <a:pt x="134220" y="7198"/>
                  </a:cubicBezTo>
                  <a:cubicBezTo>
                    <a:pt x="138123" y="7630"/>
                    <a:pt x="140074" y="7846"/>
                    <a:pt x="140074" y="10652"/>
                  </a:cubicBezTo>
                  <a:cubicBezTo>
                    <a:pt x="140074" y="11515"/>
                    <a:pt x="139858" y="11947"/>
                    <a:pt x="139207" y="14753"/>
                  </a:cubicBezTo>
                  <a:lnTo>
                    <a:pt x="126198" y="67423"/>
                  </a:lnTo>
                  <a:lnTo>
                    <a:pt x="60071" y="67423"/>
                  </a:lnTo>
                  <a:lnTo>
                    <a:pt x="72863" y="16696"/>
                  </a:lnTo>
                  <a:cubicBezTo>
                    <a:pt x="74814" y="8925"/>
                    <a:pt x="75465" y="6766"/>
                    <a:pt x="91075" y="6766"/>
                  </a:cubicBezTo>
                  <a:cubicBezTo>
                    <a:pt x="96712" y="6766"/>
                    <a:pt x="98447" y="6766"/>
                    <a:pt x="98447" y="2449"/>
                  </a:cubicBezTo>
                  <a:cubicBezTo>
                    <a:pt x="98447" y="75"/>
                    <a:pt x="96062" y="75"/>
                    <a:pt x="95411" y="75"/>
                  </a:cubicBezTo>
                  <a:cubicBezTo>
                    <a:pt x="89341" y="75"/>
                    <a:pt x="73730" y="722"/>
                    <a:pt x="67660" y="722"/>
                  </a:cubicBezTo>
                  <a:cubicBezTo>
                    <a:pt x="61372" y="722"/>
                    <a:pt x="45979" y="75"/>
                    <a:pt x="39691" y="75"/>
                  </a:cubicBezTo>
                  <a:cubicBezTo>
                    <a:pt x="37957" y="75"/>
                    <a:pt x="35572" y="75"/>
                    <a:pt x="35572" y="4392"/>
                  </a:cubicBezTo>
                  <a:cubicBezTo>
                    <a:pt x="35572" y="6766"/>
                    <a:pt x="37523" y="6766"/>
                    <a:pt x="41642" y="6766"/>
                  </a:cubicBezTo>
                  <a:cubicBezTo>
                    <a:pt x="42076" y="6766"/>
                    <a:pt x="46195" y="6766"/>
                    <a:pt x="49881" y="7198"/>
                  </a:cubicBezTo>
                  <a:cubicBezTo>
                    <a:pt x="53784" y="7630"/>
                    <a:pt x="55735" y="7846"/>
                    <a:pt x="55735" y="10652"/>
                  </a:cubicBezTo>
                  <a:cubicBezTo>
                    <a:pt x="55735" y="11515"/>
                    <a:pt x="55518" y="12163"/>
                    <a:pt x="54868" y="14753"/>
                  </a:cubicBezTo>
                  <a:lnTo>
                    <a:pt x="25815" y="130669"/>
                  </a:lnTo>
                  <a:cubicBezTo>
                    <a:pt x="23647" y="139088"/>
                    <a:pt x="23213" y="140814"/>
                    <a:pt x="6085" y="140814"/>
                  </a:cubicBezTo>
                  <a:cubicBezTo>
                    <a:pt x="2183" y="140814"/>
                    <a:pt x="231" y="140814"/>
                    <a:pt x="231" y="145132"/>
                  </a:cubicBezTo>
                  <a:cubicBezTo>
                    <a:pt x="231" y="147506"/>
                    <a:pt x="2833" y="147506"/>
                    <a:pt x="3267" y="147506"/>
                  </a:cubicBezTo>
                  <a:cubicBezTo>
                    <a:pt x="9338" y="147506"/>
                    <a:pt x="24731" y="146859"/>
                    <a:pt x="30802" y="146859"/>
                  </a:cubicBezTo>
                  <a:cubicBezTo>
                    <a:pt x="35355" y="146859"/>
                    <a:pt x="40125" y="147074"/>
                    <a:pt x="44678" y="147074"/>
                  </a:cubicBezTo>
                  <a:cubicBezTo>
                    <a:pt x="49447" y="147074"/>
                    <a:pt x="54217" y="147506"/>
                    <a:pt x="58770" y="147506"/>
                  </a:cubicBezTo>
                  <a:cubicBezTo>
                    <a:pt x="60505" y="147506"/>
                    <a:pt x="63107" y="147506"/>
                    <a:pt x="63107" y="143189"/>
                  </a:cubicBezTo>
                  <a:cubicBezTo>
                    <a:pt x="63107" y="140814"/>
                    <a:pt x="61155" y="140814"/>
                    <a:pt x="57036" y="140814"/>
                  </a:cubicBezTo>
                  <a:cubicBezTo>
                    <a:pt x="49014" y="140814"/>
                    <a:pt x="42943" y="140814"/>
                    <a:pt x="42943" y="136929"/>
                  </a:cubicBezTo>
                  <a:cubicBezTo>
                    <a:pt x="42943" y="135634"/>
                    <a:pt x="43377" y="134555"/>
                    <a:pt x="43594" y="133259"/>
                  </a:cubicBezTo>
                  <a:lnTo>
                    <a:pt x="58337" y="74114"/>
                  </a:lnTo>
                  <a:lnTo>
                    <a:pt x="124464" y="74114"/>
                  </a:lnTo>
                  <a:cubicBezTo>
                    <a:pt x="115358" y="109947"/>
                    <a:pt x="110371" y="130453"/>
                    <a:pt x="109504" y="133691"/>
                  </a:cubicBezTo>
                  <a:cubicBezTo>
                    <a:pt x="107336" y="140599"/>
                    <a:pt x="103217" y="140814"/>
                    <a:pt x="89774" y="140814"/>
                  </a:cubicBezTo>
                  <a:cubicBezTo>
                    <a:pt x="86522" y="140814"/>
                    <a:pt x="84571" y="140814"/>
                    <a:pt x="84571" y="145132"/>
                  </a:cubicBezTo>
                  <a:cubicBezTo>
                    <a:pt x="84571" y="147506"/>
                    <a:pt x="87173" y="147506"/>
                    <a:pt x="87606" y="147506"/>
                  </a:cubicBezTo>
                  <a:cubicBezTo>
                    <a:pt x="93677" y="147506"/>
                    <a:pt x="109070" y="146859"/>
                    <a:pt x="115141" y="146859"/>
                  </a:cubicBezTo>
                  <a:cubicBezTo>
                    <a:pt x="119694" y="146859"/>
                    <a:pt x="124464" y="147074"/>
                    <a:pt x="129017" y="147074"/>
                  </a:cubicBezTo>
                  <a:cubicBezTo>
                    <a:pt x="133787" y="147074"/>
                    <a:pt x="138557" y="147506"/>
                    <a:pt x="143110" y="147506"/>
                  </a:cubicBezTo>
                  <a:cubicBezTo>
                    <a:pt x="144844" y="147506"/>
                    <a:pt x="147446" y="147506"/>
                    <a:pt x="147446" y="143189"/>
                  </a:cubicBezTo>
                  <a:cubicBezTo>
                    <a:pt x="147446" y="140814"/>
                    <a:pt x="145495" y="140814"/>
                    <a:pt x="141375" y="140814"/>
                  </a:cubicBezTo>
                  <a:cubicBezTo>
                    <a:pt x="133353" y="140814"/>
                    <a:pt x="127282" y="140814"/>
                    <a:pt x="127282" y="136929"/>
                  </a:cubicBezTo>
                  <a:cubicBezTo>
                    <a:pt x="127282" y="135634"/>
                    <a:pt x="127716" y="134555"/>
                    <a:pt x="127933" y="133259"/>
                  </a:cubicBezTo>
                  <a:lnTo>
                    <a:pt x="157202" y="16696"/>
                  </a:lnTo>
                  <a:close/>
                </a:path>
              </a:pathLst>
            </a:custGeom>
            <a:solidFill>
              <a:srgbClr val="000000"/>
            </a:solidFill>
            <a:ln w="21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9BF81C8-5171-9B8D-68F5-72C6B3FBE7C6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7985150" y="7029030"/>
              <a:ext cx="50300" cy="215858"/>
            </a:xfrm>
            <a:custGeom>
              <a:avLst/>
              <a:gdLst>
                <a:gd name="connsiteX0" fmla="*/ 50541 w 50300"/>
                <a:gd name="connsiteY0" fmla="*/ 108004 h 215858"/>
                <a:gd name="connsiteX1" fmla="*/ 36231 w 50300"/>
                <a:gd name="connsiteY1" fmla="*/ 40656 h 215858"/>
                <a:gd name="connsiteX2" fmla="*/ 2409 w 50300"/>
                <a:gd name="connsiteY2" fmla="*/ 75 h 215858"/>
                <a:gd name="connsiteX3" fmla="*/ 241 w 50300"/>
                <a:gd name="connsiteY3" fmla="*/ 2233 h 215858"/>
                <a:gd name="connsiteX4" fmla="*/ 4360 w 50300"/>
                <a:gd name="connsiteY4" fmla="*/ 7198 h 215858"/>
                <a:gd name="connsiteX5" fmla="*/ 37966 w 50300"/>
                <a:gd name="connsiteY5" fmla="*/ 108004 h 215858"/>
                <a:gd name="connsiteX6" fmla="*/ 3059 w 50300"/>
                <a:gd name="connsiteY6" fmla="*/ 210105 h 215858"/>
                <a:gd name="connsiteX7" fmla="*/ 241 w 50300"/>
                <a:gd name="connsiteY7" fmla="*/ 213775 h 215858"/>
                <a:gd name="connsiteX8" fmla="*/ 2409 w 50300"/>
                <a:gd name="connsiteY8" fmla="*/ 215933 h 215858"/>
                <a:gd name="connsiteX9" fmla="*/ 36882 w 50300"/>
                <a:gd name="connsiteY9" fmla="*/ 173841 h 215858"/>
                <a:gd name="connsiteX10" fmla="*/ 50541 w 50300"/>
                <a:gd name="connsiteY10" fmla="*/ 108004 h 21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300" h="215858">
                  <a:moveTo>
                    <a:pt x="50541" y="108004"/>
                  </a:moveTo>
                  <a:cubicBezTo>
                    <a:pt x="50541" y="91167"/>
                    <a:pt x="48156" y="65048"/>
                    <a:pt x="36231" y="40656"/>
                  </a:cubicBezTo>
                  <a:cubicBezTo>
                    <a:pt x="23222" y="14106"/>
                    <a:pt x="4577" y="75"/>
                    <a:pt x="2409" y="75"/>
                  </a:cubicBezTo>
                  <a:cubicBezTo>
                    <a:pt x="1108" y="75"/>
                    <a:pt x="241" y="938"/>
                    <a:pt x="241" y="2233"/>
                  </a:cubicBezTo>
                  <a:cubicBezTo>
                    <a:pt x="241" y="2881"/>
                    <a:pt x="241" y="3313"/>
                    <a:pt x="4360" y="7198"/>
                  </a:cubicBezTo>
                  <a:cubicBezTo>
                    <a:pt x="25607" y="28568"/>
                    <a:pt x="37966" y="62890"/>
                    <a:pt x="37966" y="108004"/>
                  </a:cubicBezTo>
                  <a:cubicBezTo>
                    <a:pt x="37966" y="144916"/>
                    <a:pt x="29944" y="182907"/>
                    <a:pt x="3059" y="210105"/>
                  </a:cubicBezTo>
                  <a:cubicBezTo>
                    <a:pt x="241" y="212695"/>
                    <a:pt x="241" y="213127"/>
                    <a:pt x="241" y="213775"/>
                  </a:cubicBezTo>
                  <a:cubicBezTo>
                    <a:pt x="241" y="215070"/>
                    <a:pt x="1108" y="215933"/>
                    <a:pt x="2409" y="215933"/>
                  </a:cubicBezTo>
                  <a:cubicBezTo>
                    <a:pt x="4577" y="215933"/>
                    <a:pt x="24090" y="201255"/>
                    <a:pt x="36882" y="173841"/>
                  </a:cubicBezTo>
                  <a:cubicBezTo>
                    <a:pt x="47939" y="150096"/>
                    <a:pt x="50541" y="126136"/>
                    <a:pt x="50541" y="108004"/>
                  </a:cubicBezTo>
                  <a:close/>
                </a:path>
              </a:pathLst>
            </a:custGeom>
            <a:solidFill>
              <a:srgbClr val="000000"/>
            </a:solidFill>
            <a:ln w="216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72" name="Groupe 271">
            <a:extLst>
              <a:ext uri="{FF2B5EF4-FFF2-40B4-BE49-F238E27FC236}">
                <a16:creationId xmlns:a16="http://schemas.microsoft.com/office/drawing/2014/main" id="{102E4885-C67E-A063-4B23-6445A821F2B7}"/>
              </a:ext>
            </a:extLst>
          </p:cNvPr>
          <p:cNvGrpSpPr/>
          <p:nvPr/>
        </p:nvGrpSpPr>
        <p:grpSpPr>
          <a:xfrm>
            <a:off x="6319607" y="2486750"/>
            <a:ext cx="2137685" cy="1224916"/>
            <a:chOff x="6319607" y="2486750"/>
            <a:chExt cx="2137685" cy="1224916"/>
          </a:xfrm>
        </p:grpSpPr>
        <p:sp>
          <p:nvSpPr>
            <p:cNvPr id="13" name="Flèche vers le bas 12">
              <a:extLst>
                <a:ext uri="{FF2B5EF4-FFF2-40B4-BE49-F238E27FC236}">
                  <a16:creationId xmlns:a16="http://schemas.microsoft.com/office/drawing/2014/main" id="{100429C3-CBCA-9DE1-0B39-CADCCC9F9040}"/>
                </a:ext>
              </a:extLst>
            </p:cNvPr>
            <p:cNvSpPr/>
            <p:nvPr/>
          </p:nvSpPr>
          <p:spPr bwMode="auto">
            <a:xfrm>
              <a:off x="7338229" y="2975051"/>
              <a:ext cx="415884" cy="736615"/>
            </a:xfrm>
            <a:prstGeom prst="downArrow">
              <a:avLst>
                <a:gd name="adj1" fmla="val 33820"/>
                <a:gd name="adj2" fmla="val 64393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0432FF"/>
              </a:solidFill>
              <a:round/>
              <a:headEnd/>
              <a:tailEnd/>
            </a:ln>
            <a:effectLst/>
            <a:scene3d>
              <a:camera prst="orthographicFront">
                <a:rot lat="590793" lon="19490926" rev="21494771"/>
              </a:camera>
              <a:lightRig rig="threePt" dir="t"/>
            </a:scene3d>
            <a:sp3d extrusionH="190500" contourW="12700">
              <a:extrusionClr>
                <a:srgbClr val="2ABFFF"/>
              </a:extrusionClr>
              <a:contourClr>
                <a:srgbClr val="0432FF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0F8D8376-8EDA-40BC-0040-91CC58DA7781}"/>
                </a:ext>
              </a:extLst>
            </p:cNvPr>
            <p:cNvSpPr/>
            <p:nvPr/>
          </p:nvSpPr>
          <p:spPr bwMode="auto">
            <a:xfrm>
              <a:off x="6492295" y="2595675"/>
              <a:ext cx="1851025" cy="768350"/>
            </a:xfrm>
            <a:custGeom>
              <a:avLst/>
              <a:gdLst>
                <a:gd name="connsiteX0" fmla="*/ 0 w 1851025"/>
                <a:gd name="connsiteY0" fmla="*/ 539750 h 768350"/>
                <a:gd name="connsiteX1" fmla="*/ 612775 w 1851025"/>
                <a:gd name="connsiteY1" fmla="*/ 768350 h 768350"/>
                <a:gd name="connsiteX2" fmla="*/ 1851025 w 1851025"/>
                <a:gd name="connsiteY2" fmla="*/ 222250 h 768350"/>
                <a:gd name="connsiteX3" fmla="*/ 1231900 w 1851025"/>
                <a:gd name="connsiteY3" fmla="*/ 0 h 768350"/>
                <a:gd name="connsiteX4" fmla="*/ 0 w 1851025"/>
                <a:gd name="connsiteY4" fmla="*/ 539750 h 7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025" h="768350">
                  <a:moveTo>
                    <a:pt x="0" y="539750"/>
                  </a:moveTo>
                  <a:lnTo>
                    <a:pt x="612775" y="768350"/>
                  </a:lnTo>
                  <a:lnTo>
                    <a:pt x="1851025" y="222250"/>
                  </a:lnTo>
                  <a:lnTo>
                    <a:pt x="1231900" y="0"/>
                  </a:lnTo>
                  <a:lnTo>
                    <a:pt x="0" y="539750"/>
                  </a:lnTo>
                  <a:close/>
                </a:path>
              </a:pathLst>
            </a:custGeom>
            <a:solidFill>
              <a:srgbClr val="FF40FF">
                <a:alpha val="20469"/>
              </a:srgbClr>
            </a:solidFill>
            <a:ln w="19050" cmpd="sng">
              <a:solidFill>
                <a:srgbClr val="FF4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EA320525-94C1-A00F-52FF-4B2A52663A38}"/>
                </a:ext>
              </a:extLst>
            </p:cNvPr>
            <p:cNvCxnSpPr>
              <a:stCxn id="45" idx="0"/>
              <a:endCxn id="45" idx="3"/>
            </p:cNvCxnSpPr>
            <p:nvPr/>
          </p:nvCxnSpPr>
          <p:spPr bwMode="auto">
            <a:xfrm flipV="1">
              <a:off x="6492295" y="2595675"/>
              <a:ext cx="1231900" cy="53975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0432FF"/>
              </a:solidFill>
              <a:prstDash val="solid"/>
              <a:round/>
              <a:headEnd type="none" w="med" len="lg"/>
              <a:tailEnd type="none" w="med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CD597AE5-851E-8B72-C983-5D4EFB6E11A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19607" y="2504236"/>
              <a:ext cx="1226564" cy="581116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lg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56" name="Graphique 25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b}&#10;$$&#10;&#10;&#10;\end{document}&#10;" title="IguanaTex Vector Display">
              <a:extLst>
                <a:ext uri="{FF2B5EF4-FFF2-40B4-BE49-F238E27FC236}">
                  <a16:creationId xmlns:a16="http://schemas.microsoft.com/office/drawing/2014/main" id="{CEAA5079-A15C-0892-4567-A6F6894CACE4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6807200" y="2501899"/>
              <a:ext cx="122309" cy="214042"/>
            </a:xfrm>
            <a:custGeom>
              <a:avLst/>
              <a:gdLst>
                <a:gd name="connsiteX0" fmla="*/ 58720 w 112103"/>
                <a:gd name="connsiteY0" fmla="*/ 2947 h 184085"/>
                <a:gd name="connsiteX1" fmla="*/ 54760 w 112103"/>
                <a:gd name="connsiteY1" fmla="*/ 75 h 184085"/>
                <a:gd name="connsiteX2" fmla="*/ 17595 w 112103"/>
                <a:gd name="connsiteY2" fmla="*/ 2686 h 184085"/>
                <a:gd name="connsiteX3" fmla="*/ 11807 w 112103"/>
                <a:gd name="connsiteY3" fmla="*/ 7908 h 184085"/>
                <a:gd name="connsiteX4" fmla="*/ 19119 w 112103"/>
                <a:gd name="connsiteY4" fmla="*/ 11041 h 184085"/>
                <a:gd name="connsiteX5" fmla="*/ 34350 w 112103"/>
                <a:gd name="connsiteY5" fmla="*/ 15480 h 184085"/>
                <a:gd name="connsiteX6" fmla="*/ 30085 w 112103"/>
                <a:gd name="connsiteY6" fmla="*/ 31669 h 184085"/>
                <a:gd name="connsiteX7" fmla="*/ 5106 w 112103"/>
                <a:gd name="connsiteY7" fmla="*/ 116793 h 184085"/>
                <a:gd name="connsiteX8" fmla="*/ 231 w 112103"/>
                <a:gd name="connsiteY8" fmla="*/ 143165 h 184085"/>
                <a:gd name="connsiteX9" fmla="*/ 38920 w 112103"/>
                <a:gd name="connsiteY9" fmla="*/ 184160 h 184085"/>
                <a:gd name="connsiteX10" fmla="*/ 112335 w 112103"/>
                <a:gd name="connsiteY10" fmla="*/ 107654 h 184085"/>
                <a:gd name="connsiteX11" fmla="*/ 71820 w 112103"/>
                <a:gd name="connsiteY11" fmla="*/ 65875 h 184085"/>
                <a:gd name="connsiteX12" fmla="*/ 36178 w 112103"/>
                <a:gd name="connsiteY12" fmla="*/ 81542 h 184085"/>
                <a:gd name="connsiteX13" fmla="*/ 58720 w 112103"/>
                <a:gd name="connsiteY13" fmla="*/ 2947 h 184085"/>
                <a:gd name="connsiteX14" fmla="*/ 30085 w 112103"/>
                <a:gd name="connsiteY14" fmla="*/ 101648 h 184085"/>
                <a:gd name="connsiteX15" fmla="*/ 34655 w 112103"/>
                <a:gd name="connsiteY15" fmla="*/ 92509 h 184085"/>
                <a:gd name="connsiteX16" fmla="*/ 71210 w 112103"/>
                <a:gd name="connsiteY16" fmla="*/ 71620 h 184085"/>
                <a:gd name="connsiteX17" fmla="*/ 90402 w 112103"/>
                <a:gd name="connsiteY17" fmla="*/ 96165 h 184085"/>
                <a:gd name="connsiteX18" fmla="*/ 74866 w 112103"/>
                <a:gd name="connsiteY18" fmla="*/ 151521 h 184085"/>
                <a:gd name="connsiteX19" fmla="*/ 38920 w 112103"/>
                <a:gd name="connsiteY19" fmla="*/ 178415 h 184085"/>
                <a:gd name="connsiteX20" fmla="*/ 18509 w 112103"/>
                <a:gd name="connsiteY20" fmla="*/ 152043 h 184085"/>
                <a:gd name="connsiteX21" fmla="*/ 23383 w 112103"/>
                <a:gd name="connsiteY21" fmla="*/ 125670 h 184085"/>
                <a:gd name="connsiteX22" fmla="*/ 30085 w 112103"/>
                <a:gd name="connsiteY22" fmla="*/ 101648 h 184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2103" h="184085">
                  <a:moveTo>
                    <a:pt x="58720" y="2947"/>
                  </a:moveTo>
                  <a:cubicBezTo>
                    <a:pt x="58720" y="2686"/>
                    <a:pt x="58720" y="75"/>
                    <a:pt x="54760" y="75"/>
                  </a:cubicBezTo>
                  <a:cubicBezTo>
                    <a:pt x="47754" y="75"/>
                    <a:pt x="25516" y="2164"/>
                    <a:pt x="17595" y="2686"/>
                  </a:cubicBezTo>
                  <a:cubicBezTo>
                    <a:pt x="15158" y="2947"/>
                    <a:pt x="11807" y="3208"/>
                    <a:pt x="11807" y="7908"/>
                  </a:cubicBezTo>
                  <a:cubicBezTo>
                    <a:pt x="11807" y="11041"/>
                    <a:pt x="14549" y="11041"/>
                    <a:pt x="19119" y="11041"/>
                  </a:cubicBezTo>
                  <a:cubicBezTo>
                    <a:pt x="33741" y="11041"/>
                    <a:pt x="34350" y="12869"/>
                    <a:pt x="34350" y="15480"/>
                  </a:cubicBezTo>
                  <a:cubicBezTo>
                    <a:pt x="34350" y="17308"/>
                    <a:pt x="31608" y="26186"/>
                    <a:pt x="30085" y="31669"/>
                  </a:cubicBezTo>
                  <a:lnTo>
                    <a:pt x="5106" y="116793"/>
                  </a:lnTo>
                  <a:cubicBezTo>
                    <a:pt x="1450" y="129848"/>
                    <a:pt x="231" y="134026"/>
                    <a:pt x="231" y="143165"/>
                  </a:cubicBezTo>
                  <a:cubicBezTo>
                    <a:pt x="231" y="167971"/>
                    <a:pt x="16377" y="184160"/>
                    <a:pt x="38920" y="184160"/>
                  </a:cubicBezTo>
                  <a:cubicBezTo>
                    <a:pt x="74866" y="184160"/>
                    <a:pt x="112335" y="145254"/>
                    <a:pt x="112335" y="107654"/>
                  </a:cubicBezTo>
                  <a:cubicBezTo>
                    <a:pt x="112335" y="83892"/>
                    <a:pt x="96190" y="65875"/>
                    <a:pt x="71820" y="65875"/>
                  </a:cubicBezTo>
                  <a:cubicBezTo>
                    <a:pt x="57807" y="65875"/>
                    <a:pt x="45317" y="73448"/>
                    <a:pt x="36178" y="81542"/>
                  </a:cubicBezTo>
                  <a:lnTo>
                    <a:pt x="58720" y="2947"/>
                  </a:lnTo>
                  <a:close/>
                  <a:moveTo>
                    <a:pt x="30085" y="101648"/>
                  </a:moveTo>
                  <a:cubicBezTo>
                    <a:pt x="31913" y="95903"/>
                    <a:pt x="31913" y="95381"/>
                    <a:pt x="34655" y="92509"/>
                  </a:cubicBezTo>
                  <a:cubicBezTo>
                    <a:pt x="49582" y="75537"/>
                    <a:pt x="63290" y="71620"/>
                    <a:pt x="71210" y="71620"/>
                  </a:cubicBezTo>
                  <a:cubicBezTo>
                    <a:pt x="82177" y="71620"/>
                    <a:pt x="90402" y="79453"/>
                    <a:pt x="90402" y="96165"/>
                  </a:cubicBezTo>
                  <a:cubicBezTo>
                    <a:pt x="90402" y="111570"/>
                    <a:pt x="80349" y="141598"/>
                    <a:pt x="74866" y="151521"/>
                  </a:cubicBezTo>
                  <a:cubicBezTo>
                    <a:pt x="64813" y="169015"/>
                    <a:pt x="50800" y="178415"/>
                    <a:pt x="38920" y="178415"/>
                  </a:cubicBezTo>
                  <a:cubicBezTo>
                    <a:pt x="28562" y="178415"/>
                    <a:pt x="18509" y="171365"/>
                    <a:pt x="18509" y="152043"/>
                  </a:cubicBezTo>
                  <a:cubicBezTo>
                    <a:pt x="18509" y="147082"/>
                    <a:pt x="18509" y="142121"/>
                    <a:pt x="23383" y="125670"/>
                  </a:cubicBezTo>
                  <a:lnTo>
                    <a:pt x="30085" y="101648"/>
                  </a:lnTo>
                  <a:close/>
                </a:path>
              </a:pathLst>
            </a:custGeom>
            <a:solidFill>
              <a:srgbClr val="1A1AFF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3C7C5DB9-2986-6FF1-F035-1160ECD9635B}"/>
                </a:ext>
              </a:extLst>
            </p:cNvPr>
            <p:cNvCxnSpPr>
              <a:cxnSpLocks/>
            </p:cNvCxnSpPr>
            <p:nvPr/>
          </p:nvCxnSpPr>
          <p:spPr>
            <a:xfrm>
              <a:off x="7828820" y="2486750"/>
              <a:ext cx="628472" cy="2286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Graphique 269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magenta{A}$$&#10;\end{document}&#10;" title="IguanaTex Vector Display">
              <a:extLst>
                <a:ext uri="{FF2B5EF4-FFF2-40B4-BE49-F238E27FC236}">
                  <a16:creationId xmlns:a16="http://schemas.microsoft.com/office/drawing/2014/main" id="{2F98B760-16C4-AE7F-7761-667141B00CC0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7683500" y="2705099"/>
              <a:ext cx="195580" cy="195580"/>
            </a:xfrm>
            <a:custGeom>
              <a:avLst/>
              <a:gdLst>
                <a:gd name="connsiteX0" fmla="*/ 40313 w 190952"/>
                <a:gd name="connsiteY0" fmla="*/ 143468 h 170831"/>
                <a:gd name="connsiteX1" fmla="*/ 6075 w 190952"/>
                <a:gd name="connsiteY1" fmla="*/ 163510 h 170831"/>
                <a:gd name="connsiteX2" fmla="*/ 230 w 190952"/>
                <a:gd name="connsiteY2" fmla="*/ 168281 h 170831"/>
                <a:gd name="connsiteX3" fmla="*/ 3849 w 190952"/>
                <a:gd name="connsiteY3" fmla="*/ 170906 h 170831"/>
                <a:gd name="connsiteX4" fmla="*/ 27787 w 190952"/>
                <a:gd name="connsiteY4" fmla="*/ 170190 h 170831"/>
                <a:gd name="connsiteX5" fmla="*/ 55623 w 190952"/>
                <a:gd name="connsiteY5" fmla="*/ 170906 h 170831"/>
                <a:gd name="connsiteX6" fmla="*/ 60912 w 190952"/>
                <a:gd name="connsiteY6" fmla="*/ 166373 h 170831"/>
                <a:gd name="connsiteX7" fmla="*/ 56458 w 190952"/>
                <a:gd name="connsiteY7" fmla="*/ 163510 h 170831"/>
                <a:gd name="connsiteX8" fmla="*/ 43375 w 190952"/>
                <a:gd name="connsiteY8" fmla="*/ 155159 h 170831"/>
                <a:gd name="connsiteX9" fmla="*/ 47272 w 190952"/>
                <a:gd name="connsiteY9" fmla="*/ 146331 h 170831"/>
                <a:gd name="connsiteX10" fmla="*/ 68427 w 190952"/>
                <a:gd name="connsiteY10" fmla="*/ 115791 h 170831"/>
                <a:gd name="connsiteX11" fmla="*/ 138295 w 190952"/>
                <a:gd name="connsiteY11" fmla="*/ 115791 h 170831"/>
                <a:gd name="connsiteX12" fmla="*/ 142748 w 190952"/>
                <a:gd name="connsiteY12" fmla="*/ 155636 h 170831"/>
                <a:gd name="connsiteX13" fmla="*/ 122707 w 190952"/>
                <a:gd name="connsiteY13" fmla="*/ 163510 h 170831"/>
                <a:gd name="connsiteX14" fmla="*/ 116026 w 190952"/>
                <a:gd name="connsiteY14" fmla="*/ 168281 h 170831"/>
                <a:gd name="connsiteX15" fmla="*/ 119923 w 190952"/>
                <a:gd name="connsiteY15" fmla="*/ 170906 h 170831"/>
                <a:gd name="connsiteX16" fmla="*/ 154718 w 190952"/>
                <a:gd name="connsiteY16" fmla="*/ 170190 h 170831"/>
                <a:gd name="connsiteX17" fmla="*/ 186172 w 190952"/>
                <a:gd name="connsiteY17" fmla="*/ 170906 h 170831"/>
                <a:gd name="connsiteX18" fmla="*/ 191182 w 190952"/>
                <a:gd name="connsiteY18" fmla="*/ 166134 h 170831"/>
                <a:gd name="connsiteX19" fmla="*/ 184780 w 190952"/>
                <a:gd name="connsiteY19" fmla="*/ 163510 h 170831"/>
                <a:gd name="connsiteX20" fmla="*/ 166687 w 190952"/>
                <a:gd name="connsiteY20" fmla="*/ 154920 h 170831"/>
                <a:gd name="connsiteX21" fmla="*/ 149707 w 190952"/>
                <a:gd name="connsiteY21" fmla="*/ 5801 h 170831"/>
                <a:gd name="connsiteX22" fmla="*/ 144418 w 190952"/>
                <a:gd name="connsiteY22" fmla="*/ 75 h 170831"/>
                <a:gd name="connsiteX23" fmla="*/ 137181 w 190952"/>
                <a:gd name="connsiteY23" fmla="*/ 4131 h 170831"/>
                <a:gd name="connsiteX24" fmla="*/ 40313 w 190952"/>
                <a:gd name="connsiteY24" fmla="*/ 143468 h 170831"/>
                <a:gd name="connsiteX25" fmla="*/ 73716 w 190952"/>
                <a:gd name="connsiteY25" fmla="*/ 108395 h 170831"/>
                <a:gd name="connsiteX26" fmla="*/ 128552 w 190952"/>
                <a:gd name="connsiteY26" fmla="*/ 29660 h 170831"/>
                <a:gd name="connsiteX27" fmla="*/ 137459 w 190952"/>
                <a:gd name="connsiteY27" fmla="*/ 108395 h 170831"/>
                <a:gd name="connsiteX28" fmla="*/ 73716 w 190952"/>
                <a:gd name="connsiteY28" fmla="*/ 108395 h 17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0952" h="170831">
                  <a:moveTo>
                    <a:pt x="40313" y="143468"/>
                  </a:moveTo>
                  <a:cubicBezTo>
                    <a:pt x="29179" y="159454"/>
                    <a:pt x="18323" y="162794"/>
                    <a:pt x="6075" y="163510"/>
                  </a:cubicBezTo>
                  <a:cubicBezTo>
                    <a:pt x="2735" y="163748"/>
                    <a:pt x="230" y="163748"/>
                    <a:pt x="230" y="168281"/>
                  </a:cubicBezTo>
                  <a:cubicBezTo>
                    <a:pt x="230" y="169713"/>
                    <a:pt x="1622" y="170906"/>
                    <a:pt x="3849" y="170906"/>
                  </a:cubicBezTo>
                  <a:cubicBezTo>
                    <a:pt x="11364" y="170906"/>
                    <a:pt x="19993" y="170190"/>
                    <a:pt x="27787" y="170190"/>
                  </a:cubicBezTo>
                  <a:cubicBezTo>
                    <a:pt x="36973" y="170190"/>
                    <a:pt x="46715" y="170906"/>
                    <a:pt x="55623" y="170906"/>
                  </a:cubicBezTo>
                  <a:cubicBezTo>
                    <a:pt x="57293" y="170906"/>
                    <a:pt x="60912" y="170906"/>
                    <a:pt x="60912" y="166373"/>
                  </a:cubicBezTo>
                  <a:cubicBezTo>
                    <a:pt x="60912" y="163748"/>
                    <a:pt x="58406" y="163510"/>
                    <a:pt x="56458" y="163510"/>
                  </a:cubicBezTo>
                  <a:cubicBezTo>
                    <a:pt x="50056" y="163032"/>
                    <a:pt x="43375" y="161124"/>
                    <a:pt x="43375" y="155159"/>
                  </a:cubicBezTo>
                  <a:cubicBezTo>
                    <a:pt x="43375" y="152296"/>
                    <a:pt x="45045" y="149671"/>
                    <a:pt x="47272" y="146331"/>
                  </a:cubicBezTo>
                  <a:lnTo>
                    <a:pt x="68427" y="115791"/>
                  </a:lnTo>
                  <a:lnTo>
                    <a:pt x="138295" y="115791"/>
                  </a:lnTo>
                  <a:cubicBezTo>
                    <a:pt x="138851" y="120802"/>
                    <a:pt x="142748" y="153250"/>
                    <a:pt x="142748" y="155636"/>
                  </a:cubicBezTo>
                  <a:cubicBezTo>
                    <a:pt x="142748" y="162794"/>
                    <a:pt x="128274" y="163510"/>
                    <a:pt x="122707" y="163510"/>
                  </a:cubicBezTo>
                  <a:cubicBezTo>
                    <a:pt x="118810" y="163510"/>
                    <a:pt x="116026" y="163510"/>
                    <a:pt x="116026" y="168281"/>
                  </a:cubicBezTo>
                  <a:cubicBezTo>
                    <a:pt x="116026" y="170906"/>
                    <a:pt x="119366" y="170906"/>
                    <a:pt x="119923" y="170906"/>
                  </a:cubicBezTo>
                  <a:cubicBezTo>
                    <a:pt x="131336" y="170906"/>
                    <a:pt x="143305" y="170190"/>
                    <a:pt x="154718" y="170190"/>
                  </a:cubicBezTo>
                  <a:cubicBezTo>
                    <a:pt x="161676" y="170190"/>
                    <a:pt x="179213" y="170906"/>
                    <a:pt x="186172" y="170906"/>
                  </a:cubicBezTo>
                  <a:cubicBezTo>
                    <a:pt x="187842" y="170906"/>
                    <a:pt x="191182" y="170906"/>
                    <a:pt x="191182" y="166134"/>
                  </a:cubicBezTo>
                  <a:cubicBezTo>
                    <a:pt x="191182" y="163510"/>
                    <a:pt x="188399" y="163510"/>
                    <a:pt x="184780" y="163510"/>
                  </a:cubicBezTo>
                  <a:cubicBezTo>
                    <a:pt x="167522" y="163510"/>
                    <a:pt x="167522" y="161839"/>
                    <a:pt x="166687" y="154920"/>
                  </a:cubicBezTo>
                  <a:lnTo>
                    <a:pt x="149707" y="5801"/>
                  </a:lnTo>
                  <a:cubicBezTo>
                    <a:pt x="149150" y="1029"/>
                    <a:pt x="149150" y="75"/>
                    <a:pt x="144418" y="75"/>
                  </a:cubicBezTo>
                  <a:cubicBezTo>
                    <a:pt x="139965" y="75"/>
                    <a:pt x="138851" y="1745"/>
                    <a:pt x="137181" y="4131"/>
                  </a:cubicBezTo>
                  <a:lnTo>
                    <a:pt x="40313" y="143468"/>
                  </a:lnTo>
                  <a:close/>
                  <a:moveTo>
                    <a:pt x="73716" y="108395"/>
                  </a:moveTo>
                  <a:lnTo>
                    <a:pt x="128552" y="29660"/>
                  </a:lnTo>
                  <a:lnTo>
                    <a:pt x="137459" y="108395"/>
                  </a:lnTo>
                  <a:lnTo>
                    <a:pt x="73716" y="108395"/>
                  </a:lnTo>
                  <a:close/>
                </a:path>
              </a:pathLst>
            </a:custGeom>
            <a:solidFill>
              <a:srgbClr val="FF1AFF"/>
            </a:solidFill>
            <a:ln w="272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66" name="Groupe 265">
            <a:extLst>
              <a:ext uri="{FF2B5EF4-FFF2-40B4-BE49-F238E27FC236}">
                <a16:creationId xmlns:a16="http://schemas.microsoft.com/office/drawing/2014/main" id="{6E5A2FE4-02A9-9E94-245A-D0E96B8C01AC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8216900" y="2336800"/>
            <a:ext cx="524443" cy="263707"/>
            <a:chOff x="13536689" y="3934664"/>
            <a:chExt cx="482271" cy="236449"/>
          </a:xfrm>
        </p:grpSpPr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D6A504A4-FFCE-E155-605E-47FD4742EADB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3536689" y="3943886"/>
              <a:ext cx="97371" cy="170952"/>
            </a:xfrm>
            <a:custGeom>
              <a:avLst/>
              <a:gdLst>
                <a:gd name="connsiteX0" fmla="*/ 52946 w 97371"/>
                <a:gd name="connsiteY0" fmla="*/ 64862 h 170952"/>
                <a:gd name="connsiteX1" fmla="*/ 223 w 97371"/>
                <a:gd name="connsiteY1" fmla="*/ 131304 h 170952"/>
                <a:gd name="connsiteX2" fmla="*/ 37747 w 97371"/>
                <a:gd name="connsiteY2" fmla="*/ 171028 h 170952"/>
                <a:gd name="connsiteX3" fmla="*/ 85245 w 97371"/>
                <a:gd name="connsiteY3" fmla="*/ 101275 h 170952"/>
                <a:gd name="connsiteX4" fmla="*/ 67671 w 97371"/>
                <a:gd name="connsiteY4" fmla="*/ 57295 h 170952"/>
                <a:gd name="connsiteX5" fmla="*/ 45109 w 97371"/>
                <a:gd name="connsiteY5" fmla="*/ 18518 h 170952"/>
                <a:gd name="connsiteX6" fmla="*/ 58171 w 97371"/>
                <a:gd name="connsiteY6" fmla="*/ 7641 h 170952"/>
                <a:gd name="connsiteX7" fmla="*/ 75033 w 97371"/>
                <a:gd name="connsiteY7" fmla="*/ 14025 h 170952"/>
                <a:gd name="connsiteX8" fmla="*/ 88095 w 97371"/>
                <a:gd name="connsiteY8" fmla="*/ 19936 h 170952"/>
                <a:gd name="connsiteX9" fmla="*/ 97595 w 97371"/>
                <a:gd name="connsiteY9" fmla="*/ 10478 h 170952"/>
                <a:gd name="connsiteX10" fmla="*/ 85245 w 97371"/>
                <a:gd name="connsiteY10" fmla="*/ 2676 h 170952"/>
                <a:gd name="connsiteX11" fmla="*/ 65771 w 97371"/>
                <a:gd name="connsiteY11" fmla="*/ 75 h 170952"/>
                <a:gd name="connsiteX12" fmla="*/ 38697 w 97371"/>
                <a:gd name="connsiteY12" fmla="*/ 24429 h 170952"/>
                <a:gd name="connsiteX13" fmla="*/ 52946 w 97371"/>
                <a:gd name="connsiteY13" fmla="*/ 64862 h 170952"/>
                <a:gd name="connsiteX14" fmla="*/ 55796 w 97371"/>
                <a:gd name="connsiteY14" fmla="*/ 70064 h 170952"/>
                <a:gd name="connsiteX15" fmla="*/ 68858 w 97371"/>
                <a:gd name="connsiteY15" fmla="*/ 110733 h 170952"/>
                <a:gd name="connsiteX16" fmla="*/ 37747 w 97371"/>
                <a:gd name="connsiteY16" fmla="*/ 165826 h 170952"/>
                <a:gd name="connsiteX17" fmla="*/ 14947 w 97371"/>
                <a:gd name="connsiteY17" fmla="*/ 137925 h 170952"/>
                <a:gd name="connsiteX18" fmla="*/ 55796 w 97371"/>
                <a:gd name="connsiteY18" fmla="*/ 70064 h 17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371" h="170952">
                  <a:moveTo>
                    <a:pt x="52946" y="64862"/>
                  </a:moveTo>
                  <a:cubicBezTo>
                    <a:pt x="23260" y="71955"/>
                    <a:pt x="223" y="102694"/>
                    <a:pt x="223" y="131304"/>
                  </a:cubicBezTo>
                  <a:cubicBezTo>
                    <a:pt x="223" y="154003"/>
                    <a:pt x="15422" y="171028"/>
                    <a:pt x="37747" y="171028"/>
                  </a:cubicBezTo>
                  <a:cubicBezTo>
                    <a:pt x="65533" y="171028"/>
                    <a:pt x="85245" y="133905"/>
                    <a:pt x="85245" y="101275"/>
                  </a:cubicBezTo>
                  <a:cubicBezTo>
                    <a:pt x="85245" y="79758"/>
                    <a:pt x="75745" y="67936"/>
                    <a:pt x="67671" y="57295"/>
                  </a:cubicBezTo>
                  <a:cubicBezTo>
                    <a:pt x="59121" y="46655"/>
                    <a:pt x="45109" y="28922"/>
                    <a:pt x="45109" y="18518"/>
                  </a:cubicBezTo>
                  <a:cubicBezTo>
                    <a:pt x="45109" y="13316"/>
                    <a:pt x="49859" y="7641"/>
                    <a:pt x="58171" y="7641"/>
                  </a:cubicBezTo>
                  <a:cubicBezTo>
                    <a:pt x="65296" y="7641"/>
                    <a:pt x="70046" y="10715"/>
                    <a:pt x="75033" y="14025"/>
                  </a:cubicBezTo>
                  <a:cubicBezTo>
                    <a:pt x="79783" y="16863"/>
                    <a:pt x="84533" y="19936"/>
                    <a:pt x="88095" y="19936"/>
                  </a:cubicBezTo>
                  <a:cubicBezTo>
                    <a:pt x="94032" y="19936"/>
                    <a:pt x="97595" y="14262"/>
                    <a:pt x="97595" y="10478"/>
                  </a:cubicBezTo>
                  <a:cubicBezTo>
                    <a:pt x="97595" y="5277"/>
                    <a:pt x="93795" y="4567"/>
                    <a:pt x="85245" y="2676"/>
                  </a:cubicBezTo>
                  <a:cubicBezTo>
                    <a:pt x="72896" y="75"/>
                    <a:pt x="69571" y="75"/>
                    <a:pt x="65771" y="75"/>
                  </a:cubicBezTo>
                  <a:cubicBezTo>
                    <a:pt x="47246" y="75"/>
                    <a:pt x="38697" y="10242"/>
                    <a:pt x="38697" y="24429"/>
                  </a:cubicBezTo>
                  <a:cubicBezTo>
                    <a:pt x="38697" y="37197"/>
                    <a:pt x="45584" y="50438"/>
                    <a:pt x="52946" y="64862"/>
                  </a:cubicBezTo>
                  <a:close/>
                  <a:moveTo>
                    <a:pt x="55796" y="70064"/>
                  </a:moveTo>
                  <a:cubicBezTo>
                    <a:pt x="61733" y="80940"/>
                    <a:pt x="68858" y="93709"/>
                    <a:pt x="68858" y="110733"/>
                  </a:cubicBezTo>
                  <a:cubicBezTo>
                    <a:pt x="68858" y="126339"/>
                    <a:pt x="59833" y="165826"/>
                    <a:pt x="37747" y="165826"/>
                  </a:cubicBezTo>
                  <a:cubicBezTo>
                    <a:pt x="24685" y="165826"/>
                    <a:pt x="14947" y="155895"/>
                    <a:pt x="14947" y="137925"/>
                  </a:cubicBezTo>
                  <a:cubicBezTo>
                    <a:pt x="14947" y="123028"/>
                    <a:pt x="23735" y="78576"/>
                    <a:pt x="55796" y="70064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E73679AD-879F-D122-9DA9-7F479B79DB6C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3664767" y="3934664"/>
              <a:ext cx="55098" cy="236449"/>
            </a:xfrm>
            <a:custGeom>
              <a:avLst/>
              <a:gdLst>
                <a:gd name="connsiteX0" fmla="*/ 55326 w 55098"/>
                <a:gd name="connsiteY0" fmla="*/ 234160 h 236449"/>
                <a:gd name="connsiteX1" fmla="*/ 51289 w 55098"/>
                <a:gd name="connsiteY1" fmla="*/ 228958 h 236449"/>
                <a:gd name="connsiteX2" fmla="*/ 14002 w 55098"/>
                <a:gd name="connsiteY2" fmla="*/ 118299 h 236449"/>
                <a:gd name="connsiteX3" fmla="*/ 52239 w 55098"/>
                <a:gd name="connsiteY3" fmla="*/ 6459 h 236449"/>
                <a:gd name="connsiteX4" fmla="*/ 55326 w 55098"/>
                <a:gd name="connsiteY4" fmla="*/ 2439 h 236449"/>
                <a:gd name="connsiteX5" fmla="*/ 52951 w 55098"/>
                <a:gd name="connsiteY5" fmla="*/ 75 h 236449"/>
                <a:gd name="connsiteX6" fmla="*/ 15190 w 55098"/>
                <a:gd name="connsiteY6" fmla="*/ 46182 h 236449"/>
                <a:gd name="connsiteX7" fmla="*/ 228 w 55098"/>
                <a:gd name="connsiteY7" fmla="*/ 118299 h 236449"/>
                <a:gd name="connsiteX8" fmla="*/ 15902 w 55098"/>
                <a:gd name="connsiteY8" fmla="*/ 192072 h 236449"/>
                <a:gd name="connsiteX9" fmla="*/ 52951 w 55098"/>
                <a:gd name="connsiteY9" fmla="*/ 236524 h 236449"/>
                <a:gd name="connsiteX10" fmla="*/ 55326 w 55098"/>
                <a:gd name="connsiteY10" fmla="*/ 234160 h 23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098" h="236449">
                  <a:moveTo>
                    <a:pt x="55326" y="234160"/>
                  </a:moveTo>
                  <a:cubicBezTo>
                    <a:pt x="55326" y="233450"/>
                    <a:pt x="55326" y="232977"/>
                    <a:pt x="51289" y="228958"/>
                  </a:cubicBezTo>
                  <a:cubicBezTo>
                    <a:pt x="21602" y="199165"/>
                    <a:pt x="14002" y="154476"/>
                    <a:pt x="14002" y="118299"/>
                  </a:cubicBezTo>
                  <a:cubicBezTo>
                    <a:pt x="14002" y="77157"/>
                    <a:pt x="23027" y="36015"/>
                    <a:pt x="52239" y="6459"/>
                  </a:cubicBezTo>
                  <a:cubicBezTo>
                    <a:pt x="55326" y="3621"/>
                    <a:pt x="55326" y="3149"/>
                    <a:pt x="55326" y="2439"/>
                  </a:cubicBezTo>
                  <a:cubicBezTo>
                    <a:pt x="55326" y="784"/>
                    <a:pt x="54376" y="75"/>
                    <a:pt x="52951" y="75"/>
                  </a:cubicBezTo>
                  <a:cubicBezTo>
                    <a:pt x="50576" y="75"/>
                    <a:pt x="29202" y="16153"/>
                    <a:pt x="15190" y="46182"/>
                  </a:cubicBezTo>
                  <a:cubicBezTo>
                    <a:pt x="3078" y="72192"/>
                    <a:pt x="228" y="98438"/>
                    <a:pt x="228" y="118299"/>
                  </a:cubicBezTo>
                  <a:cubicBezTo>
                    <a:pt x="228" y="136742"/>
                    <a:pt x="2840" y="165353"/>
                    <a:pt x="15902" y="192072"/>
                  </a:cubicBezTo>
                  <a:cubicBezTo>
                    <a:pt x="30152" y="221155"/>
                    <a:pt x="50576" y="236524"/>
                    <a:pt x="52951" y="236524"/>
                  </a:cubicBezTo>
                  <a:cubicBezTo>
                    <a:pt x="54376" y="236524"/>
                    <a:pt x="55326" y="235815"/>
                    <a:pt x="55326" y="234160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25AFE350-4D21-E123-3A30-ACBF4E7B1D60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3742876" y="3950506"/>
              <a:ext cx="199968" cy="161494"/>
            </a:xfrm>
            <a:custGeom>
              <a:avLst/>
              <a:gdLst>
                <a:gd name="connsiteX0" fmla="*/ 172176 w 199968"/>
                <a:gd name="connsiteY0" fmla="*/ 18281 h 161494"/>
                <a:gd name="connsiteX1" fmla="*/ 192126 w 199968"/>
                <a:gd name="connsiteY1" fmla="*/ 7405 h 161494"/>
                <a:gd name="connsiteX2" fmla="*/ 200200 w 199968"/>
                <a:gd name="connsiteY2" fmla="*/ 2676 h 161494"/>
                <a:gd name="connsiteX3" fmla="*/ 196875 w 199968"/>
                <a:gd name="connsiteY3" fmla="*/ 75 h 161494"/>
                <a:gd name="connsiteX4" fmla="*/ 166476 w 199968"/>
                <a:gd name="connsiteY4" fmla="*/ 784 h 161494"/>
                <a:gd name="connsiteX5" fmla="*/ 135840 w 199968"/>
                <a:gd name="connsiteY5" fmla="*/ 75 h 161494"/>
                <a:gd name="connsiteX6" fmla="*/ 131327 w 199968"/>
                <a:gd name="connsiteY6" fmla="*/ 4804 h 161494"/>
                <a:gd name="connsiteX7" fmla="*/ 137977 w 199968"/>
                <a:gd name="connsiteY7" fmla="*/ 7405 h 161494"/>
                <a:gd name="connsiteX8" fmla="*/ 147002 w 199968"/>
                <a:gd name="connsiteY8" fmla="*/ 7878 h 161494"/>
                <a:gd name="connsiteX9" fmla="*/ 153414 w 199968"/>
                <a:gd name="connsiteY9" fmla="*/ 11661 h 161494"/>
                <a:gd name="connsiteX10" fmla="*/ 152464 w 199968"/>
                <a:gd name="connsiteY10" fmla="*/ 16153 h 161494"/>
                <a:gd name="connsiteX11" fmla="*/ 138215 w 199968"/>
                <a:gd name="connsiteY11" fmla="*/ 73847 h 161494"/>
                <a:gd name="connsiteX12" fmla="*/ 65779 w 199968"/>
                <a:gd name="connsiteY12" fmla="*/ 73847 h 161494"/>
                <a:gd name="connsiteX13" fmla="*/ 79791 w 199968"/>
                <a:gd name="connsiteY13" fmla="*/ 18281 h 161494"/>
                <a:gd name="connsiteX14" fmla="*/ 99741 w 199968"/>
                <a:gd name="connsiteY14" fmla="*/ 7405 h 161494"/>
                <a:gd name="connsiteX15" fmla="*/ 107816 w 199968"/>
                <a:gd name="connsiteY15" fmla="*/ 2676 h 161494"/>
                <a:gd name="connsiteX16" fmla="*/ 104491 w 199968"/>
                <a:gd name="connsiteY16" fmla="*/ 75 h 161494"/>
                <a:gd name="connsiteX17" fmla="*/ 74092 w 199968"/>
                <a:gd name="connsiteY17" fmla="*/ 784 h 161494"/>
                <a:gd name="connsiteX18" fmla="*/ 43455 w 199968"/>
                <a:gd name="connsiteY18" fmla="*/ 75 h 161494"/>
                <a:gd name="connsiteX19" fmla="*/ 38943 w 199968"/>
                <a:gd name="connsiteY19" fmla="*/ 4804 h 161494"/>
                <a:gd name="connsiteX20" fmla="*/ 45593 w 199968"/>
                <a:gd name="connsiteY20" fmla="*/ 7405 h 161494"/>
                <a:gd name="connsiteX21" fmla="*/ 54617 w 199968"/>
                <a:gd name="connsiteY21" fmla="*/ 7878 h 161494"/>
                <a:gd name="connsiteX22" fmla="*/ 61030 w 199968"/>
                <a:gd name="connsiteY22" fmla="*/ 11661 h 161494"/>
                <a:gd name="connsiteX23" fmla="*/ 60080 w 199968"/>
                <a:gd name="connsiteY23" fmla="*/ 16153 h 161494"/>
                <a:gd name="connsiteX24" fmla="*/ 28256 w 199968"/>
                <a:gd name="connsiteY24" fmla="*/ 143127 h 161494"/>
                <a:gd name="connsiteX25" fmla="*/ 6644 w 199968"/>
                <a:gd name="connsiteY25" fmla="*/ 154240 h 161494"/>
                <a:gd name="connsiteX26" fmla="*/ 231 w 199968"/>
                <a:gd name="connsiteY26" fmla="*/ 158969 h 161494"/>
                <a:gd name="connsiteX27" fmla="*/ 3556 w 199968"/>
                <a:gd name="connsiteY27" fmla="*/ 161570 h 161494"/>
                <a:gd name="connsiteX28" fmla="*/ 33718 w 199968"/>
                <a:gd name="connsiteY28" fmla="*/ 160860 h 161494"/>
                <a:gd name="connsiteX29" fmla="*/ 48917 w 199968"/>
                <a:gd name="connsiteY29" fmla="*/ 161097 h 161494"/>
                <a:gd name="connsiteX30" fmla="*/ 64354 w 199968"/>
                <a:gd name="connsiteY30" fmla="*/ 161570 h 161494"/>
                <a:gd name="connsiteX31" fmla="*/ 69104 w 199968"/>
                <a:gd name="connsiteY31" fmla="*/ 156841 h 161494"/>
                <a:gd name="connsiteX32" fmla="*/ 62455 w 199968"/>
                <a:gd name="connsiteY32" fmla="*/ 154240 h 161494"/>
                <a:gd name="connsiteX33" fmla="*/ 47018 w 199968"/>
                <a:gd name="connsiteY33" fmla="*/ 149984 h 161494"/>
                <a:gd name="connsiteX34" fmla="*/ 47730 w 199968"/>
                <a:gd name="connsiteY34" fmla="*/ 145964 h 161494"/>
                <a:gd name="connsiteX35" fmla="*/ 63880 w 199968"/>
                <a:gd name="connsiteY35" fmla="*/ 81177 h 161494"/>
                <a:gd name="connsiteX36" fmla="*/ 136315 w 199968"/>
                <a:gd name="connsiteY36" fmla="*/ 81177 h 161494"/>
                <a:gd name="connsiteX37" fmla="*/ 119928 w 199968"/>
                <a:gd name="connsiteY37" fmla="*/ 146437 h 161494"/>
                <a:gd name="connsiteX38" fmla="*/ 98316 w 199968"/>
                <a:gd name="connsiteY38" fmla="*/ 154240 h 161494"/>
                <a:gd name="connsiteX39" fmla="*/ 92616 w 199968"/>
                <a:gd name="connsiteY39" fmla="*/ 158969 h 161494"/>
                <a:gd name="connsiteX40" fmla="*/ 95941 w 199968"/>
                <a:gd name="connsiteY40" fmla="*/ 161570 h 161494"/>
                <a:gd name="connsiteX41" fmla="*/ 126103 w 199968"/>
                <a:gd name="connsiteY41" fmla="*/ 160860 h 161494"/>
                <a:gd name="connsiteX42" fmla="*/ 141302 w 199968"/>
                <a:gd name="connsiteY42" fmla="*/ 161097 h 161494"/>
                <a:gd name="connsiteX43" fmla="*/ 156739 w 199968"/>
                <a:gd name="connsiteY43" fmla="*/ 161570 h 161494"/>
                <a:gd name="connsiteX44" fmla="*/ 161489 w 199968"/>
                <a:gd name="connsiteY44" fmla="*/ 156841 h 161494"/>
                <a:gd name="connsiteX45" fmla="*/ 154839 w 199968"/>
                <a:gd name="connsiteY45" fmla="*/ 154240 h 161494"/>
                <a:gd name="connsiteX46" fmla="*/ 139402 w 199968"/>
                <a:gd name="connsiteY46" fmla="*/ 149984 h 161494"/>
                <a:gd name="connsiteX47" fmla="*/ 140115 w 199968"/>
                <a:gd name="connsiteY47" fmla="*/ 145964 h 161494"/>
                <a:gd name="connsiteX48" fmla="*/ 172176 w 199968"/>
                <a:gd name="connsiteY48" fmla="*/ 18281 h 16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9968" h="161494">
                  <a:moveTo>
                    <a:pt x="172176" y="18281"/>
                  </a:moveTo>
                  <a:cubicBezTo>
                    <a:pt x="174314" y="9769"/>
                    <a:pt x="174789" y="7405"/>
                    <a:pt x="192126" y="7405"/>
                  </a:cubicBezTo>
                  <a:cubicBezTo>
                    <a:pt x="198300" y="7405"/>
                    <a:pt x="200200" y="7405"/>
                    <a:pt x="200200" y="2676"/>
                  </a:cubicBezTo>
                  <a:cubicBezTo>
                    <a:pt x="200200" y="75"/>
                    <a:pt x="197588" y="75"/>
                    <a:pt x="196875" y="75"/>
                  </a:cubicBezTo>
                  <a:cubicBezTo>
                    <a:pt x="190226" y="75"/>
                    <a:pt x="173126" y="784"/>
                    <a:pt x="166476" y="784"/>
                  </a:cubicBezTo>
                  <a:cubicBezTo>
                    <a:pt x="159589" y="784"/>
                    <a:pt x="142727" y="75"/>
                    <a:pt x="135840" y="75"/>
                  </a:cubicBezTo>
                  <a:cubicBezTo>
                    <a:pt x="133940" y="75"/>
                    <a:pt x="131327" y="75"/>
                    <a:pt x="131327" y="4804"/>
                  </a:cubicBezTo>
                  <a:cubicBezTo>
                    <a:pt x="131327" y="7405"/>
                    <a:pt x="133465" y="7405"/>
                    <a:pt x="137977" y="7405"/>
                  </a:cubicBezTo>
                  <a:cubicBezTo>
                    <a:pt x="138452" y="7405"/>
                    <a:pt x="142965" y="7405"/>
                    <a:pt x="147002" y="7878"/>
                  </a:cubicBezTo>
                  <a:cubicBezTo>
                    <a:pt x="151277" y="8350"/>
                    <a:pt x="153414" y="8587"/>
                    <a:pt x="153414" y="11661"/>
                  </a:cubicBezTo>
                  <a:cubicBezTo>
                    <a:pt x="153414" y="12607"/>
                    <a:pt x="153177" y="13079"/>
                    <a:pt x="152464" y="16153"/>
                  </a:cubicBezTo>
                  <a:lnTo>
                    <a:pt x="138215" y="73847"/>
                  </a:lnTo>
                  <a:lnTo>
                    <a:pt x="65779" y="73847"/>
                  </a:lnTo>
                  <a:lnTo>
                    <a:pt x="79791" y="18281"/>
                  </a:lnTo>
                  <a:cubicBezTo>
                    <a:pt x="81929" y="9769"/>
                    <a:pt x="82641" y="7405"/>
                    <a:pt x="99741" y="7405"/>
                  </a:cubicBezTo>
                  <a:cubicBezTo>
                    <a:pt x="105916" y="7405"/>
                    <a:pt x="107816" y="7405"/>
                    <a:pt x="107816" y="2676"/>
                  </a:cubicBezTo>
                  <a:cubicBezTo>
                    <a:pt x="107816" y="75"/>
                    <a:pt x="105203" y="75"/>
                    <a:pt x="104491" y="75"/>
                  </a:cubicBezTo>
                  <a:cubicBezTo>
                    <a:pt x="97841" y="75"/>
                    <a:pt x="80741" y="784"/>
                    <a:pt x="74092" y="784"/>
                  </a:cubicBezTo>
                  <a:cubicBezTo>
                    <a:pt x="67204" y="784"/>
                    <a:pt x="50342" y="75"/>
                    <a:pt x="43455" y="75"/>
                  </a:cubicBezTo>
                  <a:cubicBezTo>
                    <a:pt x="41555" y="75"/>
                    <a:pt x="38943" y="75"/>
                    <a:pt x="38943" y="4804"/>
                  </a:cubicBezTo>
                  <a:cubicBezTo>
                    <a:pt x="38943" y="7405"/>
                    <a:pt x="41080" y="7405"/>
                    <a:pt x="45593" y="7405"/>
                  </a:cubicBezTo>
                  <a:cubicBezTo>
                    <a:pt x="46068" y="7405"/>
                    <a:pt x="50580" y="7405"/>
                    <a:pt x="54617" y="7878"/>
                  </a:cubicBezTo>
                  <a:cubicBezTo>
                    <a:pt x="58892" y="8350"/>
                    <a:pt x="61030" y="8587"/>
                    <a:pt x="61030" y="11661"/>
                  </a:cubicBezTo>
                  <a:cubicBezTo>
                    <a:pt x="61030" y="12607"/>
                    <a:pt x="60792" y="13316"/>
                    <a:pt x="60080" y="16153"/>
                  </a:cubicBezTo>
                  <a:lnTo>
                    <a:pt x="28256" y="143127"/>
                  </a:lnTo>
                  <a:cubicBezTo>
                    <a:pt x="25881" y="152348"/>
                    <a:pt x="25406" y="154240"/>
                    <a:pt x="6644" y="154240"/>
                  </a:cubicBezTo>
                  <a:cubicBezTo>
                    <a:pt x="2369" y="154240"/>
                    <a:pt x="231" y="154240"/>
                    <a:pt x="231" y="158969"/>
                  </a:cubicBezTo>
                  <a:cubicBezTo>
                    <a:pt x="231" y="161570"/>
                    <a:pt x="3081" y="161570"/>
                    <a:pt x="3556" y="161570"/>
                  </a:cubicBezTo>
                  <a:cubicBezTo>
                    <a:pt x="10206" y="161570"/>
                    <a:pt x="27068" y="160860"/>
                    <a:pt x="33718" y="160860"/>
                  </a:cubicBezTo>
                  <a:cubicBezTo>
                    <a:pt x="38705" y="160860"/>
                    <a:pt x="43930" y="161097"/>
                    <a:pt x="48917" y="161097"/>
                  </a:cubicBezTo>
                  <a:cubicBezTo>
                    <a:pt x="54142" y="161097"/>
                    <a:pt x="59367" y="161570"/>
                    <a:pt x="64354" y="161570"/>
                  </a:cubicBezTo>
                  <a:cubicBezTo>
                    <a:pt x="66254" y="161570"/>
                    <a:pt x="69104" y="161570"/>
                    <a:pt x="69104" y="156841"/>
                  </a:cubicBezTo>
                  <a:cubicBezTo>
                    <a:pt x="69104" y="154240"/>
                    <a:pt x="66967" y="154240"/>
                    <a:pt x="62455" y="154240"/>
                  </a:cubicBezTo>
                  <a:cubicBezTo>
                    <a:pt x="53667" y="154240"/>
                    <a:pt x="47018" y="154240"/>
                    <a:pt x="47018" y="149984"/>
                  </a:cubicBezTo>
                  <a:cubicBezTo>
                    <a:pt x="47018" y="148565"/>
                    <a:pt x="47492" y="147383"/>
                    <a:pt x="47730" y="145964"/>
                  </a:cubicBezTo>
                  <a:lnTo>
                    <a:pt x="63880" y="81177"/>
                  </a:lnTo>
                  <a:lnTo>
                    <a:pt x="136315" y="81177"/>
                  </a:lnTo>
                  <a:cubicBezTo>
                    <a:pt x="126340" y="120427"/>
                    <a:pt x="120878" y="142890"/>
                    <a:pt x="119928" y="146437"/>
                  </a:cubicBezTo>
                  <a:cubicBezTo>
                    <a:pt x="117553" y="154003"/>
                    <a:pt x="113040" y="154240"/>
                    <a:pt x="98316" y="154240"/>
                  </a:cubicBezTo>
                  <a:cubicBezTo>
                    <a:pt x="94754" y="154240"/>
                    <a:pt x="92616" y="154240"/>
                    <a:pt x="92616" y="158969"/>
                  </a:cubicBezTo>
                  <a:cubicBezTo>
                    <a:pt x="92616" y="161570"/>
                    <a:pt x="95466" y="161570"/>
                    <a:pt x="95941" y="161570"/>
                  </a:cubicBezTo>
                  <a:cubicBezTo>
                    <a:pt x="102591" y="161570"/>
                    <a:pt x="119453" y="160860"/>
                    <a:pt x="126103" y="160860"/>
                  </a:cubicBezTo>
                  <a:cubicBezTo>
                    <a:pt x="131090" y="160860"/>
                    <a:pt x="136315" y="161097"/>
                    <a:pt x="141302" y="161097"/>
                  </a:cubicBezTo>
                  <a:cubicBezTo>
                    <a:pt x="146527" y="161097"/>
                    <a:pt x="151752" y="161570"/>
                    <a:pt x="156739" y="161570"/>
                  </a:cubicBezTo>
                  <a:cubicBezTo>
                    <a:pt x="158639" y="161570"/>
                    <a:pt x="161489" y="161570"/>
                    <a:pt x="161489" y="156841"/>
                  </a:cubicBezTo>
                  <a:cubicBezTo>
                    <a:pt x="161489" y="154240"/>
                    <a:pt x="159352" y="154240"/>
                    <a:pt x="154839" y="154240"/>
                  </a:cubicBezTo>
                  <a:cubicBezTo>
                    <a:pt x="146052" y="154240"/>
                    <a:pt x="139402" y="154240"/>
                    <a:pt x="139402" y="149984"/>
                  </a:cubicBezTo>
                  <a:cubicBezTo>
                    <a:pt x="139402" y="148565"/>
                    <a:pt x="139877" y="147383"/>
                    <a:pt x="140115" y="145964"/>
                  </a:cubicBezTo>
                  <a:lnTo>
                    <a:pt x="172176" y="18281"/>
                  </a:ln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8B7C0E6B-8148-DEFE-763A-96BFB9EF0B99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3963862" y="3934664"/>
              <a:ext cx="55098" cy="236449"/>
            </a:xfrm>
            <a:custGeom>
              <a:avLst/>
              <a:gdLst>
                <a:gd name="connsiteX0" fmla="*/ 55339 w 55098"/>
                <a:gd name="connsiteY0" fmla="*/ 118299 h 236449"/>
                <a:gd name="connsiteX1" fmla="*/ 39664 w 55098"/>
                <a:gd name="connsiteY1" fmla="*/ 44527 h 236449"/>
                <a:gd name="connsiteX2" fmla="*/ 2616 w 55098"/>
                <a:gd name="connsiteY2" fmla="*/ 75 h 236449"/>
                <a:gd name="connsiteX3" fmla="*/ 241 w 55098"/>
                <a:gd name="connsiteY3" fmla="*/ 2439 h 236449"/>
                <a:gd name="connsiteX4" fmla="*/ 4753 w 55098"/>
                <a:gd name="connsiteY4" fmla="*/ 7878 h 236449"/>
                <a:gd name="connsiteX5" fmla="*/ 41564 w 55098"/>
                <a:gd name="connsiteY5" fmla="*/ 118299 h 236449"/>
                <a:gd name="connsiteX6" fmla="*/ 3328 w 55098"/>
                <a:gd name="connsiteY6" fmla="*/ 230140 h 236449"/>
                <a:gd name="connsiteX7" fmla="*/ 241 w 55098"/>
                <a:gd name="connsiteY7" fmla="*/ 234160 h 236449"/>
                <a:gd name="connsiteX8" fmla="*/ 2616 w 55098"/>
                <a:gd name="connsiteY8" fmla="*/ 236524 h 236449"/>
                <a:gd name="connsiteX9" fmla="*/ 40377 w 55098"/>
                <a:gd name="connsiteY9" fmla="*/ 190416 h 236449"/>
                <a:gd name="connsiteX10" fmla="*/ 55339 w 55098"/>
                <a:gd name="connsiteY10" fmla="*/ 118299 h 23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098" h="236449">
                  <a:moveTo>
                    <a:pt x="55339" y="118299"/>
                  </a:moveTo>
                  <a:cubicBezTo>
                    <a:pt x="55339" y="99856"/>
                    <a:pt x="52726" y="71246"/>
                    <a:pt x="39664" y="44527"/>
                  </a:cubicBezTo>
                  <a:cubicBezTo>
                    <a:pt x="25415" y="15444"/>
                    <a:pt x="4990" y="75"/>
                    <a:pt x="2616" y="75"/>
                  </a:cubicBezTo>
                  <a:cubicBezTo>
                    <a:pt x="1191" y="75"/>
                    <a:pt x="241" y="1021"/>
                    <a:pt x="241" y="2439"/>
                  </a:cubicBezTo>
                  <a:cubicBezTo>
                    <a:pt x="241" y="3149"/>
                    <a:pt x="241" y="3621"/>
                    <a:pt x="4753" y="7878"/>
                  </a:cubicBezTo>
                  <a:cubicBezTo>
                    <a:pt x="28027" y="31286"/>
                    <a:pt x="41564" y="68881"/>
                    <a:pt x="41564" y="118299"/>
                  </a:cubicBezTo>
                  <a:cubicBezTo>
                    <a:pt x="41564" y="158732"/>
                    <a:pt x="32777" y="200347"/>
                    <a:pt x="3328" y="230140"/>
                  </a:cubicBezTo>
                  <a:cubicBezTo>
                    <a:pt x="241" y="232977"/>
                    <a:pt x="241" y="233450"/>
                    <a:pt x="241" y="234160"/>
                  </a:cubicBezTo>
                  <a:cubicBezTo>
                    <a:pt x="241" y="235578"/>
                    <a:pt x="1191" y="236524"/>
                    <a:pt x="2616" y="236524"/>
                  </a:cubicBezTo>
                  <a:cubicBezTo>
                    <a:pt x="4990" y="236524"/>
                    <a:pt x="26365" y="220445"/>
                    <a:pt x="40377" y="190416"/>
                  </a:cubicBezTo>
                  <a:cubicBezTo>
                    <a:pt x="52489" y="164407"/>
                    <a:pt x="55339" y="138161"/>
                    <a:pt x="55339" y="118299"/>
                  </a:cubicBezTo>
                  <a:close/>
                </a:path>
              </a:pathLst>
            </a:custGeom>
            <a:solidFill>
              <a:srgbClr val="000000"/>
            </a:solidFill>
            <a:ln w="238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51" name="Groupe 250">
            <a:extLst>
              <a:ext uri="{FF2B5EF4-FFF2-40B4-BE49-F238E27FC236}">
                <a16:creationId xmlns:a16="http://schemas.microsoft.com/office/drawing/2014/main" id="{253E1C93-A8CE-7DFB-38C4-8D37A76AA07D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7734300" y="3479800"/>
            <a:ext cx="409331" cy="233903"/>
            <a:chOff x="14357790" y="5472843"/>
            <a:chExt cx="394319" cy="238563"/>
          </a:xfrm>
        </p:grpSpPr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E5CF616F-C6D8-2A9E-DDDF-03F290815F38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4461522" y="5472843"/>
              <a:ext cx="31167" cy="30876"/>
            </a:xfrm>
            <a:custGeom>
              <a:avLst/>
              <a:gdLst>
                <a:gd name="connsiteX0" fmla="*/ 31397 w 31167"/>
                <a:gd name="connsiteY0" fmla="*/ 15513 h 30876"/>
                <a:gd name="connsiteX1" fmla="*/ 15959 w 31167"/>
                <a:gd name="connsiteY1" fmla="*/ 75 h 30876"/>
                <a:gd name="connsiteX2" fmla="*/ 229 w 31167"/>
                <a:gd name="connsiteY2" fmla="*/ 15513 h 30876"/>
                <a:gd name="connsiteX3" fmla="*/ 15667 w 31167"/>
                <a:gd name="connsiteY3" fmla="*/ 30951 h 30876"/>
                <a:gd name="connsiteX4" fmla="*/ 31397 w 31167"/>
                <a:gd name="connsiteY4" fmla="*/ 15513 h 3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67" h="30876">
                  <a:moveTo>
                    <a:pt x="31397" y="15513"/>
                  </a:moveTo>
                  <a:cubicBezTo>
                    <a:pt x="31397" y="7648"/>
                    <a:pt x="24697" y="75"/>
                    <a:pt x="15959" y="75"/>
                  </a:cubicBezTo>
                  <a:cubicBezTo>
                    <a:pt x="6055" y="75"/>
                    <a:pt x="229" y="8231"/>
                    <a:pt x="229" y="15513"/>
                  </a:cubicBezTo>
                  <a:cubicBezTo>
                    <a:pt x="229" y="23378"/>
                    <a:pt x="6929" y="30951"/>
                    <a:pt x="15667" y="30951"/>
                  </a:cubicBezTo>
                  <a:cubicBezTo>
                    <a:pt x="25571" y="30951"/>
                    <a:pt x="31397" y="22795"/>
                    <a:pt x="31397" y="15513"/>
                  </a:cubicBezTo>
                  <a:close/>
                </a:path>
              </a:pathLst>
            </a:custGeom>
            <a:solidFill>
              <a:srgbClr val="1A1AFF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E7A7A947-4F88-3B05-638C-4BF5214A1DDF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4357790" y="5538965"/>
              <a:ext cx="238564" cy="131952"/>
            </a:xfrm>
            <a:custGeom>
              <a:avLst/>
              <a:gdLst>
                <a:gd name="connsiteX0" fmla="*/ 17412 w 238564"/>
                <a:gd name="connsiteY0" fmla="*/ 111637 h 131952"/>
                <a:gd name="connsiteX1" fmla="*/ 14791 w 238564"/>
                <a:gd name="connsiteY1" fmla="*/ 124163 h 131952"/>
                <a:gd name="connsiteX2" fmla="*/ 23238 w 238564"/>
                <a:gd name="connsiteY2" fmla="*/ 132027 h 131952"/>
                <a:gd name="connsiteX3" fmla="*/ 34016 w 238564"/>
                <a:gd name="connsiteY3" fmla="*/ 123871 h 131952"/>
                <a:gd name="connsiteX4" fmla="*/ 39550 w 238564"/>
                <a:gd name="connsiteY4" fmla="*/ 102316 h 131952"/>
                <a:gd name="connsiteX5" fmla="*/ 45958 w 238564"/>
                <a:gd name="connsiteY5" fmla="*/ 76100 h 131952"/>
                <a:gd name="connsiteX6" fmla="*/ 50910 w 238564"/>
                <a:gd name="connsiteY6" fmla="*/ 56584 h 131952"/>
                <a:gd name="connsiteX7" fmla="*/ 54697 w 238564"/>
                <a:gd name="connsiteY7" fmla="*/ 42020 h 131952"/>
                <a:gd name="connsiteX8" fmla="*/ 102177 w 238564"/>
                <a:gd name="connsiteY8" fmla="*/ 6483 h 131952"/>
                <a:gd name="connsiteX9" fmla="*/ 117906 w 238564"/>
                <a:gd name="connsiteY9" fmla="*/ 26873 h 131952"/>
                <a:gd name="connsiteX10" fmla="*/ 113537 w 238564"/>
                <a:gd name="connsiteY10" fmla="*/ 51050 h 131952"/>
                <a:gd name="connsiteX11" fmla="*/ 105381 w 238564"/>
                <a:gd name="connsiteY11" fmla="*/ 84839 h 131952"/>
                <a:gd name="connsiteX12" fmla="*/ 99555 w 238564"/>
                <a:gd name="connsiteY12" fmla="*/ 106977 h 131952"/>
                <a:gd name="connsiteX13" fmla="*/ 95768 w 238564"/>
                <a:gd name="connsiteY13" fmla="*/ 124163 h 131952"/>
                <a:gd name="connsiteX14" fmla="*/ 104216 w 238564"/>
                <a:gd name="connsiteY14" fmla="*/ 132027 h 131952"/>
                <a:gd name="connsiteX15" fmla="*/ 117324 w 238564"/>
                <a:gd name="connsiteY15" fmla="*/ 115424 h 131952"/>
                <a:gd name="connsiteX16" fmla="*/ 134801 w 238564"/>
                <a:gd name="connsiteY16" fmla="*/ 45224 h 131952"/>
                <a:gd name="connsiteX17" fmla="*/ 182863 w 238564"/>
                <a:gd name="connsiteY17" fmla="*/ 6483 h 131952"/>
                <a:gd name="connsiteX18" fmla="*/ 198593 w 238564"/>
                <a:gd name="connsiteY18" fmla="*/ 26873 h 131952"/>
                <a:gd name="connsiteX19" fmla="*/ 180533 w 238564"/>
                <a:gd name="connsiteY19" fmla="*/ 92121 h 131952"/>
                <a:gd name="connsiteX20" fmla="*/ 176746 w 238564"/>
                <a:gd name="connsiteY20" fmla="*/ 108142 h 131952"/>
                <a:gd name="connsiteX21" fmla="*/ 200632 w 238564"/>
                <a:gd name="connsiteY21" fmla="*/ 132027 h 131952"/>
                <a:gd name="connsiteX22" fmla="*/ 238790 w 238564"/>
                <a:gd name="connsiteY22" fmla="*/ 87169 h 131952"/>
                <a:gd name="connsiteX23" fmla="*/ 235295 w 238564"/>
                <a:gd name="connsiteY23" fmla="*/ 84257 h 131952"/>
                <a:gd name="connsiteX24" fmla="*/ 230926 w 238564"/>
                <a:gd name="connsiteY24" fmla="*/ 89500 h 131952"/>
                <a:gd name="connsiteX25" fmla="*/ 201214 w 238564"/>
                <a:gd name="connsiteY25" fmla="*/ 125619 h 131952"/>
                <a:gd name="connsiteX26" fmla="*/ 194223 w 238564"/>
                <a:gd name="connsiteY26" fmla="*/ 116007 h 131952"/>
                <a:gd name="connsiteX27" fmla="*/ 199467 w 238564"/>
                <a:gd name="connsiteY27" fmla="*/ 95325 h 131952"/>
                <a:gd name="connsiteX28" fmla="*/ 217235 w 238564"/>
                <a:gd name="connsiteY28" fmla="*/ 31242 h 131952"/>
                <a:gd name="connsiteX29" fmla="*/ 183737 w 238564"/>
                <a:gd name="connsiteY29" fmla="*/ 75 h 131952"/>
                <a:gd name="connsiteX30" fmla="*/ 136257 w 238564"/>
                <a:gd name="connsiteY30" fmla="*/ 28330 h 131952"/>
                <a:gd name="connsiteX31" fmla="*/ 126936 w 238564"/>
                <a:gd name="connsiteY31" fmla="*/ 7648 h 131952"/>
                <a:gd name="connsiteX32" fmla="*/ 103051 w 238564"/>
                <a:gd name="connsiteY32" fmla="*/ 75 h 131952"/>
                <a:gd name="connsiteX33" fmla="*/ 57610 w 238564"/>
                <a:gd name="connsiteY33" fmla="*/ 25417 h 131952"/>
                <a:gd name="connsiteX34" fmla="*/ 30811 w 238564"/>
                <a:gd name="connsiteY34" fmla="*/ 75 h 131952"/>
                <a:gd name="connsiteX35" fmla="*/ 9256 w 238564"/>
                <a:gd name="connsiteY35" fmla="*/ 16678 h 131952"/>
                <a:gd name="connsiteX36" fmla="*/ 226 w 238564"/>
                <a:gd name="connsiteY36" fmla="*/ 44933 h 131952"/>
                <a:gd name="connsiteX37" fmla="*/ 3722 w 238564"/>
                <a:gd name="connsiteY37" fmla="*/ 47846 h 131952"/>
                <a:gd name="connsiteX38" fmla="*/ 8674 w 238564"/>
                <a:gd name="connsiteY38" fmla="*/ 41146 h 131952"/>
                <a:gd name="connsiteX39" fmla="*/ 29938 w 238564"/>
                <a:gd name="connsiteY39" fmla="*/ 6483 h 131952"/>
                <a:gd name="connsiteX40" fmla="*/ 38967 w 238564"/>
                <a:gd name="connsiteY40" fmla="*/ 19882 h 131952"/>
                <a:gd name="connsiteX41" fmla="*/ 34307 w 238564"/>
                <a:gd name="connsiteY41" fmla="*/ 44350 h 131952"/>
                <a:gd name="connsiteX42" fmla="*/ 17412 w 238564"/>
                <a:gd name="connsiteY42" fmla="*/ 111637 h 13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38564" h="131952">
                  <a:moveTo>
                    <a:pt x="17412" y="111637"/>
                  </a:moveTo>
                  <a:cubicBezTo>
                    <a:pt x="16538" y="116007"/>
                    <a:pt x="14791" y="122706"/>
                    <a:pt x="14791" y="124163"/>
                  </a:cubicBezTo>
                  <a:cubicBezTo>
                    <a:pt x="14791" y="129406"/>
                    <a:pt x="18869" y="132027"/>
                    <a:pt x="23238" y="132027"/>
                  </a:cubicBezTo>
                  <a:cubicBezTo>
                    <a:pt x="26733" y="132027"/>
                    <a:pt x="31977" y="129697"/>
                    <a:pt x="34016" y="123871"/>
                  </a:cubicBezTo>
                  <a:cubicBezTo>
                    <a:pt x="34307" y="123289"/>
                    <a:pt x="37802" y="109598"/>
                    <a:pt x="39550" y="102316"/>
                  </a:cubicBezTo>
                  <a:lnTo>
                    <a:pt x="45958" y="76100"/>
                  </a:lnTo>
                  <a:cubicBezTo>
                    <a:pt x="47706" y="69692"/>
                    <a:pt x="49454" y="63284"/>
                    <a:pt x="50910" y="56584"/>
                  </a:cubicBezTo>
                  <a:cubicBezTo>
                    <a:pt x="52075" y="51632"/>
                    <a:pt x="54406" y="43185"/>
                    <a:pt x="54697" y="42020"/>
                  </a:cubicBezTo>
                  <a:cubicBezTo>
                    <a:pt x="59066" y="32990"/>
                    <a:pt x="74504" y="6483"/>
                    <a:pt x="102177" y="6483"/>
                  </a:cubicBezTo>
                  <a:cubicBezTo>
                    <a:pt x="115285" y="6483"/>
                    <a:pt x="117906" y="17261"/>
                    <a:pt x="117906" y="26873"/>
                  </a:cubicBezTo>
                  <a:cubicBezTo>
                    <a:pt x="117906" y="34155"/>
                    <a:pt x="115867" y="42311"/>
                    <a:pt x="113537" y="51050"/>
                  </a:cubicBezTo>
                  <a:lnTo>
                    <a:pt x="105381" y="84839"/>
                  </a:lnTo>
                  <a:lnTo>
                    <a:pt x="99555" y="106977"/>
                  </a:lnTo>
                  <a:cubicBezTo>
                    <a:pt x="98390" y="112803"/>
                    <a:pt x="95768" y="122706"/>
                    <a:pt x="95768" y="124163"/>
                  </a:cubicBezTo>
                  <a:cubicBezTo>
                    <a:pt x="95768" y="129406"/>
                    <a:pt x="99846" y="132027"/>
                    <a:pt x="104216" y="132027"/>
                  </a:cubicBezTo>
                  <a:cubicBezTo>
                    <a:pt x="113246" y="132027"/>
                    <a:pt x="114993" y="124745"/>
                    <a:pt x="117324" y="115424"/>
                  </a:cubicBezTo>
                  <a:cubicBezTo>
                    <a:pt x="121402" y="99112"/>
                    <a:pt x="132179" y="56584"/>
                    <a:pt x="134801" y="45224"/>
                  </a:cubicBezTo>
                  <a:cubicBezTo>
                    <a:pt x="135675" y="41437"/>
                    <a:pt x="151113" y="6483"/>
                    <a:pt x="182863" y="6483"/>
                  </a:cubicBezTo>
                  <a:cubicBezTo>
                    <a:pt x="195389" y="6483"/>
                    <a:pt x="198593" y="16387"/>
                    <a:pt x="198593" y="26873"/>
                  </a:cubicBezTo>
                  <a:cubicBezTo>
                    <a:pt x="198593" y="43476"/>
                    <a:pt x="186359" y="76683"/>
                    <a:pt x="180533" y="92121"/>
                  </a:cubicBezTo>
                  <a:cubicBezTo>
                    <a:pt x="177911" y="99112"/>
                    <a:pt x="176746" y="102316"/>
                    <a:pt x="176746" y="108142"/>
                  </a:cubicBezTo>
                  <a:cubicBezTo>
                    <a:pt x="176746" y="121832"/>
                    <a:pt x="186941" y="132027"/>
                    <a:pt x="200632" y="132027"/>
                  </a:cubicBezTo>
                  <a:cubicBezTo>
                    <a:pt x="228013" y="132027"/>
                    <a:pt x="238790" y="89500"/>
                    <a:pt x="238790" y="87169"/>
                  </a:cubicBezTo>
                  <a:cubicBezTo>
                    <a:pt x="238790" y="84257"/>
                    <a:pt x="236169" y="84257"/>
                    <a:pt x="235295" y="84257"/>
                  </a:cubicBezTo>
                  <a:cubicBezTo>
                    <a:pt x="232382" y="84257"/>
                    <a:pt x="232382" y="85130"/>
                    <a:pt x="230926" y="89500"/>
                  </a:cubicBezTo>
                  <a:cubicBezTo>
                    <a:pt x="226556" y="104938"/>
                    <a:pt x="217235" y="125619"/>
                    <a:pt x="201214" y="125619"/>
                  </a:cubicBezTo>
                  <a:cubicBezTo>
                    <a:pt x="196262" y="125619"/>
                    <a:pt x="194223" y="122706"/>
                    <a:pt x="194223" y="116007"/>
                  </a:cubicBezTo>
                  <a:cubicBezTo>
                    <a:pt x="194223" y="108725"/>
                    <a:pt x="196845" y="101734"/>
                    <a:pt x="199467" y="95325"/>
                  </a:cubicBezTo>
                  <a:cubicBezTo>
                    <a:pt x="205001" y="80178"/>
                    <a:pt x="217235" y="47846"/>
                    <a:pt x="217235" y="31242"/>
                  </a:cubicBezTo>
                  <a:cubicBezTo>
                    <a:pt x="217235" y="12309"/>
                    <a:pt x="205584" y="75"/>
                    <a:pt x="183737" y="75"/>
                  </a:cubicBezTo>
                  <a:cubicBezTo>
                    <a:pt x="161891" y="75"/>
                    <a:pt x="147035" y="12891"/>
                    <a:pt x="136257" y="28330"/>
                  </a:cubicBezTo>
                  <a:cubicBezTo>
                    <a:pt x="135966" y="24543"/>
                    <a:pt x="135092" y="14639"/>
                    <a:pt x="126936" y="7648"/>
                  </a:cubicBezTo>
                  <a:cubicBezTo>
                    <a:pt x="119654" y="1531"/>
                    <a:pt x="110333" y="75"/>
                    <a:pt x="103051" y="75"/>
                  </a:cubicBezTo>
                  <a:cubicBezTo>
                    <a:pt x="76835" y="75"/>
                    <a:pt x="62562" y="18717"/>
                    <a:pt x="57610" y="25417"/>
                  </a:cubicBezTo>
                  <a:cubicBezTo>
                    <a:pt x="56153" y="8813"/>
                    <a:pt x="43919" y="75"/>
                    <a:pt x="30811" y="75"/>
                  </a:cubicBezTo>
                  <a:cubicBezTo>
                    <a:pt x="17412" y="75"/>
                    <a:pt x="11878" y="11435"/>
                    <a:pt x="9256" y="16678"/>
                  </a:cubicBezTo>
                  <a:cubicBezTo>
                    <a:pt x="4013" y="26873"/>
                    <a:pt x="226" y="44059"/>
                    <a:pt x="226" y="44933"/>
                  </a:cubicBezTo>
                  <a:cubicBezTo>
                    <a:pt x="226" y="47846"/>
                    <a:pt x="3139" y="47846"/>
                    <a:pt x="3722" y="47846"/>
                  </a:cubicBezTo>
                  <a:cubicBezTo>
                    <a:pt x="6635" y="47846"/>
                    <a:pt x="6926" y="47554"/>
                    <a:pt x="8674" y="41146"/>
                  </a:cubicBezTo>
                  <a:cubicBezTo>
                    <a:pt x="13625" y="20465"/>
                    <a:pt x="19451" y="6483"/>
                    <a:pt x="29938" y="6483"/>
                  </a:cubicBezTo>
                  <a:cubicBezTo>
                    <a:pt x="34598" y="6483"/>
                    <a:pt x="38967" y="8813"/>
                    <a:pt x="38967" y="19882"/>
                  </a:cubicBezTo>
                  <a:cubicBezTo>
                    <a:pt x="38967" y="25999"/>
                    <a:pt x="38094" y="29203"/>
                    <a:pt x="34307" y="44350"/>
                  </a:cubicBezTo>
                  <a:lnTo>
                    <a:pt x="17412" y="111637"/>
                  </a:lnTo>
                  <a:close/>
                </a:path>
              </a:pathLst>
            </a:custGeom>
            <a:solidFill>
              <a:srgbClr val="1A1AFF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155D0FB1-374C-F5A4-E47F-3E0D3755F415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4619166" y="5572142"/>
              <a:ext cx="132943" cy="139264"/>
            </a:xfrm>
            <a:custGeom>
              <a:avLst/>
              <a:gdLst>
                <a:gd name="connsiteX0" fmla="*/ 70173 w 132943"/>
                <a:gd name="connsiteY0" fmla="*/ 16796 h 139264"/>
                <a:gd name="connsiteX1" fmla="*/ 91379 w 132943"/>
                <a:gd name="connsiteY1" fmla="*/ 7417 h 139264"/>
                <a:gd name="connsiteX2" fmla="*/ 99739 w 132943"/>
                <a:gd name="connsiteY2" fmla="*/ 2931 h 139264"/>
                <a:gd name="connsiteX3" fmla="*/ 96272 w 132943"/>
                <a:gd name="connsiteY3" fmla="*/ 76 h 139264"/>
                <a:gd name="connsiteX4" fmla="*/ 81184 w 132943"/>
                <a:gd name="connsiteY4" fmla="*/ 688 h 139264"/>
                <a:gd name="connsiteX5" fmla="*/ 64872 w 132943"/>
                <a:gd name="connsiteY5" fmla="*/ 892 h 139264"/>
                <a:gd name="connsiteX6" fmla="*/ 50802 w 132943"/>
                <a:gd name="connsiteY6" fmla="*/ 688 h 139264"/>
                <a:gd name="connsiteX7" fmla="*/ 37549 w 132943"/>
                <a:gd name="connsiteY7" fmla="*/ 76 h 139264"/>
                <a:gd name="connsiteX8" fmla="*/ 33267 w 132943"/>
                <a:gd name="connsiteY8" fmla="*/ 4562 h 139264"/>
                <a:gd name="connsiteX9" fmla="*/ 39792 w 132943"/>
                <a:gd name="connsiteY9" fmla="*/ 7417 h 139264"/>
                <a:gd name="connsiteX10" fmla="*/ 47540 w 132943"/>
                <a:gd name="connsiteY10" fmla="*/ 7824 h 139264"/>
                <a:gd name="connsiteX11" fmla="*/ 52230 w 132943"/>
                <a:gd name="connsiteY11" fmla="*/ 10679 h 139264"/>
                <a:gd name="connsiteX12" fmla="*/ 51414 w 132943"/>
                <a:gd name="connsiteY12" fmla="*/ 15165 h 139264"/>
                <a:gd name="connsiteX13" fmla="*/ 24295 w 132943"/>
                <a:gd name="connsiteY13" fmla="*/ 123436 h 139264"/>
                <a:gd name="connsiteX14" fmla="*/ 6352 w 132943"/>
                <a:gd name="connsiteY14" fmla="*/ 132000 h 139264"/>
                <a:gd name="connsiteX15" fmla="*/ 235 w 132943"/>
                <a:gd name="connsiteY15" fmla="*/ 136282 h 139264"/>
                <a:gd name="connsiteX16" fmla="*/ 6352 w 132943"/>
                <a:gd name="connsiteY16" fmla="*/ 139340 h 139264"/>
                <a:gd name="connsiteX17" fmla="*/ 108914 w 132943"/>
                <a:gd name="connsiteY17" fmla="*/ 139340 h 139264"/>
                <a:gd name="connsiteX18" fmla="*/ 115847 w 132943"/>
                <a:gd name="connsiteY18" fmla="*/ 135262 h 139264"/>
                <a:gd name="connsiteX19" fmla="*/ 133178 w 132943"/>
                <a:gd name="connsiteY19" fmla="*/ 88569 h 139264"/>
                <a:gd name="connsiteX20" fmla="*/ 129712 w 132943"/>
                <a:gd name="connsiteY20" fmla="*/ 85714 h 139264"/>
                <a:gd name="connsiteX21" fmla="*/ 125634 w 132943"/>
                <a:gd name="connsiteY21" fmla="*/ 89996 h 139264"/>
                <a:gd name="connsiteX22" fmla="*/ 71600 w 132943"/>
                <a:gd name="connsiteY22" fmla="*/ 132000 h 139264"/>
                <a:gd name="connsiteX23" fmla="*/ 48560 w 132943"/>
                <a:gd name="connsiteY23" fmla="*/ 132000 h 139264"/>
                <a:gd name="connsiteX24" fmla="*/ 42035 w 132943"/>
                <a:gd name="connsiteY24" fmla="*/ 129961 h 139264"/>
                <a:gd name="connsiteX25" fmla="*/ 42850 w 132943"/>
                <a:gd name="connsiteY25" fmla="*/ 125679 h 139264"/>
                <a:gd name="connsiteX26" fmla="*/ 70173 w 132943"/>
                <a:gd name="connsiteY26" fmla="*/ 16796 h 13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943" h="139264">
                  <a:moveTo>
                    <a:pt x="70173" y="16796"/>
                  </a:moveTo>
                  <a:cubicBezTo>
                    <a:pt x="72008" y="9456"/>
                    <a:pt x="72620" y="7417"/>
                    <a:pt x="91379" y="7417"/>
                  </a:cubicBezTo>
                  <a:cubicBezTo>
                    <a:pt x="97700" y="7417"/>
                    <a:pt x="99739" y="7417"/>
                    <a:pt x="99739" y="2931"/>
                  </a:cubicBezTo>
                  <a:cubicBezTo>
                    <a:pt x="99739" y="2727"/>
                    <a:pt x="99535" y="76"/>
                    <a:pt x="96272" y="76"/>
                  </a:cubicBezTo>
                  <a:cubicBezTo>
                    <a:pt x="91583" y="76"/>
                    <a:pt x="86077" y="484"/>
                    <a:pt x="81184" y="688"/>
                  </a:cubicBezTo>
                  <a:cubicBezTo>
                    <a:pt x="76086" y="892"/>
                    <a:pt x="69969" y="892"/>
                    <a:pt x="64872" y="892"/>
                  </a:cubicBezTo>
                  <a:cubicBezTo>
                    <a:pt x="60590" y="892"/>
                    <a:pt x="55084" y="688"/>
                    <a:pt x="50802" y="688"/>
                  </a:cubicBezTo>
                  <a:cubicBezTo>
                    <a:pt x="46521" y="688"/>
                    <a:pt x="41627" y="76"/>
                    <a:pt x="37549" y="76"/>
                  </a:cubicBezTo>
                  <a:cubicBezTo>
                    <a:pt x="36325" y="76"/>
                    <a:pt x="33267" y="76"/>
                    <a:pt x="33267" y="4562"/>
                  </a:cubicBezTo>
                  <a:cubicBezTo>
                    <a:pt x="33267" y="7417"/>
                    <a:pt x="35714" y="7417"/>
                    <a:pt x="39792" y="7417"/>
                  </a:cubicBezTo>
                  <a:cubicBezTo>
                    <a:pt x="39996" y="7417"/>
                    <a:pt x="43870" y="7417"/>
                    <a:pt x="47540" y="7824"/>
                  </a:cubicBezTo>
                  <a:cubicBezTo>
                    <a:pt x="51822" y="8232"/>
                    <a:pt x="52230" y="8640"/>
                    <a:pt x="52230" y="10679"/>
                  </a:cubicBezTo>
                  <a:cubicBezTo>
                    <a:pt x="52230" y="11087"/>
                    <a:pt x="52230" y="12106"/>
                    <a:pt x="51414" y="15165"/>
                  </a:cubicBezTo>
                  <a:lnTo>
                    <a:pt x="24295" y="123436"/>
                  </a:lnTo>
                  <a:cubicBezTo>
                    <a:pt x="22460" y="130369"/>
                    <a:pt x="22052" y="132000"/>
                    <a:pt x="6352" y="132000"/>
                  </a:cubicBezTo>
                  <a:cubicBezTo>
                    <a:pt x="2886" y="132000"/>
                    <a:pt x="235" y="132000"/>
                    <a:pt x="235" y="136282"/>
                  </a:cubicBezTo>
                  <a:cubicBezTo>
                    <a:pt x="235" y="139340"/>
                    <a:pt x="2682" y="139340"/>
                    <a:pt x="6352" y="139340"/>
                  </a:cubicBezTo>
                  <a:lnTo>
                    <a:pt x="108914" y="139340"/>
                  </a:lnTo>
                  <a:cubicBezTo>
                    <a:pt x="114012" y="139340"/>
                    <a:pt x="114216" y="139136"/>
                    <a:pt x="115847" y="135262"/>
                  </a:cubicBezTo>
                  <a:cubicBezTo>
                    <a:pt x="117886" y="129757"/>
                    <a:pt x="133178" y="90200"/>
                    <a:pt x="133178" y="88569"/>
                  </a:cubicBezTo>
                  <a:cubicBezTo>
                    <a:pt x="133178" y="87957"/>
                    <a:pt x="132771" y="85714"/>
                    <a:pt x="129712" y="85714"/>
                  </a:cubicBezTo>
                  <a:cubicBezTo>
                    <a:pt x="127265" y="85714"/>
                    <a:pt x="126857" y="86734"/>
                    <a:pt x="125634" y="89996"/>
                  </a:cubicBezTo>
                  <a:cubicBezTo>
                    <a:pt x="117886" y="109367"/>
                    <a:pt x="108914" y="132000"/>
                    <a:pt x="71600" y="132000"/>
                  </a:cubicBezTo>
                  <a:lnTo>
                    <a:pt x="48560" y="132000"/>
                  </a:lnTo>
                  <a:cubicBezTo>
                    <a:pt x="42239" y="132000"/>
                    <a:pt x="42035" y="131796"/>
                    <a:pt x="42035" y="129961"/>
                  </a:cubicBezTo>
                  <a:cubicBezTo>
                    <a:pt x="42035" y="129757"/>
                    <a:pt x="42035" y="128737"/>
                    <a:pt x="42850" y="125679"/>
                  </a:cubicBezTo>
                  <a:lnTo>
                    <a:pt x="70173" y="16796"/>
                  </a:lnTo>
                  <a:close/>
                </a:path>
              </a:pathLst>
            </a:custGeom>
            <a:solidFill>
              <a:srgbClr val="1A1AFF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1" name="ZoneTexte 90">
            <a:extLst>
              <a:ext uri="{FF2B5EF4-FFF2-40B4-BE49-F238E27FC236}">
                <a16:creationId xmlns:a16="http://schemas.microsoft.com/office/drawing/2014/main" id="{31D9174F-3335-0859-E52F-D89018F826BA}"/>
              </a:ext>
            </a:extLst>
          </p:cNvPr>
          <p:cNvSpPr txBox="1"/>
          <p:nvPr/>
        </p:nvSpPr>
        <p:spPr>
          <a:xfrm>
            <a:off x="3931683" y="5427176"/>
            <a:ext cx="502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Les résultats précédents s’écrivent alors :</a:t>
            </a:r>
          </a:p>
        </p:txBody>
      </p:sp>
      <p:grpSp>
        <p:nvGrpSpPr>
          <p:cNvPr id="330" name="Groupe 329">
            <a:extLst>
              <a:ext uri="{FF2B5EF4-FFF2-40B4-BE49-F238E27FC236}">
                <a16:creationId xmlns:a16="http://schemas.microsoft.com/office/drawing/2014/main" id="{647C9D3B-F25D-001D-5A95-E7AE4C637D0F}"/>
              </a:ext>
            </a:extLst>
          </p:cNvPr>
          <p:cNvGrpSpPr/>
          <p:nvPr/>
        </p:nvGrpSpPr>
        <p:grpSpPr>
          <a:xfrm>
            <a:off x="4265790" y="5930714"/>
            <a:ext cx="4914542" cy="1357926"/>
            <a:chOff x="4265790" y="5930714"/>
            <a:chExt cx="4914542" cy="1357926"/>
          </a:xfrm>
        </p:grpSpPr>
        <p:sp>
          <p:nvSpPr>
            <p:cNvPr id="96" name="Rectangle 139 1 2 2 1 1 1">
              <a:extLst>
                <a:ext uri="{FF2B5EF4-FFF2-40B4-BE49-F238E27FC236}">
                  <a16:creationId xmlns:a16="http://schemas.microsoft.com/office/drawing/2014/main" id="{16B430E4-E0FF-B196-C560-493673FEE00B}"/>
                </a:ext>
              </a:extLst>
            </p:cNvPr>
            <p:cNvSpPr/>
            <p:nvPr/>
          </p:nvSpPr>
          <p:spPr bwMode="auto">
            <a:xfrm>
              <a:off x="4265790" y="5930714"/>
              <a:ext cx="4914542" cy="135792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29" name="Groupe 328">
              <a:extLst>
                <a:ext uri="{FF2B5EF4-FFF2-40B4-BE49-F238E27FC236}">
                  <a16:creationId xmlns:a16="http://schemas.microsoft.com/office/drawing/2014/main" id="{F4A64851-E6BD-3233-AB99-6951C2D52A37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>
              <a:off x="4953000" y="6083301"/>
              <a:ext cx="4047072" cy="999865"/>
              <a:chOff x="8481930" y="7598257"/>
              <a:chExt cx="4006602" cy="1004330"/>
            </a:xfrm>
          </p:grpSpPr>
          <p:sp>
            <p:nvSpPr>
              <p:cNvPr id="277" name="Forme libre 276">
                <a:extLst>
                  <a:ext uri="{FF2B5EF4-FFF2-40B4-BE49-F238E27FC236}">
                    <a16:creationId xmlns:a16="http://schemas.microsoft.com/office/drawing/2014/main" id="{A021C94F-74C1-04B7-8F93-2ACB7BDC4042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8494898" y="7692601"/>
                <a:ext cx="115767" cy="167207"/>
              </a:xfrm>
              <a:custGeom>
                <a:avLst/>
                <a:gdLst>
                  <a:gd name="connsiteX0" fmla="*/ 54850 w 115767"/>
                  <a:gd name="connsiteY0" fmla="*/ 2684 h 167207"/>
                  <a:gd name="connsiteX1" fmla="*/ 51785 w 115767"/>
                  <a:gd name="connsiteY1" fmla="*/ 75 h 167207"/>
                  <a:gd name="connsiteX2" fmla="*/ 23020 w 115767"/>
                  <a:gd name="connsiteY2" fmla="*/ 2446 h 167207"/>
                  <a:gd name="connsiteX3" fmla="*/ 18540 w 115767"/>
                  <a:gd name="connsiteY3" fmla="*/ 7190 h 167207"/>
                  <a:gd name="connsiteX4" fmla="*/ 24199 w 115767"/>
                  <a:gd name="connsiteY4" fmla="*/ 10036 h 167207"/>
                  <a:gd name="connsiteX5" fmla="*/ 35987 w 115767"/>
                  <a:gd name="connsiteY5" fmla="*/ 14068 h 167207"/>
                  <a:gd name="connsiteX6" fmla="*/ 35280 w 115767"/>
                  <a:gd name="connsiteY6" fmla="*/ 18811 h 167207"/>
                  <a:gd name="connsiteX7" fmla="*/ 1092 w 115767"/>
                  <a:gd name="connsiteY7" fmla="*/ 155423 h 167207"/>
                  <a:gd name="connsiteX8" fmla="*/ 149 w 115767"/>
                  <a:gd name="connsiteY8" fmla="*/ 160641 h 167207"/>
                  <a:gd name="connsiteX9" fmla="*/ 6987 w 115767"/>
                  <a:gd name="connsiteY9" fmla="*/ 167282 h 167207"/>
                  <a:gd name="connsiteX10" fmla="*/ 15711 w 115767"/>
                  <a:gd name="connsiteY10" fmla="*/ 161116 h 167207"/>
                  <a:gd name="connsiteX11" fmla="*/ 20190 w 115767"/>
                  <a:gd name="connsiteY11" fmla="*/ 143090 h 167207"/>
                  <a:gd name="connsiteX12" fmla="*/ 25377 w 115767"/>
                  <a:gd name="connsiteY12" fmla="*/ 121745 h 167207"/>
                  <a:gd name="connsiteX13" fmla="*/ 29386 w 115767"/>
                  <a:gd name="connsiteY13" fmla="*/ 105854 h 167207"/>
                  <a:gd name="connsiteX14" fmla="*/ 31979 w 115767"/>
                  <a:gd name="connsiteY14" fmla="*/ 95181 h 167207"/>
                  <a:gd name="connsiteX15" fmla="*/ 48012 w 115767"/>
                  <a:gd name="connsiteY15" fmla="*/ 73361 h 167207"/>
                  <a:gd name="connsiteX16" fmla="*/ 70647 w 115767"/>
                  <a:gd name="connsiteY16" fmla="*/ 65060 h 167207"/>
                  <a:gd name="connsiteX17" fmla="*/ 83379 w 115767"/>
                  <a:gd name="connsiteY17" fmla="*/ 81662 h 167207"/>
                  <a:gd name="connsiteX18" fmla="*/ 68761 w 115767"/>
                  <a:gd name="connsiteY18" fmla="*/ 134789 h 167207"/>
                  <a:gd name="connsiteX19" fmla="*/ 65696 w 115767"/>
                  <a:gd name="connsiteY19" fmla="*/ 147834 h 167207"/>
                  <a:gd name="connsiteX20" fmla="*/ 85029 w 115767"/>
                  <a:gd name="connsiteY20" fmla="*/ 167282 h 167207"/>
                  <a:gd name="connsiteX21" fmla="*/ 115916 w 115767"/>
                  <a:gd name="connsiteY21" fmla="*/ 130757 h 167207"/>
                  <a:gd name="connsiteX22" fmla="*/ 113087 w 115767"/>
                  <a:gd name="connsiteY22" fmla="*/ 128386 h 167207"/>
                  <a:gd name="connsiteX23" fmla="*/ 109550 w 115767"/>
                  <a:gd name="connsiteY23" fmla="*/ 132655 h 167207"/>
                  <a:gd name="connsiteX24" fmla="*/ 85501 w 115767"/>
                  <a:gd name="connsiteY24" fmla="*/ 162064 h 167207"/>
                  <a:gd name="connsiteX25" fmla="*/ 79842 w 115767"/>
                  <a:gd name="connsiteY25" fmla="*/ 154238 h 167207"/>
                  <a:gd name="connsiteX26" fmla="*/ 84086 w 115767"/>
                  <a:gd name="connsiteY26" fmla="*/ 137398 h 167207"/>
                  <a:gd name="connsiteX27" fmla="*/ 98469 w 115767"/>
                  <a:gd name="connsiteY27" fmla="*/ 85220 h 167207"/>
                  <a:gd name="connsiteX28" fmla="*/ 71354 w 115767"/>
                  <a:gd name="connsiteY28" fmla="*/ 59842 h 167207"/>
                  <a:gd name="connsiteX29" fmla="*/ 36459 w 115767"/>
                  <a:gd name="connsiteY29" fmla="*/ 78105 h 167207"/>
                  <a:gd name="connsiteX30" fmla="*/ 54850 w 115767"/>
                  <a:gd name="connsiteY30" fmla="*/ 2684 h 167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5767" h="167207">
                    <a:moveTo>
                      <a:pt x="54850" y="2684"/>
                    </a:moveTo>
                    <a:cubicBezTo>
                      <a:pt x="54850" y="2446"/>
                      <a:pt x="54850" y="75"/>
                      <a:pt x="51785" y="75"/>
                    </a:cubicBezTo>
                    <a:cubicBezTo>
                      <a:pt x="46362" y="75"/>
                      <a:pt x="29150" y="1972"/>
                      <a:pt x="23020" y="2446"/>
                    </a:cubicBezTo>
                    <a:cubicBezTo>
                      <a:pt x="21133" y="2684"/>
                      <a:pt x="18540" y="2921"/>
                      <a:pt x="18540" y="7190"/>
                    </a:cubicBezTo>
                    <a:cubicBezTo>
                      <a:pt x="18540" y="10036"/>
                      <a:pt x="20662" y="10036"/>
                      <a:pt x="24199" y="10036"/>
                    </a:cubicBezTo>
                    <a:cubicBezTo>
                      <a:pt x="35516" y="10036"/>
                      <a:pt x="35987" y="11696"/>
                      <a:pt x="35987" y="14068"/>
                    </a:cubicBezTo>
                    <a:lnTo>
                      <a:pt x="35280" y="18811"/>
                    </a:lnTo>
                    <a:lnTo>
                      <a:pt x="1092" y="155423"/>
                    </a:lnTo>
                    <a:cubicBezTo>
                      <a:pt x="149" y="158744"/>
                      <a:pt x="149" y="159218"/>
                      <a:pt x="149" y="160641"/>
                    </a:cubicBezTo>
                    <a:cubicBezTo>
                      <a:pt x="149" y="166096"/>
                      <a:pt x="4865" y="167282"/>
                      <a:pt x="6987" y="167282"/>
                    </a:cubicBezTo>
                    <a:cubicBezTo>
                      <a:pt x="10759" y="167282"/>
                      <a:pt x="14532" y="164436"/>
                      <a:pt x="15711" y="161116"/>
                    </a:cubicBezTo>
                    <a:lnTo>
                      <a:pt x="20190" y="143090"/>
                    </a:lnTo>
                    <a:lnTo>
                      <a:pt x="25377" y="121745"/>
                    </a:lnTo>
                    <a:cubicBezTo>
                      <a:pt x="26792" y="116527"/>
                      <a:pt x="28207" y="111309"/>
                      <a:pt x="29386" y="105854"/>
                    </a:cubicBezTo>
                    <a:cubicBezTo>
                      <a:pt x="29857" y="104431"/>
                      <a:pt x="31743" y="96604"/>
                      <a:pt x="31979" y="95181"/>
                    </a:cubicBezTo>
                    <a:cubicBezTo>
                      <a:pt x="32687" y="93047"/>
                      <a:pt x="39996" y="79765"/>
                      <a:pt x="48012" y="73361"/>
                    </a:cubicBezTo>
                    <a:cubicBezTo>
                      <a:pt x="53199" y="69567"/>
                      <a:pt x="60508" y="65060"/>
                      <a:pt x="70647" y="65060"/>
                    </a:cubicBezTo>
                    <a:cubicBezTo>
                      <a:pt x="80785" y="65060"/>
                      <a:pt x="83379" y="73124"/>
                      <a:pt x="83379" y="81662"/>
                    </a:cubicBezTo>
                    <a:cubicBezTo>
                      <a:pt x="83379" y="94470"/>
                      <a:pt x="74419" y="120322"/>
                      <a:pt x="68761" y="134789"/>
                    </a:cubicBezTo>
                    <a:cubicBezTo>
                      <a:pt x="66874" y="140244"/>
                      <a:pt x="65696" y="143090"/>
                      <a:pt x="65696" y="147834"/>
                    </a:cubicBezTo>
                    <a:cubicBezTo>
                      <a:pt x="65696" y="158981"/>
                      <a:pt x="73948" y="167282"/>
                      <a:pt x="85029" y="167282"/>
                    </a:cubicBezTo>
                    <a:cubicBezTo>
                      <a:pt x="107193" y="167282"/>
                      <a:pt x="115916" y="132655"/>
                      <a:pt x="115916" y="130757"/>
                    </a:cubicBezTo>
                    <a:cubicBezTo>
                      <a:pt x="115916" y="128386"/>
                      <a:pt x="113794" y="128386"/>
                      <a:pt x="113087" y="128386"/>
                    </a:cubicBezTo>
                    <a:cubicBezTo>
                      <a:pt x="110729" y="128386"/>
                      <a:pt x="110729" y="129097"/>
                      <a:pt x="109550" y="132655"/>
                    </a:cubicBezTo>
                    <a:cubicBezTo>
                      <a:pt x="106014" y="145225"/>
                      <a:pt x="98469" y="162064"/>
                      <a:pt x="85501" y="162064"/>
                    </a:cubicBezTo>
                    <a:cubicBezTo>
                      <a:pt x="81493" y="162064"/>
                      <a:pt x="79842" y="159693"/>
                      <a:pt x="79842" y="154238"/>
                    </a:cubicBezTo>
                    <a:cubicBezTo>
                      <a:pt x="79842" y="148308"/>
                      <a:pt x="81964" y="142616"/>
                      <a:pt x="84086" y="137398"/>
                    </a:cubicBezTo>
                    <a:cubicBezTo>
                      <a:pt x="87859" y="127200"/>
                      <a:pt x="98469" y="98976"/>
                      <a:pt x="98469" y="85220"/>
                    </a:cubicBezTo>
                    <a:cubicBezTo>
                      <a:pt x="98469" y="69804"/>
                      <a:pt x="89038" y="59842"/>
                      <a:pt x="71354" y="59842"/>
                    </a:cubicBezTo>
                    <a:cubicBezTo>
                      <a:pt x="56500" y="59842"/>
                      <a:pt x="45183" y="67195"/>
                      <a:pt x="36459" y="78105"/>
                    </a:cubicBezTo>
                    <a:lnTo>
                      <a:pt x="54850" y="2684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8" name="Forme libre 277">
                <a:extLst>
                  <a:ext uri="{FF2B5EF4-FFF2-40B4-BE49-F238E27FC236}">
                    <a16:creationId xmlns:a16="http://schemas.microsoft.com/office/drawing/2014/main" id="{3089E386-8AF9-9A4F-BCE2-78C4A1ADDFB7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8625533" y="7819560"/>
                <a:ext cx="151511" cy="74875"/>
              </a:xfrm>
              <a:custGeom>
                <a:avLst/>
                <a:gdLst>
                  <a:gd name="connsiteX0" fmla="*/ 64027 w 151511"/>
                  <a:gd name="connsiteY0" fmla="*/ 59844 h 74875"/>
                  <a:gd name="connsiteX1" fmla="*/ 61717 w 151511"/>
                  <a:gd name="connsiteY1" fmla="*/ 69639 h 74875"/>
                  <a:gd name="connsiteX2" fmla="*/ 67328 w 151511"/>
                  <a:gd name="connsiteY2" fmla="*/ 74952 h 74875"/>
                  <a:gd name="connsiteX3" fmla="*/ 73765 w 151511"/>
                  <a:gd name="connsiteY3" fmla="*/ 71299 h 74875"/>
                  <a:gd name="connsiteX4" fmla="*/ 76736 w 151511"/>
                  <a:gd name="connsiteY4" fmla="*/ 61006 h 74875"/>
                  <a:gd name="connsiteX5" fmla="*/ 80367 w 151511"/>
                  <a:gd name="connsiteY5" fmla="*/ 46064 h 74875"/>
                  <a:gd name="connsiteX6" fmla="*/ 83172 w 151511"/>
                  <a:gd name="connsiteY6" fmla="*/ 34941 h 74875"/>
                  <a:gd name="connsiteX7" fmla="*/ 88289 w 151511"/>
                  <a:gd name="connsiteY7" fmla="*/ 22323 h 74875"/>
                  <a:gd name="connsiteX8" fmla="*/ 114696 w 151511"/>
                  <a:gd name="connsiteY8" fmla="*/ 4725 h 74875"/>
                  <a:gd name="connsiteX9" fmla="*/ 124434 w 151511"/>
                  <a:gd name="connsiteY9" fmla="*/ 16346 h 74875"/>
                  <a:gd name="connsiteX10" fmla="*/ 114696 w 151511"/>
                  <a:gd name="connsiteY10" fmla="*/ 51709 h 74875"/>
                  <a:gd name="connsiteX11" fmla="*/ 112220 w 151511"/>
                  <a:gd name="connsiteY11" fmla="*/ 60674 h 74875"/>
                  <a:gd name="connsiteX12" fmla="*/ 127900 w 151511"/>
                  <a:gd name="connsiteY12" fmla="*/ 74952 h 74875"/>
                  <a:gd name="connsiteX13" fmla="*/ 151666 w 151511"/>
                  <a:gd name="connsiteY13" fmla="*/ 49551 h 74875"/>
                  <a:gd name="connsiteX14" fmla="*/ 149025 w 151511"/>
                  <a:gd name="connsiteY14" fmla="*/ 47392 h 74875"/>
                  <a:gd name="connsiteX15" fmla="*/ 145890 w 151511"/>
                  <a:gd name="connsiteY15" fmla="*/ 50215 h 74875"/>
                  <a:gd name="connsiteX16" fmla="*/ 128395 w 151511"/>
                  <a:gd name="connsiteY16" fmla="*/ 70303 h 74875"/>
                  <a:gd name="connsiteX17" fmla="*/ 124269 w 151511"/>
                  <a:gd name="connsiteY17" fmla="*/ 64493 h 74875"/>
                  <a:gd name="connsiteX18" fmla="*/ 128065 w 151511"/>
                  <a:gd name="connsiteY18" fmla="*/ 51045 h 74875"/>
                  <a:gd name="connsiteX19" fmla="*/ 136812 w 151511"/>
                  <a:gd name="connsiteY19" fmla="*/ 19003 h 74875"/>
                  <a:gd name="connsiteX20" fmla="*/ 130705 w 151511"/>
                  <a:gd name="connsiteY20" fmla="*/ 4559 h 74875"/>
                  <a:gd name="connsiteX21" fmla="*/ 115356 w 151511"/>
                  <a:gd name="connsiteY21" fmla="*/ 76 h 74875"/>
                  <a:gd name="connsiteX22" fmla="*/ 86143 w 151511"/>
                  <a:gd name="connsiteY22" fmla="*/ 16844 h 74875"/>
                  <a:gd name="connsiteX23" fmla="*/ 64687 w 151511"/>
                  <a:gd name="connsiteY23" fmla="*/ 76 h 74875"/>
                  <a:gd name="connsiteX24" fmla="*/ 36795 w 151511"/>
                  <a:gd name="connsiteY24" fmla="*/ 15184 h 74875"/>
                  <a:gd name="connsiteX25" fmla="*/ 19135 w 151511"/>
                  <a:gd name="connsiteY25" fmla="*/ 76 h 74875"/>
                  <a:gd name="connsiteX26" fmla="*/ 6096 w 151511"/>
                  <a:gd name="connsiteY26" fmla="*/ 9041 h 74875"/>
                  <a:gd name="connsiteX27" fmla="*/ 155 w 151511"/>
                  <a:gd name="connsiteY27" fmla="*/ 25477 h 74875"/>
                  <a:gd name="connsiteX28" fmla="*/ 2961 w 151511"/>
                  <a:gd name="connsiteY28" fmla="*/ 27636 h 74875"/>
                  <a:gd name="connsiteX29" fmla="*/ 6592 w 151511"/>
                  <a:gd name="connsiteY29" fmla="*/ 22655 h 74875"/>
                  <a:gd name="connsiteX30" fmla="*/ 18640 w 151511"/>
                  <a:gd name="connsiteY30" fmla="*/ 4725 h 74875"/>
                  <a:gd name="connsiteX31" fmla="*/ 24086 w 151511"/>
                  <a:gd name="connsiteY31" fmla="*/ 12860 h 74875"/>
                  <a:gd name="connsiteX32" fmla="*/ 21446 w 151511"/>
                  <a:gd name="connsiteY32" fmla="*/ 26640 h 74875"/>
                  <a:gd name="connsiteX33" fmla="*/ 17815 w 151511"/>
                  <a:gd name="connsiteY33" fmla="*/ 41582 h 74875"/>
                  <a:gd name="connsiteX34" fmla="*/ 12533 w 151511"/>
                  <a:gd name="connsiteY34" fmla="*/ 62832 h 74875"/>
                  <a:gd name="connsiteX35" fmla="*/ 10883 w 151511"/>
                  <a:gd name="connsiteY35" fmla="*/ 69639 h 74875"/>
                  <a:gd name="connsiteX36" fmla="*/ 16494 w 151511"/>
                  <a:gd name="connsiteY36" fmla="*/ 74952 h 74875"/>
                  <a:gd name="connsiteX37" fmla="*/ 22931 w 151511"/>
                  <a:gd name="connsiteY37" fmla="*/ 71299 h 74875"/>
                  <a:gd name="connsiteX38" fmla="*/ 25902 w 151511"/>
                  <a:gd name="connsiteY38" fmla="*/ 61006 h 74875"/>
                  <a:gd name="connsiteX39" fmla="*/ 29533 w 151511"/>
                  <a:gd name="connsiteY39" fmla="*/ 46064 h 74875"/>
                  <a:gd name="connsiteX40" fmla="*/ 32339 w 151511"/>
                  <a:gd name="connsiteY40" fmla="*/ 34941 h 74875"/>
                  <a:gd name="connsiteX41" fmla="*/ 39271 w 151511"/>
                  <a:gd name="connsiteY41" fmla="*/ 19999 h 74875"/>
                  <a:gd name="connsiteX42" fmla="*/ 64027 w 151511"/>
                  <a:gd name="connsiteY42" fmla="*/ 4725 h 74875"/>
                  <a:gd name="connsiteX43" fmla="*/ 73765 w 151511"/>
                  <a:gd name="connsiteY43" fmla="*/ 16346 h 74875"/>
                  <a:gd name="connsiteX44" fmla="*/ 70959 w 151511"/>
                  <a:gd name="connsiteY44" fmla="*/ 31952 h 74875"/>
                  <a:gd name="connsiteX45" fmla="*/ 64027 w 151511"/>
                  <a:gd name="connsiteY45" fmla="*/ 59844 h 7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51511" h="74875">
                    <a:moveTo>
                      <a:pt x="64027" y="59844"/>
                    </a:moveTo>
                    <a:cubicBezTo>
                      <a:pt x="63202" y="63164"/>
                      <a:pt x="61717" y="68809"/>
                      <a:pt x="61717" y="69639"/>
                    </a:cubicBezTo>
                    <a:cubicBezTo>
                      <a:pt x="61717" y="73292"/>
                      <a:pt x="64687" y="74952"/>
                      <a:pt x="67328" y="74952"/>
                    </a:cubicBezTo>
                    <a:cubicBezTo>
                      <a:pt x="70299" y="74952"/>
                      <a:pt x="72940" y="72794"/>
                      <a:pt x="73765" y="71299"/>
                    </a:cubicBezTo>
                    <a:cubicBezTo>
                      <a:pt x="74590" y="69805"/>
                      <a:pt x="75911" y="64493"/>
                      <a:pt x="76736" y="61006"/>
                    </a:cubicBezTo>
                    <a:cubicBezTo>
                      <a:pt x="77561" y="57852"/>
                      <a:pt x="79376" y="50215"/>
                      <a:pt x="80367" y="46064"/>
                    </a:cubicBezTo>
                    <a:cubicBezTo>
                      <a:pt x="81357" y="42412"/>
                      <a:pt x="82347" y="38759"/>
                      <a:pt x="83172" y="34941"/>
                    </a:cubicBezTo>
                    <a:cubicBezTo>
                      <a:pt x="84988" y="27802"/>
                      <a:pt x="84988" y="27470"/>
                      <a:pt x="88289" y="22323"/>
                    </a:cubicBezTo>
                    <a:cubicBezTo>
                      <a:pt x="93570" y="14188"/>
                      <a:pt x="101823" y="4725"/>
                      <a:pt x="114696" y="4725"/>
                    </a:cubicBezTo>
                    <a:cubicBezTo>
                      <a:pt x="123939" y="4725"/>
                      <a:pt x="124434" y="12362"/>
                      <a:pt x="124434" y="16346"/>
                    </a:cubicBezTo>
                    <a:cubicBezTo>
                      <a:pt x="124434" y="26308"/>
                      <a:pt x="117337" y="44736"/>
                      <a:pt x="114696" y="51709"/>
                    </a:cubicBezTo>
                    <a:cubicBezTo>
                      <a:pt x="112881" y="56357"/>
                      <a:pt x="112220" y="57852"/>
                      <a:pt x="112220" y="60674"/>
                    </a:cubicBezTo>
                    <a:cubicBezTo>
                      <a:pt x="112220" y="69473"/>
                      <a:pt x="119482" y="74952"/>
                      <a:pt x="127900" y="74952"/>
                    </a:cubicBezTo>
                    <a:cubicBezTo>
                      <a:pt x="144404" y="74952"/>
                      <a:pt x="151666" y="52041"/>
                      <a:pt x="151666" y="49551"/>
                    </a:cubicBezTo>
                    <a:cubicBezTo>
                      <a:pt x="151666" y="47392"/>
                      <a:pt x="149521" y="47392"/>
                      <a:pt x="149025" y="47392"/>
                    </a:cubicBezTo>
                    <a:cubicBezTo>
                      <a:pt x="146715" y="47392"/>
                      <a:pt x="146550" y="48388"/>
                      <a:pt x="145890" y="50215"/>
                    </a:cubicBezTo>
                    <a:cubicBezTo>
                      <a:pt x="142094" y="63496"/>
                      <a:pt x="134997" y="70303"/>
                      <a:pt x="128395" y="70303"/>
                    </a:cubicBezTo>
                    <a:cubicBezTo>
                      <a:pt x="124929" y="70303"/>
                      <a:pt x="124269" y="67979"/>
                      <a:pt x="124269" y="64493"/>
                    </a:cubicBezTo>
                    <a:cubicBezTo>
                      <a:pt x="124269" y="60674"/>
                      <a:pt x="125094" y="58516"/>
                      <a:pt x="128065" y="51045"/>
                    </a:cubicBezTo>
                    <a:cubicBezTo>
                      <a:pt x="130045" y="45898"/>
                      <a:pt x="136812" y="28300"/>
                      <a:pt x="136812" y="19003"/>
                    </a:cubicBezTo>
                    <a:cubicBezTo>
                      <a:pt x="136812" y="16346"/>
                      <a:pt x="136812" y="9373"/>
                      <a:pt x="130705" y="4559"/>
                    </a:cubicBezTo>
                    <a:cubicBezTo>
                      <a:pt x="127900" y="2400"/>
                      <a:pt x="123113" y="76"/>
                      <a:pt x="115356" y="76"/>
                    </a:cubicBezTo>
                    <a:cubicBezTo>
                      <a:pt x="100502" y="76"/>
                      <a:pt x="91425" y="9871"/>
                      <a:pt x="86143" y="16844"/>
                    </a:cubicBezTo>
                    <a:cubicBezTo>
                      <a:pt x="84823" y="2732"/>
                      <a:pt x="73105" y="76"/>
                      <a:pt x="64687" y="76"/>
                    </a:cubicBezTo>
                    <a:cubicBezTo>
                      <a:pt x="50989" y="76"/>
                      <a:pt x="41746" y="8543"/>
                      <a:pt x="36795" y="15184"/>
                    </a:cubicBezTo>
                    <a:cubicBezTo>
                      <a:pt x="35640" y="3729"/>
                      <a:pt x="25902" y="76"/>
                      <a:pt x="19135" y="76"/>
                    </a:cubicBezTo>
                    <a:cubicBezTo>
                      <a:pt x="12038" y="76"/>
                      <a:pt x="8242" y="5223"/>
                      <a:pt x="6096" y="9041"/>
                    </a:cubicBezTo>
                    <a:cubicBezTo>
                      <a:pt x="2466" y="15184"/>
                      <a:pt x="155" y="24647"/>
                      <a:pt x="155" y="25477"/>
                    </a:cubicBezTo>
                    <a:cubicBezTo>
                      <a:pt x="155" y="27636"/>
                      <a:pt x="2466" y="27636"/>
                      <a:pt x="2961" y="27636"/>
                    </a:cubicBezTo>
                    <a:cubicBezTo>
                      <a:pt x="5271" y="27636"/>
                      <a:pt x="5436" y="27138"/>
                      <a:pt x="6592" y="22655"/>
                    </a:cubicBezTo>
                    <a:cubicBezTo>
                      <a:pt x="9067" y="12860"/>
                      <a:pt x="12203" y="4725"/>
                      <a:pt x="18640" y="4725"/>
                    </a:cubicBezTo>
                    <a:cubicBezTo>
                      <a:pt x="22931" y="4725"/>
                      <a:pt x="24086" y="8377"/>
                      <a:pt x="24086" y="12860"/>
                    </a:cubicBezTo>
                    <a:cubicBezTo>
                      <a:pt x="24086" y="16014"/>
                      <a:pt x="22601" y="22157"/>
                      <a:pt x="21446" y="26640"/>
                    </a:cubicBezTo>
                    <a:cubicBezTo>
                      <a:pt x="20290" y="31122"/>
                      <a:pt x="18640" y="37929"/>
                      <a:pt x="17815" y="41582"/>
                    </a:cubicBezTo>
                    <a:lnTo>
                      <a:pt x="12533" y="62832"/>
                    </a:lnTo>
                    <a:cubicBezTo>
                      <a:pt x="11873" y="64991"/>
                      <a:pt x="10883" y="69141"/>
                      <a:pt x="10883" y="69639"/>
                    </a:cubicBezTo>
                    <a:cubicBezTo>
                      <a:pt x="10883" y="73292"/>
                      <a:pt x="13854" y="74952"/>
                      <a:pt x="16494" y="74952"/>
                    </a:cubicBezTo>
                    <a:cubicBezTo>
                      <a:pt x="19465" y="74952"/>
                      <a:pt x="22106" y="72794"/>
                      <a:pt x="22931" y="71299"/>
                    </a:cubicBezTo>
                    <a:cubicBezTo>
                      <a:pt x="23756" y="69805"/>
                      <a:pt x="25077" y="64493"/>
                      <a:pt x="25902" y="61006"/>
                    </a:cubicBezTo>
                    <a:cubicBezTo>
                      <a:pt x="26727" y="57852"/>
                      <a:pt x="28543" y="50215"/>
                      <a:pt x="29533" y="46064"/>
                    </a:cubicBezTo>
                    <a:cubicBezTo>
                      <a:pt x="30523" y="42412"/>
                      <a:pt x="31513" y="38759"/>
                      <a:pt x="32339" y="34941"/>
                    </a:cubicBezTo>
                    <a:cubicBezTo>
                      <a:pt x="34154" y="28134"/>
                      <a:pt x="34484" y="26806"/>
                      <a:pt x="39271" y="19999"/>
                    </a:cubicBezTo>
                    <a:cubicBezTo>
                      <a:pt x="43892" y="13358"/>
                      <a:pt x="51649" y="4725"/>
                      <a:pt x="64027" y="4725"/>
                    </a:cubicBezTo>
                    <a:cubicBezTo>
                      <a:pt x="73600" y="4725"/>
                      <a:pt x="73765" y="13192"/>
                      <a:pt x="73765" y="16346"/>
                    </a:cubicBezTo>
                    <a:cubicBezTo>
                      <a:pt x="73765" y="20497"/>
                      <a:pt x="73270" y="22655"/>
                      <a:pt x="70959" y="31952"/>
                    </a:cubicBezTo>
                    <a:lnTo>
                      <a:pt x="64027" y="59844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9" name="Forme libre 278">
                <a:extLst>
                  <a:ext uri="{FF2B5EF4-FFF2-40B4-BE49-F238E27FC236}">
                    <a16:creationId xmlns:a16="http://schemas.microsoft.com/office/drawing/2014/main" id="{B987EFCE-1FDC-950F-C9DD-959D478704F8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8481930" y="7953612"/>
                <a:ext cx="314945" cy="9486"/>
              </a:xfrm>
              <a:custGeom>
                <a:avLst/>
                <a:gdLst>
                  <a:gd name="connsiteX0" fmla="*/ 0 w 314945"/>
                  <a:gd name="connsiteY0" fmla="*/ 0 h 9486"/>
                  <a:gd name="connsiteX1" fmla="*/ 314946 w 314945"/>
                  <a:gd name="connsiteY1" fmla="*/ 0 h 9486"/>
                  <a:gd name="connsiteX2" fmla="*/ 314946 w 314945"/>
                  <a:gd name="connsiteY2" fmla="*/ 9486 h 9486"/>
                  <a:gd name="connsiteX3" fmla="*/ 0 w 314945"/>
                  <a:gd name="connsiteY3" fmla="*/ 9486 h 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945" h="9486">
                    <a:moveTo>
                      <a:pt x="0" y="0"/>
                    </a:moveTo>
                    <a:lnTo>
                      <a:pt x="314946" y="0"/>
                    </a:lnTo>
                    <a:lnTo>
                      <a:pt x="314946" y="9486"/>
                    </a:lnTo>
                    <a:lnTo>
                      <a:pt x="0" y="9486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0" name="Forme libre 279">
                <a:extLst>
                  <a:ext uri="{FF2B5EF4-FFF2-40B4-BE49-F238E27FC236}">
                    <a16:creationId xmlns:a16="http://schemas.microsoft.com/office/drawing/2014/main" id="{9ADFB68E-63DA-FC5C-6C0B-A87A624D5EE3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8512560" y="8015740"/>
                <a:ext cx="116710" cy="167681"/>
              </a:xfrm>
              <a:custGeom>
                <a:avLst/>
                <a:gdLst>
                  <a:gd name="connsiteX0" fmla="*/ 71827 w 116710"/>
                  <a:gd name="connsiteY0" fmla="*/ 95432 h 167681"/>
                  <a:gd name="connsiteX1" fmla="*/ 96583 w 116710"/>
                  <a:gd name="connsiteY1" fmla="*/ 162078 h 167681"/>
                  <a:gd name="connsiteX2" fmla="*/ 109080 w 116710"/>
                  <a:gd name="connsiteY2" fmla="*/ 167296 h 167681"/>
                  <a:gd name="connsiteX3" fmla="*/ 114267 w 116710"/>
                  <a:gd name="connsiteY3" fmla="*/ 167296 h 167681"/>
                  <a:gd name="connsiteX4" fmla="*/ 116860 w 116710"/>
                  <a:gd name="connsiteY4" fmla="*/ 164924 h 167681"/>
                  <a:gd name="connsiteX5" fmla="*/ 115681 w 116710"/>
                  <a:gd name="connsiteY5" fmla="*/ 162789 h 167681"/>
                  <a:gd name="connsiteX6" fmla="*/ 110258 w 116710"/>
                  <a:gd name="connsiteY6" fmla="*/ 151879 h 167681"/>
                  <a:gd name="connsiteX7" fmla="*/ 62160 w 116710"/>
                  <a:gd name="connsiteY7" fmla="*/ 16928 h 167681"/>
                  <a:gd name="connsiteX8" fmla="*/ 33395 w 116710"/>
                  <a:gd name="connsiteY8" fmla="*/ 88 h 167681"/>
                  <a:gd name="connsiteX9" fmla="*/ 29151 w 116710"/>
                  <a:gd name="connsiteY9" fmla="*/ 2697 h 167681"/>
                  <a:gd name="connsiteX10" fmla="*/ 31273 w 116710"/>
                  <a:gd name="connsiteY10" fmla="*/ 5069 h 167681"/>
                  <a:gd name="connsiteX11" fmla="*/ 46598 w 116710"/>
                  <a:gd name="connsiteY11" fmla="*/ 24043 h 167681"/>
                  <a:gd name="connsiteX12" fmla="*/ 69469 w 116710"/>
                  <a:gd name="connsiteY12" fmla="*/ 88554 h 167681"/>
                  <a:gd name="connsiteX13" fmla="*/ 4394 w 116710"/>
                  <a:gd name="connsiteY13" fmla="*/ 153540 h 167681"/>
                  <a:gd name="connsiteX14" fmla="*/ 150 w 116710"/>
                  <a:gd name="connsiteY14" fmla="*/ 160892 h 167681"/>
                  <a:gd name="connsiteX15" fmla="*/ 7223 w 116710"/>
                  <a:gd name="connsiteY15" fmla="*/ 167770 h 167681"/>
                  <a:gd name="connsiteX16" fmla="*/ 15004 w 116710"/>
                  <a:gd name="connsiteY16" fmla="*/ 162789 h 167681"/>
                  <a:gd name="connsiteX17" fmla="*/ 71827 w 116710"/>
                  <a:gd name="connsiteY17" fmla="*/ 95432 h 16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6710" h="167681">
                    <a:moveTo>
                      <a:pt x="71827" y="95432"/>
                    </a:moveTo>
                    <a:cubicBezTo>
                      <a:pt x="81494" y="120335"/>
                      <a:pt x="92811" y="156623"/>
                      <a:pt x="96583" y="162078"/>
                    </a:cubicBezTo>
                    <a:cubicBezTo>
                      <a:pt x="100356" y="167296"/>
                      <a:pt x="102714" y="167296"/>
                      <a:pt x="109080" y="167296"/>
                    </a:cubicBezTo>
                    <a:lnTo>
                      <a:pt x="114267" y="167296"/>
                    </a:lnTo>
                    <a:cubicBezTo>
                      <a:pt x="116624" y="167058"/>
                      <a:pt x="116860" y="165635"/>
                      <a:pt x="116860" y="164924"/>
                    </a:cubicBezTo>
                    <a:cubicBezTo>
                      <a:pt x="116860" y="164212"/>
                      <a:pt x="116389" y="163738"/>
                      <a:pt x="115681" y="162789"/>
                    </a:cubicBezTo>
                    <a:cubicBezTo>
                      <a:pt x="113324" y="160180"/>
                      <a:pt x="111909" y="156623"/>
                      <a:pt x="110258" y="151879"/>
                    </a:cubicBezTo>
                    <a:lnTo>
                      <a:pt x="62160" y="16928"/>
                    </a:lnTo>
                    <a:cubicBezTo>
                      <a:pt x="57208" y="3171"/>
                      <a:pt x="44476" y="88"/>
                      <a:pt x="33395" y="88"/>
                    </a:cubicBezTo>
                    <a:cubicBezTo>
                      <a:pt x="32216" y="88"/>
                      <a:pt x="29151" y="88"/>
                      <a:pt x="29151" y="2697"/>
                    </a:cubicBezTo>
                    <a:cubicBezTo>
                      <a:pt x="29151" y="4595"/>
                      <a:pt x="31037" y="5069"/>
                      <a:pt x="31273" y="5069"/>
                    </a:cubicBezTo>
                    <a:cubicBezTo>
                      <a:pt x="39053" y="6492"/>
                      <a:pt x="40704" y="7915"/>
                      <a:pt x="46598" y="24043"/>
                    </a:cubicBezTo>
                    <a:lnTo>
                      <a:pt x="69469" y="88554"/>
                    </a:lnTo>
                    <a:lnTo>
                      <a:pt x="4394" y="153540"/>
                    </a:lnTo>
                    <a:cubicBezTo>
                      <a:pt x="1565" y="156386"/>
                      <a:pt x="150" y="157809"/>
                      <a:pt x="150" y="160892"/>
                    </a:cubicBezTo>
                    <a:cubicBezTo>
                      <a:pt x="150" y="164924"/>
                      <a:pt x="3451" y="167770"/>
                      <a:pt x="7223" y="167770"/>
                    </a:cubicBezTo>
                    <a:cubicBezTo>
                      <a:pt x="10996" y="167770"/>
                      <a:pt x="13118" y="165161"/>
                      <a:pt x="15004" y="162789"/>
                    </a:cubicBezTo>
                    <a:lnTo>
                      <a:pt x="71827" y="9543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1" name="Forme libre 280">
                <a:extLst>
                  <a:ext uri="{FF2B5EF4-FFF2-40B4-BE49-F238E27FC236}">
                    <a16:creationId xmlns:a16="http://schemas.microsoft.com/office/drawing/2014/main" id="{7BFD59A6-ADDB-1D6F-613B-1FDEE630E8FC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8648990" y="8102521"/>
                <a:ext cx="107609" cy="113392"/>
              </a:xfrm>
              <a:custGeom>
                <a:avLst/>
                <a:gdLst>
                  <a:gd name="connsiteX0" fmla="*/ 56766 w 107609"/>
                  <a:gd name="connsiteY0" fmla="*/ 13703 h 113392"/>
                  <a:gd name="connsiteX1" fmla="*/ 73931 w 107609"/>
                  <a:gd name="connsiteY1" fmla="*/ 6066 h 113392"/>
                  <a:gd name="connsiteX2" fmla="*/ 80698 w 107609"/>
                  <a:gd name="connsiteY2" fmla="*/ 2414 h 113392"/>
                  <a:gd name="connsiteX3" fmla="*/ 77892 w 107609"/>
                  <a:gd name="connsiteY3" fmla="*/ 90 h 113392"/>
                  <a:gd name="connsiteX4" fmla="*/ 65679 w 107609"/>
                  <a:gd name="connsiteY4" fmla="*/ 588 h 113392"/>
                  <a:gd name="connsiteX5" fmla="*/ 52475 w 107609"/>
                  <a:gd name="connsiteY5" fmla="*/ 754 h 113392"/>
                  <a:gd name="connsiteX6" fmla="*/ 41087 w 107609"/>
                  <a:gd name="connsiteY6" fmla="*/ 588 h 113392"/>
                  <a:gd name="connsiteX7" fmla="*/ 30359 w 107609"/>
                  <a:gd name="connsiteY7" fmla="*/ 90 h 113392"/>
                  <a:gd name="connsiteX8" fmla="*/ 26893 w 107609"/>
                  <a:gd name="connsiteY8" fmla="*/ 3742 h 113392"/>
                  <a:gd name="connsiteX9" fmla="*/ 32174 w 107609"/>
                  <a:gd name="connsiteY9" fmla="*/ 6066 h 113392"/>
                  <a:gd name="connsiteX10" fmla="*/ 38446 w 107609"/>
                  <a:gd name="connsiteY10" fmla="*/ 6399 h 113392"/>
                  <a:gd name="connsiteX11" fmla="*/ 42242 w 107609"/>
                  <a:gd name="connsiteY11" fmla="*/ 8723 h 113392"/>
                  <a:gd name="connsiteX12" fmla="*/ 41582 w 107609"/>
                  <a:gd name="connsiteY12" fmla="*/ 12375 h 113392"/>
                  <a:gd name="connsiteX13" fmla="*/ 19631 w 107609"/>
                  <a:gd name="connsiteY13" fmla="*/ 100533 h 113392"/>
                  <a:gd name="connsiteX14" fmla="*/ 5107 w 107609"/>
                  <a:gd name="connsiteY14" fmla="*/ 107506 h 113392"/>
                  <a:gd name="connsiteX15" fmla="*/ 156 w 107609"/>
                  <a:gd name="connsiteY15" fmla="*/ 110992 h 113392"/>
                  <a:gd name="connsiteX16" fmla="*/ 5107 w 107609"/>
                  <a:gd name="connsiteY16" fmla="*/ 113482 h 113392"/>
                  <a:gd name="connsiteX17" fmla="*/ 88125 w 107609"/>
                  <a:gd name="connsiteY17" fmla="*/ 113482 h 113392"/>
                  <a:gd name="connsiteX18" fmla="*/ 93736 w 107609"/>
                  <a:gd name="connsiteY18" fmla="*/ 110162 h 113392"/>
                  <a:gd name="connsiteX19" fmla="*/ 107765 w 107609"/>
                  <a:gd name="connsiteY19" fmla="*/ 72143 h 113392"/>
                  <a:gd name="connsiteX20" fmla="*/ 104959 w 107609"/>
                  <a:gd name="connsiteY20" fmla="*/ 69819 h 113392"/>
                  <a:gd name="connsiteX21" fmla="*/ 101658 w 107609"/>
                  <a:gd name="connsiteY21" fmla="*/ 73305 h 113392"/>
                  <a:gd name="connsiteX22" fmla="*/ 57921 w 107609"/>
                  <a:gd name="connsiteY22" fmla="*/ 107506 h 113392"/>
                  <a:gd name="connsiteX23" fmla="*/ 39271 w 107609"/>
                  <a:gd name="connsiteY23" fmla="*/ 107506 h 113392"/>
                  <a:gd name="connsiteX24" fmla="*/ 33990 w 107609"/>
                  <a:gd name="connsiteY24" fmla="*/ 105845 h 113392"/>
                  <a:gd name="connsiteX25" fmla="*/ 34650 w 107609"/>
                  <a:gd name="connsiteY25" fmla="*/ 102359 h 113392"/>
                  <a:gd name="connsiteX26" fmla="*/ 56766 w 107609"/>
                  <a:gd name="connsiteY26" fmla="*/ 13703 h 11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7609" h="113392">
                    <a:moveTo>
                      <a:pt x="56766" y="13703"/>
                    </a:moveTo>
                    <a:cubicBezTo>
                      <a:pt x="58252" y="7727"/>
                      <a:pt x="58747" y="6066"/>
                      <a:pt x="73931" y="6066"/>
                    </a:cubicBezTo>
                    <a:cubicBezTo>
                      <a:pt x="79047" y="6066"/>
                      <a:pt x="80698" y="6066"/>
                      <a:pt x="80698" y="2414"/>
                    </a:cubicBezTo>
                    <a:cubicBezTo>
                      <a:pt x="80698" y="2248"/>
                      <a:pt x="80533" y="90"/>
                      <a:pt x="77892" y="90"/>
                    </a:cubicBezTo>
                    <a:cubicBezTo>
                      <a:pt x="74096" y="90"/>
                      <a:pt x="69640" y="422"/>
                      <a:pt x="65679" y="588"/>
                    </a:cubicBezTo>
                    <a:cubicBezTo>
                      <a:pt x="61552" y="754"/>
                      <a:pt x="56601" y="754"/>
                      <a:pt x="52475" y="754"/>
                    </a:cubicBezTo>
                    <a:cubicBezTo>
                      <a:pt x="49009" y="754"/>
                      <a:pt x="44553" y="588"/>
                      <a:pt x="41087" y="588"/>
                    </a:cubicBezTo>
                    <a:cubicBezTo>
                      <a:pt x="37621" y="588"/>
                      <a:pt x="33660" y="90"/>
                      <a:pt x="30359" y="90"/>
                    </a:cubicBezTo>
                    <a:cubicBezTo>
                      <a:pt x="29369" y="90"/>
                      <a:pt x="26893" y="90"/>
                      <a:pt x="26893" y="3742"/>
                    </a:cubicBezTo>
                    <a:cubicBezTo>
                      <a:pt x="26893" y="6066"/>
                      <a:pt x="28874" y="6066"/>
                      <a:pt x="32174" y="6066"/>
                    </a:cubicBezTo>
                    <a:cubicBezTo>
                      <a:pt x="32339" y="6066"/>
                      <a:pt x="35475" y="6066"/>
                      <a:pt x="38446" y="6399"/>
                    </a:cubicBezTo>
                    <a:cubicBezTo>
                      <a:pt x="41912" y="6731"/>
                      <a:pt x="42242" y="7063"/>
                      <a:pt x="42242" y="8723"/>
                    </a:cubicBezTo>
                    <a:cubicBezTo>
                      <a:pt x="42242" y="9055"/>
                      <a:pt x="42242" y="9885"/>
                      <a:pt x="41582" y="12375"/>
                    </a:cubicBezTo>
                    <a:lnTo>
                      <a:pt x="19631" y="100533"/>
                    </a:lnTo>
                    <a:cubicBezTo>
                      <a:pt x="18146" y="106178"/>
                      <a:pt x="17816" y="107506"/>
                      <a:pt x="5107" y="107506"/>
                    </a:cubicBezTo>
                    <a:cubicBezTo>
                      <a:pt x="2301" y="107506"/>
                      <a:pt x="156" y="107506"/>
                      <a:pt x="156" y="110992"/>
                    </a:cubicBezTo>
                    <a:cubicBezTo>
                      <a:pt x="156" y="113482"/>
                      <a:pt x="2136" y="113482"/>
                      <a:pt x="5107" y="113482"/>
                    </a:cubicBezTo>
                    <a:lnTo>
                      <a:pt x="88125" y="113482"/>
                    </a:lnTo>
                    <a:cubicBezTo>
                      <a:pt x="92251" y="113482"/>
                      <a:pt x="92416" y="113316"/>
                      <a:pt x="93736" y="110162"/>
                    </a:cubicBezTo>
                    <a:cubicBezTo>
                      <a:pt x="95387" y="105679"/>
                      <a:pt x="107765" y="73471"/>
                      <a:pt x="107765" y="72143"/>
                    </a:cubicBezTo>
                    <a:cubicBezTo>
                      <a:pt x="107765" y="71645"/>
                      <a:pt x="107435" y="69819"/>
                      <a:pt x="104959" y="69819"/>
                    </a:cubicBezTo>
                    <a:cubicBezTo>
                      <a:pt x="102979" y="69819"/>
                      <a:pt x="102649" y="70649"/>
                      <a:pt x="101658" y="73305"/>
                    </a:cubicBezTo>
                    <a:cubicBezTo>
                      <a:pt x="95387" y="89077"/>
                      <a:pt x="88125" y="107506"/>
                      <a:pt x="57921" y="107506"/>
                    </a:cubicBezTo>
                    <a:lnTo>
                      <a:pt x="39271" y="107506"/>
                    </a:lnTo>
                    <a:cubicBezTo>
                      <a:pt x="34155" y="107506"/>
                      <a:pt x="33990" y="107340"/>
                      <a:pt x="33990" y="105845"/>
                    </a:cubicBezTo>
                    <a:cubicBezTo>
                      <a:pt x="33990" y="105679"/>
                      <a:pt x="33990" y="104849"/>
                      <a:pt x="34650" y="102359"/>
                    </a:cubicBezTo>
                    <a:lnTo>
                      <a:pt x="56766" y="13703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2" name="Forme libre 281">
                <a:extLst>
                  <a:ext uri="{FF2B5EF4-FFF2-40B4-BE49-F238E27FC236}">
                    <a16:creationId xmlns:a16="http://schemas.microsoft.com/office/drawing/2014/main" id="{145FDA87-E142-EED8-3552-94456208811E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8923409" y="7673744"/>
                <a:ext cx="62009" cy="568979"/>
              </a:xfrm>
              <a:custGeom>
                <a:avLst/>
                <a:gdLst>
                  <a:gd name="connsiteX0" fmla="*/ 165 w 62009"/>
                  <a:gd name="connsiteY0" fmla="*/ 569047 h 568979"/>
                  <a:gd name="connsiteX1" fmla="*/ 62175 w 62009"/>
                  <a:gd name="connsiteY1" fmla="*/ 569047 h 568979"/>
                  <a:gd name="connsiteX2" fmla="*/ 62175 w 62009"/>
                  <a:gd name="connsiteY2" fmla="*/ 556002 h 568979"/>
                  <a:gd name="connsiteX3" fmla="*/ 13133 w 62009"/>
                  <a:gd name="connsiteY3" fmla="*/ 556002 h 568979"/>
                  <a:gd name="connsiteX4" fmla="*/ 13133 w 62009"/>
                  <a:gd name="connsiteY4" fmla="*/ 13112 h 568979"/>
                  <a:gd name="connsiteX5" fmla="*/ 62175 w 62009"/>
                  <a:gd name="connsiteY5" fmla="*/ 13112 h 568979"/>
                  <a:gd name="connsiteX6" fmla="*/ 62175 w 62009"/>
                  <a:gd name="connsiteY6" fmla="*/ 67 h 568979"/>
                  <a:gd name="connsiteX7" fmla="*/ 165 w 62009"/>
                  <a:gd name="connsiteY7" fmla="*/ 67 h 568979"/>
                  <a:gd name="connsiteX8" fmla="*/ 165 w 62009"/>
                  <a:gd name="connsiteY8" fmla="*/ 569047 h 568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009" h="568979">
                    <a:moveTo>
                      <a:pt x="165" y="569047"/>
                    </a:moveTo>
                    <a:lnTo>
                      <a:pt x="62175" y="569047"/>
                    </a:lnTo>
                    <a:lnTo>
                      <a:pt x="62175" y="556002"/>
                    </a:lnTo>
                    <a:lnTo>
                      <a:pt x="13133" y="556002"/>
                    </a:lnTo>
                    <a:lnTo>
                      <a:pt x="13133" y="13112"/>
                    </a:lnTo>
                    <a:lnTo>
                      <a:pt x="62175" y="13112"/>
                    </a:lnTo>
                    <a:lnTo>
                      <a:pt x="62175" y="67"/>
                    </a:lnTo>
                    <a:lnTo>
                      <a:pt x="165" y="67"/>
                    </a:lnTo>
                    <a:lnTo>
                      <a:pt x="165" y="569047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3" name="Forme libre 282">
                <a:extLst>
                  <a:ext uri="{FF2B5EF4-FFF2-40B4-BE49-F238E27FC236}">
                    <a16:creationId xmlns:a16="http://schemas.microsoft.com/office/drawing/2014/main" id="{09AA8955-206F-FB41-FAFE-C83B381F9B29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9584763" y="7752369"/>
                <a:ext cx="127791" cy="156060"/>
              </a:xfrm>
              <a:custGeom>
                <a:avLst/>
                <a:gdLst>
                  <a:gd name="connsiteX0" fmla="*/ 47587 w 127791"/>
                  <a:gd name="connsiteY0" fmla="*/ 21657 h 156060"/>
                  <a:gd name="connsiteX1" fmla="*/ 51124 w 127791"/>
                  <a:gd name="connsiteY1" fmla="*/ 6478 h 156060"/>
                  <a:gd name="connsiteX2" fmla="*/ 44286 w 127791"/>
                  <a:gd name="connsiteY2" fmla="*/ 75 h 156060"/>
                  <a:gd name="connsiteX3" fmla="*/ 34855 w 127791"/>
                  <a:gd name="connsiteY3" fmla="*/ 8613 h 156060"/>
                  <a:gd name="connsiteX4" fmla="*/ 903 w 127791"/>
                  <a:gd name="connsiteY4" fmla="*/ 145936 h 156060"/>
                  <a:gd name="connsiteX5" fmla="*/ 195 w 127791"/>
                  <a:gd name="connsiteY5" fmla="*/ 149731 h 156060"/>
                  <a:gd name="connsiteX6" fmla="*/ 6797 w 127791"/>
                  <a:gd name="connsiteY6" fmla="*/ 156135 h 156060"/>
                  <a:gd name="connsiteX7" fmla="*/ 15049 w 127791"/>
                  <a:gd name="connsiteY7" fmla="*/ 151154 h 156060"/>
                  <a:gd name="connsiteX8" fmla="*/ 28017 w 127791"/>
                  <a:gd name="connsiteY8" fmla="*/ 100162 h 156060"/>
                  <a:gd name="connsiteX9" fmla="*/ 50888 w 127791"/>
                  <a:gd name="connsiteY9" fmla="*/ 107514 h 156060"/>
                  <a:gd name="connsiteX10" fmla="*/ 82246 w 127791"/>
                  <a:gd name="connsiteY10" fmla="*/ 90201 h 156060"/>
                  <a:gd name="connsiteX11" fmla="*/ 103466 w 127791"/>
                  <a:gd name="connsiteY11" fmla="*/ 107514 h 156060"/>
                  <a:gd name="connsiteX12" fmla="*/ 120914 w 127791"/>
                  <a:gd name="connsiteY12" fmla="*/ 94470 h 156060"/>
                  <a:gd name="connsiteX13" fmla="*/ 127987 w 127791"/>
                  <a:gd name="connsiteY13" fmla="*/ 70990 h 156060"/>
                  <a:gd name="connsiteX14" fmla="*/ 125158 w 127791"/>
                  <a:gd name="connsiteY14" fmla="*/ 68618 h 156060"/>
                  <a:gd name="connsiteX15" fmla="*/ 121857 w 127791"/>
                  <a:gd name="connsiteY15" fmla="*/ 72887 h 156060"/>
                  <a:gd name="connsiteX16" fmla="*/ 103938 w 127791"/>
                  <a:gd name="connsiteY16" fmla="*/ 102297 h 156060"/>
                  <a:gd name="connsiteX17" fmla="*/ 96865 w 127791"/>
                  <a:gd name="connsiteY17" fmla="*/ 91387 h 156060"/>
                  <a:gd name="connsiteX18" fmla="*/ 101580 w 127791"/>
                  <a:gd name="connsiteY18" fmla="*/ 66720 h 156060"/>
                  <a:gd name="connsiteX19" fmla="*/ 108182 w 127791"/>
                  <a:gd name="connsiteY19" fmla="*/ 41106 h 156060"/>
                  <a:gd name="connsiteX20" fmla="*/ 112190 w 127791"/>
                  <a:gd name="connsiteY20" fmla="*/ 24978 h 156060"/>
                  <a:gd name="connsiteX21" fmla="*/ 115727 w 127791"/>
                  <a:gd name="connsiteY21" fmla="*/ 9087 h 156060"/>
                  <a:gd name="connsiteX22" fmla="*/ 108889 w 127791"/>
                  <a:gd name="connsiteY22" fmla="*/ 2684 h 156060"/>
                  <a:gd name="connsiteX23" fmla="*/ 99694 w 127791"/>
                  <a:gd name="connsiteY23" fmla="*/ 10985 h 156060"/>
                  <a:gd name="connsiteX24" fmla="*/ 88612 w 127791"/>
                  <a:gd name="connsiteY24" fmla="*/ 55336 h 156060"/>
                  <a:gd name="connsiteX25" fmla="*/ 82482 w 127791"/>
                  <a:gd name="connsiteY25" fmla="*/ 79528 h 156060"/>
                  <a:gd name="connsiteX26" fmla="*/ 51831 w 127791"/>
                  <a:gd name="connsiteY26" fmla="*/ 102297 h 156060"/>
                  <a:gd name="connsiteX27" fmla="*/ 34383 w 127791"/>
                  <a:gd name="connsiteY27" fmla="*/ 81662 h 156060"/>
                  <a:gd name="connsiteX28" fmla="*/ 37684 w 127791"/>
                  <a:gd name="connsiteY28" fmla="*/ 61503 h 156060"/>
                  <a:gd name="connsiteX29" fmla="*/ 47587 w 127791"/>
                  <a:gd name="connsiteY29" fmla="*/ 21657 h 156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7791" h="156060">
                    <a:moveTo>
                      <a:pt x="47587" y="21657"/>
                    </a:moveTo>
                    <a:cubicBezTo>
                      <a:pt x="48766" y="16677"/>
                      <a:pt x="51124" y="7664"/>
                      <a:pt x="51124" y="6478"/>
                    </a:cubicBezTo>
                    <a:cubicBezTo>
                      <a:pt x="51124" y="2446"/>
                      <a:pt x="48294" y="75"/>
                      <a:pt x="44286" y="75"/>
                    </a:cubicBezTo>
                    <a:cubicBezTo>
                      <a:pt x="43579" y="75"/>
                      <a:pt x="36977" y="312"/>
                      <a:pt x="34855" y="8613"/>
                    </a:cubicBezTo>
                    <a:lnTo>
                      <a:pt x="903" y="145936"/>
                    </a:lnTo>
                    <a:cubicBezTo>
                      <a:pt x="195" y="148783"/>
                      <a:pt x="195" y="149257"/>
                      <a:pt x="195" y="149731"/>
                    </a:cubicBezTo>
                    <a:cubicBezTo>
                      <a:pt x="195" y="153289"/>
                      <a:pt x="2789" y="156135"/>
                      <a:pt x="6797" y="156135"/>
                    </a:cubicBezTo>
                    <a:cubicBezTo>
                      <a:pt x="11749" y="156135"/>
                      <a:pt x="14578" y="151866"/>
                      <a:pt x="15049" y="151154"/>
                    </a:cubicBezTo>
                    <a:cubicBezTo>
                      <a:pt x="15993" y="149020"/>
                      <a:pt x="19058" y="136687"/>
                      <a:pt x="28017" y="100162"/>
                    </a:cubicBezTo>
                    <a:cubicBezTo>
                      <a:pt x="35562" y="106566"/>
                      <a:pt x="46172" y="107514"/>
                      <a:pt x="50888" y="107514"/>
                    </a:cubicBezTo>
                    <a:cubicBezTo>
                      <a:pt x="67392" y="107514"/>
                      <a:pt x="76588" y="96842"/>
                      <a:pt x="82246" y="90201"/>
                    </a:cubicBezTo>
                    <a:cubicBezTo>
                      <a:pt x="84368" y="100873"/>
                      <a:pt x="93092" y="107514"/>
                      <a:pt x="103466" y="107514"/>
                    </a:cubicBezTo>
                    <a:cubicBezTo>
                      <a:pt x="111719" y="107514"/>
                      <a:pt x="117142" y="102059"/>
                      <a:pt x="120914" y="94470"/>
                    </a:cubicBezTo>
                    <a:cubicBezTo>
                      <a:pt x="124922" y="85932"/>
                      <a:pt x="127987" y="71464"/>
                      <a:pt x="127987" y="70990"/>
                    </a:cubicBezTo>
                    <a:cubicBezTo>
                      <a:pt x="127987" y="68618"/>
                      <a:pt x="125865" y="68618"/>
                      <a:pt x="125158" y="68618"/>
                    </a:cubicBezTo>
                    <a:cubicBezTo>
                      <a:pt x="122800" y="68618"/>
                      <a:pt x="122564" y="69567"/>
                      <a:pt x="121857" y="72887"/>
                    </a:cubicBezTo>
                    <a:cubicBezTo>
                      <a:pt x="117849" y="88303"/>
                      <a:pt x="113605" y="102297"/>
                      <a:pt x="103938" y="102297"/>
                    </a:cubicBezTo>
                    <a:cubicBezTo>
                      <a:pt x="97572" y="102297"/>
                      <a:pt x="96865" y="96130"/>
                      <a:pt x="96865" y="91387"/>
                    </a:cubicBezTo>
                    <a:cubicBezTo>
                      <a:pt x="96865" y="86169"/>
                      <a:pt x="99694" y="75022"/>
                      <a:pt x="101580" y="66720"/>
                    </a:cubicBezTo>
                    <a:lnTo>
                      <a:pt x="108182" y="41106"/>
                    </a:lnTo>
                    <a:cubicBezTo>
                      <a:pt x="108889" y="37548"/>
                      <a:pt x="111247" y="28535"/>
                      <a:pt x="112190" y="24978"/>
                    </a:cubicBezTo>
                    <a:cubicBezTo>
                      <a:pt x="113369" y="19523"/>
                      <a:pt x="115727" y="10510"/>
                      <a:pt x="115727" y="9087"/>
                    </a:cubicBezTo>
                    <a:cubicBezTo>
                      <a:pt x="115727" y="4818"/>
                      <a:pt x="112426" y="2684"/>
                      <a:pt x="108889" y="2684"/>
                    </a:cubicBezTo>
                    <a:cubicBezTo>
                      <a:pt x="107710" y="2684"/>
                      <a:pt x="101580" y="2921"/>
                      <a:pt x="99694" y="10985"/>
                    </a:cubicBezTo>
                    <a:lnTo>
                      <a:pt x="88612" y="55336"/>
                    </a:lnTo>
                    <a:cubicBezTo>
                      <a:pt x="85783" y="67195"/>
                      <a:pt x="83189" y="77156"/>
                      <a:pt x="82482" y="79528"/>
                    </a:cubicBezTo>
                    <a:cubicBezTo>
                      <a:pt x="82246" y="80714"/>
                      <a:pt x="70929" y="102297"/>
                      <a:pt x="51831" y="102297"/>
                    </a:cubicBezTo>
                    <a:cubicBezTo>
                      <a:pt x="40042" y="102297"/>
                      <a:pt x="34383" y="94470"/>
                      <a:pt x="34383" y="81662"/>
                    </a:cubicBezTo>
                    <a:cubicBezTo>
                      <a:pt x="34383" y="74784"/>
                      <a:pt x="36034" y="68144"/>
                      <a:pt x="37684" y="61503"/>
                    </a:cubicBezTo>
                    <a:lnTo>
                      <a:pt x="47587" y="21657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4" name="Forme libre 283">
                <a:extLst>
                  <a:ext uri="{FF2B5EF4-FFF2-40B4-BE49-F238E27FC236}">
                    <a16:creationId xmlns:a16="http://schemas.microsoft.com/office/drawing/2014/main" id="{694B7778-E5D5-3A0B-79C1-A061B9ECE7E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9730156" y="7660893"/>
                <a:ext cx="72949" cy="110238"/>
              </a:xfrm>
              <a:custGeom>
                <a:avLst/>
                <a:gdLst>
                  <a:gd name="connsiteX0" fmla="*/ 73151 w 72949"/>
                  <a:gd name="connsiteY0" fmla="*/ 80093 h 110238"/>
                  <a:gd name="connsiteX1" fmla="*/ 67540 w 72949"/>
                  <a:gd name="connsiteY1" fmla="*/ 80093 h 110238"/>
                  <a:gd name="connsiteX2" fmla="*/ 63249 w 72949"/>
                  <a:gd name="connsiteY2" fmla="*/ 95201 h 110238"/>
                  <a:gd name="connsiteX3" fmla="*/ 46909 w 72949"/>
                  <a:gd name="connsiteY3" fmla="*/ 96198 h 110238"/>
                  <a:gd name="connsiteX4" fmla="*/ 16541 w 72949"/>
                  <a:gd name="connsiteY4" fmla="*/ 96198 h 110238"/>
                  <a:gd name="connsiteX5" fmla="*/ 49550 w 72949"/>
                  <a:gd name="connsiteY5" fmla="*/ 68306 h 110238"/>
                  <a:gd name="connsiteX6" fmla="*/ 73151 w 72949"/>
                  <a:gd name="connsiteY6" fmla="*/ 32445 h 110238"/>
                  <a:gd name="connsiteX7" fmla="*/ 34531 w 72949"/>
                  <a:gd name="connsiteY7" fmla="*/ 71 h 110238"/>
                  <a:gd name="connsiteX8" fmla="*/ 201 w 72949"/>
                  <a:gd name="connsiteY8" fmla="*/ 29789 h 110238"/>
                  <a:gd name="connsiteX9" fmla="*/ 8949 w 72949"/>
                  <a:gd name="connsiteY9" fmla="*/ 39086 h 110238"/>
                  <a:gd name="connsiteX10" fmla="*/ 17696 w 72949"/>
                  <a:gd name="connsiteY10" fmla="*/ 30287 h 110238"/>
                  <a:gd name="connsiteX11" fmla="*/ 7959 w 72949"/>
                  <a:gd name="connsiteY11" fmla="*/ 21488 h 110238"/>
                  <a:gd name="connsiteX12" fmla="*/ 32055 w 72949"/>
                  <a:gd name="connsiteY12" fmla="*/ 6048 h 110238"/>
                  <a:gd name="connsiteX13" fmla="*/ 57142 w 72949"/>
                  <a:gd name="connsiteY13" fmla="*/ 32445 h 110238"/>
                  <a:gd name="connsiteX14" fmla="*/ 41628 w 72949"/>
                  <a:gd name="connsiteY14" fmla="*/ 64321 h 110238"/>
                  <a:gd name="connsiteX15" fmla="*/ 1852 w 72949"/>
                  <a:gd name="connsiteY15" fmla="*/ 103835 h 110238"/>
                  <a:gd name="connsiteX16" fmla="*/ 201 w 72949"/>
                  <a:gd name="connsiteY16" fmla="*/ 110309 h 110238"/>
                  <a:gd name="connsiteX17" fmla="*/ 68200 w 72949"/>
                  <a:gd name="connsiteY17" fmla="*/ 110309 h 110238"/>
                  <a:gd name="connsiteX18" fmla="*/ 73151 w 72949"/>
                  <a:gd name="connsiteY18" fmla="*/ 80093 h 11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949" h="110238">
                    <a:moveTo>
                      <a:pt x="73151" y="80093"/>
                    </a:moveTo>
                    <a:lnTo>
                      <a:pt x="67540" y="80093"/>
                    </a:lnTo>
                    <a:cubicBezTo>
                      <a:pt x="67045" y="83746"/>
                      <a:pt x="65394" y="93541"/>
                      <a:pt x="63249" y="95201"/>
                    </a:cubicBezTo>
                    <a:cubicBezTo>
                      <a:pt x="61928" y="96198"/>
                      <a:pt x="49220" y="96198"/>
                      <a:pt x="46909" y="96198"/>
                    </a:cubicBezTo>
                    <a:lnTo>
                      <a:pt x="16541" y="96198"/>
                    </a:lnTo>
                    <a:cubicBezTo>
                      <a:pt x="33871" y="80758"/>
                      <a:pt x="39647" y="76109"/>
                      <a:pt x="49550" y="68306"/>
                    </a:cubicBezTo>
                    <a:cubicBezTo>
                      <a:pt x="61763" y="58511"/>
                      <a:pt x="73151" y="48217"/>
                      <a:pt x="73151" y="32445"/>
                    </a:cubicBezTo>
                    <a:cubicBezTo>
                      <a:pt x="73151" y="12357"/>
                      <a:pt x="55657" y="71"/>
                      <a:pt x="34531" y="71"/>
                    </a:cubicBezTo>
                    <a:cubicBezTo>
                      <a:pt x="14065" y="71"/>
                      <a:pt x="201" y="14515"/>
                      <a:pt x="201" y="29789"/>
                    </a:cubicBezTo>
                    <a:cubicBezTo>
                      <a:pt x="201" y="38256"/>
                      <a:pt x="7298" y="39086"/>
                      <a:pt x="8949" y="39086"/>
                    </a:cubicBezTo>
                    <a:cubicBezTo>
                      <a:pt x="12910" y="39086"/>
                      <a:pt x="17696" y="36264"/>
                      <a:pt x="17696" y="30287"/>
                    </a:cubicBezTo>
                    <a:cubicBezTo>
                      <a:pt x="17696" y="27299"/>
                      <a:pt x="16541" y="21488"/>
                      <a:pt x="7959" y="21488"/>
                    </a:cubicBezTo>
                    <a:cubicBezTo>
                      <a:pt x="13075" y="9700"/>
                      <a:pt x="24298" y="6048"/>
                      <a:pt x="32055" y="6048"/>
                    </a:cubicBezTo>
                    <a:cubicBezTo>
                      <a:pt x="48560" y="6048"/>
                      <a:pt x="57142" y="18997"/>
                      <a:pt x="57142" y="32445"/>
                    </a:cubicBezTo>
                    <a:cubicBezTo>
                      <a:pt x="57142" y="46889"/>
                      <a:pt x="46909" y="58345"/>
                      <a:pt x="41628" y="64321"/>
                    </a:cubicBezTo>
                    <a:lnTo>
                      <a:pt x="1852" y="103835"/>
                    </a:lnTo>
                    <a:cubicBezTo>
                      <a:pt x="201" y="105329"/>
                      <a:pt x="201" y="105661"/>
                      <a:pt x="201" y="110309"/>
                    </a:cubicBezTo>
                    <a:lnTo>
                      <a:pt x="68200" y="110309"/>
                    </a:lnTo>
                    <a:lnTo>
                      <a:pt x="73151" y="80093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5" name="Forme libre 284">
                <a:extLst>
                  <a:ext uri="{FF2B5EF4-FFF2-40B4-BE49-F238E27FC236}">
                    <a16:creationId xmlns:a16="http://schemas.microsoft.com/office/drawing/2014/main" id="{877BEA75-F054-66D2-C41E-E5EE0C252657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9731146" y="7809132"/>
                <a:ext cx="107609" cy="113392"/>
              </a:xfrm>
              <a:custGeom>
                <a:avLst/>
                <a:gdLst>
                  <a:gd name="connsiteX0" fmla="*/ 56812 w 107609"/>
                  <a:gd name="connsiteY0" fmla="*/ 13691 h 113392"/>
                  <a:gd name="connsiteX1" fmla="*/ 73977 w 107609"/>
                  <a:gd name="connsiteY1" fmla="*/ 6054 h 113392"/>
                  <a:gd name="connsiteX2" fmla="*/ 80743 w 107609"/>
                  <a:gd name="connsiteY2" fmla="*/ 2402 h 113392"/>
                  <a:gd name="connsiteX3" fmla="*/ 77938 w 107609"/>
                  <a:gd name="connsiteY3" fmla="*/ 77 h 113392"/>
                  <a:gd name="connsiteX4" fmla="*/ 65724 w 107609"/>
                  <a:gd name="connsiteY4" fmla="*/ 575 h 113392"/>
                  <a:gd name="connsiteX5" fmla="*/ 52521 w 107609"/>
                  <a:gd name="connsiteY5" fmla="*/ 741 h 113392"/>
                  <a:gd name="connsiteX6" fmla="*/ 41133 w 107609"/>
                  <a:gd name="connsiteY6" fmla="*/ 575 h 113392"/>
                  <a:gd name="connsiteX7" fmla="*/ 30405 w 107609"/>
                  <a:gd name="connsiteY7" fmla="*/ 77 h 113392"/>
                  <a:gd name="connsiteX8" fmla="*/ 26939 w 107609"/>
                  <a:gd name="connsiteY8" fmla="*/ 3730 h 113392"/>
                  <a:gd name="connsiteX9" fmla="*/ 32220 w 107609"/>
                  <a:gd name="connsiteY9" fmla="*/ 6054 h 113392"/>
                  <a:gd name="connsiteX10" fmla="*/ 38492 w 107609"/>
                  <a:gd name="connsiteY10" fmla="*/ 6386 h 113392"/>
                  <a:gd name="connsiteX11" fmla="*/ 42288 w 107609"/>
                  <a:gd name="connsiteY11" fmla="*/ 8711 h 113392"/>
                  <a:gd name="connsiteX12" fmla="*/ 41628 w 107609"/>
                  <a:gd name="connsiteY12" fmla="*/ 12363 h 113392"/>
                  <a:gd name="connsiteX13" fmla="*/ 19677 w 107609"/>
                  <a:gd name="connsiteY13" fmla="*/ 100520 h 113392"/>
                  <a:gd name="connsiteX14" fmla="*/ 5153 w 107609"/>
                  <a:gd name="connsiteY14" fmla="*/ 107493 h 113392"/>
                  <a:gd name="connsiteX15" fmla="*/ 201 w 107609"/>
                  <a:gd name="connsiteY15" fmla="*/ 110980 h 113392"/>
                  <a:gd name="connsiteX16" fmla="*/ 5153 w 107609"/>
                  <a:gd name="connsiteY16" fmla="*/ 113470 h 113392"/>
                  <a:gd name="connsiteX17" fmla="*/ 88170 w 107609"/>
                  <a:gd name="connsiteY17" fmla="*/ 113470 h 113392"/>
                  <a:gd name="connsiteX18" fmla="*/ 93782 w 107609"/>
                  <a:gd name="connsiteY18" fmla="*/ 110150 h 113392"/>
                  <a:gd name="connsiteX19" fmla="*/ 107811 w 107609"/>
                  <a:gd name="connsiteY19" fmla="*/ 72131 h 113392"/>
                  <a:gd name="connsiteX20" fmla="*/ 105005 w 107609"/>
                  <a:gd name="connsiteY20" fmla="*/ 69806 h 113392"/>
                  <a:gd name="connsiteX21" fmla="*/ 101704 w 107609"/>
                  <a:gd name="connsiteY21" fmla="*/ 73293 h 113392"/>
                  <a:gd name="connsiteX22" fmla="*/ 57967 w 107609"/>
                  <a:gd name="connsiteY22" fmla="*/ 107493 h 113392"/>
                  <a:gd name="connsiteX23" fmla="*/ 39317 w 107609"/>
                  <a:gd name="connsiteY23" fmla="*/ 107493 h 113392"/>
                  <a:gd name="connsiteX24" fmla="*/ 34036 w 107609"/>
                  <a:gd name="connsiteY24" fmla="*/ 105833 h 113392"/>
                  <a:gd name="connsiteX25" fmla="*/ 34696 w 107609"/>
                  <a:gd name="connsiteY25" fmla="*/ 102347 h 113392"/>
                  <a:gd name="connsiteX26" fmla="*/ 56812 w 107609"/>
                  <a:gd name="connsiteY26" fmla="*/ 13691 h 11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7609" h="113392">
                    <a:moveTo>
                      <a:pt x="56812" y="13691"/>
                    </a:moveTo>
                    <a:cubicBezTo>
                      <a:pt x="58297" y="7714"/>
                      <a:pt x="58792" y="6054"/>
                      <a:pt x="73977" y="6054"/>
                    </a:cubicBezTo>
                    <a:cubicBezTo>
                      <a:pt x="79093" y="6054"/>
                      <a:pt x="80743" y="6054"/>
                      <a:pt x="80743" y="2402"/>
                    </a:cubicBezTo>
                    <a:cubicBezTo>
                      <a:pt x="80743" y="2236"/>
                      <a:pt x="80578" y="77"/>
                      <a:pt x="77938" y="77"/>
                    </a:cubicBezTo>
                    <a:cubicBezTo>
                      <a:pt x="74142" y="77"/>
                      <a:pt x="69685" y="409"/>
                      <a:pt x="65724" y="575"/>
                    </a:cubicBezTo>
                    <a:cubicBezTo>
                      <a:pt x="61598" y="741"/>
                      <a:pt x="56647" y="741"/>
                      <a:pt x="52521" y="741"/>
                    </a:cubicBezTo>
                    <a:cubicBezTo>
                      <a:pt x="49055" y="741"/>
                      <a:pt x="44599" y="575"/>
                      <a:pt x="41133" y="575"/>
                    </a:cubicBezTo>
                    <a:cubicBezTo>
                      <a:pt x="37667" y="575"/>
                      <a:pt x="33706" y="77"/>
                      <a:pt x="30405" y="77"/>
                    </a:cubicBezTo>
                    <a:cubicBezTo>
                      <a:pt x="29414" y="77"/>
                      <a:pt x="26939" y="77"/>
                      <a:pt x="26939" y="3730"/>
                    </a:cubicBezTo>
                    <a:cubicBezTo>
                      <a:pt x="26939" y="6054"/>
                      <a:pt x="28919" y="6054"/>
                      <a:pt x="32220" y="6054"/>
                    </a:cubicBezTo>
                    <a:cubicBezTo>
                      <a:pt x="32385" y="6054"/>
                      <a:pt x="35521" y="6054"/>
                      <a:pt x="38492" y="6386"/>
                    </a:cubicBezTo>
                    <a:cubicBezTo>
                      <a:pt x="41958" y="6718"/>
                      <a:pt x="42288" y="7050"/>
                      <a:pt x="42288" y="8711"/>
                    </a:cubicBezTo>
                    <a:cubicBezTo>
                      <a:pt x="42288" y="9043"/>
                      <a:pt x="42288" y="9873"/>
                      <a:pt x="41628" y="12363"/>
                    </a:cubicBezTo>
                    <a:lnTo>
                      <a:pt x="19677" y="100520"/>
                    </a:lnTo>
                    <a:cubicBezTo>
                      <a:pt x="18191" y="106165"/>
                      <a:pt x="17861" y="107493"/>
                      <a:pt x="5153" y="107493"/>
                    </a:cubicBezTo>
                    <a:cubicBezTo>
                      <a:pt x="2347" y="107493"/>
                      <a:pt x="201" y="107493"/>
                      <a:pt x="201" y="110980"/>
                    </a:cubicBezTo>
                    <a:cubicBezTo>
                      <a:pt x="201" y="113470"/>
                      <a:pt x="2182" y="113470"/>
                      <a:pt x="5153" y="113470"/>
                    </a:cubicBezTo>
                    <a:lnTo>
                      <a:pt x="88170" y="113470"/>
                    </a:lnTo>
                    <a:cubicBezTo>
                      <a:pt x="92297" y="113470"/>
                      <a:pt x="92462" y="113304"/>
                      <a:pt x="93782" y="110150"/>
                    </a:cubicBezTo>
                    <a:cubicBezTo>
                      <a:pt x="95432" y="105667"/>
                      <a:pt x="107811" y="73459"/>
                      <a:pt x="107811" y="72131"/>
                    </a:cubicBezTo>
                    <a:cubicBezTo>
                      <a:pt x="107811" y="71633"/>
                      <a:pt x="107481" y="69806"/>
                      <a:pt x="105005" y="69806"/>
                    </a:cubicBezTo>
                    <a:cubicBezTo>
                      <a:pt x="103024" y="69806"/>
                      <a:pt x="102694" y="70637"/>
                      <a:pt x="101704" y="73293"/>
                    </a:cubicBezTo>
                    <a:cubicBezTo>
                      <a:pt x="95432" y="89065"/>
                      <a:pt x="88170" y="107493"/>
                      <a:pt x="57967" y="107493"/>
                    </a:cubicBezTo>
                    <a:lnTo>
                      <a:pt x="39317" y="107493"/>
                    </a:lnTo>
                    <a:cubicBezTo>
                      <a:pt x="34201" y="107493"/>
                      <a:pt x="34036" y="107327"/>
                      <a:pt x="34036" y="105833"/>
                    </a:cubicBezTo>
                    <a:cubicBezTo>
                      <a:pt x="34036" y="105667"/>
                      <a:pt x="34036" y="104837"/>
                      <a:pt x="34696" y="102347"/>
                    </a:cubicBezTo>
                    <a:lnTo>
                      <a:pt x="56812" y="13691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6" name="Forme libre 285">
                <a:extLst>
                  <a:ext uri="{FF2B5EF4-FFF2-40B4-BE49-F238E27FC236}">
                    <a16:creationId xmlns:a16="http://schemas.microsoft.com/office/drawing/2014/main" id="{01997E08-5414-36FE-03B6-663206FE8541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9017197" y="7953612"/>
                <a:ext cx="1404193" cy="9486"/>
              </a:xfrm>
              <a:custGeom>
                <a:avLst/>
                <a:gdLst>
                  <a:gd name="connsiteX0" fmla="*/ 0 w 1404193"/>
                  <a:gd name="connsiteY0" fmla="*/ 0 h 9486"/>
                  <a:gd name="connsiteX1" fmla="*/ 1404194 w 1404193"/>
                  <a:gd name="connsiteY1" fmla="*/ 0 h 9486"/>
                  <a:gd name="connsiteX2" fmla="*/ 1404194 w 1404193"/>
                  <a:gd name="connsiteY2" fmla="*/ 9486 h 9486"/>
                  <a:gd name="connsiteX3" fmla="*/ 0 w 1404193"/>
                  <a:gd name="connsiteY3" fmla="*/ 9486 h 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4193" h="9486">
                    <a:moveTo>
                      <a:pt x="0" y="0"/>
                    </a:moveTo>
                    <a:lnTo>
                      <a:pt x="1404194" y="0"/>
                    </a:lnTo>
                    <a:lnTo>
                      <a:pt x="1404194" y="9486"/>
                    </a:lnTo>
                    <a:lnTo>
                      <a:pt x="0" y="9486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7" name="Forme libre 286">
                <a:extLst>
                  <a:ext uri="{FF2B5EF4-FFF2-40B4-BE49-F238E27FC236}">
                    <a16:creationId xmlns:a16="http://schemas.microsoft.com/office/drawing/2014/main" id="{2B8DF02C-DB46-A9A4-41F1-D268AA77A444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9024270" y="8075508"/>
                <a:ext cx="111287" cy="156060"/>
              </a:xfrm>
              <a:custGeom>
                <a:avLst/>
                <a:gdLst>
                  <a:gd name="connsiteX0" fmla="*/ 879 w 111287"/>
                  <a:gd name="connsiteY0" fmla="*/ 145950 h 156060"/>
                  <a:gd name="connsiteX1" fmla="*/ 172 w 111287"/>
                  <a:gd name="connsiteY1" fmla="*/ 149745 h 156060"/>
                  <a:gd name="connsiteX2" fmla="*/ 6774 w 111287"/>
                  <a:gd name="connsiteY2" fmla="*/ 156149 h 156060"/>
                  <a:gd name="connsiteX3" fmla="*/ 15026 w 111287"/>
                  <a:gd name="connsiteY3" fmla="*/ 151168 h 156060"/>
                  <a:gd name="connsiteX4" fmla="*/ 30116 w 111287"/>
                  <a:gd name="connsiteY4" fmla="*/ 91637 h 156060"/>
                  <a:gd name="connsiteX5" fmla="*/ 53458 w 111287"/>
                  <a:gd name="connsiteY5" fmla="*/ 107528 h 156060"/>
                  <a:gd name="connsiteX6" fmla="*/ 111459 w 111287"/>
                  <a:gd name="connsiteY6" fmla="*/ 38748 h 156060"/>
                  <a:gd name="connsiteX7" fmla="*/ 78686 w 111287"/>
                  <a:gd name="connsiteY7" fmla="*/ 88 h 156060"/>
                  <a:gd name="connsiteX8" fmla="*/ 23985 w 111287"/>
                  <a:gd name="connsiteY8" fmla="*/ 52741 h 156060"/>
                  <a:gd name="connsiteX9" fmla="*/ 879 w 111287"/>
                  <a:gd name="connsiteY9" fmla="*/ 145950 h 156060"/>
                  <a:gd name="connsiteX10" fmla="*/ 53222 w 111287"/>
                  <a:gd name="connsiteY10" fmla="*/ 102310 h 156060"/>
                  <a:gd name="connsiteX11" fmla="*/ 32945 w 111287"/>
                  <a:gd name="connsiteY11" fmla="*/ 81202 h 156060"/>
                  <a:gd name="connsiteX12" fmla="*/ 34831 w 111287"/>
                  <a:gd name="connsiteY12" fmla="*/ 72426 h 156060"/>
                  <a:gd name="connsiteX13" fmla="*/ 48978 w 111287"/>
                  <a:gd name="connsiteY13" fmla="*/ 27838 h 156060"/>
                  <a:gd name="connsiteX14" fmla="*/ 78214 w 111287"/>
                  <a:gd name="connsiteY14" fmla="*/ 5306 h 156060"/>
                  <a:gd name="connsiteX15" fmla="*/ 94483 w 111287"/>
                  <a:gd name="connsiteY15" fmla="*/ 28549 h 156060"/>
                  <a:gd name="connsiteX16" fmla="*/ 81280 w 111287"/>
                  <a:gd name="connsiteY16" fmla="*/ 79779 h 156060"/>
                  <a:gd name="connsiteX17" fmla="*/ 53222 w 111287"/>
                  <a:gd name="connsiteY17" fmla="*/ 102310 h 156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1287" h="156060">
                    <a:moveTo>
                      <a:pt x="879" y="145950"/>
                    </a:moveTo>
                    <a:cubicBezTo>
                      <a:pt x="172" y="148796"/>
                      <a:pt x="172" y="149270"/>
                      <a:pt x="172" y="149745"/>
                    </a:cubicBezTo>
                    <a:cubicBezTo>
                      <a:pt x="172" y="153302"/>
                      <a:pt x="2765" y="156149"/>
                      <a:pt x="6774" y="156149"/>
                    </a:cubicBezTo>
                    <a:cubicBezTo>
                      <a:pt x="11725" y="156149"/>
                      <a:pt x="14554" y="151879"/>
                      <a:pt x="15026" y="151168"/>
                    </a:cubicBezTo>
                    <a:cubicBezTo>
                      <a:pt x="16205" y="149033"/>
                      <a:pt x="23750" y="117252"/>
                      <a:pt x="30116" y="91637"/>
                    </a:cubicBezTo>
                    <a:cubicBezTo>
                      <a:pt x="34831" y="101124"/>
                      <a:pt x="42376" y="107528"/>
                      <a:pt x="53458" y="107528"/>
                    </a:cubicBezTo>
                    <a:cubicBezTo>
                      <a:pt x="81044" y="107528"/>
                      <a:pt x="111459" y="74086"/>
                      <a:pt x="111459" y="38748"/>
                    </a:cubicBezTo>
                    <a:cubicBezTo>
                      <a:pt x="111459" y="13607"/>
                      <a:pt x="95898" y="88"/>
                      <a:pt x="78686" y="88"/>
                    </a:cubicBezTo>
                    <a:cubicBezTo>
                      <a:pt x="55815" y="88"/>
                      <a:pt x="31059" y="23806"/>
                      <a:pt x="23985" y="52741"/>
                    </a:cubicBezTo>
                    <a:lnTo>
                      <a:pt x="879" y="145950"/>
                    </a:lnTo>
                    <a:close/>
                    <a:moveTo>
                      <a:pt x="53222" y="102310"/>
                    </a:moveTo>
                    <a:cubicBezTo>
                      <a:pt x="36717" y="102310"/>
                      <a:pt x="32945" y="83336"/>
                      <a:pt x="32945" y="81202"/>
                    </a:cubicBezTo>
                    <a:cubicBezTo>
                      <a:pt x="32945" y="80253"/>
                      <a:pt x="34124" y="75509"/>
                      <a:pt x="34831" y="72426"/>
                    </a:cubicBezTo>
                    <a:cubicBezTo>
                      <a:pt x="41433" y="45863"/>
                      <a:pt x="43791" y="37325"/>
                      <a:pt x="48978" y="27838"/>
                    </a:cubicBezTo>
                    <a:cubicBezTo>
                      <a:pt x="59116" y="10524"/>
                      <a:pt x="70905" y="5306"/>
                      <a:pt x="78214" y="5306"/>
                    </a:cubicBezTo>
                    <a:cubicBezTo>
                      <a:pt x="86938" y="5306"/>
                      <a:pt x="94483" y="12184"/>
                      <a:pt x="94483" y="28549"/>
                    </a:cubicBezTo>
                    <a:cubicBezTo>
                      <a:pt x="94483" y="41594"/>
                      <a:pt x="87646" y="68157"/>
                      <a:pt x="81280" y="79779"/>
                    </a:cubicBezTo>
                    <a:cubicBezTo>
                      <a:pt x="73499" y="94721"/>
                      <a:pt x="62182" y="102310"/>
                      <a:pt x="53222" y="1023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8" name="Forme libre 287">
                <a:extLst>
                  <a:ext uri="{FF2B5EF4-FFF2-40B4-BE49-F238E27FC236}">
                    <a16:creationId xmlns:a16="http://schemas.microsoft.com/office/drawing/2014/main" id="{1E0F5A78-5025-86A6-A2E9-0C7F516303F6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9150486" y="8102521"/>
                <a:ext cx="107609" cy="113392"/>
              </a:xfrm>
              <a:custGeom>
                <a:avLst/>
                <a:gdLst>
                  <a:gd name="connsiteX0" fmla="*/ 56787 w 107609"/>
                  <a:gd name="connsiteY0" fmla="*/ 13703 h 113392"/>
                  <a:gd name="connsiteX1" fmla="*/ 73952 w 107609"/>
                  <a:gd name="connsiteY1" fmla="*/ 6066 h 113392"/>
                  <a:gd name="connsiteX2" fmla="*/ 80719 w 107609"/>
                  <a:gd name="connsiteY2" fmla="*/ 2414 h 113392"/>
                  <a:gd name="connsiteX3" fmla="*/ 77913 w 107609"/>
                  <a:gd name="connsiteY3" fmla="*/ 90 h 113392"/>
                  <a:gd name="connsiteX4" fmla="*/ 65700 w 107609"/>
                  <a:gd name="connsiteY4" fmla="*/ 588 h 113392"/>
                  <a:gd name="connsiteX5" fmla="*/ 52496 w 107609"/>
                  <a:gd name="connsiteY5" fmla="*/ 754 h 113392"/>
                  <a:gd name="connsiteX6" fmla="*/ 41108 w 107609"/>
                  <a:gd name="connsiteY6" fmla="*/ 588 h 113392"/>
                  <a:gd name="connsiteX7" fmla="*/ 30380 w 107609"/>
                  <a:gd name="connsiteY7" fmla="*/ 90 h 113392"/>
                  <a:gd name="connsiteX8" fmla="*/ 26914 w 107609"/>
                  <a:gd name="connsiteY8" fmla="*/ 3742 h 113392"/>
                  <a:gd name="connsiteX9" fmla="*/ 32196 w 107609"/>
                  <a:gd name="connsiteY9" fmla="*/ 6066 h 113392"/>
                  <a:gd name="connsiteX10" fmla="*/ 38467 w 107609"/>
                  <a:gd name="connsiteY10" fmla="*/ 6399 h 113392"/>
                  <a:gd name="connsiteX11" fmla="*/ 42263 w 107609"/>
                  <a:gd name="connsiteY11" fmla="*/ 8723 h 113392"/>
                  <a:gd name="connsiteX12" fmla="*/ 41603 w 107609"/>
                  <a:gd name="connsiteY12" fmla="*/ 12375 h 113392"/>
                  <a:gd name="connsiteX13" fmla="*/ 19652 w 107609"/>
                  <a:gd name="connsiteY13" fmla="*/ 100533 h 113392"/>
                  <a:gd name="connsiteX14" fmla="*/ 5128 w 107609"/>
                  <a:gd name="connsiteY14" fmla="*/ 107506 h 113392"/>
                  <a:gd name="connsiteX15" fmla="*/ 177 w 107609"/>
                  <a:gd name="connsiteY15" fmla="*/ 110992 h 113392"/>
                  <a:gd name="connsiteX16" fmla="*/ 5128 w 107609"/>
                  <a:gd name="connsiteY16" fmla="*/ 113482 h 113392"/>
                  <a:gd name="connsiteX17" fmla="*/ 88146 w 107609"/>
                  <a:gd name="connsiteY17" fmla="*/ 113482 h 113392"/>
                  <a:gd name="connsiteX18" fmla="*/ 93757 w 107609"/>
                  <a:gd name="connsiteY18" fmla="*/ 110162 h 113392"/>
                  <a:gd name="connsiteX19" fmla="*/ 107786 w 107609"/>
                  <a:gd name="connsiteY19" fmla="*/ 72143 h 113392"/>
                  <a:gd name="connsiteX20" fmla="*/ 104980 w 107609"/>
                  <a:gd name="connsiteY20" fmla="*/ 69819 h 113392"/>
                  <a:gd name="connsiteX21" fmla="*/ 101680 w 107609"/>
                  <a:gd name="connsiteY21" fmla="*/ 73305 h 113392"/>
                  <a:gd name="connsiteX22" fmla="*/ 57943 w 107609"/>
                  <a:gd name="connsiteY22" fmla="*/ 107506 h 113392"/>
                  <a:gd name="connsiteX23" fmla="*/ 39293 w 107609"/>
                  <a:gd name="connsiteY23" fmla="*/ 107506 h 113392"/>
                  <a:gd name="connsiteX24" fmla="*/ 34011 w 107609"/>
                  <a:gd name="connsiteY24" fmla="*/ 105845 h 113392"/>
                  <a:gd name="connsiteX25" fmla="*/ 34671 w 107609"/>
                  <a:gd name="connsiteY25" fmla="*/ 102359 h 113392"/>
                  <a:gd name="connsiteX26" fmla="*/ 56787 w 107609"/>
                  <a:gd name="connsiteY26" fmla="*/ 13703 h 11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7609" h="113392">
                    <a:moveTo>
                      <a:pt x="56787" y="13703"/>
                    </a:moveTo>
                    <a:cubicBezTo>
                      <a:pt x="58273" y="7727"/>
                      <a:pt x="58768" y="6066"/>
                      <a:pt x="73952" y="6066"/>
                    </a:cubicBezTo>
                    <a:cubicBezTo>
                      <a:pt x="79068" y="6066"/>
                      <a:pt x="80719" y="6066"/>
                      <a:pt x="80719" y="2414"/>
                    </a:cubicBezTo>
                    <a:cubicBezTo>
                      <a:pt x="80719" y="2248"/>
                      <a:pt x="80554" y="90"/>
                      <a:pt x="77913" y="90"/>
                    </a:cubicBezTo>
                    <a:cubicBezTo>
                      <a:pt x="74117" y="90"/>
                      <a:pt x="69661" y="422"/>
                      <a:pt x="65700" y="588"/>
                    </a:cubicBezTo>
                    <a:cubicBezTo>
                      <a:pt x="61574" y="754"/>
                      <a:pt x="56622" y="754"/>
                      <a:pt x="52496" y="754"/>
                    </a:cubicBezTo>
                    <a:cubicBezTo>
                      <a:pt x="49030" y="754"/>
                      <a:pt x="44574" y="588"/>
                      <a:pt x="41108" y="588"/>
                    </a:cubicBezTo>
                    <a:cubicBezTo>
                      <a:pt x="37642" y="588"/>
                      <a:pt x="33681" y="90"/>
                      <a:pt x="30380" y="90"/>
                    </a:cubicBezTo>
                    <a:cubicBezTo>
                      <a:pt x="29390" y="90"/>
                      <a:pt x="26914" y="90"/>
                      <a:pt x="26914" y="3742"/>
                    </a:cubicBezTo>
                    <a:cubicBezTo>
                      <a:pt x="26914" y="6066"/>
                      <a:pt x="28895" y="6066"/>
                      <a:pt x="32196" y="6066"/>
                    </a:cubicBezTo>
                    <a:cubicBezTo>
                      <a:pt x="32361" y="6066"/>
                      <a:pt x="35497" y="6066"/>
                      <a:pt x="38467" y="6399"/>
                    </a:cubicBezTo>
                    <a:cubicBezTo>
                      <a:pt x="41933" y="6731"/>
                      <a:pt x="42263" y="7063"/>
                      <a:pt x="42263" y="8723"/>
                    </a:cubicBezTo>
                    <a:cubicBezTo>
                      <a:pt x="42263" y="9055"/>
                      <a:pt x="42263" y="9885"/>
                      <a:pt x="41603" y="12375"/>
                    </a:cubicBezTo>
                    <a:lnTo>
                      <a:pt x="19652" y="100533"/>
                    </a:lnTo>
                    <a:cubicBezTo>
                      <a:pt x="18167" y="106178"/>
                      <a:pt x="17837" y="107506"/>
                      <a:pt x="5128" y="107506"/>
                    </a:cubicBezTo>
                    <a:cubicBezTo>
                      <a:pt x="2322" y="107506"/>
                      <a:pt x="177" y="107506"/>
                      <a:pt x="177" y="110992"/>
                    </a:cubicBezTo>
                    <a:cubicBezTo>
                      <a:pt x="177" y="113482"/>
                      <a:pt x="2157" y="113482"/>
                      <a:pt x="5128" y="113482"/>
                    </a:cubicBezTo>
                    <a:lnTo>
                      <a:pt x="88146" y="113482"/>
                    </a:lnTo>
                    <a:cubicBezTo>
                      <a:pt x="92272" y="113482"/>
                      <a:pt x="92437" y="113316"/>
                      <a:pt x="93757" y="110162"/>
                    </a:cubicBezTo>
                    <a:cubicBezTo>
                      <a:pt x="95408" y="105679"/>
                      <a:pt x="107786" y="73471"/>
                      <a:pt x="107786" y="72143"/>
                    </a:cubicBezTo>
                    <a:cubicBezTo>
                      <a:pt x="107786" y="71645"/>
                      <a:pt x="107456" y="69819"/>
                      <a:pt x="104980" y="69819"/>
                    </a:cubicBezTo>
                    <a:cubicBezTo>
                      <a:pt x="103000" y="69819"/>
                      <a:pt x="102670" y="70649"/>
                      <a:pt x="101680" y="73305"/>
                    </a:cubicBezTo>
                    <a:cubicBezTo>
                      <a:pt x="95408" y="89077"/>
                      <a:pt x="88146" y="107506"/>
                      <a:pt x="57943" y="107506"/>
                    </a:cubicBezTo>
                    <a:lnTo>
                      <a:pt x="39293" y="107506"/>
                    </a:lnTo>
                    <a:cubicBezTo>
                      <a:pt x="34176" y="107506"/>
                      <a:pt x="34011" y="107340"/>
                      <a:pt x="34011" y="105845"/>
                    </a:cubicBezTo>
                    <a:cubicBezTo>
                      <a:pt x="34011" y="105679"/>
                      <a:pt x="34011" y="104849"/>
                      <a:pt x="34671" y="102359"/>
                    </a:cubicBezTo>
                    <a:lnTo>
                      <a:pt x="56787" y="13703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9" name="Forme libre 288">
                <a:extLst>
                  <a:ext uri="{FF2B5EF4-FFF2-40B4-BE49-F238E27FC236}">
                    <a16:creationId xmlns:a16="http://schemas.microsoft.com/office/drawing/2014/main" id="{3184E793-26B9-4F9A-A9BF-23208EC436E5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9303581" y="8002458"/>
                <a:ext cx="54700" cy="237173"/>
              </a:xfrm>
              <a:custGeom>
                <a:avLst/>
                <a:gdLst>
                  <a:gd name="connsiteX0" fmla="*/ 54883 w 54700"/>
                  <a:gd name="connsiteY0" fmla="*/ 234890 h 237173"/>
                  <a:gd name="connsiteX1" fmla="*/ 50875 w 54700"/>
                  <a:gd name="connsiteY1" fmla="*/ 229672 h 237173"/>
                  <a:gd name="connsiteX2" fmla="*/ 13858 w 54700"/>
                  <a:gd name="connsiteY2" fmla="*/ 118675 h 237173"/>
                  <a:gd name="connsiteX3" fmla="*/ 51818 w 54700"/>
                  <a:gd name="connsiteY3" fmla="*/ 6492 h 237173"/>
                  <a:gd name="connsiteX4" fmla="*/ 54883 w 54700"/>
                  <a:gd name="connsiteY4" fmla="*/ 2460 h 237173"/>
                  <a:gd name="connsiteX5" fmla="*/ 52526 w 54700"/>
                  <a:gd name="connsiteY5" fmla="*/ 88 h 237173"/>
                  <a:gd name="connsiteX6" fmla="*/ 15037 w 54700"/>
                  <a:gd name="connsiteY6" fmla="*/ 46337 h 237173"/>
                  <a:gd name="connsiteX7" fmla="*/ 183 w 54700"/>
                  <a:gd name="connsiteY7" fmla="*/ 118675 h 237173"/>
                  <a:gd name="connsiteX8" fmla="*/ 15744 w 54700"/>
                  <a:gd name="connsiteY8" fmla="*/ 192673 h 237173"/>
                  <a:gd name="connsiteX9" fmla="*/ 52526 w 54700"/>
                  <a:gd name="connsiteY9" fmla="*/ 237262 h 237173"/>
                  <a:gd name="connsiteX10" fmla="*/ 54883 w 54700"/>
                  <a:gd name="connsiteY10" fmla="*/ 234890 h 23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700" h="237173">
                    <a:moveTo>
                      <a:pt x="54883" y="234890"/>
                    </a:moveTo>
                    <a:cubicBezTo>
                      <a:pt x="54883" y="234179"/>
                      <a:pt x="54883" y="233704"/>
                      <a:pt x="50875" y="229672"/>
                    </a:cubicBezTo>
                    <a:cubicBezTo>
                      <a:pt x="21403" y="199788"/>
                      <a:pt x="13858" y="154963"/>
                      <a:pt x="13858" y="118675"/>
                    </a:cubicBezTo>
                    <a:cubicBezTo>
                      <a:pt x="13858" y="77407"/>
                      <a:pt x="22818" y="36139"/>
                      <a:pt x="51818" y="6492"/>
                    </a:cubicBezTo>
                    <a:cubicBezTo>
                      <a:pt x="54883" y="3646"/>
                      <a:pt x="54883" y="3171"/>
                      <a:pt x="54883" y="2460"/>
                    </a:cubicBezTo>
                    <a:cubicBezTo>
                      <a:pt x="54883" y="800"/>
                      <a:pt x="53940" y="88"/>
                      <a:pt x="52526" y="88"/>
                    </a:cubicBezTo>
                    <a:cubicBezTo>
                      <a:pt x="50168" y="88"/>
                      <a:pt x="28948" y="16216"/>
                      <a:pt x="15037" y="46337"/>
                    </a:cubicBezTo>
                    <a:cubicBezTo>
                      <a:pt x="3012" y="72426"/>
                      <a:pt x="183" y="98752"/>
                      <a:pt x="183" y="118675"/>
                    </a:cubicBezTo>
                    <a:cubicBezTo>
                      <a:pt x="183" y="137175"/>
                      <a:pt x="2776" y="165873"/>
                      <a:pt x="15744" y="192673"/>
                    </a:cubicBezTo>
                    <a:cubicBezTo>
                      <a:pt x="29891" y="221846"/>
                      <a:pt x="50168" y="237262"/>
                      <a:pt x="52526" y="237262"/>
                    </a:cubicBezTo>
                    <a:cubicBezTo>
                      <a:pt x="53940" y="237262"/>
                      <a:pt x="54883" y="236550"/>
                      <a:pt x="54883" y="2348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0" name="Forme libre 289">
                <a:extLst>
                  <a:ext uri="{FF2B5EF4-FFF2-40B4-BE49-F238E27FC236}">
                    <a16:creationId xmlns:a16="http://schemas.microsoft.com/office/drawing/2014/main" id="{0C4FAC4C-25DE-1D89-5756-5377D03977BD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9379004" y="8075508"/>
                <a:ext cx="111287" cy="156060"/>
              </a:xfrm>
              <a:custGeom>
                <a:avLst/>
                <a:gdLst>
                  <a:gd name="connsiteX0" fmla="*/ 894 w 111287"/>
                  <a:gd name="connsiteY0" fmla="*/ 145950 h 156060"/>
                  <a:gd name="connsiteX1" fmla="*/ 187 w 111287"/>
                  <a:gd name="connsiteY1" fmla="*/ 149745 h 156060"/>
                  <a:gd name="connsiteX2" fmla="*/ 6789 w 111287"/>
                  <a:gd name="connsiteY2" fmla="*/ 156149 h 156060"/>
                  <a:gd name="connsiteX3" fmla="*/ 15041 w 111287"/>
                  <a:gd name="connsiteY3" fmla="*/ 151168 h 156060"/>
                  <a:gd name="connsiteX4" fmla="*/ 30131 w 111287"/>
                  <a:gd name="connsiteY4" fmla="*/ 91637 h 156060"/>
                  <a:gd name="connsiteX5" fmla="*/ 53473 w 111287"/>
                  <a:gd name="connsiteY5" fmla="*/ 107528 h 156060"/>
                  <a:gd name="connsiteX6" fmla="*/ 111474 w 111287"/>
                  <a:gd name="connsiteY6" fmla="*/ 38748 h 156060"/>
                  <a:gd name="connsiteX7" fmla="*/ 78701 w 111287"/>
                  <a:gd name="connsiteY7" fmla="*/ 88 h 156060"/>
                  <a:gd name="connsiteX8" fmla="*/ 24000 w 111287"/>
                  <a:gd name="connsiteY8" fmla="*/ 52741 h 156060"/>
                  <a:gd name="connsiteX9" fmla="*/ 894 w 111287"/>
                  <a:gd name="connsiteY9" fmla="*/ 145950 h 156060"/>
                  <a:gd name="connsiteX10" fmla="*/ 53237 w 111287"/>
                  <a:gd name="connsiteY10" fmla="*/ 102310 h 156060"/>
                  <a:gd name="connsiteX11" fmla="*/ 32960 w 111287"/>
                  <a:gd name="connsiteY11" fmla="*/ 81202 h 156060"/>
                  <a:gd name="connsiteX12" fmla="*/ 34846 w 111287"/>
                  <a:gd name="connsiteY12" fmla="*/ 72426 h 156060"/>
                  <a:gd name="connsiteX13" fmla="*/ 48993 w 111287"/>
                  <a:gd name="connsiteY13" fmla="*/ 27838 h 156060"/>
                  <a:gd name="connsiteX14" fmla="*/ 78229 w 111287"/>
                  <a:gd name="connsiteY14" fmla="*/ 5306 h 156060"/>
                  <a:gd name="connsiteX15" fmla="*/ 94498 w 111287"/>
                  <a:gd name="connsiteY15" fmla="*/ 28549 h 156060"/>
                  <a:gd name="connsiteX16" fmla="*/ 81295 w 111287"/>
                  <a:gd name="connsiteY16" fmla="*/ 79779 h 156060"/>
                  <a:gd name="connsiteX17" fmla="*/ 53237 w 111287"/>
                  <a:gd name="connsiteY17" fmla="*/ 102310 h 156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1287" h="156060">
                    <a:moveTo>
                      <a:pt x="894" y="145950"/>
                    </a:moveTo>
                    <a:cubicBezTo>
                      <a:pt x="187" y="148796"/>
                      <a:pt x="187" y="149270"/>
                      <a:pt x="187" y="149745"/>
                    </a:cubicBezTo>
                    <a:cubicBezTo>
                      <a:pt x="187" y="153302"/>
                      <a:pt x="2780" y="156149"/>
                      <a:pt x="6789" y="156149"/>
                    </a:cubicBezTo>
                    <a:cubicBezTo>
                      <a:pt x="11740" y="156149"/>
                      <a:pt x="14569" y="151879"/>
                      <a:pt x="15041" y="151168"/>
                    </a:cubicBezTo>
                    <a:cubicBezTo>
                      <a:pt x="16220" y="149033"/>
                      <a:pt x="23765" y="117252"/>
                      <a:pt x="30131" y="91637"/>
                    </a:cubicBezTo>
                    <a:cubicBezTo>
                      <a:pt x="34846" y="101124"/>
                      <a:pt x="42391" y="107528"/>
                      <a:pt x="53473" y="107528"/>
                    </a:cubicBezTo>
                    <a:cubicBezTo>
                      <a:pt x="81059" y="107528"/>
                      <a:pt x="111474" y="74086"/>
                      <a:pt x="111474" y="38748"/>
                    </a:cubicBezTo>
                    <a:cubicBezTo>
                      <a:pt x="111474" y="13607"/>
                      <a:pt x="95913" y="88"/>
                      <a:pt x="78701" y="88"/>
                    </a:cubicBezTo>
                    <a:cubicBezTo>
                      <a:pt x="55830" y="88"/>
                      <a:pt x="31074" y="23806"/>
                      <a:pt x="24000" y="52741"/>
                    </a:cubicBezTo>
                    <a:lnTo>
                      <a:pt x="894" y="145950"/>
                    </a:lnTo>
                    <a:close/>
                    <a:moveTo>
                      <a:pt x="53237" y="102310"/>
                    </a:moveTo>
                    <a:cubicBezTo>
                      <a:pt x="36732" y="102310"/>
                      <a:pt x="32960" y="83336"/>
                      <a:pt x="32960" y="81202"/>
                    </a:cubicBezTo>
                    <a:cubicBezTo>
                      <a:pt x="32960" y="80253"/>
                      <a:pt x="34139" y="75509"/>
                      <a:pt x="34846" y="72426"/>
                    </a:cubicBezTo>
                    <a:cubicBezTo>
                      <a:pt x="41448" y="45863"/>
                      <a:pt x="43806" y="37325"/>
                      <a:pt x="48993" y="27838"/>
                    </a:cubicBezTo>
                    <a:cubicBezTo>
                      <a:pt x="59131" y="10524"/>
                      <a:pt x="70920" y="5306"/>
                      <a:pt x="78229" y="5306"/>
                    </a:cubicBezTo>
                    <a:cubicBezTo>
                      <a:pt x="86953" y="5306"/>
                      <a:pt x="94498" y="12184"/>
                      <a:pt x="94498" y="28549"/>
                    </a:cubicBezTo>
                    <a:cubicBezTo>
                      <a:pt x="94498" y="41594"/>
                      <a:pt x="87661" y="68157"/>
                      <a:pt x="81295" y="79779"/>
                    </a:cubicBezTo>
                    <a:cubicBezTo>
                      <a:pt x="73514" y="94721"/>
                      <a:pt x="62197" y="102310"/>
                      <a:pt x="53237" y="1023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1" name="Forme libre 290">
                <a:extLst>
                  <a:ext uri="{FF2B5EF4-FFF2-40B4-BE49-F238E27FC236}">
                    <a16:creationId xmlns:a16="http://schemas.microsoft.com/office/drawing/2014/main" id="{206603F2-B218-92A0-8DB4-F6DA7AFD5B3D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9505220" y="8102521"/>
                <a:ext cx="107609" cy="113392"/>
              </a:xfrm>
              <a:custGeom>
                <a:avLst/>
                <a:gdLst>
                  <a:gd name="connsiteX0" fmla="*/ 56802 w 107609"/>
                  <a:gd name="connsiteY0" fmla="*/ 13703 h 113392"/>
                  <a:gd name="connsiteX1" fmla="*/ 73967 w 107609"/>
                  <a:gd name="connsiteY1" fmla="*/ 6066 h 113392"/>
                  <a:gd name="connsiteX2" fmla="*/ 80734 w 107609"/>
                  <a:gd name="connsiteY2" fmla="*/ 2414 h 113392"/>
                  <a:gd name="connsiteX3" fmla="*/ 77928 w 107609"/>
                  <a:gd name="connsiteY3" fmla="*/ 90 h 113392"/>
                  <a:gd name="connsiteX4" fmla="*/ 65715 w 107609"/>
                  <a:gd name="connsiteY4" fmla="*/ 588 h 113392"/>
                  <a:gd name="connsiteX5" fmla="*/ 52511 w 107609"/>
                  <a:gd name="connsiteY5" fmla="*/ 754 h 113392"/>
                  <a:gd name="connsiteX6" fmla="*/ 41123 w 107609"/>
                  <a:gd name="connsiteY6" fmla="*/ 588 h 113392"/>
                  <a:gd name="connsiteX7" fmla="*/ 30395 w 107609"/>
                  <a:gd name="connsiteY7" fmla="*/ 90 h 113392"/>
                  <a:gd name="connsiteX8" fmla="*/ 26929 w 107609"/>
                  <a:gd name="connsiteY8" fmla="*/ 3742 h 113392"/>
                  <a:gd name="connsiteX9" fmla="*/ 32211 w 107609"/>
                  <a:gd name="connsiteY9" fmla="*/ 6066 h 113392"/>
                  <a:gd name="connsiteX10" fmla="*/ 38482 w 107609"/>
                  <a:gd name="connsiteY10" fmla="*/ 6399 h 113392"/>
                  <a:gd name="connsiteX11" fmla="*/ 42278 w 107609"/>
                  <a:gd name="connsiteY11" fmla="*/ 8723 h 113392"/>
                  <a:gd name="connsiteX12" fmla="*/ 41618 w 107609"/>
                  <a:gd name="connsiteY12" fmla="*/ 12375 h 113392"/>
                  <a:gd name="connsiteX13" fmla="*/ 19667 w 107609"/>
                  <a:gd name="connsiteY13" fmla="*/ 100533 h 113392"/>
                  <a:gd name="connsiteX14" fmla="*/ 5143 w 107609"/>
                  <a:gd name="connsiteY14" fmla="*/ 107506 h 113392"/>
                  <a:gd name="connsiteX15" fmla="*/ 192 w 107609"/>
                  <a:gd name="connsiteY15" fmla="*/ 110992 h 113392"/>
                  <a:gd name="connsiteX16" fmla="*/ 5143 w 107609"/>
                  <a:gd name="connsiteY16" fmla="*/ 113482 h 113392"/>
                  <a:gd name="connsiteX17" fmla="*/ 88161 w 107609"/>
                  <a:gd name="connsiteY17" fmla="*/ 113482 h 113392"/>
                  <a:gd name="connsiteX18" fmla="*/ 93772 w 107609"/>
                  <a:gd name="connsiteY18" fmla="*/ 110162 h 113392"/>
                  <a:gd name="connsiteX19" fmla="*/ 107801 w 107609"/>
                  <a:gd name="connsiteY19" fmla="*/ 72143 h 113392"/>
                  <a:gd name="connsiteX20" fmla="*/ 104995 w 107609"/>
                  <a:gd name="connsiteY20" fmla="*/ 69819 h 113392"/>
                  <a:gd name="connsiteX21" fmla="*/ 101695 w 107609"/>
                  <a:gd name="connsiteY21" fmla="*/ 73305 h 113392"/>
                  <a:gd name="connsiteX22" fmla="*/ 57958 w 107609"/>
                  <a:gd name="connsiteY22" fmla="*/ 107506 h 113392"/>
                  <a:gd name="connsiteX23" fmla="*/ 39308 w 107609"/>
                  <a:gd name="connsiteY23" fmla="*/ 107506 h 113392"/>
                  <a:gd name="connsiteX24" fmla="*/ 34026 w 107609"/>
                  <a:gd name="connsiteY24" fmla="*/ 105845 h 113392"/>
                  <a:gd name="connsiteX25" fmla="*/ 34686 w 107609"/>
                  <a:gd name="connsiteY25" fmla="*/ 102359 h 113392"/>
                  <a:gd name="connsiteX26" fmla="*/ 56802 w 107609"/>
                  <a:gd name="connsiteY26" fmla="*/ 13703 h 11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7609" h="113392">
                    <a:moveTo>
                      <a:pt x="56802" y="13703"/>
                    </a:moveTo>
                    <a:cubicBezTo>
                      <a:pt x="58288" y="7727"/>
                      <a:pt x="58783" y="6066"/>
                      <a:pt x="73967" y="6066"/>
                    </a:cubicBezTo>
                    <a:cubicBezTo>
                      <a:pt x="79083" y="6066"/>
                      <a:pt x="80734" y="6066"/>
                      <a:pt x="80734" y="2414"/>
                    </a:cubicBezTo>
                    <a:cubicBezTo>
                      <a:pt x="80734" y="2248"/>
                      <a:pt x="80569" y="90"/>
                      <a:pt x="77928" y="90"/>
                    </a:cubicBezTo>
                    <a:cubicBezTo>
                      <a:pt x="74132" y="90"/>
                      <a:pt x="69676" y="422"/>
                      <a:pt x="65715" y="588"/>
                    </a:cubicBezTo>
                    <a:cubicBezTo>
                      <a:pt x="61589" y="754"/>
                      <a:pt x="56637" y="754"/>
                      <a:pt x="52511" y="754"/>
                    </a:cubicBezTo>
                    <a:cubicBezTo>
                      <a:pt x="49045" y="754"/>
                      <a:pt x="44589" y="588"/>
                      <a:pt x="41123" y="588"/>
                    </a:cubicBezTo>
                    <a:cubicBezTo>
                      <a:pt x="37657" y="588"/>
                      <a:pt x="33696" y="90"/>
                      <a:pt x="30395" y="90"/>
                    </a:cubicBezTo>
                    <a:cubicBezTo>
                      <a:pt x="29405" y="90"/>
                      <a:pt x="26929" y="90"/>
                      <a:pt x="26929" y="3742"/>
                    </a:cubicBezTo>
                    <a:cubicBezTo>
                      <a:pt x="26929" y="6066"/>
                      <a:pt x="28910" y="6066"/>
                      <a:pt x="32211" y="6066"/>
                    </a:cubicBezTo>
                    <a:cubicBezTo>
                      <a:pt x="32376" y="6066"/>
                      <a:pt x="35512" y="6066"/>
                      <a:pt x="38482" y="6399"/>
                    </a:cubicBezTo>
                    <a:cubicBezTo>
                      <a:pt x="41948" y="6731"/>
                      <a:pt x="42278" y="7063"/>
                      <a:pt x="42278" y="8723"/>
                    </a:cubicBezTo>
                    <a:cubicBezTo>
                      <a:pt x="42278" y="9055"/>
                      <a:pt x="42278" y="9885"/>
                      <a:pt x="41618" y="12375"/>
                    </a:cubicBezTo>
                    <a:lnTo>
                      <a:pt x="19667" y="100533"/>
                    </a:lnTo>
                    <a:cubicBezTo>
                      <a:pt x="18182" y="106178"/>
                      <a:pt x="17852" y="107506"/>
                      <a:pt x="5143" y="107506"/>
                    </a:cubicBezTo>
                    <a:cubicBezTo>
                      <a:pt x="2337" y="107506"/>
                      <a:pt x="192" y="107506"/>
                      <a:pt x="192" y="110992"/>
                    </a:cubicBezTo>
                    <a:cubicBezTo>
                      <a:pt x="192" y="113482"/>
                      <a:pt x="2172" y="113482"/>
                      <a:pt x="5143" y="113482"/>
                    </a:cubicBezTo>
                    <a:lnTo>
                      <a:pt x="88161" y="113482"/>
                    </a:lnTo>
                    <a:cubicBezTo>
                      <a:pt x="92287" y="113482"/>
                      <a:pt x="92452" y="113316"/>
                      <a:pt x="93772" y="110162"/>
                    </a:cubicBezTo>
                    <a:cubicBezTo>
                      <a:pt x="95423" y="105679"/>
                      <a:pt x="107801" y="73471"/>
                      <a:pt x="107801" y="72143"/>
                    </a:cubicBezTo>
                    <a:cubicBezTo>
                      <a:pt x="107801" y="71645"/>
                      <a:pt x="107471" y="69819"/>
                      <a:pt x="104995" y="69819"/>
                    </a:cubicBezTo>
                    <a:cubicBezTo>
                      <a:pt x="103015" y="69819"/>
                      <a:pt x="102685" y="70649"/>
                      <a:pt x="101695" y="73305"/>
                    </a:cubicBezTo>
                    <a:cubicBezTo>
                      <a:pt x="95423" y="89077"/>
                      <a:pt x="88161" y="107506"/>
                      <a:pt x="57958" y="107506"/>
                    </a:cubicBezTo>
                    <a:lnTo>
                      <a:pt x="39308" y="107506"/>
                    </a:lnTo>
                    <a:cubicBezTo>
                      <a:pt x="34191" y="107506"/>
                      <a:pt x="34026" y="107340"/>
                      <a:pt x="34026" y="105845"/>
                    </a:cubicBezTo>
                    <a:cubicBezTo>
                      <a:pt x="34026" y="105679"/>
                      <a:pt x="34026" y="104849"/>
                      <a:pt x="34686" y="102359"/>
                    </a:cubicBezTo>
                    <a:lnTo>
                      <a:pt x="56802" y="13703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2" name="Forme libre 291">
                <a:extLst>
                  <a:ext uri="{FF2B5EF4-FFF2-40B4-BE49-F238E27FC236}">
                    <a16:creationId xmlns:a16="http://schemas.microsoft.com/office/drawing/2014/main" id="{F63C22A4-1C42-B248-FB33-D42120F0D7CA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9706936" y="8116302"/>
                <a:ext cx="144060" cy="9486"/>
              </a:xfrm>
              <a:custGeom>
                <a:avLst/>
                <a:gdLst>
                  <a:gd name="connsiteX0" fmla="*/ 136009 w 144060"/>
                  <a:gd name="connsiteY0" fmla="*/ 9575 h 9486"/>
                  <a:gd name="connsiteX1" fmla="*/ 144261 w 144060"/>
                  <a:gd name="connsiteY1" fmla="*/ 4832 h 9486"/>
                  <a:gd name="connsiteX2" fmla="*/ 136009 w 144060"/>
                  <a:gd name="connsiteY2" fmla="*/ 88 h 9486"/>
                  <a:gd name="connsiteX3" fmla="*/ 8452 w 144060"/>
                  <a:gd name="connsiteY3" fmla="*/ 88 h 9486"/>
                  <a:gd name="connsiteX4" fmla="*/ 200 w 144060"/>
                  <a:gd name="connsiteY4" fmla="*/ 4832 h 9486"/>
                  <a:gd name="connsiteX5" fmla="*/ 8452 w 144060"/>
                  <a:gd name="connsiteY5" fmla="*/ 9575 h 9486"/>
                  <a:gd name="connsiteX6" fmla="*/ 136009 w 144060"/>
                  <a:gd name="connsiteY6" fmla="*/ 9575 h 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060" h="9486">
                    <a:moveTo>
                      <a:pt x="136009" y="9575"/>
                    </a:moveTo>
                    <a:cubicBezTo>
                      <a:pt x="140017" y="9575"/>
                      <a:pt x="144261" y="9575"/>
                      <a:pt x="144261" y="4832"/>
                    </a:cubicBezTo>
                    <a:cubicBezTo>
                      <a:pt x="144261" y="88"/>
                      <a:pt x="140017" y="88"/>
                      <a:pt x="136009" y="88"/>
                    </a:cubicBezTo>
                    <a:lnTo>
                      <a:pt x="8452" y="88"/>
                    </a:lnTo>
                    <a:cubicBezTo>
                      <a:pt x="4444" y="88"/>
                      <a:pt x="200" y="88"/>
                      <a:pt x="200" y="4832"/>
                    </a:cubicBezTo>
                    <a:cubicBezTo>
                      <a:pt x="200" y="9575"/>
                      <a:pt x="4444" y="9575"/>
                      <a:pt x="8452" y="9575"/>
                    </a:cubicBezTo>
                    <a:lnTo>
                      <a:pt x="136009" y="9575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3" name="Forme libre 292">
                <a:extLst>
                  <a:ext uri="{FF2B5EF4-FFF2-40B4-BE49-F238E27FC236}">
                    <a16:creationId xmlns:a16="http://schemas.microsoft.com/office/drawing/2014/main" id="{9450C5B9-A9DC-2DBB-29C4-00AFFAB5FD45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9930217" y="8075508"/>
                <a:ext cx="111287" cy="156060"/>
              </a:xfrm>
              <a:custGeom>
                <a:avLst/>
                <a:gdLst>
                  <a:gd name="connsiteX0" fmla="*/ 917 w 111287"/>
                  <a:gd name="connsiteY0" fmla="*/ 145950 h 156060"/>
                  <a:gd name="connsiteX1" fmla="*/ 210 w 111287"/>
                  <a:gd name="connsiteY1" fmla="*/ 149745 h 156060"/>
                  <a:gd name="connsiteX2" fmla="*/ 6812 w 111287"/>
                  <a:gd name="connsiteY2" fmla="*/ 156149 h 156060"/>
                  <a:gd name="connsiteX3" fmla="*/ 15064 w 111287"/>
                  <a:gd name="connsiteY3" fmla="*/ 151168 h 156060"/>
                  <a:gd name="connsiteX4" fmla="*/ 30154 w 111287"/>
                  <a:gd name="connsiteY4" fmla="*/ 91637 h 156060"/>
                  <a:gd name="connsiteX5" fmla="*/ 53496 w 111287"/>
                  <a:gd name="connsiteY5" fmla="*/ 107528 h 156060"/>
                  <a:gd name="connsiteX6" fmla="*/ 111497 w 111287"/>
                  <a:gd name="connsiteY6" fmla="*/ 38748 h 156060"/>
                  <a:gd name="connsiteX7" fmla="*/ 78724 w 111287"/>
                  <a:gd name="connsiteY7" fmla="*/ 88 h 156060"/>
                  <a:gd name="connsiteX8" fmla="*/ 24024 w 111287"/>
                  <a:gd name="connsiteY8" fmla="*/ 52741 h 156060"/>
                  <a:gd name="connsiteX9" fmla="*/ 917 w 111287"/>
                  <a:gd name="connsiteY9" fmla="*/ 145950 h 156060"/>
                  <a:gd name="connsiteX10" fmla="*/ 53260 w 111287"/>
                  <a:gd name="connsiteY10" fmla="*/ 102310 h 156060"/>
                  <a:gd name="connsiteX11" fmla="*/ 32983 w 111287"/>
                  <a:gd name="connsiteY11" fmla="*/ 81202 h 156060"/>
                  <a:gd name="connsiteX12" fmla="*/ 34869 w 111287"/>
                  <a:gd name="connsiteY12" fmla="*/ 72426 h 156060"/>
                  <a:gd name="connsiteX13" fmla="*/ 49016 w 111287"/>
                  <a:gd name="connsiteY13" fmla="*/ 27838 h 156060"/>
                  <a:gd name="connsiteX14" fmla="*/ 78253 w 111287"/>
                  <a:gd name="connsiteY14" fmla="*/ 5306 h 156060"/>
                  <a:gd name="connsiteX15" fmla="*/ 94521 w 111287"/>
                  <a:gd name="connsiteY15" fmla="*/ 28549 h 156060"/>
                  <a:gd name="connsiteX16" fmla="*/ 81318 w 111287"/>
                  <a:gd name="connsiteY16" fmla="*/ 79779 h 156060"/>
                  <a:gd name="connsiteX17" fmla="*/ 53260 w 111287"/>
                  <a:gd name="connsiteY17" fmla="*/ 102310 h 156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1287" h="156060">
                    <a:moveTo>
                      <a:pt x="917" y="145950"/>
                    </a:moveTo>
                    <a:cubicBezTo>
                      <a:pt x="210" y="148796"/>
                      <a:pt x="210" y="149270"/>
                      <a:pt x="210" y="149745"/>
                    </a:cubicBezTo>
                    <a:cubicBezTo>
                      <a:pt x="210" y="153302"/>
                      <a:pt x="2804" y="156149"/>
                      <a:pt x="6812" y="156149"/>
                    </a:cubicBezTo>
                    <a:cubicBezTo>
                      <a:pt x="11763" y="156149"/>
                      <a:pt x="14593" y="151879"/>
                      <a:pt x="15064" y="151168"/>
                    </a:cubicBezTo>
                    <a:cubicBezTo>
                      <a:pt x="16243" y="149033"/>
                      <a:pt x="23788" y="117252"/>
                      <a:pt x="30154" y="91637"/>
                    </a:cubicBezTo>
                    <a:cubicBezTo>
                      <a:pt x="34869" y="101124"/>
                      <a:pt x="42414" y="107528"/>
                      <a:pt x="53496" y="107528"/>
                    </a:cubicBezTo>
                    <a:cubicBezTo>
                      <a:pt x="81082" y="107528"/>
                      <a:pt x="111497" y="74086"/>
                      <a:pt x="111497" y="38748"/>
                    </a:cubicBezTo>
                    <a:cubicBezTo>
                      <a:pt x="111497" y="13607"/>
                      <a:pt x="95936" y="88"/>
                      <a:pt x="78724" y="88"/>
                    </a:cubicBezTo>
                    <a:cubicBezTo>
                      <a:pt x="55854" y="88"/>
                      <a:pt x="31097" y="23806"/>
                      <a:pt x="24024" y="52741"/>
                    </a:cubicBezTo>
                    <a:lnTo>
                      <a:pt x="917" y="145950"/>
                    </a:lnTo>
                    <a:close/>
                    <a:moveTo>
                      <a:pt x="53260" y="102310"/>
                    </a:moveTo>
                    <a:cubicBezTo>
                      <a:pt x="36756" y="102310"/>
                      <a:pt x="32983" y="83336"/>
                      <a:pt x="32983" y="81202"/>
                    </a:cubicBezTo>
                    <a:cubicBezTo>
                      <a:pt x="32983" y="80253"/>
                      <a:pt x="34162" y="75509"/>
                      <a:pt x="34869" y="72426"/>
                    </a:cubicBezTo>
                    <a:cubicBezTo>
                      <a:pt x="41471" y="45863"/>
                      <a:pt x="43829" y="37325"/>
                      <a:pt x="49016" y="27838"/>
                    </a:cubicBezTo>
                    <a:cubicBezTo>
                      <a:pt x="59155" y="10524"/>
                      <a:pt x="70944" y="5306"/>
                      <a:pt x="78253" y="5306"/>
                    </a:cubicBezTo>
                    <a:cubicBezTo>
                      <a:pt x="86977" y="5306"/>
                      <a:pt x="94521" y="12184"/>
                      <a:pt x="94521" y="28549"/>
                    </a:cubicBezTo>
                    <a:cubicBezTo>
                      <a:pt x="94521" y="41594"/>
                      <a:pt x="87684" y="68157"/>
                      <a:pt x="81318" y="79779"/>
                    </a:cubicBezTo>
                    <a:cubicBezTo>
                      <a:pt x="73537" y="94721"/>
                      <a:pt x="62220" y="102310"/>
                      <a:pt x="53260" y="1023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4" name="Forme libre 293">
                <a:extLst>
                  <a:ext uri="{FF2B5EF4-FFF2-40B4-BE49-F238E27FC236}">
                    <a16:creationId xmlns:a16="http://schemas.microsoft.com/office/drawing/2014/main" id="{85587CF5-4B0E-068F-A17C-F8E06E33EE0D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10058084" y="8102521"/>
                <a:ext cx="129065" cy="116713"/>
              </a:xfrm>
              <a:custGeom>
                <a:avLst/>
                <a:gdLst>
                  <a:gd name="connsiteX0" fmla="*/ 105184 w 129065"/>
                  <a:gd name="connsiteY0" fmla="*/ 19846 h 116713"/>
                  <a:gd name="connsiteX1" fmla="*/ 125484 w 129065"/>
                  <a:gd name="connsiteY1" fmla="*/ 6066 h 116713"/>
                  <a:gd name="connsiteX2" fmla="*/ 129280 w 129065"/>
                  <a:gd name="connsiteY2" fmla="*/ 2414 h 116713"/>
                  <a:gd name="connsiteX3" fmla="*/ 126970 w 129065"/>
                  <a:gd name="connsiteY3" fmla="*/ 90 h 116713"/>
                  <a:gd name="connsiteX4" fmla="*/ 113766 w 129065"/>
                  <a:gd name="connsiteY4" fmla="*/ 754 h 116713"/>
                  <a:gd name="connsiteX5" fmla="*/ 96601 w 129065"/>
                  <a:gd name="connsiteY5" fmla="*/ 90 h 116713"/>
                  <a:gd name="connsiteX6" fmla="*/ 93301 w 129065"/>
                  <a:gd name="connsiteY6" fmla="*/ 3742 h 116713"/>
                  <a:gd name="connsiteX7" fmla="*/ 96271 w 129065"/>
                  <a:gd name="connsiteY7" fmla="*/ 6066 h 116713"/>
                  <a:gd name="connsiteX8" fmla="*/ 103038 w 129065"/>
                  <a:gd name="connsiteY8" fmla="*/ 10881 h 116713"/>
                  <a:gd name="connsiteX9" fmla="*/ 100067 w 129065"/>
                  <a:gd name="connsiteY9" fmla="*/ 17522 h 116713"/>
                  <a:gd name="connsiteX10" fmla="*/ 45933 w 129065"/>
                  <a:gd name="connsiteY10" fmla="*/ 97876 h 116713"/>
                  <a:gd name="connsiteX11" fmla="*/ 30914 w 129065"/>
                  <a:gd name="connsiteY11" fmla="*/ 13039 h 116713"/>
                  <a:gd name="connsiteX12" fmla="*/ 30583 w 129065"/>
                  <a:gd name="connsiteY12" fmla="*/ 10549 h 116713"/>
                  <a:gd name="connsiteX13" fmla="*/ 40981 w 129065"/>
                  <a:gd name="connsiteY13" fmla="*/ 6066 h 116713"/>
                  <a:gd name="connsiteX14" fmla="*/ 45933 w 129065"/>
                  <a:gd name="connsiteY14" fmla="*/ 2414 h 116713"/>
                  <a:gd name="connsiteX15" fmla="*/ 43127 w 129065"/>
                  <a:gd name="connsiteY15" fmla="*/ 90 h 116713"/>
                  <a:gd name="connsiteX16" fmla="*/ 21836 w 129065"/>
                  <a:gd name="connsiteY16" fmla="*/ 754 h 116713"/>
                  <a:gd name="connsiteX17" fmla="*/ 3516 w 129065"/>
                  <a:gd name="connsiteY17" fmla="*/ 90 h 116713"/>
                  <a:gd name="connsiteX18" fmla="*/ 215 w 129065"/>
                  <a:gd name="connsiteY18" fmla="*/ 3742 h 116713"/>
                  <a:gd name="connsiteX19" fmla="*/ 4341 w 129065"/>
                  <a:gd name="connsiteY19" fmla="*/ 6066 h 116713"/>
                  <a:gd name="connsiteX20" fmla="*/ 14574 w 129065"/>
                  <a:gd name="connsiteY20" fmla="*/ 11379 h 116713"/>
                  <a:gd name="connsiteX21" fmla="*/ 32564 w 129065"/>
                  <a:gd name="connsiteY21" fmla="*/ 112320 h 116713"/>
                  <a:gd name="connsiteX22" fmla="*/ 36525 w 129065"/>
                  <a:gd name="connsiteY22" fmla="*/ 116803 h 116713"/>
                  <a:gd name="connsiteX23" fmla="*/ 42137 w 129065"/>
                  <a:gd name="connsiteY23" fmla="*/ 113150 h 116713"/>
                  <a:gd name="connsiteX24" fmla="*/ 105184 w 129065"/>
                  <a:gd name="connsiteY24" fmla="*/ 19846 h 11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9065" h="116713">
                    <a:moveTo>
                      <a:pt x="105184" y="19846"/>
                    </a:moveTo>
                    <a:cubicBezTo>
                      <a:pt x="111290" y="10881"/>
                      <a:pt x="116572" y="6731"/>
                      <a:pt x="125484" y="6066"/>
                    </a:cubicBezTo>
                    <a:cubicBezTo>
                      <a:pt x="127465" y="5900"/>
                      <a:pt x="129280" y="5734"/>
                      <a:pt x="129280" y="2414"/>
                    </a:cubicBezTo>
                    <a:cubicBezTo>
                      <a:pt x="129280" y="1916"/>
                      <a:pt x="128950" y="90"/>
                      <a:pt x="126970" y="90"/>
                    </a:cubicBezTo>
                    <a:cubicBezTo>
                      <a:pt x="123009" y="90"/>
                      <a:pt x="117892" y="754"/>
                      <a:pt x="113766" y="754"/>
                    </a:cubicBezTo>
                    <a:cubicBezTo>
                      <a:pt x="108485" y="754"/>
                      <a:pt x="101553" y="90"/>
                      <a:pt x="96601" y="90"/>
                    </a:cubicBezTo>
                    <a:cubicBezTo>
                      <a:pt x="95116" y="90"/>
                      <a:pt x="93301" y="588"/>
                      <a:pt x="93301" y="3742"/>
                    </a:cubicBezTo>
                    <a:cubicBezTo>
                      <a:pt x="93301" y="5900"/>
                      <a:pt x="95611" y="6066"/>
                      <a:pt x="96271" y="6066"/>
                    </a:cubicBezTo>
                    <a:cubicBezTo>
                      <a:pt x="101553" y="6399"/>
                      <a:pt x="103038" y="8391"/>
                      <a:pt x="103038" y="10881"/>
                    </a:cubicBezTo>
                    <a:cubicBezTo>
                      <a:pt x="103038" y="13205"/>
                      <a:pt x="101883" y="14866"/>
                      <a:pt x="100067" y="17522"/>
                    </a:cubicBezTo>
                    <a:lnTo>
                      <a:pt x="45933" y="97876"/>
                    </a:lnTo>
                    <a:lnTo>
                      <a:pt x="30914" y="13039"/>
                    </a:lnTo>
                    <a:cubicBezTo>
                      <a:pt x="30583" y="11545"/>
                      <a:pt x="30583" y="11213"/>
                      <a:pt x="30583" y="10549"/>
                    </a:cubicBezTo>
                    <a:cubicBezTo>
                      <a:pt x="30583" y="6066"/>
                      <a:pt x="39826" y="6066"/>
                      <a:pt x="40981" y="6066"/>
                    </a:cubicBezTo>
                    <a:cubicBezTo>
                      <a:pt x="43787" y="6066"/>
                      <a:pt x="45933" y="6066"/>
                      <a:pt x="45933" y="2414"/>
                    </a:cubicBezTo>
                    <a:cubicBezTo>
                      <a:pt x="45933" y="2248"/>
                      <a:pt x="45768" y="90"/>
                      <a:pt x="43127" y="90"/>
                    </a:cubicBezTo>
                    <a:cubicBezTo>
                      <a:pt x="38341" y="90"/>
                      <a:pt x="26622" y="754"/>
                      <a:pt x="21836" y="754"/>
                    </a:cubicBezTo>
                    <a:cubicBezTo>
                      <a:pt x="17710" y="754"/>
                      <a:pt x="7642" y="90"/>
                      <a:pt x="3516" y="90"/>
                    </a:cubicBezTo>
                    <a:cubicBezTo>
                      <a:pt x="2031" y="90"/>
                      <a:pt x="215" y="588"/>
                      <a:pt x="215" y="3742"/>
                    </a:cubicBezTo>
                    <a:cubicBezTo>
                      <a:pt x="215" y="6066"/>
                      <a:pt x="2526" y="6066"/>
                      <a:pt x="4341" y="6066"/>
                    </a:cubicBezTo>
                    <a:cubicBezTo>
                      <a:pt x="13584" y="6066"/>
                      <a:pt x="13749" y="7063"/>
                      <a:pt x="14574" y="11379"/>
                    </a:cubicBezTo>
                    <a:lnTo>
                      <a:pt x="32564" y="112320"/>
                    </a:lnTo>
                    <a:cubicBezTo>
                      <a:pt x="33224" y="115807"/>
                      <a:pt x="33389" y="116803"/>
                      <a:pt x="36525" y="116803"/>
                    </a:cubicBezTo>
                    <a:cubicBezTo>
                      <a:pt x="39661" y="116803"/>
                      <a:pt x="40486" y="115641"/>
                      <a:pt x="42137" y="113150"/>
                    </a:cubicBezTo>
                    <a:lnTo>
                      <a:pt x="105184" y="19846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5" name="Forme libre 294">
                <a:extLst>
                  <a:ext uri="{FF2B5EF4-FFF2-40B4-BE49-F238E27FC236}">
                    <a16:creationId xmlns:a16="http://schemas.microsoft.com/office/drawing/2014/main" id="{09274C92-4185-B03B-8486-AC1EB03EBDC5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10222220" y="8002458"/>
                <a:ext cx="54700" cy="237173"/>
              </a:xfrm>
              <a:custGeom>
                <a:avLst/>
                <a:gdLst>
                  <a:gd name="connsiteX0" fmla="*/ 54923 w 54700"/>
                  <a:gd name="connsiteY0" fmla="*/ 118675 h 237173"/>
                  <a:gd name="connsiteX1" fmla="*/ 39361 w 54700"/>
                  <a:gd name="connsiteY1" fmla="*/ 44677 h 237173"/>
                  <a:gd name="connsiteX2" fmla="*/ 2580 w 54700"/>
                  <a:gd name="connsiteY2" fmla="*/ 88 h 237173"/>
                  <a:gd name="connsiteX3" fmla="*/ 222 w 54700"/>
                  <a:gd name="connsiteY3" fmla="*/ 2460 h 237173"/>
                  <a:gd name="connsiteX4" fmla="*/ 4702 w 54700"/>
                  <a:gd name="connsiteY4" fmla="*/ 7915 h 237173"/>
                  <a:gd name="connsiteX5" fmla="*/ 41248 w 54700"/>
                  <a:gd name="connsiteY5" fmla="*/ 118675 h 237173"/>
                  <a:gd name="connsiteX6" fmla="*/ 3287 w 54700"/>
                  <a:gd name="connsiteY6" fmla="*/ 230858 h 237173"/>
                  <a:gd name="connsiteX7" fmla="*/ 222 w 54700"/>
                  <a:gd name="connsiteY7" fmla="*/ 234890 h 237173"/>
                  <a:gd name="connsiteX8" fmla="*/ 2580 w 54700"/>
                  <a:gd name="connsiteY8" fmla="*/ 237262 h 237173"/>
                  <a:gd name="connsiteX9" fmla="*/ 40069 w 54700"/>
                  <a:gd name="connsiteY9" fmla="*/ 191013 h 237173"/>
                  <a:gd name="connsiteX10" fmla="*/ 54923 w 54700"/>
                  <a:gd name="connsiteY10" fmla="*/ 118675 h 23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700" h="237173">
                    <a:moveTo>
                      <a:pt x="54923" y="118675"/>
                    </a:moveTo>
                    <a:cubicBezTo>
                      <a:pt x="54923" y="100176"/>
                      <a:pt x="52329" y="71478"/>
                      <a:pt x="39361" y="44677"/>
                    </a:cubicBezTo>
                    <a:cubicBezTo>
                      <a:pt x="25215" y="15505"/>
                      <a:pt x="4938" y="88"/>
                      <a:pt x="2580" y="88"/>
                    </a:cubicBezTo>
                    <a:cubicBezTo>
                      <a:pt x="1165" y="88"/>
                      <a:pt x="222" y="1037"/>
                      <a:pt x="222" y="2460"/>
                    </a:cubicBezTo>
                    <a:cubicBezTo>
                      <a:pt x="222" y="3171"/>
                      <a:pt x="222" y="3646"/>
                      <a:pt x="4702" y="7915"/>
                    </a:cubicBezTo>
                    <a:cubicBezTo>
                      <a:pt x="27808" y="31395"/>
                      <a:pt x="41248" y="69106"/>
                      <a:pt x="41248" y="118675"/>
                    </a:cubicBezTo>
                    <a:cubicBezTo>
                      <a:pt x="41248" y="159232"/>
                      <a:pt x="32524" y="200974"/>
                      <a:pt x="3287" y="230858"/>
                    </a:cubicBezTo>
                    <a:cubicBezTo>
                      <a:pt x="222" y="233704"/>
                      <a:pt x="222" y="234179"/>
                      <a:pt x="222" y="234890"/>
                    </a:cubicBezTo>
                    <a:cubicBezTo>
                      <a:pt x="222" y="236313"/>
                      <a:pt x="1165" y="237262"/>
                      <a:pt x="2580" y="237262"/>
                    </a:cubicBezTo>
                    <a:cubicBezTo>
                      <a:pt x="4938" y="237262"/>
                      <a:pt x="26158" y="221134"/>
                      <a:pt x="40069" y="191013"/>
                    </a:cubicBezTo>
                    <a:cubicBezTo>
                      <a:pt x="52093" y="164924"/>
                      <a:pt x="54923" y="138598"/>
                      <a:pt x="54923" y="1186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6" name="Forme libre 295">
                <a:extLst>
                  <a:ext uri="{FF2B5EF4-FFF2-40B4-BE49-F238E27FC236}">
                    <a16:creationId xmlns:a16="http://schemas.microsoft.com/office/drawing/2014/main" id="{FDA14160-3522-1DF1-3983-D99F6264D2F1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10304010" y="8075508"/>
                <a:ext cx="108222" cy="153451"/>
              </a:xfrm>
              <a:custGeom>
                <a:avLst/>
                <a:gdLst>
                  <a:gd name="connsiteX0" fmla="*/ 107741 w 108222"/>
                  <a:gd name="connsiteY0" fmla="*/ 15505 h 153451"/>
                  <a:gd name="connsiteX1" fmla="*/ 108448 w 108222"/>
                  <a:gd name="connsiteY1" fmla="*/ 11235 h 153451"/>
                  <a:gd name="connsiteX2" fmla="*/ 101611 w 108222"/>
                  <a:gd name="connsiteY2" fmla="*/ 4832 h 153451"/>
                  <a:gd name="connsiteX3" fmla="*/ 91944 w 108222"/>
                  <a:gd name="connsiteY3" fmla="*/ 15030 h 153451"/>
                  <a:gd name="connsiteX4" fmla="*/ 70016 w 108222"/>
                  <a:gd name="connsiteY4" fmla="*/ 88 h 153451"/>
                  <a:gd name="connsiteX5" fmla="*/ 13901 w 108222"/>
                  <a:gd name="connsiteY5" fmla="*/ 67446 h 153451"/>
                  <a:gd name="connsiteX6" fmla="*/ 45260 w 108222"/>
                  <a:gd name="connsiteY6" fmla="*/ 104919 h 153451"/>
                  <a:gd name="connsiteX7" fmla="*/ 72610 w 108222"/>
                  <a:gd name="connsiteY7" fmla="*/ 91163 h 153451"/>
                  <a:gd name="connsiteX8" fmla="*/ 72846 w 108222"/>
                  <a:gd name="connsiteY8" fmla="*/ 91400 h 153451"/>
                  <a:gd name="connsiteX9" fmla="*/ 65065 w 108222"/>
                  <a:gd name="connsiteY9" fmla="*/ 122707 h 153451"/>
                  <a:gd name="connsiteX10" fmla="*/ 31113 w 108222"/>
                  <a:gd name="connsiteY10" fmla="*/ 148322 h 153451"/>
                  <a:gd name="connsiteX11" fmla="*/ 12251 w 108222"/>
                  <a:gd name="connsiteY11" fmla="*/ 145950 h 153451"/>
                  <a:gd name="connsiteX12" fmla="*/ 21918 w 108222"/>
                  <a:gd name="connsiteY12" fmla="*/ 133617 h 153451"/>
                  <a:gd name="connsiteX13" fmla="*/ 12958 w 108222"/>
                  <a:gd name="connsiteY13" fmla="*/ 125316 h 153451"/>
                  <a:gd name="connsiteX14" fmla="*/ 226 w 108222"/>
                  <a:gd name="connsiteY14" fmla="*/ 139072 h 153451"/>
                  <a:gd name="connsiteX15" fmla="*/ 31585 w 108222"/>
                  <a:gd name="connsiteY15" fmla="*/ 153540 h 153451"/>
                  <a:gd name="connsiteX16" fmla="*/ 81570 w 108222"/>
                  <a:gd name="connsiteY16" fmla="*/ 120810 h 153451"/>
                  <a:gd name="connsiteX17" fmla="*/ 107741 w 108222"/>
                  <a:gd name="connsiteY17" fmla="*/ 15505 h 153451"/>
                  <a:gd name="connsiteX18" fmla="*/ 77090 w 108222"/>
                  <a:gd name="connsiteY18" fmla="*/ 74561 h 153451"/>
                  <a:gd name="connsiteX19" fmla="*/ 65065 w 108222"/>
                  <a:gd name="connsiteY19" fmla="*/ 91163 h 153451"/>
                  <a:gd name="connsiteX20" fmla="*/ 45967 w 108222"/>
                  <a:gd name="connsiteY20" fmla="*/ 99701 h 153451"/>
                  <a:gd name="connsiteX21" fmla="*/ 30641 w 108222"/>
                  <a:gd name="connsiteY21" fmla="*/ 77881 h 153451"/>
                  <a:gd name="connsiteX22" fmla="*/ 43845 w 108222"/>
                  <a:gd name="connsiteY22" fmla="*/ 26414 h 153451"/>
                  <a:gd name="connsiteX23" fmla="*/ 70252 w 108222"/>
                  <a:gd name="connsiteY23" fmla="*/ 5306 h 153451"/>
                  <a:gd name="connsiteX24" fmla="*/ 89114 w 108222"/>
                  <a:gd name="connsiteY24" fmla="*/ 25703 h 153451"/>
                  <a:gd name="connsiteX25" fmla="*/ 88407 w 108222"/>
                  <a:gd name="connsiteY25" fmla="*/ 29261 h 153451"/>
                  <a:gd name="connsiteX26" fmla="*/ 77090 w 108222"/>
                  <a:gd name="connsiteY26" fmla="*/ 74561 h 153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8222" h="153451">
                    <a:moveTo>
                      <a:pt x="107741" y="15505"/>
                    </a:moveTo>
                    <a:cubicBezTo>
                      <a:pt x="107977" y="14081"/>
                      <a:pt x="108448" y="12896"/>
                      <a:pt x="108448" y="11235"/>
                    </a:cubicBezTo>
                    <a:cubicBezTo>
                      <a:pt x="108448" y="7203"/>
                      <a:pt x="105619" y="4832"/>
                      <a:pt x="101611" y="4832"/>
                    </a:cubicBezTo>
                    <a:cubicBezTo>
                      <a:pt x="99253" y="4832"/>
                      <a:pt x="92887" y="6492"/>
                      <a:pt x="91944" y="15030"/>
                    </a:cubicBezTo>
                    <a:cubicBezTo>
                      <a:pt x="87700" y="6255"/>
                      <a:pt x="79448" y="88"/>
                      <a:pt x="70016" y="88"/>
                    </a:cubicBezTo>
                    <a:cubicBezTo>
                      <a:pt x="43138" y="88"/>
                      <a:pt x="13901" y="33293"/>
                      <a:pt x="13901" y="67446"/>
                    </a:cubicBezTo>
                    <a:cubicBezTo>
                      <a:pt x="13901" y="90926"/>
                      <a:pt x="28284" y="104919"/>
                      <a:pt x="45260" y="104919"/>
                    </a:cubicBezTo>
                    <a:cubicBezTo>
                      <a:pt x="59171" y="104919"/>
                      <a:pt x="70252" y="93772"/>
                      <a:pt x="72610" y="91163"/>
                    </a:cubicBezTo>
                    <a:lnTo>
                      <a:pt x="72846" y="91400"/>
                    </a:lnTo>
                    <a:cubicBezTo>
                      <a:pt x="67894" y="112509"/>
                      <a:pt x="65065" y="122233"/>
                      <a:pt x="65065" y="122707"/>
                    </a:cubicBezTo>
                    <a:cubicBezTo>
                      <a:pt x="64122" y="124842"/>
                      <a:pt x="56105" y="148322"/>
                      <a:pt x="31113" y="148322"/>
                    </a:cubicBezTo>
                    <a:cubicBezTo>
                      <a:pt x="26633" y="148322"/>
                      <a:pt x="18852" y="148085"/>
                      <a:pt x="12251" y="145950"/>
                    </a:cubicBezTo>
                    <a:cubicBezTo>
                      <a:pt x="19324" y="143815"/>
                      <a:pt x="21918" y="137649"/>
                      <a:pt x="21918" y="133617"/>
                    </a:cubicBezTo>
                    <a:cubicBezTo>
                      <a:pt x="21918" y="129822"/>
                      <a:pt x="19324" y="125316"/>
                      <a:pt x="12958" y="125316"/>
                    </a:cubicBezTo>
                    <a:cubicBezTo>
                      <a:pt x="7771" y="125316"/>
                      <a:pt x="226" y="129585"/>
                      <a:pt x="226" y="139072"/>
                    </a:cubicBezTo>
                    <a:cubicBezTo>
                      <a:pt x="226" y="148796"/>
                      <a:pt x="8950" y="153540"/>
                      <a:pt x="31585" y="153540"/>
                    </a:cubicBezTo>
                    <a:cubicBezTo>
                      <a:pt x="61057" y="153540"/>
                      <a:pt x="78033" y="135040"/>
                      <a:pt x="81570" y="120810"/>
                    </a:cubicBezTo>
                    <a:lnTo>
                      <a:pt x="107741" y="15505"/>
                    </a:lnTo>
                    <a:close/>
                    <a:moveTo>
                      <a:pt x="77090" y="74561"/>
                    </a:moveTo>
                    <a:cubicBezTo>
                      <a:pt x="75675" y="80727"/>
                      <a:pt x="70252" y="86657"/>
                      <a:pt x="65065" y="91163"/>
                    </a:cubicBezTo>
                    <a:cubicBezTo>
                      <a:pt x="60114" y="95432"/>
                      <a:pt x="52805" y="99701"/>
                      <a:pt x="45967" y="99701"/>
                    </a:cubicBezTo>
                    <a:cubicBezTo>
                      <a:pt x="34178" y="99701"/>
                      <a:pt x="30641" y="87368"/>
                      <a:pt x="30641" y="77881"/>
                    </a:cubicBezTo>
                    <a:cubicBezTo>
                      <a:pt x="30641" y="66497"/>
                      <a:pt x="37479" y="38510"/>
                      <a:pt x="43845" y="26414"/>
                    </a:cubicBezTo>
                    <a:cubicBezTo>
                      <a:pt x="50211" y="14793"/>
                      <a:pt x="60349" y="5306"/>
                      <a:pt x="70252" y="5306"/>
                    </a:cubicBezTo>
                    <a:cubicBezTo>
                      <a:pt x="85814" y="5306"/>
                      <a:pt x="89114" y="24517"/>
                      <a:pt x="89114" y="25703"/>
                    </a:cubicBezTo>
                    <a:cubicBezTo>
                      <a:pt x="89114" y="26889"/>
                      <a:pt x="88643" y="28312"/>
                      <a:pt x="88407" y="29261"/>
                    </a:cubicBezTo>
                    <a:lnTo>
                      <a:pt x="77090" y="74561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7" name="Forme libre 296">
                <a:extLst>
                  <a:ext uri="{FF2B5EF4-FFF2-40B4-BE49-F238E27FC236}">
                    <a16:creationId xmlns:a16="http://schemas.microsoft.com/office/drawing/2014/main" id="{DCBA11BD-8B9F-5139-3B0C-0DE4A72E4380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10452985" y="7673744"/>
                <a:ext cx="62009" cy="568979"/>
              </a:xfrm>
              <a:custGeom>
                <a:avLst/>
                <a:gdLst>
                  <a:gd name="connsiteX0" fmla="*/ 49274 w 62009"/>
                  <a:gd name="connsiteY0" fmla="*/ 556002 h 568979"/>
                  <a:gd name="connsiteX1" fmla="*/ 232 w 62009"/>
                  <a:gd name="connsiteY1" fmla="*/ 556002 h 568979"/>
                  <a:gd name="connsiteX2" fmla="*/ 232 w 62009"/>
                  <a:gd name="connsiteY2" fmla="*/ 569047 h 568979"/>
                  <a:gd name="connsiteX3" fmla="*/ 62242 w 62009"/>
                  <a:gd name="connsiteY3" fmla="*/ 569047 h 568979"/>
                  <a:gd name="connsiteX4" fmla="*/ 62242 w 62009"/>
                  <a:gd name="connsiteY4" fmla="*/ 67 h 568979"/>
                  <a:gd name="connsiteX5" fmla="*/ 232 w 62009"/>
                  <a:gd name="connsiteY5" fmla="*/ 67 h 568979"/>
                  <a:gd name="connsiteX6" fmla="*/ 232 w 62009"/>
                  <a:gd name="connsiteY6" fmla="*/ 13112 h 568979"/>
                  <a:gd name="connsiteX7" fmla="*/ 49274 w 62009"/>
                  <a:gd name="connsiteY7" fmla="*/ 13112 h 568979"/>
                  <a:gd name="connsiteX8" fmla="*/ 49274 w 62009"/>
                  <a:gd name="connsiteY8" fmla="*/ 556002 h 568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009" h="568979">
                    <a:moveTo>
                      <a:pt x="49274" y="556002"/>
                    </a:moveTo>
                    <a:lnTo>
                      <a:pt x="232" y="556002"/>
                    </a:lnTo>
                    <a:lnTo>
                      <a:pt x="232" y="569047"/>
                    </a:lnTo>
                    <a:lnTo>
                      <a:pt x="62242" y="569047"/>
                    </a:lnTo>
                    <a:lnTo>
                      <a:pt x="62242" y="67"/>
                    </a:lnTo>
                    <a:lnTo>
                      <a:pt x="232" y="67"/>
                    </a:lnTo>
                    <a:lnTo>
                      <a:pt x="232" y="13112"/>
                    </a:lnTo>
                    <a:lnTo>
                      <a:pt x="49274" y="13112"/>
                    </a:lnTo>
                    <a:lnTo>
                      <a:pt x="49274" y="55600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8" name="Forme libre 297">
                <a:extLst>
                  <a:ext uri="{FF2B5EF4-FFF2-40B4-BE49-F238E27FC236}">
                    <a16:creationId xmlns:a16="http://schemas.microsoft.com/office/drawing/2014/main" id="{C5CA9415-974D-E9FA-3C42-8CDE24E78301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10592113" y="7612535"/>
                <a:ext cx="60076" cy="110238"/>
              </a:xfrm>
              <a:custGeom>
                <a:avLst/>
                <a:gdLst>
                  <a:gd name="connsiteX0" fmla="*/ 37538 w 60076"/>
                  <a:gd name="connsiteY0" fmla="*/ 4718 h 110238"/>
                  <a:gd name="connsiteX1" fmla="*/ 32586 w 60076"/>
                  <a:gd name="connsiteY1" fmla="*/ 69 h 110238"/>
                  <a:gd name="connsiteX2" fmla="*/ 238 w 60076"/>
                  <a:gd name="connsiteY2" fmla="*/ 10694 h 110238"/>
                  <a:gd name="connsiteX3" fmla="*/ 238 w 60076"/>
                  <a:gd name="connsiteY3" fmla="*/ 16671 h 110238"/>
                  <a:gd name="connsiteX4" fmla="*/ 24169 w 60076"/>
                  <a:gd name="connsiteY4" fmla="*/ 12023 h 110238"/>
                  <a:gd name="connsiteX5" fmla="*/ 24169 w 60076"/>
                  <a:gd name="connsiteY5" fmla="*/ 96694 h 110238"/>
                  <a:gd name="connsiteX6" fmla="*/ 7665 w 60076"/>
                  <a:gd name="connsiteY6" fmla="*/ 104331 h 110238"/>
                  <a:gd name="connsiteX7" fmla="*/ 1393 w 60076"/>
                  <a:gd name="connsiteY7" fmla="*/ 104331 h 110238"/>
                  <a:gd name="connsiteX8" fmla="*/ 1393 w 60076"/>
                  <a:gd name="connsiteY8" fmla="*/ 110307 h 110238"/>
                  <a:gd name="connsiteX9" fmla="*/ 30771 w 60076"/>
                  <a:gd name="connsiteY9" fmla="*/ 109643 h 110238"/>
                  <a:gd name="connsiteX10" fmla="*/ 60314 w 60076"/>
                  <a:gd name="connsiteY10" fmla="*/ 110307 h 110238"/>
                  <a:gd name="connsiteX11" fmla="*/ 60314 w 60076"/>
                  <a:gd name="connsiteY11" fmla="*/ 104331 h 110238"/>
                  <a:gd name="connsiteX12" fmla="*/ 54042 w 60076"/>
                  <a:gd name="connsiteY12" fmla="*/ 104331 h 110238"/>
                  <a:gd name="connsiteX13" fmla="*/ 37538 w 60076"/>
                  <a:gd name="connsiteY13" fmla="*/ 96694 h 110238"/>
                  <a:gd name="connsiteX14" fmla="*/ 37538 w 60076"/>
                  <a:gd name="connsiteY14" fmla="*/ 4718 h 11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076" h="110238">
                    <a:moveTo>
                      <a:pt x="37538" y="4718"/>
                    </a:moveTo>
                    <a:cubicBezTo>
                      <a:pt x="37538" y="235"/>
                      <a:pt x="37208" y="69"/>
                      <a:pt x="32586" y="69"/>
                    </a:cubicBezTo>
                    <a:cubicBezTo>
                      <a:pt x="22023" y="10528"/>
                      <a:pt x="7004" y="10694"/>
                      <a:pt x="238" y="10694"/>
                    </a:cubicBezTo>
                    <a:lnTo>
                      <a:pt x="238" y="16671"/>
                    </a:lnTo>
                    <a:cubicBezTo>
                      <a:pt x="4199" y="16671"/>
                      <a:pt x="15092" y="16671"/>
                      <a:pt x="24169" y="12023"/>
                    </a:cubicBezTo>
                    <a:lnTo>
                      <a:pt x="24169" y="96694"/>
                    </a:lnTo>
                    <a:cubicBezTo>
                      <a:pt x="24169" y="102172"/>
                      <a:pt x="24169" y="104331"/>
                      <a:pt x="7665" y="104331"/>
                    </a:cubicBezTo>
                    <a:lnTo>
                      <a:pt x="1393" y="104331"/>
                    </a:lnTo>
                    <a:lnTo>
                      <a:pt x="1393" y="110307"/>
                    </a:lnTo>
                    <a:cubicBezTo>
                      <a:pt x="4364" y="110141"/>
                      <a:pt x="24664" y="109643"/>
                      <a:pt x="30771" y="109643"/>
                    </a:cubicBezTo>
                    <a:cubicBezTo>
                      <a:pt x="35887" y="109643"/>
                      <a:pt x="56683" y="110141"/>
                      <a:pt x="60314" y="110307"/>
                    </a:cubicBezTo>
                    <a:lnTo>
                      <a:pt x="60314" y="104331"/>
                    </a:lnTo>
                    <a:lnTo>
                      <a:pt x="54042" y="104331"/>
                    </a:lnTo>
                    <a:cubicBezTo>
                      <a:pt x="37538" y="104331"/>
                      <a:pt x="37538" y="102172"/>
                      <a:pt x="37538" y="96694"/>
                    </a:cubicBezTo>
                    <a:lnTo>
                      <a:pt x="37538" y="4718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9" name="Forme libre 298">
                <a:extLst>
                  <a:ext uri="{FF2B5EF4-FFF2-40B4-BE49-F238E27FC236}">
                    <a16:creationId xmlns:a16="http://schemas.microsoft.com/office/drawing/2014/main" id="{30C7A2CA-EFC0-C1D5-CC6B-AB078B0AAAF3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10680816" y="7598257"/>
                <a:ext cx="70969" cy="166021"/>
              </a:xfrm>
              <a:custGeom>
                <a:avLst/>
                <a:gdLst>
                  <a:gd name="connsiteX0" fmla="*/ 70221 w 70969"/>
                  <a:gd name="connsiteY0" fmla="*/ 7374 h 166021"/>
                  <a:gd name="connsiteX1" fmla="*/ 71211 w 70969"/>
                  <a:gd name="connsiteY1" fmla="*/ 4220 h 166021"/>
                  <a:gd name="connsiteX2" fmla="*/ 67250 w 70969"/>
                  <a:gd name="connsiteY2" fmla="*/ 69 h 166021"/>
                  <a:gd name="connsiteX3" fmla="*/ 62794 w 70969"/>
                  <a:gd name="connsiteY3" fmla="*/ 4220 h 166021"/>
                  <a:gd name="connsiteX4" fmla="*/ 1232 w 70969"/>
                  <a:gd name="connsiteY4" fmla="*/ 158786 h 166021"/>
                  <a:gd name="connsiteX5" fmla="*/ 242 w 70969"/>
                  <a:gd name="connsiteY5" fmla="*/ 161940 h 166021"/>
                  <a:gd name="connsiteX6" fmla="*/ 4203 w 70969"/>
                  <a:gd name="connsiteY6" fmla="*/ 166091 h 166021"/>
                  <a:gd name="connsiteX7" fmla="*/ 8659 w 70969"/>
                  <a:gd name="connsiteY7" fmla="*/ 161940 h 166021"/>
                  <a:gd name="connsiteX8" fmla="*/ 70221 w 70969"/>
                  <a:gd name="connsiteY8" fmla="*/ 7374 h 16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9" h="166021">
                    <a:moveTo>
                      <a:pt x="70221" y="7374"/>
                    </a:moveTo>
                    <a:cubicBezTo>
                      <a:pt x="71211" y="5216"/>
                      <a:pt x="71211" y="4884"/>
                      <a:pt x="71211" y="4220"/>
                    </a:cubicBezTo>
                    <a:cubicBezTo>
                      <a:pt x="71211" y="1563"/>
                      <a:pt x="69065" y="69"/>
                      <a:pt x="67250" y="69"/>
                    </a:cubicBezTo>
                    <a:cubicBezTo>
                      <a:pt x="64444" y="69"/>
                      <a:pt x="63619" y="2061"/>
                      <a:pt x="62794" y="4220"/>
                    </a:cubicBezTo>
                    <a:lnTo>
                      <a:pt x="1232" y="158786"/>
                    </a:lnTo>
                    <a:cubicBezTo>
                      <a:pt x="242" y="160944"/>
                      <a:pt x="242" y="161276"/>
                      <a:pt x="242" y="161940"/>
                    </a:cubicBezTo>
                    <a:cubicBezTo>
                      <a:pt x="242" y="164596"/>
                      <a:pt x="2387" y="166091"/>
                      <a:pt x="4203" y="166091"/>
                    </a:cubicBezTo>
                    <a:cubicBezTo>
                      <a:pt x="7008" y="166091"/>
                      <a:pt x="7834" y="164098"/>
                      <a:pt x="8659" y="161940"/>
                    </a:cubicBezTo>
                    <a:lnTo>
                      <a:pt x="70221" y="7374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0" name="Forme libre 299">
                <a:extLst>
                  <a:ext uri="{FF2B5EF4-FFF2-40B4-BE49-F238E27FC236}">
                    <a16:creationId xmlns:a16="http://schemas.microsoft.com/office/drawing/2014/main" id="{8E297408-DF0B-BD77-406F-DE6B2CFE327F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10773624" y="7612535"/>
                <a:ext cx="75920" cy="113558"/>
              </a:xfrm>
              <a:custGeom>
                <a:avLst/>
                <a:gdLst>
                  <a:gd name="connsiteX0" fmla="*/ 36390 w 75920"/>
                  <a:gd name="connsiteY0" fmla="*/ 54856 h 113558"/>
                  <a:gd name="connsiteX1" fmla="*/ 58506 w 75920"/>
                  <a:gd name="connsiteY1" fmla="*/ 81586 h 113558"/>
                  <a:gd name="connsiteX2" fmla="*/ 37051 w 75920"/>
                  <a:gd name="connsiteY2" fmla="*/ 108315 h 113558"/>
                  <a:gd name="connsiteX3" fmla="*/ 8993 w 75920"/>
                  <a:gd name="connsiteY3" fmla="*/ 96694 h 113558"/>
                  <a:gd name="connsiteX4" fmla="*/ 18566 w 75920"/>
                  <a:gd name="connsiteY4" fmla="*/ 87396 h 113558"/>
                  <a:gd name="connsiteX5" fmla="*/ 9488 w 75920"/>
                  <a:gd name="connsiteY5" fmla="*/ 78265 h 113558"/>
                  <a:gd name="connsiteX6" fmla="*/ 246 w 75920"/>
                  <a:gd name="connsiteY6" fmla="*/ 87894 h 113558"/>
                  <a:gd name="connsiteX7" fmla="*/ 37381 w 75920"/>
                  <a:gd name="connsiteY7" fmla="*/ 113628 h 113558"/>
                  <a:gd name="connsiteX8" fmla="*/ 76166 w 75920"/>
                  <a:gd name="connsiteY8" fmla="*/ 81586 h 113558"/>
                  <a:gd name="connsiteX9" fmla="*/ 47448 w 75920"/>
                  <a:gd name="connsiteY9" fmla="*/ 51868 h 113558"/>
                  <a:gd name="connsiteX10" fmla="*/ 71050 w 75920"/>
                  <a:gd name="connsiteY10" fmla="*/ 22980 h 113558"/>
                  <a:gd name="connsiteX11" fmla="*/ 37711 w 75920"/>
                  <a:gd name="connsiteY11" fmla="*/ 69 h 113558"/>
                  <a:gd name="connsiteX12" fmla="*/ 5362 w 75920"/>
                  <a:gd name="connsiteY12" fmla="*/ 22316 h 113558"/>
                  <a:gd name="connsiteX13" fmla="*/ 13944 w 75920"/>
                  <a:gd name="connsiteY13" fmla="*/ 31115 h 113558"/>
                  <a:gd name="connsiteX14" fmla="*/ 22362 w 75920"/>
                  <a:gd name="connsiteY14" fmla="*/ 22648 h 113558"/>
                  <a:gd name="connsiteX15" fmla="*/ 13944 w 75920"/>
                  <a:gd name="connsiteY15" fmla="*/ 14015 h 113558"/>
                  <a:gd name="connsiteX16" fmla="*/ 37216 w 75920"/>
                  <a:gd name="connsiteY16" fmla="*/ 4884 h 113558"/>
                  <a:gd name="connsiteX17" fmla="*/ 55041 w 75920"/>
                  <a:gd name="connsiteY17" fmla="*/ 22980 h 113558"/>
                  <a:gd name="connsiteX18" fmla="*/ 48439 w 75920"/>
                  <a:gd name="connsiteY18" fmla="*/ 42737 h 113558"/>
                  <a:gd name="connsiteX19" fmla="*/ 30119 w 75920"/>
                  <a:gd name="connsiteY19" fmla="*/ 49875 h 113558"/>
                  <a:gd name="connsiteX20" fmla="*/ 24837 w 75920"/>
                  <a:gd name="connsiteY20" fmla="*/ 50374 h 113558"/>
                  <a:gd name="connsiteX21" fmla="*/ 23187 w 75920"/>
                  <a:gd name="connsiteY21" fmla="*/ 52532 h 113558"/>
                  <a:gd name="connsiteX22" fmla="*/ 27478 w 75920"/>
                  <a:gd name="connsiteY22" fmla="*/ 54856 h 113558"/>
                  <a:gd name="connsiteX23" fmla="*/ 36390 w 75920"/>
                  <a:gd name="connsiteY23" fmla="*/ 54856 h 11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920" h="113558">
                    <a:moveTo>
                      <a:pt x="36390" y="54856"/>
                    </a:moveTo>
                    <a:cubicBezTo>
                      <a:pt x="49264" y="54856"/>
                      <a:pt x="58506" y="63821"/>
                      <a:pt x="58506" y="81586"/>
                    </a:cubicBezTo>
                    <a:cubicBezTo>
                      <a:pt x="58506" y="102172"/>
                      <a:pt x="46623" y="108315"/>
                      <a:pt x="37051" y="108315"/>
                    </a:cubicBezTo>
                    <a:cubicBezTo>
                      <a:pt x="30449" y="108315"/>
                      <a:pt x="15925" y="106489"/>
                      <a:pt x="8993" y="96694"/>
                    </a:cubicBezTo>
                    <a:cubicBezTo>
                      <a:pt x="16750" y="96362"/>
                      <a:pt x="18566" y="90883"/>
                      <a:pt x="18566" y="87396"/>
                    </a:cubicBezTo>
                    <a:cubicBezTo>
                      <a:pt x="18566" y="82084"/>
                      <a:pt x="14605" y="78265"/>
                      <a:pt x="9488" y="78265"/>
                    </a:cubicBezTo>
                    <a:cubicBezTo>
                      <a:pt x="4867" y="78265"/>
                      <a:pt x="246" y="81088"/>
                      <a:pt x="246" y="87894"/>
                    </a:cubicBezTo>
                    <a:cubicBezTo>
                      <a:pt x="246" y="103500"/>
                      <a:pt x="17410" y="113628"/>
                      <a:pt x="37381" y="113628"/>
                    </a:cubicBezTo>
                    <a:cubicBezTo>
                      <a:pt x="60322" y="113628"/>
                      <a:pt x="76166" y="98188"/>
                      <a:pt x="76166" y="81586"/>
                    </a:cubicBezTo>
                    <a:cubicBezTo>
                      <a:pt x="76166" y="68636"/>
                      <a:pt x="65603" y="55686"/>
                      <a:pt x="47448" y="51868"/>
                    </a:cubicBezTo>
                    <a:cubicBezTo>
                      <a:pt x="64778" y="45559"/>
                      <a:pt x="71050" y="33107"/>
                      <a:pt x="71050" y="22980"/>
                    </a:cubicBezTo>
                    <a:cubicBezTo>
                      <a:pt x="71050" y="9864"/>
                      <a:pt x="56031" y="69"/>
                      <a:pt x="37711" y="69"/>
                    </a:cubicBezTo>
                    <a:cubicBezTo>
                      <a:pt x="19391" y="69"/>
                      <a:pt x="5362" y="9034"/>
                      <a:pt x="5362" y="22316"/>
                    </a:cubicBezTo>
                    <a:cubicBezTo>
                      <a:pt x="5362" y="27961"/>
                      <a:pt x="8993" y="31115"/>
                      <a:pt x="13944" y="31115"/>
                    </a:cubicBezTo>
                    <a:cubicBezTo>
                      <a:pt x="19061" y="31115"/>
                      <a:pt x="22362" y="27297"/>
                      <a:pt x="22362" y="22648"/>
                    </a:cubicBezTo>
                    <a:cubicBezTo>
                      <a:pt x="22362" y="17833"/>
                      <a:pt x="19061" y="14347"/>
                      <a:pt x="13944" y="14015"/>
                    </a:cubicBezTo>
                    <a:cubicBezTo>
                      <a:pt x="19721" y="6710"/>
                      <a:pt x="31109" y="4884"/>
                      <a:pt x="37216" y="4884"/>
                    </a:cubicBezTo>
                    <a:cubicBezTo>
                      <a:pt x="44643" y="4884"/>
                      <a:pt x="55041" y="8536"/>
                      <a:pt x="55041" y="22980"/>
                    </a:cubicBezTo>
                    <a:cubicBezTo>
                      <a:pt x="55041" y="29953"/>
                      <a:pt x="52730" y="37590"/>
                      <a:pt x="48439" y="42737"/>
                    </a:cubicBezTo>
                    <a:cubicBezTo>
                      <a:pt x="42992" y="49045"/>
                      <a:pt x="38371" y="49377"/>
                      <a:pt x="30119" y="49875"/>
                    </a:cubicBezTo>
                    <a:cubicBezTo>
                      <a:pt x="25993" y="50208"/>
                      <a:pt x="25663" y="50208"/>
                      <a:pt x="24837" y="50374"/>
                    </a:cubicBezTo>
                    <a:cubicBezTo>
                      <a:pt x="24507" y="50374"/>
                      <a:pt x="23187" y="50706"/>
                      <a:pt x="23187" y="52532"/>
                    </a:cubicBezTo>
                    <a:cubicBezTo>
                      <a:pt x="23187" y="54856"/>
                      <a:pt x="24672" y="54856"/>
                      <a:pt x="27478" y="54856"/>
                    </a:cubicBezTo>
                    <a:lnTo>
                      <a:pt x="36390" y="54856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1" name="Forme libre 300">
                <a:extLst>
                  <a:ext uri="{FF2B5EF4-FFF2-40B4-BE49-F238E27FC236}">
                    <a16:creationId xmlns:a16="http://schemas.microsoft.com/office/drawing/2014/main" id="{7926B021-CF92-2EEA-C602-4D3094560010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8858806" y="8263363"/>
                <a:ext cx="114116" cy="79216"/>
              </a:xfrm>
              <a:custGeom>
                <a:avLst/>
                <a:gdLst>
                  <a:gd name="connsiteX0" fmla="*/ 114282 w 114116"/>
                  <a:gd name="connsiteY0" fmla="*/ 57491 h 79216"/>
                  <a:gd name="connsiteX1" fmla="*/ 110981 w 114116"/>
                  <a:gd name="connsiteY1" fmla="*/ 50850 h 79216"/>
                  <a:gd name="connsiteX2" fmla="*/ 52037 w 114116"/>
                  <a:gd name="connsiteY2" fmla="*/ 38280 h 79216"/>
                  <a:gd name="connsiteX3" fmla="*/ 11011 w 114116"/>
                  <a:gd name="connsiteY3" fmla="*/ 1281 h 79216"/>
                  <a:gd name="connsiteX4" fmla="*/ 5824 w 114116"/>
                  <a:gd name="connsiteY4" fmla="*/ 95 h 79216"/>
                  <a:gd name="connsiteX5" fmla="*/ 165 w 114116"/>
                  <a:gd name="connsiteY5" fmla="*/ 6262 h 79216"/>
                  <a:gd name="connsiteX6" fmla="*/ 165 w 114116"/>
                  <a:gd name="connsiteY6" fmla="*/ 10056 h 79216"/>
                  <a:gd name="connsiteX7" fmla="*/ 109331 w 114116"/>
                  <a:gd name="connsiteY7" fmla="*/ 79311 h 79216"/>
                  <a:gd name="connsiteX8" fmla="*/ 114282 w 114116"/>
                  <a:gd name="connsiteY8" fmla="*/ 72670 h 79216"/>
                  <a:gd name="connsiteX9" fmla="*/ 114282 w 114116"/>
                  <a:gd name="connsiteY9" fmla="*/ 57491 h 7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16" h="79216">
                    <a:moveTo>
                      <a:pt x="114282" y="57491"/>
                    </a:moveTo>
                    <a:cubicBezTo>
                      <a:pt x="114282" y="52036"/>
                      <a:pt x="114282" y="50850"/>
                      <a:pt x="110981" y="50850"/>
                    </a:cubicBezTo>
                    <a:cubicBezTo>
                      <a:pt x="96599" y="50613"/>
                      <a:pt x="73257" y="48716"/>
                      <a:pt x="52037" y="38280"/>
                    </a:cubicBezTo>
                    <a:cubicBezTo>
                      <a:pt x="26572" y="25473"/>
                      <a:pt x="16906" y="10531"/>
                      <a:pt x="11011" y="1281"/>
                    </a:cubicBezTo>
                    <a:cubicBezTo>
                      <a:pt x="10304" y="95"/>
                      <a:pt x="8889" y="95"/>
                      <a:pt x="5824" y="95"/>
                    </a:cubicBezTo>
                    <a:cubicBezTo>
                      <a:pt x="401" y="95"/>
                      <a:pt x="165" y="332"/>
                      <a:pt x="165" y="6262"/>
                    </a:cubicBezTo>
                    <a:lnTo>
                      <a:pt x="165" y="10056"/>
                    </a:lnTo>
                    <a:cubicBezTo>
                      <a:pt x="32231" y="68164"/>
                      <a:pt x="85281" y="79311"/>
                      <a:pt x="109331" y="79311"/>
                    </a:cubicBezTo>
                    <a:cubicBezTo>
                      <a:pt x="114282" y="79311"/>
                      <a:pt x="114282" y="79074"/>
                      <a:pt x="114282" y="72670"/>
                    </a:cubicBezTo>
                    <a:lnTo>
                      <a:pt x="114282" y="57491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2" name="Forme libre 301">
                <a:extLst>
                  <a:ext uri="{FF2B5EF4-FFF2-40B4-BE49-F238E27FC236}">
                    <a16:creationId xmlns:a16="http://schemas.microsoft.com/office/drawing/2014/main" id="{EDC50A26-14BD-47B4-045D-CDF640DA447E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8970566" y="8314119"/>
                <a:ext cx="790807" cy="28460"/>
              </a:xfrm>
              <a:custGeom>
                <a:avLst/>
                <a:gdLst>
                  <a:gd name="connsiteX0" fmla="*/ 0 w 790807"/>
                  <a:gd name="connsiteY0" fmla="*/ 0 h 28460"/>
                  <a:gd name="connsiteX1" fmla="*/ 790807 w 790807"/>
                  <a:gd name="connsiteY1" fmla="*/ 0 h 28460"/>
                  <a:gd name="connsiteX2" fmla="*/ 790807 w 790807"/>
                  <a:gd name="connsiteY2" fmla="*/ 28460 h 28460"/>
                  <a:gd name="connsiteX3" fmla="*/ 0 w 790807"/>
                  <a:gd name="connsiteY3" fmla="*/ 28460 h 2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807" h="28460">
                    <a:moveTo>
                      <a:pt x="0" y="0"/>
                    </a:moveTo>
                    <a:lnTo>
                      <a:pt x="790807" y="0"/>
                    </a:lnTo>
                    <a:lnTo>
                      <a:pt x="790807" y="28460"/>
                    </a:lnTo>
                    <a:lnTo>
                      <a:pt x="0" y="28460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3" name="Forme libre 302">
                <a:extLst>
                  <a:ext uri="{FF2B5EF4-FFF2-40B4-BE49-F238E27FC236}">
                    <a16:creationId xmlns:a16="http://schemas.microsoft.com/office/drawing/2014/main" id="{4B9E25EA-3977-2669-A287-66CE3CEB0122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9759016" y="8314118"/>
                <a:ext cx="114116" cy="79216"/>
              </a:xfrm>
              <a:custGeom>
                <a:avLst/>
                <a:gdLst>
                  <a:gd name="connsiteX0" fmla="*/ 114320 w 114116"/>
                  <a:gd name="connsiteY0" fmla="*/ 69350 h 79216"/>
                  <a:gd name="connsiteX1" fmla="*/ 5155 w 114116"/>
                  <a:gd name="connsiteY1" fmla="*/ 95 h 79216"/>
                  <a:gd name="connsiteX2" fmla="*/ 203 w 114116"/>
                  <a:gd name="connsiteY2" fmla="*/ 6736 h 79216"/>
                  <a:gd name="connsiteX3" fmla="*/ 203 w 114116"/>
                  <a:gd name="connsiteY3" fmla="*/ 21915 h 79216"/>
                  <a:gd name="connsiteX4" fmla="*/ 3504 w 114116"/>
                  <a:gd name="connsiteY4" fmla="*/ 28556 h 79216"/>
                  <a:gd name="connsiteX5" fmla="*/ 62449 w 114116"/>
                  <a:gd name="connsiteY5" fmla="*/ 41126 h 79216"/>
                  <a:gd name="connsiteX6" fmla="*/ 103474 w 114116"/>
                  <a:gd name="connsiteY6" fmla="*/ 78125 h 79216"/>
                  <a:gd name="connsiteX7" fmla="*/ 108661 w 114116"/>
                  <a:gd name="connsiteY7" fmla="*/ 79311 h 79216"/>
                  <a:gd name="connsiteX8" fmla="*/ 114320 w 114116"/>
                  <a:gd name="connsiteY8" fmla="*/ 73145 h 79216"/>
                  <a:gd name="connsiteX9" fmla="*/ 114320 w 114116"/>
                  <a:gd name="connsiteY9" fmla="*/ 69350 h 7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116" h="79216">
                    <a:moveTo>
                      <a:pt x="114320" y="69350"/>
                    </a:moveTo>
                    <a:cubicBezTo>
                      <a:pt x="82254" y="11242"/>
                      <a:pt x="29204" y="95"/>
                      <a:pt x="5155" y="95"/>
                    </a:cubicBezTo>
                    <a:cubicBezTo>
                      <a:pt x="203" y="95"/>
                      <a:pt x="203" y="332"/>
                      <a:pt x="203" y="6736"/>
                    </a:cubicBezTo>
                    <a:lnTo>
                      <a:pt x="203" y="21915"/>
                    </a:lnTo>
                    <a:cubicBezTo>
                      <a:pt x="203" y="27370"/>
                      <a:pt x="203" y="28556"/>
                      <a:pt x="3504" y="28556"/>
                    </a:cubicBezTo>
                    <a:cubicBezTo>
                      <a:pt x="17887" y="28793"/>
                      <a:pt x="41229" y="30690"/>
                      <a:pt x="62449" y="41126"/>
                    </a:cubicBezTo>
                    <a:cubicBezTo>
                      <a:pt x="87913" y="53933"/>
                      <a:pt x="97580" y="68875"/>
                      <a:pt x="103474" y="78125"/>
                    </a:cubicBezTo>
                    <a:cubicBezTo>
                      <a:pt x="104182" y="79311"/>
                      <a:pt x="105596" y="79311"/>
                      <a:pt x="108661" y="79311"/>
                    </a:cubicBezTo>
                    <a:cubicBezTo>
                      <a:pt x="114084" y="79311"/>
                      <a:pt x="114320" y="79074"/>
                      <a:pt x="114320" y="73145"/>
                    </a:cubicBezTo>
                    <a:lnTo>
                      <a:pt x="114320" y="69350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4" name="Forme libre 303">
                <a:extLst>
                  <a:ext uri="{FF2B5EF4-FFF2-40B4-BE49-F238E27FC236}">
                    <a16:creationId xmlns:a16="http://schemas.microsoft.com/office/drawing/2014/main" id="{6BAF7987-BFDC-EACD-A47F-014742A27544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9861816" y="8314118"/>
                <a:ext cx="114116" cy="79216"/>
              </a:xfrm>
              <a:custGeom>
                <a:avLst/>
                <a:gdLst>
                  <a:gd name="connsiteX0" fmla="*/ 114324 w 114116"/>
                  <a:gd name="connsiteY0" fmla="*/ 6736 h 79216"/>
                  <a:gd name="connsiteX1" fmla="*/ 109373 w 114116"/>
                  <a:gd name="connsiteY1" fmla="*/ 95 h 79216"/>
                  <a:gd name="connsiteX2" fmla="*/ 208 w 114116"/>
                  <a:gd name="connsiteY2" fmla="*/ 69350 h 79216"/>
                  <a:gd name="connsiteX3" fmla="*/ 208 w 114116"/>
                  <a:gd name="connsiteY3" fmla="*/ 73145 h 79216"/>
                  <a:gd name="connsiteX4" fmla="*/ 5866 w 114116"/>
                  <a:gd name="connsiteY4" fmla="*/ 79311 h 79216"/>
                  <a:gd name="connsiteX5" fmla="*/ 11761 w 114116"/>
                  <a:gd name="connsiteY5" fmla="*/ 77414 h 79216"/>
                  <a:gd name="connsiteX6" fmla="*/ 111495 w 114116"/>
                  <a:gd name="connsiteY6" fmla="*/ 28556 h 79216"/>
                  <a:gd name="connsiteX7" fmla="*/ 114324 w 114116"/>
                  <a:gd name="connsiteY7" fmla="*/ 21915 h 79216"/>
                  <a:gd name="connsiteX8" fmla="*/ 114324 w 114116"/>
                  <a:gd name="connsiteY8" fmla="*/ 6736 h 7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116" h="79216">
                    <a:moveTo>
                      <a:pt x="114324" y="6736"/>
                    </a:moveTo>
                    <a:cubicBezTo>
                      <a:pt x="114324" y="332"/>
                      <a:pt x="114324" y="95"/>
                      <a:pt x="109373" y="95"/>
                    </a:cubicBezTo>
                    <a:cubicBezTo>
                      <a:pt x="85324" y="95"/>
                      <a:pt x="32274" y="11479"/>
                      <a:pt x="208" y="69350"/>
                    </a:cubicBezTo>
                    <a:lnTo>
                      <a:pt x="208" y="73145"/>
                    </a:lnTo>
                    <a:cubicBezTo>
                      <a:pt x="208" y="79074"/>
                      <a:pt x="443" y="79311"/>
                      <a:pt x="5866" y="79311"/>
                    </a:cubicBezTo>
                    <a:cubicBezTo>
                      <a:pt x="10346" y="79311"/>
                      <a:pt x="10582" y="79074"/>
                      <a:pt x="11761" y="77414"/>
                    </a:cubicBezTo>
                    <a:cubicBezTo>
                      <a:pt x="31095" y="46344"/>
                      <a:pt x="63632" y="29505"/>
                      <a:pt x="111495" y="28556"/>
                    </a:cubicBezTo>
                    <a:cubicBezTo>
                      <a:pt x="114324" y="28556"/>
                      <a:pt x="114324" y="26896"/>
                      <a:pt x="114324" y="21915"/>
                    </a:cubicBezTo>
                    <a:lnTo>
                      <a:pt x="114324" y="6736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5" name="Forme libre 304">
                <a:extLst>
                  <a:ext uri="{FF2B5EF4-FFF2-40B4-BE49-F238E27FC236}">
                    <a16:creationId xmlns:a16="http://schemas.microsoft.com/office/drawing/2014/main" id="{9BF3B7EF-20E2-7703-5414-BB10F9299136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9973576" y="8314119"/>
                <a:ext cx="790807" cy="28460"/>
              </a:xfrm>
              <a:custGeom>
                <a:avLst/>
                <a:gdLst>
                  <a:gd name="connsiteX0" fmla="*/ 0 w 790807"/>
                  <a:gd name="connsiteY0" fmla="*/ 0 h 28460"/>
                  <a:gd name="connsiteX1" fmla="*/ 790807 w 790807"/>
                  <a:gd name="connsiteY1" fmla="*/ 0 h 28460"/>
                  <a:gd name="connsiteX2" fmla="*/ 790807 w 790807"/>
                  <a:gd name="connsiteY2" fmla="*/ 28460 h 28460"/>
                  <a:gd name="connsiteX3" fmla="*/ 0 w 790807"/>
                  <a:gd name="connsiteY3" fmla="*/ 28460 h 2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807" h="28460">
                    <a:moveTo>
                      <a:pt x="0" y="0"/>
                    </a:moveTo>
                    <a:lnTo>
                      <a:pt x="790807" y="0"/>
                    </a:lnTo>
                    <a:lnTo>
                      <a:pt x="790807" y="28460"/>
                    </a:lnTo>
                    <a:lnTo>
                      <a:pt x="0" y="28460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6" name="Forme libre 305">
                <a:extLst>
                  <a:ext uri="{FF2B5EF4-FFF2-40B4-BE49-F238E27FC236}">
                    <a16:creationId xmlns:a16="http://schemas.microsoft.com/office/drawing/2014/main" id="{4A3EF6BA-BF0A-EC97-E003-54983E8AB995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0762026" y="8263363"/>
                <a:ext cx="114116" cy="79216"/>
              </a:xfrm>
              <a:custGeom>
                <a:avLst/>
                <a:gdLst>
                  <a:gd name="connsiteX0" fmla="*/ 114362 w 114116"/>
                  <a:gd name="connsiteY0" fmla="*/ 6262 h 79216"/>
                  <a:gd name="connsiteX1" fmla="*/ 108704 w 114116"/>
                  <a:gd name="connsiteY1" fmla="*/ 95 h 79216"/>
                  <a:gd name="connsiteX2" fmla="*/ 102809 w 114116"/>
                  <a:gd name="connsiteY2" fmla="*/ 1992 h 79216"/>
                  <a:gd name="connsiteX3" fmla="*/ 3075 w 114116"/>
                  <a:gd name="connsiteY3" fmla="*/ 50850 h 79216"/>
                  <a:gd name="connsiteX4" fmla="*/ 246 w 114116"/>
                  <a:gd name="connsiteY4" fmla="*/ 57491 h 79216"/>
                  <a:gd name="connsiteX5" fmla="*/ 246 w 114116"/>
                  <a:gd name="connsiteY5" fmla="*/ 72670 h 79216"/>
                  <a:gd name="connsiteX6" fmla="*/ 5197 w 114116"/>
                  <a:gd name="connsiteY6" fmla="*/ 79311 h 79216"/>
                  <a:gd name="connsiteX7" fmla="*/ 114362 w 114116"/>
                  <a:gd name="connsiteY7" fmla="*/ 10056 h 79216"/>
                  <a:gd name="connsiteX8" fmla="*/ 114362 w 114116"/>
                  <a:gd name="connsiteY8" fmla="*/ 6262 h 7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116" h="79216">
                    <a:moveTo>
                      <a:pt x="114362" y="6262"/>
                    </a:moveTo>
                    <a:cubicBezTo>
                      <a:pt x="114362" y="332"/>
                      <a:pt x="114127" y="95"/>
                      <a:pt x="108704" y="95"/>
                    </a:cubicBezTo>
                    <a:cubicBezTo>
                      <a:pt x="104224" y="95"/>
                      <a:pt x="103988" y="332"/>
                      <a:pt x="102809" y="1992"/>
                    </a:cubicBezTo>
                    <a:cubicBezTo>
                      <a:pt x="83475" y="33062"/>
                      <a:pt x="50938" y="49902"/>
                      <a:pt x="3075" y="50850"/>
                    </a:cubicBezTo>
                    <a:cubicBezTo>
                      <a:pt x="246" y="50850"/>
                      <a:pt x="246" y="52510"/>
                      <a:pt x="246" y="57491"/>
                    </a:cubicBezTo>
                    <a:lnTo>
                      <a:pt x="246" y="72670"/>
                    </a:lnTo>
                    <a:cubicBezTo>
                      <a:pt x="246" y="79074"/>
                      <a:pt x="246" y="79311"/>
                      <a:pt x="5197" y="79311"/>
                    </a:cubicBezTo>
                    <a:cubicBezTo>
                      <a:pt x="29246" y="79311"/>
                      <a:pt x="82296" y="67927"/>
                      <a:pt x="114362" y="10056"/>
                    </a:cubicBezTo>
                    <a:lnTo>
                      <a:pt x="114362" y="626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7" name="Forme libre 306">
                <a:extLst>
                  <a:ext uri="{FF2B5EF4-FFF2-40B4-BE49-F238E27FC236}">
                    <a16:creationId xmlns:a16="http://schemas.microsoft.com/office/drawing/2014/main" id="{E369E43C-0B6B-BC5E-A595-26AAE7A2187B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9428089" y="8451839"/>
                <a:ext cx="113385" cy="120033"/>
              </a:xfrm>
              <a:custGeom>
                <a:avLst/>
                <a:gdLst>
                  <a:gd name="connsiteX0" fmla="*/ 26926 w 113385"/>
                  <a:gd name="connsiteY0" fmla="*/ 100548 h 120033"/>
                  <a:gd name="connsiteX1" fmla="*/ 40790 w 113385"/>
                  <a:gd name="connsiteY1" fmla="*/ 69336 h 120033"/>
                  <a:gd name="connsiteX2" fmla="*/ 66042 w 113385"/>
                  <a:gd name="connsiteY2" fmla="*/ 13718 h 120033"/>
                  <a:gd name="connsiteX3" fmla="*/ 74789 w 113385"/>
                  <a:gd name="connsiteY3" fmla="*/ 11062 h 120033"/>
                  <a:gd name="connsiteX4" fmla="*/ 87828 w 113385"/>
                  <a:gd name="connsiteY4" fmla="*/ 25174 h 120033"/>
                  <a:gd name="connsiteX5" fmla="*/ 87333 w 113385"/>
                  <a:gd name="connsiteY5" fmla="*/ 30154 h 120033"/>
                  <a:gd name="connsiteX6" fmla="*/ 89148 w 113385"/>
                  <a:gd name="connsiteY6" fmla="*/ 31649 h 120033"/>
                  <a:gd name="connsiteX7" fmla="*/ 99546 w 113385"/>
                  <a:gd name="connsiteY7" fmla="*/ 27000 h 120033"/>
                  <a:gd name="connsiteX8" fmla="*/ 104827 w 113385"/>
                  <a:gd name="connsiteY8" fmla="*/ 16375 h 120033"/>
                  <a:gd name="connsiteX9" fmla="*/ 88323 w 113385"/>
                  <a:gd name="connsiteY9" fmla="*/ 105 h 120033"/>
                  <a:gd name="connsiteX10" fmla="*/ 49537 w 113385"/>
                  <a:gd name="connsiteY10" fmla="*/ 19861 h 120033"/>
                  <a:gd name="connsiteX11" fmla="*/ 23130 w 113385"/>
                  <a:gd name="connsiteY11" fmla="*/ 80127 h 120033"/>
                  <a:gd name="connsiteX12" fmla="*/ 7946 w 113385"/>
                  <a:gd name="connsiteY12" fmla="*/ 110177 h 120033"/>
                  <a:gd name="connsiteX13" fmla="*/ 189 w 113385"/>
                  <a:gd name="connsiteY13" fmla="*/ 118976 h 120033"/>
                  <a:gd name="connsiteX14" fmla="*/ 2169 w 113385"/>
                  <a:gd name="connsiteY14" fmla="*/ 120138 h 120033"/>
                  <a:gd name="connsiteX15" fmla="*/ 17849 w 113385"/>
                  <a:gd name="connsiteY15" fmla="*/ 111007 h 120033"/>
                  <a:gd name="connsiteX16" fmla="*/ 46896 w 113385"/>
                  <a:gd name="connsiteY16" fmla="*/ 115656 h 120033"/>
                  <a:gd name="connsiteX17" fmla="*/ 74954 w 113385"/>
                  <a:gd name="connsiteY17" fmla="*/ 120138 h 120033"/>
                  <a:gd name="connsiteX18" fmla="*/ 100866 w 113385"/>
                  <a:gd name="connsiteY18" fmla="*/ 110509 h 120033"/>
                  <a:gd name="connsiteX19" fmla="*/ 113575 w 113385"/>
                  <a:gd name="connsiteY19" fmla="*/ 93409 h 120033"/>
                  <a:gd name="connsiteX20" fmla="*/ 111759 w 113385"/>
                  <a:gd name="connsiteY20" fmla="*/ 91914 h 120033"/>
                  <a:gd name="connsiteX21" fmla="*/ 96575 w 113385"/>
                  <a:gd name="connsiteY21" fmla="*/ 102208 h 120033"/>
                  <a:gd name="connsiteX22" fmla="*/ 88488 w 113385"/>
                  <a:gd name="connsiteY22" fmla="*/ 109181 h 120033"/>
                  <a:gd name="connsiteX23" fmla="*/ 62246 w 113385"/>
                  <a:gd name="connsiteY23" fmla="*/ 104864 h 120033"/>
                  <a:gd name="connsiteX24" fmla="*/ 33198 w 113385"/>
                  <a:gd name="connsiteY24" fmla="*/ 100050 h 120033"/>
                  <a:gd name="connsiteX25" fmla="*/ 26926 w 113385"/>
                  <a:gd name="connsiteY25" fmla="*/ 100548 h 120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3385" h="120033">
                    <a:moveTo>
                      <a:pt x="26926" y="100548"/>
                    </a:moveTo>
                    <a:cubicBezTo>
                      <a:pt x="35838" y="88428"/>
                      <a:pt x="38974" y="76142"/>
                      <a:pt x="40790" y="69336"/>
                    </a:cubicBezTo>
                    <a:cubicBezTo>
                      <a:pt x="44916" y="53231"/>
                      <a:pt x="52673" y="26502"/>
                      <a:pt x="66042" y="13718"/>
                    </a:cubicBezTo>
                    <a:cubicBezTo>
                      <a:pt x="68352" y="11560"/>
                      <a:pt x="71653" y="11062"/>
                      <a:pt x="74789" y="11062"/>
                    </a:cubicBezTo>
                    <a:cubicBezTo>
                      <a:pt x="82711" y="11062"/>
                      <a:pt x="87828" y="17039"/>
                      <a:pt x="87828" y="25174"/>
                    </a:cubicBezTo>
                    <a:cubicBezTo>
                      <a:pt x="87828" y="27830"/>
                      <a:pt x="87333" y="29656"/>
                      <a:pt x="87333" y="30154"/>
                    </a:cubicBezTo>
                    <a:cubicBezTo>
                      <a:pt x="87333" y="31151"/>
                      <a:pt x="87828" y="31649"/>
                      <a:pt x="89148" y="31649"/>
                    </a:cubicBezTo>
                    <a:cubicBezTo>
                      <a:pt x="90633" y="31649"/>
                      <a:pt x="94925" y="30486"/>
                      <a:pt x="99546" y="27000"/>
                    </a:cubicBezTo>
                    <a:cubicBezTo>
                      <a:pt x="103012" y="24510"/>
                      <a:pt x="104827" y="22683"/>
                      <a:pt x="104827" y="16375"/>
                    </a:cubicBezTo>
                    <a:cubicBezTo>
                      <a:pt x="104827" y="9236"/>
                      <a:pt x="100536" y="105"/>
                      <a:pt x="88323" y="105"/>
                    </a:cubicBezTo>
                    <a:cubicBezTo>
                      <a:pt x="74129" y="105"/>
                      <a:pt x="58780" y="9402"/>
                      <a:pt x="49537" y="19861"/>
                    </a:cubicBezTo>
                    <a:cubicBezTo>
                      <a:pt x="34188" y="37293"/>
                      <a:pt x="27751" y="62031"/>
                      <a:pt x="23130" y="80127"/>
                    </a:cubicBezTo>
                    <a:cubicBezTo>
                      <a:pt x="18344" y="98555"/>
                      <a:pt x="8936" y="109181"/>
                      <a:pt x="7946" y="110177"/>
                    </a:cubicBezTo>
                    <a:cubicBezTo>
                      <a:pt x="6626" y="111173"/>
                      <a:pt x="189" y="116652"/>
                      <a:pt x="189" y="118976"/>
                    </a:cubicBezTo>
                    <a:cubicBezTo>
                      <a:pt x="189" y="120138"/>
                      <a:pt x="1839" y="120138"/>
                      <a:pt x="2169" y="120138"/>
                    </a:cubicBezTo>
                    <a:cubicBezTo>
                      <a:pt x="3325" y="120138"/>
                      <a:pt x="9596" y="119308"/>
                      <a:pt x="17849" y="111007"/>
                    </a:cubicBezTo>
                    <a:cubicBezTo>
                      <a:pt x="26266" y="111007"/>
                      <a:pt x="33033" y="112169"/>
                      <a:pt x="46896" y="115656"/>
                    </a:cubicBezTo>
                    <a:cubicBezTo>
                      <a:pt x="56139" y="117980"/>
                      <a:pt x="65382" y="120138"/>
                      <a:pt x="74954" y="120138"/>
                    </a:cubicBezTo>
                    <a:cubicBezTo>
                      <a:pt x="86012" y="120138"/>
                      <a:pt x="95585" y="114493"/>
                      <a:pt x="100866" y="110509"/>
                    </a:cubicBezTo>
                    <a:cubicBezTo>
                      <a:pt x="112749" y="101710"/>
                      <a:pt x="113575" y="93575"/>
                      <a:pt x="113575" y="93409"/>
                    </a:cubicBezTo>
                    <a:cubicBezTo>
                      <a:pt x="113575" y="92579"/>
                      <a:pt x="113080" y="91914"/>
                      <a:pt x="111759" y="91914"/>
                    </a:cubicBezTo>
                    <a:cubicBezTo>
                      <a:pt x="109284" y="91914"/>
                      <a:pt x="98721" y="95899"/>
                      <a:pt x="96575" y="102208"/>
                    </a:cubicBezTo>
                    <a:cubicBezTo>
                      <a:pt x="94264" y="109181"/>
                      <a:pt x="92284" y="109181"/>
                      <a:pt x="88488" y="109181"/>
                    </a:cubicBezTo>
                    <a:cubicBezTo>
                      <a:pt x="79575" y="109181"/>
                      <a:pt x="67362" y="106192"/>
                      <a:pt x="62246" y="104864"/>
                    </a:cubicBezTo>
                    <a:cubicBezTo>
                      <a:pt x="52508" y="102374"/>
                      <a:pt x="42935" y="100050"/>
                      <a:pt x="33198" y="100050"/>
                    </a:cubicBezTo>
                    <a:cubicBezTo>
                      <a:pt x="31217" y="100050"/>
                      <a:pt x="29072" y="100050"/>
                      <a:pt x="26926" y="1005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8" name="Forme libre 307">
                <a:extLst>
                  <a:ext uri="{FF2B5EF4-FFF2-40B4-BE49-F238E27FC236}">
                    <a16:creationId xmlns:a16="http://schemas.microsoft.com/office/drawing/2014/main" id="{5B509214-3402-BAB2-C430-36C52F887898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9613252" y="8453334"/>
                <a:ext cx="37135" cy="115218"/>
              </a:xfrm>
              <a:custGeom>
                <a:avLst/>
                <a:gdLst>
                  <a:gd name="connsiteX0" fmla="*/ 24953 w 37135"/>
                  <a:gd name="connsiteY0" fmla="*/ 105 h 115218"/>
                  <a:gd name="connsiteX1" fmla="*/ 197 w 37135"/>
                  <a:gd name="connsiteY1" fmla="*/ 1931 h 115218"/>
                  <a:gd name="connsiteX2" fmla="*/ 197 w 37135"/>
                  <a:gd name="connsiteY2" fmla="*/ 7908 h 115218"/>
                  <a:gd name="connsiteX3" fmla="*/ 12575 w 37135"/>
                  <a:gd name="connsiteY3" fmla="*/ 17205 h 115218"/>
                  <a:gd name="connsiteX4" fmla="*/ 12575 w 37135"/>
                  <a:gd name="connsiteY4" fmla="*/ 102208 h 115218"/>
                  <a:gd name="connsiteX5" fmla="*/ 197 w 37135"/>
                  <a:gd name="connsiteY5" fmla="*/ 109347 h 115218"/>
                  <a:gd name="connsiteX6" fmla="*/ 197 w 37135"/>
                  <a:gd name="connsiteY6" fmla="*/ 115324 h 115218"/>
                  <a:gd name="connsiteX7" fmla="*/ 18682 w 37135"/>
                  <a:gd name="connsiteY7" fmla="*/ 114659 h 115218"/>
                  <a:gd name="connsiteX8" fmla="*/ 37332 w 37135"/>
                  <a:gd name="connsiteY8" fmla="*/ 115324 h 115218"/>
                  <a:gd name="connsiteX9" fmla="*/ 37332 w 37135"/>
                  <a:gd name="connsiteY9" fmla="*/ 109347 h 115218"/>
                  <a:gd name="connsiteX10" fmla="*/ 24953 w 37135"/>
                  <a:gd name="connsiteY10" fmla="*/ 102208 h 115218"/>
                  <a:gd name="connsiteX11" fmla="*/ 24953 w 37135"/>
                  <a:gd name="connsiteY11" fmla="*/ 105 h 115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135" h="115218">
                    <a:moveTo>
                      <a:pt x="24953" y="105"/>
                    </a:moveTo>
                    <a:lnTo>
                      <a:pt x="197" y="1931"/>
                    </a:lnTo>
                    <a:lnTo>
                      <a:pt x="197" y="7908"/>
                    </a:lnTo>
                    <a:cubicBezTo>
                      <a:pt x="11255" y="7908"/>
                      <a:pt x="12575" y="9070"/>
                      <a:pt x="12575" y="17205"/>
                    </a:cubicBezTo>
                    <a:lnTo>
                      <a:pt x="12575" y="102208"/>
                    </a:lnTo>
                    <a:cubicBezTo>
                      <a:pt x="12575" y="109347"/>
                      <a:pt x="10924" y="109347"/>
                      <a:pt x="197" y="109347"/>
                    </a:cubicBezTo>
                    <a:lnTo>
                      <a:pt x="197" y="115324"/>
                    </a:lnTo>
                    <a:cubicBezTo>
                      <a:pt x="527" y="115324"/>
                      <a:pt x="12080" y="114659"/>
                      <a:pt x="18682" y="114659"/>
                    </a:cubicBezTo>
                    <a:cubicBezTo>
                      <a:pt x="24953" y="114659"/>
                      <a:pt x="31060" y="114825"/>
                      <a:pt x="37332" y="115324"/>
                    </a:cubicBezTo>
                    <a:lnTo>
                      <a:pt x="37332" y="109347"/>
                    </a:lnTo>
                    <a:cubicBezTo>
                      <a:pt x="26604" y="109347"/>
                      <a:pt x="24953" y="109347"/>
                      <a:pt x="24953" y="102208"/>
                    </a:cubicBezTo>
                    <a:lnTo>
                      <a:pt x="24953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9" name="Forme libre 308">
                <a:extLst>
                  <a:ext uri="{FF2B5EF4-FFF2-40B4-BE49-F238E27FC236}">
                    <a16:creationId xmlns:a16="http://schemas.microsoft.com/office/drawing/2014/main" id="{C2EFBC28-D97F-87B2-1402-4C227174D1F8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9663824" y="8494507"/>
                <a:ext cx="80872" cy="75705"/>
              </a:xfrm>
              <a:custGeom>
                <a:avLst/>
                <a:gdLst>
                  <a:gd name="connsiteX0" fmla="*/ 81071 w 80872"/>
                  <a:gd name="connsiteY0" fmla="*/ 38788 h 75705"/>
                  <a:gd name="connsiteX1" fmla="*/ 40635 w 80872"/>
                  <a:gd name="connsiteY1" fmla="*/ 105 h 75705"/>
                  <a:gd name="connsiteX2" fmla="*/ 199 w 80872"/>
                  <a:gd name="connsiteY2" fmla="*/ 38788 h 75705"/>
                  <a:gd name="connsiteX3" fmla="*/ 40635 w 80872"/>
                  <a:gd name="connsiteY3" fmla="*/ 75810 h 75705"/>
                  <a:gd name="connsiteX4" fmla="*/ 81071 w 80872"/>
                  <a:gd name="connsiteY4" fmla="*/ 38788 h 75705"/>
                  <a:gd name="connsiteX5" fmla="*/ 40635 w 80872"/>
                  <a:gd name="connsiteY5" fmla="*/ 70498 h 75705"/>
                  <a:gd name="connsiteX6" fmla="*/ 20169 w 80872"/>
                  <a:gd name="connsiteY6" fmla="*/ 60370 h 75705"/>
                  <a:gd name="connsiteX7" fmla="*/ 15218 w 80872"/>
                  <a:gd name="connsiteY7" fmla="*/ 37293 h 75705"/>
                  <a:gd name="connsiteX8" fmla="*/ 21160 w 80872"/>
                  <a:gd name="connsiteY8" fmla="*/ 13220 h 75705"/>
                  <a:gd name="connsiteX9" fmla="*/ 40635 w 80872"/>
                  <a:gd name="connsiteY9" fmla="*/ 4753 h 75705"/>
                  <a:gd name="connsiteX10" fmla="*/ 60935 w 80872"/>
                  <a:gd name="connsiteY10" fmla="*/ 14548 h 75705"/>
                  <a:gd name="connsiteX11" fmla="*/ 66052 w 80872"/>
                  <a:gd name="connsiteY11" fmla="*/ 37293 h 75705"/>
                  <a:gd name="connsiteX12" fmla="*/ 60770 w 80872"/>
                  <a:gd name="connsiteY12" fmla="*/ 60868 h 75705"/>
                  <a:gd name="connsiteX13" fmla="*/ 40635 w 80872"/>
                  <a:gd name="connsiteY13" fmla="*/ 70498 h 7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872" h="75705">
                    <a:moveTo>
                      <a:pt x="81071" y="38788"/>
                    </a:moveTo>
                    <a:cubicBezTo>
                      <a:pt x="81071" y="18035"/>
                      <a:pt x="63411" y="105"/>
                      <a:pt x="40635" y="105"/>
                    </a:cubicBezTo>
                    <a:cubicBezTo>
                      <a:pt x="17859" y="105"/>
                      <a:pt x="199" y="18035"/>
                      <a:pt x="199" y="38788"/>
                    </a:cubicBezTo>
                    <a:cubicBezTo>
                      <a:pt x="199" y="59374"/>
                      <a:pt x="18354" y="75810"/>
                      <a:pt x="40635" y="75810"/>
                    </a:cubicBezTo>
                    <a:cubicBezTo>
                      <a:pt x="62916" y="75810"/>
                      <a:pt x="81071" y="59374"/>
                      <a:pt x="81071" y="38788"/>
                    </a:cubicBezTo>
                    <a:close/>
                    <a:moveTo>
                      <a:pt x="40635" y="70498"/>
                    </a:moveTo>
                    <a:cubicBezTo>
                      <a:pt x="34528" y="70498"/>
                      <a:pt x="25616" y="68505"/>
                      <a:pt x="20169" y="60370"/>
                    </a:cubicBezTo>
                    <a:cubicBezTo>
                      <a:pt x="15713" y="53563"/>
                      <a:pt x="15218" y="44930"/>
                      <a:pt x="15218" y="37293"/>
                    </a:cubicBezTo>
                    <a:cubicBezTo>
                      <a:pt x="15218" y="30154"/>
                      <a:pt x="15383" y="20359"/>
                      <a:pt x="21160" y="13220"/>
                    </a:cubicBezTo>
                    <a:cubicBezTo>
                      <a:pt x="25286" y="8406"/>
                      <a:pt x="32218" y="4753"/>
                      <a:pt x="40635" y="4753"/>
                    </a:cubicBezTo>
                    <a:cubicBezTo>
                      <a:pt x="50372" y="4753"/>
                      <a:pt x="57304" y="9402"/>
                      <a:pt x="60935" y="14548"/>
                    </a:cubicBezTo>
                    <a:cubicBezTo>
                      <a:pt x="65557" y="21023"/>
                      <a:pt x="66052" y="29324"/>
                      <a:pt x="66052" y="37293"/>
                    </a:cubicBezTo>
                    <a:cubicBezTo>
                      <a:pt x="66052" y="45262"/>
                      <a:pt x="65557" y="54062"/>
                      <a:pt x="60770" y="60868"/>
                    </a:cubicBezTo>
                    <a:cubicBezTo>
                      <a:pt x="56314" y="67177"/>
                      <a:pt x="48722" y="70498"/>
                      <a:pt x="40635" y="704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0" name="Forme libre 309">
                <a:extLst>
                  <a:ext uri="{FF2B5EF4-FFF2-40B4-BE49-F238E27FC236}">
                    <a16:creationId xmlns:a16="http://schemas.microsoft.com/office/drawing/2014/main" id="{A010A5A3-4BCF-5114-27F9-37F01D2BA552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9760284" y="8495337"/>
                <a:ext cx="88464" cy="73215"/>
              </a:xfrm>
              <a:custGeom>
                <a:avLst/>
                <a:gdLst>
                  <a:gd name="connsiteX0" fmla="*/ 76289 w 88464"/>
                  <a:gd name="connsiteY0" fmla="*/ 23016 h 73215"/>
                  <a:gd name="connsiteX1" fmla="*/ 51532 w 88464"/>
                  <a:gd name="connsiteY1" fmla="*/ 105 h 73215"/>
                  <a:gd name="connsiteX2" fmla="*/ 24629 w 88464"/>
                  <a:gd name="connsiteY2" fmla="*/ 16209 h 73215"/>
                  <a:gd name="connsiteX3" fmla="*/ 24464 w 88464"/>
                  <a:gd name="connsiteY3" fmla="*/ 16209 h 73215"/>
                  <a:gd name="connsiteX4" fmla="*/ 24464 w 88464"/>
                  <a:gd name="connsiteY4" fmla="*/ 105 h 73215"/>
                  <a:gd name="connsiteX5" fmla="*/ 203 w 88464"/>
                  <a:gd name="connsiteY5" fmla="*/ 1931 h 73215"/>
                  <a:gd name="connsiteX6" fmla="*/ 203 w 88464"/>
                  <a:gd name="connsiteY6" fmla="*/ 7908 h 73215"/>
                  <a:gd name="connsiteX7" fmla="*/ 12581 w 88464"/>
                  <a:gd name="connsiteY7" fmla="*/ 17205 h 73215"/>
                  <a:gd name="connsiteX8" fmla="*/ 12581 w 88464"/>
                  <a:gd name="connsiteY8" fmla="*/ 60204 h 73215"/>
                  <a:gd name="connsiteX9" fmla="*/ 203 w 88464"/>
                  <a:gd name="connsiteY9" fmla="*/ 67343 h 73215"/>
                  <a:gd name="connsiteX10" fmla="*/ 203 w 88464"/>
                  <a:gd name="connsiteY10" fmla="*/ 73320 h 73215"/>
                  <a:gd name="connsiteX11" fmla="*/ 19018 w 88464"/>
                  <a:gd name="connsiteY11" fmla="*/ 72656 h 73215"/>
                  <a:gd name="connsiteX12" fmla="*/ 37998 w 88464"/>
                  <a:gd name="connsiteY12" fmla="*/ 73320 h 73215"/>
                  <a:gd name="connsiteX13" fmla="*/ 37998 w 88464"/>
                  <a:gd name="connsiteY13" fmla="*/ 67343 h 73215"/>
                  <a:gd name="connsiteX14" fmla="*/ 25620 w 88464"/>
                  <a:gd name="connsiteY14" fmla="*/ 60204 h 73215"/>
                  <a:gd name="connsiteX15" fmla="*/ 25620 w 88464"/>
                  <a:gd name="connsiteY15" fmla="*/ 30320 h 73215"/>
                  <a:gd name="connsiteX16" fmla="*/ 50211 w 88464"/>
                  <a:gd name="connsiteY16" fmla="*/ 4753 h 73215"/>
                  <a:gd name="connsiteX17" fmla="*/ 63250 w 88464"/>
                  <a:gd name="connsiteY17" fmla="*/ 22351 h 73215"/>
                  <a:gd name="connsiteX18" fmla="*/ 63250 w 88464"/>
                  <a:gd name="connsiteY18" fmla="*/ 60204 h 73215"/>
                  <a:gd name="connsiteX19" fmla="*/ 50872 w 88464"/>
                  <a:gd name="connsiteY19" fmla="*/ 67343 h 73215"/>
                  <a:gd name="connsiteX20" fmla="*/ 50872 w 88464"/>
                  <a:gd name="connsiteY20" fmla="*/ 73320 h 73215"/>
                  <a:gd name="connsiteX21" fmla="*/ 69687 w 88464"/>
                  <a:gd name="connsiteY21" fmla="*/ 72656 h 73215"/>
                  <a:gd name="connsiteX22" fmla="*/ 88667 w 88464"/>
                  <a:gd name="connsiteY22" fmla="*/ 73320 h 73215"/>
                  <a:gd name="connsiteX23" fmla="*/ 88667 w 88464"/>
                  <a:gd name="connsiteY23" fmla="*/ 67343 h 73215"/>
                  <a:gd name="connsiteX24" fmla="*/ 76289 w 88464"/>
                  <a:gd name="connsiteY24" fmla="*/ 60204 h 73215"/>
                  <a:gd name="connsiteX25" fmla="*/ 76289 w 88464"/>
                  <a:gd name="connsiteY25" fmla="*/ 23016 h 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8464" h="73215">
                    <a:moveTo>
                      <a:pt x="76289" y="23016"/>
                    </a:moveTo>
                    <a:cubicBezTo>
                      <a:pt x="76289" y="8572"/>
                      <a:pt x="69192" y="105"/>
                      <a:pt x="51532" y="105"/>
                    </a:cubicBezTo>
                    <a:cubicBezTo>
                      <a:pt x="37998" y="105"/>
                      <a:pt x="29251" y="7575"/>
                      <a:pt x="24629" y="16209"/>
                    </a:cubicBezTo>
                    <a:lnTo>
                      <a:pt x="24464" y="16209"/>
                    </a:lnTo>
                    <a:lnTo>
                      <a:pt x="24464" y="105"/>
                    </a:lnTo>
                    <a:lnTo>
                      <a:pt x="203" y="1931"/>
                    </a:lnTo>
                    <a:lnTo>
                      <a:pt x="203" y="7908"/>
                    </a:lnTo>
                    <a:cubicBezTo>
                      <a:pt x="11261" y="7908"/>
                      <a:pt x="12581" y="9070"/>
                      <a:pt x="12581" y="17205"/>
                    </a:cubicBezTo>
                    <a:lnTo>
                      <a:pt x="12581" y="60204"/>
                    </a:lnTo>
                    <a:cubicBezTo>
                      <a:pt x="12581" y="67343"/>
                      <a:pt x="10931" y="67343"/>
                      <a:pt x="203" y="67343"/>
                    </a:cubicBezTo>
                    <a:lnTo>
                      <a:pt x="203" y="73320"/>
                    </a:lnTo>
                    <a:cubicBezTo>
                      <a:pt x="533" y="73320"/>
                      <a:pt x="12086" y="72656"/>
                      <a:pt x="19018" y="72656"/>
                    </a:cubicBezTo>
                    <a:cubicBezTo>
                      <a:pt x="25125" y="72656"/>
                      <a:pt x="36513" y="73154"/>
                      <a:pt x="37998" y="73320"/>
                    </a:cubicBezTo>
                    <a:lnTo>
                      <a:pt x="37998" y="67343"/>
                    </a:lnTo>
                    <a:cubicBezTo>
                      <a:pt x="27270" y="67343"/>
                      <a:pt x="25620" y="67343"/>
                      <a:pt x="25620" y="60204"/>
                    </a:cubicBezTo>
                    <a:lnTo>
                      <a:pt x="25620" y="30320"/>
                    </a:lnTo>
                    <a:cubicBezTo>
                      <a:pt x="25620" y="12888"/>
                      <a:pt x="39318" y="4753"/>
                      <a:pt x="50211" y="4753"/>
                    </a:cubicBezTo>
                    <a:cubicBezTo>
                      <a:pt x="61765" y="4753"/>
                      <a:pt x="63250" y="13884"/>
                      <a:pt x="63250" y="22351"/>
                    </a:cubicBezTo>
                    <a:lnTo>
                      <a:pt x="63250" y="60204"/>
                    </a:lnTo>
                    <a:cubicBezTo>
                      <a:pt x="63250" y="67343"/>
                      <a:pt x="61599" y="67343"/>
                      <a:pt x="50872" y="67343"/>
                    </a:cubicBezTo>
                    <a:lnTo>
                      <a:pt x="50872" y="73320"/>
                    </a:lnTo>
                    <a:cubicBezTo>
                      <a:pt x="51202" y="73320"/>
                      <a:pt x="62755" y="72656"/>
                      <a:pt x="69687" y="72656"/>
                    </a:cubicBezTo>
                    <a:cubicBezTo>
                      <a:pt x="75793" y="72656"/>
                      <a:pt x="87181" y="73154"/>
                      <a:pt x="88667" y="73320"/>
                    </a:cubicBezTo>
                    <a:lnTo>
                      <a:pt x="88667" y="67343"/>
                    </a:lnTo>
                    <a:cubicBezTo>
                      <a:pt x="77939" y="67343"/>
                      <a:pt x="76289" y="67343"/>
                      <a:pt x="76289" y="60204"/>
                    </a:cubicBezTo>
                    <a:lnTo>
                      <a:pt x="76289" y="23016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1" name="Forme libre 310">
                <a:extLst>
                  <a:ext uri="{FF2B5EF4-FFF2-40B4-BE49-F238E27FC236}">
                    <a16:creationId xmlns:a16="http://schemas.microsoft.com/office/drawing/2014/main" id="{4405CA74-3353-D62F-F98D-2B14E542502B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9861944" y="8493677"/>
                <a:ext cx="83512" cy="108910"/>
              </a:xfrm>
              <a:custGeom>
                <a:avLst/>
                <a:gdLst>
                  <a:gd name="connsiteX0" fmla="*/ 17537 w 83512"/>
                  <a:gd name="connsiteY0" fmla="*/ 45428 h 108910"/>
                  <a:gd name="connsiteX1" fmla="*/ 35527 w 83512"/>
                  <a:gd name="connsiteY1" fmla="*/ 50575 h 108910"/>
                  <a:gd name="connsiteX2" fmla="*/ 64905 w 83512"/>
                  <a:gd name="connsiteY2" fmla="*/ 26170 h 108910"/>
                  <a:gd name="connsiteX3" fmla="*/ 57973 w 83512"/>
                  <a:gd name="connsiteY3" fmla="*/ 10232 h 108910"/>
                  <a:gd name="connsiteX4" fmla="*/ 74642 w 83512"/>
                  <a:gd name="connsiteY4" fmla="*/ 4753 h 108910"/>
                  <a:gd name="connsiteX5" fmla="*/ 73157 w 83512"/>
                  <a:gd name="connsiteY5" fmla="*/ 8738 h 108910"/>
                  <a:gd name="connsiteX6" fmla="*/ 78438 w 83512"/>
                  <a:gd name="connsiteY6" fmla="*/ 14050 h 108910"/>
                  <a:gd name="connsiteX7" fmla="*/ 83720 w 83512"/>
                  <a:gd name="connsiteY7" fmla="*/ 8572 h 108910"/>
                  <a:gd name="connsiteX8" fmla="*/ 73982 w 83512"/>
                  <a:gd name="connsiteY8" fmla="*/ 105 h 108910"/>
                  <a:gd name="connsiteX9" fmla="*/ 54837 w 83512"/>
                  <a:gd name="connsiteY9" fmla="*/ 7742 h 108910"/>
                  <a:gd name="connsiteX10" fmla="*/ 35692 w 83512"/>
                  <a:gd name="connsiteY10" fmla="*/ 1765 h 108910"/>
                  <a:gd name="connsiteX11" fmla="*/ 6314 w 83512"/>
                  <a:gd name="connsiteY11" fmla="*/ 26170 h 108910"/>
                  <a:gd name="connsiteX12" fmla="*/ 14236 w 83512"/>
                  <a:gd name="connsiteY12" fmla="*/ 42938 h 108910"/>
                  <a:gd name="connsiteX13" fmla="*/ 9285 w 83512"/>
                  <a:gd name="connsiteY13" fmla="*/ 56386 h 108910"/>
                  <a:gd name="connsiteX14" fmla="*/ 16217 w 83512"/>
                  <a:gd name="connsiteY14" fmla="*/ 71162 h 108910"/>
                  <a:gd name="connsiteX15" fmla="*/ 207 w 83512"/>
                  <a:gd name="connsiteY15" fmla="*/ 87764 h 108910"/>
                  <a:gd name="connsiteX16" fmla="*/ 40643 w 83512"/>
                  <a:gd name="connsiteY16" fmla="*/ 109015 h 108910"/>
                  <a:gd name="connsiteX17" fmla="*/ 81079 w 83512"/>
                  <a:gd name="connsiteY17" fmla="*/ 87432 h 108910"/>
                  <a:gd name="connsiteX18" fmla="*/ 70021 w 83512"/>
                  <a:gd name="connsiteY18" fmla="*/ 68505 h 108910"/>
                  <a:gd name="connsiteX19" fmla="*/ 34537 w 83512"/>
                  <a:gd name="connsiteY19" fmla="*/ 63359 h 108910"/>
                  <a:gd name="connsiteX20" fmla="*/ 23644 w 83512"/>
                  <a:gd name="connsiteY20" fmla="*/ 63193 h 108910"/>
                  <a:gd name="connsiteX21" fmla="*/ 15391 w 83512"/>
                  <a:gd name="connsiteY21" fmla="*/ 52235 h 108910"/>
                  <a:gd name="connsiteX22" fmla="*/ 17537 w 83512"/>
                  <a:gd name="connsiteY22" fmla="*/ 45428 h 108910"/>
                  <a:gd name="connsiteX23" fmla="*/ 35692 w 83512"/>
                  <a:gd name="connsiteY23" fmla="*/ 45594 h 108910"/>
                  <a:gd name="connsiteX24" fmla="*/ 19517 w 83512"/>
                  <a:gd name="connsiteY24" fmla="*/ 26170 h 108910"/>
                  <a:gd name="connsiteX25" fmla="*/ 22818 w 83512"/>
                  <a:gd name="connsiteY25" fmla="*/ 12556 h 108910"/>
                  <a:gd name="connsiteX26" fmla="*/ 35527 w 83512"/>
                  <a:gd name="connsiteY26" fmla="*/ 6745 h 108910"/>
                  <a:gd name="connsiteX27" fmla="*/ 51701 w 83512"/>
                  <a:gd name="connsiteY27" fmla="*/ 26170 h 108910"/>
                  <a:gd name="connsiteX28" fmla="*/ 48400 w 83512"/>
                  <a:gd name="connsiteY28" fmla="*/ 39784 h 108910"/>
                  <a:gd name="connsiteX29" fmla="*/ 35692 w 83512"/>
                  <a:gd name="connsiteY29" fmla="*/ 45594 h 108910"/>
                  <a:gd name="connsiteX30" fmla="*/ 35692 w 83512"/>
                  <a:gd name="connsiteY30" fmla="*/ 74482 h 108910"/>
                  <a:gd name="connsiteX31" fmla="*/ 71011 w 83512"/>
                  <a:gd name="connsiteY31" fmla="*/ 87598 h 108910"/>
                  <a:gd name="connsiteX32" fmla="*/ 40643 w 83512"/>
                  <a:gd name="connsiteY32" fmla="*/ 104034 h 108910"/>
                  <a:gd name="connsiteX33" fmla="*/ 10275 w 83512"/>
                  <a:gd name="connsiteY33" fmla="*/ 87598 h 108910"/>
                  <a:gd name="connsiteX34" fmla="*/ 26119 w 83512"/>
                  <a:gd name="connsiteY34" fmla="*/ 74482 h 108910"/>
                  <a:gd name="connsiteX35" fmla="*/ 35692 w 83512"/>
                  <a:gd name="connsiteY35" fmla="*/ 74482 h 10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3512" h="108910">
                    <a:moveTo>
                      <a:pt x="17537" y="45428"/>
                    </a:moveTo>
                    <a:cubicBezTo>
                      <a:pt x="20013" y="46923"/>
                      <a:pt x="25954" y="50575"/>
                      <a:pt x="35527" y="50575"/>
                    </a:cubicBezTo>
                    <a:cubicBezTo>
                      <a:pt x="52526" y="50575"/>
                      <a:pt x="64905" y="39120"/>
                      <a:pt x="64905" y="26170"/>
                    </a:cubicBezTo>
                    <a:cubicBezTo>
                      <a:pt x="64905" y="19695"/>
                      <a:pt x="61934" y="14548"/>
                      <a:pt x="57973" y="10232"/>
                    </a:cubicBezTo>
                    <a:cubicBezTo>
                      <a:pt x="65400" y="4919"/>
                      <a:pt x="71837" y="4753"/>
                      <a:pt x="74642" y="4753"/>
                    </a:cubicBezTo>
                    <a:cubicBezTo>
                      <a:pt x="73982" y="5417"/>
                      <a:pt x="73157" y="6081"/>
                      <a:pt x="73157" y="8738"/>
                    </a:cubicBezTo>
                    <a:cubicBezTo>
                      <a:pt x="73157" y="12058"/>
                      <a:pt x="75633" y="14050"/>
                      <a:pt x="78438" y="14050"/>
                    </a:cubicBezTo>
                    <a:cubicBezTo>
                      <a:pt x="80749" y="14050"/>
                      <a:pt x="83720" y="12390"/>
                      <a:pt x="83720" y="8572"/>
                    </a:cubicBezTo>
                    <a:cubicBezTo>
                      <a:pt x="83720" y="4753"/>
                      <a:pt x="80584" y="105"/>
                      <a:pt x="73982" y="105"/>
                    </a:cubicBezTo>
                    <a:cubicBezTo>
                      <a:pt x="71507" y="105"/>
                      <a:pt x="62594" y="603"/>
                      <a:pt x="54837" y="7742"/>
                    </a:cubicBezTo>
                    <a:cubicBezTo>
                      <a:pt x="49886" y="4089"/>
                      <a:pt x="42954" y="1765"/>
                      <a:pt x="35692" y="1765"/>
                    </a:cubicBezTo>
                    <a:cubicBezTo>
                      <a:pt x="18692" y="1765"/>
                      <a:pt x="6314" y="13220"/>
                      <a:pt x="6314" y="26170"/>
                    </a:cubicBezTo>
                    <a:cubicBezTo>
                      <a:pt x="6314" y="32645"/>
                      <a:pt x="9615" y="38622"/>
                      <a:pt x="14236" y="42938"/>
                    </a:cubicBezTo>
                    <a:cubicBezTo>
                      <a:pt x="12916" y="44432"/>
                      <a:pt x="9285" y="49911"/>
                      <a:pt x="9285" y="56386"/>
                    </a:cubicBezTo>
                    <a:cubicBezTo>
                      <a:pt x="9285" y="58544"/>
                      <a:pt x="9780" y="66347"/>
                      <a:pt x="16217" y="71162"/>
                    </a:cubicBezTo>
                    <a:cubicBezTo>
                      <a:pt x="8790" y="73652"/>
                      <a:pt x="207" y="79131"/>
                      <a:pt x="207" y="87764"/>
                    </a:cubicBezTo>
                    <a:cubicBezTo>
                      <a:pt x="207" y="99883"/>
                      <a:pt x="18362" y="109015"/>
                      <a:pt x="40643" y="109015"/>
                    </a:cubicBezTo>
                    <a:cubicBezTo>
                      <a:pt x="61604" y="109015"/>
                      <a:pt x="81079" y="100714"/>
                      <a:pt x="81079" y="87432"/>
                    </a:cubicBezTo>
                    <a:cubicBezTo>
                      <a:pt x="81079" y="82451"/>
                      <a:pt x="79099" y="73486"/>
                      <a:pt x="70021" y="68505"/>
                    </a:cubicBezTo>
                    <a:cubicBezTo>
                      <a:pt x="60284" y="63359"/>
                      <a:pt x="50546" y="63359"/>
                      <a:pt x="34537" y="63359"/>
                    </a:cubicBezTo>
                    <a:cubicBezTo>
                      <a:pt x="30906" y="63359"/>
                      <a:pt x="24964" y="63359"/>
                      <a:pt x="23644" y="63193"/>
                    </a:cubicBezTo>
                    <a:cubicBezTo>
                      <a:pt x="18362" y="62031"/>
                      <a:pt x="15391" y="57050"/>
                      <a:pt x="15391" y="52235"/>
                    </a:cubicBezTo>
                    <a:cubicBezTo>
                      <a:pt x="15391" y="48085"/>
                      <a:pt x="16547" y="46757"/>
                      <a:pt x="17537" y="45428"/>
                    </a:cubicBezTo>
                    <a:close/>
                    <a:moveTo>
                      <a:pt x="35692" y="45594"/>
                    </a:moveTo>
                    <a:cubicBezTo>
                      <a:pt x="19517" y="45594"/>
                      <a:pt x="19517" y="29656"/>
                      <a:pt x="19517" y="26170"/>
                    </a:cubicBezTo>
                    <a:cubicBezTo>
                      <a:pt x="19517" y="23514"/>
                      <a:pt x="19517" y="16873"/>
                      <a:pt x="22818" y="12556"/>
                    </a:cubicBezTo>
                    <a:cubicBezTo>
                      <a:pt x="25129" y="9734"/>
                      <a:pt x="29585" y="6745"/>
                      <a:pt x="35527" y="6745"/>
                    </a:cubicBezTo>
                    <a:cubicBezTo>
                      <a:pt x="51701" y="6745"/>
                      <a:pt x="51701" y="22683"/>
                      <a:pt x="51701" y="26170"/>
                    </a:cubicBezTo>
                    <a:cubicBezTo>
                      <a:pt x="51701" y="28826"/>
                      <a:pt x="51701" y="35467"/>
                      <a:pt x="48400" y="39784"/>
                    </a:cubicBezTo>
                    <a:cubicBezTo>
                      <a:pt x="46090" y="42606"/>
                      <a:pt x="41633" y="45594"/>
                      <a:pt x="35692" y="45594"/>
                    </a:cubicBezTo>
                    <a:close/>
                    <a:moveTo>
                      <a:pt x="35692" y="74482"/>
                    </a:moveTo>
                    <a:cubicBezTo>
                      <a:pt x="50381" y="74482"/>
                      <a:pt x="71011" y="74482"/>
                      <a:pt x="71011" y="87598"/>
                    </a:cubicBezTo>
                    <a:cubicBezTo>
                      <a:pt x="71011" y="96397"/>
                      <a:pt x="57973" y="104034"/>
                      <a:pt x="40643" y="104034"/>
                    </a:cubicBezTo>
                    <a:cubicBezTo>
                      <a:pt x="23313" y="104034"/>
                      <a:pt x="10275" y="96231"/>
                      <a:pt x="10275" y="87598"/>
                    </a:cubicBezTo>
                    <a:cubicBezTo>
                      <a:pt x="10275" y="81787"/>
                      <a:pt x="15556" y="74648"/>
                      <a:pt x="26119" y="74482"/>
                    </a:cubicBezTo>
                    <a:lnTo>
                      <a:pt x="35692" y="7448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2" name="Forme libre 311">
                <a:extLst>
                  <a:ext uri="{FF2B5EF4-FFF2-40B4-BE49-F238E27FC236}">
                    <a16:creationId xmlns:a16="http://schemas.microsoft.com/office/drawing/2014/main" id="{C3CFACCA-DEFC-E11A-B586-9D632BFAAB9E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9958404" y="8495337"/>
                <a:ext cx="88464" cy="74875"/>
              </a:xfrm>
              <a:custGeom>
                <a:avLst/>
                <a:gdLst>
                  <a:gd name="connsiteX0" fmla="*/ 50880 w 88464"/>
                  <a:gd name="connsiteY0" fmla="*/ 1931 h 74875"/>
                  <a:gd name="connsiteX1" fmla="*/ 50880 w 88464"/>
                  <a:gd name="connsiteY1" fmla="*/ 7908 h 74875"/>
                  <a:gd name="connsiteX2" fmla="*/ 63258 w 88464"/>
                  <a:gd name="connsiteY2" fmla="*/ 17205 h 74875"/>
                  <a:gd name="connsiteX3" fmla="*/ 63258 w 88464"/>
                  <a:gd name="connsiteY3" fmla="*/ 45594 h 74875"/>
                  <a:gd name="connsiteX4" fmla="*/ 41307 w 88464"/>
                  <a:gd name="connsiteY4" fmla="*/ 70332 h 74875"/>
                  <a:gd name="connsiteX5" fmla="*/ 25628 w 88464"/>
                  <a:gd name="connsiteY5" fmla="*/ 54726 h 74875"/>
                  <a:gd name="connsiteX6" fmla="*/ 25628 w 88464"/>
                  <a:gd name="connsiteY6" fmla="*/ 105 h 74875"/>
                  <a:gd name="connsiteX7" fmla="*/ 211 w 88464"/>
                  <a:gd name="connsiteY7" fmla="*/ 1931 h 74875"/>
                  <a:gd name="connsiteX8" fmla="*/ 211 w 88464"/>
                  <a:gd name="connsiteY8" fmla="*/ 7908 h 74875"/>
                  <a:gd name="connsiteX9" fmla="*/ 12590 w 88464"/>
                  <a:gd name="connsiteY9" fmla="*/ 23182 h 74875"/>
                  <a:gd name="connsiteX10" fmla="*/ 12590 w 88464"/>
                  <a:gd name="connsiteY10" fmla="*/ 48085 h 74875"/>
                  <a:gd name="connsiteX11" fmla="*/ 40152 w 88464"/>
                  <a:gd name="connsiteY11" fmla="*/ 74980 h 74875"/>
                  <a:gd name="connsiteX12" fmla="*/ 63753 w 88464"/>
                  <a:gd name="connsiteY12" fmla="*/ 61034 h 74875"/>
                  <a:gd name="connsiteX13" fmla="*/ 63918 w 88464"/>
                  <a:gd name="connsiteY13" fmla="*/ 61034 h 74875"/>
                  <a:gd name="connsiteX14" fmla="*/ 63918 w 88464"/>
                  <a:gd name="connsiteY14" fmla="*/ 74980 h 74875"/>
                  <a:gd name="connsiteX15" fmla="*/ 88675 w 88464"/>
                  <a:gd name="connsiteY15" fmla="*/ 73320 h 74875"/>
                  <a:gd name="connsiteX16" fmla="*/ 88675 w 88464"/>
                  <a:gd name="connsiteY16" fmla="*/ 67343 h 74875"/>
                  <a:gd name="connsiteX17" fmla="*/ 76297 w 88464"/>
                  <a:gd name="connsiteY17" fmla="*/ 58046 h 74875"/>
                  <a:gd name="connsiteX18" fmla="*/ 76297 w 88464"/>
                  <a:gd name="connsiteY18" fmla="*/ 105 h 74875"/>
                  <a:gd name="connsiteX19" fmla="*/ 50880 w 88464"/>
                  <a:gd name="connsiteY19" fmla="*/ 1931 h 7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8464" h="74875">
                    <a:moveTo>
                      <a:pt x="50880" y="1931"/>
                    </a:moveTo>
                    <a:lnTo>
                      <a:pt x="50880" y="7908"/>
                    </a:lnTo>
                    <a:cubicBezTo>
                      <a:pt x="61938" y="7908"/>
                      <a:pt x="63258" y="9070"/>
                      <a:pt x="63258" y="17205"/>
                    </a:cubicBezTo>
                    <a:lnTo>
                      <a:pt x="63258" y="45594"/>
                    </a:lnTo>
                    <a:cubicBezTo>
                      <a:pt x="63258" y="60204"/>
                      <a:pt x="53851" y="70332"/>
                      <a:pt x="41307" y="70332"/>
                    </a:cubicBezTo>
                    <a:cubicBezTo>
                      <a:pt x="26288" y="70332"/>
                      <a:pt x="25628" y="63193"/>
                      <a:pt x="25628" y="54726"/>
                    </a:cubicBezTo>
                    <a:lnTo>
                      <a:pt x="25628" y="105"/>
                    </a:lnTo>
                    <a:lnTo>
                      <a:pt x="211" y="1931"/>
                    </a:lnTo>
                    <a:lnTo>
                      <a:pt x="211" y="7908"/>
                    </a:lnTo>
                    <a:cubicBezTo>
                      <a:pt x="12590" y="7908"/>
                      <a:pt x="12590" y="8406"/>
                      <a:pt x="12590" y="23182"/>
                    </a:cubicBezTo>
                    <a:lnTo>
                      <a:pt x="12590" y="48085"/>
                    </a:lnTo>
                    <a:cubicBezTo>
                      <a:pt x="12590" y="59540"/>
                      <a:pt x="12590" y="74980"/>
                      <a:pt x="40152" y="74980"/>
                    </a:cubicBezTo>
                    <a:cubicBezTo>
                      <a:pt x="43783" y="74980"/>
                      <a:pt x="55831" y="74980"/>
                      <a:pt x="63753" y="61034"/>
                    </a:cubicBezTo>
                    <a:lnTo>
                      <a:pt x="63918" y="61034"/>
                    </a:lnTo>
                    <a:lnTo>
                      <a:pt x="63918" y="74980"/>
                    </a:lnTo>
                    <a:lnTo>
                      <a:pt x="88675" y="73320"/>
                    </a:lnTo>
                    <a:lnTo>
                      <a:pt x="88675" y="67343"/>
                    </a:lnTo>
                    <a:cubicBezTo>
                      <a:pt x="77617" y="67343"/>
                      <a:pt x="76297" y="66181"/>
                      <a:pt x="76297" y="58046"/>
                    </a:cubicBezTo>
                    <a:lnTo>
                      <a:pt x="76297" y="105"/>
                    </a:lnTo>
                    <a:lnTo>
                      <a:pt x="50880" y="1931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3" name="Forme libre 312">
                <a:extLst>
                  <a:ext uri="{FF2B5EF4-FFF2-40B4-BE49-F238E27FC236}">
                    <a16:creationId xmlns:a16="http://schemas.microsoft.com/office/drawing/2014/main" id="{D1E3A1F9-B1C0-E5B0-631A-34B62B468B14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0060065" y="8494507"/>
                <a:ext cx="70804" cy="75705"/>
              </a:xfrm>
              <a:custGeom>
                <a:avLst/>
                <a:gdLst>
                  <a:gd name="connsiteX0" fmla="*/ 66399 w 70804"/>
                  <a:gd name="connsiteY0" fmla="*/ 36297 h 75705"/>
                  <a:gd name="connsiteX1" fmla="*/ 71020 w 70804"/>
                  <a:gd name="connsiteY1" fmla="*/ 32645 h 75705"/>
                  <a:gd name="connsiteX2" fmla="*/ 38341 w 70804"/>
                  <a:gd name="connsiteY2" fmla="*/ 105 h 75705"/>
                  <a:gd name="connsiteX3" fmla="*/ 216 w 70804"/>
                  <a:gd name="connsiteY3" fmla="*/ 37791 h 75705"/>
                  <a:gd name="connsiteX4" fmla="*/ 40487 w 70804"/>
                  <a:gd name="connsiteY4" fmla="*/ 75810 h 75705"/>
                  <a:gd name="connsiteX5" fmla="*/ 71020 w 70804"/>
                  <a:gd name="connsiteY5" fmla="*/ 54228 h 75705"/>
                  <a:gd name="connsiteX6" fmla="*/ 68214 w 70804"/>
                  <a:gd name="connsiteY6" fmla="*/ 51903 h 75705"/>
                  <a:gd name="connsiteX7" fmla="*/ 65243 w 70804"/>
                  <a:gd name="connsiteY7" fmla="*/ 54560 h 75705"/>
                  <a:gd name="connsiteX8" fmla="*/ 41642 w 70804"/>
                  <a:gd name="connsiteY8" fmla="*/ 70498 h 75705"/>
                  <a:gd name="connsiteX9" fmla="*/ 21506 w 70804"/>
                  <a:gd name="connsiteY9" fmla="*/ 60702 h 75705"/>
                  <a:gd name="connsiteX10" fmla="*/ 15235 w 70804"/>
                  <a:gd name="connsiteY10" fmla="*/ 36297 h 75705"/>
                  <a:gd name="connsiteX11" fmla="*/ 66399 w 70804"/>
                  <a:gd name="connsiteY11" fmla="*/ 36297 h 75705"/>
                  <a:gd name="connsiteX12" fmla="*/ 15400 w 70804"/>
                  <a:gd name="connsiteY12" fmla="*/ 31981 h 75705"/>
                  <a:gd name="connsiteX13" fmla="*/ 38341 w 70804"/>
                  <a:gd name="connsiteY13" fmla="*/ 4753 h 75705"/>
                  <a:gd name="connsiteX14" fmla="*/ 59467 w 70804"/>
                  <a:gd name="connsiteY14" fmla="*/ 31981 h 75705"/>
                  <a:gd name="connsiteX15" fmla="*/ 15400 w 70804"/>
                  <a:gd name="connsiteY15" fmla="*/ 31981 h 7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804" h="75705">
                    <a:moveTo>
                      <a:pt x="66399" y="36297"/>
                    </a:moveTo>
                    <a:cubicBezTo>
                      <a:pt x="69865" y="36297"/>
                      <a:pt x="71020" y="36297"/>
                      <a:pt x="71020" y="32645"/>
                    </a:cubicBezTo>
                    <a:cubicBezTo>
                      <a:pt x="71020" y="18035"/>
                      <a:pt x="62933" y="105"/>
                      <a:pt x="38341" y="105"/>
                    </a:cubicBezTo>
                    <a:cubicBezTo>
                      <a:pt x="16720" y="105"/>
                      <a:pt x="216" y="17371"/>
                      <a:pt x="216" y="37791"/>
                    </a:cubicBezTo>
                    <a:cubicBezTo>
                      <a:pt x="216" y="58876"/>
                      <a:pt x="18536" y="75810"/>
                      <a:pt x="40487" y="75810"/>
                    </a:cubicBezTo>
                    <a:cubicBezTo>
                      <a:pt x="62768" y="75810"/>
                      <a:pt x="71020" y="57880"/>
                      <a:pt x="71020" y="54228"/>
                    </a:cubicBezTo>
                    <a:cubicBezTo>
                      <a:pt x="71020" y="53563"/>
                      <a:pt x="70690" y="51903"/>
                      <a:pt x="68214" y="51903"/>
                    </a:cubicBezTo>
                    <a:cubicBezTo>
                      <a:pt x="66068" y="51903"/>
                      <a:pt x="65738" y="52899"/>
                      <a:pt x="65243" y="54560"/>
                    </a:cubicBezTo>
                    <a:cubicBezTo>
                      <a:pt x="60127" y="68007"/>
                      <a:pt x="47583" y="70498"/>
                      <a:pt x="41642" y="70498"/>
                    </a:cubicBezTo>
                    <a:cubicBezTo>
                      <a:pt x="33885" y="70498"/>
                      <a:pt x="26458" y="67011"/>
                      <a:pt x="21506" y="60702"/>
                    </a:cubicBezTo>
                    <a:cubicBezTo>
                      <a:pt x="15400" y="52899"/>
                      <a:pt x="15235" y="42772"/>
                      <a:pt x="15235" y="36297"/>
                    </a:cubicBezTo>
                    <a:lnTo>
                      <a:pt x="66399" y="36297"/>
                    </a:lnTo>
                    <a:close/>
                    <a:moveTo>
                      <a:pt x="15400" y="31981"/>
                    </a:moveTo>
                    <a:cubicBezTo>
                      <a:pt x="17215" y="8572"/>
                      <a:pt x="32069" y="4753"/>
                      <a:pt x="38341" y="4753"/>
                    </a:cubicBezTo>
                    <a:cubicBezTo>
                      <a:pt x="58641" y="4753"/>
                      <a:pt x="59302" y="27830"/>
                      <a:pt x="59467" y="31981"/>
                    </a:cubicBezTo>
                    <a:lnTo>
                      <a:pt x="15400" y="31981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4" name="Forme libre 313">
                <a:extLst>
                  <a:ext uri="{FF2B5EF4-FFF2-40B4-BE49-F238E27FC236}">
                    <a16:creationId xmlns:a16="http://schemas.microsoft.com/office/drawing/2014/main" id="{C60FDBDF-2DFA-721C-798E-15A04E073D3C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0146373" y="8495337"/>
                <a:ext cx="88464" cy="74875"/>
              </a:xfrm>
              <a:custGeom>
                <a:avLst/>
                <a:gdLst>
                  <a:gd name="connsiteX0" fmla="*/ 50888 w 88464"/>
                  <a:gd name="connsiteY0" fmla="*/ 1931 h 74875"/>
                  <a:gd name="connsiteX1" fmla="*/ 50888 w 88464"/>
                  <a:gd name="connsiteY1" fmla="*/ 7908 h 74875"/>
                  <a:gd name="connsiteX2" fmla="*/ 63266 w 88464"/>
                  <a:gd name="connsiteY2" fmla="*/ 17205 h 74875"/>
                  <a:gd name="connsiteX3" fmla="*/ 63266 w 88464"/>
                  <a:gd name="connsiteY3" fmla="*/ 45594 h 74875"/>
                  <a:gd name="connsiteX4" fmla="*/ 41315 w 88464"/>
                  <a:gd name="connsiteY4" fmla="*/ 70332 h 74875"/>
                  <a:gd name="connsiteX5" fmla="*/ 25636 w 88464"/>
                  <a:gd name="connsiteY5" fmla="*/ 54726 h 74875"/>
                  <a:gd name="connsiteX6" fmla="*/ 25636 w 88464"/>
                  <a:gd name="connsiteY6" fmla="*/ 105 h 74875"/>
                  <a:gd name="connsiteX7" fmla="*/ 219 w 88464"/>
                  <a:gd name="connsiteY7" fmla="*/ 1931 h 74875"/>
                  <a:gd name="connsiteX8" fmla="*/ 219 w 88464"/>
                  <a:gd name="connsiteY8" fmla="*/ 7908 h 74875"/>
                  <a:gd name="connsiteX9" fmla="*/ 12597 w 88464"/>
                  <a:gd name="connsiteY9" fmla="*/ 23182 h 74875"/>
                  <a:gd name="connsiteX10" fmla="*/ 12597 w 88464"/>
                  <a:gd name="connsiteY10" fmla="*/ 48085 h 74875"/>
                  <a:gd name="connsiteX11" fmla="*/ 40160 w 88464"/>
                  <a:gd name="connsiteY11" fmla="*/ 74980 h 74875"/>
                  <a:gd name="connsiteX12" fmla="*/ 63761 w 88464"/>
                  <a:gd name="connsiteY12" fmla="*/ 61034 h 74875"/>
                  <a:gd name="connsiteX13" fmla="*/ 63926 w 88464"/>
                  <a:gd name="connsiteY13" fmla="*/ 61034 h 74875"/>
                  <a:gd name="connsiteX14" fmla="*/ 63926 w 88464"/>
                  <a:gd name="connsiteY14" fmla="*/ 74980 h 74875"/>
                  <a:gd name="connsiteX15" fmla="*/ 88683 w 88464"/>
                  <a:gd name="connsiteY15" fmla="*/ 73320 h 74875"/>
                  <a:gd name="connsiteX16" fmla="*/ 88683 w 88464"/>
                  <a:gd name="connsiteY16" fmla="*/ 67343 h 74875"/>
                  <a:gd name="connsiteX17" fmla="*/ 76305 w 88464"/>
                  <a:gd name="connsiteY17" fmla="*/ 58046 h 74875"/>
                  <a:gd name="connsiteX18" fmla="*/ 76305 w 88464"/>
                  <a:gd name="connsiteY18" fmla="*/ 105 h 74875"/>
                  <a:gd name="connsiteX19" fmla="*/ 50888 w 88464"/>
                  <a:gd name="connsiteY19" fmla="*/ 1931 h 7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8464" h="74875">
                    <a:moveTo>
                      <a:pt x="50888" y="1931"/>
                    </a:moveTo>
                    <a:lnTo>
                      <a:pt x="50888" y="7908"/>
                    </a:lnTo>
                    <a:cubicBezTo>
                      <a:pt x="61946" y="7908"/>
                      <a:pt x="63266" y="9070"/>
                      <a:pt x="63266" y="17205"/>
                    </a:cubicBezTo>
                    <a:lnTo>
                      <a:pt x="63266" y="45594"/>
                    </a:lnTo>
                    <a:cubicBezTo>
                      <a:pt x="63266" y="60204"/>
                      <a:pt x="53859" y="70332"/>
                      <a:pt x="41315" y="70332"/>
                    </a:cubicBezTo>
                    <a:cubicBezTo>
                      <a:pt x="26296" y="70332"/>
                      <a:pt x="25636" y="63193"/>
                      <a:pt x="25636" y="54726"/>
                    </a:cubicBezTo>
                    <a:lnTo>
                      <a:pt x="25636" y="105"/>
                    </a:lnTo>
                    <a:lnTo>
                      <a:pt x="219" y="1931"/>
                    </a:lnTo>
                    <a:lnTo>
                      <a:pt x="219" y="7908"/>
                    </a:lnTo>
                    <a:cubicBezTo>
                      <a:pt x="12597" y="7908"/>
                      <a:pt x="12597" y="8406"/>
                      <a:pt x="12597" y="23182"/>
                    </a:cubicBezTo>
                    <a:lnTo>
                      <a:pt x="12597" y="48085"/>
                    </a:lnTo>
                    <a:cubicBezTo>
                      <a:pt x="12597" y="59540"/>
                      <a:pt x="12597" y="74980"/>
                      <a:pt x="40160" y="74980"/>
                    </a:cubicBezTo>
                    <a:cubicBezTo>
                      <a:pt x="43791" y="74980"/>
                      <a:pt x="55839" y="74980"/>
                      <a:pt x="63761" y="61034"/>
                    </a:cubicBezTo>
                    <a:lnTo>
                      <a:pt x="63926" y="61034"/>
                    </a:lnTo>
                    <a:lnTo>
                      <a:pt x="63926" y="74980"/>
                    </a:lnTo>
                    <a:lnTo>
                      <a:pt x="88683" y="73320"/>
                    </a:lnTo>
                    <a:lnTo>
                      <a:pt x="88683" y="67343"/>
                    </a:lnTo>
                    <a:cubicBezTo>
                      <a:pt x="77625" y="67343"/>
                      <a:pt x="76305" y="66181"/>
                      <a:pt x="76305" y="58046"/>
                    </a:cubicBezTo>
                    <a:lnTo>
                      <a:pt x="76305" y="105"/>
                    </a:lnTo>
                    <a:lnTo>
                      <a:pt x="50888" y="1931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5" name="Forme libre 314">
                <a:extLst>
                  <a:ext uri="{FF2B5EF4-FFF2-40B4-BE49-F238E27FC236}">
                    <a16:creationId xmlns:a16="http://schemas.microsoft.com/office/drawing/2014/main" id="{0D788A27-B8A3-C3BC-8858-730572CF48D6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0249684" y="8495337"/>
                <a:ext cx="59086" cy="73215"/>
              </a:xfrm>
              <a:custGeom>
                <a:avLst/>
                <a:gdLst>
                  <a:gd name="connsiteX0" fmla="*/ 24980 w 59086"/>
                  <a:gd name="connsiteY0" fmla="*/ 35467 h 73215"/>
                  <a:gd name="connsiteX1" fmla="*/ 47096 w 59086"/>
                  <a:gd name="connsiteY1" fmla="*/ 4753 h 73215"/>
                  <a:gd name="connsiteX2" fmla="*/ 44290 w 59086"/>
                  <a:gd name="connsiteY2" fmla="*/ 10730 h 73215"/>
                  <a:gd name="connsiteX3" fmla="*/ 51718 w 59086"/>
                  <a:gd name="connsiteY3" fmla="*/ 18367 h 73215"/>
                  <a:gd name="connsiteX4" fmla="*/ 59310 w 59086"/>
                  <a:gd name="connsiteY4" fmla="*/ 10730 h 73215"/>
                  <a:gd name="connsiteX5" fmla="*/ 46271 w 59086"/>
                  <a:gd name="connsiteY5" fmla="*/ 105 h 73215"/>
                  <a:gd name="connsiteX6" fmla="*/ 23990 w 59086"/>
                  <a:gd name="connsiteY6" fmla="*/ 17869 h 73215"/>
                  <a:gd name="connsiteX7" fmla="*/ 23825 w 59086"/>
                  <a:gd name="connsiteY7" fmla="*/ 17869 h 73215"/>
                  <a:gd name="connsiteX8" fmla="*/ 23825 w 59086"/>
                  <a:gd name="connsiteY8" fmla="*/ 105 h 73215"/>
                  <a:gd name="connsiteX9" fmla="*/ 223 w 59086"/>
                  <a:gd name="connsiteY9" fmla="*/ 1931 h 73215"/>
                  <a:gd name="connsiteX10" fmla="*/ 223 w 59086"/>
                  <a:gd name="connsiteY10" fmla="*/ 7908 h 73215"/>
                  <a:gd name="connsiteX11" fmla="*/ 12602 w 59086"/>
                  <a:gd name="connsiteY11" fmla="*/ 17205 h 73215"/>
                  <a:gd name="connsiteX12" fmla="*/ 12602 w 59086"/>
                  <a:gd name="connsiteY12" fmla="*/ 60204 h 73215"/>
                  <a:gd name="connsiteX13" fmla="*/ 223 w 59086"/>
                  <a:gd name="connsiteY13" fmla="*/ 67343 h 73215"/>
                  <a:gd name="connsiteX14" fmla="*/ 223 w 59086"/>
                  <a:gd name="connsiteY14" fmla="*/ 73320 h 73215"/>
                  <a:gd name="connsiteX15" fmla="*/ 19039 w 59086"/>
                  <a:gd name="connsiteY15" fmla="*/ 72656 h 73215"/>
                  <a:gd name="connsiteX16" fmla="*/ 40494 w 59086"/>
                  <a:gd name="connsiteY16" fmla="*/ 73320 h 73215"/>
                  <a:gd name="connsiteX17" fmla="*/ 40494 w 59086"/>
                  <a:gd name="connsiteY17" fmla="*/ 67343 h 73215"/>
                  <a:gd name="connsiteX18" fmla="*/ 37194 w 59086"/>
                  <a:gd name="connsiteY18" fmla="*/ 67343 h 73215"/>
                  <a:gd name="connsiteX19" fmla="*/ 24980 w 59086"/>
                  <a:gd name="connsiteY19" fmla="*/ 59872 h 73215"/>
                  <a:gd name="connsiteX20" fmla="*/ 24980 w 59086"/>
                  <a:gd name="connsiteY20" fmla="*/ 35467 h 7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9086" h="73215">
                    <a:moveTo>
                      <a:pt x="24980" y="35467"/>
                    </a:moveTo>
                    <a:cubicBezTo>
                      <a:pt x="24980" y="21521"/>
                      <a:pt x="31417" y="4753"/>
                      <a:pt x="47096" y="4753"/>
                    </a:cubicBezTo>
                    <a:cubicBezTo>
                      <a:pt x="45611" y="5915"/>
                      <a:pt x="44290" y="8074"/>
                      <a:pt x="44290" y="10730"/>
                    </a:cubicBezTo>
                    <a:cubicBezTo>
                      <a:pt x="44290" y="16209"/>
                      <a:pt x="48582" y="18367"/>
                      <a:pt x="51718" y="18367"/>
                    </a:cubicBezTo>
                    <a:cubicBezTo>
                      <a:pt x="55679" y="18367"/>
                      <a:pt x="59310" y="15711"/>
                      <a:pt x="59310" y="10730"/>
                    </a:cubicBezTo>
                    <a:cubicBezTo>
                      <a:pt x="59310" y="5085"/>
                      <a:pt x="54028" y="105"/>
                      <a:pt x="46271" y="105"/>
                    </a:cubicBezTo>
                    <a:cubicBezTo>
                      <a:pt x="38019" y="105"/>
                      <a:pt x="28941" y="5251"/>
                      <a:pt x="23990" y="17869"/>
                    </a:cubicBezTo>
                    <a:lnTo>
                      <a:pt x="23825" y="17869"/>
                    </a:lnTo>
                    <a:lnTo>
                      <a:pt x="23825" y="105"/>
                    </a:lnTo>
                    <a:lnTo>
                      <a:pt x="223" y="1931"/>
                    </a:lnTo>
                    <a:lnTo>
                      <a:pt x="223" y="7908"/>
                    </a:lnTo>
                    <a:cubicBezTo>
                      <a:pt x="11281" y="7908"/>
                      <a:pt x="12602" y="9070"/>
                      <a:pt x="12602" y="17205"/>
                    </a:cubicBezTo>
                    <a:lnTo>
                      <a:pt x="12602" y="60204"/>
                    </a:lnTo>
                    <a:cubicBezTo>
                      <a:pt x="12602" y="67343"/>
                      <a:pt x="10951" y="67343"/>
                      <a:pt x="223" y="67343"/>
                    </a:cubicBezTo>
                    <a:lnTo>
                      <a:pt x="223" y="73320"/>
                    </a:lnTo>
                    <a:cubicBezTo>
                      <a:pt x="1049" y="73320"/>
                      <a:pt x="12272" y="72656"/>
                      <a:pt x="19039" y="72656"/>
                    </a:cubicBezTo>
                    <a:cubicBezTo>
                      <a:pt x="26136" y="72656"/>
                      <a:pt x="33398" y="72988"/>
                      <a:pt x="40494" y="73320"/>
                    </a:cubicBezTo>
                    <a:lnTo>
                      <a:pt x="40494" y="67343"/>
                    </a:lnTo>
                    <a:lnTo>
                      <a:pt x="37194" y="67343"/>
                    </a:lnTo>
                    <a:cubicBezTo>
                      <a:pt x="24980" y="67343"/>
                      <a:pt x="24980" y="65517"/>
                      <a:pt x="24980" y="59872"/>
                    </a:cubicBezTo>
                    <a:lnTo>
                      <a:pt x="24980" y="35467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" name="Forme libre 315">
                <a:extLst>
                  <a:ext uri="{FF2B5EF4-FFF2-40B4-BE49-F238E27FC236}">
                    <a16:creationId xmlns:a16="http://schemas.microsoft.com/office/drawing/2014/main" id="{98CC3518-572C-DF14-8A32-09797DE667FD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0949181" y="7930606"/>
                <a:ext cx="156792" cy="55498"/>
              </a:xfrm>
              <a:custGeom>
                <a:avLst/>
                <a:gdLst>
                  <a:gd name="connsiteX0" fmla="*/ 149029 w 156792"/>
                  <a:gd name="connsiteY0" fmla="*/ 9568 h 55498"/>
                  <a:gd name="connsiteX1" fmla="*/ 157046 w 156792"/>
                  <a:gd name="connsiteY1" fmla="*/ 4825 h 55498"/>
                  <a:gd name="connsiteX2" fmla="*/ 149265 w 156792"/>
                  <a:gd name="connsiteY2" fmla="*/ 81 h 55498"/>
                  <a:gd name="connsiteX3" fmla="*/ 8034 w 156792"/>
                  <a:gd name="connsiteY3" fmla="*/ 81 h 55498"/>
                  <a:gd name="connsiteX4" fmla="*/ 253 w 156792"/>
                  <a:gd name="connsiteY4" fmla="*/ 4825 h 55498"/>
                  <a:gd name="connsiteX5" fmla="*/ 8269 w 156792"/>
                  <a:gd name="connsiteY5" fmla="*/ 9568 h 55498"/>
                  <a:gd name="connsiteX6" fmla="*/ 149029 w 156792"/>
                  <a:gd name="connsiteY6" fmla="*/ 9568 h 55498"/>
                  <a:gd name="connsiteX7" fmla="*/ 149265 w 156792"/>
                  <a:gd name="connsiteY7" fmla="*/ 55580 h 55498"/>
                  <a:gd name="connsiteX8" fmla="*/ 157046 w 156792"/>
                  <a:gd name="connsiteY8" fmla="*/ 50837 h 55498"/>
                  <a:gd name="connsiteX9" fmla="*/ 149029 w 156792"/>
                  <a:gd name="connsiteY9" fmla="*/ 46093 h 55498"/>
                  <a:gd name="connsiteX10" fmla="*/ 8269 w 156792"/>
                  <a:gd name="connsiteY10" fmla="*/ 46093 h 55498"/>
                  <a:gd name="connsiteX11" fmla="*/ 253 w 156792"/>
                  <a:gd name="connsiteY11" fmla="*/ 50837 h 55498"/>
                  <a:gd name="connsiteX12" fmla="*/ 8034 w 156792"/>
                  <a:gd name="connsiteY12" fmla="*/ 55580 h 55498"/>
                  <a:gd name="connsiteX13" fmla="*/ 149265 w 156792"/>
                  <a:gd name="connsiteY13" fmla="*/ 55580 h 5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792" h="55498">
                    <a:moveTo>
                      <a:pt x="149029" y="9568"/>
                    </a:moveTo>
                    <a:cubicBezTo>
                      <a:pt x="152566" y="9568"/>
                      <a:pt x="157046" y="9568"/>
                      <a:pt x="157046" y="4825"/>
                    </a:cubicBezTo>
                    <a:cubicBezTo>
                      <a:pt x="157046" y="81"/>
                      <a:pt x="152566" y="81"/>
                      <a:pt x="149265" y="81"/>
                    </a:cubicBezTo>
                    <a:lnTo>
                      <a:pt x="8034" y="81"/>
                    </a:lnTo>
                    <a:cubicBezTo>
                      <a:pt x="4733" y="81"/>
                      <a:pt x="253" y="81"/>
                      <a:pt x="253" y="4825"/>
                    </a:cubicBezTo>
                    <a:cubicBezTo>
                      <a:pt x="253" y="9568"/>
                      <a:pt x="4733" y="9568"/>
                      <a:pt x="8269" y="9568"/>
                    </a:cubicBezTo>
                    <a:lnTo>
                      <a:pt x="149029" y="9568"/>
                    </a:lnTo>
                    <a:close/>
                    <a:moveTo>
                      <a:pt x="149265" y="55580"/>
                    </a:moveTo>
                    <a:cubicBezTo>
                      <a:pt x="152566" y="55580"/>
                      <a:pt x="157046" y="55580"/>
                      <a:pt x="157046" y="50837"/>
                    </a:cubicBezTo>
                    <a:cubicBezTo>
                      <a:pt x="157046" y="46093"/>
                      <a:pt x="152566" y="46093"/>
                      <a:pt x="149029" y="46093"/>
                    </a:cubicBezTo>
                    <a:lnTo>
                      <a:pt x="8269" y="46093"/>
                    </a:lnTo>
                    <a:cubicBezTo>
                      <a:pt x="4733" y="46093"/>
                      <a:pt x="253" y="46093"/>
                      <a:pt x="253" y="50837"/>
                    </a:cubicBezTo>
                    <a:cubicBezTo>
                      <a:pt x="253" y="55580"/>
                      <a:pt x="4733" y="55580"/>
                      <a:pt x="8034" y="55580"/>
                    </a:cubicBezTo>
                    <a:lnTo>
                      <a:pt x="149265" y="55580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" name="Forme libre 316">
                <a:extLst>
                  <a:ext uri="{FF2B5EF4-FFF2-40B4-BE49-F238E27FC236}">
                    <a16:creationId xmlns:a16="http://schemas.microsoft.com/office/drawing/2014/main" id="{EB2FC873-FA94-13C4-97B1-F2FBD200ABD7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1205838" y="7859692"/>
                <a:ext cx="77806" cy="157957"/>
              </a:xfrm>
              <a:custGeom>
                <a:avLst/>
                <a:gdLst>
                  <a:gd name="connsiteX0" fmla="*/ 48598 w 77806"/>
                  <a:gd name="connsiteY0" fmla="*/ 6248 h 157957"/>
                  <a:gd name="connsiteX1" fmla="*/ 43175 w 77806"/>
                  <a:gd name="connsiteY1" fmla="*/ 81 h 157957"/>
                  <a:gd name="connsiteX2" fmla="*/ 263 w 77806"/>
                  <a:gd name="connsiteY2" fmla="*/ 15260 h 157957"/>
                  <a:gd name="connsiteX3" fmla="*/ 263 w 77806"/>
                  <a:gd name="connsiteY3" fmla="*/ 22613 h 157957"/>
                  <a:gd name="connsiteX4" fmla="*/ 31150 w 77806"/>
                  <a:gd name="connsiteY4" fmla="*/ 16446 h 157957"/>
                  <a:gd name="connsiteX5" fmla="*/ 31150 w 77806"/>
                  <a:gd name="connsiteY5" fmla="*/ 139302 h 157957"/>
                  <a:gd name="connsiteX6" fmla="*/ 9223 w 77806"/>
                  <a:gd name="connsiteY6" fmla="*/ 150687 h 157957"/>
                  <a:gd name="connsiteX7" fmla="*/ 1678 w 77806"/>
                  <a:gd name="connsiteY7" fmla="*/ 150687 h 157957"/>
                  <a:gd name="connsiteX8" fmla="*/ 1678 w 77806"/>
                  <a:gd name="connsiteY8" fmla="*/ 158039 h 157957"/>
                  <a:gd name="connsiteX9" fmla="*/ 39874 w 77806"/>
                  <a:gd name="connsiteY9" fmla="*/ 157328 h 157957"/>
                  <a:gd name="connsiteX10" fmla="*/ 78070 w 77806"/>
                  <a:gd name="connsiteY10" fmla="*/ 158039 h 157957"/>
                  <a:gd name="connsiteX11" fmla="*/ 78070 w 77806"/>
                  <a:gd name="connsiteY11" fmla="*/ 150687 h 157957"/>
                  <a:gd name="connsiteX12" fmla="*/ 70525 w 77806"/>
                  <a:gd name="connsiteY12" fmla="*/ 150687 h 157957"/>
                  <a:gd name="connsiteX13" fmla="*/ 48598 w 77806"/>
                  <a:gd name="connsiteY13" fmla="*/ 139302 h 157957"/>
                  <a:gd name="connsiteX14" fmla="*/ 48598 w 77806"/>
                  <a:gd name="connsiteY14" fmla="*/ 6248 h 15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806" h="157957">
                    <a:moveTo>
                      <a:pt x="48598" y="6248"/>
                    </a:moveTo>
                    <a:cubicBezTo>
                      <a:pt x="48598" y="556"/>
                      <a:pt x="48598" y="81"/>
                      <a:pt x="43175" y="81"/>
                    </a:cubicBezTo>
                    <a:cubicBezTo>
                      <a:pt x="28557" y="15260"/>
                      <a:pt x="7808" y="15260"/>
                      <a:pt x="263" y="15260"/>
                    </a:cubicBezTo>
                    <a:lnTo>
                      <a:pt x="263" y="22613"/>
                    </a:lnTo>
                    <a:cubicBezTo>
                      <a:pt x="4979" y="22613"/>
                      <a:pt x="18890" y="22613"/>
                      <a:pt x="31150" y="16446"/>
                    </a:cubicBezTo>
                    <a:lnTo>
                      <a:pt x="31150" y="139302"/>
                    </a:lnTo>
                    <a:cubicBezTo>
                      <a:pt x="31150" y="147841"/>
                      <a:pt x="30443" y="150687"/>
                      <a:pt x="9223" y="150687"/>
                    </a:cubicBezTo>
                    <a:lnTo>
                      <a:pt x="1678" y="150687"/>
                    </a:lnTo>
                    <a:lnTo>
                      <a:pt x="1678" y="158039"/>
                    </a:lnTo>
                    <a:cubicBezTo>
                      <a:pt x="9930" y="157328"/>
                      <a:pt x="30443" y="157328"/>
                      <a:pt x="39874" y="157328"/>
                    </a:cubicBezTo>
                    <a:cubicBezTo>
                      <a:pt x="49305" y="157328"/>
                      <a:pt x="69818" y="157328"/>
                      <a:pt x="78070" y="158039"/>
                    </a:cubicBezTo>
                    <a:lnTo>
                      <a:pt x="78070" y="150687"/>
                    </a:lnTo>
                    <a:lnTo>
                      <a:pt x="70525" y="150687"/>
                    </a:lnTo>
                    <a:cubicBezTo>
                      <a:pt x="49305" y="150687"/>
                      <a:pt x="48598" y="148078"/>
                      <a:pt x="48598" y="139302"/>
                    </a:cubicBezTo>
                    <a:lnTo>
                      <a:pt x="48598" y="6248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8" name="Forme libre 317">
                <a:extLst>
                  <a:ext uri="{FF2B5EF4-FFF2-40B4-BE49-F238E27FC236}">
                    <a16:creationId xmlns:a16="http://schemas.microsoft.com/office/drawing/2014/main" id="{0CFE2309-7E93-8FE5-339A-F443DC3F4A89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1323020" y="7992509"/>
                <a:ext cx="24992" cy="25140"/>
              </a:xfrm>
              <a:custGeom>
                <a:avLst/>
                <a:gdLst>
                  <a:gd name="connsiteX0" fmla="*/ 25261 w 24992"/>
                  <a:gd name="connsiteY0" fmla="*/ 12652 h 25140"/>
                  <a:gd name="connsiteX1" fmla="*/ 12765 w 24992"/>
                  <a:gd name="connsiteY1" fmla="*/ 81 h 25140"/>
                  <a:gd name="connsiteX2" fmla="*/ 268 w 24992"/>
                  <a:gd name="connsiteY2" fmla="*/ 12652 h 25140"/>
                  <a:gd name="connsiteX3" fmla="*/ 12765 w 24992"/>
                  <a:gd name="connsiteY3" fmla="*/ 25222 h 25140"/>
                  <a:gd name="connsiteX4" fmla="*/ 25261 w 24992"/>
                  <a:gd name="connsiteY4" fmla="*/ 12652 h 25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2" h="25140">
                    <a:moveTo>
                      <a:pt x="25261" y="12652"/>
                    </a:moveTo>
                    <a:cubicBezTo>
                      <a:pt x="25261" y="5774"/>
                      <a:pt x="19602" y="81"/>
                      <a:pt x="12765" y="81"/>
                    </a:cubicBezTo>
                    <a:cubicBezTo>
                      <a:pt x="5927" y="81"/>
                      <a:pt x="268" y="5774"/>
                      <a:pt x="268" y="12652"/>
                    </a:cubicBezTo>
                    <a:cubicBezTo>
                      <a:pt x="268" y="19530"/>
                      <a:pt x="5927" y="25222"/>
                      <a:pt x="12765" y="25222"/>
                    </a:cubicBezTo>
                    <a:cubicBezTo>
                      <a:pt x="19602" y="25222"/>
                      <a:pt x="25261" y="19530"/>
                      <a:pt x="25261" y="126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9" name="Forme libre 318">
                <a:extLst>
                  <a:ext uri="{FF2B5EF4-FFF2-40B4-BE49-F238E27FC236}">
                    <a16:creationId xmlns:a16="http://schemas.microsoft.com/office/drawing/2014/main" id="{88EAC786-8700-82CD-231F-C849E9C670AB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11374839" y="7857083"/>
                <a:ext cx="104449" cy="160566"/>
              </a:xfrm>
              <a:custGeom>
                <a:avLst/>
                <a:gdLst>
                  <a:gd name="connsiteX0" fmla="*/ 62988 w 104449"/>
                  <a:gd name="connsiteY0" fmla="*/ 121514 h 160566"/>
                  <a:gd name="connsiteX1" fmla="*/ 62988 w 104449"/>
                  <a:gd name="connsiteY1" fmla="*/ 142148 h 160566"/>
                  <a:gd name="connsiteX2" fmla="*/ 45069 w 104449"/>
                  <a:gd name="connsiteY2" fmla="*/ 153296 h 160566"/>
                  <a:gd name="connsiteX3" fmla="*/ 40118 w 104449"/>
                  <a:gd name="connsiteY3" fmla="*/ 153296 h 160566"/>
                  <a:gd name="connsiteX4" fmla="*/ 40118 w 104449"/>
                  <a:gd name="connsiteY4" fmla="*/ 160648 h 160566"/>
                  <a:gd name="connsiteX5" fmla="*/ 71948 w 104449"/>
                  <a:gd name="connsiteY5" fmla="*/ 159936 h 160566"/>
                  <a:gd name="connsiteX6" fmla="*/ 104014 w 104449"/>
                  <a:gd name="connsiteY6" fmla="*/ 160648 h 160566"/>
                  <a:gd name="connsiteX7" fmla="*/ 104014 w 104449"/>
                  <a:gd name="connsiteY7" fmla="*/ 153296 h 160566"/>
                  <a:gd name="connsiteX8" fmla="*/ 99062 w 104449"/>
                  <a:gd name="connsiteY8" fmla="*/ 153296 h 160566"/>
                  <a:gd name="connsiteX9" fmla="*/ 81143 w 104449"/>
                  <a:gd name="connsiteY9" fmla="*/ 142148 h 160566"/>
                  <a:gd name="connsiteX10" fmla="*/ 81143 w 104449"/>
                  <a:gd name="connsiteY10" fmla="*/ 121514 h 160566"/>
                  <a:gd name="connsiteX11" fmla="*/ 104721 w 104449"/>
                  <a:gd name="connsiteY11" fmla="*/ 121514 h 160566"/>
                  <a:gd name="connsiteX12" fmla="*/ 104721 w 104449"/>
                  <a:gd name="connsiteY12" fmla="*/ 114162 h 160566"/>
                  <a:gd name="connsiteX13" fmla="*/ 81143 w 104449"/>
                  <a:gd name="connsiteY13" fmla="*/ 114162 h 160566"/>
                  <a:gd name="connsiteX14" fmla="*/ 81143 w 104449"/>
                  <a:gd name="connsiteY14" fmla="*/ 6248 h 160566"/>
                  <a:gd name="connsiteX15" fmla="*/ 77371 w 104449"/>
                  <a:gd name="connsiteY15" fmla="*/ 81 h 160566"/>
                  <a:gd name="connsiteX16" fmla="*/ 72655 w 104449"/>
                  <a:gd name="connsiteY16" fmla="*/ 2927 h 160566"/>
                  <a:gd name="connsiteX17" fmla="*/ 271 w 104449"/>
                  <a:gd name="connsiteY17" fmla="*/ 114162 h 160566"/>
                  <a:gd name="connsiteX18" fmla="*/ 271 w 104449"/>
                  <a:gd name="connsiteY18" fmla="*/ 121514 h 160566"/>
                  <a:gd name="connsiteX19" fmla="*/ 62988 w 104449"/>
                  <a:gd name="connsiteY19" fmla="*/ 121514 h 160566"/>
                  <a:gd name="connsiteX20" fmla="*/ 64403 w 104449"/>
                  <a:gd name="connsiteY20" fmla="*/ 114162 h 160566"/>
                  <a:gd name="connsiteX21" fmla="*/ 6873 w 104449"/>
                  <a:gd name="connsiteY21" fmla="*/ 114162 h 160566"/>
                  <a:gd name="connsiteX22" fmla="*/ 64403 w 104449"/>
                  <a:gd name="connsiteY22" fmla="*/ 25696 h 160566"/>
                  <a:gd name="connsiteX23" fmla="*/ 64403 w 104449"/>
                  <a:gd name="connsiteY23" fmla="*/ 114162 h 160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4449" h="160566">
                    <a:moveTo>
                      <a:pt x="62988" y="121514"/>
                    </a:moveTo>
                    <a:lnTo>
                      <a:pt x="62988" y="142148"/>
                    </a:lnTo>
                    <a:cubicBezTo>
                      <a:pt x="62988" y="150687"/>
                      <a:pt x="62517" y="153296"/>
                      <a:pt x="45069" y="153296"/>
                    </a:cubicBezTo>
                    <a:lnTo>
                      <a:pt x="40118" y="153296"/>
                    </a:lnTo>
                    <a:lnTo>
                      <a:pt x="40118" y="160648"/>
                    </a:lnTo>
                    <a:cubicBezTo>
                      <a:pt x="49785" y="159936"/>
                      <a:pt x="62045" y="159936"/>
                      <a:pt x="71948" y="159936"/>
                    </a:cubicBezTo>
                    <a:cubicBezTo>
                      <a:pt x="81850" y="159936"/>
                      <a:pt x="94347" y="159936"/>
                      <a:pt x="104014" y="160648"/>
                    </a:cubicBezTo>
                    <a:lnTo>
                      <a:pt x="104014" y="153296"/>
                    </a:lnTo>
                    <a:lnTo>
                      <a:pt x="99062" y="153296"/>
                    </a:lnTo>
                    <a:cubicBezTo>
                      <a:pt x="81615" y="153296"/>
                      <a:pt x="81143" y="150687"/>
                      <a:pt x="81143" y="142148"/>
                    </a:cubicBezTo>
                    <a:lnTo>
                      <a:pt x="81143" y="121514"/>
                    </a:lnTo>
                    <a:lnTo>
                      <a:pt x="104721" y="121514"/>
                    </a:lnTo>
                    <a:lnTo>
                      <a:pt x="104721" y="114162"/>
                    </a:lnTo>
                    <a:lnTo>
                      <a:pt x="81143" y="114162"/>
                    </a:lnTo>
                    <a:lnTo>
                      <a:pt x="81143" y="6248"/>
                    </a:lnTo>
                    <a:cubicBezTo>
                      <a:pt x="81143" y="1504"/>
                      <a:pt x="81143" y="81"/>
                      <a:pt x="77371" y="81"/>
                    </a:cubicBezTo>
                    <a:cubicBezTo>
                      <a:pt x="75249" y="81"/>
                      <a:pt x="74541" y="81"/>
                      <a:pt x="72655" y="2927"/>
                    </a:cubicBezTo>
                    <a:lnTo>
                      <a:pt x="271" y="114162"/>
                    </a:lnTo>
                    <a:lnTo>
                      <a:pt x="271" y="121514"/>
                    </a:lnTo>
                    <a:lnTo>
                      <a:pt x="62988" y="121514"/>
                    </a:lnTo>
                    <a:close/>
                    <a:moveTo>
                      <a:pt x="64403" y="114162"/>
                    </a:moveTo>
                    <a:lnTo>
                      <a:pt x="6873" y="114162"/>
                    </a:lnTo>
                    <a:lnTo>
                      <a:pt x="64403" y="25696"/>
                    </a:lnTo>
                    <a:lnTo>
                      <a:pt x="64403" y="11416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0" name="Forme libre 319">
                <a:extLst>
                  <a:ext uri="{FF2B5EF4-FFF2-40B4-BE49-F238E27FC236}">
                    <a16:creationId xmlns:a16="http://schemas.microsoft.com/office/drawing/2014/main" id="{5E613E9B-556A-8647-331C-3F3684AE1549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1496030" y="7859692"/>
                <a:ext cx="97848" cy="163175"/>
              </a:xfrm>
              <a:custGeom>
                <a:avLst/>
                <a:gdLst>
                  <a:gd name="connsiteX0" fmla="*/ 21496 w 97848"/>
                  <a:gd name="connsiteY0" fmla="*/ 80246 h 163175"/>
                  <a:gd name="connsiteX1" fmla="*/ 21496 w 97848"/>
                  <a:gd name="connsiteY1" fmla="*/ 74554 h 163175"/>
                  <a:gd name="connsiteX2" fmla="*/ 62757 w 97848"/>
                  <a:gd name="connsiteY2" fmla="*/ 6011 h 163175"/>
                  <a:gd name="connsiteX3" fmla="*/ 83506 w 97848"/>
                  <a:gd name="connsiteY3" fmla="*/ 15498 h 163175"/>
                  <a:gd name="connsiteX4" fmla="*/ 70538 w 97848"/>
                  <a:gd name="connsiteY4" fmla="*/ 26170 h 163175"/>
                  <a:gd name="connsiteX5" fmla="*/ 81384 w 97848"/>
                  <a:gd name="connsiteY5" fmla="*/ 37080 h 163175"/>
                  <a:gd name="connsiteX6" fmla="*/ 92230 w 97848"/>
                  <a:gd name="connsiteY6" fmla="*/ 25696 h 163175"/>
                  <a:gd name="connsiteX7" fmla="*/ 62286 w 97848"/>
                  <a:gd name="connsiteY7" fmla="*/ 81 h 163175"/>
                  <a:gd name="connsiteX8" fmla="*/ 276 w 97848"/>
                  <a:gd name="connsiteY8" fmla="*/ 83092 h 163175"/>
                  <a:gd name="connsiteX9" fmla="*/ 49554 w 97848"/>
                  <a:gd name="connsiteY9" fmla="*/ 163257 h 163175"/>
                  <a:gd name="connsiteX10" fmla="*/ 98124 w 97848"/>
                  <a:gd name="connsiteY10" fmla="*/ 109656 h 163175"/>
                  <a:gd name="connsiteX11" fmla="*/ 50968 w 97848"/>
                  <a:gd name="connsiteY11" fmla="*/ 56766 h 163175"/>
                  <a:gd name="connsiteX12" fmla="*/ 21496 w 97848"/>
                  <a:gd name="connsiteY12" fmla="*/ 80246 h 163175"/>
                  <a:gd name="connsiteX13" fmla="*/ 49554 w 97848"/>
                  <a:gd name="connsiteY13" fmla="*/ 156616 h 163175"/>
                  <a:gd name="connsiteX14" fmla="*/ 26212 w 97848"/>
                  <a:gd name="connsiteY14" fmla="*/ 138828 h 163175"/>
                  <a:gd name="connsiteX15" fmla="*/ 21968 w 97848"/>
                  <a:gd name="connsiteY15" fmla="*/ 104438 h 163175"/>
                  <a:gd name="connsiteX16" fmla="*/ 50733 w 97848"/>
                  <a:gd name="connsiteY16" fmla="*/ 62221 h 163175"/>
                  <a:gd name="connsiteX17" fmla="*/ 72660 w 97848"/>
                  <a:gd name="connsiteY17" fmla="*/ 76926 h 163175"/>
                  <a:gd name="connsiteX18" fmla="*/ 76904 w 97848"/>
                  <a:gd name="connsiteY18" fmla="*/ 109418 h 163175"/>
                  <a:gd name="connsiteX19" fmla="*/ 72896 w 97848"/>
                  <a:gd name="connsiteY19" fmla="*/ 141200 h 163175"/>
                  <a:gd name="connsiteX20" fmla="*/ 49554 w 97848"/>
                  <a:gd name="connsiteY20" fmla="*/ 156616 h 163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7848" h="163175">
                    <a:moveTo>
                      <a:pt x="21496" y="80246"/>
                    </a:moveTo>
                    <a:lnTo>
                      <a:pt x="21496" y="74554"/>
                    </a:lnTo>
                    <a:cubicBezTo>
                      <a:pt x="21496" y="14549"/>
                      <a:pt x="50733" y="6011"/>
                      <a:pt x="62757" y="6011"/>
                    </a:cubicBezTo>
                    <a:cubicBezTo>
                      <a:pt x="68416" y="6011"/>
                      <a:pt x="78319" y="7434"/>
                      <a:pt x="83506" y="15498"/>
                    </a:cubicBezTo>
                    <a:cubicBezTo>
                      <a:pt x="79969" y="15498"/>
                      <a:pt x="70538" y="15498"/>
                      <a:pt x="70538" y="26170"/>
                    </a:cubicBezTo>
                    <a:cubicBezTo>
                      <a:pt x="70538" y="33523"/>
                      <a:pt x="76197" y="37080"/>
                      <a:pt x="81384" y="37080"/>
                    </a:cubicBezTo>
                    <a:cubicBezTo>
                      <a:pt x="85156" y="37080"/>
                      <a:pt x="92230" y="34946"/>
                      <a:pt x="92230" y="25696"/>
                    </a:cubicBezTo>
                    <a:cubicBezTo>
                      <a:pt x="92230" y="11466"/>
                      <a:pt x="81855" y="81"/>
                      <a:pt x="62286" y="81"/>
                    </a:cubicBezTo>
                    <a:cubicBezTo>
                      <a:pt x="32106" y="81"/>
                      <a:pt x="276" y="30677"/>
                      <a:pt x="276" y="83092"/>
                    </a:cubicBezTo>
                    <a:cubicBezTo>
                      <a:pt x="276" y="146418"/>
                      <a:pt x="27626" y="163257"/>
                      <a:pt x="49554" y="163257"/>
                    </a:cubicBezTo>
                    <a:cubicBezTo>
                      <a:pt x="75725" y="163257"/>
                      <a:pt x="98124" y="140963"/>
                      <a:pt x="98124" y="109656"/>
                    </a:cubicBezTo>
                    <a:cubicBezTo>
                      <a:pt x="98124" y="79535"/>
                      <a:pt x="77140" y="56766"/>
                      <a:pt x="50968" y="56766"/>
                    </a:cubicBezTo>
                    <a:cubicBezTo>
                      <a:pt x="34936" y="56766"/>
                      <a:pt x="26212" y="68862"/>
                      <a:pt x="21496" y="80246"/>
                    </a:cubicBezTo>
                    <a:close/>
                    <a:moveTo>
                      <a:pt x="49554" y="156616"/>
                    </a:moveTo>
                    <a:cubicBezTo>
                      <a:pt x="34700" y="156616"/>
                      <a:pt x="27626" y="142386"/>
                      <a:pt x="26212" y="138828"/>
                    </a:cubicBezTo>
                    <a:cubicBezTo>
                      <a:pt x="21968" y="127681"/>
                      <a:pt x="21968" y="108707"/>
                      <a:pt x="21968" y="104438"/>
                    </a:cubicBezTo>
                    <a:cubicBezTo>
                      <a:pt x="21968" y="85938"/>
                      <a:pt x="29513" y="62221"/>
                      <a:pt x="50733" y="62221"/>
                    </a:cubicBezTo>
                    <a:cubicBezTo>
                      <a:pt x="54505" y="62221"/>
                      <a:pt x="65351" y="62221"/>
                      <a:pt x="72660" y="76926"/>
                    </a:cubicBezTo>
                    <a:cubicBezTo>
                      <a:pt x="76904" y="85701"/>
                      <a:pt x="76904" y="97797"/>
                      <a:pt x="76904" y="109418"/>
                    </a:cubicBezTo>
                    <a:cubicBezTo>
                      <a:pt x="76904" y="120803"/>
                      <a:pt x="76904" y="132661"/>
                      <a:pt x="72896" y="141200"/>
                    </a:cubicBezTo>
                    <a:cubicBezTo>
                      <a:pt x="65823" y="155430"/>
                      <a:pt x="54977" y="156616"/>
                      <a:pt x="49554" y="1566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1" name="Forme libre 320">
                <a:extLst>
                  <a:ext uri="{FF2B5EF4-FFF2-40B4-BE49-F238E27FC236}">
                    <a16:creationId xmlns:a16="http://schemas.microsoft.com/office/drawing/2014/main" id="{58E4258F-0D35-8C96-5245-B0546C45EC77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1617221" y="7857320"/>
                <a:ext cx="101148" cy="165547"/>
              </a:xfrm>
              <a:custGeom>
                <a:avLst/>
                <a:gdLst>
                  <a:gd name="connsiteX0" fmla="*/ 99308 w 101148"/>
                  <a:gd name="connsiteY0" fmla="*/ 15972 h 165547"/>
                  <a:gd name="connsiteX1" fmla="*/ 101430 w 101148"/>
                  <a:gd name="connsiteY1" fmla="*/ 7671 h 165547"/>
                  <a:gd name="connsiteX2" fmla="*/ 44136 w 101148"/>
                  <a:gd name="connsiteY2" fmla="*/ 7671 h 165547"/>
                  <a:gd name="connsiteX3" fmla="*/ 13956 w 101148"/>
                  <a:gd name="connsiteY3" fmla="*/ 81 h 165547"/>
                  <a:gd name="connsiteX4" fmla="*/ 8062 w 101148"/>
                  <a:gd name="connsiteY4" fmla="*/ 81 h 165547"/>
                  <a:gd name="connsiteX5" fmla="*/ 281 w 101148"/>
                  <a:gd name="connsiteY5" fmla="*/ 48939 h 165547"/>
                  <a:gd name="connsiteX6" fmla="*/ 6176 w 101148"/>
                  <a:gd name="connsiteY6" fmla="*/ 48939 h 165547"/>
                  <a:gd name="connsiteX7" fmla="*/ 12070 w 101148"/>
                  <a:gd name="connsiteY7" fmla="*/ 27356 h 165547"/>
                  <a:gd name="connsiteX8" fmla="*/ 35176 w 101148"/>
                  <a:gd name="connsiteY8" fmla="*/ 25933 h 165547"/>
                  <a:gd name="connsiteX9" fmla="*/ 83982 w 101148"/>
                  <a:gd name="connsiteY9" fmla="*/ 25933 h 165547"/>
                  <a:gd name="connsiteX10" fmla="*/ 57575 w 101148"/>
                  <a:gd name="connsiteY10" fmla="*/ 63407 h 165547"/>
                  <a:gd name="connsiteX11" fmla="*/ 28574 w 101148"/>
                  <a:gd name="connsiteY11" fmla="*/ 152584 h 165547"/>
                  <a:gd name="connsiteX12" fmla="*/ 39420 w 101148"/>
                  <a:gd name="connsiteY12" fmla="*/ 165629 h 165547"/>
                  <a:gd name="connsiteX13" fmla="*/ 50266 w 101148"/>
                  <a:gd name="connsiteY13" fmla="*/ 152584 h 165547"/>
                  <a:gd name="connsiteX14" fmla="*/ 50266 w 101148"/>
                  <a:gd name="connsiteY14" fmla="*/ 140488 h 165547"/>
                  <a:gd name="connsiteX15" fmla="*/ 52860 w 101148"/>
                  <a:gd name="connsiteY15" fmla="*/ 101592 h 165547"/>
                  <a:gd name="connsiteX16" fmla="*/ 67478 w 101148"/>
                  <a:gd name="connsiteY16" fmla="*/ 61035 h 165547"/>
                  <a:gd name="connsiteX17" fmla="*/ 99308 w 101148"/>
                  <a:gd name="connsiteY17" fmla="*/ 15972 h 165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148" h="165547">
                    <a:moveTo>
                      <a:pt x="99308" y="15972"/>
                    </a:moveTo>
                    <a:cubicBezTo>
                      <a:pt x="101430" y="13126"/>
                      <a:pt x="101430" y="12652"/>
                      <a:pt x="101430" y="7671"/>
                    </a:cubicBezTo>
                    <a:lnTo>
                      <a:pt x="44136" y="7671"/>
                    </a:lnTo>
                    <a:cubicBezTo>
                      <a:pt x="15371" y="7671"/>
                      <a:pt x="14899" y="4588"/>
                      <a:pt x="13956" y="81"/>
                    </a:cubicBezTo>
                    <a:lnTo>
                      <a:pt x="8062" y="81"/>
                    </a:lnTo>
                    <a:lnTo>
                      <a:pt x="281" y="48939"/>
                    </a:lnTo>
                    <a:lnTo>
                      <a:pt x="6176" y="48939"/>
                    </a:lnTo>
                    <a:cubicBezTo>
                      <a:pt x="6883" y="45144"/>
                      <a:pt x="9005" y="30202"/>
                      <a:pt x="12070" y="27356"/>
                    </a:cubicBezTo>
                    <a:cubicBezTo>
                      <a:pt x="13720" y="25933"/>
                      <a:pt x="32111" y="25933"/>
                      <a:pt x="35176" y="25933"/>
                    </a:cubicBezTo>
                    <a:lnTo>
                      <a:pt x="83982" y="25933"/>
                    </a:lnTo>
                    <a:cubicBezTo>
                      <a:pt x="81389" y="29728"/>
                      <a:pt x="62762" y="55580"/>
                      <a:pt x="57575" y="63407"/>
                    </a:cubicBezTo>
                    <a:cubicBezTo>
                      <a:pt x="36355" y="95425"/>
                      <a:pt x="28574" y="128392"/>
                      <a:pt x="28574" y="152584"/>
                    </a:cubicBezTo>
                    <a:cubicBezTo>
                      <a:pt x="28574" y="154956"/>
                      <a:pt x="28574" y="165629"/>
                      <a:pt x="39420" y="165629"/>
                    </a:cubicBezTo>
                    <a:cubicBezTo>
                      <a:pt x="50266" y="165629"/>
                      <a:pt x="50266" y="154956"/>
                      <a:pt x="50266" y="152584"/>
                    </a:cubicBezTo>
                    <a:lnTo>
                      <a:pt x="50266" y="140488"/>
                    </a:lnTo>
                    <a:cubicBezTo>
                      <a:pt x="50266" y="127444"/>
                      <a:pt x="50973" y="114399"/>
                      <a:pt x="52860" y="101592"/>
                    </a:cubicBezTo>
                    <a:cubicBezTo>
                      <a:pt x="53803" y="96137"/>
                      <a:pt x="57104" y="75740"/>
                      <a:pt x="67478" y="61035"/>
                    </a:cubicBezTo>
                    <a:lnTo>
                      <a:pt x="99308" y="1597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3" name="Forme libre 322">
                <a:extLst>
                  <a:ext uri="{FF2B5EF4-FFF2-40B4-BE49-F238E27FC236}">
                    <a16:creationId xmlns:a16="http://schemas.microsoft.com/office/drawing/2014/main" id="{EA3BA707-0458-4813-D2C2-B95C5919E6AA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1795651" y="7855660"/>
                <a:ext cx="164337" cy="167207"/>
              </a:xfrm>
              <a:custGeom>
                <a:avLst/>
                <a:gdLst>
                  <a:gd name="connsiteX0" fmla="*/ 44851 w 164337"/>
                  <a:gd name="connsiteY0" fmla="*/ 78349 h 167207"/>
                  <a:gd name="connsiteX1" fmla="*/ 44851 w 164337"/>
                  <a:gd name="connsiteY1" fmla="*/ 16921 h 167207"/>
                  <a:gd name="connsiteX2" fmla="*/ 50038 w 164337"/>
                  <a:gd name="connsiteY2" fmla="*/ 7908 h 167207"/>
                  <a:gd name="connsiteX3" fmla="*/ 63949 w 164337"/>
                  <a:gd name="connsiteY3" fmla="*/ 7434 h 167207"/>
                  <a:gd name="connsiteX4" fmla="*/ 111576 w 164337"/>
                  <a:gd name="connsiteY4" fmla="*/ 42773 h 167207"/>
                  <a:gd name="connsiteX5" fmla="*/ 71022 w 164337"/>
                  <a:gd name="connsiteY5" fmla="*/ 78349 h 167207"/>
                  <a:gd name="connsiteX6" fmla="*/ 44851 w 164337"/>
                  <a:gd name="connsiteY6" fmla="*/ 78349 h 167207"/>
                  <a:gd name="connsiteX7" fmla="*/ 94600 w 164337"/>
                  <a:gd name="connsiteY7" fmla="*/ 81432 h 167207"/>
                  <a:gd name="connsiteX8" fmla="*/ 135861 w 164337"/>
                  <a:gd name="connsiteY8" fmla="*/ 42773 h 167207"/>
                  <a:gd name="connsiteX9" fmla="*/ 74323 w 164337"/>
                  <a:gd name="connsiteY9" fmla="*/ 81 h 167207"/>
                  <a:gd name="connsiteX10" fmla="*/ 289 w 164337"/>
                  <a:gd name="connsiteY10" fmla="*/ 81 h 167207"/>
                  <a:gd name="connsiteX11" fmla="*/ 289 w 164337"/>
                  <a:gd name="connsiteY11" fmla="*/ 7434 h 167207"/>
                  <a:gd name="connsiteX12" fmla="*/ 5948 w 164337"/>
                  <a:gd name="connsiteY12" fmla="*/ 7434 h 167207"/>
                  <a:gd name="connsiteX13" fmla="*/ 24574 w 164337"/>
                  <a:gd name="connsiteY13" fmla="*/ 18581 h 167207"/>
                  <a:gd name="connsiteX14" fmla="*/ 24574 w 164337"/>
                  <a:gd name="connsiteY14" fmla="*/ 143571 h 167207"/>
                  <a:gd name="connsiteX15" fmla="*/ 5948 w 164337"/>
                  <a:gd name="connsiteY15" fmla="*/ 154719 h 167207"/>
                  <a:gd name="connsiteX16" fmla="*/ 289 w 164337"/>
                  <a:gd name="connsiteY16" fmla="*/ 154719 h 167207"/>
                  <a:gd name="connsiteX17" fmla="*/ 289 w 164337"/>
                  <a:gd name="connsiteY17" fmla="*/ 162071 h 167207"/>
                  <a:gd name="connsiteX18" fmla="*/ 34712 w 164337"/>
                  <a:gd name="connsiteY18" fmla="*/ 161359 h 167207"/>
                  <a:gd name="connsiteX19" fmla="*/ 69136 w 164337"/>
                  <a:gd name="connsiteY19" fmla="*/ 162071 h 167207"/>
                  <a:gd name="connsiteX20" fmla="*/ 69136 w 164337"/>
                  <a:gd name="connsiteY20" fmla="*/ 154719 h 167207"/>
                  <a:gd name="connsiteX21" fmla="*/ 63477 w 164337"/>
                  <a:gd name="connsiteY21" fmla="*/ 154719 h 167207"/>
                  <a:gd name="connsiteX22" fmla="*/ 44851 w 164337"/>
                  <a:gd name="connsiteY22" fmla="*/ 143571 h 167207"/>
                  <a:gd name="connsiteX23" fmla="*/ 44851 w 164337"/>
                  <a:gd name="connsiteY23" fmla="*/ 83567 h 167207"/>
                  <a:gd name="connsiteX24" fmla="*/ 71965 w 164337"/>
                  <a:gd name="connsiteY24" fmla="*/ 83567 h 167207"/>
                  <a:gd name="connsiteX25" fmla="*/ 93893 w 164337"/>
                  <a:gd name="connsiteY25" fmla="*/ 91630 h 167207"/>
                  <a:gd name="connsiteX26" fmla="*/ 102852 w 164337"/>
                  <a:gd name="connsiteY26" fmla="*/ 123412 h 167207"/>
                  <a:gd name="connsiteX27" fmla="*/ 112519 w 164337"/>
                  <a:gd name="connsiteY27" fmla="*/ 157328 h 167207"/>
                  <a:gd name="connsiteX28" fmla="*/ 142228 w 164337"/>
                  <a:gd name="connsiteY28" fmla="*/ 167289 h 167207"/>
                  <a:gd name="connsiteX29" fmla="*/ 164626 w 164337"/>
                  <a:gd name="connsiteY29" fmla="*/ 141200 h 167207"/>
                  <a:gd name="connsiteX30" fmla="*/ 161561 w 164337"/>
                  <a:gd name="connsiteY30" fmla="*/ 137168 h 167207"/>
                  <a:gd name="connsiteX31" fmla="*/ 158732 w 164337"/>
                  <a:gd name="connsiteY31" fmla="*/ 140963 h 167207"/>
                  <a:gd name="connsiteX32" fmla="*/ 143171 w 164337"/>
                  <a:gd name="connsiteY32" fmla="*/ 162071 h 167207"/>
                  <a:gd name="connsiteX33" fmla="*/ 126430 w 164337"/>
                  <a:gd name="connsiteY33" fmla="*/ 127918 h 167207"/>
                  <a:gd name="connsiteX34" fmla="*/ 123365 w 164337"/>
                  <a:gd name="connsiteY34" fmla="*/ 108944 h 167207"/>
                  <a:gd name="connsiteX35" fmla="*/ 94600 w 164337"/>
                  <a:gd name="connsiteY35" fmla="*/ 81432 h 167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4337" h="167207">
                    <a:moveTo>
                      <a:pt x="44851" y="78349"/>
                    </a:moveTo>
                    <a:lnTo>
                      <a:pt x="44851" y="16921"/>
                    </a:lnTo>
                    <a:cubicBezTo>
                      <a:pt x="44851" y="11466"/>
                      <a:pt x="44851" y="8620"/>
                      <a:pt x="50038" y="7908"/>
                    </a:cubicBezTo>
                    <a:cubicBezTo>
                      <a:pt x="52396" y="7434"/>
                      <a:pt x="59233" y="7434"/>
                      <a:pt x="63949" y="7434"/>
                    </a:cubicBezTo>
                    <a:cubicBezTo>
                      <a:pt x="85169" y="7434"/>
                      <a:pt x="111576" y="8382"/>
                      <a:pt x="111576" y="42773"/>
                    </a:cubicBezTo>
                    <a:cubicBezTo>
                      <a:pt x="111576" y="59138"/>
                      <a:pt x="105918" y="78349"/>
                      <a:pt x="71022" y="78349"/>
                    </a:cubicBezTo>
                    <a:lnTo>
                      <a:pt x="44851" y="78349"/>
                    </a:lnTo>
                    <a:close/>
                    <a:moveTo>
                      <a:pt x="94600" y="81432"/>
                    </a:moveTo>
                    <a:cubicBezTo>
                      <a:pt x="117471" y="75740"/>
                      <a:pt x="135861" y="61272"/>
                      <a:pt x="135861" y="42773"/>
                    </a:cubicBezTo>
                    <a:cubicBezTo>
                      <a:pt x="135861" y="20004"/>
                      <a:pt x="108983" y="81"/>
                      <a:pt x="74323" y="81"/>
                    </a:cubicBezTo>
                    <a:lnTo>
                      <a:pt x="289" y="81"/>
                    </a:lnTo>
                    <a:lnTo>
                      <a:pt x="289" y="7434"/>
                    </a:lnTo>
                    <a:lnTo>
                      <a:pt x="5948" y="7434"/>
                    </a:lnTo>
                    <a:cubicBezTo>
                      <a:pt x="24102" y="7434"/>
                      <a:pt x="24574" y="10043"/>
                      <a:pt x="24574" y="18581"/>
                    </a:cubicBezTo>
                    <a:lnTo>
                      <a:pt x="24574" y="143571"/>
                    </a:lnTo>
                    <a:cubicBezTo>
                      <a:pt x="24574" y="152110"/>
                      <a:pt x="24102" y="154719"/>
                      <a:pt x="5948" y="154719"/>
                    </a:cubicBezTo>
                    <a:lnTo>
                      <a:pt x="289" y="154719"/>
                    </a:lnTo>
                    <a:lnTo>
                      <a:pt x="289" y="162071"/>
                    </a:lnTo>
                    <a:cubicBezTo>
                      <a:pt x="8777" y="161359"/>
                      <a:pt x="25517" y="161359"/>
                      <a:pt x="34712" y="161359"/>
                    </a:cubicBezTo>
                    <a:cubicBezTo>
                      <a:pt x="43908" y="161359"/>
                      <a:pt x="60648" y="161359"/>
                      <a:pt x="69136" y="162071"/>
                    </a:cubicBezTo>
                    <a:lnTo>
                      <a:pt x="69136" y="154719"/>
                    </a:lnTo>
                    <a:lnTo>
                      <a:pt x="63477" y="154719"/>
                    </a:lnTo>
                    <a:cubicBezTo>
                      <a:pt x="45323" y="154719"/>
                      <a:pt x="44851" y="152110"/>
                      <a:pt x="44851" y="143571"/>
                    </a:cubicBezTo>
                    <a:lnTo>
                      <a:pt x="44851" y="83567"/>
                    </a:lnTo>
                    <a:lnTo>
                      <a:pt x="71965" y="83567"/>
                    </a:lnTo>
                    <a:cubicBezTo>
                      <a:pt x="75738" y="83567"/>
                      <a:pt x="85641" y="83567"/>
                      <a:pt x="93893" y="91630"/>
                    </a:cubicBezTo>
                    <a:cubicBezTo>
                      <a:pt x="102852" y="100169"/>
                      <a:pt x="102852" y="107521"/>
                      <a:pt x="102852" y="123412"/>
                    </a:cubicBezTo>
                    <a:cubicBezTo>
                      <a:pt x="102852" y="138828"/>
                      <a:pt x="102852" y="148315"/>
                      <a:pt x="112519" y="157328"/>
                    </a:cubicBezTo>
                    <a:cubicBezTo>
                      <a:pt x="122186" y="165866"/>
                      <a:pt x="135154" y="167289"/>
                      <a:pt x="142228" y="167289"/>
                    </a:cubicBezTo>
                    <a:cubicBezTo>
                      <a:pt x="160618" y="167289"/>
                      <a:pt x="164626" y="147841"/>
                      <a:pt x="164626" y="141200"/>
                    </a:cubicBezTo>
                    <a:cubicBezTo>
                      <a:pt x="164626" y="139777"/>
                      <a:pt x="164626" y="137168"/>
                      <a:pt x="161561" y="137168"/>
                    </a:cubicBezTo>
                    <a:cubicBezTo>
                      <a:pt x="158968" y="137168"/>
                      <a:pt x="158968" y="139302"/>
                      <a:pt x="158732" y="140963"/>
                    </a:cubicBezTo>
                    <a:cubicBezTo>
                      <a:pt x="157317" y="157802"/>
                      <a:pt x="149065" y="162071"/>
                      <a:pt x="143171" y="162071"/>
                    </a:cubicBezTo>
                    <a:cubicBezTo>
                      <a:pt x="131617" y="162071"/>
                      <a:pt x="129731" y="149975"/>
                      <a:pt x="126430" y="127918"/>
                    </a:cubicBezTo>
                    <a:lnTo>
                      <a:pt x="123365" y="108944"/>
                    </a:lnTo>
                    <a:cubicBezTo>
                      <a:pt x="119121" y="93765"/>
                      <a:pt x="107568" y="85938"/>
                      <a:pt x="94600" y="81432"/>
                    </a:cubicBezTo>
                    <a:close/>
                  </a:path>
                </a:pathLst>
              </a:custGeom>
              <a:solidFill>
                <a:srgbClr val="29BFFF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4" name="Forme libre 323">
                <a:extLst>
                  <a:ext uri="{FF2B5EF4-FFF2-40B4-BE49-F238E27FC236}">
                    <a16:creationId xmlns:a16="http://schemas.microsoft.com/office/drawing/2014/main" id="{EBF2A264-BB15-79EB-458F-10DCC2D53195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1967560" y="7911395"/>
                <a:ext cx="91246" cy="108862"/>
              </a:xfrm>
              <a:custGeom>
                <a:avLst/>
                <a:gdLst>
                  <a:gd name="connsiteX0" fmla="*/ 20102 w 91246"/>
                  <a:gd name="connsiteY0" fmla="*/ 46567 h 108862"/>
                  <a:gd name="connsiteX1" fmla="*/ 49338 w 91246"/>
                  <a:gd name="connsiteY1" fmla="*/ 5299 h 108862"/>
                  <a:gd name="connsiteX2" fmla="*/ 75981 w 91246"/>
                  <a:gd name="connsiteY2" fmla="*/ 46567 h 108862"/>
                  <a:gd name="connsiteX3" fmla="*/ 20102 w 91246"/>
                  <a:gd name="connsiteY3" fmla="*/ 46567 h 108862"/>
                  <a:gd name="connsiteX4" fmla="*/ 19866 w 91246"/>
                  <a:gd name="connsiteY4" fmla="*/ 51548 h 108862"/>
                  <a:gd name="connsiteX5" fmla="*/ 85648 w 91246"/>
                  <a:gd name="connsiteY5" fmla="*/ 51548 h 108862"/>
                  <a:gd name="connsiteX6" fmla="*/ 91542 w 91246"/>
                  <a:gd name="connsiteY6" fmla="*/ 46567 h 108862"/>
                  <a:gd name="connsiteX7" fmla="*/ 49338 w 91246"/>
                  <a:gd name="connsiteY7" fmla="*/ 81 h 108862"/>
                  <a:gd name="connsiteX8" fmla="*/ 296 w 91246"/>
                  <a:gd name="connsiteY8" fmla="*/ 54157 h 108862"/>
                  <a:gd name="connsiteX9" fmla="*/ 52167 w 91246"/>
                  <a:gd name="connsiteY9" fmla="*/ 108944 h 108862"/>
                  <a:gd name="connsiteX10" fmla="*/ 91542 w 91246"/>
                  <a:gd name="connsiteY10" fmla="*/ 78112 h 108862"/>
                  <a:gd name="connsiteX11" fmla="*/ 88477 w 91246"/>
                  <a:gd name="connsiteY11" fmla="*/ 75265 h 108862"/>
                  <a:gd name="connsiteX12" fmla="*/ 85412 w 91246"/>
                  <a:gd name="connsiteY12" fmla="*/ 78586 h 108862"/>
                  <a:gd name="connsiteX13" fmla="*/ 53582 w 91246"/>
                  <a:gd name="connsiteY13" fmla="*/ 103015 h 108862"/>
                  <a:gd name="connsiteX14" fmla="*/ 26939 w 91246"/>
                  <a:gd name="connsiteY14" fmla="*/ 87124 h 108862"/>
                  <a:gd name="connsiteX15" fmla="*/ 19866 w 91246"/>
                  <a:gd name="connsiteY15" fmla="*/ 51548 h 10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246" h="108862">
                    <a:moveTo>
                      <a:pt x="20102" y="46567"/>
                    </a:moveTo>
                    <a:cubicBezTo>
                      <a:pt x="21516" y="11229"/>
                      <a:pt x="41322" y="5299"/>
                      <a:pt x="49338" y="5299"/>
                    </a:cubicBezTo>
                    <a:cubicBezTo>
                      <a:pt x="73623" y="5299"/>
                      <a:pt x="75981" y="37318"/>
                      <a:pt x="75981" y="46567"/>
                    </a:cubicBezTo>
                    <a:lnTo>
                      <a:pt x="20102" y="46567"/>
                    </a:lnTo>
                    <a:close/>
                    <a:moveTo>
                      <a:pt x="19866" y="51548"/>
                    </a:moveTo>
                    <a:lnTo>
                      <a:pt x="85648" y="51548"/>
                    </a:lnTo>
                    <a:cubicBezTo>
                      <a:pt x="90835" y="51548"/>
                      <a:pt x="91542" y="51548"/>
                      <a:pt x="91542" y="46567"/>
                    </a:cubicBezTo>
                    <a:cubicBezTo>
                      <a:pt x="91542" y="23087"/>
                      <a:pt x="78810" y="81"/>
                      <a:pt x="49338" y="81"/>
                    </a:cubicBezTo>
                    <a:cubicBezTo>
                      <a:pt x="21988" y="81"/>
                      <a:pt x="296" y="24510"/>
                      <a:pt x="296" y="54157"/>
                    </a:cubicBezTo>
                    <a:cubicBezTo>
                      <a:pt x="296" y="85938"/>
                      <a:pt x="25053" y="108944"/>
                      <a:pt x="52167" y="108944"/>
                    </a:cubicBezTo>
                    <a:cubicBezTo>
                      <a:pt x="80932" y="108944"/>
                      <a:pt x="91542" y="82618"/>
                      <a:pt x="91542" y="78112"/>
                    </a:cubicBezTo>
                    <a:cubicBezTo>
                      <a:pt x="91542" y="75740"/>
                      <a:pt x="89656" y="75265"/>
                      <a:pt x="88477" y="75265"/>
                    </a:cubicBezTo>
                    <a:cubicBezTo>
                      <a:pt x="86355" y="75265"/>
                      <a:pt x="85884" y="76688"/>
                      <a:pt x="85412" y="78586"/>
                    </a:cubicBezTo>
                    <a:cubicBezTo>
                      <a:pt x="77160" y="103015"/>
                      <a:pt x="55940" y="103015"/>
                      <a:pt x="53582" y="103015"/>
                    </a:cubicBezTo>
                    <a:cubicBezTo>
                      <a:pt x="41793" y="103015"/>
                      <a:pt x="32362" y="95900"/>
                      <a:pt x="26939" y="87124"/>
                    </a:cubicBezTo>
                    <a:cubicBezTo>
                      <a:pt x="19866" y="75740"/>
                      <a:pt x="19866" y="60086"/>
                      <a:pt x="19866" y="51548"/>
                    </a:cubicBezTo>
                    <a:close/>
                  </a:path>
                </a:pathLst>
              </a:custGeom>
              <a:solidFill>
                <a:srgbClr val="29BFFF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5" name="Forme libre 324">
                <a:extLst>
                  <a:ext uri="{FF2B5EF4-FFF2-40B4-BE49-F238E27FC236}">
                    <a16:creationId xmlns:a16="http://schemas.microsoft.com/office/drawing/2014/main" id="{8DB27E04-60EB-9FF4-52C6-62018058FB37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12083573" y="7874066"/>
                <a:ext cx="111570" cy="8135"/>
              </a:xfrm>
              <a:custGeom>
                <a:avLst/>
                <a:gdLst>
                  <a:gd name="connsiteX0" fmla="*/ 105269 w 111570"/>
                  <a:gd name="connsiteY0" fmla="*/ 8212 h 8135"/>
                  <a:gd name="connsiteX1" fmla="*/ 111871 w 111570"/>
                  <a:gd name="connsiteY1" fmla="*/ 4228 h 8135"/>
                  <a:gd name="connsiteX2" fmla="*/ 105269 w 111570"/>
                  <a:gd name="connsiteY2" fmla="*/ 77 h 8135"/>
                  <a:gd name="connsiteX3" fmla="*/ 6902 w 111570"/>
                  <a:gd name="connsiteY3" fmla="*/ 77 h 8135"/>
                  <a:gd name="connsiteX4" fmla="*/ 301 w 111570"/>
                  <a:gd name="connsiteY4" fmla="*/ 4062 h 8135"/>
                  <a:gd name="connsiteX5" fmla="*/ 6902 w 111570"/>
                  <a:gd name="connsiteY5" fmla="*/ 8212 h 8135"/>
                  <a:gd name="connsiteX6" fmla="*/ 105269 w 111570"/>
                  <a:gd name="connsiteY6" fmla="*/ 8212 h 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570" h="8135">
                    <a:moveTo>
                      <a:pt x="105269" y="8212"/>
                    </a:moveTo>
                    <a:cubicBezTo>
                      <a:pt x="107910" y="8212"/>
                      <a:pt x="111871" y="8212"/>
                      <a:pt x="111871" y="4228"/>
                    </a:cubicBezTo>
                    <a:cubicBezTo>
                      <a:pt x="111871" y="77"/>
                      <a:pt x="108075" y="77"/>
                      <a:pt x="105269" y="77"/>
                    </a:cubicBezTo>
                    <a:lnTo>
                      <a:pt x="6902" y="77"/>
                    </a:lnTo>
                    <a:cubicBezTo>
                      <a:pt x="4262" y="77"/>
                      <a:pt x="301" y="77"/>
                      <a:pt x="301" y="4062"/>
                    </a:cubicBezTo>
                    <a:cubicBezTo>
                      <a:pt x="301" y="8212"/>
                      <a:pt x="4097" y="8212"/>
                      <a:pt x="6902" y="8212"/>
                    </a:cubicBezTo>
                    <a:lnTo>
                      <a:pt x="105269" y="821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6" name="Forme libre 325">
                <a:extLst>
                  <a:ext uri="{FF2B5EF4-FFF2-40B4-BE49-F238E27FC236}">
                    <a16:creationId xmlns:a16="http://schemas.microsoft.com/office/drawing/2014/main" id="{C2BC115B-D3C4-FBD3-DA54-CDD5697D9ECB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12231101" y="7809484"/>
                <a:ext cx="60076" cy="110238"/>
              </a:xfrm>
              <a:custGeom>
                <a:avLst/>
                <a:gdLst>
                  <a:gd name="connsiteX0" fmla="*/ 37607 w 60076"/>
                  <a:gd name="connsiteY0" fmla="*/ 4726 h 110238"/>
                  <a:gd name="connsiteX1" fmla="*/ 32656 w 60076"/>
                  <a:gd name="connsiteY1" fmla="*/ 77 h 110238"/>
                  <a:gd name="connsiteX2" fmla="*/ 307 w 60076"/>
                  <a:gd name="connsiteY2" fmla="*/ 10703 h 110238"/>
                  <a:gd name="connsiteX3" fmla="*/ 307 w 60076"/>
                  <a:gd name="connsiteY3" fmla="*/ 16679 h 110238"/>
                  <a:gd name="connsiteX4" fmla="*/ 24238 w 60076"/>
                  <a:gd name="connsiteY4" fmla="*/ 12031 h 110238"/>
                  <a:gd name="connsiteX5" fmla="*/ 24238 w 60076"/>
                  <a:gd name="connsiteY5" fmla="*/ 96702 h 110238"/>
                  <a:gd name="connsiteX6" fmla="*/ 7734 w 60076"/>
                  <a:gd name="connsiteY6" fmla="*/ 104339 h 110238"/>
                  <a:gd name="connsiteX7" fmla="*/ 1462 w 60076"/>
                  <a:gd name="connsiteY7" fmla="*/ 104339 h 110238"/>
                  <a:gd name="connsiteX8" fmla="*/ 1462 w 60076"/>
                  <a:gd name="connsiteY8" fmla="*/ 110316 h 110238"/>
                  <a:gd name="connsiteX9" fmla="*/ 30840 w 60076"/>
                  <a:gd name="connsiteY9" fmla="*/ 109652 h 110238"/>
                  <a:gd name="connsiteX10" fmla="*/ 60383 w 60076"/>
                  <a:gd name="connsiteY10" fmla="*/ 110316 h 110238"/>
                  <a:gd name="connsiteX11" fmla="*/ 60383 w 60076"/>
                  <a:gd name="connsiteY11" fmla="*/ 104339 h 110238"/>
                  <a:gd name="connsiteX12" fmla="*/ 54111 w 60076"/>
                  <a:gd name="connsiteY12" fmla="*/ 104339 h 110238"/>
                  <a:gd name="connsiteX13" fmla="*/ 37607 w 60076"/>
                  <a:gd name="connsiteY13" fmla="*/ 96702 h 110238"/>
                  <a:gd name="connsiteX14" fmla="*/ 37607 w 60076"/>
                  <a:gd name="connsiteY14" fmla="*/ 4726 h 11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0076" h="110238">
                    <a:moveTo>
                      <a:pt x="37607" y="4726"/>
                    </a:moveTo>
                    <a:cubicBezTo>
                      <a:pt x="37607" y="243"/>
                      <a:pt x="37277" y="77"/>
                      <a:pt x="32656" y="77"/>
                    </a:cubicBezTo>
                    <a:cubicBezTo>
                      <a:pt x="22093" y="10537"/>
                      <a:pt x="7074" y="10703"/>
                      <a:pt x="307" y="10703"/>
                    </a:cubicBezTo>
                    <a:lnTo>
                      <a:pt x="307" y="16679"/>
                    </a:lnTo>
                    <a:cubicBezTo>
                      <a:pt x="4268" y="16679"/>
                      <a:pt x="15161" y="16679"/>
                      <a:pt x="24238" y="12031"/>
                    </a:cubicBezTo>
                    <a:lnTo>
                      <a:pt x="24238" y="96702"/>
                    </a:lnTo>
                    <a:cubicBezTo>
                      <a:pt x="24238" y="102181"/>
                      <a:pt x="24238" y="104339"/>
                      <a:pt x="7734" y="104339"/>
                    </a:cubicBezTo>
                    <a:lnTo>
                      <a:pt x="1462" y="104339"/>
                    </a:lnTo>
                    <a:lnTo>
                      <a:pt x="1462" y="110316"/>
                    </a:lnTo>
                    <a:cubicBezTo>
                      <a:pt x="4433" y="110150"/>
                      <a:pt x="24733" y="109652"/>
                      <a:pt x="30840" y="109652"/>
                    </a:cubicBezTo>
                    <a:cubicBezTo>
                      <a:pt x="35957" y="109652"/>
                      <a:pt x="56752" y="110150"/>
                      <a:pt x="60383" y="110316"/>
                    </a:cubicBezTo>
                    <a:lnTo>
                      <a:pt x="60383" y="104339"/>
                    </a:lnTo>
                    <a:lnTo>
                      <a:pt x="54111" y="104339"/>
                    </a:lnTo>
                    <a:cubicBezTo>
                      <a:pt x="37607" y="104339"/>
                      <a:pt x="37607" y="102181"/>
                      <a:pt x="37607" y="96702"/>
                    </a:cubicBezTo>
                    <a:lnTo>
                      <a:pt x="37607" y="4726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7" name="Forme libre 326">
                <a:extLst>
                  <a:ext uri="{FF2B5EF4-FFF2-40B4-BE49-F238E27FC236}">
                    <a16:creationId xmlns:a16="http://schemas.microsoft.com/office/drawing/2014/main" id="{DDD3F6AE-C6C1-1EF9-C70D-2116A16C8D2F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12319804" y="7795206"/>
                <a:ext cx="70969" cy="166021"/>
              </a:xfrm>
              <a:custGeom>
                <a:avLst/>
                <a:gdLst>
                  <a:gd name="connsiteX0" fmla="*/ 70290 w 70969"/>
                  <a:gd name="connsiteY0" fmla="*/ 7382 h 166021"/>
                  <a:gd name="connsiteX1" fmla="*/ 71280 w 70969"/>
                  <a:gd name="connsiteY1" fmla="*/ 4228 h 166021"/>
                  <a:gd name="connsiteX2" fmla="*/ 67319 w 70969"/>
                  <a:gd name="connsiteY2" fmla="*/ 77 h 166021"/>
                  <a:gd name="connsiteX3" fmla="*/ 62863 w 70969"/>
                  <a:gd name="connsiteY3" fmla="*/ 4228 h 166021"/>
                  <a:gd name="connsiteX4" fmla="*/ 1301 w 70969"/>
                  <a:gd name="connsiteY4" fmla="*/ 158794 h 166021"/>
                  <a:gd name="connsiteX5" fmla="*/ 311 w 70969"/>
                  <a:gd name="connsiteY5" fmla="*/ 161948 h 166021"/>
                  <a:gd name="connsiteX6" fmla="*/ 4272 w 70969"/>
                  <a:gd name="connsiteY6" fmla="*/ 166099 h 166021"/>
                  <a:gd name="connsiteX7" fmla="*/ 8728 w 70969"/>
                  <a:gd name="connsiteY7" fmla="*/ 161948 h 166021"/>
                  <a:gd name="connsiteX8" fmla="*/ 70290 w 70969"/>
                  <a:gd name="connsiteY8" fmla="*/ 7382 h 16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9" h="166021">
                    <a:moveTo>
                      <a:pt x="70290" y="7382"/>
                    </a:moveTo>
                    <a:cubicBezTo>
                      <a:pt x="71280" y="5224"/>
                      <a:pt x="71280" y="4892"/>
                      <a:pt x="71280" y="4228"/>
                    </a:cubicBezTo>
                    <a:cubicBezTo>
                      <a:pt x="71280" y="1571"/>
                      <a:pt x="69135" y="77"/>
                      <a:pt x="67319" y="77"/>
                    </a:cubicBezTo>
                    <a:cubicBezTo>
                      <a:pt x="64513" y="77"/>
                      <a:pt x="63688" y="2070"/>
                      <a:pt x="62863" y="4228"/>
                    </a:cubicBezTo>
                    <a:lnTo>
                      <a:pt x="1301" y="158794"/>
                    </a:lnTo>
                    <a:cubicBezTo>
                      <a:pt x="311" y="160952"/>
                      <a:pt x="311" y="161284"/>
                      <a:pt x="311" y="161948"/>
                    </a:cubicBezTo>
                    <a:cubicBezTo>
                      <a:pt x="311" y="164605"/>
                      <a:pt x="2456" y="166099"/>
                      <a:pt x="4272" y="166099"/>
                    </a:cubicBezTo>
                    <a:cubicBezTo>
                      <a:pt x="7078" y="166099"/>
                      <a:pt x="7903" y="164107"/>
                      <a:pt x="8728" y="161948"/>
                    </a:cubicBezTo>
                    <a:lnTo>
                      <a:pt x="70290" y="7382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8" name="Forme libre 327">
                <a:extLst>
                  <a:ext uri="{FF2B5EF4-FFF2-40B4-BE49-F238E27FC236}">
                    <a16:creationId xmlns:a16="http://schemas.microsoft.com/office/drawing/2014/main" id="{8B2D01EA-82AE-F037-449C-48CC229077BE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12412612" y="7809484"/>
                <a:ext cx="75920" cy="113558"/>
              </a:xfrm>
              <a:custGeom>
                <a:avLst/>
                <a:gdLst>
                  <a:gd name="connsiteX0" fmla="*/ 36460 w 75920"/>
                  <a:gd name="connsiteY0" fmla="*/ 54864 h 113558"/>
                  <a:gd name="connsiteX1" fmla="*/ 58576 w 75920"/>
                  <a:gd name="connsiteY1" fmla="*/ 81594 h 113558"/>
                  <a:gd name="connsiteX2" fmla="*/ 37120 w 75920"/>
                  <a:gd name="connsiteY2" fmla="*/ 108323 h 113558"/>
                  <a:gd name="connsiteX3" fmla="*/ 9062 w 75920"/>
                  <a:gd name="connsiteY3" fmla="*/ 96702 h 113558"/>
                  <a:gd name="connsiteX4" fmla="*/ 18635 w 75920"/>
                  <a:gd name="connsiteY4" fmla="*/ 87405 h 113558"/>
                  <a:gd name="connsiteX5" fmla="*/ 9557 w 75920"/>
                  <a:gd name="connsiteY5" fmla="*/ 78273 h 113558"/>
                  <a:gd name="connsiteX6" fmla="*/ 315 w 75920"/>
                  <a:gd name="connsiteY6" fmla="*/ 87903 h 113558"/>
                  <a:gd name="connsiteX7" fmla="*/ 37450 w 75920"/>
                  <a:gd name="connsiteY7" fmla="*/ 113636 h 113558"/>
                  <a:gd name="connsiteX8" fmla="*/ 76236 w 75920"/>
                  <a:gd name="connsiteY8" fmla="*/ 81594 h 113558"/>
                  <a:gd name="connsiteX9" fmla="*/ 47518 w 75920"/>
                  <a:gd name="connsiteY9" fmla="*/ 51876 h 113558"/>
                  <a:gd name="connsiteX10" fmla="*/ 71119 w 75920"/>
                  <a:gd name="connsiteY10" fmla="*/ 22988 h 113558"/>
                  <a:gd name="connsiteX11" fmla="*/ 37780 w 75920"/>
                  <a:gd name="connsiteY11" fmla="*/ 77 h 113558"/>
                  <a:gd name="connsiteX12" fmla="*/ 5431 w 75920"/>
                  <a:gd name="connsiteY12" fmla="*/ 22324 h 113558"/>
                  <a:gd name="connsiteX13" fmla="*/ 14014 w 75920"/>
                  <a:gd name="connsiteY13" fmla="*/ 31123 h 113558"/>
                  <a:gd name="connsiteX14" fmla="*/ 22431 w 75920"/>
                  <a:gd name="connsiteY14" fmla="*/ 22656 h 113558"/>
                  <a:gd name="connsiteX15" fmla="*/ 14014 w 75920"/>
                  <a:gd name="connsiteY15" fmla="*/ 14023 h 113558"/>
                  <a:gd name="connsiteX16" fmla="*/ 37285 w 75920"/>
                  <a:gd name="connsiteY16" fmla="*/ 4892 h 113558"/>
                  <a:gd name="connsiteX17" fmla="*/ 55110 w 75920"/>
                  <a:gd name="connsiteY17" fmla="*/ 22988 h 113558"/>
                  <a:gd name="connsiteX18" fmla="*/ 48508 w 75920"/>
                  <a:gd name="connsiteY18" fmla="*/ 42745 h 113558"/>
                  <a:gd name="connsiteX19" fmla="*/ 30188 w 75920"/>
                  <a:gd name="connsiteY19" fmla="*/ 49884 h 113558"/>
                  <a:gd name="connsiteX20" fmla="*/ 24907 w 75920"/>
                  <a:gd name="connsiteY20" fmla="*/ 50382 h 113558"/>
                  <a:gd name="connsiteX21" fmla="*/ 23256 w 75920"/>
                  <a:gd name="connsiteY21" fmla="*/ 52540 h 113558"/>
                  <a:gd name="connsiteX22" fmla="*/ 27547 w 75920"/>
                  <a:gd name="connsiteY22" fmla="*/ 54864 h 113558"/>
                  <a:gd name="connsiteX23" fmla="*/ 36460 w 75920"/>
                  <a:gd name="connsiteY23" fmla="*/ 54864 h 11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5920" h="113558">
                    <a:moveTo>
                      <a:pt x="36460" y="54864"/>
                    </a:moveTo>
                    <a:cubicBezTo>
                      <a:pt x="49333" y="54864"/>
                      <a:pt x="58576" y="63830"/>
                      <a:pt x="58576" y="81594"/>
                    </a:cubicBezTo>
                    <a:cubicBezTo>
                      <a:pt x="58576" y="102181"/>
                      <a:pt x="46692" y="108323"/>
                      <a:pt x="37120" y="108323"/>
                    </a:cubicBezTo>
                    <a:cubicBezTo>
                      <a:pt x="30518" y="108323"/>
                      <a:pt x="15994" y="106497"/>
                      <a:pt x="9062" y="96702"/>
                    </a:cubicBezTo>
                    <a:cubicBezTo>
                      <a:pt x="16819" y="96370"/>
                      <a:pt x="18635" y="90891"/>
                      <a:pt x="18635" y="87405"/>
                    </a:cubicBezTo>
                    <a:cubicBezTo>
                      <a:pt x="18635" y="82092"/>
                      <a:pt x="14674" y="78273"/>
                      <a:pt x="9557" y="78273"/>
                    </a:cubicBezTo>
                    <a:cubicBezTo>
                      <a:pt x="4936" y="78273"/>
                      <a:pt x="315" y="81096"/>
                      <a:pt x="315" y="87903"/>
                    </a:cubicBezTo>
                    <a:cubicBezTo>
                      <a:pt x="315" y="103509"/>
                      <a:pt x="17480" y="113636"/>
                      <a:pt x="37450" y="113636"/>
                    </a:cubicBezTo>
                    <a:cubicBezTo>
                      <a:pt x="60391" y="113636"/>
                      <a:pt x="76236" y="98196"/>
                      <a:pt x="76236" y="81594"/>
                    </a:cubicBezTo>
                    <a:cubicBezTo>
                      <a:pt x="76236" y="68644"/>
                      <a:pt x="65673" y="55694"/>
                      <a:pt x="47518" y="51876"/>
                    </a:cubicBezTo>
                    <a:cubicBezTo>
                      <a:pt x="64847" y="45567"/>
                      <a:pt x="71119" y="33116"/>
                      <a:pt x="71119" y="22988"/>
                    </a:cubicBezTo>
                    <a:cubicBezTo>
                      <a:pt x="71119" y="9873"/>
                      <a:pt x="56100" y="77"/>
                      <a:pt x="37780" y="77"/>
                    </a:cubicBezTo>
                    <a:cubicBezTo>
                      <a:pt x="19460" y="77"/>
                      <a:pt x="5431" y="9042"/>
                      <a:pt x="5431" y="22324"/>
                    </a:cubicBezTo>
                    <a:cubicBezTo>
                      <a:pt x="5431" y="27969"/>
                      <a:pt x="9062" y="31123"/>
                      <a:pt x="14014" y="31123"/>
                    </a:cubicBezTo>
                    <a:cubicBezTo>
                      <a:pt x="19130" y="31123"/>
                      <a:pt x="22431" y="27305"/>
                      <a:pt x="22431" y="22656"/>
                    </a:cubicBezTo>
                    <a:cubicBezTo>
                      <a:pt x="22431" y="17842"/>
                      <a:pt x="19130" y="14355"/>
                      <a:pt x="14014" y="14023"/>
                    </a:cubicBezTo>
                    <a:cubicBezTo>
                      <a:pt x="19790" y="6718"/>
                      <a:pt x="31178" y="4892"/>
                      <a:pt x="37285" y="4892"/>
                    </a:cubicBezTo>
                    <a:cubicBezTo>
                      <a:pt x="44712" y="4892"/>
                      <a:pt x="55110" y="8544"/>
                      <a:pt x="55110" y="22988"/>
                    </a:cubicBezTo>
                    <a:cubicBezTo>
                      <a:pt x="55110" y="29961"/>
                      <a:pt x="52799" y="37598"/>
                      <a:pt x="48508" y="42745"/>
                    </a:cubicBezTo>
                    <a:cubicBezTo>
                      <a:pt x="43061" y="49054"/>
                      <a:pt x="38440" y="49386"/>
                      <a:pt x="30188" y="49884"/>
                    </a:cubicBezTo>
                    <a:cubicBezTo>
                      <a:pt x="26062" y="50216"/>
                      <a:pt x="25732" y="50216"/>
                      <a:pt x="24907" y="50382"/>
                    </a:cubicBezTo>
                    <a:cubicBezTo>
                      <a:pt x="24576" y="50382"/>
                      <a:pt x="23256" y="50714"/>
                      <a:pt x="23256" y="52540"/>
                    </a:cubicBezTo>
                    <a:cubicBezTo>
                      <a:pt x="23256" y="54864"/>
                      <a:pt x="24741" y="54864"/>
                      <a:pt x="27547" y="54864"/>
                    </a:cubicBezTo>
                    <a:lnTo>
                      <a:pt x="36460" y="54864"/>
                    </a:lnTo>
                    <a:close/>
                  </a:path>
                </a:pathLst>
              </a:custGeom>
              <a:solidFill>
                <a:srgbClr val="000000"/>
              </a:solidFill>
              <a:ln w="23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986CAD8E-DBD1-CD2D-9664-83749A7D2B9C}"/>
              </a:ext>
            </a:extLst>
          </p:cNvPr>
          <p:cNvSpPr/>
          <p:nvPr/>
        </p:nvSpPr>
        <p:spPr bwMode="auto">
          <a:xfrm>
            <a:off x="4884820" y="6015228"/>
            <a:ext cx="2513307" cy="1165400"/>
          </a:xfrm>
          <a:prstGeom prst="rect">
            <a:avLst/>
          </a:prstGeom>
          <a:solidFill>
            <a:srgbClr val="FF0000">
              <a:alpha val="9646"/>
            </a:srgbClr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grpSp>
        <p:nvGrpSpPr>
          <p:cNvPr id="336" name="Groupe 33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red{\text{Nu}} &#10;$&#10;&#10;&#10;\end{document}&#10;" title="IguanaTex Vector Display">
            <a:extLst>
              <a:ext uri="{FF2B5EF4-FFF2-40B4-BE49-F238E27FC236}">
                <a16:creationId xmlns:a16="http://schemas.microsoft.com/office/drawing/2014/main" id="{1693BA7F-0C7A-4AB5-B6EA-AF6D1C779711}"/>
              </a:ext>
            </a:extLst>
          </p:cNvPr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4457699" y="6388100"/>
            <a:ext cx="292556" cy="166553"/>
            <a:chOff x="6055866" y="7532269"/>
            <a:chExt cx="259109" cy="141006"/>
          </a:xfrm>
        </p:grpSpPr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7C3671B2-1ED3-C25C-1F19-84A9C32DF0F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055866" y="7532269"/>
              <a:ext cx="141351" cy="138772"/>
            </a:xfrm>
            <a:custGeom>
              <a:avLst/>
              <a:gdLst>
                <a:gd name="connsiteX0" fmla="*/ 41261 w 141351"/>
                <a:gd name="connsiteY0" fmla="*/ 2704 h 138772"/>
                <a:gd name="connsiteX1" fmla="*/ 35259 w 141351"/>
                <a:gd name="connsiteY1" fmla="*/ 63 h 138772"/>
                <a:gd name="connsiteX2" fmla="*/ 77 w 141351"/>
                <a:gd name="connsiteY2" fmla="*/ 63 h 138772"/>
                <a:gd name="connsiteX3" fmla="*/ 77 w 141351"/>
                <a:gd name="connsiteY3" fmla="*/ 6361 h 138772"/>
                <a:gd name="connsiteX4" fmla="*/ 6078 w 141351"/>
                <a:gd name="connsiteY4" fmla="*/ 6361 h 138772"/>
                <a:gd name="connsiteX5" fmla="*/ 16426 w 141351"/>
                <a:gd name="connsiteY5" fmla="*/ 6768 h 138772"/>
                <a:gd name="connsiteX6" fmla="*/ 21393 w 141351"/>
                <a:gd name="connsiteY6" fmla="*/ 11441 h 138772"/>
                <a:gd name="connsiteX7" fmla="*/ 21393 w 141351"/>
                <a:gd name="connsiteY7" fmla="*/ 117501 h 138772"/>
                <a:gd name="connsiteX8" fmla="*/ 77 w 141351"/>
                <a:gd name="connsiteY8" fmla="*/ 132537 h 138772"/>
                <a:gd name="connsiteX9" fmla="*/ 77 w 141351"/>
                <a:gd name="connsiteY9" fmla="*/ 138835 h 138772"/>
                <a:gd name="connsiteX10" fmla="*/ 24291 w 141351"/>
                <a:gd name="connsiteY10" fmla="*/ 138226 h 138772"/>
                <a:gd name="connsiteX11" fmla="*/ 48504 w 141351"/>
                <a:gd name="connsiteY11" fmla="*/ 138835 h 138772"/>
                <a:gd name="connsiteX12" fmla="*/ 48504 w 141351"/>
                <a:gd name="connsiteY12" fmla="*/ 132537 h 138772"/>
                <a:gd name="connsiteX13" fmla="*/ 27188 w 141351"/>
                <a:gd name="connsiteY13" fmla="*/ 117501 h 138772"/>
                <a:gd name="connsiteX14" fmla="*/ 27188 w 141351"/>
                <a:gd name="connsiteY14" fmla="*/ 11847 h 138772"/>
                <a:gd name="connsiteX15" fmla="*/ 29258 w 141351"/>
                <a:gd name="connsiteY15" fmla="*/ 14285 h 138772"/>
                <a:gd name="connsiteX16" fmla="*/ 113696 w 141351"/>
                <a:gd name="connsiteY16" fmla="*/ 136194 h 138772"/>
                <a:gd name="connsiteX17" fmla="*/ 117214 w 141351"/>
                <a:gd name="connsiteY17" fmla="*/ 138835 h 138772"/>
                <a:gd name="connsiteX18" fmla="*/ 120111 w 141351"/>
                <a:gd name="connsiteY18" fmla="*/ 133553 h 138772"/>
                <a:gd name="connsiteX19" fmla="*/ 120111 w 141351"/>
                <a:gd name="connsiteY19" fmla="*/ 21397 h 138772"/>
                <a:gd name="connsiteX20" fmla="*/ 141428 w 141351"/>
                <a:gd name="connsiteY20" fmla="*/ 6361 h 138772"/>
                <a:gd name="connsiteX21" fmla="*/ 141428 w 141351"/>
                <a:gd name="connsiteY21" fmla="*/ 63 h 138772"/>
                <a:gd name="connsiteX22" fmla="*/ 117214 w 141351"/>
                <a:gd name="connsiteY22" fmla="*/ 672 h 138772"/>
                <a:gd name="connsiteX23" fmla="*/ 93000 w 141351"/>
                <a:gd name="connsiteY23" fmla="*/ 63 h 138772"/>
                <a:gd name="connsiteX24" fmla="*/ 93000 w 141351"/>
                <a:gd name="connsiteY24" fmla="*/ 6361 h 138772"/>
                <a:gd name="connsiteX25" fmla="*/ 114317 w 141351"/>
                <a:gd name="connsiteY25" fmla="*/ 21397 h 138772"/>
                <a:gd name="connsiteX26" fmla="*/ 114317 w 141351"/>
                <a:gd name="connsiteY26" fmla="*/ 108155 h 138772"/>
                <a:gd name="connsiteX27" fmla="*/ 41261 w 141351"/>
                <a:gd name="connsiteY27" fmla="*/ 2704 h 13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1351" h="138772">
                  <a:moveTo>
                    <a:pt x="41261" y="2704"/>
                  </a:moveTo>
                  <a:cubicBezTo>
                    <a:pt x="39398" y="266"/>
                    <a:pt x="39191" y="63"/>
                    <a:pt x="35259" y="63"/>
                  </a:cubicBezTo>
                  <a:lnTo>
                    <a:pt x="77" y="63"/>
                  </a:lnTo>
                  <a:lnTo>
                    <a:pt x="77" y="6361"/>
                  </a:lnTo>
                  <a:lnTo>
                    <a:pt x="6078" y="6361"/>
                  </a:lnTo>
                  <a:cubicBezTo>
                    <a:pt x="9183" y="6361"/>
                    <a:pt x="13322" y="6565"/>
                    <a:pt x="16426" y="6768"/>
                  </a:cubicBezTo>
                  <a:cubicBezTo>
                    <a:pt x="21186" y="7377"/>
                    <a:pt x="21393" y="7580"/>
                    <a:pt x="21393" y="11441"/>
                  </a:cubicBezTo>
                  <a:lnTo>
                    <a:pt x="21393" y="117501"/>
                  </a:lnTo>
                  <a:cubicBezTo>
                    <a:pt x="21393" y="122987"/>
                    <a:pt x="21393" y="132537"/>
                    <a:pt x="77" y="132537"/>
                  </a:cubicBezTo>
                  <a:lnTo>
                    <a:pt x="77" y="138835"/>
                  </a:lnTo>
                  <a:cubicBezTo>
                    <a:pt x="7320" y="138632"/>
                    <a:pt x="17461" y="138226"/>
                    <a:pt x="24291" y="138226"/>
                  </a:cubicBezTo>
                  <a:cubicBezTo>
                    <a:pt x="31120" y="138226"/>
                    <a:pt x="41261" y="138632"/>
                    <a:pt x="48504" y="138835"/>
                  </a:cubicBezTo>
                  <a:lnTo>
                    <a:pt x="48504" y="132537"/>
                  </a:lnTo>
                  <a:cubicBezTo>
                    <a:pt x="27188" y="132537"/>
                    <a:pt x="27188" y="122987"/>
                    <a:pt x="27188" y="117501"/>
                  </a:cubicBezTo>
                  <a:lnTo>
                    <a:pt x="27188" y="11847"/>
                  </a:lnTo>
                  <a:cubicBezTo>
                    <a:pt x="28223" y="12863"/>
                    <a:pt x="28430" y="13066"/>
                    <a:pt x="29258" y="14285"/>
                  </a:cubicBezTo>
                  <a:lnTo>
                    <a:pt x="113696" y="136194"/>
                  </a:lnTo>
                  <a:cubicBezTo>
                    <a:pt x="115558" y="138632"/>
                    <a:pt x="115765" y="138835"/>
                    <a:pt x="117214" y="138835"/>
                  </a:cubicBezTo>
                  <a:cubicBezTo>
                    <a:pt x="120111" y="138835"/>
                    <a:pt x="120111" y="137413"/>
                    <a:pt x="120111" y="133553"/>
                  </a:cubicBezTo>
                  <a:lnTo>
                    <a:pt x="120111" y="21397"/>
                  </a:lnTo>
                  <a:cubicBezTo>
                    <a:pt x="120111" y="15911"/>
                    <a:pt x="120111" y="6361"/>
                    <a:pt x="141428" y="6361"/>
                  </a:cubicBezTo>
                  <a:lnTo>
                    <a:pt x="141428" y="63"/>
                  </a:lnTo>
                  <a:cubicBezTo>
                    <a:pt x="134184" y="266"/>
                    <a:pt x="124044" y="672"/>
                    <a:pt x="117214" y="672"/>
                  </a:cubicBezTo>
                  <a:cubicBezTo>
                    <a:pt x="110384" y="672"/>
                    <a:pt x="100244" y="266"/>
                    <a:pt x="93000" y="63"/>
                  </a:cubicBezTo>
                  <a:lnTo>
                    <a:pt x="93000" y="6361"/>
                  </a:lnTo>
                  <a:cubicBezTo>
                    <a:pt x="114317" y="6361"/>
                    <a:pt x="114317" y="15911"/>
                    <a:pt x="114317" y="21397"/>
                  </a:cubicBezTo>
                  <a:lnTo>
                    <a:pt x="114317" y="108155"/>
                  </a:lnTo>
                  <a:lnTo>
                    <a:pt x="41261" y="2704"/>
                  </a:lnTo>
                  <a:close/>
                </a:path>
              </a:pathLst>
            </a:custGeom>
            <a:solidFill>
              <a:srgbClr val="FF1A1A"/>
            </a:solidFill>
            <a:ln w="20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62781D76-2818-A6AB-E8DD-76725511527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210877" y="7581235"/>
              <a:ext cx="104098" cy="92040"/>
            </a:xfrm>
            <a:custGeom>
              <a:avLst/>
              <a:gdLst>
                <a:gd name="connsiteX0" fmla="*/ 74381 w 104098"/>
                <a:gd name="connsiteY0" fmla="*/ 73817 h 92040"/>
                <a:gd name="connsiteX1" fmla="*/ 74381 w 104098"/>
                <a:gd name="connsiteY1" fmla="*/ 92104 h 92040"/>
                <a:gd name="connsiteX2" fmla="*/ 104183 w 104098"/>
                <a:gd name="connsiteY2" fmla="*/ 89869 h 92040"/>
                <a:gd name="connsiteX3" fmla="*/ 104183 w 104098"/>
                <a:gd name="connsiteY3" fmla="*/ 83570 h 92040"/>
                <a:gd name="connsiteX4" fmla="*/ 88041 w 104098"/>
                <a:gd name="connsiteY4" fmla="*/ 72192 h 92040"/>
                <a:gd name="connsiteX5" fmla="*/ 88041 w 104098"/>
                <a:gd name="connsiteY5" fmla="*/ 63 h 92040"/>
                <a:gd name="connsiteX6" fmla="*/ 57618 w 104098"/>
                <a:gd name="connsiteY6" fmla="*/ 2298 h 92040"/>
                <a:gd name="connsiteX7" fmla="*/ 57618 w 104098"/>
                <a:gd name="connsiteY7" fmla="*/ 8596 h 92040"/>
                <a:gd name="connsiteX8" fmla="*/ 73761 w 104098"/>
                <a:gd name="connsiteY8" fmla="*/ 19975 h 92040"/>
                <a:gd name="connsiteX9" fmla="*/ 73761 w 104098"/>
                <a:gd name="connsiteY9" fmla="*/ 56141 h 92040"/>
                <a:gd name="connsiteX10" fmla="*/ 48719 w 104098"/>
                <a:gd name="connsiteY10" fmla="*/ 87634 h 92040"/>
                <a:gd name="connsiteX11" fmla="*/ 30507 w 104098"/>
                <a:gd name="connsiteY11" fmla="*/ 67519 h 92040"/>
                <a:gd name="connsiteX12" fmla="*/ 30507 w 104098"/>
                <a:gd name="connsiteY12" fmla="*/ 63 h 92040"/>
                <a:gd name="connsiteX13" fmla="*/ 84 w 104098"/>
                <a:gd name="connsiteY13" fmla="*/ 2298 h 92040"/>
                <a:gd name="connsiteX14" fmla="*/ 84 w 104098"/>
                <a:gd name="connsiteY14" fmla="*/ 8596 h 92040"/>
                <a:gd name="connsiteX15" fmla="*/ 16227 w 104098"/>
                <a:gd name="connsiteY15" fmla="*/ 27289 h 92040"/>
                <a:gd name="connsiteX16" fmla="*/ 16227 w 104098"/>
                <a:gd name="connsiteY16" fmla="*/ 57766 h 92040"/>
                <a:gd name="connsiteX17" fmla="*/ 47684 w 104098"/>
                <a:gd name="connsiteY17" fmla="*/ 92104 h 92040"/>
                <a:gd name="connsiteX18" fmla="*/ 74381 w 104098"/>
                <a:gd name="connsiteY18" fmla="*/ 73817 h 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098" h="92040">
                  <a:moveTo>
                    <a:pt x="74381" y="73817"/>
                  </a:moveTo>
                  <a:lnTo>
                    <a:pt x="74381" y="92104"/>
                  </a:lnTo>
                  <a:lnTo>
                    <a:pt x="104183" y="89869"/>
                  </a:lnTo>
                  <a:lnTo>
                    <a:pt x="104183" y="83570"/>
                  </a:lnTo>
                  <a:cubicBezTo>
                    <a:pt x="89696" y="83570"/>
                    <a:pt x="88041" y="82148"/>
                    <a:pt x="88041" y="72192"/>
                  </a:cubicBezTo>
                  <a:lnTo>
                    <a:pt x="88041" y="63"/>
                  </a:lnTo>
                  <a:lnTo>
                    <a:pt x="57618" y="2298"/>
                  </a:lnTo>
                  <a:lnTo>
                    <a:pt x="57618" y="8596"/>
                  </a:lnTo>
                  <a:cubicBezTo>
                    <a:pt x="72105" y="8596"/>
                    <a:pt x="73761" y="10019"/>
                    <a:pt x="73761" y="19975"/>
                  </a:cubicBezTo>
                  <a:lnTo>
                    <a:pt x="73761" y="56141"/>
                  </a:lnTo>
                  <a:cubicBezTo>
                    <a:pt x="73761" y="73817"/>
                    <a:pt x="63827" y="87634"/>
                    <a:pt x="48719" y="87634"/>
                  </a:cubicBezTo>
                  <a:cubicBezTo>
                    <a:pt x="31335" y="87634"/>
                    <a:pt x="30507" y="78084"/>
                    <a:pt x="30507" y="67519"/>
                  </a:cubicBezTo>
                  <a:lnTo>
                    <a:pt x="30507" y="63"/>
                  </a:lnTo>
                  <a:lnTo>
                    <a:pt x="84" y="2298"/>
                  </a:lnTo>
                  <a:lnTo>
                    <a:pt x="84" y="8596"/>
                  </a:lnTo>
                  <a:cubicBezTo>
                    <a:pt x="16227" y="8596"/>
                    <a:pt x="16227" y="9206"/>
                    <a:pt x="16227" y="27289"/>
                  </a:cubicBezTo>
                  <a:lnTo>
                    <a:pt x="16227" y="57766"/>
                  </a:lnTo>
                  <a:cubicBezTo>
                    <a:pt x="16227" y="73614"/>
                    <a:pt x="16227" y="92104"/>
                    <a:pt x="47684" y="92104"/>
                  </a:cubicBezTo>
                  <a:cubicBezTo>
                    <a:pt x="59274" y="92104"/>
                    <a:pt x="68380" y="86415"/>
                    <a:pt x="74381" y="73817"/>
                  </a:cubicBezTo>
                  <a:close/>
                </a:path>
              </a:pathLst>
            </a:custGeom>
            <a:solidFill>
              <a:srgbClr val="FF1A1A"/>
            </a:solidFill>
            <a:ln w="20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4748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9" grpId="0"/>
      <p:bldP spid="44" grpId="0" animBg="1"/>
      <p:bldP spid="91" grpId="0"/>
      <p:bldP spid="9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D0B2D-D067-8F44-D6E7-57504787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Extensions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595195-438F-A7CF-DF2C-E4C26D5A433F}"/>
              </a:ext>
            </a:extLst>
          </p:cNvPr>
          <p:cNvSpPr txBox="1"/>
          <p:nvPr/>
        </p:nvSpPr>
        <p:spPr>
          <a:xfrm>
            <a:off x="971420" y="1672016"/>
            <a:ext cx="61137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Régimes à vagues, turbulence</a:t>
            </a:r>
            <a:br>
              <a:rPr lang="fr-FR" sz="2000"/>
            </a:br>
            <a:br>
              <a:rPr lang="fr-FR" sz="2000"/>
            </a:br>
            <a:br>
              <a:rPr lang="fr-FR" sz="2000"/>
            </a:br>
            <a:br>
              <a:rPr lang="fr-FR" sz="2000"/>
            </a:br>
            <a:br>
              <a:rPr lang="fr-FR" sz="2000"/>
            </a:br>
            <a:br>
              <a:rPr lang="fr-FR" sz="2000"/>
            </a:br>
            <a:endParaRPr lang="fr-FR" sz="2000"/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Tube horizontal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Prise en compte de la convection forcée vapeur </a:t>
            </a:r>
            <a:br>
              <a:rPr lang="fr-FR" sz="2000"/>
            </a:br>
            <a:r>
              <a:rPr lang="fr-FR" sz="2000"/>
              <a:t>	(cisaille le liquide)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Gaz incondensable (genre air dans air humide)</a:t>
            </a:r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Mélange d’espèces</a:t>
            </a:r>
            <a:br>
              <a:rPr lang="fr-FR" sz="2000"/>
            </a:br>
            <a:endParaRPr lang="fr-FR" sz="2000"/>
          </a:p>
          <a:p>
            <a:pPr marL="342900" indent="-342900" algn="l">
              <a:buFont typeface="Wingdings" pitchFamily="2" charset="2"/>
              <a:buChar char="ü"/>
            </a:pPr>
            <a:r>
              <a:rPr lang="fr-FR" sz="2000"/>
              <a:t>Banc de tubes horizontaux …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FACB961-9B39-1EBF-D56A-C920B14615C2}"/>
              </a:ext>
            </a:extLst>
          </p:cNvPr>
          <p:cNvGrpSpPr/>
          <p:nvPr/>
        </p:nvGrpSpPr>
        <p:grpSpPr>
          <a:xfrm>
            <a:off x="6040721" y="1483279"/>
            <a:ext cx="2088848" cy="2301850"/>
            <a:chOff x="6040721" y="1483279"/>
            <a:chExt cx="2088848" cy="2301850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BBF39DFD-EC8E-D84E-43E5-E9E58AC3BE43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>
              <a:off x="6040721" y="1483279"/>
              <a:ext cx="1908830" cy="2301850"/>
              <a:chOff x="6040721" y="1483279"/>
              <a:chExt cx="1908830" cy="2301850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03944790-3250-445E-41AB-637DF3025C57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5"/>
                </p:custDataLst>
              </p:nvPr>
            </p:nvGrpSpPr>
            <p:grpSpPr>
              <a:xfrm>
                <a:off x="6527800" y="1536700"/>
                <a:ext cx="223578" cy="167684"/>
                <a:chOff x="10766196" y="2797046"/>
                <a:chExt cx="215888" cy="156106"/>
              </a:xfrm>
            </p:grpSpPr>
            <p:sp>
              <p:nvSpPr>
                <p:cNvPr id="21" name="Forme libre 20">
                  <a:extLst>
                    <a:ext uri="{FF2B5EF4-FFF2-40B4-BE49-F238E27FC236}">
                      <a16:creationId xmlns:a16="http://schemas.microsoft.com/office/drawing/2014/main" id="{400453B3-2B4C-4820-76FF-EE0949F848C7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0766196" y="2797046"/>
                  <a:ext cx="126220" cy="125664"/>
                </a:xfrm>
                <a:custGeom>
                  <a:avLst/>
                  <a:gdLst>
                    <a:gd name="connsiteX0" fmla="*/ 75032 w 126220"/>
                    <a:gd name="connsiteY0" fmla="*/ 13068 h 125664"/>
                    <a:gd name="connsiteX1" fmla="*/ 79301 w 126220"/>
                    <a:gd name="connsiteY1" fmla="*/ 6200 h 125664"/>
                    <a:gd name="connsiteX2" fmla="*/ 90995 w 126220"/>
                    <a:gd name="connsiteY2" fmla="*/ 5829 h 125664"/>
                    <a:gd name="connsiteX3" fmla="*/ 118095 w 126220"/>
                    <a:gd name="connsiteY3" fmla="*/ 21050 h 125664"/>
                    <a:gd name="connsiteX4" fmla="*/ 116610 w 126220"/>
                    <a:gd name="connsiteY4" fmla="*/ 35899 h 125664"/>
                    <a:gd name="connsiteX5" fmla="*/ 116053 w 126220"/>
                    <a:gd name="connsiteY5" fmla="*/ 39426 h 125664"/>
                    <a:gd name="connsiteX6" fmla="*/ 118281 w 126220"/>
                    <a:gd name="connsiteY6" fmla="*/ 41839 h 125664"/>
                    <a:gd name="connsiteX7" fmla="*/ 121065 w 126220"/>
                    <a:gd name="connsiteY7" fmla="*/ 37570 h 125664"/>
                    <a:gd name="connsiteX8" fmla="*/ 126077 w 126220"/>
                    <a:gd name="connsiteY8" fmla="*/ 5272 h 125664"/>
                    <a:gd name="connsiteX9" fmla="*/ 126448 w 126220"/>
                    <a:gd name="connsiteY9" fmla="*/ 2117 h 125664"/>
                    <a:gd name="connsiteX10" fmla="*/ 121436 w 126220"/>
                    <a:gd name="connsiteY10" fmla="*/ 75 h 125664"/>
                    <a:gd name="connsiteX11" fmla="*/ 18418 w 126220"/>
                    <a:gd name="connsiteY11" fmla="*/ 75 h 125664"/>
                    <a:gd name="connsiteX12" fmla="*/ 12478 w 126220"/>
                    <a:gd name="connsiteY12" fmla="*/ 3787 h 125664"/>
                    <a:gd name="connsiteX13" fmla="*/ 1341 w 126220"/>
                    <a:gd name="connsiteY13" fmla="*/ 36456 h 125664"/>
                    <a:gd name="connsiteX14" fmla="*/ 227 w 126220"/>
                    <a:gd name="connsiteY14" fmla="*/ 39797 h 125664"/>
                    <a:gd name="connsiteX15" fmla="*/ 2455 w 126220"/>
                    <a:gd name="connsiteY15" fmla="*/ 41839 h 125664"/>
                    <a:gd name="connsiteX16" fmla="*/ 5610 w 126220"/>
                    <a:gd name="connsiteY16" fmla="*/ 37941 h 125664"/>
                    <a:gd name="connsiteX17" fmla="*/ 47931 w 126220"/>
                    <a:gd name="connsiteY17" fmla="*/ 5829 h 125664"/>
                    <a:gd name="connsiteX18" fmla="*/ 55170 w 126220"/>
                    <a:gd name="connsiteY18" fmla="*/ 5829 h 125664"/>
                    <a:gd name="connsiteX19" fmla="*/ 60368 w 126220"/>
                    <a:gd name="connsiteY19" fmla="*/ 8056 h 125664"/>
                    <a:gd name="connsiteX20" fmla="*/ 59625 w 126220"/>
                    <a:gd name="connsiteY20" fmla="*/ 11954 h 125664"/>
                    <a:gd name="connsiteX21" fmla="*/ 34752 w 126220"/>
                    <a:gd name="connsiteY21" fmla="*/ 111075 h 125664"/>
                    <a:gd name="connsiteX22" fmla="*/ 12664 w 126220"/>
                    <a:gd name="connsiteY22" fmla="*/ 119985 h 125664"/>
                    <a:gd name="connsiteX23" fmla="*/ 4868 w 126220"/>
                    <a:gd name="connsiteY23" fmla="*/ 123511 h 125664"/>
                    <a:gd name="connsiteX24" fmla="*/ 8023 w 126220"/>
                    <a:gd name="connsiteY24" fmla="*/ 125739 h 125664"/>
                    <a:gd name="connsiteX25" fmla="*/ 23244 w 126220"/>
                    <a:gd name="connsiteY25" fmla="*/ 125368 h 125664"/>
                    <a:gd name="connsiteX26" fmla="*/ 39022 w 126220"/>
                    <a:gd name="connsiteY26" fmla="*/ 125182 h 125664"/>
                    <a:gd name="connsiteX27" fmla="*/ 54428 w 126220"/>
                    <a:gd name="connsiteY27" fmla="*/ 125368 h 125664"/>
                    <a:gd name="connsiteX28" fmla="*/ 70577 w 126220"/>
                    <a:gd name="connsiteY28" fmla="*/ 125739 h 125664"/>
                    <a:gd name="connsiteX29" fmla="*/ 74660 w 126220"/>
                    <a:gd name="connsiteY29" fmla="*/ 122026 h 125664"/>
                    <a:gd name="connsiteX30" fmla="*/ 68349 w 126220"/>
                    <a:gd name="connsiteY30" fmla="*/ 119985 h 125664"/>
                    <a:gd name="connsiteX31" fmla="*/ 56470 w 126220"/>
                    <a:gd name="connsiteY31" fmla="*/ 119613 h 125664"/>
                    <a:gd name="connsiteX32" fmla="*/ 49602 w 126220"/>
                    <a:gd name="connsiteY32" fmla="*/ 115530 h 125664"/>
                    <a:gd name="connsiteX33" fmla="*/ 50344 w 126220"/>
                    <a:gd name="connsiteY33" fmla="*/ 111632 h 125664"/>
                    <a:gd name="connsiteX34" fmla="*/ 75032 w 126220"/>
                    <a:gd name="connsiteY34" fmla="*/ 13068 h 125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6220" h="125664">
                      <a:moveTo>
                        <a:pt x="75032" y="13068"/>
                      </a:moveTo>
                      <a:cubicBezTo>
                        <a:pt x="76331" y="7871"/>
                        <a:pt x="77073" y="6757"/>
                        <a:pt x="79301" y="6200"/>
                      </a:cubicBezTo>
                      <a:cubicBezTo>
                        <a:pt x="80972" y="5829"/>
                        <a:pt x="87097" y="5829"/>
                        <a:pt x="90995" y="5829"/>
                      </a:cubicBezTo>
                      <a:cubicBezTo>
                        <a:pt x="109742" y="5829"/>
                        <a:pt x="118095" y="6571"/>
                        <a:pt x="118095" y="21050"/>
                      </a:cubicBezTo>
                      <a:cubicBezTo>
                        <a:pt x="118095" y="23834"/>
                        <a:pt x="117353" y="31073"/>
                        <a:pt x="116610" y="35899"/>
                      </a:cubicBezTo>
                      <a:cubicBezTo>
                        <a:pt x="116425" y="36642"/>
                        <a:pt x="116053" y="38869"/>
                        <a:pt x="116053" y="39426"/>
                      </a:cubicBezTo>
                      <a:cubicBezTo>
                        <a:pt x="116053" y="40540"/>
                        <a:pt x="116610" y="41839"/>
                        <a:pt x="118281" y="41839"/>
                      </a:cubicBezTo>
                      <a:cubicBezTo>
                        <a:pt x="120323" y="41839"/>
                        <a:pt x="120694" y="40354"/>
                        <a:pt x="121065" y="37570"/>
                      </a:cubicBezTo>
                      <a:lnTo>
                        <a:pt x="126077" y="5272"/>
                      </a:lnTo>
                      <a:cubicBezTo>
                        <a:pt x="126263" y="4530"/>
                        <a:pt x="126448" y="2673"/>
                        <a:pt x="126448" y="2117"/>
                      </a:cubicBezTo>
                      <a:cubicBezTo>
                        <a:pt x="126448" y="75"/>
                        <a:pt x="124592" y="75"/>
                        <a:pt x="121436" y="75"/>
                      </a:cubicBezTo>
                      <a:lnTo>
                        <a:pt x="18418" y="75"/>
                      </a:lnTo>
                      <a:cubicBezTo>
                        <a:pt x="13963" y="75"/>
                        <a:pt x="13777" y="260"/>
                        <a:pt x="12478" y="3787"/>
                      </a:cubicBezTo>
                      <a:lnTo>
                        <a:pt x="1341" y="36456"/>
                      </a:lnTo>
                      <a:cubicBezTo>
                        <a:pt x="1155" y="36827"/>
                        <a:pt x="227" y="39426"/>
                        <a:pt x="227" y="39797"/>
                      </a:cubicBezTo>
                      <a:cubicBezTo>
                        <a:pt x="227" y="40911"/>
                        <a:pt x="1155" y="41839"/>
                        <a:pt x="2455" y="41839"/>
                      </a:cubicBezTo>
                      <a:cubicBezTo>
                        <a:pt x="4311" y="41839"/>
                        <a:pt x="4496" y="40911"/>
                        <a:pt x="5610" y="37941"/>
                      </a:cubicBezTo>
                      <a:cubicBezTo>
                        <a:pt x="15634" y="9170"/>
                        <a:pt x="20460" y="5829"/>
                        <a:pt x="47931" y="5829"/>
                      </a:cubicBezTo>
                      <a:lnTo>
                        <a:pt x="55170" y="5829"/>
                      </a:lnTo>
                      <a:cubicBezTo>
                        <a:pt x="60368" y="5829"/>
                        <a:pt x="60368" y="6571"/>
                        <a:pt x="60368" y="8056"/>
                      </a:cubicBezTo>
                      <a:cubicBezTo>
                        <a:pt x="60368" y="9170"/>
                        <a:pt x="59811" y="11397"/>
                        <a:pt x="59625" y="11954"/>
                      </a:cubicBezTo>
                      <a:lnTo>
                        <a:pt x="34752" y="111075"/>
                      </a:lnTo>
                      <a:cubicBezTo>
                        <a:pt x="33082" y="117943"/>
                        <a:pt x="32525" y="119985"/>
                        <a:pt x="12664" y="119985"/>
                      </a:cubicBezTo>
                      <a:cubicBezTo>
                        <a:pt x="5981" y="119985"/>
                        <a:pt x="4868" y="119985"/>
                        <a:pt x="4868" y="123511"/>
                      </a:cubicBezTo>
                      <a:cubicBezTo>
                        <a:pt x="4868" y="125739"/>
                        <a:pt x="6910" y="125739"/>
                        <a:pt x="8023" y="125739"/>
                      </a:cubicBezTo>
                      <a:cubicBezTo>
                        <a:pt x="13035" y="125739"/>
                        <a:pt x="18232" y="125368"/>
                        <a:pt x="23244" y="125368"/>
                      </a:cubicBezTo>
                      <a:cubicBezTo>
                        <a:pt x="28441" y="125368"/>
                        <a:pt x="33824" y="125182"/>
                        <a:pt x="39022" y="125182"/>
                      </a:cubicBezTo>
                      <a:cubicBezTo>
                        <a:pt x="44219" y="125182"/>
                        <a:pt x="49416" y="125368"/>
                        <a:pt x="54428" y="125368"/>
                      </a:cubicBezTo>
                      <a:cubicBezTo>
                        <a:pt x="59811" y="125368"/>
                        <a:pt x="65380" y="125739"/>
                        <a:pt x="70577" y="125739"/>
                      </a:cubicBezTo>
                      <a:cubicBezTo>
                        <a:pt x="72433" y="125739"/>
                        <a:pt x="74660" y="125739"/>
                        <a:pt x="74660" y="122026"/>
                      </a:cubicBezTo>
                      <a:cubicBezTo>
                        <a:pt x="74660" y="119985"/>
                        <a:pt x="73176" y="119985"/>
                        <a:pt x="68349" y="119985"/>
                      </a:cubicBezTo>
                      <a:cubicBezTo>
                        <a:pt x="63709" y="119985"/>
                        <a:pt x="61296" y="119985"/>
                        <a:pt x="56470" y="119613"/>
                      </a:cubicBezTo>
                      <a:cubicBezTo>
                        <a:pt x="51087" y="119056"/>
                        <a:pt x="49602" y="118500"/>
                        <a:pt x="49602" y="115530"/>
                      </a:cubicBezTo>
                      <a:cubicBezTo>
                        <a:pt x="49602" y="115344"/>
                        <a:pt x="49602" y="114416"/>
                        <a:pt x="50344" y="111632"/>
                      </a:cubicBezTo>
                      <a:lnTo>
                        <a:pt x="75032" y="130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2" name="Forme libre 21">
                  <a:extLst>
                    <a:ext uri="{FF2B5EF4-FFF2-40B4-BE49-F238E27FC236}">
                      <a16:creationId xmlns:a16="http://schemas.microsoft.com/office/drawing/2014/main" id="{DA6B3A0F-8CC7-A003-DE97-9924BB8D7807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0880477" y="2861809"/>
                  <a:ext cx="101607" cy="91343"/>
                </a:xfrm>
                <a:custGeom>
                  <a:avLst/>
                  <a:gdLst>
                    <a:gd name="connsiteX0" fmla="*/ 82871 w 101607"/>
                    <a:gd name="connsiteY0" fmla="*/ 15538 h 91343"/>
                    <a:gd name="connsiteX1" fmla="*/ 98852 w 101607"/>
                    <a:gd name="connsiteY1" fmla="*/ 4754 h 91343"/>
                    <a:gd name="connsiteX2" fmla="*/ 101841 w 101607"/>
                    <a:gd name="connsiteY2" fmla="*/ 1895 h 91343"/>
                    <a:gd name="connsiteX3" fmla="*/ 100022 w 101607"/>
                    <a:gd name="connsiteY3" fmla="*/ 76 h 91343"/>
                    <a:gd name="connsiteX4" fmla="*/ 89627 w 101607"/>
                    <a:gd name="connsiteY4" fmla="*/ 596 h 91343"/>
                    <a:gd name="connsiteX5" fmla="*/ 76114 w 101607"/>
                    <a:gd name="connsiteY5" fmla="*/ 76 h 91343"/>
                    <a:gd name="connsiteX6" fmla="*/ 73515 w 101607"/>
                    <a:gd name="connsiteY6" fmla="*/ 2935 h 91343"/>
                    <a:gd name="connsiteX7" fmla="*/ 75854 w 101607"/>
                    <a:gd name="connsiteY7" fmla="*/ 4754 h 91343"/>
                    <a:gd name="connsiteX8" fmla="*/ 81181 w 101607"/>
                    <a:gd name="connsiteY8" fmla="*/ 8522 h 91343"/>
                    <a:gd name="connsiteX9" fmla="*/ 78843 w 101607"/>
                    <a:gd name="connsiteY9" fmla="*/ 13719 h 91343"/>
                    <a:gd name="connsiteX10" fmla="*/ 36225 w 101607"/>
                    <a:gd name="connsiteY10" fmla="*/ 76607 h 91343"/>
                    <a:gd name="connsiteX11" fmla="*/ 24401 w 101607"/>
                    <a:gd name="connsiteY11" fmla="*/ 10211 h 91343"/>
                    <a:gd name="connsiteX12" fmla="*/ 24141 w 101607"/>
                    <a:gd name="connsiteY12" fmla="*/ 8262 h 91343"/>
                    <a:gd name="connsiteX13" fmla="*/ 32327 w 101607"/>
                    <a:gd name="connsiteY13" fmla="*/ 4754 h 91343"/>
                    <a:gd name="connsiteX14" fmla="*/ 36225 w 101607"/>
                    <a:gd name="connsiteY14" fmla="*/ 1895 h 91343"/>
                    <a:gd name="connsiteX15" fmla="*/ 34016 w 101607"/>
                    <a:gd name="connsiteY15" fmla="*/ 76 h 91343"/>
                    <a:gd name="connsiteX16" fmla="*/ 17254 w 101607"/>
                    <a:gd name="connsiteY16" fmla="*/ 596 h 91343"/>
                    <a:gd name="connsiteX17" fmla="*/ 2832 w 101607"/>
                    <a:gd name="connsiteY17" fmla="*/ 76 h 91343"/>
                    <a:gd name="connsiteX18" fmla="*/ 233 w 101607"/>
                    <a:gd name="connsiteY18" fmla="*/ 2935 h 91343"/>
                    <a:gd name="connsiteX19" fmla="*/ 3481 w 101607"/>
                    <a:gd name="connsiteY19" fmla="*/ 4754 h 91343"/>
                    <a:gd name="connsiteX20" fmla="*/ 11537 w 101607"/>
                    <a:gd name="connsiteY20" fmla="*/ 8912 h 91343"/>
                    <a:gd name="connsiteX21" fmla="*/ 25700 w 101607"/>
                    <a:gd name="connsiteY21" fmla="*/ 87911 h 91343"/>
                    <a:gd name="connsiteX22" fmla="*/ 28818 w 101607"/>
                    <a:gd name="connsiteY22" fmla="*/ 91419 h 91343"/>
                    <a:gd name="connsiteX23" fmla="*/ 33236 w 101607"/>
                    <a:gd name="connsiteY23" fmla="*/ 88561 h 91343"/>
                    <a:gd name="connsiteX24" fmla="*/ 82871 w 101607"/>
                    <a:gd name="connsiteY24" fmla="*/ 15538 h 91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1607" h="91343">
                      <a:moveTo>
                        <a:pt x="82871" y="15538"/>
                      </a:moveTo>
                      <a:cubicBezTo>
                        <a:pt x="87678" y="8522"/>
                        <a:pt x="91836" y="5274"/>
                        <a:pt x="98852" y="4754"/>
                      </a:cubicBezTo>
                      <a:cubicBezTo>
                        <a:pt x="100412" y="4624"/>
                        <a:pt x="101841" y="4494"/>
                        <a:pt x="101841" y="1895"/>
                      </a:cubicBezTo>
                      <a:cubicBezTo>
                        <a:pt x="101841" y="1505"/>
                        <a:pt x="101581" y="76"/>
                        <a:pt x="100022" y="76"/>
                      </a:cubicBezTo>
                      <a:cubicBezTo>
                        <a:pt x="96903" y="76"/>
                        <a:pt x="92875" y="596"/>
                        <a:pt x="89627" y="596"/>
                      </a:cubicBezTo>
                      <a:cubicBezTo>
                        <a:pt x="85469" y="596"/>
                        <a:pt x="80012" y="76"/>
                        <a:pt x="76114" y="76"/>
                      </a:cubicBezTo>
                      <a:cubicBezTo>
                        <a:pt x="74945" y="76"/>
                        <a:pt x="73515" y="466"/>
                        <a:pt x="73515" y="2935"/>
                      </a:cubicBezTo>
                      <a:cubicBezTo>
                        <a:pt x="73515" y="4624"/>
                        <a:pt x="75334" y="4754"/>
                        <a:pt x="75854" y="4754"/>
                      </a:cubicBezTo>
                      <a:cubicBezTo>
                        <a:pt x="80012" y="5014"/>
                        <a:pt x="81181" y="6573"/>
                        <a:pt x="81181" y="8522"/>
                      </a:cubicBezTo>
                      <a:cubicBezTo>
                        <a:pt x="81181" y="10341"/>
                        <a:pt x="80272" y="11640"/>
                        <a:pt x="78843" y="13719"/>
                      </a:cubicBezTo>
                      <a:lnTo>
                        <a:pt x="36225" y="76607"/>
                      </a:lnTo>
                      <a:lnTo>
                        <a:pt x="24401" y="10211"/>
                      </a:lnTo>
                      <a:cubicBezTo>
                        <a:pt x="24141" y="9042"/>
                        <a:pt x="24141" y="8782"/>
                        <a:pt x="24141" y="8262"/>
                      </a:cubicBezTo>
                      <a:cubicBezTo>
                        <a:pt x="24141" y="4754"/>
                        <a:pt x="31417" y="4754"/>
                        <a:pt x="32327" y="4754"/>
                      </a:cubicBezTo>
                      <a:cubicBezTo>
                        <a:pt x="34535" y="4754"/>
                        <a:pt x="36225" y="4754"/>
                        <a:pt x="36225" y="1895"/>
                      </a:cubicBezTo>
                      <a:cubicBezTo>
                        <a:pt x="36225" y="1765"/>
                        <a:pt x="36095" y="76"/>
                        <a:pt x="34016" y="76"/>
                      </a:cubicBezTo>
                      <a:cubicBezTo>
                        <a:pt x="30248" y="76"/>
                        <a:pt x="21022" y="596"/>
                        <a:pt x="17254" y="596"/>
                      </a:cubicBezTo>
                      <a:cubicBezTo>
                        <a:pt x="14006" y="596"/>
                        <a:pt x="6080" y="76"/>
                        <a:pt x="2832" y="76"/>
                      </a:cubicBezTo>
                      <a:cubicBezTo>
                        <a:pt x="1662" y="76"/>
                        <a:pt x="233" y="466"/>
                        <a:pt x="233" y="2935"/>
                      </a:cubicBezTo>
                      <a:cubicBezTo>
                        <a:pt x="233" y="4754"/>
                        <a:pt x="2052" y="4754"/>
                        <a:pt x="3481" y="4754"/>
                      </a:cubicBezTo>
                      <a:cubicBezTo>
                        <a:pt x="10758" y="4754"/>
                        <a:pt x="10888" y="5533"/>
                        <a:pt x="11537" y="8912"/>
                      </a:cubicBezTo>
                      <a:lnTo>
                        <a:pt x="25700" y="87911"/>
                      </a:lnTo>
                      <a:cubicBezTo>
                        <a:pt x="26220" y="90640"/>
                        <a:pt x="26350" y="91419"/>
                        <a:pt x="28818" y="91419"/>
                      </a:cubicBezTo>
                      <a:cubicBezTo>
                        <a:pt x="31287" y="91419"/>
                        <a:pt x="31937" y="90510"/>
                        <a:pt x="33236" y="88561"/>
                      </a:cubicBezTo>
                      <a:lnTo>
                        <a:pt x="82871" y="155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8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7" name="Forme libre 6">
                <a:extLst>
                  <a:ext uri="{FF2B5EF4-FFF2-40B4-BE49-F238E27FC236}">
                    <a16:creationId xmlns:a16="http://schemas.microsoft.com/office/drawing/2014/main" id="{1DE1C29B-8AF5-2BE8-2019-23AA5BEE531D}"/>
                  </a:ext>
                </a:extLst>
              </p:cNvPr>
              <p:cNvSpPr/>
              <p:nvPr/>
            </p:nvSpPr>
            <p:spPr>
              <a:xfrm>
                <a:off x="6315927" y="1483279"/>
                <a:ext cx="964348" cy="2297397"/>
              </a:xfrm>
              <a:custGeom>
                <a:avLst/>
                <a:gdLst>
                  <a:gd name="connsiteX0" fmla="*/ 0 w 748937"/>
                  <a:gd name="connsiteY0" fmla="*/ 0 h 3492137"/>
                  <a:gd name="connsiteX1" fmla="*/ 339634 w 748937"/>
                  <a:gd name="connsiteY1" fmla="*/ 513805 h 3492137"/>
                  <a:gd name="connsiteX2" fmla="*/ 600891 w 748937"/>
                  <a:gd name="connsiteY2" fmla="*/ 1663337 h 3492137"/>
                  <a:gd name="connsiteX3" fmla="*/ 748937 w 748937"/>
                  <a:gd name="connsiteY3" fmla="*/ 3492137 h 3492137"/>
                  <a:gd name="connsiteX0" fmla="*/ 0 w 757079"/>
                  <a:gd name="connsiteY0" fmla="*/ 0 h 3622728"/>
                  <a:gd name="connsiteX1" fmla="*/ 339634 w 757079"/>
                  <a:gd name="connsiteY1" fmla="*/ 513805 h 3622728"/>
                  <a:gd name="connsiteX2" fmla="*/ 600891 w 757079"/>
                  <a:gd name="connsiteY2" fmla="*/ 1663337 h 3622728"/>
                  <a:gd name="connsiteX3" fmla="*/ 748937 w 757079"/>
                  <a:gd name="connsiteY3" fmla="*/ 3492137 h 3622728"/>
                  <a:gd name="connsiteX4" fmla="*/ 737391 w 757079"/>
                  <a:gd name="connsiteY4" fmla="*/ 3474796 h 3622728"/>
                  <a:gd name="connsiteX0" fmla="*/ 0 w 749439"/>
                  <a:gd name="connsiteY0" fmla="*/ 0 h 3671063"/>
                  <a:gd name="connsiteX1" fmla="*/ 339634 w 749439"/>
                  <a:gd name="connsiteY1" fmla="*/ 513805 h 3671063"/>
                  <a:gd name="connsiteX2" fmla="*/ 600891 w 749439"/>
                  <a:gd name="connsiteY2" fmla="*/ 1663337 h 3671063"/>
                  <a:gd name="connsiteX3" fmla="*/ 748937 w 749439"/>
                  <a:gd name="connsiteY3" fmla="*/ 3492137 h 3671063"/>
                  <a:gd name="connsiteX4" fmla="*/ 12425 w 749439"/>
                  <a:gd name="connsiteY4" fmla="*/ 3619762 h 3671063"/>
                  <a:gd name="connsiteX0" fmla="*/ 0 w 748937"/>
                  <a:gd name="connsiteY0" fmla="*/ 0 h 3619850"/>
                  <a:gd name="connsiteX1" fmla="*/ 339634 w 748937"/>
                  <a:gd name="connsiteY1" fmla="*/ 513805 h 3619850"/>
                  <a:gd name="connsiteX2" fmla="*/ 600891 w 748937"/>
                  <a:gd name="connsiteY2" fmla="*/ 1663337 h 3619850"/>
                  <a:gd name="connsiteX3" fmla="*/ 748937 w 748937"/>
                  <a:gd name="connsiteY3" fmla="*/ 3492137 h 3619850"/>
                  <a:gd name="connsiteX4" fmla="*/ 12425 w 748937"/>
                  <a:gd name="connsiteY4" fmla="*/ 3619762 h 3619850"/>
                  <a:gd name="connsiteX0" fmla="*/ 15091 w 764028"/>
                  <a:gd name="connsiteY0" fmla="*/ 0 h 3504940"/>
                  <a:gd name="connsiteX1" fmla="*/ 354725 w 764028"/>
                  <a:gd name="connsiteY1" fmla="*/ 513805 h 3504940"/>
                  <a:gd name="connsiteX2" fmla="*/ 615982 w 764028"/>
                  <a:gd name="connsiteY2" fmla="*/ 1663337 h 3504940"/>
                  <a:gd name="connsiteX3" fmla="*/ 764028 w 764028"/>
                  <a:gd name="connsiteY3" fmla="*/ 3492137 h 3504940"/>
                  <a:gd name="connsiteX4" fmla="*/ 8184 w 764028"/>
                  <a:gd name="connsiteY4" fmla="*/ 3497099 h 3504940"/>
                  <a:gd name="connsiteX0" fmla="*/ 15091 w 764028"/>
                  <a:gd name="connsiteY0" fmla="*/ 0 h 3504940"/>
                  <a:gd name="connsiteX1" fmla="*/ 354725 w 764028"/>
                  <a:gd name="connsiteY1" fmla="*/ 513805 h 3504940"/>
                  <a:gd name="connsiteX2" fmla="*/ 615982 w 764028"/>
                  <a:gd name="connsiteY2" fmla="*/ 1663337 h 3504940"/>
                  <a:gd name="connsiteX3" fmla="*/ 764028 w 764028"/>
                  <a:gd name="connsiteY3" fmla="*/ 3492137 h 3504940"/>
                  <a:gd name="connsiteX4" fmla="*/ 8184 w 764028"/>
                  <a:gd name="connsiteY4" fmla="*/ 3497099 h 3504940"/>
                  <a:gd name="connsiteX5" fmla="*/ 15091 w 764028"/>
                  <a:gd name="connsiteY5" fmla="*/ 0 h 3504940"/>
                  <a:gd name="connsiteX0" fmla="*/ 0 w 770713"/>
                  <a:gd name="connsiteY0" fmla="*/ 0 h 3504940"/>
                  <a:gd name="connsiteX1" fmla="*/ 361410 w 770713"/>
                  <a:gd name="connsiteY1" fmla="*/ 513805 h 3504940"/>
                  <a:gd name="connsiteX2" fmla="*/ 622667 w 770713"/>
                  <a:gd name="connsiteY2" fmla="*/ 1663337 h 3504940"/>
                  <a:gd name="connsiteX3" fmla="*/ 770713 w 770713"/>
                  <a:gd name="connsiteY3" fmla="*/ 3492137 h 3504940"/>
                  <a:gd name="connsiteX4" fmla="*/ 14869 w 770713"/>
                  <a:gd name="connsiteY4" fmla="*/ 3497099 h 3504940"/>
                  <a:gd name="connsiteX5" fmla="*/ 0 w 770713"/>
                  <a:gd name="connsiteY5" fmla="*/ 0 h 3504940"/>
                  <a:gd name="connsiteX0" fmla="*/ 6381 w 764029"/>
                  <a:gd name="connsiteY0" fmla="*/ 0 h 3499916"/>
                  <a:gd name="connsiteX1" fmla="*/ 354726 w 764029"/>
                  <a:gd name="connsiteY1" fmla="*/ 508781 h 3499916"/>
                  <a:gd name="connsiteX2" fmla="*/ 615983 w 764029"/>
                  <a:gd name="connsiteY2" fmla="*/ 1658313 h 3499916"/>
                  <a:gd name="connsiteX3" fmla="*/ 764029 w 764029"/>
                  <a:gd name="connsiteY3" fmla="*/ 3487113 h 3499916"/>
                  <a:gd name="connsiteX4" fmla="*/ 8185 w 764029"/>
                  <a:gd name="connsiteY4" fmla="*/ 3492075 h 3499916"/>
                  <a:gd name="connsiteX5" fmla="*/ 6381 w 764029"/>
                  <a:gd name="connsiteY5" fmla="*/ 0 h 3499916"/>
                  <a:gd name="connsiteX0" fmla="*/ 6381 w 764029"/>
                  <a:gd name="connsiteY0" fmla="*/ 0 h 3499916"/>
                  <a:gd name="connsiteX1" fmla="*/ 354726 w 764029"/>
                  <a:gd name="connsiteY1" fmla="*/ 508781 h 3499916"/>
                  <a:gd name="connsiteX2" fmla="*/ 615983 w 764029"/>
                  <a:gd name="connsiteY2" fmla="*/ 1658313 h 3499916"/>
                  <a:gd name="connsiteX3" fmla="*/ 764029 w 764029"/>
                  <a:gd name="connsiteY3" fmla="*/ 3487113 h 3499916"/>
                  <a:gd name="connsiteX4" fmla="*/ 8185 w 764029"/>
                  <a:gd name="connsiteY4" fmla="*/ 3492075 h 3499916"/>
                  <a:gd name="connsiteX5" fmla="*/ 6381 w 764029"/>
                  <a:gd name="connsiteY5" fmla="*/ 0 h 3499916"/>
                  <a:gd name="connsiteX0" fmla="*/ 0 w 770713"/>
                  <a:gd name="connsiteY0" fmla="*/ 0 h 3504940"/>
                  <a:gd name="connsiteX1" fmla="*/ 361410 w 770713"/>
                  <a:gd name="connsiteY1" fmla="*/ 513805 h 3504940"/>
                  <a:gd name="connsiteX2" fmla="*/ 622667 w 770713"/>
                  <a:gd name="connsiteY2" fmla="*/ 1663337 h 3504940"/>
                  <a:gd name="connsiteX3" fmla="*/ 770713 w 770713"/>
                  <a:gd name="connsiteY3" fmla="*/ 3492137 h 3504940"/>
                  <a:gd name="connsiteX4" fmla="*/ 14869 w 770713"/>
                  <a:gd name="connsiteY4" fmla="*/ 3497099 h 3504940"/>
                  <a:gd name="connsiteX5" fmla="*/ 0 w 770713"/>
                  <a:gd name="connsiteY5" fmla="*/ 0 h 3504940"/>
                  <a:gd name="connsiteX0" fmla="*/ 0 w 770713"/>
                  <a:gd name="connsiteY0" fmla="*/ 0 h 3507147"/>
                  <a:gd name="connsiteX1" fmla="*/ 361410 w 770713"/>
                  <a:gd name="connsiteY1" fmla="*/ 513805 h 3507147"/>
                  <a:gd name="connsiteX2" fmla="*/ 622667 w 770713"/>
                  <a:gd name="connsiteY2" fmla="*/ 1663337 h 3507147"/>
                  <a:gd name="connsiteX3" fmla="*/ 770713 w 770713"/>
                  <a:gd name="connsiteY3" fmla="*/ 3492137 h 3507147"/>
                  <a:gd name="connsiteX4" fmla="*/ 40999 w 770713"/>
                  <a:gd name="connsiteY4" fmla="*/ 3507147 h 3507147"/>
                  <a:gd name="connsiteX5" fmla="*/ 0 w 770713"/>
                  <a:gd name="connsiteY5" fmla="*/ 0 h 3507147"/>
                  <a:gd name="connsiteX0" fmla="*/ 0 w 770713"/>
                  <a:gd name="connsiteY0" fmla="*/ 0 h 3517195"/>
                  <a:gd name="connsiteX1" fmla="*/ 361410 w 770713"/>
                  <a:gd name="connsiteY1" fmla="*/ 513805 h 3517195"/>
                  <a:gd name="connsiteX2" fmla="*/ 622667 w 770713"/>
                  <a:gd name="connsiteY2" fmla="*/ 1663337 h 3517195"/>
                  <a:gd name="connsiteX3" fmla="*/ 770713 w 770713"/>
                  <a:gd name="connsiteY3" fmla="*/ 3492137 h 3517195"/>
                  <a:gd name="connsiteX4" fmla="*/ 19224 w 770713"/>
                  <a:gd name="connsiteY4" fmla="*/ 3517195 h 3517195"/>
                  <a:gd name="connsiteX5" fmla="*/ 0 w 770713"/>
                  <a:gd name="connsiteY5" fmla="*/ 0 h 3517195"/>
                  <a:gd name="connsiteX0" fmla="*/ 0 w 770713"/>
                  <a:gd name="connsiteY0" fmla="*/ 0 h 3527243"/>
                  <a:gd name="connsiteX1" fmla="*/ 361410 w 770713"/>
                  <a:gd name="connsiteY1" fmla="*/ 513805 h 3527243"/>
                  <a:gd name="connsiteX2" fmla="*/ 622667 w 770713"/>
                  <a:gd name="connsiteY2" fmla="*/ 1663337 h 3527243"/>
                  <a:gd name="connsiteX3" fmla="*/ 770713 w 770713"/>
                  <a:gd name="connsiteY3" fmla="*/ 3492137 h 3527243"/>
                  <a:gd name="connsiteX4" fmla="*/ 6158 w 770713"/>
                  <a:gd name="connsiteY4" fmla="*/ 3527243 h 3527243"/>
                  <a:gd name="connsiteX5" fmla="*/ 0 w 770713"/>
                  <a:gd name="connsiteY5" fmla="*/ 0 h 3527243"/>
                  <a:gd name="connsiteX0" fmla="*/ 3050 w 773763"/>
                  <a:gd name="connsiteY0" fmla="*/ 0 h 3512171"/>
                  <a:gd name="connsiteX1" fmla="*/ 364460 w 773763"/>
                  <a:gd name="connsiteY1" fmla="*/ 513805 h 3512171"/>
                  <a:gd name="connsiteX2" fmla="*/ 625717 w 773763"/>
                  <a:gd name="connsiteY2" fmla="*/ 1663337 h 3512171"/>
                  <a:gd name="connsiteX3" fmla="*/ 773763 w 773763"/>
                  <a:gd name="connsiteY3" fmla="*/ 3492137 h 3512171"/>
                  <a:gd name="connsiteX4" fmla="*/ 498 w 773763"/>
                  <a:gd name="connsiteY4" fmla="*/ 3512171 h 3512171"/>
                  <a:gd name="connsiteX5" fmla="*/ 3050 w 773763"/>
                  <a:gd name="connsiteY5" fmla="*/ 0 h 3512171"/>
                  <a:gd name="connsiteX0" fmla="*/ 0 w 770713"/>
                  <a:gd name="connsiteY0" fmla="*/ 0 h 3517195"/>
                  <a:gd name="connsiteX1" fmla="*/ 361410 w 770713"/>
                  <a:gd name="connsiteY1" fmla="*/ 513805 h 3517195"/>
                  <a:gd name="connsiteX2" fmla="*/ 622667 w 770713"/>
                  <a:gd name="connsiteY2" fmla="*/ 1663337 h 3517195"/>
                  <a:gd name="connsiteX3" fmla="*/ 770713 w 770713"/>
                  <a:gd name="connsiteY3" fmla="*/ 3492137 h 3517195"/>
                  <a:gd name="connsiteX4" fmla="*/ 10514 w 770713"/>
                  <a:gd name="connsiteY4" fmla="*/ 3517195 h 3517195"/>
                  <a:gd name="connsiteX5" fmla="*/ 0 w 770713"/>
                  <a:gd name="connsiteY5" fmla="*/ 0 h 3517195"/>
                  <a:gd name="connsiteX0" fmla="*/ 0 w 770713"/>
                  <a:gd name="connsiteY0" fmla="*/ 0 h 3517195"/>
                  <a:gd name="connsiteX1" fmla="*/ 361410 w 770713"/>
                  <a:gd name="connsiteY1" fmla="*/ 513805 h 3517195"/>
                  <a:gd name="connsiteX2" fmla="*/ 622667 w 770713"/>
                  <a:gd name="connsiteY2" fmla="*/ 1663337 h 3517195"/>
                  <a:gd name="connsiteX3" fmla="*/ 770713 w 770713"/>
                  <a:gd name="connsiteY3" fmla="*/ 3492137 h 3517195"/>
                  <a:gd name="connsiteX4" fmla="*/ 32289 w 770713"/>
                  <a:gd name="connsiteY4" fmla="*/ 3517195 h 3517195"/>
                  <a:gd name="connsiteX5" fmla="*/ 0 w 770713"/>
                  <a:gd name="connsiteY5" fmla="*/ 0 h 3517195"/>
                  <a:gd name="connsiteX0" fmla="*/ 3050 w 773763"/>
                  <a:gd name="connsiteY0" fmla="*/ 0 h 3512171"/>
                  <a:gd name="connsiteX1" fmla="*/ 364460 w 773763"/>
                  <a:gd name="connsiteY1" fmla="*/ 513805 h 3512171"/>
                  <a:gd name="connsiteX2" fmla="*/ 625717 w 773763"/>
                  <a:gd name="connsiteY2" fmla="*/ 1663337 h 3512171"/>
                  <a:gd name="connsiteX3" fmla="*/ 773763 w 773763"/>
                  <a:gd name="connsiteY3" fmla="*/ 3492137 h 3512171"/>
                  <a:gd name="connsiteX4" fmla="*/ 498 w 773763"/>
                  <a:gd name="connsiteY4" fmla="*/ 3512171 h 3512171"/>
                  <a:gd name="connsiteX5" fmla="*/ 3050 w 773763"/>
                  <a:gd name="connsiteY5" fmla="*/ 0 h 3512171"/>
                  <a:gd name="connsiteX0" fmla="*/ 3486 w 774199"/>
                  <a:gd name="connsiteY0" fmla="*/ 0 h 3512171"/>
                  <a:gd name="connsiteX1" fmla="*/ 364896 w 774199"/>
                  <a:gd name="connsiteY1" fmla="*/ 513805 h 3512171"/>
                  <a:gd name="connsiteX2" fmla="*/ 626153 w 774199"/>
                  <a:gd name="connsiteY2" fmla="*/ 1663337 h 3512171"/>
                  <a:gd name="connsiteX3" fmla="*/ 774199 w 774199"/>
                  <a:gd name="connsiteY3" fmla="*/ 3492137 h 3512171"/>
                  <a:gd name="connsiteX4" fmla="*/ 934 w 774199"/>
                  <a:gd name="connsiteY4" fmla="*/ 3512171 h 3512171"/>
                  <a:gd name="connsiteX5" fmla="*/ 3486 w 774199"/>
                  <a:gd name="connsiteY5" fmla="*/ 0 h 3512171"/>
                  <a:gd name="connsiteX0" fmla="*/ 0 w 770713"/>
                  <a:gd name="connsiteY0" fmla="*/ 0 h 3517195"/>
                  <a:gd name="connsiteX1" fmla="*/ 361410 w 770713"/>
                  <a:gd name="connsiteY1" fmla="*/ 513805 h 3517195"/>
                  <a:gd name="connsiteX2" fmla="*/ 622667 w 770713"/>
                  <a:gd name="connsiteY2" fmla="*/ 1663337 h 3517195"/>
                  <a:gd name="connsiteX3" fmla="*/ 770713 w 770713"/>
                  <a:gd name="connsiteY3" fmla="*/ 3492137 h 3517195"/>
                  <a:gd name="connsiteX4" fmla="*/ 10513 w 770713"/>
                  <a:gd name="connsiteY4" fmla="*/ 3517195 h 3517195"/>
                  <a:gd name="connsiteX5" fmla="*/ 0 w 770713"/>
                  <a:gd name="connsiteY5" fmla="*/ 0 h 3517195"/>
                  <a:gd name="connsiteX0" fmla="*/ 0 w 762003"/>
                  <a:gd name="connsiteY0" fmla="*/ 0 h 3507147"/>
                  <a:gd name="connsiteX1" fmla="*/ 352700 w 762003"/>
                  <a:gd name="connsiteY1" fmla="*/ 503757 h 3507147"/>
                  <a:gd name="connsiteX2" fmla="*/ 613957 w 762003"/>
                  <a:gd name="connsiteY2" fmla="*/ 1653289 h 3507147"/>
                  <a:gd name="connsiteX3" fmla="*/ 762003 w 762003"/>
                  <a:gd name="connsiteY3" fmla="*/ 3482089 h 3507147"/>
                  <a:gd name="connsiteX4" fmla="*/ 1803 w 762003"/>
                  <a:gd name="connsiteY4" fmla="*/ 3507147 h 3507147"/>
                  <a:gd name="connsiteX5" fmla="*/ 0 w 762003"/>
                  <a:gd name="connsiteY5" fmla="*/ 0 h 3507147"/>
                  <a:gd name="connsiteX0" fmla="*/ 4301 w 766304"/>
                  <a:gd name="connsiteY0" fmla="*/ 0 h 3507147"/>
                  <a:gd name="connsiteX1" fmla="*/ 357001 w 766304"/>
                  <a:gd name="connsiteY1" fmla="*/ 503757 h 3507147"/>
                  <a:gd name="connsiteX2" fmla="*/ 618258 w 766304"/>
                  <a:gd name="connsiteY2" fmla="*/ 1653289 h 3507147"/>
                  <a:gd name="connsiteX3" fmla="*/ 766304 w 766304"/>
                  <a:gd name="connsiteY3" fmla="*/ 3482089 h 3507147"/>
                  <a:gd name="connsiteX4" fmla="*/ 6104 w 766304"/>
                  <a:gd name="connsiteY4" fmla="*/ 3507147 h 3507147"/>
                  <a:gd name="connsiteX5" fmla="*/ 4301 w 766304"/>
                  <a:gd name="connsiteY5" fmla="*/ 0 h 3507147"/>
                  <a:gd name="connsiteX0" fmla="*/ 4301 w 766304"/>
                  <a:gd name="connsiteY0" fmla="*/ 0 h 3507147"/>
                  <a:gd name="connsiteX1" fmla="*/ 357001 w 766304"/>
                  <a:gd name="connsiteY1" fmla="*/ 503757 h 3507147"/>
                  <a:gd name="connsiteX2" fmla="*/ 618258 w 766304"/>
                  <a:gd name="connsiteY2" fmla="*/ 1653289 h 3507147"/>
                  <a:gd name="connsiteX3" fmla="*/ 766304 w 766304"/>
                  <a:gd name="connsiteY3" fmla="*/ 3482089 h 3507147"/>
                  <a:gd name="connsiteX4" fmla="*/ 6104 w 766304"/>
                  <a:gd name="connsiteY4" fmla="*/ 3507147 h 3507147"/>
                  <a:gd name="connsiteX5" fmla="*/ 4301 w 766304"/>
                  <a:gd name="connsiteY5" fmla="*/ 0 h 3507147"/>
                  <a:gd name="connsiteX0" fmla="*/ 4301 w 753143"/>
                  <a:gd name="connsiteY0" fmla="*/ 0 h 3726507"/>
                  <a:gd name="connsiteX1" fmla="*/ 357001 w 753143"/>
                  <a:gd name="connsiteY1" fmla="*/ 503757 h 3726507"/>
                  <a:gd name="connsiteX2" fmla="*/ 618258 w 753143"/>
                  <a:gd name="connsiteY2" fmla="*/ 1653289 h 3726507"/>
                  <a:gd name="connsiteX3" fmla="*/ 753143 w 753143"/>
                  <a:gd name="connsiteY3" fmla="*/ 3726507 h 3726507"/>
                  <a:gd name="connsiteX4" fmla="*/ 6104 w 753143"/>
                  <a:gd name="connsiteY4" fmla="*/ 3507147 h 3726507"/>
                  <a:gd name="connsiteX5" fmla="*/ 4301 w 753143"/>
                  <a:gd name="connsiteY5" fmla="*/ 0 h 3726507"/>
                  <a:gd name="connsiteX0" fmla="*/ 4301 w 753143"/>
                  <a:gd name="connsiteY0" fmla="*/ 0 h 3726507"/>
                  <a:gd name="connsiteX1" fmla="*/ 357001 w 753143"/>
                  <a:gd name="connsiteY1" fmla="*/ 503757 h 3726507"/>
                  <a:gd name="connsiteX2" fmla="*/ 618258 w 753143"/>
                  <a:gd name="connsiteY2" fmla="*/ 1653289 h 3726507"/>
                  <a:gd name="connsiteX3" fmla="*/ 753143 w 753143"/>
                  <a:gd name="connsiteY3" fmla="*/ 3726507 h 3726507"/>
                  <a:gd name="connsiteX4" fmla="*/ 6104 w 753143"/>
                  <a:gd name="connsiteY4" fmla="*/ 3690568 h 3726507"/>
                  <a:gd name="connsiteX5" fmla="*/ 4301 w 753143"/>
                  <a:gd name="connsiteY5" fmla="*/ 0 h 3726507"/>
                  <a:gd name="connsiteX0" fmla="*/ 8587 w 757429"/>
                  <a:gd name="connsiteY0" fmla="*/ 0 h 3729183"/>
                  <a:gd name="connsiteX1" fmla="*/ 361287 w 757429"/>
                  <a:gd name="connsiteY1" fmla="*/ 503757 h 3729183"/>
                  <a:gd name="connsiteX2" fmla="*/ 622544 w 757429"/>
                  <a:gd name="connsiteY2" fmla="*/ 1653289 h 3729183"/>
                  <a:gd name="connsiteX3" fmla="*/ 757429 w 757429"/>
                  <a:gd name="connsiteY3" fmla="*/ 3726507 h 3729183"/>
                  <a:gd name="connsiteX4" fmla="*/ 2400 w 757429"/>
                  <a:gd name="connsiteY4" fmla="*/ 3729183 h 3729183"/>
                  <a:gd name="connsiteX5" fmla="*/ 8587 w 757429"/>
                  <a:gd name="connsiteY5" fmla="*/ 0 h 3729183"/>
                  <a:gd name="connsiteX0" fmla="*/ 5277 w 759590"/>
                  <a:gd name="connsiteY0" fmla="*/ 0 h 3721885"/>
                  <a:gd name="connsiteX1" fmla="*/ 363448 w 759590"/>
                  <a:gd name="connsiteY1" fmla="*/ 496459 h 3721885"/>
                  <a:gd name="connsiteX2" fmla="*/ 624705 w 759590"/>
                  <a:gd name="connsiteY2" fmla="*/ 1645991 h 3721885"/>
                  <a:gd name="connsiteX3" fmla="*/ 759590 w 759590"/>
                  <a:gd name="connsiteY3" fmla="*/ 3719209 h 3721885"/>
                  <a:gd name="connsiteX4" fmla="*/ 4561 w 759590"/>
                  <a:gd name="connsiteY4" fmla="*/ 3721885 h 3721885"/>
                  <a:gd name="connsiteX5" fmla="*/ 5277 w 759590"/>
                  <a:gd name="connsiteY5" fmla="*/ 0 h 3721885"/>
                  <a:gd name="connsiteX0" fmla="*/ 2326 w 769499"/>
                  <a:gd name="connsiteY0" fmla="*/ 0 h 3716166"/>
                  <a:gd name="connsiteX1" fmla="*/ 373357 w 769499"/>
                  <a:gd name="connsiteY1" fmla="*/ 490740 h 3716166"/>
                  <a:gd name="connsiteX2" fmla="*/ 634614 w 769499"/>
                  <a:gd name="connsiteY2" fmla="*/ 1640272 h 3716166"/>
                  <a:gd name="connsiteX3" fmla="*/ 769499 w 769499"/>
                  <a:gd name="connsiteY3" fmla="*/ 3713490 h 3716166"/>
                  <a:gd name="connsiteX4" fmla="*/ 14470 w 769499"/>
                  <a:gd name="connsiteY4" fmla="*/ 3716166 h 3716166"/>
                  <a:gd name="connsiteX5" fmla="*/ 2326 w 769499"/>
                  <a:gd name="connsiteY5" fmla="*/ 0 h 3716166"/>
                  <a:gd name="connsiteX0" fmla="*/ 0 w 767173"/>
                  <a:gd name="connsiteY0" fmla="*/ 0 h 3716166"/>
                  <a:gd name="connsiteX1" fmla="*/ 371031 w 767173"/>
                  <a:gd name="connsiteY1" fmla="*/ 490740 h 3716166"/>
                  <a:gd name="connsiteX2" fmla="*/ 632288 w 767173"/>
                  <a:gd name="connsiteY2" fmla="*/ 1640272 h 3716166"/>
                  <a:gd name="connsiteX3" fmla="*/ 767173 w 767173"/>
                  <a:gd name="connsiteY3" fmla="*/ 3713490 h 3716166"/>
                  <a:gd name="connsiteX4" fmla="*/ 12144 w 767173"/>
                  <a:gd name="connsiteY4" fmla="*/ 3716166 h 3716166"/>
                  <a:gd name="connsiteX5" fmla="*/ 0 w 767173"/>
                  <a:gd name="connsiteY5" fmla="*/ 0 h 3716166"/>
                  <a:gd name="connsiteX0" fmla="*/ 2659 w 769832"/>
                  <a:gd name="connsiteY0" fmla="*/ 0 h 3716166"/>
                  <a:gd name="connsiteX1" fmla="*/ 373690 w 769832"/>
                  <a:gd name="connsiteY1" fmla="*/ 490740 h 3716166"/>
                  <a:gd name="connsiteX2" fmla="*/ 634947 w 769832"/>
                  <a:gd name="connsiteY2" fmla="*/ 1640272 h 3716166"/>
                  <a:gd name="connsiteX3" fmla="*/ 769832 w 769832"/>
                  <a:gd name="connsiteY3" fmla="*/ 3713490 h 3716166"/>
                  <a:gd name="connsiteX4" fmla="*/ 1944 w 769832"/>
                  <a:gd name="connsiteY4" fmla="*/ 3716166 h 3716166"/>
                  <a:gd name="connsiteX5" fmla="*/ 2659 w 769832"/>
                  <a:gd name="connsiteY5" fmla="*/ 0 h 3716166"/>
                  <a:gd name="connsiteX0" fmla="*/ 2659 w 769832"/>
                  <a:gd name="connsiteY0" fmla="*/ 0 h 3723250"/>
                  <a:gd name="connsiteX1" fmla="*/ 373690 w 769832"/>
                  <a:gd name="connsiteY1" fmla="*/ 490740 h 3723250"/>
                  <a:gd name="connsiteX2" fmla="*/ 634947 w 769832"/>
                  <a:gd name="connsiteY2" fmla="*/ 1640272 h 3723250"/>
                  <a:gd name="connsiteX3" fmla="*/ 769832 w 769832"/>
                  <a:gd name="connsiteY3" fmla="*/ 3723250 h 3723250"/>
                  <a:gd name="connsiteX4" fmla="*/ 1944 w 769832"/>
                  <a:gd name="connsiteY4" fmla="*/ 3716166 h 3723250"/>
                  <a:gd name="connsiteX5" fmla="*/ 2659 w 769832"/>
                  <a:gd name="connsiteY5" fmla="*/ 0 h 3723250"/>
                  <a:gd name="connsiteX0" fmla="*/ 2659 w 764447"/>
                  <a:gd name="connsiteY0" fmla="*/ 0 h 3717404"/>
                  <a:gd name="connsiteX1" fmla="*/ 373690 w 764447"/>
                  <a:gd name="connsiteY1" fmla="*/ 490740 h 3717404"/>
                  <a:gd name="connsiteX2" fmla="*/ 634947 w 764447"/>
                  <a:gd name="connsiteY2" fmla="*/ 1640272 h 3717404"/>
                  <a:gd name="connsiteX3" fmla="*/ 764447 w 764447"/>
                  <a:gd name="connsiteY3" fmla="*/ 3717404 h 3717404"/>
                  <a:gd name="connsiteX4" fmla="*/ 1944 w 764447"/>
                  <a:gd name="connsiteY4" fmla="*/ 3716166 h 3717404"/>
                  <a:gd name="connsiteX5" fmla="*/ 2659 w 764447"/>
                  <a:gd name="connsiteY5" fmla="*/ 0 h 3717404"/>
                  <a:gd name="connsiteX0" fmla="*/ 5716 w 767504"/>
                  <a:gd name="connsiteY0" fmla="*/ 0 h 3720063"/>
                  <a:gd name="connsiteX1" fmla="*/ 376747 w 767504"/>
                  <a:gd name="connsiteY1" fmla="*/ 490740 h 3720063"/>
                  <a:gd name="connsiteX2" fmla="*/ 638004 w 767504"/>
                  <a:gd name="connsiteY2" fmla="*/ 1640272 h 3720063"/>
                  <a:gd name="connsiteX3" fmla="*/ 767504 w 767504"/>
                  <a:gd name="connsiteY3" fmla="*/ 3717404 h 3720063"/>
                  <a:gd name="connsiteX4" fmla="*/ 1411 w 767504"/>
                  <a:gd name="connsiteY4" fmla="*/ 3720063 h 3720063"/>
                  <a:gd name="connsiteX5" fmla="*/ 5716 w 767504"/>
                  <a:gd name="connsiteY5" fmla="*/ 0 h 3720063"/>
                  <a:gd name="connsiteX0" fmla="*/ -1 w 761787"/>
                  <a:gd name="connsiteY0" fmla="*/ 0 h 7678722"/>
                  <a:gd name="connsiteX1" fmla="*/ 371030 w 761787"/>
                  <a:gd name="connsiteY1" fmla="*/ 490740 h 7678722"/>
                  <a:gd name="connsiteX2" fmla="*/ 632287 w 761787"/>
                  <a:gd name="connsiteY2" fmla="*/ 1640272 h 7678722"/>
                  <a:gd name="connsiteX3" fmla="*/ 761787 w 761787"/>
                  <a:gd name="connsiteY3" fmla="*/ 3717404 h 7678722"/>
                  <a:gd name="connsiteX4" fmla="*/ 9299 w 761787"/>
                  <a:gd name="connsiteY4" fmla="*/ 7678722 h 7678722"/>
                  <a:gd name="connsiteX5" fmla="*/ -1 w 761787"/>
                  <a:gd name="connsiteY5" fmla="*/ 0 h 7678722"/>
                  <a:gd name="connsiteX0" fmla="*/ -1 w 1619050"/>
                  <a:gd name="connsiteY0" fmla="*/ 0 h 7690833"/>
                  <a:gd name="connsiteX1" fmla="*/ 371030 w 1619050"/>
                  <a:gd name="connsiteY1" fmla="*/ 490740 h 7690833"/>
                  <a:gd name="connsiteX2" fmla="*/ 632287 w 1619050"/>
                  <a:gd name="connsiteY2" fmla="*/ 1640272 h 7690833"/>
                  <a:gd name="connsiteX3" fmla="*/ 1619050 w 1619050"/>
                  <a:gd name="connsiteY3" fmla="*/ 7690833 h 7690833"/>
                  <a:gd name="connsiteX4" fmla="*/ 9299 w 1619050"/>
                  <a:gd name="connsiteY4" fmla="*/ 7678722 h 7690833"/>
                  <a:gd name="connsiteX5" fmla="*/ -1 w 1619050"/>
                  <a:gd name="connsiteY5" fmla="*/ 0 h 7690833"/>
                  <a:gd name="connsiteX0" fmla="*/ -1 w 1626187"/>
                  <a:gd name="connsiteY0" fmla="*/ 0 h 7690833"/>
                  <a:gd name="connsiteX1" fmla="*/ 371030 w 1626187"/>
                  <a:gd name="connsiteY1" fmla="*/ 490740 h 7690833"/>
                  <a:gd name="connsiteX2" fmla="*/ 632287 w 1626187"/>
                  <a:gd name="connsiteY2" fmla="*/ 1640272 h 7690833"/>
                  <a:gd name="connsiteX3" fmla="*/ 600784 w 1626187"/>
                  <a:gd name="connsiteY3" fmla="*/ 1657217 h 7690833"/>
                  <a:gd name="connsiteX4" fmla="*/ 1619050 w 1626187"/>
                  <a:gd name="connsiteY4" fmla="*/ 7690833 h 7690833"/>
                  <a:gd name="connsiteX5" fmla="*/ 9299 w 1626187"/>
                  <a:gd name="connsiteY5" fmla="*/ 7678722 h 7690833"/>
                  <a:gd name="connsiteX6" fmla="*/ -1 w 1626187"/>
                  <a:gd name="connsiteY6" fmla="*/ 0 h 7690833"/>
                  <a:gd name="connsiteX0" fmla="*/ -1 w 1629727"/>
                  <a:gd name="connsiteY0" fmla="*/ 0 h 7690833"/>
                  <a:gd name="connsiteX1" fmla="*/ 371030 w 1629727"/>
                  <a:gd name="connsiteY1" fmla="*/ 490740 h 7690833"/>
                  <a:gd name="connsiteX2" fmla="*/ 632287 w 1629727"/>
                  <a:gd name="connsiteY2" fmla="*/ 1640272 h 7690833"/>
                  <a:gd name="connsiteX3" fmla="*/ 940965 w 1629727"/>
                  <a:gd name="connsiteY3" fmla="*/ 2203752 h 7690833"/>
                  <a:gd name="connsiteX4" fmla="*/ 1619050 w 1629727"/>
                  <a:gd name="connsiteY4" fmla="*/ 7690833 h 7690833"/>
                  <a:gd name="connsiteX5" fmla="*/ 9299 w 1629727"/>
                  <a:gd name="connsiteY5" fmla="*/ 7678722 h 7690833"/>
                  <a:gd name="connsiteX6" fmla="*/ -1 w 1629727"/>
                  <a:gd name="connsiteY6" fmla="*/ 0 h 7690833"/>
                  <a:gd name="connsiteX0" fmla="*/ -1 w 1641731"/>
                  <a:gd name="connsiteY0" fmla="*/ 0 h 7690833"/>
                  <a:gd name="connsiteX1" fmla="*/ 371030 w 1641731"/>
                  <a:gd name="connsiteY1" fmla="*/ 490740 h 7690833"/>
                  <a:gd name="connsiteX2" fmla="*/ 632287 w 1641731"/>
                  <a:gd name="connsiteY2" fmla="*/ 1640272 h 7690833"/>
                  <a:gd name="connsiteX3" fmla="*/ 1308364 w 1641731"/>
                  <a:gd name="connsiteY3" fmla="*/ 3075251 h 7690833"/>
                  <a:gd name="connsiteX4" fmla="*/ 1619050 w 1641731"/>
                  <a:gd name="connsiteY4" fmla="*/ 7690833 h 7690833"/>
                  <a:gd name="connsiteX5" fmla="*/ 9299 w 1641731"/>
                  <a:gd name="connsiteY5" fmla="*/ 7678722 h 7690833"/>
                  <a:gd name="connsiteX6" fmla="*/ -1 w 1641731"/>
                  <a:gd name="connsiteY6" fmla="*/ 0 h 7690833"/>
                  <a:gd name="connsiteX0" fmla="*/ -1 w 1679470"/>
                  <a:gd name="connsiteY0" fmla="*/ 0 h 7690833"/>
                  <a:gd name="connsiteX1" fmla="*/ 371030 w 1679470"/>
                  <a:gd name="connsiteY1" fmla="*/ 490740 h 7690833"/>
                  <a:gd name="connsiteX2" fmla="*/ 632287 w 1679470"/>
                  <a:gd name="connsiteY2" fmla="*/ 1640272 h 7690833"/>
                  <a:gd name="connsiteX3" fmla="*/ 1308364 w 1679470"/>
                  <a:gd name="connsiteY3" fmla="*/ 3075251 h 7690833"/>
                  <a:gd name="connsiteX4" fmla="*/ 1335581 w 1679470"/>
                  <a:gd name="connsiteY4" fmla="*/ 3075243 h 7690833"/>
                  <a:gd name="connsiteX5" fmla="*/ 1619050 w 1679470"/>
                  <a:gd name="connsiteY5" fmla="*/ 7690833 h 7690833"/>
                  <a:gd name="connsiteX6" fmla="*/ 9299 w 1679470"/>
                  <a:gd name="connsiteY6" fmla="*/ 7678722 h 7690833"/>
                  <a:gd name="connsiteX7" fmla="*/ -1 w 1679470"/>
                  <a:gd name="connsiteY7" fmla="*/ 0 h 7690833"/>
                  <a:gd name="connsiteX0" fmla="*/ -1 w 1694447"/>
                  <a:gd name="connsiteY0" fmla="*/ 0 h 7690833"/>
                  <a:gd name="connsiteX1" fmla="*/ 371030 w 1694447"/>
                  <a:gd name="connsiteY1" fmla="*/ 490740 h 7690833"/>
                  <a:gd name="connsiteX2" fmla="*/ 632287 w 1694447"/>
                  <a:gd name="connsiteY2" fmla="*/ 1640272 h 7690833"/>
                  <a:gd name="connsiteX3" fmla="*/ 1308364 w 1694447"/>
                  <a:gd name="connsiteY3" fmla="*/ 3075251 h 7690833"/>
                  <a:gd name="connsiteX4" fmla="*/ 1458048 w 1694447"/>
                  <a:gd name="connsiteY4" fmla="*/ 3518378 h 7690833"/>
                  <a:gd name="connsiteX5" fmla="*/ 1619050 w 1694447"/>
                  <a:gd name="connsiteY5" fmla="*/ 7690833 h 7690833"/>
                  <a:gd name="connsiteX6" fmla="*/ 9299 w 1694447"/>
                  <a:gd name="connsiteY6" fmla="*/ 7678722 h 7690833"/>
                  <a:gd name="connsiteX7" fmla="*/ -1 w 1694447"/>
                  <a:gd name="connsiteY7" fmla="*/ 0 h 7690833"/>
                  <a:gd name="connsiteX0" fmla="*/ -1 w 1694443"/>
                  <a:gd name="connsiteY0" fmla="*/ 0 h 7690833"/>
                  <a:gd name="connsiteX1" fmla="*/ 371030 w 1694443"/>
                  <a:gd name="connsiteY1" fmla="*/ 490740 h 7690833"/>
                  <a:gd name="connsiteX2" fmla="*/ 632287 w 1694443"/>
                  <a:gd name="connsiteY2" fmla="*/ 1640272 h 7690833"/>
                  <a:gd name="connsiteX3" fmla="*/ 954572 w 1694443"/>
                  <a:gd name="connsiteY3" fmla="*/ 2144671 h 7690833"/>
                  <a:gd name="connsiteX4" fmla="*/ 1458048 w 1694443"/>
                  <a:gd name="connsiteY4" fmla="*/ 3518378 h 7690833"/>
                  <a:gd name="connsiteX5" fmla="*/ 1619050 w 1694443"/>
                  <a:gd name="connsiteY5" fmla="*/ 7690833 h 7690833"/>
                  <a:gd name="connsiteX6" fmla="*/ 9299 w 1694443"/>
                  <a:gd name="connsiteY6" fmla="*/ 7678722 h 7690833"/>
                  <a:gd name="connsiteX7" fmla="*/ -1 w 1694443"/>
                  <a:gd name="connsiteY7" fmla="*/ 0 h 7690833"/>
                  <a:gd name="connsiteX0" fmla="*/ -1 w 1670357"/>
                  <a:gd name="connsiteY0" fmla="*/ 0 h 7690833"/>
                  <a:gd name="connsiteX1" fmla="*/ 371030 w 1670357"/>
                  <a:gd name="connsiteY1" fmla="*/ 490740 h 7690833"/>
                  <a:gd name="connsiteX2" fmla="*/ 632287 w 1670357"/>
                  <a:gd name="connsiteY2" fmla="*/ 1640272 h 7690833"/>
                  <a:gd name="connsiteX3" fmla="*/ 954572 w 1670357"/>
                  <a:gd name="connsiteY3" fmla="*/ 2144671 h 7690833"/>
                  <a:gd name="connsiteX4" fmla="*/ 1226724 w 1670357"/>
                  <a:gd name="connsiteY4" fmla="*/ 2883220 h 7690833"/>
                  <a:gd name="connsiteX5" fmla="*/ 1619050 w 1670357"/>
                  <a:gd name="connsiteY5" fmla="*/ 7690833 h 7690833"/>
                  <a:gd name="connsiteX6" fmla="*/ 9299 w 1670357"/>
                  <a:gd name="connsiteY6" fmla="*/ 7678722 h 7690833"/>
                  <a:gd name="connsiteX7" fmla="*/ -1 w 1670357"/>
                  <a:gd name="connsiteY7" fmla="*/ 0 h 7690833"/>
                  <a:gd name="connsiteX0" fmla="*/ -1 w 1660261"/>
                  <a:gd name="connsiteY0" fmla="*/ 0 h 7690833"/>
                  <a:gd name="connsiteX1" fmla="*/ 371030 w 1660261"/>
                  <a:gd name="connsiteY1" fmla="*/ 490740 h 7690833"/>
                  <a:gd name="connsiteX2" fmla="*/ 632287 w 1660261"/>
                  <a:gd name="connsiteY2" fmla="*/ 1640272 h 7690833"/>
                  <a:gd name="connsiteX3" fmla="*/ 954572 w 1660261"/>
                  <a:gd name="connsiteY3" fmla="*/ 2144671 h 7690833"/>
                  <a:gd name="connsiteX4" fmla="*/ 1226724 w 1660261"/>
                  <a:gd name="connsiteY4" fmla="*/ 2883220 h 7690833"/>
                  <a:gd name="connsiteX5" fmla="*/ 1185900 w 1660261"/>
                  <a:gd name="connsiteY5" fmla="*/ 2853676 h 7690833"/>
                  <a:gd name="connsiteX6" fmla="*/ 1619050 w 1660261"/>
                  <a:gd name="connsiteY6" fmla="*/ 7690833 h 7690833"/>
                  <a:gd name="connsiteX7" fmla="*/ 9299 w 1660261"/>
                  <a:gd name="connsiteY7" fmla="*/ 7678722 h 7690833"/>
                  <a:gd name="connsiteX8" fmla="*/ -1 w 1660261"/>
                  <a:gd name="connsiteY8" fmla="*/ 0 h 7690833"/>
                  <a:gd name="connsiteX0" fmla="*/ -1 w 1680198"/>
                  <a:gd name="connsiteY0" fmla="*/ 0 h 7690833"/>
                  <a:gd name="connsiteX1" fmla="*/ 371030 w 1680198"/>
                  <a:gd name="connsiteY1" fmla="*/ 490740 h 7690833"/>
                  <a:gd name="connsiteX2" fmla="*/ 632287 w 1680198"/>
                  <a:gd name="connsiteY2" fmla="*/ 1640272 h 7690833"/>
                  <a:gd name="connsiteX3" fmla="*/ 954572 w 1680198"/>
                  <a:gd name="connsiteY3" fmla="*/ 2144671 h 7690833"/>
                  <a:gd name="connsiteX4" fmla="*/ 1226724 w 1680198"/>
                  <a:gd name="connsiteY4" fmla="*/ 2883220 h 7690833"/>
                  <a:gd name="connsiteX5" fmla="*/ 1417224 w 1680198"/>
                  <a:gd name="connsiteY5" fmla="*/ 3282040 h 7690833"/>
                  <a:gd name="connsiteX6" fmla="*/ 1619050 w 1680198"/>
                  <a:gd name="connsiteY6" fmla="*/ 7690833 h 7690833"/>
                  <a:gd name="connsiteX7" fmla="*/ 9299 w 1680198"/>
                  <a:gd name="connsiteY7" fmla="*/ 7678722 h 7690833"/>
                  <a:gd name="connsiteX8" fmla="*/ -1 w 1680198"/>
                  <a:gd name="connsiteY8" fmla="*/ 0 h 7690833"/>
                  <a:gd name="connsiteX0" fmla="*/ -1 w 1680198"/>
                  <a:gd name="connsiteY0" fmla="*/ 0 h 7690833"/>
                  <a:gd name="connsiteX1" fmla="*/ 371030 w 1680198"/>
                  <a:gd name="connsiteY1" fmla="*/ 490740 h 7690833"/>
                  <a:gd name="connsiteX2" fmla="*/ 632287 w 1680198"/>
                  <a:gd name="connsiteY2" fmla="*/ 1640272 h 7690833"/>
                  <a:gd name="connsiteX3" fmla="*/ 954572 w 1680198"/>
                  <a:gd name="connsiteY3" fmla="*/ 2144671 h 7690833"/>
                  <a:gd name="connsiteX4" fmla="*/ 1172297 w 1680198"/>
                  <a:gd name="connsiteY4" fmla="*/ 2705968 h 7690833"/>
                  <a:gd name="connsiteX5" fmla="*/ 1417224 w 1680198"/>
                  <a:gd name="connsiteY5" fmla="*/ 3282040 h 7690833"/>
                  <a:gd name="connsiteX6" fmla="*/ 1619050 w 1680198"/>
                  <a:gd name="connsiteY6" fmla="*/ 7690833 h 7690833"/>
                  <a:gd name="connsiteX7" fmla="*/ 9299 w 1680198"/>
                  <a:gd name="connsiteY7" fmla="*/ 7678722 h 7690833"/>
                  <a:gd name="connsiteX8" fmla="*/ -1 w 1680198"/>
                  <a:gd name="connsiteY8" fmla="*/ 0 h 7690833"/>
                  <a:gd name="connsiteX0" fmla="*/ -1 w 1692090"/>
                  <a:gd name="connsiteY0" fmla="*/ 0 h 7690833"/>
                  <a:gd name="connsiteX1" fmla="*/ 371030 w 1692090"/>
                  <a:gd name="connsiteY1" fmla="*/ 490740 h 7690833"/>
                  <a:gd name="connsiteX2" fmla="*/ 632287 w 1692090"/>
                  <a:gd name="connsiteY2" fmla="*/ 1640272 h 7690833"/>
                  <a:gd name="connsiteX3" fmla="*/ 954572 w 1692090"/>
                  <a:gd name="connsiteY3" fmla="*/ 2144671 h 7690833"/>
                  <a:gd name="connsiteX4" fmla="*/ 1172297 w 1692090"/>
                  <a:gd name="connsiteY4" fmla="*/ 2705968 h 7690833"/>
                  <a:gd name="connsiteX5" fmla="*/ 1417224 w 1692090"/>
                  <a:gd name="connsiteY5" fmla="*/ 3282040 h 7690833"/>
                  <a:gd name="connsiteX6" fmla="*/ 1417224 w 1692090"/>
                  <a:gd name="connsiteY6" fmla="*/ 3282040 h 7690833"/>
                  <a:gd name="connsiteX7" fmla="*/ 1619050 w 1692090"/>
                  <a:gd name="connsiteY7" fmla="*/ 7690833 h 7690833"/>
                  <a:gd name="connsiteX8" fmla="*/ 9299 w 1692090"/>
                  <a:gd name="connsiteY8" fmla="*/ 7678722 h 7690833"/>
                  <a:gd name="connsiteX9" fmla="*/ -1 w 1692090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632287 w 1717715"/>
                  <a:gd name="connsiteY2" fmla="*/ 1640272 h 7690833"/>
                  <a:gd name="connsiteX3" fmla="*/ 954572 w 1717715"/>
                  <a:gd name="connsiteY3" fmla="*/ 2144671 h 7690833"/>
                  <a:gd name="connsiteX4" fmla="*/ 1172297 w 1717715"/>
                  <a:gd name="connsiteY4" fmla="*/ 2705968 h 7690833"/>
                  <a:gd name="connsiteX5" fmla="*/ 1417224 w 1717715"/>
                  <a:gd name="connsiteY5" fmla="*/ 3282040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632287 w 1717711"/>
                  <a:gd name="connsiteY2" fmla="*/ 1640272 h 7690833"/>
                  <a:gd name="connsiteX3" fmla="*/ 954572 w 1717711"/>
                  <a:gd name="connsiteY3" fmla="*/ 2144671 h 7690833"/>
                  <a:gd name="connsiteX4" fmla="*/ 1172297 w 1717711"/>
                  <a:gd name="connsiteY4" fmla="*/ 2705968 h 7690833"/>
                  <a:gd name="connsiteX5" fmla="*/ 1308364 w 1717711"/>
                  <a:gd name="connsiteY5" fmla="*/ 3075247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632287 w 1717715"/>
                  <a:gd name="connsiteY2" fmla="*/ 1640272 h 7690833"/>
                  <a:gd name="connsiteX3" fmla="*/ 954572 w 1717715"/>
                  <a:gd name="connsiteY3" fmla="*/ 2144671 h 7690833"/>
                  <a:gd name="connsiteX4" fmla="*/ 1077046 w 1717715"/>
                  <a:gd name="connsiteY4" fmla="*/ 2735509 h 7690833"/>
                  <a:gd name="connsiteX5" fmla="*/ 1308364 w 1717715"/>
                  <a:gd name="connsiteY5" fmla="*/ 3075247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632287 w 1717711"/>
                  <a:gd name="connsiteY2" fmla="*/ 1640272 h 7690833"/>
                  <a:gd name="connsiteX3" fmla="*/ 1077036 w 1717711"/>
                  <a:gd name="connsiteY3" fmla="*/ 2410553 h 7690833"/>
                  <a:gd name="connsiteX4" fmla="*/ 1077046 w 1717711"/>
                  <a:gd name="connsiteY4" fmla="*/ 2735509 h 7690833"/>
                  <a:gd name="connsiteX5" fmla="*/ 1308364 w 1717711"/>
                  <a:gd name="connsiteY5" fmla="*/ 3075247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1077036 w 1717715"/>
                  <a:gd name="connsiteY3" fmla="*/ 2410553 h 7690833"/>
                  <a:gd name="connsiteX4" fmla="*/ 1077046 w 1717715"/>
                  <a:gd name="connsiteY4" fmla="*/ 2735509 h 7690833"/>
                  <a:gd name="connsiteX5" fmla="*/ 1308364 w 1717715"/>
                  <a:gd name="connsiteY5" fmla="*/ 3075247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1049823 w 1717711"/>
                  <a:gd name="connsiteY3" fmla="*/ 2292386 h 7690833"/>
                  <a:gd name="connsiteX4" fmla="*/ 1077046 w 1717711"/>
                  <a:gd name="connsiteY4" fmla="*/ 2735509 h 7690833"/>
                  <a:gd name="connsiteX5" fmla="*/ 1308364 w 1717711"/>
                  <a:gd name="connsiteY5" fmla="*/ 3075247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1049823 w 1717715"/>
                  <a:gd name="connsiteY3" fmla="*/ 2292386 h 7690833"/>
                  <a:gd name="connsiteX4" fmla="*/ 1077046 w 1717715"/>
                  <a:gd name="connsiteY4" fmla="*/ 2735509 h 7690833"/>
                  <a:gd name="connsiteX5" fmla="*/ 1308364 w 1717715"/>
                  <a:gd name="connsiteY5" fmla="*/ 3075247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1022609 w 1717711"/>
                  <a:gd name="connsiteY3" fmla="*/ 2203760 h 7690833"/>
                  <a:gd name="connsiteX4" fmla="*/ 1077046 w 1717711"/>
                  <a:gd name="connsiteY4" fmla="*/ 2735509 h 7690833"/>
                  <a:gd name="connsiteX5" fmla="*/ 1308364 w 1717711"/>
                  <a:gd name="connsiteY5" fmla="*/ 3075247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1022609 w 1717715"/>
                  <a:gd name="connsiteY3" fmla="*/ 2203760 h 7690833"/>
                  <a:gd name="connsiteX4" fmla="*/ 1022616 w 1717715"/>
                  <a:gd name="connsiteY4" fmla="*/ 2691194 h 7690833"/>
                  <a:gd name="connsiteX5" fmla="*/ 1308364 w 1717715"/>
                  <a:gd name="connsiteY5" fmla="*/ 3075247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1022609 w 1717711"/>
                  <a:gd name="connsiteY3" fmla="*/ 2203760 h 7690833"/>
                  <a:gd name="connsiteX4" fmla="*/ 1022616 w 1717711"/>
                  <a:gd name="connsiteY4" fmla="*/ 2691194 h 7690833"/>
                  <a:gd name="connsiteX5" fmla="*/ 1308364 w 1717711"/>
                  <a:gd name="connsiteY5" fmla="*/ 3075247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1022609 w 1717715"/>
                  <a:gd name="connsiteY3" fmla="*/ 2203760 h 7690833"/>
                  <a:gd name="connsiteX4" fmla="*/ 1022616 w 1717715"/>
                  <a:gd name="connsiteY4" fmla="*/ 2691194 h 7690833"/>
                  <a:gd name="connsiteX5" fmla="*/ 1308364 w 1717715"/>
                  <a:gd name="connsiteY5" fmla="*/ 3075247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1022609 w 1717711"/>
                  <a:gd name="connsiteY3" fmla="*/ 2203760 h 7690833"/>
                  <a:gd name="connsiteX4" fmla="*/ 995399 w 1717711"/>
                  <a:gd name="connsiteY4" fmla="*/ 2602564 h 7690833"/>
                  <a:gd name="connsiteX5" fmla="*/ 1308364 w 1717711"/>
                  <a:gd name="connsiteY5" fmla="*/ 3075247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188990 h 7690833"/>
                  <a:gd name="connsiteX4" fmla="*/ 995399 w 1717715"/>
                  <a:gd name="connsiteY4" fmla="*/ 2602564 h 7690833"/>
                  <a:gd name="connsiteX5" fmla="*/ 1308364 w 1717715"/>
                  <a:gd name="connsiteY5" fmla="*/ 3075247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54572 w 1717711"/>
                  <a:gd name="connsiteY3" fmla="*/ 2188990 h 7690833"/>
                  <a:gd name="connsiteX4" fmla="*/ 995399 w 1717711"/>
                  <a:gd name="connsiteY4" fmla="*/ 2661649 h 7690833"/>
                  <a:gd name="connsiteX5" fmla="*/ 1308364 w 1717711"/>
                  <a:gd name="connsiteY5" fmla="*/ 3075247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188990 h 7690833"/>
                  <a:gd name="connsiteX4" fmla="*/ 995399 w 1717715"/>
                  <a:gd name="connsiteY4" fmla="*/ 2661649 h 7690833"/>
                  <a:gd name="connsiteX5" fmla="*/ 1294757 w 1717715"/>
                  <a:gd name="connsiteY5" fmla="*/ 2883220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54572 w 1717711"/>
                  <a:gd name="connsiteY3" fmla="*/ 2188990 h 7690833"/>
                  <a:gd name="connsiteX4" fmla="*/ 995399 w 1717711"/>
                  <a:gd name="connsiteY4" fmla="*/ 2661649 h 7690833"/>
                  <a:gd name="connsiteX5" fmla="*/ 1294757 w 1717711"/>
                  <a:gd name="connsiteY5" fmla="*/ 2883220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188990 h 7690833"/>
                  <a:gd name="connsiteX4" fmla="*/ 995399 w 1717715"/>
                  <a:gd name="connsiteY4" fmla="*/ 2661649 h 7690833"/>
                  <a:gd name="connsiteX5" fmla="*/ 1253933 w 1717715"/>
                  <a:gd name="connsiteY5" fmla="*/ 2957076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54572 w 1717711"/>
                  <a:gd name="connsiteY3" fmla="*/ 2188990 h 7690833"/>
                  <a:gd name="connsiteX4" fmla="*/ 995399 w 1717711"/>
                  <a:gd name="connsiteY4" fmla="*/ 2661649 h 7690833"/>
                  <a:gd name="connsiteX5" fmla="*/ 1253933 w 1717711"/>
                  <a:gd name="connsiteY5" fmla="*/ 2957076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188990 h 7690833"/>
                  <a:gd name="connsiteX4" fmla="*/ 995399 w 1717715"/>
                  <a:gd name="connsiteY4" fmla="*/ 2624568 h 7690833"/>
                  <a:gd name="connsiteX5" fmla="*/ 1253933 w 1717715"/>
                  <a:gd name="connsiteY5" fmla="*/ 2957076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31799 w 1717711"/>
                  <a:gd name="connsiteY3" fmla="*/ 2053024 h 7690833"/>
                  <a:gd name="connsiteX4" fmla="*/ 995399 w 1717711"/>
                  <a:gd name="connsiteY4" fmla="*/ 2624568 h 7690833"/>
                  <a:gd name="connsiteX5" fmla="*/ 1253933 w 1717711"/>
                  <a:gd name="connsiteY5" fmla="*/ 2957076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31799 w 1717715"/>
                  <a:gd name="connsiteY3" fmla="*/ 2053024 h 7690833"/>
                  <a:gd name="connsiteX4" fmla="*/ 995399 w 1717715"/>
                  <a:gd name="connsiteY4" fmla="*/ 2624568 h 7690833"/>
                  <a:gd name="connsiteX5" fmla="*/ 1253933 w 1717715"/>
                  <a:gd name="connsiteY5" fmla="*/ 2957076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31799 w 1717711"/>
                  <a:gd name="connsiteY3" fmla="*/ 2053024 h 7690833"/>
                  <a:gd name="connsiteX4" fmla="*/ 995399 w 1717711"/>
                  <a:gd name="connsiteY4" fmla="*/ 2624568 h 7690833"/>
                  <a:gd name="connsiteX5" fmla="*/ 1253933 w 1717711"/>
                  <a:gd name="connsiteY5" fmla="*/ 2957076 h 7690833"/>
                  <a:gd name="connsiteX6" fmla="*/ 1566904 w 1717711"/>
                  <a:gd name="connsiteY6" fmla="*/ 3872886 h 7690833"/>
                  <a:gd name="connsiteX7" fmla="*/ 1619050 w 1717711"/>
                  <a:gd name="connsiteY7" fmla="*/ 7690833 h 7690833"/>
                  <a:gd name="connsiteX8" fmla="*/ 9299 w 1717711"/>
                  <a:gd name="connsiteY8" fmla="*/ 7678722 h 7690833"/>
                  <a:gd name="connsiteX9" fmla="*/ -1 w 1717711"/>
                  <a:gd name="connsiteY9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31799 w 1717715"/>
                  <a:gd name="connsiteY3" fmla="*/ 2053024 h 7690833"/>
                  <a:gd name="connsiteX4" fmla="*/ 938466 w 1717715"/>
                  <a:gd name="connsiteY4" fmla="*/ 2389717 h 7690833"/>
                  <a:gd name="connsiteX5" fmla="*/ 1253933 w 1717715"/>
                  <a:gd name="connsiteY5" fmla="*/ 2957076 h 7690833"/>
                  <a:gd name="connsiteX6" fmla="*/ 1566904 w 1717715"/>
                  <a:gd name="connsiteY6" fmla="*/ 3872886 h 7690833"/>
                  <a:gd name="connsiteX7" fmla="*/ 1619050 w 1717715"/>
                  <a:gd name="connsiteY7" fmla="*/ 7690833 h 7690833"/>
                  <a:gd name="connsiteX8" fmla="*/ 9299 w 1717715"/>
                  <a:gd name="connsiteY8" fmla="*/ 7678722 h 7690833"/>
                  <a:gd name="connsiteX9" fmla="*/ -1 w 1717715"/>
                  <a:gd name="connsiteY9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31799 w 1717711"/>
                  <a:gd name="connsiteY3" fmla="*/ 2053024 h 7690833"/>
                  <a:gd name="connsiteX4" fmla="*/ 938466 w 1717711"/>
                  <a:gd name="connsiteY4" fmla="*/ 2389717 h 7690833"/>
                  <a:gd name="connsiteX5" fmla="*/ 1253933 w 1717711"/>
                  <a:gd name="connsiteY5" fmla="*/ 2957076 h 7690833"/>
                  <a:gd name="connsiteX6" fmla="*/ 1241603 w 1717711"/>
                  <a:gd name="connsiteY6" fmla="*/ 2943995 h 7690833"/>
                  <a:gd name="connsiteX7" fmla="*/ 1566904 w 1717711"/>
                  <a:gd name="connsiteY7" fmla="*/ 3872886 h 7690833"/>
                  <a:gd name="connsiteX8" fmla="*/ 1619050 w 1717711"/>
                  <a:gd name="connsiteY8" fmla="*/ 7690833 h 7690833"/>
                  <a:gd name="connsiteX9" fmla="*/ 9299 w 1717711"/>
                  <a:gd name="connsiteY9" fmla="*/ 7678722 h 7690833"/>
                  <a:gd name="connsiteX10" fmla="*/ -1 w 1717711"/>
                  <a:gd name="connsiteY10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31799 w 1717715"/>
                  <a:gd name="connsiteY3" fmla="*/ 2053024 h 7690833"/>
                  <a:gd name="connsiteX4" fmla="*/ 938466 w 1717715"/>
                  <a:gd name="connsiteY4" fmla="*/ 2389717 h 7690833"/>
                  <a:gd name="connsiteX5" fmla="*/ 1253933 w 1717715"/>
                  <a:gd name="connsiteY5" fmla="*/ 2957076 h 7690833"/>
                  <a:gd name="connsiteX6" fmla="*/ 1116349 w 1717715"/>
                  <a:gd name="connsiteY6" fmla="*/ 2449573 h 7690833"/>
                  <a:gd name="connsiteX7" fmla="*/ 1566904 w 1717715"/>
                  <a:gd name="connsiteY7" fmla="*/ 3872886 h 7690833"/>
                  <a:gd name="connsiteX8" fmla="*/ 1619050 w 1717715"/>
                  <a:gd name="connsiteY8" fmla="*/ 7690833 h 7690833"/>
                  <a:gd name="connsiteX9" fmla="*/ 9299 w 1717715"/>
                  <a:gd name="connsiteY9" fmla="*/ 7678722 h 7690833"/>
                  <a:gd name="connsiteX10" fmla="*/ -1 w 1717715"/>
                  <a:gd name="connsiteY10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31799 w 1717711"/>
                  <a:gd name="connsiteY3" fmla="*/ 2053024 h 7690833"/>
                  <a:gd name="connsiteX4" fmla="*/ 938466 w 1717711"/>
                  <a:gd name="connsiteY4" fmla="*/ 2389717 h 7690833"/>
                  <a:gd name="connsiteX5" fmla="*/ 1253933 w 1717711"/>
                  <a:gd name="connsiteY5" fmla="*/ 2957076 h 7690833"/>
                  <a:gd name="connsiteX6" fmla="*/ 1366857 w 1717711"/>
                  <a:gd name="connsiteY6" fmla="*/ 3005798 h 7690833"/>
                  <a:gd name="connsiteX7" fmla="*/ 1566904 w 1717711"/>
                  <a:gd name="connsiteY7" fmla="*/ 3872886 h 7690833"/>
                  <a:gd name="connsiteX8" fmla="*/ 1619050 w 1717711"/>
                  <a:gd name="connsiteY8" fmla="*/ 7690833 h 7690833"/>
                  <a:gd name="connsiteX9" fmla="*/ 9299 w 1717711"/>
                  <a:gd name="connsiteY9" fmla="*/ 7678722 h 7690833"/>
                  <a:gd name="connsiteX10" fmla="*/ -1 w 1717711"/>
                  <a:gd name="connsiteY10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31799 w 1717715"/>
                  <a:gd name="connsiteY3" fmla="*/ 2053024 h 7690833"/>
                  <a:gd name="connsiteX4" fmla="*/ 938466 w 1717715"/>
                  <a:gd name="connsiteY4" fmla="*/ 2389717 h 7690833"/>
                  <a:gd name="connsiteX5" fmla="*/ 1140066 w 1717715"/>
                  <a:gd name="connsiteY5" fmla="*/ 2512096 h 7690833"/>
                  <a:gd name="connsiteX6" fmla="*/ 1366857 w 1717715"/>
                  <a:gd name="connsiteY6" fmla="*/ 3005798 h 7690833"/>
                  <a:gd name="connsiteX7" fmla="*/ 1566904 w 1717715"/>
                  <a:gd name="connsiteY7" fmla="*/ 3872886 h 7690833"/>
                  <a:gd name="connsiteX8" fmla="*/ 1619050 w 1717715"/>
                  <a:gd name="connsiteY8" fmla="*/ 7690833 h 7690833"/>
                  <a:gd name="connsiteX9" fmla="*/ 9299 w 1717715"/>
                  <a:gd name="connsiteY9" fmla="*/ 7678722 h 7690833"/>
                  <a:gd name="connsiteX10" fmla="*/ -1 w 1717715"/>
                  <a:gd name="connsiteY10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31799 w 1717711"/>
                  <a:gd name="connsiteY3" fmla="*/ 2053024 h 7690833"/>
                  <a:gd name="connsiteX4" fmla="*/ 938466 w 1717711"/>
                  <a:gd name="connsiteY4" fmla="*/ 2389717 h 7690833"/>
                  <a:gd name="connsiteX5" fmla="*/ 1140066 w 1717711"/>
                  <a:gd name="connsiteY5" fmla="*/ 2512096 h 7690833"/>
                  <a:gd name="connsiteX6" fmla="*/ 1366857 w 1717711"/>
                  <a:gd name="connsiteY6" fmla="*/ 3005798 h 7690833"/>
                  <a:gd name="connsiteX7" fmla="*/ 1566904 w 1717711"/>
                  <a:gd name="connsiteY7" fmla="*/ 3872886 h 7690833"/>
                  <a:gd name="connsiteX8" fmla="*/ 1619050 w 1717711"/>
                  <a:gd name="connsiteY8" fmla="*/ 7690833 h 7690833"/>
                  <a:gd name="connsiteX9" fmla="*/ 9299 w 1717711"/>
                  <a:gd name="connsiteY9" fmla="*/ 7678722 h 7690833"/>
                  <a:gd name="connsiteX10" fmla="*/ -1 w 1717711"/>
                  <a:gd name="connsiteY10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015942 h 7690833"/>
                  <a:gd name="connsiteX4" fmla="*/ 938466 w 1717715"/>
                  <a:gd name="connsiteY4" fmla="*/ 2389717 h 7690833"/>
                  <a:gd name="connsiteX5" fmla="*/ 1140066 w 1717715"/>
                  <a:gd name="connsiteY5" fmla="*/ 2512096 h 7690833"/>
                  <a:gd name="connsiteX6" fmla="*/ 1366857 w 1717715"/>
                  <a:gd name="connsiteY6" fmla="*/ 3005798 h 7690833"/>
                  <a:gd name="connsiteX7" fmla="*/ 1566904 w 1717715"/>
                  <a:gd name="connsiteY7" fmla="*/ 3872886 h 7690833"/>
                  <a:gd name="connsiteX8" fmla="*/ 1619050 w 1717715"/>
                  <a:gd name="connsiteY8" fmla="*/ 7690833 h 7690833"/>
                  <a:gd name="connsiteX9" fmla="*/ 9299 w 1717715"/>
                  <a:gd name="connsiteY9" fmla="*/ 7678722 h 7690833"/>
                  <a:gd name="connsiteX10" fmla="*/ -1 w 1717715"/>
                  <a:gd name="connsiteY10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54572 w 1717711"/>
                  <a:gd name="connsiteY3" fmla="*/ 2015942 h 7690833"/>
                  <a:gd name="connsiteX4" fmla="*/ 938466 w 1717711"/>
                  <a:gd name="connsiteY4" fmla="*/ 2389717 h 7690833"/>
                  <a:gd name="connsiteX5" fmla="*/ 1140066 w 1717711"/>
                  <a:gd name="connsiteY5" fmla="*/ 2512096 h 7690833"/>
                  <a:gd name="connsiteX6" fmla="*/ 1366857 w 1717711"/>
                  <a:gd name="connsiteY6" fmla="*/ 3005798 h 7690833"/>
                  <a:gd name="connsiteX7" fmla="*/ 1566904 w 1717711"/>
                  <a:gd name="connsiteY7" fmla="*/ 3872886 h 7690833"/>
                  <a:gd name="connsiteX8" fmla="*/ 1619050 w 1717711"/>
                  <a:gd name="connsiteY8" fmla="*/ 7690833 h 7690833"/>
                  <a:gd name="connsiteX9" fmla="*/ 9299 w 1717711"/>
                  <a:gd name="connsiteY9" fmla="*/ 7678722 h 7690833"/>
                  <a:gd name="connsiteX10" fmla="*/ -1 w 1717711"/>
                  <a:gd name="connsiteY10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015942 h 7690833"/>
                  <a:gd name="connsiteX4" fmla="*/ 938466 w 1717715"/>
                  <a:gd name="connsiteY4" fmla="*/ 2389717 h 7690833"/>
                  <a:gd name="connsiteX5" fmla="*/ 1140066 w 1717715"/>
                  <a:gd name="connsiteY5" fmla="*/ 2512096 h 7690833"/>
                  <a:gd name="connsiteX6" fmla="*/ 1366857 w 1717715"/>
                  <a:gd name="connsiteY6" fmla="*/ 3005798 h 7690833"/>
                  <a:gd name="connsiteX7" fmla="*/ 1566904 w 1717715"/>
                  <a:gd name="connsiteY7" fmla="*/ 3872886 h 7690833"/>
                  <a:gd name="connsiteX8" fmla="*/ 1619050 w 1717715"/>
                  <a:gd name="connsiteY8" fmla="*/ 7690833 h 7690833"/>
                  <a:gd name="connsiteX9" fmla="*/ 9299 w 1717715"/>
                  <a:gd name="connsiteY9" fmla="*/ 7678722 h 7690833"/>
                  <a:gd name="connsiteX10" fmla="*/ -1 w 1717715"/>
                  <a:gd name="connsiteY10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54572 w 1717711"/>
                  <a:gd name="connsiteY3" fmla="*/ 2015942 h 7690833"/>
                  <a:gd name="connsiteX4" fmla="*/ 938466 w 1717711"/>
                  <a:gd name="connsiteY4" fmla="*/ 2389717 h 7690833"/>
                  <a:gd name="connsiteX5" fmla="*/ 1197000 w 1717711"/>
                  <a:gd name="connsiteY5" fmla="*/ 2598620 h 7690833"/>
                  <a:gd name="connsiteX6" fmla="*/ 1366857 w 1717711"/>
                  <a:gd name="connsiteY6" fmla="*/ 3005798 h 7690833"/>
                  <a:gd name="connsiteX7" fmla="*/ 1566904 w 1717711"/>
                  <a:gd name="connsiteY7" fmla="*/ 3872886 h 7690833"/>
                  <a:gd name="connsiteX8" fmla="*/ 1619050 w 1717711"/>
                  <a:gd name="connsiteY8" fmla="*/ 7690833 h 7690833"/>
                  <a:gd name="connsiteX9" fmla="*/ 9299 w 1717711"/>
                  <a:gd name="connsiteY9" fmla="*/ 7678722 h 7690833"/>
                  <a:gd name="connsiteX10" fmla="*/ -1 w 1717711"/>
                  <a:gd name="connsiteY10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015942 h 7690833"/>
                  <a:gd name="connsiteX4" fmla="*/ 938466 w 1717715"/>
                  <a:gd name="connsiteY4" fmla="*/ 2389717 h 7690833"/>
                  <a:gd name="connsiteX5" fmla="*/ 1197000 w 1717715"/>
                  <a:gd name="connsiteY5" fmla="*/ 2598620 h 7690833"/>
                  <a:gd name="connsiteX6" fmla="*/ 1366857 w 1717715"/>
                  <a:gd name="connsiteY6" fmla="*/ 3005798 h 7690833"/>
                  <a:gd name="connsiteX7" fmla="*/ 1566904 w 1717715"/>
                  <a:gd name="connsiteY7" fmla="*/ 3872886 h 7690833"/>
                  <a:gd name="connsiteX8" fmla="*/ 1619050 w 1717715"/>
                  <a:gd name="connsiteY8" fmla="*/ 7690833 h 7690833"/>
                  <a:gd name="connsiteX9" fmla="*/ 9299 w 1717715"/>
                  <a:gd name="connsiteY9" fmla="*/ 7678722 h 7690833"/>
                  <a:gd name="connsiteX10" fmla="*/ -1 w 1717715"/>
                  <a:gd name="connsiteY10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54572 w 1717711"/>
                  <a:gd name="connsiteY3" fmla="*/ 2015942 h 7690833"/>
                  <a:gd name="connsiteX4" fmla="*/ 938466 w 1717711"/>
                  <a:gd name="connsiteY4" fmla="*/ 2389717 h 7690833"/>
                  <a:gd name="connsiteX5" fmla="*/ 1197000 w 1717711"/>
                  <a:gd name="connsiteY5" fmla="*/ 2598620 h 7690833"/>
                  <a:gd name="connsiteX6" fmla="*/ 1218830 w 1717711"/>
                  <a:gd name="connsiteY6" fmla="*/ 2956356 h 7690833"/>
                  <a:gd name="connsiteX7" fmla="*/ 1566904 w 1717711"/>
                  <a:gd name="connsiteY7" fmla="*/ 3872886 h 7690833"/>
                  <a:gd name="connsiteX8" fmla="*/ 1619050 w 1717711"/>
                  <a:gd name="connsiteY8" fmla="*/ 7690833 h 7690833"/>
                  <a:gd name="connsiteX9" fmla="*/ 9299 w 1717711"/>
                  <a:gd name="connsiteY9" fmla="*/ 7678722 h 7690833"/>
                  <a:gd name="connsiteX10" fmla="*/ -1 w 1717711"/>
                  <a:gd name="connsiteY10" fmla="*/ 0 h 7690833"/>
                  <a:gd name="connsiteX0" fmla="*/ -1 w 1717715"/>
                  <a:gd name="connsiteY0" fmla="*/ 0 h 7690833"/>
                  <a:gd name="connsiteX1" fmla="*/ 371030 w 1717715"/>
                  <a:gd name="connsiteY1" fmla="*/ 490740 h 7690833"/>
                  <a:gd name="connsiteX2" fmla="*/ 700324 w 1717715"/>
                  <a:gd name="connsiteY2" fmla="*/ 1832297 h 7690833"/>
                  <a:gd name="connsiteX3" fmla="*/ 954572 w 1717715"/>
                  <a:gd name="connsiteY3" fmla="*/ 2015942 h 7690833"/>
                  <a:gd name="connsiteX4" fmla="*/ 938466 w 1717715"/>
                  <a:gd name="connsiteY4" fmla="*/ 2389717 h 7690833"/>
                  <a:gd name="connsiteX5" fmla="*/ 1197000 w 1717715"/>
                  <a:gd name="connsiteY5" fmla="*/ 2598620 h 7690833"/>
                  <a:gd name="connsiteX6" fmla="*/ 1218830 w 1717715"/>
                  <a:gd name="connsiteY6" fmla="*/ 2956356 h 7690833"/>
                  <a:gd name="connsiteX7" fmla="*/ 1566904 w 1717715"/>
                  <a:gd name="connsiteY7" fmla="*/ 3872886 h 7690833"/>
                  <a:gd name="connsiteX8" fmla="*/ 1619050 w 1717715"/>
                  <a:gd name="connsiteY8" fmla="*/ 7690833 h 7690833"/>
                  <a:gd name="connsiteX9" fmla="*/ 9299 w 1717715"/>
                  <a:gd name="connsiteY9" fmla="*/ 7678722 h 7690833"/>
                  <a:gd name="connsiteX10" fmla="*/ -1 w 1717715"/>
                  <a:gd name="connsiteY10" fmla="*/ 0 h 7690833"/>
                  <a:gd name="connsiteX0" fmla="*/ -1 w 1717711"/>
                  <a:gd name="connsiteY0" fmla="*/ 0 h 7690833"/>
                  <a:gd name="connsiteX1" fmla="*/ 371030 w 1717711"/>
                  <a:gd name="connsiteY1" fmla="*/ 490740 h 7690833"/>
                  <a:gd name="connsiteX2" fmla="*/ 700324 w 1717711"/>
                  <a:gd name="connsiteY2" fmla="*/ 1832297 h 7690833"/>
                  <a:gd name="connsiteX3" fmla="*/ 954572 w 1717711"/>
                  <a:gd name="connsiteY3" fmla="*/ 2015942 h 7690833"/>
                  <a:gd name="connsiteX4" fmla="*/ 938466 w 1717711"/>
                  <a:gd name="connsiteY4" fmla="*/ 2389717 h 7690833"/>
                  <a:gd name="connsiteX5" fmla="*/ 1197000 w 1717711"/>
                  <a:gd name="connsiteY5" fmla="*/ 2598620 h 7690833"/>
                  <a:gd name="connsiteX6" fmla="*/ 1218830 w 1717711"/>
                  <a:gd name="connsiteY6" fmla="*/ 2956356 h 7690833"/>
                  <a:gd name="connsiteX7" fmla="*/ 1566904 w 1717711"/>
                  <a:gd name="connsiteY7" fmla="*/ 3872886 h 7690833"/>
                  <a:gd name="connsiteX8" fmla="*/ 1619050 w 1717711"/>
                  <a:gd name="connsiteY8" fmla="*/ 7690833 h 7690833"/>
                  <a:gd name="connsiteX9" fmla="*/ 9299 w 1717711"/>
                  <a:gd name="connsiteY9" fmla="*/ 7678722 h 7690833"/>
                  <a:gd name="connsiteX10" fmla="*/ -1 w 1717711"/>
                  <a:gd name="connsiteY10" fmla="*/ 0 h 7690833"/>
                  <a:gd name="connsiteX0" fmla="*/ -1 w 1719357"/>
                  <a:gd name="connsiteY0" fmla="*/ 0 h 7690833"/>
                  <a:gd name="connsiteX1" fmla="*/ 371030 w 1719357"/>
                  <a:gd name="connsiteY1" fmla="*/ 490740 h 7690833"/>
                  <a:gd name="connsiteX2" fmla="*/ 700324 w 1719357"/>
                  <a:gd name="connsiteY2" fmla="*/ 1832297 h 7690833"/>
                  <a:gd name="connsiteX3" fmla="*/ 954572 w 1719357"/>
                  <a:gd name="connsiteY3" fmla="*/ 2015942 h 7690833"/>
                  <a:gd name="connsiteX4" fmla="*/ 938466 w 1719357"/>
                  <a:gd name="connsiteY4" fmla="*/ 2389717 h 7690833"/>
                  <a:gd name="connsiteX5" fmla="*/ 1197000 w 1719357"/>
                  <a:gd name="connsiteY5" fmla="*/ 2598620 h 7690833"/>
                  <a:gd name="connsiteX6" fmla="*/ 1218830 w 1719357"/>
                  <a:gd name="connsiteY6" fmla="*/ 2956356 h 7690833"/>
                  <a:gd name="connsiteX7" fmla="*/ 1566904 w 1719357"/>
                  <a:gd name="connsiteY7" fmla="*/ 3872886 h 7690833"/>
                  <a:gd name="connsiteX8" fmla="*/ 1550651 w 1719357"/>
                  <a:gd name="connsiteY8" fmla="*/ 3864243 h 7690833"/>
                  <a:gd name="connsiteX9" fmla="*/ 1619050 w 1719357"/>
                  <a:gd name="connsiteY9" fmla="*/ 7690833 h 7690833"/>
                  <a:gd name="connsiteX10" fmla="*/ 9299 w 1719357"/>
                  <a:gd name="connsiteY10" fmla="*/ 7678722 h 7690833"/>
                  <a:gd name="connsiteX11" fmla="*/ -1 w 1719357"/>
                  <a:gd name="connsiteY11" fmla="*/ 0 h 7690833"/>
                  <a:gd name="connsiteX0" fmla="*/ -1 w 1904772"/>
                  <a:gd name="connsiteY0" fmla="*/ 0 h 7690833"/>
                  <a:gd name="connsiteX1" fmla="*/ 371030 w 1904772"/>
                  <a:gd name="connsiteY1" fmla="*/ 490740 h 7690833"/>
                  <a:gd name="connsiteX2" fmla="*/ 700324 w 1904772"/>
                  <a:gd name="connsiteY2" fmla="*/ 1832297 h 7690833"/>
                  <a:gd name="connsiteX3" fmla="*/ 954572 w 1904772"/>
                  <a:gd name="connsiteY3" fmla="*/ 2015942 h 7690833"/>
                  <a:gd name="connsiteX4" fmla="*/ 938466 w 1904772"/>
                  <a:gd name="connsiteY4" fmla="*/ 2389717 h 7690833"/>
                  <a:gd name="connsiteX5" fmla="*/ 1197000 w 1904772"/>
                  <a:gd name="connsiteY5" fmla="*/ 2598620 h 7690833"/>
                  <a:gd name="connsiteX6" fmla="*/ 1218830 w 1904772"/>
                  <a:gd name="connsiteY6" fmla="*/ 2956356 h 7690833"/>
                  <a:gd name="connsiteX7" fmla="*/ 1566904 w 1904772"/>
                  <a:gd name="connsiteY7" fmla="*/ 3872886 h 7690833"/>
                  <a:gd name="connsiteX8" fmla="*/ 1903639 w 1904772"/>
                  <a:gd name="connsiteY8" fmla="*/ 4457550 h 7690833"/>
                  <a:gd name="connsiteX9" fmla="*/ 1619050 w 1904772"/>
                  <a:gd name="connsiteY9" fmla="*/ 7690833 h 7690833"/>
                  <a:gd name="connsiteX10" fmla="*/ 9299 w 1904772"/>
                  <a:gd name="connsiteY10" fmla="*/ 7678722 h 7690833"/>
                  <a:gd name="connsiteX11" fmla="*/ -1 w 1904772"/>
                  <a:gd name="connsiteY11" fmla="*/ 0 h 7690833"/>
                  <a:gd name="connsiteX0" fmla="*/ -1 w 1904772"/>
                  <a:gd name="connsiteY0" fmla="*/ 0 h 7690833"/>
                  <a:gd name="connsiteX1" fmla="*/ 371030 w 1904772"/>
                  <a:gd name="connsiteY1" fmla="*/ 490740 h 7690833"/>
                  <a:gd name="connsiteX2" fmla="*/ 700324 w 1904772"/>
                  <a:gd name="connsiteY2" fmla="*/ 1832297 h 7690833"/>
                  <a:gd name="connsiteX3" fmla="*/ 954572 w 1904772"/>
                  <a:gd name="connsiteY3" fmla="*/ 2015942 h 7690833"/>
                  <a:gd name="connsiteX4" fmla="*/ 938466 w 1904772"/>
                  <a:gd name="connsiteY4" fmla="*/ 2389717 h 7690833"/>
                  <a:gd name="connsiteX5" fmla="*/ 1197000 w 1904772"/>
                  <a:gd name="connsiteY5" fmla="*/ 2598620 h 7690833"/>
                  <a:gd name="connsiteX6" fmla="*/ 1218830 w 1904772"/>
                  <a:gd name="connsiteY6" fmla="*/ 2956356 h 7690833"/>
                  <a:gd name="connsiteX7" fmla="*/ 1487197 w 1904772"/>
                  <a:gd name="connsiteY7" fmla="*/ 3353743 h 7690833"/>
                  <a:gd name="connsiteX8" fmla="*/ 1903639 w 1904772"/>
                  <a:gd name="connsiteY8" fmla="*/ 4457550 h 7690833"/>
                  <a:gd name="connsiteX9" fmla="*/ 1619050 w 1904772"/>
                  <a:gd name="connsiteY9" fmla="*/ 7690833 h 7690833"/>
                  <a:gd name="connsiteX10" fmla="*/ 9299 w 1904772"/>
                  <a:gd name="connsiteY10" fmla="*/ 7678722 h 7690833"/>
                  <a:gd name="connsiteX11" fmla="*/ -1 w 1904772"/>
                  <a:gd name="connsiteY11" fmla="*/ 0 h 7690833"/>
                  <a:gd name="connsiteX0" fmla="*/ -1 w 1904772"/>
                  <a:gd name="connsiteY0" fmla="*/ 0 h 7690833"/>
                  <a:gd name="connsiteX1" fmla="*/ 371030 w 1904772"/>
                  <a:gd name="connsiteY1" fmla="*/ 490740 h 7690833"/>
                  <a:gd name="connsiteX2" fmla="*/ 700324 w 1904772"/>
                  <a:gd name="connsiteY2" fmla="*/ 1832297 h 7690833"/>
                  <a:gd name="connsiteX3" fmla="*/ 954572 w 1904772"/>
                  <a:gd name="connsiteY3" fmla="*/ 2015942 h 7690833"/>
                  <a:gd name="connsiteX4" fmla="*/ 938466 w 1904772"/>
                  <a:gd name="connsiteY4" fmla="*/ 2389717 h 7690833"/>
                  <a:gd name="connsiteX5" fmla="*/ 1197000 w 1904772"/>
                  <a:gd name="connsiteY5" fmla="*/ 2598620 h 7690833"/>
                  <a:gd name="connsiteX6" fmla="*/ 1218830 w 1904772"/>
                  <a:gd name="connsiteY6" fmla="*/ 2956356 h 7690833"/>
                  <a:gd name="connsiteX7" fmla="*/ 1487197 w 1904772"/>
                  <a:gd name="connsiteY7" fmla="*/ 3353743 h 7690833"/>
                  <a:gd name="connsiteX8" fmla="*/ 1903639 w 1904772"/>
                  <a:gd name="connsiteY8" fmla="*/ 4457550 h 7690833"/>
                  <a:gd name="connsiteX9" fmla="*/ 1619050 w 1904772"/>
                  <a:gd name="connsiteY9" fmla="*/ 7690833 h 7690833"/>
                  <a:gd name="connsiteX10" fmla="*/ 9299 w 1904772"/>
                  <a:gd name="connsiteY10" fmla="*/ 7678722 h 7690833"/>
                  <a:gd name="connsiteX11" fmla="*/ -1 w 1904772"/>
                  <a:gd name="connsiteY11" fmla="*/ 0 h 7690833"/>
                  <a:gd name="connsiteX0" fmla="*/ -1 w 1909129"/>
                  <a:gd name="connsiteY0" fmla="*/ 0 h 7690833"/>
                  <a:gd name="connsiteX1" fmla="*/ 371030 w 1909129"/>
                  <a:gd name="connsiteY1" fmla="*/ 490740 h 7690833"/>
                  <a:gd name="connsiteX2" fmla="*/ 700324 w 1909129"/>
                  <a:gd name="connsiteY2" fmla="*/ 1832297 h 7690833"/>
                  <a:gd name="connsiteX3" fmla="*/ 954572 w 1909129"/>
                  <a:gd name="connsiteY3" fmla="*/ 2015942 h 7690833"/>
                  <a:gd name="connsiteX4" fmla="*/ 938466 w 1909129"/>
                  <a:gd name="connsiteY4" fmla="*/ 2389717 h 7690833"/>
                  <a:gd name="connsiteX5" fmla="*/ 1197000 w 1909129"/>
                  <a:gd name="connsiteY5" fmla="*/ 2598620 h 7690833"/>
                  <a:gd name="connsiteX6" fmla="*/ 1218830 w 1909129"/>
                  <a:gd name="connsiteY6" fmla="*/ 2956356 h 7690833"/>
                  <a:gd name="connsiteX7" fmla="*/ 1487197 w 1909129"/>
                  <a:gd name="connsiteY7" fmla="*/ 3353743 h 7690833"/>
                  <a:gd name="connsiteX8" fmla="*/ 1470944 w 1909129"/>
                  <a:gd name="connsiteY8" fmla="*/ 3332740 h 7690833"/>
                  <a:gd name="connsiteX9" fmla="*/ 1903639 w 1909129"/>
                  <a:gd name="connsiteY9" fmla="*/ 4457550 h 7690833"/>
                  <a:gd name="connsiteX10" fmla="*/ 1619050 w 1909129"/>
                  <a:gd name="connsiteY10" fmla="*/ 7690833 h 7690833"/>
                  <a:gd name="connsiteX11" fmla="*/ 9299 w 1909129"/>
                  <a:gd name="connsiteY11" fmla="*/ 7678722 h 7690833"/>
                  <a:gd name="connsiteX12" fmla="*/ -1 w 1909129"/>
                  <a:gd name="connsiteY12" fmla="*/ 0 h 7690833"/>
                  <a:gd name="connsiteX0" fmla="*/ -1 w 1909129"/>
                  <a:gd name="connsiteY0" fmla="*/ 0 h 7690833"/>
                  <a:gd name="connsiteX1" fmla="*/ 371030 w 1909129"/>
                  <a:gd name="connsiteY1" fmla="*/ 490740 h 7690833"/>
                  <a:gd name="connsiteX2" fmla="*/ 700324 w 1909129"/>
                  <a:gd name="connsiteY2" fmla="*/ 1832297 h 7690833"/>
                  <a:gd name="connsiteX3" fmla="*/ 954572 w 1909129"/>
                  <a:gd name="connsiteY3" fmla="*/ 2015942 h 7690833"/>
                  <a:gd name="connsiteX4" fmla="*/ 938466 w 1909129"/>
                  <a:gd name="connsiteY4" fmla="*/ 2389717 h 7690833"/>
                  <a:gd name="connsiteX5" fmla="*/ 1197000 w 1909129"/>
                  <a:gd name="connsiteY5" fmla="*/ 2598620 h 7690833"/>
                  <a:gd name="connsiteX6" fmla="*/ 1218830 w 1909129"/>
                  <a:gd name="connsiteY6" fmla="*/ 2956356 h 7690833"/>
                  <a:gd name="connsiteX7" fmla="*/ 1487197 w 1909129"/>
                  <a:gd name="connsiteY7" fmla="*/ 3353743 h 7690833"/>
                  <a:gd name="connsiteX8" fmla="*/ 1789771 w 1909129"/>
                  <a:gd name="connsiteY8" fmla="*/ 3555230 h 7690833"/>
                  <a:gd name="connsiteX9" fmla="*/ 1903639 w 1909129"/>
                  <a:gd name="connsiteY9" fmla="*/ 4457550 h 7690833"/>
                  <a:gd name="connsiteX10" fmla="*/ 1619050 w 1909129"/>
                  <a:gd name="connsiteY10" fmla="*/ 7690833 h 7690833"/>
                  <a:gd name="connsiteX11" fmla="*/ 9299 w 1909129"/>
                  <a:gd name="connsiteY11" fmla="*/ 7678722 h 7690833"/>
                  <a:gd name="connsiteX12" fmla="*/ -1 w 1909129"/>
                  <a:gd name="connsiteY12" fmla="*/ 0 h 7690833"/>
                  <a:gd name="connsiteX0" fmla="*/ -1 w 1909129"/>
                  <a:gd name="connsiteY0" fmla="*/ 0 h 7690833"/>
                  <a:gd name="connsiteX1" fmla="*/ 371030 w 1909129"/>
                  <a:gd name="connsiteY1" fmla="*/ 490740 h 7690833"/>
                  <a:gd name="connsiteX2" fmla="*/ 700324 w 1909129"/>
                  <a:gd name="connsiteY2" fmla="*/ 1832297 h 7690833"/>
                  <a:gd name="connsiteX3" fmla="*/ 954572 w 1909129"/>
                  <a:gd name="connsiteY3" fmla="*/ 2015942 h 7690833"/>
                  <a:gd name="connsiteX4" fmla="*/ 938466 w 1909129"/>
                  <a:gd name="connsiteY4" fmla="*/ 2389717 h 7690833"/>
                  <a:gd name="connsiteX5" fmla="*/ 1197000 w 1909129"/>
                  <a:gd name="connsiteY5" fmla="*/ 2598620 h 7690833"/>
                  <a:gd name="connsiteX6" fmla="*/ 1218830 w 1909129"/>
                  <a:gd name="connsiteY6" fmla="*/ 2956356 h 7690833"/>
                  <a:gd name="connsiteX7" fmla="*/ 1487197 w 1909129"/>
                  <a:gd name="connsiteY7" fmla="*/ 3353743 h 7690833"/>
                  <a:gd name="connsiteX8" fmla="*/ 1789771 w 1909129"/>
                  <a:gd name="connsiteY8" fmla="*/ 3555230 h 7690833"/>
                  <a:gd name="connsiteX9" fmla="*/ 1903639 w 1909129"/>
                  <a:gd name="connsiteY9" fmla="*/ 4457550 h 7690833"/>
                  <a:gd name="connsiteX10" fmla="*/ 1619050 w 1909129"/>
                  <a:gd name="connsiteY10" fmla="*/ 7690833 h 7690833"/>
                  <a:gd name="connsiteX11" fmla="*/ 9299 w 1909129"/>
                  <a:gd name="connsiteY11" fmla="*/ 7678722 h 7690833"/>
                  <a:gd name="connsiteX12" fmla="*/ -1 w 1909129"/>
                  <a:gd name="connsiteY12" fmla="*/ 0 h 7690833"/>
                  <a:gd name="connsiteX0" fmla="*/ -1 w 1909129"/>
                  <a:gd name="connsiteY0" fmla="*/ 0 h 7690833"/>
                  <a:gd name="connsiteX1" fmla="*/ 371030 w 1909129"/>
                  <a:gd name="connsiteY1" fmla="*/ 490740 h 7690833"/>
                  <a:gd name="connsiteX2" fmla="*/ 700324 w 1909129"/>
                  <a:gd name="connsiteY2" fmla="*/ 1832297 h 7690833"/>
                  <a:gd name="connsiteX3" fmla="*/ 954572 w 1909129"/>
                  <a:gd name="connsiteY3" fmla="*/ 2015942 h 7690833"/>
                  <a:gd name="connsiteX4" fmla="*/ 938466 w 1909129"/>
                  <a:gd name="connsiteY4" fmla="*/ 2389717 h 7690833"/>
                  <a:gd name="connsiteX5" fmla="*/ 1197000 w 1909129"/>
                  <a:gd name="connsiteY5" fmla="*/ 2598620 h 7690833"/>
                  <a:gd name="connsiteX6" fmla="*/ 1218830 w 1909129"/>
                  <a:gd name="connsiteY6" fmla="*/ 2956356 h 7690833"/>
                  <a:gd name="connsiteX7" fmla="*/ 1487197 w 1909129"/>
                  <a:gd name="connsiteY7" fmla="*/ 3353743 h 7690833"/>
                  <a:gd name="connsiteX8" fmla="*/ 1789771 w 1909129"/>
                  <a:gd name="connsiteY8" fmla="*/ 3555230 h 7690833"/>
                  <a:gd name="connsiteX9" fmla="*/ 1903639 w 1909129"/>
                  <a:gd name="connsiteY9" fmla="*/ 4457550 h 7690833"/>
                  <a:gd name="connsiteX10" fmla="*/ 1619050 w 1909129"/>
                  <a:gd name="connsiteY10" fmla="*/ 7690833 h 7690833"/>
                  <a:gd name="connsiteX11" fmla="*/ 9299 w 1909129"/>
                  <a:gd name="connsiteY11" fmla="*/ 7678722 h 7690833"/>
                  <a:gd name="connsiteX12" fmla="*/ -1 w 1909129"/>
                  <a:gd name="connsiteY12" fmla="*/ 0 h 7690833"/>
                  <a:gd name="connsiteX0" fmla="*/ -1 w 1937841"/>
                  <a:gd name="connsiteY0" fmla="*/ 0 h 7690833"/>
                  <a:gd name="connsiteX1" fmla="*/ 371030 w 1937841"/>
                  <a:gd name="connsiteY1" fmla="*/ 490740 h 7690833"/>
                  <a:gd name="connsiteX2" fmla="*/ 700324 w 1937841"/>
                  <a:gd name="connsiteY2" fmla="*/ 1832297 h 7690833"/>
                  <a:gd name="connsiteX3" fmla="*/ 954572 w 1937841"/>
                  <a:gd name="connsiteY3" fmla="*/ 2015942 h 7690833"/>
                  <a:gd name="connsiteX4" fmla="*/ 938466 w 1937841"/>
                  <a:gd name="connsiteY4" fmla="*/ 2389717 h 7690833"/>
                  <a:gd name="connsiteX5" fmla="*/ 1197000 w 1937841"/>
                  <a:gd name="connsiteY5" fmla="*/ 2598620 h 7690833"/>
                  <a:gd name="connsiteX6" fmla="*/ 1218830 w 1937841"/>
                  <a:gd name="connsiteY6" fmla="*/ 2956356 h 7690833"/>
                  <a:gd name="connsiteX7" fmla="*/ 1487197 w 1937841"/>
                  <a:gd name="connsiteY7" fmla="*/ 3353743 h 7690833"/>
                  <a:gd name="connsiteX8" fmla="*/ 1789771 w 1937841"/>
                  <a:gd name="connsiteY8" fmla="*/ 3555230 h 7690833"/>
                  <a:gd name="connsiteX9" fmla="*/ 1903639 w 1937841"/>
                  <a:gd name="connsiteY9" fmla="*/ 4457550 h 7690833"/>
                  <a:gd name="connsiteX10" fmla="*/ 1915021 w 1937841"/>
                  <a:gd name="connsiteY10" fmla="*/ 4445189 h 7690833"/>
                  <a:gd name="connsiteX11" fmla="*/ 1619050 w 1937841"/>
                  <a:gd name="connsiteY11" fmla="*/ 7690833 h 7690833"/>
                  <a:gd name="connsiteX12" fmla="*/ 9299 w 1937841"/>
                  <a:gd name="connsiteY12" fmla="*/ 7678722 h 7690833"/>
                  <a:gd name="connsiteX13" fmla="*/ -1 w 1937841"/>
                  <a:gd name="connsiteY13" fmla="*/ 0 h 7690833"/>
                  <a:gd name="connsiteX0" fmla="*/ -1 w 2159593"/>
                  <a:gd name="connsiteY0" fmla="*/ 0 h 7690833"/>
                  <a:gd name="connsiteX1" fmla="*/ 371030 w 2159593"/>
                  <a:gd name="connsiteY1" fmla="*/ 490740 h 7690833"/>
                  <a:gd name="connsiteX2" fmla="*/ 700324 w 2159593"/>
                  <a:gd name="connsiteY2" fmla="*/ 1832297 h 7690833"/>
                  <a:gd name="connsiteX3" fmla="*/ 954572 w 2159593"/>
                  <a:gd name="connsiteY3" fmla="*/ 2015942 h 7690833"/>
                  <a:gd name="connsiteX4" fmla="*/ 938466 w 2159593"/>
                  <a:gd name="connsiteY4" fmla="*/ 2389717 h 7690833"/>
                  <a:gd name="connsiteX5" fmla="*/ 1197000 w 2159593"/>
                  <a:gd name="connsiteY5" fmla="*/ 2598620 h 7690833"/>
                  <a:gd name="connsiteX6" fmla="*/ 1218830 w 2159593"/>
                  <a:gd name="connsiteY6" fmla="*/ 2956356 h 7690833"/>
                  <a:gd name="connsiteX7" fmla="*/ 1487197 w 2159593"/>
                  <a:gd name="connsiteY7" fmla="*/ 3353743 h 7690833"/>
                  <a:gd name="connsiteX8" fmla="*/ 1789771 w 2159593"/>
                  <a:gd name="connsiteY8" fmla="*/ 3555230 h 7690833"/>
                  <a:gd name="connsiteX9" fmla="*/ 1903639 w 2159593"/>
                  <a:gd name="connsiteY9" fmla="*/ 4457550 h 7690833"/>
                  <a:gd name="connsiteX10" fmla="*/ 2154142 w 2159593"/>
                  <a:gd name="connsiteY10" fmla="*/ 4840727 h 7690833"/>
                  <a:gd name="connsiteX11" fmla="*/ 1619050 w 2159593"/>
                  <a:gd name="connsiteY11" fmla="*/ 7690833 h 7690833"/>
                  <a:gd name="connsiteX12" fmla="*/ 9299 w 2159593"/>
                  <a:gd name="connsiteY12" fmla="*/ 7678722 h 7690833"/>
                  <a:gd name="connsiteX13" fmla="*/ -1 w 2159593"/>
                  <a:gd name="connsiteY13" fmla="*/ 0 h 7690833"/>
                  <a:gd name="connsiteX0" fmla="*/ -1 w 2158241"/>
                  <a:gd name="connsiteY0" fmla="*/ 0 h 7690833"/>
                  <a:gd name="connsiteX1" fmla="*/ 371030 w 2158241"/>
                  <a:gd name="connsiteY1" fmla="*/ 490740 h 7690833"/>
                  <a:gd name="connsiteX2" fmla="*/ 700324 w 2158241"/>
                  <a:gd name="connsiteY2" fmla="*/ 1832297 h 7690833"/>
                  <a:gd name="connsiteX3" fmla="*/ 954572 w 2158241"/>
                  <a:gd name="connsiteY3" fmla="*/ 2015942 h 7690833"/>
                  <a:gd name="connsiteX4" fmla="*/ 938466 w 2158241"/>
                  <a:gd name="connsiteY4" fmla="*/ 2389717 h 7690833"/>
                  <a:gd name="connsiteX5" fmla="*/ 1197000 w 2158241"/>
                  <a:gd name="connsiteY5" fmla="*/ 2598620 h 7690833"/>
                  <a:gd name="connsiteX6" fmla="*/ 1218830 w 2158241"/>
                  <a:gd name="connsiteY6" fmla="*/ 2956356 h 7690833"/>
                  <a:gd name="connsiteX7" fmla="*/ 1487197 w 2158241"/>
                  <a:gd name="connsiteY7" fmla="*/ 3353743 h 7690833"/>
                  <a:gd name="connsiteX8" fmla="*/ 1789771 w 2158241"/>
                  <a:gd name="connsiteY8" fmla="*/ 3555230 h 7690833"/>
                  <a:gd name="connsiteX9" fmla="*/ 1801158 w 2158241"/>
                  <a:gd name="connsiteY9" fmla="*/ 4123815 h 7690833"/>
                  <a:gd name="connsiteX10" fmla="*/ 2154142 w 2158241"/>
                  <a:gd name="connsiteY10" fmla="*/ 4840727 h 7690833"/>
                  <a:gd name="connsiteX11" fmla="*/ 1619050 w 2158241"/>
                  <a:gd name="connsiteY11" fmla="*/ 7690833 h 7690833"/>
                  <a:gd name="connsiteX12" fmla="*/ 9299 w 2158241"/>
                  <a:gd name="connsiteY12" fmla="*/ 7678722 h 7690833"/>
                  <a:gd name="connsiteX13" fmla="*/ -1 w 2158241"/>
                  <a:gd name="connsiteY13" fmla="*/ 0 h 7690833"/>
                  <a:gd name="connsiteX0" fmla="*/ -1 w 2158241"/>
                  <a:gd name="connsiteY0" fmla="*/ 0 h 7690833"/>
                  <a:gd name="connsiteX1" fmla="*/ 371030 w 2158241"/>
                  <a:gd name="connsiteY1" fmla="*/ 490740 h 7690833"/>
                  <a:gd name="connsiteX2" fmla="*/ 700324 w 2158241"/>
                  <a:gd name="connsiteY2" fmla="*/ 1832297 h 7690833"/>
                  <a:gd name="connsiteX3" fmla="*/ 954572 w 2158241"/>
                  <a:gd name="connsiteY3" fmla="*/ 2015942 h 7690833"/>
                  <a:gd name="connsiteX4" fmla="*/ 938466 w 2158241"/>
                  <a:gd name="connsiteY4" fmla="*/ 2389717 h 7690833"/>
                  <a:gd name="connsiteX5" fmla="*/ 1197000 w 2158241"/>
                  <a:gd name="connsiteY5" fmla="*/ 2598620 h 7690833"/>
                  <a:gd name="connsiteX6" fmla="*/ 1218830 w 2158241"/>
                  <a:gd name="connsiteY6" fmla="*/ 2956356 h 7690833"/>
                  <a:gd name="connsiteX7" fmla="*/ 1487197 w 2158241"/>
                  <a:gd name="connsiteY7" fmla="*/ 3353743 h 7690833"/>
                  <a:gd name="connsiteX8" fmla="*/ 1789771 w 2158241"/>
                  <a:gd name="connsiteY8" fmla="*/ 3555230 h 7690833"/>
                  <a:gd name="connsiteX9" fmla="*/ 1801158 w 2158241"/>
                  <a:gd name="connsiteY9" fmla="*/ 4123815 h 7690833"/>
                  <a:gd name="connsiteX10" fmla="*/ 2154142 w 2158241"/>
                  <a:gd name="connsiteY10" fmla="*/ 4840727 h 7690833"/>
                  <a:gd name="connsiteX11" fmla="*/ 1619050 w 2158241"/>
                  <a:gd name="connsiteY11" fmla="*/ 7690833 h 7690833"/>
                  <a:gd name="connsiteX12" fmla="*/ 9299 w 2158241"/>
                  <a:gd name="connsiteY12" fmla="*/ 7678722 h 7690833"/>
                  <a:gd name="connsiteX13" fmla="*/ -1 w 2158241"/>
                  <a:gd name="connsiteY13" fmla="*/ 0 h 7690833"/>
                  <a:gd name="connsiteX0" fmla="*/ -1 w 2156928"/>
                  <a:gd name="connsiteY0" fmla="*/ 0 h 7690833"/>
                  <a:gd name="connsiteX1" fmla="*/ 371030 w 2156928"/>
                  <a:gd name="connsiteY1" fmla="*/ 490740 h 7690833"/>
                  <a:gd name="connsiteX2" fmla="*/ 700324 w 2156928"/>
                  <a:gd name="connsiteY2" fmla="*/ 1832297 h 7690833"/>
                  <a:gd name="connsiteX3" fmla="*/ 954572 w 2156928"/>
                  <a:gd name="connsiteY3" fmla="*/ 2015942 h 7690833"/>
                  <a:gd name="connsiteX4" fmla="*/ 938466 w 2156928"/>
                  <a:gd name="connsiteY4" fmla="*/ 2389717 h 7690833"/>
                  <a:gd name="connsiteX5" fmla="*/ 1197000 w 2156928"/>
                  <a:gd name="connsiteY5" fmla="*/ 2598620 h 7690833"/>
                  <a:gd name="connsiteX6" fmla="*/ 1218830 w 2156928"/>
                  <a:gd name="connsiteY6" fmla="*/ 2956356 h 7690833"/>
                  <a:gd name="connsiteX7" fmla="*/ 1487197 w 2156928"/>
                  <a:gd name="connsiteY7" fmla="*/ 3353743 h 7690833"/>
                  <a:gd name="connsiteX8" fmla="*/ 1789771 w 2156928"/>
                  <a:gd name="connsiteY8" fmla="*/ 3555230 h 7690833"/>
                  <a:gd name="connsiteX9" fmla="*/ 1607584 w 2156928"/>
                  <a:gd name="connsiteY9" fmla="*/ 4074373 h 7690833"/>
                  <a:gd name="connsiteX10" fmla="*/ 2154142 w 2156928"/>
                  <a:gd name="connsiteY10" fmla="*/ 4840727 h 7690833"/>
                  <a:gd name="connsiteX11" fmla="*/ 1619050 w 2156928"/>
                  <a:gd name="connsiteY11" fmla="*/ 7690833 h 7690833"/>
                  <a:gd name="connsiteX12" fmla="*/ 9299 w 2156928"/>
                  <a:gd name="connsiteY12" fmla="*/ 7678722 h 7690833"/>
                  <a:gd name="connsiteX13" fmla="*/ -1 w 2156928"/>
                  <a:gd name="connsiteY13" fmla="*/ 0 h 7690833"/>
                  <a:gd name="connsiteX0" fmla="*/ -1 w 2156932"/>
                  <a:gd name="connsiteY0" fmla="*/ 0 h 7690833"/>
                  <a:gd name="connsiteX1" fmla="*/ 371030 w 2156932"/>
                  <a:gd name="connsiteY1" fmla="*/ 490740 h 7690833"/>
                  <a:gd name="connsiteX2" fmla="*/ 700324 w 2156932"/>
                  <a:gd name="connsiteY2" fmla="*/ 1832297 h 7690833"/>
                  <a:gd name="connsiteX3" fmla="*/ 954572 w 2156932"/>
                  <a:gd name="connsiteY3" fmla="*/ 2015942 h 7690833"/>
                  <a:gd name="connsiteX4" fmla="*/ 938466 w 2156932"/>
                  <a:gd name="connsiteY4" fmla="*/ 2389717 h 7690833"/>
                  <a:gd name="connsiteX5" fmla="*/ 1197000 w 2156932"/>
                  <a:gd name="connsiteY5" fmla="*/ 2598620 h 7690833"/>
                  <a:gd name="connsiteX6" fmla="*/ 1218830 w 2156932"/>
                  <a:gd name="connsiteY6" fmla="*/ 2956356 h 7690833"/>
                  <a:gd name="connsiteX7" fmla="*/ 1487197 w 2156932"/>
                  <a:gd name="connsiteY7" fmla="*/ 3353743 h 7690833"/>
                  <a:gd name="connsiteX8" fmla="*/ 1789771 w 2156932"/>
                  <a:gd name="connsiteY8" fmla="*/ 3555230 h 7690833"/>
                  <a:gd name="connsiteX9" fmla="*/ 1607584 w 2156932"/>
                  <a:gd name="connsiteY9" fmla="*/ 4074373 h 7690833"/>
                  <a:gd name="connsiteX10" fmla="*/ 2154142 w 2156932"/>
                  <a:gd name="connsiteY10" fmla="*/ 4840727 h 7690833"/>
                  <a:gd name="connsiteX11" fmla="*/ 1619050 w 2156932"/>
                  <a:gd name="connsiteY11" fmla="*/ 7690833 h 7690833"/>
                  <a:gd name="connsiteX12" fmla="*/ 9299 w 2156932"/>
                  <a:gd name="connsiteY12" fmla="*/ 7678722 h 7690833"/>
                  <a:gd name="connsiteX13" fmla="*/ -1 w 2156932"/>
                  <a:gd name="connsiteY13" fmla="*/ 0 h 7690833"/>
                  <a:gd name="connsiteX0" fmla="*/ -1 w 2156928"/>
                  <a:gd name="connsiteY0" fmla="*/ 0 h 7690833"/>
                  <a:gd name="connsiteX1" fmla="*/ 371030 w 2156928"/>
                  <a:gd name="connsiteY1" fmla="*/ 490740 h 7690833"/>
                  <a:gd name="connsiteX2" fmla="*/ 700324 w 2156928"/>
                  <a:gd name="connsiteY2" fmla="*/ 1832297 h 7690833"/>
                  <a:gd name="connsiteX3" fmla="*/ 954572 w 2156928"/>
                  <a:gd name="connsiteY3" fmla="*/ 2015942 h 7690833"/>
                  <a:gd name="connsiteX4" fmla="*/ 938466 w 2156928"/>
                  <a:gd name="connsiteY4" fmla="*/ 2389717 h 7690833"/>
                  <a:gd name="connsiteX5" fmla="*/ 1197000 w 2156928"/>
                  <a:gd name="connsiteY5" fmla="*/ 2598620 h 7690833"/>
                  <a:gd name="connsiteX6" fmla="*/ 1218830 w 2156928"/>
                  <a:gd name="connsiteY6" fmla="*/ 2956356 h 7690833"/>
                  <a:gd name="connsiteX7" fmla="*/ 1475810 w 2156928"/>
                  <a:gd name="connsiteY7" fmla="*/ 3427906 h 7690833"/>
                  <a:gd name="connsiteX8" fmla="*/ 1789771 w 2156928"/>
                  <a:gd name="connsiteY8" fmla="*/ 3555230 h 7690833"/>
                  <a:gd name="connsiteX9" fmla="*/ 1607584 w 2156928"/>
                  <a:gd name="connsiteY9" fmla="*/ 4074373 h 7690833"/>
                  <a:gd name="connsiteX10" fmla="*/ 2154142 w 2156928"/>
                  <a:gd name="connsiteY10" fmla="*/ 4840727 h 7690833"/>
                  <a:gd name="connsiteX11" fmla="*/ 1619050 w 2156928"/>
                  <a:gd name="connsiteY11" fmla="*/ 7690833 h 7690833"/>
                  <a:gd name="connsiteX12" fmla="*/ 9299 w 2156928"/>
                  <a:gd name="connsiteY12" fmla="*/ 7678722 h 7690833"/>
                  <a:gd name="connsiteX13" fmla="*/ -1 w 2156928"/>
                  <a:gd name="connsiteY13" fmla="*/ 0 h 7690833"/>
                  <a:gd name="connsiteX0" fmla="*/ -1 w 2156932"/>
                  <a:gd name="connsiteY0" fmla="*/ 0 h 7690833"/>
                  <a:gd name="connsiteX1" fmla="*/ 371030 w 2156932"/>
                  <a:gd name="connsiteY1" fmla="*/ 490740 h 7690833"/>
                  <a:gd name="connsiteX2" fmla="*/ 700324 w 2156932"/>
                  <a:gd name="connsiteY2" fmla="*/ 1832297 h 7690833"/>
                  <a:gd name="connsiteX3" fmla="*/ 954572 w 2156932"/>
                  <a:gd name="connsiteY3" fmla="*/ 2015942 h 7690833"/>
                  <a:gd name="connsiteX4" fmla="*/ 938466 w 2156932"/>
                  <a:gd name="connsiteY4" fmla="*/ 2389717 h 7690833"/>
                  <a:gd name="connsiteX5" fmla="*/ 1197000 w 2156932"/>
                  <a:gd name="connsiteY5" fmla="*/ 2598620 h 7690833"/>
                  <a:gd name="connsiteX6" fmla="*/ 1218830 w 2156932"/>
                  <a:gd name="connsiteY6" fmla="*/ 2956356 h 7690833"/>
                  <a:gd name="connsiteX7" fmla="*/ 1384716 w 2156932"/>
                  <a:gd name="connsiteY7" fmla="*/ 3341382 h 7690833"/>
                  <a:gd name="connsiteX8" fmla="*/ 1789771 w 2156932"/>
                  <a:gd name="connsiteY8" fmla="*/ 3555230 h 7690833"/>
                  <a:gd name="connsiteX9" fmla="*/ 1607584 w 2156932"/>
                  <a:gd name="connsiteY9" fmla="*/ 4074373 h 7690833"/>
                  <a:gd name="connsiteX10" fmla="*/ 2154142 w 2156932"/>
                  <a:gd name="connsiteY10" fmla="*/ 4840727 h 7690833"/>
                  <a:gd name="connsiteX11" fmla="*/ 1619050 w 2156932"/>
                  <a:gd name="connsiteY11" fmla="*/ 7690833 h 7690833"/>
                  <a:gd name="connsiteX12" fmla="*/ 9299 w 2156932"/>
                  <a:gd name="connsiteY12" fmla="*/ 7678722 h 7690833"/>
                  <a:gd name="connsiteX13" fmla="*/ -1 w 2156932"/>
                  <a:gd name="connsiteY13" fmla="*/ 0 h 7690833"/>
                  <a:gd name="connsiteX0" fmla="*/ -1 w 2156928"/>
                  <a:gd name="connsiteY0" fmla="*/ 0 h 7690833"/>
                  <a:gd name="connsiteX1" fmla="*/ 371030 w 2156928"/>
                  <a:gd name="connsiteY1" fmla="*/ 490740 h 7690833"/>
                  <a:gd name="connsiteX2" fmla="*/ 700324 w 2156928"/>
                  <a:gd name="connsiteY2" fmla="*/ 1832297 h 7690833"/>
                  <a:gd name="connsiteX3" fmla="*/ 954572 w 2156928"/>
                  <a:gd name="connsiteY3" fmla="*/ 2015942 h 7690833"/>
                  <a:gd name="connsiteX4" fmla="*/ 938466 w 2156928"/>
                  <a:gd name="connsiteY4" fmla="*/ 2389717 h 7690833"/>
                  <a:gd name="connsiteX5" fmla="*/ 1197000 w 2156928"/>
                  <a:gd name="connsiteY5" fmla="*/ 2598620 h 7690833"/>
                  <a:gd name="connsiteX6" fmla="*/ 1218830 w 2156928"/>
                  <a:gd name="connsiteY6" fmla="*/ 2956356 h 7690833"/>
                  <a:gd name="connsiteX7" fmla="*/ 1384716 w 2156928"/>
                  <a:gd name="connsiteY7" fmla="*/ 3341382 h 7690833"/>
                  <a:gd name="connsiteX8" fmla="*/ 1789771 w 2156928"/>
                  <a:gd name="connsiteY8" fmla="*/ 3555230 h 7690833"/>
                  <a:gd name="connsiteX9" fmla="*/ 1607584 w 2156928"/>
                  <a:gd name="connsiteY9" fmla="*/ 4074373 h 7690833"/>
                  <a:gd name="connsiteX10" fmla="*/ 2154142 w 2156928"/>
                  <a:gd name="connsiteY10" fmla="*/ 4840727 h 7690833"/>
                  <a:gd name="connsiteX11" fmla="*/ 1619050 w 2156928"/>
                  <a:gd name="connsiteY11" fmla="*/ 7690833 h 7690833"/>
                  <a:gd name="connsiteX12" fmla="*/ 9299 w 2156928"/>
                  <a:gd name="connsiteY12" fmla="*/ 7678722 h 7690833"/>
                  <a:gd name="connsiteX13" fmla="*/ -1 w 2156928"/>
                  <a:gd name="connsiteY13" fmla="*/ 0 h 7690833"/>
                  <a:gd name="connsiteX0" fmla="*/ -1 w 2156932"/>
                  <a:gd name="connsiteY0" fmla="*/ 0 h 7690833"/>
                  <a:gd name="connsiteX1" fmla="*/ 371030 w 2156932"/>
                  <a:gd name="connsiteY1" fmla="*/ 490740 h 7690833"/>
                  <a:gd name="connsiteX2" fmla="*/ 700324 w 2156932"/>
                  <a:gd name="connsiteY2" fmla="*/ 1832297 h 7690833"/>
                  <a:gd name="connsiteX3" fmla="*/ 954572 w 2156932"/>
                  <a:gd name="connsiteY3" fmla="*/ 2015942 h 7690833"/>
                  <a:gd name="connsiteX4" fmla="*/ 938466 w 2156932"/>
                  <a:gd name="connsiteY4" fmla="*/ 2389717 h 7690833"/>
                  <a:gd name="connsiteX5" fmla="*/ 1197000 w 2156932"/>
                  <a:gd name="connsiteY5" fmla="*/ 2598620 h 7690833"/>
                  <a:gd name="connsiteX6" fmla="*/ 1218830 w 2156932"/>
                  <a:gd name="connsiteY6" fmla="*/ 2956356 h 7690833"/>
                  <a:gd name="connsiteX7" fmla="*/ 1384716 w 2156932"/>
                  <a:gd name="connsiteY7" fmla="*/ 3341382 h 7690833"/>
                  <a:gd name="connsiteX8" fmla="*/ 1789771 w 2156932"/>
                  <a:gd name="connsiteY8" fmla="*/ 3555230 h 7690833"/>
                  <a:gd name="connsiteX9" fmla="*/ 1607584 w 2156932"/>
                  <a:gd name="connsiteY9" fmla="*/ 4074373 h 7690833"/>
                  <a:gd name="connsiteX10" fmla="*/ 2154142 w 2156932"/>
                  <a:gd name="connsiteY10" fmla="*/ 4840727 h 7690833"/>
                  <a:gd name="connsiteX11" fmla="*/ 1619050 w 2156932"/>
                  <a:gd name="connsiteY11" fmla="*/ 7690833 h 7690833"/>
                  <a:gd name="connsiteX12" fmla="*/ 9299 w 2156932"/>
                  <a:gd name="connsiteY12" fmla="*/ 7678722 h 7690833"/>
                  <a:gd name="connsiteX13" fmla="*/ -1 w 2156932"/>
                  <a:gd name="connsiteY13" fmla="*/ 0 h 7690833"/>
                  <a:gd name="connsiteX0" fmla="*/ -1 w 2156928"/>
                  <a:gd name="connsiteY0" fmla="*/ 0 h 7690833"/>
                  <a:gd name="connsiteX1" fmla="*/ 371030 w 2156928"/>
                  <a:gd name="connsiteY1" fmla="*/ 490740 h 7690833"/>
                  <a:gd name="connsiteX2" fmla="*/ 700324 w 2156928"/>
                  <a:gd name="connsiteY2" fmla="*/ 1832297 h 7690833"/>
                  <a:gd name="connsiteX3" fmla="*/ 954572 w 2156928"/>
                  <a:gd name="connsiteY3" fmla="*/ 2015942 h 7690833"/>
                  <a:gd name="connsiteX4" fmla="*/ 938466 w 2156928"/>
                  <a:gd name="connsiteY4" fmla="*/ 2389717 h 7690833"/>
                  <a:gd name="connsiteX5" fmla="*/ 1197000 w 2156928"/>
                  <a:gd name="connsiteY5" fmla="*/ 2598620 h 7690833"/>
                  <a:gd name="connsiteX6" fmla="*/ 1218830 w 2156928"/>
                  <a:gd name="connsiteY6" fmla="*/ 2956356 h 7690833"/>
                  <a:gd name="connsiteX7" fmla="*/ 1384716 w 2156928"/>
                  <a:gd name="connsiteY7" fmla="*/ 3341382 h 7690833"/>
                  <a:gd name="connsiteX8" fmla="*/ 1789771 w 2156928"/>
                  <a:gd name="connsiteY8" fmla="*/ 3555230 h 7690833"/>
                  <a:gd name="connsiteX9" fmla="*/ 1607584 w 2156928"/>
                  <a:gd name="connsiteY9" fmla="*/ 4123815 h 7690833"/>
                  <a:gd name="connsiteX10" fmla="*/ 2154142 w 2156928"/>
                  <a:gd name="connsiteY10" fmla="*/ 4840727 h 7690833"/>
                  <a:gd name="connsiteX11" fmla="*/ 1619050 w 2156928"/>
                  <a:gd name="connsiteY11" fmla="*/ 7690833 h 7690833"/>
                  <a:gd name="connsiteX12" fmla="*/ 9299 w 2156928"/>
                  <a:gd name="connsiteY12" fmla="*/ 7678722 h 7690833"/>
                  <a:gd name="connsiteX13" fmla="*/ -1 w 2156928"/>
                  <a:gd name="connsiteY13" fmla="*/ 0 h 7690833"/>
                  <a:gd name="connsiteX0" fmla="*/ -1 w 2156835"/>
                  <a:gd name="connsiteY0" fmla="*/ 0 h 7690833"/>
                  <a:gd name="connsiteX1" fmla="*/ 371030 w 2156835"/>
                  <a:gd name="connsiteY1" fmla="*/ 490740 h 7690833"/>
                  <a:gd name="connsiteX2" fmla="*/ 700324 w 2156835"/>
                  <a:gd name="connsiteY2" fmla="*/ 1832297 h 7690833"/>
                  <a:gd name="connsiteX3" fmla="*/ 954572 w 2156835"/>
                  <a:gd name="connsiteY3" fmla="*/ 2015942 h 7690833"/>
                  <a:gd name="connsiteX4" fmla="*/ 938466 w 2156835"/>
                  <a:gd name="connsiteY4" fmla="*/ 2389717 h 7690833"/>
                  <a:gd name="connsiteX5" fmla="*/ 1197000 w 2156835"/>
                  <a:gd name="connsiteY5" fmla="*/ 2598620 h 7690833"/>
                  <a:gd name="connsiteX6" fmla="*/ 1218830 w 2156835"/>
                  <a:gd name="connsiteY6" fmla="*/ 2956356 h 7690833"/>
                  <a:gd name="connsiteX7" fmla="*/ 1384716 w 2156835"/>
                  <a:gd name="connsiteY7" fmla="*/ 3341382 h 7690833"/>
                  <a:gd name="connsiteX8" fmla="*/ 1789771 w 2156835"/>
                  <a:gd name="connsiteY8" fmla="*/ 3555230 h 7690833"/>
                  <a:gd name="connsiteX9" fmla="*/ 1607584 w 2156835"/>
                  <a:gd name="connsiteY9" fmla="*/ 4123815 h 7690833"/>
                  <a:gd name="connsiteX10" fmla="*/ 2154142 w 2156835"/>
                  <a:gd name="connsiteY10" fmla="*/ 4840727 h 7690833"/>
                  <a:gd name="connsiteX11" fmla="*/ 1619050 w 2156835"/>
                  <a:gd name="connsiteY11" fmla="*/ 7690833 h 7690833"/>
                  <a:gd name="connsiteX12" fmla="*/ 9299 w 2156835"/>
                  <a:gd name="connsiteY12" fmla="*/ 7678722 h 7690833"/>
                  <a:gd name="connsiteX13" fmla="*/ -1 w 2156835"/>
                  <a:gd name="connsiteY13" fmla="*/ 0 h 7690833"/>
                  <a:gd name="connsiteX0" fmla="*/ -1 w 2154152"/>
                  <a:gd name="connsiteY0" fmla="*/ 0 h 7690833"/>
                  <a:gd name="connsiteX1" fmla="*/ 371030 w 2154152"/>
                  <a:gd name="connsiteY1" fmla="*/ 490740 h 7690833"/>
                  <a:gd name="connsiteX2" fmla="*/ 700324 w 2154152"/>
                  <a:gd name="connsiteY2" fmla="*/ 1832297 h 7690833"/>
                  <a:gd name="connsiteX3" fmla="*/ 954572 w 2154152"/>
                  <a:gd name="connsiteY3" fmla="*/ 2015942 h 7690833"/>
                  <a:gd name="connsiteX4" fmla="*/ 938466 w 2154152"/>
                  <a:gd name="connsiteY4" fmla="*/ 2389717 h 7690833"/>
                  <a:gd name="connsiteX5" fmla="*/ 1197000 w 2154152"/>
                  <a:gd name="connsiteY5" fmla="*/ 2598620 h 7690833"/>
                  <a:gd name="connsiteX6" fmla="*/ 1218830 w 2154152"/>
                  <a:gd name="connsiteY6" fmla="*/ 2956356 h 7690833"/>
                  <a:gd name="connsiteX7" fmla="*/ 1384716 w 2154152"/>
                  <a:gd name="connsiteY7" fmla="*/ 3341382 h 7690833"/>
                  <a:gd name="connsiteX8" fmla="*/ 1789771 w 2154152"/>
                  <a:gd name="connsiteY8" fmla="*/ 3555230 h 7690833"/>
                  <a:gd name="connsiteX9" fmla="*/ 1607584 w 2154152"/>
                  <a:gd name="connsiteY9" fmla="*/ 4123815 h 7690833"/>
                  <a:gd name="connsiteX10" fmla="*/ 1607584 w 2154152"/>
                  <a:gd name="connsiteY10" fmla="*/ 4123815 h 7690833"/>
                  <a:gd name="connsiteX11" fmla="*/ 2154142 w 2154152"/>
                  <a:gd name="connsiteY11" fmla="*/ 4840727 h 7690833"/>
                  <a:gd name="connsiteX12" fmla="*/ 1619050 w 2154152"/>
                  <a:gd name="connsiteY12" fmla="*/ 7690833 h 7690833"/>
                  <a:gd name="connsiteX13" fmla="*/ 9299 w 2154152"/>
                  <a:gd name="connsiteY13" fmla="*/ 7678722 h 7690833"/>
                  <a:gd name="connsiteX14" fmla="*/ -1 w 2154152"/>
                  <a:gd name="connsiteY14" fmla="*/ 0 h 7690833"/>
                  <a:gd name="connsiteX0" fmla="*/ -1 w 2154156"/>
                  <a:gd name="connsiteY0" fmla="*/ 0 h 7690833"/>
                  <a:gd name="connsiteX1" fmla="*/ 371030 w 2154156"/>
                  <a:gd name="connsiteY1" fmla="*/ 490740 h 7690833"/>
                  <a:gd name="connsiteX2" fmla="*/ 700324 w 2154156"/>
                  <a:gd name="connsiteY2" fmla="*/ 1832297 h 7690833"/>
                  <a:gd name="connsiteX3" fmla="*/ 954572 w 2154156"/>
                  <a:gd name="connsiteY3" fmla="*/ 2015942 h 7690833"/>
                  <a:gd name="connsiteX4" fmla="*/ 938466 w 2154156"/>
                  <a:gd name="connsiteY4" fmla="*/ 2389717 h 7690833"/>
                  <a:gd name="connsiteX5" fmla="*/ 1197000 w 2154156"/>
                  <a:gd name="connsiteY5" fmla="*/ 2598620 h 7690833"/>
                  <a:gd name="connsiteX6" fmla="*/ 1218830 w 2154156"/>
                  <a:gd name="connsiteY6" fmla="*/ 2956356 h 7690833"/>
                  <a:gd name="connsiteX7" fmla="*/ 1384716 w 2154156"/>
                  <a:gd name="connsiteY7" fmla="*/ 3341382 h 7690833"/>
                  <a:gd name="connsiteX8" fmla="*/ 1789771 w 2154156"/>
                  <a:gd name="connsiteY8" fmla="*/ 3555230 h 7690833"/>
                  <a:gd name="connsiteX9" fmla="*/ 1607584 w 2154156"/>
                  <a:gd name="connsiteY9" fmla="*/ 4123815 h 7690833"/>
                  <a:gd name="connsiteX10" fmla="*/ 1778384 w 2154156"/>
                  <a:gd name="connsiteY10" fmla="*/ 4371026 h 7690833"/>
                  <a:gd name="connsiteX11" fmla="*/ 2154142 w 2154156"/>
                  <a:gd name="connsiteY11" fmla="*/ 4840727 h 7690833"/>
                  <a:gd name="connsiteX12" fmla="*/ 1619050 w 2154156"/>
                  <a:gd name="connsiteY12" fmla="*/ 7690833 h 7690833"/>
                  <a:gd name="connsiteX13" fmla="*/ 9299 w 2154156"/>
                  <a:gd name="connsiteY13" fmla="*/ 7678722 h 7690833"/>
                  <a:gd name="connsiteX14" fmla="*/ -1 w 2154156"/>
                  <a:gd name="connsiteY14" fmla="*/ 0 h 7690833"/>
                  <a:gd name="connsiteX0" fmla="*/ -1 w 2154152"/>
                  <a:gd name="connsiteY0" fmla="*/ 0 h 7690833"/>
                  <a:gd name="connsiteX1" fmla="*/ 371030 w 2154152"/>
                  <a:gd name="connsiteY1" fmla="*/ 490740 h 7690833"/>
                  <a:gd name="connsiteX2" fmla="*/ 700324 w 2154152"/>
                  <a:gd name="connsiteY2" fmla="*/ 1832297 h 7690833"/>
                  <a:gd name="connsiteX3" fmla="*/ 954572 w 2154152"/>
                  <a:gd name="connsiteY3" fmla="*/ 2015942 h 7690833"/>
                  <a:gd name="connsiteX4" fmla="*/ 938466 w 2154152"/>
                  <a:gd name="connsiteY4" fmla="*/ 2389717 h 7690833"/>
                  <a:gd name="connsiteX5" fmla="*/ 1197000 w 2154152"/>
                  <a:gd name="connsiteY5" fmla="*/ 2598620 h 7690833"/>
                  <a:gd name="connsiteX6" fmla="*/ 1218830 w 2154152"/>
                  <a:gd name="connsiteY6" fmla="*/ 2956356 h 7690833"/>
                  <a:gd name="connsiteX7" fmla="*/ 1384716 w 2154152"/>
                  <a:gd name="connsiteY7" fmla="*/ 3341382 h 7690833"/>
                  <a:gd name="connsiteX8" fmla="*/ 1789771 w 2154152"/>
                  <a:gd name="connsiteY8" fmla="*/ 3555230 h 7690833"/>
                  <a:gd name="connsiteX9" fmla="*/ 1607584 w 2154152"/>
                  <a:gd name="connsiteY9" fmla="*/ 4123815 h 7690833"/>
                  <a:gd name="connsiteX10" fmla="*/ 1858091 w 2154152"/>
                  <a:gd name="connsiteY10" fmla="*/ 4123815 h 7690833"/>
                  <a:gd name="connsiteX11" fmla="*/ 2154142 w 2154152"/>
                  <a:gd name="connsiteY11" fmla="*/ 4840727 h 7690833"/>
                  <a:gd name="connsiteX12" fmla="*/ 1619050 w 2154152"/>
                  <a:gd name="connsiteY12" fmla="*/ 7690833 h 7690833"/>
                  <a:gd name="connsiteX13" fmla="*/ 9299 w 2154152"/>
                  <a:gd name="connsiteY13" fmla="*/ 7678722 h 7690833"/>
                  <a:gd name="connsiteX14" fmla="*/ -1 w 2154152"/>
                  <a:gd name="connsiteY14" fmla="*/ 0 h 7690833"/>
                  <a:gd name="connsiteX0" fmla="*/ -1 w 2154156"/>
                  <a:gd name="connsiteY0" fmla="*/ 0 h 7690833"/>
                  <a:gd name="connsiteX1" fmla="*/ 371030 w 2154156"/>
                  <a:gd name="connsiteY1" fmla="*/ 490740 h 7690833"/>
                  <a:gd name="connsiteX2" fmla="*/ 700324 w 2154156"/>
                  <a:gd name="connsiteY2" fmla="*/ 1832297 h 7690833"/>
                  <a:gd name="connsiteX3" fmla="*/ 954572 w 2154156"/>
                  <a:gd name="connsiteY3" fmla="*/ 2015942 h 7690833"/>
                  <a:gd name="connsiteX4" fmla="*/ 938466 w 2154156"/>
                  <a:gd name="connsiteY4" fmla="*/ 2389717 h 7690833"/>
                  <a:gd name="connsiteX5" fmla="*/ 1197000 w 2154156"/>
                  <a:gd name="connsiteY5" fmla="*/ 2598620 h 7690833"/>
                  <a:gd name="connsiteX6" fmla="*/ 1218830 w 2154156"/>
                  <a:gd name="connsiteY6" fmla="*/ 2956356 h 7690833"/>
                  <a:gd name="connsiteX7" fmla="*/ 1384716 w 2154156"/>
                  <a:gd name="connsiteY7" fmla="*/ 3341382 h 7690833"/>
                  <a:gd name="connsiteX8" fmla="*/ 1789771 w 2154156"/>
                  <a:gd name="connsiteY8" fmla="*/ 3555230 h 7690833"/>
                  <a:gd name="connsiteX9" fmla="*/ 1607584 w 2154156"/>
                  <a:gd name="connsiteY9" fmla="*/ 4123815 h 7690833"/>
                  <a:gd name="connsiteX10" fmla="*/ 1858091 w 2154156"/>
                  <a:gd name="connsiteY10" fmla="*/ 4123815 h 7690833"/>
                  <a:gd name="connsiteX11" fmla="*/ 2154142 w 2154156"/>
                  <a:gd name="connsiteY11" fmla="*/ 4840727 h 7690833"/>
                  <a:gd name="connsiteX12" fmla="*/ 1619050 w 2154156"/>
                  <a:gd name="connsiteY12" fmla="*/ 7690833 h 7690833"/>
                  <a:gd name="connsiteX13" fmla="*/ 9299 w 2154156"/>
                  <a:gd name="connsiteY13" fmla="*/ 7678722 h 7690833"/>
                  <a:gd name="connsiteX14" fmla="*/ -1 w 2154156"/>
                  <a:gd name="connsiteY14" fmla="*/ 0 h 7690833"/>
                  <a:gd name="connsiteX0" fmla="*/ -1 w 2214805"/>
                  <a:gd name="connsiteY0" fmla="*/ 0 h 7690833"/>
                  <a:gd name="connsiteX1" fmla="*/ 371030 w 2214805"/>
                  <a:gd name="connsiteY1" fmla="*/ 490740 h 7690833"/>
                  <a:gd name="connsiteX2" fmla="*/ 700324 w 2214805"/>
                  <a:gd name="connsiteY2" fmla="*/ 1832297 h 7690833"/>
                  <a:gd name="connsiteX3" fmla="*/ 954572 w 2214805"/>
                  <a:gd name="connsiteY3" fmla="*/ 2015942 h 7690833"/>
                  <a:gd name="connsiteX4" fmla="*/ 938466 w 2214805"/>
                  <a:gd name="connsiteY4" fmla="*/ 2389717 h 7690833"/>
                  <a:gd name="connsiteX5" fmla="*/ 1197000 w 2214805"/>
                  <a:gd name="connsiteY5" fmla="*/ 2598620 h 7690833"/>
                  <a:gd name="connsiteX6" fmla="*/ 1218830 w 2214805"/>
                  <a:gd name="connsiteY6" fmla="*/ 2956356 h 7690833"/>
                  <a:gd name="connsiteX7" fmla="*/ 1384716 w 2214805"/>
                  <a:gd name="connsiteY7" fmla="*/ 3341382 h 7690833"/>
                  <a:gd name="connsiteX8" fmla="*/ 1789771 w 2214805"/>
                  <a:gd name="connsiteY8" fmla="*/ 3555230 h 7690833"/>
                  <a:gd name="connsiteX9" fmla="*/ 1607584 w 2214805"/>
                  <a:gd name="connsiteY9" fmla="*/ 4123815 h 7690833"/>
                  <a:gd name="connsiteX10" fmla="*/ 1858091 w 2214805"/>
                  <a:gd name="connsiteY10" fmla="*/ 4123815 h 7690833"/>
                  <a:gd name="connsiteX11" fmla="*/ 2154142 w 2214805"/>
                  <a:gd name="connsiteY11" fmla="*/ 4840727 h 7690833"/>
                  <a:gd name="connsiteX12" fmla="*/ 2165528 w 2214805"/>
                  <a:gd name="connsiteY12" fmla="*/ 4816006 h 7690833"/>
                  <a:gd name="connsiteX13" fmla="*/ 1619050 w 2214805"/>
                  <a:gd name="connsiteY13" fmla="*/ 7690833 h 7690833"/>
                  <a:gd name="connsiteX14" fmla="*/ 9299 w 2214805"/>
                  <a:gd name="connsiteY14" fmla="*/ 7678722 h 7690833"/>
                  <a:gd name="connsiteX15" fmla="*/ -1 w 2214805"/>
                  <a:gd name="connsiteY15" fmla="*/ 0 h 7690833"/>
                  <a:gd name="connsiteX0" fmla="*/ -1 w 2190342"/>
                  <a:gd name="connsiteY0" fmla="*/ 0 h 7690833"/>
                  <a:gd name="connsiteX1" fmla="*/ 371030 w 2190342"/>
                  <a:gd name="connsiteY1" fmla="*/ 490740 h 7690833"/>
                  <a:gd name="connsiteX2" fmla="*/ 700324 w 2190342"/>
                  <a:gd name="connsiteY2" fmla="*/ 1832297 h 7690833"/>
                  <a:gd name="connsiteX3" fmla="*/ 954572 w 2190342"/>
                  <a:gd name="connsiteY3" fmla="*/ 2015942 h 7690833"/>
                  <a:gd name="connsiteX4" fmla="*/ 938466 w 2190342"/>
                  <a:gd name="connsiteY4" fmla="*/ 2389717 h 7690833"/>
                  <a:gd name="connsiteX5" fmla="*/ 1197000 w 2190342"/>
                  <a:gd name="connsiteY5" fmla="*/ 2598620 h 7690833"/>
                  <a:gd name="connsiteX6" fmla="*/ 1218830 w 2190342"/>
                  <a:gd name="connsiteY6" fmla="*/ 2956356 h 7690833"/>
                  <a:gd name="connsiteX7" fmla="*/ 1384716 w 2190342"/>
                  <a:gd name="connsiteY7" fmla="*/ 3341382 h 7690833"/>
                  <a:gd name="connsiteX8" fmla="*/ 1789771 w 2190342"/>
                  <a:gd name="connsiteY8" fmla="*/ 3555230 h 7690833"/>
                  <a:gd name="connsiteX9" fmla="*/ 1607584 w 2190342"/>
                  <a:gd name="connsiteY9" fmla="*/ 4123815 h 7690833"/>
                  <a:gd name="connsiteX10" fmla="*/ 1858091 w 2190342"/>
                  <a:gd name="connsiteY10" fmla="*/ 4123815 h 7690833"/>
                  <a:gd name="connsiteX11" fmla="*/ 2154142 w 2190342"/>
                  <a:gd name="connsiteY11" fmla="*/ 4840727 h 7690833"/>
                  <a:gd name="connsiteX12" fmla="*/ 2119982 w 2190342"/>
                  <a:gd name="connsiteY12" fmla="*/ 5409313 h 7690833"/>
                  <a:gd name="connsiteX13" fmla="*/ 1619050 w 2190342"/>
                  <a:gd name="connsiteY13" fmla="*/ 7690833 h 7690833"/>
                  <a:gd name="connsiteX14" fmla="*/ 9299 w 2190342"/>
                  <a:gd name="connsiteY14" fmla="*/ 7678722 h 7690833"/>
                  <a:gd name="connsiteX15" fmla="*/ -1 w 2190342"/>
                  <a:gd name="connsiteY15" fmla="*/ 0 h 7690833"/>
                  <a:gd name="connsiteX0" fmla="*/ -1 w 2190342"/>
                  <a:gd name="connsiteY0" fmla="*/ 0 h 7690833"/>
                  <a:gd name="connsiteX1" fmla="*/ 371030 w 2190342"/>
                  <a:gd name="connsiteY1" fmla="*/ 490740 h 7690833"/>
                  <a:gd name="connsiteX2" fmla="*/ 700324 w 2190342"/>
                  <a:gd name="connsiteY2" fmla="*/ 1832297 h 7690833"/>
                  <a:gd name="connsiteX3" fmla="*/ 954572 w 2190342"/>
                  <a:gd name="connsiteY3" fmla="*/ 2015942 h 7690833"/>
                  <a:gd name="connsiteX4" fmla="*/ 938466 w 2190342"/>
                  <a:gd name="connsiteY4" fmla="*/ 2389717 h 7690833"/>
                  <a:gd name="connsiteX5" fmla="*/ 1197000 w 2190342"/>
                  <a:gd name="connsiteY5" fmla="*/ 2598620 h 7690833"/>
                  <a:gd name="connsiteX6" fmla="*/ 1218830 w 2190342"/>
                  <a:gd name="connsiteY6" fmla="*/ 2956356 h 7690833"/>
                  <a:gd name="connsiteX7" fmla="*/ 1384716 w 2190342"/>
                  <a:gd name="connsiteY7" fmla="*/ 3341382 h 7690833"/>
                  <a:gd name="connsiteX8" fmla="*/ 1789771 w 2190342"/>
                  <a:gd name="connsiteY8" fmla="*/ 3555230 h 7690833"/>
                  <a:gd name="connsiteX9" fmla="*/ 1607584 w 2190342"/>
                  <a:gd name="connsiteY9" fmla="*/ 4123815 h 7690833"/>
                  <a:gd name="connsiteX10" fmla="*/ 1858091 w 2190342"/>
                  <a:gd name="connsiteY10" fmla="*/ 4123815 h 7690833"/>
                  <a:gd name="connsiteX11" fmla="*/ 1937794 w 2190342"/>
                  <a:gd name="connsiteY11" fmla="*/ 4581156 h 7690833"/>
                  <a:gd name="connsiteX12" fmla="*/ 2154142 w 2190342"/>
                  <a:gd name="connsiteY12" fmla="*/ 4840727 h 7690833"/>
                  <a:gd name="connsiteX13" fmla="*/ 2119982 w 2190342"/>
                  <a:gd name="connsiteY13" fmla="*/ 5409313 h 7690833"/>
                  <a:gd name="connsiteX14" fmla="*/ 1619050 w 2190342"/>
                  <a:gd name="connsiteY14" fmla="*/ 7690833 h 7690833"/>
                  <a:gd name="connsiteX15" fmla="*/ 9299 w 2190342"/>
                  <a:gd name="connsiteY15" fmla="*/ 7678722 h 7690833"/>
                  <a:gd name="connsiteX16" fmla="*/ -1 w 2190342"/>
                  <a:gd name="connsiteY16" fmla="*/ 0 h 7690833"/>
                  <a:gd name="connsiteX0" fmla="*/ -1 w 2190342"/>
                  <a:gd name="connsiteY0" fmla="*/ 0 h 7690833"/>
                  <a:gd name="connsiteX1" fmla="*/ 371030 w 2190342"/>
                  <a:gd name="connsiteY1" fmla="*/ 490740 h 7690833"/>
                  <a:gd name="connsiteX2" fmla="*/ 700324 w 2190342"/>
                  <a:gd name="connsiteY2" fmla="*/ 1832297 h 7690833"/>
                  <a:gd name="connsiteX3" fmla="*/ 954572 w 2190342"/>
                  <a:gd name="connsiteY3" fmla="*/ 2015942 h 7690833"/>
                  <a:gd name="connsiteX4" fmla="*/ 938466 w 2190342"/>
                  <a:gd name="connsiteY4" fmla="*/ 2389717 h 7690833"/>
                  <a:gd name="connsiteX5" fmla="*/ 1197000 w 2190342"/>
                  <a:gd name="connsiteY5" fmla="*/ 2598620 h 7690833"/>
                  <a:gd name="connsiteX6" fmla="*/ 1218830 w 2190342"/>
                  <a:gd name="connsiteY6" fmla="*/ 2956356 h 7690833"/>
                  <a:gd name="connsiteX7" fmla="*/ 1384716 w 2190342"/>
                  <a:gd name="connsiteY7" fmla="*/ 3341382 h 7690833"/>
                  <a:gd name="connsiteX8" fmla="*/ 1789771 w 2190342"/>
                  <a:gd name="connsiteY8" fmla="*/ 3555230 h 7690833"/>
                  <a:gd name="connsiteX9" fmla="*/ 1607584 w 2190342"/>
                  <a:gd name="connsiteY9" fmla="*/ 4123815 h 7690833"/>
                  <a:gd name="connsiteX10" fmla="*/ 1858091 w 2190342"/>
                  <a:gd name="connsiteY10" fmla="*/ 4123815 h 7690833"/>
                  <a:gd name="connsiteX11" fmla="*/ 1937794 w 2190342"/>
                  <a:gd name="connsiteY11" fmla="*/ 4581156 h 7690833"/>
                  <a:gd name="connsiteX12" fmla="*/ 2154142 w 2190342"/>
                  <a:gd name="connsiteY12" fmla="*/ 4840727 h 7690833"/>
                  <a:gd name="connsiteX13" fmla="*/ 2119982 w 2190342"/>
                  <a:gd name="connsiteY13" fmla="*/ 5409313 h 7690833"/>
                  <a:gd name="connsiteX14" fmla="*/ 1619050 w 2190342"/>
                  <a:gd name="connsiteY14" fmla="*/ 7690833 h 7690833"/>
                  <a:gd name="connsiteX15" fmla="*/ 9299 w 2190342"/>
                  <a:gd name="connsiteY15" fmla="*/ 7678722 h 7690833"/>
                  <a:gd name="connsiteX16" fmla="*/ -1 w 2190342"/>
                  <a:gd name="connsiteY16" fmla="*/ 0 h 7690833"/>
                  <a:gd name="connsiteX0" fmla="*/ -1 w 2190342"/>
                  <a:gd name="connsiteY0" fmla="*/ 0 h 7690833"/>
                  <a:gd name="connsiteX1" fmla="*/ 371030 w 2190342"/>
                  <a:gd name="connsiteY1" fmla="*/ 490740 h 7690833"/>
                  <a:gd name="connsiteX2" fmla="*/ 700324 w 2190342"/>
                  <a:gd name="connsiteY2" fmla="*/ 1832297 h 7690833"/>
                  <a:gd name="connsiteX3" fmla="*/ 954572 w 2190342"/>
                  <a:gd name="connsiteY3" fmla="*/ 2015942 h 7690833"/>
                  <a:gd name="connsiteX4" fmla="*/ 938466 w 2190342"/>
                  <a:gd name="connsiteY4" fmla="*/ 2389717 h 7690833"/>
                  <a:gd name="connsiteX5" fmla="*/ 1197000 w 2190342"/>
                  <a:gd name="connsiteY5" fmla="*/ 2598620 h 7690833"/>
                  <a:gd name="connsiteX6" fmla="*/ 1218830 w 2190342"/>
                  <a:gd name="connsiteY6" fmla="*/ 2956356 h 7690833"/>
                  <a:gd name="connsiteX7" fmla="*/ 1384716 w 2190342"/>
                  <a:gd name="connsiteY7" fmla="*/ 3341382 h 7690833"/>
                  <a:gd name="connsiteX8" fmla="*/ 1789771 w 2190342"/>
                  <a:gd name="connsiteY8" fmla="*/ 3555230 h 7690833"/>
                  <a:gd name="connsiteX9" fmla="*/ 1607584 w 2190342"/>
                  <a:gd name="connsiteY9" fmla="*/ 4123815 h 7690833"/>
                  <a:gd name="connsiteX10" fmla="*/ 1858091 w 2190342"/>
                  <a:gd name="connsiteY10" fmla="*/ 4123815 h 7690833"/>
                  <a:gd name="connsiteX11" fmla="*/ 1937794 w 2190342"/>
                  <a:gd name="connsiteY11" fmla="*/ 4581156 h 7690833"/>
                  <a:gd name="connsiteX12" fmla="*/ 2154142 w 2190342"/>
                  <a:gd name="connsiteY12" fmla="*/ 4840727 h 7690833"/>
                  <a:gd name="connsiteX13" fmla="*/ 2119982 w 2190342"/>
                  <a:gd name="connsiteY13" fmla="*/ 5409313 h 7690833"/>
                  <a:gd name="connsiteX14" fmla="*/ 1619050 w 2190342"/>
                  <a:gd name="connsiteY14" fmla="*/ 7690833 h 7690833"/>
                  <a:gd name="connsiteX15" fmla="*/ 9299 w 2190342"/>
                  <a:gd name="connsiteY15" fmla="*/ 7678722 h 7690833"/>
                  <a:gd name="connsiteX16" fmla="*/ -1 w 2190342"/>
                  <a:gd name="connsiteY16" fmla="*/ 0 h 7690833"/>
                  <a:gd name="connsiteX0" fmla="*/ -1 w 2270684"/>
                  <a:gd name="connsiteY0" fmla="*/ 0 h 7690833"/>
                  <a:gd name="connsiteX1" fmla="*/ 371030 w 2270684"/>
                  <a:gd name="connsiteY1" fmla="*/ 490740 h 7690833"/>
                  <a:gd name="connsiteX2" fmla="*/ 700324 w 2270684"/>
                  <a:gd name="connsiteY2" fmla="*/ 1832297 h 7690833"/>
                  <a:gd name="connsiteX3" fmla="*/ 954572 w 2270684"/>
                  <a:gd name="connsiteY3" fmla="*/ 2015942 h 7690833"/>
                  <a:gd name="connsiteX4" fmla="*/ 938466 w 2270684"/>
                  <a:gd name="connsiteY4" fmla="*/ 2389717 h 7690833"/>
                  <a:gd name="connsiteX5" fmla="*/ 1197000 w 2270684"/>
                  <a:gd name="connsiteY5" fmla="*/ 2598620 h 7690833"/>
                  <a:gd name="connsiteX6" fmla="*/ 1218830 w 2270684"/>
                  <a:gd name="connsiteY6" fmla="*/ 2956356 h 7690833"/>
                  <a:gd name="connsiteX7" fmla="*/ 1384716 w 2270684"/>
                  <a:gd name="connsiteY7" fmla="*/ 3341382 h 7690833"/>
                  <a:gd name="connsiteX8" fmla="*/ 1789771 w 2270684"/>
                  <a:gd name="connsiteY8" fmla="*/ 3555230 h 7690833"/>
                  <a:gd name="connsiteX9" fmla="*/ 1607584 w 2270684"/>
                  <a:gd name="connsiteY9" fmla="*/ 4123815 h 7690833"/>
                  <a:gd name="connsiteX10" fmla="*/ 1858091 w 2270684"/>
                  <a:gd name="connsiteY10" fmla="*/ 4123815 h 7690833"/>
                  <a:gd name="connsiteX11" fmla="*/ 1937794 w 2270684"/>
                  <a:gd name="connsiteY11" fmla="*/ 4581156 h 7690833"/>
                  <a:gd name="connsiteX12" fmla="*/ 2256622 w 2270684"/>
                  <a:gd name="connsiteY12" fmla="*/ 4778924 h 7690833"/>
                  <a:gd name="connsiteX13" fmla="*/ 2119982 w 2270684"/>
                  <a:gd name="connsiteY13" fmla="*/ 5409313 h 7690833"/>
                  <a:gd name="connsiteX14" fmla="*/ 1619050 w 2270684"/>
                  <a:gd name="connsiteY14" fmla="*/ 7690833 h 7690833"/>
                  <a:gd name="connsiteX15" fmla="*/ 9299 w 2270684"/>
                  <a:gd name="connsiteY15" fmla="*/ 7678722 h 7690833"/>
                  <a:gd name="connsiteX16" fmla="*/ -1 w 2270684"/>
                  <a:gd name="connsiteY16" fmla="*/ 0 h 7690833"/>
                  <a:gd name="connsiteX0" fmla="*/ -1 w 2266190"/>
                  <a:gd name="connsiteY0" fmla="*/ 0 h 7690833"/>
                  <a:gd name="connsiteX1" fmla="*/ 371030 w 2266190"/>
                  <a:gd name="connsiteY1" fmla="*/ 490740 h 7690833"/>
                  <a:gd name="connsiteX2" fmla="*/ 700324 w 2266190"/>
                  <a:gd name="connsiteY2" fmla="*/ 1832297 h 7690833"/>
                  <a:gd name="connsiteX3" fmla="*/ 954572 w 2266190"/>
                  <a:gd name="connsiteY3" fmla="*/ 2015942 h 7690833"/>
                  <a:gd name="connsiteX4" fmla="*/ 938466 w 2266190"/>
                  <a:gd name="connsiteY4" fmla="*/ 2389717 h 7690833"/>
                  <a:gd name="connsiteX5" fmla="*/ 1197000 w 2266190"/>
                  <a:gd name="connsiteY5" fmla="*/ 2598620 h 7690833"/>
                  <a:gd name="connsiteX6" fmla="*/ 1218830 w 2266190"/>
                  <a:gd name="connsiteY6" fmla="*/ 2956356 h 7690833"/>
                  <a:gd name="connsiteX7" fmla="*/ 1384716 w 2266190"/>
                  <a:gd name="connsiteY7" fmla="*/ 3341382 h 7690833"/>
                  <a:gd name="connsiteX8" fmla="*/ 1789771 w 2266190"/>
                  <a:gd name="connsiteY8" fmla="*/ 3555230 h 7690833"/>
                  <a:gd name="connsiteX9" fmla="*/ 1607584 w 2266190"/>
                  <a:gd name="connsiteY9" fmla="*/ 4123815 h 7690833"/>
                  <a:gd name="connsiteX10" fmla="*/ 1858091 w 2266190"/>
                  <a:gd name="connsiteY10" fmla="*/ 4123815 h 7690833"/>
                  <a:gd name="connsiteX11" fmla="*/ 1937794 w 2266190"/>
                  <a:gd name="connsiteY11" fmla="*/ 4581156 h 7690833"/>
                  <a:gd name="connsiteX12" fmla="*/ 2256622 w 2266190"/>
                  <a:gd name="connsiteY12" fmla="*/ 4778924 h 7690833"/>
                  <a:gd name="connsiteX13" fmla="*/ 2051661 w 2266190"/>
                  <a:gd name="connsiteY13" fmla="*/ 5186823 h 7690833"/>
                  <a:gd name="connsiteX14" fmla="*/ 1619050 w 2266190"/>
                  <a:gd name="connsiteY14" fmla="*/ 7690833 h 7690833"/>
                  <a:gd name="connsiteX15" fmla="*/ 9299 w 2266190"/>
                  <a:gd name="connsiteY15" fmla="*/ 7678722 h 7690833"/>
                  <a:gd name="connsiteX16" fmla="*/ -1 w 2266190"/>
                  <a:gd name="connsiteY16" fmla="*/ 0 h 7690833"/>
                  <a:gd name="connsiteX0" fmla="*/ -1 w 2273510"/>
                  <a:gd name="connsiteY0" fmla="*/ 0 h 7690833"/>
                  <a:gd name="connsiteX1" fmla="*/ 371030 w 2273510"/>
                  <a:gd name="connsiteY1" fmla="*/ 490740 h 7690833"/>
                  <a:gd name="connsiteX2" fmla="*/ 700324 w 2273510"/>
                  <a:gd name="connsiteY2" fmla="*/ 1832297 h 7690833"/>
                  <a:gd name="connsiteX3" fmla="*/ 954572 w 2273510"/>
                  <a:gd name="connsiteY3" fmla="*/ 2015942 h 7690833"/>
                  <a:gd name="connsiteX4" fmla="*/ 938466 w 2273510"/>
                  <a:gd name="connsiteY4" fmla="*/ 2389717 h 7690833"/>
                  <a:gd name="connsiteX5" fmla="*/ 1197000 w 2273510"/>
                  <a:gd name="connsiteY5" fmla="*/ 2598620 h 7690833"/>
                  <a:gd name="connsiteX6" fmla="*/ 1218830 w 2273510"/>
                  <a:gd name="connsiteY6" fmla="*/ 2956356 h 7690833"/>
                  <a:gd name="connsiteX7" fmla="*/ 1384716 w 2273510"/>
                  <a:gd name="connsiteY7" fmla="*/ 3341382 h 7690833"/>
                  <a:gd name="connsiteX8" fmla="*/ 1789771 w 2273510"/>
                  <a:gd name="connsiteY8" fmla="*/ 3555230 h 7690833"/>
                  <a:gd name="connsiteX9" fmla="*/ 1607584 w 2273510"/>
                  <a:gd name="connsiteY9" fmla="*/ 4123815 h 7690833"/>
                  <a:gd name="connsiteX10" fmla="*/ 1858091 w 2273510"/>
                  <a:gd name="connsiteY10" fmla="*/ 4123815 h 7690833"/>
                  <a:gd name="connsiteX11" fmla="*/ 1937794 w 2273510"/>
                  <a:gd name="connsiteY11" fmla="*/ 4581156 h 7690833"/>
                  <a:gd name="connsiteX12" fmla="*/ 2256622 w 2273510"/>
                  <a:gd name="connsiteY12" fmla="*/ 4778924 h 7690833"/>
                  <a:gd name="connsiteX13" fmla="*/ 2051661 w 2273510"/>
                  <a:gd name="connsiteY13" fmla="*/ 5186823 h 7690833"/>
                  <a:gd name="connsiteX14" fmla="*/ 1619050 w 2273510"/>
                  <a:gd name="connsiteY14" fmla="*/ 7690833 h 7690833"/>
                  <a:gd name="connsiteX15" fmla="*/ 9299 w 2273510"/>
                  <a:gd name="connsiteY15" fmla="*/ 7678722 h 7690833"/>
                  <a:gd name="connsiteX16" fmla="*/ -1 w 2273510"/>
                  <a:gd name="connsiteY16" fmla="*/ 0 h 7690833"/>
                  <a:gd name="connsiteX0" fmla="*/ -1 w 2273506"/>
                  <a:gd name="connsiteY0" fmla="*/ 0 h 7690833"/>
                  <a:gd name="connsiteX1" fmla="*/ 371030 w 2273506"/>
                  <a:gd name="connsiteY1" fmla="*/ 490740 h 7690833"/>
                  <a:gd name="connsiteX2" fmla="*/ 700324 w 2273506"/>
                  <a:gd name="connsiteY2" fmla="*/ 1832297 h 7690833"/>
                  <a:gd name="connsiteX3" fmla="*/ 954572 w 2273506"/>
                  <a:gd name="connsiteY3" fmla="*/ 2015942 h 7690833"/>
                  <a:gd name="connsiteX4" fmla="*/ 938466 w 2273506"/>
                  <a:gd name="connsiteY4" fmla="*/ 2389717 h 7690833"/>
                  <a:gd name="connsiteX5" fmla="*/ 1197000 w 2273506"/>
                  <a:gd name="connsiteY5" fmla="*/ 2598620 h 7690833"/>
                  <a:gd name="connsiteX6" fmla="*/ 1218830 w 2273506"/>
                  <a:gd name="connsiteY6" fmla="*/ 2956356 h 7690833"/>
                  <a:gd name="connsiteX7" fmla="*/ 1384716 w 2273506"/>
                  <a:gd name="connsiteY7" fmla="*/ 3341382 h 7690833"/>
                  <a:gd name="connsiteX8" fmla="*/ 1789771 w 2273506"/>
                  <a:gd name="connsiteY8" fmla="*/ 3555230 h 7690833"/>
                  <a:gd name="connsiteX9" fmla="*/ 1607584 w 2273506"/>
                  <a:gd name="connsiteY9" fmla="*/ 4123815 h 7690833"/>
                  <a:gd name="connsiteX10" fmla="*/ 1858091 w 2273506"/>
                  <a:gd name="connsiteY10" fmla="*/ 4123815 h 7690833"/>
                  <a:gd name="connsiteX11" fmla="*/ 1937794 w 2273506"/>
                  <a:gd name="connsiteY11" fmla="*/ 4581156 h 7690833"/>
                  <a:gd name="connsiteX12" fmla="*/ 2256622 w 2273506"/>
                  <a:gd name="connsiteY12" fmla="*/ 4778924 h 7690833"/>
                  <a:gd name="connsiteX13" fmla="*/ 2051661 w 2273506"/>
                  <a:gd name="connsiteY13" fmla="*/ 5186823 h 7690833"/>
                  <a:gd name="connsiteX14" fmla="*/ 2063048 w 2273506"/>
                  <a:gd name="connsiteY14" fmla="*/ 5236265 h 7690833"/>
                  <a:gd name="connsiteX15" fmla="*/ 1619050 w 2273506"/>
                  <a:gd name="connsiteY15" fmla="*/ 7690833 h 7690833"/>
                  <a:gd name="connsiteX16" fmla="*/ 9299 w 2273506"/>
                  <a:gd name="connsiteY16" fmla="*/ 7678722 h 7690833"/>
                  <a:gd name="connsiteX17" fmla="*/ -1 w 2273506"/>
                  <a:gd name="connsiteY17" fmla="*/ 0 h 7690833"/>
                  <a:gd name="connsiteX0" fmla="*/ -1 w 2273510"/>
                  <a:gd name="connsiteY0" fmla="*/ 0 h 7690833"/>
                  <a:gd name="connsiteX1" fmla="*/ 371030 w 2273510"/>
                  <a:gd name="connsiteY1" fmla="*/ 490740 h 7690833"/>
                  <a:gd name="connsiteX2" fmla="*/ 700324 w 2273510"/>
                  <a:gd name="connsiteY2" fmla="*/ 1832297 h 7690833"/>
                  <a:gd name="connsiteX3" fmla="*/ 954572 w 2273510"/>
                  <a:gd name="connsiteY3" fmla="*/ 2015942 h 7690833"/>
                  <a:gd name="connsiteX4" fmla="*/ 938466 w 2273510"/>
                  <a:gd name="connsiteY4" fmla="*/ 2389717 h 7690833"/>
                  <a:gd name="connsiteX5" fmla="*/ 1197000 w 2273510"/>
                  <a:gd name="connsiteY5" fmla="*/ 2598620 h 7690833"/>
                  <a:gd name="connsiteX6" fmla="*/ 1218830 w 2273510"/>
                  <a:gd name="connsiteY6" fmla="*/ 2956356 h 7690833"/>
                  <a:gd name="connsiteX7" fmla="*/ 1384716 w 2273510"/>
                  <a:gd name="connsiteY7" fmla="*/ 3341382 h 7690833"/>
                  <a:gd name="connsiteX8" fmla="*/ 1789771 w 2273510"/>
                  <a:gd name="connsiteY8" fmla="*/ 3555230 h 7690833"/>
                  <a:gd name="connsiteX9" fmla="*/ 1607584 w 2273510"/>
                  <a:gd name="connsiteY9" fmla="*/ 4123815 h 7690833"/>
                  <a:gd name="connsiteX10" fmla="*/ 1858091 w 2273510"/>
                  <a:gd name="connsiteY10" fmla="*/ 4123815 h 7690833"/>
                  <a:gd name="connsiteX11" fmla="*/ 1937794 w 2273510"/>
                  <a:gd name="connsiteY11" fmla="*/ 4581156 h 7690833"/>
                  <a:gd name="connsiteX12" fmla="*/ 2256622 w 2273510"/>
                  <a:gd name="connsiteY12" fmla="*/ 4778924 h 7690833"/>
                  <a:gd name="connsiteX13" fmla="*/ 2051661 w 2273510"/>
                  <a:gd name="connsiteY13" fmla="*/ 5186823 h 7690833"/>
                  <a:gd name="connsiteX14" fmla="*/ 2119981 w 2273510"/>
                  <a:gd name="connsiteY14" fmla="*/ 5891374 h 7690833"/>
                  <a:gd name="connsiteX15" fmla="*/ 1619050 w 2273510"/>
                  <a:gd name="connsiteY15" fmla="*/ 7690833 h 7690833"/>
                  <a:gd name="connsiteX16" fmla="*/ 9299 w 2273510"/>
                  <a:gd name="connsiteY16" fmla="*/ 7678722 h 7690833"/>
                  <a:gd name="connsiteX17" fmla="*/ -1 w 2273510"/>
                  <a:gd name="connsiteY17" fmla="*/ 0 h 7690833"/>
                  <a:gd name="connsiteX0" fmla="*/ -1 w 2261055"/>
                  <a:gd name="connsiteY0" fmla="*/ 0 h 7690833"/>
                  <a:gd name="connsiteX1" fmla="*/ 371030 w 2261055"/>
                  <a:gd name="connsiteY1" fmla="*/ 490740 h 7690833"/>
                  <a:gd name="connsiteX2" fmla="*/ 700324 w 2261055"/>
                  <a:gd name="connsiteY2" fmla="*/ 1832297 h 7690833"/>
                  <a:gd name="connsiteX3" fmla="*/ 954572 w 2261055"/>
                  <a:gd name="connsiteY3" fmla="*/ 2015942 h 7690833"/>
                  <a:gd name="connsiteX4" fmla="*/ 938466 w 2261055"/>
                  <a:gd name="connsiteY4" fmla="*/ 2389717 h 7690833"/>
                  <a:gd name="connsiteX5" fmla="*/ 1197000 w 2261055"/>
                  <a:gd name="connsiteY5" fmla="*/ 2598620 h 7690833"/>
                  <a:gd name="connsiteX6" fmla="*/ 1218830 w 2261055"/>
                  <a:gd name="connsiteY6" fmla="*/ 2956356 h 7690833"/>
                  <a:gd name="connsiteX7" fmla="*/ 1384716 w 2261055"/>
                  <a:gd name="connsiteY7" fmla="*/ 3341382 h 7690833"/>
                  <a:gd name="connsiteX8" fmla="*/ 1789771 w 2261055"/>
                  <a:gd name="connsiteY8" fmla="*/ 3555230 h 7690833"/>
                  <a:gd name="connsiteX9" fmla="*/ 1607584 w 2261055"/>
                  <a:gd name="connsiteY9" fmla="*/ 4123815 h 7690833"/>
                  <a:gd name="connsiteX10" fmla="*/ 1858091 w 2261055"/>
                  <a:gd name="connsiteY10" fmla="*/ 4123815 h 7690833"/>
                  <a:gd name="connsiteX11" fmla="*/ 1937794 w 2261055"/>
                  <a:gd name="connsiteY11" fmla="*/ 4581156 h 7690833"/>
                  <a:gd name="connsiteX12" fmla="*/ 2256622 w 2261055"/>
                  <a:gd name="connsiteY12" fmla="*/ 4778924 h 7690833"/>
                  <a:gd name="connsiteX13" fmla="*/ 1710060 w 2261055"/>
                  <a:gd name="connsiteY13" fmla="*/ 5125020 h 7690833"/>
                  <a:gd name="connsiteX14" fmla="*/ 2119981 w 2261055"/>
                  <a:gd name="connsiteY14" fmla="*/ 5891374 h 7690833"/>
                  <a:gd name="connsiteX15" fmla="*/ 1619050 w 2261055"/>
                  <a:gd name="connsiteY15" fmla="*/ 7690833 h 7690833"/>
                  <a:gd name="connsiteX16" fmla="*/ 9299 w 2261055"/>
                  <a:gd name="connsiteY16" fmla="*/ 7678722 h 7690833"/>
                  <a:gd name="connsiteX17" fmla="*/ -1 w 2261055"/>
                  <a:gd name="connsiteY17" fmla="*/ 0 h 7690833"/>
                  <a:gd name="connsiteX0" fmla="*/ -1 w 2263472"/>
                  <a:gd name="connsiteY0" fmla="*/ 0 h 7690833"/>
                  <a:gd name="connsiteX1" fmla="*/ 371030 w 2263472"/>
                  <a:gd name="connsiteY1" fmla="*/ 490740 h 7690833"/>
                  <a:gd name="connsiteX2" fmla="*/ 700324 w 2263472"/>
                  <a:gd name="connsiteY2" fmla="*/ 1832297 h 7690833"/>
                  <a:gd name="connsiteX3" fmla="*/ 954572 w 2263472"/>
                  <a:gd name="connsiteY3" fmla="*/ 2015942 h 7690833"/>
                  <a:gd name="connsiteX4" fmla="*/ 938466 w 2263472"/>
                  <a:gd name="connsiteY4" fmla="*/ 2389717 h 7690833"/>
                  <a:gd name="connsiteX5" fmla="*/ 1197000 w 2263472"/>
                  <a:gd name="connsiteY5" fmla="*/ 2598620 h 7690833"/>
                  <a:gd name="connsiteX6" fmla="*/ 1218830 w 2263472"/>
                  <a:gd name="connsiteY6" fmla="*/ 2956356 h 7690833"/>
                  <a:gd name="connsiteX7" fmla="*/ 1384716 w 2263472"/>
                  <a:gd name="connsiteY7" fmla="*/ 3341382 h 7690833"/>
                  <a:gd name="connsiteX8" fmla="*/ 1789771 w 2263472"/>
                  <a:gd name="connsiteY8" fmla="*/ 3555230 h 7690833"/>
                  <a:gd name="connsiteX9" fmla="*/ 1607584 w 2263472"/>
                  <a:gd name="connsiteY9" fmla="*/ 4123815 h 7690833"/>
                  <a:gd name="connsiteX10" fmla="*/ 1858091 w 2263472"/>
                  <a:gd name="connsiteY10" fmla="*/ 4123815 h 7690833"/>
                  <a:gd name="connsiteX11" fmla="*/ 1937794 w 2263472"/>
                  <a:gd name="connsiteY11" fmla="*/ 4581156 h 7690833"/>
                  <a:gd name="connsiteX12" fmla="*/ 2256622 w 2263472"/>
                  <a:gd name="connsiteY12" fmla="*/ 4778924 h 7690833"/>
                  <a:gd name="connsiteX13" fmla="*/ 1869474 w 2263472"/>
                  <a:gd name="connsiteY13" fmla="*/ 5112659 h 7690833"/>
                  <a:gd name="connsiteX14" fmla="*/ 2119981 w 2263472"/>
                  <a:gd name="connsiteY14" fmla="*/ 5891374 h 7690833"/>
                  <a:gd name="connsiteX15" fmla="*/ 1619050 w 2263472"/>
                  <a:gd name="connsiteY15" fmla="*/ 7690833 h 7690833"/>
                  <a:gd name="connsiteX16" fmla="*/ 9299 w 2263472"/>
                  <a:gd name="connsiteY16" fmla="*/ 7678722 h 7690833"/>
                  <a:gd name="connsiteX17" fmla="*/ -1 w 2263472"/>
                  <a:gd name="connsiteY17" fmla="*/ 0 h 7690833"/>
                  <a:gd name="connsiteX0" fmla="*/ -1 w 2263472"/>
                  <a:gd name="connsiteY0" fmla="*/ 0 h 7690833"/>
                  <a:gd name="connsiteX1" fmla="*/ 371030 w 2263472"/>
                  <a:gd name="connsiteY1" fmla="*/ 490740 h 7690833"/>
                  <a:gd name="connsiteX2" fmla="*/ 700324 w 2263472"/>
                  <a:gd name="connsiteY2" fmla="*/ 1832297 h 7690833"/>
                  <a:gd name="connsiteX3" fmla="*/ 954572 w 2263472"/>
                  <a:gd name="connsiteY3" fmla="*/ 2015942 h 7690833"/>
                  <a:gd name="connsiteX4" fmla="*/ 938466 w 2263472"/>
                  <a:gd name="connsiteY4" fmla="*/ 2389717 h 7690833"/>
                  <a:gd name="connsiteX5" fmla="*/ 1197000 w 2263472"/>
                  <a:gd name="connsiteY5" fmla="*/ 2598620 h 7690833"/>
                  <a:gd name="connsiteX6" fmla="*/ 1218830 w 2263472"/>
                  <a:gd name="connsiteY6" fmla="*/ 2956356 h 7690833"/>
                  <a:gd name="connsiteX7" fmla="*/ 1384716 w 2263472"/>
                  <a:gd name="connsiteY7" fmla="*/ 3341382 h 7690833"/>
                  <a:gd name="connsiteX8" fmla="*/ 1789771 w 2263472"/>
                  <a:gd name="connsiteY8" fmla="*/ 3555230 h 7690833"/>
                  <a:gd name="connsiteX9" fmla="*/ 1607584 w 2263472"/>
                  <a:gd name="connsiteY9" fmla="*/ 4123815 h 7690833"/>
                  <a:gd name="connsiteX10" fmla="*/ 1858091 w 2263472"/>
                  <a:gd name="connsiteY10" fmla="*/ 4123815 h 7690833"/>
                  <a:gd name="connsiteX11" fmla="*/ 1937794 w 2263472"/>
                  <a:gd name="connsiteY11" fmla="*/ 4581156 h 7690833"/>
                  <a:gd name="connsiteX12" fmla="*/ 2256622 w 2263472"/>
                  <a:gd name="connsiteY12" fmla="*/ 4778924 h 7690833"/>
                  <a:gd name="connsiteX13" fmla="*/ 1869474 w 2263472"/>
                  <a:gd name="connsiteY13" fmla="*/ 5112659 h 7690833"/>
                  <a:gd name="connsiteX14" fmla="*/ 1858091 w 2263472"/>
                  <a:gd name="connsiteY14" fmla="*/ 5063217 h 7690833"/>
                  <a:gd name="connsiteX15" fmla="*/ 2119981 w 2263472"/>
                  <a:gd name="connsiteY15" fmla="*/ 5891374 h 7690833"/>
                  <a:gd name="connsiteX16" fmla="*/ 1619050 w 2263472"/>
                  <a:gd name="connsiteY16" fmla="*/ 7690833 h 7690833"/>
                  <a:gd name="connsiteX17" fmla="*/ 9299 w 2263472"/>
                  <a:gd name="connsiteY17" fmla="*/ 7678722 h 7690833"/>
                  <a:gd name="connsiteX18" fmla="*/ -1 w 2263472"/>
                  <a:gd name="connsiteY18" fmla="*/ 0 h 7690833"/>
                  <a:gd name="connsiteX0" fmla="*/ -1 w 2263472"/>
                  <a:gd name="connsiteY0" fmla="*/ 0 h 7690833"/>
                  <a:gd name="connsiteX1" fmla="*/ 371030 w 2263472"/>
                  <a:gd name="connsiteY1" fmla="*/ 490740 h 7690833"/>
                  <a:gd name="connsiteX2" fmla="*/ 700324 w 2263472"/>
                  <a:gd name="connsiteY2" fmla="*/ 1832297 h 7690833"/>
                  <a:gd name="connsiteX3" fmla="*/ 954572 w 2263472"/>
                  <a:gd name="connsiteY3" fmla="*/ 2015942 h 7690833"/>
                  <a:gd name="connsiteX4" fmla="*/ 938466 w 2263472"/>
                  <a:gd name="connsiteY4" fmla="*/ 2389717 h 7690833"/>
                  <a:gd name="connsiteX5" fmla="*/ 1197000 w 2263472"/>
                  <a:gd name="connsiteY5" fmla="*/ 2598620 h 7690833"/>
                  <a:gd name="connsiteX6" fmla="*/ 1218830 w 2263472"/>
                  <a:gd name="connsiteY6" fmla="*/ 2956356 h 7690833"/>
                  <a:gd name="connsiteX7" fmla="*/ 1384716 w 2263472"/>
                  <a:gd name="connsiteY7" fmla="*/ 3341382 h 7690833"/>
                  <a:gd name="connsiteX8" fmla="*/ 1789771 w 2263472"/>
                  <a:gd name="connsiteY8" fmla="*/ 3555230 h 7690833"/>
                  <a:gd name="connsiteX9" fmla="*/ 1607584 w 2263472"/>
                  <a:gd name="connsiteY9" fmla="*/ 4123815 h 7690833"/>
                  <a:gd name="connsiteX10" fmla="*/ 1858091 w 2263472"/>
                  <a:gd name="connsiteY10" fmla="*/ 4123815 h 7690833"/>
                  <a:gd name="connsiteX11" fmla="*/ 1937794 w 2263472"/>
                  <a:gd name="connsiteY11" fmla="*/ 4581156 h 7690833"/>
                  <a:gd name="connsiteX12" fmla="*/ 2256622 w 2263472"/>
                  <a:gd name="connsiteY12" fmla="*/ 4778924 h 7690833"/>
                  <a:gd name="connsiteX13" fmla="*/ 1869474 w 2263472"/>
                  <a:gd name="connsiteY13" fmla="*/ 5112659 h 7690833"/>
                  <a:gd name="connsiteX14" fmla="*/ 2131372 w 2263472"/>
                  <a:gd name="connsiteY14" fmla="*/ 5310428 h 7690833"/>
                  <a:gd name="connsiteX15" fmla="*/ 2119981 w 2263472"/>
                  <a:gd name="connsiteY15" fmla="*/ 5891374 h 7690833"/>
                  <a:gd name="connsiteX16" fmla="*/ 1619050 w 2263472"/>
                  <a:gd name="connsiteY16" fmla="*/ 7690833 h 7690833"/>
                  <a:gd name="connsiteX17" fmla="*/ 9299 w 2263472"/>
                  <a:gd name="connsiteY17" fmla="*/ 7678722 h 7690833"/>
                  <a:gd name="connsiteX18" fmla="*/ -1 w 2263472"/>
                  <a:gd name="connsiteY18" fmla="*/ 0 h 7690833"/>
                  <a:gd name="connsiteX0" fmla="*/ -1 w 2263472"/>
                  <a:gd name="connsiteY0" fmla="*/ 0 h 7690833"/>
                  <a:gd name="connsiteX1" fmla="*/ 371030 w 2263472"/>
                  <a:gd name="connsiteY1" fmla="*/ 490740 h 7690833"/>
                  <a:gd name="connsiteX2" fmla="*/ 700324 w 2263472"/>
                  <a:gd name="connsiteY2" fmla="*/ 1832297 h 7690833"/>
                  <a:gd name="connsiteX3" fmla="*/ 954572 w 2263472"/>
                  <a:gd name="connsiteY3" fmla="*/ 2015942 h 7690833"/>
                  <a:gd name="connsiteX4" fmla="*/ 938466 w 2263472"/>
                  <a:gd name="connsiteY4" fmla="*/ 2389717 h 7690833"/>
                  <a:gd name="connsiteX5" fmla="*/ 1197000 w 2263472"/>
                  <a:gd name="connsiteY5" fmla="*/ 2598620 h 7690833"/>
                  <a:gd name="connsiteX6" fmla="*/ 1218830 w 2263472"/>
                  <a:gd name="connsiteY6" fmla="*/ 2956356 h 7690833"/>
                  <a:gd name="connsiteX7" fmla="*/ 1384716 w 2263472"/>
                  <a:gd name="connsiteY7" fmla="*/ 3341382 h 7690833"/>
                  <a:gd name="connsiteX8" fmla="*/ 1789771 w 2263472"/>
                  <a:gd name="connsiteY8" fmla="*/ 3555230 h 7690833"/>
                  <a:gd name="connsiteX9" fmla="*/ 1607584 w 2263472"/>
                  <a:gd name="connsiteY9" fmla="*/ 4123815 h 7690833"/>
                  <a:gd name="connsiteX10" fmla="*/ 1858091 w 2263472"/>
                  <a:gd name="connsiteY10" fmla="*/ 4123815 h 7690833"/>
                  <a:gd name="connsiteX11" fmla="*/ 1937794 w 2263472"/>
                  <a:gd name="connsiteY11" fmla="*/ 4581156 h 7690833"/>
                  <a:gd name="connsiteX12" fmla="*/ 2256622 w 2263472"/>
                  <a:gd name="connsiteY12" fmla="*/ 4778924 h 7690833"/>
                  <a:gd name="connsiteX13" fmla="*/ 1869474 w 2263472"/>
                  <a:gd name="connsiteY13" fmla="*/ 5112659 h 7690833"/>
                  <a:gd name="connsiteX14" fmla="*/ 2131372 w 2263472"/>
                  <a:gd name="connsiteY14" fmla="*/ 5310428 h 7690833"/>
                  <a:gd name="connsiteX15" fmla="*/ 2119981 w 2263472"/>
                  <a:gd name="connsiteY15" fmla="*/ 5891374 h 7690833"/>
                  <a:gd name="connsiteX16" fmla="*/ 1619050 w 2263472"/>
                  <a:gd name="connsiteY16" fmla="*/ 7690833 h 7690833"/>
                  <a:gd name="connsiteX17" fmla="*/ 9299 w 2263472"/>
                  <a:gd name="connsiteY17" fmla="*/ 7678722 h 7690833"/>
                  <a:gd name="connsiteX18" fmla="*/ -1 w 2263472"/>
                  <a:gd name="connsiteY18" fmla="*/ 0 h 7690833"/>
                  <a:gd name="connsiteX0" fmla="*/ -1 w 2263472"/>
                  <a:gd name="connsiteY0" fmla="*/ 0 h 7690833"/>
                  <a:gd name="connsiteX1" fmla="*/ 371030 w 2263472"/>
                  <a:gd name="connsiteY1" fmla="*/ 490740 h 7690833"/>
                  <a:gd name="connsiteX2" fmla="*/ 700324 w 2263472"/>
                  <a:gd name="connsiteY2" fmla="*/ 1832297 h 7690833"/>
                  <a:gd name="connsiteX3" fmla="*/ 954572 w 2263472"/>
                  <a:gd name="connsiteY3" fmla="*/ 2015942 h 7690833"/>
                  <a:gd name="connsiteX4" fmla="*/ 938466 w 2263472"/>
                  <a:gd name="connsiteY4" fmla="*/ 2389717 h 7690833"/>
                  <a:gd name="connsiteX5" fmla="*/ 1197000 w 2263472"/>
                  <a:gd name="connsiteY5" fmla="*/ 2598620 h 7690833"/>
                  <a:gd name="connsiteX6" fmla="*/ 1218830 w 2263472"/>
                  <a:gd name="connsiteY6" fmla="*/ 2956356 h 7690833"/>
                  <a:gd name="connsiteX7" fmla="*/ 1384716 w 2263472"/>
                  <a:gd name="connsiteY7" fmla="*/ 3341382 h 7690833"/>
                  <a:gd name="connsiteX8" fmla="*/ 1789771 w 2263472"/>
                  <a:gd name="connsiteY8" fmla="*/ 3555230 h 7690833"/>
                  <a:gd name="connsiteX9" fmla="*/ 1607584 w 2263472"/>
                  <a:gd name="connsiteY9" fmla="*/ 4123815 h 7690833"/>
                  <a:gd name="connsiteX10" fmla="*/ 1858091 w 2263472"/>
                  <a:gd name="connsiteY10" fmla="*/ 4123815 h 7690833"/>
                  <a:gd name="connsiteX11" fmla="*/ 1937794 w 2263472"/>
                  <a:gd name="connsiteY11" fmla="*/ 4581156 h 7690833"/>
                  <a:gd name="connsiteX12" fmla="*/ 2256622 w 2263472"/>
                  <a:gd name="connsiteY12" fmla="*/ 4778924 h 7690833"/>
                  <a:gd name="connsiteX13" fmla="*/ 1869474 w 2263472"/>
                  <a:gd name="connsiteY13" fmla="*/ 5112659 h 7690833"/>
                  <a:gd name="connsiteX14" fmla="*/ 2131372 w 2263472"/>
                  <a:gd name="connsiteY14" fmla="*/ 5310428 h 7690833"/>
                  <a:gd name="connsiteX15" fmla="*/ 2154145 w 2263472"/>
                  <a:gd name="connsiteY15" fmla="*/ 5310428 h 7690833"/>
                  <a:gd name="connsiteX16" fmla="*/ 2119981 w 2263472"/>
                  <a:gd name="connsiteY16" fmla="*/ 5891374 h 7690833"/>
                  <a:gd name="connsiteX17" fmla="*/ 1619050 w 2263472"/>
                  <a:gd name="connsiteY17" fmla="*/ 7690833 h 7690833"/>
                  <a:gd name="connsiteX18" fmla="*/ 9299 w 2263472"/>
                  <a:gd name="connsiteY18" fmla="*/ 7678722 h 7690833"/>
                  <a:gd name="connsiteX19" fmla="*/ -1 w 2263472"/>
                  <a:gd name="connsiteY19" fmla="*/ 0 h 7690833"/>
                  <a:gd name="connsiteX0" fmla="*/ -1 w 2370507"/>
                  <a:gd name="connsiteY0" fmla="*/ 0 h 7690833"/>
                  <a:gd name="connsiteX1" fmla="*/ 371030 w 2370507"/>
                  <a:gd name="connsiteY1" fmla="*/ 490740 h 7690833"/>
                  <a:gd name="connsiteX2" fmla="*/ 700324 w 2370507"/>
                  <a:gd name="connsiteY2" fmla="*/ 1832297 h 7690833"/>
                  <a:gd name="connsiteX3" fmla="*/ 954572 w 2370507"/>
                  <a:gd name="connsiteY3" fmla="*/ 2015942 h 7690833"/>
                  <a:gd name="connsiteX4" fmla="*/ 938466 w 2370507"/>
                  <a:gd name="connsiteY4" fmla="*/ 2389717 h 7690833"/>
                  <a:gd name="connsiteX5" fmla="*/ 1197000 w 2370507"/>
                  <a:gd name="connsiteY5" fmla="*/ 2598620 h 7690833"/>
                  <a:gd name="connsiteX6" fmla="*/ 1218830 w 2370507"/>
                  <a:gd name="connsiteY6" fmla="*/ 2956356 h 7690833"/>
                  <a:gd name="connsiteX7" fmla="*/ 1384716 w 2370507"/>
                  <a:gd name="connsiteY7" fmla="*/ 3341382 h 7690833"/>
                  <a:gd name="connsiteX8" fmla="*/ 1789771 w 2370507"/>
                  <a:gd name="connsiteY8" fmla="*/ 3555230 h 7690833"/>
                  <a:gd name="connsiteX9" fmla="*/ 1607584 w 2370507"/>
                  <a:gd name="connsiteY9" fmla="*/ 4123815 h 7690833"/>
                  <a:gd name="connsiteX10" fmla="*/ 1858091 w 2370507"/>
                  <a:gd name="connsiteY10" fmla="*/ 4123815 h 7690833"/>
                  <a:gd name="connsiteX11" fmla="*/ 1937794 w 2370507"/>
                  <a:gd name="connsiteY11" fmla="*/ 4581156 h 7690833"/>
                  <a:gd name="connsiteX12" fmla="*/ 2256622 w 2370507"/>
                  <a:gd name="connsiteY12" fmla="*/ 4778924 h 7690833"/>
                  <a:gd name="connsiteX13" fmla="*/ 1869474 w 2370507"/>
                  <a:gd name="connsiteY13" fmla="*/ 5112659 h 7690833"/>
                  <a:gd name="connsiteX14" fmla="*/ 2131372 w 2370507"/>
                  <a:gd name="connsiteY14" fmla="*/ 5310428 h 7690833"/>
                  <a:gd name="connsiteX15" fmla="*/ 2370493 w 2370507"/>
                  <a:gd name="connsiteY15" fmla="*/ 5804850 h 7690833"/>
                  <a:gd name="connsiteX16" fmla="*/ 2119981 w 2370507"/>
                  <a:gd name="connsiteY16" fmla="*/ 5891374 h 7690833"/>
                  <a:gd name="connsiteX17" fmla="*/ 1619050 w 2370507"/>
                  <a:gd name="connsiteY17" fmla="*/ 7690833 h 7690833"/>
                  <a:gd name="connsiteX18" fmla="*/ 9299 w 2370507"/>
                  <a:gd name="connsiteY18" fmla="*/ 7678722 h 7690833"/>
                  <a:gd name="connsiteX19" fmla="*/ -1 w 2370507"/>
                  <a:gd name="connsiteY19" fmla="*/ 0 h 7690833"/>
                  <a:gd name="connsiteX0" fmla="*/ -1 w 2395109"/>
                  <a:gd name="connsiteY0" fmla="*/ 0 h 7690833"/>
                  <a:gd name="connsiteX1" fmla="*/ 371030 w 2395109"/>
                  <a:gd name="connsiteY1" fmla="*/ 490740 h 7690833"/>
                  <a:gd name="connsiteX2" fmla="*/ 700324 w 2395109"/>
                  <a:gd name="connsiteY2" fmla="*/ 1832297 h 7690833"/>
                  <a:gd name="connsiteX3" fmla="*/ 954572 w 2395109"/>
                  <a:gd name="connsiteY3" fmla="*/ 2015942 h 7690833"/>
                  <a:gd name="connsiteX4" fmla="*/ 938466 w 2395109"/>
                  <a:gd name="connsiteY4" fmla="*/ 2389717 h 7690833"/>
                  <a:gd name="connsiteX5" fmla="*/ 1197000 w 2395109"/>
                  <a:gd name="connsiteY5" fmla="*/ 2598620 h 7690833"/>
                  <a:gd name="connsiteX6" fmla="*/ 1218830 w 2395109"/>
                  <a:gd name="connsiteY6" fmla="*/ 2956356 h 7690833"/>
                  <a:gd name="connsiteX7" fmla="*/ 1384716 w 2395109"/>
                  <a:gd name="connsiteY7" fmla="*/ 3341382 h 7690833"/>
                  <a:gd name="connsiteX8" fmla="*/ 1789771 w 2395109"/>
                  <a:gd name="connsiteY8" fmla="*/ 3555230 h 7690833"/>
                  <a:gd name="connsiteX9" fmla="*/ 1607584 w 2395109"/>
                  <a:gd name="connsiteY9" fmla="*/ 4123815 h 7690833"/>
                  <a:gd name="connsiteX10" fmla="*/ 1858091 w 2395109"/>
                  <a:gd name="connsiteY10" fmla="*/ 4123815 h 7690833"/>
                  <a:gd name="connsiteX11" fmla="*/ 1937794 w 2395109"/>
                  <a:gd name="connsiteY11" fmla="*/ 4581156 h 7690833"/>
                  <a:gd name="connsiteX12" fmla="*/ 2256622 w 2395109"/>
                  <a:gd name="connsiteY12" fmla="*/ 4778924 h 7690833"/>
                  <a:gd name="connsiteX13" fmla="*/ 1869474 w 2395109"/>
                  <a:gd name="connsiteY13" fmla="*/ 5112659 h 7690833"/>
                  <a:gd name="connsiteX14" fmla="*/ 2131372 w 2395109"/>
                  <a:gd name="connsiteY14" fmla="*/ 5310428 h 7690833"/>
                  <a:gd name="connsiteX15" fmla="*/ 2370493 w 2395109"/>
                  <a:gd name="connsiteY15" fmla="*/ 5804850 h 7690833"/>
                  <a:gd name="connsiteX16" fmla="*/ 2359102 w 2395109"/>
                  <a:gd name="connsiteY16" fmla="*/ 5817211 h 7690833"/>
                  <a:gd name="connsiteX17" fmla="*/ 2119981 w 2395109"/>
                  <a:gd name="connsiteY17" fmla="*/ 5891374 h 7690833"/>
                  <a:gd name="connsiteX18" fmla="*/ 1619050 w 2395109"/>
                  <a:gd name="connsiteY18" fmla="*/ 7690833 h 7690833"/>
                  <a:gd name="connsiteX19" fmla="*/ 9299 w 2395109"/>
                  <a:gd name="connsiteY19" fmla="*/ 7678722 h 7690833"/>
                  <a:gd name="connsiteX20" fmla="*/ -1 w 2395109"/>
                  <a:gd name="connsiteY20" fmla="*/ 0 h 7690833"/>
                  <a:gd name="connsiteX0" fmla="*/ -1 w 2395109"/>
                  <a:gd name="connsiteY0" fmla="*/ 0 h 7690833"/>
                  <a:gd name="connsiteX1" fmla="*/ 371030 w 2395109"/>
                  <a:gd name="connsiteY1" fmla="*/ 490740 h 7690833"/>
                  <a:gd name="connsiteX2" fmla="*/ 700324 w 2395109"/>
                  <a:gd name="connsiteY2" fmla="*/ 1832297 h 7690833"/>
                  <a:gd name="connsiteX3" fmla="*/ 954572 w 2395109"/>
                  <a:gd name="connsiteY3" fmla="*/ 2015942 h 7690833"/>
                  <a:gd name="connsiteX4" fmla="*/ 938466 w 2395109"/>
                  <a:gd name="connsiteY4" fmla="*/ 2389717 h 7690833"/>
                  <a:gd name="connsiteX5" fmla="*/ 1197000 w 2395109"/>
                  <a:gd name="connsiteY5" fmla="*/ 2598620 h 7690833"/>
                  <a:gd name="connsiteX6" fmla="*/ 1218830 w 2395109"/>
                  <a:gd name="connsiteY6" fmla="*/ 2956356 h 7690833"/>
                  <a:gd name="connsiteX7" fmla="*/ 1384716 w 2395109"/>
                  <a:gd name="connsiteY7" fmla="*/ 3341382 h 7690833"/>
                  <a:gd name="connsiteX8" fmla="*/ 1789771 w 2395109"/>
                  <a:gd name="connsiteY8" fmla="*/ 3555230 h 7690833"/>
                  <a:gd name="connsiteX9" fmla="*/ 1607584 w 2395109"/>
                  <a:gd name="connsiteY9" fmla="*/ 4123815 h 7690833"/>
                  <a:gd name="connsiteX10" fmla="*/ 1858091 w 2395109"/>
                  <a:gd name="connsiteY10" fmla="*/ 4123815 h 7690833"/>
                  <a:gd name="connsiteX11" fmla="*/ 1937794 w 2395109"/>
                  <a:gd name="connsiteY11" fmla="*/ 4581156 h 7690833"/>
                  <a:gd name="connsiteX12" fmla="*/ 2256622 w 2395109"/>
                  <a:gd name="connsiteY12" fmla="*/ 4778924 h 7690833"/>
                  <a:gd name="connsiteX13" fmla="*/ 1869474 w 2395109"/>
                  <a:gd name="connsiteY13" fmla="*/ 5112659 h 7690833"/>
                  <a:gd name="connsiteX14" fmla="*/ 2131372 w 2395109"/>
                  <a:gd name="connsiteY14" fmla="*/ 5310428 h 7690833"/>
                  <a:gd name="connsiteX15" fmla="*/ 2370493 w 2395109"/>
                  <a:gd name="connsiteY15" fmla="*/ 5804850 h 7690833"/>
                  <a:gd name="connsiteX16" fmla="*/ 2359102 w 2395109"/>
                  <a:gd name="connsiteY16" fmla="*/ 5817211 h 7690833"/>
                  <a:gd name="connsiteX17" fmla="*/ 2290782 w 2395109"/>
                  <a:gd name="connsiteY17" fmla="*/ 6422878 h 7690833"/>
                  <a:gd name="connsiteX18" fmla="*/ 1619050 w 2395109"/>
                  <a:gd name="connsiteY18" fmla="*/ 7690833 h 7690833"/>
                  <a:gd name="connsiteX19" fmla="*/ 9299 w 2395109"/>
                  <a:gd name="connsiteY19" fmla="*/ 7678722 h 7690833"/>
                  <a:gd name="connsiteX20" fmla="*/ -1 w 2395109"/>
                  <a:gd name="connsiteY20" fmla="*/ 0 h 7690833"/>
                  <a:gd name="connsiteX0" fmla="*/ -1 w 2395109"/>
                  <a:gd name="connsiteY0" fmla="*/ 0 h 7690833"/>
                  <a:gd name="connsiteX1" fmla="*/ 371030 w 2395109"/>
                  <a:gd name="connsiteY1" fmla="*/ 490740 h 7690833"/>
                  <a:gd name="connsiteX2" fmla="*/ 700324 w 2395109"/>
                  <a:gd name="connsiteY2" fmla="*/ 1832297 h 7690833"/>
                  <a:gd name="connsiteX3" fmla="*/ 954572 w 2395109"/>
                  <a:gd name="connsiteY3" fmla="*/ 2015942 h 7690833"/>
                  <a:gd name="connsiteX4" fmla="*/ 938466 w 2395109"/>
                  <a:gd name="connsiteY4" fmla="*/ 2389717 h 7690833"/>
                  <a:gd name="connsiteX5" fmla="*/ 1197000 w 2395109"/>
                  <a:gd name="connsiteY5" fmla="*/ 2598620 h 7690833"/>
                  <a:gd name="connsiteX6" fmla="*/ 1218830 w 2395109"/>
                  <a:gd name="connsiteY6" fmla="*/ 2956356 h 7690833"/>
                  <a:gd name="connsiteX7" fmla="*/ 1384716 w 2395109"/>
                  <a:gd name="connsiteY7" fmla="*/ 3341382 h 7690833"/>
                  <a:gd name="connsiteX8" fmla="*/ 1789771 w 2395109"/>
                  <a:gd name="connsiteY8" fmla="*/ 3555230 h 7690833"/>
                  <a:gd name="connsiteX9" fmla="*/ 1607584 w 2395109"/>
                  <a:gd name="connsiteY9" fmla="*/ 4123815 h 7690833"/>
                  <a:gd name="connsiteX10" fmla="*/ 1858091 w 2395109"/>
                  <a:gd name="connsiteY10" fmla="*/ 4123815 h 7690833"/>
                  <a:gd name="connsiteX11" fmla="*/ 1937794 w 2395109"/>
                  <a:gd name="connsiteY11" fmla="*/ 4581156 h 7690833"/>
                  <a:gd name="connsiteX12" fmla="*/ 2256622 w 2395109"/>
                  <a:gd name="connsiteY12" fmla="*/ 4778924 h 7690833"/>
                  <a:gd name="connsiteX13" fmla="*/ 1869474 w 2395109"/>
                  <a:gd name="connsiteY13" fmla="*/ 5112659 h 7690833"/>
                  <a:gd name="connsiteX14" fmla="*/ 2131372 w 2395109"/>
                  <a:gd name="connsiteY14" fmla="*/ 5310428 h 7690833"/>
                  <a:gd name="connsiteX15" fmla="*/ 2074434 w 2395109"/>
                  <a:gd name="connsiteY15" fmla="*/ 5668884 h 7690833"/>
                  <a:gd name="connsiteX16" fmla="*/ 2370493 w 2395109"/>
                  <a:gd name="connsiteY16" fmla="*/ 5804850 h 7690833"/>
                  <a:gd name="connsiteX17" fmla="*/ 2359102 w 2395109"/>
                  <a:gd name="connsiteY17" fmla="*/ 5817211 h 7690833"/>
                  <a:gd name="connsiteX18" fmla="*/ 2290782 w 2395109"/>
                  <a:gd name="connsiteY18" fmla="*/ 6422878 h 7690833"/>
                  <a:gd name="connsiteX19" fmla="*/ 1619050 w 2395109"/>
                  <a:gd name="connsiteY19" fmla="*/ 7690833 h 7690833"/>
                  <a:gd name="connsiteX20" fmla="*/ 9299 w 2395109"/>
                  <a:gd name="connsiteY20" fmla="*/ 7678722 h 7690833"/>
                  <a:gd name="connsiteX21" fmla="*/ -1 w 2395109"/>
                  <a:gd name="connsiteY21" fmla="*/ 0 h 7690833"/>
                  <a:gd name="connsiteX0" fmla="*/ -1 w 2429043"/>
                  <a:gd name="connsiteY0" fmla="*/ 0 h 7690833"/>
                  <a:gd name="connsiteX1" fmla="*/ 371030 w 2429043"/>
                  <a:gd name="connsiteY1" fmla="*/ 490740 h 7690833"/>
                  <a:gd name="connsiteX2" fmla="*/ 700324 w 2429043"/>
                  <a:gd name="connsiteY2" fmla="*/ 1832297 h 7690833"/>
                  <a:gd name="connsiteX3" fmla="*/ 954572 w 2429043"/>
                  <a:gd name="connsiteY3" fmla="*/ 2015942 h 7690833"/>
                  <a:gd name="connsiteX4" fmla="*/ 938466 w 2429043"/>
                  <a:gd name="connsiteY4" fmla="*/ 2389717 h 7690833"/>
                  <a:gd name="connsiteX5" fmla="*/ 1197000 w 2429043"/>
                  <a:gd name="connsiteY5" fmla="*/ 2598620 h 7690833"/>
                  <a:gd name="connsiteX6" fmla="*/ 1218830 w 2429043"/>
                  <a:gd name="connsiteY6" fmla="*/ 2956356 h 7690833"/>
                  <a:gd name="connsiteX7" fmla="*/ 1384716 w 2429043"/>
                  <a:gd name="connsiteY7" fmla="*/ 3341382 h 7690833"/>
                  <a:gd name="connsiteX8" fmla="*/ 1789771 w 2429043"/>
                  <a:gd name="connsiteY8" fmla="*/ 3555230 h 7690833"/>
                  <a:gd name="connsiteX9" fmla="*/ 1607584 w 2429043"/>
                  <a:gd name="connsiteY9" fmla="*/ 4123815 h 7690833"/>
                  <a:gd name="connsiteX10" fmla="*/ 1858091 w 2429043"/>
                  <a:gd name="connsiteY10" fmla="*/ 4123815 h 7690833"/>
                  <a:gd name="connsiteX11" fmla="*/ 1937794 w 2429043"/>
                  <a:gd name="connsiteY11" fmla="*/ 4581156 h 7690833"/>
                  <a:gd name="connsiteX12" fmla="*/ 2256622 w 2429043"/>
                  <a:gd name="connsiteY12" fmla="*/ 4778924 h 7690833"/>
                  <a:gd name="connsiteX13" fmla="*/ 1869474 w 2429043"/>
                  <a:gd name="connsiteY13" fmla="*/ 5112659 h 7690833"/>
                  <a:gd name="connsiteX14" fmla="*/ 2131372 w 2429043"/>
                  <a:gd name="connsiteY14" fmla="*/ 5310428 h 7690833"/>
                  <a:gd name="connsiteX15" fmla="*/ 2074434 w 2429043"/>
                  <a:gd name="connsiteY15" fmla="*/ 5668884 h 7690833"/>
                  <a:gd name="connsiteX16" fmla="*/ 2416039 w 2429043"/>
                  <a:gd name="connsiteY16" fmla="*/ 5681245 h 7690833"/>
                  <a:gd name="connsiteX17" fmla="*/ 2359102 w 2429043"/>
                  <a:gd name="connsiteY17" fmla="*/ 5817211 h 7690833"/>
                  <a:gd name="connsiteX18" fmla="*/ 2290782 w 2429043"/>
                  <a:gd name="connsiteY18" fmla="*/ 6422878 h 7690833"/>
                  <a:gd name="connsiteX19" fmla="*/ 1619050 w 2429043"/>
                  <a:gd name="connsiteY19" fmla="*/ 7690833 h 7690833"/>
                  <a:gd name="connsiteX20" fmla="*/ 9299 w 2429043"/>
                  <a:gd name="connsiteY20" fmla="*/ 7678722 h 7690833"/>
                  <a:gd name="connsiteX21" fmla="*/ -1 w 2429043"/>
                  <a:gd name="connsiteY21" fmla="*/ 0 h 7690833"/>
                  <a:gd name="connsiteX0" fmla="*/ -1 w 2422337"/>
                  <a:gd name="connsiteY0" fmla="*/ 0 h 7690833"/>
                  <a:gd name="connsiteX1" fmla="*/ 371030 w 2422337"/>
                  <a:gd name="connsiteY1" fmla="*/ 490740 h 7690833"/>
                  <a:gd name="connsiteX2" fmla="*/ 700324 w 2422337"/>
                  <a:gd name="connsiteY2" fmla="*/ 1832297 h 7690833"/>
                  <a:gd name="connsiteX3" fmla="*/ 954572 w 2422337"/>
                  <a:gd name="connsiteY3" fmla="*/ 2015942 h 7690833"/>
                  <a:gd name="connsiteX4" fmla="*/ 938466 w 2422337"/>
                  <a:gd name="connsiteY4" fmla="*/ 2389717 h 7690833"/>
                  <a:gd name="connsiteX5" fmla="*/ 1197000 w 2422337"/>
                  <a:gd name="connsiteY5" fmla="*/ 2598620 h 7690833"/>
                  <a:gd name="connsiteX6" fmla="*/ 1218830 w 2422337"/>
                  <a:gd name="connsiteY6" fmla="*/ 2956356 h 7690833"/>
                  <a:gd name="connsiteX7" fmla="*/ 1384716 w 2422337"/>
                  <a:gd name="connsiteY7" fmla="*/ 3341382 h 7690833"/>
                  <a:gd name="connsiteX8" fmla="*/ 1789771 w 2422337"/>
                  <a:gd name="connsiteY8" fmla="*/ 3555230 h 7690833"/>
                  <a:gd name="connsiteX9" fmla="*/ 1607584 w 2422337"/>
                  <a:gd name="connsiteY9" fmla="*/ 4123815 h 7690833"/>
                  <a:gd name="connsiteX10" fmla="*/ 1858091 w 2422337"/>
                  <a:gd name="connsiteY10" fmla="*/ 4123815 h 7690833"/>
                  <a:gd name="connsiteX11" fmla="*/ 1937794 w 2422337"/>
                  <a:gd name="connsiteY11" fmla="*/ 4581156 h 7690833"/>
                  <a:gd name="connsiteX12" fmla="*/ 2256622 w 2422337"/>
                  <a:gd name="connsiteY12" fmla="*/ 4778924 h 7690833"/>
                  <a:gd name="connsiteX13" fmla="*/ 1869474 w 2422337"/>
                  <a:gd name="connsiteY13" fmla="*/ 5112659 h 7690833"/>
                  <a:gd name="connsiteX14" fmla="*/ 2131372 w 2422337"/>
                  <a:gd name="connsiteY14" fmla="*/ 5310428 h 7690833"/>
                  <a:gd name="connsiteX15" fmla="*/ 2074434 w 2422337"/>
                  <a:gd name="connsiteY15" fmla="*/ 5668884 h 7690833"/>
                  <a:gd name="connsiteX16" fmla="*/ 2416039 w 2422337"/>
                  <a:gd name="connsiteY16" fmla="*/ 5681245 h 7690833"/>
                  <a:gd name="connsiteX17" fmla="*/ 2268008 w 2422337"/>
                  <a:gd name="connsiteY17" fmla="*/ 5990258 h 7690833"/>
                  <a:gd name="connsiteX18" fmla="*/ 2290782 w 2422337"/>
                  <a:gd name="connsiteY18" fmla="*/ 6422878 h 7690833"/>
                  <a:gd name="connsiteX19" fmla="*/ 1619050 w 2422337"/>
                  <a:gd name="connsiteY19" fmla="*/ 7690833 h 7690833"/>
                  <a:gd name="connsiteX20" fmla="*/ 9299 w 2422337"/>
                  <a:gd name="connsiteY20" fmla="*/ 7678722 h 7690833"/>
                  <a:gd name="connsiteX21" fmla="*/ -1 w 2422337"/>
                  <a:gd name="connsiteY21" fmla="*/ 0 h 7690833"/>
                  <a:gd name="connsiteX0" fmla="*/ -1 w 2962275"/>
                  <a:gd name="connsiteY0" fmla="*/ 0 h 7678722"/>
                  <a:gd name="connsiteX1" fmla="*/ 371030 w 2962275"/>
                  <a:gd name="connsiteY1" fmla="*/ 490740 h 7678722"/>
                  <a:gd name="connsiteX2" fmla="*/ 700324 w 2962275"/>
                  <a:gd name="connsiteY2" fmla="*/ 1832297 h 7678722"/>
                  <a:gd name="connsiteX3" fmla="*/ 954572 w 2962275"/>
                  <a:gd name="connsiteY3" fmla="*/ 2015942 h 7678722"/>
                  <a:gd name="connsiteX4" fmla="*/ 938466 w 2962275"/>
                  <a:gd name="connsiteY4" fmla="*/ 2389717 h 7678722"/>
                  <a:gd name="connsiteX5" fmla="*/ 1197000 w 2962275"/>
                  <a:gd name="connsiteY5" fmla="*/ 2598620 h 7678722"/>
                  <a:gd name="connsiteX6" fmla="*/ 1218830 w 2962275"/>
                  <a:gd name="connsiteY6" fmla="*/ 2956356 h 7678722"/>
                  <a:gd name="connsiteX7" fmla="*/ 1384716 w 2962275"/>
                  <a:gd name="connsiteY7" fmla="*/ 3341382 h 7678722"/>
                  <a:gd name="connsiteX8" fmla="*/ 1789771 w 2962275"/>
                  <a:gd name="connsiteY8" fmla="*/ 3555230 h 7678722"/>
                  <a:gd name="connsiteX9" fmla="*/ 1607584 w 2962275"/>
                  <a:gd name="connsiteY9" fmla="*/ 4123815 h 7678722"/>
                  <a:gd name="connsiteX10" fmla="*/ 1858091 w 2962275"/>
                  <a:gd name="connsiteY10" fmla="*/ 4123815 h 7678722"/>
                  <a:gd name="connsiteX11" fmla="*/ 1937794 w 2962275"/>
                  <a:gd name="connsiteY11" fmla="*/ 4581156 h 7678722"/>
                  <a:gd name="connsiteX12" fmla="*/ 2256622 w 2962275"/>
                  <a:gd name="connsiteY12" fmla="*/ 4778924 h 7678722"/>
                  <a:gd name="connsiteX13" fmla="*/ 1869474 w 2962275"/>
                  <a:gd name="connsiteY13" fmla="*/ 5112659 h 7678722"/>
                  <a:gd name="connsiteX14" fmla="*/ 2131372 w 2962275"/>
                  <a:gd name="connsiteY14" fmla="*/ 5310428 h 7678722"/>
                  <a:gd name="connsiteX15" fmla="*/ 2074434 w 2962275"/>
                  <a:gd name="connsiteY15" fmla="*/ 5668884 h 7678722"/>
                  <a:gd name="connsiteX16" fmla="*/ 2416039 w 2962275"/>
                  <a:gd name="connsiteY16" fmla="*/ 5681245 h 7678722"/>
                  <a:gd name="connsiteX17" fmla="*/ 2268008 w 2962275"/>
                  <a:gd name="connsiteY17" fmla="*/ 5990258 h 7678722"/>
                  <a:gd name="connsiteX18" fmla="*/ 2290782 w 2962275"/>
                  <a:gd name="connsiteY18" fmla="*/ 6422878 h 7678722"/>
                  <a:gd name="connsiteX19" fmla="*/ 2894360 w 2962275"/>
                  <a:gd name="connsiteY19" fmla="*/ 7653751 h 7678722"/>
                  <a:gd name="connsiteX20" fmla="*/ 9299 w 2962275"/>
                  <a:gd name="connsiteY20" fmla="*/ 7678722 h 7678722"/>
                  <a:gd name="connsiteX21" fmla="*/ -1 w 2962275"/>
                  <a:gd name="connsiteY21" fmla="*/ 0 h 7678722"/>
                  <a:gd name="connsiteX0" fmla="*/ -1 w 2894360"/>
                  <a:gd name="connsiteY0" fmla="*/ 0 h 7678722"/>
                  <a:gd name="connsiteX1" fmla="*/ 371030 w 2894360"/>
                  <a:gd name="connsiteY1" fmla="*/ 490740 h 7678722"/>
                  <a:gd name="connsiteX2" fmla="*/ 700324 w 2894360"/>
                  <a:gd name="connsiteY2" fmla="*/ 1832297 h 7678722"/>
                  <a:gd name="connsiteX3" fmla="*/ 954572 w 2894360"/>
                  <a:gd name="connsiteY3" fmla="*/ 2015942 h 7678722"/>
                  <a:gd name="connsiteX4" fmla="*/ 938466 w 2894360"/>
                  <a:gd name="connsiteY4" fmla="*/ 2389717 h 7678722"/>
                  <a:gd name="connsiteX5" fmla="*/ 1197000 w 2894360"/>
                  <a:gd name="connsiteY5" fmla="*/ 2598620 h 7678722"/>
                  <a:gd name="connsiteX6" fmla="*/ 1218830 w 2894360"/>
                  <a:gd name="connsiteY6" fmla="*/ 2956356 h 7678722"/>
                  <a:gd name="connsiteX7" fmla="*/ 1384716 w 2894360"/>
                  <a:gd name="connsiteY7" fmla="*/ 3341382 h 7678722"/>
                  <a:gd name="connsiteX8" fmla="*/ 1789771 w 2894360"/>
                  <a:gd name="connsiteY8" fmla="*/ 3555230 h 7678722"/>
                  <a:gd name="connsiteX9" fmla="*/ 1607584 w 2894360"/>
                  <a:gd name="connsiteY9" fmla="*/ 4123815 h 7678722"/>
                  <a:gd name="connsiteX10" fmla="*/ 1858091 w 2894360"/>
                  <a:gd name="connsiteY10" fmla="*/ 4123815 h 7678722"/>
                  <a:gd name="connsiteX11" fmla="*/ 1937794 w 2894360"/>
                  <a:gd name="connsiteY11" fmla="*/ 4581156 h 7678722"/>
                  <a:gd name="connsiteX12" fmla="*/ 2256622 w 2894360"/>
                  <a:gd name="connsiteY12" fmla="*/ 4778924 h 7678722"/>
                  <a:gd name="connsiteX13" fmla="*/ 1869474 w 2894360"/>
                  <a:gd name="connsiteY13" fmla="*/ 5112659 h 7678722"/>
                  <a:gd name="connsiteX14" fmla="*/ 2131372 w 2894360"/>
                  <a:gd name="connsiteY14" fmla="*/ 5310428 h 7678722"/>
                  <a:gd name="connsiteX15" fmla="*/ 2074434 w 2894360"/>
                  <a:gd name="connsiteY15" fmla="*/ 5668884 h 7678722"/>
                  <a:gd name="connsiteX16" fmla="*/ 2416039 w 2894360"/>
                  <a:gd name="connsiteY16" fmla="*/ 5681245 h 7678722"/>
                  <a:gd name="connsiteX17" fmla="*/ 2268008 w 2894360"/>
                  <a:gd name="connsiteY17" fmla="*/ 5990258 h 7678722"/>
                  <a:gd name="connsiteX18" fmla="*/ 2290782 w 2894360"/>
                  <a:gd name="connsiteY18" fmla="*/ 6422878 h 7678722"/>
                  <a:gd name="connsiteX19" fmla="*/ 2894360 w 2894360"/>
                  <a:gd name="connsiteY19" fmla="*/ 7653751 h 7678722"/>
                  <a:gd name="connsiteX20" fmla="*/ 9299 w 2894360"/>
                  <a:gd name="connsiteY20" fmla="*/ 7678722 h 7678722"/>
                  <a:gd name="connsiteX21" fmla="*/ -1 w 2894360"/>
                  <a:gd name="connsiteY21" fmla="*/ 0 h 7678722"/>
                  <a:gd name="connsiteX0" fmla="*/ -1 w 2988875"/>
                  <a:gd name="connsiteY0" fmla="*/ 0 h 7678722"/>
                  <a:gd name="connsiteX1" fmla="*/ 371030 w 2988875"/>
                  <a:gd name="connsiteY1" fmla="*/ 490740 h 7678722"/>
                  <a:gd name="connsiteX2" fmla="*/ 700324 w 2988875"/>
                  <a:gd name="connsiteY2" fmla="*/ 1832297 h 7678722"/>
                  <a:gd name="connsiteX3" fmla="*/ 954572 w 2988875"/>
                  <a:gd name="connsiteY3" fmla="*/ 2015942 h 7678722"/>
                  <a:gd name="connsiteX4" fmla="*/ 938466 w 2988875"/>
                  <a:gd name="connsiteY4" fmla="*/ 2389717 h 7678722"/>
                  <a:gd name="connsiteX5" fmla="*/ 1197000 w 2988875"/>
                  <a:gd name="connsiteY5" fmla="*/ 2598620 h 7678722"/>
                  <a:gd name="connsiteX6" fmla="*/ 1218830 w 2988875"/>
                  <a:gd name="connsiteY6" fmla="*/ 2956356 h 7678722"/>
                  <a:gd name="connsiteX7" fmla="*/ 1384716 w 2988875"/>
                  <a:gd name="connsiteY7" fmla="*/ 3341382 h 7678722"/>
                  <a:gd name="connsiteX8" fmla="*/ 1789771 w 2988875"/>
                  <a:gd name="connsiteY8" fmla="*/ 3555230 h 7678722"/>
                  <a:gd name="connsiteX9" fmla="*/ 1607584 w 2988875"/>
                  <a:gd name="connsiteY9" fmla="*/ 4123815 h 7678722"/>
                  <a:gd name="connsiteX10" fmla="*/ 1858091 w 2988875"/>
                  <a:gd name="connsiteY10" fmla="*/ 4123815 h 7678722"/>
                  <a:gd name="connsiteX11" fmla="*/ 1937794 w 2988875"/>
                  <a:gd name="connsiteY11" fmla="*/ 4581156 h 7678722"/>
                  <a:gd name="connsiteX12" fmla="*/ 2256622 w 2988875"/>
                  <a:gd name="connsiteY12" fmla="*/ 4778924 h 7678722"/>
                  <a:gd name="connsiteX13" fmla="*/ 1869474 w 2988875"/>
                  <a:gd name="connsiteY13" fmla="*/ 5112659 h 7678722"/>
                  <a:gd name="connsiteX14" fmla="*/ 2131372 w 2988875"/>
                  <a:gd name="connsiteY14" fmla="*/ 5310428 h 7678722"/>
                  <a:gd name="connsiteX15" fmla="*/ 2074434 w 2988875"/>
                  <a:gd name="connsiteY15" fmla="*/ 5668884 h 7678722"/>
                  <a:gd name="connsiteX16" fmla="*/ 2416039 w 2988875"/>
                  <a:gd name="connsiteY16" fmla="*/ 5681245 h 7678722"/>
                  <a:gd name="connsiteX17" fmla="*/ 2268008 w 2988875"/>
                  <a:gd name="connsiteY17" fmla="*/ 5990258 h 7678722"/>
                  <a:gd name="connsiteX18" fmla="*/ 2290782 w 2988875"/>
                  <a:gd name="connsiteY18" fmla="*/ 6422878 h 7678722"/>
                  <a:gd name="connsiteX19" fmla="*/ 2290782 w 2988875"/>
                  <a:gd name="connsiteY19" fmla="*/ 6435243 h 7678722"/>
                  <a:gd name="connsiteX20" fmla="*/ 2894360 w 2988875"/>
                  <a:gd name="connsiteY20" fmla="*/ 7653751 h 7678722"/>
                  <a:gd name="connsiteX21" fmla="*/ 9299 w 2988875"/>
                  <a:gd name="connsiteY21" fmla="*/ 7678722 h 7678722"/>
                  <a:gd name="connsiteX22" fmla="*/ -1 w 2988875"/>
                  <a:gd name="connsiteY22" fmla="*/ 0 h 7678722"/>
                  <a:gd name="connsiteX0" fmla="*/ -1 w 3006434"/>
                  <a:gd name="connsiteY0" fmla="*/ 0 h 7678722"/>
                  <a:gd name="connsiteX1" fmla="*/ 371030 w 3006434"/>
                  <a:gd name="connsiteY1" fmla="*/ 490740 h 7678722"/>
                  <a:gd name="connsiteX2" fmla="*/ 700324 w 3006434"/>
                  <a:gd name="connsiteY2" fmla="*/ 1832297 h 7678722"/>
                  <a:gd name="connsiteX3" fmla="*/ 954572 w 3006434"/>
                  <a:gd name="connsiteY3" fmla="*/ 2015942 h 7678722"/>
                  <a:gd name="connsiteX4" fmla="*/ 938466 w 3006434"/>
                  <a:gd name="connsiteY4" fmla="*/ 2389717 h 7678722"/>
                  <a:gd name="connsiteX5" fmla="*/ 1197000 w 3006434"/>
                  <a:gd name="connsiteY5" fmla="*/ 2598620 h 7678722"/>
                  <a:gd name="connsiteX6" fmla="*/ 1218830 w 3006434"/>
                  <a:gd name="connsiteY6" fmla="*/ 2956356 h 7678722"/>
                  <a:gd name="connsiteX7" fmla="*/ 1384716 w 3006434"/>
                  <a:gd name="connsiteY7" fmla="*/ 3341382 h 7678722"/>
                  <a:gd name="connsiteX8" fmla="*/ 1789771 w 3006434"/>
                  <a:gd name="connsiteY8" fmla="*/ 3555230 h 7678722"/>
                  <a:gd name="connsiteX9" fmla="*/ 1607584 w 3006434"/>
                  <a:gd name="connsiteY9" fmla="*/ 4123815 h 7678722"/>
                  <a:gd name="connsiteX10" fmla="*/ 1858091 w 3006434"/>
                  <a:gd name="connsiteY10" fmla="*/ 4123815 h 7678722"/>
                  <a:gd name="connsiteX11" fmla="*/ 1937794 w 3006434"/>
                  <a:gd name="connsiteY11" fmla="*/ 4581156 h 7678722"/>
                  <a:gd name="connsiteX12" fmla="*/ 2256622 w 3006434"/>
                  <a:gd name="connsiteY12" fmla="*/ 4778924 h 7678722"/>
                  <a:gd name="connsiteX13" fmla="*/ 1869474 w 3006434"/>
                  <a:gd name="connsiteY13" fmla="*/ 5112659 h 7678722"/>
                  <a:gd name="connsiteX14" fmla="*/ 2131372 w 3006434"/>
                  <a:gd name="connsiteY14" fmla="*/ 5310428 h 7678722"/>
                  <a:gd name="connsiteX15" fmla="*/ 2074434 w 3006434"/>
                  <a:gd name="connsiteY15" fmla="*/ 5668884 h 7678722"/>
                  <a:gd name="connsiteX16" fmla="*/ 2416039 w 3006434"/>
                  <a:gd name="connsiteY16" fmla="*/ 5681245 h 7678722"/>
                  <a:gd name="connsiteX17" fmla="*/ 2268008 w 3006434"/>
                  <a:gd name="connsiteY17" fmla="*/ 5990258 h 7678722"/>
                  <a:gd name="connsiteX18" fmla="*/ 2290782 w 3006434"/>
                  <a:gd name="connsiteY18" fmla="*/ 6422878 h 7678722"/>
                  <a:gd name="connsiteX19" fmla="*/ 2472969 w 3006434"/>
                  <a:gd name="connsiteY19" fmla="*/ 6793699 h 7678722"/>
                  <a:gd name="connsiteX20" fmla="*/ 2894360 w 3006434"/>
                  <a:gd name="connsiteY20" fmla="*/ 7653751 h 7678722"/>
                  <a:gd name="connsiteX21" fmla="*/ 9299 w 3006434"/>
                  <a:gd name="connsiteY21" fmla="*/ 7678722 h 7678722"/>
                  <a:gd name="connsiteX22" fmla="*/ -1 w 3006434"/>
                  <a:gd name="connsiteY22" fmla="*/ 0 h 7678722"/>
                  <a:gd name="connsiteX0" fmla="*/ -1 w 3015203"/>
                  <a:gd name="connsiteY0" fmla="*/ 0 h 7678722"/>
                  <a:gd name="connsiteX1" fmla="*/ 371030 w 3015203"/>
                  <a:gd name="connsiteY1" fmla="*/ 490740 h 7678722"/>
                  <a:gd name="connsiteX2" fmla="*/ 700324 w 3015203"/>
                  <a:gd name="connsiteY2" fmla="*/ 1832297 h 7678722"/>
                  <a:gd name="connsiteX3" fmla="*/ 954572 w 3015203"/>
                  <a:gd name="connsiteY3" fmla="*/ 2015942 h 7678722"/>
                  <a:gd name="connsiteX4" fmla="*/ 938466 w 3015203"/>
                  <a:gd name="connsiteY4" fmla="*/ 2389717 h 7678722"/>
                  <a:gd name="connsiteX5" fmla="*/ 1197000 w 3015203"/>
                  <a:gd name="connsiteY5" fmla="*/ 2598620 h 7678722"/>
                  <a:gd name="connsiteX6" fmla="*/ 1218830 w 3015203"/>
                  <a:gd name="connsiteY6" fmla="*/ 2956356 h 7678722"/>
                  <a:gd name="connsiteX7" fmla="*/ 1384716 w 3015203"/>
                  <a:gd name="connsiteY7" fmla="*/ 3341382 h 7678722"/>
                  <a:gd name="connsiteX8" fmla="*/ 1789771 w 3015203"/>
                  <a:gd name="connsiteY8" fmla="*/ 3555230 h 7678722"/>
                  <a:gd name="connsiteX9" fmla="*/ 1607584 w 3015203"/>
                  <a:gd name="connsiteY9" fmla="*/ 4123815 h 7678722"/>
                  <a:gd name="connsiteX10" fmla="*/ 1858091 w 3015203"/>
                  <a:gd name="connsiteY10" fmla="*/ 4123815 h 7678722"/>
                  <a:gd name="connsiteX11" fmla="*/ 1937794 w 3015203"/>
                  <a:gd name="connsiteY11" fmla="*/ 4581156 h 7678722"/>
                  <a:gd name="connsiteX12" fmla="*/ 2256622 w 3015203"/>
                  <a:gd name="connsiteY12" fmla="*/ 4778924 h 7678722"/>
                  <a:gd name="connsiteX13" fmla="*/ 1869474 w 3015203"/>
                  <a:gd name="connsiteY13" fmla="*/ 5112659 h 7678722"/>
                  <a:gd name="connsiteX14" fmla="*/ 2131372 w 3015203"/>
                  <a:gd name="connsiteY14" fmla="*/ 5310428 h 7678722"/>
                  <a:gd name="connsiteX15" fmla="*/ 2074434 w 3015203"/>
                  <a:gd name="connsiteY15" fmla="*/ 5668884 h 7678722"/>
                  <a:gd name="connsiteX16" fmla="*/ 2416039 w 3015203"/>
                  <a:gd name="connsiteY16" fmla="*/ 5681245 h 7678722"/>
                  <a:gd name="connsiteX17" fmla="*/ 2268008 w 3015203"/>
                  <a:gd name="connsiteY17" fmla="*/ 5990258 h 7678722"/>
                  <a:gd name="connsiteX18" fmla="*/ 2290782 w 3015203"/>
                  <a:gd name="connsiteY18" fmla="*/ 6422878 h 7678722"/>
                  <a:gd name="connsiteX19" fmla="*/ 2472969 w 3015203"/>
                  <a:gd name="connsiteY19" fmla="*/ 6793699 h 7678722"/>
                  <a:gd name="connsiteX20" fmla="*/ 2472970 w 3015203"/>
                  <a:gd name="connsiteY20" fmla="*/ 6818420 h 7678722"/>
                  <a:gd name="connsiteX21" fmla="*/ 2894360 w 3015203"/>
                  <a:gd name="connsiteY21" fmla="*/ 7653751 h 7678722"/>
                  <a:gd name="connsiteX22" fmla="*/ 9299 w 3015203"/>
                  <a:gd name="connsiteY22" fmla="*/ 7678722 h 7678722"/>
                  <a:gd name="connsiteX23" fmla="*/ -1 w 3015203"/>
                  <a:gd name="connsiteY23" fmla="*/ 0 h 7678722"/>
                  <a:gd name="connsiteX0" fmla="*/ -1 w 3056877"/>
                  <a:gd name="connsiteY0" fmla="*/ 0 h 7678722"/>
                  <a:gd name="connsiteX1" fmla="*/ 371030 w 3056877"/>
                  <a:gd name="connsiteY1" fmla="*/ 490740 h 7678722"/>
                  <a:gd name="connsiteX2" fmla="*/ 700324 w 3056877"/>
                  <a:gd name="connsiteY2" fmla="*/ 1832297 h 7678722"/>
                  <a:gd name="connsiteX3" fmla="*/ 954572 w 3056877"/>
                  <a:gd name="connsiteY3" fmla="*/ 2015942 h 7678722"/>
                  <a:gd name="connsiteX4" fmla="*/ 938466 w 3056877"/>
                  <a:gd name="connsiteY4" fmla="*/ 2389717 h 7678722"/>
                  <a:gd name="connsiteX5" fmla="*/ 1197000 w 3056877"/>
                  <a:gd name="connsiteY5" fmla="*/ 2598620 h 7678722"/>
                  <a:gd name="connsiteX6" fmla="*/ 1218830 w 3056877"/>
                  <a:gd name="connsiteY6" fmla="*/ 2956356 h 7678722"/>
                  <a:gd name="connsiteX7" fmla="*/ 1384716 w 3056877"/>
                  <a:gd name="connsiteY7" fmla="*/ 3341382 h 7678722"/>
                  <a:gd name="connsiteX8" fmla="*/ 1789771 w 3056877"/>
                  <a:gd name="connsiteY8" fmla="*/ 3555230 h 7678722"/>
                  <a:gd name="connsiteX9" fmla="*/ 1607584 w 3056877"/>
                  <a:gd name="connsiteY9" fmla="*/ 4123815 h 7678722"/>
                  <a:gd name="connsiteX10" fmla="*/ 1858091 w 3056877"/>
                  <a:gd name="connsiteY10" fmla="*/ 4123815 h 7678722"/>
                  <a:gd name="connsiteX11" fmla="*/ 1937794 w 3056877"/>
                  <a:gd name="connsiteY11" fmla="*/ 4581156 h 7678722"/>
                  <a:gd name="connsiteX12" fmla="*/ 2256622 w 3056877"/>
                  <a:gd name="connsiteY12" fmla="*/ 4778924 h 7678722"/>
                  <a:gd name="connsiteX13" fmla="*/ 1869474 w 3056877"/>
                  <a:gd name="connsiteY13" fmla="*/ 5112659 h 7678722"/>
                  <a:gd name="connsiteX14" fmla="*/ 2131372 w 3056877"/>
                  <a:gd name="connsiteY14" fmla="*/ 5310428 h 7678722"/>
                  <a:gd name="connsiteX15" fmla="*/ 2074434 w 3056877"/>
                  <a:gd name="connsiteY15" fmla="*/ 5668884 h 7678722"/>
                  <a:gd name="connsiteX16" fmla="*/ 2416039 w 3056877"/>
                  <a:gd name="connsiteY16" fmla="*/ 5681245 h 7678722"/>
                  <a:gd name="connsiteX17" fmla="*/ 2268008 w 3056877"/>
                  <a:gd name="connsiteY17" fmla="*/ 5990258 h 7678722"/>
                  <a:gd name="connsiteX18" fmla="*/ 2290782 w 3056877"/>
                  <a:gd name="connsiteY18" fmla="*/ 6422878 h 7678722"/>
                  <a:gd name="connsiteX19" fmla="*/ 2472969 w 3056877"/>
                  <a:gd name="connsiteY19" fmla="*/ 6793699 h 7678722"/>
                  <a:gd name="connsiteX20" fmla="*/ 2746251 w 3056877"/>
                  <a:gd name="connsiteY20" fmla="*/ 7164515 h 7678722"/>
                  <a:gd name="connsiteX21" fmla="*/ 2894360 w 3056877"/>
                  <a:gd name="connsiteY21" fmla="*/ 7653751 h 7678722"/>
                  <a:gd name="connsiteX22" fmla="*/ 9299 w 3056877"/>
                  <a:gd name="connsiteY22" fmla="*/ 7678722 h 7678722"/>
                  <a:gd name="connsiteX23" fmla="*/ -1 w 3056877"/>
                  <a:gd name="connsiteY23" fmla="*/ 0 h 7678722"/>
                  <a:gd name="connsiteX0" fmla="*/ -1 w 3116074"/>
                  <a:gd name="connsiteY0" fmla="*/ 0 h 7678722"/>
                  <a:gd name="connsiteX1" fmla="*/ 371030 w 3116074"/>
                  <a:gd name="connsiteY1" fmla="*/ 490740 h 7678722"/>
                  <a:gd name="connsiteX2" fmla="*/ 700324 w 3116074"/>
                  <a:gd name="connsiteY2" fmla="*/ 1832297 h 7678722"/>
                  <a:gd name="connsiteX3" fmla="*/ 954572 w 3116074"/>
                  <a:gd name="connsiteY3" fmla="*/ 2015942 h 7678722"/>
                  <a:gd name="connsiteX4" fmla="*/ 938466 w 3116074"/>
                  <a:gd name="connsiteY4" fmla="*/ 2389717 h 7678722"/>
                  <a:gd name="connsiteX5" fmla="*/ 1197000 w 3116074"/>
                  <a:gd name="connsiteY5" fmla="*/ 2598620 h 7678722"/>
                  <a:gd name="connsiteX6" fmla="*/ 1218830 w 3116074"/>
                  <a:gd name="connsiteY6" fmla="*/ 2956356 h 7678722"/>
                  <a:gd name="connsiteX7" fmla="*/ 1384716 w 3116074"/>
                  <a:gd name="connsiteY7" fmla="*/ 3341382 h 7678722"/>
                  <a:gd name="connsiteX8" fmla="*/ 1789771 w 3116074"/>
                  <a:gd name="connsiteY8" fmla="*/ 3555230 h 7678722"/>
                  <a:gd name="connsiteX9" fmla="*/ 1607584 w 3116074"/>
                  <a:gd name="connsiteY9" fmla="*/ 4123815 h 7678722"/>
                  <a:gd name="connsiteX10" fmla="*/ 1858091 w 3116074"/>
                  <a:gd name="connsiteY10" fmla="*/ 4123815 h 7678722"/>
                  <a:gd name="connsiteX11" fmla="*/ 1937794 w 3116074"/>
                  <a:gd name="connsiteY11" fmla="*/ 4581156 h 7678722"/>
                  <a:gd name="connsiteX12" fmla="*/ 2256622 w 3116074"/>
                  <a:gd name="connsiteY12" fmla="*/ 4778924 h 7678722"/>
                  <a:gd name="connsiteX13" fmla="*/ 1869474 w 3116074"/>
                  <a:gd name="connsiteY13" fmla="*/ 5112659 h 7678722"/>
                  <a:gd name="connsiteX14" fmla="*/ 2131372 w 3116074"/>
                  <a:gd name="connsiteY14" fmla="*/ 5310428 h 7678722"/>
                  <a:gd name="connsiteX15" fmla="*/ 2074434 w 3116074"/>
                  <a:gd name="connsiteY15" fmla="*/ 5668884 h 7678722"/>
                  <a:gd name="connsiteX16" fmla="*/ 2416039 w 3116074"/>
                  <a:gd name="connsiteY16" fmla="*/ 5681245 h 7678722"/>
                  <a:gd name="connsiteX17" fmla="*/ 2268008 w 3116074"/>
                  <a:gd name="connsiteY17" fmla="*/ 5990258 h 7678722"/>
                  <a:gd name="connsiteX18" fmla="*/ 2290782 w 3116074"/>
                  <a:gd name="connsiteY18" fmla="*/ 6422878 h 7678722"/>
                  <a:gd name="connsiteX19" fmla="*/ 2472969 w 3116074"/>
                  <a:gd name="connsiteY19" fmla="*/ 6793699 h 7678722"/>
                  <a:gd name="connsiteX20" fmla="*/ 2962599 w 3116074"/>
                  <a:gd name="connsiteY20" fmla="*/ 7115073 h 7678722"/>
                  <a:gd name="connsiteX21" fmla="*/ 2894360 w 3116074"/>
                  <a:gd name="connsiteY21" fmla="*/ 7653751 h 7678722"/>
                  <a:gd name="connsiteX22" fmla="*/ 9299 w 3116074"/>
                  <a:gd name="connsiteY22" fmla="*/ 7678722 h 7678722"/>
                  <a:gd name="connsiteX23" fmla="*/ -1 w 3116074"/>
                  <a:gd name="connsiteY23" fmla="*/ 0 h 7678722"/>
                  <a:gd name="connsiteX0" fmla="*/ -1 w 3038766"/>
                  <a:gd name="connsiteY0" fmla="*/ 0 h 7678722"/>
                  <a:gd name="connsiteX1" fmla="*/ 371030 w 3038766"/>
                  <a:gd name="connsiteY1" fmla="*/ 490740 h 7678722"/>
                  <a:gd name="connsiteX2" fmla="*/ 700324 w 3038766"/>
                  <a:gd name="connsiteY2" fmla="*/ 1832297 h 7678722"/>
                  <a:gd name="connsiteX3" fmla="*/ 954572 w 3038766"/>
                  <a:gd name="connsiteY3" fmla="*/ 2015942 h 7678722"/>
                  <a:gd name="connsiteX4" fmla="*/ 938466 w 3038766"/>
                  <a:gd name="connsiteY4" fmla="*/ 2389717 h 7678722"/>
                  <a:gd name="connsiteX5" fmla="*/ 1197000 w 3038766"/>
                  <a:gd name="connsiteY5" fmla="*/ 2598620 h 7678722"/>
                  <a:gd name="connsiteX6" fmla="*/ 1218830 w 3038766"/>
                  <a:gd name="connsiteY6" fmla="*/ 2956356 h 7678722"/>
                  <a:gd name="connsiteX7" fmla="*/ 1384716 w 3038766"/>
                  <a:gd name="connsiteY7" fmla="*/ 3341382 h 7678722"/>
                  <a:gd name="connsiteX8" fmla="*/ 1789771 w 3038766"/>
                  <a:gd name="connsiteY8" fmla="*/ 3555230 h 7678722"/>
                  <a:gd name="connsiteX9" fmla="*/ 1607584 w 3038766"/>
                  <a:gd name="connsiteY9" fmla="*/ 4123815 h 7678722"/>
                  <a:gd name="connsiteX10" fmla="*/ 1858091 w 3038766"/>
                  <a:gd name="connsiteY10" fmla="*/ 4123815 h 7678722"/>
                  <a:gd name="connsiteX11" fmla="*/ 1937794 w 3038766"/>
                  <a:gd name="connsiteY11" fmla="*/ 4581156 h 7678722"/>
                  <a:gd name="connsiteX12" fmla="*/ 2256622 w 3038766"/>
                  <a:gd name="connsiteY12" fmla="*/ 4778924 h 7678722"/>
                  <a:gd name="connsiteX13" fmla="*/ 1869474 w 3038766"/>
                  <a:gd name="connsiteY13" fmla="*/ 5112659 h 7678722"/>
                  <a:gd name="connsiteX14" fmla="*/ 2131372 w 3038766"/>
                  <a:gd name="connsiteY14" fmla="*/ 5310428 h 7678722"/>
                  <a:gd name="connsiteX15" fmla="*/ 2074434 w 3038766"/>
                  <a:gd name="connsiteY15" fmla="*/ 5668884 h 7678722"/>
                  <a:gd name="connsiteX16" fmla="*/ 2416039 w 3038766"/>
                  <a:gd name="connsiteY16" fmla="*/ 5681245 h 7678722"/>
                  <a:gd name="connsiteX17" fmla="*/ 2268008 w 3038766"/>
                  <a:gd name="connsiteY17" fmla="*/ 5990258 h 7678722"/>
                  <a:gd name="connsiteX18" fmla="*/ 2290782 w 3038766"/>
                  <a:gd name="connsiteY18" fmla="*/ 6422878 h 7678722"/>
                  <a:gd name="connsiteX19" fmla="*/ 2472969 w 3038766"/>
                  <a:gd name="connsiteY19" fmla="*/ 6793699 h 7678722"/>
                  <a:gd name="connsiteX20" fmla="*/ 2962599 w 3038766"/>
                  <a:gd name="connsiteY20" fmla="*/ 7115073 h 7678722"/>
                  <a:gd name="connsiteX21" fmla="*/ 2894360 w 3038766"/>
                  <a:gd name="connsiteY21" fmla="*/ 7653751 h 7678722"/>
                  <a:gd name="connsiteX22" fmla="*/ 9299 w 3038766"/>
                  <a:gd name="connsiteY22" fmla="*/ 7678722 h 7678722"/>
                  <a:gd name="connsiteX23" fmla="*/ -1 w 3038766"/>
                  <a:gd name="connsiteY23" fmla="*/ 0 h 7678722"/>
                  <a:gd name="connsiteX0" fmla="*/ -1 w 2962599"/>
                  <a:gd name="connsiteY0" fmla="*/ 0 h 7678722"/>
                  <a:gd name="connsiteX1" fmla="*/ 371030 w 2962599"/>
                  <a:gd name="connsiteY1" fmla="*/ 490740 h 7678722"/>
                  <a:gd name="connsiteX2" fmla="*/ 700324 w 2962599"/>
                  <a:gd name="connsiteY2" fmla="*/ 1832297 h 7678722"/>
                  <a:gd name="connsiteX3" fmla="*/ 954572 w 2962599"/>
                  <a:gd name="connsiteY3" fmla="*/ 2015942 h 7678722"/>
                  <a:gd name="connsiteX4" fmla="*/ 938466 w 2962599"/>
                  <a:gd name="connsiteY4" fmla="*/ 2389717 h 7678722"/>
                  <a:gd name="connsiteX5" fmla="*/ 1197000 w 2962599"/>
                  <a:gd name="connsiteY5" fmla="*/ 2598620 h 7678722"/>
                  <a:gd name="connsiteX6" fmla="*/ 1218830 w 2962599"/>
                  <a:gd name="connsiteY6" fmla="*/ 2956356 h 7678722"/>
                  <a:gd name="connsiteX7" fmla="*/ 1384716 w 2962599"/>
                  <a:gd name="connsiteY7" fmla="*/ 3341382 h 7678722"/>
                  <a:gd name="connsiteX8" fmla="*/ 1789771 w 2962599"/>
                  <a:gd name="connsiteY8" fmla="*/ 3555230 h 7678722"/>
                  <a:gd name="connsiteX9" fmla="*/ 1607584 w 2962599"/>
                  <a:gd name="connsiteY9" fmla="*/ 4123815 h 7678722"/>
                  <a:gd name="connsiteX10" fmla="*/ 1858091 w 2962599"/>
                  <a:gd name="connsiteY10" fmla="*/ 4123815 h 7678722"/>
                  <a:gd name="connsiteX11" fmla="*/ 1937794 w 2962599"/>
                  <a:gd name="connsiteY11" fmla="*/ 4581156 h 7678722"/>
                  <a:gd name="connsiteX12" fmla="*/ 2256622 w 2962599"/>
                  <a:gd name="connsiteY12" fmla="*/ 4778924 h 7678722"/>
                  <a:gd name="connsiteX13" fmla="*/ 1869474 w 2962599"/>
                  <a:gd name="connsiteY13" fmla="*/ 5112659 h 7678722"/>
                  <a:gd name="connsiteX14" fmla="*/ 2131372 w 2962599"/>
                  <a:gd name="connsiteY14" fmla="*/ 5310428 h 7678722"/>
                  <a:gd name="connsiteX15" fmla="*/ 2074434 w 2962599"/>
                  <a:gd name="connsiteY15" fmla="*/ 5668884 h 7678722"/>
                  <a:gd name="connsiteX16" fmla="*/ 2416039 w 2962599"/>
                  <a:gd name="connsiteY16" fmla="*/ 5681245 h 7678722"/>
                  <a:gd name="connsiteX17" fmla="*/ 2268008 w 2962599"/>
                  <a:gd name="connsiteY17" fmla="*/ 5990258 h 7678722"/>
                  <a:gd name="connsiteX18" fmla="*/ 2290782 w 2962599"/>
                  <a:gd name="connsiteY18" fmla="*/ 6422878 h 7678722"/>
                  <a:gd name="connsiteX19" fmla="*/ 2472969 w 2962599"/>
                  <a:gd name="connsiteY19" fmla="*/ 6793699 h 7678722"/>
                  <a:gd name="connsiteX20" fmla="*/ 2962599 w 2962599"/>
                  <a:gd name="connsiteY20" fmla="*/ 7115073 h 7678722"/>
                  <a:gd name="connsiteX21" fmla="*/ 2894360 w 2962599"/>
                  <a:gd name="connsiteY21" fmla="*/ 7653751 h 7678722"/>
                  <a:gd name="connsiteX22" fmla="*/ 9299 w 2962599"/>
                  <a:gd name="connsiteY22" fmla="*/ 7678722 h 7678722"/>
                  <a:gd name="connsiteX23" fmla="*/ -1 w 2962599"/>
                  <a:gd name="connsiteY23" fmla="*/ 0 h 7678722"/>
                  <a:gd name="connsiteX0" fmla="*/ -1 w 2965282"/>
                  <a:gd name="connsiteY0" fmla="*/ 0 h 7678722"/>
                  <a:gd name="connsiteX1" fmla="*/ 371030 w 2965282"/>
                  <a:gd name="connsiteY1" fmla="*/ 490740 h 7678722"/>
                  <a:gd name="connsiteX2" fmla="*/ 700324 w 2965282"/>
                  <a:gd name="connsiteY2" fmla="*/ 1832297 h 7678722"/>
                  <a:gd name="connsiteX3" fmla="*/ 954572 w 2965282"/>
                  <a:gd name="connsiteY3" fmla="*/ 2015942 h 7678722"/>
                  <a:gd name="connsiteX4" fmla="*/ 938466 w 2965282"/>
                  <a:gd name="connsiteY4" fmla="*/ 2389717 h 7678722"/>
                  <a:gd name="connsiteX5" fmla="*/ 1197000 w 2965282"/>
                  <a:gd name="connsiteY5" fmla="*/ 2598620 h 7678722"/>
                  <a:gd name="connsiteX6" fmla="*/ 1218830 w 2965282"/>
                  <a:gd name="connsiteY6" fmla="*/ 2956356 h 7678722"/>
                  <a:gd name="connsiteX7" fmla="*/ 1384716 w 2965282"/>
                  <a:gd name="connsiteY7" fmla="*/ 3341382 h 7678722"/>
                  <a:gd name="connsiteX8" fmla="*/ 1789771 w 2965282"/>
                  <a:gd name="connsiteY8" fmla="*/ 3555230 h 7678722"/>
                  <a:gd name="connsiteX9" fmla="*/ 1607584 w 2965282"/>
                  <a:gd name="connsiteY9" fmla="*/ 4123815 h 7678722"/>
                  <a:gd name="connsiteX10" fmla="*/ 1858091 w 2965282"/>
                  <a:gd name="connsiteY10" fmla="*/ 4123815 h 7678722"/>
                  <a:gd name="connsiteX11" fmla="*/ 1937794 w 2965282"/>
                  <a:gd name="connsiteY11" fmla="*/ 4581156 h 7678722"/>
                  <a:gd name="connsiteX12" fmla="*/ 2256622 w 2965282"/>
                  <a:gd name="connsiteY12" fmla="*/ 4778924 h 7678722"/>
                  <a:gd name="connsiteX13" fmla="*/ 1869474 w 2965282"/>
                  <a:gd name="connsiteY13" fmla="*/ 5112659 h 7678722"/>
                  <a:gd name="connsiteX14" fmla="*/ 2131372 w 2965282"/>
                  <a:gd name="connsiteY14" fmla="*/ 5310428 h 7678722"/>
                  <a:gd name="connsiteX15" fmla="*/ 2074434 w 2965282"/>
                  <a:gd name="connsiteY15" fmla="*/ 5668884 h 7678722"/>
                  <a:gd name="connsiteX16" fmla="*/ 2416039 w 2965282"/>
                  <a:gd name="connsiteY16" fmla="*/ 5681245 h 7678722"/>
                  <a:gd name="connsiteX17" fmla="*/ 2268008 w 2965282"/>
                  <a:gd name="connsiteY17" fmla="*/ 5990258 h 7678722"/>
                  <a:gd name="connsiteX18" fmla="*/ 2290782 w 2965282"/>
                  <a:gd name="connsiteY18" fmla="*/ 6422878 h 7678722"/>
                  <a:gd name="connsiteX19" fmla="*/ 2472969 w 2965282"/>
                  <a:gd name="connsiteY19" fmla="*/ 6793699 h 7678722"/>
                  <a:gd name="connsiteX20" fmla="*/ 2962599 w 2965282"/>
                  <a:gd name="connsiteY20" fmla="*/ 7115073 h 7678722"/>
                  <a:gd name="connsiteX21" fmla="*/ 2894360 w 2965282"/>
                  <a:gd name="connsiteY21" fmla="*/ 7653751 h 7678722"/>
                  <a:gd name="connsiteX22" fmla="*/ 9299 w 2965282"/>
                  <a:gd name="connsiteY22" fmla="*/ 7678722 h 7678722"/>
                  <a:gd name="connsiteX23" fmla="*/ -1 w 2965282"/>
                  <a:gd name="connsiteY23" fmla="*/ 0 h 7678722"/>
                  <a:gd name="connsiteX0" fmla="*/ -1 w 2965752"/>
                  <a:gd name="connsiteY0" fmla="*/ 0 h 7678722"/>
                  <a:gd name="connsiteX1" fmla="*/ 371030 w 2965752"/>
                  <a:gd name="connsiteY1" fmla="*/ 490740 h 7678722"/>
                  <a:gd name="connsiteX2" fmla="*/ 700324 w 2965752"/>
                  <a:gd name="connsiteY2" fmla="*/ 1832297 h 7678722"/>
                  <a:gd name="connsiteX3" fmla="*/ 954572 w 2965752"/>
                  <a:gd name="connsiteY3" fmla="*/ 2015942 h 7678722"/>
                  <a:gd name="connsiteX4" fmla="*/ 938466 w 2965752"/>
                  <a:gd name="connsiteY4" fmla="*/ 2389717 h 7678722"/>
                  <a:gd name="connsiteX5" fmla="*/ 1197000 w 2965752"/>
                  <a:gd name="connsiteY5" fmla="*/ 2598620 h 7678722"/>
                  <a:gd name="connsiteX6" fmla="*/ 1218830 w 2965752"/>
                  <a:gd name="connsiteY6" fmla="*/ 2956356 h 7678722"/>
                  <a:gd name="connsiteX7" fmla="*/ 1384716 w 2965752"/>
                  <a:gd name="connsiteY7" fmla="*/ 3341382 h 7678722"/>
                  <a:gd name="connsiteX8" fmla="*/ 1789771 w 2965752"/>
                  <a:gd name="connsiteY8" fmla="*/ 3555230 h 7678722"/>
                  <a:gd name="connsiteX9" fmla="*/ 1607584 w 2965752"/>
                  <a:gd name="connsiteY9" fmla="*/ 4123815 h 7678722"/>
                  <a:gd name="connsiteX10" fmla="*/ 1858091 w 2965752"/>
                  <a:gd name="connsiteY10" fmla="*/ 4123815 h 7678722"/>
                  <a:gd name="connsiteX11" fmla="*/ 1937794 w 2965752"/>
                  <a:gd name="connsiteY11" fmla="*/ 4581156 h 7678722"/>
                  <a:gd name="connsiteX12" fmla="*/ 2256622 w 2965752"/>
                  <a:gd name="connsiteY12" fmla="*/ 4778924 h 7678722"/>
                  <a:gd name="connsiteX13" fmla="*/ 1869474 w 2965752"/>
                  <a:gd name="connsiteY13" fmla="*/ 5112659 h 7678722"/>
                  <a:gd name="connsiteX14" fmla="*/ 2131372 w 2965752"/>
                  <a:gd name="connsiteY14" fmla="*/ 5310428 h 7678722"/>
                  <a:gd name="connsiteX15" fmla="*/ 2074434 w 2965752"/>
                  <a:gd name="connsiteY15" fmla="*/ 5668884 h 7678722"/>
                  <a:gd name="connsiteX16" fmla="*/ 2416039 w 2965752"/>
                  <a:gd name="connsiteY16" fmla="*/ 5681245 h 7678722"/>
                  <a:gd name="connsiteX17" fmla="*/ 2268008 w 2965752"/>
                  <a:gd name="connsiteY17" fmla="*/ 5990258 h 7678722"/>
                  <a:gd name="connsiteX18" fmla="*/ 2290782 w 2965752"/>
                  <a:gd name="connsiteY18" fmla="*/ 6422878 h 7678722"/>
                  <a:gd name="connsiteX19" fmla="*/ 2552678 w 2965752"/>
                  <a:gd name="connsiteY19" fmla="*/ 6756617 h 7678722"/>
                  <a:gd name="connsiteX20" fmla="*/ 2962599 w 2965752"/>
                  <a:gd name="connsiteY20" fmla="*/ 7115073 h 7678722"/>
                  <a:gd name="connsiteX21" fmla="*/ 2894360 w 2965752"/>
                  <a:gd name="connsiteY21" fmla="*/ 7653751 h 7678722"/>
                  <a:gd name="connsiteX22" fmla="*/ 9299 w 2965752"/>
                  <a:gd name="connsiteY22" fmla="*/ 7678722 h 7678722"/>
                  <a:gd name="connsiteX23" fmla="*/ -1 w 2965752"/>
                  <a:gd name="connsiteY23" fmla="*/ 0 h 7678722"/>
                  <a:gd name="connsiteX0" fmla="*/ -1 w 2965401"/>
                  <a:gd name="connsiteY0" fmla="*/ 0 h 7678722"/>
                  <a:gd name="connsiteX1" fmla="*/ 371030 w 2965401"/>
                  <a:gd name="connsiteY1" fmla="*/ 490740 h 7678722"/>
                  <a:gd name="connsiteX2" fmla="*/ 700324 w 2965401"/>
                  <a:gd name="connsiteY2" fmla="*/ 1832297 h 7678722"/>
                  <a:gd name="connsiteX3" fmla="*/ 954572 w 2965401"/>
                  <a:gd name="connsiteY3" fmla="*/ 2015942 h 7678722"/>
                  <a:gd name="connsiteX4" fmla="*/ 938466 w 2965401"/>
                  <a:gd name="connsiteY4" fmla="*/ 2389717 h 7678722"/>
                  <a:gd name="connsiteX5" fmla="*/ 1197000 w 2965401"/>
                  <a:gd name="connsiteY5" fmla="*/ 2598620 h 7678722"/>
                  <a:gd name="connsiteX6" fmla="*/ 1218830 w 2965401"/>
                  <a:gd name="connsiteY6" fmla="*/ 2956356 h 7678722"/>
                  <a:gd name="connsiteX7" fmla="*/ 1384716 w 2965401"/>
                  <a:gd name="connsiteY7" fmla="*/ 3341382 h 7678722"/>
                  <a:gd name="connsiteX8" fmla="*/ 1789771 w 2965401"/>
                  <a:gd name="connsiteY8" fmla="*/ 3555230 h 7678722"/>
                  <a:gd name="connsiteX9" fmla="*/ 1607584 w 2965401"/>
                  <a:gd name="connsiteY9" fmla="*/ 4123815 h 7678722"/>
                  <a:gd name="connsiteX10" fmla="*/ 1858091 w 2965401"/>
                  <a:gd name="connsiteY10" fmla="*/ 4123815 h 7678722"/>
                  <a:gd name="connsiteX11" fmla="*/ 1937794 w 2965401"/>
                  <a:gd name="connsiteY11" fmla="*/ 4581156 h 7678722"/>
                  <a:gd name="connsiteX12" fmla="*/ 2256622 w 2965401"/>
                  <a:gd name="connsiteY12" fmla="*/ 4778924 h 7678722"/>
                  <a:gd name="connsiteX13" fmla="*/ 1869474 w 2965401"/>
                  <a:gd name="connsiteY13" fmla="*/ 5112659 h 7678722"/>
                  <a:gd name="connsiteX14" fmla="*/ 2131372 w 2965401"/>
                  <a:gd name="connsiteY14" fmla="*/ 5310428 h 7678722"/>
                  <a:gd name="connsiteX15" fmla="*/ 2074434 w 2965401"/>
                  <a:gd name="connsiteY15" fmla="*/ 5668884 h 7678722"/>
                  <a:gd name="connsiteX16" fmla="*/ 2416039 w 2965401"/>
                  <a:gd name="connsiteY16" fmla="*/ 5681245 h 7678722"/>
                  <a:gd name="connsiteX17" fmla="*/ 2268008 w 2965401"/>
                  <a:gd name="connsiteY17" fmla="*/ 5990258 h 7678722"/>
                  <a:gd name="connsiteX18" fmla="*/ 2290782 w 2965401"/>
                  <a:gd name="connsiteY18" fmla="*/ 6422878 h 7678722"/>
                  <a:gd name="connsiteX19" fmla="*/ 2495744 w 2965401"/>
                  <a:gd name="connsiteY19" fmla="*/ 6806059 h 7678722"/>
                  <a:gd name="connsiteX20" fmla="*/ 2962599 w 2965401"/>
                  <a:gd name="connsiteY20" fmla="*/ 7115073 h 7678722"/>
                  <a:gd name="connsiteX21" fmla="*/ 2894360 w 2965401"/>
                  <a:gd name="connsiteY21" fmla="*/ 7653751 h 7678722"/>
                  <a:gd name="connsiteX22" fmla="*/ 9299 w 2965401"/>
                  <a:gd name="connsiteY22" fmla="*/ 7678722 h 7678722"/>
                  <a:gd name="connsiteX23" fmla="*/ -1 w 2965401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197000 w 2969253"/>
                  <a:gd name="connsiteY5" fmla="*/ 2598620 h 7678722"/>
                  <a:gd name="connsiteX6" fmla="*/ 1218830 w 2969253"/>
                  <a:gd name="connsiteY6" fmla="*/ 2956356 h 7678722"/>
                  <a:gd name="connsiteX7" fmla="*/ 1384716 w 2969253"/>
                  <a:gd name="connsiteY7" fmla="*/ 3341382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416039 w 2969253"/>
                  <a:gd name="connsiteY16" fmla="*/ 5681245 h 7678722"/>
                  <a:gd name="connsiteX17" fmla="*/ 2268008 w 2969253"/>
                  <a:gd name="connsiteY17" fmla="*/ 5990258 h 7678722"/>
                  <a:gd name="connsiteX18" fmla="*/ 2290782 w 2969253"/>
                  <a:gd name="connsiteY18" fmla="*/ 6422878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197000 w 2969253"/>
                  <a:gd name="connsiteY5" fmla="*/ 2598620 h 7678722"/>
                  <a:gd name="connsiteX6" fmla="*/ 1218830 w 2969253"/>
                  <a:gd name="connsiteY6" fmla="*/ 2956356 h 7678722"/>
                  <a:gd name="connsiteX7" fmla="*/ 1384716 w 2969253"/>
                  <a:gd name="connsiteY7" fmla="*/ 3341382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416039 w 2969253"/>
                  <a:gd name="connsiteY16" fmla="*/ 5681245 h 7678722"/>
                  <a:gd name="connsiteX17" fmla="*/ 2268008 w 2969253"/>
                  <a:gd name="connsiteY17" fmla="*/ 5990258 h 7678722"/>
                  <a:gd name="connsiteX18" fmla="*/ 2290782 w 2969253"/>
                  <a:gd name="connsiteY18" fmla="*/ 6422878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197000 w 2969253"/>
                  <a:gd name="connsiteY5" fmla="*/ 2598620 h 7678722"/>
                  <a:gd name="connsiteX6" fmla="*/ 1218830 w 2969253"/>
                  <a:gd name="connsiteY6" fmla="*/ 2956356 h 7678722"/>
                  <a:gd name="connsiteX7" fmla="*/ 1384716 w 2969253"/>
                  <a:gd name="connsiteY7" fmla="*/ 3341382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416039 w 2969253"/>
                  <a:gd name="connsiteY16" fmla="*/ 5681245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197000 w 2969253"/>
                  <a:gd name="connsiteY5" fmla="*/ 2598620 h 7678722"/>
                  <a:gd name="connsiteX6" fmla="*/ 1218830 w 2969253"/>
                  <a:gd name="connsiteY6" fmla="*/ 2956356 h 7678722"/>
                  <a:gd name="connsiteX7" fmla="*/ 1384716 w 2969253"/>
                  <a:gd name="connsiteY7" fmla="*/ 3341382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416039 w 2969253"/>
                  <a:gd name="connsiteY16" fmla="*/ 5681245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197000 w 2969253"/>
                  <a:gd name="connsiteY5" fmla="*/ 2598620 h 7678722"/>
                  <a:gd name="connsiteX6" fmla="*/ 1218830 w 2969253"/>
                  <a:gd name="connsiteY6" fmla="*/ 2956356 h 7678722"/>
                  <a:gd name="connsiteX7" fmla="*/ 1384716 w 2969253"/>
                  <a:gd name="connsiteY7" fmla="*/ 3341382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18830 w 2969253"/>
                  <a:gd name="connsiteY6" fmla="*/ 2956356 h 7678722"/>
                  <a:gd name="connsiteX7" fmla="*/ 1384716 w 2969253"/>
                  <a:gd name="connsiteY7" fmla="*/ 3341382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384716 w 2969253"/>
                  <a:gd name="connsiteY7" fmla="*/ 3341382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464424 w 2969253"/>
                  <a:gd name="connsiteY7" fmla="*/ 3242498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464424 w 2969253"/>
                  <a:gd name="connsiteY7" fmla="*/ 3242498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464424 w 2969253"/>
                  <a:gd name="connsiteY7" fmla="*/ 3242498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789771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5457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205416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55518 w 2969253"/>
                  <a:gd name="connsiteY7" fmla="*/ 3180695 h 7678722"/>
                  <a:gd name="connsiteX8" fmla="*/ 1596198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55518 w 2969253"/>
                  <a:gd name="connsiteY7" fmla="*/ 3180695 h 7678722"/>
                  <a:gd name="connsiteX8" fmla="*/ 1470945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55518 w 2969253"/>
                  <a:gd name="connsiteY7" fmla="*/ 3180695 h 7678722"/>
                  <a:gd name="connsiteX8" fmla="*/ 1470945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55518 w 2969253"/>
                  <a:gd name="connsiteY7" fmla="*/ 3180695 h 7678722"/>
                  <a:gd name="connsiteX8" fmla="*/ 1470945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55518 w 2969253"/>
                  <a:gd name="connsiteY7" fmla="*/ 3180695 h 7678722"/>
                  <a:gd name="connsiteX8" fmla="*/ 1470945 w 2969253"/>
                  <a:gd name="connsiteY8" fmla="*/ 355523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55518 w 2969253"/>
                  <a:gd name="connsiteY7" fmla="*/ 3180695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55518 w 2969253"/>
                  <a:gd name="connsiteY7" fmla="*/ 3180695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09971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21358 w 2969253"/>
                  <a:gd name="connsiteY7" fmla="*/ 3131253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521358 w 2969253"/>
                  <a:gd name="connsiteY7" fmla="*/ 3131253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88732 w 2969253"/>
                  <a:gd name="connsiteY3" fmla="*/ 2015942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38466 w 2969253"/>
                  <a:gd name="connsiteY4" fmla="*/ 2389717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31160 w 2969253"/>
                  <a:gd name="connsiteY5" fmla="*/ 2598620 h 7678722"/>
                  <a:gd name="connsiteX6" fmla="*/ 1207443 w 2969253"/>
                  <a:gd name="connsiteY6" fmla="*/ 3005798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207443 w 2969253"/>
                  <a:gd name="connsiteY6" fmla="*/ 3005798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61897 w 2969253"/>
                  <a:gd name="connsiteY6" fmla="*/ 3030520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50510 w 2969253"/>
                  <a:gd name="connsiteY6" fmla="*/ 3055241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50510 w 2969253"/>
                  <a:gd name="connsiteY6" fmla="*/ 3055241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50510 w 2969253"/>
                  <a:gd name="connsiteY6" fmla="*/ 3055241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50510 w 2969253"/>
                  <a:gd name="connsiteY6" fmla="*/ 3055241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50510 w 2969253"/>
                  <a:gd name="connsiteY6" fmla="*/ 3055241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50510 w 2969253"/>
                  <a:gd name="connsiteY6" fmla="*/ 3055241 h 7678722"/>
                  <a:gd name="connsiteX7" fmla="*/ 1487198 w 2969253"/>
                  <a:gd name="connsiteY7" fmla="*/ 319305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  <a:gd name="connsiteX0" fmla="*/ -1 w 2969253"/>
                  <a:gd name="connsiteY0" fmla="*/ 0 h 7678722"/>
                  <a:gd name="connsiteX1" fmla="*/ 371030 w 2969253"/>
                  <a:gd name="connsiteY1" fmla="*/ 490740 h 7678722"/>
                  <a:gd name="connsiteX2" fmla="*/ 700324 w 2969253"/>
                  <a:gd name="connsiteY2" fmla="*/ 1832297 h 7678722"/>
                  <a:gd name="connsiteX3" fmla="*/ 943186 w 2969253"/>
                  <a:gd name="connsiteY3" fmla="*/ 2040663 h 7678722"/>
                  <a:gd name="connsiteX4" fmla="*/ 915693 w 2969253"/>
                  <a:gd name="connsiteY4" fmla="*/ 2402078 h 7678722"/>
                  <a:gd name="connsiteX5" fmla="*/ 1276707 w 2969253"/>
                  <a:gd name="connsiteY5" fmla="*/ 2610981 h 7678722"/>
                  <a:gd name="connsiteX6" fmla="*/ 1150510 w 2969253"/>
                  <a:gd name="connsiteY6" fmla="*/ 3055241 h 7678722"/>
                  <a:gd name="connsiteX7" fmla="*/ 1566905 w 2969253"/>
                  <a:gd name="connsiteY7" fmla="*/ 3205416 h 7678722"/>
                  <a:gd name="connsiteX8" fmla="*/ 1357077 w 2969253"/>
                  <a:gd name="connsiteY8" fmla="*/ 3567590 h 7678722"/>
                  <a:gd name="connsiteX9" fmla="*/ 1607584 w 2969253"/>
                  <a:gd name="connsiteY9" fmla="*/ 4123815 h 7678722"/>
                  <a:gd name="connsiteX10" fmla="*/ 1858091 w 2969253"/>
                  <a:gd name="connsiteY10" fmla="*/ 4123815 h 7678722"/>
                  <a:gd name="connsiteX11" fmla="*/ 1937794 w 2969253"/>
                  <a:gd name="connsiteY11" fmla="*/ 4581156 h 7678722"/>
                  <a:gd name="connsiteX12" fmla="*/ 2256622 w 2969253"/>
                  <a:gd name="connsiteY12" fmla="*/ 4778924 h 7678722"/>
                  <a:gd name="connsiteX13" fmla="*/ 1869474 w 2969253"/>
                  <a:gd name="connsiteY13" fmla="*/ 5112659 h 7678722"/>
                  <a:gd name="connsiteX14" fmla="*/ 2131372 w 2969253"/>
                  <a:gd name="connsiteY14" fmla="*/ 5310428 h 7678722"/>
                  <a:gd name="connsiteX15" fmla="*/ 2074434 w 2969253"/>
                  <a:gd name="connsiteY15" fmla="*/ 5668884 h 7678722"/>
                  <a:gd name="connsiteX16" fmla="*/ 2324944 w 2969253"/>
                  <a:gd name="connsiteY16" fmla="*/ 5582361 h 7678722"/>
                  <a:gd name="connsiteX17" fmla="*/ 2268008 w 2969253"/>
                  <a:gd name="connsiteY17" fmla="*/ 5990258 h 7678722"/>
                  <a:gd name="connsiteX18" fmla="*/ 2484355 w 2969253"/>
                  <a:gd name="connsiteY18" fmla="*/ 6323994 h 7678722"/>
                  <a:gd name="connsiteX19" fmla="*/ 2495744 w 2969253"/>
                  <a:gd name="connsiteY19" fmla="*/ 6806059 h 7678722"/>
                  <a:gd name="connsiteX20" fmla="*/ 2962599 w 2969253"/>
                  <a:gd name="connsiteY20" fmla="*/ 7115073 h 7678722"/>
                  <a:gd name="connsiteX21" fmla="*/ 2894360 w 2969253"/>
                  <a:gd name="connsiteY21" fmla="*/ 7653751 h 7678722"/>
                  <a:gd name="connsiteX22" fmla="*/ 9299 w 2969253"/>
                  <a:gd name="connsiteY22" fmla="*/ 7678722 h 7678722"/>
                  <a:gd name="connsiteX23" fmla="*/ -1 w 2969253"/>
                  <a:gd name="connsiteY23" fmla="*/ 0 h 7678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969253" h="7678722">
                    <a:moveTo>
                      <a:pt x="-1" y="0"/>
                    </a:moveTo>
                    <a:cubicBezTo>
                      <a:pt x="119742" y="118291"/>
                      <a:pt x="254309" y="185357"/>
                      <a:pt x="371030" y="490740"/>
                    </a:cubicBezTo>
                    <a:cubicBezTo>
                      <a:pt x="487751" y="796123"/>
                      <a:pt x="662032" y="1637884"/>
                      <a:pt x="700324" y="1832297"/>
                    </a:cubicBezTo>
                    <a:cubicBezTo>
                      <a:pt x="897463" y="1897978"/>
                      <a:pt x="882903" y="1888027"/>
                      <a:pt x="943186" y="2040663"/>
                    </a:cubicBezTo>
                    <a:cubicBezTo>
                      <a:pt x="1037630" y="2230385"/>
                      <a:pt x="863812" y="2227240"/>
                      <a:pt x="915693" y="2402078"/>
                    </a:cubicBezTo>
                    <a:cubicBezTo>
                      <a:pt x="1022283" y="2623641"/>
                      <a:pt x="1208670" y="2426344"/>
                      <a:pt x="1276707" y="2610981"/>
                    </a:cubicBezTo>
                    <a:cubicBezTo>
                      <a:pt x="1395551" y="2765163"/>
                      <a:pt x="1102144" y="2956168"/>
                      <a:pt x="1150510" y="3055241"/>
                    </a:cubicBezTo>
                    <a:cubicBezTo>
                      <a:pt x="1198876" y="3154314"/>
                      <a:pt x="1490038" y="3031904"/>
                      <a:pt x="1566905" y="3205416"/>
                    </a:cubicBezTo>
                    <a:cubicBezTo>
                      <a:pt x="1639529" y="3369350"/>
                      <a:pt x="1350297" y="3414524"/>
                      <a:pt x="1357077" y="3567590"/>
                    </a:cubicBezTo>
                    <a:cubicBezTo>
                      <a:pt x="1363857" y="3720656"/>
                      <a:pt x="1524082" y="4031111"/>
                      <a:pt x="1607584" y="4123815"/>
                    </a:cubicBezTo>
                    <a:cubicBezTo>
                      <a:pt x="1691086" y="4216519"/>
                      <a:pt x="1770794" y="4018750"/>
                      <a:pt x="1858091" y="4123815"/>
                    </a:cubicBezTo>
                    <a:cubicBezTo>
                      <a:pt x="1945388" y="4228880"/>
                      <a:pt x="1785972" y="4523476"/>
                      <a:pt x="1937794" y="4581156"/>
                    </a:cubicBezTo>
                    <a:cubicBezTo>
                      <a:pt x="2101002" y="4577037"/>
                      <a:pt x="2258520" y="4669739"/>
                      <a:pt x="2256622" y="4778924"/>
                    </a:cubicBezTo>
                    <a:cubicBezTo>
                      <a:pt x="2307861" y="4894289"/>
                      <a:pt x="2061136" y="4934293"/>
                      <a:pt x="1869474" y="5112659"/>
                    </a:cubicBezTo>
                    <a:cubicBezTo>
                      <a:pt x="1803052" y="5160041"/>
                      <a:pt x="2089621" y="5180642"/>
                      <a:pt x="2131372" y="5310428"/>
                    </a:cubicBezTo>
                    <a:cubicBezTo>
                      <a:pt x="2207283" y="5409313"/>
                      <a:pt x="2034581" y="5586480"/>
                      <a:pt x="2074434" y="5668884"/>
                    </a:cubicBezTo>
                    <a:cubicBezTo>
                      <a:pt x="2114288" y="5751288"/>
                      <a:pt x="2319251" y="5563820"/>
                      <a:pt x="2324944" y="5582361"/>
                    </a:cubicBezTo>
                    <a:cubicBezTo>
                      <a:pt x="2385671" y="5876955"/>
                      <a:pt x="2309760" y="5975837"/>
                      <a:pt x="2268008" y="5990258"/>
                    </a:cubicBezTo>
                    <a:cubicBezTo>
                      <a:pt x="2226256" y="6004679"/>
                      <a:pt x="2480559" y="6249830"/>
                      <a:pt x="2484355" y="6323994"/>
                    </a:cubicBezTo>
                    <a:cubicBezTo>
                      <a:pt x="2488151" y="6398158"/>
                      <a:pt x="2715887" y="6591807"/>
                      <a:pt x="2495744" y="6806059"/>
                    </a:cubicBezTo>
                    <a:cubicBezTo>
                      <a:pt x="2833552" y="6859624"/>
                      <a:pt x="3006234" y="6947008"/>
                      <a:pt x="2962599" y="7115073"/>
                    </a:cubicBezTo>
                    <a:cubicBezTo>
                      <a:pt x="2679843" y="7258416"/>
                      <a:pt x="2906436" y="7411481"/>
                      <a:pt x="2894360" y="7653751"/>
                    </a:cubicBezTo>
                    <a:lnTo>
                      <a:pt x="9299" y="7678722"/>
                    </a:lnTo>
                    <a:cubicBezTo>
                      <a:pt x="4343" y="6668771"/>
                      <a:pt x="464" y="986220"/>
                      <a:pt x="-1" y="0"/>
                    </a:cubicBezTo>
                    <a:close/>
                  </a:path>
                </a:pathLst>
              </a:custGeom>
              <a:solidFill>
                <a:srgbClr val="97D4E7">
                  <a:alpha val="37000"/>
                </a:srgbClr>
              </a:solidFill>
              <a:ln w="12700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B52DB46-6D06-DB19-3D76-1425A03879A2}"/>
                  </a:ext>
                </a:extLst>
              </p:cNvPr>
              <p:cNvSpPr/>
              <p:nvPr/>
            </p:nvSpPr>
            <p:spPr>
              <a:xfrm>
                <a:off x="6040721" y="1484943"/>
                <a:ext cx="275203" cy="23001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9613A44F-FB08-062C-9648-D70979AFC023}"/>
                  </a:ext>
                </a:extLst>
              </p:cNvPr>
              <p:cNvCxnSpPr>
                <a:cxnSpLocks/>
                <a:stCxn id="7" idx="0"/>
                <a:endCxn id="7" idx="4"/>
              </p:cNvCxnSpPr>
              <p:nvPr/>
            </p:nvCxnSpPr>
            <p:spPr>
              <a:xfrm>
                <a:off x="6315927" y="1483279"/>
                <a:ext cx="297397" cy="718678"/>
              </a:xfrm>
              <a:prstGeom prst="line">
                <a:avLst/>
              </a:prstGeom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0F22134B-09EE-170B-B596-558ADDCDF5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573043" y="2031484"/>
                <a:ext cx="1343270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B5949E33-B34C-C690-8C58-B53AF510E2E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61757" y="2580012"/>
                <a:ext cx="1154556" cy="323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4F376846-FAA3-FC3A-E8DA-D3A93011AB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57599" y="3772558"/>
                <a:ext cx="691952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A9861C6E-1964-1FE7-DA30-6C835212BEA7}"/>
                </a:ext>
              </a:extLst>
            </p:cNvPr>
            <p:cNvSpPr txBox="1"/>
            <p:nvPr/>
          </p:nvSpPr>
          <p:spPr>
            <a:xfrm>
              <a:off x="6728159" y="1691735"/>
              <a:ext cx="9507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/>
                <a:t>Laminaire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A46EA6F4-F693-ACB1-2A24-80D87BC72112}"/>
                </a:ext>
              </a:extLst>
            </p:cNvPr>
            <p:cNvSpPr txBox="1"/>
            <p:nvPr/>
          </p:nvSpPr>
          <p:spPr>
            <a:xfrm>
              <a:off x="6869431" y="2038395"/>
              <a:ext cx="10196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/>
                <a:t>Laminaire </a:t>
              </a:r>
              <a:br>
                <a:rPr lang="fr-FR" sz="1400"/>
              </a:br>
              <a:r>
                <a:rPr lang="fr-FR" sz="1400"/>
                <a:t>à vagues</a:t>
              </a:r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B9E333FB-FDF8-213C-CEBB-0C906261B727}"/>
                </a:ext>
              </a:extLst>
            </p:cNvPr>
            <p:cNvSpPr txBox="1"/>
            <p:nvPr/>
          </p:nvSpPr>
          <p:spPr>
            <a:xfrm>
              <a:off x="7108327" y="2836474"/>
              <a:ext cx="1021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400"/>
                <a:t>Turbulent </a:t>
              </a:r>
              <a:br>
                <a:rPr lang="fr-FR" sz="1400"/>
              </a:br>
              <a:r>
                <a:rPr lang="fr-FR" sz="1400"/>
                <a:t>à vagues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1941B62-39F9-785C-B2EE-C7113D002BD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070599" y="2159000"/>
            <a:ext cx="205678" cy="162871"/>
            <a:chOff x="9978479" y="3387887"/>
            <a:chExt cx="195377" cy="1491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9D4AB7D4-199F-519B-8BC4-0F662979A01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978479" y="3387887"/>
              <a:ext cx="116115" cy="122057"/>
            </a:xfrm>
            <a:custGeom>
              <a:avLst/>
              <a:gdLst>
                <a:gd name="connsiteX0" fmla="*/ 69043 w 116115"/>
                <a:gd name="connsiteY0" fmla="*/ 12695 h 122057"/>
                <a:gd name="connsiteX1" fmla="*/ 72970 w 116115"/>
                <a:gd name="connsiteY1" fmla="*/ 6024 h 122057"/>
                <a:gd name="connsiteX2" fmla="*/ 83728 w 116115"/>
                <a:gd name="connsiteY2" fmla="*/ 5664 h 122057"/>
                <a:gd name="connsiteX3" fmla="*/ 108659 w 116115"/>
                <a:gd name="connsiteY3" fmla="*/ 20448 h 122057"/>
                <a:gd name="connsiteX4" fmla="*/ 107293 w 116115"/>
                <a:gd name="connsiteY4" fmla="*/ 34871 h 122057"/>
                <a:gd name="connsiteX5" fmla="*/ 106780 w 116115"/>
                <a:gd name="connsiteY5" fmla="*/ 38296 h 122057"/>
                <a:gd name="connsiteX6" fmla="*/ 108829 w 116115"/>
                <a:gd name="connsiteY6" fmla="*/ 40640 h 122057"/>
                <a:gd name="connsiteX7" fmla="*/ 111391 w 116115"/>
                <a:gd name="connsiteY7" fmla="*/ 36494 h 122057"/>
                <a:gd name="connsiteX8" fmla="*/ 116001 w 116115"/>
                <a:gd name="connsiteY8" fmla="*/ 5123 h 122057"/>
                <a:gd name="connsiteX9" fmla="*/ 116343 w 116115"/>
                <a:gd name="connsiteY9" fmla="*/ 2058 h 122057"/>
                <a:gd name="connsiteX10" fmla="*/ 111732 w 116115"/>
                <a:gd name="connsiteY10" fmla="*/ 75 h 122057"/>
                <a:gd name="connsiteX11" fmla="*/ 16962 w 116115"/>
                <a:gd name="connsiteY11" fmla="*/ 75 h 122057"/>
                <a:gd name="connsiteX12" fmla="*/ 11497 w 116115"/>
                <a:gd name="connsiteY12" fmla="*/ 3681 h 122057"/>
                <a:gd name="connsiteX13" fmla="*/ 1252 w 116115"/>
                <a:gd name="connsiteY13" fmla="*/ 35412 h 122057"/>
                <a:gd name="connsiteX14" fmla="*/ 227 w 116115"/>
                <a:gd name="connsiteY14" fmla="*/ 38657 h 122057"/>
                <a:gd name="connsiteX15" fmla="*/ 2276 w 116115"/>
                <a:gd name="connsiteY15" fmla="*/ 40640 h 122057"/>
                <a:gd name="connsiteX16" fmla="*/ 5179 w 116115"/>
                <a:gd name="connsiteY16" fmla="*/ 36854 h 122057"/>
                <a:gd name="connsiteX17" fmla="*/ 44112 w 116115"/>
                <a:gd name="connsiteY17" fmla="*/ 5664 h 122057"/>
                <a:gd name="connsiteX18" fmla="*/ 50772 w 116115"/>
                <a:gd name="connsiteY18" fmla="*/ 5664 h 122057"/>
                <a:gd name="connsiteX19" fmla="*/ 55553 w 116115"/>
                <a:gd name="connsiteY19" fmla="*/ 7827 h 122057"/>
                <a:gd name="connsiteX20" fmla="*/ 54870 w 116115"/>
                <a:gd name="connsiteY20" fmla="*/ 11613 h 122057"/>
                <a:gd name="connsiteX21" fmla="*/ 31988 w 116115"/>
                <a:gd name="connsiteY21" fmla="*/ 107889 h 122057"/>
                <a:gd name="connsiteX22" fmla="*/ 11668 w 116115"/>
                <a:gd name="connsiteY22" fmla="*/ 116543 h 122057"/>
                <a:gd name="connsiteX23" fmla="*/ 4496 w 116115"/>
                <a:gd name="connsiteY23" fmla="*/ 119968 h 122057"/>
                <a:gd name="connsiteX24" fmla="*/ 7399 w 116115"/>
                <a:gd name="connsiteY24" fmla="*/ 122132 h 122057"/>
                <a:gd name="connsiteX25" fmla="*/ 21401 w 116115"/>
                <a:gd name="connsiteY25" fmla="*/ 121771 h 122057"/>
                <a:gd name="connsiteX26" fmla="*/ 35916 w 116115"/>
                <a:gd name="connsiteY26" fmla="*/ 121591 h 122057"/>
                <a:gd name="connsiteX27" fmla="*/ 50089 w 116115"/>
                <a:gd name="connsiteY27" fmla="*/ 121771 h 122057"/>
                <a:gd name="connsiteX28" fmla="*/ 64945 w 116115"/>
                <a:gd name="connsiteY28" fmla="*/ 122132 h 122057"/>
                <a:gd name="connsiteX29" fmla="*/ 68701 w 116115"/>
                <a:gd name="connsiteY29" fmla="*/ 118526 h 122057"/>
                <a:gd name="connsiteX30" fmla="*/ 62896 w 116115"/>
                <a:gd name="connsiteY30" fmla="*/ 116543 h 122057"/>
                <a:gd name="connsiteX31" fmla="*/ 51967 w 116115"/>
                <a:gd name="connsiteY31" fmla="*/ 116182 h 122057"/>
                <a:gd name="connsiteX32" fmla="*/ 45649 w 116115"/>
                <a:gd name="connsiteY32" fmla="*/ 112216 h 122057"/>
                <a:gd name="connsiteX33" fmla="*/ 46332 w 116115"/>
                <a:gd name="connsiteY33" fmla="*/ 108430 h 122057"/>
                <a:gd name="connsiteX34" fmla="*/ 69043 w 116115"/>
                <a:gd name="connsiteY34" fmla="*/ 12695 h 12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6115" h="122057">
                  <a:moveTo>
                    <a:pt x="69043" y="12695"/>
                  </a:moveTo>
                  <a:cubicBezTo>
                    <a:pt x="70238" y="7647"/>
                    <a:pt x="70921" y="6565"/>
                    <a:pt x="72970" y="6024"/>
                  </a:cubicBezTo>
                  <a:cubicBezTo>
                    <a:pt x="74507" y="5664"/>
                    <a:pt x="80142" y="5664"/>
                    <a:pt x="83728" y="5664"/>
                  </a:cubicBezTo>
                  <a:cubicBezTo>
                    <a:pt x="100975" y="5664"/>
                    <a:pt x="108659" y="6385"/>
                    <a:pt x="108659" y="20448"/>
                  </a:cubicBezTo>
                  <a:cubicBezTo>
                    <a:pt x="108659" y="23152"/>
                    <a:pt x="107976" y="30183"/>
                    <a:pt x="107293" y="34871"/>
                  </a:cubicBezTo>
                  <a:cubicBezTo>
                    <a:pt x="107122" y="35592"/>
                    <a:pt x="106780" y="37756"/>
                    <a:pt x="106780" y="38296"/>
                  </a:cubicBezTo>
                  <a:cubicBezTo>
                    <a:pt x="106780" y="39378"/>
                    <a:pt x="107293" y="40640"/>
                    <a:pt x="108829" y="40640"/>
                  </a:cubicBezTo>
                  <a:cubicBezTo>
                    <a:pt x="110708" y="40640"/>
                    <a:pt x="111049" y="39198"/>
                    <a:pt x="111391" y="36494"/>
                  </a:cubicBezTo>
                  <a:lnTo>
                    <a:pt x="116001" y="5123"/>
                  </a:lnTo>
                  <a:cubicBezTo>
                    <a:pt x="116172" y="4402"/>
                    <a:pt x="116343" y="2599"/>
                    <a:pt x="116343" y="2058"/>
                  </a:cubicBezTo>
                  <a:cubicBezTo>
                    <a:pt x="116343" y="75"/>
                    <a:pt x="114635" y="75"/>
                    <a:pt x="111732" y="75"/>
                  </a:cubicBezTo>
                  <a:lnTo>
                    <a:pt x="16962" y="75"/>
                  </a:lnTo>
                  <a:cubicBezTo>
                    <a:pt x="12863" y="75"/>
                    <a:pt x="12693" y="255"/>
                    <a:pt x="11497" y="3681"/>
                  </a:cubicBezTo>
                  <a:lnTo>
                    <a:pt x="1252" y="35412"/>
                  </a:lnTo>
                  <a:cubicBezTo>
                    <a:pt x="1081" y="35772"/>
                    <a:pt x="227" y="38296"/>
                    <a:pt x="227" y="38657"/>
                  </a:cubicBezTo>
                  <a:cubicBezTo>
                    <a:pt x="227" y="39739"/>
                    <a:pt x="1081" y="40640"/>
                    <a:pt x="2276" y="40640"/>
                  </a:cubicBezTo>
                  <a:cubicBezTo>
                    <a:pt x="3984" y="40640"/>
                    <a:pt x="4155" y="39739"/>
                    <a:pt x="5179" y="36854"/>
                  </a:cubicBezTo>
                  <a:cubicBezTo>
                    <a:pt x="14400" y="8909"/>
                    <a:pt x="18840" y="5664"/>
                    <a:pt x="44112" y="5664"/>
                  </a:cubicBezTo>
                  <a:lnTo>
                    <a:pt x="50772" y="5664"/>
                  </a:lnTo>
                  <a:cubicBezTo>
                    <a:pt x="55553" y="5664"/>
                    <a:pt x="55553" y="6385"/>
                    <a:pt x="55553" y="7827"/>
                  </a:cubicBezTo>
                  <a:cubicBezTo>
                    <a:pt x="55553" y="8909"/>
                    <a:pt x="55041" y="11073"/>
                    <a:pt x="54870" y="11613"/>
                  </a:cubicBezTo>
                  <a:lnTo>
                    <a:pt x="31988" y="107889"/>
                  </a:lnTo>
                  <a:cubicBezTo>
                    <a:pt x="30452" y="114560"/>
                    <a:pt x="29939" y="116543"/>
                    <a:pt x="11668" y="116543"/>
                  </a:cubicBezTo>
                  <a:cubicBezTo>
                    <a:pt x="5521" y="116543"/>
                    <a:pt x="4496" y="116543"/>
                    <a:pt x="4496" y="119968"/>
                  </a:cubicBezTo>
                  <a:cubicBezTo>
                    <a:pt x="4496" y="122132"/>
                    <a:pt x="6375" y="122132"/>
                    <a:pt x="7399" y="122132"/>
                  </a:cubicBezTo>
                  <a:cubicBezTo>
                    <a:pt x="12010" y="122132"/>
                    <a:pt x="16791" y="121771"/>
                    <a:pt x="21401" y="121771"/>
                  </a:cubicBezTo>
                  <a:cubicBezTo>
                    <a:pt x="26183" y="121771"/>
                    <a:pt x="31135" y="121591"/>
                    <a:pt x="35916" y="121591"/>
                  </a:cubicBezTo>
                  <a:cubicBezTo>
                    <a:pt x="40697" y="121591"/>
                    <a:pt x="45478" y="121771"/>
                    <a:pt x="50089" y="121771"/>
                  </a:cubicBezTo>
                  <a:cubicBezTo>
                    <a:pt x="55041" y="121771"/>
                    <a:pt x="60163" y="122132"/>
                    <a:pt x="64945" y="122132"/>
                  </a:cubicBezTo>
                  <a:cubicBezTo>
                    <a:pt x="66652" y="122132"/>
                    <a:pt x="68701" y="122132"/>
                    <a:pt x="68701" y="118526"/>
                  </a:cubicBezTo>
                  <a:cubicBezTo>
                    <a:pt x="68701" y="116543"/>
                    <a:pt x="67335" y="116543"/>
                    <a:pt x="62896" y="116543"/>
                  </a:cubicBezTo>
                  <a:cubicBezTo>
                    <a:pt x="58627" y="116543"/>
                    <a:pt x="56407" y="116543"/>
                    <a:pt x="51967" y="116182"/>
                  </a:cubicBezTo>
                  <a:cubicBezTo>
                    <a:pt x="47015" y="115642"/>
                    <a:pt x="45649" y="115101"/>
                    <a:pt x="45649" y="112216"/>
                  </a:cubicBezTo>
                  <a:cubicBezTo>
                    <a:pt x="45649" y="112036"/>
                    <a:pt x="45649" y="111134"/>
                    <a:pt x="46332" y="108430"/>
                  </a:cubicBezTo>
                  <a:lnTo>
                    <a:pt x="69043" y="12695"/>
                  </a:lnTo>
                  <a:close/>
                </a:path>
              </a:pathLst>
            </a:custGeom>
            <a:solidFill>
              <a:srgbClr val="1A1AFF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25BE9904-8AE5-D457-3BEC-8DF06DBD102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0082655" y="3450790"/>
              <a:ext cx="91201" cy="86197"/>
            </a:xfrm>
            <a:custGeom>
              <a:avLst/>
              <a:gdLst>
                <a:gd name="connsiteX0" fmla="*/ 32506 w 91201"/>
                <a:gd name="connsiteY0" fmla="*/ 47150 h 86197"/>
                <a:gd name="connsiteX1" fmla="*/ 54142 w 91201"/>
                <a:gd name="connsiteY1" fmla="*/ 47150 h 86197"/>
                <a:gd name="connsiteX2" fmla="*/ 91435 w 91201"/>
                <a:gd name="connsiteY2" fmla="*/ 19764 h 86197"/>
                <a:gd name="connsiteX3" fmla="*/ 65258 w 91201"/>
                <a:gd name="connsiteY3" fmla="*/ 76 h 86197"/>
                <a:gd name="connsiteX4" fmla="*/ 23422 w 91201"/>
                <a:gd name="connsiteY4" fmla="*/ 76 h 86197"/>
                <a:gd name="connsiteX5" fmla="*/ 19597 w 91201"/>
                <a:gd name="connsiteY5" fmla="*/ 2853 h 86197"/>
                <a:gd name="connsiteX6" fmla="*/ 23542 w 91201"/>
                <a:gd name="connsiteY6" fmla="*/ 4620 h 86197"/>
                <a:gd name="connsiteX7" fmla="*/ 28084 w 91201"/>
                <a:gd name="connsiteY7" fmla="*/ 4872 h 86197"/>
                <a:gd name="connsiteX8" fmla="*/ 30714 w 91201"/>
                <a:gd name="connsiteY8" fmla="*/ 6639 h 86197"/>
                <a:gd name="connsiteX9" fmla="*/ 30235 w 91201"/>
                <a:gd name="connsiteY9" fmla="*/ 9415 h 86197"/>
                <a:gd name="connsiteX10" fmla="*/ 14457 w 91201"/>
                <a:gd name="connsiteY10" fmla="*/ 75925 h 86197"/>
                <a:gd name="connsiteX11" fmla="*/ 3819 w 91201"/>
                <a:gd name="connsiteY11" fmla="*/ 81730 h 86197"/>
                <a:gd name="connsiteX12" fmla="*/ 233 w 91201"/>
                <a:gd name="connsiteY12" fmla="*/ 84507 h 86197"/>
                <a:gd name="connsiteX13" fmla="*/ 2146 w 91201"/>
                <a:gd name="connsiteY13" fmla="*/ 86274 h 86197"/>
                <a:gd name="connsiteX14" fmla="*/ 17685 w 91201"/>
                <a:gd name="connsiteY14" fmla="*/ 85769 h 86197"/>
                <a:gd name="connsiteX15" fmla="*/ 25932 w 91201"/>
                <a:gd name="connsiteY15" fmla="*/ 85895 h 86197"/>
                <a:gd name="connsiteX16" fmla="*/ 33582 w 91201"/>
                <a:gd name="connsiteY16" fmla="*/ 86274 h 86197"/>
                <a:gd name="connsiteX17" fmla="*/ 36092 w 91201"/>
                <a:gd name="connsiteY17" fmla="*/ 83497 h 86197"/>
                <a:gd name="connsiteX18" fmla="*/ 32267 w 91201"/>
                <a:gd name="connsiteY18" fmla="*/ 81730 h 86197"/>
                <a:gd name="connsiteX19" fmla="*/ 27725 w 91201"/>
                <a:gd name="connsiteY19" fmla="*/ 81478 h 86197"/>
                <a:gd name="connsiteX20" fmla="*/ 24976 w 91201"/>
                <a:gd name="connsiteY20" fmla="*/ 79585 h 86197"/>
                <a:gd name="connsiteX21" fmla="*/ 25454 w 91201"/>
                <a:gd name="connsiteY21" fmla="*/ 76808 h 86197"/>
                <a:gd name="connsiteX22" fmla="*/ 32506 w 91201"/>
                <a:gd name="connsiteY22" fmla="*/ 47150 h 86197"/>
                <a:gd name="connsiteX23" fmla="*/ 41113 w 91201"/>
                <a:gd name="connsiteY23" fmla="*/ 8910 h 86197"/>
                <a:gd name="connsiteX24" fmla="*/ 47209 w 91201"/>
                <a:gd name="connsiteY24" fmla="*/ 4620 h 86197"/>
                <a:gd name="connsiteX25" fmla="*/ 61194 w 91201"/>
                <a:gd name="connsiteY25" fmla="*/ 4620 h 86197"/>
                <a:gd name="connsiteX26" fmla="*/ 79243 w 91201"/>
                <a:gd name="connsiteY26" fmla="*/ 17114 h 86197"/>
                <a:gd name="connsiteX27" fmla="*/ 71832 w 91201"/>
                <a:gd name="connsiteY27" fmla="*/ 36675 h 86197"/>
                <a:gd name="connsiteX28" fmla="*/ 52109 w 91201"/>
                <a:gd name="connsiteY28" fmla="*/ 43112 h 86197"/>
                <a:gd name="connsiteX29" fmla="*/ 32985 w 91201"/>
                <a:gd name="connsiteY29" fmla="*/ 43112 h 86197"/>
                <a:gd name="connsiteX30" fmla="*/ 41113 w 91201"/>
                <a:gd name="connsiteY30" fmla="*/ 8910 h 8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1201" h="86197">
                  <a:moveTo>
                    <a:pt x="32506" y="47150"/>
                  </a:moveTo>
                  <a:lnTo>
                    <a:pt x="54142" y="47150"/>
                  </a:lnTo>
                  <a:cubicBezTo>
                    <a:pt x="74342" y="47150"/>
                    <a:pt x="91435" y="33520"/>
                    <a:pt x="91435" y="19764"/>
                  </a:cubicBezTo>
                  <a:cubicBezTo>
                    <a:pt x="91435" y="9163"/>
                    <a:pt x="81634" y="76"/>
                    <a:pt x="65258" y="76"/>
                  </a:cubicBezTo>
                  <a:lnTo>
                    <a:pt x="23422" y="76"/>
                  </a:lnTo>
                  <a:cubicBezTo>
                    <a:pt x="21032" y="76"/>
                    <a:pt x="19597" y="76"/>
                    <a:pt x="19597" y="2853"/>
                  </a:cubicBezTo>
                  <a:cubicBezTo>
                    <a:pt x="19597" y="4620"/>
                    <a:pt x="20912" y="4620"/>
                    <a:pt x="23542" y="4620"/>
                  </a:cubicBezTo>
                  <a:cubicBezTo>
                    <a:pt x="25454" y="4620"/>
                    <a:pt x="25932" y="4620"/>
                    <a:pt x="28084" y="4872"/>
                  </a:cubicBezTo>
                  <a:cubicBezTo>
                    <a:pt x="30474" y="5124"/>
                    <a:pt x="30714" y="5377"/>
                    <a:pt x="30714" y="6639"/>
                  </a:cubicBezTo>
                  <a:cubicBezTo>
                    <a:pt x="30714" y="6891"/>
                    <a:pt x="30714" y="7522"/>
                    <a:pt x="30235" y="9415"/>
                  </a:cubicBezTo>
                  <a:lnTo>
                    <a:pt x="14457" y="75925"/>
                  </a:lnTo>
                  <a:cubicBezTo>
                    <a:pt x="13262" y="80847"/>
                    <a:pt x="13143" y="81730"/>
                    <a:pt x="3819" y="81730"/>
                  </a:cubicBezTo>
                  <a:cubicBezTo>
                    <a:pt x="1668" y="81730"/>
                    <a:pt x="233" y="81730"/>
                    <a:pt x="233" y="84507"/>
                  </a:cubicBezTo>
                  <a:cubicBezTo>
                    <a:pt x="233" y="84633"/>
                    <a:pt x="233" y="86274"/>
                    <a:pt x="2146" y="86274"/>
                  </a:cubicBezTo>
                  <a:cubicBezTo>
                    <a:pt x="5612" y="86274"/>
                    <a:pt x="14218" y="85769"/>
                    <a:pt x="17685" y="85769"/>
                  </a:cubicBezTo>
                  <a:cubicBezTo>
                    <a:pt x="19717" y="85769"/>
                    <a:pt x="23900" y="85769"/>
                    <a:pt x="25932" y="85895"/>
                  </a:cubicBezTo>
                  <a:cubicBezTo>
                    <a:pt x="28323" y="86021"/>
                    <a:pt x="31311" y="86274"/>
                    <a:pt x="33582" y="86274"/>
                  </a:cubicBezTo>
                  <a:cubicBezTo>
                    <a:pt x="34299" y="86274"/>
                    <a:pt x="36092" y="86274"/>
                    <a:pt x="36092" y="83497"/>
                  </a:cubicBezTo>
                  <a:cubicBezTo>
                    <a:pt x="36092" y="81730"/>
                    <a:pt x="34658" y="81730"/>
                    <a:pt x="32267" y="81730"/>
                  </a:cubicBezTo>
                  <a:cubicBezTo>
                    <a:pt x="32148" y="81730"/>
                    <a:pt x="29877" y="81730"/>
                    <a:pt x="27725" y="81478"/>
                  </a:cubicBezTo>
                  <a:cubicBezTo>
                    <a:pt x="24976" y="81225"/>
                    <a:pt x="24976" y="80847"/>
                    <a:pt x="24976" y="79585"/>
                  </a:cubicBezTo>
                  <a:cubicBezTo>
                    <a:pt x="24976" y="79459"/>
                    <a:pt x="24976" y="78701"/>
                    <a:pt x="25454" y="76808"/>
                  </a:cubicBezTo>
                  <a:lnTo>
                    <a:pt x="32506" y="47150"/>
                  </a:lnTo>
                  <a:close/>
                  <a:moveTo>
                    <a:pt x="41113" y="8910"/>
                  </a:moveTo>
                  <a:cubicBezTo>
                    <a:pt x="42069" y="4998"/>
                    <a:pt x="42188" y="4620"/>
                    <a:pt x="47209" y="4620"/>
                  </a:cubicBezTo>
                  <a:lnTo>
                    <a:pt x="61194" y="4620"/>
                  </a:lnTo>
                  <a:cubicBezTo>
                    <a:pt x="72310" y="4620"/>
                    <a:pt x="79243" y="8153"/>
                    <a:pt x="79243" y="17114"/>
                  </a:cubicBezTo>
                  <a:cubicBezTo>
                    <a:pt x="79243" y="21026"/>
                    <a:pt x="77809" y="30996"/>
                    <a:pt x="71832" y="36675"/>
                  </a:cubicBezTo>
                  <a:cubicBezTo>
                    <a:pt x="67529" y="40714"/>
                    <a:pt x="60716" y="43112"/>
                    <a:pt x="52109" y="43112"/>
                  </a:cubicBezTo>
                  <a:lnTo>
                    <a:pt x="32985" y="43112"/>
                  </a:lnTo>
                  <a:lnTo>
                    <a:pt x="41113" y="8910"/>
                  </a:lnTo>
                  <a:close/>
                </a:path>
              </a:pathLst>
            </a:custGeom>
            <a:solidFill>
              <a:srgbClr val="1A1AFF"/>
            </a:solidFill>
            <a:ln w="16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2136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51F60-F05E-BF8C-E68F-C5271468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Banc de tubes horizontaux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CBD127A-FC94-0154-EE83-39393B7B5F09}"/>
              </a:ext>
            </a:extLst>
          </p:cNvPr>
          <p:cNvGrpSpPr/>
          <p:nvPr/>
        </p:nvGrpSpPr>
        <p:grpSpPr>
          <a:xfrm>
            <a:off x="8532260" y="2148452"/>
            <a:ext cx="1336453" cy="3147897"/>
            <a:chOff x="8532260" y="2148452"/>
            <a:chExt cx="1336453" cy="3147897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03A1F03C-1B28-FE74-06CC-165677170124}"/>
                </a:ext>
              </a:extLst>
            </p:cNvPr>
            <p:cNvGrpSpPr/>
            <p:nvPr/>
          </p:nvGrpSpPr>
          <p:grpSpPr>
            <a:xfrm>
              <a:off x="8532260" y="3758750"/>
              <a:ext cx="564492" cy="1537599"/>
              <a:chOff x="9551727" y="3752819"/>
              <a:chExt cx="564492" cy="153759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41F1B32-A3B1-FB19-2BDD-BDAC18465445}"/>
                  </a:ext>
                </a:extLst>
              </p:cNvPr>
              <p:cNvSpPr/>
              <p:nvPr/>
            </p:nvSpPr>
            <p:spPr bwMode="auto">
              <a:xfrm>
                <a:off x="9766092" y="3764682"/>
                <a:ext cx="140116" cy="15257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mpd="sng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EF80372A-9BDF-A98F-E43D-82E5EEAC9B2B}"/>
                  </a:ext>
                </a:extLst>
              </p:cNvPr>
              <p:cNvSpPr/>
              <p:nvPr/>
            </p:nvSpPr>
            <p:spPr bwMode="auto">
              <a:xfrm flipH="1">
                <a:off x="9880601" y="3752819"/>
                <a:ext cx="235618" cy="1479369"/>
              </a:xfrm>
              <a:custGeom>
                <a:avLst/>
                <a:gdLst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23372 w 232378"/>
                  <a:gd name="connsiteY5" fmla="*/ 349432 h 1352006"/>
                  <a:gd name="connsiteX6" fmla="*/ 160532 w 232378"/>
                  <a:gd name="connsiteY6" fmla="*/ 529046 h 1352006"/>
                  <a:gd name="connsiteX7" fmla="*/ 173595 w 232378"/>
                  <a:gd name="connsiteY7" fmla="*/ 643346 h 1352006"/>
                  <a:gd name="connsiteX8" fmla="*/ 131141 w 232378"/>
                  <a:gd name="connsiteY8" fmla="*/ 715192 h 1352006"/>
                  <a:gd name="connsiteX9" fmla="*/ 36435 w 232378"/>
                  <a:gd name="connsiteY9" fmla="*/ 800100 h 1352006"/>
                  <a:gd name="connsiteX10" fmla="*/ 512 w 232378"/>
                  <a:gd name="connsiteY10" fmla="*/ 933995 h 1352006"/>
                  <a:gd name="connsiteX11" fmla="*/ 59295 w 232378"/>
                  <a:gd name="connsiteY11" fmla="*/ 1110343 h 1352006"/>
                  <a:gd name="connsiteX12" fmla="*/ 180127 w 232378"/>
                  <a:gd name="connsiteY12" fmla="*/ 1224643 h 1352006"/>
                  <a:gd name="connsiteX13" fmla="*/ 222581 w 232378"/>
                  <a:gd name="connsiteY13" fmla="*/ 1352006 h 1352006"/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160532 w 232378"/>
                  <a:gd name="connsiteY5" fmla="*/ 529046 h 1352006"/>
                  <a:gd name="connsiteX6" fmla="*/ 173595 w 232378"/>
                  <a:gd name="connsiteY6" fmla="*/ 643346 h 1352006"/>
                  <a:gd name="connsiteX7" fmla="*/ 131141 w 232378"/>
                  <a:gd name="connsiteY7" fmla="*/ 715192 h 1352006"/>
                  <a:gd name="connsiteX8" fmla="*/ 36435 w 232378"/>
                  <a:gd name="connsiteY8" fmla="*/ 800100 h 1352006"/>
                  <a:gd name="connsiteX9" fmla="*/ 512 w 232378"/>
                  <a:gd name="connsiteY9" fmla="*/ 933995 h 1352006"/>
                  <a:gd name="connsiteX10" fmla="*/ 59295 w 232378"/>
                  <a:gd name="connsiteY10" fmla="*/ 1110343 h 1352006"/>
                  <a:gd name="connsiteX11" fmla="*/ 180127 w 232378"/>
                  <a:gd name="connsiteY11" fmla="*/ 1224643 h 1352006"/>
                  <a:gd name="connsiteX12" fmla="*/ 222581 w 232378"/>
                  <a:gd name="connsiteY12" fmla="*/ 1352006 h 1352006"/>
                  <a:gd name="connsiteX0" fmla="*/ 274832 w 274832"/>
                  <a:gd name="connsiteY0" fmla="*/ 0 h 1466306"/>
                  <a:gd name="connsiteX1" fmla="*/ 176861 w 274832"/>
                  <a:gd name="connsiteY1" fmla="*/ 160020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74832 w 274832"/>
                  <a:gd name="connsiteY0" fmla="*/ 0 h 1466306"/>
                  <a:gd name="connsiteX1" fmla="*/ 186659 w 274832"/>
                  <a:gd name="connsiteY1" fmla="*/ 140425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60532 w 235643"/>
                  <a:gd name="connsiteY6" fmla="*/ 773975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9781 w 235570"/>
                  <a:gd name="connsiteY6" fmla="*/ 770619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179764 w 235553"/>
                  <a:gd name="connsiteY6" fmla="*/ 770619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40873 w 235578"/>
                  <a:gd name="connsiteY5" fmla="*/ 66620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66273 w 235578"/>
                  <a:gd name="connsiteY5" fmla="*/ 65985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45730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18" h="1479369">
                    <a:moveTo>
                      <a:pt x="235618" y="0"/>
                    </a:moveTo>
                    <a:cubicBezTo>
                      <a:pt x="235618" y="80282"/>
                      <a:pt x="210038" y="116477"/>
                      <a:pt x="186634" y="153488"/>
                    </a:cubicBezTo>
                    <a:cubicBezTo>
                      <a:pt x="163230" y="190499"/>
                      <a:pt x="121863" y="192133"/>
                      <a:pt x="95193" y="222069"/>
                    </a:cubicBezTo>
                    <a:cubicBezTo>
                      <a:pt x="68523" y="252005"/>
                      <a:pt x="34777" y="280308"/>
                      <a:pt x="26613" y="333104"/>
                    </a:cubicBezTo>
                    <a:cubicBezTo>
                      <a:pt x="18449" y="385900"/>
                      <a:pt x="22924" y="484385"/>
                      <a:pt x="46207" y="538844"/>
                    </a:cubicBezTo>
                    <a:cubicBezTo>
                      <a:pt x="69490" y="593303"/>
                      <a:pt x="137164" y="621756"/>
                      <a:pt x="166313" y="659856"/>
                    </a:cubicBezTo>
                    <a:cubicBezTo>
                      <a:pt x="195462" y="697956"/>
                      <a:pt x="228134" y="736465"/>
                      <a:pt x="221104" y="767444"/>
                    </a:cubicBezTo>
                    <a:cubicBezTo>
                      <a:pt x="214074" y="798423"/>
                      <a:pt x="154913" y="819060"/>
                      <a:pt x="124131" y="845730"/>
                    </a:cubicBezTo>
                    <a:cubicBezTo>
                      <a:pt x="93349" y="872400"/>
                      <a:pt x="57017" y="891525"/>
                      <a:pt x="36410" y="927463"/>
                    </a:cubicBezTo>
                    <a:cubicBezTo>
                      <a:pt x="15803" y="963401"/>
                      <a:pt x="-3323" y="1009651"/>
                      <a:pt x="487" y="1061358"/>
                    </a:cubicBezTo>
                    <a:cubicBezTo>
                      <a:pt x="4297" y="1113065"/>
                      <a:pt x="29334" y="1189265"/>
                      <a:pt x="59270" y="1237706"/>
                    </a:cubicBezTo>
                    <a:cubicBezTo>
                      <a:pt x="89206" y="1286147"/>
                      <a:pt x="152888" y="1311729"/>
                      <a:pt x="180102" y="1352006"/>
                    </a:cubicBezTo>
                    <a:cubicBezTo>
                      <a:pt x="207316" y="1392283"/>
                      <a:pt x="214936" y="1435826"/>
                      <a:pt x="222556" y="1479369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CDC32961-59C3-8958-3E43-86F2EC5A5629}"/>
                  </a:ext>
                </a:extLst>
              </p:cNvPr>
              <p:cNvSpPr/>
              <p:nvPr/>
            </p:nvSpPr>
            <p:spPr bwMode="auto">
              <a:xfrm>
                <a:off x="9551727" y="3752819"/>
                <a:ext cx="235618" cy="1479369"/>
              </a:xfrm>
              <a:custGeom>
                <a:avLst/>
                <a:gdLst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23372 w 232378"/>
                  <a:gd name="connsiteY5" fmla="*/ 349432 h 1352006"/>
                  <a:gd name="connsiteX6" fmla="*/ 160532 w 232378"/>
                  <a:gd name="connsiteY6" fmla="*/ 529046 h 1352006"/>
                  <a:gd name="connsiteX7" fmla="*/ 173595 w 232378"/>
                  <a:gd name="connsiteY7" fmla="*/ 643346 h 1352006"/>
                  <a:gd name="connsiteX8" fmla="*/ 131141 w 232378"/>
                  <a:gd name="connsiteY8" fmla="*/ 715192 h 1352006"/>
                  <a:gd name="connsiteX9" fmla="*/ 36435 w 232378"/>
                  <a:gd name="connsiteY9" fmla="*/ 800100 h 1352006"/>
                  <a:gd name="connsiteX10" fmla="*/ 512 w 232378"/>
                  <a:gd name="connsiteY10" fmla="*/ 933995 h 1352006"/>
                  <a:gd name="connsiteX11" fmla="*/ 59295 w 232378"/>
                  <a:gd name="connsiteY11" fmla="*/ 1110343 h 1352006"/>
                  <a:gd name="connsiteX12" fmla="*/ 180127 w 232378"/>
                  <a:gd name="connsiteY12" fmla="*/ 1224643 h 1352006"/>
                  <a:gd name="connsiteX13" fmla="*/ 222581 w 232378"/>
                  <a:gd name="connsiteY13" fmla="*/ 1352006 h 1352006"/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160532 w 232378"/>
                  <a:gd name="connsiteY5" fmla="*/ 529046 h 1352006"/>
                  <a:gd name="connsiteX6" fmla="*/ 173595 w 232378"/>
                  <a:gd name="connsiteY6" fmla="*/ 643346 h 1352006"/>
                  <a:gd name="connsiteX7" fmla="*/ 131141 w 232378"/>
                  <a:gd name="connsiteY7" fmla="*/ 715192 h 1352006"/>
                  <a:gd name="connsiteX8" fmla="*/ 36435 w 232378"/>
                  <a:gd name="connsiteY8" fmla="*/ 800100 h 1352006"/>
                  <a:gd name="connsiteX9" fmla="*/ 512 w 232378"/>
                  <a:gd name="connsiteY9" fmla="*/ 933995 h 1352006"/>
                  <a:gd name="connsiteX10" fmla="*/ 59295 w 232378"/>
                  <a:gd name="connsiteY10" fmla="*/ 1110343 h 1352006"/>
                  <a:gd name="connsiteX11" fmla="*/ 180127 w 232378"/>
                  <a:gd name="connsiteY11" fmla="*/ 1224643 h 1352006"/>
                  <a:gd name="connsiteX12" fmla="*/ 222581 w 232378"/>
                  <a:gd name="connsiteY12" fmla="*/ 1352006 h 1352006"/>
                  <a:gd name="connsiteX0" fmla="*/ 274832 w 274832"/>
                  <a:gd name="connsiteY0" fmla="*/ 0 h 1466306"/>
                  <a:gd name="connsiteX1" fmla="*/ 176861 w 274832"/>
                  <a:gd name="connsiteY1" fmla="*/ 160020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74832 w 274832"/>
                  <a:gd name="connsiteY0" fmla="*/ 0 h 1466306"/>
                  <a:gd name="connsiteX1" fmla="*/ 186659 w 274832"/>
                  <a:gd name="connsiteY1" fmla="*/ 140425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60532 w 235643"/>
                  <a:gd name="connsiteY6" fmla="*/ 773975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9781 w 235570"/>
                  <a:gd name="connsiteY6" fmla="*/ 770619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179764 w 235553"/>
                  <a:gd name="connsiteY6" fmla="*/ 770619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40873 w 235578"/>
                  <a:gd name="connsiteY5" fmla="*/ 66620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66273 w 235578"/>
                  <a:gd name="connsiteY5" fmla="*/ 65985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45730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18" h="1479369">
                    <a:moveTo>
                      <a:pt x="235618" y="0"/>
                    </a:moveTo>
                    <a:cubicBezTo>
                      <a:pt x="235618" y="80282"/>
                      <a:pt x="210038" y="116477"/>
                      <a:pt x="186634" y="153488"/>
                    </a:cubicBezTo>
                    <a:cubicBezTo>
                      <a:pt x="163230" y="190499"/>
                      <a:pt x="121863" y="192133"/>
                      <a:pt x="95193" y="222069"/>
                    </a:cubicBezTo>
                    <a:cubicBezTo>
                      <a:pt x="68523" y="252005"/>
                      <a:pt x="34777" y="280308"/>
                      <a:pt x="26613" y="333104"/>
                    </a:cubicBezTo>
                    <a:cubicBezTo>
                      <a:pt x="18449" y="385900"/>
                      <a:pt x="22924" y="484385"/>
                      <a:pt x="46207" y="538844"/>
                    </a:cubicBezTo>
                    <a:cubicBezTo>
                      <a:pt x="69490" y="593303"/>
                      <a:pt x="137164" y="621756"/>
                      <a:pt x="166313" y="659856"/>
                    </a:cubicBezTo>
                    <a:cubicBezTo>
                      <a:pt x="195462" y="697956"/>
                      <a:pt x="228134" y="736465"/>
                      <a:pt x="221104" y="767444"/>
                    </a:cubicBezTo>
                    <a:cubicBezTo>
                      <a:pt x="214074" y="798423"/>
                      <a:pt x="154913" y="819060"/>
                      <a:pt x="124131" y="845730"/>
                    </a:cubicBezTo>
                    <a:cubicBezTo>
                      <a:pt x="93349" y="872400"/>
                      <a:pt x="57017" y="891525"/>
                      <a:pt x="36410" y="927463"/>
                    </a:cubicBezTo>
                    <a:cubicBezTo>
                      <a:pt x="15803" y="963401"/>
                      <a:pt x="-3323" y="1009651"/>
                      <a:pt x="487" y="1061358"/>
                    </a:cubicBezTo>
                    <a:cubicBezTo>
                      <a:pt x="4297" y="1113065"/>
                      <a:pt x="29334" y="1189265"/>
                      <a:pt x="59270" y="1237706"/>
                    </a:cubicBezTo>
                    <a:cubicBezTo>
                      <a:pt x="89206" y="1286147"/>
                      <a:pt x="152888" y="1311729"/>
                      <a:pt x="180102" y="1352006"/>
                    </a:cubicBezTo>
                    <a:cubicBezTo>
                      <a:pt x="207316" y="1392283"/>
                      <a:pt x="214936" y="1435826"/>
                      <a:pt x="222556" y="1479369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A354219E-432D-BE50-415A-4861D078C57B}"/>
                </a:ext>
              </a:extLst>
            </p:cNvPr>
            <p:cNvGrpSpPr/>
            <p:nvPr/>
          </p:nvGrpSpPr>
          <p:grpSpPr>
            <a:xfrm>
              <a:off x="9304221" y="3752819"/>
              <a:ext cx="564492" cy="1537599"/>
              <a:chOff x="9551727" y="3752819"/>
              <a:chExt cx="564492" cy="153759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ACD0433-2C3A-2881-FAB1-41AEBBD46303}"/>
                  </a:ext>
                </a:extLst>
              </p:cNvPr>
              <p:cNvSpPr/>
              <p:nvPr/>
            </p:nvSpPr>
            <p:spPr bwMode="auto">
              <a:xfrm>
                <a:off x="9766092" y="3764682"/>
                <a:ext cx="140116" cy="15257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mpd="sng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222FD822-0E66-B166-BAA1-F6A58CA760CC}"/>
                  </a:ext>
                </a:extLst>
              </p:cNvPr>
              <p:cNvSpPr/>
              <p:nvPr/>
            </p:nvSpPr>
            <p:spPr bwMode="auto">
              <a:xfrm flipH="1">
                <a:off x="9880601" y="3752819"/>
                <a:ext cx="235618" cy="1479369"/>
              </a:xfrm>
              <a:custGeom>
                <a:avLst/>
                <a:gdLst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23372 w 232378"/>
                  <a:gd name="connsiteY5" fmla="*/ 349432 h 1352006"/>
                  <a:gd name="connsiteX6" fmla="*/ 160532 w 232378"/>
                  <a:gd name="connsiteY6" fmla="*/ 529046 h 1352006"/>
                  <a:gd name="connsiteX7" fmla="*/ 173595 w 232378"/>
                  <a:gd name="connsiteY7" fmla="*/ 643346 h 1352006"/>
                  <a:gd name="connsiteX8" fmla="*/ 131141 w 232378"/>
                  <a:gd name="connsiteY8" fmla="*/ 715192 h 1352006"/>
                  <a:gd name="connsiteX9" fmla="*/ 36435 w 232378"/>
                  <a:gd name="connsiteY9" fmla="*/ 800100 h 1352006"/>
                  <a:gd name="connsiteX10" fmla="*/ 512 w 232378"/>
                  <a:gd name="connsiteY10" fmla="*/ 933995 h 1352006"/>
                  <a:gd name="connsiteX11" fmla="*/ 59295 w 232378"/>
                  <a:gd name="connsiteY11" fmla="*/ 1110343 h 1352006"/>
                  <a:gd name="connsiteX12" fmla="*/ 180127 w 232378"/>
                  <a:gd name="connsiteY12" fmla="*/ 1224643 h 1352006"/>
                  <a:gd name="connsiteX13" fmla="*/ 222581 w 232378"/>
                  <a:gd name="connsiteY13" fmla="*/ 1352006 h 1352006"/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160532 w 232378"/>
                  <a:gd name="connsiteY5" fmla="*/ 529046 h 1352006"/>
                  <a:gd name="connsiteX6" fmla="*/ 173595 w 232378"/>
                  <a:gd name="connsiteY6" fmla="*/ 643346 h 1352006"/>
                  <a:gd name="connsiteX7" fmla="*/ 131141 w 232378"/>
                  <a:gd name="connsiteY7" fmla="*/ 715192 h 1352006"/>
                  <a:gd name="connsiteX8" fmla="*/ 36435 w 232378"/>
                  <a:gd name="connsiteY8" fmla="*/ 800100 h 1352006"/>
                  <a:gd name="connsiteX9" fmla="*/ 512 w 232378"/>
                  <a:gd name="connsiteY9" fmla="*/ 933995 h 1352006"/>
                  <a:gd name="connsiteX10" fmla="*/ 59295 w 232378"/>
                  <a:gd name="connsiteY10" fmla="*/ 1110343 h 1352006"/>
                  <a:gd name="connsiteX11" fmla="*/ 180127 w 232378"/>
                  <a:gd name="connsiteY11" fmla="*/ 1224643 h 1352006"/>
                  <a:gd name="connsiteX12" fmla="*/ 222581 w 232378"/>
                  <a:gd name="connsiteY12" fmla="*/ 1352006 h 1352006"/>
                  <a:gd name="connsiteX0" fmla="*/ 274832 w 274832"/>
                  <a:gd name="connsiteY0" fmla="*/ 0 h 1466306"/>
                  <a:gd name="connsiteX1" fmla="*/ 176861 w 274832"/>
                  <a:gd name="connsiteY1" fmla="*/ 160020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74832 w 274832"/>
                  <a:gd name="connsiteY0" fmla="*/ 0 h 1466306"/>
                  <a:gd name="connsiteX1" fmla="*/ 186659 w 274832"/>
                  <a:gd name="connsiteY1" fmla="*/ 140425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60532 w 235643"/>
                  <a:gd name="connsiteY6" fmla="*/ 773975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9781 w 235570"/>
                  <a:gd name="connsiteY6" fmla="*/ 770619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179764 w 235553"/>
                  <a:gd name="connsiteY6" fmla="*/ 770619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40873 w 235578"/>
                  <a:gd name="connsiteY5" fmla="*/ 66620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66273 w 235578"/>
                  <a:gd name="connsiteY5" fmla="*/ 65985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45730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18" h="1479369">
                    <a:moveTo>
                      <a:pt x="235618" y="0"/>
                    </a:moveTo>
                    <a:cubicBezTo>
                      <a:pt x="235618" y="80282"/>
                      <a:pt x="210038" y="116477"/>
                      <a:pt x="186634" y="153488"/>
                    </a:cubicBezTo>
                    <a:cubicBezTo>
                      <a:pt x="163230" y="190499"/>
                      <a:pt x="121863" y="192133"/>
                      <a:pt x="95193" y="222069"/>
                    </a:cubicBezTo>
                    <a:cubicBezTo>
                      <a:pt x="68523" y="252005"/>
                      <a:pt x="34777" y="280308"/>
                      <a:pt x="26613" y="333104"/>
                    </a:cubicBezTo>
                    <a:cubicBezTo>
                      <a:pt x="18449" y="385900"/>
                      <a:pt x="22924" y="484385"/>
                      <a:pt x="46207" y="538844"/>
                    </a:cubicBezTo>
                    <a:cubicBezTo>
                      <a:pt x="69490" y="593303"/>
                      <a:pt x="137164" y="621756"/>
                      <a:pt x="166313" y="659856"/>
                    </a:cubicBezTo>
                    <a:cubicBezTo>
                      <a:pt x="195462" y="697956"/>
                      <a:pt x="228134" y="736465"/>
                      <a:pt x="221104" y="767444"/>
                    </a:cubicBezTo>
                    <a:cubicBezTo>
                      <a:pt x="214074" y="798423"/>
                      <a:pt x="154913" y="819060"/>
                      <a:pt x="124131" y="845730"/>
                    </a:cubicBezTo>
                    <a:cubicBezTo>
                      <a:pt x="93349" y="872400"/>
                      <a:pt x="57017" y="891525"/>
                      <a:pt x="36410" y="927463"/>
                    </a:cubicBezTo>
                    <a:cubicBezTo>
                      <a:pt x="15803" y="963401"/>
                      <a:pt x="-3323" y="1009651"/>
                      <a:pt x="487" y="1061358"/>
                    </a:cubicBezTo>
                    <a:cubicBezTo>
                      <a:pt x="4297" y="1113065"/>
                      <a:pt x="29334" y="1189265"/>
                      <a:pt x="59270" y="1237706"/>
                    </a:cubicBezTo>
                    <a:cubicBezTo>
                      <a:pt x="89206" y="1286147"/>
                      <a:pt x="152888" y="1311729"/>
                      <a:pt x="180102" y="1352006"/>
                    </a:cubicBezTo>
                    <a:cubicBezTo>
                      <a:pt x="207316" y="1392283"/>
                      <a:pt x="214936" y="1435826"/>
                      <a:pt x="222556" y="1479369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DF476625-1660-1940-630E-0173EA11643F}"/>
                  </a:ext>
                </a:extLst>
              </p:cNvPr>
              <p:cNvSpPr/>
              <p:nvPr/>
            </p:nvSpPr>
            <p:spPr bwMode="auto">
              <a:xfrm>
                <a:off x="9551727" y="3752819"/>
                <a:ext cx="235618" cy="1479369"/>
              </a:xfrm>
              <a:custGeom>
                <a:avLst/>
                <a:gdLst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23372 w 232378"/>
                  <a:gd name="connsiteY5" fmla="*/ 349432 h 1352006"/>
                  <a:gd name="connsiteX6" fmla="*/ 160532 w 232378"/>
                  <a:gd name="connsiteY6" fmla="*/ 529046 h 1352006"/>
                  <a:gd name="connsiteX7" fmla="*/ 173595 w 232378"/>
                  <a:gd name="connsiteY7" fmla="*/ 643346 h 1352006"/>
                  <a:gd name="connsiteX8" fmla="*/ 131141 w 232378"/>
                  <a:gd name="connsiteY8" fmla="*/ 715192 h 1352006"/>
                  <a:gd name="connsiteX9" fmla="*/ 36435 w 232378"/>
                  <a:gd name="connsiteY9" fmla="*/ 800100 h 1352006"/>
                  <a:gd name="connsiteX10" fmla="*/ 512 w 232378"/>
                  <a:gd name="connsiteY10" fmla="*/ 933995 h 1352006"/>
                  <a:gd name="connsiteX11" fmla="*/ 59295 w 232378"/>
                  <a:gd name="connsiteY11" fmla="*/ 1110343 h 1352006"/>
                  <a:gd name="connsiteX12" fmla="*/ 180127 w 232378"/>
                  <a:gd name="connsiteY12" fmla="*/ 1224643 h 1352006"/>
                  <a:gd name="connsiteX13" fmla="*/ 222581 w 232378"/>
                  <a:gd name="connsiteY13" fmla="*/ 1352006 h 1352006"/>
                  <a:gd name="connsiteX0" fmla="*/ 232378 w 232378"/>
                  <a:gd name="connsiteY0" fmla="*/ 0 h 1352006"/>
                  <a:gd name="connsiteX1" fmla="*/ 176861 w 232378"/>
                  <a:gd name="connsiteY1" fmla="*/ 45720 h 1352006"/>
                  <a:gd name="connsiteX2" fmla="*/ 95218 w 232378"/>
                  <a:gd name="connsiteY2" fmla="*/ 94706 h 1352006"/>
                  <a:gd name="connsiteX3" fmla="*/ 33169 w 232378"/>
                  <a:gd name="connsiteY3" fmla="*/ 192678 h 1352006"/>
                  <a:gd name="connsiteX4" fmla="*/ 16841 w 232378"/>
                  <a:gd name="connsiteY4" fmla="*/ 336369 h 1352006"/>
                  <a:gd name="connsiteX5" fmla="*/ 160532 w 232378"/>
                  <a:gd name="connsiteY5" fmla="*/ 529046 h 1352006"/>
                  <a:gd name="connsiteX6" fmla="*/ 173595 w 232378"/>
                  <a:gd name="connsiteY6" fmla="*/ 643346 h 1352006"/>
                  <a:gd name="connsiteX7" fmla="*/ 131141 w 232378"/>
                  <a:gd name="connsiteY7" fmla="*/ 715192 h 1352006"/>
                  <a:gd name="connsiteX8" fmla="*/ 36435 w 232378"/>
                  <a:gd name="connsiteY8" fmla="*/ 800100 h 1352006"/>
                  <a:gd name="connsiteX9" fmla="*/ 512 w 232378"/>
                  <a:gd name="connsiteY9" fmla="*/ 933995 h 1352006"/>
                  <a:gd name="connsiteX10" fmla="*/ 59295 w 232378"/>
                  <a:gd name="connsiteY10" fmla="*/ 1110343 h 1352006"/>
                  <a:gd name="connsiteX11" fmla="*/ 180127 w 232378"/>
                  <a:gd name="connsiteY11" fmla="*/ 1224643 h 1352006"/>
                  <a:gd name="connsiteX12" fmla="*/ 222581 w 232378"/>
                  <a:gd name="connsiteY12" fmla="*/ 1352006 h 1352006"/>
                  <a:gd name="connsiteX0" fmla="*/ 274832 w 274832"/>
                  <a:gd name="connsiteY0" fmla="*/ 0 h 1466306"/>
                  <a:gd name="connsiteX1" fmla="*/ 176861 w 274832"/>
                  <a:gd name="connsiteY1" fmla="*/ 160020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74832 w 274832"/>
                  <a:gd name="connsiteY0" fmla="*/ 0 h 1466306"/>
                  <a:gd name="connsiteX1" fmla="*/ 186659 w 274832"/>
                  <a:gd name="connsiteY1" fmla="*/ 140425 h 1466306"/>
                  <a:gd name="connsiteX2" fmla="*/ 95218 w 274832"/>
                  <a:gd name="connsiteY2" fmla="*/ 209006 h 1466306"/>
                  <a:gd name="connsiteX3" fmla="*/ 33169 w 274832"/>
                  <a:gd name="connsiteY3" fmla="*/ 306978 h 1466306"/>
                  <a:gd name="connsiteX4" fmla="*/ 16841 w 274832"/>
                  <a:gd name="connsiteY4" fmla="*/ 450669 h 1466306"/>
                  <a:gd name="connsiteX5" fmla="*/ 160532 w 274832"/>
                  <a:gd name="connsiteY5" fmla="*/ 643346 h 1466306"/>
                  <a:gd name="connsiteX6" fmla="*/ 173595 w 274832"/>
                  <a:gd name="connsiteY6" fmla="*/ 757646 h 1466306"/>
                  <a:gd name="connsiteX7" fmla="*/ 131141 w 274832"/>
                  <a:gd name="connsiteY7" fmla="*/ 829492 h 1466306"/>
                  <a:gd name="connsiteX8" fmla="*/ 36435 w 274832"/>
                  <a:gd name="connsiteY8" fmla="*/ 914400 h 1466306"/>
                  <a:gd name="connsiteX9" fmla="*/ 512 w 274832"/>
                  <a:gd name="connsiteY9" fmla="*/ 1048295 h 1466306"/>
                  <a:gd name="connsiteX10" fmla="*/ 59295 w 274832"/>
                  <a:gd name="connsiteY10" fmla="*/ 1224643 h 1466306"/>
                  <a:gd name="connsiteX11" fmla="*/ 180127 w 274832"/>
                  <a:gd name="connsiteY11" fmla="*/ 1338943 h 1466306"/>
                  <a:gd name="connsiteX12" fmla="*/ 222581 w 274832"/>
                  <a:gd name="connsiteY12" fmla="*/ 1466306 h 1466306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33169 w 235643"/>
                  <a:gd name="connsiteY3" fmla="*/ 320041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16841 w 235643"/>
                  <a:gd name="connsiteY4" fmla="*/ 463732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60532 w 235643"/>
                  <a:gd name="connsiteY5" fmla="*/ 656409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3595 w 235643"/>
                  <a:gd name="connsiteY6" fmla="*/ 770709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60532 w 235643"/>
                  <a:gd name="connsiteY6" fmla="*/ 773975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643 w 235643"/>
                  <a:gd name="connsiteY0" fmla="*/ 0 h 1479369"/>
                  <a:gd name="connsiteX1" fmla="*/ 186659 w 235643"/>
                  <a:gd name="connsiteY1" fmla="*/ 153488 h 1479369"/>
                  <a:gd name="connsiteX2" fmla="*/ 95218 w 235643"/>
                  <a:gd name="connsiteY2" fmla="*/ 222069 h 1479369"/>
                  <a:gd name="connsiteX3" fmla="*/ 26638 w 235643"/>
                  <a:gd name="connsiteY3" fmla="*/ 333104 h 1479369"/>
                  <a:gd name="connsiteX4" fmla="*/ 46232 w 235643"/>
                  <a:gd name="connsiteY4" fmla="*/ 538844 h 1479369"/>
                  <a:gd name="connsiteX5" fmla="*/ 140938 w 235643"/>
                  <a:gd name="connsiteY5" fmla="*/ 666206 h 1479369"/>
                  <a:gd name="connsiteX6" fmla="*/ 170329 w 235643"/>
                  <a:gd name="connsiteY6" fmla="*/ 767444 h 1479369"/>
                  <a:gd name="connsiteX7" fmla="*/ 131141 w 235643"/>
                  <a:gd name="connsiteY7" fmla="*/ 842555 h 1479369"/>
                  <a:gd name="connsiteX8" fmla="*/ 36435 w 235643"/>
                  <a:gd name="connsiteY8" fmla="*/ 927463 h 1479369"/>
                  <a:gd name="connsiteX9" fmla="*/ 512 w 235643"/>
                  <a:gd name="connsiteY9" fmla="*/ 1061358 h 1479369"/>
                  <a:gd name="connsiteX10" fmla="*/ 59295 w 235643"/>
                  <a:gd name="connsiteY10" fmla="*/ 1237706 h 1479369"/>
                  <a:gd name="connsiteX11" fmla="*/ 180127 w 235643"/>
                  <a:gd name="connsiteY11" fmla="*/ 1352006 h 1479369"/>
                  <a:gd name="connsiteX12" fmla="*/ 222581 w 235643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0256 w 235570"/>
                  <a:gd name="connsiteY6" fmla="*/ 767444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70 w 235570"/>
                  <a:gd name="connsiteY0" fmla="*/ 0 h 1479369"/>
                  <a:gd name="connsiteX1" fmla="*/ 186586 w 235570"/>
                  <a:gd name="connsiteY1" fmla="*/ 153488 h 1479369"/>
                  <a:gd name="connsiteX2" fmla="*/ 95145 w 235570"/>
                  <a:gd name="connsiteY2" fmla="*/ 222069 h 1479369"/>
                  <a:gd name="connsiteX3" fmla="*/ 26565 w 235570"/>
                  <a:gd name="connsiteY3" fmla="*/ 333104 h 1479369"/>
                  <a:gd name="connsiteX4" fmla="*/ 46159 w 235570"/>
                  <a:gd name="connsiteY4" fmla="*/ 538844 h 1479369"/>
                  <a:gd name="connsiteX5" fmla="*/ 140865 w 235570"/>
                  <a:gd name="connsiteY5" fmla="*/ 666206 h 1479369"/>
                  <a:gd name="connsiteX6" fmla="*/ 179781 w 235570"/>
                  <a:gd name="connsiteY6" fmla="*/ 770619 h 1479369"/>
                  <a:gd name="connsiteX7" fmla="*/ 108208 w 235570"/>
                  <a:gd name="connsiteY7" fmla="*/ 842555 h 1479369"/>
                  <a:gd name="connsiteX8" fmla="*/ 36362 w 235570"/>
                  <a:gd name="connsiteY8" fmla="*/ 927463 h 1479369"/>
                  <a:gd name="connsiteX9" fmla="*/ 439 w 235570"/>
                  <a:gd name="connsiteY9" fmla="*/ 1061358 h 1479369"/>
                  <a:gd name="connsiteX10" fmla="*/ 59222 w 235570"/>
                  <a:gd name="connsiteY10" fmla="*/ 1237706 h 1479369"/>
                  <a:gd name="connsiteX11" fmla="*/ 180054 w 235570"/>
                  <a:gd name="connsiteY11" fmla="*/ 1352006 h 1479369"/>
                  <a:gd name="connsiteX12" fmla="*/ 222508 w 235570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179764 w 235553"/>
                  <a:gd name="connsiteY6" fmla="*/ 770619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53 w 235553"/>
                  <a:gd name="connsiteY0" fmla="*/ 0 h 1479369"/>
                  <a:gd name="connsiteX1" fmla="*/ 186569 w 235553"/>
                  <a:gd name="connsiteY1" fmla="*/ 153488 h 1479369"/>
                  <a:gd name="connsiteX2" fmla="*/ 95128 w 235553"/>
                  <a:gd name="connsiteY2" fmla="*/ 222069 h 1479369"/>
                  <a:gd name="connsiteX3" fmla="*/ 26548 w 235553"/>
                  <a:gd name="connsiteY3" fmla="*/ 333104 h 1479369"/>
                  <a:gd name="connsiteX4" fmla="*/ 46142 w 235553"/>
                  <a:gd name="connsiteY4" fmla="*/ 538844 h 1479369"/>
                  <a:gd name="connsiteX5" fmla="*/ 140848 w 235553"/>
                  <a:gd name="connsiteY5" fmla="*/ 666206 h 1479369"/>
                  <a:gd name="connsiteX6" fmla="*/ 221039 w 235553"/>
                  <a:gd name="connsiteY6" fmla="*/ 767444 h 1479369"/>
                  <a:gd name="connsiteX7" fmla="*/ 101841 w 235553"/>
                  <a:gd name="connsiteY7" fmla="*/ 848905 h 1479369"/>
                  <a:gd name="connsiteX8" fmla="*/ 36345 w 235553"/>
                  <a:gd name="connsiteY8" fmla="*/ 927463 h 1479369"/>
                  <a:gd name="connsiteX9" fmla="*/ 422 w 235553"/>
                  <a:gd name="connsiteY9" fmla="*/ 1061358 h 1479369"/>
                  <a:gd name="connsiteX10" fmla="*/ 59205 w 235553"/>
                  <a:gd name="connsiteY10" fmla="*/ 1237706 h 1479369"/>
                  <a:gd name="connsiteX11" fmla="*/ 180037 w 235553"/>
                  <a:gd name="connsiteY11" fmla="*/ 1352006 h 1479369"/>
                  <a:gd name="connsiteX12" fmla="*/ 222491 w 235553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40873 w 235578"/>
                  <a:gd name="connsiteY5" fmla="*/ 66620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578 w 235578"/>
                  <a:gd name="connsiteY0" fmla="*/ 0 h 1479369"/>
                  <a:gd name="connsiteX1" fmla="*/ 186594 w 235578"/>
                  <a:gd name="connsiteY1" fmla="*/ 153488 h 1479369"/>
                  <a:gd name="connsiteX2" fmla="*/ 95153 w 235578"/>
                  <a:gd name="connsiteY2" fmla="*/ 222069 h 1479369"/>
                  <a:gd name="connsiteX3" fmla="*/ 26573 w 235578"/>
                  <a:gd name="connsiteY3" fmla="*/ 333104 h 1479369"/>
                  <a:gd name="connsiteX4" fmla="*/ 46167 w 235578"/>
                  <a:gd name="connsiteY4" fmla="*/ 538844 h 1479369"/>
                  <a:gd name="connsiteX5" fmla="*/ 166273 w 235578"/>
                  <a:gd name="connsiteY5" fmla="*/ 659856 h 1479369"/>
                  <a:gd name="connsiteX6" fmla="*/ 221064 w 235578"/>
                  <a:gd name="connsiteY6" fmla="*/ 767444 h 1479369"/>
                  <a:gd name="connsiteX7" fmla="*/ 111391 w 235578"/>
                  <a:gd name="connsiteY7" fmla="*/ 845730 h 1479369"/>
                  <a:gd name="connsiteX8" fmla="*/ 36370 w 235578"/>
                  <a:gd name="connsiteY8" fmla="*/ 927463 h 1479369"/>
                  <a:gd name="connsiteX9" fmla="*/ 447 w 235578"/>
                  <a:gd name="connsiteY9" fmla="*/ 1061358 h 1479369"/>
                  <a:gd name="connsiteX10" fmla="*/ 59230 w 235578"/>
                  <a:gd name="connsiteY10" fmla="*/ 1237706 h 1479369"/>
                  <a:gd name="connsiteX11" fmla="*/ 180062 w 235578"/>
                  <a:gd name="connsiteY11" fmla="*/ 1352006 h 1479369"/>
                  <a:gd name="connsiteX12" fmla="*/ 222516 w 23557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55255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  <a:gd name="connsiteX0" fmla="*/ 235618 w 235618"/>
                  <a:gd name="connsiteY0" fmla="*/ 0 h 1479369"/>
                  <a:gd name="connsiteX1" fmla="*/ 186634 w 235618"/>
                  <a:gd name="connsiteY1" fmla="*/ 153488 h 1479369"/>
                  <a:gd name="connsiteX2" fmla="*/ 95193 w 235618"/>
                  <a:gd name="connsiteY2" fmla="*/ 222069 h 1479369"/>
                  <a:gd name="connsiteX3" fmla="*/ 26613 w 235618"/>
                  <a:gd name="connsiteY3" fmla="*/ 333104 h 1479369"/>
                  <a:gd name="connsiteX4" fmla="*/ 46207 w 235618"/>
                  <a:gd name="connsiteY4" fmla="*/ 538844 h 1479369"/>
                  <a:gd name="connsiteX5" fmla="*/ 166313 w 235618"/>
                  <a:gd name="connsiteY5" fmla="*/ 659856 h 1479369"/>
                  <a:gd name="connsiteX6" fmla="*/ 221104 w 235618"/>
                  <a:gd name="connsiteY6" fmla="*/ 767444 h 1479369"/>
                  <a:gd name="connsiteX7" fmla="*/ 124131 w 235618"/>
                  <a:gd name="connsiteY7" fmla="*/ 845730 h 1479369"/>
                  <a:gd name="connsiteX8" fmla="*/ 36410 w 235618"/>
                  <a:gd name="connsiteY8" fmla="*/ 927463 h 1479369"/>
                  <a:gd name="connsiteX9" fmla="*/ 487 w 235618"/>
                  <a:gd name="connsiteY9" fmla="*/ 1061358 h 1479369"/>
                  <a:gd name="connsiteX10" fmla="*/ 59270 w 235618"/>
                  <a:gd name="connsiteY10" fmla="*/ 1237706 h 1479369"/>
                  <a:gd name="connsiteX11" fmla="*/ 180102 w 235618"/>
                  <a:gd name="connsiteY11" fmla="*/ 1352006 h 1479369"/>
                  <a:gd name="connsiteX12" fmla="*/ 222556 w 235618"/>
                  <a:gd name="connsiteY12" fmla="*/ 1479369 h 1479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5618" h="1479369">
                    <a:moveTo>
                      <a:pt x="235618" y="0"/>
                    </a:moveTo>
                    <a:cubicBezTo>
                      <a:pt x="235618" y="80282"/>
                      <a:pt x="210038" y="116477"/>
                      <a:pt x="186634" y="153488"/>
                    </a:cubicBezTo>
                    <a:cubicBezTo>
                      <a:pt x="163230" y="190499"/>
                      <a:pt x="121863" y="192133"/>
                      <a:pt x="95193" y="222069"/>
                    </a:cubicBezTo>
                    <a:cubicBezTo>
                      <a:pt x="68523" y="252005"/>
                      <a:pt x="34777" y="280308"/>
                      <a:pt x="26613" y="333104"/>
                    </a:cubicBezTo>
                    <a:cubicBezTo>
                      <a:pt x="18449" y="385900"/>
                      <a:pt x="22924" y="484385"/>
                      <a:pt x="46207" y="538844"/>
                    </a:cubicBezTo>
                    <a:cubicBezTo>
                      <a:pt x="69490" y="593303"/>
                      <a:pt x="137164" y="621756"/>
                      <a:pt x="166313" y="659856"/>
                    </a:cubicBezTo>
                    <a:cubicBezTo>
                      <a:pt x="195462" y="697956"/>
                      <a:pt x="228134" y="736465"/>
                      <a:pt x="221104" y="767444"/>
                    </a:cubicBezTo>
                    <a:cubicBezTo>
                      <a:pt x="214074" y="798423"/>
                      <a:pt x="154913" y="819060"/>
                      <a:pt x="124131" y="845730"/>
                    </a:cubicBezTo>
                    <a:cubicBezTo>
                      <a:pt x="93349" y="872400"/>
                      <a:pt x="57017" y="891525"/>
                      <a:pt x="36410" y="927463"/>
                    </a:cubicBezTo>
                    <a:cubicBezTo>
                      <a:pt x="15803" y="963401"/>
                      <a:pt x="-3323" y="1009651"/>
                      <a:pt x="487" y="1061358"/>
                    </a:cubicBezTo>
                    <a:cubicBezTo>
                      <a:pt x="4297" y="1113065"/>
                      <a:pt x="29334" y="1189265"/>
                      <a:pt x="59270" y="1237706"/>
                    </a:cubicBezTo>
                    <a:cubicBezTo>
                      <a:pt x="89206" y="1286147"/>
                      <a:pt x="152888" y="1311729"/>
                      <a:pt x="180102" y="1352006"/>
                    </a:cubicBezTo>
                    <a:cubicBezTo>
                      <a:pt x="207316" y="1392283"/>
                      <a:pt x="214936" y="1435826"/>
                      <a:pt x="222556" y="1479369"/>
                    </a:cubicBezTo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F261A487-7915-5F64-A763-91399B6F2E95}"/>
                </a:ext>
              </a:extLst>
            </p:cNvPr>
            <p:cNvSpPr/>
            <p:nvPr/>
          </p:nvSpPr>
          <p:spPr bwMode="auto">
            <a:xfrm>
              <a:off x="9364874" y="2148452"/>
              <a:ext cx="432048" cy="432048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2C3570B-A44E-8953-920A-FBF7A416FBFA}"/>
                </a:ext>
              </a:extLst>
            </p:cNvPr>
            <p:cNvSpPr/>
            <p:nvPr/>
          </p:nvSpPr>
          <p:spPr bwMode="auto">
            <a:xfrm>
              <a:off x="8599172" y="2148452"/>
              <a:ext cx="432048" cy="432048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7BA68A2-372E-3CDA-6050-FAA20AB72E19}"/>
                </a:ext>
              </a:extLst>
            </p:cNvPr>
            <p:cNvSpPr/>
            <p:nvPr/>
          </p:nvSpPr>
          <p:spPr bwMode="auto">
            <a:xfrm>
              <a:off x="9364874" y="2833570"/>
              <a:ext cx="432048" cy="432048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8EA8633B-65E4-3223-CD7B-A4214A6C36D2}"/>
                </a:ext>
              </a:extLst>
            </p:cNvPr>
            <p:cNvSpPr/>
            <p:nvPr/>
          </p:nvSpPr>
          <p:spPr bwMode="auto">
            <a:xfrm>
              <a:off x="8599172" y="2833570"/>
              <a:ext cx="432048" cy="432048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6652817-F79C-733E-1AE7-6893DE10AF55}"/>
                </a:ext>
              </a:extLst>
            </p:cNvPr>
            <p:cNvGrpSpPr/>
            <p:nvPr/>
          </p:nvGrpSpPr>
          <p:grpSpPr>
            <a:xfrm>
              <a:off x="9370443" y="3950736"/>
              <a:ext cx="432048" cy="1099655"/>
              <a:chOff x="9612380" y="3950736"/>
              <a:chExt cx="432048" cy="1099655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173CA7D1-E344-EE65-4FCF-5943AC815664}"/>
                  </a:ext>
                </a:extLst>
              </p:cNvPr>
              <p:cNvSpPr/>
              <p:nvPr/>
            </p:nvSpPr>
            <p:spPr bwMode="auto">
              <a:xfrm>
                <a:off x="9612380" y="395073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8E7B0015-5B44-A34D-46E4-EA952F8AA875}"/>
                  </a:ext>
                </a:extLst>
              </p:cNvPr>
              <p:cNvSpPr/>
              <p:nvPr/>
            </p:nvSpPr>
            <p:spPr bwMode="auto">
              <a:xfrm>
                <a:off x="9612380" y="4618343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D8EF7A37-8B79-A758-9920-3C6547A726CC}"/>
                </a:ext>
              </a:extLst>
            </p:cNvPr>
            <p:cNvGrpSpPr/>
            <p:nvPr/>
          </p:nvGrpSpPr>
          <p:grpSpPr>
            <a:xfrm>
              <a:off x="8599172" y="3950736"/>
              <a:ext cx="432048" cy="1099655"/>
              <a:chOff x="8846678" y="3950736"/>
              <a:chExt cx="432048" cy="1099655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48B946A5-1A81-8316-73F8-262468685D42}"/>
                  </a:ext>
                </a:extLst>
              </p:cNvPr>
              <p:cNvSpPr/>
              <p:nvPr/>
            </p:nvSpPr>
            <p:spPr bwMode="auto">
              <a:xfrm>
                <a:off x="8846678" y="3950736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82C9298-01B8-6783-4C35-4DB3B9BC3B87}"/>
                  </a:ext>
                </a:extLst>
              </p:cNvPr>
              <p:cNvSpPr/>
              <p:nvPr/>
            </p:nvSpPr>
            <p:spPr bwMode="auto">
              <a:xfrm>
                <a:off x="8846678" y="4618343"/>
                <a:ext cx="432048" cy="432048"/>
              </a:xfrm>
              <a:prstGeom prst="ellipse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rtlCol="0" anchor="ctr"/>
              <a:lstStyle/>
              <a:p>
                <a:pPr algn="l"/>
                <a:endParaRPr lang="fr-FR" sz="2424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73D5671-5481-DDBE-35E4-DCB39406DFC3}"/>
                </a:ext>
              </a:extLst>
            </p:cNvPr>
            <p:cNvSpPr txBox="1"/>
            <p:nvPr/>
          </p:nvSpPr>
          <p:spPr>
            <a:xfrm>
              <a:off x="8890133" y="3049594"/>
              <a:ext cx="74892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440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3FC34C4-4F14-7923-4792-C918D89E9320}"/>
              </a:ext>
            </a:extLst>
          </p:cNvPr>
          <p:cNvSpPr txBox="1"/>
          <p:nvPr/>
        </p:nvSpPr>
        <p:spPr>
          <a:xfrm>
            <a:off x="10123303" y="217832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CD94323-A349-CF22-776A-037FF446F23B}"/>
              </a:ext>
            </a:extLst>
          </p:cNvPr>
          <p:cNvSpPr txBox="1"/>
          <p:nvPr/>
        </p:nvSpPr>
        <p:spPr>
          <a:xfrm>
            <a:off x="10097655" y="285216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6975CFF-83FF-D9A5-20F9-105CC2B1A256}"/>
              </a:ext>
            </a:extLst>
          </p:cNvPr>
          <p:cNvSpPr txBox="1"/>
          <p:nvPr/>
        </p:nvSpPr>
        <p:spPr>
          <a:xfrm>
            <a:off x="10086434" y="399552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A0C19C8-BEA8-FC70-21D8-24942AD6027C}"/>
              </a:ext>
            </a:extLst>
          </p:cNvPr>
          <p:cNvSpPr txBox="1"/>
          <p:nvPr/>
        </p:nvSpPr>
        <p:spPr>
          <a:xfrm>
            <a:off x="9941363" y="4636874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N+1</a:t>
            </a:r>
          </a:p>
        </p:txBody>
      </p: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923F4822-AC8E-6DF0-A831-704F3ECB3519}"/>
              </a:ext>
            </a:extLst>
          </p:cNvPr>
          <p:cNvGrpSpPr/>
          <p:nvPr/>
        </p:nvGrpSpPr>
        <p:grpSpPr>
          <a:xfrm>
            <a:off x="594359" y="3852040"/>
            <a:ext cx="7601840" cy="2008690"/>
            <a:chOff x="594359" y="3852040"/>
            <a:chExt cx="7601840" cy="2008690"/>
          </a:xfrm>
        </p:grpSpPr>
        <p:sp>
          <p:nvSpPr>
            <p:cNvPr id="35" name="Rectangle 139 1 2 2 1 1 1">
              <a:extLst>
                <a:ext uri="{FF2B5EF4-FFF2-40B4-BE49-F238E27FC236}">
                  <a16:creationId xmlns:a16="http://schemas.microsoft.com/office/drawing/2014/main" id="{19B9C0C7-4556-2E07-F5A1-CF77D37A0078}"/>
                </a:ext>
              </a:extLst>
            </p:cNvPr>
            <p:cNvSpPr/>
            <p:nvPr/>
          </p:nvSpPr>
          <p:spPr bwMode="auto">
            <a:xfrm>
              <a:off x="594359" y="3852040"/>
              <a:ext cx="7601840" cy="20086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9DA0CB61-92D2-B1E3-9A3B-8E71E6BB1B2B}"/>
                </a:ext>
              </a:extLst>
            </p:cNvPr>
            <p:cNvGrpSpPr>
              <a:grpSpLocks noChangeAspect="1"/>
            </p:cNvGrpSpPr>
            <p:nvPr>
              <p:custDataLst>
                <p:tags r:id="rId72"/>
              </p:custDataLst>
            </p:nvPr>
          </p:nvGrpSpPr>
          <p:grpSpPr>
            <a:xfrm>
              <a:off x="4572000" y="5092700"/>
              <a:ext cx="1730330" cy="568537"/>
              <a:chOff x="9405835" y="6601835"/>
              <a:chExt cx="1687796" cy="541709"/>
            </a:xfrm>
          </p:grpSpPr>
          <p:sp>
            <p:nvSpPr>
              <p:cNvPr id="137" name="Forme libre 136">
                <a:extLst>
                  <a:ext uri="{FF2B5EF4-FFF2-40B4-BE49-F238E27FC236}">
                    <a16:creationId xmlns:a16="http://schemas.microsoft.com/office/drawing/2014/main" id="{CF742C58-5567-F3D9-687F-9A982FC3389C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9405835" y="6761899"/>
                <a:ext cx="172540" cy="160180"/>
              </a:xfrm>
              <a:custGeom>
                <a:avLst/>
                <a:gdLst>
                  <a:gd name="connsiteX0" fmla="*/ 64527 w 172540"/>
                  <a:gd name="connsiteY0" fmla="*/ 83701 h 160180"/>
                  <a:gd name="connsiteX1" fmla="*/ 88073 w 172540"/>
                  <a:gd name="connsiteY1" fmla="*/ 83701 h 160180"/>
                  <a:gd name="connsiteX2" fmla="*/ 108221 w 172540"/>
                  <a:gd name="connsiteY2" fmla="*/ 94301 h 160180"/>
                  <a:gd name="connsiteX3" fmla="*/ 106522 w 172540"/>
                  <a:gd name="connsiteY3" fmla="*/ 105843 h 160180"/>
                  <a:gd name="connsiteX4" fmla="*/ 105794 w 172540"/>
                  <a:gd name="connsiteY4" fmla="*/ 108435 h 160180"/>
                  <a:gd name="connsiteX5" fmla="*/ 108707 w 172540"/>
                  <a:gd name="connsiteY5" fmla="*/ 111261 h 160180"/>
                  <a:gd name="connsiteX6" fmla="*/ 112348 w 172540"/>
                  <a:gd name="connsiteY6" fmla="*/ 106315 h 160180"/>
                  <a:gd name="connsiteX7" fmla="*/ 125699 w 172540"/>
                  <a:gd name="connsiteY7" fmla="*/ 55198 h 160180"/>
                  <a:gd name="connsiteX8" fmla="*/ 126427 w 172540"/>
                  <a:gd name="connsiteY8" fmla="*/ 51429 h 160180"/>
                  <a:gd name="connsiteX9" fmla="*/ 123514 w 172540"/>
                  <a:gd name="connsiteY9" fmla="*/ 48838 h 160180"/>
                  <a:gd name="connsiteX10" fmla="*/ 119873 w 172540"/>
                  <a:gd name="connsiteY10" fmla="*/ 53785 h 160180"/>
                  <a:gd name="connsiteX11" fmla="*/ 88559 w 172540"/>
                  <a:gd name="connsiteY11" fmla="*/ 76398 h 160180"/>
                  <a:gd name="connsiteX12" fmla="*/ 66469 w 172540"/>
                  <a:gd name="connsiteY12" fmla="*/ 76398 h 160180"/>
                  <a:gd name="connsiteX13" fmla="*/ 82004 w 172540"/>
                  <a:gd name="connsiteY13" fmla="*/ 16566 h 160180"/>
                  <a:gd name="connsiteX14" fmla="*/ 95113 w 172540"/>
                  <a:gd name="connsiteY14" fmla="*/ 7380 h 160180"/>
                  <a:gd name="connsiteX15" fmla="*/ 127156 w 172540"/>
                  <a:gd name="connsiteY15" fmla="*/ 7380 h 160180"/>
                  <a:gd name="connsiteX16" fmla="*/ 162597 w 172540"/>
                  <a:gd name="connsiteY16" fmla="*/ 33291 h 160180"/>
                  <a:gd name="connsiteX17" fmla="*/ 161869 w 172540"/>
                  <a:gd name="connsiteY17" fmla="*/ 46011 h 160180"/>
                  <a:gd name="connsiteX18" fmla="*/ 161383 w 172540"/>
                  <a:gd name="connsiteY18" fmla="*/ 50251 h 160180"/>
                  <a:gd name="connsiteX19" fmla="*/ 164296 w 172540"/>
                  <a:gd name="connsiteY19" fmla="*/ 53078 h 160180"/>
                  <a:gd name="connsiteX20" fmla="*/ 167695 w 172540"/>
                  <a:gd name="connsiteY20" fmla="*/ 47189 h 160180"/>
                  <a:gd name="connsiteX21" fmla="*/ 172550 w 172540"/>
                  <a:gd name="connsiteY21" fmla="*/ 6437 h 160180"/>
                  <a:gd name="connsiteX22" fmla="*/ 165995 w 172540"/>
                  <a:gd name="connsiteY22" fmla="*/ 77 h 160180"/>
                  <a:gd name="connsiteX23" fmla="*/ 47049 w 172540"/>
                  <a:gd name="connsiteY23" fmla="*/ 77 h 160180"/>
                  <a:gd name="connsiteX24" fmla="*/ 39766 w 172540"/>
                  <a:gd name="connsiteY24" fmla="*/ 4788 h 160180"/>
                  <a:gd name="connsiteX25" fmla="*/ 46563 w 172540"/>
                  <a:gd name="connsiteY25" fmla="*/ 7380 h 160180"/>
                  <a:gd name="connsiteX26" fmla="*/ 62342 w 172540"/>
                  <a:gd name="connsiteY26" fmla="*/ 11620 h 160180"/>
                  <a:gd name="connsiteX27" fmla="*/ 61128 w 172540"/>
                  <a:gd name="connsiteY27" fmla="*/ 17273 h 160180"/>
                  <a:gd name="connsiteX28" fmla="*/ 29085 w 172540"/>
                  <a:gd name="connsiteY28" fmla="*/ 141884 h 160180"/>
                  <a:gd name="connsiteX29" fmla="*/ 6995 w 172540"/>
                  <a:gd name="connsiteY29" fmla="*/ 152955 h 160180"/>
                  <a:gd name="connsiteX30" fmla="*/ 198 w 172540"/>
                  <a:gd name="connsiteY30" fmla="*/ 157431 h 160180"/>
                  <a:gd name="connsiteX31" fmla="*/ 3839 w 172540"/>
                  <a:gd name="connsiteY31" fmla="*/ 160258 h 160180"/>
                  <a:gd name="connsiteX32" fmla="*/ 35882 w 172540"/>
                  <a:gd name="connsiteY32" fmla="*/ 159551 h 160180"/>
                  <a:gd name="connsiteX33" fmla="*/ 72052 w 172540"/>
                  <a:gd name="connsiteY33" fmla="*/ 160258 h 160180"/>
                  <a:gd name="connsiteX34" fmla="*/ 77149 w 172540"/>
                  <a:gd name="connsiteY34" fmla="*/ 155782 h 160180"/>
                  <a:gd name="connsiteX35" fmla="*/ 75693 w 172540"/>
                  <a:gd name="connsiteY35" fmla="*/ 153191 h 160180"/>
                  <a:gd name="connsiteX36" fmla="*/ 68896 w 172540"/>
                  <a:gd name="connsiteY36" fmla="*/ 152955 h 160180"/>
                  <a:gd name="connsiteX37" fmla="*/ 56273 w 172540"/>
                  <a:gd name="connsiteY37" fmla="*/ 152484 h 160180"/>
                  <a:gd name="connsiteX38" fmla="*/ 48505 w 172540"/>
                  <a:gd name="connsiteY38" fmla="*/ 147773 h 160180"/>
                  <a:gd name="connsiteX39" fmla="*/ 49476 w 172540"/>
                  <a:gd name="connsiteY39" fmla="*/ 142355 h 160180"/>
                  <a:gd name="connsiteX40" fmla="*/ 64527 w 172540"/>
                  <a:gd name="connsiteY40" fmla="*/ 83701 h 160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72540" h="160180">
                    <a:moveTo>
                      <a:pt x="64527" y="83701"/>
                    </a:moveTo>
                    <a:lnTo>
                      <a:pt x="88073" y="83701"/>
                    </a:lnTo>
                    <a:cubicBezTo>
                      <a:pt x="106279" y="83701"/>
                      <a:pt x="108221" y="87470"/>
                      <a:pt x="108221" y="94301"/>
                    </a:cubicBezTo>
                    <a:cubicBezTo>
                      <a:pt x="108221" y="95950"/>
                      <a:pt x="108221" y="98777"/>
                      <a:pt x="106522" y="105843"/>
                    </a:cubicBezTo>
                    <a:cubicBezTo>
                      <a:pt x="106037" y="107021"/>
                      <a:pt x="105794" y="107963"/>
                      <a:pt x="105794" y="108435"/>
                    </a:cubicBezTo>
                    <a:cubicBezTo>
                      <a:pt x="105794" y="110319"/>
                      <a:pt x="107250" y="111261"/>
                      <a:pt x="108707" y="111261"/>
                    </a:cubicBezTo>
                    <a:cubicBezTo>
                      <a:pt x="111134" y="111261"/>
                      <a:pt x="111134" y="110555"/>
                      <a:pt x="112348" y="106315"/>
                    </a:cubicBezTo>
                    <a:lnTo>
                      <a:pt x="125699" y="55198"/>
                    </a:lnTo>
                    <a:cubicBezTo>
                      <a:pt x="126427" y="52607"/>
                      <a:pt x="126427" y="52136"/>
                      <a:pt x="126427" y="51429"/>
                    </a:cubicBezTo>
                    <a:cubicBezTo>
                      <a:pt x="126427" y="50958"/>
                      <a:pt x="125942" y="48838"/>
                      <a:pt x="123514" y="48838"/>
                    </a:cubicBezTo>
                    <a:cubicBezTo>
                      <a:pt x="121087" y="48838"/>
                      <a:pt x="120844" y="50016"/>
                      <a:pt x="119873" y="53785"/>
                    </a:cubicBezTo>
                    <a:cubicBezTo>
                      <a:pt x="114775" y="72158"/>
                      <a:pt x="109192" y="76398"/>
                      <a:pt x="88559" y="76398"/>
                    </a:cubicBezTo>
                    <a:lnTo>
                      <a:pt x="66469" y="76398"/>
                    </a:lnTo>
                    <a:lnTo>
                      <a:pt x="82004" y="16566"/>
                    </a:lnTo>
                    <a:cubicBezTo>
                      <a:pt x="84189" y="8322"/>
                      <a:pt x="84432" y="7380"/>
                      <a:pt x="95113" y="7380"/>
                    </a:cubicBezTo>
                    <a:lnTo>
                      <a:pt x="127156" y="7380"/>
                    </a:lnTo>
                    <a:cubicBezTo>
                      <a:pt x="157014" y="7380"/>
                      <a:pt x="162597" y="15153"/>
                      <a:pt x="162597" y="33291"/>
                    </a:cubicBezTo>
                    <a:cubicBezTo>
                      <a:pt x="162597" y="38709"/>
                      <a:pt x="162597" y="39651"/>
                      <a:pt x="161869" y="46011"/>
                    </a:cubicBezTo>
                    <a:cubicBezTo>
                      <a:pt x="161383" y="49074"/>
                      <a:pt x="161383" y="49545"/>
                      <a:pt x="161383" y="50251"/>
                    </a:cubicBezTo>
                    <a:cubicBezTo>
                      <a:pt x="161383" y="51429"/>
                      <a:pt x="162111" y="53078"/>
                      <a:pt x="164296" y="53078"/>
                    </a:cubicBezTo>
                    <a:cubicBezTo>
                      <a:pt x="166966" y="53078"/>
                      <a:pt x="167209" y="51665"/>
                      <a:pt x="167695" y="47189"/>
                    </a:cubicBezTo>
                    <a:lnTo>
                      <a:pt x="172550" y="6437"/>
                    </a:lnTo>
                    <a:cubicBezTo>
                      <a:pt x="173278" y="77"/>
                      <a:pt x="172064" y="77"/>
                      <a:pt x="165995" y="77"/>
                    </a:cubicBezTo>
                    <a:lnTo>
                      <a:pt x="47049" y="77"/>
                    </a:lnTo>
                    <a:cubicBezTo>
                      <a:pt x="42194" y="77"/>
                      <a:pt x="39766" y="77"/>
                      <a:pt x="39766" y="4788"/>
                    </a:cubicBezTo>
                    <a:cubicBezTo>
                      <a:pt x="39766" y="7380"/>
                      <a:pt x="41951" y="7380"/>
                      <a:pt x="46563" y="7380"/>
                    </a:cubicBezTo>
                    <a:cubicBezTo>
                      <a:pt x="55545" y="7380"/>
                      <a:pt x="62342" y="7380"/>
                      <a:pt x="62342" y="11620"/>
                    </a:cubicBezTo>
                    <a:cubicBezTo>
                      <a:pt x="62342" y="12562"/>
                      <a:pt x="62342" y="13033"/>
                      <a:pt x="61128" y="17273"/>
                    </a:cubicBezTo>
                    <a:lnTo>
                      <a:pt x="29085" y="141884"/>
                    </a:lnTo>
                    <a:cubicBezTo>
                      <a:pt x="26658" y="151071"/>
                      <a:pt x="26172" y="152955"/>
                      <a:pt x="6995" y="152955"/>
                    </a:cubicBezTo>
                    <a:cubicBezTo>
                      <a:pt x="2868" y="152955"/>
                      <a:pt x="198" y="152955"/>
                      <a:pt x="198" y="157431"/>
                    </a:cubicBezTo>
                    <a:cubicBezTo>
                      <a:pt x="198" y="160258"/>
                      <a:pt x="3111" y="160258"/>
                      <a:pt x="3839" y="160258"/>
                    </a:cubicBezTo>
                    <a:cubicBezTo>
                      <a:pt x="10879" y="160258"/>
                      <a:pt x="28843" y="159551"/>
                      <a:pt x="35882" y="159551"/>
                    </a:cubicBezTo>
                    <a:cubicBezTo>
                      <a:pt x="43893" y="159551"/>
                      <a:pt x="64041" y="160258"/>
                      <a:pt x="72052" y="160258"/>
                    </a:cubicBezTo>
                    <a:cubicBezTo>
                      <a:pt x="74236" y="160258"/>
                      <a:pt x="77149" y="160258"/>
                      <a:pt x="77149" y="155782"/>
                    </a:cubicBezTo>
                    <a:cubicBezTo>
                      <a:pt x="77149" y="153898"/>
                      <a:pt x="75693" y="153426"/>
                      <a:pt x="75693" y="153191"/>
                    </a:cubicBezTo>
                    <a:cubicBezTo>
                      <a:pt x="74965" y="152955"/>
                      <a:pt x="74479" y="152955"/>
                      <a:pt x="68896" y="152955"/>
                    </a:cubicBezTo>
                    <a:cubicBezTo>
                      <a:pt x="63556" y="152955"/>
                      <a:pt x="62342" y="152955"/>
                      <a:pt x="56273" y="152484"/>
                    </a:cubicBezTo>
                    <a:cubicBezTo>
                      <a:pt x="49233" y="151777"/>
                      <a:pt x="48505" y="150835"/>
                      <a:pt x="48505" y="147773"/>
                    </a:cubicBezTo>
                    <a:cubicBezTo>
                      <a:pt x="48505" y="147302"/>
                      <a:pt x="48505" y="145888"/>
                      <a:pt x="49476" y="142355"/>
                    </a:cubicBezTo>
                    <a:lnTo>
                      <a:pt x="64527" y="83701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8" name="Forme libre 137">
                <a:extLst>
                  <a:ext uri="{FF2B5EF4-FFF2-40B4-BE49-F238E27FC236}">
                    <a16:creationId xmlns:a16="http://schemas.microsoft.com/office/drawing/2014/main" id="{CD63C318-545B-3F51-11BD-4E1FAED27D83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9564776" y="6844792"/>
                <a:ext cx="139677" cy="112620"/>
              </a:xfrm>
              <a:custGeom>
                <a:avLst/>
                <a:gdLst>
                  <a:gd name="connsiteX0" fmla="*/ 20256 w 139677"/>
                  <a:gd name="connsiteY0" fmla="*/ 99838 h 112620"/>
                  <a:gd name="connsiteX1" fmla="*/ 5302 w 139677"/>
                  <a:gd name="connsiteY1" fmla="*/ 106764 h 112620"/>
                  <a:gd name="connsiteX2" fmla="*/ 205 w 139677"/>
                  <a:gd name="connsiteY2" fmla="*/ 110391 h 112620"/>
                  <a:gd name="connsiteX3" fmla="*/ 5302 w 139677"/>
                  <a:gd name="connsiteY3" fmla="*/ 112700 h 112620"/>
                  <a:gd name="connsiteX4" fmla="*/ 65965 w 139677"/>
                  <a:gd name="connsiteY4" fmla="*/ 112700 h 112620"/>
                  <a:gd name="connsiteX5" fmla="*/ 139882 w 139677"/>
                  <a:gd name="connsiteY5" fmla="*/ 43115 h 112620"/>
                  <a:gd name="connsiteX6" fmla="*/ 95022 w 139677"/>
                  <a:gd name="connsiteY6" fmla="*/ 79 h 112620"/>
                  <a:gd name="connsiteX7" fmla="*/ 33170 w 139677"/>
                  <a:gd name="connsiteY7" fmla="*/ 79 h 112620"/>
                  <a:gd name="connsiteX8" fmla="*/ 27732 w 139677"/>
                  <a:gd name="connsiteY8" fmla="*/ 3706 h 112620"/>
                  <a:gd name="connsiteX9" fmla="*/ 33340 w 139677"/>
                  <a:gd name="connsiteY9" fmla="*/ 6015 h 112620"/>
                  <a:gd name="connsiteX10" fmla="*/ 39797 w 139677"/>
                  <a:gd name="connsiteY10" fmla="*/ 6345 h 112620"/>
                  <a:gd name="connsiteX11" fmla="*/ 43535 w 139677"/>
                  <a:gd name="connsiteY11" fmla="*/ 8653 h 112620"/>
                  <a:gd name="connsiteX12" fmla="*/ 42856 w 139677"/>
                  <a:gd name="connsiteY12" fmla="*/ 12281 h 112620"/>
                  <a:gd name="connsiteX13" fmla="*/ 20256 w 139677"/>
                  <a:gd name="connsiteY13" fmla="*/ 99838 h 112620"/>
                  <a:gd name="connsiteX14" fmla="*/ 58319 w 139677"/>
                  <a:gd name="connsiteY14" fmla="*/ 11621 h 112620"/>
                  <a:gd name="connsiteX15" fmla="*/ 66985 w 139677"/>
                  <a:gd name="connsiteY15" fmla="*/ 6015 h 112620"/>
                  <a:gd name="connsiteX16" fmla="*/ 88735 w 139677"/>
                  <a:gd name="connsiteY16" fmla="*/ 6015 h 112620"/>
                  <a:gd name="connsiteX17" fmla="*/ 123739 w 139677"/>
                  <a:gd name="connsiteY17" fmla="*/ 37674 h 112620"/>
                  <a:gd name="connsiteX18" fmla="*/ 105048 w 139677"/>
                  <a:gd name="connsiteY18" fmla="*/ 88790 h 112620"/>
                  <a:gd name="connsiteX19" fmla="*/ 62907 w 139677"/>
                  <a:gd name="connsiteY19" fmla="*/ 106764 h 112620"/>
                  <a:gd name="connsiteX20" fmla="*/ 39797 w 139677"/>
                  <a:gd name="connsiteY20" fmla="*/ 106764 h 112620"/>
                  <a:gd name="connsiteX21" fmla="*/ 34359 w 139677"/>
                  <a:gd name="connsiteY21" fmla="*/ 105115 h 112620"/>
                  <a:gd name="connsiteX22" fmla="*/ 35039 w 139677"/>
                  <a:gd name="connsiteY22" fmla="*/ 101652 h 112620"/>
                  <a:gd name="connsiteX23" fmla="*/ 58319 w 139677"/>
                  <a:gd name="connsiteY23" fmla="*/ 11621 h 1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9677" h="112620">
                    <a:moveTo>
                      <a:pt x="20256" y="99838"/>
                    </a:moveTo>
                    <a:cubicBezTo>
                      <a:pt x="18896" y="105444"/>
                      <a:pt x="18556" y="106764"/>
                      <a:pt x="5302" y="106764"/>
                    </a:cubicBezTo>
                    <a:cubicBezTo>
                      <a:pt x="2244" y="106764"/>
                      <a:pt x="205" y="106764"/>
                      <a:pt x="205" y="110391"/>
                    </a:cubicBezTo>
                    <a:cubicBezTo>
                      <a:pt x="205" y="112700"/>
                      <a:pt x="2244" y="112700"/>
                      <a:pt x="5302" y="112700"/>
                    </a:cubicBezTo>
                    <a:lnTo>
                      <a:pt x="65965" y="112700"/>
                    </a:lnTo>
                    <a:cubicBezTo>
                      <a:pt x="103688" y="112700"/>
                      <a:pt x="139882" y="79062"/>
                      <a:pt x="139882" y="43115"/>
                    </a:cubicBezTo>
                    <a:cubicBezTo>
                      <a:pt x="139882" y="19041"/>
                      <a:pt x="122720" y="79"/>
                      <a:pt x="95022" y="79"/>
                    </a:cubicBezTo>
                    <a:lnTo>
                      <a:pt x="33170" y="79"/>
                    </a:lnTo>
                    <a:cubicBezTo>
                      <a:pt x="29771" y="79"/>
                      <a:pt x="27732" y="79"/>
                      <a:pt x="27732" y="3706"/>
                    </a:cubicBezTo>
                    <a:cubicBezTo>
                      <a:pt x="27732" y="6015"/>
                      <a:pt x="29601" y="6015"/>
                      <a:pt x="33340" y="6015"/>
                    </a:cubicBezTo>
                    <a:cubicBezTo>
                      <a:pt x="36059" y="6015"/>
                      <a:pt x="36738" y="6015"/>
                      <a:pt x="39797" y="6345"/>
                    </a:cubicBezTo>
                    <a:cubicBezTo>
                      <a:pt x="43195" y="6674"/>
                      <a:pt x="43535" y="7004"/>
                      <a:pt x="43535" y="8653"/>
                    </a:cubicBezTo>
                    <a:cubicBezTo>
                      <a:pt x="43535" y="8983"/>
                      <a:pt x="43535" y="9807"/>
                      <a:pt x="42856" y="12281"/>
                    </a:cubicBezTo>
                    <a:lnTo>
                      <a:pt x="20256" y="99838"/>
                    </a:lnTo>
                    <a:close/>
                    <a:moveTo>
                      <a:pt x="58319" y="11621"/>
                    </a:moveTo>
                    <a:cubicBezTo>
                      <a:pt x="59678" y="6510"/>
                      <a:pt x="59848" y="6015"/>
                      <a:pt x="66985" y="6015"/>
                    </a:cubicBezTo>
                    <a:lnTo>
                      <a:pt x="88735" y="6015"/>
                    </a:lnTo>
                    <a:cubicBezTo>
                      <a:pt x="107766" y="6015"/>
                      <a:pt x="123739" y="15249"/>
                      <a:pt x="123739" y="37674"/>
                    </a:cubicBezTo>
                    <a:cubicBezTo>
                      <a:pt x="123739" y="41467"/>
                      <a:pt x="122040" y="69993"/>
                      <a:pt x="105048" y="88790"/>
                    </a:cubicBezTo>
                    <a:cubicBezTo>
                      <a:pt x="98421" y="96211"/>
                      <a:pt x="83807" y="106764"/>
                      <a:pt x="62907" y="106764"/>
                    </a:cubicBezTo>
                    <a:lnTo>
                      <a:pt x="39797" y="106764"/>
                    </a:lnTo>
                    <a:cubicBezTo>
                      <a:pt x="34529" y="106764"/>
                      <a:pt x="34359" y="106599"/>
                      <a:pt x="34359" y="105115"/>
                    </a:cubicBezTo>
                    <a:cubicBezTo>
                      <a:pt x="34359" y="104950"/>
                      <a:pt x="34359" y="104125"/>
                      <a:pt x="35039" y="101652"/>
                    </a:cubicBezTo>
                    <a:lnTo>
                      <a:pt x="58319" y="11621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9" name="Forme libre 138">
                <a:extLst>
                  <a:ext uri="{FF2B5EF4-FFF2-40B4-BE49-F238E27FC236}">
                    <a16:creationId xmlns:a16="http://schemas.microsoft.com/office/drawing/2014/main" id="{88050DC9-0375-515A-3A8A-2E21DDD1D6C3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9809818" y="6835629"/>
                <a:ext cx="161427" cy="55120"/>
              </a:xfrm>
              <a:custGeom>
                <a:avLst/>
                <a:gdLst>
                  <a:gd name="connsiteX0" fmla="*/ 153389 w 161427"/>
                  <a:gd name="connsiteY0" fmla="*/ 9500 h 55120"/>
                  <a:gd name="connsiteX1" fmla="*/ 161642 w 161427"/>
                  <a:gd name="connsiteY1" fmla="*/ 4789 h 55120"/>
                  <a:gd name="connsiteX2" fmla="*/ 153632 w 161427"/>
                  <a:gd name="connsiteY2" fmla="*/ 77 h 55120"/>
                  <a:gd name="connsiteX3" fmla="*/ 8225 w 161427"/>
                  <a:gd name="connsiteY3" fmla="*/ 77 h 55120"/>
                  <a:gd name="connsiteX4" fmla="*/ 215 w 161427"/>
                  <a:gd name="connsiteY4" fmla="*/ 4789 h 55120"/>
                  <a:gd name="connsiteX5" fmla="*/ 8468 w 161427"/>
                  <a:gd name="connsiteY5" fmla="*/ 9500 h 55120"/>
                  <a:gd name="connsiteX6" fmla="*/ 153389 w 161427"/>
                  <a:gd name="connsiteY6" fmla="*/ 9500 h 55120"/>
                  <a:gd name="connsiteX7" fmla="*/ 153632 w 161427"/>
                  <a:gd name="connsiteY7" fmla="*/ 55198 h 55120"/>
                  <a:gd name="connsiteX8" fmla="*/ 161642 w 161427"/>
                  <a:gd name="connsiteY8" fmla="*/ 50487 h 55120"/>
                  <a:gd name="connsiteX9" fmla="*/ 153389 w 161427"/>
                  <a:gd name="connsiteY9" fmla="*/ 45776 h 55120"/>
                  <a:gd name="connsiteX10" fmla="*/ 8468 w 161427"/>
                  <a:gd name="connsiteY10" fmla="*/ 45776 h 55120"/>
                  <a:gd name="connsiteX11" fmla="*/ 215 w 161427"/>
                  <a:gd name="connsiteY11" fmla="*/ 50487 h 55120"/>
                  <a:gd name="connsiteX12" fmla="*/ 8225 w 161427"/>
                  <a:gd name="connsiteY12" fmla="*/ 55198 h 55120"/>
                  <a:gd name="connsiteX13" fmla="*/ 153632 w 161427"/>
                  <a:gd name="connsiteY13" fmla="*/ 55198 h 55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1427" h="55120">
                    <a:moveTo>
                      <a:pt x="153389" y="9500"/>
                    </a:moveTo>
                    <a:cubicBezTo>
                      <a:pt x="157030" y="9500"/>
                      <a:pt x="161642" y="9500"/>
                      <a:pt x="161642" y="4789"/>
                    </a:cubicBezTo>
                    <a:cubicBezTo>
                      <a:pt x="161642" y="77"/>
                      <a:pt x="157030" y="77"/>
                      <a:pt x="153632" y="77"/>
                    </a:cubicBezTo>
                    <a:lnTo>
                      <a:pt x="8225" y="77"/>
                    </a:lnTo>
                    <a:cubicBezTo>
                      <a:pt x="4827" y="77"/>
                      <a:pt x="215" y="77"/>
                      <a:pt x="215" y="4789"/>
                    </a:cubicBezTo>
                    <a:cubicBezTo>
                      <a:pt x="215" y="9500"/>
                      <a:pt x="4827" y="9500"/>
                      <a:pt x="8468" y="9500"/>
                    </a:cubicBezTo>
                    <a:lnTo>
                      <a:pt x="153389" y="9500"/>
                    </a:lnTo>
                    <a:close/>
                    <a:moveTo>
                      <a:pt x="153632" y="55198"/>
                    </a:moveTo>
                    <a:cubicBezTo>
                      <a:pt x="157030" y="55198"/>
                      <a:pt x="161642" y="55198"/>
                      <a:pt x="161642" y="50487"/>
                    </a:cubicBezTo>
                    <a:cubicBezTo>
                      <a:pt x="161642" y="45776"/>
                      <a:pt x="157030" y="45776"/>
                      <a:pt x="153389" y="45776"/>
                    </a:cubicBezTo>
                    <a:lnTo>
                      <a:pt x="8468" y="45776"/>
                    </a:lnTo>
                    <a:cubicBezTo>
                      <a:pt x="4827" y="45776"/>
                      <a:pt x="215" y="45776"/>
                      <a:pt x="215" y="50487"/>
                    </a:cubicBezTo>
                    <a:cubicBezTo>
                      <a:pt x="215" y="55198"/>
                      <a:pt x="4827" y="55198"/>
                      <a:pt x="8225" y="55198"/>
                    </a:cubicBezTo>
                    <a:lnTo>
                      <a:pt x="153632" y="55198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0" name="Forme libre 139">
                <a:extLst>
                  <a:ext uri="{FF2B5EF4-FFF2-40B4-BE49-F238E27FC236}">
                    <a16:creationId xmlns:a16="http://schemas.microsoft.com/office/drawing/2014/main" id="{8F08F395-ACFB-A756-C975-916188DE53AC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10142727" y="6658605"/>
                <a:ext cx="131569" cy="154997"/>
              </a:xfrm>
              <a:custGeom>
                <a:avLst/>
                <a:gdLst>
                  <a:gd name="connsiteX0" fmla="*/ 49021 w 131569"/>
                  <a:gd name="connsiteY0" fmla="*/ 21506 h 154997"/>
                  <a:gd name="connsiteX1" fmla="*/ 52662 w 131569"/>
                  <a:gd name="connsiteY1" fmla="*/ 6431 h 154997"/>
                  <a:gd name="connsiteX2" fmla="*/ 45622 w 131569"/>
                  <a:gd name="connsiteY2" fmla="*/ 71 h 154997"/>
                  <a:gd name="connsiteX3" fmla="*/ 35913 w 131569"/>
                  <a:gd name="connsiteY3" fmla="*/ 8551 h 154997"/>
                  <a:gd name="connsiteX4" fmla="*/ 957 w 131569"/>
                  <a:gd name="connsiteY4" fmla="*/ 144940 h 154997"/>
                  <a:gd name="connsiteX5" fmla="*/ 229 w 131569"/>
                  <a:gd name="connsiteY5" fmla="*/ 148708 h 154997"/>
                  <a:gd name="connsiteX6" fmla="*/ 7025 w 131569"/>
                  <a:gd name="connsiteY6" fmla="*/ 155069 h 154997"/>
                  <a:gd name="connsiteX7" fmla="*/ 15522 w 131569"/>
                  <a:gd name="connsiteY7" fmla="*/ 150122 h 154997"/>
                  <a:gd name="connsiteX8" fmla="*/ 28873 w 131569"/>
                  <a:gd name="connsiteY8" fmla="*/ 99477 h 154997"/>
                  <a:gd name="connsiteX9" fmla="*/ 52419 w 131569"/>
                  <a:gd name="connsiteY9" fmla="*/ 106779 h 154997"/>
                  <a:gd name="connsiteX10" fmla="*/ 84705 w 131569"/>
                  <a:gd name="connsiteY10" fmla="*/ 89583 h 154997"/>
                  <a:gd name="connsiteX11" fmla="*/ 106552 w 131569"/>
                  <a:gd name="connsiteY11" fmla="*/ 106779 h 154997"/>
                  <a:gd name="connsiteX12" fmla="*/ 124516 w 131569"/>
                  <a:gd name="connsiteY12" fmla="*/ 93823 h 154997"/>
                  <a:gd name="connsiteX13" fmla="*/ 131798 w 131569"/>
                  <a:gd name="connsiteY13" fmla="*/ 70503 h 154997"/>
                  <a:gd name="connsiteX14" fmla="*/ 128885 w 131569"/>
                  <a:gd name="connsiteY14" fmla="*/ 68147 h 154997"/>
                  <a:gd name="connsiteX15" fmla="*/ 125487 w 131569"/>
                  <a:gd name="connsiteY15" fmla="*/ 72387 h 154997"/>
                  <a:gd name="connsiteX16" fmla="*/ 107038 w 131569"/>
                  <a:gd name="connsiteY16" fmla="*/ 101597 h 154997"/>
                  <a:gd name="connsiteX17" fmla="*/ 99755 w 131569"/>
                  <a:gd name="connsiteY17" fmla="*/ 90761 h 154997"/>
                  <a:gd name="connsiteX18" fmla="*/ 104610 w 131569"/>
                  <a:gd name="connsiteY18" fmla="*/ 66263 h 154997"/>
                  <a:gd name="connsiteX19" fmla="*/ 111407 w 131569"/>
                  <a:gd name="connsiteY19" fmla="*/ 40822 h 154997"/>
                  <a:gd name="connsiteX20" fmla="*/ 115534 w 131569"/>
                  <a:gd name="connsiteY20" fmla="*/ 24804 h 154997"/>
                  <a:gd name="connsiteX21" fmla="*/ 119175 w 131569"/>
                  <a:gd name="connsiteY21" fmla="*/ 9022 h 154997"/>
                  <a:gd name="connsiteX22" fmla="*/ 112136 w 131569"/>
                  <a:gd name="connsiteY22" fmla="*/ 2662 h 154997"/>
                  <a:gd name="connsiteX23" fmla="*/ 102668 w 131569"/>
                  <a:gd name="connsiteY23" fmla="*/ 10906 h 154997"/>
                  <a:gd name="connsiteX24" fmla="*/ 91259 w 131569"/>
                  <a:gd name="connsiteY24" fmla="*/ 54956 h 154997"/>
                  <a:gd name="connsiteX25" fmla="*/ 84948 w 131569"/>
                  <a:gd name="connsiteY25" fmla="*/ 78983 h 154997"/>
                  <a:gd name="connsiteX26" fmla="*/ 53390 w 131569"/>
                  <a:gd name="connsiteY26" fmla="*/ 101597 h 154997"/>
                  <a:gd name="connsiteX27" fmla="*/ 35427 w 131569"/>
                  <a:gd name="connsiteY27" fmla="*/ 81103 h 154997"/>
                  <a:gd name="connsiteX28" fmla="*/ 38826 w 131569"/>
                  <a:gd name="connsiteY28" fmla="*/ 61080 h 154997"/>
                  <a:gd name="connsiteX29" fmla="*/ 49021 w 131569"/>
                  <a:gd name="connsiteY29" fmla="*/ 21506 h 154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1569" h="154997">
                    <a:moveTo>
                      <a:pt x="49021" y="21506"/>
                    </a:moveTo>
                    <a:cubicBezTo>
                      <a:pt x="50235" y="16560"/>
                      <a:pt x="52662" y="7608"/>
                      <a:pt x="52662" y="6431"/>
                    </a:cubicBezTo>
                    <a:cubicBezTo>
                      <a:pt x="52662" y="2426"/>
                      <a:pt x="49749" y="71"/>
                      <a:pt x="45622" y="71"/>
                    </a:cubicBezTo>
                    <a:cubicBezTo>
                      <a:pt x="44894" y="71"/>
                      <a:pt x="38097" y="306"/>
                      <a:pt x="35913" y="8551"/>
                    </a:cubicBezTo>
                    <a:lnTo>
                      <a:pt x="957" y="144940"/>
                    </a:lnTo>
                    <a:cubicBezTo>
                      <a:pt x="229" y="147766"/>
                      <a:pt x="229" y="148237"/>
                      <a:pt x="229" y="148708"/>
                    </a:cubicBezTo>
                    <a:cubicBezTo>
                      <a:pt x="229" y="152242"/>
                      <a:pt x="2899" y="155069"/>
                      <a:pt x="7025" y="155069"/>
                    </a:cubicBezTo>
                    <a:cubicBezTo>
                      <a:pt x="12123" y="155069"/>
                      <a:pt x="15036" y="150829"/>
                      <a:pt x="15522" y="150122"/>
                    </a:cubicBezTo>
                    <a:cubicBezTo>
                      <a:pt x="16493" y="148002"/>
                      <a:pt x="19648" y="135753"/>
                      <a:pt x="28873" y="99477"/>
                    </a:cubicBezTo>
                    <a:cubicBezTo>
                      <a:pt x="36641" y="105837"/>
                      <a:pt x="47564" y="106779"/>
                      <a:pt x="52419" y="106779"/>
                    </a:cubicBezTo>
                    <a:cubicBezTo>
                      <a:pt x="69412" y="106779"/>
                      <a:pt x="78879" y="96179"/>
                      <a:pt x="84705" y="89583"/>
                    </a:cubicBezTo>
                    <a:cubicBezTo>
                      <a:pt x="86890" y="100183"/>
                      <a:pt x="95871" y="106779"/>
                      <a:pt x="106552" y="106779"/>
                    </a:cubicBezTo>
                    <a:cubicBezTo>
                      <a:pt x="115049" y="106779"/>
                      <a:pt x="120632" y="101361"/>
                      <a:pt x="124516" y="93823"/>
                    </a:cubicBezTo>
                    <a:cubicBezTo>
                      <a:pt x="128642" y="85343"/>
                      <a:pt x="131798" y="70974"/>
                      <a:pt x="131798" y="70503"/>
                    </a:cubicBezTo>
                    <a:cubicBezTo>
                      <a:pt x="131798" y="68147"/>
                      <a:pt x="129613" y="68147"/>
                      <a:pt x="128885" y="68147"/>
                    </a:cubicBezTo>
                    <a:cubicBezTo>
                      <a:pt x="126458" y="68147"/>
                      <a:pt x="126215" y="69089"/>
                      <a:pt x="125487" y="72387"/>
                    </a:cubicBezTo>
                    <a:cubicBezTo>
                      <a:pt x="121360" y="87699"/>
                      <a:pt x="116991" y="101597"/>
                      <a:pt x="107038" y="101597"/>
                    </a:cubicBezTo>
                    <a:cubicBezTo>
                      <a:pt x="100484" y="101597"/>
                      <a:pt x="99755" y="95472"/>
                      <a:pt x="99755" y="90761"/>
                    </a:cubicBezTo>
                    <a:cubicBezTo>
                      <a:pt x="99755" y="85579"/>
                      <a:pt x="102668" y="74507"/>
                      <a:pt x="104610" y="66263"/>
                    </a:cubicBezTo>
                    <a:lnTo>
                      <a:pt x="111407" y="40822"/>
                    </a:lnTo>
                    <a:cubicBezTo>
                      <a:pt x="112136" y="37289"/>
                      <a:pt x="114563" y="28338"/>
                      <a:pt x="115534" y="24804"/>
                    </a:cubicBezTo>
                    <a:cubicBezTo>
                      <a:pt x="116748" y="19386"/>
                      <a:pt x="119175" y="10435"/>
                      <a:pt x="119175" y="9022"/>
                    </a:cubicBezTo>
                    <a:cubicBezTo>
                      <a:pt x="119175" y="4782"/>
                      <a:pt x="115777" y="2662"/>
                      <a:pt x="112136" y="2662"/>
                    </a:cubicBezTo>
                    <a:cubicBezTo>
                      <a:pt x="110922" y="2662"/>
                      <a:pt x="104610" y="2897"/>
                      <a:pt x="102668" y="10906"/>
                    </a:cubicBezTo>
                    <a:lnTo>
                      <a:pt x="91259" y="54956"/>
                    </a:lnTo>
                    <a:cubicBezTo>
                      <a:pt x="88346" y="66734"/>
                      <a:pt x="85676" y="76627"/>
                      <a:pt x="84948" y="78983"/>
                    </a:cubicBezTo>
                    <a:cubicBezTo>
                      <a:pt x="84705" y="80161"/>
                      <a:pt x="73053" y="101597"/>
                      <a:pt x="53390" y="101597"/>
                    </a:cubicBezTo>
                    <a:cubicBezTo>
                      <a:pt x="41253" y="101597"/>
                      <a:pt x="35427" y="93823"/>
                      <a:pt x="35427" y="81103"/>
                    </a:cubicBezTo>
                    <a:cubicBezTo>
                      <a:pt x="35427" y="74272"/>
                      <a:pt x="37126" y="67676"/>
                      <a:pt x="38826" y="61080"/>
                    </a:cubicBezTo>
                    <a:lnTo>
                      <a:pt x="49021" y="21506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1" name="Forme libre 140">
                <a:extLst>
                  <a:ext uri="{FF2B5EF4-FFF2-40B4-BE49-F238E27FC236}">
                    <a16:creationId xmlns:a16="http://schemas.microsoft.com/office/drawing/2014/main" id="{F984D1D5-4542-594D-6A4E-ECEA3A8F10CF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10293437" y="6685434"/>
                <a:ext cx="110790" cy="112620"/>
              </a:xfrm>
              <a:custGeom>
                <a:avLst/>
                <a:gdLst>
                  <a:gd name="connsiteX0" fmla="*/ 58518 w 110790"/>
                  <a:gd name="connsiteY0" fmla="*/ 13593 h 112620"/>
                  <a:gd name="connsiteX1" fmla="*/ 76191 w 110790"/>
                  <a:gd name="connsiteY1" fmla="*/ 6008 h 112620"/>
                  <a:gd name="connsiteX2" fmla="*/ 83157 w 110790"/>
                  <a:gd name="connsiteY2" fmla="*/ 2381 h 112620"/>
                  <a:gd name="connsiteX3" fmla="*/ 80269 w 110790"/>
                  <a:gd name="connsiteY3" fmla="*/ 72 h 112620"/>
                  <a:gd name="connsiteX4" fmla="*/ 67694 w 110790"/>
                  <a:gd name="connsiteY4" fmla="*/ 567 h 112620"/>
                  <a:gd name="connsiteX5" fmla="*/ 54100 w 110790"/>
                  <a:gd name="connsiteY5" fmla="*/ 732 h 112620"/>
                  <a:gd name="connsiteX6" fmla="*/ 42376 w 110790"/>
                  <a:gd name="connsiteY6" fmla="*/ 567 h 112620"/>
                  <a:gd name="connsiteX7" fmla="*/ 31331 w 110790"/>
                  <a:gd name="connsiteY7" fmla="*/ 72 h 112620"/>
                  <a:gd name="connsiteX8" fmla="*/ 27762 w 110790"/>
                  <a:gd name="connsiteY8" fmla="*/ 3700 h 112620"/>
                  <a:gd name="connsiteX9" fmla="*/ 33200 w 110790"/>
                  <a:gd name="connsiteY9" fmla="*/ 6008 h 112620"/>
                  <a:gd name="connsiteX10" fmla="*/ 39657 w 110790"/>
                  <a:gd name="connsiteY10" fmla="*/ 6338 h 112620"/>
                  <a:gd name="connsiteX11" fmla="*/ 43565 w 110790"/>
                  <a:gd name="connsiteY11" fmla="*/ 8646 h 112620"/>
                  <a:gd name="connsiteX12" fmla="*/ 42885 w 110790"/>
                  <a:gd name="connsiteY12" fmla="*/ 12274 h 112620"/>
                  <a:gd name="connsiteX13" fmla="*/ 20286 w 110790"/>
                  <a:gd name="connsiteY13" fmla="*/ 99831 h 112620"/>
                  <a:gd name="connsiteX14" fmla="*/ 5332 w 110790"/>
                  <a:gd name="connsiteY14" fmla="*/ 106757 h 112620"/>
                  <a:gd name="connsiteX15" fmla="*/ 235 w 110790"/>
                  <a:gd name="connsiteY15" fmla="*/ 110220 h 112620"/>
                  <a:gd name="connsiteX16" fmla="*/ 5332 w 110790"/>
                  <a:gd name="connsiteY16" fmla="*/ 112693 h 112620"/>
                  <a:gd name="connsiteX17" fmla="*/ 90804 w 110790"/>
                  <a:gd name="connsiteY17" fmla="*/ 112693 h 112620"/>
                  <a:gd name="connsiteX18" fmla="*/ 96581 w 110790"/>
                  <a:gd name="connsiteY18" fmla="*/ 109395 h 112620"/>
                  <a:gd name="connsiteX19" fmla="*/ 111025 w 110790"/>
                  <a:gd name="connsiteY19" fmla="*/ 71635 h 112620"/>
                  <a:gd name="connsiteX20" fmla="*/ 108136 w 110790"/>
                  <a:gd name="connsiteY20" fmla="*/ 69326 h 112620"/>
                  <a:gd name="connsiteX21" fmla="*/ 104738 w 110790"/>
                  <a:gd name="connsiteY21" fmla="*/ 72789 h 112620"/>
                  <a:gd name="connsiteX22" fmla="*/ 59708 w 110790"/>
                  <a:gd name="connsiteY22" fmla="*/ 106757 h 112620"/>
                  <a:gd name="connsiteX23" fmla="*/ 40506 w 110790"/>
                  <a:gd name="connsiteY23" fmla="*/ 106757 h 112620"/>
                  <a:gd name="connsiteX24" fmla="*/ 35069 w 110790"/>
                  <a:gd name="connsiteY24" fmla="*/ 105108 h 112620"/>
                  <a:gd name="connsiteX25" fmla="*/ 35749 w 110790"/>
                  <a:gd name="connsiteY25" fmla="*/ 101645 h 112620"/>
                  <a:gd name="connsiteX26" fmla="*/ 58518 w 110790"/>
                  <a:gd name="connsiteY26" fmla="*/ 13593 h 1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0790" h="112620">
                    <a:moveTo>
                      <a:pt x="58518" y="13593"/>
                    </a:moveTo>
                    <a:cubicBezTo>
                      <a:pt x="60048" y="7657"/>
                      <a:pt x="60558" y="6008"/>
                      <a:pt x="76191" y="6008"/>
                    </a:cubicBezTo>
                    <a:cubicBezTo>
                      <a:pt x="81458" y="6008"/>
                      <a:pt x="83157" y="6008"/>
                      <a:pt x="83157" y="2381"/>
                    </a:cubicBezTo>
                    <a:cubicBezTo>
                      <a:pt x="83157" y="2216"/>
                      <a:pt x="82987" y="72"/>
                      <a:pt x="80269" y="72"/>
                    </a:cubicBezTo>
                    <a:cubicBezTo>
                      <a:pt x="76360" y="72"/>
                      <a:pt x="71772" y="402"/>
                      <a:pt x="67694" y="567"/>
                    </a:cubicBezTo>
                    <a:cubicBezTo>
                      <a:pt x="63446" y="732"/>
                      <a:pt x="58348" y="732"/>
                      <a:pt x="54100" y="732"/>
                    </a:cubicBezTo>
                    <a:cubicBezTo>
                      <a:pt x="50532" y="732"/>
                      <a:pt x="45944" y="567"/>
                      <a:pt x="42376" y="567"/>
                    </a:cubicBezTo>
                    <a:cubicBezTo>
                      <a:pt x="38807" y="567"/>
                      <a:pt x="34729" y="72"/>
                      <a:pt x="31331" y="72"/>
                    </a:cubicBezTo>
                    <a:cubicBezTo>
                      <a:pt x="30311" y="72"/>
                      <a:pt x="27762" y="72"/>
                      <a:pt x="27762" y="3700"/>
                    </a:cubicBezTo>
                    <a:cubicBezTo>
                      <a:pt x="27762" y="6008"/>
                      <a:pt x="29801" y="6008"/>
                      <a:pt x="33200" y="6008"/>
                    </a:cubicBezTo>
                    <a:cubicBezTo>
                      <a:pt x="33370" y="6008"/>
                      <a:pt x="36598" y="6008"/>
                      <a:pt x="39657" y="6338"/>
                    </a:cubicBezTo>
                    <a:cubicBezTo>
                      <a:pt x="43225" y="6668"/>
                      <a:pt x="43565" y="6997"/>
                      <a:pt x="43565" y="8646"/>
                    </a:cubicBezTo>
                    <a:cubicBezTo>
                      <a:pt x="43565" y="8976"/>
                      <a:pt x="43565" y="9801"/>
                      <a:pt x="42885" y="12274"/>
                    </a:cubicBezTo>
                    <a:lnTo>
                      <a:pt x="20286" y="99831"/>
                    </a:lnTo>
                    <a:cubicBezTo>
                      <a:pt x="18756" y="105438"/>
                      <a:pt x="18416" y="106757"/>
                      <a:pt x="5332" y="106757"/>
                    </a:cubicBezTo>
                    <a:cubicBezTo>
                      <a:pt x="2444" y="106757"/>
                      <a:pt x="235" y="106757"/>
                      <a:pt x="235" y="110220"/>
                    </a:cubicBezTo>
                    <a:cubicBezTo>
                      <a:pt x="235" y="112693"/>
                      <a:pt x="2274" y="112693"/>
                      <a:pt x="5332" y="112693"/>
                    </a:cubicBezTo>
                    <a:lnTo>
                      <a:pt x="90804" y="112693"/>
                    </a:lnTo>
                    <a:cubicBezTo>
                      <a:pt x="95052" y="112693"/>
                      <a:pt x="95222" y="112528"/>
                      <a:pt x="96581" y="109395"/>
                    </a:cubicBezTo>
                    <a:cubicBezTo>
                      <a:pt x="98281" y="104943"/>
                      <a:pt x="111025" y="72954"/>
                      <a:pt x="111025" y="71635"/>
                    </a:cubicBezTo>
                    <a:cubicBezTo>
                      <a:pt x="111025" y="71140"/>
                      <a:pt x="110685" y="69326"/>
                      <a:pt x="108136" y="69326"/>
                    </a:cubicBezTo>
                    <a:cubicBezTo>
                      <a:pt x="106097" y="69326"/>
                      <a:pt x="105757" y="70151"/>
                      <a:pt x="104738" y="72789"/>
                    </a:cubicBezTo>
                    <a:cubicBezTo>
                      <a:pt x="98281" y="88454"/>
                      <a:pt x="90804" y="106757"/>
                      <a:pt x="59708" y="106757"/>
                    </a:cubicBezTo>
                    <a:lnTo>
                      <a:pt x="40506" y="106757"/>
                    </a:lnTo>
                    <a:cubicBezTo>
                      <a:pt x="35239" y="106757"/>
                      <a:pt x="35069" y="106592"/>
                      <a:pt x="35069" y="105108"/>
                    </a:cubicBezTo>
                    <a:cubicBezTo>
                      <a:pt x="35069" y="104943"/>
                      <a:pt x="35069" y="104119"/>
                      <a:pt x="35749" y="101645"/>
                    </a:cubicBezTo>
                    <a:lnTo>
                      <a:pt x="58518" y="13593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2" name="Forme libre 141">
                <a:extLst>
                  <a:ext uri="{FF2B5EF4-FFF2-40B4-BE49-F238E27FC236}">
                    <a16:creationId xmlns:a16="http://schemas.microsoft.com/office/drawing/2014/main" id="{242D5267-3D11-2EBD-CF93-21044A375503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10436492" y="6601835"/>
                <a:ext cx="146620" cy="160886"/>
              </a:xfrm>
              <a:custGeom>
                <a:avLst/>
                <a:gdLst>
                  <a:gd name="connsiteX0" fmla="*/ 81561 w 146620"/>
                  <a:gd name="connsiteY0" fmla="*/ 18444 h 160886"/>
                  <a:gd name="connsiteX1" fmla="*/ 107293 w 146620"/>
                  <a:gd name="connsiteY1" fmla="*/ 7373 h 160886"/>
                  <a:gd name="connsiteX2" fmla="*/ 116517 w 146620"/>
                  <a:gd name="connsiteY2" fmla="*/ 2897 h 160886"/>
                  <a:gd name="connsiteX3" fmla="*/ 112633 w 146620"/>
                  <a:gd name="connsiteY3" fmla="*/ 71 h 160886"/>
                  <a:gd name="connsiteX4" fmla="*/ 76706 w 146620"/>
                  <a:gd name="connsiteY4" fmla="*/ 777 h 160886"/>
                  <a:gd name="connsiteX5" fmla="*/ 44421 w 146620"/>
                  <a:gd name="connsiteY5" fmla="*/ 71 h 160886"/>
                  <a:gd name="connsiteX6" fmla="*/ 39808 w 146620"/>
                  <a:gd name="connsiteY6" fmla="*/ 4782 h 160886"/>
                  <a:gd name="connsiteX7" fmla="*/ 46605 w 146620"/>
                  <a:gd name="connsiteY7" fmla="*/ 7373 h 160886"/>
                  <a:gd name="connsiteX8" fmla="*/ 55830 w 146620"/>
                  <a:gd name="connsiteY8" fmla="*/ 7844 h 160886"/>
                  <a:gd name="connsiteX9" fmla="*/ 62384 w 146620"/>
                  <a:gd name="connsiteY9" fmla="*/ 11613 h 160886"/>
                  <a:gd name="connsiteX10" fmla="*/ 61413 w 146620"/>
                  <a:gd name="connsiteY10" fmla="*/ 16089 h 160886"/>
                  <a:gd name="connsiteX11" fmla="*/ 28885 w 146620"/>
                  <a:gd name="connsiteY11" fmla="*/ 142584 h 160886"/>
                  <a:gd name="connsiteX12" fmla="*/ 6795 w 146620"/>
                  <a:gd name="connsiteY12" fmla="*/ 153655 h 160886"/>
                  <a:gd name="connsiteX13" fmla="*/ 240 w 146620"/>
                  <a:gd name="connsiteY13" fmla="*/ 158366 h 160886"/>
                  <a:gd name="connsiteX14" fmla="*/ 6795 w 146620"/>
                  <a:gd name="connsiteY14" fmla="*/ 160958 h 160886"/>
                  <a:gd name="connsiteX15" fmla="*/ 119187 w 146620"/>
                  <a:gd name="connsiteY15" fmla="*/ 160958 h 160886"/>
                  <a:gd name="connsiteX16" fmla="*/ 126712 w 146620"/>
                  <a:gd name="connsiteY16" fmla="*/ 156953 h 160886"/>
                  <a:gd name="connsiteX17" fmla="*/ 145890 w 146620"/>
                  <a:gd name="connsiteY17" fmla="*/ 106072 h 160886"/>
                  <a:gd name="connsiteX18" fmla="*/ 146861 w 146620"/>
                  <a:gd name="connsiteY18" fmla="*/ 102774 h 160886"/>
                  <a:gd name="connsiteX19" fmla="*/ 143948 w 146620"/>
                  <a:gd name="connsiteY19" fmla="*/ 100183 h 160886"/>
                  <a:gd name="connsiteX20" fmla="*/ 139821 w 146620"/>
                  <a:gd name="connsiteY20" fmla="*/ 105130 h 160886"/>
                  <a:gd name="connsiteX21" fmla="*/ 78891 w 146620"/>
                  <a:gd name="connsiteY21" fmla="*/ 153655 h 160886"/>
                  <a:gd name="connsiteX22" fmla="*/ 56073 w 146620"/>
                  <a:gd name="connsiteY22" fmla="*/ 153655 h 160886"/>
                  <a:gd name="connsiteX23" fmla="*/ 50732 w 146620"/>
                  <a:gd name="connsiteY23" fmla="*/ 153420 h 160886"/>
                  <a:gd name="connsiteX24" fmla="*/ 47576 w 146620"/>
                  <a:gd name="connsiteY24" fmla="*/ 151064 h 160886"/>
                  <a:gd name="connsiteX25" fmla="*/ 48790 w 146620"/>
                  <a:gd name="connsiteY25" fmla="*/ 145646 h 160886"/>
                  <a:gd name="connsiteX26" fmla="*/ 81561 w 146620"/>
                  <a:gd name="connsiteY26" fmla="*/ 18444 h 16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6620" h="160886">
                    <a:moveTo>
                      <a:pt x="81561" y="18444"/>
                    </a:moveTo>
                    <a:cubicBezTo>
                      <a:pt x="83746" y="9964"/>
                      <a:pt x="84474" y="7373"/>
                      <a:pt x="107293" y="7373"/>
                    </a:cubicBezTo>
                    <a:cubicBezTo>
                      <a:pt x="114575" y="7373"/>
                      <a:pt x="116517" y="7373"/>
                      <a:pt x="116517" y="2897"/>
                    </a:cubicBezTo>
                    <a:cubicBezTo>
                      <a:pt x="116517" y="71"/>
                      <a:pt x="113847" y="71"/>
                      <a:pt x="112633" y="71"/>
                    </a:cubicBezTo>
                    <a:cubicBezTo>
                      <a:pt x="104622" y="71"/>
                      <a:pt x="84717" y="777"/>
                      <a:pt x="76706" y="777"/>
                    </a:cubicBezTo>
                    <a:cubicBezTo>
                      <a:pt x="69424" y="777"/>
                      <a:pt x="51703" y="71"/>
                      <a:pt x="44421" y="71"/>
                    </a:cubicBezTo>
                    <a:cubicBezTo>
                      <a:pt x="42721" y="71"/>
                      <a:pt x="39808" y="71"/>
                      <a:pt x="39808" y="4782"/>
                    </a:cubicBezTo>
                    <a:cubicBezTo>
                      <a:pt x="39808" y="7373"/>
                      <a:pt x="41993" y="7373"/>
                      <a:pt x="46605" y="7373"/>
                    </a:cubicBezTo>
                    <a:cubicBezTo>
                      <a:pt x="47091" y="7373"/>
                      <a:pt x="51703" y="7373"/>
                      <a:pt x="55830" y="7844"/>
                    </a:cubicBezTo>
                    <a:cubicBezTo>
                      <a:pt x="60199" y="8315"/>
                      <a:pt x="62384" y="8551"/>
                      <a:pt x="62384" y="11613"/>
                    </a:cubicBezTo>
                    <a:cubicBezTo>
                      <a:pt x="62384" y="12555"/>
                      <a:pt x="62141" y="13262"/>
                      <a:pt x="61413" y="16089"/>
                    </a:cubicBezTo>
                    <a:lnTo>
                      <a:pt x="28885" y="142584"/>
                    </a:lnTo>
                    <a:cubicBezTo>
                      <a:pt x="26457" y="151771"/>
                      <a:pt x="25972" y="153655"/>
                      <a:pt x="6795" y="153655"/>
                    </a:cubicBezTo>
                    <a:cubicBezTo>
                      <a:pt x="2668" y="153655"/>
                      <a:pt x="240" y="153655"/>
                      <a:pt x="240" y="158366"/>
                    </a:cubicBezTo>
                    <a:cubicBezTo>
                      <a:pt x="240" y="160958"/>
                      <a:pt x="2425" y="160958"/>
                      <a:pt x="6795" y="160958"/>
                    </a:cubicBezTo>
                    <a:lnTo>
                      <a:pt x="119187" y="160958"/>
                    </a:lnTo>
                    <a:cubicBezTo>
                      <a:pt x="125013" y="160958"/>
                      <a:pt x="125256" y="160958"/>
                      <a:pt x="126712" y="156953"/>
                    </a:cubicBezTo>
                    <a:lnTo>
                      <a:pt x="145890" y="106072"/>
                    </a:lnTo>
                    <a:cubicBezTo>
                      <a:pt x="146861" y="103481"/>
                      <a:pt x="146861" y="103010"/>
                      <a:pt x="146861" y="102774"/>
                    </a:cubicBezTo>
                    <a:cubicBezTo>
                      <a:pt x="146861" y="101832"/>
                      <a:pt x="146132" y="100183"/>
                      <a:pt x="143948" y="100183"/>
                    </a:cubicBezTo>
                    <a:cubicBezTo>
                      <a:pt x="141763" y="100183"/>
                      <a:pt x="141520" y="101361"/>
                      <a:pt x="139821" y="105130"/>
                    </a:cubicBezTo>
                    <a:cubicBezTo>
                      <a:pt x="131567" y="126801"/>
                      <a:pt x="120886" y="153655"/>
                      <a:pt x="78891" y="153655"/>
                    </a:cubicBezTo>
                    <a:lnTo>
                      <a:pt x="56073" y="153655"/>
                    </a:lnTo>
                    <a:cubicBezTo>
                      <a:pt x="52674" y="153655"/>
                      <a:pt x="52189" y="153655"/>
                      <a:pt x="50732" y="153420"/>
                    </a:cubicBezTo>
                    <a:cubicBezTo>
                      <a:pt x="48305" y="153184"/>
                      <a:pt x="47576" y="152949"/>
                      <a:pt x="47576" y="151064"/>
                    </a:cubicBezTo>
                    <a:cubicBezTo>
                      <a:pt x="47576" y="150357"/>
                      <a:pt x="47576" y="149886"/>
                      <a:pt x="48790" y="145646"/>
                    </a:cubicBezTo>
                    <a:lnTo>
                      <a:pt x="81561" y="18444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3" name="Forme libre 142">
                <a:extLst>
                  <a:ext uri="{FF2B5EF4-FFF2-40B4-BE49-F238E27FC236}">
                    <a16:creationId xmlns:a16="http://schemas.microsoft.com/office/drawing/2014/main" id="{3A52E974-E31F-24AE-D1E2-1BEC7F40C49B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10600216" y="6725173"/>
                <a:ext cx="82752" cy="74530"/>
              </a:xfrm>
              <a:custGeom>
                <a:avLst/>
                <a:gdLst>
                  <a:gd name="connsiteX0" fmla="*/ 83000 w 82752"/>
                  <a:gd name="connsiteY0" fmla="*/ 13098 h 74530"/>
                  <a:gd name="connsiteX1" fmla="*/ 74504 w 82752"/>
                  <a:gd name="connsiteY1" fmla="*/ 72 h 74530"/>
                  <a:gd name="connsiteX2" fmla="*/ 65328 w 82752"/>
                  <a:gd name="connsiteY2" fmla="*/ 8811 h 74530"/>
                  <a:gd name="connsiteX3" fmla="*/ 68217 w 82752"/>
                  <a:gd name="connsiteY3" fmla="*/ 13923 h 74530"/>
                  <a:gd name="connsiteX4" fmla="*/ 74504 w 82752"/>
                  <a:gd name="connsiteY4" fmla="*/ 27114 h 74530"/>
                  <a:gd name="connsiteX5" fmla="*/ 43068 w 82752"/>
                  <a:gd name="connsiteY5" fmla="*/ 69986 h 74530"/>
                  <a:gd name="connsiteX6" fmla="*/ 29304 w 82752"/>
                  <a:gd name="connsiteY6" fmla="*/ 55311 h 74530"/>
                  <a:gd name="connsiteX7" fmla="*/ 38650 w 82752"/>
                  <a:gd name="connsiteY7" fmla="*/ 23157 h 74530"/>
                  <a:gd name="connsiteX8" fmla="*/ 41029 w 82752"/>
                  <a:gd name="connsiteY8" fmla="*/ 14418 h 74530"/>
                  <a:gd name="connsiteX9" fmla="*/ 24886 w 82752"/>
                  <a:gd name="connsiteY9" fmla="*/ 237 h 74530"/>
                  <a:gd name="connsiteX10" fmla="*/ 247 w 82752"/>
                  <a:gd name="connsiteY10" fmla="*/ 25465 h 74530"/>
                  <a:gd name="connsiteX11" fmla="*/ 3136 w 82752"/>
                  <a:gd name="connsiteY11" fmla="*/ 27609 h 74530"/>
                  <a:gd name="connsiteX12" fmla="*/ 6195 w 82752"/>
                  <a:gd name="connsiteY12" fmla="*/ 24971 h 74530"/>
                  <a:gd name="connsiteX13" fmla="*/ 24376 w 82752"/>
                  <a:gd name="connsiteY13" fmla="*/ 4854 h 74530"/>
                  <a:gd name="connsiteX14" fmla="*/ 28625 w 82752"/>
                  <a:gd name="connsiteY14" fmla="*/ 10625 h 74530"/>
                  <a:gd name="connsiteX15" fmla="*/ 25566 w 82752"/>
                  <a:gd name="connsiteY15" fmla="*/ 21673 h 74530"/>
                  <a:gd name="connsiteX16" fmla="*/ 16390 w 82752"/>
                  <a:gd name="connsiteY16" fmla="*/ 53002 h 74530"/>
                  <a:gd name="connsiteX17" fmla="*/ 42558 w 82752"/>
                  <a:gd name="connsiteY17" fmla="*/ 74603 h 74530"/>
                  <a:gd name="connsiteX18" fmla="*/ 83000 w 82752"/>
                  <a:gd name="connsiteY18" fmla="*/ 13098 h 7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2752" h="74530">
                    <a:moveTo>
                      <a:pt x="83000" y="13098"/>
                    </a:moveTo>
                    <a:cubicBezTo>
                      <a:pt x="83000" y="237"/>
                      <a:pt x="75014" y="72"/>
                      <a:pt x="74504" y="72"/>
                    </a:cubicBezTo>
                    <a:cubicBezTo>
                      <a:pt x="70086" y="72"/>
                      <a:pt x="65328" y="4524"/>
                      <a:pt x="65328" y="8811"/>
                    </a:cubicBezTo>
                    <a:cubicBezTo>
                      <a:pt x="65328" y="11614"/>
                      <a:pt x="67027" y="12934"/>
                      <a:pt x="68217" y="13923"/>
                    </a:cubicBezTo>
                    <a:cubicBezTo>
                      <a:pt x="71106" y="16231"/>
                      <a:pt x="74504" y="20519"/>
                      <a:pt x="74504" y="27114"/>
                    </a:cubicBezTo>
                    <a:cubicBezTo>
                      <a:pt x="74504" y="34534"/>
                      <a:pt x="63289" y="69986"/>
                      <a:pt x="43068" y="69986"/>
                    </a:cubicBezTo>
                    <a:cubicBezTo>
                      <a:pt x="29304" y="69986"/>
                      <a:pt x="29304" y="58114"/>
                      <a:pt x="29304" y="55311"/>
                    </a:cubicBezTo>
                    <a:cubicBezTo>
                      <a:pt x="29304" y="47726"/>
                      <a:pt x="32363" y="38492"/>
                      <a:pt x="38650" y="23157"/>
                    </a:cubicBezTo>
                    <a:cubicBezTo>
                      <a:pt x="40009" y="19694"/>
                      <a:pt x="41029" y="17221"/>
                      <a:pt x="41029" y="14418"/>
                    </a:cubicBezTo>
                    <a:cubicBezTo>
                      <a:pt x="41029" y="5843"/>
                      <a:pt x="33552" y="237"/>
                      <a:pt x="24886" y="237"/>
                    </a:cubicBezTo>
                    <a:cubicBezTo>
                      <a:pt x="7894" y="237"/>
                      <a:pt x="247" y="22827"/>
                      <a:pt x="247" y="25465"/>
                    </a:cubicBezTo>
                    <a:cubicBezTo>
                      <a:pt x="247" y="27609"/>
                      <a:pt x="2626" y="27609"/>
                      <a:pt x="3136" y="27609"/>
                    </a:cubicBezTo>
                    <a:cubicBezTo>
                      <a:pt x="5515" y="27609"/>
                      <a:pt x="5685" y="26785"/>
                      <a:pt x="6195" y="24971"/>
                    </a:cubicBezTo>
                    <a:cubicBezTo>
                      <a:pt x="10273" y="11450"/>
                      <a:pt x="17579" y="4854"/>
                      <a:pt x="24376" y="4854"/>
                    </a:cubicBezTo>
                    <a:cubicBezTo>
                      <a:pt x="27265" y="4854"/>
                      <a:pt x="28625" y="6668"/>
                      <a:pt x="28625" y="10625"/>
                    </a:cubicBezTo>
                    <a:cubicBezTo>
                      <a:pt x="28625" y="14418"/>
                      <a:pt x="27265" y="17880"/>
                      <a:pt x="25566" y="21673"/>
                    </a:cubicBezTo>
                    <a:cubicBezTo>
                      <a:pt x="18259" y="39976"/>
                      <a:pt x="16390" y="47066"/>
                      <a:pt x="16390" y="53002"/>
                    </a:cubicBezTo>
                    <a:cubicBezTo>
                      <a:pt x="16390" y="69326"/>
                      <a:pt x="29644" y="74603"/>
                      <a:pt x="42558" y="74603"/>
                    </a:cubicBezTo>
                    <a:cubicBezTo>
                      <a:pt x="71106" y="74603"/>
                      <a:pt x="83000" y="26620"/>
                      <a:pt x="83000" y="130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4" name="Forme libre 143">
                <a:extLst>
                  <a:ext uri="{FF2B5EF4-FFF2-40B4-BE49-F238E27FC236}">
                    <a16:creationId xmlns:a16="http://schemas.microsoft.com/office/drawing/2014/main" id="{403A7887-50A3-F042-E507-8B685A064692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10711205" y="6658605"/>
                <a:ext cx="111421" cy="152406"/>
              </a:xfrm>
              <a:custGeom>
                <a:avLst/>
                <a:gdLst>
                  <a:gd name="connsiteX0" fmla="*/ 110945 w 111421"/>
                  <a:gd name="connsiteY0" fmla="*/ 15382 h 152406"/>
                  <a:gd name="connsiteX1" fmla="*/ 111674 w 111421"/>
                  <a:gd name="connsiteY1" fmla="*/ 11142 h 152406"/>
                  <a:gd name="connsiteX2" fmla="*/ 104634 w 111421"/>
                  <a:gd name="connsiteY2" fmla="*/ 4782 h 152406"/>
                  <a:gd name="connsiteX3" fmla="*/ 94681 w 111421"/>
                  <a:gd name="connsiteY3" fmla="*/ 14911 h 152406"/>
                  <a:gd name="connsiteX4" fmla="*/ 72106 w 111421"/>
                  <a:gd name="connsiteY4" fmla="*/ 71 h 152406"/>
                  <a:gd name="connsiteX5" fmla="*/ 14331 w 111421"/>
                  <a:gd name="connsiteY5" fmla="*/ 66969 h 152406"/>
                  <a:gd name="connsiteX6" fmla="*/ 46617 w 111421"/>
                  <a:gd name="connsiteY6" fmla="*/ 104188 h 152406"/>
                  <a:gd name="connsiteX7" fmla="*/ 74776 w 111421"/>
                  <a:gd name="connsiteY7" fmla="*/ 90525 h 152406"/>
                  <a:gd name="connsiteX8" fmla="*/ 75019 w 111421"/>
                  <a:gd name="connsiteY8" fmla="*/ 90761 h 152406"/>
                  <a:gd name="connsiteX9" fmla="*/ 67008 w 111421"/>
                  <a:gd name="connsiteY9" fmla="*/ 121855 h 152406"/>
                  <a:gd name="connsiteX10" fmla="*/ 32052 w 111421"/>
                  <a:gd name="connsiteY10" fmla="*/ 147295 h 152406"/>
                  <a:gd name="connsiteX11" fmla="*/ 12632 w 111421"/>
                  <a:gd name="connsiteY11" fmla="*/ 144940 h 152406"/>
                  <a:gd name="connsiteX12" fmla="*/ 22585 w 111421"/>
                  <a:gd name="connsiteY12" fmla="*/ 132690 h 152406"/>
                  <a:gd name="connsiteX13" fmla="*/ 13360 w 111421"/>
                  <a:gd name="connsiteY13" fmla="*/ 124446 h 152406"/>
                  <a:gd name="connsiteX14" fmla="*/ 252 w 111421"/>
                  <a:gd name="connsiteY14" fmla="*/ 138108 h 152406"/>
                  <a:gd name="connsiteX15" fmla="*/ 32538 w 111421"/>
                  <a:gd name="connsiteY15" fmla="*/ 152477 h 152406"/>
                  <a:gd name="connsiteX16" fmla="*/ 84000 w 111421"/>
                  <a:gd name="connsiteY16" fmla="*/ 119970 h 152406"/>
                  <a:gd name="connsiteX17" fmla="*/ 110945 w 111421"/>
                  <a:gd name="connsiteY17" fmla="*/ 15382 h 152406"/>
                  <a:gd name="connsiteX18" fmla="*/ 79388 w 111421"/>
                  <a:gd name="connsiteY18" fmla="*/ 74036 h 152406"/>
                  <a:gd name="connsiteX19" fmla="*/ 67008 w 111421"/>
                  <a:gd name="connsiteY19" fmla="*/ 90525 h 152406"/>
                  <a:gd name="connsiteX20" fmla="*/ 47345 w 111421"/>
                  <a:gd name="connsiteY20" fmla="*/ 99005 h 152406"/>
                  <a:gd name="connsiteX21" fmla="*/ 31567 w 111421"/>
                  <a:gd name="connsiteY21" fmla="*/ 77334 h 152406"/>
                  <a:gd name="connsiteX22" fmla="*/ 45160 w 111421"/>
                  <a:gd name="connsiteY22" fmla="*/ 26218 h 152406"/>
                  <a:gd name="connsiteX23" fmla="*/ 72348 w 111421"/>
                  <a:gd name="connsiteY23" fmla="*/ 5253 h 152406"/>
                  <a:gd name="connsiteX24" fmla="*/ 91768 w 111421"/>
                  <a:gd name="connsiteY24" fmla="*/ 25511 h 152406"/>
                  <a:gd name="connsiteX25" fmla="*/ 91040 w 111421"/>
                  <a:gd name="connsiteY25" fmla="*/ 29044 h 152406"/>
                  <a:gd name="connsiteX26" fmla="*/ 79388 w 111421"/>
                  <a:gd name="connsiteY26" fmla="*/ 74036 h 15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1421" h="152406">
                    <a:moveTo>
                      <a:pt x="110945" y="15382"/>
                    </a:moveTo>
                    <a:cubicBezTo>
                      <a:pt x="111188" y="13969"/>
                      <a:pt x="111674" y="12791"/>
                      <a:pt x="111674" y="11142"/>
                    </a:cubicBezTo>
                    <a:cubicBezTo>
                      <a:pt x="111674" y="7137"/>
                      <a:pt x="108761" y="4782"/>
                      <a:pt x="104634" y="4782"/>
                    </a:cubicBezTo>
                    <a:cubicBezTo>
                      <a:pt x="102206" y="4782"/>
                      <a:pt x="95652" y="6431"/>
                      <a:pt x="94681" y="14911"/>
                    </a:cubicBezTo>
                    <a:cubicBezTo>
                      <a:pt x="90312" y="6195"/>
                      <a:pt x="81815" y="71"/>
                      <a:pt x="72106" y="71"/>
                    </a:cubicBezTo>
                    <a:cubicBezTo>
                      <a:pt x="44432" y="71"/>
                      <a:pt x="14331" y="33049"/>
                      <a:pt x="14331" y="66969"/>
                    </a:cubicBezTo>
                    <a:cubicBezTo>
                      <a:pt x="14331" y="90290"/>
                      <a:pt x="29139" y="104188"/>
                      <a:pt x="46617" y="104188"/>
                    </a:cubicBezTo>
                    <a:cubicBezTo>
                      <a:pt x="60939" y="104188"/>
                      <a:pt x="72348" y="93116"/>
                      <a:pt x="74776" y="90525"/>
                    </a:cubicBezTo>
                    <a:lnTo>
                      <a:pt x="75019" y="90761"/>
                    </a:lnTo>
                    <a:cubicBezTo>
                      <a:pt x="69921" y="111726"/>
                      <a:pt x="67008" y="121384"/>
                      <a:pt x="67008" y="121855"/>
                    </a:cubicBezTo>
                    <a:cubicBezTo>
                      <a:pt x="66037" y="123975"/>
                      <a:pt x="57783" y="147295"/>
                      <a:pt x="32052" y="147295"/>
                    </a:cubicBezTo>
                    <a:cubicBezTo>
                      <a:pt x="27440" y="147295"/>
                      <a:pt x="19429" y="147060"/>
                      <a:pt x="12632" y="144940"/>
                    </a:cubicBezTo>
                    <a:cubicBezTo>
                      <a:pt x="19915" y="142819"/>
                      <a:pt x="22585" y="136695"/>
                      <a:pt x="22585" y="132690"/>
                    </a:cubicBezTo>
                    <a:cubicBezTo>
                      <a:pt x="22585" y="128921"/>
                      <a:pt x="19915" y="124446"/>
                      <a:pt x="13360" y="124446"/>
                    </a:cubicBezTo>
                    <a:cubicBezTo>
                      <a:pt x="8020" y="124446"/>
                      <a:pt x="252" y="128686"/>
                      <a:pt x="252" y="138108"/>
                    </a:cubicBezTo>
                    <a:cubicBezTo>
                      <a:pt x="252" y="147766"/>
                      <a:pt x="9234" y="152477"/>
                      <a:pt x="32538" y="152477"/>
                    </a:cubicBezTo>
                    <a:cubicBezTo>
                      <a:pt x="62881" y="152477"/>
                      <a:pt x="80359" y="134104"/>
                      <a:pt x="84000" y="119970"/>
                    </a:cubicBezTo>
                    <a:lnTo>
                      <a:pt x="110945" y="15382"/>
                    </a:lnTo>
                    <a:close/>
                    <a:moveTo>
                      <a:pt x="79388" y="74036"/>
                    </a:moveTo>
                    <a:cubicBezTo>
                      <a:pt x="77931" y="80161"/>
                      <a:pt x="72348" y="86050"/>
                      <a:pt x="67008" y="90525"/>
                    </a:cubicBezTo>
                    <a:cubicBezTo>
                      <a:pt x="61910" y="94765"/>
                      <a:pt x="54385" y="99005"/>
                      <a:pt x="47345" y="99005"/>
                    </a:cubicBezTo>
                    <a:cubicBezTo>
                      <a:pt x="35208" y="99005"/>
                      <a:pt x="31567" y="86756"/>
                      <a:pt x="31567" y="77334"/>
                    </a:cubicBezTo>
                    <a:cubicBezTo>
                      <a:pt x="31567" y="66027"/>
                      <a:pt x="38606" y="38231"/>
                      <a:pt x="45160" y="26218"/>
                    </a:cubicBezTo>
                    <a:cubicBezTo>
                      <a:pt x="51715" y="14675"/>
                      <a:pt x="62153" y="5253"/>
                      <a:pt x="72348" y="5253"/>
                    </a:cubicBezTo>
                    <a:cubicBezTo>
                      <a:pt x="88370" y="5253"/>
                      <a:pt x="91768" y="24333"/>
                      <a:pt x="91768" y="25511"/>
                    </a:cubicBezTo>
                    <a:cubicBezTo>
                      <a:pt x="91768" y="26689"/>
                      <a:pt x="91283" y="28102"/>
                      <a:pt x="91040" y="29044"/>
                    </a:cubicBezTo>
                    <a:lnTo>
                      <a:pt x="79388" y="74036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5" name="Forme libre 144">
                <a:extLst>
                  <a:ext uri="{FF2B5EF4-FFF2-40B4-BE49-F238E27FC236}">
                    <a16:creationId xmlns:a16="http://schemas.microsoft.com/office/drawing/2014/main" id="{92FDAAE2-FE0A-E632-BD99-BF5E1524CF71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10841766" y="6601835"/>
                <a:ext cx="185459" cy="160886"/>
              </a:xfrm>
              <a:custGeom>
                <a:avLst/>
                <a:gdLst>
                  <a:gd name="connsiteX0" fmla="*/ 29144 w 185459"/>
                  <a:gd name="connsiteY0" fmla="*/ 142584 h 160886"/>
                  <a:gd name="connsiteX1" fmla="*/ 7054 w 185459"/>
                  <a:gd name="connsiteY1" fmla="*/ 153655 h 160886"/>
                  <a:gd name="connsiteX2" fmla="*/ 257 w 185459"/>
                  <a:gd name="connsiteY2" fmla="*/ 158131 h 160886"/>
                  <a:gd name="connsiteX3" fmla="*/ 7054 w 185459"/>
                  <a:gd name="connsiteY3" fmla="*/ 160958 h 160886"/>
                  <a:gd name="connsiteX4" fmla="*/ 87404 w 185459"/>
                  <a:gd name="connsiteY4" fmla="*/ 160958 h 160886"/>
                  <a:gd name="connsiteX5" fmla="*/ 185717 w 185459"/>
                  <a:gd name="connsiteY5" fmla="*/ 59667 h 160886"/>
                  <a:gd name="connsiteX6" fmla="*/ 128671 w 185459"/>
                  <a:gd name="connsiteY6" fmla="*/ 71 h 160886"/>
                  <a:gd name="connsiteX7" fmla="*/ 47108 w 185459"/>
                  <a:gd name="connsiteY7" fmla="*/ 71 h 160886"/>
                  <a:gd name="connsiteX8" fmla="*/ 39825 w 185459"/>
                  <a:gd name="connsiteY8" fmla="*/ 4546 h 160886"/>
                  <a:gd name="connsiteX9" fmla="*/ 46865 w 185459"/>
                  <a:gd name="connsiteY9" fmla="*/ 7373 h 160886"/>
                  <a:gd name="connsiteX10" fmla="*/ 57303 w 185459"/>
                  <a:gd name="connsiteY10" fmla="*/ 7844 h 160886"/>
                  <a:gd name="connsiteX11" fmla="*/ 62643 w 185459"/>
                  <a:gd name="connsiteY11" fmla="*/ 11613 h 160886"/>
                  <a:gd name="connsiteX12" fmla="*/ 61672 w 185459"/>
                  <a:gd name="connsiteY12" fmla="*/ 16089 h 160886"/>
                  <a:gd name="connsiteX13" fmla="*/ 29144 w 185459"/>
                  <a:gd name="connsiteY13" fmla="*/ 142584 h 160886"/>
                  <a:gd name="connsiteX14" fmla="*/ 81578 w 185459"/>
                  <a:gd name="connsiteY14" fmla="*/ 16324 h 160886"/>
                  <a:gd name="connsiteX15" fmla="*/ 94686 w 185459"/>
                  <a:gd name="connsiteY15" fmla="*/ 7373 h 160886"/>
                  <a:gd name="connsiteX16" fmla="*/ 120660 w 185459"/>
                  <a:gd name="connsiteY16" fmla="*/ 7373 h 160886"/>
                  <a:gd name="connsiteX17" fmla="*/ 164598 w 185459"/>
                  <a:gd name="connsiteY17" fmla="*/ 50951 h 160886"/>
                  <a:gd name="connsiteX18" fmla="*/ 139109 w 185459"/>
                  <a:gd name="connsiteY18" fmla="*/ 127037 h 160886"/>
                  <a:gd name="connsiteX19" fmla="*/ 83034 w 185459"/>
                  <a:gd name="connsiteY19" fmla="*/ 153655 h 160886"/>
                  <a:gd name="connsiteX20" fmla="*/ 55604 w 185459"/>
                  <a:gd name="connsiteY20" fmla="*/ 153655 h 160886"/>
                  <a:gd name="connsiteX21" fmla="*/ 50263 w 185459"/>
                  <a:gd name="connsiteY21" fmla="*/ 153420 h 160886"/>
                  <a:gd name="connsiteX22" fmla="*/ 47108 w 185459"/>
                  <a:gd name="connsiteY22" fmla="*/ 151064 h 160886"/>
                  <a:gd name="connsiteX23" fmla="*/ 48321 w 185459"/>
                  <a:gd name="connsiteY23" fmla="*/ 145646 h 160886"/>
                  <a:gd name="connsiteX24" fmla="*/ 81578 w 185459"/>
                  <a:gd name="connsiteY24" fmla="*/ 16324 h 16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5459" h="160886">
                    <a:moveTo>
                      <a:pt x="29144" y="142584"/>
                    </a:moveTo>
                    <a:cubicBezTo>
                      <a:pt x="26717" y="151771"/>
                      <a:pt x="26231" y="153655"/>
                      <a:pt x="7054" y="153655"/>
                    </a:cubicBezTo>
                    <a:cubicBezTo>
                      <a:pt x="2927" y="153655"/>
                      <a:pt x="257" y="153655"/>
                      <a:pt x="257" y="158131"/>
                    </a:cubicBezTo>
                    <a:cubicBezTo>
                      <a:pt x="257" y="160958"/>
                      <a:pt x="2442" y="160958"/>
                      <a:pt x="7054" y="160958"/>
                    </a:cubicBezTo>
                    <a:lnTo>
                      <a:pt x="87404" y="160958"/>
                    </a:lnTo>
                    <a:cubicBezTo>
                      <a:pt x="137895" y="160958"/>
                      <a:pt x="185717" y="111255"/>
                      <a:pt x="185717" y="59667"/>
                    </a:cubicBezTo>
                    <a:cubicBezTo>
                      <a:pt x="185717" y="26453"/>
                      <a:pt x="165083" y="71"/>
                      <a:pt x="128671" y="71"/>
                    </a:cubicBezTo>
                    <a:lnTo>
                      <a:pt x="47108" y="71"/>
                    </a:lnTo>
                    <a:cubicBezTo>
                      <a:pt x="42495" y="71"/>
                      <a:pt x="39825" y="71"/>
                      <a:pt x="39825" y="4546"/>
                    </a:cubicBezTo>
                    <a:cubicBezTo>
                      <a:pt x="39825" y="7373"/>
                      <a:pt x="42010" y="7373"/>
                      <a:pt x="46865" y="7373"/>
                    </a:cubicBezTo>
                    <a:cubicBezTo>
                      <a:pt x="50021" y="7373"/>
                      <a:pt x="54390" y="7608"/>
                      <a:pt x="57303" y="7844"/>
                    </a:cubicBezTo>
                    <a:cubicBezTo>
                      <a:pt x="61187" y="8315"/>
                      <a:pt x="62643" y="9022"/>
                      <a:pt x="62643" y="11613"/>
                    </a:cubicBezTo>
                    <a:cubicBezTo>
                      <a:pt x="62643" y="12555"/>
                      <a:pt x="62401" y="13262"/>
                      <a:pt x="61672" y="16089"/>
                    </a:cubicBezTo>
                    <a:lnTo>
                      <a:pt x="29144" y="142584"/>
                    </a:lnTo>
                    <a:close/>
                    <a:moveTo>
                      <a:pt x="81578" y="16324"/>
                    </a:moveTo>
                    <a:cubicBezTo>
                      <a:pt x="83763" y="8080"/>
                      <a:pt x="84248" y="7373"/>
                      <a:pt x="94686" y="7373"/>
                    </a:cubicBezTo>
                    <a:lnTo>
                      <a:pt x="120660" y="7373"/>
                    </a:lnTo>
                    <a:cubicBezTo>
                      <a:pt x="144450" y="7373"/>
                      <a:pt x="164598" y="19858"/>
                      <a:pt x="164598" y="50951"/>
                    </a:cubicBezTo>
                    <a:cubicBezTo>
                      <a:pt x="164598" y="62494"/>
                      <a:pt x="159743" y="101125"/>
                      <a:pt x="139109" y="127037"/>
                    </a:cubicBezTo>
                    <a:cubicBezTo>
                      <a:pt x="132069" y="135753"/>
                      <a:pt x="112892" y="153655"/>
                      <a:pt x="83034" y="153655"/>
                    </a:cubicBezTo>
                    <a:lnTo>
                      <a:pt x="55604" y="153655"/>
                    </a:lnTo>
                    <a:cubicBezTo>
                      <a:pt x="52205" y="153655"/>
                      <a:pt x="51720" y="153655"/>
                      <a:pt x="50263" y="153420"/>
                    </a:cubicBezTo>
                    <a:cubicBezTo>
                      <a:pt x="47836" y="153184"/>
                      <a:pt x="47108" y="152949"/>
                      <a:pt x="47108" y="151064"/>
                    </a:cubicBezTo>
                    <a:cubicBezTo>
                      <a:pt x="47108" y="150357"/>
                      <a:pt x="47108" y="149886"/>
                      <a:pt x="48321" y="145646"/>
                    </a:cubicBezTo>
                    <a:lnTo>
                      <a:pt x="81578" y="16324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6" name="Forme libre 145">
                <a:extLst>
                  <a:ext uri="{FF2B5EF4-FFF2-40B4-BE49-F238E27FC236}">
                    <a16:creationId xmlns:a16="http://schemas.microsoft.com/office/drawing/2014/main" id="{829B997E-D739-281C-1A9C-E8F1429F4D5D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10081587" y="6858478"/>
                <a:ext cx="1012044" cy="9421"/>
              </a:xfrm>
              <a:custGeom>
                <a:avLst/>
                <a:gdLst>
                  <a:gd name="connsiteX0" fmla="*/ 0 w 1012044"/>
                  <a:gd name="connsiteY0" fmla="*/ 0 h 9421"/>
                  <a:gd name="connsiteX1" fmla="*/ 1012045 w 1012044"/>
                  <a:gd name="connsiteY1" fmla="*/ 0 h 9421"/>
                  <a:gd name="connsiteX2" fmla="*/ 1012045 w 1012044"/>
                  <a:gd name="connsiteY2" fmla="*/ 9422 h 9421"/>
                  <a:gd name="connsiteX3" fmla="*/ 0 w 1012044"/>
                  <a:gd name="connsiteY3" fmla="*/ 9422 h 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2044" h="9421">
                    <a:moveTo>
                      <a:pt x="0" y="0"/>
                    </a:moveTo>
                    <a:lnTo>
                      <a:pt x="1012045" y="0"/>
                    </a:lnTo>
                    <a:lnTo>
                      <a:pt x="1012045" y="9422"/>
                    </a:lnTo>
                    <a:lnTo>
                      <a:pt x="0" y="9422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7" name="Forme libre 146">
                <a:extLst>
                  <a:ext uri="{FF2B5EF4-FFF2-40B4-BE49-F238E27FC236}">
                    <a16:creationId xmlns:a16="http://schemas.microsoft.com/office/drawing/2014/main" id="{90762AF7-87A4-295C-3F07-87AD0F6015C5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10094453" y="6920183"/>
                <a:ext cx="120160" cy="166540"/>
              </a:xfrm>
              <a:custGeom>
                <a:avLst/>
                <a:gdLst>
                  <a:gd name="connsiteX0" fmla="*/ 74022 w 120160"/>
                  <a:gd name="connsiteY0" fmla="*/ 94779 h 166540"/>
                  <a:gd name="connsiteX1" fmla="*/ 99510 w 120160"/>
                  <a:gd name="connsiteY1" fmla="*/ 160971 h 166540"/>
                  <a:gd name="connsiteX2" fmla="*/ 112376 w 120160"/>
                  <a:gd name="connsiteY2" fmla="*/ 166153 h 166540"/>
                  <a:gd name="connsiteX3" fmla="*/ 117717 w 120160"/>
                  <a:gd name="connsiteY3" fmla="*/ 166153 h 166540"/>
                  <a:gd name="connsiteX4" fmla="*/ 120387 w 120160"/>
                  <a:gd name="connsiteY4" fmla="*/ 163798 h 166540"/>
                  <a:gd name="connsiteX5" fmla="*/ 119173 w 120160"/>
                  <a:gd name="connsiteY5" fmla="*/ 161678 h 166540"/>
                  <a:gd name="connsiteX6" fmla="*/ 113590 w 120160"/>
                  <a:gd name="connsiteY6" fmla="*/ 150842 h 166540"/>
                  <a:gd name="connsiteX7" fmla="*/ 64069 w 120160"/>
                  <a:gd name="connsiteY7" fmla="*/ 16809 h 166540"/>
                  <a:gd name="connsiteX8" fmla="*/ 34454 w 120160"/>
                  <a:gd name="connsiteY8" fmla="*/ 84 h 166540"/>
                  <a:gd name="connsiteX9" fmla="*/ 30084 w 120160"/>
                  <a:gd name="connsiteY9" fmla="*/ 2675 h 166540"/>
                  <a:gd name="connsiteX10" fmla="*/ 32269 w 120160"/>
                  <a:gd name="connsiteY10" fmla="*/ 5031 h 166540"/>
                  <a:gd name="connsiteX11" fmla="*/ 48048 w 120160"/>
                  <a:gd name="connsiteY11" fmla="*/ 23876 h 166540"/>
                  <a:gd name="connsiteX12" fmla="*/ 71594 w 120160"/>
                  <a:gd name="connsiteY12" fmla="*/ 87948 h 166540"/>
                  <a:gd name="connsiteX13" fmla="*/ 4596 w 120160"/>
                  <a:gd name="connsiteY13" fmla="*/ 152491 h 166540"/>
                  <a:gd name="connsiteX14" fmla="*/ 226 w 120160"/>
                  <a:gd name="connsiteY14" fmla="*/ 159793 h 166540"/>
                  <a:gd name="connsiteX15" fmla="*/ 7509 w 120160"/>
                  <a:gd name="connsiteY15" fmla="*/ 166625 h 166540"/>
                  <a:gd name="connsiteX16" fmla="*/ 15519 w 120160"/>
                  <a:gd name="connsiteY16" fmla="*/ 161678 h 166540"/>
                  <a:gd name="connsiteX17" fmla="*/ 74022 w 120160"/>
                  <a:gd name="connsiteY17" fmla="*/ 94779 h 16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0160" h="166540">
                    <a:moveTo>
                      <a:pt x="74022" y="94779"/>
                    </a:moveTo>
                    <a:cubicBezTo>
                      <a:pt x="83975" y="119513"/>
                      <a:pt x="95626" y="155553"/>
                      <a:pt x="99510" y="160971"/>
                    </a:cubicBezTo>
                    <a:cubicBezTo>
                      <a:pt x="103394" y="166153"/>
                      <a:pt x="105822" y="166153"/>
                      <a:pt x="112376" y="166153"/>
                    </a:cubicBezTo>
                    <a:lnTo>
                      <a:pt x="117717" y="166153"/>
                    </a:lnTo>
                    <a:cubicBezTo>
                      <a:pt x="120144" y="165918"/>
                      <a:pt x="120387" y="164505"/>
                      <a:pt x="120387" y="163798"/>
                    </a:cubicBezTo>
                    <a:cubicBezTo>
                      <a:pt x="120387" y="163091"/>
                      <a:pt x="119901" y="162620"/>
                      <a:pt x="119173" y="161678"/>
                    </a:cubicBezTo>
                    <a:cubicBezTo>
                      <a:pt x="116746" y="159087"/>
                      <a:pt x="115289" y="155553"/>
                      <a:pt x="113590" y="150842"/>
                    </a:cubicBezTo>
                    <a:lnTo>
                      <a:pt x="64069" y="16809"/>
                    </a:lnTo>
                    <a:cubicBezTo>
                      <a:pt x="58971" y="3146"/>
                      <a:pt x="45863" y="84"/>
                      <a:pt x="34454" y="84"/>
                    </a:cubicBezTo>
                    <a:cubicBezTo>
                      <a:pt x="33240" y="84"/>
                      <a:pt x="30084" y="84"/>
                      <a:pt x="30084" y="2675"/>
                    </a:cubicBezTo>
                    <a:cubicBezTo>
                      <a:pt x="30084" y="4560"/>
                      <a:pt x="32026" y="5031"/>
                      <a:pt x="32269" y="5031"/>
                    </a:cubicBezTo>
                    <a:cubicBezTo>
                      <a:pt x="40280" y="6444"/>
                      <a:pt x="41979" y="7858"/>
                      <a:pt x="48048" y="23876"/>
                    </a:cubicBezTo>
                    <a:lnTo>
                      <a:pt x="71594" y="87948"/>
                    </a:lnTo>
                    <a:lnTo>
                      <a:pt x="4596" y="152491"/>
                    </a:lnTo>
                    <a:cubicBezTo>
                      <a:pt x="1683" y="155318"/>
                      <a:pt x="226" y="156731"/>
                      <a:pt x="226" y="159793"/>
                    </a:cubicBezTo>
                    <a:cubicBezTo>
                      <a:pt x="226" y="163798"/>
                      <a:pt x="3625" y="166625"/>
                      <a:pt x="7509" y="166625"/>
                    </a:cubicBezTo>
                    <a:cubicBezTo>
                      <a:pt x="11393" y="166625"/>
                      <a:pt x="13577" y="164033"/>
                      <a:pt x="15519" y="161678"/>
                    </a:cubicBezTo>
                    <a:lnTo>
                      <a:pt x="74022" y="94779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8" name="Forme libre 147">
                <a:extLst>
                  <a:ext uri="{FF2B5EF4-FFF2-40B4-BE49-F238E27FC236}">
                    <a16:creationId xmlns:a16="http://schemas.microsoft.com/office/drawing/2014/main" id="{F072BAEA-CBC8-B71A-529E-85957F734603}"/>
                  </a:ext>
                </a:extLst>
              </p:cNvPr>
              <p:cNvSpPr/>
              <p:nvPr>
                <p:custDataLst>
                  <p:tags r:id="rId84"/>
                </p:custDataLst>
              </p:nvPr>
            </p:nvSpPr>
            <p:spPr>
              <a:xfrm>
                <a:off x="10234916" y="7006374"/>
                <a:ext cx="110790" cy="112620"/>
              </a:xfrm>
              <a:custGeom>
                <a:avLst/>
                <a:gdLst>
                  <a:gd name="connsiteX0" fmla="*/ 58516 w 110790"/>
                  <a:gd name="connsiteY0" fmla="*/ 13607 h 112620"/>
                  <a:gd name="connsiteX1" fmla="*/ 76188 w 110790"/>
                  <a:gd name="connsiteY1" fmla="*/ 6022 h 112620"/>
                  <a:gd name="connsiteX2" fmla="*/ 83155 w 110790"/>
                  <a:gd name="connsiteY2" fmla="*/ 2394 h 112620"/>
                  <a:gd name="connsiteX3" fmla="*/ 80266 w 110790"/>
                  <a:gd name="connsiteY3" fmla="*/ 86 h 112620"/>
                  <a:gd name="connsiteX4" fmla="*/ 67692 w 110790"/>
                  <a:gd name="connsiteY4" fmla="*/ 580 h 112620"/>
                  <a:gd name="connsiteX5" fmla="*/ 54098 w 110790"/>
                  <a:gd name="connsiteY5" fmla="*/ 745 h 112620"/>
                  <a:gd name="connsiteX6" fmla="*/ 42373 w 110790"/>
                  <a:gd name="connsiteY6" fmla="*/ 580 h 112620"/>
                  <a:gd name="connsiteX7" fmla="*/ 31328 w 110790"/>
                  <a:gd name="connsiteY7" fmla="*/ 86 h 112620"/>
                  <a:gd name="connsiteX8" fmla="*/ 27760 w 110790"/>
                  <a:gd name="connsiteY8" fmla="*/ 3713 h 112620"/>
                  <a:gd name="connsiteX9" fmla="*/ 33197 w 110790"/>
                  <a:gd name="connsiteY9" fmla="*/ 6022 h 112620"/>
                  <a:gd name="connsiteX10" fmla="*/ 39654 w 110790"/>
                  <a:gd name="connsiteY10" fmla="*/ 6351 h 112620"/>
                  <a:gd name="connsiteX11" fmla="*/ 43563 w 110790"/>
                  <a:gd name="connsiteY11" fmla="*/ 8660 h 112620"/>
                  <a:gd name="connsiteX12" fmla="*/ 42883 w 110790"/>
                  <a:gd name="connsiteY12" fmla="*/ 12288 h 112620"/>
                  <a:gd name="connsiteX13" fmla="*/ 20283 w 110790"/>
                  <a:gd name="connsiteY13" fmla="*/ 99845 h 112620"/>
                  <a:gd name="connsiteX14" fmla="*/ 5330 w 110790"/>
                  <a:gd name="connsiteY14" fmla="*/ 106770 h 112620"/>
                  <a:gd name="connsiteX15" fmla="*/ 232 w 110790"/>
                  <a:gd name="connsiteY15" fmla="*/ 110233 h 112620"/>
                  <a:gd name="connsiteX16" fmla="*/ 5330 w 110790"/>
                  <a:gd name="connsiteY16" fmla="*/ 112707 h 112620"/>
                  <a:gd name="connsiteX17" fmla="*/ 90802 w 110790"/>
                  <a:gd name="connsiteY17" fmla="*/ 112707 h 112620"/>
                  <a:gd name="connsiteX18" fmla="*/ 96579 w 110790"/>
                  <a:gd name="connsiteY18" fmla="*/ 109409 h 112620"/>
                  <a:gd name="connsiteX19" fmla="*/ 111022 w 110790"/>
                  <a:gd name="connsiteY19" fmla="*/ 71649 h 112620"/>
                  <a:gd name="connsiteX20" fmla="*/ 108134 w 110790"/>
                  <a:gd name="connsiteY20" fmla="*/ 69340 h 112620"/>
                  <a:gd name="connsiteX21" fmla="*/ 104735 w 110790"/>
                  <a:gd name="connsiteY21" fmla="*/ 72803 h 112620"/>
                  <a:gd name="connsiteX22" fmla="*/ 59705 w 110790"/>
                  <a:gd name="connsiteY22" fmla="*/ 106770 h 112620"/>
                  <a:gd name="connsiteX23" fmla="*/ 40504 w 110790"/>
                  <a:gd name="connsiteY23" fmla="*/ 106770 h 112620"/>
                  <a:gd name="connsiteX24" fmla="*/ 35067 w 110790"/>
                  <a:gd name="connsiteY24" fmla="*/ 105122 h 112620"/>
                  <a:gd name="connsiteX25" fmla="*/ 35746 w 110790"/>
                  <a:gd name="connsiteY25" fmla="*/ 101659 h 112620"/>
                  <a:gd name="connsiteX26" fmla="*/ 58516 w 110790"/>
                  <a:gd name="connsiteY26" fmla="*/ 13607 h 11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0790" h="112620">
                    <a:moveTo>
                      <a:pt x="58516" y="13607"/>
                    </a:moveTo>
                    <a:cubicBezTo>
                      <a:pt x="60045" y="7671"/>
                      <a:pt x="60555" y="6022"/>
                      <a:pt x="76188" y="6022"/>
                    </a:cubicBezTo>
                    <a:cubicBezTo>
                      <a:pt x="81456" y="6022"/>
                      <a:pt x="83155" y="6022"/>
                      <a:pt x="83155" y="2394"/>
                    </a:cubicBezTo>
                    <a:cubicBezTo>
                      <a:pt x="83155" y="2229"/>
                      <a:pt x="82985" y="86"/>
                      <a:pt x="80266" y="86"/>
                    </a:cubicBezTo>
                    <a:cubicBezTo>
                      <a:pt x="76358" y="86"/>
                      <a:pt x="71770" y="415"/>
                      <a:pt x="67692" y="580"/>
                    </a:cubicBezTo>
                    <a:cubicBezTo>
                      <a:pt x="63444" y="745"/>
                      <a:pt x="58346" y="745"/>
                      <a:pt x="54098" y="745"/>
                    </a:cubicBezTo>
                    <a:cubicBezTo>
                      <a:pt x="50530" y="745"/>
                      <a:pt x="45942" y="580"/>
                      <a:pt x="42373" y="580"/>
                    </a:cubicBezTo>
                    <a:cubicBezTo>
                      <a:pt x="38805" y="580"/>
                      <a:pt x="34727" y="86"/>
                      <a:pt x="31328" y="86"/>
                    </a:cubicBezTo>
                    <a:cubicBezTo>
                      <a:pt x="30309" y="86"/>
                      <a:pt x="27760" y="86"/>
                      <a:pt x="27760" y="3713"/>
                    </a:cubicBezTo>
                    <a:cubicBezTo>
                      <a:pt x="27760" y="6022"/>
                      <a:pt x="29799" y="6022"/>
                      <a:pt x="33197" y="6022"/>
                    </a:cubicBezTo>
                    <a:cubicBezTo>
                      <a:pt x="33367" y="6022"/>
                      <a:pt x="36596" y="6022"/>
                      <a:pt x="39654" y="6351"/>
                    </a:cubicBezTo>
                    <a:cubicBezTo>
                      <a:pt x="43223" y="6681"/>
                      <a:pt x="43563" y="7011"/>
                      <a:pt x="43563" y="8660"/>
                    </a:cubicBezTo>
                    <a:cubicBezTo>
                      <a:pt x="43563" y="8990"/>
                      <a:pt x="43563" y="9814"/>
                      <a:pt x="42883" y="12288"/>
                    </a:cubicBezTo>
                    <a:lnTo>
                      <a:pt x="20283" y="99845"/>
                    </a:lnTo>
                    <a:cubicBezTo>
                      <a:pt x="18754" y="105451"/>
                      <a:pt x="18414" y="106770"/>
                      <a:pt x="5330" y="106770"/>
                    </a:cubicBezTo>
                    <a:cubicBezTo>
                      <a:pt x="2441" y="106770"/>
                      <a:pt x="232" y="106770"/>
                      <a:pt x="232" y="110233"/>
                    </a:cubicBezTo>
                    <a:cubicBezTo>
                      <a:pt x="232" y="112707"/>
                      <a:pt x="2271" y="112707"/>
                      <a:pt x="5330" y="112707"/>
                    </a:cubicBezTo>
                    <a:lnTo>
                      <a:pt x="90802" y="112707"/>
                    </a:lnTo>
                    <a:cubicBezTo>
                      <a:pt x="95050" y="112707"/>
                      <a:pt x="95220" y="112542"/>
                      <a:pt x="96579" y="109409"/>
                    </a:cubicBezTo>
                    <a:cubicBezTo>
                      <a:pt x="98278" y="104957"/>
                      <a:pt x="111022" y="72968"/>
                      <a:pt x="111022" y="71649"/>
                    </a:cubicBezTo>
                    <a:cubicBezTo>
                      <a:pt x="111022" y="71154"/>
                      <a:pt x="110683" y="69340"/>
                      <a:pt x="108134" y="69340"/>
                    </a:cubicBezTo>
                    <a:cubicBezTo>
                      <a:pt x="106095" y="69340"/>
                      <a:pt x="105755" y="70165"/>
                      <a:pt x="104735" y="72803"/>
                    </a:cubicBezTo>
                    <a:cubicBezTo>
                      <a:pt x="98278" y="88467"/>
                      <a:pt x="90802" y="106770"/>
                      <a:pt x="59705" y="106770"/>
                    </a:cubicBezTo>
                    <a:lnTo>
                      <a:pt x="40504" y="106770"/>
                    </a:lnTo>
                    <a:cubicBezTo>
                      <a:pt x="35236" y="106770"/>
                      <a:pt x="35067" y="106606"/>
                      <a:pt x="35067" y="105122"/>
                    </a:cubicBezTo>
                    <a:cubicBezTo>
                      <a:pt x="35067" y="104957"/>
                      <a:pt x="35067" y="104132"/>
                      <a:pt x="35746" y="101659"/>
                    </a:cubicBezTo>
                    <a:lnTo>
                      <a:pt x="58516" y="13607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" name="Forme libre 148">
                <a:extLst>
                  <a:ext uri="{FF2B5EF4-FFF2-40B4-BE49-F238E27FC236}">
                    <a16:creationId xmlns:a16="http://schemas.microsoft.com/office/drawing/2014/main" id="{6427F121-084E-D545-617C-E15E0E49B4A1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>
              <a:xfrm>
                <a:off x="10379913" y="6915001"/>
                <a:ext cx="179148" cy="168660"/>
              </a:xfrm>
              <a:custGeom>
                <a:avLst/>
                <a:gdLst>
                  <a:gd name="connsiteX0" fmla="*/ 96124 w 179148"/>
                  <a:gd name="connsiteY0" fmla="*/ 4324 h 168660"/>
                  <a:gd name="connsiteX1" fmla="*/ 89812 w 179148"/>
                  <a:gd name="connsiteY1" fmla="*/ 84 h 168660"/>
                  <a:gd name="connsiteX2" fmla="*/ 83501 w 179148"/>
                  <a:gd name="connsiteY2" fmla="*/ 4324 h 168660"/>
                  <a:gd name="connsiteX3" fmla="*/ 1452 w 179148"/>
                  <a:gd name="connsiteY3" fmla="*/ 164033 h 168660"/>
                  <a:gd name="connsiteX4" fmla="*/ 238 w 179148"/>
                  <a:gd name="connsiteY4" fmla="*/ 166860 h 168660"/>
                  <a:gd name="connsiteX5" fmla="*/ 5579 w 179148"/>
                  <a:gd name="connsiteY5" fmla="*/ 168745 h 168660"/>
                  <a:gd name="connsiteX6" fmla="*/ 174046 w 179148"/>
                  <a:gd name="connsiteY6" fmla="*/ 168745 h 168660"/>
                  <a:gd name="connsiteX7" fmla="*/ 179386 w 179148"/>
                  <a:gd name="connsiteY7" fmla="*/ 166860 h 168660"/>
                  <a:gd name="connsiteX8" fmla="*/ 178173 w 179148"/>
                  <a:gd name="connsiteY8" fmla="*/ 164033 h 168660"/>
                  <a:gd name="connsiteX9" fmla="*/ 96124 w 179148"/>
                  <a:gd name="connsiteY9" fmla="*/ 4324 h 168660"/>
                  <a:gd name="connsiteX10" fmla="*/ 82044 w 179148"/>
                  <a:gd name="connsiteY10" fmla="*/ 23640 h 168660"/>
                  <a:gd name="connsiteX11" fmla="*/ 147344 w 179148"/>
                  <a:gd name="connsiteY11" fmla="*/ 150842 h 168660"/>
                  <a:gd name="connsiteX12" fmla="*/ 16502 w 179148"/>
                  <a:gd name="connsiteY12" fmla="*/ 150842 h 168660"/>
                  <a:gd name="connsiteX13" fmla="*/ 82044 w 179148"/>
                  <a:gd name="connsiteY13" fmla="*/ 23640 h 16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9148" h="168660">
                    <a:moveTo>
                      <a:pt x="96124" y="4324"/>
                    </a:moveTo>
                    <a:cubicBezTo>
                      <a:pt x="94424" y="1262"/>
                      <a:pt x="93939" y="84"/>
                      <a:pt x="89812" y="84"/>
                    </a:cubicBezTo>
                    <a:cubicBezTo>
                      <a:pt x="85686" y="84"/>
                      <a:pt x="85200" y="1262"/>
                      <a:pt x="83501" y="4324"/>
                    </a:cubicBezTo>
                    <a:lnTo>
                      <a:pt x="1452" y="164033"/>
                    </a:lnTo>
                    <a:cubicBezTo>
                      <a:pt x="238" y="166153"/>
                      <a:pt x="238" y="166625"/>
                      <a:pt x="238" y="166860"/>
                    </a:cubicBezTo>
                    <a:cubicBezTo>
                      <a:pt x="238" y="168745"/>
                      <a:pt x="1695" y="168745"/>
                      <a:pt x="5579" y="168745"/>
                    </a:cubicBezTo>
                    <a:lnTo>
                      <a:pt x="174046" y="168745"/>
                    </a:lnTo>
                    <a:cubicBezTo>
                      <a:pt x="177930" y="168745"/>
                      <a:pt x="179386" y="168745"/>
                      <a:pt x="179386" y="166860"/>
                    </a:cubicBezTo>
                    <a:cubicBezTo>
                      <a:pt x="179386" y="166625"/>
                      <a:pt x="179386" y="166153"/>
                      <a:pt x="178173" y="164033"/>
                    </a:cubicBezTo>
                    <a:lnTo>
                      <a:pt x="96124" y="4324"/>
                    </a:lnTo>
                    <a:close/>
                    <a:moveTo>
                      <a:pt x="82044" y="23640"/>
                    </a:moveTo>
                    <a:lnTo>
                      <a:pt x="147344" y="150842"/>
                    </a:lnTo>
                    <a:lnTo>
                      <a:pt x="16502" y="150842"/>
                    </a:lnTo>
                    <a:lnTo>
                      <a:pt x="82044" y="23640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" name="Forme libre 149">
                <a:extLst>
                  <a:ext uri="{FF2B5EF4-FFF2-40B4-BE49-F238E27FC236}">
                    <a16:creationId xmlns:a16="http://schemas.microsoft.com/office/drawing/2014/main" id="{0B018848-93DB-BFFD-2405-1DC8C690268A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10576621" y="6924188"/>
                <a:ext cx="165068" cy="159473"/>
              </a:xfrm>
              <a:custGeom>
                <a:avLst/>
                <a:gdLst>
                  <a:gd name="connsiteX0" fmla="*/ 98074 w 165068"/>
                  <a:gd name="connsiteY0" fmla="*/ 16573 h 159473"/>
                  <a:gd name="connsiteX1" fmla="*/ 103657 w 165068"/>
                  <a:gd name="connsiteY1" fmla="*/ 7858 h 159473"/>
                  <a:gd name="connsiteX2" fmla="*/ 118950 w 165068"/>
                  <a:gd name="connsiteY2" fmla="*/ 7386 h 159473"/>
                  <a:gd name="connsiteX3" fmla="*/ 154392 w 165068"/>
                  <a:gd name="connsiteY3" fmla="*/ 26702 h 159473"/>
                  <a:gd name="connsiteX4" fmla="*/ 152450 w 165068"/>
                  <a:gd name="connsiteY4" fmla="*/ 45547 h 159473"/>
                  <a:gd name="connsiteX5" fmla="*/ 151721 w 165068"/>
                  <a:gd name="connsiteY5" fmla="*/ 50023 h 159473"/>
                  <a:gd name="connsiteX6" fmla="*/ 154634 w 165068"/>
                  <a:gd name="connsiteY6" fmla="*/ 53085 h 159473"/>
                  <a:gd name="connsiteX7" fmla="*/ 158276 w 165068"/>
                  <a:gd name="connsiteY7" fmla="*/ 47667 h 159473"/>
                  <a:gd name="connsiteX8" fmla="*/ 164830 w 165068"/>
                  <a:gd name="connsiteY8" fmla="*/ 6680 h 159473"/>
                  <a:gd name="connsiteX9" fmla="*/ 165315 w 165068"/>
                  <a:gd name="connsiteY9" fmla="*/ 2675 h 159473"/>
                  <a:gd name="connsiteX10" fmla="*/ 158761 w 165068"/>
                  <a:gd name="connsiteY10" fmla="*/ 84 h 159473"/>
                  <a:gd name="connsiteX11" fmla="*/ 24036 w 165068"/>
                  <a:gd name="connsiteY11" fmla="*/ 84 h 159473"/>
                  <a:gd name="connsiteX12" fmla="*/ 16268 w 165068"/>
                  <a:gd name="connsiteY12" fmla="*/ 4795 h 159473"/>
                  <a:gd name="connsiteX13" fmla="*/ 1703 w 165068"/>
                  <a:gd name="connsiteY13" fmla="*/ 46254 h 159473"/>
                  <a:gd name="connsiteX14" fmla="*/ 246 w 165068"/>
                  <a:gd name="connsiteY14" fmla="*/ 50494 h 159473"/>
                  <a:gd name="connsiteX15" fmla="*/ 3159 w 165068"/>
                  <a:gd name="connsiteY15" fmla="*/ 53085 h 159473"/>
                  <a:gd name="connsiteX16" fmla="*/ 7286 w 165068"/>
                  <a:gd name="connsiteY16" fmla="*/ 48138 h 159473"/>
                  <a:gd name="connsiteX17" fmla="*/ 62633 w 165068"/>
                  <a:gd name="connsiteY17" fmla="*/ 7386 h 159473"/>
                  <a:gd name="connsiteX18" fmla="*/ 72100 w 165068"/>
                  <a:gd name="connsiteY18" fmla="*/ 7386 h 159473"/>
                  <a:gd name="connsiteX19" fmla="*/ 78897 w 165068"/>
                  <a:gd name="connsiteY19" fmla="*/ 10213 h 159473"/>
                  <a:gd name="connsiteX20" fmla="*/ 77926 w 165068"/>
                  <a:gd name="connsiteY20" fmla="*/ 15160 h 159473"/>
                  <a:gd name="connsiteX21" fmla="*/ 45398 w 165068"/>
                  <a:gd name="connsiteY21" fmla="*/ 140949 h 159473"/>
                  <a:gd name="connsiteX22" fmla="*/ 16511 w 165068"/>
                  <a:gd name="connsiteY22" fmla="*/ 152255 h 159473"/>
                  <a:gd name="connsiteX23" fmla="*/ 6315 w 165068"/>
                  <a:gd name="connsiteY23" fmla="*/ 156731 h 159473"/>
                  <a:gd name="connsiteX24" fmla="*/ 10442 w 165068"/>
                  <a:gd name="connsiteY24" fmla="*/ 159558 h 159473"/>
                  <a:gd name="connsiteX25" fmla="*/ 30347 w 165068"/>
                  <a:gd name="connsiteY25" fmla="*/ 159087 h 159473"/>
                  <a:gd name="connsiteX26" fmla="*/ 50981 w 165068"/>
                  <a:gd name="connsiteY26" fmla="*/ 158851 h 159473"/>
                  <a:gd name="connsiteX27" fmla="*/ 71129 w 165068"/>
                  <a:gd name="connsiteY27" fmla="*/ 159087 h 159473"/>
                  <a:gd name="connsiteX28" fmla="*/ 92248 w 165068"/>
                  <a:gd name="connsiteY28" fmla="*/ 159558 h 159473"/>
                  <a:gd name="connsiteX29" fmla="*/ 97589 w 165068"/>
                  <a:gd name="connsiteY29" fmla="*/ 154847 h 159473"/>
                  <a:gd name="connsiteX30" fmla="*/ 89335 w 165068"/>
                  <a:gd name="connsiteY30" fmla="*/ 152255 h 159473"/>
                  <a:gd name="connsiteX31" fmla="*/ 73799 w 165068"/>
                  <a:gd name="connsiteY31" fmla="*/ 151784 h 159473"/>
                  <a:gd name="connsiteX32" fmla="*/ 64817 w 165068"/>
                  <a:gd name="connsiteY32" fmla="*/ 146602 h 159473"/>
                  <a:gd name="connsiteX33" fmla="*/ 65788 w 165068"/>
                  <a:gd name="connsiteY33" fmla="*/ 141655 h 159473"/>
                  <a:gd name="connsiteX34" fmla="*/ 98074 w 165068"/>
                  <a:gd name="connsiteY34" fmla="*/ 16573 h 159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65068" h="159473">
                    <a:moveTo>
                      <a:pt x="98074" y="16573"/>
                    </a:moveTo>
                    <a:cubicBezTo>
                      <a:pt x="99773" y="9978"/>
                      <a:pt x="100744" y="8564"/>
                      <a:pt x="103657" y="7858"/>
                    </a:cubicBezTo>
                    <a:cubicBezTo>
                      <a:pt x="105842" y="7386"/>
                      <a:pt x="113853" y="7386"/>
                      <a:pt x="118950" y="7386"/>
                    </a:cubicBezTo>
                    <a:cubicBezTo>
                      <a:pt x="143468" y="7386"/>
                      <a:pt x="154392" y="8329"/>
                      <a:pt x="154392" y="26702"/>
                    </a:cubicBezTo>
                    <a:cubicBezTo>
                      <a:pt x="154392" y="30236"/>
                      <a:pt x="153421" y="39423"/>
                      <a:pt x="152450" y="45547"/>
                    </a:cubicBezTo>
                    <a:cubicBezTo>
                      <a:pt x="152207" y="46489"/>
                      <a:pt x="151721" y="49316"/>
                      <a:pt x="151721" y="50023"/>
                    </a:cubicBezTo>
                    <a:cubicBezTo>
                      <a:pt x="151721" y="51436"/>
                      <a:pt x="152450" y="53085"/>
                      <a:pt x="154634" y="53085"/>
                    </a:cubicBezTo>
                    <a:cubicBezTo>
                      <a:pt x="157305" y="53085"/>
                      <a:pt x="157790" y="51201"/>
                      <a:pt x="158276" y="47667"/>
                    </a:cubicBezTo>
                    <a:lnTo>
                      <a:pt x="164830" y="6680"/>
                    </a:lnTo>
                    <a:cubicBezTo>
                      <a:pt x="165073" y="5738"/>
                      <a:pt x="165315" y="3382"/>
                      <a:pt x="165315" y="2675"/>
                    </a:cubicBezTo>
                    <a:cubicBezTo>
                      <a:pt x="165315" y="84"/>
                      <a:pt x="162888" y="84"/>
                      <a:pt x="158761" y="84"/>
                    </a:cubicBezTo>
                    <a:lnTo>
                      <a:pt x="24036" y="84"/>
                    </a:lnTo>
                    <a:cubicBezTo>
                      <a:pt x="18210" y="84"/>
                      <a:pt x="17967" y="320"/>
                      <a:pt x="16268" y="4795"/>
                    </a:cubicBezTo>
                    <a:lnTo>
                      <a:pt x="1703" y="46254"/>
                    </a:lnTo>
                    <a:cubicBezTo>
                      <a:pt x="1460" y="46725"/>
                      <a:pt x="246" y="50023"/>
                      <a:pt x="246" y="50494"/>
                    </a:cubicBezTo>
                    <a:cubicBezTo>
                      <a:pt x="246" y="51907"/>
                      <a:pt x="1460" y="53085"/>
                      <a:pt x="3159" y="53085"/>
                    </a:cubicBezTo>
                    <a:cubicBezTo>
                      <a:pt x="5587" y="53085"/>
                      <a:pt x="5830" y="51907"/>
                      <a:pt x="7286" y="48138"/>
                    </a:cubicBezTo>
                    <a:cubicBezTo>
                      <a:pt x="20395" y="11627"/>
                      <a:pt x="26706" y="7386"/>
                      <a:pt x="62633" y="7386"/>
                    </a:cubicBezTo>
                    <a:lnTo>
                      <a:pt x="72100" y="7386"/>
                    </a:lnTo>
                    <a:cubicBezTo>
                      <a:pt x="78897" y="7386"/>
                      <a:pt x="78897" y="8329"/>
                      <a:pt x="78897" y="10213"/>
                    </a:cubicBezTo>
                    <a:cubicBezTo>
                      <a:pt x="78897" y="11627"/>
                      <a:pt x="78169" y="14453"/>
                      <a:pt x="77926" y="15160"/>
                    </a:cubicBezTo>
                    <a:lnTo>
                      <a:pt x="45398" y="140949"/>
                    </a:lnTo>
                    <a:cubicBezTo>
                      <a:pt x="43213" y="149664"/>
                      <a:pt x="42485" y="152255"/>
                      <a:pt x="16511" y="152255"/>
                    </a:cubicBezTo>
                    <a:cubicBezTo>
                      <a:pt x="7772" y="152255"/>
                      <a:pt x="6315" y="152255"/>
                      <a:pt x="6315" y="156731"/>
                    </a:cubicBezTo>
                    <a:cubicBezTo>
                      <a:pt x="6315" y="159558"/>
                      <a:pt x="8985" y="159558"/>
                      <a:pt x="10442" y="159558"/>
                    </a:cubicBezTo>
                    <a:cubicBezTo>
                      <a:pt x="16996" y="159558"/>
                      <a:pt x="23793" y="159087"/>
                      <a:pt x="30347" y="159087"/>
                    </a:cubicBezTo>
                    <a:cubicBezTo>
                      <a:pt x="37144" y="159087"/>
                      <a:pt x="44184" y="158851"/>
                      <a:pt x="50981" y="158851"/>
                    </a:cubicBezTo>
                    <a:cubicBezTo>
                      <a:pt x="57778" y="158851"/>
                      <a:pt x="64575" y="159087"/>
                      <a:pt x="71129" y="159087"/>
                    </a:cubicBezTo>
                    <a:cubicBezTo>
                      <a:pt x="78169" y="159087"/>
                      <a:pt x="85451" y="159558"/>
                      <a:pt x="92248" y="159558"/>
                    </a:cubicBezTo>
                    <a:cubicBezTo>
                      <a:pt x="94676" y="159558"/>
                      <a:pt x="97589" y="159558"/>
                      <a:pt x="97589" y="154847"/>
                    </a:cubicBezTo>
                    <a:cubicBezTo>
                      <a:pt x="97589" y="152255"/>
                      <a:pt x="95647" y="152255"/>
                      <a:pt x="89335" y="152255"/>
                    </a:cubicBezTo>
                    <a:cubicBezTo>
                      <a:pt x="83266" y="152255"/>
                      <a:pt x="80111" y="152255"/>
                      <a:pt x="73799" y="151784"/>
                    </a:cubicBezTo>
                    <a:cubicBezTo>
                      <a:pt x="66759" y="151078"/>
                      <a:pt x="64817" y="150371"/>
                      <a:pt x="64817" y="146602"/>
                    </a:cubicBezTo>
                    <a:cubicBezTo>
                      <a:pt x="64817" y="146366"/>
                      <a:pt x="64817" y="145189"/>
                      <a:pt x="65788" y="141655"/>
                    </a:cubicBezTo>
                    <a:lnTo>
                      <a:pt x="98074" y="16573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1" name="Forme libre 150">
                <a:extLst>
                  <a:ext uri="{FF2B5EF4-FFF2-40B4-BE49-F238E27FC236}">
                    <a16:creationId xmlns:a16="http://schemas.microsoft.com/office/drawing/2014/main" id="{85400D8B-3DC1-D4CC-313E-02F163AC6BEE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>
              <a:xfrm>
                <a:off x="10759961" y="6922774"/>
                <a:ext cx="173079" cy="166069"/>
              </a:xfrm>
              <a:custGeom>
                <a:avLst/>
                <a:gdLst>
                  <a:gd name="connsiteX0" fmla="*/ 139106 w 173079"/>
                  <a:gd name="connsiteY0" fmla="*/ 26938 h 166069"/>
                  <a:gd name="connsiteX1" fmla="*/ 170177 w 173079"/>
                  <a:gd name="connsiteY1" fmla="*/ 7386 h 166069"/>
                  <a:gd name="connsiteX2" fmla="*/ 173333 w 173079"/>
                  <a:gd name="connsiteY2" fmla="*/ 2911 h 166069"/>
                  <a:gd name="connsiteX3" fmla="*/ 170177 w 173079"/>
                  <a:gd name="connsiteY3" fmla="*/ 84 h 166069"/>
                  <a:gd name="connsiteX4" fmla="*/ 150272 w 173079"/>
                  <a:gd name="connsiteY4" fmla="*/ 791 h 166069"/>
                  <a:gd name="connsiteX5" fmla="*/ 126240 w 173079"/>
                  <a:gd name="connsiteY5" fmla="*/ 84 h 166069"/>
                  <a:gd name="connsiteX6" fmla="*/ 121628 w 173079"/>
                  <a:gd name="connsiteY6" fmla="*/ 4560 h 166069"/>
                  <a:gd name="connsiteX7" fmla="*/ 125512 w 173079"/>
                  <a:gd name="connsiteY7" fmla="*/ 7386 h 166069"/>
                  <a:gd name="connsiteX8" fmla="*/ 136678 w 173079"/>
                  <a:gd name="connsiteY8" fmla="*/ 15160 h 166069"/>
                  <a:gd name="connsiteX9" fmla="*/ 133037 w 173079"/>
                  <a:gd name="connsiteY9" fmla="*/ 24111 h 166069"/>
                  <a:gd name="connsiteX10" fmla="*/ 58513 w 173079"/>
                  <a:gd name="connsiteY10" fmla="*/ 139064 h 166069"/>
                  <a:gd name="connsiteX11" fmla="*/ 42006 w 173079"/>
                  <a:gd name="connsiteY11" fmla="*/ 14453 h 166069"/>
                  <a:gd name="connsiteX12" fmla="*/ 58756 w 173079"/>
                  <a:gd name="connsiteY12" fmla="*/ 7386 h 166069"/>
                  <a:gd name="connsiteX13" fmla="*/ 64825 w 173079"/>
                  <a:gd name="connsiteY13" fmla="*/ 2675 h 166069"/>
                  <a:gd name="connsiteX14" fmla="*/ 61426 w 173079"/>
                  <a:gd name="connsiteY14" fmla="*/ 84 h 166069"/>
                  <a:gd name="connsiteX15" fmla="*/ 31325 w 173079"/>
                  <a:gd name="connsiteY15" fmla="*/ 791 h 166069"/>
                  <a:gd name="connsiteX16" fmla="*/ 17974 w 173079"/>
                  <a:gd name="connsiteY16" fmla="*/ 555 h 166069"/>
                  <a:gd name="connsiteX17" fmla="*/ 4866 w 173079"/>
                  <a:gd name="connsiteY17" fmla="*/ 84 h 166069"/>
                  <a:gd name="connsiteX18" fmla="*/ 254 w 173079"/>
                  <a:gd name="connsiteY18" fmla="*/ 4560 h 166069"/>
                  <a:gd name="connsiteX19" fmla="*/ 6322 w 173079"/>
                  <a:gd name="connsiteY19" fmla="*/ 7386 h 166069"/>
                  <a:gd name="connsiteX20" fmla="*/ 20887 w 173079"/>
                  <a:gd name="connsiteY20" fmla="*/ 15395 h 166069"/>
                  <a:gd name="connsiteX21" fmla="*/ 40064 w 173079"/>
                  <a:gd name="connsiteY21" fmla="*/ 160736 h 166069"/>
                  <a:gd name="connsiteX22" fmla="*/ 44919 w 173079"/>
                  <a:gd name="connsiteY22" fmla="*/ 166153 h 166069"/>
                  <a:gd name="connsiteX23" fmla="*/ 51716 w 173079"/>
                  <a:gd name="connsiteY23" fmla="*/ 161913 h 166069"/>
                  <a:gd name="connsiteX24" fmla="*/ 139106 w 173079"/>
                  <a:gd name="connsiteY24" fmla="*/ 26938 h 16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3079" h="166069">
                    <a:moveTo>
                      <a:pt x="139106" y="26938"/>
                    </a:moveTo>
                    <a:cubicBezTo>
                      <a:pt x="151000" y="8564"/>
                      <a:pt x="161196" y="7858"/>
                      <a:pt x="170177" y="7386"/>
                    </a:cubicBezTo>
                    <a:cubicBezTo>
                      <a:pt x="173090" y="7151"/>
                      <a:pt x="173333" y="3146"/>
                      <a:pt x="173333" y="2911"/>
                    </a:cubicBezTo>
                    <a:cubicBezTo>
                      <a:pt x="173333" y="1026"/>
                      <a:pt x="172119" y="84"/>
                      <a:pt x="170177" y="84"/>
                    </a:cubicBezTo>
                    <a:cubicBezTo>
                      <a:pt x="163866" y="84"/>
                      <a:pt x="156826" y="791"/>
                      <a:pt x="150272" y="791"/>
                    </a:cubicBezTo>
                    <a:cubicBezTo>
                      <a:pt x="142261" y="791"/>
                      <a:pt x="134008" y="84"/>
                      <a:pt x="126240" y="84"/>
                    </a:cubicBezTo>
                    <a:cubicBezTo>
                      <a:pt x="124784" y="84"/>
                      <a:pt x="121628" y="84"/>
                      <a:pt x="121628" y="4560"/>
                    </a:cubicBezTo>
                    <a:cubicBezTo>
                      <a:pt x="121628" y="7151"/>
                      <a:pt x="123813" y="7386"/>
                      <a:pt x="125512" y="7386"/>
                    </a:cubicBezTo>
                    <a:cubicBezTo>
                      <a:pt x="132066" y="7858"/>
                      <a:pt x="136678" y="10213"/>
                      <a:pt x="136678" y="15160"/>
                    </a:cubicBezTo>
                    <a:cubicBezTo>
                      <a:pt x="136678" y="18693"/>
                      <a:pt x="133037" y="23876"/>
                      <a:pt x="133037" y="24111"/>
                    </a:cubicBezTo>
                    <a:lnTo>
                      <a:pt x="58513" y="139064"/>
                    </a:lnTo>
                    <a:lnTo>
                      <a:pt x="42006" y="14453"/>
                    </a:lnTo>
                    <a:cubicBezTo>
                      <a:pt x="42006" y="10449"/>
                      <a:pt x="47590" y="7386"/>
                      <a:pt x="58756" y="7386"/>
                    </a:cubicBezTo>
                    <a:cubicBezTo>
                      <a:pt x="62154" y="7386"/>
                      <a:pt x="64825" y="7386"/>
                      <a:pt x="64825" y="2675"/>
                    </a:cubicBezTo>
                    <a:cubicBezTo>
                      <a:pt x="64825" y="555"/>
                      <a:pt x="62883" y="84"/>
                      <a:pt x="61426" y="84"/>
                    </a:cubicBezTo>
                    <a:cubicBezTo>
                      <a:pt x="51716" y="84"/>
                      <a:pt x="41278" y="791"/>
                      <a:pt x="31325" y="791"/>
                    </a:cubicBezTo>
                    <a:cubicBezTo>
                      <a:pt x="26956" y="791"/>
                      <a:pt x="22344" y="555"/>
                      <a:pt x="17974" y="555"/>
                    </a:cubicBezTo>
                    <a:cubicBezTo>
                      <a:pt x="13605" y="555"/>
                      <a:pt x="8993" y="84"/>
                      <a:pt x="4866" y="84"/>
                    </a:cubicBezTo>
                    <a:cubicBezTo>
                      <a:pt x="3167" y="84"/>
                      <a:pt x="254" y="84"/>
                      <a:pt x="254" y="4560"/>
                    </a:cubicBezTo>
                    <a:cubicBezTo>
                      <a:pt x="254" y="7386"/>
                      <a:pt x="2438" y="7386"/>
                      <a:pt x="6322" y="7386"/>
                    </a:cubicBezTo>
                    <a:cubicBezTo>
                      <a:pt x="19916" y="7386"/>
                      <a:pt x="20159" y="9506"/>
                      <a:pt x="20887" y="15395"/>
                    </a:cubicBezTo>
                    <a:lnTo>
                      <a:pt x="40064" y="160736"/>
                    </a:lnTo>
                    <a:cubicBezTo>
                      <a:pt x="40793" y="165447"/>
                      <a:pt x="41764" y="166153"/>
                      <a:pt x="44919" y="166153"/>
                    </a:cubicBezTo>
                    <a:cubicBezTo>
                      <a:pt x="48803" y="166153"/>
                      <a:pt x="49774" y="164976"/>
                      <a:pt x="51716" y="161913"/>
                    </a:cubicBezTo>
                    <a:lnTo>
                      <a:pt x="139106" y="26938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2" name="Forme libre 151">
                <a:extLst>
                  <a:ext uri="{FF2B5EF4-FFF2-40B4-BE49-F238E27FC236}">
                    <a16:creationId xmlns:a16="http://schemas.microsoft.com/office/drawing/2014/main" id="{561E7F2A-0D05-C70D-F3CF-D1288EC8731A}"/>
                  </a:ext>
                </a:extLst>
              </p:cNvPr>
              <p:cNvSpPr/>
              <p:nvPr>
                <p:custDataLst>
                  <p:tags r:id="rId88"/>
                </p:custDataLst>
              </p:nvPr>
            </p:nvSpPr>
            <p:spPr>
              <a:xfrm>
                <a:off x="10952619" y="6906123"/>
                <a:ext cx="75106" cy="109487"/>
              </a:xfrm>
              <a:custGeom>
                <a:avLst/>
                <a:gdLst>
                  <a:gd name="connsiteX0" fmla="*/ 75368 w 75106"/>
                  <a:gd name="connsiteY0" fmla="*/ 79559 h 109487"/>
                  <a:gd name="connsiteX1" fmla="*/ 69591 w 75106"/>
                  <a:gd name="connsiteY1" fmla="*/ 79559 h 109487"/>
                  <a:gd name="connsiteX2" fmla="*/ 65173 w 75106"/>
                  <a:gd name="connsiteY2" fmla="*/ 94564 h 109487"/>
                  <a:gd name="connsiteX3" fmla="*/ 48350 w 75106"/>
                  <a:gd name="connsiteY3" fmla="*/ 95553 h 109487"/>
                  <a:gd name="connsiteX4" fmla="*/ 17084 w 75106"/>
                  <a:gd name="connsiteY4" fmla="*/ 95553 h 109487"/>
                  <a:gd name="connsiteX5" fmla="*/ 51069 w 75106"/>
                  <a:gd name="connsiteY5" fmla="*/ 67852 h 109487"/>
                  <a:gd name="connsiteX6" fmla="*/ 75368 w 75106"/>
                  <a:gd name="connsiteY6" fmla="*/ 32235 h 109487"/>
                  <a:gd name="connsiteX7" fmla="*/ 35606 w 75106"/>
                  <a:gd name="connsiteY7" fmla="*/ 81 h 109487"/>
                  <a:gd name="connsiteX8" fmla="*/ 262 w 75106"/>
                  <a:gd name="connsiteY8" fmla="*/ 29597 h 109487"/>
                  <a:gd name="connsiteX9" fmla="*/ 9268 w 75106"/>
                  <a:gd name="connsiteY9" fmla="*/ 38831 h 109487"/>
                  <a:gd name="connsiteX10" fmla="*/ 18274 w 75106"/>
                  <a:gd name="connsiteY10" fmla="*/ 30092 h 109487"/>
                  <a:gd name="connsiteX11" fmla="*/ 8248 w 75106"/>
                  <a:gd name="connsiteY11" fmla="*/ 21352 h 109487"/>
                  <a:gd name="connsiteX12" fmla="*/ 33057 w 75106"/>
                  <a:gd name="connsiteY12" fmla="*/ 6017 h 109487"/>
                  <a:gd name="connsiteX13" fmla="*/ 58885 w 75106"/>
                  <a:gd name="connsiteY13" fmla="*/ 32235 h 109487"/>
                  <a:gd name="connsiteX14" fmla="*/ 42913 w 75106"/>
                  <a:gd name="connsiteY14" fmla="*/ 63894 h 109487"/>
                  <a:gd name="connsiteX15" fmla="*/ 1961 w 75106"/>
                  <a:gd name="connsiteY15" fmla="*/ 103138 h 109487"/>
                  <a:gd name="connsiteX16" fmla="*/ 262 w 75106"/>
                  <a:gd name="connsiteY16" fmla="*/ 109569 h 109487"/>
                  <a:gd name="connsiteX17" fmla="*/ 70270 w 75106"/>
                  <a:gd name="connsiteY17" fmla="*/ 109569 h 109487"/>
                  <a:gd name="connsiteX18" fmla="*/ 75368 w 75106"/>
                  <a:gd name="connsiteY18" fmla="*/ 79559 h 10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106" h="109487">
                    <a:moveTo>
                      <a:pt x="75368" y="79559"/>
                    </a:moveTo>
                    <a:lnTo>
                      <a:pt x="69591" y="79559"/>
                    </a:lnTo>
                    <a:cubicBezTo>
                      <a:pt x="69081" y="83187"/>
                      <a:pt x="67382" y="92915"/>
                      <a:pt x="65173" y="94564"/>
                    </a:cubicBezTo>
                    <a:cubicBezTo>
                      <a:pt x="63813" y="95553"/>
                      <a:pt x="50729" y="95553"/>
                      <a:pt x="48350" y="95553"/>
                    </a:cubicBezTo>
                    <a:lnTo>
                      <a:pt x="17084" y="95553"/>
                    </a:lnTo>
                    <a:cubicBezTo>
                      <a:pt x="34926" y="80219"/>
                      <a:pt x="40873" y="75602"/>
                      <a:pt x="51069" y="67852"/>
                    </a:cubicBezTo>
                    <a:cubicBezTo>
                      <a:pt x="63643" y="58123"/>
                      <a:pt x="75368" y="47900"/>
                      <a:pt x="75368" y="32235"/>
                    </a:cubicBezTo>
                    <a:cubicBezTo>
                      <a:pt x="75368" y="12283"/>
                      <a:pt x="57356" y="81"/>
                      <a:pt x="35606" y="81"/>
                    </a:cubicBezTo>
                    <a:cubicBezTo>
                      <a:pt x="14535" y="81"/>
                      <a:pt x="262" y="14427"/>
                      <a:pt x="262" y="29597"/>
                    </a:cubicBezTo>
                    <a:cubicBezTo>
                      <a:pt x="262" y="38006"/>
                      <a:pt x="7568" y="38831"/>
                      <a:pt x="9268" y="38831"/>
                    </a:cubicBezTo>
                    <a:cubicBezTo>
                      <a:pt x="13346" y="38831"/>
                      <a:pt x="18274" y="36028"/>
                      <a:pt x="18274" y="30092"/>
                    </a:cubicBezTo>
                    <a:cubicBezTo>
                      <a:pt x="18274" y="27123"/>
                      <a:pt x="17084" y="21352"/>
                      <a:pt x="8248" y="21352"/>
                    </a:cubicBezTo>
                    <a:cubicBezTo>
                      <a:pt x="13516" y="9645"/>
                      <a:pt x="25071" y="6017"/>
                      <a:pt x="33057" y="6017"/>
                    </a:cubicBezTo>
                    <a:cubicBezTo>
                      <a:pt x="50049" y="6017"/>
                      <a:pt x="58885" y="18879"/>
                      <a:pt x="58885" y="32235"/>
                    </a:cubicBezTo>
                    <a:cubicBezTo>
                      <a:pt x="58885" y="46581"/>
                      <a:pt x="48350" y="57958"/>
                      <a:pt x="42913" y="63894"/>
                    </a:cubicBezTo>
                    <a:lnTo>
                      <a:pt x="1961" y="103138"/>
                    </a:lnTo>
                    <a:cubicBezTo>
                      <a:pt x="262" y="104622"/>
                      <a:pt x="262" y="104952"/>
                      <a:pt x="262" y="109569"/>
                    </a:cubicBezTo>
                    <a:lnTo>
                      <a:pt x="70270" y="109569"/>
                    </a:lnTo>
                    <a:lnTo>
                      <a:pt x="75368" y="79559"/>
                    </a:ln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" name="Forme libre 152">
                <a:extLst>
                  <a:ext uri="{FF2B5EF4-FFF2-40B4-BE49-F238E27FC236}">
                    <a16:creationId xmlns:a16="http://schemas.microsoft.com/office/drawing/2014/main" id="{FE918CC1-265F-C0AD-42CC-62B4BE0CA80A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10901054" y="7069178"/>
                <a:ext cx="167205" cy="74366"/>
              </a:xfrm>
              <a:custGeom>
                <a:avLst/>
                <a:gdLst>
                  <a:gd name="connsiteX0" fmla="*/ 85391 w 167205"/>
                  <a:gd name="connsiteY0" fmla="*/ 27623 h 74366"/>
                  <a:gd name="connsiteX1" fmla="*/ 67209 w 167205"/>
                  <a:gd name="connsiteY1" fmla="*/ 10145 h 74366"/>
                  <a:gd name="connsiteX2" fmla="*/ 36623 w 167205"/>
                  <a:gd name="connsiteY2" fmla="*/ 87 h 74366"/>
                  <a:gd name="connsiteX3" fmla="*/ 259 w 167205"/>
                  <a:gd name="connsiteY3" fmla="*/ 37352 h 74366"/>
                  <a:gd name="connsiteX4" fmla="*/ 36113 w 167205"/>
                  <a:gd name="connsiteY4" fmla="*/ 74453 h 74366"/>
                  <a:gd name="connsiteX5" fmla="*/ 82333 w 167205"/>
                  <a:gd name="connsiteY5" fmla="*/ 46916 h 74366"/>
                  <a:gd name="connsiteX6" fmla="*/ 100515 w 167205"/>
                  <a:gd name="connsiteY6" fmla="*/ 64394 h 74366"/>
                  <a:gd name="connsiteX7" fmla="*/ 131101 w 167205"/>
                  <a:gd name="connsiteY7" fmla="*/ 74453 h 74366"/>
                  <a:gd name="connsiteX8" fmla="*/ 167465 w 167205"/>
                  <a:gd name="connsiteY8" fmla="*/ 37187 h 74366"/>
                  <a:gd name="connsiteX9" fmla="*/ 131611 w 167205"/>
                  <a:gd name="connsiteY9" fmla="*/ 87 h 74366"/>
                  <a:gd name="connsiteX10" fmla="*/ 85391 w 167205"/>
                  <a:gd name="connsiteY10" fmla="*/ 27623 h 74366"/>
                  <a:gd name="connsiteX11" fmla="*/ 90829 w 167205"/>
                  <a:gd name="connsiteY11" fmla="*/ 33724 h 74366"/>
                  <a:gd name="connsiteX12" fmla="*/ 133140 w 167205"/>
                  <a:gd name="connsiteY12" fmla="*/ 6352 h 74366"/>
                  <a:gd name="connsiteX13" fmla="*/ 162707 w 167205"/>
                  <a:gd name="connsiteY13" fmla="*/ 37187 h 74366"/>
                  <a:gd name="connsiteX14" fmla="*/ 133820 w 167205"/>
                  <a:gd name="connsiteY14" fmla="*/ 65384 h 74366"/>
                  <a:gd name="connsiteX15" fmla="*/ 90829 w 167205"/>
                  <a:gd name="connsiteY15" fmla="*/ 33724 h 74366"/>
                  <a:gd name="connsiteX16" fmla="*/ 76895 w 167205"/>
                  <a:gd name="connsiteY16" fmla="*/ 40815 h 74366"/>
                  <a:gd name="connsiteX17" fmla="*/ 34584 w 167205"/>
                  <a:gd name="connsiteY17" fmla="*/ 68187 h 74366"/>
                  <a:gd name="connsiteX18" fmla="*/ 5017 w 167205"/>
                  <a:gd name="connsiteY18" fmla="*/ 37352 h 74366"/>
                  <a:gd name="connsiteX19" fmla="*/ 33904 w 167205"/>
                  <a:gd name="connsiteY19" fmla="*/ 9156 h 74366"/>
                  <a:gd name="connsiteX20" fmla="*/ 76895 w 167205"/>
                  <a:gd name="connsiteY20" fmla="*/ 40815 h 74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205" h="74366">
                    <a:moveTo>
                      <a:pt x="85391" y="27623"/>
                    </a:moveTo>
                    <a:cubicBezTo>
                      <a:pt x="76385" y="17400"/>
                      <a:pt x="73667" y="14597"/>
                      <a:pt x="67209" y="10145"/>
                    </a:cubicBezTo>
                    <a:cubicBezTo>
                      <a:pt x="56844" y="2890"/>
                      <a:pt x="45969" y="87"/>
                      <a:pt x="36623" y="87"/>
                    </a:cubicBezTo>
                    <a:cubicBezTo>
                      <a:pt x="15553" y="87"/>
                      <a:pt x="259" y="17565"/>
                      <a:pt x="259" y="37352"/>
                    </a:cubicBezTo>
                    <a:cubicBezTo>
                      <a:pt x="259" y="56644"/>
                      <a:pt x="14873" y="74453"/>
                      <a:pt x="36113" y="74453"/>
                    </a:cubicBezTo>
                    <a:cubicBezTo>
                      <a:pt x="59733" y="74453"/>
                      <a:pt x="76215" y="55655"/>
                      <a:pt x="82333" y="46916"/>
                    </a:cubicBezTo>
                    <a:cubicBezTo>
                      <a:pt x="91339" y="57139"/>
                      <a:pt x="94057" y="59942"/>
                      <a:pt x="100515" y="64394"/>
                    </a:cubicBezTo>
                    <a:cubicBezTo>
                      <a:pt x="110880" y="71650"/>
                      <a:pt x="121755" y="74453"/>
                      <a:pt x="131101" y="74453"/>
                    </a:cubicBezTo>
                    <a:cubicBezTo>
                      <a:pt x="152171" y="74453"/>
                      <a:pt x="167465" y="56974"/>
                      <a:pt x="167465" y="37187"/>
                    </a:cubicBezTo>
                    <a:cubicBezTo>
                      <a:pt x="167465" y="17895"/>
                      <a:pt x="152851" y="87"/>
                      <a:pt x="131611" y="87"/>
                    </a:cubicBezTo>
                    <a:cubicBezTo>
                      <a:pt x="107991" y="87"/>
                      <a:pt x="91509" y="18884"/>
                      <a:pt x="85391" y="27623"/>
                    </a:cubicBezTo>
                    <a:close/>
                    <a:moveTo>
                      <a:pt x="90829" y="33724"/>
                    </a:moveTo>
                    <a:cubicBezTo>
                      <a:pt x="97626" y="23007"/>
                      <a:pt x="112409" y="6352"/>
                      <a:pt x="133140" y="6352"/>
                    </a:cubicBezTo>
                    <a:cubicBezTo>
                      <a:pt x="150642" y="6352"/>
                      <a:pt x="162707" y="21358"/>
                      <a:pt x="162707" y="37187"/>
                    </a:cubicBezTo>
                    <a:cubicBezTo>
                      <a:pt x="162707" y="53017"/>
                      <a:pt x="149453" y="65384"/>
                      <a:pt x="133820" y="65384"/>
                    </a:cubicBezTo>
                    <a:cubicBezTo>
                      <a:pt x="118017" y="65384"/>
                      <a:pt x="107142" y="52852"/>
                      <a:pt x="90829" y="33724"/>
                    </a:cubicBezTo>
                    <a:close/>
                    <a:moveTo>
                      <a:pt x="76895" y="40815"/>
                    </a:moveTo>
                    <a:cubicBezTo>
                      <a:pt x="70098" y="51533"/>
                      <a:pt x="55315" y="68187"/>
                      <a:pt x="34584" y="68187"/>
                    </a:cubicBezTo>
                    <a:cubicBezTo>
                      <a:pt x="17082" y="68187"/>
                      <a:pt x="5017" y="53182"/>
                      <a:pt x="5017" y="37352"/>
                    </a:cubicBezTo>
                    <a:cubicBezTo>
                      <a:pt x="5017" y="21523"/>
                      <a:pt x="18271" y="9156"/>
                      <a:pt x="33904" y="9156"/>
                    </a:cubicBezTo>
                    <a:cubicBezTo>
                      <a:pt x="49707" y="9156"/>
                      <a:pt x="60582" y="21687"/>
                      <a:pt x="76895" y="408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3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6F36FC8-FB94-0570-D04C-5A10B2C55B9C}"/>
                </a:ext>
              </a:extLst>
            </p:cNvPr>
            <p:cNvSpPr txBox="1"/>
            <p:nvPr/>
          </p:nvSpPr>
          <p:spPr>
            <a:xfrm>
              <a:off x="1600788" y="3946592"/>
              <a:ext cx="5242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2000"/>
                <a:t>Coefficient de transfert sur le Nème tube :</a:t>
              </a:r>
            </a:p>
          </p:txBody>
        </p: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86BD5060-CFD6-7082-AF97-7ED6AC28935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20899" y="5118099"/>
            <a:ext cx="1384264" cy="543818"/>
            <a:chOff x="7191887" y="6628246"/>
            <a:chExt cx="1381679" cy="516091"/>
          </a:xfrm>
        </p:grpSpPr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45E14094-6D0C-2385-C641-BD36C692893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191887" y="6787274"/>
              <a:ext cx="171647" cy="165726"/>
            </a:xfrm>
            <a:custGeom>
              <a:avLst/>
              <a:gdLst>
                <a:gd name="connsiteX0" fmla="*/ 46749 w 171647"/>
                <a:gd name="connsiteY0" fmla="*/ 77651 h 165726"/>
                <a:gd name="connsiteX1" fmla="*/ 46749 w 171647"/>
                <a:gd name="connsiteY1" fmla="*/ 16767 h 165726"/>
                <a:gd name="connsiteX2" fmla="*/ 52167 w 171647"/>
                <a:gd name="connsiteY2" fmla="*/ 7835 h 165726"/>
                <a:gd name="connsiteX3" fmla="*/ 66697 w 171647"/>
                <a:gd name="connsiteY3" fmla="*/ 7365 h 165726"/>
                <a:gd name="connsiteX4" fmla="*/ 116443 w 171647"/>
                <a:gd name="connsiteY4" fmla="*/ 42390 h 165726"/>
                <a:gd name="connsiteX5" fmla="*/ 74085 w 171647"/>
                <a:gd name="connsiteY5" fmla="*/ 77651 h 165726"/>
                <a:gd name="connsiteX6" fmla="*/ 46749 w 171647"/>
                <a:gd name="connsiteY6" fmla="*/ 77651 h 165726"/>
                <a:gd name="connsiteX7" fmla="*/ 98712 w 171647"/>
                <a:gd name="connsiteY7" fmla="*/ 80707 h 165726"/>
                <a:gd name="connsiteX8" fmla="*/ 141808 w 171647"/>
                <a:gd name="connsiteY8" fmla="*/ 42390 h 165726"/>
                <a:gd name="connsiteX9" fmla="*/ 77533 w 171647"/>
                <a:gd name="connsiteY9" fmla="*/ 77 h 165726"/>
                <a:gd name="connsiteX10" fmla="*/ 205 w 171647"/>
                <a:gd name="connsiteY10" fmla="*/ 77 h 165726"/>
                <a:gd name="connsiteX11" fmla="*/ 205 w 171647"/>
                <a:gd name="connsiteY11" fmla="*/ 7365 h 165726"/>
                <a:gd name="connsiteX12" fmla="*/ 6115 w 171647"/>
                <a:gd name="connsiteY12" fmla="*/ 7365 h 165726"/>
                <a:gd name="connsiteX13" fmla="*/ 25570 w 171647"/>
                <a:gd name="connsiteY13" fmla="*/ 18413 h 165726"/>
                <a:gd name="connsiteX14" fmla="*/ 25570 w 171647"/>
                <a:gd name="connsiteY14" fmla="*/ 142296 h 165726"/>
                <a:gd name="connsiteX15" fmla="*/ 6115 w 171647"/>
                <a:gd name="connsiteY15" fmla="*/ 153345 h 165726"/>
                <a:gd name="connsiteX16" fmla="*/ 205 w 171647"/>
                <a:gd name="connsiteY16" fmla="*/ 153345 h 165726"/>
                <a:gd name="connsiteX17" fmla="*/ 205 w 171647"/>
                <a:gd name="connsiteY17" fmla="*/ 160632 h 165726"/>
                <a:gd name="connsiteX18" fmla="*/ 36160 w 171647"/>
                <a:gd name="connsiteY18" fmla="*/ 159927 h 165726"/>
                <a:gd name="connsiteX19" fmla="*/ 72115 w 171647"/>
                <a:gd name="connsiteY19" fmla="*/ 160632 h 165726"/>
                <a:gd name="connsiteX20" fmla="*/ 72115 w 171647"/>
                <a:gd name="connsiteY20" fmla="*/ 153345 h 165726"/>
                <a:gd name="connsiteX21" fmla="*/ 66204 w 171647"/>
                <a:gd name="connsiteY21" fmla="*/ 153345 h 165726"/>
                <a:gd name="connsiteX22" fmla="*/ 46749 w 171647"/>
                <a:gd name="connsiteY22" fmla="*/ 142296 h 165726"/>
                <a:gd name="connsiteX23" fmla="*/ 46749 w 171647"/>
                <a:gd name="connsiteY23" fmla="*/ 82823 h 165726"/>
                <a:gd name="connsiteX24" fmla="*/ 75070 w 171647"/>
                <a:gd name="connsiteY24" fmla="*/ 82823 h 165726"/>
                <a:gd name="connsiteX25" fmla="*/ 97973 w 171647"/>
                <a:gd name="connsiteY25" fmla="*/ 90815 h 165726"/>
                <a:gd name="connsiteX26" fmla="*/ 107331 w 171647"/>
                <a:gd name="connsiteY26" fmla="*/ 122315 h 165726"/>
                <a:gd name="connsiteX27" fmla="*/ 117428 w 171647"/>
                <a:gd name="connsiteY27" fmla="*/ 155930 h 165726"/>
                <a:gd name="connsiteX28" fmla="*/ 148457 w 171647"/>
                <a:gd name="connsiteY28" fmla="*/ 165803 h 165726"/>
                <a:gd name="connsiteX29" fmla="*/ 171853 w 171647"/>
                <a:gd name="connsiteY29" fmla="*/ 139945 h 165726"/>
                <a:gd name="connsiteX30" fmla="*/ 168651 w 171647"/>
                <a:gd name="connsiteY30" fmla="*/ 135949 h 165726"/>
                <a:gd name="connsiteX31" fmla="*/ 165696 w 171647"/>
                <a:gd name="connsiteY31" fmla="*/ 139710 h 165726"/>
                <a:gd name="connsiteX32" fmla="*/ 149442 w 171647"/>
                <a:gd name="connsiteY32" fmla="*/ 160632 h 165726"/>
                <a:gd name="connsiteX33" fmla="*/ 131958 w 171647"/>
                <a:gd name="connsiteY33" fmla="*/ 126781 h 165726"/>
                <a:gd name="connsiteX34" fmla="*/ 128756 w 171647"/>
                <a:gd name="connsiteY34" fmla="*/ 107976 h 165726"/>
                <a:gd name="connsiteX35" fmla="*/ 98712 w 171647"/>
                <a:gd name="connsiteY35" fmla="*/ 80707 h 16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71647" h="165726">
                  <a:moveTo>
                    <a:pt x="46749" y="77651"/>
                  </a:moveTo>
                  <a:lnTo>
                    <a:pt x="46749" y="16767"/>
                  </a:lnTo>
                  <a:cubicBezTo>
                    <a:pt x="46749" y="11361"/>
                    <a:pt x="46749" y="8540"/>
                    <a:pt x="52167" y="7835"/>
                  </a:cubicBezTo>
                  <a:cubicBezTo>
                    <a:pt x="54630" y="7365"/>
                    <a:pt x="61772" y="7365"/>
                    <a:pt x="66697" y="7365"/>
                  </a:cubicBezTo>
                  <a:cubicBezTo>
                    <a:pt x="88861" y="7365"/>
                    <a:pt x="116443" y="8305"/>
                    <a:pt x="116443" y="42390"/>
                  </a:cubicBezTo>
                  <a:cubicBezTo>
                    <a:pt x="116443" y="58610"/>
                    <a:pt x="110532" y="77651"/>
                    <a:pt x="74085" y="77651"/>
                  </a:cubicBezTo>
                  <a:lnTo>
                    <a:pt x="46749" y="77651"/>
                  </a:lnTo>
                  <a:close/>
                  <a:moveTo>
                    <a:pt x="98712" y="80707"/>
                  </a:moveTo>
                  <a:cubicBezTo>
                    <a:pt x="122599" y="75065"/>
                    <a:pt x="141808" y="60726"/>
                    <a:pt x="141808" y="42390"/>
                  </a:cubicBezTo>
                  <a:cubicBezTo>
                    <a:pt x="141808" y="19823"/>
                    <a:pt x="113734" y="77"/>
                    <a:pt x="77533" y="77"/>
                  </a:cubicBezTo>
                  <a:lnTo>
                    <a:pt x="205" y="77"/>
                  </a:lnTo>
                  <a:lnTo>
                    <a:pt x="205" y="7365"/>
                  </a:lnTo>
                  <a:lnTo>
                    <a:pt x="6115" y="7365"/>
                  </a:lnTo>
                  <a:cubicBezTo>
                    <a:pt x="25078" y="7365"/>
                    <a:pt x="25570" y="9950"/>
                    <a:pt x="25570" y="18413"/>
                  </a:cubicBezTo>
                  <a:lnTo>
                    <a:pt x="25570" y="142296"/>
                  </a:lnTo>
                  <a:cubicBezTo>
                    <a:pt x="25570" y="150759"/>
                    <a:pt x="25078" y="153345"/>
                    <a:pt x="6115" y="153345"/>
                  </a:cubicBezTo>
                  <a:lnTo>
                    <a:pt x="205" y="153345"/>
                  </a:lnTo>
                  <a:lnTo>
                    <a:pt x="205" y="160632"/>
                  </a:lnTo>
                  <a:cubicBezTo>
                    <a:pt x="9070" y="159927"/>
                    <a:pt x="26555" y="159927"/>
                    <a:pt x="36160" y="159927"/>
                  </a:cubicBezTo>
                  <a:cubicBezTo>
                    <a:pt x="45764" y="159927"/>
                    <a:pt x="63249" y="159927"/>
                    <a:pt x="72115" y="160632"/>
                  </a:cubicBezTo>
                  <a:lnTo>
                    <a:pt x="72115" y="153345"/>
                  </a:lnTo>
                  <a:lnTo>
                    <a:pt x="66204" y="153345"/>
                  </a:lnTo>
                  <a:cubicBezTo>
                    <a:pt x="47242" y="153345"/>
                    <a:pt x="46749" y="150759"/>
                    <a:pt x="46749" y="142296"/>
                  </a:cubicBezTo>
                  <a:lnTo>
                    <a:pt x="46749" y="82823"/>
                  </a:lnTo>
                  <a:lnTo>
                    <a:pt x="75070" y="82823"/>
                  </a:lnTo>
                  <a:cubicBezTo>
                    <a:pt x="79010" y="82823"/>
                    <a:pt x="89353" y="82823"/>
                    <a:pt x="97973" y="90815"/>
                  </a:cubicBezTo>
                  <a:cubicBezTo>
                    <a:pt x="107331" y="99278"/>
                    <a:pt x="107331" y="106565"/>
                    <a:pt x="107331" y="122315"/>
                  </a:cubicBezTo>
                  <a:cubicBezTo>
                    <a:pt x="107331" y="137595"/>
                    <a:pt x="107331" y="146998"/>
                    <a:pt x="117428" y="155930"/>
                  </a:cubicBezTo>
                  <a:cubicBezTo>
                    <a:pt x="127525" y="164393"/>
                    <a:pt x="141069" y="165803"/>
                    <a:pt x="148457" y="165803"/>
                  </a:cubicBezTo>
                  <a:cubicBezTo>
                    <a:pt x="167666" y="165803"/>
                    <a:pt x="171853" y="146528"/>
                    <a:pt x="171853" y="139945"/>
                  </a:cubicBezTo>
                  <a:cubicBezTo>
                    <a:pt x="171853" y="138535"/>
                    <a:pt x="171853" y="135949"/>
                    <a:pt x="168651" y="135949"/>
                  </a:cubicBezTo>
                  <a:cubicBezTo>
                    <a:pt x="165942" y="135949"/>
                    <a:pt x="165942" y="138065"/>
                    <a:pt x="165696" y="139710"/>
                  </a:cubicBezTo>
                  <a:cubicBezTo>
                    <a:pt x="164218" y="156401"/>
                    <a:pt x="155599" y="160632"/>
                    <a:pt x="149442" y="160632"/>
                  </a:cubicBezTo>
                  <a:cubicBezTo>
                    <a:pt x="137375" y="160632"/>
                    <a:pt x="135405" y="148643"/>
                    <a:pt x="131958" y="126781"/>
                  </a:cubicBezTo>
                  <a:lnTo>
                    <a:pt x="128756" y="107976"/>
                  </a:lnTo>
                  <a:cubicBezTo>
                    <a:pt x="124323" y="92931"/>
                    <a:pt x="112256" y="85174"/>
                    <a:pt x="98712" y="80707"/>
                  </a:cubicBezTo>
                  <a:close/>
                </a:path>
              </a:pathLst>
            </a:custGeom>
            <a:solidFill>
              <a:srgbClr val="29BFFF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C9A91FC4-5EFE-F11A-9F2D-6AAEAAE7AB2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371443" y="6842516"/>
              <a:ext cx="95305" cy="107898"/>
            </a:xfrm>
            <a:custGeom>
              <a:avLst/>
              <a:gdLst>
                <a:gd name="connsiteX0" fmla="*/ 20899 w 95305"/>
                <a:gd name="connsiteY0" fmla="*/ 46152 h 107898"/>
                <a:gd name="connsiteX1" fmla="*/ 51436 w 95305"/>
                <a:gd name="connsiteY1" fmla="*/ 5249 h 107898"/>
                <a:gd name="connsiteX2" fmla="*/ 79264 w 95305"/>
                <a:gd name="connsiteY2" fmla="*/ 46152 h 107898"/>
                <a:gd name="connsiteX3" fmla="*/ 20899 w 95305"/>
                <a:gd name="connsiteY3" fmla="*/ 46152 h 107898"/>
                <a:gd name="connsiteX4" fmla="*/ 20652 w 95305"/>
                <a:gd name="connsiteY4" fmla="*/ 51088 h 107898"/>
                <a:gd name="connsiteX5" fmla="*/ 89361 w 95305"/>
                <a:gd name="connsiteY5" fmla="*/ 51088 h 107898"/>
                <a:gd name="connsiteX6" fmla="*/ 95517 w 95305"/>
                <a:gd name="connsiteY6" fmla="*/ 46152 h 107898"/>
                <a:gd name="connsiteX7" fmla="*/ 51436 w 95305"/>
                <a:gd name="connsiteY7" fmla="*/ 77 h 107898"/>
                <a:gd name="connsiteX8" fmla="*/ 212 w 95305"/>
                <a:gd name="connsiteY8" fmla="*/ 53674 h 107898"/>
                <a:gd name="connsiteX9" fmla="*/ 54391 w 95305"/>
                <a:gd name="connsiteY9" fmla="*/ 107976 h 107898"/>
                <a:gd name="connsiteX10" fmla="*/ 95517 w 95305"/>
                <a:gd name="connsiteY10" fmla="*/ 77416 h 107898"/>
                <a:gd name="connsiteX11" fmla="*/ 92316 w 95305"/>
                <a:gd name="connsiteY11" fmla="*/ 74595 h 107898"/>
                <a:gd name="connsiteX12" fmla="*/ 89114 w 95305"/>
                <a:gd name="connsiteY12" fmla="*/ 77886 h 107898"/>
                <a:gd name="connsiteX13" fmla="*/ 55868 w 95305"/>
                <a:gd name="connsiteY13" fmla="*/ 102099 h 107898"/>
                <a:gd name="connsiteX14" fmla="*/ 28040 w 95305"/>
                <a:gd name="connsiteY14" fmla="*/ 86349 h 107898"/>
                <a:gd name="connsiteX15" fmla="*/ 20652 w 95305"/>
                <a:gd name="connsiteY15" fmla="*/ 51088 h 10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305" h="107898">
                  <a:moveTo>
                    <a:pt x="20899" y="46152"/>
                  </a:moveTo>
                  <a:cubicBezTo>
                    <a:pt x="22376" y="11126"/>
                    <a:pt x="43063" y="5249"/>
                    <a:pt x="51436" y="5249"/>
                  </a:cubicBezTo>
                  <a:cubicBezTo>
                    <a:pt x="76801" y="5249"/>
                    <a:pt x="79264" y="36984"/>
                    <a:pt x="79264" y="46152"/>
                  </a:cubicBezTo>
                  <a:lnTo>
                    <a:pt x="20899" y="46152"/>
                  </a:lnTo>
                  <a:close/>
                  <a:moveTo>
                    <a:pt x="20652" y="51088"/>
                  </a:moveTo>
                  <a:lnTo>
                    <a:pt x="89361" y="51088"/>
                  </a:lnTo>
                  <a:cubicBezTo>
                    <a:pt x="94779" y="51088"/>
                    <a:pt x="95517" y="51088"/>
                    <a:pt x="95517" y="46152"/>
                  </a:cubicBezTo>
                  <a:cubicBezTo>
                    <a:pt x="95517" y="22879"/>
                    <a:pt x="82219" y="77"/>
                    <a:pt x="51436" y="77"/>
                  </a:cubicBezTo>
                  <a:cubicBezTo>
                    <a:pt x="22869" y="77"/>
                    <a:pt x="212" y="24290"/>
                    <a:pt x="212" y="53674"/>
                  </a:cubicBezTo>
                  <a:cubicBezTo>
                    <a:pt x="212" y="85174"/>
                    <a:pt x="26070" y="107976"/>
                    <a:pt x="54391" y="107976"/>
                  </a:cubicBezTo>
                  <a:cubicBezTo>
                    <a:pt x="84435" y="107976"/>
                    <a:pt x="95517" y="81883"/>
                    <a:pt x="95517" y="77416"/>
                  </a:cubicBezTo>
                  <a:cubicBezTo>
                    <a:pt x="95517" y="75065"/>
                    <a:pt x="93547" y="74595"/>
                    <a:pt x="92316" y="74595"/>
                  </a:cubicBezTo>
                  <a:cubicBezTo>
                    <a:pt x="90100" y="74595"/>
                    <a:pt x="89607" y="76006"/>
                    <a:pt x="89114" y="77886"/>
                  </a:cubicBezTo>
                  <a:cubicBezTo>
                    <a:pt x="80495" y="102099"/>
                    <a:pt x="58331" y="102099"/>
                    <a:pt x="55868" y="102099"/>
                  </a:cubicBezTo>
                  <a:cubicBezTo>
                    <a:pt x="43555" y="102099"/>
                    <a:pt x="33704" y="95047"/>
                    <a:pt x="28040" y="86349"/>
                  </a:cubicBezTo>
                  <a:cubicBezTo>
                    <a:pt x="20652" y="75065"/>
                    <a:pt x="20652" y="59551"/>
                    <a:pt x="20652" y="51088"/>
                  </a:cubicBezTo>
                  <a:close/>
                </a:path>
              </a:pathLst>
            </a:custGeom>
            <a:solidFill>
              <a:srgbClr val="29BFFF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D1ED04C5-B5E1-D86D-9E32-FFDE3B889AEB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486238" y="6870701"/>
              <a:ext cx="141701" cy="112388"/>
            </a:xfrm>
            <a:custGeom>
              <a:avLst/>
              <a:gdLst>
                <a:gd name="connsiteX0" fmla="*/ 20558 w 141701"/>
                <a:gd name="connsiteY0" fmla="*/ 99632 h 112388"/>
                <a:gd name="connsiteX1" fmla="*/ 5388 w 141701"/>
                <a:gd name="connsiteY1" fmla="*/ 106543 h 112388"/>
                <a:gd name="connsiteX2" fmla="*/ 217 w 141701"/>
                <a:gd name="connsiteY2" fmla="*/ 110163 h 112388"/>
                <a:gd name="connsiteX3" fmla="*/ 5388 w 141701"/>
                <a:gd name="connsiteY3" fmla="*/ 112467 h 112388"/>
                <a:gd name="connsiteX4" fmla="*/ 66930 w 141701"/>
                <a:gd name="connsiteY4" fmla="*/ 112467 h 112388"/>
                <a:gd name="connsiteX5" fmla="*/ 141918 w 141701"/>
                <a:gd name="connsiteY5" fmla="*/ 43027 h 112388"/>
                <a:gd name="connsiteX6" fmla="*/ 96408 w 141701"/>
                <a:gd name="connsiteY6" fmla="*/ 79 h 112388"/>
                <a:gd name="connsiteX7" fmla="*/ 33660 w 141701"/>
                <a:gd name="connsiteY7" fmla="*/ 79 h 112388"/>
                <a:gd name="connsiteX8" fmla="*/ 28143 w 141701"/>
                <a:gd name="connsiteY8" fmla="*/ 3699 h 112388"/>
                <a:gd name="connsiteX9" fmla="*/ 33832 w 141701"/>
                <a:gd name="connsiteY9" fmla="*/ 6003 h 112388"/>
                <a:gd name="connsiteX10" fmla="*/ 40383 w 141701"/>
                <a:gd name="connsiteY10" fmla="*/ 6332 h 112388"/>
                <a:gd name="connsiteX11" fmla="*/ 44175 w 141701"/>
                <a:gd name="connsiteY11" fmla="*/ 8635 h 112388"/>
                <a:gd name="connsiteX12" fmla="*/ 43486 w 141701"/>
                <a:gd name="connsiteY12" fmla="*/ 12256 h 112388"/>
                <a:gd name="connsiteX13" fmla="*/ 20558 w 141701"/>
                <a:gd name="connsiteY13" fmla="*/ 99632 h 112388"/>
                <a:gd name="connsiteX14" fmla="*/ 59173 w 141701"/>
                <a:gd name="connsiteY14" fmla="*/ 11597 h 112388"/>
                <a:gd name="connsiteX15" fmla="*/ 67965 w 141701"/>
                <a:gd name="connsiteY15" fmla="*/ 6003 h 112388"/>
                <a:gd name="connsiteX16" fmla="*/ 90030 w 141701"/>
                <a:gd name="connsiteY16" fmla="*/ 6003 h 112388"/>
                <a:gd name="connsiteX17" fmla="*/ 125542 w 141701"/>
                <a:gd name="connsiteY17" fmla="*/ 37596 h 112388"/>
                <a:gd name="connsiteX18" fmla="*/ 106579 w 141701"/>
                <a:gd name="connsiteY18" fmla="*/ 88607 h 112388"/>
                <a:gd name="connsiteX19" fmla="*/ 63827 w 141701"/>
                <a:gd name="connsiteY19" fmla="*/ 106543 h 112388"/>
                <a:gd name="connsiteX20" fmla="*/ 40383 w 141701"/>
                <a:gd name="connsiteY20" fmla="*/ 106543 h 112388"/>
                <a:gd name="connsiteX21" fmla="*/ 34866 w 141701"/>
                <a:gd name="connsiteY21" fmla="*/ 104898 h 112388"/>
                <a:gd name="connsiteX22" fmla="*/ 35556 w 141701"/>
                <a:gd name="connsiteY22" fmla="*/ 101442 h 112388"/>
                <a:gd name="connsiteX23" fmla="*/ 59173 w 141701"/>
                <a:gd name="connsiteY23" fmla="*/ 11597 h 1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1701" h="112388">
                  <a:moveTo>
                    <a:pt x="20558" y="99632"/>
                  </a:moveTo>
                  <a:cubicBezTo>
                    <a:pt x="19179" y="105227"/>
                    <a:pt x="18834" y="106543"/>
                    <a:pt x="5388" y="106543"/>
                  </a:cubicBezTo>
                  <a:cubicBezTo>
                    <a:pt x="2285" y="106543"/>
                    <a:pt x="217" y="106543"/>
                    <a:pt x="217" y="110163"/>
                  </a:cubicBezTo>
                  <a:cubicBezTo>
                    <a:pt x="217" y="112467"/>
                    <a:pt x="2285" y="112467"/>
                    <a:pt x="5388" y="112467"/>
                  </a:cubicBezTo>
                  <a:lnTo>
                    <a:pt x="66930" y="112467"/>
                  </a:lnTo>
                  <a:cubicBezTo>
                    <a:pt x="105200" y="112467"/>
                    <a:pt x="141918" y="78899"/>
                    <a:pt x="141918" y="43027"/>
                  </a:cubicBezTo>
                  <a:cubicBezTo>
                    <a:pt x="141918" y="19002"/>
                    <a:pt x="124507" y="79"/>
                    <a:pt x="96408" y="79"/>
                  </a:cubicBezTo>
                  <a:lnTo>
                    <a:pt x="33660" y="79"/>
                  </a:lnTo>
                  <a:cubicBezTo>
                    <a:pt x="30212" y="79"/>
                    <a:pt x="28143" y="79"/>
                    <a:pt x="28143" y="3699"/>
                  </a:cubicBezTo>
                  <a:cubicBezTo>
                    <a:pt x="28143" y="6003"/>
                    <a:pt x="30040" y="6003"/>
                    <a:pt x="33832" y="6003"/>
                  </a:cubicBezTo>
                  <a:cubicBezTo>
                    <a:pt x="36590" y="6003"/>
                    <a:pt x="37280" y="6003"/>
                    <a:pt x="40383" y="6332"/>
                  </a:cubicBezTo>
                  <a:cubicBezTo>
                    <a:pt x="43830" y="6661"/>
                    <a:pt x="44175" y="6990"/>
                    <a:pt x="44175" y="8635"/>
                  </a:cubicBezTo>
                  <a:cubicBezTo>
                    <a:pt x="44175" y="8965"/>
                    <a:pt x="44175" y="9787"/>
                    <a:pt x="43486" y="12256"/>
                  </a:cubicBezTo>
                  <a:lnTo>
                    <a:pt x="20558" y="99632"/>
                  </a:lnTo>
                  <a:close/>
                  <a:moveTo>
                    <a:pt x="59173" y="11597"/>
                  </a:moveTo>
                  <a:cubicBezTo>
                    <a:pt x="60552" y="6496"/>
                    <a:pt x="60724" y="6003"/>
                    <a:pt x="67965" y="6003"/>
                  </a:cubicBezTo>
                  <a:lnTo>
                    <a:pt x="90030" y="6003"/>
                  </a:lnTo>
                  <a:cubicBezTo>
                    <a:pt x="109337" y="6003"/>
                    <a:pt x="125542" y="15217"/>
                    <a:pt x="125542" y="37596"/>
                  </a:cubicBezTo>
                  <a:cubicBezTo>
                    <a:pt x="125542" y="41381"/>
                    <a:pt x="123818" y="69848"/>
                    <a:pt x="106579" y="88607"/>
                  </a:cubicBezTo>
                  <a:cubicBezTo>
                    <a:pt x="99856" y="96012"/>
                    <a:pt x="85031" y="106543"/>
                    <a:pt x="63827" y="106543"/>
                  </a:cubicBezTo>
                  <a:lnTo>
                    <a:pt x="40383" y="106543"/>
                  </a:lnTo>
                  <a:cubicBezTo>
                    <a:pt x="35039" y="106543"/>
                    <a:pt x="34866" y="106379"/>
                    <a:pt x="34866" y="104898"/>
                  </a:cubicBezTo>
                  <a:cubicBezTo>
                    <a:pt x="34866" y="104733"/>
                    <a:pt x="34866" y="103910"/>
                    <a:pt x="35556" y="101442"/>
                  </a:cubicBezTo>
                  <a:lnTo>
                    <a:pt x="59173" y="11597"/>
                  </a:lnTo>
                  <a:close/>
                </a:path>
              </a:pathLst>
            </a:custGeom>
            <a:solidFill>
              <a:srgbClr val="29BFFF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88DB03C1-0BB5-71C4-854F-0A27A867FE1B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734831" y="6861557"/>
              <a:ext cx="163767" cy="55006"/>
            </a:xfrm>
            <a:custGeom>
              <a:avLst/>
              <a:gdLst>
                <a:gd name="connsiteX0" fmla="*/ 155621 w 163767"/>
                <a:gd name="connsiteY0" fmla="*/ 9480 h 55006"/>
                <a:gd name="connsiteX1" fmla="*/ 163994 w 163767"/>
                <a:gd name="connsiteY1" fmla="*/ 4779 h 55006"/>
                <a:gd name="connsiteX2" fmla="*/ 155867 w 163767"/>
                <a:gd name="connsiteY2" fmla="*/ 77 h 55006"/>
                <a:gd name="connsiteX3" fmla="*/ 8353 w 163767"/>
                <a:gd name="connsiteY3" fmla="*/ 77 h 55006"/>
                <a:gd name="connsiteX4" fmla="*/ 227 w 163767"/>
                <a:gd name="connsiteY4" fmla="*/ 4779 h 55006"/>
                <a:gd name="connsiteX5" fmla="*/ 8600 w 163767"/>
                <a:gd name="connsiteY5" fmla="*/ 9480 h 55006"/>
                <a:gd name="connsiteX6" fmla="*/ 155621 w 163767"/>
                <a:gd name="connsiteY6" fmla="*/ 9480 h 55006"/>
                <a:gd name="connsiteX7" fmla="*/ 155867 w 163767"/>
                <a:gd name="connsiteY7" fmla="*/ 55084 h 55006"/>
                <a:gd name="connsiteX8" fmla="*/ 163994 w 163767"/>
                <a:gd name="connsiteY8" fmla="*/ 50383 h 55006"/>
                <a:gd name="connsiteX9" fmla="*/ 155621 w 163767"/>
                <a:gd name="connsiteY9" fmla="*/ 45681 h 55006"/>
                <a:gd name="connsiteX10" fmla="*/ 8600 w 163767"/>
                <a:gd name="connsiteY10" fmla="*/ 45681 h 55006"/>
                <a:gd name="connsiteX11" fmla="*/ 227 w 163767"/>
                <a:gd name="connsiteY11" fmla="*/ 50383 h 55006"/>
                <a:gd name="connsiteX12" fmla="*/ 8353 w 163767"/>
                <a:gd name="connsiteY12" fmla="*/ 55084 h 55006"/>
                <a:gd name="connsiteX13" fmla="*/ 155867 w 163767"/>
                <a:gd name="connsiteY13" fmla="*/ 55084 h 5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767" h="55006">
                  <a:moveTo>
                    <a:pt x="155621" y="9480"/>
                  </a:moveTo>
                  <a:cubicBezTo>
                    <a:pt x="159315" y="9480"/>
                    <a:pt x="163994" y="9480"/>
                    <a:pt x="163994" y="4779"/>
                  </a:cubicBezTo>
                  <a:cubicBezTo>
                    <a:pt x="163994" y="77"/>
                    <a:pt x="159315" y="77"/>
                    <a:pt x="155867" y="77"/>
                  </a:cubicBezTo>
                  <a:lnTo>
                    <a:pt x="8353" y="77"/>
                  </a:lnTo>
                  <a:cubicBezTo>
                    <a:pt x="4906" y="77"/>
                    <a:pt x="227" y="77"/>
                    <a:pt x="227" y="4779"/>
                  </a:cubicBezTo>
                  <a:cubicBezTo>
                    <a:pt x="227" y="9480"/>
                    <a:pt x="4906" y="9480"/>
                    <a:pt x="8600" y="9480"/>
                  </a:cubicBezTo>
                  <a:lnTo>
                    <a:pt x="155621" y="9480"/>
                  </a:lnTo>
                  <a:close/>
                  <a:moveTo>
                    <a:pt x="155867" y="55084"/>
                  </a:moveTo>
                  <a:cubicBezTo>
                    <a:pt x="159315" y="55084"/>
                    <a:pt x="163994" y="55084"/>
                    <a:pt x="163994" y="50383"/>
                  </a:cubicBezTo>
                  <a:cubicBezTo>
                    <a:pt x="163994" y="45681"/>
                    <a:pt x="159315" y="45681"/>
                    <a:pt x="155621" y="45681"/>
                  </a:cubicBezTo>
                  <a:lnTo>
                    <a:pt x="8600" y="45681"/>
                  </a:lnTo>
                  <a:cubicBezTo>
                    <a:pt x="4906" y="45681"/>
                    <a:pt x="227" y="45681"/>
                    <a:pt x="227" y="50383"/>
                  </a:cubicBezTo>
                  <a:cubicBezTo>
                    <a:pt x="227" y="55084"/>
                    <a:pt x="4906" y="55084"/>
                    <a:pt x="8353" y="55084"/>
                  </a:cubicBezTo>
                  <a:lnTo>
                    <a:pt x="155867" y="55084"/>
                  </a:lnTo>
                  <a:close/>
                </a:path>
              </a:pathLst>
            </a:custGeom>
            <a:solidFill>
              <a:srgbClr val="000000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EED47B1E-3248-396B-B8E2-6D659406730E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024330" y="6628246"/>
              <a:ext cx="175588" cy="165726"/>
            </a:xfrm>
            <a:custGeom>
              <a:avLst/>
              <a:gdLst>
                <a:gd name="connsiteX0" fmla="*/ 141103 w 175588"/>
                <a:gd name="connsiteY0" fmla="*/ 26869 h 165726"/>
                <a:gd name="connsiteX1" fmla="*/ 172625 w 175588"/>
                <a:gd name="connsiteY1" fmla="*/ 7358 h 165726"/>
                <a:gd name="connsiteX2" fmla="*/ 175826 w 175588"/>
                <a:gd name="connsiteY2" fmla="*/ 2891 h 165726"/>
                <a:gd name="connsiteX3" fmla="*/ 172625 w 175588"/>
                <a:gd name="connsiteY3" fmla="*/ 71 h 165726"/>
                <a:gd name="connsiteX4" fmla="*/ 152431 w 175588"/>
                <a:gd name="connsiteY4" fmla="*/ 776 h 165726"/>
                <a:gd name="connsiteX5" fmla="*/ 128051 w 175588"/>
                <a:gd name="connsiteY5" fmla="*/ 71 h 165726"/>
                <a:gd name="connsiteX6" fmla="*/ 123372 w 175588"/>
                <a:gd name="connsiteY6" fmla="*/ 4537 h 165726"/>
                <a:gd name="connsiteX7" fmla="*/ 127312 w 175588"/>
                <a:gd name="connsiteY7" fmla="*/ 7358 h 165726"/>
                <a:gd name="connsiteX8" fmla="*/ 138640 w 175588"/>
                <a:gd name="connsiteY8" fmla="*/ 15115 h 165726"/>
                <a:gd name="connsiteX9" fmla="*/ 134946 w 175588"/>
                <a:gd name="connsiteY9" fmla="*/ 24048 h 165726"/>
                <a:gd name="connsiteX10" fmla="*/ 59342 w 175588"/>
                <a:gd name="connsiteY10" fmla="*/ 138763 h 165726"/>
                <a:gd name="connsiteX11" fmla="*/ 42596 w 175588"/>
                <a:gd name="connsiteY11" fmla="*/ 14410 h 165726"/>
                <a:gd name="connsiteX12" fmla="*/ 59589 w 175588"/>
                <a:gd name="connsiteY12" fmla="*/ 7358 h 165726"/>
                <a:gd name="connsiteX13" fmla="*/ 65745 w 175588"/>
                <a:gd name="connsiteY13" fmla="*/ 2656 h 165726"/>
                <a:gd name="connsiteX14" fmla="*/ 62298 w 175588"/>
                <a:gd name="connsiteY14" fmla="*/ 71 h 165726"/>
                <a:gd name="connsiteX15" fmla="*/ 31760 w 175588"/>
                <a:gd name="connsiteY15" fmla="*/ 776 h 165726"/>
                <a:gd name="connsiteX16" fmla="*/ 18216 w 175588"/>
                <a:gd name="connsiteY16" fmla="*/ 541 h 165726"/>
                <a:gd name="connsiteX17" fmla="*/ 4917 w 175588"/>
                <a:gd name="connsiteY17" fmla="*/ 71 h 165726"/>
                <a:gd name="connsiteX18" fmla="*/ 238 w 175588"/>
                <a:gd name="connsiteY18" fmla="*/ 4537 h 165726"/>
                <a:gd name="connsiteX19" fmla="*/ 6395 w 175588"/>
                <a:gd name="connsiteY19" fmla="*/ 7358 h 165726"/>
                <a:gd name="connsiteX20" fmla="*/ 21171 w 175588"/>
                <a:gd name="connsiteY20" fmla="*/ 15350 h 165726"/>
                <a:gd name="connsiteX21" fmla="*/ 40626 w 175588"/>
                <a:gd name="connsiteY21" fmla="*/ 160390 h 165726"/>
                <a:gd name="connsiteX22" fmla="*/ 45551 w 175588"/>
                <a:gd name="connsiteY22" fmla="*/ 165797 h 165726"/>
                <a:gd name="connsiteX23" fmla="*/ 52447 w 175588"/>
                <a:gd name="connsiteY23" fmla="*/ 161565 h 165726"/>
                <a:gd name="connsiteX24" fmla="*/ 141103 w 175588"/>
                <a:gd name="connsiteY24" fmla="*/ 26869 h 16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5588" h="165726">
                  <a:moveTo>
                    <a:pt x="141103" y="26869"/>
                  </a:moveTo>
                  <a:cubicBezTo>
                    <a:pt x="153170" y="8533"/>
                    <a:pt x="163513" y="7828"/>
                    <a:pt x="172625" y="7358"/>
                  </a:cubicBezTo>
                  <a:cubicBezTo>
                    <a:pt x="175580" y="7123"/>
                    <a:pt x="175826" y="3126"/>
                    <a:pt x="175826" y="2891"/>
                  </a:cubicBezTo>
                  <a:cubicBezTo>
                    <a:pt x="175826" y="1011"/>
                    <a:pt x="174595" y="71"/>
                    <a:pt x="172625" y="71"/>
                  </a:cubicBezTo>
                  <a:cubicBezTo>
                    <a:pt x="166222" y="71"/>
                    <a:pt x="159080" y="776"/>
                    <a:pt x="152431" y="776"/>
                  </a:cubicBezTo>
                  <a:cubicBezTo>
                    <a:pt x="144304" y="776"/>
                    <a:pt x="135931" y="71"/>
                    <a:pt x="128051" y="71"/>
                  </a:cubicBezTo>
                  <a:cubicBezTo>
                    <a:pt x="126573" y="71"/>
                    <a:pt x="123372" y="71"/>
                    <a:pt x="123372" y="4537"/>
                  </a:cubicBezTo>
                  <a:cubicBezTo>
                    <a:pt x="123372" y="7123"/>
                    <a:pt x="125588" y="7358"/>
                    <a:pt x="127312" y="7358"/>
                  </a:cubicBezTo>
                  <a:cubicBezTo>
                    <a:pt x="133961" y="7828"/>
                    <a:pt x="138640" y="10179"/>
                    <a:pt x="138640" y="15115"/>
                  </a:cubicBezTo>
                  <a:cubicBezTo>
                    <a:pt x="138640" y="18641"/>
                    <a:pt x="134946" y="23813"/>
                    <a:pt x="134946" y="24048"/>
                  </a:cubicBezTo>
                  <a:lnTo>
                    <a:pt x="59342" y="138763"/>
                  </a:lnTo>
                  <a:lnTo>
                    <a:pt x="42596" y="14410"/>
                  </a:lnTo>
                  <a:cubicBezTo>
                    <a:pt x="42596" y="10414"/>
                    <a:pt x="48260" y="7358"/>
                    <a:pt x="59589" y="7358"/>
                  </a:cubicBezTo>
                  <a:cubicBezTo>
                    <a:pt x="63036" y="7358"/>
                    <a:pt x="65745" y="7358"/>
                    <a:pt x="65745" y="2656"/>
                  </a:cubicBezTo>
                  <a:cubicBezTo>
                    <a:pt x="65745" y="541"/>
                    <a:pt x="63775" y="71"/>
                    <a:pt x="62298" y="71"/>
                  </a:cubicBezTo>
                  <a:cubicBezTo>
                    <a:pt x="52447" y="71"/>
                    <a:pt x="41857" y="776"/>
                    <a:pt x="31760" y="776"/>
                  </a:cubicBezTo>
                  <a:cubicBezTo>
                    <a:pt x="27328" y="776"/>
                    <a:pt x="22649" y="541"/>
                    <a:pt x="18216" y="541"/>
                  </a:cubicBezTo>
                  <a:cubicBezTo>
                    <a:pt x="13783" y="541"/>
                    <a:pt x="9104" y="71"/>
                    <a:pt x="4917" y="71"/>
                  </a:cubicBezTo>
                  <a:cubicBezTo>
                    <a:pt x="3194" y="71"/>
                    <a:pt x="238" y="71"/>
                    <a:pt x="238" y="4537"/>
                  </a:cubicBezTo>
                  <a:cubicBezTo>
                    <a:pt x="238" y="7358"/>
                    <a:pt x="2455" y="7358"/>
                    <a:pt x="6395" y="7358"/>
                  </a:cubicBezTo>
                  <a:cubicBezTo>
                    <a:pt x="20186" y="7358"/>
                    <a:pt x="20432" y="9473"/>
                    <a:pt x="21171" y="15350"/>
                  </a:cubicBezTo>
                  <a:lnTo>
                    <a:pt x="40626" y="160390"/>
                  </a:lnTo>
                  <a:cubicBezTo>
                    <a:pt x="41365" y="165092"/>
                    <a:pt x="42350" y="165797"/>
                    <a:pt x="45551" y="165797"/>
                  </a:cubicBezTo>
                  <a:cubicBezTo>
                    <a:pt x="49492" y="165797"/>
                    <a:pt x="50477" y="164621"/>
                    <a:pt x="52447" y="161565"/>
                  </a:cubicBezTo>
                  <a:lnTo>
                    <a:pt x="141103" y="26869"/>
                  </a:lnTo>
                  <a:close/>
                </a:path>
              </a:pathLst>
            </a:custGeom>
            <a:solidFill>
              <a:srgbClr val="000000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122B24F1-3105-952D-A263-CAC5895CCBC7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167469" y="6751494"/>
              <a:ext cx="169628" cy="74212"/>
            </a:xfrm>
            <a:custGeom>
              <a:avLst/>
              <a:gdLst>
                <a:gd name="connsiteX0" fmla="*/ 86610 w 169628"/>
                <a:gd name="connsiteY0" fmla="*/ 27552 h 74212"/>
                <a:gd name="connsiteX1" fmla="*/ 68164 w 169628"/>
                <a:gd name="connsiteY1" fmla="*/ 10110 h 74212"/>
                <a:gd name="connsiteX2" fmla="*/ 37135 w 169628"/>
                <a:gd name="connsiteY2" fmla="*/ 72 h 74212"/>
                <a:gd name="connsiteX3" fmla="*/ 244 w 169628"/>
                <a:gd name="connsiteY3" fmla="*/ 37261 h 74212"/>
                <a:gd name="connsiteX4" fmla="*/ 36618 w 169628"/>
                <a:gd name="connsiteY4" fmla="*/ 74284 h 74212"/>
                <a:gd name="connsiteX5" fmla="*/ 83507 w 169628"/>
                <a:gd name="connsiteY5" fmla="*/ 46804 h 74212"/>
                <a:gd name="connsiteX6" fmla="*/ 101952 w 169628"/>
                <a:gd name="connsiteY6" fmla="*/ 64247 h 74212"/>
                <a:gd name="connsiteX7" fmla="*/ 132982 w 169628"/>
                <a:gd name="connsiteY7" fmla="*/ 74284 h 74212"/>
                <a:gd name="connsiteX8" fmla="*/ 169873 w 169628"/>
                <a:gd name="connsiteY8" fmla="*/ 37096 h 74212"/>
                <a:gd name="connsiteX9" fmla="*/ 133499 w 169628"/>
                <a:gd name="connsiteY9" fmla="*/ 72 h 74212"/>
                <a:gd name="connsiteX10" fmla="*/ 86610 w 169628"/>
                <a:gd name="connsiteY10" fmla="*/ 27552 h 74212"/>
                <a:gd name="connsiteX11" fmla="*/ 92126 w 169628"/>
                <a:gd name="connsiteY11" fmla="*/ 33640 h 74212"/>
                <a:gd name="connsiteX12" fmla="*/ 135050 w 169628"/>
                <a:gd name="connsiteY12" fmla="*/ 6325 h 74212"/>
                <a:gd name="connsiteX13" fmla="*/ 165046 w 169628"/>
                <a:gd name="connsiteY13" fmla="*/ 37096 h 74212"/>
                <a:gd name="connsiteX14" fmla="*/ 135740 w 169628"/>
                <a:gd name="connsiteY14" fmla="*/ 65234 h 74212"/>
                <a:gd name="connsiteX15" fmla="*/ 92126 w 169628"/>
                <a:gd name="connsiteY15" fmla="*/ 33640 h 74212"/>
                <a:gd name="connsiteX16" fmla="*/ 77991 w 169628"/>
                <a:gd name="connsiteY16" fmla="*/ 40716 h 74212"/>
                <a:gd name="connsiteX17" fmla="*/ 35066 w 169628"/>
                <a:gd name="connsiteY17" fmla="*/ 68032 h 74212"/>
                <a:gd name="connsiteX18" fmla="*/ 5071 w 169628"/>
                <a:gd name="connsiteY18" fmla="*/ 37261 h 74212"/>
                <a:gd name="connsiteX19" fmla="*/ 34377 w 169628"/>
                <a:gd name="connsiteY19" fmla="*/ 9122 h 74212"/>
                <a:gd name="connsiteX20" fmla="*/ 77991 w 169628"/>
                <a:gd name="connsiteY20" fmla="*/ 40716 h 7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9628" h="74212">
                  <a:moveTo>
                    <a:pt x="86610" y="27552"/>
                  </a:moveTo>
                  <a:cubicBezTo>
                    <a:pt x="77473" y="17350"/>
                    <a:pt x="74715" y="14553"/>
                    <a:pt x="68164" y="10110"/>
                  </a:cubicBezTo>
                  <a:cubicBezTo>
                    <a:pt x="57649" y="2869"/>
                    <a:pt x="46616" y="72"/>
                    <a:pt x="37135" y="72"/>
                  </a:cubicBezTo>
                  <a:cubicBezTo>
                    <a:pt x="15759" y="72"/>
                    <a:pt x="244" y="17514"/>
                    <a:pt x="244" y="37261"/>
                  </a:cubicBezTo>
                  <a:cubicBezTo>
                    <a:pt x="244" y="56513"/>
                    <a:pt x="15069" y="74284"/>
                    <a:pt x="36618" y="74284"/>
                  </a:cubicBezTo>
                  <a:cubicBezTo>
                    <a:pt x="60579" y="74284"/>
                    <a:pt x="77301" y="55526"/>
                    <a:pt x="83507" y="46804"/>
                  </a:cubicBezTo>
                  <a:cubicBezTo>
                    <a:pt x="92643" y="57007"/>
                    <a:pt x="95402" y="59804"/>
                    <a:pt x="101952" y="64247"/>
                  </a:cubicBezTo>
                  <a:cubicBezTo>
                    <a:pt x="112468" y="71487"/>
                    <a:pt x="123501" y="74284"/>
                    <a:pt x="132982" y="74284"/>
                  </a:cubicBezTo>
                  <a:cubicBezTo>
                    <a:pt x="154358" y="74284"/>
                    <a:pt x="169873" y="56842"/>
                    <a:pt x="169873" y="37096"/>
                  </a:cubicBezTo>
                  <a:cubicBezTo>
                    <a:pt x="169873" y="17844"/>
                    <a:pt x="155047" y="72"/>
                    <a:pt x="133499" y="72"/>
                  </a:cubicBezTo>
                  <a:cubicBezTo>
                    <a:pt x="109537" y="72"/>
                    <a:pt x="92816" y="18831"/>
                    <a:pt x="86610" y="27552"/>
                  </a:cubicBezTo>
                  <a:close/>
                  <a:moveTo>
                    <a:pt x="92126" y="33640"/>
                  </a:moveTo>
                  <a:cubicBezTo>
                    <a:pt x="99022" y="22945"/>
                    <a:pt x="114019" y="6325"/>
                    <a:pt x="135050" y="6325"/>
                  </a:cubicBezTo>
                  <a:cubicBezTo>
                    <a:pt x="152806" y="6325"/>
                    <a:pt x="165046" y="21299"/>
                    <a:pt x="165046" y="37096"/>
                  </a:cubicBezTo>
                  <a:cubicBezTo>
                    <a:pt x="165046" y="52893"/>
                    <a:pt x="151600" y="65234"/>
                    <a:pt x="135740" y="65234"/>
                  </a:cubicBezTo>
                  <a:cubicBezTo>
                    <a:pt x="119708" y="65234"/>
                    <a:pt x="108675" y="52728"/>
                    <a:pt x="92126" y="33640"/>
                  </a:cubicBezTo>
                  <a:close/>
                  <a:moveTo>
                    <a:pt x="77991" y="40716"/>
                  </a:moveTo>
                  <a:cubicBezTo>
                    <a:pt x="71095" y="51412"/>
                    <a:pt x="56097" y="68032"/>
                    <a:pt x="35066" y="68032"/>
                  </a:cubicBezTo>
                  <a:cubicBezTo>
                    <a:pt x="17310" y="68032"/>
                    <a:pt x="5071" y="53057"/>
                    <a:pt x="5071" y="37261"/>
                  </a:cubicBezTo>
                  <a:cubicBezTo>
                    <a:pt x="5071" y="21464"/>
                    <a:pt x="18517" y="9122"/>
                    <a:pt x="34377" y="9122"/>
                  </a:cubicBezTo>
                  <a:cubicBezTo>
                    <a:pt x="50409" y="9122"/>
                    <a:pt x="61441" y="21628"/>
                    <a:pt x="77991" y="40716"/>
                  </a:cubicBezTo>
                  <a:close/>
                </a:path>
              </a:pathLst>
            </a:custGeom>
            <a:solidFill>
              <a:srgbClr val="000000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D3D48A0-2530-89AE-876C-5AB598190F2A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372689" y="6628246"/>
              <a:ext cx="188147" cy="160554"/>
            </a:xfrm>
            <a:custGeom>
              <a:avLst/>
              <a:gdLst>
                <a:gd name="connsiteX0" fmla="*/ 29558 w 188147"/>
                <a:gd name="connsiteY0" fmla="*/ 142289 h 160554"/>
                <a:gd name="connsiteX1" fmla="*/ 7148 w 188147"/>
                <a:gd name="connsiteY1" fmla="*/ 153338 h 160554"/>
                <a:gd name="connsiteX2" fmla="*/ 253 w 188147"/>
                <a:gd name="connsiteY2" fmla="*/ 157804 h 160554"/>
                <a:gd name="connsiteX3" fmla="*/ 7148 w 188147"/>
                <a:gd name="connsiteY3" fmla="*/ 160625 h 160554"/>
                <a:gd name="connsiteX4" fmla="*/ 88662 w 188147"/>
                <a:gd name="connsiteY4" fmla="*/ 160625 h 160554"/>
                <a:gd name="connsiteX5" fmla="*/ 188400 w 188147"/>
                <a:gd name="connsiteY5" fmla="*/ 59544 h 160554"/>
                <a:gd name="connsiteX6" fmla="*/ 130528 w 188147"/>
                <a:gd name="connsiteY6" fmla="*/ 71 h 160554"/>
                <a:gd name="connsiteX7" fmla="*/ 47782 w 188147"/>
                <a:gd name="connsiteY7" fmla="*/ 71 h 160554"/>
                <a:gd name="connsiteX8" fmla="*/ 40394 w 188147"/>
                <a:gd name="connsiteY8" fmla="*/ 4537 h 160554"/>
                <a:gd name="connsiteX9" fmla="*/ 47536 w 188147"/>
                <a:gd name="connsiteY9" fmla="*/ 7358 h 160554"/>
                <a:gd name="connsiteX10" fmla="*/ 58125 w 188147"/>
                <a:gd name="connsiteY10" fmla="*/ 7828 h 160554"/>
                <a:gd name="connsiteX11" fmla="*/ 63543 w 188147"/>
                <a:gd name="connsiteY11" fmla="*/ 11589 h 160554"/>
                <a:gd name="connsiteX12" fmla="*/ 62558 w 188147"/>
                <a:gd name="connsiteY12" fmla="*/ 16055 h 160554"/>
                <a:gd name="connsiteX13" fmla="*/ 29558 w 188147"/>
                <a:gd name="connsiteY13" fmla="*/ 142289 h 160554"/>
                <a:gd name="connsiteX14" fmla="*/ 82752 w 188147"/>
                <a:gd name="connsiteY14" fmla="*/ 16291 h 160554"/>
                <a:gd name="connsiteX15" fmla="*/ 96050 w 188147"/>
                <a:gd name="connsiteY15" fmla="*/ 7358 h 160554"/>
                <a:gd name="connsiteX16" fmla="*/ 122401 w 188147"/>
                <a:gd name="connsiteY16" fmla="*/ 7358 h 160554"/>
                <a:gd name="connsiteX17" fmla="*/ 166975 w 188147"/>
                <a:gd name="connsiteY17" fmla="*/ 50846 h 160554"/>
                <a:gd name="connsiteX18" fmla="*/ 141117 w 188147"/>
                <a:gd name="connsiteY18" fmla="*/ 126775 h 160554"/>
                <a:gd name="connsiteX19" fmla="*/ 84230 w 188147"/>
                <a:gd name="connsiteY19" fmla="*/ 153338 h 160554"/>
                <a:gd name="connsiteX20" fmla="*/ 56401 w 188147"/>
                <a:gd name="connsiteY20" fmla="*/ 153338 h 160554"/>
                <a:gd name="connsiteX21" fmla="*/ 50984 w 188147"/>
                <a:gd name="connsiteY21" fmla="*/ 153103 h 160554"/>
                <a:gd name="connsiteX22" fmla="*/ 47782 w 188147"/>
                <a:gd name="connsiteY22" fmla="*/ 150752 h 160554"/>
                <a:gd name="connsiteX23" fmla="*/ 49013 w 188147"/>
                <a:gd name="connsiteY23" fmla="*/ 145345 h 160554"/>
                <a:gd name="connsiteX24" fmla="*/ 82752 w 188147"/>
                <a:gd name="connsiteY24" fmla="*/ 16291 h 16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8147" h="160554">
                  <a:moveTo>
                    <a:pt x="29558" y="142289"/>
                  </a:moveTo>
                  <a:cubicBezTo>
                    <a:pt x="27096" y="151457"/>
                    <a:pt x="26603" y="153338"/>
                    <a:pt x="7148" y="153338"/>
                  </a:cubicBezTo>
                  <a:cubicBezTo>
                    <a:pt x="2962" y="153338"/>
                    <a:pt x="253" y="153338"/>
                    <a:pt x="253" y="157804"/>
                  </a:cubicBezTo>
                  <a:cubicBezTo>
                    <a:pt x="253" y="160625"/>
                    <a:pt x="2469" y="160625"/>
                    <a:pt x="7148" y="160625"/>
                  </a:cubicBezTo>
                  <a:lnTo>
                    <a:pt x="88662" y="160625"/>
                  </a:lnTo>
                  <a:cubicBezTo>
                    <a:pt x="139886" y="160625"/>
                    <a:pt x="188400" y="111025"/>
                    <a:pt x="188400" y="59544"/>
                  </a:cubicBezTo>
                  <a:cubicBezTo>
                    <a:pt x="188400" y="26399"/>
                    <a:pt x="167468" y="71"/>
                    <a:pt x="130528" y="71"/>
                  </a:cubicBezTo>
                  <a:lnTo>
                    <a:pt x="47782" y="71"/>
                  </a:lnTo>
                  <a:cubicBezTo>
                    <a:pt x="43103" y="71"/>
                    <a:pt x="40394" y="71"/>
                    <a:pt x="40394" y="4537"/>
                  </a:cubicBezTo>
                  <a:cubicBezTo>
                    <a:pt x="40394" y="7358"/>
                    <a:pt x="42610" y="7358"/>
                    <a:pt x="47536" y="7358"/>
                  </a:cubicBezTo>
                  <a:cubicBezTo>
                    <a:pt x="50737" y="7358"/>
                    <a:pt x="55170" y="7593"/>
                    <a:pt x="58125" y="7828"/>
                  </a:cubicBezTo>
                  <a:cubicBezTo>
                    <a:pt x="62065" y="8298"/>
                    <a:pt x="63543" y="9003"/>
                    <a:pt x="63543" y="11589"/>
                  </a:cubicBezTo>
                  <a:cubicBezTo>
                    <a:pt x="63543" y="12529"/>
                    <a:pt x="63297" y="13235"/>
                    <a:pt x="62558" y="16055"/>
                  </a:cubicBezTo>
                  <a:lnTo>
                    <a:pt x="29558" y="142289"/>
                  </a:lnTo>
                  <a:close/>
                  <a:moveTo>
                    <a:pt x="82752" y="16291"/>
                  </a:moveTo>
                  <a:cubicBezTo>
                    <a:pt x="84968" y="8063"/>
                    <a:pt x="85461" y="7358"/>
                    <a:pt x="96050" y="7358"/>
                  </a:cubicBezTo>
                  <a:lnTo>
                    <a:pt x="122401" y="7358"/>
                  </a:lnTo>
                  <a:cubicBezTo>
                    <a:pt x="146535" y="7358"/>
                    <a:pt x="166975" y="19817"/>
                    <a:pt x="166975" y="50846"/>
                  </a:cubicBezTo>
                  <a:cubicBezTo>
                    <a:pt x="166975" y="62365"/>
                    <a:pt x="162050" y="100917"/>
                    <a:pt x="141117" y="126775"/>
                  </a:cubicBezTo>
                  <a:cubicBezTo>
                    <a:pt x="133975" y="135472"/>
                    <a:pt x="114520" y="153338"/>
                    <a:pt x="84230" y="153338"/>
                  </a:cubicBezTo>
                  <a:lnTo>
                    <a:pt x="56401" y="153338"/>
                  </a:lnTo>
                  <a:cubicBezTo>
                    <a:pt x="52954" y="153338"/>
                    <a:pt x="52461" y="153338"/>
                    <a:pt x="50984" y="153103"/>
                  </a:cubicBezTo>
                  <a:cubicBezTo>
                    <a:pt x="48521" y="152868"/>
                    <a:pt x="47782" y="152633"/>
                    <a:pt x="47782" y="150752"/>
                  </a:cubicBezTo>
                  <a:cubicBezTo>
                    <a:pt x="47782" y="150047"/>
                    <a:pt x="47782" y="149577"/>
                    <a:pt x="49013" y="145345"/>
                  </a:cubicBezTo>
                  <a:lnTo>
                    <a:pt x="82752" y="16291"/>
                  </a:lnTo>
                  <a:close/>
                </a:path>
              </a:pathLst>
            </a:custGeom>
            <a:solidFill>
              <a:srgbClr val="000000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5A91172F-665A-23C8-46EA-916BE24C968C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010539" y="6884359"/>
              <a:ext cx="563027" cy="9402"/>
            </a:xfrm>
            <a:custGeom>
              <a:avLst/>
              <a:gdLst>
                <a:gd name="connsiteX0" fmla="*/ 0 w 563027"/>
                <a:gd name="connsiteY0" fmla="*/ 0 h 9402"/>
                <a:gd name="connsiteX1" fmla="*/ 563027 w 563027"/>
                <a:gd name="connsiteY1" fmla="*/ 0 h 9402"/>
                <a:gd name="connsiteX2" fmla="*/ 563027 w 563027"/>
                <a:gd name="connsiteY2" fmla="*/ 9402 h 9402"/>
                <a:gd name="connsiteX3" fmla="*/ 0 w 563027"/>
                <a:gd name="connsiteY3" fmla="*/ 9402 h 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27" h="9402">
                  <a:moveTo>
                    <a:pt x="0" y="0"/>
                  </a:moveTo>
                  <a:lnTo>
                    <a:pt x="563027" y="0"/>
                  </a:lnTo>
                  <a:lnTo>
                    <a:pt x="563027" y="9402"/>
                  </a:lnTo>
                  <a:lnTo>
                    <a:pt x="0" y="9402"/>
                  </a:lnTo>
                  <a:close/>
                </a:path>
              </a:pathLst>
            </a:custGeom>
            <a:solidFill>
              <a:srgbClr val="000000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9BCE0C58-7D1C-CDB5-3A7E-0B1634D6BCFE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170570" y="7005175"/>
              <a:ext cx="115991" cy="103902"/>
            </a:xfrm>
            <a:custGeom>
              <a:avLst/>
              <a:gdLst>
                <a:gd name="connsiteX0" fmla="*/ 42356 w 115991"/>
                <a:gd name="connsiteY0" fmla="*/ 2670 h 103902"/>
                <a:gd name="connsiteX1" fmla="*/ 39154 w 115991"/>
                <a:gd name="connsiteY1" fmla="*/ 84 h 103902"/>
                <a:gd name="connsiteX2" fmla="*/ 9110 w 115991"/>
                <a:gd name="connsiteY2" fmla="*/ 2435 h 103902"/>
                <a:gd name="connsiteX3" fmla="*/ 4431 w 115991"/>
                <a:gd name="connsiteY3" fmla="*/ 7136 h 103902"/>
                <a:gd name="connsiteX4" fmla="*/ 10341 w 115991"/>
                <a:gd name="connsiteY4" fmla="*/ 9957 h 103902"/>
                <a:gd name="connsiteX5" fmla="*/ 22655 w 115991"/>
                <a:gd name="connsiteY5" fmla="*/ 13953 h 103902"/>
                <a:gd name="connsiteX6" fmla="*/ 17976 w 115991"/>
                <a:gd name="connsiteY6" fmla="*/ 32994 h 103902"/>
                <a:gd name="connsiteX7" fmla="*/ 2953 w 115991"/>
                <a:gd name="connsiteY7" fmla="*/ 90587 h 103902"/>
                <a:gd name="connsiteX8" fmla="*/ 244 w 115991"/>
                <a:gd name="connsiteY8" fmla="*/ 101165 h 103902"/>
                <a:gd name="connsiteX9" fmla="*/ 4185 w 115991"/>
                <a:gd name="connsiteY9" fmla="*/ 103986 h 103902"/>
                <a:gd name="connsiteX10" fmla="*/ 7632 w 115991"/>
                <a:gd name="connsiteY10" fmla="*/ 103986 h 103902"/>
                <a:gd name="connsiteX11" fmla="*/ 77079 w 115991"/>
                <a:gd name="connsiteY11" fmla="*/ 69431 h 103902"/>
                <a:gd name="connsiteX12" fmla="*/ 116236 w 115991"/>
                <a:gd name="connsiteY12" fmla="*/ 6431 h 103902"/>
                <a:gd name="connsiteX13" fmla="*/ 109094 w 115991"/>
                <a:gd name="connsiteY13" fmla="*/ 84 h 103902"/>
                <a:gd name="connsiteX14" fmla="*/ 99490 w 115991"/>
                <a:gd name="connsiteY14" fmla="*/ 7842 h 103902"/>
                <a:gd name="connsiteX15" fmla="*/ 18222 w 115991"/>
                <a:gd name="connsiteY15" fmla="*/ 96229 h 103902"/>
                <a:gd name="connsiteX16" fmla="*/ 42356 w 115991"/>
                <a:gd name="connsiteY16" fmla="*/ 2670 h 103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991" h="103902">
                  <a:moveTo>
                    <a:pt x="42356" y="2670"/>
                  </a:moveTo>
                  <a:cubicBezTo>
                    <a:pt x="42356" y="2435"/>
                    <a:pt x="42356" y="84"/>
                    <a:pt x="39154" y="84"/>
                  </a:cubicBezTo>
                  <a:cubicBezTo>
                    <a:pt x="33490" y="84"/>
                    <a:pt x="15513" y="1965"/>
                    <a:pt x="9110" y="2435"/>
                  </a:cubicBezTo>
                  <a:cubicBezTo>
                    <a:pt x="7140" y="2670"/>
                    <a:pt x="4431" y="2905"/>
                    <a:pt x="4431" y="7136"/>
                  </a:cubicBezTo>
                  <a:cubicBezTo>
                    <a:pt x="4431" y="9957"/>
                    <a:pt x="6647" y="9957"/>
                    <a:pt x="10341" y="9957"/>
                  </a:cubicBezTo>
                  <a:cubicBezTo>
                    <a:pt x="22162" y="9957"/>
                    <a:pt x="22655" y="11603"/>
                    <a:pt x="22655" y="13953"/>
                  </a:cubicBezTo>
                  <a:cubicBezTo>
                    <a:pt x="22655" y="15599"/>
                    <a:pt x="19699" y="26647"/>
                    <a:pt x="17976" y="32994"/>
                  </a:cubicBezTo>
                  <a:lnTo>
                    <a:pt x="2953" y="90587"/>
                  </a:lnTo>
                  <a:cubicBezTo>
                    <a:pt x="1968" y="94113"/>
                    <a:pt x="244" y="100695"/>
                    <a:pt x="244" y="101165"/>
                  </a:cubicBezTo>
                  <a:cubicBezTo>
                    <a:pt x="244" y="103751"/>
                    <a:pt x="2707" y="103986"/>
                    <a:pt x="4185" y="103986"/>
                  </a:cubicBezTo>
                  <a:lnTo>
                    <a:pt x="7632" y="103986"/>
                  </a:lnTo>
                  <a:cubicBezTo>
                    <a:pt x="24871" y="101165"/>
                    <a:pt x="51714" y="91998"/>
                    <a:pt x="77079" y="69431"/>
                  </a:cubicBezTo>
                  <a:cubicBezTo>
                    <a:pt x="109587" y="40517"/>
                    <a:pt x="116236" y="8547"/>
                    <a:pt x="116236" y="6431"/>
                  </a:cubicBezTo>
                  <a:cubicBezTo>
                    <a:pt x="116236" y="2435"/>
                    <a:pt x="113281" y="84"/>
                    <a:pt x="109094" y="84"/>
                  </a:cubicBezTo>
                  <a:cubicBezTo>
                    <a:pt x="107124" y="84"/>
                    <a:pt x="101460" y="1024"/>
                    <a:pt x="99490" y="7842"/>
                  </a:cubicBezTo>
                  <a:cubicBezTo>
                    <a:pt x="83729" y="61203"/>
                    <a:pt x="46296" y="87531"/>
                    <a:pt x="18222" y="96229"/>
                  </a:cubicBezTo>
                  <a:lnTo>
                    <a:pt x="42356" y="2670"/>
                  </a:lnTo>
                  <a:close/>
                </a:path>
              </a:pathLst>
            </a:custGeom>
            <a:solidFill>
              <a:srgbClr val="000000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4638DBEF-D085-2449-8DDC-B1B9F4AFA549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291064" y="7031949"/>
              <a:ext cx="112396" cy="112388"/>
            </a:xfrm>
            <a:custGeom>
              <a:avLst/>
              <a:gdLst>
                <a:gd name="connsiteX0" fmla="*/ 59378 w 112396"/>
                <a:gd name="connsiteY0" fmla="*/ 13579 h 112388"/>
                <a:gd name="connsiteX1" fmla="*/ 77306 w 112396"/>
                <a:gd name="connsiteY1" fmla="*/ 6009 h 112388"/>
                <a:gd name="connsiteX2" fmla="*/ 84374 w 112396"/>
                <a:gd name="connsiteY2" fmla="*/ 2389 h 112388"/>
                <a:gd name="connsiteX3" fmla="*/ 81443 w 112396"/>
                <a:gd name="connsiteY3" fmla="*/ 86 h 112388"/>
                <a:gd name="connsiteX4" fmla="*/ 68687 w 112396"/>
                <a:gd name="connsiteY4" fmla="*/ 579 h 112388"/>
                <a:gd name="connsiteX5" fmla="*/ 54896 w 112396"/>
                <a:gd name="connsiteY5" fmla="*/ 744 h 112388"/>
                <a:gd name="connsiteX6" fmla="*/ 43001 w 112396"/>
                <a:gd name="connsiteY6" fmla="*/ 579 h 112388"/>
                <a:gd name="connsiteX7" fmla="*/ 31796 w 112396"/>
                <a:gd name="connsiteY7" fmla="*/ 86 h 112388"/>
                <a:gd name="connsiteX8" fmla="*/ 28176 w 112396"/>
                <a:gd name="connsiteY8" fmla="*/ 3706 h 112388"/>
                <a:gd name="connsiteX9" fmla="*/ 33692 w 112396"/>
                <a:gd name="connsiteY9" fmla="*/ 6009 h 112388"/>
                <a:gd name="connsiteX10" fmla="*/ 40243 w 112396"/>
                <a:gd name="connsiteY10" fmla="*/ 6339 h 112388"/>
                <a:gd name="connsiteX11" fmla="*/ 44208 w 112396"/>
                <a:gd name="connsiteY11" fmla="*/ 8642 h 112388"/>
                <a:gd name="connsiteX12" fmla="*/ 43518 w 112396"/>
                <a:gd name="connsiteY12" fmla="*/ 12262 h 112388"/>
                <a:gd name="connsiteX13" fmla="*/ 20591 w 112396"/>
                <a:gd name="connsiteY13" fmla="*/ 99639 h 112388"/>
                <a:gd name="connsiteX14" fmla="*/ 5421 w 112396"/>
                <a:gd name="connsiteY14" fmla="*/ 106550 h 112388"/>
                <a:gd name="connsiteX15" fmla="*/ 249 w 112396"/>
                <a:gd name="connsiteY15" fmla="*/ 110006 h 112388"/>
                <a:gd name="connsiteX16" fmla="*/ 5421 w 112396"/>
                <a:gd name="connsiteY16" fmla="*/ 112474 h 112388"/>
                <a:gd name="connsiteX17" fmla="*/ 92131 w 112396"/>
                <a:gd name="connsiteY17" fmla="*/ 112474 h 112388"/>
                <a:gd name="connsiteX18" fmla="*/ 97992 w 112396"/>
                <a:gd name="connsiteY18" fmla="*/ 109183 h 112388"/>
                <a:gd name="connsiteX19" fmla="*/ 112645 w 112396"/>
                <a:gd name="connsiteY19" fmla="*/ 71501 h 112388"/>
                <a:gd name="connsiteX20" fmla="*/ 109715 w 112396"/>
                <a:gd name="connsiteY20" fmla="*/ 69197 h 112388"/>
                <a:gd name="connsiteX21" fmla="*/ 106267 w 112396"/>
                <a:gd name="connsiteY21" fmla="*/ 72653 h 112388"/>
                <a:gd name="connsiteX22" fmla="*/ 60585 w 112396"/>
                <a:gd name="connsiteY22" fmla="*/ 106550 h 112388"/>
                <a:gd name="connsiteX23" fmla="*/ 41105 w 112396"/>
                <a:gd name="connsiteY23" fmla="*/ 106550 h 112388"/>
                <a:gd name="connsiteX24" fmla="*/ 35588 w 112396"/>
                <a:gd name="connsiteY24" fmla="*/ 104904 h 112388"/>
                <a:gd name="connsiteX25" fmla="*/ 36278 w 112396"/>
                <a:gd name="connsiteY25" fmla="*/ 101449 h 112388"/>
                <a:gd name="connsiteX26" fmla="*/ 59378 w 112396"/>
                <a:gd name="connsiteY26" fmla="*/ 13579 h 1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2396" h="112388">
                  <a:moveTo>
                    <a:pt x="59378" y="13579"/>
                  </a:moveTo>
                  <a:cubicBezTo>
                    <a:pt x="60929" y="7655"/>
                    <a:pt x="61446" y="6009"/>
                    <a:pt x="77306" y="6009"/>
                  </a:cubicBezTo>
                  <a:cubicBezTo>
                    <a:pt x="82650" y="6009"/>
                    <a:pt x="84374" y="6009"/>
                    <a:pt x="84374" y="2389"/>
                  </a:cubicBezTo>
                  <a:cubicBezTo>
                    <a:pt x="84374" y="2225"/>
                    <a:pt x="84201" y="86"/>
                    <a:pt x="81443" y="86"/>
                  </a:cubicBezTo>
                  <a:cubicBezTo>
                    <a:pt x="77478" y="86"/>
                    <a:pt x="72824" y="415"/>
                    <a:pt x="68687" y="579"/>
                  </a:cubicBezTo>
                  <a:cubicBezTo>
                    <a:pt x="64377" y="744"/>
                    <a:pt x="59205" y="744"/>
                    <a:pt x="54896" y="744"/>
                  </a:cubicBezTo>
                  <a:cubicBezTo>
                    <a:pt x="51276" y="744"/>
                    <a:pt x="46621" y="579"/>
                    <a:pt x="43001" y="579"/>
                  </a:cubicBezTo>
                  <a:cubicBezTo>
                    <a:pt x="39381" y="579"/>
                    <a:pt x="35244" y="86"/>
                    <a:pt x="31796" y="86"/>
                  </a:cubicBezTo>
                  <a:cubicBezTo>
                    <a:pt x="30762" y="86"/>
                    <a:pt x="28176" y="86"/>
                    <a:pt x="28176" y="3706"/>
                  </a:cubicBezTo>
                  <a:cubicBezTo>
                    <a:pt x="28176" y="6009"/>
                    <a:pt x="30244" y="6009"/>
                    <a:pt x="33692" y="6009"/>
                  </a:cubicBezTo>
                  <a:cubicBezTo>
                    <a:pt x="33865" y="6009"/>
                    <a:pt x="37140" y="6009"/>
                    <a:pt x="40243" y="6339"/>
                  </a:cubicBezTo>
                  <a:cubicBezTo>
                    <a:pt x="43863" y="6668"/>
                    <a:pt x="44208" y="6997"/>
                    <a:pt x="44208" y="8642"/>
                  </a:cubicBezTo>
                  <a:cubicBezTo>
                    <a:pt x="44208" y="8971"/>
                    <a:pt x="44208" y="9794"/>
                    <a:pt x="43518" y="12262"/>
                  </a:cubicBezTo>
                  <a:lnTo>
                    <a:pt x="20591" y="99639"/>
                  </a:lnTo>
                  <a:cubicBezTo>
                    <a:pt x="19039" y="105234"/>
                    <a:pt x="18695" y="106550"/>
                    <a:pt x="5421" y="106550"/>
                  </a:cubicBezTo>
                  <a:cubicBezTo>
                    <a:pt x="2490" y="106550"/>
                    <a:pt x="249" y="106550"/>
                    <a:pt x="249" y="110006"/>
                  </a:cubicBezTo>
                  <a:cubicBezTo>
                    <a:pt x="249" y="112474"/>
                    <a:pt x="2318" y="112474"/>
                    <a:pt x="5421" y="112474"/>
                  </a:cubicBezTo>
                  <a:lnTo>
                    <a:pt x="92131" y="112474"/>
                  </a:lnTo>
                  <a:cubicBezTo>
                    <a:pt x="96441" y="112474"/>
                    <a:pt x="96613" y="112309"/>
                    <a:pt x="97992" y="109183"/>
                  </a:cubicBezTo>
                  <a:cubicBezTo>
                    <a:pt x="99716" y="104740"/>
                    <a:pt x="112645" y="72817"/>
                    <a:pt x="112645" y="71501"/>
                  </a:cubicBezTo>
                  <a:cubicBezTo>
                    <a:pt x="112645" y="71007"/>
                    <a:pt x="112300" y="69197"/>
                    <a:pt x="109715" y="69197"/>
                  </a:cubicBezTo>
                  <a:cubicBezTo>
                    <a:pt x="107646" y="69197"/>
                    <a:pt x="107301" y="70020"/>
                    <a:pt x="106267" y="72653"/>
                  </a:cubicBezTo>
                  <a:cubicBezTo>
                    <a:pt x="99716" y="88285"/>
                    <a:pt x="92131" y="106550"/>
                    <a:pt x="60585" y="106550"/>
                  </a:cubicBezTo>
                  <a:lnTo>
                    <a:pt x="41105" y="106550"/>
                  </a:lnTo>
                  <a:cubicBezTo>
                    <a:pt x="35761" y="106550"/>
                    <a:pt x="35588" y="106385"/>
                    <a:pt x="35588" y="104904"/>
                  </a:cubicBezTo>
                  <a:cubicBezTo>
                    <a:pt x="35588" y="104740"/>
                    <a:pt x="35588" y="103917"/>
                    <a:pt x="36278" y="101449"/>
                  </a:cubicBezTo>
                  <a:lnTo>
                    <a:pt x="59378" y="13579"/>
                  </a:lnTo>
                  <a:close/>
                </a:path>
              </a:pathLst>
            </a:custGeom>
            <a:solidFill>
              <a:srgbClr val="000000"/>
            </a:solidFill>
            <a:ln w="2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4C3BDBC1-8BCB-C5BD-1CDC-E4A689B063D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50899" y="4406900"/>
            <a:ext cx="7083352" cy="544873"/>
            <a:chOff x="2614550" y="6081450"/>
            <a:chExt cx="7081709" cy="542611"/>
          </a:xfrm>
        </p:grpSpPr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8446D8C2-A0BC-57C2-2A9A-97AF1BCF040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614550" y="6081450"/>
              <a:ext cx="111281" cy="542611"/>
            </a:xfrm>
            <a:custGeom>
              <a:avLst/>
              <a:gdLst>
                <a:gd name="connsiteX0" fmla="*/ 111357 w 111281"/>
                <a:gd name="connsiteY0" fmla="*/ 540424 h 542611"/>
                <a:gd name="connsiteX1" fmla="*/ 110452 w 111281"/>
                <a:gd name="connsiteY1" fmla="*/ 538388 h 542611"/>
                <a:gd name="connsiteX2" fmla="*/ 71775 w 111281"/>
                <a:gd name="connsiteY2" fmla="*/ 490437 h 542611"/>
                <a:gd name="connsiteX3" fmla="*/ 18849 w 111281"/>
                <a:gd name="connsiteY3" fmla="*/ 271493 h 542611"/>
                <a:gd name="connsiteX4" fmla="*/ 64311 w 111281"/>
                <a:gd name="connsiteY4" fmla="*/ 64762 h 542611"/>
                <a:gd name="connsiteX5" fmla="*/ 110679 w 111281"/>
                <a:gd name="connsiteY5" fmla="*/ 4145 h 542611"/>
                <a:gd name="connsiteX6" fmla="*/ 111357 w 111281"/>
                <a:gd name="connsiteY6" fmla="*/ 2336 h 542611"/>
                <a:gd name="connsiteX7" fmla="*/ 106607 w 111281"/>
                <a:gd name="connsiteY7" fmla="*/ 74 h 542611"/>
                <a:gd name="connsiteX8" fmla="*/ 99596 w 111281"/>
                <a:gd name="connsiteY8" fmla="*/ 3467 h 542611"/>
                <a:gd name="connsiteX9" fmla="*/ 75 w 111281"/>
                <a:gd name="connsiteY9" fmla="*/ 271267 h 542611"/>
                <a:gd name="connsiteX10" fmla="*/ 77882 w 111281"/>
                <a:gd name="connsiteY10" fmla="*/ 517353 h 542611"/>
                <a:gd name="connsiteX11" fmla="*/ 100274 w 111281"/>
                <a:gd name="connsiteY11" fmla="*/ 539971 h 542611"/>
                <a:gd name="connsiteX12" fmla="*/ 106607 w 111281"/>
                <a:gd name="connsiteY12" fmla="*/ 542685 h 542611"/>
                <a:gd name="connsiteX13" fmla="*/ 111357 w 111281"/>
                <a:gd name="connsiteY13" fmla="*/ 540424 h 54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281" h="542611">
                  <a:moveTo>
                    <a:pt x="111357" y="540424"/>
                  </a:moveTo>
                  <a:cubicBezTo>
                    <a:pt x="111357" y="539519"/>
                    <a:pt x="110905" y="539066"/>
                    <a:pt x="110452" y="538388"/>
                  </a:cubicBezTo>
                  <a:cubicBezTo>
                    <a:pt x="102084" y="530019"/>
                    <a:pt x="86930" y="514865"/>
                    <a:pt x="71775" y="490437"/>
                  </a:cubicBezTo>
                  <a:cubicBezTo>
                    <a:pt x="35360" y="432082"/>
                    <a:pt x="18849" y="358573"/>
                    <a:pt x="18849" y="271493"/>
                  </a:cubicBezTo>
                  <a:cubicBezTo>
                    <a:pt x="18849" y="210650"/>
                    <a:pt x="26991" y="132165"/>
                    <a:pt x="64311" y="64762"/>
                  </a:cubicBezTo>
                  <a:cubicBezTo>
                    <a:pt x="82180" y="32644"/>
                    <a:pt x="100727" y="14097"/>
                    <a:pt x="110679" y="4145"/>
                  </a:cubicBezTo>
                  <a:cubicBezTo>
                    <a:pt x="111357" y="3467"/>
                    <a:pt x="111357" y="3015"/>
                    <a:pt x="111357" y="2336"/>
                  </a:cubicBezTo>
                  <a:cubicBezTo>
                    <a:pt x="111357" y="74"/>
                    <a:pt x="109774" y="74"/>
                    <a:pt x="106607" y="74"/>
                  </a:cubicBezTo>
                  <a:cubicBezTo>
                    <a:pt x="103441" y="74"/>
                    <a:pt x="102988" y="74"/>
                    <a:pt x="99596" y="3467"/>
                  </a:cubicBezTo>
                  <a:cubicBezTo>
                    <a:pt x="23825" y="72452"/>
                    <a:pt x="75" y="176044"/>
                    <a:pt x="75" y="271267"/>
                  </a:cubicBezTo>
                  <a:cubicBezTo>
                    <a:pt x="75" y="360156"/>
                    <a:pt x="20432" y="449724"/>
                    <a:pt x="77882" y="517353"/>
                  </a:cubicBezTo>
                  <a:cubicBezTo>
                    <a:pt x="82406" y="522555"/>
                    <a:pt x="91001" y="531829"/>
                    <a:pt x="100274" y="539971"/>
                  </a:cubicBezTo>
                  <a:cubicBezTo>
                    <a:pt x="102988" y="542685"/>
                    <a:pt x="103441" y="542685"/>
                    <a:pt x="106607" y="542685"/>
                  </a:cubicBezTo>
                  <a:cubicBezTo>
                    <a:pt x="109774" y="542685"/>
                    <a:pt x="111357" y="542685"/>
                    <a:pt x="111357" y="540424"/>
                  </a:cubicBez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98F761C8-2668-6DE1-28CD-C31D5A7AFCC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773582" y="6099432"/>
              <a:ext cx="111055" cy="159458"/>
            </a:xfrm>
            <a:custGeom>
              <a:avLst/>
              <a:gdLst>
                <a:gd name="connsiteX0" fmla="*/ 52558 w 111055"/>
                <a:gd name="connsiteY0" fmla="*/ 2569 h 159458"/>
                <a:gd name="connsiteX1" fmla="*/ 49618 w 111055"/>
                <a:gd name="connsiteY1" fmla="*/ 81 h 159458"/>
                <a:gd name="connsiteX2" fmla="*/ 22024 w 111055"/>
                <a:gd name="connsiteY2" fmla="*/ 2343 h 159458"/>
                <a:gd name="connsiteX3" fmla="*/ 17726 w 111055"/>
                <a:gd name="connsiteY3" fmla="*/ 6867 h 159458"/>
                <a:gd name="connsiteX4" fmla="*/ 23155 w 111055"/>
                <a:gd name="connsiteY4" fmla="*/ 9581 h 159458"/>
                <a:gd name="connsiteX5" fmla="*/ 34464 w 111055"/>
                <a:gd name="connsiteY5" fmla="*/ 13426 h 159458"/>
                <a:gd name="connsiteX6" fmla="*/ 33785 w 111055"/>
                <a:gd name="connsiteY6" fmla="*/ 17950 h 159458"/>
                <a:gd name="connsiteX7" fmla="*/ 989 w 111055"/>
                <a:gd name="connsiteY7" fmla="*/ 148231 h 159458"/>
                <a:gd name="connsiteX8" fmla="*/ 84 w 111055"/>
                <a:gd name="connsiteY8" fmla="*/ 153207 h 159458"/>
                <a:gd name="connsiteX9" fmla="*/ 6643 w 111055"/>
                <a:gd name="connsiteY9" fmla="*/ 159540 h 159458"/>
                <a:gd name="connsiteX10" fmla="*/ 15012 w 111055"/>
                <a:gd name="connsiteY10" fmla="*/ 153659 h 159458"/>
                <a:gd name="connsiteX11" fmla="*/ 19310 w 111055"/>
                <a:gd name="connsiteY11" fmla="*/ 136469 h 159458"/>
                <a:gd name="connsiteX12" fmla="*/ 24286 w 111055"/>
                <a:gd name="connsiteY12" fmla="*/ 116113 h 159458"/>
                <a:gd name="connsiteX13" fmla="*/ 28131 w 111055"/>
                <a:gd name="connsiteY13" fmla="*/ 100959 h 159458"/>
                <a:gd name="connsiteX14" fmla="*/ 30619 w 111055"/>
                <a:gd name="connsiteY14" fmla="*/ 90780 h 159458"/>
                <a:gd name="connsiteX15" fmla="*/ 45999 w 111055"/>
                <a:gd name="connsiteY15" fmla="*/ 69972 h 159458"/>
                <a:gd name="connsiteX16" fmla="*/ 67713 w 111055"/>
                <a:gd name="connsiteY16" fmla="*/ 62055 h 159458"/>
                <a:gd name="connsiteX17" fmla="*/ 79926 w 111055"/>
                <a:gd name="connsiteY17" fmla="*/ 77888 h 159458"/>
                <a:gd name="connsiteX18" fmla="*/ 65903 w 111055"/>
                <a:gd name="connsiteY18" fmla="*/ 128553 h 159458"/>
                <a:gd name="connsiteX19" fmla="*/ 62963 w 111055"/>
                <a:gd name="connsiteY19" fmla="*/ 140993 h 159458"/>
                <a:gd name="connsiteX20" fmla="*/ 81510 w 111055"/>
                <a:gd name="connsiteY20" fmla="*/ 159540 h 159458"/>
                <a:gd name="connsiteX21" fmla="*/ 111140 w 111055"/>
                <a:gd name="connsiteY21" fmla="*/ 124708 h 159458"/>
                <a:gd name="connsiteX22" fmla="*/ 108425 w 111055"/>
                <a:gd name="connsiteY22" fmla="*/ 122446 h 159458"/>
                <a:gd name="connsiteX23" fmla="*/ 105033 w 111055"/>
                <a:gd name="connsiteY23" fmla="*/ 126517 h 159458"/>
                <a:gd name="connsiteX24" fmla="*/ 81962 w 111055"/>
                <a:gd name="connsiteY24" fmla="*/ 154564 h 159458"/>
                <a:gd name="connsiteX25" fmla="*/ 76534 w 111055"/>
                <a:gd name="connsiteY25" fmla="*/ 147100 h 159458"/>
                <a:gd name="connsiteX26" fmla="*/ 80605 w 111055"/>
                <a:gd name="connsiteY26" fmla="*/ 131041 h 159458"/>
                <a:gd name="connsiteX27" fmla="*/ 94402 w 111055"/>
                <a:gd name="connsiteY27" fmla="*/ 81281 h 159458"/>
                <a:gd name="connsiteX28" fmla="*/ 68391 w 111055"/>
                <a:gd name="connsiteY28" fmla="*/ 57079 h 159458"/>
                <a:gd name="connsiteX29" fmla="*/ 34916 w 111055"/>
                <a:gd name="connsiteY29" fmla="*/ 74495 h 159458"/>
                <a:gd name="connsiteX30" fmla="*/ 52558 w 111055"/>
                <a:gd name="connsiteY30" fmla="*/ 2569 h 15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1055" h="159458">
                  <a:moveTo>
                    <a:pt x="52558" y="2569"/>
                  </a:moveTo>
                  <a:cubicBezTo>
                    <a:pt x="52558" y="2343"/>
                    <a:pt x="52558" y="81"/>
                    <a:pt x="49618" y="81"/>
                  </a:cubicBezTo>
                  <a:cubicBezTo>
                    <a:pt x="44416" y="81"/>
                    <a:pt x="27904" y="1891"/>
                    <a:pt x="22024" y="2343"/>
                  </a:cubicBezTo>
                  <a:cubicBezTo>
                    <a:pt x="20214" y="2569"/>
                    <a:pt x="17726" y="2796"/>
                    <a:pt x="17726" y="6867"/>
                  </a:cubicBezTo>
                  <a:cubicBezTo>
                    <a:pt x="17726" y="9581"/>
                    <a:pt x="19762" y="9581"/>
                    <a:pt x="23155" y="9581"/>
                  </a:cubicBezTo>
                  <a:cubicBezTo>
                    <a:pt x="34011" y="9581"/>
                    <a:pt x="34464" y="11164"/>
                    <a:pt x="34464" y="13426"/>
                  </a:cubicBezTo>
                  <a:lnTo>
                    <a:pt x="33785" y="17950"/>
                  </a:lnTo>
                  <a:lnTo>
                    <a:pt x="989" y="148231"/>
                  </a:lnTo>
                  <a:cubicBezTo>
                    <a:pt x="84" y="151397"/>
                    <a:pt x="84" y="151850"/>
                    <a:pt x="84" y="153207"/>
                  </a:cubicBezTo>
                  <a:cubicBezTo>
                    <a:pt x="84" y="158409"/>
                    <a:pt x="4608" y="159540"/>
                    <a:pt x="6643" y="159540"/>
                  </a:cubicBezTo>
                  <a:cubicBezTo>
                    <a:pt x="10262" y="159540"/>
                    <a:pt x="13881" y="156826"/>
                    <a:pt x="15012" y="153659"/>
                  </a:cubicBezTo>
                  <a:lnTo>
                    <a:pt x="19310" y="136469"/>
                  </a:lnTo>
                  <a:lnTo>
                    <a:pt x="24286" y="116113"/>
                  </a:lnTo>
                  <a:cubicBezTo>
                    <a:pt x="25643" y="111137"/>
                    <a:pt x="27000" y="106161"/>
                    <a:pt x="28131" y="100959"/>
                  </a:cubicBezTo>
                  <a:cubicBezTo>
                    <a:pt x="28583" y="99602"/>
                    <a:pt x="30392" y="92138"/>
                    <a:pt x="30619" y="90780"/>
                  </a:cubicBezTo>
                  <a:cubicBezTo>
                    <a:pt x="31297" y="88745"/>
                    <a:pt x="38309" y="76079"/>
                    <a:pt x="45999" y="69972"/>
                  </a:cubicBezTo>
                  <a:cubicBezTo>
                    <a:pt x="50975" y="66353"/>
                    <a:pt x="57987" y="62055"/>
                    <a:pt x="67713" y="62055"/>
                  </a:cubicBezTo>
                  <a:cubicBezTo>
                    <a:pt x="77438" y="62055"/>
                    <a:pt x="79926" y="69746"/>
                    <a:pt x="79926" y="77888"/>
                  </a:cubicBezTo>
                  <a:cubicBezTo>
                    <a:pt x="79926" y="90102"/>
                    <a:pt x="71331" y="114756"/>
                    <a:pt x="65903" y="128553"/>
                  </a:cubicBezTo>
                  <a:cubicBezTo>
                    <a:pt x="64094" y="133755"/>
                    <a:pt x="62963" y="136469"/>
                    <a:pt x="62963" y="140993"/>
                  </a:cubicBezTo>
                  <a:cubicBezTo>
                    <a:pt x="62963" y="151624"/>
                    <a:pt x="70879" y="159540"/>
                    <a:pt x="81510" y="159540"/>
                  </a:cubicBezTo>
                  <a:cubicBezTo>
                    <a:pt x="102771" y="159540"/>
                    <a:pt x="111140" y="126517"/>
                    <a:pt x="111140" y="124708"/>
                  </a:cubicBezTo>
                  <a:cubicBezTo>
                    <a:pt x="111140" y="122446"/>
                    <a:pt x="109104" y="122446"/>
                    <a:pt x="108425" y="122446"/>
                  </a:cubicBezTo>
                  <a:cubicBezTo>
                    <a:pt x="106164" y="122446"/>
                    <a:pt x="106164" y="123125"/>
                    <a:pt x="105033" y="126517"/>
                  </a:cubicBezTo>
                  <a:cubicBezTo>
                    <a:pt x="101640" y="138505"/>
                    <a:pt x="94402" y="154564"/>
                    <a:pt x="81962" y="154564"/>
                  </a:cubicBezTo>
                  <a:cubicBezTo>
                    <a:pt x="78117" y="154564"/>
                    <a:pt x="76534" y="152302"/>
                    <a:pt x="76534" y="147100"/>
                  </a:cubicBezTo>
                  <a:cubicBezTo>
                    <a:pt x="76534" y="141445"/>
                    <a:pt x="78569" y="136017"/>
                    <a:pt x="80605" y="131041"/>
                  </a:cubicBezTo>
                  <a:cubicBezTo>
                    <a:pt x="84224" y="121315"/>
                    <a:pt x="94402" y="94399"/>
                    <a:pt x="94402" y="81281"/>
                  </a:cubicBezTo>
                  <a:cubicBezTo>
                    <a:pt x="94402" y="66579"/>
                    <a:pt x="85355" y="57079"/>
                    <a:pt x="68391" y="57079"/>
                  </a:cubicBezTo>
                  <a:cubicBezTo>
                    <a:pt x="54142" y="57079"/>
                    <a:pt x="43285" y="64091"/>
                    <a:pt x="34916" y="74495"/>
                  </a:cubicBezTo>
                  <a:lnTo>
                    <a:pt x="52558" y="2569"/>
                  </a:ln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6608EFA3-0B08-B4B6-6C35-F34BF2F6A30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902384" y="6182192"/>
              <a:ext cx="141069" cy="108137"/>
            </a:xfrm>
            <a:custGeom>
              <a:avLst/>
              <a:gdLst>
                <a:gd name="connsiteX0" fmla="*/ 121210 w 141069"/>
                <a:gd name="connsiteY0" fmla="*/ 17341 h 108137"/>
                <a:gd name="connsiteX1" fmla="*/ 137993 w 141069"/>
                <a:gd name="connsiteY1" fmla="*/ 5783 h 108137"/>
                <a:gd name="connsiteX2" fmla="*/ 141160 w 141069"/>
                <a:gd name="connsiteY2" fmla="*/ 2300 h 108137"/>
                <a:gd name="connsiteX3" fmla="*/ 138785 w 141069"/>
                <a:gd name="connsiteY3" fmla="*/ 83 h 108137"/>
                <a:gd name="connsiteX4" fmla="*/ 122319 w 141069"/>
                <a:gd name="connsiteY4" fmla="*/ 716 h 108137"/>
                <a:gd name="connsiteX5" fmla="*/ 105536 w 141069"/>
                <a:gd name="connsiteY5" fmla="*/ 83 h 108137"/>
                <a:gd name="connsiteX6" fmla="*/ 102369 w 141069"/>
                <a:gd name="connsiteY6" fmla="*/ 3566 h 108137"/>
                <a:gd name="connsiteX7" fmla="*/ 105853 w 141069"/>
                <a:gd name="connsiteY7" fmla="*/ 5783 h 108137"/>
                <a:gd name="connsiteX8" fmla="*/ 115986 w 141069"/>
                <a:gd name="connsiteY8" fmla="*/ 12274 h 108137"/>
                <a:gd name="connsiteX9" fmla="*/ 115352 w 141069"/>
                <a:gd name="connsiteY9" fmla="*/ 16074 h 108137"/>
                <a:gd name="connsiteX10" fmla="*/ 98095 w 141069"/>
                <a:gd name="connsiteY10" fmla="*/ 85105 h 108137"/>
                <a:gd name="connsiteX11" fmla="*/ 57879 w 141069"/>
                <a:gd name="connsiteY11" fmla="*/ 2774 h 108137"/>
                <a:gd name="connsiteX12" fmla="*/ 52496 w 141069"/>
                <a:gd name="connsiteY12" fmla="*/ 83 h 108137"/>
                <a:gd name="connsiteX13" fmla="*/ 30805 w 141069"/>
                <a:gd name="connsiteY13" fmla="*/ 83 h 108137"/>
                <a:gd name="connsiteX14" fmla="*/ 25739 w 141069"/>
                <a:gd name="connsiteY14" fmla="*/ 3566 h 108137"/>
                <a:gd name="connsiteX15" fmla="*/ 30964 w 141069"/>
                <a:gd name="connsiteY15" fmla="*/ 5783 h 108137"/>
                <a:gd name="connsiteX16" fmla="*/ 41097 w 141069"/>
                <a:gd name="connsiteY16" fmla="*/ 6574 h 108137"/>
                <a:gd name="connsiteX17" fmla="*/ 19881 w 141069"/>
                <a:gd name="connsiteY17" fmla="*/ 91280 h 108137"/>
                <a:gd name="connsiteX18" fmla="*/ 3415 w 141069"/>
                <a:gd name="connsiteY18" fmla="*/ 102521 h 108137"/>
                <a:gd name="connsiteX19" fmla="*/ 90 w 141069"/>
                <a:gd name="connsiteY19" fmla="*/ 105846 h 108137"/>
                <a:gd name="connsiteX20" fmla="*/ 2465 w 141069"/>
                <a:gd name="connsiteY20" fmla="*/ 108221 h 108137"/>
                <a:gd name="connsiteX21" fmla="*/ 18931 w 141069"/>
                <a:gd name="connsiteY21" fmla="*/ 107587 h 108137"/>
                <a:gd name="connsiteX22" fmla="*/ 35713 w 141069"/>
                <a:gd name="connsiteY22" fmla="*/ 108221 h 108137"/>
                <a:gd name="connsiteX23" fmla="*/ 38880 w 141069"/>
                <a:gd name="connsiteY23" fmla="*/ 104896 h 108137"/>
                <a:gd name="connsiteX24" fmla="*/ 35238 w 141069"/>
                <a:gd name="connsiteY24" fmla="*/ 102521 h 108137"/>
                <a:gd name="connsiteX25" fmla="*/ 25264 w 141069"/>
                <a:gd name="connsiteY25" fmla="*/ 95871 h 108137"/>
                <a:gd name="connsiteX26" fmla="*/ 25897 w 141069"/>
                <a:gd name="connsiteY26" fmla="*/ 91913 h 108137"/>
                <a:gd name="connsiteX27" fmla="*/ 46163 w 141069"/>
                <a:gd name="connsiteY27" fmla="*/ 10849 h 108137"/>
                <a:gd name="connsiteX28" fmla="*/ 92395 w 141069"/>
                <a:gd name="connsiteY28" fmla="*/ 105529 h 108137"/>
                <a:gd name="connsiteX29" fmla="*/ 95878 w 141069"/>
                <a:gd name="connsiteY29" fmla="*/ 108221 h 108137"/>
                <a:gd name="connsiteX30" fmla="*/ 99203 w 141069"/>
                <a:gd name="connsiteY30" fmla="*/ 104896 h 108137"/>
                <a:gd name="connsiteX31" fmla="*/ 121210 w 141069"/>
                <a:gd name="connsiteY31" fmla="*/ 17341 h 10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1069" h="108137">
                  <a:moveTo>
                    <a:pt x="121210" y="17341"/>
                  </a:moveTo>
                  <a:cubicBezTo>
                    <a:pt x="122794" y="11324"/>
                    <a:pt x="125327" y="6099"/>
                    <a:pt x="137993" y="5783"/>
                  </a:cubicBezTo>
                  <a:cubicBezTo>
                    <a:pt x="138785" y="5783"/>
                    <a:pt x="141160" y="5624"/>
                    <a:pt x="141160" y="2300"/>
                  </a:cubicBezTo>
                  <a:cubicBezTo>
                    <a:pt x="141160" y="1350"/>
                    <a:pt x="140368" y="83"/>
                    <a:pt x="138785" y="83"/>
                  </a:cubicBezTo>
                  <a:cubicBezTo>
                    <a:pt x="133560" y="83"/>
                    <a:pt x="127702" y="716"/>
                    <a:pt x="122319" y="716"/>
                  </a:cubicBezTo>
                  <a:cubicBezTo>
                    <a:pt x="118519" y="716"/>
                    <a:pt x="109336" y="83"/>
                    <a:pt x="105536" y="83"/>
                  </a:cubicBezTo>
                  <a:cubicBezTo>
                    <a:pt x="104744" y="83"/>
                    <a:pt x="102369" y="83"/>
                    <a:pt x="102369" y="3566"/>
                  </a:cubicBezTo>
                  <a:cubicBezTo>
                    <a:pt x="102369" y="5624"/>
                    <a:pt x="104428" y="5783"/>
                    <a:pt x="105853" y="5783"/>
                  </a:cubicBezTo>
                  <a:cubicBezTo>
                    <a:pt x="113294" y="5941"/>
                    <a:pt x="115986" y="8316"/>
                    <a:pt x="115986" y="12274"/>
                  </a:cubicBezTo>
                  <a:cubicBezTo>
                    <a:pt x="115986" y="13541"/>
                    <a:pt x="115827" y="14332"/>
                    <a:pt x="115352" y="16074"/>
                  </a:cubicBezTo>
                  <a:lnTo>
                    <a:pt x="98095" y="85105"/>
                  </a:lnTo>
                  <a:lnTo>
                    <a:pt x="57879" y="2774"/>
                  </a:lnTo>
                  <a:cubicBezTo>
                    <a:pt x="56613" y="83"/>
                    <a:pt x="56296" y="83"/>
                    <a:pt x="52496" y="83"/>
                  </a:cubicBezTo>
                  <a:lnTo>
                    <a:pt x="30805" y="83"/>
                  </a:lnTo>
                  <a:cubicBezTo>
                    <a:pt x="27797" y="83"/>
                    <a:pt x="25739" y="83"/>
                    <a:pt x="25739" y="3566"/>
                  </a:cubicBezTo>
                  <a:cubicBezTo>
                    <a:pt x="25739" y="5783"/>
                    <a:pt x="27639" y="5783"/>
                    <a:pt x="30964" y="5783"/>
                  </a:cubicBezTo>
                  <a:cubicBezTo>
                    <a:pt x="34289" y="5783"/>
                    <a:pt x="37772" y="5941"/>
                    <a:pt x="41097" y="6574"/>
                  </a:cubicBezTo>
                  <a:lnTo>
                    <a:pt x="19881" y="91280"/>
                  </a:lnTo>
                  <a:cubicBezTo>
                    <a:pt x="18456" y="97296"/>
                    <a:pt x="15764" y="102046"/>
                    <a:pt x="3415" y="102521"/>
                  </a:cubicBezTo>
                  <a:cubicBezTo>
                    <a:pt x="2306" y="102521"/>
                    <a:pt x="90" y="102679"/>
                    <a:pt x="90" y="105846"/>
                  </a:cubicBezTo>
                  <a:cubicBezTo>
                    <a:pt x="90" y="107587"/>
                    <a:pt x="1356" y="108221"/>
                    <a:pt x="2465" y="108221"/>
                  </a:cubicBezTo>
                  <a:cubicBezTo>
                    <a:pt x="7689" y="108221"/>
                    <a:pt x="13548" y="107587"/>
                    <a:pt x="18931" y="107587"/>
                  </a:cubicBezTo>
                  <a:cubicBezTo>
                    <a:pt x="22731" y="107587"/>
                    <a:pt x="31914" y="108221"/>
                    <a:pt x="35713" y="108221"/>
                  </a:cubicBezTo>
                  <a:cubicBezTo>
                    <a:pt x="37297" y="108221"/>
                    <a:pt x="38880" y="107429"/>
                    <a:pt x="38880" y="104896"/>
                  </a:cubicBezTo>
                  <a:cubicBezTo>
                    <a:pt x="38880" y="102679"/>
                    <a:pt x="36980" y="102521"/>
                    <a:pt x="35238" y="102521"/>
                  </a:cubicBezTo>
                  <a:cubicBezTo>
                    <a:pt x="25264" y="102204"/>
                    <a:pt x="25264" y="98088"/>
                    <a:pt x="25264" y="95871"/>
                  </a:cubicBezTo>
                  <a:cubicBezTo>
                    <a:pt x="25264" y="95238"/>
                    <a:pt x="25264" y="94446"/>
                    <a:pt x="25897" y="91913"/>
                  </a:cubicBezTo>
                  <a:lnTo>
                    <a:pt x="46163" y="10849"/>
                  </a:lnTo>
                  <a:lnTo>
                    <a:pt x="92395" y="105529"/>
                  </a:lnTo>
                  <a:cubicBezTo>
                    <a:pt x="93661" y="108062"/>
                    <a:pt x="94295" y="108221"/>
                    <a:pt x="95878" y="108221"/>
                  </a:cubicBezTo>
                  <a:cubicBezTo>
                    <a:pt x="98411" y="108221"/>
                    <a:pt x="98411" y="107746"/>
                    <a:pt x="99203" y="104896"/>
                  </a:cubicBezTo>
                  <a:lnTo>
                    <a:pt x="121210" y="17341"/>
                  </a:ln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E6092C3F-C7A4-9AC4-9544-F66D02B6446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072060" y="6101920"/>
              <a:ext cx="172803" cy="154482"/>
            </a:xfrm>
            <a:custGeom>
              <a:avLst/>
              <a:gdLst>
                <a:gd name="connsiteX0" fmla="*/ 27013 w 172803"/>
                <a:gd name="connsiteY0" fmla="*/ 136922 h 154482"/>
                <a:gd name="connsiteX1" fmla="*/ 6430 w 172803"/>
                <a:gd name="connsiteY1" fmla="*/ 147552 h 154482"/>
                <a:gd name="connsiteX2" fmla="*/ 97 w 172803"/>
                <a:gd name="connsiteY2" fmla="*/ 151850 h 154482"/>
                <a:gd name="connsiteX3" fmla="*/ 6430 w 172803"/>
                <a:gd name="connsiteY3" fmla="*/ 154564 h 154482"/>
                <a:gd name="connsiteX4" fmla="*/ 81297 w 172803"/>
                <a:gd name="connsiteY4" fmla="*/ 154564 h 154482"/>
                <a:gd name="connsiteX5" fmla="*/ 172901 w 172803"/>
                <a:gd name="connsiteY5" fmla="*/ 57306 h 154482"/>
                <a:gd name="connsiteX6" fmla="*/ 119748 w 172803"/>
                <a:gd name="connsiteY6" fmla="*/ 81 h 154482"/>
                <a:gd name="connsiteX7" fmla="*/ 43750 w 172803"/>
                <a:gd name="connsiteY7" fmla="*/ 81 h 154482"/>
                <a:gd name="connsiteX8" fmla="*/ 36965 w 172803"/>
                <a:gd name="connsiteY8" fmla="*/ 4379 h 154482"/>
                <a:gd name="connsiteX9" fmla="*/ 43524 w 172803"/>
                <a:gd name="connsiteY9" fmla="*/ 7093 h 154482"/>
                <a:gd name="connsiteX10" fmla="*/ 53250 w 172803"/>
                <a:gd name="connsiteY10" fmla="*/ 7545 h 154482"/>
                <a:gd name="connsiteX11" fmla="*/ 58226 w 172803"/>
                <a:gd name="connsiteY11" fmla="*/ 11164 h 154482"/>
                <a:gd name="connsiteX12" fmla="*/ 57321 w 172803"/>
                <a:gd name="connsiteY12" fmla="*/ 15462 h 154482"/>
                <a:gd name="connsiteX13" fmla="*/ 27013 w 172803"/>
                <a:gd name="connsiteY13" fmla="*/ 136922 h 154482"/>
                <a:gd name="connsiteX14" fmla="*/ 75868 w 172803"/>
                <a:gd name="connsiteY14" fmla="*/ 15688 h 154482"/>
                <a:gd name="connsiteX15" fmla="*/ 88082 w 172803"/>
                <a:gd name="connsiteY15" fmla="*/ 7093 h 154482"/>
                <a:gd name="connsiteX16" fmla="*/ 112284 w 172803"/>
                <a:gd name="connsiteY16" fmla="*/ 7093 h 154482"/>
                <a:gd name="connsiteX17" fmla="*/ 153223 w 172803"/>
                <a:gd name="connsiteY17" fmla="*/ 48937 h 154482"/>
                <a:gd name="connsiteX18" fmla="*/ 129474 w 172803"/>
                <a:gd name="connsiteY18" fmla="*/ 121994 h 154482"/>
                <a:gd name="connsiteX19" fmla="*/ 77225 w 172803"/>
                <a:gd name="connsiteY19" fmla="*/ 147552 h 154482"/>
                <a:gd name="connsiteX20" fmla="*/ 51667 w 172803"/>
                <a:gd name="connsiteY20" fmla="*/ 147552 h 154482"/>
                <a:gd name="connsiteX21" fmla="*/ 46691 w 172803"/>
                <a:gd name="connsiteY21" fmla="*/ 147326 h 154482"/>
                <a:gd name="connsiteX22" fmla="*/ 43750 w 172803"/>
                <a:gd name="connsiteY22" fmla="*/ 145064 h 154482"/>
                <a:gd name="connsiteX23" fmla="*/ 44881 w 172803"/>
                <a:gd name="connsiteY23" fmla="*/ 139862 h 154482"/>
                <a:gd name="connsiteX24" fmla="*/ 75868 w 172803"/>
                <a:gd name="connsiteY24" fmla="*/ 15688 h 1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2803" h="154482">
                  <a:moveTo>
                    <a:pt x="27013" y="136922"/>
                  </a:moveTo>
                  <a:cubicBezTo>
                    <a:pt x="24751" y="145743"/>
                    <a:pt x="24299" y="147552"/>
                    <a:pt x="6430" y="147552"/>
                  </a:cubicBezTo>
                  <a:cubicBezTo>
                    <a:pt x="2585" y="147552"/>
                    <a:pt x="97" y="147552"/>
                    <a:pt x="97" y="151850"/>
                  </a:cubicBezTo>
                  <a:cubicBezTo>
                    <a:pt x="97" y="154564"/>
                    <a:pt x="2133" y="154564"/>
                    <a:pt x="6430" y="154564"/>
                  </a:cubicBezTo>
                  <a:lnTo>
                    <a:pt x="81297" y="154564"/>
                  </a:lnTo>
                  <a:cubicBezTo>
                    <a:pt x="128343" y="154564"/>
                    <a:pt x="172901" y="106839"/>
                    <a:pt x="172901" y="57306"/>
                  </a:cubicBezTo>
                  <a:cubicBezTo>
                    <a:pt x="172901" y="25414"/>
                    <a:pt x="153675" y="81"/>
                    <a:pt x="119748" y="81"/>
                  </a:cubicBezTo>
                  <a:lnTo>
                    <a:pt x="43750" y="81"/>
                  </a:lnTo>
                  <a:cubicBezTo>
                    <a:pt x="39453" y="81"/>
                    <a:pt x="36965" y="81"/>
                    <a:pt x="36965" y="4379"/>
                  </a:cubicBezTo>
                  <a:cubicBezTo>
                    <a:pt x="36965" y="7093"/>
                    <a:pt x="39001" y="7093"/>
                    <a:pt x="43524" y="7093"/>
                  </a:cubicBezTo>
                  <a:cubicBezTo>
                    <a:pt x="46465" y="7093"/>
                    <a:pt x="50536" y="7319"/>
                    <a:pt x="53250" y="7545"/>
                  </a:cubicBezTo>
                  <a:cubicBezTo>
                    <a:pt x="56869" y="7998"/>
                    <a:pt x="58226" y="8676"/>
                    <a:pt x="58226" y="11164"/>
                  </a:cubicBezTo>
                  <a:cubicBezTo>
                    <a:pt x="58226" y="12069"/>
                    <a:pt x="58000" y="12748"/>
                    <a:pt x="57321" y="15462"/>
                  </a:cubicBezTo>
                  <a:lnTo>
                    <a:pt x="27013" y="136922"/>
                  </a:lnTo>
                  <a:close/>
                  <a:moveTo>
                    <a:pt x="75868" y="15688"/>
                  </a:moveTo>
                  <a:cubicBezTo>
                    <a:pt x="77904" y="7772"/>
                    <a:pt x="78356" y="7093"/>
                    <a:pt x="88082" y="7093"/>
                  </a:cubicBezTo>
                  <a:lnTo>
                    <a:pt x="112284" y="7093"/>
                  </a:lnTo>
                  <a:cubicBezTo>
                    <a:pt x="134450" y="7093"/>
                    <a:pt x="153223" y="19081"/>
                    <a:pt x="153223" y="48937"/>
                  </a:cubicBezTo>
                  <a:cubicBezTo>
                    <a:pt x="153223" y="60020"/>
                    <a:pt x="148699" y="97114"/>
                    <a:pt x="129474" y="121994"/>
                  </a:cubicBezTo>
                  <a:cubicBezTo>
                    <a:pt x="122914" y="130362"/>
                    <a:pt x="105046" y="147552"/>
                    <a:pt x="77225" y="147552"/>
                  </a:cubicBezTo>
                  <a:lnTo>
                    <a:pt x="51667" y="147552"/>
                  </a:lnTo>
                  <a:cubicBezTo>
                    <a:pt x="48500" y="147552"/>
                    <a:pt x="48048" y="147552"/>
                    <a:pt x="46691" y="147326"/>
                  </a:cubicBezTo>
                  <a:cubicBezTo>
                    <a:pt x="44429" y="147100"/>
                    <a:pt x="43750" y="146874"/>
                    <a:pt x="43750" y="145064"/>
                  </a:cubicBezTo>
                  <a:cubicBezTo>
                    <a:pt x="43750" y="144386"/>
                    <a:pt x="43750" y="143933"/>
                    <a:pt x="44881" y="139862"/>
                  </a:cubicBezTo>
                  <a:lnTo>
                    <a:pt x="75868" y="15688"/>
                  </a:ln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6DCF1F5B-049E-AD32-0F91-2D13F01CF03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761142" y="6348348"/>
              <a:ext cx="495413" cy="9046"/>
            </a:xfrm>
            <a:custGeom>
              <a:avLst/>
              <a:gdLst>
                <a:gd name="connsiteX0" fmla="*/ 0 w 495413"/>
                <a:gd name="connsiteY0" fmla="*/ 0 h 9046"/>
                <a:gd name="connsiteX1" fmla="*/ 495413 w 495413"/>
                <a:gd name="connsiteY1" fmla="*/ 0 h 9046"/>
                <a:gd name="connsiteX2" fmla="*/ 495413 w 495413"/>
                <a:gd name="connsiteY2" fmla="*/ 9047 h 9046"/>
                <a:gd name="connsiteX3" fmla="*/ 0 w 495413"/>
                <a:gd name="connsiteY3" fmla="*/ 9047 h 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413" h="9046">
                  <a:moveTo>
                    <a:pt x="0" y="0"/>
                  </a:moveTo>
                  <a:lnTo>
                    <a:pt x="495413" y="0"/>
                  </a:lnTo>
                  <a:lnTo>
                    <a:pt x="495413" y="9047"/>
                  </a:lnTo>
                  <a:lnTo>
                    <a:pt x="0" y="9047"/>
                  </a:ln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1F7149D8-A15F-1FA1-FD9F-C3EDE664678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887168" y="6407596"/>
              <a:ext cx="111960" cy="159910"/>
            </a:xfrm>
            <a:custGeom>
              <a:avLst/>
              <a:gdLst>
                <a:gd name="connsiteX0" fmla="*/ 68848 w 111960"/>
                <a:gd name="connsiteY0" fmla="*/ 91020 h 159910"/>
                <a:gd name="connsiteX1" fmla="*/ 92598 w 111960"/>
                <a:gd name="connsiteY1" fmla="*/ 154577 h 159910"/>
                <a:gd name="connsiteX2" fmla="*/ 104585 w 111960"/>
                <a:gd name="connsiteY2" fmla="*/ 159553 h 159910"/>
                <a:gd name="connsiteX3" fmla="*/ 109561 w 111960"/>
                <a:gd name="connsiteY3" fmla="*/ 159553 h 159910"/>
                <a:gd name="connsiteX4" fmla="*/ 112049 w 111960"/>
                <a:gd name="connsiteY4" fmla="*/ 157292 h 159910"/>
                <a:gd name="connsiteX5" fmla="*/ 110918 w 111960"/>
                <a:gd name="connsiteY5" fmla="*/ 155256 h 159910"/>
                <a:gd name="connsiteX6" fmla="*/ 105716 w 111960"/>
                <a:gd name="connsiteY6" fmla="*/ 144852 h 159910"/>
                <a:gd name="connsiteX7" fmla="*/ 59575 w 111960"/>
                <a:gd name="connsiteY7" fmla="*/ 16154 h 159910"/>
                <a:gd name="connsiteX8" fmla="*/ 31981 w 111960"/>
                <a:gd name="connsiteY8" fmla="*/ 95 h 159910"/>
                <a:gd name="connsiteX9" fmla="*/ 27909 w 111960"/>
                <a:gd name="connsiteY9" fmla="*/ 2583 h 159910"/>
                <a:gd name="connsiteX10" fmla="*/ 29945 w 111960"/>
                <a:gd name="connsiteY10" fmla="*/ 4845 h 159910"/>
                <a:gd name="connsiteX11" fmla="*/ 44647 w 111960"/>
                <a:gd name="connsiteY11" fmla="*/ 22939 h 159910"/>
                <a:gd name="connsiteX12" fmla="*/ 66587 w 111960"/>
                <a:gd name="connsiteY12" fmla="*/ 84461 h 159910"/>
                <a:gd name="connsiteX13" fmla="*/ 4160 w 111960"/>
                <a:gd name="connsiteY13" fmla="*/ 146435 h 159910"/>
                <a:gd name="connsiteX14" fmla="*/ 89 w 111960"/>
                <a:gd name="connsiteY14" fmla="*/ 153447 h 159910"/>
                <a:gd name="connsiteX15" fmla="*/ 6875 w 111960"/>
                <a:gd name="connsiteY15" fmla="*/ 160006 h 159910"/>
                <a:gd name="connsiteX16" fmla="*/ 14339 w 111960"/>
                <a:gd name="connsiteY16" fmla="*/ 155256 h 159910"/>
                <a:gd name="connsiteX17" fmla="*/ 68848 w 111960"/>
                <a:gd name="connsiteY17" fmla="*/ 91020 h 1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1960" h="159910">
                  <a:moveTo>
                    <a:pt x="68848" y="91020"/>
                  </a:moveTo>
                  <a:cubicBezTo>
                    <a:pt x="78122" y="114769"/>
                    <a:pt x="88979" y="149375"/>
                    <a:pt x="92598" y="154577"/>
                  </a:cubicBezTo>
                  <a:cubicBezTo>
                    <a:pt x="96217" y="159553"/>
                    <a:pt x="98478" y="159553"/>
                    <a:pt x="104585" y="159553"/>
                  </a:cubicBezTo>
                  <a:lnTo>
                    <a:pt x="109561" y="159553"/>
                  </a:lnTo>
                  <a:cubicBezTo>
                    <a:pt x="111823" y="159327"/>
                    <a:pt x="112049" y="157970"/>
                    <a:pt x="112049" y="157292"/>
                  </a:cubicBezTo>
                  <a:cubicBezTo>
                    <a:pt x="112049" y="156613"/>
                    <a:pt x="111597" y="156161"/>
                    <a:pt x="110918" y="155256"/>
                  </a:cubicBezTo>
                  <a:cubicBezTo>
                    <a:pt x="108657" y="152768"/>
                    <a:pt x="107299" y="149375"/>
                    <a:pt x="105716" y="144852"/>
                  </a:cubicBezTo>
                  <a:lnTo>
                    <a:pt x="59575" y="16154"/>
                  </a:lnTo>
                  <a:cubicBezTo>
                    <a:pt x="54825" y="3035"/>
                    <a:pt x="42611" y="95"/>
                    <a:pt x="31981" y="95"/>
                  </a:cubicBezTo>
                  <a:cubicBezTo>
                    <a:pt x="30850" y="95"/>
                    <a:pt x="27909" y="95"/>
                    <a:pt x="27909" y="2583"/>
                  </a:cubicBezTo>
                  <a:cubicBezTo>
                    <a:pt x="27909" y="4392"/>
                    <a:pt x="29719" y="4845"/>
                    <a:pt x="29945" y="4845"/>
                  </a:cubicBezTo>
                  <a:cubicBezTo>
                    <a:pt x="37409" y="6202"/>
                    <a:pt x="38992" y="7559"/>
                    <a:pt x="44647" y="22939"/>
                  </a:cubicBezTo>
                  <a:lnTo>
                    <a:pt x="66587" y="84461"/>
                  </a:lnTo>
                  <a:lnTo>
                    <a:pt x="4160" y="146435"/>
                  </a:lnTo>
                  <a:cubicBezTo>
                    <a:pt x="1446" y="149149"/>
                    <a:pt x="89" y="150506"/>
                    <a:pt x="89" y="153447"/>
                  </a:cubicBezTo>
                  <a:cubicBezTo>
                    <a:pt x="89" y="157292"/>
                    <a:pt x="3256" y="160006"/>
                    <a:pt x="6875" y="160006"/>
                  </a:cubicBezTo>
                  <a:cubicBezTo>
                    <a:pt x="10493" y="160006"/>
                    <a:pt x="12529" y="157518"/>
                    <a:pt x="14339" y="155256"/>
                  </a:cubicBezTo>
                  <a:lnTo>
                    <a:pt x="68848" y="91020"/>
                  </a:ln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F1753431-CCE8-1729-6CC6-C25E0839FF8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018045" y="6490356"/>
              <a:ext cx="103229" cy="108137"/>
            </a:xfrm>
            <a:custGeom>
              <a:avLst/>
              <a:gdLst>
                <a:gd name="connsiteX0" fmla="*/ 54401 w 103229"/>
                <a:gd name="connsiteY0" fmla="*/ 13079 h 108137"/>
                <a:gd name="connsiteX1" fmla="*/ 70867 w 103229"/>
                <a:gd name="connsiteY1" fmla="*/ 5796 h 108137"/>
                <a:gd name="connsiteX2" fmla="*/ 77359 w 103229"/>
                <a:gd name="connsiteY2" fmla="*/ 2313 h 108137"/>
                <a:gd name="connsiteX3" fmla="*/ 74667 w 103229"/>
                <a:gd name="connsiteY3" fmla="*/ 96 h 108137"/>
                <a:gd name="connsiteX4" fmla="*/ 62951 w 103229"/>
                <a:gd name="connsiteY4" fmla="*/ 571 h 108137"/>
                <a:gd name="connsiteX5" fmla="*/ 50285 w 103229"/>
                <a:gd name="connsiteY5" fmla="*/ 730 h 108137"/>
                <a:gd name="connsiteX6" fmla="*/ 39360 w 103229"/>
                <a:gd name="connsiteY6" fmla="*/ 571 h 108137"/>
                <a:gd name="connsiteX7" fmla="*/ 29069 w 103229"/>
                <a:gd name="connsiteY7" fmla="*/ 96 h 108137"/>
                <a:gd name="connsiteX8" fmla="*/ 25744 w 103229"/>
                <a:gd name="connsiteY8" fmla="*/ 3580 h 108137"/>
                <a:gd name="connsiteX9" fmla="*/ 30810 w 103229"/>
                <a:gd name="connsiteY9" fmla="*/ 5796 h 108137"/>
                <a:gd name="connsiteX10" fmla="*/ 36827 w 103229"/>
                <a:gd name="connsiteY10" fmla="*/ 6113 h 108137"/>
                <a:gd name="connsiteX11" fmla="*/ 40468 w 103229"/>
                <a:gd name="connsiteY11" fmla="*/ 8330 h 108137"/>
                <a:gd name="connsiteX12" fmla="*/ 39835 w 103229"/>
                <a:gd name="connsiteY12" fmla="*/ 11813 h 108137"/>
                <a:gd name="connsiteX13" fmla="*/ 18778 w 103229"/>
                <a:gd name="connsiteY13" fmla="*/ 95885 h 108137"/>
                <a:gd name="connsiteX14" fmla="*/ 4845 w 103229"/>
                <a:gd name="connsiteY14" fmla="*/ 102534 h 108137"/>
                <a:gd name="connsiteX15" fmla="*/ 95 w 103229"/>
                <a:gd name="connsiteY15" fmla="*/ 105859 h 108137"/>
                <a:gd name="connsiteX16" fmla="*/ 4845 w 103229"/>
                <a:gd name="connsiteY16" fmla="*/ 108234 h 108137"/>
                <a:gd name="connsiteX17" fmla="*/ 84483 w 103229"/>
                <a:gd name="connsiteY17" fmla="*/ 108234 h 108137"/>
                <a:gd name="connsiteX18" fmla="*/ 89867 w 103229"/>
                <a:gd name="connsiteY18" fmla="*/ 105068 h 108137"/>
                <a:gd name="connsiteX19" fmla="*/ 103324 w 103229"/>
                <a:gd name="connsiteY19" fmla="*/ 68811 h 108137"/>
                <a:gd name="connsiteX20" fmla="*/ 100633 w 103229"/>
                <a:gd name="connsiteY20" fmla="*/ 66594 h 108137"/>
                <a:gd name="connsiteX21" fmla="*/ 97466 w 103229"/>
                <a:gd name="connsiteY21" fmla="*/ 69919 h 108137"/>
                <a:gd name="connsiteX22" fmla="*/ 55510 w 103229"/>
                <a:gd name="connsiteY22" fmla="*/ 102534 h 108137"/>
                <a:gd name="connsiteX23" fmla="*/ 37619 w 103229"/>
                <a:gd name="connsiteY23" fmla="*/ 102534 h 108137"/>
                <a:gd name="connsiteX24" fmla="*/ 32552 w 103229"/>
                <a:gd name="connsiteY24" fmla="*/ 100951 h 108137"/>
                <a:gd name="connsiteX25" fmla="*/ 33185 w 103229"/>
                <a:gd name="connsiteY25" fmla="*/ 97626 h 108137"/>
                <a:gd name="connsiteX26" fmla="*/ 54401 w 103229"/>
                <a:gd name="connsiteY26" fmla="*/ 13079 h 10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3229" h="108137">
                  <a:moveTo>
                    <a:pt x="54401" y="13079"/>
                  </a:moveTo>
                  <a:cubicBezTo>
                    <a:pt x="55826" y="7380"/>
                    <a:pt x="56301" y="5796"/>
                    <a:pt x="70867" y="5796"/>
                  </a:cubicBezTo>
                  <a:cubicBezTo>
                    <a:pt x="75775" y="5796"/>
                    <a:pt x="77359" y="5796"/>
                    <a:pt x="77359" y="2313"/>
                  </a:cubicBezTo>
                  <a:cubicBezTo>
                    <a:pt x="77359" y="2155"/>
                    <a:pt x="77200" y="96"/>
                    <a:pt x="74667" y="96"/>
                  </a:cubicBezTo>
                  <a:cubicBezTo>
                    <a:pt x="71026" y="96"/>
                    <a:pt x="66751" y="413"/>
                    <a:pt x="62951" y="571"/>
                  </a:cubicBezTo>
                  <a:cubicBezTo>
                    <a:pt x="58993" y="730"/>
                    <a:pt x="54243" y="730"/>
                    <a:pt x="50285" y="730"/>
                  </a:cubicBezTo>
                  <a:cubicBezTo>
                    <a:pt x="46960" y="730"/>
                    <a:pt x="42685" y="571"/>
                    <a:pt x="39360" y="571"/>
                  </a:cubicBezTo>
                  <a:cubicBezTo>
                    <a:pt x="36035" y="571"/>
                    <a:pt x="32235" y="96"/>
                    <a:pt x="29069" y="96"/>
                  </a:cubicBezTo>
                  <a:cubicBezTo>
                    <a:pt x="28119" y="96"/>
                    <a:pt x="25744" y="96"/>
                    <a:pt x="25744" y="3580"/>
                  </a:cubicBezTo>
                  <a:cubicBezTo>
                    <a:pt x="25744" y="5796"/>
                    <a:pt x="27644" y="5796"/>
                    <a:pt x="30810" y="5796"/>
                  </a:cubicBezTo>
                  <a:cubicBezTo>
                    <a:pt x="30969" y="5796"/>
                    <a:pt x="33977" y="5796"/>
                    <a:pt x="36827" y="6113"/>
                  </a:cubicBezTo>
                  <a:cubicBezTo>
                    <a:pt x="40152" y="6430"/>
                    <a:pt x="40468" y="6746"/>
                    <a:pt x="40468" y="8330"/>
                  </a:cubicBezTo>
                  <a:cubicBezTo>
                    <a:pt x="40468" y="8646"/>
                    <a:pt x="40468" y="9438"/>
                    <a:pt x="39835" y="11813"/>
                  </a:cubicBezTo>
                  <a:lnTo>
                    <a:pt x="18778" y="95885"/>
                  </a:lnTo>
                  <a:cubicBezTo>
                    <a:pt x="17353" y="101268"/>
                    <a:pt x="17036" y="102534"/>
                    <a:pt x="4845" y="102534"/>
                  </a:cubicBezTo>
                  <a:cubicBezTo>
                    <a:pt x="2153" y="102534"/>
                    <a:pt x="95" y="102534"/>
                    <a:pt x="95" y="105859"/>
                  </a:cubicBezTo>
                  <a:cubicBezTo>
                    <a:pt x="95" y="108234"/>
                    <a:pt x="1995" y="108234"/>
                    <a:pt x="4845" y="108234"/>
                  </a:cubicBezTo>
                  <a:lnTo>
                    <a:pt x="84483" y="108234"/>
                  </a:lnTo>
                  <a:cubicBezTo>
                    <a:pt x="88442" y="108234"/>
                    <a:pt x="88600" y="108076"/>
                    <a:pt x="89867" y="105068"/>
                  </a:cubicBezTo>
                  <a:cubicBezTo>
                    <a:pt x="91450" y="100793"/>
                    <a:pt x="103324" y="70077"/>
                    <a:pt x="103324" y="68811"/>
                  </a:cubicBezTo>
                  <a:cubicBezTo>
                    <a:pt x="103324" y="68336"/>
                    <a:pt x="103008" y="66594"/>
                    <a:pt x="100633" y="66594"/>
                  </a:cubicBezTo>
                  <a:cubicBezTo>
                    <a:pt x="98733" y="66594"/>
                    <a:pt x="98416" y="67386"/>
                    <a:pt x="97466" y="69919"/>
                  </a:cubicBezTo>
                  <a:cubicBezTo>
                    <a:pt x="91450" y="84960"/>
                    <a:pt x="84483" y="102534"/>
                    <a:pt x="55510" y="102534"/>
                  </a:cubicBezTo>
                  <a:lnTo>
                    <a:pt x="37619" y="102534"/>
                  </a:lnTo>
                  <a:cubicBezTo>
                    <a:pt x="32710" y="102534"/>
                    <a:pt x="32552" y="102376"/>
                    <a:pt x="32552" y="100951"/>
                  </a:cubicBezTo>
                  <a:cubicBezTo>
                    <a:pt x="32552" y="100793"/>
                    <a:pt x="32552" y="100001"/>
                    <a:pt x="33185" y="97626"/>
                  </a:cubicBezTo>
                  <a:lnTo>
                    <a:pt x="54401" y="13079"/>
                  </a:ln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7F9BF5BD-73A4-D006-9AA8-96E0830E24F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291613" y="6081450"/>
              <a:ext cx="111281" cy="542611"/>
            </a:xfrm>
            <a:custGeom>
              <a:avLst/>
              <a:gdLst>
                <a:gd name="connsiteX0" fmla="*/ 111389 w 111281"/>
                <a:gd name="connsiteY0" fmla="*/ 271493 h 542611"/>
                <a:gd name="connsiteX1" fmla="*/ 33582 w 111281"/>
                <a:gd name="connsiteY1" fmla="*/ 25407 h 542611"/>
                <a:gd name="connsiteX2" fmla="*/ 11190 w 111281"/>
                <a:gd name="connsiteY2" fmla="*/ 2788 h 542611"/>
                <a:gd name="connsiteX3" fmla="*/ 4857 w 111281"/>
                <a:gd name="connsiteY3" fmla="*/ 74 h 542611"/>
                <a:gd name="connsiteX4" fmla="*/ 107 w 111281"/>
                <a:gd name="connsiteY4" fmla="*/ 2336 h 542611"/>
                <a:gd name="connsiteX5" fmla="*/ 1464 w 111281"/>
                <a:gd name="connsiteY5" fmla="*/ 4598 h 542611"/>
                <a:gd name="connsiteX6" fmla="*/ 39689 w 111281"/>
                <a:gd name="connsiteY6" fmla="*/ 52322 h 542611"/>
                <a:gd name="connsiteX7" fmla="*/ 92616 w 111281"/>
                <a:gd name="connsiteY7" fmla="*/ 271267 h 542611"/>
                <a:gd name="connsiteX8" fmla="*/ 47153 w 111281"/>
                <a:gd name="connsiteY8" fmla="*/ 477997 h 542611"/>
                <a:gd name="connsiteX9" fmla="*/ 1012 w 111281"/>
                <a:gd name="connsiteY9" fmla="*/ 538388 h 542611"/>
                <a:gd name="connsiteX10" fmla="*/ 107 w 111281"/>
                <a:gd name="connsiteY10" fmla="*/ 540424 h 542611"/>
                <a:gd name="connsiteX11" fmla="*/ 4857 w 111281"/>
                <a:gd name="connsiteY11" fmla="*/ 542685 h 542611"/>
                <a:gd name="connsiteX12" fmla="*/ 11869 w 111281"/>
                <a:gd name="connsiteY12" fmla="*/ 539293 h 542611"/>
                <a:gd name="connsiteX13" fmla="*/ 111389 w 111281"/>
                <a:gd name="connsiteY13" fmla="*/ 271493 h 54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281" h="542611">
                  <a:moveTo>
                    <a:pt x="111389" y="271493"/>
                  </a:moveTo>
                  <a:cubicBezTo>
                    <a:pt x="111389" y="182603"/>
                    <a:pt x="91032" y="93035"/>
                    <a:pt x="33582" y="25407"/>
                  </a:cubicBezTo>
                  <a:cubicBezTo>
                    <a:pt x="29058" y="20204"/>
                    <a:pt x="20463" y="10931"/>
                    <a:pt x="11190" y="2788"/>
                  </a:cubicBezTo>
                  <a:cubicBezTo>
                    <a:pt x="8476" y="74"/>
                    <a:pt x="8023" y="74"/>
                    <a:pt x="4857" y="74"/>
                  </a:cubicBezTo>
                  <a:cubicBezTo>
                    <a:pt x="2143" y="74"/>
                    <a:pt x="107" y="74"/>
                    <a:pt x="107" y="2336"/>
                  </a:cubicBezTo>
                  <a:cubicBezTo>
                    <a:pt x="107" y="3241"/>
                    <a:pt x="1012" y="4145"/>
                    <a:pt x="1464" y="4598"/>
                  </a:cubicBezTo>
                  <a:cubicBezTo>
                    <a:pt x="9381" y="12740"/>
                    <a:pt x="24535" y="27895"/>
                    <a:pt x="39689" y="52322"/>
                  </a:cubicBezTo>
                  <a:cubicBezTo>
                    <a:pt x="76104" y="110677"/>
                    <a:pt x="92616" y="184186"/>
                    <a:pt x="92616" y="271267"/>
                  </a:cubicBezTo>
                  <a:cubicBezTo>
                    <a:pt x="92616" y="332110"/>
                    <a:pt x="84473" y="410595"/>
                    <a:pt x="47153" y="477997"/>
                  </a:cubicBezTo>
                  <a:cubicBezTo>
                    <a:pt x="29285" y="510115"/>
                    <a:pt x="10511" y="528888"/>
                    <a:pt x="1012" y="538388"/>
                  </a:cubicBezTo>
                  <a:cubicBezTo>
                    <a:pt x="559" y="539066"/>
                    <a:pt x="107" y="539745"/>
                    <a:pt x="107" y="540424"/>
                  </a:cubicBezTo>
                  <a:cubicBezTo>
                    <a:pt x="107" y="542685"/>
                    <a:pt x="2143" y="542685"/>
                    <a:pt x="4857" y="542685"/>
                  </a:cubicBezTo>
                  <a:cubicBezTo>
                    <a:pt x="8023" y="542685"/>
                    <a:pt x="8476" y="542685"/>
                    <a:pt x="11869" y="539293"/>
                  </a:cubicBezTo>
                  <a:cubicBezTo>
                    <a:pt x="87640" y="470307"/>
                    <a:pt x="111389" y="366716"/>
                    <a:pt x="111389" y="271493"/>
                  </a:cubicBezTo>
                  <a:close/>
                </a:path>
              </a:pathLst>
            </a:custGeom>
            <a:solidFill>
              <a:srgbClr val="FF1A1A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B38B24A0-FA59-FFF7-094D-FD48AF536CE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520936" y="6254934"/>
              <a:ext cx="157649" cy="159458"/>
            </a:xfrm>
            <a:custGeom>
              <a:avLst/>
              <a:gdLst>
                <a:gd name="connsiteX0" fmla="*/ 42866 w 157649"/>
                <a:gd name="connsiteY0" fmla="*/ 74728 h 159458"/>
                <a:gd name="connsiteX1" fmla="*/ 42866 w 157649"/>
                <a:gd name="connsiteY1" fmla="*/ 16147 h 159458"/>
                <a:gd name="connsiteX2" fmla="*/ 47842 w 157649"/>
                <a:gd name="connsiteY2" fmla="*/ 7552 h 159458"/>
                <a:gd name="connsiteX3" fmla="*/ 61186 w 157649"/>
                <a:gd name="connsiteY3" fmla="*/ 7100 h 159458"/>
                <a:gd name="connsiteX4" fmla="*/ 106875 w 157649"/>
                <a:gd name="connsiteY4" fmla="*/ 40801 h 159458"/>
                <a:gd name="connsiteX5" fmla="*/ 67972 w 157649"/>
                <a:gd name="connsiteY5" fmla="*/ 74728 h 159458"/>
                <a:gd name="connsiteX6" fmla="*/ 42866 w 157649"/>
                <a:gd name="connsiteY6" fmla="*/ 74728 h 159458"/>
                <a:gd name="connsiteX7" fmla="*/ 90590 w 157649"/>
                <a:gd name="connsiteY7" fmla="*/ 77669 h 159458"/>
                <a:gd name="connsiteX8" fmla="*/ 130172 w 157649"/>
                <a:gd name="connsiteY8" fmla="*/ 40801 h 159458"/>
                <a:gd name="connsiteX9" fmla="*/ 71138 w 157649"/>
                <a:gd name="connsiteY9" fmla="*/ 88 h 159458"/>
                <a:gd name="connsiteX10" fmla="*/ 117 w 157649"/>
                <a:gd name="connsiteY10" fmla="*/ 88 h 159458"/>
                <a:gd name="connsiteX11" fmla="*/ 117 w 157649"/>
                <a:gd name="connsiteY11" fmla="*/ 7100 h 159458"/>
                <a:gd name="connsiteX12" fmla="*/ 5546 w 157649"/>
                <a:gd name="connsiteY12" fmla="*/ 7100 h 159458"/>
                <a:gd name="connsiteX13" fmla="*/ 23414 w 157649"/>
                <a:gd name="connsiteY13" fmla="*/ 17730 h 159458"/>
                <a:gd name="connsiteX14" fmla="*/ 23414 w 157649"/>
                <a:gd name="connsiteY14" fmla="*/ 136928 h 159458"/>
                <a:gd name="connsiteX15" fmla="*/ 5546 w 157649"/>
                <a:gd name="connsiteY15" fmla="*/ 147559 h 159458"/>
                <a:gd name="connsiteX16" fmla="*/ 117 w 157649"/>
                <a:gd name="connsiteY16" fmla="*/ 147559 h 159458"/>
                <a:gd name="connsiteX17" fmla="*/ 117 w 157649"/>
                <a:gd name="connsiteY17" fmla="*/ 154571 h 159458"/>
                <a:gd name="connsiteX18" fmla="*/ 33140 w 157649"/>
                <a:gd name="connsiteY18" fmla="*/ 153892 h 159458"/>
                <a:gd name="connsiteX19" fmla="*/ 66162 w 157649"/>
                <a:gd name="connsiteY19" fmla="*/ 154571 h 159458"/>
                <a:gd name="connsiteX20" fmla="*/ 66162 w 157649"/>
                <a:gd name="connsiteY20" fmla="*/ 147559 h 159458"/>
                <a:gd name="connsiteX21" fmla="*/ 60734 w 157649"/>
                <a:gd name="connsiteY21" fmla="*/ 147559 h 159458"/>
                <a:gd name="connsiteX22" fmla="*/ 42866 w 157649"/>
                <a:gd name="connsiteY22" fmla="*/ 136928 h 159458"/>
                <a:gd name="connsiteX23" fmla="*/ 42866 w 157649"/>
                <a:gd name="connsiteY23" fmla="*/ 79704 h 159458"/>
                <a:gd name="connsiteX24" fmla="*/ 68877 w 157649"/>
                <a:gd name="connsiteY24" fmla="*/ 79704 h 159458"/>
                <a:gd name="connsiteX25" fmla="*/ 89912 w 157649"/>
                <a:gd name="connsiteY25" fmla="*/ 87395 h 159458"/>
                <a:gd name="connsiteX26" fmla="*/ 98506 w 157649"/>
                <a:gd name="connsiteY26" fmla="*/ 117703 h 159458"/>
                <a:gd name="connsiteX27" fmla="*/ 107780 w 157649"/>
                <a:gd name="connsiteY27" fmla="*/ 150047 h 159458"/>
                <a:gd name="connsiteX28" fmla="*/ 136279 w 157649"/>
                <a:gd name="connsiteY28" fmla="*/ 159547 h 159458"/>
                <a:gd name="connsiteX29" fmla="*/ 157766 w 157649"/>
                <a:gd name="connsiteY29" fmla="*/ 134667 h 159458"/>
                <a:gd name="connsiteX30" fmla="*/ 154826 w 157649"/>
                <a:gd name="connsiteY30" fmla="*/ 130822 h 159458"/>
                <a:gd name="connsiteX31" fmla="*/ 152112 w 157649"/>
                <a:gd name="connsiteY31" fmla="*/ 134440 h 159458"/>
                <a:gd name="connsiteX32" fmla="*/ 137184 w 157649"/>
                <a:gd name="connsiteY32" fmla="*/ 154571 h 159458"/>
                <a:gd name="connsiteX33" fmla="*/ 121125 w 157649"/>
                <a:gd name="connsiteY33" fmla="*/ 122000 h 159458"/>
                <a:gd name="connsiteX34" fmla="*/ 118184 w 157649"/>
                <a:gd name="connsiteY34" fmla="*/ 103906 h 159458"/>
                <a:gd name="connsiteX35" fmla="*/ 90590 w 157649"/>
                <a:gd name="connsiteY35" fmla="*/ 77669 h 15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7649" h="159458">
                  <a:moveTo>
                    <a:pt x="42866" y="74728"/>
                  </a:moveTo>
                  <a:lnTo>
                    <a:pt x="42866" y="16147"/>
                  </a:lnTo>
                  <a:cubicBezTo>
                    <a:pt x="42866" y="10945"/>
                    <a:pt x="42866" y="8231"/>
                    <a:pt x="47842" y="7552"/>
                  </a:cubicBezTo>
                  <a:cubicBezTo>
                    <a:pt x="50103" y="7100"/>
                    <a:pt x="56663" y="7100"/>
                    <a:pt x="61186" y="7100"/>
                  </a:cubicBezTo>
                  <a:cubicBezTo>
                    <a:pt x="81543" y="7100"/>
                    <a:pt x="106875" y="8005"/>
                    <a:pt x="106875" y="40801"/>
                  </a:cubicBezTo>
                  <a:cubicBezTo>
                    <a:pt x="106875" y="56408"/>
                    <a:pt x="101447" y="74728"/>
                    <a:pt x="67972" y="74728"/>
                  </a:cubicBezTo>
                  <a:lnTo>
                    <a:pt x="42866" y="74728"/>
                  </a:lnTo>
                  <a:close/>
                  <a:moveTo>
                    <a:pt x="90590" y="77669"/>
                  </a:moveTo>
                  <a:cubicBezTo>
                    <a:pt x="112530" y="72240"/>
                    <a:pt x="130172" y="58443"/>
                    <a:pt x="130172" y="40801"/>
                  </a:cubicBezTo>
                  <a:cubicBezTo>
                    <a:pt x="130172" y="19087"/>
                    <a:pt x="104387" y="88"/>
                    <a:pt x="71138" y="88"/>
                  </a:cubicBezTo>
                  <a:lnTo>
                    <a:pt x="117" y="88"/>
                  </a:lnTo>
                  <a:lnTo>
                    <a:pt x="117" y="7100"/>
                  </a:lnTo>
                  <a:lnTo>
                    <a:pt x="5546" y="7100"/>
                  </a:lnTo>
                  <a:cubicBezTo>
                    <a:pt x="22962" y="7100"/>
                    <a:pt x="23414" y="9588"/>
                    <a:pt x="23414" y="17730"/>
                  </a:cubicBezTo>
                  <a:lnTo>
                    <a:pt x="23414" y="136928"/>
                  </a:lnTo>
                  <a:cubicBezTo>
                    <a:pt x="23414" y="145071"/>
                    <a:pt x="22962" y="147559"/>
                    <a:pt x="5546" y="147559"/>
                  </a:cubicBezTo>
                  <a:lnTo>
                    <a:pt x="117" y="147559"/>
                  </a:lnTo>
                  <a:lnTo>
                    <a:pt x="117" y="154571"/>
                  </a:lnTo>
                  <a:cubicBezTo>
                    <a:pt x="8260" y="153892"/>
                    <a:pt x="24319" y="153892"/>
                    <a:pt x="33140" y="153892"/>
                  </a:cubicBezTo>
                  <a:cubicBezTo>
                    <a:pt x="41961" y="153892"/>
                    <a:pt x="58020" y="153892"/>
                    <a:pt x="66162" y="154571"/>
                  </a:cubicBezTo>
                  <a:lnTo>
                    <a:pt x="66162" y="147559"/>
                  </a:lnTo>
                  <a:lnTo>
                    <a:pt x="60734" y="147559"/>
                  </a:lnTo>
                  <a:cubicBezTo>
                    <a:pt x="43318" y="147559"/>
                    <a:pt x="42866" y="145071"/>
                    <a:pt x="42866" y="136928"/>
                  </a:cubicBezTo>
                  <a:lnTo>
                    <a:pt x="42866" y="79704"/>
                  </a:lnTo>
                  <a:lnTo>
                    <a:pt x="68877" y="79704"/>
                  </a:lnTo>
                  <a:cubicBezTo>
                    <a:pt x="72495" y="79704"/>
                    <a:pt x="81995" y="79704"/>
                    <a:pt x="89912" y="87395"/>
                  </a:cubicBezTo>
                  <a:cubicBezTo>
                    <a:pt x="98506" y="95537"/>
                    <a:pt x="98506" y="102549"/>
                    <a:pt x="98506" y="117703"/>
                  </a:cubicBezTo>
                  <a:cubicBezTo>
                    <a:pt x="98506" y="132405"/>
                    <a:pt x="98506" y="141452"/>
                    <a:pt x="107780" y="150047"/>
                  </a:cubicBezTo>
                  <a:cubicBezTo>
                    <a:pt x="117053" y="158190"/>
                    <a:pt x="129493" y="159547"/>
                    <a:pt x="136279" y="159547"/>
                  </a:cubicBezTo>
                  <a:cubicBezTo>
                    <a:pt x="153921" y="159547"/>
                    <a:pt x="157766" y="141000"/>
                    <a:pt x="157766" y="134667"/>
                  </a:cubicBezTo>
                  <a:cubicBezTo>
                    <a:pt x="157766" y="133310"/>
                    <a:pt x="157766" y="130822"/>
                    <a:pt x="154826" y="130822"/>
                  </a:cubicBezTo>
                  <a:cubicBezTo>
                    <a:pt x="152338" y="130822"/>
                    <a:pt x="152338" y="132857"/>
                    <a:pt x="152112" y="134440"/>
                  </a:cubicBezTo>
                  <a:cubicBezTo>
                    <a:pt x="150755" y="150499"/>
                    <a:pt x="142838" y="154571"/>
                    <a:pt x="137184" y="154571"/>
                  </a:cubicBezTo>
                  <a:cubicBezTo>
                    <a:pt x="126101" y="154571"/>
                    <a:pt x="124291" y="143035"/>
                    <a:pt x="121125" y="122000"/>
                  </a:cubicBezTo>
                  <a:lnTo>
                    <a:pt x="118184" y="103906"/>
                  </a:lnTo>
                  <a:cubicBezTo>
                    <a:pt x="114113" y="89430"/>
                    <a:pt x="103030" y="81966"/>
                    <a:pt x="90590" y="77669"/>
                  </a:cubicBezTo>
                  <a:close/>
                </a:path>
              </a:pathLst>
            </a:custGeom>
            <a:solidFill>
              <a:srgbClr val="29BFFF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0439EF98-9FEF-D741-4F5F-32C6A31F6E0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685849" y="6308087"/>
              <a:ext cx="87532" cy="103817"/>
            </a:xfrm>
            <a:custGeom>
              <a:avLst/>
              <a:gdLst>
                <a:gd name="connsiteX0" fmla="*/ 19124 w 87532"/>
                <a:gd name="connsiteY0" fmla="*/ 44420 h 103817"/>
                <a:gd name="connsiteX1" fmla="*/ 47170 w 87532"/>
                <a:gd name="connsiteY1" fmla="*/ 5064 h 103817"/>
                <a:gd name="connsiteX2" fmla="*/ 72729 w 87532"/>
                <a:gd name="connsiteY2" fmla="*/ 44420 h 103817"/>
                <a:gd name="connsiteX3" fmla="*/ 19124 w 87532"/>
                <a:gd name="connsiteY3" fmla="*/ 44420 h 103817"/>
                <a:gd name="connsiteX4" fmla="*/ 18898 w 87532"/>
                <a:gd name="connsiteY4" fmla="*/ 49170 h 103817"/>
                <a:gd name="connsiteX5" fmla="*/ 82002 w 87532"/>
                <a:gd name="connsiteY5" fmla="*/ 49170 h 103817"/>
                <a:gd name="connsiteX6" fmla="*/ 87657 w 87532"/>
                <a:gd name="connsiteY6" fmla="*/ 44420 h 103817"/>
                <a:gd name="connsiteX7" fmla="*/ 47170 w 87532"/>
                <a:gd name="connsiteY7" fmla="*/ 88 h 103817"/>
                <a:gd name="connsiteX8" fmla="*/ 124 w 87532"/>
                <a:gd name="connsiteY8" fmla="*/ 51658 h 103817"/>
                <a:gd name="connsiteX9" fmla="*/ 49885 w 87532"/>
                <a:gd name="connsiteY9" fmla="*/ 103906 h 103817"/>
                <a:gd name="connsiteX10" fmla="*/ 87657 w 87532"/>
                <a:gd name="connsiteY10" fmla="*/ 74502 h 103817"/>
                <a:gd name="connsiteX11" fmla="*/ 84717 w 87532"/>
                <a:gd name="connsiteY11" fmla="*/ 71788 h 103817"/>
                <a:gd name="connsiteX12" fmla="*/ 81776 w 87532"/>
                <a:gd name="connsiteY12" fmla="*/ 74954 h 103817"/>
                <a:gd name="connsiteX13" fmla="*/ 51242 w 87532"/>
                <a:gd name="connsiteY13" fmla="*/ 98251 h 103817"/>
                <a:gd name="connsiteX14" fmla="*/ 25683 w 87532"/>
                <a:gd name="connsiteY14" fmla="*/ 83097 h 103817"/>
                <a:gd name="connsiteX15" fmla="*/ 18898 w 87532"/>
                <a:gd name="connsiteY15" fmla="*/ 49170 h 10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532" h="103817">
                  <a:moveTo>
                    <a:pt x="19124" y="44420"/>
                  </a:moveTo>
                  <a:cubicBezTo>
                    <a:pt x="20481" y="10719"/>
                    <a:pt x="39480" y="5064"/>
                    <a:pt x="47170" y="5064"/>
                  </a:cubicBezTo>
                  <a:cubicBezTo>
                    <a:pt x="70467" y="5064"/>
                    <a:pt x="72729" y="35599"/>
                    <a:pt x="72729" y="44420"/>
                  </a:cubicBezTo>
                  <a:lnTo>
                    <a:pt x="19124" y="44420"/>
                  </a:lnTo>
                  <a:close/>
                  <a:moveTo>
                    <a:pt x="18898" y="49170"/>
                  </a:moveTo>
                  <a:lnTo>
                    <a:pt x="82002" y="49170"/>
                  </a:lnTo>
                  <a:cubicBezTo>
                    <a:pt x="86978" y="49170"/>
                    <a:pt x="87657" y="49170"/>
                    <a:pt x="87657" y="44420"/>
                  </a:cubicBezTo>
                  <a:cubicBezTo>
                    <a:pt x="87657" y="22028"/>
                    <a:pt x="75443" y="88"/>
                    <a:pt x="47170" y="88"/>
                  </a:cubicBezTo>
                  <a:cubicBezTo>
                    <a:pt x="20933" y="88"/>
                    <a:pt x="124" y="23385"/>
                    <a:pt x="124" y="51658"/>
                  </a:cubicBezTo>
                  <a:cubicBezTo>
                    <a:pt x="124" y="81966"/>
                    <a:pt x="23874" y="103906"/>
                    <a:pt x="49885" y="103906"/>
                  </a:cubicBezTo>
                  <a:cubicBezTo>
                    <a:pt x="77479" y="103906"/>
                    <a:pt x="87657" y="78800"/>
                    <a:pt x="87657" y="74502"/>
                  </a:cubicBezTo>
                  <a:cubicBezTo>
                    <a:pt x="87657" y="72240"/>
                    <a:pt x="85848" y="71788"/>
                    <a:pt x="84717" y="71788"/>
                  </a:cubicBezTo>
                  <a:cubicBezTo>
                    <a:pt x="82681" y="71788"/>
                    <a:pt x="82229" y="73145"/>
                    <a:pt x="81776" y="74954"/>
                  </a:cubicBezTo>
                  <a:cubicBezTo>
                    <a:pt x="73860" y="98251"/>
                    <a:pt x="53504" y="98251"/>
                    <a:pt x="51242" y="98251"/>
                  </a:cubicBezTo>
                  <a:cubicBezTo>
                    <a:pt x="39933" y="98251"/>
                    <a:pt x="30885" y="91466"/>
                    <a:pt x="25683" y="83097"/>
                  </a:cubicBezTo>
                  <a:cubicBezTo>
                    <a:pt x="18898" y="72240"/>
                    <a:pt x="18898" y="57312"/>
                    <a:pt x="18898" y="49170"/>
                  </a:cubicBezTo>
                  <a:close/>
                </a:path>
              </a:pathLst>
            </a:custGeom>
            <a:solidFill>
              <a:srgbClr val="29BFFF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CF06E425-F05C-1AF6-5C33-021A397568B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791282" y="6335206"/>
              <a:ext cx="130145" cy="108137"/>
            </a:xfrm>
            <a:custGeom>
              <a:avLst/>
              <a:gdLst>
                <a:gd name="connsiteX0" fmla="*/ 18812 w 130145"/>
                <a:gd name="connsiteY0" fmla="*/ 95878 h 108137"/>
                <a:gd name="connsiteX1" fmla="*/ 4879 w 130145"/>
                <a:gd name="connsiteY1" fmla="*/ 102528 h 108137"/>
                <a:gd name="connsiteX2" fmla="*/ 129 w 130145"/>
                <a:gd name="connsiteY2" fmla="*/ 106011 h 108137"/>
                <a:gd name="connsiteX3" fmla="*/ 4879 w 130145"/>
                <a:gd name="connsiteY3" fmla="*/ 108227 h 108137"/>
                <a:gd name="connsiteX4" fmla="*/ 61402 w 130145"/>
                <a:gd name="connsiteY4" fmla="*/ 108227 h 108137"/>
                <a:gd name="connsiteX5" fmla="*/ 130274 w 130145"/>
                <a:gd name="connsiteY5" fmla="*/ 41413 h 108137"/>
                <a:gd name="connsiteX6" fmla="*/ 88476 w 130145"/>
                <a:gd name="connsiteY6" fmla="*/ 90 h 108137"/>
                <a:gd name="connsiteX7" fmla="*/ 30844 w 130145"/>
                <a:gd name="connsiteY7" fmla="*/ 90 h 108137"/>
                <a:gd name="connsiteX8" fmla="*/ 25778 w 130145"/>
                <a:gd name="connsiteY8" fmla="*/ 3573 h 108137"/>
                <a:gd name="connsiteX9" fmla="*/ 31003 w 130145"/>
                <a:gd name="connsiteY9" fmla="*/ 5789 h 108137"/>
                <a:gd name="connsiteX10" fmla="*/ 37019 w 130145"/>
                <a:gd name="connsiteY10" fmla="*/ 6106 h 108137"/>
                <a:gd name="connsiteX11" fmla="*/ 40502 w 130145"/>
                <a:gd name="connsiteY11" fmla="*/ 8323 h 108137"/>
                <a:gd name="connsiteX12" fmla="*/ 39869 w 130145"/>
                <a:gd name="connsiteY12" fmla="*/ 11806 h 108137"/>
                <a:gd name="connsiteX13" fmla="*/ 18812 w 130145"/>
                <a:gd name="connsiteY13" fmla="*/ 95878 h 108137"/>
                <a:gd name="connsiteX14" fmla="*/ 54277 w 130145"/>
                <a:gd name="connsiteY14" fmla="*/ 11173 h 108137"/>
                <a:gd name="connsiteX15" fmla="*/ 62352 w 130145"/>
                <a:gd name="connsiteY15" fmla="*/ 5789 h 108137"/>
                <a:gd name="connsiteX16" fmla="*/ 82618 w 130145"/>
                <a:gd name="connsiteY16" fmla="*/ 5789 h 108137"/>
                <a:gd name="connsiteX17" fmla="*/ 115233 w 130145"/>
                <a:gd name="connsiteY17" fmla="*/ 36188 h 108137"/>
                <a:gd name="connsiteX18" fmla="*/ 97817 w 130145"/>
                <a:gd name="connsiteY18" fmla="*/ 85270 h 108137"/>
                <a:gd name="connsiteX19" fmla="*/ 58552 w 130145"/>
                <a:gd name="connsiteY19" fmla="*/ 102528 h 108137"/>
                <a:gd name="connsiteX20" fmla="*/ 37019 w 130145"/>
                <a:gd name="connsiteY20" fmla="*/ 102528 h 108137"/>
                <a:gd name="connsiteX21" fmla="*/ 31953 w 130145"/>
                <a:gd name="connsiteY21" fmla="*/ 100944 h 108137"/>
                <a:gd name="connsiteX22" fmla="*/ 32586 w 130145"/>
                <a:gd name="connsiteY22" fmla="*/ 97619 h 108137"/>
                <a:gd name="connsiteX23" fmla="*/ 54277 w 130145"/>
                <a:gd name="connsiteY23" fmla="*/ 11173 h 10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45" h="108137">
                  <a:moveTo>
                    <a:pt x="18812" y="95878"/>
                  </a:moveTo>
                  <a:cubicBezTo>
                    <a:pt x="17545" y="101261"/>
                    <a:pt x="17228" y="102528"/>
                    <a:pt x="4879" y="102528"/>
                  </a:cubicBezTo>
                  <a:cubicBezTo>
                    <a:pt x="2029" y="102528"/>
                    <a:pt x="129" y="102528"/>
                    <a:pt x="129" y="106011"/>
                  </a:cubicBezTo>
                  <a:cubicBezTo>
                    <a:pt x="129" y="108227"/>
                    <a:pt x="2029" y="108227"/>
                    <a:pt x="4879" y="108227"/>
                  </a:cubicBezTo>
                  <a:lnTo>
                    <a:pt x="61402" y="108227"/>
                  </a:lnTo>
                  <a:cubicBezTo>
                    <a:pt x="96550" y="108227"/>
                    <a:pt x="130274" y="75929"/>
                    <a:pt x="130274" y="41413"/>
                  </a:cubicBezTo>
                  <a:cubicBezTo>
                    <a:pt x="130274" y="18297"/>
                    <a:pt x="114283" y="90"/>
                    <a:pt x="88476" y="90"/>
                  </a:cubicBezTo>
                  <a:lnTo>
                    <a:pt x="30844" y="90"/>
                  </a:lnTo>
                  <a:cubicBezTo>
                    <a:pt x="27678" y="90"/>
                    <a:pt x="25778" y="90"/>
                    <a:pt x="25778" y="3573"/>
                  </a:cubicBezTo>
                  <a:cubicBezTo>
                    <a:pt x="25778" y="5789"/>
                    <a:pt x="27520" y="5789"/>
                    <a:pt x="31003" y="5789"/>
                  </a:cubicBezTo>
                  <a:cubicBezTo>
                    <a:pt x="33536" y="5789"/>
                    <a:pt x="34169" y="5789"/>
                    <a:pt x="37019" y="6106"/>
                  </a:cubicBezTo>
                  <a:cubicBezTo>
                    <a:pt x="40186" y="6423"/>
                    <a:pt x="40502" y="6739"/>
                    <a:pt x="40502" y="8323"/>
                  </a:cubicBezTo>
                  <a:cubicBezTo>
                    <a:pt x="40502" y="8639"/>
                    <a:pt x="40502" y="9431"/>
                    <a:pt x="39869" y="11806"/>
                  </a:cubicBezTo>
                  <a:lnTo>
                    <a:pt x="18812" y="95878"/>
                  </a:lnTo>
                  <a:close/>
                  <a:moveTo>
                    <a:pt x="54277" y="11173"/>
                  </a:moveTo>
                  <a:cubicBezTo>
                    <a:pt x="55544" y="6264"/>
                    <a:pt x="55702" y="5789"/>
                    <a:pt x="62352" y="5789"/>
                  </a:cubicBezTo>
                  <a:lnTo>
                    <a:pt x="82618" y="5789"/>
                  </a:lnTo>
                  <a:cubicBezTo>
                    <a:pt x="100350" y="5789"/>
                    <a:pt x="115233" y="14656"/>
                    <a:pt x="115233" y="36188"/>
                  </a:cubicBezTo>
                  <a:cubicBezTo>
                    <a:pt x="115233" y="39830"/>
                    <a:pt x="113650" y="67221"/>
                    <a:pt x="97817" y="85270"/>
                  </a:cubicBezTo>
                  <a:cubicBezTo>
                    <a:pt x="91642" y="92395"/>
                    <a:pt x="78026" y="102528"/>
                    <a:pt x="58552" y="102528"/>
                  </a:cubicBezTo>
                  <a:lnTo>
                    <a:pt x="37019" y="102528"/>
                  </a:lnTo>
                  <a:cubicBezTo>
                    <a:pt x="32111" y="102528"/>
                    <a:pt x="31953" y="102369"/>
                    <a:pt x="31953" y="100944"/>
                  </a:cubicBezTo>
                  <a:cubicBezTo>
                    <a:pt x="31953" y="100786"/>
                    <a:pt x="31953" y="99994"/>
                    <a:pt x="32586" y="97619"/>
                  </a:cubicBezTo>
                  <a:lnTo>
                    <a:pt x="54277" y="11173"/>
                  </a:lnTo>
                  <a:close/>
                </a:path>
              </a:pathLst>
            </a:custGeom>
            <a:solidFill>
              <a:srgbClr val="29BFFF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4033EA20-6A9A-4B8C-71B3-70360313D48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961207" y="6272488"/>
              <a:ext cx="107029" cy="7758"/>
            </a:xfrm>
            <a:custGeom>
              <a:avLst/>
              <a:gdLst>
                <a:gd name="connsiteX0" fmla="*/ 100832 w 107029"/>
                <a:gd name="connsiteY0" fmla="*/ 7842 h 7758"/>
                <a:gd name="connsiteX1" fmla="*/ 107166 w 107029"/>
                <a:gd name="connsiteY1" fmla="*/ 4042 h 7758"/>
                <a:gd name="connsiteX2" fmla="*/ 100832 w 107029"/>
                <a:gd name="connsiteY2" fmla="*/ 84 h 7758"/>
                <a:gd name="connsiteX3" fmla="*/ 6469 w 107029"/>
                <a:gd name="connsiteY3" fmla="*/ 84 h 7758"/>
                <a:gd name="connsiteX4" fmla="*/ 136 w 107029"/>
                <a:gd name="connsiteY4" fmla="*/ 3884 h 7758"/>
                <a:gd name="connsiteX5" fmla="*/ 6469 w 107029"/>
                <a:gd name="connsiteY5" fmla="*/ 7842 h 7758"/>
                <a:gd name="connsiteX6" fmla="*/ 100832 w 107029"/>
                <a:gd name="connsiteY6" fmla="*/ 7842 h 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029" h="7758">
                  <a:moveTo>
                    <a:pt x="100832" y="7842"/>
                  </a:moveTo>
                  <a:cubicBezTo>
                    <a:pt x="103366" y="7842"/>
                    <a:pt x="107166" y="7842"/>
                    <a:pt x="107166" y="4042"/>
                  </a:cubicBezTo>
                  <a:cubicBezTo>
                    <a:pt x="107166" y="84"/>
                    <a:pt x="103524" y="84"/>
                    <a:pt x="100832" y="84"/>
                  </a:cubicBezTo>
                  <a:lnTo>
                    <a:pt x="6469" y="84"/>
                  </a:lnTo>
                  <a:cubicBezTo>
                    <a:pt x="3936" y="84"/>
                    <a:pt x="136" y="84"/>
                    <a:pt x="136" y="3884"/>
                  </a:cubicBezTo>
                  <a:cubicBezTo>
                    <a:pt x="136" y="7842"/>
                    <a:pt x="3778" y="7842"/>
                    <a:pt x="6469" y="7842"/>
                  </a:cubicBezTo>
                  <a:lnTo>
                    <a:pt x="100832" y="7842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95413913-A37B-CE79-7C35-F42568FF785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102730" y="6210898"/>
              <a:ext cx="57631" cy="105129"/>
            </a:xfrm>
            <a:custGeom>
              <a:avLst/>
              <a:gdLst>
                <a:gd name="connsiteX0" fmla="*/ 35924 w 57631"/>
                <a:gd name="connsiteY0" fmla="*/ 4517 h 105129"/>
                <a:gd name="connsiteX1" fmla="*/ 31175 w 57631"/>
                <a:gd name="connsiteY1" fmla="*/ 84 h 105129"/>
                <a:gd name="connsiteX2" fmla="*/ 142 w 57631"/>
                <a:gd name="connsiteY2" fmla="*/ 10217 h 105129"/>
                <a:gd name="connsiteX3" fmla="*/ 142 w 57631"/>
                <a:gd name="connsiteY3" fmla="*/ 15917 h 105129"/>
                <a:gd name="connsiteX4" fmla="*/ 23100 w 57631"/>
                <a:gd name="connsiteY4" fmla="*/ 11484 h 105129"/>
                <a:gd name="connsiteX5" fmla="*/ 23100 w 57631"/>
                <a:gd name="connsiteY5" fmla="*/ 92231 h 105129"/>
                <a:gd name="connsiteX6" fmla="*/ 7267 w 57631"/>
                <a:gd name="connsiteY6" fmla="*/ 99514 h 105129"/>
                <a:gd name="connsiteX7" fmla="*/ 1251 w 57631"/>
                <a:gd name="connsiteY7" fmla="*/ 99514 h 105129"/>
                <a:gd name="connsiteX8" fmla="*/ 1251 w 57631"/>
                <a:gd name="connsiteY8" fmla="*/ 105214 h 105129"/>
                <a:gd name="connsiteX9" fmla="*/ 29433 w 57631"/>
                <a:gd name="connsiteY9" fmla="*/ 104580 h 105129"/>
                <a:gd name="connsiteX10" fmla="*/ 57774 w 57631"/>
                <a:gd name="connsiteY10" fmla="*/ 105214 h 105129"/>
                <a:gd name="connsiteX11" fmla="*/ 57774 w 57631"/>
                <a:gd name="connsiteY11" fmla="*/ 99514 h 105129"/>
                <a:gd name="connsiteX12" fmla="*/ 51757 w 57631"/>
                <a:gd name="connsiteY12" fmla="*/ 99514 h 105129"/>
                <a:gd name="connsiteX13" fmla="*/ 35924 w 57631"/>
                <a:gd name="connsiteY13" fmla="*/ 92231 h 105129"/>
                <a:gd name="connsiteX14" fmla="*/ 35924 w 57631"/>
                <a:gd name="connsiteY14" fmla="*/ 4517 h 10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631" h="105129">
                  <a:moveTo>
                    <a:pt x="35924" y="4517"/>
                  </a:moveTo>
                  <a:cubicBezTo>
                    <a:pt x="35924" y="242"/>
                    <a:pt x="35608" y="84"/>
                    <a:pt x="31175" y="84"/>
                  </a:cubicBezTo>
                  <a:cubicBezTo>
                    <a:pt x="21042" y="10059"/>
                    <a:pt x="6634" y="10217"/>
                    <a:pt x="142" y="10217"/>
                  </a:cubicBezTo>
                  <a:lnTo>
                    <a:pt x="142" y="15917"/>
                  </a:lnTo>
                  <a:cubicBezTo>
                    <a:pt x="3942" y="15917"/>
                    <a:pt x="14392" y="15917"/>
                    <a:pt x="23100" y="11484"/>
                  </a:cubicBezTo>
                  <a:lnTo>
                    <a:pt x="23100" y="92231"/>
                  </a:lnTo>
                  <a:cubicBezTo>
                    <a:pt x="23100" y="97455"/>
                    <a:pt x="23100" y="99514"/>
                    <a:pt x="7267" y="99514"/>
                  </a:cubicBezTo>
                  <a:lnTo>
                    <a:pt x="1251" y="99514"/>
                  </a:lnTo>
                  <a:lnTo>
                    <a:pt x="1251" y="105214"/>
                  </a:lnTo>
                  <a:cubicBezTo>
                    <a:pt x="4101" y="105055"/>
                    <a:pt x="23575" y="104580"/>
                    <a:pt x="29433" y="104580"/>
                  </a:cubicBezTo>
                  <a:cubicBezTo>
                    <a:pt x="34341" y="104580"/>
                    <a:pt x="54290" y="105055"/>
                    <a:pt x="57774" y="105214"/>
                  </a:cubicBezTo>
                  <a:lnTo>
                    <a:pt x="57774" y="99514"/>
                  </a:lnTo>
                  <a:lnTo>
                    <a:pt x="51757" y="99514"/>
                  </a:lnTo>
                  <a:cubicBezTo>
                    <a:pt x="35924" y="99514"/>
                    <a:pt x="35924" y="97455"/>
                    <a:pt x="35924" y="92231"/>
                  </a:cubicBezTo>
                  <a:lnTo>
                    <a:pt x="35924" y="4517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83969935-4C4B-1F33-0BEA-397146EA282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87823" y="6197282"/>
              <a:ext cx="68080" cy="158327"/>
            </a:xfrm>
            <a:custGeom>
              <a:avLst/>
              <a:gdLst>
                <a:gd name="connsiteX0" fmla="*/ 67277 w 68080"/>
                <a:gd name="connsiteY0" fmla="*/ 7050 h 158327"/>
                <a:gd name="connsiteX1" fmla="*/ 68227 w 68080"/>
                <a:gd name="connsiteY1" fmla="*/ 4042 h 158327"/>
                <a:gd name="connsiteX2" fmla="*/ 64427 w 68080"/>
                <a:gd name="connsiteY2" fmla="*/ 84 h 158327"/>
                <a:gd name="connsiteX3" fmla="*/ 60153 w 68080"/>
                <a:gd name="connsiteY3" fmla="*/ 4042 h 158327"/>
                <a:gd name="connsiteX4" fmla="*/ 1096 w 68080"/>
                <a:gd name="connsiteY4" fmla="*/ 151445 h 158327"/>
                <a:gd name="connsiteX5" fmla="*/ 146 w 68080"/>
                <a:gd name="connsiteY5" fmla="*/ 154453 h 158327"/>
                <a:gd name="connsiteX6" fmla="*/ 3946 w 68080"/>
                <a:gd name="connsiteY6" fmla="*/ 158412 h 158327"/>
                <a:gd name="connsiteX7" fmla="*/ 8221 w 68080"/>
                <a:gd name="connsiteY7" fmla="*/ 154453 h 158327"/>
                <a:gd name="connsiteX8" fmla="*/ 67277 w 68080"/>
                <a:gd name="connsiteY8" fmla="*/ 7050 h 15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80" h="158327">
                  <a:moveTo>
                    <a:pt x="67277" y="7050"/>
                  </a:moveTo>
                  <a:cubicBezTo>
                    <a:pt x="68227" y="4992"/>
                    <a:pt x="68227" y="4676"/>
                    <a:pt x="68227" y="4042"/>
                  </a:cubicBezTo>
                  <a:cubicBezTo>
                    <a:pt x="68227" y="1509"/>
                    <a:pt x="66169" y="84"/>
                    <a:pt x="64427" y="84"/>
                  </a:cubicBezTo>
                  <a:cubicBezTo>
                    <a:pt x="61736" y="84"/>
                    <a:pt x="60944" y="1984"/>
                    <a:pt x="60153" y="4042"/>
                  </a:cubicBezTo>
                  <a:lnTo>
                    <a:pt x="1096" y="151445"/>
                  </a:lnTo>
                  <a:cubicBezTo>
                    <a:pt x="146" y="153503"/>
                    <a:pt x="146" y="153820"/>
                    <a:pt x="146" y="154453"/>
                  </a:cubicBezTo>
                  <a:cubicBezTo>
                    <a:pt x="146" y="156987"/>
                    <a:pt x="2205" y="158412"/>
                    <a:pt x="3946" y="158412"/>
                  </a:cubicBezTo>
                  <a:cubicBezTo>
                    <a:pt x="6638" y="158412"/>
                    <a:pt x="7429" y="156512"/>
                    <a:pt x="8221" y="154453"/>
                  </a:cubicBezTo>
                  <a:lnTo>
                    <a:pt x="67277" y="7050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0E1B074A-499C-D8A6-F34A-E1D7AC70F7A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278279" y="6210898"/>
              <a:ext cx="69980" cy="105129"/>
            </a:xfrm>
            <a:custGeom>
              <a:avLst/>
              <a:gdLst>
                <a:gd name="connsiteX0" fmla="*/ 70131 w 69980"/>
                <a:gd name="connsiteY0" fmla="*/ 76398 h 105129"/>
                <a:gd name="connsiteX1" fmla="*/ 64748 w 69980"/>
                <a:gd name="connsiteY1" fmla="*/ 76398 h 105129"/>
                <a:gd name="connsiteX2" fmla="*/ 60632 w 69980"/>
                <a:gd name="connsiteY2" fmla="*/ 90806 h 105129"/>
                <a:gd name="connsiteX3" fmla="*/ 44957 w 69980"/>
                <a:gd name="connsiteY3" fmla="*/ 91756 h 105129"/>
                <a:gd name="connsiteX4" fmla="*/ 15825 w 69980"/>
                <a:gd name="connsiteY4" fmla="*/ 91756 h 105129"/>
                <a:gd name="connsiteX5" fmla="*/ 47490 w 69980"/>
                <a:gd name="connsiteY5" fmla="*/ 65157 h 105129"/>
                <a:gd name="connsiteX6" fmla="*/ 70131 w 69980"/>
                <a:gd name="connsiteY6" fmla="*/ 30958 h 105129"/>
                <a:gd name="connsiteX7" fmla="*/ 33083 w 69980"/>
                <a:gd name="connsiteY7" fmla="*/ 84 h 105129"/>
                <a:gd name="connsiteX8" fmla="*/ 150 w 69980"/>
                <a:gd name="connsiteY8" fmla="*/ 28425 h 105129"/>
                <a:gd name="connsiteX9" fmla="*/ 8542 w 69980"/>
                <a:gd name="connsiteY9" fmla="*/ 37291 h 105129"/>
                <a:gd name="connsiteX10" fmla="*/ 16933 w 69980"/>
                <a:gd name="connsiteY10" fmla="*/ 28900 h 105129"/>
                <a:gd name="connsiteX11" fmla="*/ 7592 w 69980"/>
                <a:gd name="connsiteY11" fmla="*/ 20508 h 105129"/>
                <a:gd name="connsiteX12" fmla="*/ 30708 w 69980"/>
                <a:gd name="connsiteY12" fmla="*/ 5784 h 105129"/>
                <a:gd name="connsiteX13" fmla="*/ 54773 w 69980"/>
                <a:gd name="connsiteY13" fmla="*/ 30958 h 105129"/>
                <a:gd name="connsiteX14" fmla="*/ 39891 w 69980"/>
                <a:gd name="connsiteY14" fmla="*/ 61357 h 105129"/>
                <a:gd name="connsiteX15" fmla="*/ 1734 w 69980"/>
                <a:gd name="connsiteY15" fmla="*/ 99039 h 105129"/>
                <a:gd name="connsiteX16" fmla="*/ 150 w 69980"/>
                <a:gd name="connsiteY16" fmla="*/ 105214 h 105129"/>
                <a:gd name="connsiteX17" fmla="*/ 65381 w 69980"/>
                <a:gd name="connsiteY17" fmla="*/ 105214 h 105129"/>
                <a:gd name="connsiteX18" fmla="*/ 70131 w 69980"/>
                <a:gd name="connsiteY18" fmla="*/ 76398 h 10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980" h="105129">
                  <a:moveTo>
                    <a:pt x="70131" y="76398"/>
                  </a:moveTo>
                  <a:lnTo>
                    <a:pt x="64748" y="76398"/>
                  </a:lnTo>
                  <a:cubicBezTo>
                    <a:pt x="64273" y="79881"/>
                    <a:pt x="62690" y="89222"/>
                    <a:pt x="60632" y="90806"/>
                  </a:cubicBezTo>
                  <a:cubicBezTo>
                    <a:pt x="59365" y="91756"/>
                    <a:pt x="47174" y="91756"/>
                    <a:pt x="44957" y="91756"/>
                  </a:cubicBezTo>
                  <a:lnTo>
                    <a:pt x="15825" y="91756"/>
                  </a:lnTo>
                  <a:cubicBezTo>
                    <a:pt x="32449" y="77031"/>
                    <a:pt x="37991" y="72598"/>
                    <a:pt x="47490" y="65157"/>
                  </a:cubicBezTo>
                  <a:cubicBezTo>
                    <a:pt x="59207" y="55815"/>
                    <a:pt x="70131" y="45999"/>
                    <a:pt x="70131" y="30958"/>
                  </a:cubicBezTo>
                  <a:cubicBezTo>
                    <a:pt x="70131" y="11800"/>
                    <a:pt x="53348" y="84"/>
                    <a:pt x="33083" y="84"/>
                  </a:cubicBezTo>
                  <a:cubicBezTo>
                    <a:pt x="13450" y="84"/>
                    <a:pt x="150" y="13859"/>
                    <a:pt x="150" y="28425"/>
                  </a:cubicBezTo>
                  <a:cubicBezTo>
                    <a:pt x="150" y="36499"/>
                    <a:pt x="6959" y="37291"/>
                    <a:pt x="8542" y="37291"/>
                  </a:cubicBezTo>
                  <a:cubicBezTo>
                    <a:pt x="12342" y="37291"/>
                    <a:pt x="16933" y="34599"/>
                    <a:pt x="16933" y="28900"/>
                  </a:cubicBezTo>
                  <a:cubicBezTo>
                    <a:pt x="16933" y="26050"/>
                    <a:pt x="15825" y="20508"/>
                    <a:pt x="7592" y="20508"/>
                  </a:cubicBezTo>
                  <a:cubicBezTo>
                    <a:pt x="12500" y="9267"/>
                    <a:pt x="23266" y="5784"/>
                    <a:pt x="30708" y="5784"/>
                  </a:cubicBezTo>
                  <a:cubicBezTo>
                    <a:pt x="46540" y="5784"/>
                    <a:pt x="54773" y="18133"/>
                    <a:pt x="54773" y="30958"/>
                  </a:cubicBezTo>
                  <a:cubicBezTo>
                    <a:pt x="54773" y="44732"/>
                    <a:pt x="44957" y="55657"/>
                    <a:pt x="39891" y="61357"/>
                  </a:cubicBezTo>
                  <a:lnTo>
                    <a:pt x="1734" y="99039"/>
                  </a:lnTo>
                  <a:cubicBezTo>
                    <a:pt x="150" y="100464"/>
                    <a:pt x="150" y="100780"/>
                    <a:pt x="150" y="105214"/>
                  </a:cubicBezTo>
                  <a:lnTo>
                    <a:pt x="65381" y="105214"/>
                  </a:lnTo>
                  <a:lnTo>
                    <a:pt x="70131" y="76398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4E05FF48-EF08-E6EB-A07A-9ACF344BD78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4445265" y="6326408"/>
              <a:ext cx="150411" cy="52926"/>
            </a:xfrm>
            <a:custGeom>
              <a:avLst/>
              <a:gdLst>
                <a:gd name="connsiteX0" fmla="*/ 142879 w 150411"/>
                <a:gd name="connsiteY0" fmla="*/ 9135 h 52926"/>
                <a:gd name="connsiteX1" fmla="*/ 150569 w 150411"/>
                <a:gd name="connsiteY1" fmla="*/ 4612 h 52926"/>
                <a:gd name="connsiteX2" fmla="*/ 143105 w 150411"/>
                <a:gd name="connsiteY2" fmla="*/ 88 h 52926"/>
                <a:gd name="connsiteX3" fmla="*/ 7622 w 150411"/>
                <a:gd name="connsiteY3" fmla="*/ 88 h 52926"/>
                <a:gd name="connsiteX4" fmla="*/ 158 w 150411"/>
                <a:gd name="connsiteY4" fmla="*/ 4612 h 52926"/>
                <a:gd name="connsiteX5" fmla="*/ 7848 w 150411"/>
                <a:gd name="connsiteY5" fmla="*/ 9135 h 52926"/>
                <a:gd name="connsiteX6" fmla="*/ 142879 w 150411"/>
                <a:gd name="connsiteY6" fmla="*/ 9135 h 52926"/>
                <a:gd name="connsiteX7" fmla="*/ 143105 w 150411"/>
                <a:gd name="connsiteY7" fmla="*/ 53015 h 52926"/>
                <a:gd name="connsiteX8" fmla="*/ 150569 w 150411"/>
                <a:gd name="connsiteY8" fmla="*/ 48491 h 52926"/>
                <a:gd name="connsiteX9" fmla="*/ 142879 w 150411"/>
                <a:gd name="connsiteY9" fmla="*/ 43968 h 52926"/>
                <a:gd name="connsiteX10" fmla="*/ 7848 w 150411"/>
                <a:gd name="connsiteY10" fmla="*/ 43968 h 52926"/>
                <a:gd name="connsiteX11" fmla="*/ 158 w 150411"/>
                <a:gd name="connsiteY11" fmla="*/ 48491 h 52926"/>
                <a:gd name="connsiteX12" fmla="*/ 7622 w 150411"/>
                <a:gd name="connsiteY12" fmla="*/ 53015 h 52926"/>
                <a:gd name="connsiteX13" fmla="*/ 143105 w 150411"/>
                <a:gd name="connsiteY13" fmla="*/ 53015 h 5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0411" h="52926">
                  <a:moveTo>
                    <a:pt x="142879" y="9135"/>
                  </a:moveTo>
                  <a:cubicBezTo>
                    <a:pt x="146271" y="9135"/>
                    <a:pt x="150569" y="9135"/>
                    <a:pt x="150569" y="4612"/>
                  </a:cubicBezTo>
                  <a:cubicBezTo>
                    <a:pt x="150569" y="88"/>
                    <a:pt x="146271" y="88"/>
                    <a:pt x="143105" y="88"/>
                  </a:cubicBezTo>
                  <a:lnTo>
                    <a:pt x="7622" y="88"/>
                  </a:lnTo>
                  <a:cubicBezTo>
                    <a:pt x="4455" y="88"/>
                    <a:pt x="158" y="88"/>
                    <a:pt x="158" y="4612"/>
                  </a:cubicBezTo>
                  <a:cubicBezTo>
                    <a:pt x="158" y="9135"/>
                    <a:pt x="4455" y="9135"/>
                    <a:pt x="7848" y="9135"/>
                  </a:cubicBezTo>
                  <a:lnTo>
                    <a:pt x="142879" y="9135"/>
                  </a:lnTo>
                  <a:close/>
                  <a:moveTo>
                    <a:pt x="143105" y="53015"/>
                  </a:moveTo>
                  <a:cubicBezTo>
                    <a:pt x="146271" y="53015"/>
                    <a:pt x="150569" y="53015"/>
                    <a:pt x="150569" y="48491"/>
                  </a:cubicBezTo>
                  <a:cubicBezTo>
                    <a:pt x="150569" y="43968"/>
                    <a:pt x="146271" y="43968"/>
                    <a:pt x="142879" y="43968"/>
                  </a:cubicBezTo>
                  <a:lnTo>
                    <a:pt x="7848" y="43968"/>
                  </a:lnTo>
                  <a:cubicBezTo>
                    <a:pt x="4455" y="43968"/>
                    <a:pt x="158" y="43968"/>
                    <a:pt x="158" y="48491"/>
                  </a:cubicBezTo>
                  <a:cubicBezTo>
                    <a:pt x="158" y="53015"/>
                    <a:pt x="4455" y="53015"/>
                    <a:pt x="7622" y="53015"/>
                  </a:cubicBezTo>
                  <a:lnTo>
                    <a:pt x="143105" y="53015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C9AF63DF-6073-95B2-1194-20ED66C3EB2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4680167" y="6258779"/>
              <a:ext cx="95222" cy="155613"/>
            </a:xfrm>
            <a:custGeom>
              <a:avLst/>
              <a:gdLst>
                <a:gd name="connsiteX0" fmla="*/ 95391 w 95222"/>
                <a:gd name="connsiteY0" fmla="*/ 78347 h 155613"/>
                <a:gd name="connsiteX1" fmla="*/ 86344 w 95222"/>
                <a:gd name="connsiteY1" fmla="*/ 25421 h 155613"/>
                <a:gd name="connsiteX2" fmla="*/ 47893 w 95222"/>
                <a:gd name="connsiteY2" fmla="*/ 88 h 155613"/>
                <a:gd name="connsiteX3" fmla="*/ 8537 w 95222"/>
                <a:gd name="connsiteY3" fmla="*/ 27004 h 155613"/>
                <a:gd name="connsiteX4" fmla="*/ 168 w 95222"/>
                <a:gd name="connsiteY4" fmla="*/ 78347 h 155613"/>
                <a:gd name="connsiteX5" fmla="*/ 10346 w 95222"/>
                <a:gd name="connsiteY5" fmla="*/ 132857 h 155613"/>
                <a:gd name="connsiteX6" fmla="*/ 47666 w 95222"/>
                <a:gd name="connsiteY6" fmla="*/ 155702 h 155613"/>
                <a:gd name="connsiteX7" fmla="*/ 87022 w 95222"/>
                <a:gd name="connsiteY7" fmla="*/ 129464 h 155613"/>
                <a:gd name="connsiteX8" fmla="*/ 95391 w 95222"/>
                <a:gd name="connsiteY8" fmla="*/ 78347 h 155613"/>
                <a:gd name="connsiteX9" fmla="*/ 47666 w 95222"/>
                <a:gd name="connsiteY9" fmla="*/ 150726 h 155613"/>
                <a:gd name="connsiteX10" fmla="*/ 21429 w 95222"/>
                <a:gd name="connsiteY10" fmla="*/ 123357 h 155613"/>
                <a:gd name="connsiteX11" fmla="*/ 18941 w 95222"/>
                <a:gd name="connsiteY11" fmla="*/ 75633 h 155613"/>
                <a:gd name="connsiteX12" fmla="*/ 20751 w 95222"/>
                <a:gd name="connsiteY12" fmla="*/ 34016 h 155613"/>
                <a:gd name="connsiteX13" fmla="*/ 47666 w 95222"/>
                <a:gd name="connsiteY13" fmla="*/ 5064 h 155613"/>
                <a:gd name="connsiteX14" fmla="*/ 74356 w 95222"/>
                <a:gd name="connsiteY14" fmla="*/ 31528 h 155613"/>
                <a:gd name="connsiteX15" fmla="*/ 76618 w 95222"/>
                <a:gd name="connsiteY15" fmla="*/ 75633 h 155613"/>
                <a:gd name="connsiteX16" fmla="*/ 74130 w 95222"/>
                <a:gd name="connsiteY16" fmla="*/ 122453 h 155613"/>
                <a:gd name="connsiteX17" fmla="*/ 47666 w 95222"/>
                <a:gd name="connsiteY17" fmla="*/ 150726 h 1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222" h="155613">
                  <a:moveTo>
                    <a:pt x="95391" y="78347"/>
                  </a:moveTo>
                  <a:cubicBezTo>
                    <a:pt x="95391" y="60253"/>
                    <a:pt x="94260" y="42158"/>
                    <a:pt x="86344" y="25421"/>
                  </a:cubicBezTo>
                  <a:cubicBezTo>
                    <a:pt x="75939" y="3707"/>
                    <a:pt x="57392" y="88"/>
                    <a:pt x="47893" y="88"/>
                  </a:cubicBezTo>
                  <a:cubicBezTo>
                    <a:pt x="34322" y="88"/>
                    <a:pt x="17810" y="5969"/>
                    <a:pt x="8537" y="27004"/>
                  </a:cubicBezTo>
                  <a:cubicBezTo>
                    <a:pt x="1299" y="42610"/>
                    <a:pt x="168" y="60253"/>
                    <a:pt x="168" y="78347"/>
                  </a:cubicBezTo>
                  <a:cubicBezTo>
                    <a:pt x="168" y="95311"/>
                    <a:pt x="1073" y="115667"/>
                    <a:pt x="10346" y="132857"/>
                  </a:cubicBezTo>
                  <a:cubicBezTo>
                    <a:pt x="20072" y="151178"/>
                    <a:pt x="36584" y="155702"/>
                    <a:pt x="47666" y="155702"/>
                  </a:cubicBezTo>
                  <a:cubicBezTo>
                    <a:pt x="59880" y="155702"/>
                    <a:pt x="77070" y="150952"/>
                    <a:pt x="87022" y="129464"/>
                  </a:cubicBezTo>
                  <a:cubicBezTo>
                    <a:pt x="94260" y="113858"/>
                    <a:pt x="95391" y="96216"/>
                    <a:pt x="95391" y="78347"/>
                  </a:cubicBezTo>
                  <a:close/>
                  <a:moveTo>
                    <a:pt x="47666" y="150726"/>
                  </a:moveTo>
                  <a:cubicBezTo>
                    <a:pt x="38845" y="150726"/>
                    <a:pt x="25501" y="145071"/>
                    <a:pt x="21429" y="123357"/>
                  </a:cubicBezTo>
                  <a:cubicBezTo>
                    <a:pt x="18941" y="109787"/>
                    <a:pt x="18941" y="88978"/>
                    <a:pt x="18941" y="75633"/>
                  </a:cubicBezTo>
                  <a:cubicBezTo>
                    <a:pt x="18941" y="61157"/>
                    <a:pt x="18941" y="46229"/>
                    <a:pt x="20751" y="34016"/>
                  </a:cubicBezTo>
                  <a:cubicBezTo>
                    <a:pt x="25048" y="7100"/>
                    <a:pt x="42012" y="5064"/>
                    <a:pt x="47666" y="5064"/>
                  </a:cubicBezTo>
                  <a:cubicBezTo>
                    <a:pt x="55130" y="5064"/>
                    <a:pt x="70059" y="9135"/>
                    <a:pt x="74356" y="31528"/>
                  </a:cubicBezTo>
                  <a:cubicBezTo>
                    <a:pt x="76618" y="44194"/>
                    <a:pt x="76618" y="61384"/>
                    <a:pt x="76618" y="75633"/>
                  </a:cubicBezTo>
                  <a:cubicBezTo>
                    <a:pt x="76618" y="92597"/>
                    <a:pt x="76618" y="107977"/>
                    <a:pt x="74130" y="122453"/>
                  </a:cubicBezTo>
                  <a:cubicBezTo>
                    <a:pt x="70737" y="143940"/>
                    <a:pt x="57845" y="150726"/>
                    <a:pt x="47666" y="150726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37D59882-445C-3B32-8096-15111BCC5D3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803889" y="6385441"/>
              <a:ext cx="23975" cy="23975"/>
            </a:xfrm>
            <a:custGeom>
              <a:avLst/>
              <a:gdLst>
                <a:gd name="connsiteX0" fmla="*/ 24148 w 23975"/>
                <a:gd name="connsiteY0" fmla="*/ 12076 h 23975"/>
                <a:gd name="connsiteX1" fmla="*/ 12161 w 23975"/>
                <a:gd name="connsiteY1" fmla="*/ 88 h 23975"/>
                <a:gd name="connsiteX2" fmla="*/ 173 w 23975"/>
                <a:gd name="connsiteY2" fmla="*/ 12076 h 23975"/>
                <a:gd name="connsiteX3" fmla="*/ 12161 w 23975"/>
                <a:gd name="connsiteY3" fmla="*/ 24063 h 23975"/>
                <a:gd name="connsiteX4" fmla="*/ 24148 w 23975"/>
                <a:gd name="connsiteY4" fmla="*/ 12076 h 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75" h="23975">
                  <a:moveTo>
                    <a:pt x="24148" y="12076"/>
                  </a:moveTo>
                  <a:cubicBezTo>
                    <a:pt x="24148" y="5517"/>
                    <a:pt x="18720" y="88"/>
                    <a:pt x="12161" y="88"/>
                  </a:cubicBezTo>
                  <a:cubicBezTo>
                    <a:pt x="5602" y="88"/>
                    <a:pt x="173" y="5517"/>
                    <a:pt x="173" y="12076"/>
                  </a:cubicBezTo>
                  <a:cubicBezTo>
                    <a:pt x="173" y="18635"/>
                    <a:pt x="5602" y="24063"/>
                    <a:pt x="12161" y="24063"/>
                  </a:cubicBezTo>
                  <a:cubicBezTo>
                    <a:pt x="18720" y="24063"/>
                    <a:pt x="24148" y="18635"/>
                    <a:pt x="24148" y="12076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CDE12D96-6D5C-75DF-7279-E07D182DFF9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853599" y="6256291"/>
              <a:ext cx="100198" cy="153125"/>
            </a:xfrm>
            <a:custGeom>
              <a:avLst/>
              <a:gdLst>
                <a:gd name="connsiteX0" fmla="*/ 60340 w 100198"/>
                <a:gd name="connsiteY0" fmla="*/ 115893 h 153125"/>
                <a:gd name="connsiteX1" fmla="*/ 60340 w 100198"/>
                <a:gd name="connsiteY1" fmla="*/ 135571 h 153125"/>
                <a:gd name="connsiteX2" fmla="*/ 43151 w 100198"/>
                <a:gd name="connsiteY2" fmla="*/ 146202 h 153125"/>
                <a:gd name="connsiteX3" fmla="*/ 38401 w 100198"/>
                <a:gd name="connsiteY3" fmla="*/ 146202 h 153125"/>
                <a:gd name="connsiteX4" fmla="*/ 38401 w 100198"/>
                <a:gd name="connsiteY4" fmla="*/ 153214 h 153125"/>
                <a:gd name="connsiteX5" fmla="*/ 68935 w 100198"/>
                <a:gd name="connsiteY5" fmla="*/ 152535 h 153125"/>
                <a:gd name="connsiteX6" fmla="*/ 99696 w 100198"/>
                <a:gd name="connsiteY6" fmla="*/ 153214 h 153125"/>
                <a:gd name="connsiteX7" fmla="*/ 99696 w 100198"/>
                <a:gd name="connsiteY7" fmla="*/ 146202 h 153125"/>
                <a:gd name="connsiteX8" fmla="*/ 94946 w 100198"/>
                <a:gd name="connsiteY8" fmla="*/ 146202 h 153125"/>
                <a:gd name="connsiteX9" fmla="*/ 77756 w 100198"/>
                <a:gd name="connsiteY9" fmla="*/ 135571 h 153125"/>
                <a:gd name="connsiteX10" fmla="*/ 77756 w 100198"/>
                <a:gd name="connsiteY10" fmla="*/ 115893 h 153125"/>
                <a:gd name="connsiteX11" fmla="*/ 100375 w 100198"/>
                <a:gd name="connsiteY11" fmla="*/ 115893 h 153125"/>
                <a:gd name="connsiteX12" fmla="*/ 100375 w 100198"/>
                <a:gd name="connsiteY12" fmla="*/ 108882 h 153125"/>
                <a:gd name="connsiteX13" fmla="*/ 77756 w 100198"/>
                <a:gd name="connsiteY13" fmla="*/ 108882 h 153125"/>
                <a:gd name="connsiteX14" fmla="*/ 77756 w 100198"/>
                <a:gd name="connsiteY14" fmla="*/ 5969 h 153125"/>
                <a:gd name="connsiteX15" fmla="*/ 74138 w 100198"/>
                <a:gd name="connsiteY15" fmla="*/ 88 h 153125"/>
                <a:gd name="connsiteX16" fmla="*/ 69614 w 100198"/>
                <a:gd name="connsiteY16" fmla="*/ 2802 h 153125"/>
                <a:gd name="connsiteX17" fmla="*/ 176 w 100198"/>
                <a:gd name="connsiteY17" fmla="*/ 108882 h 153125"/>
                <a:gd name="connsiteX18" fmla="*/ 176 w 100198"/>
                <a:gd name="connsiteY18" fmla="*/ 115893 h 153125"/>
                <a:gd name="connsiteX19" fmla="*/ 60340 w 100198"/>
                <a:gd name="connsiteY19" fmla="*/ 115893 h 153125"/>
                <a:gd name="connsiteX20" fmla="*/ 61697 w 100198"/>
                <a:gd name="connsiteY20" fmla="*/ 108882 h 153125"/>
                <a:gd name="connsiteX21" fmla="*/ 6509 w 100198"/>
                <a:gd name="connsiteY21" fmla="*/ 108882 h 153125"/>
                <a:gd name="connsiteX22" fmla="*/ 61697 w 100198"/>
                <a:gd name="connsiteY22" fmla="*/ 24516 h 153125"/>
                <a:gd name="connsiteX23" fmla="*/ 61697 w 100198"/>
                <a:gd name="connsiteY23" fmla="*/ 108882 h 15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198" h="153125">
                  <a:moveTo>
                    <a:pt x="60340" y="115893"/>
                  </a:moveTo>
                  <a:lnTo>
                    <a:pt x="60340" y="135571"/>
                  </a:lnTo>
                  <a:cubicBezTo>
                    <a:pt x="60340" y="143714"/>
                    <a:pt x="59888" y="146202"/>
                    <a:pt x="43151" y="146202"/>
                  </a:cubicBezTo>
                  <a:lnTo>
                    <a:pt x="38401" y="146202"/>
                  </a:lnTo>
                  <a:lnTo>
                    <a:pt x="38401" y="153214"/>
                  </a:lnTo>
                  <a:cubicBezTo>
                    <a:pt x="47674" y="152535"/>
                    <a:pt x="59436" y="152535"/>
                    <a:pt x="68935" y="152535"/>
                  </a:cubicBezTo>
                  <a:cubicBezTo>
                    <a:pt x="78435" y="152535"/>
                    <a:pt x="90423" y="152535"/>
                    <a:pt x="99696" y="153214"/>
                  </a:cubicBezTo>
                  <a:lnTo>
                    <a:pt x="99696" y="146202"/>
                  </a:lnTo>
                  <a:lnTo>
                    <a:pt x="94946" y="146202"/>
                  </a:lnTo>
                  <a:cubicBezTo>
                    <a:pt x="78209" y="146202"/>
                    <a:pt x="77756" y="143714"/>
                    <a:pt x="77756" y="135571"/>
                  </a:cubicBezTo>
                  <a:lnTo>
                    <a:pt x="77756" y="115893"/>
                  </a:lnTo>
                  <a:lnTo>
                    <a:pt x="100375" y="115893"/>
                  </a:lnTo>
                  <a:lnTo>
                    <a:pt x="100375" y="108882"/>
                  </a:lnTo>
                  <a:lnTo>
                    <a:pt x="77756" y="108882"/>
                  </a:lnTo>
                  <a:lnTo>
                    <a:pt x="77756" y="5969"/>
                  </a:lnTo>
                  <a:cubicBezTo>
                    <a:pt x="77756" y="1445"/>
                    <a:pt x="77756" y="88"/>
                    <a:pt x="74138" y="88"/>
                  </a:cubicBezTo>
                  <a:cubicBezTo>
                    <a:pt x="72102" y="88"/>
                    <a:pt x="71423" y="88"/>
                    <a:pt x="69614" y="2802"/>
                  </a:cubicBezTo>
                  <a:lnTo>
                    <a:pt x="176" y="108882"/>
                  </a:lnTo>
                  <a:lnTo>
                    <a:pt x="176" y="115893"/>
                  </a:lnTo>
                  <a:lnTo>
                    <a:pt x="60340" y="115893"/>
                  </a:lnTo>
                  <a:close/>
                  <a:moveTo>
                    <a:pt x="61697" y="108882"/>
                  </a:moveTo>
                  <a:lnTo>
                    <a:pt x="6509" y="108882"/>
                  </a:lnTo>
                  <a:lnTo>
                    <a:pt x="61697" y="24516"/>
                  </a:lnTo>
                  <a:lnTo>
                    <a:pt x="61697" y="108882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BBDBF010-9EE6-E463-B2C1-98E673AA579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980488" y="6258779"/>
              <a:ext cx="74640" cy="150637"/>
            </a:xfrm>
            <a:custGeom>
              <a:avLst/>
              <a:gdLst>
                <a:gd name="connsiteX0" fmla="*/ 46548 w 74640"/>
                <a:gd name="connsiteY0" fmla="*/ 5969 h 150637"/>
                <a:gd name="connsiteX1" fmla="*/ 41346 w 74640"/>
                <a:gd name="connsiteY1" fmla="*/ 88 h 150637"/>
                <a:gd name="connsiteX2" fmla="*/ 181 w 74640"/>
                <a:gd name="connsiteY2" fmla="*/ 14564 h 150637"/>
                <a:gd name="connsiteX3" fmla="*/ 181 w 74640"/>
                <a:gd name="connsiteY3" fmla="*/ 21575 h 150637"/>
                <a:gd name="connsiteX4" fmla="*/ 29811 w 74640"/>
                <a:gd name="connsiteY4" fmla="*/ 15695 h 150637"/>
                <a:gd name="connsiteX5" fmla="*/ 29811 w 74640"/>
                <a:gd name="connsiteY5" fmla="*/ 132857 h 150637"/>
                <a:gd name="connsiteX6" fmla="*/ 8776 w 74640"/>
                <a:gd name="connsiteY6" fmla="*/ 143714 h 150637"/>
                <a:gd name="connsiteX7" fmla="*/ 1538 w 74640"/>
                <a:gd name="connsiteY7" fmla="*/ 143714 h 150637"/>
                <a:gd name="connsiteX8" fmla="*/ 1538 w 74640"/>
                <a:gd name="connsiteY8" fmla="*/ 150726 h 150637"/>
                <a:gd name="connsiteX9" fmla="*/ 38180 w 74640"/>
                <a:gd name="connsiteY9" fmla="*/ 150047 h 150637"/>
                <a:gd name="connsiteX10" fmla="*/ 74821 w 74640"/>
                <a:gd name="connsiteY10" fmla="*/ 150726 h 150637"/>
                <a:gd name="connsiteX11" fmla="*/ 74821 w 74640"/>
                <a:gd name="connsiteY11" fmla="*/ 143714 h 150637"/>
                <a:gd name="connsiteX12" fmla="*/ 67583 w 74640"/>
                <a:gd name="connsiteY12" fmla="*/ 143714 h 150637"/>
                <a:gd name="connsiteX13" fmla="*/ 46548 w 74640"/>
                <a:gd name="connsiteY13" fmla="*/ 132857 h 150637"/>
                <a:gd name="connsiteX14" fmla="*/ 46548 w 74640"/>
                <a:gd name="connsiteY14" fmla="*/ 5969 h 15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640" h="150637">
                  <a:moveTo>
                    <a:pt x="46548" y="5969"/>
                  </a:moveTo>
                  <a:cubicBezTo>
                    <a:pt x="46548" y="541"/>
                    <a:pt x="46548" y="88"/>
                    <a:pt x="41346" y="88"/>
                  </a:cubicBezTo>
                  <a:cubicBezTo>
                    <a:pt x="27323" y="14564"/>
                    <a:pt x="7419" y="14564"/>
                    <a:pt x="181" y="14564"/>
                  </a:cubicBezTo>
                  <a:lnTo>
                    <a:pt x="181" y="21575"/>
                  </a:lnTo>
                  <a:cubicBezTo>
                    <a:pt x="4705" y="21575"/>
                    <a:pt x="18049" y="21575"/>
                    <a:pt x="29811" y="15695"/>
                  </a:cubicBezTo>
                  <a:lnTo>
                    <a:pt x="29811" y="132857"/>
                  </a:lnTo>
                  <a:cubicBezTo>
                    <a:pt x="29811" y="141000"/>
                    <a:pt x="29132" y="143714"/>
                    <a:pt x="8776" y="143714"/>
                  </a:cubicBezTo>
                  <a:lnTo>
                    <a:pt x="1538" y="143714"/>
                  </a:lnTo>
                  <a:lnTo>
                    <a:pt x="1538" y="150726"/>
                  </a:lnTo>
                  <a:cubicBezTo>
                    <a:pt x="9454" y="150047"/>
                    <a:pt x="29132" y="150047"/>
                    <a:pt x="38180" y="150047"/>
                  </a:cubicBezTo>
                  <a:cubicBezTo>
                    <a:pt x="47227" y="150047"/>
                    <a:pt x="66905" y="150047"/>
                    <a:pt x="74821" y="150726"/>
                  </a:cubicBezTo>
                  <a:lnTo>
                    <a:pt x="74821" y="143714"/>
                  </a:lnTo>
                  <a:lnTo>
                    <a:pt x="67583" y="143714"/>
                  </a:lnTo>
                  <a:cubicBezTo>
                    <a:pt x="47227" y="143714"/>
                    <a:pt x="46548" y="141226"/>
                    <a:pt x="46548" y="132857"/>
                  </a:cubicBezTo>
                  <a:lnTo>
                    <a:pt x="46548" y="5969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5F26DCD6-19E3-26ED-4CE4-BAFA4C8B1FC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082949" y="6258779"/>
              <a:ext cx="93865" cy="155613"/>
            </a:xfrm>
            <a:custGeom>
              <a:avLst/>
              <a:gdLst>
                <a:gd name="connsiteX0" fmla="*/ 20542 w 93865"/>
                <a:gd name="connsiteY0" fmla="*/ 76538 h 155613"/>
                <a:gd name="connsiteX1" fmla="*/ 20542 w 93865"/>
                <a:gd name="connsiteY1" fmla="*/ 71109 h 155613"/>
                <a:gd name="connsiteX2" fmla="*/ 60124 w 93865"/>
                <a:gd name="connsiteY2" fmla="*/ 5743 h 155613"/>
                <a:gd name="connsiteX3" fmla="*/ 80028 w 93865"/>
                <a:gd name="connsiteY3" fmla="*/ 14790 h 155613"/>
                <a:gd name="connsiteX4" fmla="*/ 67588 w 93865"/>
                <a:gd name="connsiteY4" fmla="*/ 24968 h 155613"/>
                <a:gd name="connsiteX5" fmla="*/ 77993 w 93865"/>
                <a:gd name="connsiteY5" fmla="*/ 35373 h 155613"/>
                <a:gd name="connsiteX6" fmla="*/ 88397 w 93865"/>
                <a:gd name="connsiteY6" fmla="*/ 24516 h 155613"/>
                <a:gd name="connsiteX7" fmla="*/ 59672 w 93865"/>
                <a:gd name="connsiteY7" fmla="*/ 88 h 155613"/>
                <a:gd name="connsiteX8" fmla="*/ 186 w 93865"/>
                <a:gd name="connsiteY8" fmla="*/ 79252 h 155613"/>
                <a:gd name="connsiteX9" fmla="*/ 47458 w 93865"/>
                <a:gd name="connsiteY9" fmla="*/ 155702 h 155613"/>
                <a:gd name="connsiteX10" fmla="*/ 94052 w 93865"/>
                <a:gd name="connsiteY10" fmla="*/ 104584 h 155613"/>
                <a:gd name="connsiteX11" fmla="*/ 48815 w 93865"/>
                <a:gd name="connsiteY11" fmla="*/ 54146 h 155613"/>
                <a:gd name="connsiteX12" fmla="*/ 20542 w 93865"/>
                <a:gd name="connsiteY12" fmla="*/ 76538 h 155613"/>
                <a:gd name="connsiteX13" fmla="*/ 47458 w 93865"/>
                <a:gd name="connsiteY13" fmla="*/ 149368 h 155613"/>
                <a:gd name="connsiteX14" fmla="*/ 25066 w 93865"/>
                <a:gd name="connsiteY14" fmla="*/ 132405 h 155613"/>
                <a:gd name="connsiteX15" fmla="*/ 20995 w 93865"/>
                <a:gd name="connsiteY15" fmla="*/ 99608 h 155613"/>
                <a:gd name="connsiteX16" fmla="*/ 48589 w 93865"/>
                <a:gd name="connsiteY16" fmla="*/ 59348 h 155613"/>
                <a:gd name="connsiteX17" fmla="*/ 69624 w 93865"/>
                <a:gd name="connsiteY17" fmla="*/ 73371 h 155613"/>
                <a:gd name="connsiteX18" fmla="*/ 73695 w 93865"/>
                <a:gd name="connsiteY18" fmla="*/ 104358 h 155613"/>
                <a:gd name="connsiteX19" fmla="*/ 69850 w 93865"/>
                <a:gd name="connsiteY19" fmla="*/ 134667 h 155613"/>
                <a:gd name="connsiteX20" fmla="*/ 47458 w 93865"/>
                <a:gd name="connsiteY20" fmla="*/ 149368 h 1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865" h="155613">
                  <a:moveTo>
                    <a:pt x="20542" y="76538"/>
                  </a:moveTo>
                  <a:lnTo>
                    <a:pt x="20542" y="71109"/>
                  </a:lnTo>
                  <a:cubicBezTo>
                    <a:pt x="20542" y="13885"/>
                    <a:pt x="48589" y="5743"/>
                    <a:pt x="60124" y="5743"/>
                  </a:cubicBezTo>
                  <a:cubicBezTo>
                    <a:pt x="65553" y="5743"/>
                    <a:pt x="75052" y="7100"/>
                    <a:pt x="80028" y="14790"/>
                  </a:cubicBezTo>
                  <a:cubicBezTo>
                    <a:pt x="76635" y="14790"/>
                    <a:pt x="67588" y="14790"/>
                    <a:pt x="67588" y="24968"/>
                  </a:cubicBezTo>
                  <a:cubicBezTo>
                    <a:pt x="67588" y="31980"/>
                    <a:pt x="73017" y="35373"/>
                    <a:pt x="77993" y="35373"/>
                  </a:cubicBezTo>
                  <a:cubicBezTo>
                    <a:pt x="81612" y="35373"/>
                    <a:pt x="88397" y="33337"/>
                    <a:pt x="88397" y="24516"/>
                  </a:cubicBezTo>
                  <a:cubicBezTo>
                    <a:pt x="88397" y="10945"/>
                    <a:pt x="78445" y="88"/>
                    <a:pt x="59672" y="88"/>
                  </a:cubicBezTo>
                  <a:cubicBezTo>
                    <a:pt x="30720" y="88"/>
                    <a:pt x="186" y="29266"/>
                    <a:pt x="186" y="79252"/>
                  </a:cubicBezTo>
                  <a:cubicBezTo>
                    <a:pt x="186" y="139643"/>
                    <a:pt x="26423" y="155702"/>
                    <a:pt x="47458" y="155702"/>
                  </a:cubicBezTo>
                  <a:cubicBezTo>
                    <a:pt x="72564" y="155702"/>
                    <a:pt x="94052" y="134440"/>
                    <a:pt x="94052" y="104584"/>
                  </a:cubicBezTo>
                  <a:cubicBezTo>
                    <a:pt x="94052" y="75859"/>
                    <a:pt x="73921" y="54146"/>
                    <a:pt x="48815" y="54146"/>
                  </a:cubicBezTo>
                  <a:cubicBezTo>
                    <a:pt x="33435" y="54146"/>
                    <a:pt x="25066" y="65681"/>
                    <a:pt x="20542" y="76538"/>
                  </a:cubicBezTo>
                  <a:close/>
                  <a:moveTo>
                    <a:pt x="47458" y="149368"/>
                  </a:moveTo>
                  <a:cubicBezTo>
                    <a:pt x="33208" y="149368"/>
                    <a:pt x="26423" y="135798"/>
                    <a:pt x="25066" y="132405"/>
                  </a:cubicBezTo>
                  <a:cubicBezTo>
                    <a:pt x="20995" y="121774"/>
                    <a:pt x="20995" y="103680"/>
                    <a:pt x="20995" y="99608"/>
                  </a:cubicBezTo>
                  <a:cubicBezTo>
                    <a:pt x="20995" y="81966"/>
                    <a:pt x="28232" y="59348"/>
                    <a:pt x="48589" y="59348"/>
                  </a:cubicBezTo>
                  <a:cubicBezTo>
                    <a:pt x="52208" y="59348"/>
                    <a:pt x="62612" y="59348"/>
                    <a:pt x="69624" y="73371"/>
                  </a:cubicBezTo>
                  <a:cubicBezTo>
                    <a:pt x="73695" y="81740"/>
                    <a:pt x="73695" y="93275"/>
                    <a:pt x="73695" y="104358"/>
                  </a:cubicBezTo>
                  <a:cubicBezTo>
                    <a:pt x="73695" y="115215"/>
                    <a:pt x="73695" y="126524"/>
                    <a:pt x="69850" y="134667"/>
                  </a:cubicBezTo>
                  <a:cubicBezTo>
                    <a:pt x="63065" y="148238"/>
                    <a:pt x="52660" y="149368"/>
                    <a:pt x="47458" y="149368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FCCD9AC6-BF95-E5CA-AECB-A9CC7F252AD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275354" y="6149305"/>
              <a:ext cx="51343" cy="406901"/>
            </a:xfrm>
            <a:custGeom>
              <a:avLst/>
              <a:gdLst>
                <a:gd name="connsiteX0" fmla="*/ 193 w 51343"/>
                <a:gd name="connsiteY0" fmla="*/ 406979 h 406901"/>
                <a:gd name="connsiteX1" fmla="*/ 51536 w 51343"/>
                <a:gd name="connsiteY1" fmla="*/ 406979 h 406901"/>
                <a:gd name="connsiteX2" fmla="*/ 51536 w 51343"/>
                <a:gd name="connsiteY2" fmla="*/ 396348 h 406901"/>
                <a:gd name="connsiteX3" fmla="*/ 10823 w 51343"/>
                <a:gd name="connsiteY3" fmla="*/ 396348 h 406901"/>
                <a:gd name="connsiteX4" fmla="*/ 10823 w 51343"/>
                <a:gd name="connsiteY4" fmla="*/ 10708 h 406901"/>
                <a:gd name="connsiteX5" fmla="*/ 51536 w 51343"/>
                <a:gd name="connsiteY5" fmla="*/ 10708 h 406901"/>
                <a:gd name="connsiteX6" fmla="*/ 51536 w 51343"/>
                <a:gd name="connsiteY6" fmla="*/ 77 h 406901"/>
                <a:gd name="connsiteX7" fmla="*/ 193 w 51343"/>
                <a:gd name="connsiteY7" fmla="*/ 77 h 406901"/>
                <a:gd name="connsiteX8" fmla="*/ 193 w 51343"/>
                <a:gd name="connsiteY8" fmla="*/ 406979 h 40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343" h="406901">
                  <a:moveTo>
                    <a:pt x="193" y="406979"/>
                  </a:moveTo>
                  <a:lnTo>
                    <a:pt x="51536" y="406979"/>
                  </a:lnTo>
                  <a:lnTo>
                    <a:pt x="51536" y="396348"/>
                  </a:lnTo>
                  <a:lnTo>
                    <a:pt x="10823" y="396348"/>
                  </a:lnTo>
                  <a:lnTo>
                    <a:pt x="10823" y="10708"/>
                  </a:lnTo>
                  <a:lnTo>
                    <a:pt x="51536" y="10708"/>
                  </a:lnTo>
                  <a:lnTo>
                    <a:pt x="51536" y="77"/>
                  </a:lnTo>
                  <a:lnTo>
                    <a:pt x="193" y="77"/>
                  </a:lnTo>
                  <a:lnTo>
                    <a:pt x="193" y="406979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26154336-1B52-3B3D-C234-E29BEC7BE1F7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351176" y="6258779"/>
              <a:ext cx="74640" cy="150637"/>
            </a:xfrm>
            <a:custGeom>
              <a:avLst/>
              <a:gdLst>
                <a:gd name="connsiteX0" fmla="*/ 46565 w 74640"/>
                <a:gd name="connsiteY0" fmla="*/ 5969 h 150637"/>
                <a:gd name="connsiteX1" fmla="*/ 41362 w 74640"/>
                <a:gd name="connsiteY1" fmla="*/ 88 h 150637"/>
                <a:gd name="connsiteX2" fmla="*/ 197 w 74640"/>
                <a:gd name="connsiteY2" fmla="*/ 14564 h 150637"/>
                <a:gd name="connsiteX3" fmla="*/ 197 w 74640"/>
                <a:gd name="connsiteY3" fmla="*/ 21575 h 150637"/>
                <a:gd name="connsiteX4" fmla="*/ 29827 w 74640"/>
                <a:gd name="connsiteY4" fmla="*/ 15695 h 150637"/>
                <a:gd name="connsiteX5" fmla="*/ 29827 w 74640"/>
                <a:gd name="connsiteY5" fmla="*/ 132857 h 150637"/>
                <a:gd name="connsiteX6" fmla="*/ 8792 w 74640"/>
                <a:gd name="connsiteY6" fmla="*/ 143714 h 150637"/>
                <a:gd name="connsiteX7" fmla="*/ 1554 w 74640"/>
                <a:gd name="connsiteY7" fmla="*/ 143714 h 150637"/>
                <a:gd name="connsiteX8" fmla="*/ 1554 w 74640"/>
                <a:gd name="connsiteY8" fmla="*/ 150726 h 150637"/>
                <a:gd name="connsiteX9" fmla="*/ 38196 w 74640"/>
                <a:gd name="connsiteY9" fmla="*/ 150047 h 150637"/>
                <a:gd name="connsiteX10" fmla="*/ 74837 w 74640"/>
                <a:gd name="connsiteY10" fmla="*/ 150726 h 150637"/>
                <a:gd name="connsiteX11" fmla="*/ 74837 w 74640"/>
                <a:gd name="connsiteY11" fmla="*/ 143714 h 150637"/>
                <a:gd name="connsiteX12" fmla="*/ 67600 w 74640"/>
                <a:gd name="connsiteY12" fmla="*/ 143714 h 150637"/>
                <a:gd name="connsiteX13" fmla="*/ 46565 w 74640"/>
                <a:gd name="connsiteY13" fmla="*/ 132857 h 150637"/>
                <a:gd name="connsiteX14" fmla="*/ 46565 w 74640"/>
                <a:gd name="connsiteY14" fmla="*/ 5969 h 15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640" h="150637">
                  <a:moveTo>
                    <a:pt x="46565" y="5969"/>
                  </a:moveTo>
                  <a:cubicBezTo>
                    <a:pt x="46565" y="541"/>
                    <a:pt x="46565" y="88"/>
                    <a:pt x="41362" y="88"/>
                  </a:cubicBezTo>
                  <a:cubicBezTo>
                    <a:pt x="27339" y="14564"/>
                    <a:pt x="7435" y="14564"/>
                    <a:pt x="197" y="14564"/>
                  </a:cubicBezTo>
                  <a:lnTo>
                    <a:pt x="197" y="21575"/>
                  </a:lnTo>
                  <a:cubicBezTo>
                    <a:pt x="4721" y="21575"/>
                    <a:pt x="18066" y="21575"/>
                    <a:pt x="29827" y="15695"/>
                  </a:cubicBezTo>
                  <a:lnTo>
                    <a:pt x="29827" y="132857"/>
                  </a:lnTo>
                  <a:cubicBezTo>
                    <a:pt x="29827" y="141000"/>
                    <a:pt x="29149" y="143714"/>
                    <a:pt x="8792" y="143714"/>
                  </a:cubicBezTo>
                  <a:lnTo>
                    <a:pt x="1554" y="143714"/>
                  </a:lnTo>
                  <a:lnTo>
                    <a:pt x="1554" y="150726"/>
                  </a:lnTo>
                  <a:cubicBezTo>
                    <a:pt x="9471" y="150047"/>
                    <a:pt x="29149" y="150047"/>
                    <a:pt x="38196" y="150047"/>
                  </a:cubicBezTo>
                  <a:cubicBezTo>
                    <a:pt x="47243" y="150047"/>
                    <a:pt x="66921" y="150047"/>
                    <a:pt x="74837" y="150726"/>
                  </a:cubicBezTo>
                  <a:lnTo>
                    <a:pt x="74837" y="143714"/>
                  </a:lnTo>
                  <a:lnTo>
                    <a:pt x="67600" y="143714"/>
                  </a:lnTo>
                  <a:cubicBezTo>
                    <a:pt x="47243" y="143714"/>
                    <a:pt x="46565" y="141226"/>
                    <a:pt x="46565" y="132857"/>
                  </a:cubicBezTo>
                  <a:lnTo>
                    <a:pt x="46565" y="5969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814DEBD0-DDC2-18B4-328C-CBA099DAD0F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507065" y="6277552"/>
              <a:ext cx="150411" cy="150637"/>
            </a:xfrm>
            <a:custGeom>
              <a:avLst/>
              <a:gdLst>
                <a:gd name="connsiteX0" fmla="*/ 80047 w 150411"/>
                <a:gd name="connsiteY0" fmla="*/ 79930 h 150637"/>
                <a:gd name="connsiteX1" fmla="*/ 143152 w 150411"/>
                <a:gd name="connsiteY1" fmla="*/ 79930 h 150637"/>
                <a:gd name="connsiteX2" fmla="*/ 150616 w 150411"/>
                <a:gd name="connsiteY2" fmla="*/ 75407 h 150637"/>
                <a:gd name="connsiteX3" fmla="*/ 143152 w 150411"/>
                <a:gd name="connsiteY3" fmla="*/ 70883 h 150637"/>
                <a:gd name="connsiteX4" fmla="*/ 80047 w 150411"/>
                <a:gd name="connsiteY4" fmla="*/ 70883 h 150637"/>
                <a:gd name="connsiteX5" fmla="*/ 80047 w 150411"/>
                <a:gd name="connsiteY5" fmla="*/ 7552 h 150637"/>
                <a:gd name="connsiteX6" fmla="*/ 75523 w 150411"/>
                <a:gd name="connsiteY6" fmla="*/ 88 h 150637"/>
                <a:gd name="connsiteX7" fmla="*/ 70999 w 150411"/>
                <a:gd name="connsiteY7" fmla="*/ 7552 h 150637"/>
                <a:gd name="connsiteX8" fmla="*/ 70999 w 150411"/>
                <a:gd name="connsiteY8" fmla="*/ 70883 h 150637"/>
                <a:gd name="connsiteX9" fmla="*/ 7668 w 150411"/>
                <a:gd name="connsiteY9" fmla="*/ 70883 h 150637"/>
                <a:gd name="connsiteX10" fmla="*/ 204 w 150411"/>
                <a:gd name="connsiteY10" fmla="*/ 75407 h 150637"/>
                <a:gd name="connsiteX11" fmla="*/ 7668 w 150411"/>
                <a:gd name="connsiteY11" fmla="*/ 79930 h 150637"/>
                <a:gd name="connsiteX12" fmla="*/ 70999 w 150411"/>
                <a:gd name="connsiteY12" fmla="*/ 79930 h 150637"/>
                <a:gd name="connsiteX13" fmla="*/ 70999 w 150411"/>
                <a:gd name="connsiteY13" fmla="*/ 143262 h 150637"/>
                <a:gd name="connsiteX14" fmla="*/ 75523 w 150411"/>
                <a:gd name="connsiteY14" fmla="*/ 150726 h 150637"/>
                <a:gd name="connsiteX15" fmla="*/ 80047 w 150411"/>
                <a:gd name="connsiteY15" fmla="*/ 143262 h 150637"/>
                <a:gd name="connsiteX16" fmla="*/ 80047 w 150411"/>
                <a:gd name="connsiteY16" fmla="*/ 79930 h 15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11" h="150637">
                  <a:moveTo>
                    <a:pt x="80047" y="79930"/>
                  </a:moveTo>
                  <a:lnTo>
                    <a:pt x="143152" y="79930"/>
                  </a:lnTo>
                  <a:cubicBezTo>
                    <a:pt x="146318" y="79930"/>
                    <a:pt x="150616" y="79930"/>
                    <a:pt x="150616" y="75407"/>
                  </a:cubicBezTo>
                  <a:cubicBezTo>
                    <a:pt x="150616" y="70883"/>
                    <a:pt x="146318" y="70883"/>
                    <a:pt x="143152" y="70883"/>
                  </a:cubicBezTo>
                  <a:lnTo>
                    <a:pt x="80047" y="70883"/>
                  </a:lnTo>
                  <a:lnTo>
                    <a:pt x="80047" y="7552"/>
                  </a:lnTo>
                  <a:cubicBezTo>
                    <a:pt x="80047" y="4386"/>
                    <a:pt x="80047" y="88"/>
                    <a:pt x="75523" y="88"/>
                  </a:cubicBezTo>
                  <a:cubicBezTo>
                    <a:pt x="70999" y="88"/>
                    <a:pt x="70999" y="4386"/>
                    <a:pt x="70999" y="7552"/>
                  </a:cubicBezTo>
                  <a:lnTo>
                    <a:pt x="70999" y="70883"/>
                  </a:lnTo>
                  <a:lnTo>
                    <a:pt x="7668" y="70883"/>
                  </a:lnTo>
                  <a:cubicBezTo>
                    <a:pt x="4502" y="70883"/>
                    <a:pt x="204" y="70883"/>
                    <a:pt x="204" y="75407"/>
                  </a:cubicBezTo>
                  <a:cubicBezTo>
                    <a:pt x="204" y="79930"/>
                    <a:pt x="4502" y="79930"/>
                    <a:pt x="7668" y="79930"/>
                  </a:cubicBezTo>
                  <a:lnTo>
                    <a:pt x="70999" y="79930"/>
                  </a:lnTo>
                  <a:lnTo>
                    <a:pt x="70999" y="143262"/>
                  </a:lnTo>
                  <a:cubicBezTo>
                    <a:pt x="70999" y="146428"/>
                    <a:pt x="70999" y="150726"/>
                    <a:pt x="75523" y="150726"/>
                  </a:cubicBezTo>
                  <a:cubicBezTo>
                    <a:pt x="80047" y="150726"/>
                    <a:pt x="80047" y="146428"/>
                    <a:pt x="80047" y="143262"/>
                  </a:cubicBezTo>
                  <a:lnTo>
                    <a:pt x="80047" y="79930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6A00FF74-C651-9862-3151-3EC1AC9A2E7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742972" y="6239780"/>
              <a:ext cx="52474" cy="226182"/>
            </a:xfrm>
            <a:custGeom>
              <a:avLst/>
              <a:gdLst>
                <a:gd name="connsiteX0" fmla="*/ 52689 w 52474"/>
                <a:gd name="connsiteY0" fmla="*/ 224009 h 226182"/>
                <a:gd name="connsiteX1" fmla="*/ 48844 w 52474"/>
                <a:gd name="connsiteY1" fmla="*/ 219033 h 226182"/>
                <a:gd name="connsiteX2" fmla="*/ 13333 w 52474"/>
                <a:gd name="connsiteY2" fmla="*/ 113179 h 226182"/>
                <a:gd name="connsiteX3" fmla="*/ 49748 w 52474"/>
                <a:gd name="connsiteY3" fmla="*/ 6195 h 226182"/>
                <a:gd name="connsiteX4" fmla="*/ 52689 w 52474"/>
                <a:gd name="connsiteY4" fmla="*/ 2350 h 226182"/>
                <a:gd name="connsiteX5" fmla="*/ 50427 w 52474"/>
                <a:gd name="connsiteY5" fmla="*/ 88 h 226182"/>
                <a:gd name="connsiteX6" fmla="*/ 14464 w 52474"/>
                <a:gd name="connsiteY6" fmla="*/ 44194 h 226182"/>
                <a:gd name="connsiteX7" fmla="*/ 214 w 52474"/>
                <a:gd name="connsiteY7" fmla="*/ 113179 h 226182"/>
                <a:gd name="connsiteX8" fmla="*/ 15142 w 52474"/>
                <a:gd name="connsiteY8" fmla="*/ 183748 h 226182"/>
                <a:gd name="connsiteX9" fmla="*/ 50427 w 52474"/>
                <a:gd name="connsiteY9" fmla="*/ 226270 h 226182"/>
                <a:gd name="connsiteX10" fmla="*/ 52689 w 52474"/>
                <a:gd name="connsiteY10" fmla="*/ 224009 h 22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474" h="226182">
                  <a:moveTo>
                    <a:pt x="52689" y="224009"/>
                  </a:moveTo>
                  <a:cubicBezTo>
                    <a:pt x="52689" y="223330"/>
                    <a:pt x="52689" y="222878"/>
                    <a:pt x="48844" y="219033"/>
                  </a:cubicBezTo>
                  <a:cubicBezTo>
                    <a:pt x="20571" y="190534"/>
                    <a:pt x="13333" y="147785"/>
                    <a:pt x="13333" y="113179"/>
                  </a:cubicBezTo>
                  <a:cubicBezTo>
                    <a:pt x="13333" y="73824"/>
                    <a:pt x="21928" y="34468"/>
                    <a:pt x="49748" y="6195"/>
                  </a:cubicBezTo>
                  <a:cubicBezTo>
                    <a:pt x="52689" y="3481"/>
                    <a:pt x="52689" y="3029"/>
                    <a:pt x="52689" y="2350"/>
                  </a:cubicBezTo>
                  <a:cubicBezTo>
                    <a:pt x="52689" y="767"/>
                    <a:pt x="51784" y="88"/>
                    <a:pt x="50427" y="88"/>
                  </a:cubicBezTo>
                  <a:cubicBezTo>
                    <a:pt x="48165" y="88"/>
                    <a:pt x="27809" y="15469"/>
                    <a:pt x="14464" y="44194"/>
                  </a:cubicBezTo>
                  <a:cubicBezTo>
                    <a:pt x="2929" y="69074"/>
                    <a:pt x="214" y="94180"/>
                    <a:pt x="214" y="113179"/>
                  </a:cubicBezTo>
                  <a:cubicBezTo>
                    <a:pt x="214" y="130822"/>
                    <a:pt x="2702" y="158190"/>
                    <a:pt x="15142" y="183748"/>
                  </a:cubicBezTo>
                  <a:cubicBezTo>
                    <a:pt x="28713" y="211569"/>
                    <a:pt x="48165" y="226270"/>
                    <a:pt x="50427" y="226270"/>
                  </a:cubicBezTo>
                  <a:cubicBezTo>
                    <a:pt x="51784" y="226270"/>
                    <a:pt x="52689" y="225592"/>
                    <a:pt x="52689" y="224009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3E47A622-94E3-31CF-11FB-2095B8BE0D62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828671" y="6258779"/>
              <a:ext cx="74640" cy="150637"/>
            </a:xfrm>
            <a:custGeom>
              <a:avLst/>
              <a:gdLst>
                <a:gd name="connsiteX0" fmla="*/ 46586 w 74640"/>
                <a:gd name="connsiteY0" fmla="*/ 5969 h 150637"/>
                <a:gd name="connsiteX1" fmla="*/ 41383 w 74640"/>
                <a:gd name="connsiteY1" fmla="*/ 88 h 150637"/>
                <a:gd name="connsiteX2" fmla="*/ 218 w 74640"/>
                <a:gd name="connsiteY2" fmla="*/ 14564 h 150637"/>
                <a:gd name="connsiteX3" fmla="*/ 218 w 74640"/>
                <a:gd name="connsiteY3" fmla="*/ 21575 h 150637"/>
                <a:gd name="connsiteX4" fmla="*/ 29848 w 74640"/>
                <a:gd name="connsiteY4" fmla="*/ 15695 h 150637"/>
                <a:gd name="connsiteX5" fmla="*/ 29848 w 74640"/>
                <a:gd name="connsiteY5" fmla="*/ 132857 h 150637"/>
                <a:gd name="connsiteX6" fmla="*/ 8813 w 74640"/>
                <a:gd name="connsiteY6" fmla="*/ 143714 h 150637"/>
                <a:gd name="connsiteX7" fmla="*/ 1575 w 74640"/>
                <a:gd name="connsiteY7" fmla="*/ 143714 h 150637"/>
                <a:gd name="connsiteX8" fmla="*/ 1575 w 74640"/>
                <a:gd name="connsiteY8" fmla="*/ 150726 h 150637"/>
                <a:gd name="connsiteX9" fmla="*/ 38217 w 74640"/>
                <a:gd name="connsiteY9" fmla="*/ 150047 h 150637"/>
                <a:gd name="connsiteX10" fmla="*/ 74858 w 74640"/>
                <a:gd name="connsiteY10" fmla="*/ 150726 h 150637"/>
                <a:gd name="connsiteX11" fmla="*/ 74858 w 74640"/>
                <a:gd name="connsiteY11" fmla="*/ 143714 h 150637"/>
                <a:gd name="connsiteX12" fmla="*/ 67621 w 74640"/>
                <a:gd name="connsiteY12" fmla="*/ 143714 h 150637"/>
                <a:gd name="connsiteX13" fmla="*/ 46586 w 74640"/>
                <a:gd name="connsiteY13" fmla="*/ 132857 h 150637"/>
                <a:gd name="connsiteX14" fmla="*/ 46586 w 74640"/>
                <a:gd name="connsiteY14" fmla="*/ 5969 h 15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640" h="150637">
                  <a:moveTo>
                    <a:pt x="46586" y="5969"/>
                  </a:moveTo>
                  <a:cubicBezTo>
                    <a:pt x="46586" y="541"/>
                    <a:pt x="46586" y="88"/>
                    <a:pt x="41383" y="88"/>
                  </a:cubicBezTo>
                  <a:cubicBezTo>
                    <a:pt x="27360" y="14564"/>
                    <a:pt x="7456" y="14564"/>
                    <a:pt x="218" y="14564"/>
                  </a:cubicBezTo>
                  <a:lnTo>
                    <a:pt x="218" y="21575"/>
                  </a:lnTo>
                  <a:cubicBezTo>
                    <a:pt x="4742" y="21575"/>
                    <a:pt x="18087" y="21575"/>
                    <a:pt x="29848" y="15695"/>
                  </a:cubicBezTo>
                  <a:lnTo>
                    <a:pt x="29848" y="132857"/>
                  </a:lnTo>
                  <a:cubicBezTo>
                    <a:pt x="29848" y="141000"/>
                    <a:pt x="29170" y="143714"/>
                    <a:pt x="8813" y="143714"/>
                  </a:cubicBezTo>
                  <a:lnTo>
                    <a:pt x="1575" y="143714"/>
                  </a:lnTo>
                  <a:lnTo>
                    <a:pt x="1575" y="150726"/>
                  </a:lnTo>
                  <a:cubicBezTo>
                    <a:pt x="9492" y="150047"/>
                    <a:pt x="29170" y="150047"/>
                    <a:pt x="38217" y="150047"/>
                  </a:cubicBezTo>
                  <a:cubicBezTo>
                    <a:pt x="47264" y="150047"/>
                    <a:pt x="66942" y="150047"/>
                    <a:pt x="74858" y="150726"/>
                  </a:cubicBezTo>
                  <a:lnTo>
                    <a:pt x="74858" y="143714"/>
                  </a:lnTo>
                  <a:lnTo>
                    <a:pt x="67621" y="143714"/>
                  </a:lnTo>
                  <a:cubicBezTo>
                    <a:pt x="47264" y="143714"/>
                    <a:pt x="46586" y="141226"/>
                    <a:pt x="46586" y="132857"/>
                  </a:cubicBezTo>
                  <a:lnTo>
                    <a:pt x="46586" y="5969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6FF7F1A9-D897-6BC6-AC15-64AFC88A28E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984560" y="6277552"/>
              <a:ext cx="150411" cy="150637"/>
            </a:xfrm>
            <a:custGeom>
              <a:avLst/>
              <a:gdLst>
                <a:gd name="connsiteX0" fmla="*/ 80068 w 150411"/>
                <a:gd name="connsiteY0" fmla="*/ 79930 h 150637"/>
                <a:gd name="connsiteX1" fmla="*/ 143173 w 150411"/>
                <a:gd name="connsiteY1" fmla="*/ 79930 h 150637"/>
                <a:gd name="connsiteX2" fmla="*/ 150637 w 150411"/>
                <a:gd name="connsiteY2" fmla="*/ 75407 h 150637"/>
                <a:gd name="connsiteX3" fmla="*/ 143173 w 150411"/>
                <a:gd name="connsiteY3" fmla="*/ 70883 h 150637"/>
                <a:gd name="connsiteX4" fmla="*/ 80068 w 150411"/>
                <a:gd name="connsiteY4" fmla="*/ 70883 h 150637"/>
                <a:gd name="connsiteX5" fmla="*/ 80068 w 150411"/>
                <a:gd name="connsiteY5" fmla="*/ 7552 h 150637"/>
                <a:gd name="connsiteX6" fmla="*/ 75544 w 150411"/>
                <a:gd name="connsiteY6" fmla="*/ 88 h 150637"/>
                <a:gd name="connsiteX7" fmla="*/ 71021 w 150411"/>
                <a:gd name="connsiteY7" fmla="*/ 7552 h 150637"/>
                <a:gd name="connsiteX8" fmla="*/ 71021 w 150411"/>
                <a:gd name="connsiteY8" fmla="*/ 70883 h 150637"/>
                <a:gd name="connsiteX9" fmla="*/ 7689 w 150411"/>
                <a:gd name="connsiteY9" fmla="*/ 70883 h 150637"/>
                <a:gd name="connsiteX10" fmla="*/ 225 w 150411"/>
                <a:gd name="connsiteY10" fmla="*/ 75407 h 150637"/>
                <a:gd name="connsiteX11" fmla="*/ 7689 w 150411"/>
                <a:gd name="connsiteY11" fmla="*/ 79930 h 150637"/>
                <a:gd name="connsiteX12" fmla="*/ 71021 w 150411"/>
                <a:gd name="connsiteY12" fmla="*/ 79930 h 150637"/>
                <a:gd name="connsiteX13" fmla="*/ 71021 w 150411"/>
                <a:gd name="connsiteY13" fmla="*/ 143262 h 150637"/>
                <a:gd name="connsiteX14" fmla="*/ 75544 w 150411"/>
                <a:gd name="connsiteY14" fmla="*/ 150726 h 150637"/>
                <a:gd name="connsiteX15" fmla="*/ 80068 w 150411"/>
                <a:gd name="connsiteY15" fmla="*/ 143262 h 150637"/>
                <a:gd name="connsiteX16" fmla="*/ 80068 w 150411"/>
                <a:gd name="connsiteY16" fmla="*/ 79930 h 15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0411" h="150637">
                  <a:moveTo>
                    <a:pt x="80068" y="79930"/>
                  </a:moveTo>
                  <a:lnTo>
                    <a:pt x="143173" y="79930"/>
                  </a:lnTo>
                  <a:cubicBezTo>
                    <a:pt x="146339" y="79930"/>
                    <a:pt x="150637" y="79930"/>
                    <a:pt x="150637" y="75407"/>
                  </a:cubicBezTo>
                  <a:cubicBezTo>
                    <a:pt x="150637" y="70883"/>
                    <a:pt x="146339" y="70883"/>
                    <a:pt x="143173" y="70883"/>
                  </a:cubicBezTo>
                  <a:lnTo>
                    <a:pt x="80068" y="70883"/>
                  </a:lnTo>
                  <a:lnTo>
                    <a:pt x="80068" y="7552"/>
                  </a:lnTo>
                  <a:cubicBezTo>
                    <a:pt x="80068" y="4386"/>
                    <a:pt x="80068" y="88"/>
                    <a:pt x="75544" y="88"/>
                  </a:cubicBezTo>
                  <a:cubicBezTo>
                    <a:pt x="71021" y="88"/>
                    <a:pt x="71021" y="4386"/>
                    <a:pt x="71021" y="7552"/>
                  </a:cubicBezTo>
                  <a:lnTo>
                    <a:pt x="71021" y="70883"/>
                  </a:lnTo>
                  <a:lnTo>
                    <a:pt x="7689" y="70883"/>
                  </a:lnTo>
                  <a:cubicBezTo>
                    <a:pt x="4523" y="70883"/>
                    <a:pt x="225" y="70883"/>
                    <a:pt x="225" y="75407"/>
                  </a:cubicBezTo>
                  <a:cubicBezTo>
                    <a:pt x="225" y="79930"/>
                    <a:pt x="4523" y="79930"/>
                    <a:pt x="7689" y="79930"/>
                  </a:cubicBezTo>
                  <a:lnTo>
                    <a:pt x="71021" y="79930"/>
                  </a:lnTo>
                  <a:lnTo>
                    <a:pt x="71021" y="143262"/>
                  </a:lnTo>
                  <a:cubicBezTo>
                    <a:pt x="71021" y="146428"/>
                    <a:pt x="71021" y="150726"/>
                    <a:pt x="75544" y="150726"/>
                  </a:cubicBezTo>
                  <a:cubicBezTo>
                    <a:pt x="80068" y="150726"/>
                    <a:pt x="80068" y="146428"/>
                    <a:pt x="80068" y="143262"/>
                  </a:cubicBezTo>
                  <a:lnTo>
                    <a:pt x="80068" y="79930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CB06655B-01C2-6959-E6EE-E432E80134B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207575" y="6258779"/>
              <a:ext cx="93865" cy="155613"/>
            </a:xfrm>
            <a:custGeom>
              <a:avLst/>
              <a:gdLst>
                <a:gd name="connsiteX0" fmla="*/ 73745 w 93865"/>
                <a:gd name="connsiteY0" fmla="*/ 78800 h 155613"/>
                <a:gd name="connsiteX1" fmla="*/ 73745 w 93865"/>
                <a:gd name="connsiteY1" fmla="*/ 86037 h 155613"/>
                <a:gd name="connsiteX2" fmla="*/ 37103 w 93865"/>
                <a:gd name="connsiteY2" fmla="*/ 149368 h 155613"/>
                <a:gd name="connsiteX3" fmla="*/ 14937 w 93865"/>
                <a:gd name="connsiteY3" fmla="*/ 141226 h 155613"/>
                <a:gd name="connsiteX4" fmla="*/ 26699 w 93865"/>
                <a:gd name="connsiteY4" fmla="*/ 130822 h 155613"/>
                <a:gd name="connsiteX5" fmla="*/ 16294 w 93865"/>
                <a:gd name="connsiteY5" fmla="*/ 120417 h 155613"/>
                <a:gd name="connsiteX6" fmla="*/ 5890 w 93865"/>
                <a:gd name="connsiteY6" fmla="*/ 131274 h 155613"/>
                <a:gd name="connsiteX7" fmla="*/ 37329 w 93865"/>
                <a:gd name="connsiteY7" fmla="*/ 155702 h 155613"/>
                <a:gd name="connsiteX8" fmla="*/ 94101 w 93865"/>
                <a:gd name="connsiteY8" fmla="*/ 76312 h 155613"/>
                <a:gd name="connsiteX9" fmla="*/ 47960 w 93865"/>
                <a:gd name="connsiteY9" fmla="*/ 88 h 155613"/>
                <a:gd name="connsiteX10" fmla="*/ 14711 w 93865"/>
                <a:gd name="connsiteY10" fmla="*/ 14338 h 155613"/>
                <a:gd name="connsiteX11" fmla="*/ 235 w 93865"/>
                <a:gd name="connsiteY11" fmla="*/ 50979 h 155613"/>
                <a:gd name="connsiteX12" fmla="*/ 45472 w 93865"/>
                <a:gd name="connsiteY12" fmla="*/ 101418 h 155613"/>
                <a:gd name="connsiteX13" fmla="*/ 73745 w 93865"/>
                <a:gd name="connsiteY13" fmla="*/ 78800 h 155613"/>
                <a:gd name="connsiteX14" fmla="*/ 45698 w 93865"/>
                <a:gd name="connsiteY14" fmla="*/ 96216 h 155613"/>
                <a:gd name="connsiteX15" fmla="*/ 24663 w 93865"/>
                <a:gd name="connsiteY15" fmla="*/ 81966 h 155613"/>
                <a:gd name="connsiteX16" fmla="*/ 20592 w 93865"/>
                <a:gd name="connsiteY16" fmla="*/ 51205 h 155613"/>
                <a:gd name="connsiteX17" fmla="*/ 25342 w 93865"/>
                <a:gd name="connsiteY17" fmla="*/ 19992 h 155613"/>
                <a:gd name="connsiteX18" fmla="*/ 47960 w 93865"/>
                <a:gd name="connsiteY18" fmla="*/ 5743 h 155613"/>
                <a:gd name="connsiteX19" fmla="*/ 69673 w 93865"/>
                <a:gd name="connsiteY19" fmla="*/ 23611 h 155613"/>
                <a:gd name="connsiteX20" fmla="*/ 73292 w 93865"/>
                <a:gd name="connsiteY20" fmla="*/ 55503 h 155613"/>
                <a:gd name="connsiteX21" fmla="*/ 45698 w 93865"/>
                <a:gd name="connsiteY21" fmla="*/ 96216 h 15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865" h="155613">
                  <a:moveTo>
                    <a:pt x="73745" y="78800"/>
                  </a:moveTo>
                  <a:lnTo>
                    <a:pt x="73745" y="86037"/>
                  </a:lnTo>
                  <a:cubicBezTo>
                    <a:pt x="73745" y="138964"/>
                    <a:pt x="50222" y="149368"/>
                    <a:pt x="37103" y="149368"/>
                  </a:cubicBezTo>
                  <a:cubicBezTo>
                    <a:pt x="33258" y="149368"/>
                    <a:pt x="21044" y="148916"/>
                    <a:pt x="14937" y="141226"/>
                  </a:cubicBezTo>
                  <a:cubicBezTo>
                    <a:pt x="24889" y="141226"/>
                    <a:pt x="26699" y="134667"/>
                    <a:pt x="26699" y="130822"/>
                  </a:cubicBezTo>
                  <a:cubicBezTo>
                    <a:pt x="26699" y="123810"/>
                    <a:pt x="21270" y="120417"/>
                    <a:pt x="16294" y="120417"/>
                  </a:cubicBezTo>
                  <a:cubicBezTo>
                    <a:pt x="12675" y="120417"/>
                    <a:pt x="5890" y="122453"/>
                    <a:pt x="5890" y="131274"/>
                  </a:cubicBezTo>
                  <a:cubicBezTo>
                    <a:pt x="5890" y="146428"/>
                    <a:pt x="18104" y="155702"/>
                    <a:pt x="37329" y="155702"/>
                  </a:cubicBezTo>
                  <a:cubicBezTo>
                    <a:pt x="66507" y="155702"/>
                    <a:pt x="94101" y="124941"/>
                    <a:pt x="94101" y="76312"/>
                  </a:cubicBezTo>
                  <a:cubicBezTo>
                    <a:pt x="94101" y="15469"/>
                    <a:pt x="68090" y="88"/>
                    <a:pt x="47960" y="88"/>
                  </a:cubicBezTo>
                  <a:cubicBezTo>
                    <a:pt x="35520" y="88"/>
                    <a:pt x="24437" y="4159"/>
                    <a:pt x="14711" y="14338"/>
                  </a:cubicBezTo>
                  <a:cubicBezTo>
                    <a:pt x="5438" y="24516"/>
                    <a:pt x="235" y="34016"/>
                    <a:pt x="235" y="50979"/>
                  </a:cubicBezTo>
                  <a:cubicBezTo>
                    <a:pt x="235" y="79252"/>
                    <a:pt x="20139" y="101418"/>
                    <a:pt x="45472" y="101418"/>
                  </a:cubicBezTo>
                  <a:cubicBezTo>
                    <a:pt x="59269" y="101418"/>
                    <a:pt x="68542" y="91918"/>
                    <a:pt x="73745" y="78800"/>
                  </a:cubicBezTo>
                  <a:close/>
                  <a:moveTo>
                    <a:pt x="45698" y="96216"/>
                  </a:moveTo>
                  <a:cubicBezTo>
                    <a:pt x="42079" y="96216"/>
                    <a:pt x="31675" y="96216"/>
                    <a:pt x="24663" y="81966"/>
                  </a:cubicBezTo>
                  <a:cubicBezTo>
                    <a:pt x="20592" y="73597"/>
                    <a:pt x="20592" y="62288"/>
                    <a:pt x="20592" y="51205"/>
                  </a:cubicBezTo>
                  <a:cubicBezTo>
                    <a:pt x="20592" y="38992"/>
                    <a:pt x="20592" y="28361"/>
                    <a:pt x="25342" y="19992"/>
                  </a:cubicBezTo>
                  <a:cubicBezTo>
                    <a:pt x="31449" y="8683"/>
                    <a:pt x="40044" y="5743"/>
                    <a:pt x="47960" y="5743"/>
                  </a:cubicBezTo>
                  <a:cubicBezTo>
                    <a:pt x="58364" y="5743"/>
                    <a:pt x="65828" y="13433"/>
                    <a:pt x="69673" y="23611"/>
                  </a:cubicBezTo>
                  <a:cubicBezTo>
                    <a:pt x="72388" y="30849"/>
                    <a:pt x="73292" y="45098"/>
                    <a:pt x="73292" y="55503"/>
                  </a:cubicBezTo>
                  <a:cubicBezTo>
                    <a:pt x="73292" y="74276"/>
                    <a:pt x="65602" y="96216"/>
                    <a:pt x="45698" y="96216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3811350C-7CC4-88F3-AE72-5B956779A89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330619" y="6385441"/>
              <a:ext cx="23975" cy="23975"/>
            </a:xfrm>
            <a:custGeom>
              <a:avLst/>
              <a:gdLst>
                <a:gd name="connsiteX0" fmla="*/ 24216 w 23975"/>
                <a:gd name="connsiteY0" fmla="*/ 12076 h 23975"/>
                <a:gd name="connsiteX1" fmla="*/ 12228 w 23975"/>
                <a:gd name="connsiteY1" fmla="*/ 88 h 23975"/>
                <a:gd name="connsiteX2" fmla="*/ 240 w 23975"/>
                <a:gd name="connsiteY2" fmla="*/ 12076 h 23975"/>
                <a:gd name="connsiteX3" fmla="*/ 12228 w 23975"/>
                <a:gd name="connsiteY3" fmla="*/ 24063 h 23975"/>
                <a:gd name="connsiteX4" fmla="*/ 24216 w 23975"/>
                <a:gd name="connsiteY4" fmla="*/ 12076 h 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75" h="23975">
                  <a:moveTo>
                    <a:pt x="24216" y="12076"/>
                  </a:moveTo>
                  <a:cubicBezTo>
                    <a:pt x="24216" y="5517"/>
                    <a:pt x="18787" y="88"/>
                    <a:pt x="12228" y="88"/>
                  </a:cubicBezTo>
                  <a:cubicBezTo>
                    <a:pt x="5669" y="88"/>
                    <a:pt x="240" y="5517"/>
                    <a:pt x="240" y="12076"/>
                  </a:cubicBezTo>
                  <a:cubicBezTo>
                    <a:pt x="240" y="18635"/>
                    <a:pt x="5669" y="24063"/>
                    <a:pt x="12228" y="24063"/>
                  </a:cubicBezTo>
                  <a:cubicBezTo>
                    <a:pt x="18787" y="24063"/>
                    <a:pt x="24216" y="18635"/>
                    <a:pt x="24216" y="12076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C47D77DE-764B-2D08-BDEF-A327542D5F8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380329" y="6256291"/>
              <a:ext cx="100198" cy="153125"/>
            </a:xfrm>
            <a:custGeom>
              <a:avLst/>
              <a:gdLst>
                <a:gd name="connsiteX0" fmla="*/ 60408 w 100198"/>
                <a:gd name="connsiteY0" fmla="*/ 115893 h 153125"/>
                <a:gd name="connsiteX1" fmla="*/ 60408 w 100198"/>
                <a:gd name="connsiteY1" fmla="*/ 135571 h 153125"/>
                <a:gd name="connsiteX2" fmla="*/ 43218 w 100198"/>
                <a:gd name="connsiteY2" fmla="*/ 146202 h 153125"/>
                <a:gd name="connsiteX3" fmla="*/ 38468 w 100198"/>
                <a:gd name="connsiteY3" fmla="*/ 146202 h 153125"/>
                <a:gd name="connsiteX4" fmla="*/ 38468 w 100198"/>
                <a:gd name="connsiteY4" fmla="*/ 153214 h 153125"/>
                <a:gd name="connsiteX5" fmla="*/ 69003 w 100198"/>
                <a:gd name="connsiteY5" fmla="*/ 152535 h 153125"/>
                <a:gd name="connsiteX6" fmla="*/ 99763 w 100198"/>
                <a:gd name="connsiteY6" fmla="*/ 153214 h 153125"/>
                <a:gd name="connsiteX7" fmla="*/ 99763 w 100198"/>
                <a:gd name="connsiteY7" fmla="*/ 146202 h 153125"/>
                <a:gd name="connsiteX8" fmla="*/ 95014 w 100198"/>
                <a:gd name="connsiteY8" fmla="*/ 146202 h 153125"/>
                <a:gd name="connsiteX9" fmla="*/ 77824 w 100198"/>
                <a:gd name="connsiteY9" fmla="*/ 135571 h 153125"/>
                <a:gd name="connsiteX10" fmla="*/ 77824 w 100198"/>
                <a:gd name="connsiteY10" fmla="*/ 115893 h 153125"/>
                <a:gd name="connsiteX11" fmla="*/ 100442 w 100198"/>
                <a:gd name="connsiteY11" fmla="*/ 115893 h 153125"/>
                <a:gd name="connsiteX12" fmla="*/ 100442 w 100198"/>
                <a:gd name="connsiteY12" fmla="*/ 108882 h 153125"/>
                <a:gd name="connsiteX13" fmla="*/ 77824 w 100198"/>
                <a:gd name="connsiteY13" fmla="*/ 108882 h 153125"/>
                <a:gd name="connsiteX14" fmla="*/ 77824 w 100198"/>
                <a:gd name="connsiteY14" fmla="*/ 5969 h 153125"/>
                <a:gd name="connsiteX15" fmla="*/ 74205 w 100198"/>
                <a:gd name="connsiteY15" fmla="*/ 88 h 153125"/>
                <a:gd name="connsiteX16" fmla="*/ 69681 w 100198"/>
                <a:gd name="connsiteY16" fmla="*/ 2802 h 153125"/>
                <a:gd name="connsiteX17" fmla="*/ 243 w 100198"/>
                <a:gd name="connsiteY17" fmla="*/ 108882 h 153125"/>
                <a:gd name="connsiteX18" fmla="*/ 243 w 100198"/>
                <a:gd name="connsiteY18" fmla="*/ 115893 h 153125"/>
                <a:gd name="connsiteX19" fmla="*/ 60408 w 100198"/>
                <a:gd name="connsiteY19" fmla="*/ 115893 h 153125"/>
                <a:gd name="connsiteX20" fmla="*/ 61765 w 100198"/>
                <a:gd name="connsiteY20" fmla="*/ 108882 h 153125"/>
                <a:gd name="connsiteX21" fmla="*/ 6576 w 100198"/>
                <a:gd name="connsiteY21" fmla="*/ 108882 h 153125"/>
                <a:gd name="connsiteX22" fmla="*/ 61765 w 100198"/>
                <a:gd name="connsiteY22" fmla="*/ 24516 h 153125"/>
                <a:gd name="connsiteX23" fmla="*/ 61765 w 100198"/>
                <a:gd name="connsiteY23" fmla="*/ 108882 h 15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198" h="153125">
                  <a:moveTo>
                    <a:pt x="60408" y="115893"/>
                  </a:moveTo>
                  <a:lnTo>
                    <a:pt x="60408" y="135571"/>
                  </a:lnTo>
                  <a:cubicBezTo>
                    <a:pt x="60408" y="143714"/>
                    <a:pt x="59955" y="146202"/>
                    <a:pt x="43218" y="146202"/>
                  </a:cubicBezTo>
                  <a:lnTo>
                    <a:pt x="38468" y="146202"/>
                  </a:lnTo>
                  <a:lnTo>
                    <a:pt x="38468" y="153214"/>
                  </a:lnTo>
                  <a:cubicBezTo>
                    <a:pt x="47741" y="152535"/>
                    <a:pt x="59503" y="152535"/>
                    <a:pt x="69003" y="152535"/>
                  </a:cubicBezTo>
                  <a:cubicBezTo>
                    <a:pt x="78502" y="152535"/>
                    <a:pt x="90490" y="152535"/>
                    <a:pt x="99763" y="153214"/>
                  </a:cubicBezTo>
                  <a:lnTo>
                    <a:pt x="99763" y="146202"/>
                  </a:lnTo>
                  <a:lnTo>
                    <a:pt x="95014" y="146202"/>
                  </a:lnTo>
                  <a:cubicBezTo>
                    <a:pt x="78276" y="146202"/>
                    <a:pt x="77824" y="143714"/>
                    <a:pt x="77824" y="135571"/>
                  </a:cubicBezTo>
                  <a:lnTo>
                    <a:pt x="77824" y="115893"/>
                  </a:lnTo>
                  <a:lnTo>
                    <a:pt x="100442" y="115893"/>
                  </a:lnTo>
                  <a:lnTo>
                    <a:pt x="100442" y="108882"/>
                  </a:lnTo>
                  <a:lnTo>
                    <a:pt x="77824" y="108882"/>
                  </a:lnTo>
                  <a:lnTo>
                    <a:pt x="77824" y="5969"/>
                  </a:lnTo>
                  <a:cubicBezTo>
                    <a:pt x="77824" y="1445"/>
                    <a:pt x="77824" y="88"/>
                    <a:pt x="74205" y="88"/>
                  </a:cubicBezTo>
                  <a:cubicBezTo>
                    <a:pt x="72169" y="88"/>
                    <a:pt x="71491" y="88"/>
                    <a:pt x="69681" y="2802"/>
                  </a:cubicBezTo>
                  <a:lnTo>
                    <a:pt x="243" y="108882"/>
                  </a:lnTo>
                  <a:lnTo>
                    <a:pt x="243" y="115893"/>
                  </a:lnTo>
                  <a:lnTo>
                    <a:pt x="60408" y="115893"/>
                  </a:lnTo>
                  <a:close/>
                  <a:moveTo>
                    <a:pt x="61765" y="108882"/>
                  </a:moveTo>
                  <a:lnTo>
                    <a:pt x="6576" y="108882"/>
                  </a:lnTo>
                  <a:lnTo>
                    <a:pt x="61765" y="24516"/>
                  </a:lnTo>
                  <a:lnTo>
                    <a:pt x="61765" y="108882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A2F48B7B-3568-31CD-0B7A-1A0152DD75F4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499753" y="6256517"/>
              <a:ext cx="97032" cy="157875"/>
            </a:xfrm>
            <a:custGeom>
              <a:avLst/>
              <a:gdLst>
                <a:gd name="connsiteX0" fmla="*/ 95245 w 97032"/>
                <a:gd name="connsiteY0" fmla="*/ 15242 h 157875"/>
                <a:gd name="connsiteX1" fmla="*/ 97280 w 97032"/>
                <a:gd name="connsiteY1" fmla="*/ 7326 h 157875"/>
                <a:gd name="connsiteX2" fmla="*/ 42318 w 97032"/>
                <a:gd name="connsiteY2" fmla="*/ 7326 h 157875"/>
                <a:gd name="connsiteX3" fmla="*/ 13367 w 97032"/>
                <a:gd name="connsiteY3" fmla="*/ 88 h 157875"/>
                <a:gd name="connsiteX4" fmla="*/ 7712 w 97032"/>
                <a:gd name="connsiteY4" fmla="*/ 88 h 157875"/>
                <a:gd name="connsiteX5" fmla="*/ 248 w 97032"/>
                <a:gd name="connsiteY5" fmla="*/ 46682 h 157875"/>
                <a:gd name="connsiteX6" fmla="*/ 5903 w 97032"/>
                <a:gd name="connsiteY6" fmla="*/ 46682 h 157875"/>
                <a:gd name="connsiteX7" fmla="*/ 11557 w 97032"/>
                <a:gd name="connsiteY7" fmla="*/ 26099 h 157875"/>
                <a:gd name="connsiteX8" fmla="*/ 33723 w 97032"/>
                <a:gd name="connsiteY8" fmla="*/ 24742 h 157875"/>
                <a:gd name="connsiteX9" fmla="*/ 80543 w 97032"/>
                <a:gd name="connsiteY9" fmla="*/ 24742 h 157875"/>
                <a:gd name="connsiteX10" fmla="*/ 55210 w 97032"/>
                <a:gd name="connsiteY10" fmla="*/ 60479 h 157875"/>
                <a:gd name="connsiteX11" fmla="*/ 27390 w 97032"/>
                <a:gd name="connsiteY11" fmla="*/ 145523 h 157875"/>
                <a:gd name="connsiteX12" fmla="*/ 37794 w 97032"/>
                <a:gd name="connsiteY12" fmla="*/ 157963 h 157875"/>
                <a:gd name="connsiteX13" fmla="*/ 48199 w 97032"/>
                <a:gd name="connsiteY13" fmla="*/ 145523 h 157875"/>
                <a:gd name="connsiteX14" fmla="*/ 48199 w 97032"/>
                <a:gd name="connsiteY14" fmla="*/ 133988 h 157875"/>
                <a:gd name="connsiteX15" fmla="*/ 50687 w 97032"/>
                <a:gd name="connsiteY15" fmla="*/ 96894 h 157875"/>
                <a:gd name="connsiteX16" fmla="*/ 64710 w 97032"/>
                <a:gd name="connsiteY16" fmla="*/ 58217 h 157875"/>
                <a:gd name="connsiteX17" fmla="*/ 95245 w 97032"/>
                <a:gd name="connsiteY17" fmla="*/ 15242 h 15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032" h="157875">
                  <a:moveTo>
                    <a:pt x="95245" y="15242"/>
                  </a:moveTo>
                  <a:cubicBezTo>
                    <a:pt x="97280" y="12528"/>
                    <a:pt x="97280" y="12076"/>
                    <a:pt x="97280" y="7326"/>
                  </a:cubicBezTo>
                  <a:lnTo>
                    <a:pt x="42318" y="7326"/>
                  </a:lnTo>
                  <a:cubicBezTo>
                    <a:pt x="14724" y="7326"/>
                    <a:pt x="14271" y="4386"/>
                    <a:pt x="13367" y="88"/>
                  </a:cubicBezTo>
                  <a:lnTo>
                    <a:pt x="7712" y="88"/>
                  </a:lnTo>
                  <a:lnTo>
                    <a:pt x="248" y="46682"/>
                  </a:lnTo>
                  <a:lnTo>
                    <a:pt x="5903" y="46682"/>
                  </a:lnTo>
                  <a:cubicBezTo>
                    <a:pt x="6581" y="43063"/>
                    <a:pt x="8617" y="28813"/>
                    <a:pt x="11557" y="26099"/>
                  </a:cubicBezTo>
                  <a:cubicBezTo>
                    <a:pt x="13141" y="24742"/>
                    <a:pt x="30783" y="24742"/>
                    <a:pt x="33723" y="24742"/>
                  </a:cubicBezTo>
                  <a:lnTo>
                    <a:pt x="80543" y="24742"/>
                  </a:lnTo>
                  <a:cubicBezTo>
                    <a:pt x="78055" y="28361"/>
                    <a:pt x="60186" y="53015"/>
                    <a:pt x="55210" y="60479"/>
                  </a:cubicBezTo>
                  <a:cubicBezTo>
                    <a:pt x="34854" y="91013"/>
                    <a:pt x="27390" y="122453"/>
                    <a:pt x="27390" y="145523"/>
                  </a:cubicBezTo>
                  <a:cubicBezTo>
                    <a:pt x="27390" y="147785"/>
                    <a:pt x="27390" y="157963"/>
                    <a:pt x="37794" y="157963"/>
                  </a:cubicBezTo>
                  <a:cubicBezTo>
                    <a:pt x="48199" y="157963"/>
                    <a:pt x="48199" y="147785"/>
                    <a:pt x="48199" y="145523"/>
                  </a:cubicBezTo>
                  <a:lnTo>
                    <a:pt x="48199" y="133988"/>
                  </a:lnTo>
                  <a:cubicBezTo>
                    <a:pt x="48199" y="121548"/>
                    <a:pt x="48877" y="109108"/>
                    <a:pt x="50687" y="96894"/>
                  </a:cubicBezTo>
                  <a:cubicBezTo>
                    <a:pt x="51592" y="91692"/>
                    <a:pt x="54758" y="72240"/>
                    <a:pt x="64710" y="58217"/>
                  </a:cubicBezTo>
                  <a:lnTo>
                    <a:pt x="95245" y="15242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1492A54D-7615-8D91-BCF8-F279FD3CC35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608774" y="6255613"/>
              <a:ext cx="160765" cy="153803"/>
            </a:xfrm>
            <a:custGeom>
              <a:avLst/>
              <a:gdLst>
                <a:gd name="connsiteX0" fmla="*/ 60191 w 160765"/>
                <a:gd name="connsiteY0" fmla="*/ 80383 h 153803"/>
                <a:gd name="connsiteX1" fmla="*/ 82131 w 160765"/>
                <a:gd name="connsiteY1" fmla="*/ 80383 h 153803"/>
                <a:gd name="connsiteX2" fmla="*/ 100904 w 160765"/>
                <a:gd name="connsiteY2" fmla="*/ 90561 h 153803"/>
                <a:gd name="connsiteX3" fmla="*/ 99321 w 160765"/>
                <a:gd name="connsiteY3" fmla="*/ 101644 h 153803"/>
                <a:gd name="connsiteX4" fmla="*/ 98642 w 160765"/>
                <a:gd name="connsiteY4" fmla="*/ 104132 h 153803"/>
                <a:gd name="connsiteX5" fmla="*/ 101357 w 160765"/>
                <a:gd name="connsiteY5" fmla="*/ 106846 h 153803"/>
                <a:gd name="connsiteX6" fmla="*/ 104749 w 160765"/>
                <a:gd name="connsiteY6" fmla="*/ 102096 h 153803"/>
                <a:gd name="connsiteX7" fmla="*/ 117189 w 160765"/>
                <a:gd name="connsiteY7" fmla="*/ 53015 h 153803"/>
                <a:gd name="connsiteX8" fmla="*/ 117868 w 160765"/>
                <a:gd name="connsiteY8" fmla="*/ 49396 h 153803"/>
                <a:gd name="connsiteX9" fmla="*/ 115154 w 160765"/>
                <a:gd name="connsiteY9" fmla="*/ 46908 h 153803"/>
                <a:gd name="connsiteX10" fmla="*/ 111761 w 160765"/>
                <a:gd name="connsiteY10" fmla="*/ 51658 h 153803"/>
                <a:gd name="connsiteX11" fmla="*/ 82583 w 160765"/>
                <a:gd name="connsiteY11" fmla="*/ 73371 h 153803"/>
                <a:gd name="connsiteX12" fmla="*/ 62001 w 160765"/>
                <a:gd name="connsiteY12" fmla="*/ 73371 h 153803"/>
                <a:gd name="connsiteX13" fmla="*/ 76477 w 160765"/>
                <a:gd name="connsiteY13" fmla="*/ 15921 h 153803"/>
                <a:gd name="connsiteX14" fmla="*/ 88690 w 160765"/>
                <a:gd name="connsiteY14" fmla="*/ 7100 h 153803"/>
                <a:gd name="connsiteX15" fmla="*/ 118546 w 160765"/>
                <a:gd name="connsiteY15" fmla="*/ 7100 h 153803"/>
                <a:gd name="connsiteX16" fmla="*/ 151569 w 160765"/>
                <a:gd name="connsiteY16" fmla="*/ 31980 h 153803"/>
                <a:gd name="connsiteX17" fmla="*/ 150891 w 160765"/>
                <a:gd name="connsiteY17" fmla="*/ 44194 h 153803"/>
                <a:gd name="connsiteX18" fmla="*/ 150438 w 160765"/>
                <a:gd name="connsiteY18" fmla="*/ 48265 h 153803"/>
                <a:gd name="connsiteX19" fmla="*/ 153152 w 160765"/>
                <a:gd name="connsiteY19" fmla="*/ 50979 h 153803"/>
                <a:gd name="connsiteX20" fmla="*/ 156319 w 160765"/>
                <a:gd name="connsiteY20" fmla="*/ 45325 h 153803"/>
                <a:gd name="connsiteX21" fmla="*/ 160843 w 160765"/>
                <a:gd name="connsiteY21" fmla="*/ 6195 h 153803"/>
                <a:gd name="connsiteX22" fmla="*/ 154736 w 160765"/>
                <a:gd name="connsiteY22" fmla="*/ 88 h 153803"/>
                <a:gd name="connsiteX23" fmla="*/ 43906 w 160765"/>
                <a:gd name="connsiteY23" fmla="*/ 88 h 153803"/>
                <a:gd name="connsiteX24" fmla="*/ 37121 w 160765"/>
                <a:gd name="connsiteY24" fmla="*/ 4612 h 153803"/>
                <a:gd name="connsiteX25" fmla="*/ 43454 w 160765"/>
                <a:gd name="connsiteY25" fmla="*/ 7100 h 153803"/>
                <a:gd name="connsiteX26" fmla="*/ 58156 w 160765"/>
                <a:gd name="connsiteY26" fmla="*/ 11171 h 153803"/>
                <a:gd name="connsiteX27" fmla="*/ 57025 w 160765"/>
                <a:gd name="connsiteY27" fmla="*/ 16599 h 153803"/>
                <a:gd name="connsiteX28" fmla="*/ 27169 w 160765"/>
                <a:gd name="connsiteY28" fmla="*/ 136250 h 153803"/>
                <a:gd name="connsiteX29" fmla="*/ 6586 w 160765"/>
                <a:gd name="connsiteY29" fmla="*/ 146880 h 153803"/>
                <a:gd name="connsiteX30" fmla="*/ 253 w 160765"/>
                <a:gd name="connsiteY30" fmla="*/ 151178 h 153803"/>
                <a:gd name="connsiteX31" fmla="*/ 3646 w 160765"/>
                <a:gd name="connsiteY31" fmla="*/ 153892 h 153803"/>
                <a:gd name="connsiteX32" fmla="*/ 33502 w 160765"/>
                <a:gd name="connsiteY32" fmla="*/ 153214 h 153803"/>
                <a:gd name="connsiteX33" fmla="*/ 67203 w 160765"/>
                <a:gd name="connsiteY33" fmla="*/ 153892 h 153803"/>
                <a:gd name="connsiteX34" fmla="*/ 71953 w 160765"/>
                <a:gd name="connsiteY34" fmla="*/ 149595 h 153803"/>
                <a:gd name="connsiteX35" fmla="*/ 70596 w 160765"/>
                <a:gd name="connsiteY35" fmla="*/ 147107 h 153803"/>
                <a:gd name="connsiteX36" fmla="*/ 64263 w 160765"/>
                <a:gd name="connsiteY36" fmla="*/ 146880 h 153803"/>
                <a:gd name="connsiteX37" fmla="*/ 52501 w 160765"/>
                <a:gd name="connsiteY37" fmla="*/ 146428 h 153803"/>
                <a:gd name="connsiteX38" fmla="*/ 45263 w 160765"/>
                <a:gd name="connsiteY38" fmla="*/ 141904 h 153803"/>
                <a:gd name="connsiteX39" fmla="*/ 46168 w 160765"/>
                <a:gd name="connsiteY39" fmla="*/ 136702 h 153803"/>
                <a:gd name="connsiteX40" fmla="*/ 60191 w 160765"/>
                <a:gd name="connsiteY40" fmla="*/ 80383 h 15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0765" h="153803">
                  <a:moveTo>
                    <a:pt x="60191" y="80383"/>
                  </a:moveTo>
                  <a:lnTo>
                    <a:pt x="82131" y="80383"/>
                  </a:lnTo>
                  <a:cubicBezTo>
                    <a:pt x="99095" y="80383"/>
                    <a:pt x="100904" y="84002"/>
                    <a:pt x="100904" y="90561"/>
                  </a:cubicBezTo>
                  <a:cubicBezTo>
                    <a:pt x="100904" y="92144"/>
                    <a:pt x="100904" y="94859"/>
                    <a:pt x="99321" y="101644"/>
                  </a:cubicBezTo>
                  <a:cubicBezTo>
                    <a:pt x="98869" y="102775"/>
                    <a:pt x="98642" y="103680"/>
                    <a:pt x="98642" y="104132"/>
                  </a:cubicBezTo>
                  <a:cubicBezTo>
                    <a:pt x="98642" y="105941"/>
                    <a:pt x="100000" y="106846"/>
                    <a:pt x="101357" y="106846"/>
                  </a:cubicBezTo>
                  <a:cubicBezTo>
                    <a:pt x="103618" y="106846"/>
                    <a:pt x="103618" y="106168"/>
                    <a:pt x="104749" y="102096"/>
                  </a:cubicBezTo>
                  <a:lnTo>
                    <a:pt x="117189" y="53015"/>
                  </a:lnTo>
                  <a:cubicBezTo>
                    <a:pt x="117868" y="50527"/>
                    <a:pt x="117868" y="50074"/>
                    <a:pt x="117868" y="49396"/>
                  </a:cubicBezTo>
                  <a:cubicBezTo>
                    <a:pt x="117868" y="48944"/>
                    <a:pt x="117416" y="46908"/>
                    <a:pt x="115154" y="46908"/>
                  </a:cubicBezTo>
                  <a:cubicBezTo>
                    <a:pt x="112892" y="46908"/>
                    <a:pt x="112666" y="48039"/>
                    <a:pt x="111761" y="51658"/>
                  </a:cubicBezTo>
                  <a:cubicBezTo>
                    <a:pt x="107011" y="69300"/>
                    <a:pt x="101809" y="73371"/>
                    <a:pt x="82583" y="73371"/>
                  </a:cubicBezTo>
                  <a:lnTo>
                    <a:pt x="62001" y="73371"/>
                  </a:lnTo>
                  <a:lnTo>
                    <a:pt x="76477" y="15921"/>
                  </a:lnTo>
                  <a:cubicBezTo>
                    <a:pt x="78512" y="8005"/>
                    <a:pt x="78738" y="7100"/>
                    <a:pt x="88690" y="7100"/>
                  </a:cubicBezTo>
                  <a:lnTo>
                    <a:pt x="118546" y="7100"/>
                  </a:lnTo>
                  <a:cubicBezTo>
                    <a:pt x="146367" y="7100"/>
                    <a:pt x="151569" y="14564"/>
                    <a:pt x="151569" y="31980"/>
                  </a:cubicBezTo>
                  <a:cubicBezTo>
                    <a:pt x="151569" y="37182"/>
                    <a:pt x="151569" y="38087"/>
                    <a:pt x="150891" y="44194"/>
                  </a:cubicBezTo>
                  <a:cubicBezTo>
                    <a:pt x="150438" y="47134"/>
                    <a:pt x="150438" y="47586"/>
                    <a:pt x="150438" y="48265"/>
                  </a:cubicBezTo>
                  <a:cubicBezTo>
                    <a:pt x="150438" y="49396"/>
                    <a:pt x="151117" y="50979"/>
                    <a:pt x="153152" y="50979"/>
                  </a:cubicBezTo>
                  <a:cubicBezTo>
                    <a:pt x="155640" y="50979"/>
                    <a:pt x="155867" y="49622"/>
                    <a:pt x="156319" y="45325"/>
                  </a:cubicBezTo>
                  <a:lnTo>
                    <a:pt x="160843" y="6195"/>
                  </a:lnTo>
                  <a:cubicBezTo>
                    <a:pt x="161521" y="88"/>
                    <a:pt x="160390" y="88"/>
                    <a:pt x="154736" y="88"/>
                  </a:cubicBezTo>
                  <a:lnTo>
                    <a:pt x="43906" y="88"/>
                  </a:lnTo>
                  <a:cubicBezTo>
                    <a:pt x="39383" y="88"/>
                    <a:pt x="37121" y="88"/>
                    <a:pt x="37121" y="4612"/>
                  </a:cubicBezTo>
                  <a:cubicBezTo>
                    <a:pt x="37121" y="7100"/>
                    <a:pt x="39156" y="7100"/>
                    <a:pt x="43454" y="7100"/>
                  </a:cubicBezTo>
                  <a:cubicBezTo>
                    <a:pt x="51823" y="7100"/>
                    <a:pt x="58156" y="7100"/>
                    <a:pt x="58156" y="11171"/>
                  </a:cubicBezTo>
                  <a:cubicBezTo>
                    <a:pt x="58156" y="12076"/>
                    <a:pt x="58156" y="12528"/>
                    <a:pt x="57025" y="16599"/>
                  </a:cubicBezTo>
                  <a:lnTo>
                    <a:pt x="27169" y="136250"/>
                  </a:lnTo>
                  <a:cubicBezTo>
                    <a:pt x="24907" y="145071"/>
                    <a:pt x="24455" y="146880"/>
                    <a:pt x="6586" y="146880"/>
                  </a:cubicBezTo>
                  <a:cubicBezTo>
                    <a:pt x="2741" y="146880"/>
                    <a:pt x="253" y="146880"/>
                    <a:pt x="253" y="151178"/>
                  </a:cubicBezTo>
                  <a:cubicBezTo>
                    <a:pt x="253" y="153892"/>
                    <a:pt x="2967" y="153892"/>
                    <a:pt x="3646" y="153892"/>
                  </a:cubicBezTo>
                  <a:cubicBezTo>
                    <a:pt x="10205" y="153892"/>
                    <a:pt x="26943" y="153214"/>
                    <a:pt x="33502" y="153214"/>
                  </a:cubicBezTo>
                  <a:cubicBezTo>
                    <a:pt x="40966" y="153214"/>
                    <a:pt x="59739" y="153892"/>
                    <a:pt x="67203" y="153892"/>
                  </a:cubicBezTo>
                  <a:cubicBezTo>
                    <a:pt x="69239" y="153892"/>
                    <a:pt x="71953" y="153892"/>
                    <a:pt x="71953" y="149595"/>
                  </a:cubicBezTo>
                  <a:cubicBezTo>
                    <a:pt x="71953" y="147785"/>
                    <a:pt x="70596" y="147333"/>
                    <a:pt x="70596" y="147107"/>
                  </a:cubicBezTo>
                  <a:cubicBezTo>
                    <a:pt x="69917" y="146880"/>
                    <a:pt x="69465" y="146880"/>
                    <a:pt x="64263" y="146880"/>
                  </a:cubicBezTo>
                  <a:cubicBezTo>
                    <a:pt x="59287" y="146880"/>
                    <a:pt x="58156" y="146880"/>
                    <a:pt x="52501" y="146428"/>
                  </a:cubicBezTo>
                  <a:cubicBezTo>
                    <a:pt x="45942" y="145750"/>
                    <a:pt x="45263" y="144845"/>
                    <a:pt x="45263" y="141904"/>
                  </a:cubicBezTo>
                  <a:cubicBezTo>
                    <a:pt x="45263" y="141452"/>
                    <a:pt x="45263" y="140095"/>
                    <a:pt x="46168" y="136702"/>
                  </a:cubicBezTo>
                  <a:lnTo>
                    <a:pt x="60191" y="80383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B3F23B4D-9D73-D0A9-6143-F5BFA3E17BD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756868" y="6335206"/>
              <a:ext cx="130145" cy="108137"/>
            </a:xfrm>
            <a:custGeom>
              <a:avLst/>
              <a:gdLst>
                <a:gd name="connsiteX0" fmla="*/ 18942 w 130145"/>
                <a:gd name="connsiteY0" fmla="*/ 95878 h 108137"/>
                <a:gd name="connsiteX1" fmla="*/ 5009 w 130145"/>
                <a:gd name="connsiteY1" fmla="*/ 102528 h 108137"/>
                <a:gd name="connsiteX2" fmla="*/ 260 w 130145"/>
                <a:gd name="connsiteY2" fmla="*/ 106011 h 108137"/>
                <a:gd name="connsiteX3" fmla="*/ 5009 w 130145"/>
                <a:gd name="connsiteY3" fmla="*/ 108227 h 108137"/>
                <a:gd name="connsiteX4" fmla="*/ 61532 w 130145"/>
                <a:gd name="connsiteY4" fmla="*/ 108227 h 108137"/>
                <a:gd name="connsiteX5" fmla="*/ 130405 w 130145"/>
                <a:gd name="connsiteY5" fmla="*/ 41413 h 108137"/>
                <a:gd name="connsiteX6" fmla="*/ 88606 w 130145"/>
                <a:gd name="connsiteY6" fmla="*/ 90 h 108137"/>
                <a:gd name="connsiteX7" fmla="*/ 30975 w 130145"/>
                <a:gd name="connsiteY7" fmla="*/ 90 h 108137"/>
                <a:gd name="connsiteX8" fmla="*/ 25909 w 130145"/>
                <a:gd name="connsiteY8" fmla="*/ 3573 h 108137"/>
                <a:gd name="connsiteX9" fmla="*/ 31133 w 130145"/>
                <a:gd name="connsiteY9" fmla="*/ 5789 h 108137"/>
                <a:gd name="connsiteX10" fmla="*/ 37150 w 130145"/>
                <a:gd name="connsiteY10" fmla="*/ 6106 h 108137"/>
                <a:gd name="connsiteX11" fmla="*/ 40633 w 130145"/>
                <a:gd name="connsiteY11" fmla="*/ 8323 h 108137"/>
                <a:gd name="connsiteX12" fmla="*/ 40000 w 130145"/>
                <a:gd name="connsiteY12" fmla="*/ 11806 h 108137"/>
                <a:gd name="connsiteX13" fmla="*/ 18942 w 130145"/>
                <a:gd name="connsiteY13" fmla="*/ 95878 h 108137"/>
                <a:gd name="connsiteX14" fmla="*/ 54408 w 130145"/>
                <a:gd name="connsiteY14" fmla="*/ 11173 h 108137"/>
                <a:gd name="connsiteX15" fmla="*/ 62482 w 130145"/>
                <a:gd name="connsiteY15" fmla="*/ 5789 h 108137"/>
                <a:gd name="connsiteX16" fmla="*/ 82748 w 130145"/>
                <a:gd name="connsiteY16" fmla="*/ 5789 h 108137"/>
                <a:gd name="connsiteX17" fmla="*/ 115364 w 130145"/>
                <a:gd name="connsiteY17" fmla="*/ 36188 h 108137"/>
                <a:gd name="connsiteX18" fmla="*/ 97948 w 130145"/>
                <a:gd name="connsiteY18" fmla="*/ 85270 h 108137"/>
                <a:gd name="connsiteX19" fmla="*/ 58682 w 130145"/>
                <a:gd name="connsiteY19" fmla="*/ 102528 h 108137"/>
                <a:gd name="connsiteX20" fmla="*/ 37150 w 130145"/>
                <a:gd name="connsiteY20" fmla="*/ 102528 h 108137"/>
                <a:gd name="connsiteX21" fmla="*/ 32083 w 130145"/>
                <a:gd name="connsiteY21" fmla="*/ 100944 h 108137"/>
                <a:gd name="connsiteX22" fmla="*/ 32717 w 130145"/>
                <a:gd name="connsiteY22" fmla="*/ 97619 h 108137"/>
                <a:gd name="connsiteX23" fmla="*/ 54408 w 130145"/>
                <a:gd name="connsiteY23" fmla="*/ 11173 h 10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45" h="108137">
                  <a:moveTo>
                    <a:pt x="18942" y="95878"/>
                  </a:moveTo>
                  <a:cubicBezTo>
                    <a:pt x="17676" y="101261"/>
                    <a:pt x="17359" y="102528"/>
                    <a:pt x="5009" y="102528"/>
                  </a:cubicBezTo>
                  <a:cubicBezTo>
                    <a:pt x="2159" y="102528"/>
                    <a:pt x="260" y="102528"/>
                    <a:pt x="260" y="106011"/>
                  </a:cubicBezTo>
                  <a:cubicBezTo>
                    <a:pt x="260" y="108227"/>
                    <a:pt x="2159" y="108227"/>
                    <a:pt x="5009" y="108227"/>
                  </a:cubicBezTo>
                  <a:lnTo>
                    <a:pt x="61532" y="108227"/>
                  </a:lnTo>
                  <a:cubicBezTo>
                    <a:pt x="96681" y="108227"/>
                    <a:pt x="130405" y="75929"/>
                    <a:pt x="130405" y="41413"/>
                  </a:cubicBezTo>
                  <a:cubicBezTo>
                    <a:pt x="130405" y="18297"/>
                    <a:pt x="114414" y="90"/>
                    <a:pt x="88606" y="90"/>
                  </a:cubicBezTo>
                  <a:lnTo>
                    <a:pt x="30975" y="90"/>
                  </a:lnTo>
                  <a:cubicBezTo>
                    <a:pt x="27809" y="90"/>
                    <a:pt x="25909" y="90"/>
                    <a:pt x="25909" y="3573"/>
                  </a:cubicBezTo>
                  <a:cubicBezTo>
                    <a:pt x="25909" y="5789"/>
                    <a:pt x="27650" y="5789"/>
                    <a:pt x="31133" y="5789"/>
                  </a:cubicBezTo>
                  <a:cubicBezTo>
                    <a:pt x="33667" y="5789"/>
                    <a:pt x="34300" y="5789"/>
                    <a:pt x="37150" y="6106"/>
                  </a:cubicBezTo>
                  <a:cubicBezTo>
                    <a:pt x="40316" y="6423"/>
                    <a:pt x="40633" y="6739"/>
                    <a:pt x="40633" y="8323"/>
                  </a:cubicBezTo>
                  <a:cubicBezTo>
                    <a:pt x="40633" y="8639"/>
                    <a:pt x="40633" y="9431"/>
                    <a:pt x="40000" y="11806"/>
                  </a:cubicBezTo>
                  <a:lnTo>
                    <a:pt x="18942" y="95878"/>
                  </a:lnTo>
                  <a:close/>
                  <a:moveTo>
                    <a:pt x="54408" y="11173"/>
                  </a:moveTo>
                  <a:cubicBezTo>
                    <a:pt x="55674" y="6264"/>
                    <a:pt x="55833" y="5789"/>
                    <a:pt x="62482" y="5789"/>
                  </a:cubicBezTo>
                  <a:lnTo>
                    <a:pt x="82748" y="5789"/>
                  </a:lnTo>
                  <a:cubicBezTo>
                    <a:pt x="100481" y="5789"/>
                    <a:pt x="115364" y="14656"/>
                    <a:pt x="115364" y="36188"/>
                  </a:cubicBezTo>
                  <a:cubicBezTo>
                    <a:pt x="115364" y="39830"/>
                    <a:pt x="113780" y="67221"/>
                    <a:pt x="97948" y="85270"/>
                  </a:cubicBezTo>
                  <a:cubicBezTo>
                    <a:pt x="91773" y="92395"/>
                    <a:pt x="78157" y="102528"/>
                    <a:pt x="58682" y="102528"/>
                  </a:cubicBezTo>
                  <a:lnTo>
                    <a:pt x="37150" y="102528"/>
                  </a:lnTo>
                  <a:cubicBezTo>
                    <a:pt x="32242" y="102528"/>
                    <a:pt x="32083" y="102369"/>
                    <a:pt x="32083" y="100944"/>
                  </a:cubicBezTo>
                  <a:cubicBezTo>
                    <a:pt x="32083" y="100786"/>
                    <a:pt x="32083" y="99994"/>
                    <a:pt x="32717" y="97619"/>
                  </a:cubicBezTo>
                  <a:lnTo>
                    <a:pt x="54408" y="11173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D22C38B5-F159-1EB6-AFB4-554535A8CAE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922587" y="6239780"/>
              <a:ext cx="52474" cy="226182"/>
            </a:xfrm>
            <a:custGeom>
              <a:avLst/>
              <a:gdLst>
                <a:gd name="connsiteX0" fmla="*/ 52741 w 52474"/>
                <a:gd name="connsiteY0" fmla="*/ 113179 h 226182"/>
                <a:gd name="connsiteX1" fmla="*/ 37813 w 52474"/>
                <a:gd name="connsiteY1" fmla="*/ 42610 h 226182"/>
                <a:gd name="connsiteX2" fmla="*/ 2529 w 52474"/>
                <a:gd name="connsiteY2" fmla="*/ 88 h 226182"/>
                <a:gd name="connsiteX3" fmla="*/ 267 w 52474"/>
                <a:gd name="connsiteY3" fmla="*/ 2350 h 226182"/>
                <a:gd name="connsiteX4" fmla="*/ 4564 w 52474"/>
                <a:gd name="connsiteY4" fmla="*/ 7552 h 226182"/>
                <a:gd name="connsiteX5" fmla="*/ 39622 w 52474"/>
                <a:gd name="connsiteY5" fmla="*/ 113179 h 226182"/>
                <a:gd name="connsiteX6" fmla="*/ 3207 w 52474"/>
                <a:gd name="connsiteY6" fmla="*/ 220163 h 226182"/>
                <a:gd name="connsiteX7" fmla="*/ 267 w 52474"/>
                <a:gd name="connsiteY7" fmla="*/ 224009 h 226182"/>
                <a:gd name="connsiteX8" fmla="*/ 2529 w 52474"/>
                <a:gd name="connsiteY8" fmla="*/ 226270 h 226182"/>
                <a:gd name="connsiteX9" fmla="*/ 38492 w 52474"/>
                <a:gd name="connsiteY9" fmla="*/ 182165 h 226182"/>
                <a:gd name="connsiteX10" fmla="*/ 52741 w 52474"/>
                <a:gd name="connsiteY10" fmla="*/ 113179 h 22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474" h="226182">
                  <a:moveTo>
                    <a:pt x="52741" y="113179"/>
                  </a:moveTo>
                  <a:cubicBezTo>
                    <a:pt x="52741" y="95537"/>
                    <a:pt x="50253" y="68169"/>
                    <a:pt x="37813" y="42610"/>
                  </a:cubicBezTo>
                  <a:cubicBezTo>
                    <a:pt x="24242" y="14790"/>
                    <a:pt x="4790" y="88"/>
                    <a:pt x="2529" y="88"/>
                  </a:cubicBezTo>
                  <a:cubicBezTo>
                    <a:pt x="1171" y="88"/>
                    <a:pt x="267" y="993"/>
                    <a:pt x="267" y="2350"/>
                  </a:cubicBezTo>
                  <a:cubicBezTo>
                    <a:pt x="267" y="3029"/>
                    <a:pt x="267" y="3481"/>
                    <a:pt x="4564" y="7552"/>
                  </a:cubicBezTo>
                  <a:cubicBezTo>
                    <a:pt x="26730" y="29944"/>
                    <a:pt x="39622" y="65907"/>
                    <a:pt x="39622" y="113179"/>
                  </a:cubicBezTo>
                  <a:cubicBezTo>
                    <a:pt x="39622" y="151856"/>
                    <a:pt x="31254" y="191665"/>
                    <a:pt x="3207" y="220163"/>
                  </a:cubicBezTo>
                  <a:cubicBezTo>
                    <a:pt x="267" y="222878"/>
                    <a:pt x="267" y="223330"/>
                    <a:pt x="267" y="224009"/>
                  </a:cubicBezTo>
                  <a:cubicBezTo>
                    <a:pt x="267" y="225366"/>
                    <a:pt x="1171" y="226270"/>
                    <a:pt x="2529" y="226270"/>
                  </a:cubicBezTo>
                  <a:cubicBezTo>
                    <a:pt x="4790" y="226270"/>
                    <a:pt x="25147" y="210890"/>
                    <a:pt x="38492" y="182165"/>
                  </a:cubicBezTo>
                  <a:cubicBezTo>
                    <a:pt x="50027" y="157285"/>
                    <a:pt x="52741" y="132179"/>
                    <a:pt x="52741" y="113179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401DD49F-3A88-295B-EF07-F3291E4AF319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014912" y="6210898"/>
              <a:ext cx="57631" cy="105129"/>
            </a:xfrm>
            <a:custGeom>
              <a:avLst/>
              <a:gdLst>
                <a:gd name="connsiteX0" fmla="*/ 36053 w 57631"/>
                <a:gd name="connsiteY0" fmla="*/ 4517 h 105129"/>
                <a:gd name="connsiteX1" fmla="*/ 31303 w 57631"/>
                <a:gd name="connsiteY1" fmla="*/ 84 h 105129"/>
                <a:gd name="connsiteX2" fmla="*/ 271 w 57631"/>
                <a:gd name="connsiteY2" fmla="*/ 10217 h 105129"/>
                <a:gd name="connsiteX3" fmla="*/ 271 w 57631"/>
                <a:gd name="connsiteY3" fmla="*/ 15917 h 105129"/>
                <a:gd name="connsiteX4" fmla="*/ 23228 w 57631"/>
                <a:gd name="connsiteY4" fmla="*/ 11484 h 105129"/>
                <a:gd name="connsiteX5" fmla="*/ 23228 w 57631"/>
                <a:gd name="connsiteY5" fmla="*/ 92231 h 105129"/>
                <a:gd name="connsiteX6" fmla="*/ 7395 w 57631"/>
                <a:gd name="connsiteY6" fmla="*/ 99514 h 105129"/>
                <a:gd name="connsiteX7" fmla="*/ 1379 w 57631"/>
                <a:gd name="connsiteY7" fmla="*/ 99514 h 105129"/>
                <a:gd name="connsiteX8" fmla="*/ 1379 w 57631"/>
                <a:gd name="connsiteY8" fmla="*/ 105214 h 105129"/>
                <a:gd name="connsiteX9" fmla="*/ 29561 w 57631"/>
                <a:gd name="connsiteY9" fmla="*/ 104580 h 105129"/>
                <a:gd name="connsiteX10" fmla="*/ 57902 w 57631"/>
                <a:gd name="connsiteY10" fmla="*/ 105214 h 105129"/>
                <a:gd name="connsiteX11" fmla="*/ 57902 w 57631"/>
                <a:gd name="connsiteY11" fmla="*/ 99514 h 105129"/>
                <a:gd name="connsiteX12" fmla="*/ 51885 w 57631"/>
                <a:gd name="connsiteY12" fmla="*/ 99514 h 105129"/>
                <a:gd name="connsiteX13" fmla="*/ 36053 w 57631"/>
                <a:gd name="connsiteY13" fmla="*/ 92231 h 105129"/>
                <a:gd name="connsiteX14" fmla="*/ 36053 w 57631"/>
                <a:gd name="connsiteY14" fmla="*/ 4517 h 10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631" h="105129">
                  <a:moveTo>
                    <a:pt x="36053" y="4517"/>
                  </a:moveTo>
                  <a:cubicBezTo>
                    <a:pt x="36053" y="242"/>
                    <a:pt x="35736" y="84"/>
                    <a:pt x="31303" y="84"/>
                  </a:cubicBezTo>
                  <a:cubicBezTo>
                    <a:pt x="21170" y="10059"/>
                    <a:pt x="6762" y="10217"/>
                    <a:pt x="271" y="10217"/>
                  </a:cubicBezTo>
                  <a:lnTo>
                    <a:pt x="271" y="15917"/>
                  </a:lnTo>
                  <a:cubicBezTo>
                    <a:pt x="4071" y="15917"/>
                    <a:pt x="14520" y="15917"/>
                    <a:pt x="23228" y="11484"/>
                  </a:cubicBezTo>
                  <a:lnTo>
                    <a:pt x="23228" y="92231"/>
                  </a:lnTo>
                  <a:cubicBezTo>
                    <a:pt x="23228" y="97455"/>
                    <a:pt x="23228" y="99514"/>
                    <a:pt x="7395" y="99514"/>
                  </a:cubicBezTo>
                  <a:lnTo>
                    <a:pt x="1379" y="99514"/>
                  </a:lnTo>
                  <a:lnTo>
                    <a:pt x="1379" y="105214"/>
                  </a:lnTo>
                  <a:cubicBezTo>
                    <a:pt x="4229" y="105055"/>
                    <a:pt x="23703" y="104580"/>
                    <a:pt x="29561" y="104580"/>
                  </a:cubicBezTo>
                  <a:cubicBezTo>
                    <a:pt x="34469" y="104580"/>
                    <a:pt x="54419" y="105055"/>
                    <a:pt x="57902" y="105214"/>
                  </a:cubicBezTo>
                  <a:lnTo>
                    <a:pt x="57902" y="99514"/>
                  </a:lnTo>
                  <a:lnTo>
                    <a:pt x="51885" y="99514"/>
                  </a:lnTo>
                  <a:cubicBezTo>
                    <a:pt x="36053" y="99514"/>
                    <a:pt x="36053" y="97455"/>
                    <a:pt x="36053" y="92231"/>
                  </a:cubicBezTo>
                  <a:lnTo>
                    <a:pt x="36053" y="4517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5B2EEE08-74C5-8800-1994-FE51918777F1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100005" y="6197282"/>
              <a:ext cx="68080" cy="158327"/>
            </a:xfrm>
            <a:custGeom>
              <a:avLst/>
              <a:gdLst>
                <a:gd name="connsiteX0" fmla="*/ 67406 w 68080"/>
                <a:gd name="connsiteY0" fmla="*/ 7050 h 158327"/>
                <a:gd name="connsiteX1" fmla="*/ 68355 w 68080"/>
                <a:gd name="connsiteY1" fmla="*/ 4042 h 158327"/>
                <a:gd name="connsiteX2" fmla="*/ 64556 w 68080"/>
                <a:gd name="connsiteY2" fmla="*/ 84 h 158327"/>
                <a:gd name="connsiteX3" fmla="*/ 60281 w 68080"/>
                <a:gd name="connsiteY3" fmla="*/ 4042 h 158327"/>
                <a:gd name="connsiteX4" fmla="*/ 1225 w 68080"/>
                <a:gd name="connsiteY4" fmla="*/ 151445 h 158327"/>
                <a:gd name="connsiteX5" fmla="*/ 275 w 68080"/>
                <a:gd name="connsiteY5" fmla="*/ 154453 h 158327"/>
                <a:gd name="connsiteX6" fmla="*/ 4074 w 68080"/>
                <a:gd name="connsiteY6" fmla="*/ 158412 h 158327"/>
                <a:gd name="connsiteX7" fmla="*/ 8349 w 68080"/>
                <a:gd name="connsiteY7" fmla="*/ 154453 h 158327"/>
                <a:gd name="connsiteX8" fmla="*/ 67406 w 68080"/>
                <a:gd name="connsiteY8" fmla="*/ 7050 h 15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80" h="158327">
                  <a:moveTo>
                    <a:pt x="67406" y="7050"/>
                  </a:moveTo>
                  <a:cubicBezTo>
                    <a:pt x="68355" y="4992"/>
                    <a:pt x="68355" y="4676"/>
                    <a:pt x="68355" y="4042"/>
                  </a:cubicBezTo>
                  <a:cubicBezTo>
                    <a:pt x="68355" y="1509"/>
                    <a:pt x="66297" y="84"/>
                    <a:pt x="64556" y="84"/>
                  </a:cubicBezTo>
                  <a:cubicBezTo>
                    <a:pt x="61864" y="84"/>
                    <a:pt x="61072" y="1984"/>
                    <a:pt x="60281" y="4042"/>
                  </a:cubicBezTo>
                  <a:lnTo>
                    <a:pt x="1225" y="151445"/>
                  </a:lnTo>
                  <a:cubicBezTo>
                    <a:pt x="275" y="153503"/>
                    <a:pt x="275" y="153820"/>
                    <a:pt x="275" y="154453"/>
                  </a:cubicBezTo>
                  <a:cubicBezTo>
                    <a:pt x="275" y="156987"/>
                    <a:pt x="2333" y="158412"/>
                    <a:pt x="4074" y="158412"/>
                  </a:cubicBezTo>
                  <a:cubicBezTo>
                    <a:pt x="6766" y="158412"/>
                    <a:pt x="7558" y="156512"/>
                    <a:pt x="8349" y="154453"/>
                  </a:cubicBezTo>
                  <a:lnTo>
                    <a:pt x="67406" y="7050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663AA5F8-C607-B297-53F1-E6FBF850CC4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190461" y="6210898"/>
              <a:ext cx="69980" cy="105129"/>
            </a:xfrm>
            <a:custGeom>
              <a:avLst/>
              <a:gdLst>
                <a:gd name="connsiteX0" fmla="*/ 70259 w 69980"/>
                <a:gd name="connsiteY0" fmla="*/ 76398 h 105129"/>
                <a:gd name="connsiteX1" fmla="*/ 64876 w 69980"/>
                <a:gd name="connsiteY1" fmla="*/ 76398 h 105129"/>
                <a:gd name="connsiteX2" fmla="*/ 60760 w 69980"/>
                <a:gd name="connsiteY2" fmla="*/ 90806 h 105129"/>
                <a:gd name="connsiteX3" fmla="*/ 45085 w 69980"/>
                <a:gd name="connsiteY3" fmla="*/ 91756 h 105129"/>
                <a:gd name="connsiteX4" fmla="*/ 15953 w 69980"/>
                <a:gd name="connsiteY4" fmla="*/ 91756 h 105129"/>
                <a:gd name="connsiteX5" fmla="*/ 47619 w 69980"/>
                <a:gd name="connsiteY5" fmla="*/ 65157 h 105129"/>
                <a:gd name="connsiteX6" fmla="*/ 70259 w 69980"/>
                <a:gd name="connsiteY6" fmla="*/ 30958 h 105129"/>
                <a:gd name="connsiteX7" fmla="*/ 33211 w 69980"/>
                <a:gd name="connsiteY7" fmla="*/ 84 h 105129"/>
                <a:gd name="connsiteX8" fmla="*/ 279 w 69980"/>
                <a:gd name="connsiteY8" fmla="*/ 28425 h 105129"/>
                <a:gd name="connsiteX9" fmla="*/ 8670 w 69980"/>
                <a:gd name="connsiteY9" fmla="*/ 37291 h 105129"/>
                <a:gd name="connsiteX10" fmla="*/ 17061 w 69980"/>
                <a:gd name="connsiteY10" fmla="*/ 28900 h 105129"/>
                <a:gd name="connsiteX11" fmla="*/ 7720 w 69980"/>
                <a:gd name="connsiteY11" fmla="*/ 20508 h 105129"/>
                <a:gd name="connsiteX12" fmla="*/ 30836 w 69980"/>
                <a:gd name="connsiteY12" fmla="*/ 5784 h 105129"/>
                <a:gd name="connsiteX13" fmla="*/ 54902 w 69980"/>
                <a:gd name="connsiteY13" fmla="*/ 30958 h 105129"/>
                <a:gd name="connsiteX14" fmla="*/ 40019 w 69980"/>
                <a:gd name="connsiteY14" fmla="*/ 61357 h 105129"/>
                <a:gd name="connsiteX15" fmla="*/ 1862 w 69980"/>
                <a:gd name="connsiteY15" fmla="*/ 99039 h 105129"/>
                <a:gd name="connsiteX16" fmla="*/ 279 w 69980"/>
                <a:gd name="connsiteY16" fmla="*/ 105214 h 105129"/>
                <a:gd name="connsiteX17" fmla="*/ 65510 w 69980"/>
                <a:gd name="connsiteY17" fmla="*/ 105214 h 105129"/>
                <a:gd name="connsiteX18" fmla="*/ 70259 w 69980"/>
                <a:gd name="connsiteY18" fmla="*/ 76398 h 10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980" h="105129">
                  <a:moveTo>
                    <a:pt x="70259" y="76398"/>
                  </a:moveTo>
                  <a:lnTo>
                    <a:pt x="64876" y="76398"/>
                  </a:lnTo>
                  <a:cubicBezTo>
                    <a:pt x="64401" y="79881"/>
                    <a:pt x="62818" y="89222"/>
                    <a:pt x="60760" y="90806"/>
                  </a:cubicBezTo>
                  <a:cubicBezTo>
                    <a:pt x="59493" y="91756"/>
                    <a:pt x="47302" y="91756"/>
                    <a:pt x="45085" y="91756"/>
                  </a:cubicBezTo>
                  <a:lnTo>
                    <a:pt x="15953" y="91756"/>
                  </a:lnTo>
                  <a:cubicBezTo>
                    <a:pt x="32578" y="77031"/>
                    <a:pt x="38119" y="72598"/>
                    <a:pt x="47619" y="65157"/>
                  </a:cubicBezTo>
                  <a:cubicBezTo>
                    <a:pt x="59335" y="55815"/>
                    <a:pt x="70259" y="45999"/>
                    <a:pt x="70259" y="30958"/>
                  </a:cubicBezTo>
                  <a:cubicBezTo>
                    <a:pt x="70259" y="11800"/>
                    <a:pt x="53477" y="84"/>
                    <a:pt x="33211" y="84"/>
                  </a:cubicBezTo>
                  <a:cubicBezTo>
                    <a:pt x="13578" y="84"/>
                    <a:pt x="279" y="13859"/>
                    <a:pt x="279" y="28425"/>
                  </a:cubicBezTo>
                  <a:cubicBezTo>
                    <a:pt x="279" y="36499"/>
                    <a:pt x="7087" y="37291"/>
                    <a:pt x="8670" y="37291"/>
                  </a:cubicBezTo>
                  <a:cubicBezTo>
                    <a:pt x="12470" y="37291"/>
                    <a:pt x="17061" y="34599"/>
                    <a:pt x="17061" y="28900"/>
                  </a:cubicBezTo>
                  <a:cubicBezTo>
                    <a:pt x="17061" y="26050"/>
                    <a:pt x="15953" y="20508"/>
                    <a:pt x="7720" y="20508"/>
                  </a:cubicBezTo>
                  <a:cubicBezTo>
                    <a:pt x="12628" y="9267"/>
                    <a:pt x="23395" y="5784"/>
                    <a:pt x="30836" y="5784"/>
                  </a:cubicBezTo>
                  <a:cubicBezTo>
                    <a:pt x="46669" y="5784"/>
                    <a:pt x="54902" y="18133"/>
                    <a:pt x="54902" y="30958"/>
                  </a:cubicBezTo>
                  <a:cubicBezTo>
                    <a:pt x="54902" y="44732"/>
                    <a:pt x="45085" y="55657"/>
                    <a:pt x="40019" y="61357"/>
                  </a:cubicBezTo>
                  <a:lnTo>
                    <a:pt x="1862" y="99039"/>
                  </a:lnTo>
                  <a:cubicBezTo>
                    <a:pt x="279" y="100464"/>
                    <a:pt x="279" y="100780"/>
                    <a:pt x="279" y="105214"/>
                  </a:cubicBezTo>
                  <a:lnTo>
                    <a:pt x="65510" y="105214"/>
                  </a:lnTo>
                  <a:lnTo>
                    <a:pt x="70259" y="76398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27866FF8-8B2C-0EEA-48DF-11854632BED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286025" y="6149305"/>
              <a:ext cx="51343" cy="406901"/>
            </a:xfrm>
            <a:custGeom>
              <a:avLst/>
              <a:gdLst>
                <a:gd name="connsiteX0" fmla="*/ 40996 w 51343"/>
                <a:gd name="connsiteY0" fmla="*/ 396348 h 406901"/>
                <a:gd name="connsiteX1" fmla="*/ 283 w 51343"/>
                <a:gd name="connsiteY1" fmla="*/ 396348 h 406901"/>
                <a:gd name="connsiteX2" fmla="*/ 283 w 51343"/>
                <a:gd name="connsiteY2" fmla="*/ 406979 h 406901"/>
                <a:gd name="connsiteX3" fmla="*/ 51627 w 51343"/>
                <a:gd name="connsiteY3" fmla="*/ 406979 h 406901"/>
                <a:gd name="connsiteX4" fmla="*/ 51627 w 51343"/>
                <a:gd name="connsiteY4" fmla="*/ 77 h 406901"/>
                <a:gd name="connsiteX5" fmla="*/ 283 w 51343"/>
                <a:gd name="connsiteY5" fmla="*/ 77 h 406901"/>
                <a:gd name="connsiteX6" fmla="*/ 283 w 51343"/>
                <a:gd name="connsiteY6" fmla="*/ 10708 h 406901"/>
                <a:gd name="connsiteX7" fmla="*/ 40996 w 51343"/>
                <a:gd name="connsiteY7" fmla="*/ 10708 h 406901"/>
                <a:gd name="connsiteX8" fmla="*/ 40996 w 51343"/>
                <a:gd name="connsiteY8" fmla="*/ 396348 h 40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343" h="406901">
                  <a:moveTo>
                    <a:pt x="40996" y="396348"/>
                  </a:moveTo>
                  <a:lnTo>
                    <a:pt x="283" y="396348"/>
                  </a:lnTo>
                  <a:lnTo>
                    <a:pt x="283" y="406979"/>
                  </a:lnTo>
                  <a:lnTo>
                    <a:pt x="51627" y="406979"/>
                  </a:lnTo>
                  <a:lnTo>
                    <a:pt x="51627" y="77"/>
                  </a:lnTo>
                  <a:lnTo>
                    <a:pt x="283" y="77"/>
                  </a:lnTo>
                  <a:lnTo>
                    <a:pt x="283" y="10708"/>
                  </a:lnTo>
                  <a:lnTo>
                    <a:pt x="40996" y="10708"/>
                  </a:lnTo>
                  <a:lnTo>
                    <a:pt x="40996" y="396348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E297EF5-5023-985A-34E1-F358351A64F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406019" y="6100093"/>
              <a:ext cx="57631" cy="105129"/>
            </a:xfrm>
            <a:custGeom>
              <a:avLst/>
              <a:gdLst>
                <a:gd name="connsiteX0" fmla="*/ 36070 w 57631"/>
                <a:gd name="connsiteY0" fmla="*/ 4512 h 105129"/>
                <a:gd name="connsiteX1" fmla="*/ 31320 w 57631"/>
                <a:gd name="connsiteY1" fmla="*/ 79 h 105129"/>
                <a:gd name="connsiteX2" fmla="*/ 288 w 57631"/>
                <a:gd name="connsiteY2" fmla="*/ 10212 h 105129"/>
                <a:gd name="connsiteX3" fmla="*/ 288 w 57631"/>
                <a:gd name="connsiteY3" fmla="*/ 15912 h 105129"/>
                <a:gd name="connsiteX4" fmla="*/ 23245 w 57631"/>
                <a:gd name="connsiteY4" fmla="*/ 11479 h 105129"/>
                <a:gd name="connsiteX5" fmla="*/ 23245 w 57631"/>
                <a:gd name="connsiteY5" fmla="*/ 92226 h 105129"/>
                <a:gd name="connsiteX6" fmla="*/ 7413 w 57631"/>
                <a:gd name="connsiteY6" fmla="*/ 99509 h 105129"/>
                <a:gd name="connsiteX7" fmla="*/ 1396 w 57631"/>
                <a:gd name="connsiteY7" fmla="*/ 99509 h 105129"/>
                <a:gd name="connsiteX8" fmla="*/ 1396 w 57631"/>
                <a:gd name="connsiteY8" fmla="*/ 105209 h 105129"/>
                <a:gd name="connsiteX9" fmla="*/ 29578 w 57631"/>
                <a:gd name="connsiteY9" fmla="*/ 104575 h 105129"/>
                <a:gd name="connsiteX10" fmla="*/ 57919 w 57631"/>
                <a:gd name="connsiteY10" fmla="*/ 105209 h 105129"/>
                <a:gd name="connsiteX11" fmla="*/ 57919 w 57631"/>
                <a:gd name="connsiteY11" fmla="*/ 99509 h 105129"/>
                <a:gd name="connsiteX12" fmla="*/ 51903 w 57631"/>
                <a:gd name="connsiteY12" fmla="*/ 99509 h 105129"/>
                <a:gd name="connsiteX13" fmla="*/ 36070 w 57631"/>
                <a:gd name="connsiteY13" fmla="*/ 92226 h 105129"/>
                <a:gd name="connsiteX14" fmla="*/ 36070 w 57631"/>
                <a:gd name="connsiteY14" fmla="*/ 4512 h 10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631" h="105129">
                  <a:moveTo>
                    <a:pt x="36070" y="4512"/>
                  </a:moveTo>
                  <a:cubicBezTo>
                    <a:pt x="36070" y="238"/>
                    <a:pt x="35753" y="79"/>
                    <a:pt x="31320" y="79"/>
                  </a:cubicBezTo>
                  <a:cubicBezTo>
                    <a:pt x="21187" y="10054"/>
                    <a:pt x="6779" y="10212"/>
                    <a:pt x="288" y="10212"/>
                  </a:cubicBezTo>
                  <a:lnTo>
                    <a:pt x="288" y="15912"/>
                  </a:lnTo>
                  <a:cubicBezTo>
                    <a:pt x="4088" y="15912"/>
                    <a:pt x="14537" y="15912"/>
                    <a:pt x="23245" y="11479"/>
                  </a:cubicBezTo>
                  <a:lnTo>
                    <a:pt x="23245" y="92226"/>
                  </a:lnTo>
                  <a:cubicBezTo>
                    <a:pt x="23245" y="97451"/>
                    <a:pt x="23245" y="99509"/>
                    <a:pt x="7413" y="99509"/>
                  </a:cubicBezTo>
                  <a:lnTo>
                    <a:pt x="1396" y="99509"/>
                  </a:lnTo>
                  <a:lnTo>
                    <a:pt x="1396" y="105209"/>
                  </a:lnTo>
                  <a:cubicBezTo>
                    <a:pt x="4246" y="105050"/>
                    <a:pt x="23720" y="104575"/>
                    <a:pt x="29578" y="104575"/>
                  </a:cubicBezTo>
                  <a:cubicBezTo>
                    <a:pt x="34487" y="104575"/>
                    <a:pt x="54436" y="105050"/>
                    <a:pt x="57919" y="105209"/>
                  </a:cubicBezTo>
                  <a:lnTo>
                    <a:pt x="57919" y="99509"/>
                  </a:lnTo>
                  <a:lnTo>
                    <a:pt x="51903" y="99509"/>
                  </a:lnTo>
                  <a:cubicBezTo>
                    <a:pt x="36070" y="99509"/>
                    <a:pt x="36070" y="97451"/>
                    <a:pt x="36070" y="92226"/>
                  </a:cubicBezTo>
                  <a:lnTo>
                    <a:pt x="36070" y="4512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4006B90B-BE02-BC6F-1DED-AAD000E626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491112" y="6086476"/>
              <a:ext cx="68080" cy="158327"/>
            </a:xfrm>
            <a:custGeom>
              <a:avLst/>
              <a:gdLst>
                <a:gd name="connsiteX0" fmla="*/ 67423 w 68080"/>
                <a:gd name="connsiteY0" fmla="*/ 7046 h 158327"/>
                <a:gd name="connsiteX1" fmla="*/ 68373 w 68080"/>
                <a:gd name="connsiteY1" fmla="*/ 4037 h 158327"/>
                <a:gd name="connsiteX2" fmla="*/ 64573 w 68080"/>
                <a:gd name="connsiteY2" fmla="*/ 79 h 158327"/>
                <a:gd name="connsiteX3" fmla="*/ 60298 w 68080"/>
                <a:gd name="connsiteY3" fmla="*/ 4037 h 158327"/>
                <a:gd name="connsiteX4" fmla="*/ 1242 w 68080"/>
                <a:gd name="connsiteY4" fmla="*/ 151440 h 158327"/>
                <a:gd name="connsiteX5" fmla="*/ 292 w 68080"/>
                <a:gd name="connsiteY5" fmla="*/ 154449 h 158327"/>
                <a:gd name="connsiteX6" fmla="*/ 4092 w 68080"/>
                <a:gd name="connsiteY6" fmla="*/ 158407 h 158327"/>
                <a:gd name="connsiteX7" fmla="*/ 8367 w 68080"/>
                <a:gd name="connsiteY7" fmla="*/ 154449 h 158327"/>
                <a:gd name="connsiteX8" fmla="*/ 67423 w 68080"/>
                <a:gd name="connsiteY8" fmla="*/ 7046 h 15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80" h="158327">
                  <a:moveTo>
                    <a:pt x="67423" y="7046"/>
                  </a:moveTo>
                  <a:cubicBezTo>
                    <a:pt x="68373" y="4987"/>
                    <a:pt x="68373" y="4671"/>
                    <a:pt x="68373" y="4037"/>
                  </a:cubicBezTo>
                  <a:cubicBezTo>
                    <a:pt x="68373" y="1504"/>
                    <a:pt x="66314" y="79"/>
                    <a:pt x="64573" y="79"/>
                  </a:cubicBezTo>
                  <a:cubicBezTo>
                    <a:pt x="61881" y="79"/>
                    <a:pt x="61090" y="1979"/>
                    <a:pt x="60298" y="4037"/>
                  </a:cubicBezTo>
                  <a:lnTo>
                    <a:pt x="1242" y="151440"/>
                  </a:lnTo>
                  <a:cubicBezTo>
                    <a:pt x="292" y="153499"/>
                    <a:pt x="292" y="153815"/>
                    <a:pt x="292" y="154449"/>
                  </a:cubicBezTo>
                  <a:cubicBezTo>
                    <a:pt x="292" y="156982"/>
                    <a:pt x="2350" y="158407"/>
                    <a:pt x="4092" y="158407"/>
                  </a:cubicBezTo>
                  <a:cubicBezTo>
                    <a:pt x="6783" y="158407"/>
                    <a:pt x="7575" y="156507"/>
                    <a:pt x="8367" y="154449"/>
                  </a:cubicBezTo>
                  <a:lnTo>
                    <a:pt x="67423" y="7046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81916C3B-E77E-109A-B7BF-3461D1EFAD03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581568" y="6100093"/>
              <a:ext cx="69980" cy="105129"/>
            </a:xfrm>
            <a:custGeom>
              <a:avLst/>
              <a:gdLst>
                <a:gd name="connsiteX0" fmla="*/ 70277 w 69980"/>
                <a:gd name="connsiteY0" fmla="*/ 76393 h 105129"/>
                <a:gd name="connsiteX1" fmla="*/ 64894 w 69980"/>
                <a:gd name="connsiteY1" fmla="*/ 76393 h 105129"/>
                <a:gd name="connsiteX2" fmla="*/ 60777 w 69980"/>
                <a:gd name="connsiteY2" fmla="*/ 90801 h 105129"/>
                <a:gd name="connsiteX3" fmla="*/ 45103 w 69980"/>
                <a:gd name="connsiteY3" fmla="*/ 91751 h 105129"/>
                <a:gd name="connsiteX4" fmla="*/ 15970 w 69980"/>
                <a:gd name="connsiteY4" fmla="*/ 91751 h 105129"/>
                <a:gd name="connsiteX5" fmla="*/ 47636 w 69980"/>
                <a:gd name="connsiteY5" fmla="*/ 65152 h 105129"/>
                <a:gd name="connsiteX6" fmla="*/ 70277 w 69980"/>
                <a:gd name="connsiteY6" fmla="*/ 30953 h 105129"/>
                <a:gd name="connsiteX7" fmla="*/ 33228 w 69980"/>
                <a:gd name="connsiteY7" fmla="*/ 79 h 105129"/>
                <a:gd name="connsiteX8" fmla="*/ 296 w 69980"/>
                <a:gd name="connsiteY8" fmla="*/ 28420 h 105129"/>
                <a:gd name="connsiteX9" fmla="*/ 8687 w 69980"/>
                <a:gd name="connsiteY9" fmla="*/ 37286 h 105129"/>
                <a:gd name="connsiteX10" fmla="*/ 17079 w 69980"/>
                <a:gd name="connsiteY10" fmla="*/ 28895 h 105129"/>
                <a:gd name="connsiteX11" fmla="*/ 7737 w 69980"/>
                <a:gd name="connsiteY11" fmla="*/ 20503 h 105129"/>
                <a:gd name="connsiteX12" fmla="*/ 30853 w 69980"/>
                <a:gd name="connsiteY12" fmla="*/ 5779 h 105129"/>
                <a:gd name="connsiteX13" fmla="*/ 54919 w 69980"/>
                <a:gd name="connsiteY13" fmla="*/ 30953 h 105129"/>
                <a:gd name="connsiteX14" fmla="*/ 40036 w 69980"/>
                <a:gd name="connsiteY14" fmla="*/ 61352 h 105129"/>
                <a:gd name="connsiteX15" fmla="*/ 1879 w 69980"/>
                <a:gd name="connsiteY15" fmla="*/ 99034 h 105129"/>
                <a:gd name="connsiteX16" fmla="*/ 296 w 69980"/>
                <a:gd name="connsiteY16" fmla="*/ 105209 h 105129"/>
                <a:gd name="connsiteX17" fmla="*/ 65527 w 69980"/>
                <a:gd name="connsiteY17" fmla="*/ 105209 h 105129"/>
                <a:gd name="connsiteX18" fmla="*/ 70277 w 69980"/>
                <a:gd name="connsiteY18" fmla="*/ 76393 h 10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980" h="105129">
                  <a:moveTo>
                    <a:pt x="70277" y="76393"/>
                  </a:moveTo>
                  <a:lnTo>
                    <a:pt x="64894" y="76393"/>
                  </a:lnTo>
                  <a:cubicBezTo>
                    <a:pt x="64419" y="79876"/>
                    <a:pt x="62835" y="89218"/>
                    <a:pt x="60777" y="90801"/>
                  </a:cubicBezTo>
                  <a:cubicBezTo>
                    <a:pt x="59510" y="91751"/>
                    <a:pt x="47319" y="91751"/>
                    <a:pt x="45103" y="91751"/>
                  </a:cubicBezTo>
                  <a:lnTo>
                    <a:pt x="15970" y="91751"/>
                  </a:lnTo>
                  <a:cubicBezTo>
                    <a:pt x="32595" y="77026"/>
                    <a:pt x="38136" y="72593"/>
                    <a:pt x="47636" y="65152"/>
                  </a:cubicBezTo>
                  <a:cubicBezTo>
                    <a:pt x="59352" y="55810"/>
                    <a:pt x="70277" y="45994"/>
                    <a:pt x="70277" y="30953"/>
                  </a:cubicBezTo>
                  <a:cubicBezTo>
                    <a:pt x="70277" y="11795"/>
                    <a:pt x="53494" y="79"/>
                    <a:pt x="33228" y="79"/>
                  </a:cubicBezTo>
                  <a:cubicBezTo>
                    <a:pt x="13595" y="79"/>
                    <a:pt x="296" y="13854"/>
                    <a:pt x="296" y="28420"/>
                  </a:cubicBezTo>
                  <a:cubicBezTo>
                    <a:pt x="296" y="36495"/>
                    <a:pt x="7104" y="37286"/>
                    <a:pt x="8687" y="37286"/>
                  </a:cubicBezTo>
                  <a:cubicBezTo>
                    <a:pt x="12487" y="37286"/>
                    <a:pt x="17079" y="34595"/>
                    <a:pt x="17079" y="28895"/>
                  </a:cubicBezTo>
                  <a:cubicBezTo>
                    <a:pt x="17079" y="26045"/>
                    <a:pt x="15970" y="20503"/>
                    <a:pt x="7737" y="20503"/>
                  </a:cubicBezTo>
                  <a:cubicBezTo>
                    <a:pt x="12645" y="9262"/>
                    <a:pt x="23412" y="5779"/>
                    <a:pt x="30853" y="5779"/>
                  </a:cubicBezTo>
                  <a:cubicBezTo>
                    <a:pt x="46686" y="5779"/>
                    <a:pt x="54919" y="18129"/>
                    <a:pt x="54919" y="30953"/>
                  </a:cubicBezTo>
                  <a:cubicBezTo>
                    <a:pt x="54919" y="44728"/>
                    <a:pt x="45103" y="55652"/>
                    <a:pt x="40036" y="61352"/>
                  </a:cubicBezTo>
                  <a:lnTo>
                    <a:pt x="1879" y="99034"/>
                  </a:lnTo>
                  <a:cubicBezTo>
                    <a:pt x="296" y="100459"/>
                    <a:pt x="296" y="100775"/>
                    <a:pt x="296" y="105209"/>
                  </a:cubicBezTo>
                  <a:lnTo>
                    <a:pt x="65527" y="105209"/>
                  </a:lnTo>
                  <a:lnTo>
                    <a:pt x="70277" y="76393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D8FB7D92-FB83-DFC3-F4D8-DD044E8A8B7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761874" y="6149305"/>
              <a:ext cx="51343" cy="406901"/>
            </a:xfrm>
            <a:custGeom>
              <a:avLst/>
              <a:gdLst>
                <a:gd name="connsiteX0" fmla="*/ 302 w 51343"/>
                <a:gd name="connsiteY0" fmla="*/ 406979 h 406901"/>
                <a:gd name="connsiteX1" fmla="*/ 51645 w 51343"/>
                <a:gd name="connsiteY1" fmla="*/ 406979 h 406901"/>
                <a:gd name="connsiteX2" fmla="*/ 51645 w 51343"/>
                <a:gd name="connsiteY2" fmla="*/ 396348 h 406901"/>
                <a:gd name="connsiteX3" fmla="*/ 10933 w 51343"/>
                <a:gd name="connsiteY3" fmla="*/ 396348 h 406901"/>
                <a:gd name="connsiteX4" fmla="*/ 10933 w 51343"/>
                <a:gd name="connsiteY4" fmla="*/ 10708 h 406901"/>
                <a:gd name="connsiteX5" fmla="*/ 51645 w 51343"/>
                <a:gd name="connsiteY5" fmla="*/ 10708 h 406901"/>
                <a:gd name="connsiteX6" fmla="*/ 51645 w 51343"/>
                <a:gd name="connsiteY6" fmla="*/ 77 h 406901"/>
                <a:gd name="connsiteX7" fmla="*/ 302 w 51343"/>
                <a:gd name="connsiteY7" fmla="*/ 77 h 406901"/>
                <a:gd name="connsiteX8" fmla="*/ 302 w 51343"/>
                <a:gd name="connsiteY8" fmla="*/ 406979 h 40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343" h="406901">
                  <a:moveTo>
                    <a:pt x="302" y="406979"/>
                  </a:moveTo>
                  <a:lnTo>
                    <a:pt x="51645" y="406979"/>
                  </a:lnTo>
                  <a:lnTo>
                    <a:pt x="51645" y="396348"/>
                  </a:lnTo>
                  <a:lnTo>
                    <a:pt x="10933" y="396348"/>
                  </a:lnTo>
                  <a:lnTo>
                    <a:pt x="10933" y="10708"/>
                  </a:lnTo>
                  <a:lnTo>
                    <a:pt x="51645" y="10708"/>
                  </a:lnTo>
                  <a:lnTo>
                    <a:pt x="51645" y="77"/>
                  </a:lnTo>
                  <a:lnTo>
                    <a:pt x="302" y="77"/>
                  </a:lnTo>
                  <a:lnTo>
                    <a:pt x="302" y="406979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7767AF24-D62B-86E3-6119-D67B08DB6F27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826387" y="6254934"/>
              <a:ext cx="190445" cy="154482"/>
            </a:xfrm>
            <a:custGeom>
              <a:avLst/>
              <a:gdLst>
                <a:gd name="connsiteX0" fmla="*/ 162479 w 190445"/>
                <a:gd name="connsiteY0" fmla="*/ 23837 h 154482"/>
                <a:gd name="connsiteX1" fmla="*/ 186907 w 190445"/>
                <a:gd name="connsiteY1" fmla="*/ 7100 h 154482"/>
                <a:gd name="connsiteX2" fmla="*/ 190752 w 190445"/>
                <a:gd name="connsiteY2" fmla="*/ 2576 h 154482"/>
                <a:gd name="connsiteX3" fmla="*/ 187812 w 190445"/>
                <a:gd name="connsiteY3" fmla="*/ 88 h 154482"/>
                <a:gd name="connsiteX4" fmla="*/ 164967 w 190445"/>
                <a:gd name="connsiteY4" fmla="*/ 767 h 154482"/>
                <a:gd name="connsiteX5" fmla="*/ 141897 w 190445"/>
                <a:gd name="connsiteY5" fmla="*/ 88 h 154482"/>
                <a:gd name="connsiteX6" fmla="*/ 137826 w 190445"/>
                <a:gd name="connsiteY6" fmla="*/ 4612 h 154482"/>
                <a:gd name="connsiteX7" fmla="*/ 141897 w 190445"/>
                <a:gd name="connsiteY7" fmla="*/ 7100 h 154482"/>
                <a:gd name="connsiteX8" fmla="*/ 157277 w 190445"/>
                <a:gd name="connsiteY8" fmla="*/ 17052 h 154482"/>
                <a:gd name="connsiteX9" fmla="*/ 156599 w 190445"/>
                <a:gd name="connsiteY9" fmla="*/ 21802 h 154482"/>
                <a:gd name="connsiteX10" fmla="*/ 131266 w 190445"/>
                <a:gd name="connsiteY10" fmla="*/ 122453 h 154482"/>
                <a:gd name="connsiteX11" fmla="*/ 81280 w 190445"/>
                <a:gd name="connsiteY11" fmla="*/ 4386 h 154482"/>
                <a:gd name="connsiteX12" fmla="*/ 74042 w 190445"/>
                <a:gd name="connsiteY12" fmla="*/ 88 h 154482"/>
                <a:gd name="connsiteX13" fmla="*/ 43734 w 190445"/>
                <a:gd name="connsiteY13" fmla="*/ 88 h 154482"/>
                <a:gd name="connsiteX14" fmla="*/ 37174 w 190445"/>
                <a:gd name="connsiteY14" fmla="*/ 4612 h 154482"/>
                <a:gd name="connsiteX15" fmla="*/ 43508 w 190445"/>
                <a:gd name="connsiteY15" fmla="*/ 7100 h 154482"/>
                <a:gd name="connsiteX16" fmla="*/ 58888 w 190445"/>
                <a:gd name="connsiteY16" fmla="*/ 9135 h 154482"/>
                <a:gd name="connsiteX17" fmla="*/ 28580 w 190445"/>
                <a:gd name="connsiteY17" fmla="*/ 130595 h 154482"/>
                <a:gd name="connsiteX18" fmla="*/ 4152 w 190445"/>
                <a:gd name="connsiteY18" fmla="*/ 147559 h 154482"/>
                <a:gd name="connsiteX19" fmla="*/ 307 w 190445"/>
                <a:gd name="connsiteY19" fmla="*/ 152083 h 154482"/>
                <a:gd name="connsiteX20" fmla="*/ 3247 w 190445"/>
                <a:gd name="connsiteY20" fmla="*/ 154571 h 154482"/>
                <a:gd name="connsiteX21" fmla="*/ 25865 w 190445"/>
                <a:gd name="connsiteY21" fmla="*/ 153892 h 154482"/>
                <a:gd name="connsiteX22" fmla="*/ 49162 w 190445"/>
                <a:gd name="connsiteY22" fmla="*/ 154571 h 154482"/>
                <a:gd name="connsiteX23" fmla="*/ 53233 w 190445"/>
                <a:gd name="connsiteY23" fmla="*/ 150047 h 154482"/>
                <a:gd name="connsiteX24" fmla="*/ 48710 w 190445"/>
                <a:gd name="connsiteY24" fmla="*/ 147559 h 154482"/>
                <a:gd name="connsiteX25" fmla="*/ 33782 w 190445"/>
                <a:gd name="connsiteY25" fmla="*/ 137607 h 154482"/>
                <a:gd name="connsiteX26" fmla="*/ 34686 w 190445"/>
                <a:gd name="connsiteY26" fmla="*/ 132405 h 154482"/>
                <a:gd name="connsiteX27" fmla="*/ 64543 w 190445"/>
                <a:gd name="connsiteY27" fmla="*/ 12981 h 154482"/>
                <a:gd name="connsiteX28" fmla="*/ 66578 w 190445"/>
                <a:gd name="connsiteY28" fmla="*/ 17052 h 154482"/>
                <a:gd name="connsiteX29" fmla="*/ 122898 w 190445"/>
                <a:gd name="connsiteY29" fmla="*/ 150273 h 154482"/>
                <a:gd name="connsiteX30" fmla="*/ 127195 w 190445"/>
                <a:gd name="connsiteY30" fmla="*/ 154571 h 154482"/>
                <a:gd name="connsiteX31" fmla="*/ 130814 w 190445"/>
                <a:gd name="connsiteY31" fmla="*/ 149821 h 154482"/>
                <a:gd name="connsiteX32" fmla="*/ 162479 w 190445"/>
                <a:gd name="connsiteY32" fmla="*/ 23837 h 1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0445" h="154482">
                  <a:moveTo>
                    <a:pt x="162479" y="23837"/>
                  </a:moveTo>
                  <a:cubicBezTo>
                    <a:pt x="164741" y="14790"/>
                    <a:pt x="168813" y="7778"/>
                    <a:pt x="186907" y="7100"/>
                  </a:cubicBezTo>
                  <a:cubicBezTo>
                    <a:pt x="188038" y="7100"/>
                    <a:pt x="190752" y="6874"/>
                    <a:pt x="190752" y="2576"/>
                  </a:cubicBezTo>
                  <a:cubicBezTo>
                    <a:pt x="190752" y="2350"/>
                    <a:pt x="190752" y="88"/>
                    <a:pt x="187812" y="88"/>
                  </a:cubicBezTo>
                  <a:cubicBezTo>
                    <a:pt x="180348" y="88"/>
                    <a:pt x="172431" y="767"/>
                    <a:pt x="164967" y="767"/>
                  </a:cubicBezTo>
                  <a:cubicBezTo>
                    <a:pt x="157277" y="767"/>
                    <a:pt x="149361" y="88"/>
                    <a:pt x="141897" y="88"/>
                  </a:cubicBezTo>
                  <a:cubicBezTo>
                    <a:pt x="140540" y="88"/>
                    <a:pt x="137826" y="88"/>
                    <a:pt x="137826" y="4612"/>
                  </a:cubicBezTo>
                  <a:cubicBezTo>
                    <a:pt x="137826" y="7100"/>
                    <a:pt x="140087" y="7100"/>
                    <a:pt x="141897" y="7100"/>
                  </a:cubicBezTo>
                  <a:cubicBezTo>
                    <a:pt x="154789" y="7326"/>
                    <a:pt x="157277" y="12076"/>
                    <a:pt x="157277" y="17052"/>
                  </a:cubicBezTo>
                  <a:cubicBezTo>
                    <a:pt x="157277" y="17730"/>
                    <a:pt x="156825" y="21123"/>
                    <a:pt x="156599" y="21802"/>
                  </a:cubicBezTo>
                  <a:lnTo>
                    <a:pt x="131266" y="122453"/>
                  </a:lnTo>
                  <a:lnTo>
                    <a:pt x="81280" y="4386"/>
                  </a:lnTo>
                  <a:cubicBezTo>
                    <a:pt x="79471" y="314"/>
                    <a:pt x="79244" y="88"/>
                    <a:pt x="74042" y="88"/>
                  </a:cubicBezTo>
                  <a:lnTo>
                    <a:pt x="43734" y="88"/>
                  </a:lnTo>
                  <a:cubicBezTo>
                    <a:pt x="39210" y="88"/>
                    <a:pt x="37174" y="88"/>
                    <a:pt x="37174" y="4612"/>
                  </a:cubicBezTo>
                  <a:cubicBezTo>
                    <a:pt x="37174" y="7100"/>
                    <a:pt x="39210" y="7100"/>
                    <a:pt x="43508" y="7100"/>
                  </a:cubicBezTo>
                  <a:cubicBezTo>
                    <a:pt x="44638" y="7100"/>
                    <a:pt x="58888" y="7100"/>
                    <a:pt x="58888" y="9135"/>
                  </a:cubicBezTo>
                  <a:lnTo>
                    <a:pt x="28580" y="130595"/>
                  </a:lnTo>
                  <a:cubicBezTo>
                    <a:pt x="26318" y="139643"/>
                    <a:pt x="22473" y="146880"/>
                    <a:pt x="4152" y="147559"/>
                  </a:cubicBezTo>
                  <a:cubicBezTo>
                    <a:pt x="2795" y="147559"/>
                    <a:pt x="307" y="147785"/>
                    <a:pt x="307" y="152083"/>
                  </a:cubicBezTo>
                  <a:cubicBezTo>
                    <a:pt x="307" y="153666"/>
                    <a:pt x="1438" y="154571"/>
                    <a:pt x="3247" y="154571"/>
                  </a:cubicBezTo>
                  <a:cubicBezTo>
                    <a:pt x="10485" y="154571"/>
                    <a:pt x="18401" y="153892"/>
                    <a:pt x="25865" y="153892"/>
                  </a:cubicBezTo>
                  <a:cubicBezTo>
                    <a:pt x="33556" y="153892"/>
                    <a:pt x="41698" y="154571"/>
                    <a:pt x="49162" y="154571"/>
                  </a:cubicBezTo>
                  <a:cubicBezTo>
                    <a:pt x="50293" y="154571"/>
                    <a:pt x="53233" y="154571"/>
                    <a:pt x="53233" y="150047"/>
                  </a:cubicBezTo>
                  <a:cubicBezTo>
                    <a:pt x="53233" y="147785"/>
                    <a:pt x="51198" y="147559"/>
                    <a:pt x="48710" y="147559"/>
                  </a:cubicBezTo>
                  <a:cubicBezTo>
                    <a:pt x="35591" y="147107"/>
                    <a:pt x="33782" y="142131"/>
                    <a:pt x="33782" y="137607"/>
                  </a:cubicBezTo>
                  <a:cubicBezTo>
                    <a:pt x="33782" y="136024"/>
                    <a:pt x="34008" y="134893"/>
                    <a:pt x="34686" y="132405"/>
                  </a:cubicBezTo>
                  <a:lnTo>
                    <a:pt x="64543" y="12981"/>
                  </a:lnTo>
                  <a:cubicBezTo>
                    <a:pt x="65447" y="14338"/>
                    <a:pt x="65447" y="14790"/>
                    <a:pt x="66578" y="17052"/>
                  </a:cubicBezTo>
                  <a:lnTo>
                    <a:pt x="122898" y="150273"/>
                  </a:lnTo>
                  <a:cubicBezTo>
                    <a:pt x="124481" y="154118"/>
                    <a:pt x="125159" y="154571"/>
                    <a:pt x="127195" y="154571"/>
                  </a:cubicBezTo>
                  <a:cubicBezTo>
                    <a:pt x="129683" y="154571"/>
                    <a:pt x="129683" y="153892"/>
                    <a:pt x="130814" y="149821"/>
                  </a:cubicBezTo>
                  <a:lnTo>
                    <a:pt x="162479" y="23837"/>
                  </a:lnTo>
                  <a:close/>
                </a:path>
              </a:pathLst>
            </a:custGeom>
            <a:solidFill>
              <a:srgbClr val="1A8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ED660825-0C93-AE56-1FC1-5B5B03B487D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033931" y="6210898"/>
              <a:ext cx="69980" cy="108296"/>
            </a:xfrm>
            <a:custGeom>
              <a:avLst/>
              <a:gdLst>
                <a:gd name="connsiteX0" fmla="*/ 14882 w 69980"/>
                <a:gd name="connsiteY0" fmla="*/ 16867 h 108296"/>
                <a:gd name="connsiteX1" fmla="*/ 30240 w 69980"/>
                <a:gd name="connsiteY1" fmla="*/ 18925 h 108296"/>
                <a:gd name="connsiteX2" fmla="*/ 63489 w 69980"/>
                <a:gd name="connsiteY2" fmla="*/ 2301 h 108296"/>
                <a:gd name="connsiteX3" fmla="*/ 61589 w 69980"/>
                <a:gd name="connsiteY3" fmla="*/ 84 h 108296"/>
                <a:gd name="connsiteX4" fmla="*/ 60322 w 69980"/>
                <a:gd name="connsiteY4" fmla="*/ 559 h 108296"/>
                <a:gd name="connsiteX5" fmla="*/ 36415 w 69980"/>
                <a:gd name="connsiteY5" fmla="*/ 5151 h 108296"/>
                <a:gd name="connsiteX6" fmla="*/ 13299 w 69980"/>
                <a:gd name="connsiteY6" fmla="*/ 876 h 108296"/>
                <a:gd name="connsiteX7" fmla="*/ 11240 w 69980"/>
                <a:gd name="connsiteY7" fmla="*/ 84 h 108296"/>
                <a:gd name="connsiteX8" fmla="*/ 9182 w 69980"/>
                <a:gd name="connsiteY8" fmla="*/ 4359 h 108296"/>
                <a:gd name="connsiteX9" fmla="*/ 9182 w 69980"/>
                <a:gd name="connsiteY9" fmla="*/ 51066 h 108296"/>
                <a:gd name="connsiteX10" fmla="*/ 11715 w 69980"/>
                <a:gd name="connsiteY10" fmla="*/ 55657 h 108296"/>
                <a:gd name="connsiteX11" fmla="*/ 14882 w 69980"/>
                <a:gd name="connsiteY11" fmla="*/ 53440 h 108296"/>
                <a:gd name="connsiteX12" fmla="*/ 36890 w 69980"/>
                <a:gd name="connsiteY12" fmla="*/ 43466 h 108296"/>
                <a:gd name="connsiteX13" fmla="*/ 51456 w 69980"/>
                <a:gd name="connsiteY13" fmla="*/ 52332 h 108296"/>
                <a:gd name="connsiteX14" fmla="*/ 55256 w 69980"/>
                <a:gd name="connsiteY14" fmla="*/ 72756 h 108296"/>
                <a:gd name="connsiteX15" fmla="*/ 50506 w 69980"/>
                <a:gd name="connsiteY15" fmla="*/ 93814 h 108296"/>
                <a:gd name="connsiteX16" fmla="*/ 31981 w 69980"/>
                <a:gd name="connsiteY16" fmla="*/ 103314 h 108296"/>
                <a:gd name="connsiteX17" fmla="*/ 7124 w 69980"/>
                <a:gd name="connsiteY17" fmla="*/ 87164 h 108296"/>
                <a:gd name="connsiteX18" fmla="*/ 16149 w 69980"/>
                <a:gd name="connsiteY18" fmla="*/ 79406 h 108296"/>
                <a:gd name="connsiteX19" fmla="*/ 8232 w 69980"/>
                <a:gd name="connsiteY19" fmla="*/ 71331 h 108296"/>
                <a:gd name="connsiteX20" fmla="*/ 316 w 69980"/>
                <a:gd name="connsiteY20" fmla="*/ 79881 h 108296"/>
                <a:gd name="connsiteX21" fmla="*/ 32298 w 69980"/>
                <a:gd name="connsiteY21" fmla="*/ 108380 h 108296"/>
                <a:gd name="connsiteX22" fmla="*/ 70297 w 69980"/>
                <a:gd name="connsiteY22" fmla="*/ 73390 h 108296"/>
                <a:gd name="connsiteX23" fmla="*/ 37048 w 69980"/>
                <a:gd name="connsiteY23" fmla="*/ 39033 h 108296"/>
                <a:gd name="connsiteX24" fmla="*/ 14882 w 69980"/>
                <a:gd name="connsiteY24" fmla="*/ 46791 h 108296"/>
                <a:gd name="connsiteX25" fmla="*/ 14882 w 69980"/>
                <a:gd name="connsiteY25" fmla="*/ 16867 h 10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9980" h="108296">
                  <a:moveTo>
                    <a:pt x="14882" y="16867"/>
                  </a:moveTo>
                  <a:cubicBezTo>
                    <a:pt x="22957" y="18925"/>
                    <a:pt x="27707" y="18925"/>
                    <a:pt x="30240" y="18925"/>
                  </a:cubicBezTo>
                  <a:cubicBezTo>
                    <a:pt x="51139" y="18925"/>
                    <a:pt x="63489" y="4676"/>
                    <a:pt x="63489" y="2301"/>
                  </a:cubicBezTo>
                  <a:cubicBezTo>
                    <a:pt x="63489" y="559"/>
                    <a:pt x="62380" y="84"/>
                    <a:pt x="61589" y="84"/>
                  </a:cubicBezTo>
                  <a:cubicBezTo>
                    <a:pt x="61272" y="84"/>
                    <a:pt x="60955" y="84"/>
                    <a:pt x="60322" y="559"/>
                  </a:cubicBezTo>
                  <a:cubicBezTo>
                    <a:pt x="56522" y="1984"/>
                    <a:pt x="48131" y="5151"/>
                    <a:pt x="36415" y="5151"/>
                  </a:cubicBezTo>
                  <a:cubicBezTo>
                    <a:pt x="31981" y="5151"/>
                    <a:pt x="23590" y="4834"/>
                    <a:pt x="13299" y="876"/>
                  </a:cubicBezTo>
                  <a:cubicBezTo>
                    <a:pt x="11715" y="84"/>
                    <a:pt x="11399" y="84"/>
                    <a:pt x="11240" y="84"/>
                  </a:cubicBezTo>
                  <a:cubicBezTo>
                    <a:pt x="9182" y="84"/>
                    <a:pt x="9182" y="1826"/>
                    <a:pt x="9182" y="4359"/>
                  </a:cubicBezTo>
                  <a:lnTo>
                    <a:pt x="9182" y="51066"/>
                  </a:lnTo>
                  <a:cubicBezTo>
                    <a:pt x="9182" y="53757"/>
                    <a:pt x="9182" y="55657"/>
                    <a:pt x="11715" y="55657"/>
                  </a:cubicBezTo>
                  <a:cubicBezTo>
                    <a:pt x="13140" y="55657"/>
                    <a:pt x="13299" y="55340"/>
                    <a:pt x="14882" y="53440"/>
                  </a:cubicBezTo>
                  <a:cubicBezTo>
                    <a:pt x="21690" y="44732"/>
                    <a:pt x="31348" y="43466"/>
                    <a:pt x="36890" y="43466"/>
                  </a:cubicBezTo>
                  <a:cubicBezTo>
                    <a:pt x="46389" y="43466"/>
                    <a:pt x="50664" y="51066"/>
                    <a:pt x="51456" y="52332"/>
                  </a:cubicBezTo>
                  <a:cubicBezTo>
                    <a:pt x="54306" y="57557"/>
                    <a:pt x="55256" y="63573"/>
                    <a:pt x="55256" y="72756"/>
                  </a:cubicBezTo>
                  <a:cubicBezTo>
                    <a:pt x="55256" y="77506"/>
                    <a:pt x="55256" y="86848"/>
                    <a:pt x="50506" y="93814"/>
                  </a:cubicBezTo>
                  <a:cubicBezTo>
                    <a:pt x="46548" y="99514"/>
                    <a:pt x="39739" y="103314"/>
                    <a:pt x="31981" y="103314"/>
                  </a:cubicBezTo>
                  <a:cubicBezTo>
                    <a:pt x="21690" y="103314"/>
                    <a:pt x="11082" y="97614"/>
                    <a:pt x="7124" y="87164"/>
                  </a:cubicBezTo>
                  <a:cubicBezTo>
                    <a:pt x="13140" y="87639"/>
                    <a:pt x="16149" y="83681"/>
                    <a:pt x="16149" y="79406"/>
                  </a:cubicBezTo>
                  <a:cubicBezTo>
                    <a:pt x="16149" y="72598"/>
                    <a:pt x="10290" y="71331"/>
                    <a:pt x="8232" y="71331"/>
                  </a:cubicBezTo>
                  <a:cubicBezTo>
                    <a:pt x="7916" y="71331"/>
                    <a:pt x="316" y="71331"/>
                    <a:pt x="316" y="79881"/>
                  </a:cubicBezTo>
                  <a:cubicBezTo>
                    <a:pt x="316" y="94131"/>
                    <a:pt x="13299" y="108380"/>
                    <a:pt x="32298" y="108380"/>
                  </a:cubicBezTo>
                  <a:cubicBezTo>
                    <a:pt x="52564" y="108380"/>
                    <a:pt x="70297" y="93339"/>
                    <a:pt x="70297" y="73390"/>
                  </a:cubicBezTo>
                  <a:cubicBezTo>
                    <a:pt x="70297" y="55499"/>
                    <a:pt x="56680" y="39033"/>
                    <a:pt x="37048" y="39033"/>
                  </a:cubicBezTo>
                  <a:cubicBezTo>
                    <a:pt x="30081" y="39033"/>
                    <a:pt x="21848" y="40774"/>
                    <a:pt x="14882" y="46791"/>
                  </a:cubicBezTo>
                  <a:lnTo>
                    <a:pt x="14882" y="16867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40556615-9DD8-0285-3C35-9DD2F9F68E9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8126307" y="6197282"/>
              <a:ext cx="68080" cy="158327"/>
            </a:xfrm>
            <a:custGeom>
              <a:avLst/>
              <a:gdLst>
                <a:gd name="connsiteX0" fmla="*/ 67451 w 68080"/>
                <a:gd name="connsiteY0" fmla="*/ 7050 h 158327"/>
                <a:gd name="connsiteX1" fmla="*/ 68401 w 68080"/>
                <a:gd name="connsiteY1" fmla="*/ 4042 h 158327"/>
                <a:gd name="connsiteX2" fmla="*/ 64601 w 68080"/>
                <a:gd name="connsiteY2" fmla="*/ 84 h 158327"/>
                <a:gd name="connsiteX3" fmla="*/ 60326 w 68080"/>
                <a:gd name="connsiteY3" fmla="*/ 4042 h 158327"/>
                <a:gd name="connsiteX4" fmla="*/ 1270 w 68080"/>
                <a:gd name="connsiteY4" fmla="*/ 151445 h 158327"/>
                <a:gd name="connsiteX5" fmla="*/ 320 w 68080"/>
                <a:gd name="connsiteY5" fmla="*/ 154453 h 158327"/>
                <a:gd name="connsiteX6" fmla="*/ 4120 w 68080"/>
                <a:gd name="connsiteY6" fmla="*/ 158412 h 158327"/>
                <a:gd name="connsiteX7" fmla="*/ 8395 w 68080"/>
                <a:gd name="connsiteY7" fmla="*/ 154453 h 158327"/>
                <a:gd name="connsiteX8" fmla="*/ 67451 w 68080"/>
                <a:gd name="connsiteY8" fmla="*/ 7050 h 15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80" h="158327">
                  <a:moveTo>
                    <a:pt x="67451" y="7050"/>
                  </a:moveTo>
                  <a:cubicBezTo>
                    <a:pt x="68401" y="4992"/>
                    <a:pt x="68401" y="4676"/>
                    <a:pt x="68401" y="4042"/>
                  </a:cubicBezTo>
                  <a:cubicBezTo>
                    <a:pt x="68401" y="1509"/>
                    <a:pt x="66342" y="84"/>
                    <a:pt x="64601" y="84"/>
                  </a:cubicBezTo>
                  <a:cubicBezTo>
                    <a:pt x="61909" y="84"/>
                    <a:pt x="61118" y="1984"/>
                    <a:pt x="60326" y="4042"/>
                  </a:cubicBezTo>
                  <a:lnTo>
                    <a:pt x="1270" y="151445"/>
                  </a:lnTo>
                  <a:cubicBezTo>
                    <a:pt x="320" y="153503"/>
                    <a:pt x="320" y="153820"/>
                    <a:pt x="320" y="154453"/>
                  </a:cubicBezTo>
                  <a:cubicBezTo>
                    <a:pt x="320" y="156987"/>
                    <a:pt x="2378" y="158412"/>
                    <a:pt x="4120" y="158412"/>
                  </a:cubicBezTo>
                  <a:cubicBezTo>
                    <a:pt x="6811" y="158412"/>
                    <a:pt x="7603" y="156512"/>
                    <a:pt x="8395" y="154453"/>
                  </a:cubicBezTo>
                  <a:lnTo>
                    <a:pt x="67451" y="7050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DA23CF94-74A7-D26D-E2CF-25801FEE6E63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8215338" y="6210898"/>
              <a:ext cx="72830" cy="108296"/>
            </a:xfrm>
            <a:custGeom>
              <a:avLst/>
              <a:gdLst>
                <a:gd name="connsiteX0" fmla="*/ 15523 w 72830"/>
                <a:gd name="connsiteY0" fmla="*/ 53440 h 108296"/>
                <a:gd name="connsiteX1" fmla="*/ 22648 w 72830"/>
                <a:gd name="connsiteY1" fmla="*/ 19083 h 108296"/>
                <a:gd name="connsiteX2" fmla="*/ 46714 w 72830"/>
                <a:gd name="connsiteY2" fmla="*/ 4676 h 108296"/>
                <a:gd name="connsiteX3" fmla="*/ 60963 w 72830"/>
                <a:gd name="connsiteY3" fmla="*/ 10217 h 108296"/>
                <a:gd name="connsiteX4" fmla="*/ 53680 w 72830"/>
                <a:gd name="connsiteY4" fmla="*/ 17817 h 108296"/>
                <a:gd name="connsiteX5" fmla="*/ 61122 w 72830"/>
                <a:gd name="connsiteY5" fmla="*/ 25258 h 108296"/>
                <a:gd name="connsiteX6" fmla="*/ 68721 w 72830"/>
                <a:gd name="connsiteY6" fmla="*/ 17500 h 108296"/>
                <a:gd name="connsiteX7" fmla="*/ 46397 w 72830"/>
                <a:gd name="connsiteY7" fmla="*/ 84 h 108296"/>
                <a:gd name="connsiteX8" fmla="*/ 324 w 72830"/>
                <a:gd name="connsiteY8" fmla="*/ 55024 h 108296"/>
                <a:gd name="connsiteX9" fmla="*/ 37056 w 72830"/>
                <a:gd name="connsiteY9" fmla="*/ 108380 h 108296"/>
                <a:gd name="connsiteX10" fmla="*/ 73155 w 72830"/>
                <a:gd name="connsiteY10" fmla="*/ 72915 h 108296"/>
                <a:gd name="connsiteX11" fmla="*/ 38639 w 72830"/>
                <a:gd name="connsiteY11" fmla="*/ 37924 h 108296"/>
                <a:gd name="connsiteX12" fmla="*/ 15523 w 72830"/>
                <a:gd name="connsiteY12" fmla="*/ 53440 h 108296"/>
                <a:gd name="connsiteX13" fmla="*/ 37056 w 72830"/>
                <a:gd name="connsiteY13" fmla="*/ 103314 h 108296"/>
                <a:gd name="connsiteX14" fmla="*/ 19640 w 72830"/>
                <a:gd name="connsiteY14" fmla="*/ 91756 h 108296"/>
                <a:gd name="connsiteX15" fmla="*/ 15998 w 72830"/>
                <a:gd name="connsiteY15" fmla="*/ 69590 h 108296"/>
                <a:gd name="connsiteX16" fmla="*/ 37848 w 72830"/>
                <a:gd name="connsiteY16" fmla="*/ 42358 h 108296"/>
                <a:gd name="connsiteX17" fmla="*/ 53997 w 72830"/>
                <a:gd name="connsiteY17" fmla="*/ 51066 h 108296"/>
                <a:gd name="connsiteX18" fmla="*/ 57955 w 72830"/>
                <a:gd name="connsiteY18" fmla="*/ 72915 h 108296"/>
                <a:gd name="connsiteX19" fmla="*/ 53680 w 72830"/>
                <a:gd name="connsiteY19" fmla="*/ 94764 h 108296"/>
                <a:gd name="connsiteX20" fmla="*/ 37056 w 72830"/>
                <a:gd name="connsiteY20" fmla="*/ 103314 h 10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2830" h="108296">
                  <a:moveTo>
                    <a:pt x="15523" y="53440"/>
                  </a:moveTo>
                  <a:cubicBezTo>
                    <a:pt x="15523" y="40458"/>
                    <a:pt x="16632" y="28741"/>
                    <a:pt x="22648" y="19083"/>
                  </a:cubicBezTo>
                  <a:cubicBezTo>
                    <a:pt x="28031" y="10534"/>
                    <a:pt x="36581" y="4676"/>
                    <a:pt x="46714" y="4676"/>
                  </a:cubicBezTo>
                  <a:cubicBezTo>
                    <a:pt x="51464" y="4676"/>
                    <a:pt x="57797" y="5942"/>
                    <a:pt x="60963" y="10217"/>
                  </a:cubicBezTo>
                  <a:cubicBezTo>
                    <a:pt x="57005" y="10534"/>
                    <a:pt x="53680" y="13225"/>
                    <a:pt x="53680" y="17817"/>
                  </a:cubicBezTo>
                  <a:cubicBezTo>
                    <a:pt x="53680" y="21775"/>
                    <a:pt x="56372" y="25258"/>
                    <a:pt x="61122" y="25258"/>
                  </a:cubicBezTo>
                  <a:cubicBezTo>
                    <a:pt x="65872" y="25258"/>
                    <a:pt x="68721" y="22092"/>
                    <a:pt x="68721" y="17500"/>
                  </a:cubicBezTo>
                  <a:cubicBezTo>
                    <a:pt x="68721" y="8317"/>
                    <a:pt x="62072" y="84"/>
                    <a:pt x="46397" y="84"/>
                  </a:cubicBezTo>
                  <a:cubicBezTo>
                    <a:pt x="23598" y="84"/>
                    <a:pt x="324" y="20983"/>
                    <a:pt x="324" y="55024"/>
                  </a:cubicBezTo>
                  <a:cubicBezTo>
                    <a:pt x="324" y="96031"/>
                    <a:pt x="19640" y="108380"/>
                    <a:pt x="37056" y="108380"/>
                  </a:cubicBezTo>
                  <a:cubicBezTo>
                    <a:pt x="56372" y="108380"/>
                    <a:pt x="73155" y="93656"/>
                    <a:pt x="73155" y="72915"/>
                  </a:cubicBezTo>
                  <a:cubicBezTo>
                    <a:pt x="73155" y="52807"/>
                    <a:pt x="57163" y="37924"/>
                    <a:pt x="38639" y="37924"/>
                  </a:cubicBezTo>
                  <a:cubicBezTo>
                    <a:pt x="25973" y="37924"/>
                    <a:pt x="19007" y="46316"/>
                    <a:pt x="15523" y="53440"/>
                  </a:cubicBezTo>
                  <a:close/>
                  <a:moveTo>
                    <a:pt x="37056" y="103314"/>
                  </a:moveTo>
                  <a:cubicBezTo>
                    <a:pt x="29140" y="103314"/>
                    <a:pt x="22965" y="98722"/>
                    <a:pt x="19640" y="91756"/>
                  </a:cubicBezTo>
                  <a:cubicBezTo>
                    <a:pt x="17265" y="87006"/>
                    <a:pt x="15998" y="79090"/>
                    <a:pt x="15998" y="69590"/>
                  </a:cubicBezTo>
                  <a:cubicBezTo>
                    <a:pt x="15998" y="54232"/>
                    <a:pt x="25181" y="42358"/>
                    <a:pt x="37848" y="42358"/>
                  </a:cubicBezTo>
                  <a:cubicBezTo>
                    <a:pt x="45131" y="42358"/>
                    <a:pt x="50039" y="45207"/>
                    <a:pt x="53997" y="51066"/>
                  </a:cubicBezTo>
                  <a:cubicBezTo>
                    <a:pt x="57797" y="57082"/>
                    <a:pt x="57955" y="63732"/>
                    <a:pt x="57955" y="72915"/>
                  </a:cubicBezTo>
                  <a:cubicBezTo>
                    <a:pt x="57955" y="81939"/>
                    <a:pt x="57955" y="88589"/>
                    <a:pt x="53680" y="94764"/>
                  </a:cubicBezTo>
                  <a:cubicBezTo>
                    <a:pt x="49880" y="100305"/>
                    <a:pt x="44814" y="103314"/>
                    <a:pt x="37056" y="103314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757B51C3-0644-7460-FDD6-B65E884F3B1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8377291" y="6348347"/>
              <a:ext cx="138197" cy="9047"/>
            </a:xfrm>
            <a:custGeom>
              <a:avLst/>
              <a:gdLst>
                <a:gd name="connsiteX0" fmla="*/ 130612 w 138197"/>
                <a:gd name="connsiteY0" fmla="*/ 9135 h 9047"/>
                <a:gd name="connsiteX1" fmla="*/ 138528 w 138197"/>
                <a:gd name="connsiteY1" fmla="*/ 4612 h 9047"/>
                <a:gd name="connsiteX2" fmla="*/ 130612 w 138197"/>
                <a:gd name="connsiteY2" fmla="*/ 88 h 9047"/>
                <a:gd name="connsiteX3" fmla="*/ 8247 w 138197"/>
                <a:gd name="connsiteY3" fmla="*/ 88 h 9047"/>
                <a:gd name="connsiteX4" fmla="*/ 331 w 138197"/>
                <a:gd name="connsiteY4" fmla="*/ 4612 h 9047"/>
                <a:gd name="connsiteX5" fmla="*/ 8247 w 138197"/>
                <a:gd name="connsiteY5" fmla="*/ 9135 h 9047"/>
                <a:gd name="connsiteX6" fmla="*/ 130612 w 138197"/>
                <a:gd name="connsiteY6" fmla="*/ 9135 h 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97" h="9047">
                  <a:moveTo>
                    <a:pt x="130612" y="9135"/>
                  </a:moveTo>
                  <a:cubicBezTo>
                    <a:pt x="134457" y="9135"/>
                    <a:pt x="138528" y="9135"/>
                    <a:pt x="138528" y="4612"/>
                  </a:cubicBezTo>
                  <a:cubicBezTo>
                    <a:pt x="138528" y="88"/>
                    <a:pt x="134457" y="88"/>
                    <a:pt x="130612" y="88"/>
                  </a:cubicBezTo>
                  <a:lnTo>
                    <a:pt x="8247" y="88"/>
                  </a:lnTo>
                  <a:cubicBezTo>
                    <a:pt x="4402" y="88"/>
                    <a:pt x="331" y="88"/>
                    <a:pt x="331" y="4612"/>
                  </a:cubicBezTo>
                  <a:cubicBezTo>
                    <a:pt x="331" y="9135"/>
                    <a:pt x="4402" y="9135"/>
                    <a:pt x="8247" y="9135"/>
                  </a:cubicBezTo>
                  <a:lnTo>
                    <a:pt x="130612" y="9135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D5E5BE67-4428-390C-698F-288DA5AA17C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607091" y="6239780"/>
              <a:ext cx="52474" cy="226182"/>
            </a:xfrm>
            <a:custGeom>
              <a:avLst/>
              <a:gdLst>
                <a:gd name="connsiteX0" fmla="*/ 52815 w 52474"/>
                <a:gd name="connsiteY0" fmla="*/ 224009 h 226182"/>
                <a:gd name="connsiteX1" fmla="*/ 48970 w 52474"/>
                <a:gd name="connsiteY1" fmla="*/ 219033 h 226182"/>
                <a:gd name="connsiteX2" fmla="*/ 13459 w 52474"/>
                <a:gd name="connsiteY2" fmla="*/ 113179 h 226182"/>
                <a:gd name="connsiteX3" fmla="*/ 49874 w 52474"/>
                <a:gd name="connsiteY3" fmla="*/ 6195 h 226182"/>
                <a:gd name="connsiteX4" fmla="*/ 52815 w 52474"/>
                <a:gd name="connsiteY4" fmla="*/ 2350 h 226182"/>
                <a:gd name="connsiteX5" fmla="*/ 50553 w 52474"/>
                <a:gd name="connsiteY5" fmla="*/ 88 h 226182"/>
                <a:gd name="connsiteX6" fmla="*/ 14590 w 52474"/>
                <a:gd name="connsiteY6" fmla="*/ 44194 h 226182"/>
                <a:gd name="connsiteX7" fmla="*/ 341 w 52474"/>
                <a:gd name="connsiteY7" fmla="*/ 113179 h 226182"/>
                <a:gd name="connsiteX8" fmla="*/ 15269 w 52474"/>
                <a:gd name="connsiteY8" fmla="*/ 183748 h 226182"/>
                <a:gd name="connsiteX9" fmla="*/ 50553 w 52474"/>
                <a:gd name="connsiteY9" fmla="*/ 226270 h 226182"/>
                <a:gd name="connsiteX10" fmla="*/ 52815 w 52474"/>
                <a:gd name="connsiteY10" fmla="*/ 224009 h 22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474" h="226182">
                  <a:moveTo>
                    <a:pt x="52815" y="224009"/>
                  </a:moveTo>
                  <a:cubicBezTo>
                    <a:pt x="52815" y="223330"/>
                    <a:pt x="52815" y="222878"/>
                    <a:pt x="48970" y="219033"/>
                  </a:cubicBezTo>
                  <a:cubicBezTo>
                    <a:pt x="20697" y="190534"/>
                    <a:pt x="13459" y="147785"/>
                    <a:pt x="13459" y="113179"/>
                  </a:cubicBezTo>
                  <a:cubicBezTo>
                    <a:pt x="13459" y="73824"/>
                    <a:pt x="22054" y="34468"/>
                    <a:pt x="49874" y="6195"/>
                  </a:cubicBezTo>
                  <a:cubicBezTo>
                    <a:pt x="52815" y="3481"/>
                    <a:pt x="52815" y="3029"/>
                    <a:pt x="52815" y="2350"/>
                  </a:cubicBezTo>
                  <a:cubicBezTo>
                    <a:pt x="52815" y="767"/>
                    <a:pt x="51910" y="88"/>
                    <a:pt x="50553" y="88"/>
                  </a:cubicBezTo>
                  <a:cubicBezTo>
                    <a:pt x="48291" y="88"/>
                    <a:pt x="27935" y="15469"/>
                    <a:pt x="14590" y="44194"/>
                  </a:cubicBezTo>
                  <a:cubicBezTo>
                    <a:pt x="3055" y="69074"/>
                    <a:pt x="341" y="94180"/>
                    <a:pt x="341" y="113179"/>
                  </a:cubicBezTo>
                  <a:cubicBezTo>
                    <a:pt x="341" y="130822"/>
                    <a:pt x="2829" y="158190"/>
                    <a:pt x="15269" y="183748"/>
                  </a:cubicBezTo>
                  <a:cubicBezTo>
                    <a:pt x="28840" y="211569"/>
                    <a:pt x="48291" y="226270"/>
                    <a:pt x="50553" y="226270"/>
                  </a:cubicBezTo>
                  <a:cubicBezTo>
                    <a:pt x="51910" y="226270"/>
                    <a:pt x="52815" y="225592"/>
                    <a:pt x="52815" y="224009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7D8B6BFD-DD1D-677B-8BC0-B2CF9A808A22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681480" y="6254934"/>
              <a:ext cx="190445" cy="154482"/>
            </a:xfrm>
            <a:custGeom>
              <a:avLst/>
              <a:gdLst>
                <a:gd name="connsiteX0" fmla="*/ 162517 w 190445"/>
                <a:gd name="connsiteY0" fmla="*/ 23837 h 154482"/>
                <a:gd name="connsiteX1" fmla="*/ 186945 w 190445"/>
                <a:gd name="connsiteY1" fmla="*/ 7100 h 154482"/>
                <a:gd name="connsiteX2" fmla="*/ 190790 w 190445"/>
                <a:gd name="connsiteY2" fmla="*/ 2576 h 154482"/>
                <a:gd name="connsiteX3" fmla="*/ 187850 w 190445"/>
                <a:gd name="connsiteY3" fmla="*/ 88 h 154482"/>
                <a:gd name="connsiteX4" fmla="*/ 165005 w 190445"/>
                <a:gd name="connsiteY4" fmla="*/ 767 h 154482"/>
                <a:gd name="connsiteX5" fmla="*/ 141935 w 190445"/>
                <a:gd name="connsiteY5" fmla="*/ 88 h 154482"/>
                <a:gd name="connsiteX6" fmla="*/ 137863 w 190445"/>
                <a:gd name="connsiteY6" fmla="*/ 4612 h 154482"/>
                <a:gd name="connsiteX7" fmla="*/ 141935 w 190445"/>
                <a:gd name="connsiteY7" fmla="*/ 7100 h 154482"/>
                <a:gd name="connsiteX8" fmla="*/ 157315 w 190445"/>
                <a:gd name="connsiteY8" fmla="*/ 17052 h 154482"/>
                <a:gd name="connsiteX9" fmla="*/ 156636 w 190445"/>
                <a:gd name="connsiteY9" fmla="*/ 21802 h 154482"/>
                <a:gd name="connsiteX10" fmla="*/ 131304 w 190445"/>
                <a:gd name="connsiteY10" fmla="*/ 122453 h 154482"/>
                <a:gd name="connsiteX11" fmla="*/ 81318 w 190445"/>
                <a:gd name="connsiteY11" fmla="*/ 4386 h 154482"/>
                <a:gd name="connsiteX12" fmla="*/ 74080 w 190445"/>
                <a:gd name="connsiteY12" fmla="*/ 88 h 154482"/>
                <a:gd name="connsiteX13" fmla="*/ 43771 w 190445"/>
                <a:gd name="connsiteY13" fmla="*/ 88 h 154482"/>
                <a:gd name="connsiteX14" fmla="*/ 37212 w 190445"/>
                <a:gd name="connsiteY14" fmla="*/ 4612 h 154482"/>
                <a:gd name="connsiteX15" fmla="*/ 43545 w 190445"/>
                <a:gd name="connsiteY15" fmla="*/ 7100 h 154482"/>
                <a:gd name="connsiteX16" fmla="*/ 58926 w 190445"/>
                <a:gd name="connsiteY16" fmla="*/ 9135 h 154482"/>
                <a:gd name="connsiteX17" fmla="*/ 28617 w 190445"/>
                <a:gd name="connsiteY17" fmla="*/ 130595 h 154482"/>
                <a:gd name="connsiteX18" fmla="*/ 4190 w 190445"/>
                <a:gd name="connsiteY18" fmla="*/ 147559 h 154482"/>
                <a:gd name="connsiteX19" fmla="*/ 344 w 190445"/>
                <a:gd name="connsiteY19" fmla="*/ 152083 h 154482"/>
                <a:gd name="connsiteX20" fmla="*/ 3285 w 190445"/>
                <a:gd name="connsiteY20" fmla="*/ 154571 h 154482"/>
                <a:gd name="connsiteX21" fmla="*/ 25903 w 190445"/>
                <a:gd name="connsiteY21" fmla="*/ 153892 h 154482"/>
                <a:gd name="connsiteX22" fmla="*/ 49200 w 190445"/>
                <a:gd name="connsiteY22" fmla="*/ 154571 h 154482"/>
                <a:gd name="connsiteX23" fmla="*/ 53271 w 190445"/>
                <a:gd name="connsiteY23" fmla="*/ 150047 h 154482"/>
                <a:gd name="connsiteX24" fmla="*/ 48747 w 190445"/>
                <a:gd name="connsiteY24" fmla="*/ 147559 h 154482"/>
                <a:gd name="connsiteX25" fmla="*/ 33819 w 190445"/>
                <a:gd name="connsiteY25" fmla="*/ 137607 h 154482"/>
                <a:gd name="connsiteX26" fmla="*/ 34724 w 190445"/>
                <a:gd name="connsiteY26" fmla="*/ 132405 h 154482"/>
                <a:gd name="connsiteX27" fmla="*/ 64580 w 190445"/>
                <a:gd name="connsiteY27" fmla="*/ 12981 h 154482"/>
                <a:gd name="connsiteX28" fmla="*/ 66616 w 190445"/>
                <a:gd name="connsiteY28" fmla="*/ 17052 h 154482"/>
                <a:gd name="connsiteX29" fmla="*/ 122935 w 190445"/>
                <a:gd name="connsiteY29" fmla="*/ 150273 h 154482"/>
                <a:gd name="connsiteX30" fmla="*/ 127233 w 190445"/>
                <a:gd name="connsiteY30" fmla="*/ 154571 h 154482"/>
                <a:gd name="connsiteX31" fmla="*/ 130852 w 190445"/>
                <a:gd name="connsiteY31" fmla="*/ 149821 h 154482"/>
                <a:gd name="connsiteX32" fmla="*/ 162517 w 190445"/>
                <a:gd name="connsiteY32" fmla="*/ 23837 h 15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0445" h="154482">
                  <a:moveTo>
                    <a:pt x="162517" y="23837"/>
                  </a:moveTo>
                  <a:cubicBezTo>
                    <a:pt x="164779" y="14790"/>
                    <a:pt x="168850" y="7778"/>
                    <a:pt x="186945" y="7100"/>
                  </a:cubicBezTo>
                  <a:cubicBezTo>
                    <a:pt x="188076" y="7100"/>
                    <a:pt x="190790" y="6874"/>
                    <a:pt x="190790" y="2576"/>
                  </a:cubicBezTo>
                  <a:cubicBezTo>
                    <a:pt x="190790" y="2350"/>
                    <a:pt x="190790" y="88"/>
                    <a:pt x="187850" y="88"/>
                  </a:cubicBezTo>
                  <a:cubicBezTo>
                    <a:pt x="180386" y="88"/>
                    <a:pt x="172469" y="767"/>
                    <a:pt x="165005" y="767"/>
                  </a:cubicBezTo>
                  <a:cubicBezTo>
                    <a:pt x="157315" y="767"/>
                    <a:pt x="149399" y="88"/>
                    <a:pt x="141935" y="88"/>
                  </a:cubicBezTo>
                  <a:cubicBezTo>
                    <a:pt x="140577" y="88"/>
                    <a:pt x="137863" y="88"/>
                    <a:pt x="137863" y="4612"/>
                  </a:cubicBezTo>
                  <a:cubicBezTo>
                    <a:pt x="137863" y="7100"/>
                    <a:pt x="140125" y="7100"/>
                    <a:pt x="141935" y="7100"/>
                  </a:cubicBezTo>
                  <a:cubicBezTo>
                    <a:pt x="154827" y="7326"/>
                    <a:pt x="157315" y="12076"/>
                    <a:pt x="157315" y="17052"/>
                  </a:cubicBezTo>
                  <a:cubicBezTo>
                    <a:pt x="157315" y="17730"/>
                    <a:pt x="156863" y="21123"/>
                    <a:pt x="156636" y="21802"/>
                  </a:cubicBezTo>
                  <a:lnTo>
                    <a:pt x="131304" y="122453"/>
                  </a:lnTo>
                  <a:lnTo>
                    <a:pt x="81318" y="4386"/>
                  </a:lnTo>
                  <a:cubicBezTo>
                    <a:pt x="79508" y="314"/>
                    <a:pt x="79282" y="88"/>
                    <a:pt x="74080" y="88"/>
                  </a:cubicBezTo>
                  <a:lnTo>
                    <a:pt x="43771" y="88"/>
                  </a:lnTo>
                  <a:cubicBezTo>
                    <a:pt x="39248" y="88"/>
                    <a:pt x="37212" y="88"/>
                    <a:pt x="37212" y="4612"/>
                  </a:cubicBezTo>
                  <a:cubicBezTo>
                    <a:pt x="37212" y="7100"/>
                    <a:pt x="39248" y="7100"/>
                    <a:pt x="43545" y="7100"/>
                  </a:cubicBezTo>
                  <a:cubicBezTo>
                    <a:pt x="44676" y="7100"/>
                    <a:pt x="58926" y="7100"/>
                    <a:pt x="58926" y="9135"/>
                  </a:cubicBezTo>
                  <a:lnTo>
                    <a:pt x="28617" y="130595"/>
                  </a:lnTo>
                  <a:cubicBezTo>
                    <a:pt x="26355" y="139643"/>
                    <a:pt x="22510" y="146880"/>
                    <a:pt x="4190" y="147559"/>
                  </a:cubicBezTo>
                  <a:cubicBezTo>
                    <a:pt x="2832" y="147559"/>
                    <a:pt x="344" y="147785"/>
                    <a:pt x="344" y="152083"/>
                  </a:cubicBezTo>
                  <a:cubicBezTo>
                    <a:pt x="344" y="153666"/>
                    <a:pt x="1475" y="154571"/>
                    <a:pt x="3285" y="154571"/>
                  </a:cubicBezTo>
                  <a:cubicBezTo>
                    <a:pt x="10523" y="154571"/>
                    <a:pt x="18439" y="153892"/>
                    <a:pt x="25903" y="153892"/>
                  </a:cubicBezTo>
                  <a:cubicBezTo>
                    <a:pt x="33593" y="153892"/>
                    <a:pt x="41736" y="154571"/>
                    <a:pt x="49200" y="154571"/>
                  </a:cubicBezTo>
                  <a:cubicBezTo>
                    <a:pt x="50331" y="154571"/>
                    <a:pt x="53271" y="154571"/>
                    <a:pt x="53271" y="150047"/>
                  </a:cubicBezTo>
                  <a:cubicBezTo>
                    <a:pt x="53271" y="147785"/>
                    <a:pt x="51235" y="147559"/>
                    <a:pt x="48747" y="147559"/>
                  </a:cubicBezTo>
                  <a:cubicBezTo>
                    <a:pt x="35629" y="147107"/>
                    <a:pt x="33819" y="142131"/>
                    <a:pt x="33819" y="137607"/>
                  </a:cubicBezTo>
                  <a:cubicBezTo>
                    <a:pt x="33819" y="136024"/>
                    <a:pt x="34046" y="134893"/>
                    <a:pt x="34724" y="132405"/>
                  </a:cubicBezTo>
                  <a:lnTo>
                    <a:pt x="64580" y="12981"/>
                  </a:lnTo>
                  <a:cubicBezTo>
                    <a:pt x="65485" y="14338"/>
                    <a:pt x="65485" y="14790"/>
                    <a:pt x="66616" y="17052"/>
                  </a:cubicBezTo>
                  <a:lnTo>
                    <a:pt x="122935" y="150273"/>
                  </a:lnTo>
                  <a:cubicBezTo>
                    <a:pt x="124519" y="154118"/>
                    <a:pt x="125197" y="154571"/>
                    <a:pt x="127233" y="154571"/>
                  </a:cubicBezTo>
                  <a:cubicBezTo>
                    <a:pt x="129721" y="154571"/>
                    <a:pt x="129721" y="153892"/>
                    <a:pt x="130852" y="149821"/>
                  </a:cubicBezTo>
                  <a:lnTo>
                    <a:pt x="162517" y="23837"/>
                  </a:lnTo>
                  <a:close/>
                </a:path>
              </a:pathLst>
            </a:custGeom>
            <a:solidFill>
              <a:srgbClr val="1A8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25ADF12-0A0C-9B07-CDDC-2F1C3A1C65F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948085" y="6348347"/>
              <a:ext cx="138197" cy="9047"/>
            </a:xfrm>
            <a:custGeom>
              <a:avLst/>
              <a:gdLst>
                <a:gd name="connsiteX0" fmla="*/ 130637 w 138197"/>
                <a:gd name="connsiteY0" fmla="*/ 9135 h 9047"/>
                <a:gd name="connsiteX1" fmla="*/ 138553 w 138197"/>
                <a:gd name="connsiteY1" fmla="*/ 4612 h 9047"/>
                <a:gd name="connsiteX2" fmla="*/ 130637 w 138197"/>
                <a:gd name="connsiteY2" fmla="*/ 88 h 9047"/>
                <a:gd name="connsiteX3" fmla="*/ 8272 w 138197"/>
                <a:gd name="connsiteY3" fmla="*/ 88 h 9047"/>
                <a:gd name="connsiteX4" fmla="*/ 356 w 138197"/>
                <a:gd name="connsiteY4" fmla="*/ 4612 h 9047"/>
                <a:gd name="connsiteX5" fmla="*/ 8272 w 138197"/>
                <a:gd name="connsiteY5" fmla="*/ 9135 h 9047"/>
                <a:gd name="connsiteX6" fmla="*/ 130637 w 138197"/>
                <a:gd name="connsiteY6" fmla="*/ 9135 h 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97" h="9047">
                  <a:moveTo>
                    <a:pt x="130637" y="9135"/>
                  </a:moveTo>
                  <a:cubicBezTo>
                    <a:pt x="134482" y="9135"/>
                    <a:pt x="138553" y="9135"/>
                    <a:pt x="138553" y="4612"/>
                  </a:cubicBezTo>
                  <a:cubicBezTo>
                    <a:pt x="138553" y="88"/>
                    <a:pt x="134482" y="88"/>
                    <a:pt x="130637" y="88"/>
                  </a:cubicBezTo>
                  <a:lnTo>
                    <a:pt x="8272" y="88"/>
                  </a:lnTo>
                  <a:cubicBezTo>
                    <a:pt x="4427" y="88"/>
                    <a:pt x="356" y="88"/>
                    <a:pt x="356" y="4612"/>
                  </a:cubicBezTo>
                  <a:cubicBezTo>
                    <a:pt x="356" y="9135"/>
                    <a:pt x="4427" y="9135"/>
                    <a:pt x="8272" y="9135"/>
                  </a:cubicBezTo>
                  <a:lnTo>
                    <a:pt x="130637" y="9135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AF2E636D-3776-993B-DDA1-AD20C7898C5E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9175623" y="6258779"/>
              <a:ext cx="74640" cy="150637"/>
            </a:xfrm>
            <a:custGeom>
              <a:avLst/>
              <a:gdLst>
                <a:gd name="connsiteX0" fmla="*/ 46733 w 74640"/>
                <a:gd name="connsiteY0" fmla="*/ 5969 h 150637"/>
                <a:gd name="connsiteX1" fmla="*/ 41531 w 74640"/>
                <a:gd name="connsiteY1" fmla="*/ 88 h 150637"/>
                <a:gd name="connsiteX2" fmla="*/ 366 w 74640"/>
                <a:gd name="connsiteY2" fmla="*/ 14564 h 150637"/>
                <a:gd name="connsiteX3" fmla="*/ 366 w 74640"/>
                <a:gd name="connsiteY3" fmla="*/ 21575 h 150637"/>
                <a:gd name="connsiteX4" fmla="*/ 29996 w 74640"/>
                <a:gd name="connsiteY4" fmla="*/ 15695 h 150637"/>
                <a:gd name="connsiteX5" fmla="*/ 29996 w 74640"/>
                <a:gd name="connsiteY5" fmla="*/ 132857 h 150637"/>
                <a:gd name="connsiteX6" fmla="*/ 8961 w 74640"/>
                <a:gd name="connsiteY6" fmla="*/ 143714 h 150637"/>
                <a:gd name="connsiteX7" fmla="*/ 1723 w 74640"/>
                <a:gd name="connsiteY7" fmla="*/ 143714 h 150637"/>
                <a:gd name="connsiteX8" fmla="*/ 1723 w 74640"/>
                <a:gd name="connsiteY8" fmla="*/ 150726 h 150637"/>
                <a:gd name="connsiteX9" fmla="*/ 38364 w 74640"/>
                <a:gd name="connsiteY9" fmla="*/ 150047 h 150637"/>
                <a:gd name="connsiteX10" fmla="*/ 75006 w 74640"/>
                <a:gd name="connsiteY10" fmla="*/ 150726 h 150637"/>
                <a:gd name="connsiteX11" fmla="*/ 75006 w 74640"/>
                <a:gd name="connsiteY11" fmla="*/ 143714 h 150637"/>
                <a:gd name="connsiteX12" fmla="*/ 67768 w 74640"/>
                <a:gd name="connsiteY12" fmla="*/ 143714 h 150637"/>
                <a:gd name="connsiteX13" fmla="*/ 46733 w 74640"/>
                <a:gd name="connsiteY13" fmla="*/ 132857 h 150637"/>
                <a:gd name="connsiteX14" fmla="*/ 46733 w 74640"/>
                <a:gd name="connsiteY14" fmla="*/ 5969 h 15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640" h="150637">
                  <a:moveTo>
                    <a:pt x="46733" y="5969"/>
                  </a:moveTo>
                  <a:cubicBezTo>
                    <a:pt x="46733" y="541"/>
                    <a:pt x="46733" y="88"/>
                    <a:pt x="41531" y="88"/>
                  </a:cubicBezTo>
                  <a:cubicBezTo>
                    <a:pt x="27508" y="14564"/>
                    <a:pt x="7603" y="14564"/>
                    <a:pt x="366" y="14564"/>
                  </a:cubicBezTo>
                  <a:lnTo>
                    <a:pt x="366" y="21575"/>
                  </a:lnTo>
                  <a:cubicBezTo>
                    <a:pt x="4889" y="21575"/>
                    <a:pt x="18234" y="21575"/>
                    <a:pt x="29996" y="15695"/>
                  </a:cubicBezTo>
                  <a:lnTo>
                    <a:pt x="29996" y="132857"/>
                  </a:lnTo>
                  <a:cubicBezTo>
                    <a:pt x="29996" y="141000"/>
                    <a:pt x="29317" y="143714"/>
                    <a:pt x="8961" y="143714"/>
                  </a:cubicBezTo>
                  <a:lnTo>
                    <a:pt x="1723" y="143714"/>
                  </a:lnTo>
                  <a:lnTo>
                    <a:pt x="1723" y="150726"/>
                  </a:lnTo>
                  <a:cubicBezTo>
                    <a:pt x="9639" y="150047"/>
                    <a:pt x="29317" y="150047"/>
                    <a:pt x="38364" y="150047"/>
                  </a:cubicBezTo>
                  <a:cubicBezTo>
                    <a:pt x="47412" y="150047"/>
                    <a:pt x="67089" y="150047"/>
                    <a:pt x="75006" y="150726"/>
                  </a:cubicBezTo>
                  <a:lnTo>
                    <a:pt x="75006" y="143714"/>
                  </a:lnTo>
                  <a:lnTo>
                    <a:pt x="67768" y="143714"/>
                  </a:lnTo>
                  <a:cubicBezTo>
                    <a:pt x="47412" y="143714"/>
                    <a:pt x="46733" y="141226"/>
                    <a:pt x="46733" y="132857"/>
                  </a:cubicBezTo>
                  <a:lnTo>
                    <a:pt x="46733" y="5969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4E72584-28DB-2BEF-502A-3C2D3F31E86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9281477" y="6239780"/>
              <a:ext cx="52474" cy="226182"/>
            </a:xfrm>
            <a:custGeom>
              <a:avLst/>
              <a:gdLst>
                <a:gd name="connsiteX0" fmla="*/ 52845 w 52474"/>
                <a:gd name="connsiteY0" fmla="*/ 113179 h 226182"/>
                <a:gd name="connsiteX1" fmla="*/ 37917 w 52474"/>
                <a:gd name="connsiteY1" fmla="*/ 42610 h 226182"/>
                <a:gd name="connsiteX2" fmla="*/ 2632 w 52474"/>
                <a:gd name="connsiteY2" fmla="*/ 88 h 226182"/>
                <a:gd name="connsiteX3" fmla="*/ 371 w 52474"/>
                <a:gd name="connsiteY3" fmla="*/ 2350 h 226182"/>
                <a:gd name="connsiteX4" fmla="*/ 4668 w 52474"/>
                <a:gd name="connsiteY4" fmla="*/ 7552 h 226182"/>
                <a:gd name="connsiteX5" fmla="*/ 39726 w 52474"/>
                <a:gd name="connsiteY5" fmla="*/ 113179 h 226182"/>
                <a:gd name="connsiteX6" fmla="*/ 3311 w 52474"/>
                <a:gd name="connsiteY6" fmla="*/ 220163 h 226182"/>
                <a:gd name="connsiteX7" fmla="*/ 371 w 52474"/>
                <a:gd name="connsiteY7" fmla="*/ 224009 h 226182"/>
                <a:gd name="connsiteX8" fmla="*/ 2632 w 52474"/>
                <a:gd name="connsiteY8" fmla="*/ 226270 h 226182"/>
                <a:gd name="connsiteX9" fmla="*/ 38595 w 52474"/>
                <a:gd name="connsiteY9" fmla="*/ 182165 h 226182"/>
                <a:gd name="connsiteX10" fmla="*/ 52845 w 52474"/>
                <a:gd name="connsiteY10" fmla="*/ 113179 h 22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474" h="226182">
                  <a:moveTo>
                    <a:pt x="52845" y="113179"/>
                  </a:moveTo>
                  <a:cubicBezTo>
                    <a:pt x="52845" y="95537"/>
                    <a:pt x="50357" y="68169"/>
                    <a:pt x="37917" y="42610"/>
                  </a:cubicBezTo>
                  <a:cubicBezTo>
                    <a:pt x="24346" y="14790"/>
                    <a:pt x="4894" y="88"/>
                    <a:pt x="2632" y="88"/>
                  </a:cubicBezTo>
                  <a:cubicBezTo>
                    <a:pt x="1275" y="88"/>
                    <a:pt x="371" y="993"/>
                    <a:pt x="371" y="2350"/>
                  </a:cubicBezTo>
                  <a:cubicBezTo>
                    <a:pt x="371" y="3029"/>
                    <a:pt x="371" y="3481"/>
                    <a:pt x="4668" y="7552"/>
                  </a:cubicBezTo>
                  <a:cubicBezTo>
                    <a:pt x="26834" y="29944"/>
                    <a:pt x="39726" y="65907"/>
                    <a:pt x="39726" y="113179"/>
                  </a:cubicBezTo>
                  <a:cubicBezTo>
                    <a:pt x="39726" y="151856"/>
                    <a:pt x="31358" y="191665"/>
                    <a:pt x="3311" y="220163"/>
                  </a:cubicBezTo>
                  <a:cubicBezTo>
                    <a:pt x="371" y="222878"/>
                    <a:pt x="371" y="223330"/>
                    <a:pt x="371" y="224009"/>
                  </a:cubicBezTo>
                  <a:cubicBezTo>
                    <a:pt x="371" y="225366"/>
                    <a:pt x="1275" y="226270"/>
                    <a:pt x="2632" y="226270"/>
                  </a:cubicBezTo>
                  <a:cubicBezTo>
                    <a:pt x="4894" y="226270"/>
                    <a:pt x="25251" y="210890"/>
                    <a:pt x="38595" y="182165"/>
                  </a:cubicBezTo>
                  <a:cubicBezTo>
                    <a:pt x="50131" y="157285"/>
                    <a:pt x="52845" y="132179"/>
                    <a:pt x="52845" y="113179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01AAD2FE-8325-A859-CC19-07825013DF2D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9366520" y="6210898"/>
              <a:ext cx="69980" cy="108296"/>
            </a:xfrm>
            <a:custGeom>
              <a:avLst/>
              <a:gdLst>
                <a:gd name="connsiteX0" fmla="*/ 14941 w 69980"/>
                <a:gd name="connsiteY0" fmla="*/ 16867 h 108296"/>
                <a:gd name="connsiteX1" fmla="*/ 30298 w 69980"/>
                <a:gd name="connsiteY1" fmla="*/ 18925 h 108296"/>
                <a:gd name="connsiteX2" fmla="*/ 63547 w 69980"/>
                <a:gd name="connsiteY2" fmla="*/ 2301 h 108296"/>
                <a:gd name="connsiteX3" fmla="*/ 61647 w 69980"/>
                <a:gd name="connsiteY3" fmla="*/ 84 h 108296"/>
                <a:gd name="connsiteX4" fmla="*/ 60381 w 69980"/>
                <a:gd name="connsiteY4" fmla="*/ 559 h 108296"/>
                <a:gd name="connsiteX5" fmla="*/ 36473 w 69980"/>
                <a:gd name="connsiteY5" fmla="*/ 5151 h 108296"/>
                <a:gd name="connsiteX6" fmla="*/ 13357 w 69980"/>
                <a:gd name="connsiteY6" fmla="*/ 876 h 108296"/>
                <a:gd name="connsiteX7" fmla="*/ 11299 w 69980"/>
                <a:gd name="connsiteY7" fmla="*/ 84 h 108296"/>
                <a:gd name="connsiteX8" fmla="*/ 9241 w 69980"/>
                <a:gd name="connsiteY8" fmla="*/ 4359 h 108296"/>
                <a:gd name="connsiteX9" fmla="*/ 9241 w 69980"/>
                <a:gd name="connsiteY9" fmla="*/ 51066 h 108296"/>
                <a:gd name="connsiteX10" fmla="*/ 11774 w 69980"/>
                <a:gd name="connsiteY10" fmla="*/ 55657 h 108296"/>
                <a:gd name="connsiteX11" fmla="*/ 14941 w 69980"/>
                <a:gd name="connsiteY11" fmla="*/ 53440 h 108296"/>
                <a:gd name="connsiteX12" fmla="*/ 36948 w 69980"/>
                <a:gd name="connsiteY12" fmla="*/ 43466 h 108296"/>
                <a:gd name="connsiteX13" fmla="*/ 51514 w 69980"/>
                <a:gd name="connsiteY13" fmla="*/ 52332 h 108296"/>
                <a:gd name="connsiteX14" fmla="*/ 55314 w 69980"/>
                <a:gd name="connsiteY14" fmla="*/ 72756 h 108296"/>
                <a:gd name="connsiteX15" fmla="*/ 50564 w 69980"/>
                <a:gd name="connsiteY15" fmla="*/ 93814 h 108296"/>
                <a:gd name="connsiteX16" fmla="*/ 32040 w 69980"/>
                <a:gd name="connsiteY16" fmla="*/ 103314 h 108296"/>
                <a:gd name="connsiteX17" fmla="*/ 7183 w 69980"/>
                <a:gd name="connsiteY17" fmla="*/ 87164 h 108296"/>
                <a:gd name="connsiteX18" fmla="*/ 16207 w 69980"/>
                <a:gd name="connsiteY18" fmla="*/ 79406 h 108296"/>
                <a:gd name="connsiteX19" fmla="*/ 8291 w 69980"/>
                <a:gd name="connsiteY19" fmla="*/ 71331 h 108296"/>
                <a:gd name="connsiteX20" fmla="*/ 375 w 69980"/>
                <a:gd name="connsiteY20" fmla="*/ 79881 h 108296"/>
                <a:gd name="connsiteX21" fmla="*/ 32357 w 69980"/>
                <a:gd name="connsiteY21" fmla="*/ 108380 h 108296"/>
                <a:gd name="connsiteX22" fmla="*/ 70355 w 69980"/>
                <a:gd name="connsiteY22" fmla="*/ 73390 h 108296"/>
                <a:gd name="connsiteX23" fmla="*/ 37107 w 69980"/>
                <a:gd name="connsiteY23" fmla="*/ 39033 h 108296"/>
                <a:gd name="connsiteX24" fmla="*/ 14941 w 69980"/>
                <a:gd name="connsiteY24" fmla="*/ 46791 h 108296"/>
                <a:gd name="connsiteX25" fmla="*/ 14941 w 69980"/>
                <a:gd name="connsiteY25" fmla="*/ 16867 h 10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9980" h="108296">
                  <a:moveTo>
                    <a:pt x="14941" y="16867"/>
                  </a:moveTo>
                  <a:cubicBezTo>
                    <a:pt x="23015" y="18925"/>
                    <a:pt x="27765" y="18925"/>
                    <a:pt x="30298" y="18925"/>
                  </a:cubicBezTo>
                  <a:cubicBezTo>
                    <a:pt x="51198" y="18925"/>
                    <a:pt x="63547" y="4676"/>
                    <a:pt x="63547" y="2301"/>
                  </a:cubicBezTo>
                  <a:cubicBezTo>
                    <a:pt x="63547" y="559"/>
                    <a:pt x="62439" y="84"/>
                    <a:pt x="61647" y="84"/>
                  </a:cubicBezTo>
                  <a:cubicBezTo>
                    <a:pt x="61331" y="84"/>
                    <a:pt x="61014" y="84"/>
                    <a:pt x="60381" y="559"/>
                  </a:cubicBezTo>
                  <a:cubicBezTo>
                    <a:pt x="56581" y="1984"/>
                    <a:pt x="48189" y="5151"/>
                    <a:pt x="36473" y="5151"/>
                  </a:cubicBezTo>
                  <a:cubicBezTo>
                    <a:pt x="32040" y="5151"/>
                    <a:pt x="23649" y="4834"/>
                    <a:pt x="13357" y="876"/>
                  </a:cubicBezTo>
                  <a:cubicBezTo>
                    <a:pt x="11774" y="84"/>
                    <a:pt x="11457" y="84"/>
                    <a:pt x="11299" y="84"/>
                  </a:cubicBezTo>
                  <a:cubicBezTo>
                    <a:pt x="9241" y="84"/>
                    <a:pt x="9241" y="1826"/>
                    <a:pt x="9241" y="4359"/>
                  </a:cubicBezTo>
                  <a:lnTo>
                    <a:pt x="9241" y="51066"/>
                  </a:lnTo>
                  <a:cubicBezTo>
                    <a:pt x="9241" y="53757"/>
                    <a:pt x="9241" y="55657"/>
                    <a:pt x="11774" y="55657"/>
                  </a:cubicBezTo>
                  <a:cubicBezTo>
                    <a:pt x="13199" y="55657"/>
                    <a:pt x="13357" y="55340"/>
                    <a:pt x="14941" y="53440"/>
                  </a:cubicBezTo>
                  <a:cubicBezTo>
                    <a:pt x="21749" y="44732"/>
                    <a:pt x="31407" y="43466"/>
                    <a:pt x="36948" y="43466"/>
                  </a:cubicBezTo>
                  <a:cubicBezTo>
                    <a:pt x="46448" y="43466"/>
                    <a:pt x="50723" y="51066"/>
                    <a:pt x="51514" y="52332"/>
                  </a:cubicBezTo>
                  <a:cubicBezTo>
                    <a:pt x="54364" y="57557"/>
                    <a:pt x="55314" y="63573"/>
                    <a:pt x="55314" y="72756"/>
                  </a:cubicBezTo>
                  <a:cubicBezTo>
                    <a:pt x="55314" y="77506"/>
                    <a:pt x="55314" y="86848"/>
                    <a:pt x="50564" y="93814"/>
                  </a:cubicBezTo>
                  <a:cubicBezTo>
                    <a:pt x="46606" y="99514"/>
                    <a:pt x="39798" y="103314"/>
                    <a:pt x="32040" y="103314"/>
                  </a:cubicBezTo>
                  <a:cubicBezTo>
                    <a:pt x="21749" y="103314"/>
                    <a:pt x="11141" y="97614"/>
                    <a:pt x="7183" y="87164"/>
                  </a:cubicBezTo>
                  <a:cubicBezTo>
                    <a:pt x="13199" y="87639"/>
                    <a:pt x="16207" y="83681"/>
                    <a:pt x="16207" y="79406"/>
                  </a:cubicBezTo>
                  <a:cubicBezTo>
                    <a:pt x="16207" y="72598"/>
                    <a:pt x="10349" y="71331"/>
                    <a:pt x="8291" y="71331"/>
                  </a:cubicBezTo>
                  <a:cubicBezTo>
                    <a:pt x="7974" y="71331"/>
                    <a:pt x="375" y="71331"/>
                    <a:pt x="375" y="79881"/>
                  </a:cubicBezTo>
                  <a:cubicBezTo>
                    <a:pt x="375" y="94131"/>
                    <a:pt x="13357" y="108380"/>
                    <a:pt x="32357" y="108380"/>
                  </a:cubicBezTo>
                  <a:cubicBezTo>
                    <a:pt x="52623" y="108380"/>
                    <a:pt x="70355" y="93339"/>
                    <a:pt x="70355" y="73390"/>
                  </a:cubicBezTo>
                  <a:cubicBezTo>
                    <a:pt x="70355" y="55499"/>
                    <a:pt x="56739" y="39033"/>
                    <a:pt x="37107" y="39033"/>
                  </a:cubicBezTo>
                  <a:cubicBezTo>
                    <a:pt x="30140" y="39033"/>
                    <a:pt x="21907" y="40774"/>
                    <a:pt x="14941" y="46791"/>
                  </a:cubicBezTo>
                  <a:lnTo>
                    <a:pt x="14941" y="16867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6668795D-FEB2-BD79-455F-C1D7F943D0B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9458895" y="6197282"/>
              <a:ext cx="68080" cy="158327"/>
            </a:xfrm>
            <a:custGeom>
              <a:avLst/>
              <a:gdLst>
                <a:gd name="connsiteX0" fmla="*/ 67509 w 68080"/>
                <a:gd name="connsiteY0" fmla="*/ 7050 h 158327"/>
                <a:gd name="connsiteX1" fmla="*/ 68459 w 68080"/>
                <a:gd name="connsiteY1" fmla="*/ 4042 h 158327"/>
                <a:gd name="connsiteX2" fmla="*/ 64660 w 68080"/>
                <a:gd name="connsiteY2" fmla="*/ 84 h 158327"/>
                <a:gd name="connsiteX3" fmla="*/ 60385 w 68080"/>
                <a:gd name="connsiteY3" fmla="*/ 4042 h 158327"/>
                <a:gd name="connsiteX4" fmla="*/ 1328 w 68080"/>
                <a:gd name="connsiteY4" fmla="*/ 151445 h 158327"/>
                <a:gd name="connsiteX5" fmla="*/ 378 w 68080"/>
                <a:gd name="connsiteY5" fmla="*/ 154453 h 158327"/>
                <a:gd name="connsiteX6" fmla="*/ 4178 w 68080"/>
                <a:gd name="connsiteY6" fmla="*/ 158412 h 158327"/>
                <a:gd name="connsiteX7" fmla="*/ 8453 w 68080"/>
                <a:gd name="connsiteY7" fmla="*/ 154453 h 158327"/>
                <a:gd name="connsiteX8" fmla="*/ 67509 w 68080"/>
                <a:gd name="connsiteY8" fmla="*/ 7050 h 15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80" h="158327">
                  <a:moveTo>
                    <a:pt x="67509" y="7050"/>
                  </a:moveTo>
                  <a:cubicBezTo>
                    <a:pt x="68459" y="4992"/>
                    <a:pt x="68459" y="4676"/>
                    <a:pt x="68459" y="4042"/>
                  </a:cubicBezTo>
                  <a:cubicBezTo>
                    <a:pt x="68459" y="1509"/>
                    <a:pt x="66401" y="84"/>
                    <a:pt x="64660" y="84"/>
                  </a:cubicBezTo>
                  <a:cubicBezTo>
                    <a:pt x="61968" y="84"/>
                    <a:pt x="61176" y="1984"/>
                    <a:pt x="60385" y="4042"/>
                  </a:cubicBezTo>
                  <a:lnTo>
                    <a:pt x="1328" y="151445"/>
                  </a:lnTo>
                  <a:cubicBezTo>
                    <a:pt x="378" y="153503"/>
                    <a:pt x="378" y="153820"/>
                    <a:pt x="378" y="154453"/>
                  </a:cubicBezTo>
                  <a:cubicBezTo>
                    <a:pt x="378" y="156987"/>
                    <a:pt x="2437" y="158412"/>
                    <a:pt x="4178" y="158412"/>
                  </a:cubicBezTo>
                  <a:cubicBezTo>
                    <a:pt x="6870" y="158412"/>
                    <a:pt x="7662" y="156512"/>
                    <a:pt x="8453" y="154453"/>
                  </a:cubicBezTo>
                  <a:lnTo>
                    <a:pt x="67509" y="7050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9DF78F84-B934-345A-B0BD-A4C3BCB92056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9547926" y="6210898"/>
              <a:ext cx="72830" cy="108296"/>
            </a:xfrm>
            <a:custGeom>
              <a:avLst/>
              <a:gdLst>
                <a:gd name="connsiteX0" fmla="*/ 15582 w 72830"/>
                <a:gd name="connsiteY0" fmla="*/ 53440 h 108296"/>
                <a:gd name="connsiteX1" fmla="*/ 22707 w 72830"/>
                <a:gd name="connsiteY1" fmla="*/ 19083 h 108296"/>
                <a:gd name="connsiteX2" fmla="*/ 46773 w 72830"/>
                <a:gd name="connsiteY2" fmla="*/ 4676 h 108296"/>
                <a:gd name="connsiteX3" fmla="*/ 61022 w 72830"/>
                <a:gd name="connsiteY3" fmla="*/ 10217 h 108296"/>
                <a:gd name="connsiteX4" fmla="*/ 53739 w 72830"/>
                <a:gd name="connsiteY4" fmla="*/ 17817 h 108296"/>
                <a:gd name="connsiteX5" fmla="*/ 61180 w 72830"/>
                <a:gd name="connsiteY5" fmla="*/ 25258 h 108296"/>
                <a:gd name="connsiteX6" fmla="*/ 68780 w 72830"/>
                <a:gd name="connsiteY6" fmla="*/ 17500 h 108296"/>
                <a:gd name="connsiteX7" fmla="*/ 46456 w 72830"/>
                <a:gd name="connsiteY7" fmla="*/ 84 h 108296"/>
                <a:gd name="connsiteX8" fmla="*/ 383 w 72830"/>
                <a:gd name="connsiteY8" fmla="*/ 55024 h 108296"/>
                <a:gd name="connsiteX9" fmla="*/ 37115 w 72830"/>
                <a:gd name="connsiteY9" fmla="*/ 108380 h 108296"/>
                <a:gd name="connsiteX10" fmla="*/ 73213 w 72830"/>
                <a:gd name="connsiteY10" fmla="*/ 72915 h 108296"/>
                <a:gd name="connsiteX11" fmla="*/ 38698 w 72830"/>
                <a:gd name="connsiteY11" fmla="*/ 37924 h 108296"/>
                <a:gd name="connsiteX12" fmla="*/ 15582 w 72830"/>
                <a:gd name="connsiteY12" fmla="*/ 53440 h 108296"/>
                <a:gd name="connsiteX13" fmla="*/ 37115 w 72830"/>
                <a:gd name="connsiteY13" fmla="*/ 103314 h 108296"/>
                <a:gd name="connsiteX14" fmla="*/ 19699 w 72830"/>
                <a:gd name="connsiteY14" fmla="*/ 91756 h 108296"/>
                <a:gd name="connsiteX15" fmla="*/ 16057 w 72830"/>
                <a:gd name="connsiteY15" fmla="*/ 69590 h 108296"/>
                <a:gd name="connsiteX16" fmla="*/ 37906 w 72830"/>
                <a:gd name="connsiteY16" fmla="*/ 42358 h 108296"/>
                <a:gd name="connsiteX17" fmla="*/ 54056 w 72830"/>
                <a:gd name="connsiteY17" fmla="*/ 51066 h 108296"/>
                <a:gd name="connsiteX18" fmla="*/ 58014 w 72830"/>
                <a:gd name="connsiteY18" fmla="*/ 72915 h 108296"/>
                <a:gd name="connsiteX19" fmla="*/ 53739 w 72830"/>
                <a:gd name="connsiteY19" fmla="*/ 94764 h 108296"/>
                <a:gd name="connsiteX20" fmla="*/ 37115 w 72830"/>
                <a:gd name="connsiteY20" fmla="*/ 103314 h 10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2830" h="108296">
                  <a:moveTo>
                    <a:pt x="15582" y="53440"/>
                  </a:moveTo>
                  <a:cubicBezTo>
                    <a:pt x="15582" y="40458"/>
                    <a:pt x="16690" y="28741"/>
                    <a:pt x="22707" y="19083"/>
                  </a:cubicBezTo>
                  <a:cubicBezTo>
                    <a:pt x="28090" y="10534"/>
                    <a:pt x="36640" y="4676"/>
                    <a:pt x="46773" y="4676"/>
                  </a:cubicBezTo>
                  <a:cubicBezTo>
                    <a:pt x="51522" y="4676"/>
                    <a:pt x="57856" y="5942"/>
                    <a:pt x="61022" y="10217"/>
                  </a:cubicBezTo>
                  <a:cubicBezTo>
                    <a:pt x="57064" y="10534"/>
                    <a:pt x="53739" y="13225"/>
                    <a:pt x="53739" y="17817"/>
                  </a:cubicBezTo>
                  <a:cubicBezTo>
                    <a:pt x="53739" y="21775"/>
                    <a:pt x="56431" y="25258"/>
                    <a:pt x="61180" y="25258"/>
                  </a:cubicBezTo>
                  <a:cubicBezTo>
                    <a:pt x="65930" y="25258"/>
                    <a:pt x="68780" y="22092"/>
                    <a:pt x="68780" y="17500"/>
                  </a:cubicBezTo>
                  <a:cubicBezTo>
                    <a:pt x="68780" y="8317"/>
                    <a:pt x="62130" y="84"/>
                    <a:pt x="46456" y="84"/>
                  </a:cubicBezTo>
                  <a:cubicBezTo>
                    <a:pt x="23657" y="84"/>
                    <a:pt x="383" y="20983"/>
                    <a:pt x="383" y="55024"/>
                  </a:cubicBezTo>
                  <a:cubicBezTo>
                    <a:pt x="383" y="96031"/>
                    <a:pt x="19699" y="108380"/>
                    <a:pt x="37115" y="108380"/>
                  </a:cubicBezTo>
                  <a:cubicBezTo>
                    <a:pt x="56431" y="108380"/>
                    <a:pt x="73213" y="93656"/>
                    <a:pt x="73213" y="72915"/>
                  </a:cubicBezTo>
                  <a:cubicBezTo>
                    <a:pt x="73213" y="52807"/>
                    <a:pt x="57222" y="37924"/>
                    <a:pt x="38698" y="37924"/>
                  </a:cubicBezTo>
                  <a:cubicBezTo>
                    <a:pt x="26032" y="37924"/>
                    <a:pt x="19065" y="46316"/>
                    <a:pt x="15582" y="53440"/>
                  </a:cubicBezTo>
                  <a:close/>
                  <a:moveTo>
                    <a:pt x="37115" y="103314"/>
                  </a:moveTo>
                  <a:cubicBezTo>
                    <a:pt x="29198" y="103314"/>
                    <a:pt x="23023" y="98722"/>
                    <a:pt x="19699" y="91756"/>
                  </a:cubicBezTo>
                  <a:cubicBezTo>
                    <a:pt x="17324" y="87006"/>
                    <a:pt x="16057" y="79090"/>
                    <a:pt x="16057" y="69590"/>
                  </a:cubicBezTo>
                  <a:cubicBezTo>
                    <a:pt x="16057" y="54232"/>
                    <a:pt x="25240" y="42358"/>
                    <a:pt x="37906" y="42358"/>
                  </a:cubicBezTo>
                  <a:cubicBezTo>
                    <a:pt x="45189" y="42358"/>
                    <a:pt x="50097" y="45207"/>
                    <a:pt x="54056" y="51066"/>
                  </a:cubicBezTo>
                  <a:cubicBezTo>
                    <a:pt x="57856" y="57082"/>
                    <a:pt x="58014" y="63732"/>
                    <a:pt x="58014" y="72915"/>
                  </a:cubicBezTo>
                  <a:cubicBezTo>
                    <a:pt x="58014" y="81939"/>
                    <a:pt x="58014" y="88589"/>
                    <a:pt x="53739" y="94764"/>
                  </a:cubicBezTo>
                  <a:cubicBezTo>
                    <a:pt x="49939" y="100305"/>
                    <a:pt x="44873" y="103314"/>
                    <a:pt x="37115" y="103314"/>
                  </a:cubicBez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DF51A527-482F-E03D-263F-220BDDA8E968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644916" y="6149305"/>
              <a:ext cx="51343" cy="406901"/>
            </a:xfrm>
            <a:custGeom>
              <a:avLst/>
              <a:gdLst>
                <a:gd name="connsiteX0" fmla="*/ 41100 w 51343"/>
                <a:gd name="connsiteY0" fmla="*/ 396348 h 406901"/>
                <a:gd name="connsiteX1" fmla="*/ 387 w 51343"/>
                <a:gd name="connsiteY1" fmla="*/ 396348 h 406901"/>
                <a:gd name="connsiteX2" fmla="*/ 387 w 51343"/>
                <a:gd name="connsiteY2" fmla="*/ 406979 h 406901"/>
                <a:gd name="connsiteX3" fmla="*/ 51730 w 51343"/>
                <a:gd name="connsiteY3" fmla="*/ 406979 h 406901"/>
                <a:gd name="connsiteX4" fmla="*/ 51730 w 51343"/>
                <a:gd name="connsiteY4" fmla="*/ 77 h 406901"/>
                <a:gd name="connsiteX5" fmla="*/ 387 w 51343"/>
                <a:gd name="connsiteY5" fmla="*/ 77 h 406901"/>
                <a:gd name="connsiteX6" fmla="*/ 387 w 51343"/>
                <a:gd name="connsiteY6" fmla="*/ 10708 h 406901"/>
                <a:gd name="connsiteX7" fmla="*/ 41100 w 51343"/>
                <a:gd name="connsiteY7" fmla="*/ 10708 h 406901"/>
                <a:gd name="connsiteX8" fmla="*/ 41100 w 51343"/>
                <a:gd name="connsiteY8" fmla="*/ 396348 h 40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343" h="406901">
                  <a:moveTo>
                    <a:pt x="41100" y="396348"/>
                  </a:moveTo>
                  <a:lnTo>
                    <a:pt x="387" y="396348"/>
                  </a:lnTo>
                  <a:lnTo>
                    <a:pt x="387" y="406979"/>
                  </a:lnTo>
                  <a:lnTo>
                    <a:pt x="51730" y="406979"/>
                  </a:lnTo>
                  <a:lnTo>
                    <a:pt x="51730" y="77"/>
                  </a:lnTo>
                  <a:lnTo>
                    <a:pt x="387" y="77"/>
                  </a:lnTo>
                  <a:lnTo>
                    <a:pt x="387" y="10708"/>
                  </a:lnTo>
                  <a:lnTo>
                    <a:pt x="41100" y="10708"/>
                  </a:lnTo>
                  <a:lnTo>
                    <a:pt x="41100" y="396348"/>
                  </a:lnTo>
                  <a:close/>
                </a:path>
              </a:pathLst>
            </a:custGeom>
            <a:solidFill>
              <a:srgbClr val="000000"/>
            </a:solidFill>
            <a:ln w="2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7" name="Flèche vers le bas 36">
            <a:extLst>
              <a:ext uri="{FF2B5EF4-FFF2-40B4-BE49-F238E27FC236}">
                <a16:creationId xmlns:a16="http://schemas.microsoft.com/office/drawing/2014/main" id="{6EFEA6CB-E2E7-65F7-FA27-DA016D78B46B}"/>
              </a:ext>
            </a:extLst>
          </p:cNvPr>
          <p:cNvSpPr/>
          <p:nvPr/>
        </p:nvSpPr>
        <p:spPr bwMode="auto">
          <a:xfrm>
            <a:off x="9037847" y="1404387"/>
            <a:ext cx="325278" cy="648072"/>
          </a:xfrm>
          <a:prstGeom prst="downArrow">
            <a:avLst>
              <a:gd name="adj1" fmla="val 35459"/>
              <a:gd name="adj2" fmla="val 69387"/>
            </a:avLst>
          </a:prstGeom>
          <a:noFill/>
          <a:ln w="19050" cmpd="sng">
            <a:solidFill>
              <a:srgbClr val="0432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rtlCol="0" anchor="ctr"/>
          <a:lstStyle/>
          <a:p>
            <a:pPr algn="l"/>
            <a:endParaRPr lang="fr-FR" sz="2424"/>
          </a:p>
        </p:txBody>
      </p:sp>
      <p:grpSp>
        <p:nvGrpSpPr>
          <p:cNvPr id="161" name="Groupe 160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 title="IguanaTex Vector Display">
            <a:extLst>
              <a:ext uri="{FF2B5EF4-FFF2-40B4-BE49-F238E27FC236}">
                <a16:creationId xmlns:a16="http://schemas.microsoft.com/office/drawing/2014/main" id="{227C6B54-BA53-67C0-E142-FCECA83AE78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410700" y="1447799"/>
            <a:ext cx="426707" cy="274310"/>
            <a:chOff x="11769974" y="3155587"/>
            <a:chExt cx="412504" cy="255065"/>
          </a:xfrm>
        </p:grpSpPr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EF074964-A305-ED08-E871-FF03821DFD2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769974" y="3155587"/>
              <a:ext cx="210430" cy="214073"/>
            </a:xfrm>
            <a:custGeom>
              <a:avLst/>
              <a:gdLst>
                <a:gd name="connsiteX0" fmla="*/ 172551 w 210430"/>
                <a:gd name="connsiteY0" fmla="*/ 31946 h 214073"/>
                <a:gd name="connsiteX1" fmla="*/ 205345 w 210430"/>
                <a:gd name="connsiteY1" fmla="*/ 9476 h 214073"/>
                <a:gd name="connsiteX2" fmla="*/ 210508 w 210430"/>
                <a:gd name="connsiteY2" fmla="*/ 3403 h 214073"/>
                <a:gd name="connsiteX3" fmla="*/ 206560 w 210430"/>
                <a:gd name="connsiteY3" fmla="*/ 63 h 214073"/>
                <a:gd name="connsiteX4" fmla="*/ 175588 w 210430"/>
                <a:gd name="connsiteY4" fmla="*/ 974 h 214073"/>
                <a:gd name="connsiteX5" fmla="*/ 144008 w 210430"/>
                <a:gd name="connsiteY5" fmla="*/ 63 h 214073"/>
                <a:gd name="connsiteX6" fmla="*/ 138542 w 210430"/>
                <a:gd name="connsiteY6" fmla="*/ 6136 h 214073"/>
                <a:gd name="connsiteX7" fmla="*/ 144008 w 210430"/>
                <a:gd name="connsiteY7" fmla="*/ 9476 h 214073"/>
                <a:gd name="connsiteX8" fmla="*/ 164656 w 210430"/>
                <a:gd name="connsiteY8" fmla="*/ 22837 h 214073"/>
                <a:gd name="connsiteX9" fmla="*/ 163745 w 210430"/>
                <a:gd name="connsiteY9" fmla="*/ 29213 h 214073"/>
                <a:gd name="connsiteX10" fmla="*/ 136416 w 210430"/>
                <a:gd name="connsiteY10" fmla="*/ 137616 h 214073"/>
                <a:gd name="connsiteX11" fmla="*/ 60807 w 210430"/>
                <a:gd name="connsiteY11" fmla="*/ 204723 h 214073"/>
                <a:gd name="connsiteX12" fmla="*/ 23762 w 210430"/>
                <a:gd name="connsiteY12" fmla="*/ 165248 h 214073"/>
                <a:gd name="connsiteX13" fmla="*/ 27102 w 210430"/>
                <a:gd name="connsiteY13" fmla="*/ 141564 h 214073"/>
                <a:gd name="connsiteX14" fmla="*/ 56556 w 210430"/>
                <a:gd name="connsiteY14" fmla="*/ 23444 h 214073"/>
                <a:gd name="connsiteX15" fmla="*/ 82063 w 210430"/>
                <a:gd name="connsiteY15" fmla="*/ 9476 h 214073"/>
                <a:gd name="connsiteX16" fmla="*/ 92387 w 210430"/>
                <a:gd name="connsiteY16" fmla="*/ 3403 h 214073"/>
                <a:gd name="connsiteX17" fmla="*/ 88136 w 210430"/>
                <a:gd name="connsiteY17" fmla="*/ 63 h 214073"/>
                <a:gd name="connsiteX18" fmla="*/ 49268 w 210430"/>
                <a:gd name="connsiteY18" fmla="*/ 974 h 214073"/>
                <a:gd name="connsiteX19" fmla="*/ 10097 w 210430"/>
                <a:gd name="connsiteY19" fmla="*/ 63 h 214073"/>
                <a:gd name="connsiteX20" fmla="*/ 4328 w 210430"/>
                <a:gd name="connsiteY20" fmla="*/ 6136 h 214073"/>
                <a:gd name="connsiteX21" fmla="*/ 12830 w 210430"/>
                <a:gd name="connsiteY21" fmla="*/ 9476 h 214073"/>
                <a:gd name="connsiteX22" fmla="*/ 24369 w 210430"/>
                <a:gd name="connsiteY22" fmla="*/ 10083 h 214073"/>
                <a:gd name="connsiteX23" fmla="*/ 32567 w 210430"/>
                <a:gd name="connsiteY23" fmla="*/ 14942 h 214073"/>
                <a:gd name="connsiteX24" fmla="*/ 27405 w 210430"/>
                <a:gd name="connsiteY24" fmla="*/ 36501 h 214073"/>
                <a:gd name="connsiteX25" fmla="*/ 20725 w 210430"/>
                <a:gd name="connsiteY25" fmla="*/ 63222 h 214073"/>
                <a:gd name="connsiteX26" fmla="*/ 2202 w 210430"/>
                <a:gd name="connsiteY26" fmla="*/ 138224 h 214073"/>
                <a:gd name="connsiteX27" fmla="*/ 77 w 210430"/>
                <a:gd name="connsiteY27" fmla="*/ 155835 h 214073"/>
                <a:gd name="connsiteX28" fmla="*/ 59592 w 210430"/>
                <a:gd name="connsiteY28" fmla="*/ 214136 h 214073"/>
                <a:gd name="connsiteX29" fmla="*/ 145526 w 210430"/>
                <a:gd name="connsiteY29" fmla="*/ 139742 h 214073"/>
                <a:gd name="connsiteX30" fmla="*/ 172551 w 210430"/>
                <a:gd name="connsiteY30" fmla="*/ 31946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551" y="31946"/>
                  </a:moveTo>
                  <a:cubicBezTo>
                    <a:pt x="175588" y="19496"/>
                    <a:pt x="181053" y="10387"/>
                    <a:pt x="205345" y="9476"/>
                  </a:cubicBezTo>
                  <a:cubicBezTo>
                    <a:pt x="206864" y="9476"/>
                    <a:pt x="210508" y="9172"/>
                    <a:pt x="210508" y="3403"/>
                  </a:cubicBezTo>
                  <a:cubicBezTo>
                    <a:pt x="210508" y="3099"/>
                    <a:pt x="210508" y="63"/>
                    <a:pt x="206560" y="63"/>
                  </a:cubicBezTo>
                  <a:cubicBezTo>
                    <a:pt x="196540" y="63"/>
                    <a:pt x="185912" y="974"/>
                    <a:pt x="175588" y="974"/>
                  </a:cubicBezTo>
                  <a:cubicBezTo>
                    <a:pt x="165263" y="974"/>
                    <a:pt x="154028" y="63"/>
                    <a:pt x="144008" y="63"/>
                  </a:cubicBezTo>
                  <a:cubicBezTo>
                    <a:pt x="142186" y="63"/>
                    <a:pt x="138542" y="63"/>
                    <a:pt x="138542" y="6136"/>
                  </a:cubicBezTo>
                  <a:cubicBezTo>
                    <a:pt x="138542" y="9476"/>
                    <a:pt x="141579" y="9476"/>
                    <a:pt x="144008" y="9476"/>
                  </a:cubicBezTo>
                  <a:cubicBezTo>
                    <a:pt x="161316" y="9780"/>
                    <a:pt x="164656" y="16156"/>
                    <a:pt x="164656" y="22837"/>
                  </a:cubicBezTo>
                  <a:cubicBezTo>
                    <a:pt x="164656" y="23747"/>
                    <a:pt x="164049" y="28302"/>
                    <a:pt x="163745" y="29213"/>
                  </a:cubicBezTo>
                  <a:lnTo>
                    <a:pt x="136416" y="137616"/>
                  </a:lnTo>
                  <a:cubicBezTo>
                    <a:pt x="126092" y="178305"/>
                    <a:pt x="91172" y="204723"/>
                    <a:pt x="60807" y="204723"/>
                  </a:cubicBezTo>
                  <a:cubicBezTo>
                    <a:pt x="40159" y="204723"/>
                    <a:pt x="23762" y="191362"/>
                    <a:pt x="23762" y="165248"/>
                  </a:cubicBezTo>
                  <a:cubicBezTo>
                    <a:pt x="23762" y="164641"/>
                    <a:pt x="23762" y="154924"/>
                    <a:pt x="27102" y="141564"/>
                  </a:cubicBezTo>
                  <a:lnTo>
                    <a:pt x="56556" y="23444"/>
                  </a:lnTo>
                  <a:cubicBezTo>
                    <a:pt x="59289" y="12512"/>
                    <a:pt x="59896" y="9476"/>
                    <a:pt x="82063" y="9476"/>
                  </a:cubicBezTo>
                  <a:cubicBezTo>
                    <a:pt x="89958" y="9476"/>
                    <a:pt x="92387" y="9476"/>
                    <a:pt x="92387" y="3403"/>
                  </a:cubicBezTo>
                  <a:cubicBezTo>
                    <a:pt x="92387" y="63"/>
                    <a:pt x="89047" y="63"/>
                    <a:pt x="88136" y="63"/>
                  </a:cubicBezTo>
                  <a:cubicBezTo>
                    <a:pt x="79634" y="63"/>
                    <a:pt x="57771" y="974"/>
                    <a:pt x="49268" y="974"/>
                  </a:cubicBezTo>
                  <a:cubicBezTo>
                    <a:pt x="40462" y="974"/>
                    <a:pt x="18903" y="63"/>
                    <a:pt x="10097" y="63"/>
                  </a:cubicBezTo>
                  <a:cubicBezTo>
                    <a:pt x="7668" y="63"/>
                    <a:pt x="4328" y="63"/>
                    <a:pt x="4328" y="6136"/>
                  </a:cubicBezTo>
                  <a:cubicBezTo>
                    <a:pt x="4328" y="9476"/>
                    <a:pt x="7061" y="9476"/>
                    <a:pt x="12830" y="9476"/>
                  </a:cubicBezTo>
                  <a:cubicBezTo>
                    <a:pt x="13437" y="9476"/>
                    <a:pt x="19207" y="9476"/>
                    <a:pt x="24369" y="10083"/>
                  </a:cubicBezTo>
                  <a:cubicBezTo>
                    <a:pt x="29835" y="10691"/>
                    <a:pt x="32567" y="10994"/>
                    <a:pt x="32567" y="14942"/>
                  </a:cubicBezTo>
                  <a:cubicBezTo>
                    <a:pt x="32567" y="16764"/>
                    <a:pt x="29227" y="29517"/>
                    <a:pt x="27405" y="36501"/>
                  </a:cubicBezTo>
                  <a:lnTo>
                    <a:pt x="20725" y="63222"/>
                  </a:lnTo>
                  <a:cubicBezTo>
                    <a:pt x="17992" y="75064"/>
                    <a:pt x="3417" y="132454"/>
                    <a:pt x="2202" y="138224"/>
                  </a:cubicBezTo>
                  <a:cubicBezTo>
                    <a:pt x="77" y="146726"/>
                    <a:pt x="77" y="151281"/>
                    <a:pt x="77" y="155835"/>
                  </a:cubicBezTo>
                  <a:cubicBezTo>
                    <a:pt x="77" y="192881"/>
                    <a:pt x="27709" y="214136"/>
                    <a:pt x="59592" y="214136"/>
                  </a:cubicBezTo>
                  <a:cubicBezTo>
                    <a:pt x="97853" y="214136"/>
                    <a:pt x="135505" y="179824"/>
                    <a:pt x="145526" y="139742"/>
                  </a:cubicBezTo>
                  <a:lnTo>
                    <a:pt x="172551" y="31946"/>
                  </a:ln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860A0E27-71E6-E70B-AFDC-548F4123532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973323" y="3314790"/>
              <a:ext cx="209155" cy="95862"/>
            </a:xfrm>
            <a:custGeom>
              <a:avLst/>
              <a:gdLst>
                <a:gd name="connsiteX0" fmla="*/ 106574 w 209155"/>
                <a:gd name="connsiteY0" fmla="*/ 35561 h 95862"/>
                <a:gd name="connsiteX1" fmla="*/ 83831 w 209155"/>
                <a:gd name="connsiteY1" fmla="*/ 13030 h 95862"/>
                <a:gd name="connsiteX2" fmla="*/ 45571 w 209155"/>
                <a:gd name="connsiteY2" fmla="*/ 64 h 95862"/>
                <a:gd name="connsiteX3" fmla="*/ 84 w 209155"/>
                <a:gd name="connsiteY3" fmla="*/ 48102 h 95862"/>
                <a:gd name="connsiteX4" fmla="*/ 44933 w 209155"/>
                <a:gd name="connsiteY4" fmla="*/ 95927 h 95862"/>
                <a:gd name="connsiteX5" fmla="*/ 102748 w 209155"/>
                <a:gd name="connsiteY5" fmla="*/ 60430 h 95862"/>
                <a:gd name="connsiteX6" fmla="*/ 125492 w 209155"/>
                <a:gd name="connsiteY6" fmla="*/ 82961 h 95862"/>
                <a:gd name="connsiteX7" fmla="*/ 163752 w 209155"/>
                <a:gd name="connsiteY7" fmla="*/ 95927 h 95862"/>
                <a:gd name="connsiteX8" fmla="*/ 209239 w 209155"/>
                <a:gd name="connsiteY8" fmla="*/ 47889 h 95862"/>
                <a:gd name="connsiteX9" fmla="*/ 164390 w 209155"/>
                <a:gd name="connsiteY9" fmla="*/ 64 h 95862"/>
                <a:gd name="connsiteX10" fmla="*/ 106574 w 209155"/>
                <a:gd name="connsiteY10" fmla="*/ 35561 h 95862"/>
                <a:gd name="connsiteX11" fmla="*/ 113376 w 209155"/>
                <a:gd name="connsiteY11" fmla="*/ 43425 h 95862"/>
                <a:gd name="connsiteX12" fmla="*/ 166303 w 209155"/>
                <a:gd name="connsiteY12" fmla="*/ 8141 h 95862"/>
                <a:gd name="connsiteX13" fmla="*/ 203287 w 209155"/>
                <a:gd name="connsiteY13" fmla="*/ 47889 h 95862"/>
                <a:gd name="connsiteX14" fmla="*/ 167153 w 209155"/>
                <a:gd name="connsiteY14" fmla="*/ 84236 h 95862"/>
                <a:gd name="connsiteX15" fmla="*/ 113376 w 209155"/>
                <a:gd name="connsiteY15" fmla="*/ 43425 h 95862"/>
                <a:gd name="connsiteX16" fmla="*/ 95946 w 209155"/>
                <a:gd name="connsiteY16" fmla="*/ 52565 h 95862"/>
                <a:gd name="connsiteX17" fmla="*/ 43020 w 209155"/>
                <a:gd name="connsiteY17" fmla="*/ 87849 h 95862"/>
                <a:gd name="connsiteX18" fmla="*/ 6035 w 209155"/>
                <a:gd name="connsiteY18" fmla="*/ 48102 h 95862"/>
                <a:gd name="connsiteX19" fmla="*/ 42170 w 209155"/>
                <a:gd name="connsiteY19" fmla="*/ 11755 h 95862"/>
                <a:gd name="connsiteX20" fmla="*/ 95946 w 20915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574" y="35561"/>
                  </a:moveTo>
                  <a:cubicBezTo>
                    <a:pt x="95309" y="22383"/>
                    <a:pt x="91908" y="18769"/>
                    <a:pt x="83831" y="13030"/>
                  </a:cubicBezTo>
                  <a:cubicBezTo>
                    <a:pt x="70865" y="3678"/>
                    <a:pt x="57261" y="64"/>
                    <a:pt x="45571" y="64"/>
                  </a:cubicBezTo>
                  <a:cubicBezTo>
                    <a:pt x="19214" y="64"/>
                    <a:pt x="84" y="22595"/>
                    <a:pt x="84" y="48102"/>
                  </a:cubicBezTo>
                  <a:cubicBezTo>
                    <a:pt x="84" y="72971"/>
                    <a:pt x="18363" y="95927"/>
                    <a:pt x="44933" y="95927"/>
                  </a:cubicBezTo>
                  <a:cubicBezTo>
                    <a:pt x="74478" y="95927"/>
                    <a:pt x="95096" y="71695"/>
                    <a:pt x="102748" y="60430"/>
                  </a:cubicBezTo>
                  <a:cubicBezTo>
                    <a:pt x="114014" y="73608"/>
                    <a:pt x="117415" y="77222"/>
                    <a:pt x="125492" y="82961"/>
                  </a:cubicBezTo>
                  <a:cubicBezTo>
                    <a:pt x="138458" y="92313"/>
                    <a:pt x="152061" y="95927"/>
                    <a:pt x="163752" y="95927"/>
                  </a:cubicBezTo>
                  <a:cubicBezTo>
                    <a:pt x="190109" y="95927"/>
                    <a:pt x="209239" y="73396"/>
                    <a:pt x="209239" y="47889"/>
                  </a:cubicBezTo>
                  <a:cubicBezTo>
                    <a:pt x="209239" y="23020"/>
                    <a:pt x="190959" y="64"/>
                    <a:pt x="164390" y="64"/>
                  </a:cubicBezTo>
                  <a:cubicBezTo>
                    <a:pt x="134844" y="64"/>
                    <a:pt x="114226" y="24296"/>
                    <a:pt x="106574" y="35561"/>
                  </a:cubicBezTo>
                  <a:close/>
                  <a:moveTo>
                    <a:pt x="113376" y="43425"/>
                  </a:moveTo>
                  <a:cubicBezTo>
                    <a:pt x="121878" y="29609"/>
                    <a:pt x="140371" y="8141"/>
                    <a:pt x="166303" y="8141"/>
                  </a:cubicBezTo>
                  <a:cubicBezTo>
                    <a:pt x="188196" y="8141"/>
                    <a:pt x="203287" y="27484"/>
                    <a:pt x="203287" y="47889"/>
                  </a:cubicBezTo>
                  <a:cubicBezTo>
                    <a:pt x="203287" y="68294"/>
                    <a:pt x="186708" y="84236"/>
                    <a:pt x="167153" y="84236"/>
                  </a:cubicBezTo>
                  <a:cubicBezTo>
                    <a:pt x="147385" y="84236"/>
                    <a:pt x="133781" y="68082"/>
                    <a:pt x="113376" y="43425"/>
                  </a:cubicBezTo>
                  <a:close/>
                  <a:moveTo>
                    <a:pt x="95946" y="52565"/>
                  </a:moveTo>
                  <a:cubicBezTo>
                    <a:pt x="87444" y="66381"/>
                    <a:pt x="68952" y="87849"/>
                    <a:pt x="43020" y="87849"/>
                  </a:cubicBezTo>
                  <a:cubicBezTo>
                    <a:pt x="21127" y="87849"/>
                    <a:pt x="6035" y="68507"/>
                    <a:pt x="6035" y="48102"/>
                  </a:cubicBezTo>
                  <a:cubicBezTo>
                    <a:pt x="6035" y="27696"/>
                    <a:pt x="22614" y="11755"/>
                    <a:pt x="42170" y="11755"/>
                  </a:cubicBezTo>
                  <a:cubicBezTo>
                    <a:pt x="61937" y="11755"/>
                    <a:pt x="75541" y="27909"/>
                    <a:pt x="95946" y="52565"/>
                  </a:cubicBez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0ED978A7-65A2-24C4-03C1-9C699E2A9B6B}"/>
              </a:ext>
            </a:extLst>
          </p:cNvPr>
          <p:cNvSpPr txBox="1"/>
          <p:nvPr/>
        </p:nvSpPr>
        <p:spPr>
          <a:xfrm>
            <a:off x="7360057" y="3221375"/>
            <a:ext cx="140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Inondation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9225B36-54DA-1ACF-C1C3-81AABAD21079}"/>
              </a:ext>
            </a:extLst>
          </p:cNvPr>
          <p:cNvGrpSpPr/>
          <p:nvPr/>
        </p:nvGrpSpPr>
        <p:grpSpPr>
          <a:xfrm>
            <a:off x="8272791" y="6032718"/>
            <a:ext cx="1812985" cy="995788"/>
            <a:chOff x="6626863" y="5572380"/>
            <a:chExt cx="1812985" cy="995788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500D2172-21BD-AE71-A5D4-DEBC21299F09}"/>
                </a:ext>
              </a:extLst>
            </p:cNvPr>
            <p:cNvSpPr/>
            <p:nvPr/>
          </p:nvSpPr>
          <p:spPr bwMode="auto">
            <a:xfrm>
              <a:off x="7830180" y="5572380"/>
              <a:ext cx="609668" cy="609668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C6CAA2E-87BF-3EAA-04F6-2BFB1C388D76}"/>
                </a:ext>
              </a:extLst>
            </p:cNvPr>
            <p:cNvSpPr/>
            <p:nvPr/>
          </p:nvSpPr>
          <p:spPr bwMode="auto">
            <a:xfrm>
              <a:off x="6626863" y="5572380"/>
              <a:ext cx="609668" cy="609668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l"/>
              <a:endParaRPr lang="fr-FR" sz="2424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2DED02FD-E373-2B22-0140-BF32347DCC43}"/>
                </a:ext>
              </a:extLst>
            </p:cNvPr>
            <p:cNvGrpSpPr/>
            <p:nvPr/>
          </p:nvGrpSpPr>
          <p:grpSpPr>
            <a:xfrm>
              <a:off x="7290121" y="5795928"/>
              <a:ext cx="239229" cy="772240"/>
              <a:chOff x="7290121" y="5795928"/>
              <a:chExt cx="239229" cy="772240"/>
            </a:xfrm>
          </p:grpSpPr>
          <p:sp>
            <p:nvSpPr>
              <p:cNvPr id="41" name="Line 124 2 1">
                <a:extLst>
                  <a:ext uri="{FF2B5EF4-FFF2-40B4-BE49-F238E27FC236}">
                    <a16:creationId xmlns:a16="http://schemas.microsoft.com/office/drawing/2014/main" id="{685DA6BF-16ED-64EF-5A75-61EEF98B5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9746" y="5795928"/>
                <a:ext cx="0" cy="57461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non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44" name="Line 124 2 2">
                <a:extLst>
                  <a:ext uri="{FF2B5EF4-FFF2-40B4-BE49-F238E27FC236}">
                    <a16:creationId xmlns:a16="http://schemas.microsoft.com/office/drawing/2014/main" id="{B9FDE34C-A6AE-9962-2D55-3140A6573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29349" y="5795928"/>
                <a:ext cx="1" cy="77224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non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45" name="Line 124 2 3">
                <a:extLst>
                  <a:ext uri="{FF2B5EF4-FFF2-40B4-BE49-F238E27FC236}">
                    <a16:creationId xmlns:a16="http://schemas.microsoft.com/office/drawing/2014/main" id="{2DE4479B-CFF3-9260-F97E-9BAB0DC20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69726" y="5795928"/>
                <a:ext cx="416" cy="40011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non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46" name="Line 124 2 4">
                <a:extLst>
                  <a:ext uri="{FF2B5EF4-FFF2-40B4-BE49-F238E27FC236}">
                    <a16:creationId xmlns:a16="http://schemas.microsoft.com/office/drawing/2014/main" id="{2CC7C06E-07E1-3F48-02FA-D1EF4AD213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90121" y="5795928"/>
                <a:ext cx="1" cy="30458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non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B2F9D386-0C7C-0779-AAF7-7BBA1E63C5E2}"/>
                </a:ext>
              </a:extLst>
            </p:cNvPr>
            <p:cNvGrpSpPr/>
            <p:nvPr/>
          </p:nvGrpSpPr>
          <p:grpSpPr>
            <a:xfrm flipH="1">
              <a:off x="7616964" y="5795928"/>
              <a:ext cx="159625" cy="574610"/>
              <a:chOff x="7290121" y="5795928"/>
              <a:chExt cx="159625" cy="574610"/>
            </a:xfrm>
          </p:grpSpPr>
          <p:sp>
            <p:nvSpPr>
              <p:cNvPr id="53" name="Line 124 2 5">
                <a:extLst>
                  <a:ext uri="{FF2B5EF4-FFF2-40B4-BE49-F238E27FC236}">
                    <a16:creationId xmlns:a16="http://schemas.microsoft.com/office/drawing/2014/main" id="{B6FAF145-1FA9-3F35-C463-E41789299B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9746" y="5795928"/>
                <a:ext cx="0" cy="57461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non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5" name="Line 124 2 6">
                <a:extLst>
                  <a:ext uri="{FF2B5EF4-FFF2-40B4-BE49-F238E27FC236}">
                    <a16:creationId xmlns:a16="http://schemas.microsoft.com/office/drawing/2014/main" id="{9E5B6F07-2B57-0632-9481-489541F278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69726" y="5795928"/>
                <a:ext cx="416" cy="40011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non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6" name="Line 124 2 7">
                <a:extLst>
                  <a:ext uri="{FF2B5EF4-FFF2-40B4-BE49-F238E27FC236}">
                    <a16:creationId xmlns:a16="http://schemas.microsoft.com/office/drawing/2014/main" id="{08C0CDC1-AA53-D9F9-700B-EE1F56A81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90121" y="5795928"/>
                <a:ext cx="1" cy="30458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none" w="med" len="lg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A5EB9982-3403-2A99-BA8D-677CB9937149}"/>
              </a:ext>
            </a:extLst>
          </p:cNvPr>
          <p:cNvSpPr txBox="1"/>
          <p:nvPr/>
        </p:nvSpPr>
        <p:spPr>
          <a:xfrm>
            <a:off x="8386406" y="5565908"/>
            <a:ext cx="1585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/>
              <a:t>Accélération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CEECFAE-13B4-B30F-E973-983F2C430D9D}"/>
              </a:ext>
            </a:extLst>
          </p:cNvPr>
          <p:cNvSpPr txBox="1"/>
          <p:nvPr/>
        </p:nvSpPr>
        <p:spPr>
          <a:xfrm>
            <a:off x="553643" y="1752506"/>
            <a:ext cx="66485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/>
              <a:t>Banc de tubes horizontaux (convection forcée)</a:t>
            </a:r>
          </a:p>
          <a:p>
            <a:endParaRPr lang="fr-FR" sz="2000"/>
          </a:p>
          <a:p>
            <a:r>
              <a:rPr lang="fr-FR" sz="2000"/>
              <a:t>Deux effets :</a:t>
            </a:r>
          </a:p>
          <a:p>
            <a:endParaRPr lang="fr-FR" sz="20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/>
              <a:t>Ruissellement d’un tube sur l’autre (inondation)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/>
              <a:t>Accélération de l’écoulement entre les tubes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51F3710-A894-A42E-CF7B-7DB454B7869D}"/>
              </a:ext>
            </a:extLst>
          </p:cNvPr>
          <p:cNvCxnSpPr>
            <a:cxnSpLocks/>
            <a:endCxn id="32" idx="2"/>
          </p:cNvCxnSpPr>
          <p:nvPr/>
        </p:nvCxnSpPr>
        <p:spPr bwMode="auto">
          <a:xfrm>
            <a:off x="8265518" y="3629010"/>
            <a:ext cx="361935" cy="35180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lg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75808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E37AE-B02A-F74E-1D56-1FA7381E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08" y="1828552"/>
            <a:ext cx="7784597" cy="1215135"/>
          </a:xfrm>
        </p:spPr>
        <p:txBody>
          <a:bodyPr/>
          <a:lstStyle/>
          <a:p>
            <a:r>
              <a:rPr lang="fr-FR" sz="4000"/>
              <a:t>Transferts avec ébullition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2CCEEF-C7C0-B1EF-6E54-D3EC49A3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4" y="3925288"/>
            <a:ext cx="2486609" cy="23051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FEABC7-0559-0D94-383F-829ED3A99161}"/>
              </a:ext>
            </a:extLst>
          </p:cNvPr>
          <p:cNvSpPr txBox="1"/>
          <p:nvPr/>
        </p:nvSpPr>
        <p:spPr>
          <a:xfrm>
            <a:off x="4211780" y="3508220"/>
            <a:ext cx="598849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/>
              <a:t>Un jour peut-être…</a:t>
            </a:r>
            <a:br>
              <a:rPr lang="fr-FR" sz="1800"/>
            </a:br>
            <a:endParaRPr lang="fr-FR" sz="1800"/>
          </a:p>
          <a:p>
            <a:pPr algn="l"/>
            <a:r>
              <a:rPr lang="fr-FR" sz="1800"/>
              <a:t>Si besoin, voir :</a:t>
            </a:r>
          </a:p>
          <a:p>
            <a:pPr algn="l"/>
            <a:endParaRPr lang="fr-FR" sz="1800"/>
          </a:p>
          <a:p>
            <a:r>
              <a:rPr lang="fr-FR" sz="1800">
                <a:solidFill>
                  <a:srgbClr val="000000"/>
                </a:solidFill>
                <a:effectLst/>
                <a:latin typeface="Chalkboard" panose="03050602040202020205" pitchFamily="66" charset="77"/>
              </a:rPr>
              <a:t>Rohsenow, W. M., J. P. Hartnett &amp; Y. I. Cho,  ed. (1998). </a:t>
            </a:r>
          </a:p>
          <a:p>
            <a:r>
              <a:rPr lang="fr-FR" sz="1800">
                <a:solidFill>
                  <a:srgbClr val="000000"/>
                </a:solidFill>
                <a:effectLst/>
                <a:latin typeface="Chalkboard" panose="03050602040202020205" pitchFamily="66" charset="77"/>
              </a:rPr>
              <a:t>Handbook of heat transfer. </a:t>
            </a:r>
          </a:p>
          <a:p>
            <a:r>
              <a:rPr lang="fr-FR" sz="1800">
                <a:solidFill>
                  <a:srgbClr val="000000"/>
                </a:solidFill>
                <a:effectLst/>
                <a:latin typeface="Chalkboard" panose="03050602040202020205" pitchFamily="66" charset="77"/>
              </a:rPr>
              <a:t>Mcgraw-hill.</a:t>
            </a:r>
          </a:p>
          <a:p>
            <a:r>
              <a:rPr lang="fr-FR" sz="1800">
                <a:solidFill>
                  <a:srgbClr val="000000"/>
                </a:solidFill>
                <a:latin typeface="Chalkboard" panose="03050602040202020205" pitchFamily="66" charset="77"/>
              </a:rPr>
              <a:t>Chapitre 15</a:t>
            </a:r>
            <a:endParaRPr lang="fr-FR" sz="1800">
              <a:solidFill>
                <a:srgbClr val="000000"/>
              </a:solidFill>
              <a:effectLst/>
              <a:latin typeface="Chalkboard" panose="03050602040202020205" pitchFamily="66" charset="77"/>
            </a:endParaRPr>
          </a:p>
          <a:p>
            <a:pPr algn="l"/>
            <a:endParaRPr lang="fr-FR" sz="1800"/>
          </a:p>
          <a:p>
            <a:pPr algn="l"/>
            <a:r>
              <a:rPr lang="fr-FR" sz="1800"/>
              <a:t>où bien </a:t>
            </a:r>
            <a:r>
              <a:rPr lang="fr-FR" sz="1800">
                <a:hlinkClick r:id="rId3"/>
              </a:rPr>
              <a:t>ces excellents cours en ligne.</a:t>
            </a:r>
            <a:br>
              <a:rPr lang="fr-FR" sz="1800">
                <a:hlinkClick r:id="rId3"/>
              </a:rPr>
            </a:br>
            <a:r>
              <a:rPr lang="fr-FR" sz="1800"/>
              <a:t>(Ron Hugo, Calgary University)</a:t>
            </a:r>
          </a:p>
        </p:txBody>
      </p:sp>
    </p:spTree>
    <p:extLst>
      <p:ext uri="{BB962C8B-B14F-4D97-AF65-F5344CB8AC3E}">
        <p14:creationId xmlns:p14="http://schemas.microsoft.com/office/powerpoint/2010/main" val="185805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732754" y="2617607"/>
            <a:ext cx="7226305" cy="232128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4274" tIns="52138" rIns="104274" bIns="52138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sz="4800">
                <a:solidFill>
                  <a:schemeClr val="bg1"/>
                </a:solidFill>
                <a:latin typeface="Chalkboard" charset="0"/>
                <a:cs typeface="+mn-cs"/>
              </a:rPr>
              <a:t>Le Nusselt, h et toutes ces choses… expliquées avec les mains</a:t>
            </a:r>
          </a:p>
        </p:txBody>
      </p:sp>
    </p:spTree>
    <p:extLst>
      <p:ext uri="{BB962C8B-B14F-4D97-AF65-F5344CB8AC3E}">
        <p14:creationId xmlns:p14="http://schemas.microsoft.com/office/powerpoint/2010/main" val="1018323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88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5AFE1-7311-5D17-276F-D3719371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" name="Image 1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\sqrt{x}} \sim \sqrt{\frac{\nu}{\blue{U_\infty}}}&#10;$$&#10;&#10;&#10;\end{document}&#10;" title="IguanaTex Bitmap Display">
            <a:extLst>
              <a:ext uri="{FF2B5EF4-FFF2-40B4-BE49-F238E27FC236}">
                <a16:creationId xmlns:a16="http://schemas.microsoft.com/office/drawing/2014/main" id="{70A2A55A-9D27-E36F-C910-6D2365DE0B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2049" y="1834034"/>
            <a:ext cx="1706827" cy="731493"/>
          </a:xfrm>
          <a:prstGeom prst="rect">
            <a:avLst/>
          </a:prstGeom>
        </p:spPr>
      </p:pic>
      <p:pic>
        <p:nvPicPr>
          <p:cNvPr id="8" name="Image 7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\sqrt{x}} \sim \sqrt{\frac{a}{\blue{u}}}&#10;$$&#10;&#10;&#10;\end{document}&#10;" title="IguanaTex Bitmap Display">
            <a:extLst>
              <a:ext uri="{FF2B5EF4-FFF2-40B4-BE49-F238E27FC236}">
                <a16:creationId xmlns:a16="http://schemas.microsoft.com/office/drawing/2014/main" id="{28CBA4A1-01AC-BFD5-59AF-09CB546135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96172" y="2650531"/>
            <a:ext cx="1432516" cy="761972"/>
          </a:xfrm>
          <a:prstGeom prst="rect">
            <a:avLst/>
          </a:prstGeom>
        </p:spPr>
      </p:pic>
      <p:pic>
        <p:nvPicPr>
          <p:cNvPr id="23" name="Image 22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frac{\bleuclair{\delta_V}} {\magenta{\delta_T}}&#10; \sim &#10;\sqrt{\frac{\nu}{a}} \sqrt{\frac{\blue{u}}{\blue{U_\infty}}}&#10;$$&#10;&#10;&#10;\end{document}&#10;" title="IguanaTex Bitmap Display">
            <a:extLst>
              <a:ext uri="{FF2B5EF4-FFF2-40B4-BE49-F238E27FC236}">
                <a16:creationId xmlns:a16="http://schemas.microsoft.com/office/drawing/2014/main" id="{F3F438A5-6AB4-901B-0083-D061F01878F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79732" y="2269545"/>
            <a:ext cx="2194491" cy="7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2F8645-A44C-00A2-C7F3-8BA65490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Objectif de cette partie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FF154E-B498-0F9B-F9D5-2CD43F154799}"/>
              </a:ext>
            </a:extLst>
          </p:cNvPr>
          <p:cNvSpPr txBox="1"/>
          <p:nvPr/>
        </p:nvSpPr>
        <p:spPr>
          <a:xfrm>
            <a:off x="755396" y="1402204"/>
            <a:ext cx="5617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Répondre à des interrogations (légitimes)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774A15-5633-E25F-FB00-468727C62B16}"/>
              </a:ext>
            </a:extLst>
          </p:cNvPr>
          <p:cNvSpPr txBox="1"/>
          <p:nvPr/>
        </p:nvSpPr>
        <p:spPr>
          <a:xfrm>
            <a:off x="863408" y="2104282"/>
            <a:ext cx="8397363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/>
              <a:t>D’où vient l’expression du Nusselt ?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C’est quoi le nombre de Prandtl, physiquement ?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Pourquoi en convection forcée, </a:t>
            </a:r>
            <a:br>
              <a:rPr lang="fr-FR"/>
            </a:br>
            <a:r>
              <a:rPr lang="fr-FR"/>
              <a:t>	la corrélation ressemble souvent à :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C’est quoi les nombres de Grashof, de Rayleigh, </a:t>
            </a:r>
            <a:br>
              <a:rPr lang="fr-FR"/>
            </a:br>
            <a:r>
              <a:rPr lang="fr-FR"/>
              <a:t>	physiquement ?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Comment on peut estimer la vitesse en convection naturelle ?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Pourquoi en convection naturelle, </a:t>
            </a:r>
            <a:br>
              <a:rPr lang="fr-FR"/>
            </a:br>
            <a:r>
              <a:rPr lang="fr-FR"/>
              <a:t>	la corrélation ressemble souvent à :</a:t>
            </a:r>
          </a:p>
          <a:p>
            <a:pPr marL="342900" indent="-342900">
              <a:buFont typeface="Wingdings" pitchFamily="2" charset="2"/>
              <a:buChar char="ü"/>
            </a:pPr>
            <a:endParaRPr lang="fr-FR"/>
          </a:p>
        </p:txBody>
      </p:sp>
      <p:grpSp>
        <p:nvGrpSpPr>
          <p:cNvPr id="21" name="Groupe 2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 title="IguanaTex Vector Display">
            <a:extLst>
              <a:ext uri="{FF2B5EF4-FFF2-40B4-BE49-F238E27FC236}">
                <a16:creationId xmlns:a16="http://schemas.microsoft.com/office/drawing/2014/main" id="{A2DE3CB5-D39D-EB37-BEA2-1EDFDF3AF28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670800" y="1993900"/>
            <a:ext cx="1217201" cy="639029"/>
            <a:chOff x="9953917" y="3602948"/>
            <a:chExt cx="1177193" cy="627381"/>
          </a:xfrm>
        </p:grpSpPr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7E47A4CB-7A46-8FFA-4E40-C992ACBF4595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9953917" y="3811375"/>
              <a:ext cx="201884" cy="207060"/>
            </a:xfrm>
            <a:custGeom>
              <a:avLst/>
              <a:gdLst>
                <a:gd name="connsiteX0" fmla="*/ 58898 w 201884"/>
                <a:gd name="connsiteY0" fmla="*/ 4008 h 207060"/>
                <a:gd name="connsiteX1" fmla="*/ 50326 w 201884"/>
                <a:gd name="connsiteY1" fmla="*/ 66 h 207060"/>
                <a:gd name="connsiteX2" fmla="*/ 77 w 201884"/>
                <a:gd name="connsiteY2" fmla="*/ 66 h 207060"/>
                <a:gd name="connsiteX3" fmla="*/ 77 w 201884"/>
                <a:gd name="connsiteY3" fmla="*/ 9464 h 207060"/>
                <a:gd name="connsiteX4" fmla="*/ 8649 w 201884"/>
                <a:gd name="connsiteY4" fmla="*/ 9464 h 207060"/>
                <a:gd name="connsiteX5" fmla="*/ 23428 w 201884"/>
                <a:gd name="connsiteY5" fmla="*/ 10071 h 207060"/>
                <a:gd name="connsiteX6" fmla="*/ 30522 w 201884"/>
                <a:gd name="connsiteY6" fmla="*/ 17044 h 207060"/>
                <a:gd name="connsiteX7" fmla="*/ 30522 w 201884"/>
                <a:gd name="connsiteY7" fmla="*/ 175294 h 207060"/>
                <a:gd name="connsiteX8" fmla="*/ 77 w 201884"/>
                <a:gd name="connsiteY8" fmla="*/ 197728 h 207060"/>
                <a:gd name="connsiteX9" fmla="*/ 77 w 201884"/>
                <a:gd name="connsiteY9" fmla="*/ 207127 h 207060"/>
                <a:gd name="connsiteX10" fmla="*/ 34660 w 201884"/>
                <a:gd name="connsiteY10" fmla="*/ 206217 h 207060"/>
                <a:gd name="connsiteX11" fmla="*/ 69243 w 201884"/>
                <a:gd name="connsiteY11" fmla="*/ 207127 h 207060"/>
                <a:gd name="connsiteX12" fmla="*/ 69243 w 201884"/>
                <a:gd name="connsiteY12" fmla="*/ 197728 h 207060"/>
                <a:gd name="connsiteX13" fmla="*/ 38798 w 201884"/>
                <a:gd name="connsiteY13" fmla="*/ 175294 h 207060"/>
                <a:gd name="connsiteX14" fmla="*/ 38798 w 201884"/>
                <a:gd name="connsiteY14" fmla="*/ 17650 h 207060"/>
                <a:gd name="connsiteX15" fmla="*/ 41754 w 201884"/>
                <a:gd name="connsiteY15" fmla="*/ 21288 h 207060"/>
                <a:gd name="connsiteX16" fmla="*/ 162353 w 201884"/>
                <a:gd name="connsiteY16" fmla="*/ 203185 h 207060"/>
                <a:gd name="connsiteX17" fmla="*/ 167377 w 201884"/>
                <a:gd name="connsiteY17" fmla="*/ 207127 h 207060"/>
                <a:gd name="connsiteX18" fmla="*/ 171516 w 201884"/>
                <a:gd name="connsiteY18" fmla="*/ 199244 h 207060"/>
                <a:gd name="connsiteX19" fmla="*/ 171516 w 201884"/>
                <a:gd name="connsiteY19" fmla="*/ 31899 h 207060"/>
                <a:gd name="connsiteX20" fmla="*/ 201961 w 201884"/>
                <a:gd name="connsiteY20" fmla="*/ 9464 h 207060"/>
                <a:gd name="connsiteX21" fmla="*/ 201961 w 201884"/>
                <a:gd name="connsiteY21" fmla="*/ 66 h 207060"/>
                <a:gd name="connsiteX22" fmla="*/ 167377 w 201884"/>
                <a:gd name="connsiteY22" fmla="*/ 976 h 207060"/>
                <a:gd name="connsiteX23" fmla="*/ 132794 w 201884"/>
                <a:gd name="connsiteY23" fmla="*/ 66 h 207060"/>
                <a:gd name="connsiteX24" fmla="*/ 132794 w 201884"/>
                <a:gd name="connsiteY24" fmla="*/ 9464 h 207060"/>
                <a:gd name="connsiteX25" fmla="*/ 163239 w 201884"/>
                <a:gd name="connsiteY25" fmla="*/ 31899 h 207060"/>
                <a:gd name="connsiteX26" fmla="*/ 163239 w 201884"/>
                <a:gd name="connsiteY26" fmla="*/ 161349 h 207060"/>
                <a:gd name="connsiteX27" fmla="*/ 58898 w 201884"/>
                <a:gd name="connsiteY27" fmla="*/ 4008 h 20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1884" h="207060">
                  <a:moveTo>
                    <a:pt x="58898" y="4008"/>
                  </a:moveTo>
                  <a:cubicBezTo>
                    <a:pt x="56238" y="370"/>
                    <a:pt x="55942" y="66"/>
                    <a:pt x="50326" y="66"/>
                  </a:cubicBezTo>
                  <a:lnTo>
                    <a:pt x="77" y="66"/>
                  </a:lnTo>
                  <a:lnTo>
                    <a:pt x="77" y="9464"/>
                  </a:lnTo>
                  <a:lnTo>
                    <a:pt x="8649" y="9464"/>
                  </a:lnTo>
                  <a:cubicBezTo>
                    <a:pt x="13082" y="9464"/>
                    <a:pt x="18994" y="9768"/>
                    <a:pt x="23428" y="10071"/>
                  </a:cubicBezTo>
                  <a:cubicBezTo>
                    <a:pt x="30226" y="10980"/>
                    <a:pt x="30522" y="11283"/>
                    <a:pt x="30522" y="17044"/>
                  </a:cubicBezTo>
                  <a:lnTo>
                    <a:pt x="30522" y="175294"/>
                  </a:lnTo>
                  <a:cubicBezTo>
                    <a:pt x="30522" y="183480"/>
                    <a:pt x="30522" y="197728"/>
                    <a:pt x="77" y="197728"/>
                  </a:cubicBezTo>
                  <a:lnTo>
                    <a:pt x="77" y="207127"/>
                  </a:lnTo>
                  <a:cubicBezTo>
                    <a:pt x="10422" y="206823"/>
                    <a:pt x="24906" y="206217"/>
                    <a:pt x="34660" y="206217"/>
                  </a:cubicBezTo>
                  <a:cubicBezTo>
                    <a:pt x="44414" y="206217"/>
                    <a:pt x="58898" y="206823"/>
                    <a:pt x="69243" y="207127"/>
                  </a:cubicBezTo>
                  <a:lnTo>
                    <a:pt x="69243" y="197728"/>
                  </a:lnTo>
                  <a:cubicBezTo>
                    <a:pt x="38798" y="197728"/>
                    <a:pt x="38798" y="183480"/>
                    <a:pt x="38798" y="175294"/>
                  </a:cubicBezTo>
                  <a:lnTo>
                    <a:pt x="38798" y="17650"/>
                  </a:lnTo>
                  <a:cubicBezTo>
                    <a:pt x="40276" y="19166"/>
                    <a:pt x="40572" y="19469"/>
                    <a:pt x="41754" y="21288"/>
                  </a:cubicBezTo>
                  <a:lnTo>
                    <a:pt x="162353" y="203185"/>
                  </a:lnTo>
                  <a:cubicBezTo>
                    <a:pt x="165013" y="206823"/>
                    <a:pt x="165308" y="207127"/>
                    <a:pt x="167377" y="207127"/>
                  </a:cubicBezTo>
                  <a:cubicBezTo>
                    <a:pt x="171516" y="207127"/>
                    <a:pt x="171516" y="205004"/>
                    <a:pt x="171516" y="199244"/>
                  </a:cubicBezTo>
                  <a:lnTo>
                    <a:pt x="171516" y="31899"/>
                  </a:lnTo>
                  <a:cubicBezTo>
                    <a:pt x="171516" y="23713"/>
                    <a:pt x="171516" y="9464"/>
                    <a:pt x="201961" y="9464"/>
                  </a:cubicBezTo>
                  <a:lnTo>
                    <a:pt x="201961" y="66"/>
                  </a:lnTo>
                  <a:cubicBezTo>
                    <a:pt x="191615" y="370"/>
                    <a:pt x="177132" y="976"/>
                    <a:pt x="167377" y="976"/>
                  </a:cubicBezTo>
                  <a:cubicBezTo>
                    <a:pt x="157623" y="976"/>
                    <a:pt x="143140" y="370"/>
                    <a:pt x="132794" y="66"/>
                  </a:cubicBezTo>
                  <a:lnTo>
                    <a:pt x="132794" y="9464"/>
                  </a:lnTo>
                  <a:cubicBezTo>
                    <a:pt x="163239" y="9464"/>
                    <a:pt x="163239" y="23713"/>
                    <a:pt x="163239" y="31899"/>
                  </a:cubicBezTo>
                  <a:lnTo>
                    <a:pt x="163239" y="161349"/>
                  </a:lnTo>
                  <a:lnTo>
                    <a:pt x="58898" y="4008"/>
                  </a:ln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85531F14-3B6F-A072-09AE-4343D50ABD4C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0175310" y="3884437"/>
              <a:ext cx="148678" cy="137332"/>
            </a:xfrm>
            <a:custGeom>
              <a:avLst/>
              <a:gdLst>
                <a:gd name="connsiteX0" fmla="*/ 106199 w 148678"/>
                <a:gd name="connsiteY0" fmla="*/ 110114 h 137332"/>
                <a:gd name="connsiteX1" fmla="*/ 106199 w 148678"/>
                <a:gd name="connsiteY1" fmla="*/ 137399 h 137332"/>
                <a:gd name="connsiteX2" fmla="*/ 148763 w 148678"/>
                <a:gd name="connsiteY2" fmla="*/ 134064 h 137332"/>
                <a:gd name="connsiteX3" fmla="*/ 148763 w 148678"/>
                <a:gd name="connsiteY3" fmla="*/ 124666 h 137332"/>
                <a:gd name="connsiteX4" fmla="*/ 125708 w 148678"/>
                <a:gd name="connsiteY4" fmla="*/ 107689 h 137332"/>
                <a:gd name="connsiteX5" fmla="*/ 125708 w 148678"/>
                <a:gd name="connsiteY5" fmla="*/ 66 h 137332"/>
                <a:gd name="connsiteX6" fmla="*/ 82257 w 148678"/>
                <a:gd name="connsiteY6" fmla="*/ 3401 h 137332"/>
                <a:gd name="connsiteX7" fmla="*/ 82257 w 148678"/>
                <a:gd name="connsiteY7" fmla="*/ 12799 h 137332"/>
                <a:gd name="connsiteX8" fmla="*/ 105312 w 148678"/>
                <a:gd name="connsiteY8" fmla="*/ 29776 h 137332"/>
                <a:gd name="connsiteX9" fmla="*/ 105312 w 148678"/>
                <a:gd name="connsiteY9" fmla="*/ 83739 h 137332"/>
                <a:gd name="connsiteX10" fmla="*/ 69547 w 148678"/>
                <a:gd name="connsiteY10" fmla="*/ 130730 h 137332"/>
                <a:gd name="connsiteX11" fmla="*/ 43535 w 148678"/>
                <a:gd name="connsiteY11" fmla="*/ 100716 h 137332"/>
                <a:gd name="connsiteX12" fmla="*/ 43535 w 148678"/>
                <a:gd name="connsiteY12" fmla="*/ 66 h 137332"/>
                <a:gd name="connsiteX13" fmla="*/ 84 w 148678"/>
                <a:gd name="connsiteY13" fmla="*/ 3401 h 137332"/>
                <a:gd name="connsiteX14" fmla="*/ 84 w 148678"/>
                <a:gd name="connsiteY14" fmla="*/ 12799 h 137332"/>
                <a:gd name="connsiteX15" fmla="*/ 23140 w 148678"/>
                <a:gd name="connsiteY15" fmla="*/ 40690 h 137332"/>
                <a:gd name="connsiteX16" fmla="*/ 23140 w 148678"/>
                <a:gd name="connsiteY16" fmla="*/ 86165 h 137332"/>
                <a:gd name="connsiteX17" fmla="*/ 68069 w 148678"/>
                <a:gd name="connsiteY17" fmla="*/ 137399 h 137332"/>
                <a:gd name="connsiteX18" fmla="*/ 106199 w 148678"/>
                <a:gd name="connsiteY18" fmla="*/ 110114 h 13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678" h="137332">
                  <a:moveTo>
                    <a:pt x="106199" y="110114"/>
                  </a:moveTo>
                  <a:lnTo>
                    <a:pt x="106199" y="137399"/>
                  </a:lnTo>
                  <a:lnTo>
                    <a:pt x="148763" y="134064"/>
                  </a:lnTo>
                  <a:lnTo>
                    <a:pt x="148763" y="124666"/>
                  </a:lnTo>
                  <a:cubicBezTo>
                    <a:pt x="128072" y="124666"/>
                    <a:pt x="125708" y="122544"/>
                    <a:pt x="125708" y="107689"/>
                  </a:cubicBezTo>
                  <a:lnTo>
                    <a:pt x="125708" y="66"/>
                  </a:lnTo>
                  <a:lnTo>
                    <a:pt x="82257" y="3401"/>
                  </a:lnTo>
                  <a:lnTo>
                    <a:pt x="82257" y="12799"/>
                  </a:lnTo>
                  <a:cubicBezTo>
                    <a:pt x="102948" y="12799"/>
                    <a:pt x="105312" y="14921"/>
                    <a:pt x="105312" y="29776"/>
                  </a:cubicBezTo>
                  <a:lnTo>
                    <a:pt x="105312" y="83739"/>
                  </a:lnTo>
                  <a:cubicBezTo>
                    <a:pt x="105312" y="110114"/>
                    <a:pt x="91124" y="130730"/>
                    <a:pt x="69547" y="130730"/>
                  </a:cubicBezTo>
                  <a:cubicBezTo>
                    <a:pt x="44717" y="130730"/>
                    <a:pt x="43535" y="116481"/>
                    <a:pt x="43535" y="100716"/>
                  </a:cubicBezTo>
                  <a:lnTo>
                    <a:pt x="43535" y="66"/>
                  </a:lnTo>
                  <a:lnTo>
                    <a:pt x="84" y="3401"/>
                  </a:lnTo>
                  <a:lnTo>
                    <a:pt x="84" y="12799"/>
                  </a:lnTo>
                  <a:cubicBezTo>
                    <a:pt x="23140" y="12799"/>
                    <a:pt x="23140" y="13709"/>
                    <a:pt x="23140" y="40690"/>
                  </a:cubicBezTo>
                  <a:lnTo>
                    <a:pt x="23140" y="86165"/>
                  </a:lnTo>
                  <a:cubicBezTo>
                    <a:pt x="23140" y="109811"/>
                    <a:pt x="23140" y="137399"/>
                    <a:pt x="68069" y="137399"/>
                  </a:cubicBezTo>
                  <a:cubicBezTo>
                    <a:pt x="84621" y="137399"/>
                    <a:pt x="97627" y="128911"/>
                    <a:pt x="106199" y="110114"/>
                  </a:cubicBez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1BDD1830-298F-518E-C674-75D0C2A54AF4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428723" y="3907174"/>
              <a:ext cx="196563" cy="70940"/>
            </a:xfrm>
            <a:custGeom>
              <a:avLst/>
              <a:gdLst>
                <a:gd name="connsiteX0" fmla="*/ 186606 w 196563"/>
                <a:gd name="connsiteY0" fmla="*/ 12193 h 70940"/>
                <a:gd name="connsiteX1" fmla="*/ 196656 w 196563"/>
                <a:gd name="connsiteY1" fmla="*/ 6130 h 70940"/>
                <a:gd name="connsiteX2" fmla="*/ 186902 w 196563"/>
                <a:gd name="connsiteY2" fmla="*/ 66 h 70940"/>
                <a:gd name="connsiteX3" fmla="*/ 9847 w 196563"/>
                <a:gd name="connsiteY3" fmla="*/ 66 h 70940"/>
                <a:gd name="connsiteX4" fmla="*/ 92 w 196563"/>
                <a:gd name="connsiteY4" fmla="*/ 6130 h 70940"/>
                <a:gd name="connsiteX5" fmla="*/ 10142 w 196563"/>
                <a:gd name="connsiteY5" fmla="*/ 12193 h 70940"/>
                <a:gd name="connsiteX6" fmla="*/ 186606 w 196563"/>
                <a:gd name="connsiteY6" fmla="*/ 12193 h 70940"/>
                <a:gd name="connsiteX7" fmla="*/ 186902 w 196563"/>
                <a:gd name="connsiteY7" fmla="*/ 71007 h 70940"/>
                <a:gd name="connsiteX8" fmla="*/ 196656 w 196563"/>
                <a:gd name="connsiteY8" fmla="*/ 64943 h 70940"/>
                <a:gd name="connsiteX9" fmla="*/ 186606 w 196563"/>
                <a:gd name="connsiteY9" fmla="*/ 58880 h 70940"/>
                <a:gd name="connsiteX10" fmla="*/ 10142 w 196563"/>
                <a:gd name="connsiteY10" fmla="*/ 58880 h 70940"/>
                <a:gd name="connsiteX11" fmla="*/ 92 w 196563"/>
                <a:gd name="connsiteY11" fmla="*/ 64943 h 70940"/>
                <a:gd name="connsiteX12" fmla="*/ 9847 w 196563"/>
                <a:gd name="connsiteY12" fmla="*/ 71007 h 70940"/>
                <a:gd name="connsiteX13" fmla="*/ 186902 w 196563"/>
                <a:gd name="connsiteY13" fmla="*/ 71007 h 7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6563" h="70940">
                  <a:moveTo>
                    <a:pt x="186606" y="12193"/>
                  </a:moveTo>
                  <a:cubicBezTo>
                    <a:pt x="191040" y="12193"/>
                    <a:pt x="196656" y="12193"/>
                    <a:pt x="196656" y="6130"/>
                  </a:cubicBezTo>
                  <a:cubicBezTo>
                    <a:pt x="196656" y="66"/>
                    <a:pt x="191040" y="66"/>
                    <a:pt x="186902" y="66"/>
                  </a:cubicBezTo>
                  <a:lnTo>
                    <a:pt x="9847" y="66"/>
                  </a:lnTo>
                  <a:cubicBezTo>
                    <a:pt x="5709" y="66"/>
                    <a:pt x="92" y="66"/>
                    <a:pt x="92" y="6130"/>
                  </a:cubicBezTo>
                  <a:cubicBezTo>
                    <a:pt x="92" y="12193"/>
                    <a:pt x="5709" y="12193"/>
                    <a:pt x="10142" y="12193"/>
                  </a:cubicBezTo>
                  <a:lnTo>
                    <a:pt x="186606" y="12193"/>
                  </a:lnTo>
                  <a:close/>
                  <a:moveTo>
                    <a:pt x="186902" y="71007"/>
                  </a:moveTo>
                  <a:cubicBezTo>
                    <a:pt x="191040" y="71007"/>
                    <a:pt x="196656" y="71007"/>
                    <a:pt x="196656" y="64943"/>
                  </a:cubicBezTo>
                  <a:cubicBezTo>
                    <a:pt x="196656" y="58880"/>
                    <a:pt x="191040" y="58880"/>
                    <a:pt x="186606" y="58880"/>
                  </a:cubicBezTo>
                  <a:lnTo>
                    <a:pt x="10142" y="58880"/>
                  </a:lnTo>
                  <a:cubicBezTo>
                    <a:pt x="5709" y="58880"/>
                    <a:pt x="92" y="58880"/>
                    <a:pt x="92" y="64943"/>
                  </a:cubicBezTo>
                  <a:cubicBezTo>
                    <a:pt x="92" y="71007"/>
                    <a:pt x="5709" y="71007"/>
                    <a:pt x="9847" y="71007"/>
                  </a:cubicBezTo>
                  <a:lnTo>
                    <a:pt x="186902" y="71007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7CD6A98C-AB34-56A6-9321-8B621A0B498A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0775902" y="3602948"/>
              <a:ext cx="145131" cy="213729"/>
            </a:xfrm>
            <a:custGeom>
              <a:avLst/>
              <a:gdLst>
                <a:gd name="connsiteX0" fmla="*/ 68680 w 145131"/>
                <a:gd name="connsiteY0" fmla="*/ 3395 h 213729"/>
                <a:gd name="connsiteX1" fmla="*/ 64837 w 145131"/>
                <a:gd name="connsiteY1" fmla="*/ 60 h 213729"/>
                <a:gd name="connsiteX2" fmla="*/ 28776 w 145131"/>
                <a:gd name="connsiteY2" fmla="*/ 3091 h 213729"/>
                <a:gd name="connsiteX3" fmla="*/ 23160 w 145131"/>
                <a:gd name="connsiteY3" fmla="*/ 9155 h 213729"/>
                <a:gd name="connsiteX4" fmla="*/ 30254 w 145131"/>
                <a:gd name="connsiteY4" fmla="*/ 12793 h 213729"/>
                <a:gd name="connsiteX5" fmla="*/ 45033 w 145131"/>
                <a:gd name="connsiteY5" fmla="*/ 17946 h 213729"/>
                <a:gd name="connsiteX6" fmla="*/ 44146 w 145131"/>
                <a:gd name="connsiteY6" fmla="*/ 24010 h 213729"/>
                <a:gd name="connsiteX7" fmla="*/ 1287 w 145131"/>
                <a:gd name="connsiteY7" fmla="*/ 198631 h 213729"/>
                <a:gd name="connsiteX8" fmla="*/ 104 w 145131"/>
                <a:gd name="connsiteY8" fmla="*/ 205301 h 213729"/>
                <a:gd name="connsiteX9" fmla="*/ 8676 w 145131"/>
                <a:gd name="connsiteY9" fmla="*/ 213789 h 213729"/>
                <a:gd name="connsiteX10" fmla="*/ 19613 w 145131"/>
                <a:gd name="connsiteY10" fmla="*/ 205907 h 213729"/>
                <a:gd name="connsiteX11" fmla="*/ 25229 w 145131"/>
                <a:gd name="connsiteY11" fmla="*/ 182867 h 213729"/>
                <a:gd name="connsiteX12" fmla="*/ 31732 w 145131"/>
                <a:gd name="connsiteY12" fmla="*/ 155582 h 213729"/>
                <a:gd name="connsiteX13" fmla="*/ 36757 w 145131"/>
                <a:gd name="connsiteY13" fmla="*/ 135270 h 213729"/>
                <a:gd name="connsiteX14" fmla="*/ 40008 w 145131"/>
                <a:gd name="connsiteY14" fmla="*/ 121628 h 213729"/>
                <a:gd name="connsiteX15" fmla="*/ 60108 w 145131"/>
                <a:gd name="connsiteY15" fmla="*/ 93737 h 213729"/>
                <a:gd name="connsiteX16" fmla="*/ 88484 w 145131"/>
                <a:gd name="connsiteY16" fmla="*/ 83126 h 213729"/>
                <a:gd name="connsiteX17" fmla="*/ 104445 w 145131"/>
                <a:gd name="connsiteY17" fmla="*/ 104348 h 213729"/>
                <a:gd name="connsiteX18" fmla="*/ 86119 w 145131"/>
                <a:gd name="connsiteY18" fmla="*/ 172256 h 213729"/>
                <a:gd name="connsiteX19" fmla="*/ 82277 w 145131"/>
                <a:gd name="connsiteY19" fmla="*/ 188930 h 213729"/>
                <a:gd name="connsiteX20" fmla="*/ 106515 w 145131"/>
                <a:gd name="connsiteY20" fmla="*/ 213789 h 213729"/>
                <a:gd name="connsiteX21" fmla="*/ 145236 w 145131"/>
                <a:gd name="connsiteY21" fmla="*/ 167102 h 213729"/>
                <a:gd name="connsiteX22" fmla="*/ 141689 w 145131"/>
                <a:gd name="connsiteY22" fmla="*/ 164071 h 213729"/>
                <a:gd name="connsiteX23" fmla="*/ 137255 w 145131"/>
                <a:gd name="connsiteY23" fmla="*/ 169528 h 213729"/>
                <a:gd name="connsiteX24" fmla="*/ 107106 w 145131"/>
                <a:gd name="connsiteY24" fmla="*/ 207120 h 213729"/>
                <a:gd name="connsiteX25" fmla="*/ 100012 w 145131"/>
                <a:gd name="connsiteY25" fmla="*/ 197115 h 213729"/>
                <a:gd name="connsiteX26" fmla="*/ 105332 w 145131"/>
                <a:gd name="connsiteY26" fmla="*/ 175591 h 213729"/>
                <a:gd name="connsiteX27" fmla="*/ 123363 w 145131"/>
                <a:gd name="connsiteY27" fmla="*/ 108895 h 213729"/>
                <a:gd name="connsiteX28" fmla="*/ 89371 w 145131"/>
                <a:gd name="connsiteY28" fmla="*/ 76457 h 213729"/>
                <a:gd name="connsiteX29" fmla="*/ 45624 w 145131"/>
                <a:gd name="connsiteY29" fmla="*/ 99800 h 213729"/>
                <a:gd name="connsiteX30" fmla="*/ 68680 w 145131"/>
                <a:gd name="connsiteY30" fmla="*/ 3395 h 21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5131" h="213729">
                  <a:moveTo>
                    <a:pt x="68680" y="3395"/>
                  </a:moveTo>
                  <a:cubicBezTo>
                    <a:pt x="68680" y="3091"/>
                    <a:pt x="68680" y="60"/>
                    <a:pt x="64837" y="60"/>
                  </a:cubicBezTo>
                  <a:cubicBezTo>
                    <a:pt x="58039" y="60"/>
                    <a:pt x="36461" y="2485"/>
                    <a:pt x="28776" y="3091"/>
                  </a:cubicBezTo>
                  <a:cubicBezTo>
                    <a:pt x="26411" y="3395"/>
                    <a:pt x="23160" y="3698"/>
                    <a:pt x="23160" y="9155"/>
                  </a:cubicBezTo>
                  <a:cubicBezTo>
                    <a:pt x="23160" y="12793"/>
                    <a:pt x="25820" y="12793"/>
                    <a:pt x="30254" y="12793"/>
                  </a:cubicBezTo>
                  <a:cubicBezTo>
                    <a:pt x="44442" y="12793"/>
                    <a:pt x="45033" y="14915"/>
                    <a:pt x="45033" y="17946"/>
                  </a:cubicBezTo>
                  <a:lnTo>
                    <a:pt x="44146" y="24010"/>
                  </a:lnTo>
                  <a:lnTo>
                    <a:pt x="1287" y="198631"/>
                  </a:lnTo>
                  <a:cubicBezTo>
                    <a:pt x="104" y="202876"/>
                    <a:pt x="104" y="203482"/>
                    <a:pt x="104" y="205301"/>
                  </a:cubicBezTo>
                  <a:cubicBezTo>
                    <a:pt x="104" y="212274"/>
                    <a:pt x="6016" y="213789"/>
                    <a:pt x="8676" y="213789"/>
                  </a:cubicBezTo>
                  <a:cubicBezTo>
                    <a:pt x="13405" y="213789"/>
                    <a:pt x="18135" y="210151"/>
                    <a:pt x="19613" y="205907"/>
                  </a:cubicBezTo>
                  <a:lnTo>
                    <a:pt x="25229" y="182867"/>
                  </a:lnTo>
                  <a:lnTo>
                    <a:pt x="31732" y="155582"/>
                  </a:lnTo>
                  <a:cubicBezTo>
                    <a:pt x="33505" y="148913"/>
                    <a:pt x="35279" y="142243"/>
                    <a:pt x="36757" y="135270"/>
                  </a:cubicBezTo>
                  <a:cubicBezTo>
                    <a:pt x="37348" y="133451"/>
                    <a:pt x="39713" y="123447"/>
                    <a:pt x="40008" y="121628"/>
                  </a:cubicBezTo>
                  <a:cubicBezTo>
                    <a:pt x="40895" y="118899"/>
                    <a:pt x="50058" y="101922"/>
                    <a:pt x="60108" y="93737"/>
                  </a:cubicBezTo>
                  <a:cubicBezTo>
                    <a:pt x="66611" y="88886"/>
                    <a:pt x="75774" y="83126"/>
                    <a:pt x="88484" y="83126"/>
                  </a:cubicBezTo>
                  <a:cubicBezTo>
                    <a:pt x="101194" y="83126"/>
                    <a:pt x="104445" y="93434"/>
                    <a:pt x="104445" y="104348"/>
                  </a:cubicBezTo>
                  <a:cubicBezTo>
                    <a:pt x="104445" y="120718"/>
                    <a:pt x="93213" y="153763"/>
                    <a:pt x="86119" y="172256"/>
                  </a:cubicBezTo>
                  <a:cubicBezTo>
                    <a:pt x="83755" y="179229"/>
                    <a:pt x="82277" y="182867"/>
                    <a:pt x="82277" y="188930"/>
                  </a:cubicBezTo>
                  <a:cubicBezTo>
                    <a:pt x="82277" y="203179"/>
                    <a:pt x="92622" y="213789"/>
                    <a:pt x="106515" y="213789"/>
                  </a:cubicBezTo>
                  <a:cubicBezTo>
                    <a:pt x="134299" y="213789"/>
                    <a:pt x="145236" y="169528"/>
                    <a:pt x="145236" y="167102"/>
                  </a:cubicBezTo>
                  <a:cubicBezTo>
                    <a:pt x="145236" y="164071"/>
                    <a:pt x="142576" y="164071"/>
                    <a:pt x="141689" y="164071"/>
                  </a:cubicBezTo>
                  <a:cubicBezTo>
                    <a:pt x="138733" y="164071"/>
                    <a:pt x="138733" y="164980"/>
                    <a:pt x="137255" y="169528"/>
                  </a:cubicBezTo>
                  <a:cubicBezTo>
                    <a:pt x="132822" y="185595"/>
                    <a:pt x="123363" y="207120"/>
                    <a:pt x="107106" y="207120"/>
                  </a:cubicBezTo>
                  <a:cubicBezTo>
                    <a:pt x="102081" y="207120"/>
                    <a:pt x="100012" y="204088"/>
                    <a:pt x="100012" y="197115"/>
                  </a:cubicBezTo>
                  <a:cubicBezTo>
                    <a:pt x="100012" y="189536"/>
                    <a:pt x="102672" y="182260"/>
                    <a:pt x="105332" y="175591"/>
                  </a:cubicBezTo>
                  <a:cubicBezTo>
                    <a:pt x="110062" y="162555"/>
                    <a:pt x="123363" y="126479"/>
                    <a:pt x="123363" y="108895"/>
                  </a:cubicBezTo>
                  <a:cubicBezTo>
                    <a:pt x="123363" y="89190"/>
                    <a:pt x="111540" y="76457"/>
                    <a:pt x="89371" y="76457"/>
                  </a:cubicBezTo>
                  <a:cubicBezTo>
                    <a:pt x="70749" y="76457"/>
                    <a:pt x="56561" y="85855"/>
                    <a:pt x="45624" y="99800"/>
                  </a:cubicBezTo>
                  <a:lnTo>
                    <a:pt x="68680" y="3395"/>
                  </a:lnTo>
                  <a:close/>
                </a:path>
              </a:pathLst>
            </a:custGeom>
            <a:solidFill>
              <a:srgbClr val="9999D2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E0AF3EE2-36F2-FA44-C8C6-87F7EAA64C3D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0941476" y="3606283"/>
              <a:ext cx="178532" cy="207060"/>
            </a:xfrm>
            <a:custGeom>
              <a:avLst/>
              <a:gdLst>
                <a:gd name="connsiteX0" fmla="*/ 99131 w 178532"/>
                <a:gd name="connsiteY0" fmla="*/ 23706 h 207060"/>
                <a:gd name="connsiteX1" fmla="*/ 130463 w 178532"/>
                <a:gd name="connsiteY1" fmla="*/ 9458 h 207060"/>
                <a:gd name="connsiteX2" fmla="*/ 141695 w 178532"/>
                <a:gd name="connsiteY2" fmla="*/ 3698 h 207060"/>
                <a:gd name="connsiteX3" fmla="*/ 136965 w 178532"/>
                <a:gd name="connsiteY3" fmla="*/ 60 h 207060"/>
                <a:gd name="connsiteX4" fmla="*/ 93219 w 178532"/>
                <a:gd name="connsiteY4" fmla="*/ 969 h 207060"/>
                <a:gd name="connsiteX5" fmla="*/ 53906 w 178532"/>
                <a:gd name="connsiteY5" fmla="*/ 60 h 207060"/>
                <a:gd name="connsiteX6" fmla="*/ 48290 w 178532"/>
                <a:gd name="connsiteY6" fmla="*/ 6123 h 207060"/>
                <a:gd name="connsiteX7" fmla="*/ 56567 w 178532"/>
                <a:gd name="connsiteY7" fmla="*/ 9458 h 207060"/>
                <a:gd name="connsiteX8" fmla="*/ 67799 w 178532"/>
                <a:gd name="connsiteY8" fmla="*/ 10064 h 207060"/>
                <a:gd name="connsiteX9" fmla="*/ 75780 w 178532"/>
                <a:gd name="connsiteY9" fmla="*/ 14915 h 207060"/>
                <a:gd name="connsiteX10" fmla="*/ 74597 w 178532"/>
                <a:gd name="connsiteY10" fmla="*/ 20675 h 207060"/>
                <a:gd name="connsiteX11" fmla="*/ 34989 w 178532"/>
                <a:gd name="connsiteY11" fmla="*/ 183473 h 207060"/>
                <a:gd name="connsiteX12" fmla="*/ 8091 w 178532"/>
                <a:gd name="connsiteY12" fmla="*/ 197722 h 207060"/>
                <a:gd name="connsiteX13" fmla="*/ 110 w 178532"/>
                <a:gd name="connsiteY13" fmla="*/ 203785 h 207060"/>
                <a:gd name="connsiteX14" fmla="*/ 8091 w 178532"/>
                <a:gd name="connsiteY14" fmla="*/ 207120 h 207060"/>
                <a:gd name="connsiteX15" fmla="*/ 144946 w 178532"/>
                <a:gd name="connsiteY15" fmla="*/ 207120 h 207060"/>
                <a:gd name="connsiteX16" fmla="*/ 154109 w 178532"/>
                <a:gd name="connsiteY16" fmla="*/ 201966 h 207060"/>
                <a:gd name="connsiteX17" fmla="*/ 177461 w 178532"/>
                <a:gd name="connsiteY17" fmla="*/ 136483 h 207060"/>
                <a:gd name="connsiteX18" fmla="*/ 178643 w 178532"/>
                <a:gd name="connsiteY18" fmla="*/ 132239 h 207060"/>
                <a:gd name="connsiteX19" fmla="*/ 175096 w 178532"/>
                <a:gd name="connsiteY19" fmla="*/ 128904 h 207060"/>
                <a:gd name="connsiteX20" fmla="*/ 170071 w 178532"/>
                <a:gd name="connsiteY20" fmla="*/ 135270 h 207060"/>
                <a:gd name="connsiteX21" fmla="*/ 95879 w 178532"/>
                <a:gd name="connsiteY21" fmla="*/ 197722 h 207060"/>
                <a:gd name="connsiteX22" fmla="*/ 68094 w 178532"/>
                <a:gd name="connsiteY22" fmla="*/ 197722 h 207060"/>
                <a:gd name="connsiteX23" fmla="*/ 61591 w 178532"/>
                <a:gd name="connsiteY23" fmla="*/ 197419 h 207060"/>
                <a:gd name="connsiteX24" fmla="*/ 57749 w 178532"/>
                <a:gd name="connsiteY24" fmla="*/ 194387 h 207060"/>
                <a:gd name="connsiteX25" fmla="*/ 59227 w 178532"/>
                <a:gd name="connsiteY25" fmla="*/ 187414 h 207060"/>
                <a:gd name="connsiteX26" fmla="*/ 99131 w 178532"/>
                <a:gd name="connsiteY26" fmla="*/ 23706 h 207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32" h="207060">
                  <a:moveTo>
                    <a:pt x="99131" y="23706"/>
                  </a:moveTo>
                  <a:cubicBezTo>
                    <a:pt x="101791" y="12793"/>
                    <a:pt x="102678" y="9458"/>
                    <a:pt x="130463" y="9458"/>
                  </a:cubicBezTo>
                  <a:cubicBezTo>
                    <a:pt x="139330" y="9458"/>
                    <a:pt x="141695" y="9458"/>
                    <a:pt x="141695" y="3698"/>
                  </a:cubicBezTo>
                  <a:cubicBezTo>
                    <a:pt x="141695" y="60"/>
                    <a:pt x="138443" y="60"/>
                    <a:pt x="136965" y="60"/>
                  </a:cubicBezTo>
                  <a:cubicBezTo>
                    <a:pt x="127211" y="60"/>
                    <a:pt x="102973" y="969"/>
                    <a:pt x="93219" y="969"/>
                  </a:cubicBezTo>
                  <a:cubicBezTo>
                    <a:pt x="84351" y="969"/>
                    <a:pt x="62774" y="60"/>
                    <a:pt x="53906" y="60"/>
                  </a:cubicBezTo>
                  <a:cubicBezTo>
                    <a:pt x="51837" y="60"/>
                    <a:pt x="48290" y="60"/>
                    <a:pt x="48290" y="6123"/>
                  </a:cubicBezTo>
                  <a:cubicBezTo>
                    <a:pt x="48290" y="9458"/>
                    <a:pt x="50950" y="9458"/>
                    <a:pt x="56567" y="9458"/>
                  </a:cubicBezTo>
                  <a:cubicBezTo>
                    <a:pt x="57158" y="9458"/>
                    <a:pt x="62774" y="9458"/>
                    <a:pt x="67799" y="10064"/>
                  </a:cubicBezTo>
                  <a:cubicBezTo>
                    <a:pt x="73119" y="10670"/>
                    <a:pt x="75780" y="10974"/>
                    <a:pt x="75780" y="14915"/>
                  </a:cubicBezTo>
                  <a:cubicBezTo>
                    <a:pt x="75780" y="16127"/>
                    <a:pt x="75484" y="17037"/>
                    <a:pt x="74597" y="20675"/>
                  </a:cubicBezTo>
                  <a:lnTo>
                    <a:pt x="34989" y="183473"/>
                  </a:lnTo>
                  <a:cubicBezTo>
                    <a:pt x="32033" y="195296"/>
                    <a:pt x="31442" y="197722"/>
                    <a:pt x="8091" y="197722"/>
                  </a:cubicBezTo>
                  <a:cubicBezTo>
                    <a:pt x="3066" y="197722"/>
                    <a:pt x="110" y="197722"/>
                    <a:pt x="110" y="203785"/>
                  </a:cubicBezTo>
                  <a:cubicBezTo>
                    <a:pt x="110" y="207120"/>
                    <a:pt x="2770" y="207120"/>
                    <a:pt x="8091" y="207120"/>
                  </a:cubicBezTo>
                  <a:lnTo>
                    <a:pt x="144946" y="207120"/>
                  </a:lnTo>
                  <a:cubicBezTo>
                    <a:pt x="152040" y="207120"/>
                    <a:pt x="152336" y="207120"/>
                    <a:pt x="154109" y="201966"/>
                  </a:cubicBezTo>
                  <a:lnTo>
                    <a:pt x="177461" y="136483"/>
                  </a:lnTo>
                  <a:cubicBezTo>
                    <a:pt x="178643" y="133148"/>
                    <a:pt x="178643" y="132542"/>
                    <a:pt x="178643" y="132239"/>
                  </a:cubicBezTo>
                  <a:cubicBezTo>
                    <a:pt x="178643" y="131026"/>
                    <a:pt x="177756" y="128904"/>
                    <a:pt x="175096" y="128904"/>
                  </a:cubicBezTo>
                  <a:cubicBezTo>
                    <a:pt x="172436" y="128904"/>
                    <a:pt x="172140" y="130420"/>
                    <a:pt x="170071" y="135270"/>
                  </a:cubicBezTo>
                  <a:cubicBezTo>
                    <a:pt x="160021" y="163161"/>
                    <a:pt x="147015" y="197722"/>
                    <a:pt x="95879" y="197722"/>
                  </a:cubicBezTo>
                  <a:lnTo>
                    <a:pt x="68094" y="197722"/>
                  </a:lnTo>
                  <a:cubicBezTo>
                    <a:pt x="63956" y="197722"/>
                    <a:pt x="63365" y="197722"/>
                    <a:pt x="61591" y="197419"/>
                  </a:cubicBezTo>
                  <a:cubicBezTo>
                    <a:pt x="58636" y="197115"/>
                    <a:pt x="57749" y="196812"/>
                    <a:pt x="57749" y="194387"/>
                  </a:cubicBezTo>
                  <a:cubicBezTo>
                    <a:pt x="57749" y="193477"/>
                    <a:pt x="57749" y="192871"/>
                    <a:pt x="59227" y="187414"/>
                  </a:cubicBezTo>
                  <a:lnTo>
                    <a:pt x="99131" y="23706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17D29ACE-9143-FBE1-7C26-6DED355ACA48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0759645" y="3936581"/>
              <a:ext cx="371465" cy="12125"/>
            </a:xfrm>
            <a:custGeom>
              <a:avLst/>
              <a:gdLst>
                <a:gd name="connsiteX0" fmla="*/ 0 w 371465"/>
                <a:gd name="connsiteY0" fmla="*/ 0 h 12125"/>
                <a:gd name="connsiteX1" fmla="*/ 371465 w 371465"/>
                <a:gd name="connsiteY1" fmla="*/ 0 h 12125"/>
                <a:gd name="connsiteX2" fmla="*/ 371465 w 371465"/>
                <a:gd name="connsiteY2" fmla="*/ 12126 h 12125"/>
                <a:gd name="connsiteX3" fmla="*/ 0 w 371465"/>
                <a:gd name="connsiteY3" fmla="*/ 12126 h 1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65" h="12125">
                  <a:moveTo>
                    <a:pt x="0" y="0"/>
                  </a:moveTo>
                  <a:lnTo>
                    <a:pt x="371465" y="0"/>
                  </a:lnTo>
                  <a:lnTo>
                    <a:pt x="371465" y="12126"/>
                  </a:lnTo>
                  <a:lnTo>
                    <a:pt x="0" y="12126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AA3FBE25-3329-78E9-1E09-6C66A060B77C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0874831" y="4015994"/>
              <a:ext cx="146314" cy="214335"/>
            </a:xfrm>
            <a:custGeom>
              <a:avLst/>
              <a:gdLst>
                <a:gd name="connsiteX0" fmla="*/ 89965 w 146314"/>
                <a:gd name="connsiteY0" fmla="*/ 121945 h 214335"/>
                <a:gd name="connsiteX1" fmla="*/ 121002 w 146314"/>
                <a:gd name="connsiteY1" fmla="*/ 207133 h 214335"/>
                <a:gd name="connsiteX2" fmla="*/ 136668 w 146314"/>
                <a:gd name="connsiteY2" fmla="*/ 213803 h 214335"/>
                <a:gd name="connsiteX3" fmla="*/ 143170 w 146314"/>
                <a:gd name="connsiteY3" fmla="*/ 213803 h 214335"/>
                <a:gd name="connsiteX4" fmla="*/ 146422 w 146314"/>
                <a:gd name="connsiteY4" fmla="*/ 210771 h 214335"/>
                <a:gd name="connsiteX5" fmla="*/ 144944 w 146314"/>
                <a:gd name="connsiteY5" fmla="*/ 208043 h 214335"/>
                <a:gd name="connsiteX6" fmla="*/ 138145 w 146314"/>
                <a:gd name="connsiteY6" fmla="*/ 194097 h 214335"/>
                <a:gd name="connsiteX7" fmla="*/ 77846 w 146314"/>
                <a:gd name="connsiteY7" fmla="*/ 21598 h 214335"/>
                <a:gd name="connsiteX8" fmla="*/ 41785 w 146314"/>
                <a:gd name="connsiteY8" fmla="*/ 73 h 214335"/>
                <a:gd name="connsiteX9" fmla="*/ 36464 w 146314"/>
                <a:gd name="connsiteY9" fmla="*/ 3408 h 214335"/>
                <a:gd name="connsiteX10" fmla="*/ 39125 w 146314"/>
                <a:gd name="connsiteY10" fmla="*/ 6440 h 214335"/>
                <a:gd name="connsiteX11" fmla="*/ 58338 w 146314"/>
                <a:gd name="connsiteY11" fmla="*/ 30693 h 214335"/>
                <a:gd name="connsiteX12" fmla="*/ 87009 w 146314"/>
                <a:gd name="connsiteY12" fmla="*/ 113153 h 214335"/>
                <a:gd name="connsiteX13" fmla="*/ 5428 w 146314"/>
                <a:gd name="connsiteY13" fmla="*/ 196220 h 214335"/>
                <a:gd name="connsiteX14" fmla="*/ 108 w 146314"/>
                <a:gd name="connsiteY14" fmla="*/ 205618 h 214335"/>
                <a:gd name="connsiteX15" fmla="*/ 8975 w 146314"/>
                <a:gd name="connsiteY15" fmla="*/ 214409 h 214335"/>
                <a:gd name="connsiteX16" fmla="*/ 18729 w 146314"/>
                <a:gd name="connsiteY16" fmla="*/ 208043 h 214335"/>
                <a:gd name="connsiteX17" fmla="*/ 89965 w 146314"/>
                <a:gd name="connsiteY17" fmla="*/ 121945 h 21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314" h="214335">
                  <a:moveTo>
                    <a:pt x="89965" y="121945"/>
                  </a:moveTo>
                  <a:cubicBezTo>
                    <a:pt x="102084" y="153777"/>
                    <a:pt x="116272" y="200161"/>
                    <a:pt x="121002" y="207133"/>
                  </a:cubicBezTo>
                  <a:cubicBezTo>
                    <a:pt x="125731" y="213803"/>
                    <a:pt x="128687" y="213803"/>
                    <a:pt x="136668" y="213803"/>
                  </a:cubicBezTo>
                  <a:lnTo>
                    <a:pt x="143170" y="213803"/>
                  </a:lnTo>
                  <a:cubicBezTo>
                    <a:pt x="146126" y="213500"/>
                    <a:pt x="146422" y="211681"/>
                    <a:pt x="146422" y="210771"/>
                  </a:cubicBezTo>
                  <a:cubicBezTo>
                    <a:pt x="146422" y="209862"/>
                    <a:pt x="145831" y="209256"/>
                    <a:pt x="144944" y="208043"/>
                  </a:cubicBezTo>
                  <a:cubicBezTo>
                    <a:pt x="141988" y="204708"/>
                    <a:pt x="140215" y="200161"/>
                    <a:pt x="138145" y="194097"/>
                  </a:cubicBezTo>
                  <a:lnTo>
                    <a:pt x="77846" y="21598"/>
                  </a:lnTo>
                  <a:cubicBezTo>
                    <a:pt x="71639" y="4014"/>
                    <a:pt x="55677" y="73"/>
                    <a:pt x="41785" y="73"/>
                  </a:cubicBezTo>
                  <a:cubicBezTo>
                    <a:pt x="40307" y="73"/>
                    <a:pt x="36464" y="73"/>
                    <a:pt x="36464" y="3408"/>
                  </a:cubicBezTo>
                  <a:cubicBezTo>
                    <a:pt x="36464" y="5833"/>
                    <a:pt x="38829" y="6440"/>
                    <a:pt x="39125" y="6440"/>
                  </a:cubicBezTo>
                  <a:cubicBezTo>
                    <a:pt x="48879" y="8259"/>
                    <a:pt x="50948" y="10078"/>
                    <a:pt x="58338" y="30693"/>
                  </a:cubicBezTo>
                  <a:lnTo>
                    <a:pt x="87009" y="113153"/>
                  </a:lnTo>
                  <a:lnTo>
                    <a:pt x="5428" y="196220"/>
                  </a:lnTo>
                  <a:cubicBezTo>
                    <a:pt x="1881" y="199857"/>
                    <a:pt x="108" y="201676"/>
                    <a:pt x="108" y="205618"/>
                  </a:cubicBezTo>
                  <a:cubicBezTo>
                    <a:pt x="108" y="210771"/>
                    <a:pt x="4246" y="214409"/>
                    <a:pt x="8975" y="214409"/>
                  </a:cubicBezTo>
                  <a:cubicBezTo>
                    <a:pt x="13704" y="214409"/>
                    <a:pt x="16365" y="211074"/>
                    <a:pt x="18729" y="208043"/>
                  </a:cubicBezTo>
                  <a:lnTo>
                    <a:pt x="89965" y="121945"/>
                  </a:lnTo>
                  <a:close/>
                </a:path>
              </a:pathLst>
            </a:custGeom>
            <a:solidFill>
              <a:srgbClr val="000000"/>
            </a:solidFill>
            <a:ln w="295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3" name="Groupe 32" descr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orange{\Pra} =  \frac{\nu}{a} &#10;$$&#10;\end{document}&#10;" title="IguanaTex Vector Display">
            <a:extLst>
              <a:ext uri="{FF2B5EF4-FFF2-40B4-BE49-F238E27FC236}">
                <a16:creationId xmlns:a16="http://schemas.microsoft.com/office/drawing/2014/main" id="{42A7495E-47D4-185E-28D2-03334DCDA97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670800" y="2743201"/>
            <a:ext cx="955615" cy="554873"/>
            <a:chOff x="14172011" y="4703138"/>
            <a:chExt cx="905934" cy="557546"/>
          </a:xfrm>
        </p:grpSpPr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7AE2AC22-BE93-5226-C9C3-C3AAD27DF2CB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4172011" y="4836887"/>
              <a:ext cx="175053" cy="209756"/>
            </a:xfrm>
            <a:custGeom>
              <a:avLst/>
              <a:gdLst>
                <a:gd name="connsiteX0" fmla="*/ 57281 w 175053"/>
                <a:gd name="connsiteY0" fmla="*/ 112784 h 209756"/>
                <a:gd name="connsiteX1" fmla="*/ 107508 w 175053"/>
                <a:gd name="connsiteY1" fmla="*/ 112784 h 209756"/>
                <a:gd name="connsiteX2" fmla="*/ 175271 w 175053"/>
                <a:gd name="connsiteY2" fmla="*/ 57197 h 209756"/>
                <a:gd name="connsiteX3" fmla="*/ 105131 w 175053"/>
                <a:gd name="connsiteY3" fmla="*/ 75 h 209756"/>
                <a:gd name="connsiteX4" fmla="*/ 218 w 175053"/>
                <a:gd name="connsiteY4" fmla="*/ 75 h 209756"/>
                <a:gd name="connsiteX5" fmla="*/ 218 w 175053"/>
                <a:gd name="connsiteY5" fmla="*/ 9595 h 209756"/>
                <a:gd name="connsiteX6" fmla="*/ 7351 w 175053"/>
                <a:gd name="connsiteY6" fmla="*/ 9595 h 209756"/>
                <a:gd name="connsiteX7" fmla="*/ 30830 w 175053"/>
                <a:gd name="connsiteY7" fmla="*/ 24029 h 209756"/>
                <a:gd name="connsiteX8" fmla="*/ 30830 w 175053"/>
                <a:gd name="connsiteY8" fmla="*/ 185877 h 209756"/>
                <a:gd name="connsiteX9" fmla="*/ 7351 w 175053"/>
                <a:gd name="connsiteY9" fmla="*/ 200311 h 209756"/>
                <a:gd name="connsiteX10" fmla="*/ 218 w 175053"/>
                <a:gd name="connsiteY10" fmla="*/ 200311 h 209756"/>
                <a:gd name="connsiteX11" fmla="*/ 218 w 175053"/>
                <a:gd name="connsiteY11" fmla="*/ 209832 h 209756"/>
                <a:gd name="connsiteX12" fmla="*/ 43907 w 175053"/>
                <a:gd name="connsiteY12" fmla="*/ 208910 h 209756"/>
                <a:gd name="connsiteX13" fmla="*/ 87893 w 175053"/>
                <a:gd name="connsiteY13" fmla="*/ 209832 h 209756"/>
                <a:gd name="connsiteX14" fmla="*/ 87893 w 175053"/>
                <a:gd name="connsiteY14" fmla="*/ 200311 h 209756"/>
                <a:gd name="connsiteX15" fmla="*/ 80760 w 175053"/>
                <a:gd name="connsiteY15" fmla="*/ 200311 h 209756"/>
                <a:gd name="connsiteX16" fmla="*/ 57281 w 175053"/>
                <a:gd name="connsiteY16" fmla="*/ 185877 h 209756"/>
                <a:gd name="connsiteX17" fmla="*/ 57281 w 175053"/>
                <a:gd name="connsiteY17" fmla="*/ 112784 h 209756"/>
                <a:gd name="connsiteX18" fmla="*/ 56389 w 175053"/>
                <a:gd name="connsiteY18" fmla="*/ 104800 h 209756"/>
                <a:gd name="connsiteX19" fmla="*/ 56389 w 175053"/>
                <a:gd name="connsiteY19" fmla="*/ 21880 h 209756"/>
                <a:gd name="connsiteX20" fmla="*/ 70952 w 175053"/>
                <a:gd name="connsiteY20" fmla="*/ 9595 h 209756"/>
                <a:gd name="connsiteX21" fmla="*/ 97404 w 175053"/>
                <a:gd name="connsiteY21" fmla="*/ 9595 h 209756"/>
                <a:gd name="connsiteX22" fmla="*/ 144659 w 175053"/>
                <a:gd name="connsiteY22" fmla="*/ 57197 h 209756"/>
                <a:gd name="connsiteX23" fmla="*/ 97404 w 175053"/>
                <a:gd name="connsiteY23" fmla="*/ 104800 h 209756"/>
                <a:gd name="connsiteX24" fmla="*/ 56389 w 175053"/>
                <a:gd name="connsiteY24" fmla="*/ 104800 h 20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5053" h="209756">
                  <a:moveTo>
                    <a:pt x="57281" y="112784"/>
                  </a:moveTo>
                  <a:lnTo>
                    <a:pt x="107508" y="112784"/>
                  </a:lnTo>
                  <a:cubicBezTo>
                    <a:pt x="143173" y="112784"/>
                    <a:pt x="175271" y="87908"/>
                    <a:pt x="175271" y="57197"/>
                  </a:cubicBezTo>
                  <a:cubicBezTo>
                    <a:pt x="175271" y="27100"/>
                    <a:pt x="145848" y="75"/>
                    <a:pt x="105131" y="75"/>
                  </a:cubicBezTo>
                  <a:lnTo>
                    <a:pt x="218" y="75"/>
                  </a:lnTo>
                  <a:lnTo>
                    <a:pt x="218" y="9595"/>
                  </a:lnTo>
                  <a:lnTo>
                    <a:pt x="7351" y="9595"/>
                  </a:lnTo>
                  <a:cubicBezTo>
                    <a:pt x="30235" y="9595"/>
                    <a:pt x="30830" y="12973"/>
                    <a:pt x="30830" y="24029"/>
                  </a:cubicBezTo>
                  <a:lnTo>
                    <a:pt x="30830" y="185877"/>
                  </a:lnTo>
                  <a:cubicBezTo>
                    <a:pt x="30830" y="196933"/>
                    <a:pt x="30235" y="200311"/>
                    <a:pt x="7351" y="200311"/>
                  </a:cubicBezTo>
                  <a:lnTo>
                    <a:pt x="218" y="200311"/>
                  </a:lnTo>
                  <a:lnTo>
                    <a:pt x="218" y="209832"/>
                  </a:lnTo>
                  <a:cubicBezTo>
                    <a:pt x="10620" y="208910"/>
                    <a:pt x="32613" y="208910"/>
                    <a:pt x="43907" y="208910"/>
                  </a:cubicBezTo>
                  <a:cubicBezTo>
                    <a:pt x="55200" y="208910"/>
                    <a:pt x="77491" y="208910"/>
                    <a:pt x="87893" y="209832"/>
                  </a:cubicBezTo>
                  <a:lnTo>
                    <a:pt x="87893" y="200311"/>
                  </a:lnTo>
                  <a:lnTo>
                    <a:pt x="80760" y="200311"/>
                  </a:lnTo>
                  <a:cubicBezTo>
                    <a:pt x="57875" y="200311"/>
                    <a:pt x="57281" y="196933"/>
                    <a:pt x="57281" y="185877"/>
                  </a:cubicBezTo>
                  <a:lnTo>
                    <a:pt x="57281" y="112784"/>
                  </a:lnTo>
                  <a:close/>
                  <a:moveTo>
                    <a:pt x="56389" y="104800"/>
                  </a:moveTo>
                  <a:lnTo>
                    <a:pt x="56389" y="21880"/>
                  </a:lnTo>
                  <a:cubicBezTo>
                    <a:pt x="56389" y="11745"/>
                    <a:pt x="56984" y="9595"/>
                    <a:pt x="70952" y="9595"/>
                  </a:cubicBezTo>
                  <a:lnTo>
                    <a:pt x="97404" y="9595"/>
                  </a:lnTo>
                  <a:cubicBezTo>
                    <a:pt x="144659" y="9595"/>
                    <a:pt x="144659" y="42149"/>
                    <a:pt x="144659" y="57197"/>
                  </a:cubicBezTo>
                  <a:cubicBezTo>
                    <a:pt x="144659" y="71632"/>
                    <a:pt x="144659" y="104800"/>
                    <a:pt x="97404" y="104800"/>
                  </a:cubicBezTo>
                  <a:lnTo>
                    <a:pt x="56389" y="104800"/>
                  </a:lnTo>
                  <a:close/>
                </a:path>
              </a:pathLst>
            </a:custGeom>
            <a:solidFill>
              <a:srgbClr val="FF7D00"/>
            </a:solidFill>
            <a:ln w="29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8D413F9D-2298-5808-BC96-E003B304AAFE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4372196" y="4910901"/>
              <a:ext cx="99860" cy="135743"/>
            </a:xfrm>
            <a:custGeom>
              <a:avLst/>
              <a:gdLst>
                <a:gd name="connsiteX0" fmla="*/ 41536 w 99860"/>
                <a:gd name="connsiteY0" fmla="*/ 33857 h 135743"/>
                <a:gd name="connsiteX1" fmla="*/ 41536 w 99860"/>
                <a:gd name="connsiteY1" fmla="*/ 75 h 135743"/>
                <a:gd name="connsiteX2" fmla="*/ 224 w 99860"/>
                <a:gd name="connsiteY2" fmla="*/ 3453 h 135743"/>
                <a:gd name="connsiteX3" fmla="*/ 224 w 99860"/>
                <a:gd name="connsiteY3" fmla="*/ 12973 h 135743"/>
                <a:gd name="connsiteX4" fmla="*/ 23406 w 99860"/>
                <a:gd name="connsiteY4" fmla="*/ 30172 h 135743"/>
                <a:gd name="connsiteX5" fmla="*/ 23406 w 99860"/>
                <a:gd name="connsiteY5" fmla="*/ 112477 h 135743"/>
                <a:gd name="connsiteX6" fmla="*/ 224 w 99860"/>
                <a:gd name="connsiteY6" fmla="*/ 126297 h 135743"/>
                <a:gd name="connsiteX7" fmla="*/ 224 w 99860"/>
                <a:gd name="connsiteY7" fmla="*/ 135818 h 135743"/>
                <a:gd name="connsiteX8" fmla="*/ 34106 w 99860"/>
                <a:gd name="connsiteY8" fmla="*/ 134897 h 135743"/>
                <a:gd name="connsiteX9" fmla="*/ 71851 w 99860"/>
                <a:gd name="connsiteY9" fmla="*/ 135818 h 135743"/>
                <a:gd name="connsiteX10" fmla="*/ 71851 w 99860"/>
                <a:gd name="connsiteY10" fmla="*/ 126297 h 135743"/>
                <a:gd name="connsiteX11" fmla="*/ 65609 w 99860"/>
                <a:gd name="connsiteY11" fmla="*/ 126297 h 135743"/>
                <a:gd name="connsiteX12" fmla="*/ 43022 w 99860"/>
                <a:gd name="connsiteY12" fmla="*/ 111863 h 135743"/>
                <a:gd name="connsiteX13" fmla="*/ 43022 w 99860"/>
                <a:gd name="connsiteY13" fmla="*/ 64568 h 135743"/>
                <a:gd name="connsiteX14" fmla="*/ 78092 w 99860"/>
                <a:gd name="connsiteY14" fmla="*/ 6831 h 135743"/>
                <a:gd name="connsiteX15" fmla="*/ 81361 w 99860"/>
                <a:gd name="connsiteY15" fmla="*/ 7138 h 135743"/>
                <a:gd name="connsiteX16" fmla="*/ 74526 w 99860"/>
                <a:gd name="connsiteY16" fmla="*/ 19116 h 135743"/>
                <a:gd name="connsiteX17" fmla="*/ 87305 w 99860"/>
                <a:gd name="connsiteY17" fmla="*/ 32321 h 135743"/>
                <a:gd name="connsiteX18" fmla="*/ 100085 w 99860"/>
                <a:gd name="connsiteY18" fmla="*/ 18808 h 135743"/>
                <a:gd name="connsiteX19" fmla="*/ 78092 w 99860"/>
                <a:gd name="connsiteY19" fmla="*/ 75 h 135743"/>
                <a:gd name="connsiteX20" fmla="*/ 41536 w 99860"/>
                <a:gd name="connsiteY20" fmla="*/ 33857 h 1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860" h="135743">
                  <a:moveTo>
                    <a:pt x="41536" y="33857"/>
                  </a:moveTo>
                  <a:lnTo>
                    <a:pt x="41536" y="75"/>
                  </a:lnTo>
                  <a:lnTo>
                    <a:pt x="224" y="3453"/>
                  </a:lnTo>
                  <a:lnTo>
                    <a:pt x="224" y="12973"/>
                  </a:lnTo>
                  <a:cubicBezTo>
                    <a:pt x="21029" y="12973"/>
                    <a:pt x="23406" y="15123"/>
                    <a:pt x="23406" y="30172"/>
                  </a:cubicBezTo>
                  <a:lnTo>
                    <a:pt x="23406" y="112477"/>
                  </a:lnTo>
                  <a:cubicBezTo>
                    <a:pt x="23406" y="126297"/>
                    <a:pt x="20137" y="126297"/>
                    <a:pt x="224" y="126297"/>
                  </a:cubicBezTo>
                  <a:lnTo>
                    <a:pt x="224" y="135818"/>
                  </a:lnTo>
                  <a:cubicBezTo>
                    <a:pt x="11815" y="135511"/>
                    <a:pt x="25784" y="134897"/>
                    <a:pt x="34106" y="134897"/>
                  </a:cubicBezTo>
                  <a:cubicBezTo>
                    <a:pt x="45994" y="134897"/>
                    <a:pt x="59963" y="134897"/>
                    <a:pt x="71851" y="135818"/>
                  </a:cubicBezTo>
                  <a:lnTo>
                    <a:pt x="71851" y="126297"/>
                  </a:lnTo>
                  <a:lnTo>
                    <a:pt x="65609" y="126297"/>
                  </a:lnTo>
                  <a:cubicBezTo>
                    <a:pt x="43616" y="126297"/>
                    <a:pt x="43022" y="122919"/>
                    <a:pt x="43022" y="111863"/>
                  </a:cubicBezTo>
                  <a:lnTo>
                    <a:pt x="43022" y="64568"/>
                  </a:lnTo>
                  <a:cubicBezTo>
                    <a:pt x="43022" y="34164"/>
                    <a:pt x="55504" y="6831"/>
                    <a:pt x="78092" y="6831"/>
                  </a:cubicBezTo>
                  <a:cubicBezTo>
                    <a:pt x="80172" y="6831"/>
                    <a:pt x="80767" y="6831"/>
                    <a:pt x="81361" y="7138"/>
                  </a:cubicBezTo>
                  <a:cubicBezTo>
                    <a:pt x="80470" y="7445"/>
                    <a:pt x="74526" y="11131"/>
                    <a:pt x="74526" y="19116"/>
                  </a:cubicBezTo>
                  <a:cubicBezTo>
                    <a:pt x="74526" y="27715"/>
                    <a:pt x="80767" y="32321"/>
                    <a:pt x="87305" y="32321"/>
                  </a:cubicBezTo>
                  <a:cubicBezTo>
                    <a:pt x="92655" y="32321"/>
                    <a:pt x="100085" y="28636"/>
                    <a:pt x="100085" y="18808"/>
                  </a:cubicBezTo>
                  <a:cubicBezTo>
                    <a:pt x="100085" y="8981"/>
                    <a:pt x="90872" y="75"/>
                    <a:pt x="78092" y="75"/>
                  </a:cubicBezTo>
                  <a:cubicBezTo>
                    <a:pt x="56396" y="75"/>
                    <a:pt x="45697" y="20651"/>
                    <a:pt x="41536" y="33857"/>
                  </a:cubicBezTo>
                  <a:close/>
                </a:path>
              </a:pathLst>
            </a:custGeom>
            <a:solidFill>
              <a:srgbClr val="FF7D00"/>
            </a:solidFill>
            <a:ln w="29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7B8D4450-FCA7-2871-5991-5342F2C7F7AF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4579477" y="4933934"/>
              <a:ext cx="197641" cy="71864"/>
            </a:xfrm>
            <a:custGeom>
              <a:avLst/>
              <a:gdLst>
                <a:gd name="connsiteX0" fmla="*/ 187767 w 197641"/>
                <a:gd name="connsiteY0" fmla="*/ 12359 h 71864"/>
                <a:gd name="connsiteX1" fmla="*/ 197872 w 197641"/>
                <a:gd name="connsiteY1" fmla="*/ 6217 h 71864"/>
                <a:gd name="connsiteX2" fmla="*/ 188064 w 197641"/>
                <a:gd name="connsiteY2" fmla="*/ 75 h 71864"/>
                <a:gd name="connsiteX3" fmla="*/ 10039 w 197641"/>
                <a:gd name="connsiteY3" fmla="*/ 75 h 71864"/>
                <a:gd name="connsiteX4" fmla="*/ 231 w 197641"/>
                <a:gd name="connsiteY4" fmla="*/ 6217 h 71864"/>
                <a:gd name="connsiteX5" fmla="*/ 10336 w 197641"/>
                <a:gd name="connsiteY5" fmla="*/ 12359 h 71864"/>
                <a:gd name="connsiteX6" fmla="*/ 187767 w 197641"/>
                <a:gd name="connsiteY6" fmla="*/ 12359 h 71864"/>
                <a:gd name="connsiteX7" fmla="*/ 188064 w 197641"/>
                <a:gd name="connsiteY7" fmla="*/ 71939 h 71864"/>
                <a:gd name="connsiteX8" fmla="*/ 197872 w 197641"/>
                <a:gd name="connsiteY8" fmla="*/ 65797 h 71864"/>
                <a:gd name="connsiteX9" fmla="*/ 187767 w 197641"/>
                <a:gd name="connsiteY9" fmla="*/ 59654 h 71864"/>
                <a:gd name="connsiteX10" fmla="*/ 10336 w 197641"/>
                <a:gd name="connsiteY10" fmla="*/ 59654 h 71864"/>
                <a:gd name="connsiteX11" fmla="*/ 231 w 197641"/>
                <a:gd name="connsiteY11" fmla="*/ 65797 h 71864"/>
                <a:gd name="connsiteX12" fmla="*/ 10039 w 197641"/>
                <a:gd name="connsiteY12" fmla="*/ 71939 h 71864"/>
                <a:gd name="connsiteX13" fmla="*/ 188064 w 197641"/>
                <a:gd name="connsiteY13" fmla="*/ 71939 h 7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1" h="71864">
                  <a:moveTo>
                    <a:pt x="187767" y="12359"/>
                  </a:moveTo>
                  <a:cubicBezTo>
                    <a:pt x="192225" y="12359"/>
                    <a:pt x="197872" y="12359"/>
                    <a:pt x="197872" y="6217"/>
                  </a:cubicBezTo>
                  <a:cubicBezTo>
                    <a:pt x="197872" y="75"/>
                    <a:pt x="192225" y="75"/>
                    <a:pt x="188064" y="75"/>
                  </a:cubicBezTo>
                  <a:lnTo>
                    <a:pt x="10039" y="75"/>
                  </a:lnTo>
                  <a:cubicBezTo>
                    <a:pt x="5878" y="75"/>
                    <a:pt x="231" y="75"/>
                    <a:pt x="231" y="6217"/>
                  </a:cubicBezTo>
                  <a:cubicBezTo>
                    <a:pt x="231" y="12359"/>
                    <a:pt x="5878" y="12359"/>
                    <a:pt x="10336" y="12359"/>
                  </a:cubicBezTo>
                  <a:lnTo>
                    <a:pt x="187767" y="12359"/>
                  </a:lnTo>
                  <a:close/>
                  <a:moveTo>
                    <a:pt x="188064" y="71939"/>
                  </a:moveTo>
                  <a:cubicBezTo>
                    <a:pt x="192225" y="71939"/>
                    <a:pt x="197872" y="71939"/>
                    <a:pt x="197872" y="65797"/>
                  </a:cubicBezTo>
                  <a:cubicBezTo>
                    <a:pt x="197872" y="59654"/>
                    <a:pt x="192225" y="59654"/>
                    <a:pt x="187767" y="59654"/>
                  </a:cubicBezTo>
                  <a:lnTo>
                    <a:pt x="10336" y="59654"/>
                  </a:lnTo>
                  <a:cubicBezTo>
                    <a:pt x="5878" y="59654"/>
                    <a:pt x="231" y="59654"/>
                    <a:pt x="231" y="65797"/>
                  </a:cubicBezTo>
                  <a:cubicBezTo>
                    <a:pt x="231" y="71939"/>
                    <a:pt x="5878" y="71939"/>
                    <a:pt x="10039" y="71939"/>
                  </a:cubicBezTo>
                  <a:lnTo>
                    <a:pt x="188064" y="71939"/>
                  </a:lnTo>
                  <a:close/>
                </a:path>
              </a:pathLst>
            </a:custGeom>
            <a:solidFill>
              <a:srgbClr val="000000"/>
            </a:solidFill>
            <a:ln w="29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60D29BE6-47FC-7692-5A9B-6EA688E35F7E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4927965" y="4703138"/>
              <a:ext cx="139983" cy="135743"/>
            </a:xfrm>
            <a:custGeom>
              <a:avLst/>
              <a:gdLst>
                <a:gd name="connsiteX0" fmla="*/ 51065 w 139983"/>
                <a:gd name="connsiteY0" fmla="*/ 3446 h 135743"/>
                <a:gd name="connsiteX1" fmla="*/ 47201 w 139983"/>
                <a:gd name="connsiteY1" fmla="*/ 68 h 135743"/>
                <a:gd name="connsiteX2" fmla="*/ 10942 w 139983"/>
                <a:gd name="connsiteY2" fmla="*/ 3139 h 135743"/>
                <a:gd name="connsiteX3" fmla="*/ 5295 w 139983"/>
                <a:gd name="connsiteY3" fmla="*/ 9281 h 135743"/>
                <a:gd name="connsiteX4" fmla="*/ 12428 w 139983"/>
                <a:gd name="connsiteY4" fmla="*/ 12967 h 135743"/>
                <a:gd name="connsiteX5" fmla="*/ 27288 w 139983"/>
                <a:gd name="connsiteY5" fmla="*/ 18188 h 135743"/>
                <a:gd name="connsiteX6" fmla="*/ 21642 w 139983"/>
                <a:gd name="connsiteY6" fmla="*/ 43064 h 135743"/>
                <a:gd name="connsiteX7" fmla="*/ 3512 w 139983"/>
                <a:gd name="connsiteY7" fmla="*/ 118306 h 135743"/>
                <a:gd name="connsiteX8" fmla="*/ 243 w 139983"/>
                <a:gd name="connsiteY8" fmla="*/ 132126 h 135743"/>
                <a:gd name="connsiteX9" fmla="*/ 4998 w 139983"/>
                <a:gd name="connsiteY9" fmla="*/ 135811 h 135743"/>
                <a:gd name="connsiteX10" fmla="*/ 9159 w 139983"/>
                <a:gd name="connsiteY10" fmla="*/ 135811 h 135743"/>
                <a:gd name="connsiteX11" fmla="*/ 92971 w 139983"/>
                <a:gd name="connsiteY11" fmla="*/ 90666 h 135743"/>
                <a:gd name="connsiteX12" fmla="*/ 140226 w 139983"/>
                <a:gd name="connsiteY12" fmla="*/ 8360 h 135743"/>
                <a:gd name="connsiteX13" fmla="*/ 131607 w 139983"/>
                <a:gd name="connsiteY13" fmla="*/ 68 h 135743"/>
                <a:gd name="connsiteX14" fmla="*/ 120016 w 139983"/>
                <a:gd name="connsiteY14" fmla="*/ 10203 h 135743"/>
                <a:gd name="connsiteX15" fmla="*/ 21939 w 139983"/>
                <a:gd name="connsiteY15" fmla="*/ 125676 h 135743"/>
                <a:gd name="connsiteX16" fmla="*/ 51065 w 139983"/>
                <a:gd name="connsiteY16" fmla="*/ 3446 h 1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983" h="135743">
                  <a:moveTo>
                    <a:pt x="51065" y="3446"/>
                  </a:moveTo>
                  <a:cubicBezTo>
                    <a:pt x="51065" y="3139"/>
                    <a:pt x="51065" y="68"/>
                    <a:pt x="47201" y="68"/>
                  </a:cubicBezTo>
                  <a:cubicBezTo>
                    <a:pt x="40365" y="68"/>
                    <a:pt x="18670" y="2525"/>
                    <a:pt x="10942" y="3139"/>
                  </a:cubicBezTo>
                  <a:cubicBezTo>
                    <a:pt x="8565" y="3446"/>
                    <a:pt x="5295" y="3753"/>
                    <a:pt x="5295" y="9281"/>
                  </a:cubicBezTo>
                  <a:cubicBezTo>
                    <a:pt x="5295" y="12967"/>
                    <a:pt x="7970" y="12967"/>
                    <a:pt x="12428" y="12967"/>
                  </a:cubicBezTo>
                  <a:cubicBezTo>
                    <a:pt x="26694" y="12967"/>
                    <a:pt x="27288" y="15116"/>
                    <a:pt x="27288" y="18188"/>
                  </a:cubicBezTo>
                  <a:cubicBezTo>
                    <a:pt x="27288" y="20337"/>
                    <a:pt x="23722" y="34772"/>
                    <a:pt x="21642" y="43064"/>
                  </a:cubicBezTo>
                  <a:lnTo>
                    <a:pt x="3512" y="118306"/>
                  </a:lnTo>
                  <a:cubicBezTo>
                    <a:pt x="2323" y="122912"/>
                    <a:pt x="243" y="131512"/>
                    <a:pt x="243" y="132126"/>
                  </a:cubicBezTo>
                  <a:cubicBezTo>
                    <a:pt x="243" y="135504"/>
                    <a:pt x="3215" y="135811"/>
                    <a:pt x="4998" y="135811"/>
                  </a:cubicBezTo>
                  <a:lnTo>
                    <a:pt x="9159" y="135811"/>
                  </a:lnTo>
                  <a:cubicBezTo>
                    <a:pt x="29963" y="132126"/>
                    <a:pt x="62359" y="120148"/>
                    <a:pt x="92971" y="90666"/>
                  </a:cubicBezTo>
                  <a:cubicBezTo>
                    <a:pt x="132202" y="52891"/>
                    <a:pt x="140226" y="11124"/>
                    <a:pt x="140226" y="8360"/>
                  </a:cubicBezTo>
                  <a:cubicBezTo>
                    <a:pt x="140226" y="3139"/>
                    <a:pt x="136660" y="68"/>
                    <a:pt x="131607" y="68"/>
                  </a:cubicBezTo>
                  <a:cubicBezTo>
                    <a:pt x="129230" y="68"/>
                    <a:pt x="122394" y="1296"/>
                    <a:pt x="120016" y="10203"/>
                  </a:cubicBezTo>
                  <a:cubicBezTo>
                    <a:pt x="100995" y="79917"/>
                    <a:pt x="55820" y="114313"/>
                    <a:pt x="21939" y="125676"/>
                  </a:cubicBezTo>
                  <a:lnTo>
                    <a:pt x="51065" y="3446"/>
                  </a:lnTo>
                  <a:close/>
                </a:path>
              </a:pathLst>
            </a:custGeom>
            <a:solidFill>
              <a:srgbClr val="000000"/>
            </a:solidFill>
            <a:ln w="29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81D7BFD7-6220-C453-C576-061968D6C928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4912213" y="4963724"/>
              <a:ext cx="165732" cy="12283"/>
            </a:xfrm>
            <a:custGeom>
              <a:avLst/>
              <a:gdLst>
                <a:gd name="connsiteX0" fmla="*/ 0 w 165732"/>
                <a:gd name="connsiteY0" fmla="*/ 0 h 12283"/>
                <a:gd name="connsiteX1" fmla="*/ 165733 w 165732"/>
                <a:gd name="connsiteY1" fmla="*/ 0 h 12283"/>
                <a:gd name="connsiteX2" fmla="*/ 165733 w 165732"/>
                <a:gd name="connsiteY2" fmla="*/ 12284 h 12283"/>
                <a:gd name="connsiteX3" fmla="*/ 0 w 165732"/>
                <a:gd name="connsiteY3" fmla="*/ 12284 h 12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32" h="12283">
                  <a:moveTo>
                    <a:pt x="0" y="0"/>
                  </a:moveTo>
                  <a:lnTo>
                    <a:pt x="165733" y="0"/>
                  </a:lnTo>
                  <a:lnTo>
                    <a:pt x="165733" y="12284"/>
                  </a:lnTo>
                  <a:lnTo>
                    <a:pt x="0" y="12284"/>
                  </a:lnTo>
                  <a:close/>
                </a:path>
              </a:pathLst>
            </a:custGeom>
            <a:solidFill>
              <a:srgbClr val="000000"/>
            </a:solidFill>
            <a:ln w="29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349F1732-A137-4DCA-2916-8135F5BDAF1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4928418" y="5121563"/>
              <a:ext cx="136119" cy="139121"/>
            </a:xfrm>
            <a:custGeom>
              <a:avLst/>
              <a:gdLst>
                <a:gd name="connsiteX0" fmla="*/ 99212 w 136119"/>
                <a:gd name="connsiteY0" fmla="*/ 19737 h 139121"/>
                <a:gd name="connsiteX1" fmla="*/ 71869 w 136119"/>
                <a:gd name="connsiteY1" fmla="*/ 82 h 139121"/>
                <a:gd name="connsiteX2" fmla="*/ 243 w 136119"/>
                <a:gd name="connsiteY2" fmla="*/ 90065 h 139121"/>
                <a:gd name="connsiteX3" fmla="*/ 39771 w 136119"/>
                <a:gd name="connsiteY3" fmla="*/ 139203 h 139121"/>
                <a:gd name="connsiteX4" fmla="*/ 78408 w 136119"/>
                <a:gd name="connsiteY4" fmla="*/ 116170 h 139121"/>
                <a:gd name="connsiteX5" fmla="*/ 105453 w 136119"/>
                <a:gd name="connsiteY5" fmla="*/ 139203 h 139121"/>
                <a:gd name="connsiteX6" fmla="*/ 127447 w 136119"/>
                <a:gd name="connsiteY6" fmla="*/ 122312 h 139121"/>
                <a:gd name="connsiteX7" fmla="*/ 136363 w 136119"/>
                <a:gd name="connsiteY7" fmla="*/ 91908 h 139121"/>
                <a:gd name="connsiteX8" fmla="*/ 132796 w 136119"/>
                <a:gd name="connsiteY8" fmla="*/ 88837 h 139121"/>
                <a:gd name="connsiteX9" fmla="*/ 128635 w 136119"/>
                <a:gd name="connsiteY9" fmla="*/ 94365 h 139121"/>
                <a:gd name="connsiteX10" fmla="*/ 106048 w 136119"/>
                <a:gd name="connsiteY10" fmla="*/ 132446 h 139121"/>
                <a:gd name="connsiteX11" fmla="*/ 97132 w 136119"/>
                <a:gd name="connsiteY11" fmla="*/ 118319 h 139121"/>
                <a:gd name="connsiteX12" fmla="*/ 100995 w 136119"/>
                <a:gd name="connsiteY12" fmla="*/ 95593 h 139121"/>
                <a:gd name="connsiteX13" fmla="*/ 107534 w 136119"/>
                <a:gd name="connsiteY13" fmla="*/ 67953 h 139121"/>
                <a:gd name="connsiteX14" fmla="*/ 118233 w 136119"/>
                <a:gd name="connsiteY14" fmla="*/ 24958 h 139121"/>
                <a:gd name="connsiteX15" fmla="*/ 120314 w 136119"/>
                <a:gd name="connsiteY15" fmla="*/ 14516 h 139121"/>
                <a:gd name="connsiteX16" fmla="*/ 111695 w 136119"/>
                <a:gd name="connsiteY16" fmla="*/ 6224 h 139121"/>
                <a:gd name="connsiteX17" fmla="*/ 99212 w 136119"/>
                <a:gd name="connsiteY17" fmla="*/ 19737 h 139121"/>
                <a:gd name="connsiteX18" fmla="*/ 79894 w 136119"/>
                <a:gd name="connsiteY18" fmla="*/ 99278 h 139121"/>
                <a:gd name="connsiteX19" fmla="*/ 73950 w 136119"/>
                <a:gd name="connsiteY19" fmla="*/ 110642 h 139121"/>
                <a:gd name="connsiteX20" fmla="*/ 40366 w 136119"/>
                <a:gd name="connsiteY20" fmla="*/ 132446 h 139121"/>
                <a:gd name="connsiteX21" fmla="*/ 21344 w 136119"/>
                <a:gd name="connsiteY21" fmla="*/ 103578 h 139121"/>
                <a:gd name="connsiteX22" fmla="*/ 37691 w 136119"/>
                <a:gd name="connsiteY22" fmla="*/ 36321 h 139121"/>
                <a:gd name="connsiteX23" fmla="*/ 72166 w 136119"/>
                <a:gd name="connsiteY23" fmla="*/ 6838 h 139121"/>
                <a:gd name="connsiteX24" fmla="*/ 95646 w 136119"/>
                <a:gd name="connsiteY24" fmla="*/ 33864 h 139121"/>
                <a:gd name="connsiteX25" fmla="*/ 94754 w 136119"/>
                <a:gd name="connsiteY25" fmla="*/ 39085 h 139121"/>
                <a:gd name="connsiteX26" fmla="*/ 79894 w 136119"/>
                <a:gd name="connsiteY26" fmla="*/ 99278 h 13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119" h="139121">
                  <a:moveTo>
                    <a:pt x="99212" y="19737"/>
                  </a:moveTo>
                  <a:cubicBezTo>
                    <a:pt x="93862" y="8374"/>
                    <a:pt x="85243" y="82"/>
                    <a:pt x="71869" y="82"/>
                  </a:cubicBezTo>
                  <a:cubicBezTo>
                    <a:pt x="37096" y="82"/>
                    <a:pt x="243" y="45227"/>
                    <a:pt x="243" y="90065"/>
                  </a:cubicBezTo>
                  <a:cubicBezTo>
                    <a:pt x="243" y="118934"/>
                    <a:pt x="16589" y="139203"/>
                    <a:pt x="39771" y="139203"/>
                  </a:cubicBezTo>
                  <a:cubicBezTo>
                    <a:pt x="45715" y="139203"/>
                    <a:pt x="60575" y="137974"/>
                    <a:pt x="78408" y="116170"/>
                  </a:cubicBezTo>
                  <a:cubicBezTo>
                    <a:pt x="80785" y="129068"/>
                    <a:pt x="91188" y="139203"/>
                    <a:pt x="105453" y="139203"/>
                  </a:cubicBezTo>
                  <a:cubicBezTo>
                    <a:pt x="115856" y="139203"/>
                    <a:pt x="122691" y="132139"/>
                    <a:pt x="127447" y="122312"/>
                  </a:cubicBezTo>
                  <a:cubicBezTo>
                    <a:pt x="132499" y="111256"/>
                    <a:pt x="136363" y="92522"/>
                    <a:pt x="136363" y="91908"/>
                  </a:cubicBezTo>
                  <a:cubicBezTo>
                    <a:pt x="136363" y="88837"/>
                    <a:pt x="133688" y="88837"/>
                    <a:pt x="132796" y="88837"/>
                  </a:cubicBezTo>
                  <a:cubicBezTo>
                    <a:pt x="129824" y="88837"/>
                    <a:pt x="129527" y="90065"/>
                    <a:pt x="128635" y="94365"/>
                  </a:cubicBezTo>
                  <a:cubicBezTo>
                    <a:pt x="123583" y="114327"/>
                    <a:pt x="118233" y="132446"/>
                    <a:pt x="106048" y="132446"/>
                  </a:cubicBezTo>
                  <a:cubicBezTo>
                    <a:pt x="98023" y="132446"/>
                    <a:pt x="97132" y="124462"/>
                    <a:pt x="97132" y="118319"/>
                  </a:cubicBezTo>
                  <a:cubicBezTo>
                    <a:pt x="97132" y="111563"/>
                    <a:pt x="97726" y="109106"/>
                    <a:pt x="100995" y="95593"/>
                  </a:cubicBezTo>
                  <a:cubicBezTo>
                    <a:pt x="104265" y="82694"/>
                    <a:pt x="104859" y="79623"/>
                    <a:pt x="107534" y="67953"/>
                  </a:cubicBezTo>
                  <a:lnTo>
                    <a:pt x="118233" y="24958"/>
                  </a:lnTo>
                  <a:cubicBezTo>
                    <a:pt x="120314" y="16358"/>
                    <a:pt x="120314" y="15744"/>
                    <a:pt x="120314" y="14516"/>
                  </a:cubicBezTo>
                  <a:cubicBezTo>
                    <a:pt x="120314" y="9295"/>
                    <a:pt x="116747" y="6224"/>
                    <a:pt x="111695" y="6224"/>
                  </a:cubicBezTo>
                  <a:cubicBezTo>
                    <a:pt x="104562" y="6224"/>
                    <a:pt x="100104" y="12980"/>
                    <a:pt x="99212" y="19737"/>
                  </a:cubicBezTo>
                  <a:close/>
                  <a:moveTo>
                    <a:pt x="79894" y="99278"/>
                  </a:moveTo>
                  <a:cubicBezTo>
                    <a:pt x="78408" y="104806"/>
                    <a:pt x="78408" y="105421"/>
                    <a:pt x="73950" y="110642"/>
                  </a:cubicBezTo>
                  <a:cubicBezTo>
                    <a:pt x="60873" y="127533"/>
                    <a:pt x="48687" y="132446"/>
                    <a:pt x="40366" y="132446"/>
                  </a:cubicBezTo>
                  <a:cubicBezTo>
                    <a:pt x="25505" y="132446"/>
                    <a:pt x="21344" y="115555"/>
                    <a:pt x="21344" y="103578"/>
                  </a:cubicBezTo>
                  <a:cubicBezTo>
                    <a:pt x="21344" y="88222"/>
                    <a:pt x="30855" y="50448"/>
                    <a:pt x="37691" y="36321"/>
                  </a:cubicBezTo>
                  <a:cubicBezTo>
                    <a:pt x="46904" y="18201"/>
                    <a:pt x="60278" y="6838"/>
                    <a:pt x="72166" y="6838"/>
                  </a:cubicBezTo>
                  <a:cubicBezTo>
                    <a:pt x="91485" y="6838"/>
                    <a:pt x="95646" y="32021"/>
                    <a:pt x="95646" y="33864"/>
                  </a:cubicBezTo>
                  <a:cubicBezTo>
                    <a:pt x="95646" y="35706"/>
                    <a:pt x="95051" y="37549"/>
                    <a:pt x="94754" y="39085"/>
                  </a:cubicBezTo>
                  <a:lnTo>
                    <a:pt x="79894" y="99278"/>
                  </a:lnTo>
                  <a:close/>
                </a:path>
              </a:pathLst>
            </a:custGeom>
            <a:solidFill>
              <a:srgbClr val="000000"/>
            </a:solidFill>
            <a:ln w="29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" name="Groupe 49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eugris{\text{Nu}} \sim \text{Pr}^{\alpha} \,\rey^{\red{1/2}} &#10;$$&#10;&#10;&#10;\end{document}&#10;" title="IguanaTex Vector Display">
            <a:extLst>
              <a:ext uri="{FF2B5EF4-FFF2-40B4-BE49-F238E27FC236}">
                <a16:creationId xmlns:a16="http://schemas.microsoft.com/office/drawing/2014/main" id="{911A11D4-218A-703C-CAE1-32CE852638B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670800" y="3771899"/>
            <a:ext cx="2072576" cy="304788"/>
            <a:chOff x="13753477" y="5554426"/>
            <a:chExt cx="2051786" cy="268669"/>
          </a:xfrm>
        </p:grpSpPr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F9E4B86-A1C1-D997-7200-26E4601A354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3753477" y="5630430"/>
              <a:ext cx="207394" cy="186653"/>
            </a:xfrm>
            <a:custGeom>
              <a:avLst/>
              <a:gdLst>
                <a:gd name="connsiteX0" fmla="*/ 60626 w 207394"/>
                <a:gd name="connsiteY0" fmla="*/ 3627 h 186653"/>
                <a:gd name="connsiteX1" fmla="*/ 51820 w 207394"/>
                <a:gd name="connsiteY1" fmla="*/ 75 h 186653"/>
                <a:gd name="connsiteX2" fmla="*/ 199 w 207394"/>
                <a:gd name="connsiteY2" fmla="*/ 75 h 186653"/>
                <a:gd name="connsiteX3" fmla="*/ 199 w 207394"/>
                <a:gd name="connsiteY3" fmla="*/ 8547 h 186653"/>
                <a:gd name="connsiteX4" fmla="*/ 9005 w 207394"/>
                <a:gd name="connsiteY4" fmla="*/ 8547 h 186653"/>
                <a:gd name="connsiteX5" fmla="*/ 24188 w 207394"/>
                <a:gd name="connsiteY5" fmla="*/ 9093 h 186653"/>
                <a:gd name="connsiteX6" fmla="*/ 31475 w 207394"/>
                <a:gd name="connsiteY6" fmla="*/ 15379 h 186653"/>
                <a:gd name="connsiteX7" fmla="*/ 31475 w 207394"/>
                <a:gd name="connsiteY7" fmla="*/ 158033 h 186653"/>
                <a:gd name="connsiteX8" fmla="*/ 199 w 207394"/>
                <a:gd name="connsiteY8" fmla="*/ 178256 h 186653"/>
                <a:gd name="connsiteX9" fmla="*/ 199 w 207394"/>
                <a:gd name="connsiteY9" fmla="*/ 186728 h 186653"/>
                <a:gd name="connsiteX10" fmla="*/ 35727 w 207394"/>
                <a:gd name="connsiteY10" fmla="*/ 185908 h 186653"/>
                <a:gd name="connsiteX11" fmla="*/ 71254 w 207394"/>
                <a:gd name="connsiteY11" fmla="*/ 186728 h 186653"/>
                <a:gd name="connsiteX12" fmla="*/ 71254 w 207394"/>
                <a:gd name="connsiteY12" fmla="*/ 178256 h 186653"/>
                <a:gd name="connsiteX13" fmla="*/ 39978 w 207394"/>
                <a:gd name="connsiteY13" fmla="*/ 158033 h 186653"/>
                <a:gd name="connsiteX14" fmla="*/ 39978 w 207394"/>
                <a:gd name="connsiteY14" fmla="*/ 15925 h 186653"/>
                <a:gd name="connsiteX15" fmla="*/ 43014 w 207394"/>
                <a:gd name="connsiteY15" fmla="*/ 19205 h 186653"/>
                <a:gd name="connsiteX16" fmla="*/ 166904 w 207394"/>
                <a:gd name="connsiteY16" fmla="*/ 183175 h 186653"/>
                <a:gd name="connsiteX17" fmla="*/ 172066 w 207394"/>
                <a:gd name="connsiteY17" fmla="*/ 186728 h 186653"/>
                <a:gd name="connsiteX18" fmla="*/ 176317 w 207394"/>
                <a:gd name="connsiteY18" fmla="*/ 179622 h 186653"/>
                <a:gd name="connsiteX19" fmla="*/ 176317 w 207394"/>
                <a:gd name="connsiteY19" fmla="*/ 28770 h 186653"/>
                <a:gd name="connsiteX20" fmla="*/ 207594 w 207394"/>
                <a:gd name="connsiteY20" fmla="*/ 8547 h 186653"/>
                <a:gd name="connsiteX21" fmla="*/ 207594 w 207394"/>
                <a:gd name="connsiteY21" fmla="*/ 75 h 186653"/>
                <a:gd name="connsiteX22" fmla="*/ 172066 w 207394"/>
                <a:gd name="connsiteY22" fmla="*/ 895 h 186653"/>
                <a:gd name="connsiteX23" fmla="*/ 136539 w 207394"/>
                <a:gd name="connsiteY23" fmla="*/ 75 h 186653"/>
                <a:gd name="connsiteX24" fmla="*/ 136539 w 207394"/>
                <a:gd name="connsiteY24" fmla="*/ 8547 h 186653"/>
                <a:gd name="connsiteX25" fmla="*/ 167815 w 207394"/>
                <a:gd name="connsiteY25" fmla="*/ 28770 h 186653"/>
                <a:gd name="connsiteX26" fmla="*/ 167815 w 207394"/>
                <a:gd name="connsiteY26" fmla="*/ 145462 h 186653"/>
                <a:gd name="connsiteX27" fmla="*/ 60626 w 207394"/>
                <a:gd name="connsiteY27" fmla="*/ 3627 h 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186653">
                  <a:moveTo>
                    <a:pt x="60626" y="3627"/>
                  </a:moveTo>
                  <a:cubicBezTo>
                    <a:pt x="57893" y="348"/>
                    <a:pt x="57590" y="75"/>
                    <a:pt x="51820" y="75"/>
                  </a:cubicBezTo>
                  <a:lnTo>
                    <a:pt x="199" y="75"/>
                  </a:lnTo>
                  <a:lnTo>
                    <a:pt x="199" y="8547"/>
                  </a:lnTo>
                  <a:lnTo>
                    <a:pt x="9005" y="8547"/>
                  </a:lnTo>
                  <a:cubicBezTo>
                    <a:pt x="13560" y="8547"/>
                    <a:pt x="19633" y="8820"/>
                    <a:pt x="24188" y="9093"/>
                  </a:cubicBezTo>
                  <a:cubicBezTo>
                    <a:pt x="31172" y="9913"/>
                    <a:pt x="31475" y="10186"/>
                    <a:pt x="31475" y="15379"/>
                  </a:cubicBezTo>
                  <a:lnTo>
                    <a:pt x="31475" y="158033"/>
                  </a:lnTo>
                  <a:cubicBezTo>
                    <a:pt x="31475" y="165412"/>
                    <a:pt x="31475" y="178256"/>
                    <a:pt x="199" y="178256"/>
                  </a:cubicBezTo>
                  <a:lnTo>
                    <a:pt x="199" y="186728"/>
                  </a:lnTo>
                  <a:cubicBezTo>
                    <a:pt x="10827" y="186455"/>
                    <a:pt x="25706" y="185908"/>
                    <a:pt x="35727" y="185908"/>
                  </a:cubicBezTo>
                  <a:cubicBezTo>
                    <a:pt x="45747" y="185908"/>
                    <a:pt x="60626" y="186455"/>
                    <a:pt x="71254" y="186728"/>
                  </a:cubicBezTo>
                  <a:lnTo>
                    <a:pt x="71254" y="178256"/>
                  </a:lnTo>
                  <a:cubicBezTo>
                    <a:pt x="39978" y="178256"/>
                    <a:pt x="39978" y="165412"/>
                    <a:pt x="39978" y="158033"/>
                  </a:cubicBezTo>
                  <a:lnTo>
                    <a:pt x="39978" y="15925"/>
                  </a:lnTo>
                  <a:cubicBezTo>
                    <a:pt x="41496" y="17292"/>
                    <a:pt x="41800" y="17565"/>
                    <a:pt x="43014" y="19205"/>
                  </a:cubicBezTo>
                  <a:lnTo>
                    <a:pt x="166904" y="183175"/>
                  </a:lnTo>
                  <a:cubicBezTo>
                    <a:pt x="169637" y="186455"/>
                    <a:pt x="169941" y="186728"/>
                    <a:pt x="172066" y="186728"/>
                  </a:cubicBezTo>
                  <a:cubicBezTo>
                    <a:pt x="176317" y="186728"/>
                    <a:pt x="176317" y="184815"/>
                    <a:pt x="176317" y="179622"/>
                  </a:cubicBezTo>
                  <a:lnTo>
                    <a:pt x="176317" y="28770"/>
                  </a:lnTo>
                  <a:cubicBezTo>
                    <a:pt x="176317" y="21391"/>
                    <a:pt x="176317" y="8547"/>
                    <a:pt x="207594" y="8547"/>
                  </a:cubicBezTo>
                  <a:lnTo>
                    <a:pt x="207594" y="75"/>
                  </a:lnTo>
                  <a:cubicBezTo>
                    <a:pt x="196966" y="348"/>
                    <a:pt x="182087" y="895"/>
                    <a:pt x="172066" y="895"/>
                  </a:cubicBezTo>
                  <a:cubicBezTo>
                    <a:pt x="162046" y="895"/>
                    <a:pt x="147167" y="348"/>
                    <a:pt x="136539" y="75"/>
                  </a:cubicBezTo>
                  <a:lnTo>
                    <a:pt x="136539" y="8547"/>
                  </a:lnTo>
                  <a:cubicBezTo>
                    <a:pt x="167815" y="8547"/>
                    <a:pt x="167815" y="21391"/>
                    <a:pt x="167815" y="28770"/>
                  </a:cubicBezTo>
                  <a:lnTo>
                    <a:pt x="167815" y="145462"/>
                  </a:lnTo>
                  <a:lnTo>
                    <a:pt x="60626" y="3627"/>
                  </a:lnTo>
                  <a:close/>
                </a:path>
              </a:pathLst>
            </a:custGeom>
            <a:solidFill>
              <a:srgbClr val="9999D2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5FF1F07E-A054-0F68-1D6D-8BB76E97F5ED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3980913" y="5696291"/>
              <a:ext cx="152736" cy="123797"/>
            </a:xfrm>
            <a:custGeom>
              <a:avLst/>
              <a:gdLst>
                <a:gd name="connsiteX0" fmla="*/ 109218 w 152736"/>
                <a:gd name="connsiteY0" fmla="*/ 99277 h 123797"/>
                <a:gd name="connsiteX1" fmla="*/ 109218 w 152736"/>
                <a:gd name="connsiteY1" fmla="*/ 123872 h 123797"/>
                <a:gd name="connsiteX2" fmla="*/ 152944 w 152736"/>
                <a:gd name="connsiteY2" fmla="*/ 120866 h 123797"/>
                <a:gd name="connsiteX3" fmla="*/ 152944 w 152736"/>
                <a:gd name="connsiteY3" fmla="*/ 112395 h 123797"/>
                <a:gd name="connsiteX4" fmla="*/ 129259 w 152736"/>
                <a:gd name="connsiteY4" fmla="*/ 97091 h 123797"/>
                <a:gd name="connsiteX5" fmla="*/ 129259 w 152736"/>
                <a:gd name="connsiteY5" fmla="*/ 75 h 123797"/>
                <a:gd name="connsiteX6" fmla="*/ 84622 w 152736"/>
                <a:gd name="connsiteY6" fmla="*/ 3081 h 123797"/>
                <a:gd name="connsiteX7" fmla="*/ 84622 w 152736"/>
                <a:gd name="connsiteY7" fmla="*/ 11553 h 123797"/>
                <a:gd name="connsiteX8" fmla="*/ 108307 w 152736"/>
                <a:gd name="connsiteY8" fmla="*/ 26857 h 123797"/>
                <a:gd name="connsiteX9" fmla="*/ 108307 w 152736"/>
                <a:gd name="connsiteY9" fmla="*/ 75501 h 123797"/>
                <a:gd name="connsiteX10" fmla="*/ 71565 w 152736"/>
                <a:gd name="connsiteY10" fmla="*/ 117860 h 123797"/>
                <a:gd name="connsiteX11" fmla="*/ 44844 w 152736"/>
                <a:gd name="connsiteY11" fmla="*/ 90805 h 123797"/>
                <a:gd name="connsiteX12" fmla="*/ 44844 w 152736"/>
                <a:gd name="connsiteY12" fmla="*/ 75 h 123797"/>
                <a:gd name="connsiteX13" fmla="*/ 207 w 152736"/>
                <a:gd name="connsiteY13" fmla="*/ 3081 h 123797"/>
                <a:gd name="connsiteX14" fmla="*/ 207 w 152736"/>
                <a:gd name="connsiteY14" fmla="*/ 11553 h 123797"/>
                <a:gd name="connsiteX15" fmla="*/ 23892 w 152736"/>
                <a:gd name="connsiteY15" fmla="*/ 36695 h 123797"/>
                <a:gd name="connsiteX16" fmla="*/ 23892 w 152736"/>
                <a:gd name="connsiteY16" fmla="*/ 77687 h 123797"/>
                <a:gd name="connsiteX17" fmla="*/ 70047 w 152736"/>
                <a:gd name="connsiteY17" fmla="*/ 123872 h 123797"/>
                <a:gd name="connsiteX18" fmla="*/ 109218 w 152736"/>
                <a:gd name="connsiteY18" fmla="*/ 99277 h 12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23797">
                  <a:moveTo>
                    <a:pt x="109218" y="99277"/>
                  </a:moveTo>
                  <a:lnTo>
                    <a:pt x="109218" y="123872"/>
                  </a:lnTo>
                  <a:lnTo>
                    <a:pt x="152944" y="120866"/>
                  </a:lnTo>
                  <a:lnTo>
                    <a:pt x="152944" y="112395"/>
                  </a:lnTo>
                  <a:cubicBezTo>
                    <a:pt x="131688" y="112395"/>
                    <a:pt x="129259" y="110482"/>
                    <a:pt x="129259" y="97091"/>
                  </a:cubicBezTo>
                  <a:lnTo>
                    <a:pt x="129259" y="75"/>
                  </a:lnTo>
                  <a:lnTo>
                    <a:pt x="84622" y="3081"/>
                  </a:lnTo>
                  <a:lnTo>
                    <a:pt x="84622" y="11553"/>
                  </a:lnTo>
                  <a:cubicBezTo>
                    <a:pt x="105878" y="11553"/>
                    <a:pt x="108307" y="13466"/>
                    <a:pt x="108307" y="26857"/>
                  </a:cubicBezTo>
                  <a:lnTo>
                    <a:pt x="108307" y="75501"/>
                  </a:lnTo>
                  <a:cubicBezTo>
                    <a:pt x="108307" y="99277"/>
                    <a:pt x="93732" y="117860"/>
                    <a:pt x="71565" y="117860"/>
                  </a:cubicBezTo>
                  <a:cubicBezTo>
                    <a:pt x="46058" y="117860"/>
                    <a:pt x="44844" y="105016"/>
                    <a:pt x="44844" y="90805"/>
                  </a:cubicBezTo>
                  <a:lnTo>
                    <a:pt x="44844" y="75"/>
                  </a:lnTo>
                  <a:lnTo>
                    <a:pt x="207" y="3081"/>
                  </a:lnTo>
                  <a:lnTo>
                    <a:pt x="207" y="11553"/>
                  </a:lnTo>
                  <a:cubicBezTo>
                    <a:pt x="23892" y="11553"/>
                    <a:pt x="23892" y="12373"/>
                    <a:pt x="23892" y="36695"/>
                  </a:cubicBezTo>
                  <a:lnTo>
                    <a:pt x="23892" y="77687"/>
                  </a:lnTo>
                  <a:cubicBezTo>
                    <a:pt x="23892" y="99004"/>
                    <a:pt x="23892" y="123872"/>
                    <a:pt x="70047" y="123872"/>
                  </a:cubicBezTo>
                  <a:cubicBezTo>
                    <a:pt x="87051" y="123872"/>
                    <a:pt x="100412" y="116221"/>
                    <a:pt x="109218" y="99277"/>
                  </a:cubicBezTo>
                  <a:close/>
                </a:path>
              </a:pathLst>
            </a:custGeom>
            <a:solidFill>
              <a:srgbClr val="9999D2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A03DC97E-3998-4A0F-987C-D24D0BCFEFF4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4240938" y="5716788"/>
              <a:ext cx="202535" cy="63948"/>
            </a:xfrm>
            <a:custGeom>
              <a:avLst/>
              <a:gdLst>
                <a:gd name="connsiteX0" fmla="*/ 202751 w 202535"/>
                <a:gd name="connsiteY0" fmla="*/ 9093 h 63948"/>
                <a:gd name="connsiteX1" fmla="*/ 198500 w 202535"/>
                <a:gd name="connsiteY1" fmla="*/ 348 h 63948"/>
                <a:gd name="connsiteX2" fmla="*/ 194249 w 202535"/>
                <a:gd name="connsiteY2" fmla="*/ 7453 h 63948"/>
                <a:gd name="connsiteX3" fmla="*/ 151737 w 202535"/>
                <a:gd name="connsiteY3" fmla="*/ 48719 h 63948"/>
                <a:gd name="connsiteX4" fmla="*/ 103153 w 202535"/>
                <a:gd name="connsiteY4" fmla="*/ 25217 h 63948"/>
                <a:gd name="connsiteX5" fmla="*/ 51229 w 202535"/>
                <a:gd name="connsiteY5" fmla="*/ 75 h 63948"/>
                <a:gd name="connsiteX6" fmla="*/ 215 w 202535"/>
                <a:gd name="connsiteY6" fmla="*/ 55005 h 63948"/>
                <a:gd name="connsiteX7" fmla="*/ 4466 w 202535"/>
                <a:gd name="connsiteY7" fmla="*/ 63750 h 63948"/>
                <a:gd name="connsiteX8" fmla="*/ 8717 w 202535"/>
                <a:gd name="connsiteY8" fmla="*/ 57464 h 63948"/>
                <a:gd name="connsiteX9" fmla="*/ 51229 w 202535"/>
                <a:gd name="connsiteY9" fmla="*/ 15379 h 63948"/>
                <a:gd name="connsiteX10" fmla="*/ 99813 w 202535"/>
                <a:gd name="connsiteY10" fmla="*/ 38881 h 63948"/>
                <a:gd name="connsiteX11" fmla="*/ 151737 w 202535"/>
                <a:gd name="connsiteY11" fmla="*/ 64023 h 63948"/>
                <a:gd name="connsiteX12" fmla="*/ 202751 w 202535"/>
                <a:gd name="connsiteY12" fmla="*/ 9093 h 6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63948">
                  <a:moveTo>
                    <a:pt x="202751" y="9093"/>
                  </a:moveTo>
                  <a:cubicBezTo>
                    <a:pt x="202751" y="3081"/>
                    <a:pt x="200929" y="348"/>
                    <a:pt x="198500" y="348"/>
                  </a:cubicBezTo>
                  <a:cubicBezTo>
                    <a:pt x="196982" y="348"/>
                    <a:pt x="194552" y="2261"/>
                    <a:pt x="194249" y="7453"/>
                  </a:cubicBezTo>
                  <a:cubicBezTo>
                    <a:pt x="193034" y="33689"/>
                    <a:pt x="172993" y="48719"/>
                    <a:pt x="151737" y="48719"/>
                  </a:cubicBezTo>
                  <a:cubicBezTo>
                    <a:pt x="132607" y="48719"/>
                    <a:pt x="118032" y="36968"/>
                    <a:pt x="103153" y="25217"/>
                  </a:cubicBezTo>
                  <a:cubicBezTo>
                    <a:pt x="87667" y="12646"/>
                    <a:pt x="71877" y="75"/>
                    <a:pt x="51229" y="75"/>
                  </a:cubicBezTo>
                  <a:cubicBezTo>
                    <a:pt x="18131" y="75"/>
                    <a:pt x="215" y="30136"/>
                    <a:pt x="215" y="55005"/>
                  </a:cubicBezTo>
                  <a:cubicBezTo>
                    <a:pt x="215" y="63750"/>
                    <a:pt x="4163" y="63750"/>
                    <a:pt x="4466" y="63750"/>
                  </a:cubicBezTo>
                  <a:cubicBezTo>
                    <a:pt x="7806" y="63750"/>
                    <a:pt x="8717" y="58284"/>
                    <a:pt x="8717" y="57464"/>
                  </a:cubicBezTo>
                  <a:cubicBezTo>
                    <a:pt x="9932" y="27403"/>
                    <a:pt x="32706" y="15379"/>
                    <a:pt x="51229" y="15379"/>
                  </a:cubicBezTo>
                  <a:cubicBezTo>
                    <a:pt x="70359" y="15379"/>
                    <a:pt x="84934" y="27130"/>
                    <a:pt x="99813" y="38881"/>
                  </a:cubicBezTo>
                  <a:cubicBezTo>
                    <a:pt x="115299" y="51452"/>
                    <a:pt x="131089" y="64023"/>
                    <a:pt x="151737" y="64023"/>
                  </a:cubicBezTo>
                  <a:cubicBezTo>
                    <a:pt x="184835" y="64023"/>
                    <a:pt x="202751" y="33962"/>
                    <a:pt x="202751" y="9093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80B44083-F2A9-C89F-CA7C-4BF78DD07DA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555386" y="5630430"/>
              <a:ext cx="178850" cy="186653"/>
            </a:xfrm>
            <a:custGeom>
              <a:avLst/>
              <a:gdLst>
                <a:gd name="connsiteX0" fmla="*/ 58527 w 178850"/>
                <a:gd name="connsiteY0" fmla="*/ 100370 h 186653"/>
                <a:gd name="connsiteX1" fmla="*/ 109844 w 178850"/>
                <a:gd name="connsiteY1" fmla="*/ 100370 h 186653"/>
                <a:gd name="connsiteX2" fmla="*/ 179077 w 178850"/>
                <a:gd name="connsiteY2" fmla="*/ 50906 h 186653"/>
                <a:gd name="connsiteX3" fmla="*/ 107415 w 178850"/>
                <a:gd name="connsiteY3" fmla="*/ 75 h 186653"/>
                <a:gd name="connsiteX4" fmla="*/ 226 w 178850"/>
                <a:gd name="connsiteY4" fmla="*/ 75 h 186653"/>
                <a:gd name="connsiteX5" fmla="*/ 226 w 178850"/>
                <a:gd name="connsiteY5" fmla="*/ 8547 h 186653"/>
                <a:gd name="connsiteX6" fmla="*/ 7513 w 178850"/>
                <a:gd name="connsiteY6" fmla="*/ 8547 h 186653"/>
                <a:gd name="connsiteX7" fmla="*/ 31502 w 178850"/>
                <a:gd name="connsiteY7" fmla="*/ 21391 h 186653"/>
                <a:gd name="connsiteX8" fmla="*/ 31502 w 178850"/>
                <a:gd name="connsiteY8" fmla="*/ 165412 h 186653"/>
                <a:gd name="connsiteX9" fmla="*/ 7513 w 178850"/>
                <a:gd name="connsiteY9" fmla="*/ 178256 h 186653"/>
                <a:gd name="connsiteX10" fmla="*/ 226 w 178850"/>
                <a:gd name="connsiteY10" fmla="*/ 178256 h 186653"/>
                <a:gd name="connsiteX11" fmla="*/ 226 w 178850"/>
                <a:gd name="connsiteY11" fmla="*/ 186728 h 186653"/>
                <a:gd name="connsiteX12" fmla="*/ 44862 w 178850"/>
                <a:gd name="connsiteY12" fmla="*/ 185908 h 186653"/>
                <a:gd name="connsiteX13" fmla="*/ 89803 w 178850"/>
                <a:gd name="connsiteY13" fmla="*/ 186728 h 186653"/>
                <a:gd name="connsiteX14" fmla="*/ 89803 w 178850"/>
                <a:gd name="connsiteY14" fmla="*/ 178256 h 186653"/>
                <a:gd name="connsiteX15" fmla="*/ 82515 w 178850"/>
                <a:gd name="connsiteY15" fmla="*/ 178256 h 186653"/>
                <a:gd name="connsiteX16" fmla="*/ 58527 w 178850"/>
                <a:gd name="connsiteY16" fmla="*/ 165412 h 186653"/>
                <a:gd name="connsiteX17" fmla="*/ 58527 w 178850"/>
                <a:gd name="connsiteY17" fmla="*/ 100370 h 186653"/>
                <a:gd name="connsiteX18" fmla="*/ 57616 w 178850"/>
                <a:gd name="connsiteY18" fmla="*/ 93265 h 186653"/>
                <a:gd name="connsiteX19" fmla="*/ 57616 w 178850"/>
                <a:gd name="connsiteY19" fmla="*/ 19478 h 186653"/>
                <a:gd name="connsiteX20" fmla="*/ 72495 w 178850"/>
                <a:gd name="connsiteY20" fmla="*/ 8547 h 186653"/>
                <a:gd name="connsiteX21" fmla="*/ 99520 w 178850"/>
                <a:gd name="connsiteY21" fmla="*/ 8547 h 186653"/>
                <a:gd name="connsiteX22" fmla="*/ 147800 w 178850"/>
                <a:gd name="connsiteY22" fmla="*/ 50906 h 186653"/>
                <a:gd name="connsiteX23" fmla="*/ 99520 w 178850"/>
                <a:gd name="connsiteY23" fmla="*/ 93265 h 186653"/>
                <a:gd name="connsiteX24" fmla="*/ 57616 w 178850"/>
                <a:gd name="connsiteY24" fmla="*/ 93265 h 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0" h="186653">
                  <a:moveTo>
                    <a:pt x="58527" y="100370"/>
                  </a:moveTo>
                  <a:lnTo>
                    <a:pt x="109844" y="100370"/>
                  </a:lnTo>
                  <a:cubicBezTo>
                    <a:pt x="146282" y="100370"/>
                    <a:pt x="179077" y="78234"/>
                    <a:pt x="179077" y="50906"/>
                  </a:cubicBezTo>
                  <a:cubicBezTo>
                    <a:pt x="179077" y="24124"/>
                    <a:pt x="149015" y="75"/>
                    <a:pt x="107415" y="75"/>
                  </a:cubicBezTo>
                  <a:lnTo>
                    <a:pt x="226" y="75"/>
                  </a:lnTo>
                  <a:lnTo>
                    <a:pt x="226" y="8547"/>
                  </a:lnTo>
                  <a:lnTo>
                    <a:pt x="7513" y="8547"/>
                  </a:lnTo>
                  <a:cubicBezTo>
                    <a:pt x="30894" y="8547"/>
                    <a:pt x="31502" y="11553"/>
                    <a:pt x="31502" y="21391"/>
                  </a:cubicBezTo>
                  <a:lnTo>
                    <a:pt x="31502" y="165412"/>
                  </a:lnTo>
                  <a:cubicBezTo>
                    <a:pt x="31502" y="175250"/>
                    <a:pt x="30894" y="178256"/>
                    <a:pt x="7513" y="178256"/>
                  </a:cubicBezTo>
                  <a:lnTo>
                    <a:pt x="226" y="178256"/>
                  </a:lnTo>
                  <a:lnTo>
                    <a:pt x="226" y="186728"/>
                  </a:lnTo>
                  <a:cubicBezTo>
                    <a:pt x="10853" y="185908"/>
                    <a:pt x="33324" y="185908"/>
                    <a:pt x="44862" y="185908"/>
                  </a:cubicBezTo>
                  <a:cubicBezTo>
                    <a:pt x="56401" y="185908"/>
                    <a:pt x="79175" y="185908"/>
                    <a:pt x="89803" y="186728"/>
                  </a:cubicBezTo>
                  <a:lnTo>
                    <a:pt x="89803" y="178256"/>
                  </a:lnTo>
                  <a:lnTo>
                    <a:pt x="82515" y="178256"/>
                  </a:lnTo>
                  <a:cubicBezTo>
                    <a:pt x="59134" y="178256"/>
                    <a:pt x="58527" y="175250"/>
                    <a:pt x="58527" y="165412"/>
                  </a:cubicBezTo>
                  <a:lnTo>
                    <a:pt x="58527" y="100370"/>
                  </a:lnTo>
                  <a:close/>
                  <a:moveTo>
                    <a:pt x="57616" y="93265"/>
                  </a:moveTo>
                  <a:lnTo>
                    <a:pt x="57616" y="19478"/>
                  </a:lnTo>
                  <a:cubicBezTo>
                    <a:pt x="57616" y="10460"/>
                    <a:pt x="58223" y="8547"/>
                    <a:pt x="72495" y="8547"/>
                  </a:cubicBezTo>
                  <a:lnTo>
                    <a:pt x="99520" y="8547"/>
                  </a:lnTo>
                  <a:cubicBezTo>
                    <a:pt x="147800" y="8547"/>
                    <a:pt x="147800" y="37515"/>
                    <a:pt x="147800" y="50906"/>
                  </a:cubicBezTo>
                  <a:cubicBezTo>
                    <a:pt x="147800" y="63750"/>
                    <a:pt x="147800" y="93265"/>
                    <a:pt x="99520" y="93265"/>
                  </a:cubicBezTo>
                  <a:lnTo>
                    <a:pt x="57616" y="93265"/>
                  </a:ln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48135488-63A7-95D4-430D-FF3C41BA8676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4759912" y="5696291"/>
              <a:ext cx="102027" cy="120791"/>
            </a:xfrm>
            <a:custGeom>
              <a:avLst/>
              <a:gdLst>
                <a:gd name="connsiteX0" fmla="*/ 42440 w 102027"/>
                <a:gd name="connsiteY0" fmla="*/ 30136 h 120791"/>
                <a:gd name="connsiteX1" fmla="*/ 42440 w 102027"/>
                <a:gd name="connsiteY1" fmla="*/ 75 h 120791"/>
                <a:gd name="connsiteX2" fmla="*/ 232 w 102027"/>
                <a:gd name="connsiteY2" fmla="*/ 3081 h 120791"/>
                <a:gd name="connsiteX3" fmla="*/ 232 w 102027"/>
                <a:gd name="connsiteY3" fmla="*/ 11553 h 120791"/>
                <a:gd name="connsiteX4" fmla="*/ 23917 w 102027"/>
                <a:gd name="connsiteY4" fmla="*/ 26857 h 120791"/>
                <a:gd name="connsiteX5" fmla="*/ 23917 w 102027"/>
                <a:gd name="connsiteY5" fmla="*/ 100097 h 120791"/>
                <a:gd name="connsiteX6" fmla="*/ 232 w 102027"/>
                <a:gd name="connsiteY6" fmla="*/ 112395 h 120791"/>
                <a:gd name="connsiteX7" fmla="*/ 232 w 102027"/>
                <a:gd name="connsiteY7" fmla="*/ 120866 h 120791"/>
                <a:gd name="connsiteX8" fmla="*/ 34849 w 102027"/>
                <a:gd name="connsiteY8" fmla="*/ 120046 h 120791"/>
                <a:gd name="connsiteX9" fmla="*/ 73412 w 102027"/>
                <a:gd name="connsiteY9" fmla="*/ 120866 h 120791"/>
                <a:gd name="connsiteX10" fmla="*/ 73412 w 102027"/>
                <a:gd name="connsiteY10" fmla="*/ 112395 h 120791"/>
                <a:gd name="connsiteX11" fmla="*/ 67036 w 102027"/>
                <a:gd name="connsiteY11" fmla="*/ 112395 h 120791"/>
                <a:gd name="connsiteX12" fmla="*/ 43958 w 102027"/>
                <a:gd name="connsiteY12" fmla="*/ 99550 h 120791"/>
                <a:gd name="connsiteX13" fmla="*/ 43958 w 102027"/>
                <a:gd name="connsiteY13" fmla="*/ 57464 h 120791"/>
                <a:gd name="connsiteX14" fmla="*/ 79789 w 102027"/>
                <a:gd name="connsiteY14" fmla="*/ 6087 h 120791"/>
                <a:gd name="connsiteX15" fmla="*/ 83129 w 102027"/>
                <a:gd name="connsiteY15" fmla="*/ 6360 h 120791"/>
                <a:gd name="connsiteX16" fmla="*/ 76145 w 102027"/>
                <a:gd name="connsiteY16" fmla="*/ 17018 h 120791"/>
                <a:gd name="connsiteX17" fmla="*/ 89202 w 102027"/>
                <a:gd name="connsiteY17" fmla="*/ 28770 h 120791"/>
                <a:gd name="connsiteX18" fmla="*/ 102259 w 102027"/>
                <a:gd name="connsiteY18" fmla="*/ 16745 h 120791"/>
                <a:gd name="connsiteX19" fmla="*/ 79789 w 102027"/>
                <a:gd name="connsiteY19" fmla="*/ 75 h 120791"/>
                <a:gd name="connsiteX20" fmla="*/ 42440 w 102027"/>
                <a:gd name="connsiteY20" fmla="*/ 30136 h 12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20791">
                  <a:moveTo>
                    <a:pt x="42440" y="30136"/>
                  </a:moveTo>
                  <a:lnTo>
                    <a:pt x="42440" y="75"/>
                  </a:lnTo>
                  <a:lnTo>
                    <a:pt x="232" y="3081"/>
                  </a:lnTo>
                  <a:lnTo>
                    <a:pt x="232" y="11553"/>
                  </a:lnTo>
                  <a:cubicBezTo>
                    <a:pt x="21488" y="11553"/>
                    <a:pt x="23917" y="13466"/>
                    <a:pt x="23917" y="26857"/>
                  </a:cubicBezTo>
                  <a:lnTo>
                    <a:pt x="23917" y="100097"/>
                  </a:lnTo>
                  <a:cubicBezTo>
                    <a:pt x="23917" y="112395"/>
                    <a:pt x="20577" y="112395"/>
                    <a:pt x="232" y="112395"/>
                  </a:cubicBezTo>
                  <a:lnTo>
                    <a:pt x="232" y="120866"/>
                  </a:lnTo>
                  <a:cubicBezTo>
                    <a:pt x="12075" y="120593"/>
                    <a:pt x="26346" y="120046"/>
                    <a:pt x="34849" y="120046"/>
                  </a:cubicBezTo>
                  <a:cubicBezTo>
                    <a:pt x="46995" y="120046"/>
                    <a:pt x="61266" y="120046"/>
                    <a:pt x="73412" y="120866"/>
                  </a:cubicBezTo>
                  <a:lnTo>
                    <a:pt x="73412" y="112395"/>
                  </a:lnTo>
                  <a:lnTo>
                    <a:pt x="67036" y="112395"/>
                  </a:lnTo>
                  <a:cubicBezTo>
                    <a:pt x="44566" y="112395"/>
                    <a:pt x="43958" y="109388"/>
                    <a:pt x="43958" y="99550"/>
                  </a:cubicBezTo>
                  <a:lnTo>
                    <a:pt x="43958" y="57464"/>
                  </a:lnTo>
                  <a:cubicBezTo>
                    <a:pt x="43958" y="30409"/>
                    <a:pt x="56712" y="6087"/>
                    <a:pt x="79789" y="6087"/>
                  </a:cubicBezTo>
                  <a:cubicBezTo>
                    <a:pt x="81915" y="6087"/>
                    <a:pt x="82522" y="6087"/>
                    <a:pt x="83129" y="6360"/>
                  </a:cubicBezTo>
                  <a:cubicBezTo>
                    <a:pt x="82218" y="6634"/>
                    <a:pt x="76145" y="9913"/>
                    <a:pt x="76145" y="17018"/>
                  </a:cubicBezTo>
                  <a:cubicBezTo>
                    <a:pt x="76145" y="24670"/>
                    <a:pt x="82522" y="28770"/>
                    <a:pt x="89202" y="28770"/>
                  </a:cubicBezTo>
                  <a:cubicBezTo>
                    <a:pt x="94668" y="28770"/>
                    <a:pt x="102259" y="25490"/>
                    <a:pt x="102259" y="16745"/>
                  </a:cubicBezTo>
                  <a:cubicBezTo>
                    <a:pt x="102259" y="8000"/>
                    <a:pt x="92846" y="75"/>
                    <a:pt x="79789" y="75"/>
                  </a:cubicBezTo>
                  <a:cubicBezTo>
                    <a:pt x="57623" y="75"/>
                    <a:pt x="46691" y="18385"/>
                    <a:pt x="42440" y="30136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7509DB36-73AE-A559-5869-D1261E23060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4883519" y="5613538"/>
              <a:ext cx="130509" cy="86275"/>
            </a:xfrm>
            <a:custGeom>
              <a:avLst/>
              <a:gdLst>
                <a:gd name="connsiteX0" fmla="*/ 103326 w 130509"/>
                <a:gd name="connsiteY0" fmla="*/ 57460 h 86275"/>
                <a:gd name="connsiteX1" fmla="*/ 130746 w 130509"/>
                <a:gd name="connsiteY1" fmla="*/ 11740 h 86275"/>
                <a:gd name="connsiteX2" fmla="*/ 127132 w 130509"/>
                <a:gd name="connsiteY2" fmla="*/ 9253 h 86275"/>
                <a:gd name="connsiteX3" fmla="*/ 122669 w 130509"/>
                <a:gd name="connsiteY3" fmla="*/ 14035 h 86275"/>
                <a:gd name="connsiteX4" fmla="*/ 102901 w 130509"/>
                <a:gd name="connsiteY4" fmla="*/ 48660 h 86275"/>
                <a:gd name="connsiteX5" fmla="*/ 101838 w 130509"/>
                <a:gd name="connsiteY5" fmla="*/ 31252 h 86275"/>
                <a:gd name="connsiteX6" fmla="*/ 61453 w 130509"/>
                <a:gd name="connsiteY6" fmla="*/ 70 h 86275"/>
                <a:gd name="connsiteX7" fmla="*/ 236 w 130509"/>
                <a:gd name="connsiteY7" fmla="*/ 53060 h 86275"/>
                <a:gd name="connsiteX8" fmla="*/ 39134 w 130509"/>
                <a:gd name="connsiteY8" fmla="*/ 86346 h 86275"/>
                <a:gd name="connsiteX9" fmla="*/ 88235 w 130509"/>
                <a:gd name="connsiteY9" fmla="*/ 70086 h 86275"/>
                <a:gd name="connsiteX10" fmla="*/ 110340 w 130509"/>
                <a:gd name="connsiteY10" fmla="*/ 86346 h 86275"/>
                <a:gd name="connsiteX11" fmla="*/ 130321 w 130509"/>
                <a:gd name="connsiteY11" fmla="*/ 72955 h 86275"/>
                <a:gd name="connsiteX12" fmla="*/ 126707 w 130509"/>
                <a:gd name="connsiteY12" fmla="*/ 70660 h 86275"/>
                <a:gd name="connsiteX13" fmla="*/ 123094 w 130509"/>
                <a:gd name="connsiteY13" fmla="*/ 72573 h 86275"/>
                <a:gd name="connsiteX14" fmla="*/ 110978 w 130509"/>
                <a:gd name="connsiteY14" fmla="*/ 80990 h 86275"/>
                <a:gd name="connsiteX15" fmla="*/ 103326 w 130509"/>
                <a:gd name="connsiteY15" fmla="*/ 57460 h 86275"/>
                <a:gd name="connsiteX16" fmla="*/ 86747 w 130509"/>
                <a:gd name="connsiteY16" fmla="*/ 63964 h 86275"/>
                <a:gd name="connsiteX17" fmla="*/ 39772 w 130509"/>
                <a:gd name="connsiteY17" fmla="*/ 80990 h 86275"/>
                <a:gd name="connsiteX18" fmla="*/ 17878 w 130509"/>
                <a:gd name="connsiteY18" fmla="*/ 59756 h 86275"/>
                <a:gd name="connsiteX19" fmla="*/ 31907 w 130509"/>
                <a:gd name="connsiteY19" fmla="*/ 20157 h 86275"/>
                <a:gd name="connsiteX20" fmla="*/ 61240 w 130509"/>
                <a:gd name="connsiteY20" fmla="*/ 5427 h 86275"/>
                <a:gd name="connsiteX21" fmla="*/ 84834 w 130509"/>
                <a:gd name="connsiteY21" fmla="*/ 32017 h 86275"/>
                <a:gd name="connsiteX22" fmla="*/ 86747 w 130509"/>
                <a:gd name="connsiteY22" fmla="*/ 63964 h 8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509" h="86275">
                  <a:moveTo>
                    <a:pt x="103326" y="57460"/>
                  </a:moveTo>
                  <a:cubicBezTo>
                    <a:pt x="122881" y="39287"/>
                    <a:pt x="130746" y="13844"/>
                    <a:pt x="130746" y="11740"/>
                  </a:cubicBezTo>
                  <a:cubicBezTo>
                    <a:pt x="130746" y="9253"/>
                    <a:pt x="128195" y="9253"/>
                    <a:pt x="127132" y="9253"/>
                  </a:cubicBezTo>
                  <a:cubicBezTo>
                    <a:pt x="124157" y="9253"/>
                    <a:pt x="124157" y="9827"/>
                    <a:pt x="122669" y="14035"/>
                  </a:cubicBezTo>
                  <a:cubicBezTo>
                    <a:pt x="118843" y="26661"/>
                    <a:pt x="111828" y="38330"/>
                    <a:pt x="102901" y="48660"/>
                  </a:cubicBezTo>
                  <a:cubicBezTo>
                    <a:pt x="102688" y="45791"/>
                    <a:pt x="102263" y="32974"/>
                    <a:pt x="101838" y="31252"/>
                  </a:cubicBezTo>
                  <a:cubicBezTo>
                    <a:pt x="98650" y="12313"/>
                    <a:pt x="82708" y="70"/>
                    <a:pt x="61453" y="70"/>
                  </a:cubicBezTo>
                  <a:cubicBezTo>
                    <a:pt x="30207" y="70"/>
                    <a:pt x="236" y="26278"/>
                    <a:pt x="236" y="53060"/>
                  </a:cubicBezTo>
                  <a:cubicBezTo>
                    <a:pt x="236" y="70660"/>
                    <a:pt x="14478" y="86346"/>
                    <a:pt x="39134" y="86346"/>
                  </a:cubicBezTo>
                  <a:cubicBezTo>
                    <a:pt x="58689" y="86346"/>
                    <a:pt x="76331" y="78312"/>
                    <a:pt x="88235" y="70086"/>
                  </a:cubicBezTo>
                  <a:cubicBezTo>
                    <a:pt x="93123" y="84051"/>
                    <a:pt x="103964" y="86346"/>
                    <a:pt x="110340" y="86346"/>
                  </a:cubicBezTo>
                  <a:cubicBezTo>
                    <a:pt x="122669" y="86346"/>
                    <a:pt x="130321" y="76973"/>
                    <a:pt x="130321" y="72955"/>
                  </a:cubicBezTo>
                  <a:cubicBezTo>
                    <a:pt x="130321" y="70660"/>
                    <a:pt x="127770" y="70660"/>
                    <a:pt x="126707" y="70660"/>
                  </a:cubicBezTo>
                  <a:cubicBezTo>
                    <a:pt x="123944" y="70660"/>
                    <a:pt x="123519" y="71425"/>
                    <a:pt x="123094" y="72573"/>
                  </a:cubicBezTo>
                  <a:cubicBezTo>
                    <a:pt x="120118" y="79842"/>
                    <a:pt x="113529" y="80990"/>
                    <a:pt x="110978" y="80990"/>
                  </a:cubicBezTo>
                  <a:cubicBezTo>
                    <a:pt x="108002" y="80990"/>
                    <a:pt x="104389" y="80990"/>
                    <a:pt x="103326" y="57460"/>
                  </a:cubicBezTo>
                  <a:close/>
                  <a:moveTo>
                    <a:pt x="86747" y="63964"/>
                  </a:moveTo>
                  <a:cubicBezTo>
                    <a:pt x="65916" y="79268"/>
                    <a:pt x="47849" y="80990"/>
                    <a:pt x="39772" y="80990"/>
                  </a:cubicBezTo>
                  <a:cubicBezTo>
                    <a:pt x="25743" y="80990"/>
                    <a:pt x="17878" y="72573"/>
                    <a:pt x="17878" y="59756"/>
                  </a:cubicBezTo>
                  <a:cubicBezTo>
                    <a:pt x="17878" y="54208"/>
                    <a:pt x="20854" y="33356"/>
                    <a:pt x="31907" y="20157"/>
                  </a:cubicBezTo>
                  <a:cubicBezTo>
                    <a:pt x="41685" y="8679"/>
                    <a:pt x="53800" y="5427"/>
                    <a:pt x="61240" y="5427"/>
                  </a:cubicBezTo>
                  <a:cubicBezTo>
                    <a:pt x="78244" y="5427"/>
                    <a:pt x="83133" y="20157"/>
                    <a:pt x="84834" y="32017"/>
                  </a:cubicBezTo>
                  <a:cubicBezTo>
                    <a:pt x="86109" y="40243"/>
                    <a:pt x="85684" y="53825"/>
                    <a:pt x="86747" y="63964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906B00B4-66C0-9368-5981-FF41199C0E03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5104620" y="5630430"/>
              <a:ext cx="211645" cy="192665"/>
            </a:xfrm>
            <a:custGeom>
              <a:avLst/>
              <a:gdLst>
                <a:gd name="connsiteX0" fmla="*/ 57634 w 211645"/>
                <a:gd name="connsiteY0" fmla="*/ 90258 h 192665"/>
                <a:gd name="connsiteX1" fmla="*/ 57634 w 211645"/>
                <a:gd name="connsiteY1" fmla="*/ 19478 h 192665"/>
                <a:gd name="connsiteX2" fmla="*/ 64314 w 211645"/>
                <a:gd name="connsiteY2" fmla="*/ 9093 h 192665"/>
                <a:gd name="connsiteX3" fmla="*/ 82230 w 211645"/>
                <a:gd name="connsiteY3" fmla="*/ 8547 h 192665"/>
                <a:gd name="connsiteX4" fmla="*/ 143567 w 211645"/>
                <a:gd name="connsiteY4" fmla="*/ 49266 h 192665"/>
                <a:gd name="connsiteX5" fmla="*/ 91339 w 211645"/>
                <a:gd name="connsiteY5" fmla="*/ 90258 h 192665"/>
                <a:gd name="connsiteX6" fmla="*/ 57634 w 211645"/>
                <a:gd name="connsiteY6" fmla="*/ 90258 h 192665"/>
                <a:gd name="connsiteX7" fmla="*/ 121704 w 211645"/>
                <a:gd name="connsiteY7" fmla="*/ 93811 h 192665"/>
                <a:gd name="connsiteX8" fmla="*/ 174843 w 211645"/>
                <a:gd name="connsiteY8" fmla="*/ 49266 h 192665"/>
                <a:gd name="connsiteX9" fmla="*/ 95590 w 211645"/>
                <a:gd name="connsiteY9" fmla="*/ 75 h 192665"/>
                <a:gd name="connsiteX10" fmla="*/ 244 w 211645"/>
                <a:gd name="connsiteY10" fmla="*/ 75 h 192665"/>
                <a:gd name="connsiteX11" fmla="*/ 244 w 211645"/>
                <a:gd name="connsiteY11" fmla="*/ 8547 h 192665"/>
                <a:gd name="connsiteX12" fmla="*/ 7531 w 211645"/>
                <a:gd name="connsiteY12" fmla="*/ 8547 h 192665"/>
                <a:gd name="connsiteX13" fmla="*/ 31520 w 211645"/>
                <a:gd name="connsiteY13" fmla="*/ 21391 h 192665"/>
                <a:gd name="connsiteX14" fmla="*/ 31520 w 211645"/>
                <a:gd name="connsiteY14" fmla="*/ 165412 h 192665"/>
                <a:gd name="connsiteX15" fmla="*/ 7531 w 211645"/>
                <a:gd name="connsiteY15" fmla="*/ 178256 h 192665"/>
                <a:gd name="connsiteX16" fmla="*/ 244 w 211645"/>
                <a:gd name="connsiteY16" fmla="*/ 178256 h 192665"/>
                <a:gd name="connsiteX17" fmla="*/ 244 w 211645"/>
                <a:gd name="connsiteY17" fmla="*/ 186728 h 192665"/>
                <a:gd name="connsiteX18" fmla="*/ 44577 w 211645"/>
                <a:gd name="connsiteY18" fmla="*/ 185908 h 192665"/>
                <a:gd name="connsiteX19" fmla="*/ 88910 w 211645"/>
                <a:gd name="connsiteY19" fmla="*/ 186728 h 192665"/>
                <a:gd name="connsiteX20" fmla="*/ 88910 w 211645"/>
                <a:gd name="connsiteY20" fmla="*/ 178256 h 192665"/>
                <a:gd name="connsiteX21" fmla="*/ 81622 w 211645"/>
                <a:gd name="connsiteY21" fmla="*/ 178256 h 192665"/>
                <a:gd name="connsiteX22" fmla="*/ 57634 w 211645"/>
                <a:gd name="connsiteY22" fmla="*/ 165412 h 192665"/>
                <a:gd name="connsiteX23" fmla="*/ 57634 w 211645"/>
                <a:gd name="connsiteY23" fmla="*/ 96271 h 192665"/>
                <a:gd name="connsiteX24" fmla="*/ 92554 w 211645"/>
                <a:gd name="connsiteY24" fmla="*/ 96271 h 192665"/>
                <a:gd name="connsiteX25" fmla="*/ 120793 w 211645"/>
                <a:gd name="connsiteY25" fmla="*/ 105562 h 192665"/>
                <a:gd name="connsiteX26" fmla="*/ 132332 w 211645"/>
                <a:gd name="connsiteY26" fmla="*/ 142183 h 192665"/>
                <a:gd name="connsiteX27" fmla="*/ 144782 w 211645"/>
                <a:gd name="connsiteY27" fmla="*/ 181262 h 192665"/>
                <a:gd name="connsiteX28" fmla="*/ 183042 w 211645"/>
                <a:gd name="connsiteY28" fmla="*/ 192740 h 192665"/>
                <a:gd name="connsiteX29" fmla="*/ 211889 w 211645"/>
                <a:gd name="connsiteY29" fmla="*/ 162679 h 192665"/>
                <a:gd name="connsiteX30" fmla="*/ 207942 w 211645"/>
                <a:gd name="connsiteY30" fmla="*/ 158033 h 192665"/>
                <a:gd name="connsiteX31" fmla="*/ 204298 w 211645"/>
                <a:gd name="connsiteY31" fmla="*/ 162406 h 192665"/>
                <a:gd name="connsiteX32" fmla="*/ 184257 w 211645"/>
                <a:gd name="connsiteY32" fmla="*/ 186728 h 192665"/>
                <a:gd name="connsiteX33" fmla="*/ 162697 w 211645"/>
                <a:gd name="connsiteY33" fmla="*/ 147375 h 192665"/>
                <a:gd name="connsiteX34" fmla="*/ 158750 w 211645"/>
                <a:gd name="connsiteY34" fmla="*/ 125512 h 192665"/>
                <a:gd name="connsiteX35" fmla="*/ 121704 w 211645"/>
                <a:gd name="connsiteY35" fmla="*/ 93811 h 19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1645" h="192665">
                  <a:moveTo>
                    <a:pt x="57634" y="90258"/>
                  </a:moveTo>
                  <a:lnTo>
                    <a:pt x="57634" y="19478"/>
                  </a:lnTo>
                  <a:cubicBezTo>
                    <a:pt x="57634" y="13192"/>
                    <a:pt x="57634" y="9913"/>
                    <a:pt x="64314" y="9093"/>
                  </a:cubicBezTo>
                  <a:cubicBezTo>
                    <a:pt x="67351" y="8547"/>
                    <a:pt x="76157" y="8547"/>
                    <a:pt x="82230" y="8547"/>
                  </a:cubicBezTo>
                  <a:cubicBezTo>
                    <a:pt x="109558" y="8547"/>
                    <a:pt x="143567" y="9640"/>
                    <a:pt x="143567" y="49266"/>
                  </a:cubicBezTo>
                  <a:cubicBezTo>
                    <a:pt x="143567" y="68122"/>
                    <a:pt x="136280" y="90258"/>
                    <a:pt x="91339" y="90258"/>
                  </a:cubicBezTo>
                  <a:lnTo>
                    <a:pt x="57634" y="90258"/>
                  </a:lnTo>
                  <a:close/>
                  <a:moveTo>
                    <a:pt x="121704" y="93811"/>
                  </a:moveTo>
                  <a:cubicBezTo>
                    <a:pt x="151159" y="87252"/>
                    <a:pt x="174843" y="70582"/>
                    <a:pt x="174843" y="49266"/>
                  </a:cubicBezTo>
                  <a:cubicBezTo>
                    <a:pt x="174843" y="23031"/>
                    <a:pt x="140227" y="75"/>
                    <a:pt x="95590" y="75"/>
                  </a:cubicBezTo>
                  <a:lnTo>
                    <a:pt x="244" y="75"/>
                  </a:lnTo>
                  <a:lnTo>
                    <a:pt x="244" y="8547"/>
                  </a:lnTo>
                  <a:lnTo>
                    <a:pt x="7531" y="8547"/>
                  </a:lnTo>
                  <a:cubicBezTo>
                    <a:pt x="30912" y="8547"/>
                    <a:pt x="31520" y="11553"/>
                    <a:pt x="31520" y="21391"/>
                  </a:cubicBezTo>
                  <a:lnTo>
                    <a:pt x="31520" y="165412"/>
                  </a:lnTo>
                  <a:cubicBezTo>
                    <a:pt x="31520" y="175250"/>
                    <a:pt x="30912" y="178256"/>
                    <a:pt x="7531" y="178256"/>
                  </a:cubicBezTo>
                  <a:lnTo>
                    <a:pt x="244" y="178256"/>
                  </a:lnTo>
                  <a:lnTo>
                    <a:pt x="244" y="186728"/>
                  </a:lnTo>
                  <a:cubicBezTo>
                    <a:pt x="11175" y="185908"/>
                    <a:pt x="32734" y="185908"/>
                    <a:pt x="44577" y="185908"/>
                  </a:cubicBezTo>
                  <a:cubicBezTo>
                    <a:pt x="56419" y="185908"/>
                    <a:pt x="77979" y="185908"/>
                    <a:pt x="88910" y="186728"/>
                  </a:cubicBezTo>
                  <a:lnTo>
                    <a:pt x="88910" y="178256"/>
                  </a:lnTo>
                  <a:lnTo>
                    <a:pt x="81622" y="178256"/>
                  </a:lnTo>
                  <a:cubicBezTo>
                    <a:pt x="58241" y="178256"/>
                    <a:pt x="57634" y="175250"/>
                    <a:pt x="57634" y="165412"/>
                  </a:cubicBezTo>
                  <a:lnTo>
                    <a:pt x="57634" y="96271"/>
                  </a:lnTo>
                  <a:lnTo>
                    <a:pt x="92554" y="96271"/>
                  </a:lnTo>
                  <a:cubicBezTo>
                    <a:pt x="97412" y="96271"/>
                    <a:pt x="110166" y="96271"/>
                    <a:pt x="120793" y="105562"/>
                  </a:cubicBezTo>
                  <a:cubicBezTo>
                    <a:pt x="132332" y="115401"/>
                    <a:pt x="132332" y="123872"/>
                    <a:pt x="132332" y="142183"/>
                  </a:cubicBezTo>
                  <a:cubicBezTo>
                    <a:pt x="132332" y="159946"/>
                    <a:pt x="132332" y="170877"/>
                    <a:pt x="144782" y="181262"/>
                  </a:cubicBezTo>
                  <a:cubicBezTo>
                    <a:pt x="157232" y="191100"/>
                    <a:pt x="173933" y="192740"/>
                    <a:pt x="183042" y="192740"/>
                  </a:cubicBezTo>
                  <a:cubicBezTo>
                    <a:pt x="206727" y="192740"/>
                    <a:pt x="211889" y="170331"/>
                    <a:pt x="211889" y="162679"/>
                  </a:cubicBezTo>
                  <a:cubicBezTo>
                    <a:pt x="211889" y="161039"/>
                    <a:pt x="211889" y="158033"/>
                    <a:pt x="207942" y="158033"/>
                  </a:cubicBezTo>
                  <a:cubicBezTo>
                    <a:pt x="204601" y="158033"/>
                    <a:pt x="204601" y="160493"/>
                    <a:pt x="204298" y="162406"/>
                  </a:cubicBezTo>
                  <a:cubicBezTo>
                    <a:pt x="202476" y="181809"/>
                    <a:pt x="191848" y="186728"/>
                    <a:pt x="184257" y="186728"/>
                  </a:cubicBezTo>
                  <a:cubicBezTo>
                    <a:pt x="169378" y="186728"/>
                    <a:pt x="166949" y="172790"/>
                    <a:pt x="162697" y="147375"/>
                  </a:cubicBezTo>
                  <a:lnTo>
                    <a:pt x="158750" y="125512"/>
                  </a:lnTo>
                  <a:cubicBezTo>
                    <a:pt x="153284" y="108022"/>
                    <a:pt x="138405" y="99004"/>
                    <a:pt x="121704" y="93811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C8B23ED2-6520-026F-B665-6E038F6ACE6C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5326016" y="5694652"/>
              <a:ext cx="117513" cy="125437"/>
            </a:xfrm>
            <a:custGeom>
              <a:avLst/>
              <a:gdLst>
                <a:gd name="connsiteX0" fmla="*/ 25758 w 117513"/>
                <a:gd name="connsiteY0" fmla="*/ 53638 h 125437"/>
                <a:gd name="connsiteX1" fmla="*/ 63411 w 117513"/>
                <a:gd name="connsiteY1" fmla="*/ 6087 h 125437"/>
                <a:gd name="connsiteX2" fmla="*/ 97723 w 117513"/>
                <a:gd name="connsiteY2" fmla="*/ 53638 h 125437"/>
                <a:gd name="connsiteX3" fmla="*/ 25758 w 117513"/>
                <a:gd name="connsiteY3" fmla="*/ 53638 h 125437"/>
                <a:gd name="connsiteX4" fmla="*/ 25454 w 117513"/>
                <a:gd name="connsiteY4" fmla="*/ 59377 h 125437"/>
                <a:gd name="connsiteX5" fmla="*/ 110173 w 117513"/>
                <a:gd name="connsiteY5" fmla="*/ 59377 h 125437"/>
                <a:gd name="connsiteX6" fmla="*/ 117764 w 117513"/>
                <a:gd name="connsiteY6" fmla="*/ 53638 h 125437"/>
                <a:gd name="connsiteX7" fmla="*/ 63411 w 117513"/>
                <a:gd name="connsiteY7" fmla="*/ 75 h 125437"/>
                <a:gd name="connsiteX8" fmla="*/ 251 w 117513"/>
                <a:gd name="connsiteY8" fmla="*/ 62384 h 125437"/>
                <a:gd name="connsiteX9" fmla="*/ 67054 w 117513"/>
                <a:gd name="connsiteY9" fmla="*/ 125512 h 125437"/>
                <a:gd name="connsiteX10" fmla="*/ 117764 w 117513"/>
                <a:gd name="connsiteY10" fmla="*/ 89985 h 125437"/>
                <a:gd name="connsiteX11" fmla="*/ 113817 w 117513"/>
                <a:gd name="connsiteY11" fmla="*/ 86706 h 125437"/>
                <a:gd name="connsiteX12" fmla="*/ 109869 w 117513"/>
                <a:gd name="connsiteY12" fmla="*/ 90532 h 125437"/>
                <a:gd name="connsiteX13" fmla="*/ 68876 w 117513"/>
                <a:gd name="connsiteY13" fmla="*/ 118680 h 125437"/>
                <a:gd name="connsiteX14" fmla="*/ 34564 w 117513"/>
                <a:gd name="connsiteY14" fmla="*/ 100370 h 125437"/>
                <a:gd name="connsiteX15" fmla="*/ 25454 w 117513"/>
                <a:gd name="connsiteY15" fmla="*/ 59377 h 12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513" h="125437">
                  <a:moveTo>
                    <a:pt x="25758" y="53638"/>
                  </a:moveTo>
                  <a:cubicBezTo>
                    <a:pt x="27580" y="12919"/>
                    <a:pt x="53086" y="6087"/>
                    <a:pt x="63411" y="6087"/>
                  </a:cubicBezTo>
                  <a:cubicBezTo>
                    <a:pt x="94687" y="6087"/>
                    <a:pt x="97723" y="42980"/>
                    <a:pt x="97723" y="53638"/>
                  </a:cubicBezTo>
                  <a:lnTo>
                    <a:pt x="25758" y="53638"/>
                  </a:lnTo>
                  <a:close/>
                  <a:moveTo>
                    <a:pt x="25454" y="59377"/>
                  </a:moveTo>
                  <a:lnTo>
                    <a:pt x="110173" y="59377"/>
                  </a:lnTo>
                  <a:cubicBezTo>
                    <a:pt x="116853" y="59377"/>
                    <a:pt x="117764" y="59377"/>
                    <a:pt x="117764" y="53638"/>
                  </a:cubicBezTo>
                  <a:cubicBezTo>
                    <a:pt x="117764" y="26583"/>
                    <a:pt x="101367" y="75"/>
                    <a:pt x="63411" y="75"/>
                  </a:cubicBezTo>
                  <a:cubicBezTo>
                    <a:pt x="28187" y="75"/>
                    <a:pt x="251" y="28223"/>
                    <a:pt x="251" y="62384"/>
                  </a:cubicBezTo>
                  <a:cubicBezTo>
                    <a:pt x="251" y="99004"/>
                    <a:pt x="32134" y="125512"/>
                    <a:pt x="67054" y="125512"/>
                  </a:cubicBezTo>
                  <a:cubicBezTo>
                    <a:pt x="104100" y="125512"/>
                    <a:pt x="117764" y="95178"/>
                    <a:pt x="117764" y="89985"/>
                  </a:cubicBezTo>
                  <a:cubicBezTo>
                    <a:pt x="117764" y="87252"/>
                    <a:pt x="115335" y="86706"/>
                    <a:pt x="113817" y="86706"/>
                  </a:cubicBezTo>
                  <a:cubicBezTo>
                    <a:pt x="111084" y="86706"/>
                    <a:pt x="110477" y="88346"/>
                    <a:pt x="109869" y="90532"/>
                  </a:cubicBezTo>
                  <a:cubicBezTo>
                    <a:pt x="99241" y="118680"/>
                    <a:pt x="71913" y="118680"/>
                    <a:pt x="68876" y="118680"/>
                  </a:cubicBezTo>
                  <a:cubicBezTo>
                    <a:pt x="53694" y="118680"/>
                    <a:pt x="41548" y="110482"/>
                    <a:pt x="34564" y="100370"/>
                  </a:cubicBezTo>
                  <a:cubicBezTo>
                    <a:pt x="25454" y="87252"/>
                    <a:pt x="25454" y="69216"/>
                    <a:pt x="25454" y="59377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112AEB58-AF2B-4F11-4825-6042CAE914E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5475639" y="5570878"/>
              <a:ext cx="77370" cy="127022"/>
            </a:xfrm>
            <a:custGeom>
              <a:avLst/>
              <a:gdLst>
                <a:gd name="connsiteX0" fmla="*/ 48293 w 77370"/>
                <a:gd name="connsiteY0" fmla="*/ 5427 h 127022"/>
                <a:gd name="connsiteX1" fmla="*/ 41916 w 77370"/>
                <a:gd name="connsiteY1" fmla="*/ 70 h 127022"/>
                <a:gd name="connsiteX2" fmla="*/ 255 w 77370"/>
                <a:gd name="connsiteY2" fmla="*/ 12313 h 127022"/>
                <a:gd name="connsiteX3" fmla="*/ 255 w 77370"/>
                <a:gd name="connsiteY3" fmla="*/ 19200 h 127022"/>
                <a:gd name="connsiteX4" fmla="*/ 31076 w 77370"/>
                <a:gd name="connsiteY4" fmla="*/ 13844 h 127022"/>
                <a:gd name="connsiteX5" fmla="*/ 31076 w 77370"/>
                <a:gd name="connsiteY5" fmla="*/ 111406 h 127022"/>
                <a:gd name="connsiteX6" fmla="*/ 9820 w 77370"/>
                <a:gd name="connsiteY6" fmla="*/ 120206 h 127022"/>
                <a:gd name="connsiteX7" fmla="*/ 1743 w 77370"/>
                <a:gd name="connsiteY7" fmla="*/ 120206 h 127022"/>
                <a:gd name="connsiteX8" fmla="*/ 1743 w 77370"/>
                <a:gd name="connsiteY8" fmla="*/ 127093 h 127022"/>
                <a:gd name="connsiteX9" fmla="*/ 39578 w 77370"/>
                <a:gd name="connsiteY9" fmla="*/ 126328 h 127022"/>
                <a:gd name="connsiteX10" fmla="*/ 77626 w 77370"/>
                <a:gd name="connsiteY10" fmla="*/ 127093 h 127022"/>
                <a:gd name="connsiteX11" fmla="*/ 77626 w 77370"/>
                <a:gd name="connsiteY11" fmla="*/ 120206 h 127022"/>
                <a:gd name="connsiteX12" fmla="*/ 69549 w 77370"/>
                <a:gd name="connsiteY12" fmla="*/ 120206 h 127022"/>
                <a:gd name="connsiteX13" fmla="*/ 48293 w 77370"/>
                <a:gd name="connsiteY13" fmla="*/ 111406 h 127022"/>
                <a:gd name="connsiteX14" fmla="*/ 48293 w 77370"/>
                <a:gd name="connsiteY14" fmla="*/ 5427 h 12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27022">
                  <a:moveTo>
                    <a:pt x="48293" y="5427"/>
                  </a:moveTo>
                  <a:cubicBezTo>
                    <a:pt x="48293" y="262"/>
                    <a:pt x="47868" y="70"/>
                    <a:pt x="41916" y="70"/>
                  </a:cubicBezTo>
                  <a:cubicBezTo>
                    <a:pt x="28313" y="12122"/>
                    <a:pt x="8970" y="12313"/>
                    <a:pt x="255" y="12313"/>
                  </a:cubicBezTo>
                  <a:lnTo>
                    <a:pt x="255" y="19200"/>
                  </a:lnTo>
                  <a:cubicBezTo>
                    <a:pt x="5357" y="19200"/>
                    <a:pt x="19385" y="19200"/>
                    <a:pt x="31076" y="13844"/>
                  </a:cubicBezTo>
                  <a:lnTo>
                    <a:pt x="31076" y="111406"/>
                  </a:lnTo>
                  <a:cubicBezTo>
                    <a:pt x="31076" y="117719"/>
                    <a:pt x="31076" y="120206"/>
                    <a:pt x="9820" y="120206"/>
                  </a:cubicBezTo>
                  <a:lnTo>
                    <a:pt x="1743" y="120206"/>
                  </a:lnTo>
                  <a:lnTo>
                    <a:pt x="1743" y="127093"/>
                  </a:lnTo>
                  <a:cubicBezTo>
                    <a:pt x="5569" y="126902"/>
                    <a:pt x="31714" y="126328"/>
                    <a:pt x="39578" y="126328"/>
                  </a:cubicBezTo>
                  <a:cubicBezTo>
                    <a:pt x="46168" y="126328"/>
                    <a:pt x="72950" y="126902"/>
                    <a:pt x="77626" y="127093"/>
                  </a:cubicBezTo>
                  <a:lnTo>
                    <a:pt x="77626" y="120206"/>
                  </a:lnTo>
                  <a:lnTo>
                    <a:pt x="69549" y="120206"/>
                  </a:lnTo>
                  <a:cubicBezTo>
                    <a:pt x="48293" y="120206"/>
                    <a:pt x="48293" y="117719"/>
                    <a:pt x="48293" y="111406"/>
                  </a:cubicBezTo>
                  <a:lnTo>
                    <a:pt x="48293" y="5427"/>
                  </a:lnTo>
                  <a:close/>
                </a:path>
              </a:pathLst>
            </a:custGeom>
            <a:solidFill>
              <a:srgbClr val="FF1A1A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DB208665-708A-12E7-30A5-39E3C53E61E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5589877" y="5554426"/>
              <a:ext cx="91399" cy="191298"/>
            </a:xfrm>
            <a:custGeom>
              <a:avLst/>
              <a:gdLst>
                <a:gd name="connsiteX0" fmla="*/ 90383 w 91399"/>
                <a:gd name="connsiteY0" fmla="*/ 8488 h 191298"/>
                <a:gd name="connsiteX1" fmla="*/ 91659 w 91399"/>
                <a:gd name="connsiteY1" fmla="*/ 4853 h 191298"/>
                <a:gd name="connsiteX2" fmla="*/ 86557 w 91399"/>
                <a:gd name="connsiteY2" fmla="*/ 70 h 191298"/>
                <a:gd name="connsiteX3" fmla="*/ 80818 w 91399"/>
                <a:gd name="connsiteY3" fmla="*/ 4853 h 191298"/>
                <a:gd name="connsiteX4" fmla="*/ 1535 w 91399"/>
                <a:gd name="connsiteY4" fmla="*/ 182952 h 191298"/>
                <a:gd name="connsiteX5" fmla="*/ 259 w 91399"/>
                <a:gd name="connsiteY5" fmla="*/ 186587 h 191298"/>
                <a:gd name="connsiteX6" fmla="*/ 5361 w 91399"/>
                <a:gd name="connsiteY6" fmla="*/ 191369 h 191298"/>
                <a:gd name="connsiteX7" fmla="*/ 11100 w 91399"/>
                <a:gd name="connsiteY7" fmla="*/ 186587 h 191298"/>
                <a:gd name="connsiteX8" fmla="*/ 90383 w 91399"/>
                <a:gd name="connsiteY8" fmla="*/ 8488 h 19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191298">
                  <a:moveTo>
                    <a:pt x="90383" y="8488"/>
                  </a:moveTo>
                  <a:cubicBezTo>
                    <a:pt x="91659" y="6001"/>
                    <a:pt x="91659" y="5618"/>
                    <a:pt x="91659" y="4853"/>
                  </a:cubicBezTo>
                  <a:cubicBezTo>
                    <a:pt x="91659" y="1792"/>
                    <a:pt x="88895" y="70"/>
                    <a:pt x="86557" y="70"/>
                  </a:cubicBezTo>
                  <a:cubicBezTo>
                    <a:pt x="82944" y="70"/>
                    <a:pt x="81881" y="2366"/>
                    <a:pt x="80818" y="4853"/>
                  </a:cubicBezTo>
                  <a:lnTo>
                    <a:pt x="1535" y="182952"/>
                  </a:lnTo>
                  <a:cubicBezTo>
                    <a:pt x="259" y="185439"/>
                    <a:pt x="259" y="185822"/>
                    <a:pt x="259" y="186587"/>
                  </a:cubicBezTo>
                  <a:cubicBezTo>
                    <a:pt x="259" y="189648"/>
                    <a:pt x="3023" y="191369"/>
                    <a:pt x="5361" y="191369"/>
                  </a:cubicBezTo>
                  <a:cubicBezTo>
                    <a:pt x="8974" y="191369"/>
                    <a:pt x="10037" y="189074"/>
                    <a:pt x="11100" y="186587"/>
                  </a:cubicBezTo>
                  <a:lnTo>
                    <a:pt x="90383" y="8488"/>
                  </a:lnTo>
                  <a:close/>
                </a:path>
              </a:pathLst>
            </a:custGeom>
            <a:solidFill>
              <a:srgbClr val="FF1A1A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712AFB7-3A67-CA58-5F5F-8E94523FC482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5711314" y="5570878"/>
              <a:ext cx="93949" cy="127022"/>
            </a:xfrm>
            <a:custGeom>
              <a:avLst/>
              <a:gdLst>
                <a:gd name="connsiteX0" fmla="*/ 94213 w 93949"/>
                <a:gd name="connsiteY0" fmla="*/ 92276 h 127022"/>
                <a:gd name="connsiteX1" fmla="*/ 86986 w 93949"/>
                <a:gd name="connsiteY1" fmla="*/ 92276 h 127022"/>
                <a:gd name="connsiteX2" fmla="*/ 81460 w 93949"/>
                <a:gd name="connsiteY2" fmla="*/ 109685 h 127022"/>
                <a:gd name="connsiteX3" fmla="*/ 60417 w 93949"/>
                <a:gd name="connsiteY3" fmla="*/ 110832 h 127022"/>
                <a:gd name="connsiteX4" fmla="*/ 21307 w 93949"/>
                <a:gd name="connsiteY4" fmla="*/ 110832 h 127022"/>
                <a:gd name="connsiteX5" fmla="*/ 63818 w 93949"/>
                <a:gd name="connsiteY5" fmla="*/ 78694 h 127022"/>
                <a:gd name="connsiteX6" fmla="*/ 94213 w 93949"/>
                <a:gd name="connsiteY6" fmla="*/ 37374 h 127022"/>
                <a:gd name="connsiteX7" fmla="*/ 44475 w 93949"/>
                <a:gd name="connsiteY7" fmla="*/ 70 h 127022"/>
                <a:gd name="connsiteX8" fmla="*/ 263 w 93949"/>
                <a:gd name="connsiteY8" fmla="*/ 34313 h 127022"/>
                <a:gd name="connsiteX9" fmla="*/ 11529 w 93949"/>
                <a:gd name="connsiteY9" fmla="*/ 45026 h 127022"/>
                <a:gd name="connsiteX10" fmla="*/ 22794 w 93949"/>
                <a:gd name="connsiteY10" fmla="*/ 34887 h 127022"/>
                <a:gd name="connsiteX11" fmla="*/ 10254 w 93949"/>
                <a:gd name="connsiteY11" fmla="*/ 24748 h 127022"/>
                <a:gd name="connsiteX12" fmla="*/ 41287 w 93949"/>
                <a:gd name="connsiteY12" fmla="*/ 6957 h 127022"/>
                <a:gd name="connsiteX13" fmla="*/ 73595 w 93949"/>
                <a:gd name="connsiteY13" fmla="*/ 37374 h 127022"/>
                <a:gd name="connsiteX14" fmla="*/ 53615 w 93949"/>
                <a:gd name="connsiteY14" fmla="*/ 74103 h 127022"/>
                <a:gd name="connsiteX15" fmla="*/ 2389 w 93949"/>
                <a:gd name="connsiteY15" fmla="*/ 119632 h 127022"/>
                <a:gd name="connsiteX16" fmla="*/ 263 w 93949"/>
                <a:gd name="connsiteY16" fmla="*/ 127093 h 127022"/>
                <a:gd name="connsiteX17" fmla="*/ 87837 w 93949"/>
                <a:gd name="connsiteY17" fmla="*/ 127093 h 127022"/>
                <a:gd name="connsiteX18" fmla="*/ 94213 w 93949"/>
                <a:gd name="connsiteY18" fmla="*/ 92276 h 12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949" h="127022">
                  <a:moveTo>
                    <a:pt x="94213" y="92276"/>
                  </a:moveTo>
                  <a:lnTo>
                    <a:pt x="86986" y="92276"/>
                  </a:lnTo>
                  <a:cubicBezTo>
                    <a:pt x="86349" y="96485"/>
                    <a:pt x="84223" y="107772"/>
                    <a:pt x="81460" y="109685"/>
                  </a:cubicBezTo>
                  <a:cubicBezTo>
                    <a:pt x="79760" y="110832"/>
                    <a:pt x="63393" y="110832"/>
                    <a:pt x="60417" y="110832"/>
                  </a:cubicBezTo>
                  <a:lnTo>
                    <a:pt x="21307" y="110832"/>
                  </a:lnTo>
                  <a:cubicBezTo>
                    <a:pt x="43625" y="93042"/>
                    <a:pt x="51064" y="87685"/>
                    <a:pt x="63818" y="78694"/>
                  </a:cubicBezTo>
                  <a:cubicBezTo>
                    <a:pt x="79547" y="67408"/>
                    <a:pt x="94213" y="55547"/>
                    <a:pt x="94213" y="37374"/>
                  </a:cubicBezTo>
                  <a:cubicBezTo>
                    <a:pt x="94213" y="14226"/>
                    <a:pt x="71682" y="70"/>
                    <a:pt x="44475" y="70"/>
                  </a:cubicBezTo>
                  <a:cubicBezTo>
                    <a:pt x="18118" y="70"/>
                    <a:pt x="263" y="16713"/>
                    <a:pt x="263" y="34313"/>
                  </a:cubicBezTo>
                  <a:cubicBezTo>
                    <a:pt x="263" y="44069"/>
                    <a:pt x="9403" y="45026"/>
                    <a:pt x="11529" y="45026"/>
                  </a:cubicBezTo>
                  <a:cubicBezTo>
                    <a:pt x="16630" y="45026"/>
                    <a:pt x="22794" y="41774"/>
                    <a:pt x="22794" y="34887"/>
                  </a:cubicBezTo>
                  <a:cubicBezTo>
                    <a:pt x="22794" y="31443"/>
                    <a:pt x="21307" y="24748"/>
                    <a:pt x="10254" y="24748"/>
                  </a:cubicBezTo>
                  <a:cubicBezTo>
                    <a:pt x="16843" y="11166"/>
                    <a:pt x="31297" y="6957"/>
                    <a:pt x="41287" y="6957"/>
                  </a:cubicBezTo>
                  <a:cubicBezTo>
                    <a:pt x="62542" y="6957"/>
                    <a:pt x="73595" y="21878"/>
                    <a:pt x="73595" y="37374"/>
                  </a:cubicBezTo>
                  <a:cubicBezTo>
                    <a:pt x="73595" y="54017"/>
                    <a:pt x="60417" y="67216"/>
                    <a:pt x="53615" y="74103"/>
                  </a:cubicBezTo>
                  <a:lnTo>
                    <a:pt x="2389" y="119632"/>
                  </a:lnTo>
                  <a:cubicBezTo>
                    <a:pt x="263" y="121354"/>
                    <a:pt x="263" y="121736"/>
                    <a:pt x="263" y="127093"/>
                  </a:cubicBezTo>
                  <a:lnTo>
                    <a:pt x="87837" y="127093"/>
                  </a:lnTo>
                  <a:lnTo>
                    <a:pt x="94213" y="92276"/>
                  </a:lnTo>
                  <a:close/>
                </a:path>
              </a:pathLst>
            </a:custGeom>
            <a:solidFill>
              <a:srgbClr val="FF1A1A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7" name="Groupe 6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\text{Gr}= \frac{\violet{\beta \Delta T}  g L^3}{\nu^2} &#10;$$&#10;&#10;&#10;\end{document}&#10;" title="IguanaTex Vector Display">
            <a:extLst>
              <a:ext uri="{FF2B5EF4-FFF2-40B4-BE49-F238E27FC236}">
                <a16:creationId xmlns:a16="http://schemas.microsoft.com/office/drawing/2014/main" id="{B8CD93A4-D1A5-0E1F-ED34-6484CF38F43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670799" y="4267199"/>
            <a:ext cx="2003902" cy="688842"/>
            <a:chOff x="13976411" y="6174107"/>
            <a:chExt cx="1993523" cy="652141"/>
          </a:xfrm>
        </p:grpSpPr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4A331CBE-FB77-E844-07FF-D83E7BD128D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3976411" y="6412077"/>
              <a:ext cx="211807" cy="216472"/>
            </a:xfrm>
            <a:custGeom>
              <a:avLst/>
              <a:gdLst>
                <a:gd name="connsiteX0" fmla="*/ 167713 w 211807"/>
                <a:gd name="connsiteY0" fmla="*/ 191241 h 216472"/>
                <a:gd name="connsiteX1" fmla="*/ 187677 w 211807"/>
                <a:gd name="connsiteY1" fmla="*/ 209702 h 216472"/>
                <a:gd name="connsiteX2" fmla="*/ 190484 w 211807"/>
                <a:gd name="connsiteY2" fmla="*/ 202854 h 216472"/>
                <a:gd name="connsiteX3" fmla="*/ 190484 w 211807"/>
                <a:gd name="connsiteY3" fmla="*/ 151043 h 216472"/>
                <a:gd name="connsiteX4" fmla="*/ 212008 w 211807"/>
                <a:gd name="connsiteY4" fmla="*/ 137942 h 216472"/>
                <a:gd name="connsiteX5" fmla="*/ 212008 w 211807"/>
                <a:gd name="connsiteY5" fmla="*/ 128711 h 216472"/>
                <a:gd name="connsiteX6" fmla="*/ 173951 w 211807"/>
                <a:gd name="connsiteY6" fmla="*/ 129605 h 216472"/>
                <a:gd name="connsiteX7" fmla="*/ 123729 w 211807"/>
                <a:gd name="connsiteY7" fmla="*/ 128711 h 216472"/>
                <a:gd name="connsiteX8" fmla="*/ 123729 w 211807"/>
                <a:gd name="connsiteY8" fmla="*/ 137942 h 216472"/>
                <a:gd name="connsiteX9" fmla="*/ 133711 w 211807"/>
                <a:gd name="connsiteY9" fmla="*/ 137942 h 216472"/>
                <a:gd name="connsiteX10" fmla="*/ 162722 w 211807"/>
                <a:gd name="connsiteY10" fmla="*/ 152235 h 216472"/>
                <a:gd name="connsiteX11" fmla="*/ 162722 w 211807"/>
                <a:gd name="connsiteY11" fmla="*/ 171291 h 216472"/>
                <a:gd name="connsiteX12" fmla="*/ 114371 w 211807"/>
                <a:gd name="connsiteY12" fmla="*/ 207320 h 216472"/>
                <a:gd name="connsiteX13" fmla="*/ 32331 w 211807"/>
                <a:gd name="connsiteY13" fmla="*/ 108166 h 216472"/>
                <a:gd name="connsiteX14" fmla="*/ 112499 w 211807"/>
                <a:gd name="connsiteY14" fmla="*/ 9309 h 216472"/>
                <a:gd name="connsiteX15" fmla="*/ 180502 w 211807"/>
                <a:gd name="connsiteY15" fmla="*/ 79879 h 216472"/>
                <a:gd name="connsiteX16" fmla="*/ 185493 w 211807"/>
                <a:gd name="connsiteY16" fmla="*/ 84941 h 216472"/>
                <a:gd name="connsiteX17" fmla="*/ 190484 w 211807"/>
                <a:gd name="connsiteY17" fmla="*/ 77794 h 216472"/>
                <a:gd name="connsiteX18" fmla="*/ 190484 w 211807"/>
                <a:gd name="connsiteY18" fmla="*/ 7225 h 216472"/>
                <a:gd name="connsiteX19" fmla="*/ 187053 w 211807"/>
                <a:gd name="connsiteY19" fmla="*/ 79 h 216472"/>
                <a:gd name="connsiteX20" fmla="*/ 182062 w 211807"/>
                <a:gd name="connsiteY20" fmla="*/ 3652 h 216472"/>
                <a:gd name="connsiteX21" fmla="*/ 166465 w 211807"/>
                <a:gd name="connsiteY21" fmla="*/ 25686 h 216472"/>
                <a:gd name="connsiteX22" fmla="*/ 108756 w 211807"/>
                <a:gd name="connsiteY22" fmla="*/ 79 h 216472"/>
                <a:gd name="connsiteX23" fmla="*/ 201 w 211807"/>
                <a:gd name="connsiteY23" fmla="*/ 108166 h 216472"/>
                <a:gd name="connsiteX24" fmla="*/ 109380 w 211807"/>
                <a:gd name="connsiteY24" fmla="*/ 216551 h 216472"/>
                <a:gd name="connsiteX25" fmla="*/ 167713 w 211807"/>
                <a:gd name="connsiteY25" fmla="*/ 191241 h 21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1807" h="216472">
                  <a:moveTo>
                    <a:pt x="167713" y="191241"/>
                  </a:moveTo>
                  <a:cubicBezTo>
                    <a:pt x="171768" y="197792"/>
                    <a:pt x="184245" y="209702"/>
                    <a:pt x="187677" y="209702"/>
                  </a:cubicBezTo>
                  <a:cubicBezTo>
                    <a:pt x="190484" y="209702"/>
                    <a:pt x="190484" y="207320"/>
                    <a:pt x="190484" y="202854"/>
                  </a:cubicBezTo>
                  <a:lnTo>
                    <a:pt x="190484" y="151043"/>
                  </a:lnTo>
                  <a:cubicBezTo>
                    <a:pt x="190484" y="139431"/>
                    <a:pt x="191732" y="137942"/>
                    <a:pt x="212008" y="137942"/>
                  </a:cubicBezTo>
                  <a:lnTo>
                    <a:pt x="212008" y="128711"/>
                  </a:lnTo>
                  <a:cubicBezTo>
                    <a:pt x="200466" y="129009"/>
                    <a:pt x="183310" y="129605"/>
                    <a:pt x="173951" y="129605"/>
                  </a:cubicBezTo>
                  <a:cubicBezTo>
                    <a:pt x="161474" y="129605"/>
                    <a:pt x="134959" y="129605"/>
                    <a:pt x="123729" y="128711"/>
                  </a:cubicBezTo>
                  <a:lnTo>
                    <a:pt x="123729" y="137942"/>
                  </a:lnTo>
                  <a:lnTo>
                    <a:pt x="133711" y="137942"/>
                  </a:lnTo>
                  <a:cubicBezTo>
                    <a:pt x="161786" y="137942"/>
                    <a:pt x="162722" y="141217"/>
                    <a:pt x="162722" y="152235"/>
                  </a:cubicBezTo>
                  <a:lnTo>
                    <a:pt x="162722" y="171291"/>
                  </a:lnTo>
                  <a:cubicBezTo>
                    <a:pt x="162722" y="204640"/>
                    <a:pt x="123105" y="207320"/>
                    <a:pt x="114371" y="207320"/>
                  </a:cubicBezTo>
                  <a:cubicBezTo>
                    <a:pt x="94095" y="207320"/>
                    <a:pt x="32331" y="196899"/>
                    <a:pt x="32331" y="108166"/>
                  </a:cubicBezTo>
                  <a:cubicBezTo>
                    <a:pt x="32331" y="19135"/>
                    <a:pt x="93783" y="9309"/>
                    <a:pt x="112499" y="9309"/>
                  </a:cubicBezTo>
                  <a:cubicBezTo>
                    <a:pt x="145877" y="9309"/>
                    <a:pt x="174263" y="36108"/>
                    <a:pt x="180502" y="79879"/>
                  </a:cubicBezTo>
                  <a:cubicBezTo>
                    <a:pt x="181126" y="84047"/>
                    <a:pt x="181126" y="84941"/>
                    <a:pt x="185493" y="84941"/>
                  </a:cubicBezTo>
                  <a:cubicBezTo>
                    <a:pt x="190484" y="84941"/>
                    <a:pt x="190484" y="84047"/>
                    <a:pt x="190484" y="77794"/>
                  </a:cubicBezTo>
                  <a:lnTo>
                    <a:pt x="190484" y="7225"/>
                  </a:lnTo>
                  <a:cubicBezTo>
                    <a:pt x="190484" y="2163"/>
                    <a:pt x="190484" y="79"/>
                    <a:pt x="187053" y="79"/>
                  </a:cubicBezTo>
                  <a:cubicBezTo>
                    <a:pt x="185805" y="79"/>
                    <a:pt x="184557" y="79"/>
                    <a:pt x="182062" y="3652"/>
                  </a:cubicBezTo>
                  <a:lnTo>
                    <a:pt x="166465" y="25686"/>
                  </a:lnTo>
                  <a:cubicBezTo>
                    <a:pt x="156483" y="16158"/>
                    <a:pt x="139638" y="79"/>
                    <a:pt x="108756" y="79"/>
                  </a:cubicBezTo>
                  <a:cubicBezTo>
                    <a:pt x="50735" y="79"/>
                    <a:pt x="201" y="47125"/>
                    <a:pt x="201" y="108166"/>
                  </a:cubicBezTo>
                  <a:cubicBezTo>
                    <a:pt x="201" y="169207"/>
                    <a:pt x="50111" y="216551"/>
                    <a:pt x="109380" y="216551"/>
                  </a:cubicBezTo>
                  <a:cubicBezTo>
                    <a:pt x="132152" y="216551"/>
                    <a:pt x="157107" y="208809"/>
                    <a:pt x="167713" y="191241"/>
                  </a:cubicBez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A172C266-6E5D-3601-CD5A-3E0A4EB5220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212463" y="6490388"/>
              <a:ext cx="104811" cy="131610"/>
            </a:xfrm>
            <a:custGeom>
              <a:avLst/>
              <a:gdLst>
                <a:gd name="connsiteX0" fmla="*/ 43568 w 104811"/>
                <a:gd name="connsiteY0" fmla="*/ 32832 h 131610"/>
                <a:gd name="connsiteX1" fmla="*/ 43568 w 104811"/>
                <a:gd name="connsiteY1" fmla="*/ 79 h 131610"/>
                <a:gd name="connsiteX2" fmla="*/ 209 w 104811"/>
                <a:gd name="connsiteY2" fmla="*/ 3354 h 131610"/>
                <a:gd name="connsiteX3" fmla="*/ 209 w 104811"/>
                <a:gd name="connsiteY3" fmla="*/ 12585 h 131610"/>
                <a:gd name="connsiteX4" fmla="*/ 24540 w 104811"/>
                <a:gd name="connsiteY4" fmla="*/ 29259 h 131610"/>
                <a:gd name="connsiteX5" fmla="*/ 24540 w 104811"/>
                <a:gd name="connsiteY5" fmla="*/ 109059 h 131610"/>
                <a:gd name="connsiteX6" fmla="*/ 209 w 104811"/>
                <a:gd name="connsiteY6" fmla="*/ 122458 h 131610"/>
                <a:gd name="connsiteX7" fmla="*/ 209 w 104811"/>
                <a:gd name="connsiteY7" fmla="*/ 131689 h 131610"/>
                <a:gd name="connsiteX8" fmla="*/ 35770 w 104811"/>
                <a:gd name="connsiteY8" fmla="*/ 130796 h 131610"/>
                <a:gd name="connsiteX9" fmla="*/ 75386 w 104811"/>
                <a:gd name="connsiteY9" fmla="*/ 131689 h 131610"/>
                <a:gd name="connsiteX10" fmla="*/ 75386 w 104811"/>
                <a:gd name="connsiteY10" fmla="*/ 122458 h 131610"/>
                <a:gd name="connsiteX11" fmla="*/ 68836 w 104811"/>
                <a:gd name="connsiteY11" fmla="*/ 122458 h 131610"/>
                <a:gd name="connsiteX12" fmla="*/ 45128 w 104811"/>
                <a:gd name="connsiteY12" fmla="*/ 108464 h 131610"/>
                <a:gd name="connsiteX13" fmla="*/ 45128 w 104811"/>
                <a:gd name="connsiteY13" fmla="*/ 62608 h 131610"/>
                <a:gd name="connsiteX14" fmla="*/ 81937 w 104811"/>
                <a:gd name="connsiteY14" fmla="*/ 6629 h 131610"/>
                <a:gd name="connsiteX15" fmla="*/ 85368 w 104811"/>
                <a:gd name="connsiteY15" fmla="*/ 6927 h 131610"/>
                <a:gd name="connsiteX16" fmla="*/ 78194 w 104811"/>
                <a:gd name="connsiteY16" fmla="*/ 18540 h 131610"/>
                <a:gd name="connsiteX17" fmla="*/ 91607 w 104811"/>
                <a:gd name="connsiteY17" fmla="*/ 31344 h 131610"/>
                <a:gd name="connsiteX18" fmla="*/ 105021 w 104811"/>
                <a:gd name="connsiteY18" fmla="*/ 18242 h 131610"/>
                <a:gd name="connsiteX19" fmla="*/ 81937 w 104811"/>
                <a:gd name="connsiteY19" fmla="*/ 79 h 131610"/>
                <a:gd name="connsiteX20" fmla="*/ 43568 w 104811"/>
                <a:gd name="connsiteY20" fmla="*/ 32832 h 13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4811" h="131610">
                  <a:moveTo>
                    <a:pt x="43568" y="32832"/>
                  </a:moveTo>
                  <a:lnTo>
                    <a:pt x="43568" y="79"/>
                  </a:lnTo>
                  <a:lnTo>
                    <a:pt x="209" y="3354"/>
                  </a:lnTo>
                  <a:lnTo>
                    <a:pt x="209" y="12585"/>
                  </a:lnTo>
                  <a:cubicBezTo>
                    <a:pt x="22045" y="12585"/>
                    <a:pt x="24540" y="14669"/>
                    <a:pt x="24540" y="29259"/>
                  </a:cubicBezTo>
                  <a:lnTo>
                    <a:pt x="24540" y="109059"/>
                  </a:lnTo>
                  <a:cubicBezTo>
                    <a:pt x="24540" y="122458"/>
                    <a:pt x="21109" y="122458"/>
                    <a:pt x="209" y="122458"/>
                  </a:cubicBezTo>
                  <a:lnTo>
                    <a:pt x="209" y="131689"/>
                  </a:lnTo>
                  <a:cubicBezTo>
                    <a:pt x="12374" y="131391"/>
                    <a:pt x="27036" y="130796"/>
                    <a:pt x="35770" y="130796"/>
                  </a:cubicBezTo>
                  <a:cubicBezTo>
                    <a:pt x="48247" y="130796"/>
                    <a:pt x="62909" y="130796"/>
                    <a:pt x="75386" y="131689"/>
                  </a:cubicBezTo>
                  <a:lnTo>
                    <a:pt x="75386" y="122458"/>
                  </a:lnTo>
                  <a:lnTo>
                    <a:pt x="68836" y="122458"/>
                  </a:lnTo>
                  <a:cubicBezTo>
                    <a:pt x="45752" y="122458"/>
                    <a:pt x="45128" y="119183"/>
                    <a:pt x="45128" y="108464"/>
                  </a:cubicBezTo>
                  <a:lnTo>
                    <a:pt x="45128" y="62608"/>
                  </a:lnTo>
                  <a:cubicBezTo>
                    <a:pt x="45128" y="33130"/>
                    <a:pt x="58230" y="6629"/>
                    <a:pt x="81937" y="6629"/>
                  </a:cubicBezTo>
                  <a:cubicBezTo>
                    <a:pt x="84121" y="6629"/>
                    <a:pt x="84744" y="6629"/>
                    <a:pt x="85368" y="6927"/>
                  </a:cubicBezTo>
                  <a:cubicBezTo>
                    <a:pt x="84433" y="7225"/>
                    <a:pt x="78194" y="10798"/>
                    <a:pt x="78194" y="18540"/>
                  </a:cubicBezTo>
                  <a:cubicBezTo>
                    <a:pt x="78194" y="26877"/>
                    <a:pt x="84744" y="31344"/>
                    <a:pt x="91607" y="31344"/>
                  </a:cubicBezTo>
                  <a:cubicBezTo>
                    <a:pt x="97222" y="31344"/>
                    <a:pt x="105021" y="27770"/>
                    <a:pt x="105021" y="18242"/>
                  </a:cubicBezTo>
                  <a:cubicBezTo>
                    <a:pt x="105021" y="8714"/>
                    <a:pt x="95350" y="79"/>
                    <a:pt x="81937" y="79"/>
                  </a:cubicBezTo>
                  <a:cubicBezTo>
                    <a:pt x="59165" y="79"/>
                    <a:pt x="47936" y="20029"/>
                    <a:pt x="43568" y="32832"/>
                  </a:cubicBez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C65C1AA6-51E2-1EAC-67C3-768EED7B21F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4430021" y="6512720"/>
              <a:ext cx="207440" cy="69676"/>
            </a:xfrm>
            <a:custGeom>
              <a:avLst/>
              <a:gdLst>
                <a:gd name="connsiteX0" fmla="*/ 197050 w 207440"/>
                <a:gd name="connsiteY0" fmla="*/ 11989 h 69676"/>
                <a:gd name="connsiteX1" fmla="*/ 207655 w 207440"/>
                <a:gd name="connsiteY1" fmla="*/ 6034 h 69676"/>
                <a:gd name="connsiteX2" fmla="*/ 197361 w 207440"/>
                <a:gd name="connsiteY2" fmla="*/ 79 h 69676"/>
                <a:gd name="connsiteX3" fmla="*/ 10509 w 207440"/>
                <a:gd name="connsiteY3" fmla="*/ 79 h 69676"/>
                <a:gd name="connsiteX4" fmla="*/ 215 w 207440"/>
                <a:gd name="connsiteY4" fmla="*/ 6034 h 69676"/>
                <a:gd name="connsiteX5" fmla="*/ 10821 w 207440"/>
                <a:gd name="connsiteY5" fmla="*/ 11989 h 69676"/>
                <a:gd name="connsiteX6" fmla="*/ 197050 w 207440"/>
                <a:gd name="connsiteY6" fmla="*/ 11989 h 69676"/>
                <a:gd name="connsiteX7" fmla="*/ 197361 w 207440"/>
                <a:gd name="connsiteY7" fmla="*/ 69755 h 69676"/>
                <a:gd name="connsiteX8" fmla="*/ 207655 w 207440"/>
                <a:gd name="connsiteY8" fmla="*/ 63799 h 69676"/>
                <a:gd name="connsiteX9" fmla="*/ 197050 w 207440"/>
                <a:gd name="connsiteY9" fmla="*/ 57844 h 69676"/>
                <a:gd name="connsiteX10" fmla="*/ 10821 w 207440"/>
                <a:gd name="connsiteY10" fmla="*/ 57844 h 69676"/>
                <a:gd name="connsiteX11" fmla="*/ 215 w 207440"/>
                <a:gd name="connsiteY11" fmla="*/ 63799 h 69676"/>
                <a:gd name="connsiteX12" fmla="*/ 10509 w 207440"/>
                <a:gd name="connsiteY12" fmla="*/ 69755 h 69676"/>
                <a:gd name="connsiteX13" fmla="*/ 197361 w 207440"/>
                <a:gd name="connsiteY13" fmla="*/ 69755 h 6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7440" h="69676">
                  <a:moveTo>
                    <a:pt x="197050" y="11989"/>
                  </a:moveTo>
                  <a:cubicBezTo>
                    <a:pt x="201729" y="11989"/>
                    <a:pt x="207655" y="11989"/>
                    <a:pt x="207655" y="6034"/>
                  </a:cubicBezTo>
                  <a:cubicBezTo>
                    <a:pt x="207655" y="79"/>
                    <a:pt x="201729" y="79"/>
                    <a:pt x="197361" y="79"/>
                  </a:cubicBezTo>
                  <a:lnTo>
                    <a:pt x="10509" y="79"/>
                  </a:lnTo>
                  <a:cubicBezTo>
                    <a:pt x="6142" y="79"/>
                    <a:pt x="215" y="79"/>
                    <a:pt x="215" y="6034"/>
                  </a:cubicBezTo>
                  <a:cubicBezTo>
                    <a:pt x="215" y="11989"/>
                    <a:pt x="6142" y="11989"/>
                    <a:pt x="10821" y="11989"/>
                  </a:cubicBezTo>
                  <a:lnTo>
                    <a:pt x="197050" y="11989"/>
                  </a:lnTo>
                  <a:close/>
                  <a:moveTo>
                    <a:pt x="197361" y="69755"/>
                  </a:moveTo>
                  <a:cubicBezTo>
                    <a:pt x="201729" y="69755"/>
                    <a:pt x="207655" y="69755"/>
                    <a:pt x="207655" y="63799"/>
                  </a:cubicBezTo>
                  <a:cubicBezTo>
                    <a:pt x="207655" y="57844"/>
                    <a:pt x="201729" y="57844"/>
                    <a:pt x="197050" y="57844"/>
                  </a:cubicBezTo>
                  <a:lnTo>
                    <a:pt x="10821" y="57844"/>
                  </a:lnTo>
                  <a:cubicBezTo>
                    <a:pt x="6142" y="57844"/>
                    <a:pt x="215" y="57844"/>
                    <a:pt x="215" y="63799"/>
                  </a:cubicBezTo>
                  <a:cubicBezTo>
                    <a:pt x="215" y="69755"/>
                    <a:pt x="6142" y="69755"/>
                    <a:pt x="10509" y="69755"/>
                  </a:cubicBezTo>
                  <a:lnTo>
                    <a:pt x="197361" y="69755"/>
                  </a:ln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DB605456-7A90-39FA-7E8B-338CC84EE32A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4788573" y="6210342"/>
              <a:ext cx="170046" cy="267985"/>
            </a:xfrm>
            <a:custGeom>
              <a:avLst/>
              <a:gdLst>
                <a:gd name="connsiteX0" fmla="*/ 170274 w 170046"/>
                <a:gd name="connsiteY0" fmla="*/ 40865 h 267985"/>
                <a:gd name="connsiteX1" fmla="*/ 127850 w 170046"/>
                <a:gd name="connsiteY1" fmla="*/ 72 h 267985"/>
                <a:gd name="connsiteX2" fmla="*/ 90105 w 170046"/>
                <a:gd name="connsiteY2" fmla="*/ 12578 h 267985"/>
                <a:gd name="connsiteX3" fmla="*/ 49865 w 170046"/>
                <a:gd name="connsiteY3" fmla="*/ 76001 h 267985"/>
                <a:gd name="connsiteX4" fmla="*/ 267 w 170046"/>
                <a:gd name="connsiteY4" fmla="*/ 265079 h 267985"/>
                <a:gd name="connsiteX5" fmla="*/ 4010 w 170046"/>
                <a:gd name="connsiteY5" fmla="*/ 268057 h 267985"/>
                <a:gd name="connsiteX6" fmla="*/ 7753 w 170046"/>
                <a:gd name="connsiteY6" fmla="*/ 266568 h 267985"/>
                <a:gd name="connsiteX7" fmla="*/ 29589 w 170046"/>
                <a:gd name="connsiteY7" fmla="*/ 184386 h 267985"/>
                <a:gd name="connsiteX8" fmla="*/ 72013 w 170046"/>
                <a:gd name="connsiteY8" fmla="*/ 213269 h 267985"/>
                <a:gd name="connsiteX9" fmla="*/ 132217 w 170046"/>
                <a:gd name="connsiteY9" fmla="*/ 189746 h 267985"/>
                <a:gd name="connsiteX10" fmla="*/ 157172 w 170046"/>
                <a:gd name="connsiteY10" fmla="*/ 134958 h 267985"/>
                <a:gd name="connsiteX11" fmla="*/ 134401 w 170046"/>
                <a:gd name="connsiteY11" fmla="*/ 90591 h 267985"/>
                <a:gd name="connsiteX12" fmla="*/ 170274 w 170046"/>
                <a:gd name="connsiteY12" fmla="*/ 40865 h 267985"/>
                <a:gd name="connsiteX13" fmla="*/ 114125 w 170046"/>
                <a:gd name="connsiteY13" fmla="*/ 90293 h 267985"/>
                <a:gd name="connsiteX14" fmla="*/ 99152 w 170046"/>
                <a:gd name="connsiteY14" fmla="*/ 92378 h 267985"/>
                <a:gd name="connsiteX15" fmla="*/ 85426 w 170046"/>
                <a:gd name="connsiteY15" fmla="*/ 91187 h 267985"/>
                <a:gd name="connsiteX16" fmla="*/ 100711 w 170046"/>
                <a:gd name="connsiteY16" fmla="*/ 88805 h 267985"/>
                <a:gd name="connsiteX17" fmla="*/ 114125 w 170046"/>
                <a:gd name="connsiteY17" fmla="*/ 90293 h 267985"/>
                <a:gd name="connsiteX18" fmla="*/ 152805 w 170046"/>
                <a:gd name="connsiteY18" fmla="*/ 34017 h 267985"/>
                <a:gd name="connsiteX19" fmla="*/ 124731 w 170046"/>
                <a:gd name="connsiteY19" fmla="*/ 85529 h 267985"/>
                <a:gd name="connsiteX20" fmla="*/ 100711 w 170046"/>
                <a:gd name="connsiteY20" fmla="*/ 81956 h 267985"/>
                <a:gd name="connsiteX21" fmla="*/ 76692 w 170046"/>
                <a:gd name="connsiteY21" fmla="*/ 91485 h 267985"/>
                <a:gd name="connsiteX22" fmla="*/ 98216 w 170046"/>
                <a:gd name="connsiteY22" fmla="*/ 98929 h 267985"/>
                <a:gd name="connsiteX23" fmla="*/ 123795 w 170046"/>
                <a:gd name="connsiteY23" fmla="*/ 95058 h 267985"/>
                <a:gd name="connsiteX24" fmla="*/ 137520 w 170046"/>
                <a:gd name="connsiteY24" fmla="*/ 128705 h 267985"/>
                <a:gd name="connsiteX25" fmla="*/ 121923 w 170046"/>
                <a:gd name="connsiteY25" fmla="*/ 179920 h 267985"/>
                <a:gd name="connsiteX26" fmla="*/ 71077 w 170046"/>
                <a:gd name="connsiteY26" fmla="*/ 206718 h 267985"/>
                <a:gd name="connsiteX27" fmla="*/ 35516 w 170046"/>
                <a:gd name="connsiteY27" fmla="*/ 168307 h 267985"/>
                <a:gd name="connsiteX28" fmla="*/ 37076 w 170046"/>
                <a:gd name="connsiteY28" fmla="*/ 155205 h 267985"/>
                <a:gd name="connsiteX29" fmla="*/ 57040 w 170046"/>
                <a:gd name="connsiteY29" fmla="*/ 79872 h 267985"/>
                <a:gd name="connsiteX30" fmla="*/ 123795 w 170046"/>
                <a:gd name="connsiteY30" fmla="*/ 6920 h 267985"/>
                <a:gd name="connsiteX31" fmla="*/ 152805 w 170046"/>
                <a:gd name="connsiteY31" fmla="*/ 34017 h 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0046" h="267985">
                  <a:moveTo>
                    <a:pt x="170274" y="40865"/>
                  </a:moveTo>
                  <a:cubicBezTo>
                    <a:pt x="170274" y="18533"/>
                    <a:pt x="153117" y="72"/>
                    <a:pt x="127850" y="72"/>
                  </a:cubicBezTo>
                  <a:cubicBezTo>
                    <a:pt x="109758" y="72"/>
                    <a:pt x="101023" y="4836"/>
                    <a:pt x="90105" y="12578"/>
                  </a:cubicBezTo>
                  <a:cubicBezTo>
                    <a:pt x="72949" y="24488"/>
                    <a:pt x="55792" y="53371"/>
                    <a:pt x="49865" y="76001"/>
                  </a:cubicBezTo>
                  <a:lnTo>
                    <a:pt x="267" y="265079"/>
                  </a:lnTo>
                  <a:cubicBezTo>
                    <a:pt x="-45" y="266270"/>
                    <a:pt x="1514" y="268057"/>
                    <a:pt x="4010" y="268057"/>
                  </a:cubicBezTo>
                  <a:cubicBezTo>
                    <a:pt x="6505" y="268057"/>
                    <a:pt x="7441" y="267461"/>
                    <a:pt x="7753" y="266568"/>
                  </a:cubicBezTo>
                  <a:lnTo>
                    <a:pt x="29589" y="184386"/>
                  </a:lnTo>
                  <a:cubicBezTo>
                    <a:pt x="35516" y="202252"/>
                    <a:pt x="49241" y="213269"/>
                    <a:pt x="72013" y="213269"/>
                  </a:cubicBezTo>
                  <a:cubicBezTo>
                    <a:pt x="94784" y="213269"/>
                    <a:pt x="118180" y="202847"/>
                    <a:pt x="132217" y="189746"/>
                  </a:cubicBezTo>
                  <a:cubicBezTo>
                    <a:pt x="147190" y="176049"/>
                    <a:pt x="157172" y="156992"/>
                    <a:pt x="157172" y="134958"/>
                  </a:cubicBezTo>
                  <a:cubicBezTo>
                    <a:pt x="157172" y="113519"/>
                    <a:pt x="145631" y="98035"/>
                    <a:pt x="134401" y="90591"/>
                  </a:cubicBezTo>
                  <a:cubicBezTo>
                    <a:pt x="152493" y="80765"/>
                    <a:pt x="170274" y="62304"/>
                    <a:pt x="170274" y="40865"/>
                  </a:cubicBezTo>
                  <a:close/>
                  <a:moveTo>
                    <a:pt x="114125" y="90293"/>
                  </a:moveTo>
                  <a:cubicBezTo>
                    <a:pt x="110070" y="91782"/>
                    <a:pt x="106638" y="92378"/>
                    <a:pt x="99152" y="92378"/>
                  </a:cubicBezTo>
                  <a:cubicBezTo>
                    <a:pt x="94784" y="92378"/>
                    <a:pt x="88546" y="92676"/>
                    <a:pt x="85426" y="91187"/>
                  </a:cubicBezTo>
                  <a:cubicBezTo>
                    <a:pt x="86050" y="88209"/>
                    <a:pt x="97280" y="88805"/>
                    <a:pt x="100711" y="88805"/>
                  </a:cubicBezTo>
                  <a:cubicBezTo>
                    <a:pt x="107262" y="88805"/>
                    <a:pt x="110070" y="88805"/>
                    <a:pt x="114125" y="90293"/>
                  </a:cubicBezTo>
                  <a:close/>
                  <a:moveTo>
                    <a:pt x="152805" y="34017"/>
                  </a:moveTo>
                  <a:cubicBezTo>
                    <a:pt x="152805" y="54860"/>
                    <a:pt x="140952" y="76299"/>
                    <a:pt x="124731" y="85529"/>
                  </a:cubicBezTo>
                  <a:cubicBezTo>
                    <a:pt x="116308" y="82552"/>
                    <a:pt x="110070" y="81956"/>
                    <a:pt x="100711" y="81956"/>
                  </a:cubicBezTo>
                  <a:cubicBezTo>
                    <a:pt x="94161" y="81956"/>
                    <a:pt x="76692" y="81658"/>
                    <a:pt x="76692" y="91485"/>
                  </a:cubicBezTo>
                  <a:cubicBezTo>
                    <a:pt x="76380" y="99822"/>
                    <a:pt x="92601" y="98929"/>
                    <a:pt x="98216" y="98929"/>
                  </a:cubicBezTo>
                  <a:cubicBezTo>
                    <a:pt x="109758" y="98929"/>
                    <a:pt x="114437" y="98631"/>
                    <a:pt x="123795" y="95058"/>
                  </a:cubicBezTo>
                  <a:cubicBezTo>
                    <a:pt x="135649" y="105777"/>
                    <a:pt x="137208" y="115008"/>
                    <a:pt x="137520" y="128705"/>
                  </a:cubicBezTo>
                  <a:cubicBezTo>
                    <a:pt x="138144" y="145975"/>
                    <a:pt x="130658" y="168307"/>
                    <a:pt x="121923" y="179920"/>
                  </a:cubicBezTo>
                  <a:cubicBezTo>
                    <a:pt x="109758" y="195999"/>
                    <a:pt x="88858" y="206718"/>
                    <a:pt x="71077" y="206718"/>
                  </a:cubicBezTo>
                  <a:cubicBezTo>
                    <a:pt x="47370" y="206718"/>
                    <a:pt x="35516" y="189448"/>
                    <a:pt x="35516" y="168307"/>
                  </a:cubicBezTo>
                  <a:cubicBezTo>
                    <a:pt x="35516" y="165329"/>
                    <a:pt x="35516" y="160863"/>
                    <a:pt x="37076" y="155205"/>
                  </a:cubicBezTo>
                  <a:lnTo>
                    <a:pt x="57040" y="79872"/>
                  </a:lnTo>
                  <a:cubicBezTo>
                    <a:pt x="63902" y="54264"/>
                    <a:pt x="86362" y="6920"/>
                    <a:pt x="123795" y="6920"/>
                  </a:cubicBezTo>
                  <a:cubicBezTo>
                    <a:pt x="141887" y="6920"/>
                    <a:pt x="152805" y="16151"/>
                    <a:pt x="152805" y="34017"/>
                  </a:cubicBezTo>
                  <a:close/>
                </a:path>
              </a:pathLst>
            </a:custGeom>
            <a:solidFill>
              <a:srgbClr val="B300B3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55D94979-5E06-6814-A06D-251B4FDEB3B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4986820" y="6207364"/>
              <a:ext cx="230211" cy="213196"/>
            </a:xfrm>
            <a:custGeom>
              <a:avLst/>
              <a:gdLst>
                <a:gd name="connsiteX0" fmla="*/ 123450 w 230211"/>
                <a:gd name="connsiteY0" fmla="*/ 5432 h 213196"/>
                <a:gd name="connsiteX1" fmla="*/ 115339 w 230211"/>
                <a:gd name="connsiteY1" fmla="*/ 72 h 213196"/>
                <a:gd name="connsiteX2" fmla="*/ 107229 w 230211"/>
                <a:gd name="connsiteY2" fmla="*/ 5432 h 213196"/>
                <a:gd name="connsiteX3" fmla="*/ 1793 w 230211"/>
                <a:gd name="connsiteY3" fmla="*/ 207314 h 213196"/>
                <a:gd name="connsiteX4" fmla="*/ 233 w 230211"/>
                <a:gd name="connsiteY4" fmla="*/ 210887 h 213196"/>
                <a:gd name="connsiteX5" fmla="*/ 7096 w 230211"/>
                <a:gd name="connsiteY5" fmla="*/ 213269 h 213196"/>
                <a:gd name="connsiteX6" fmla="*/ 223582 w 230211"/>
                <a:gd name="connsiteY6" fmla="*/ 213269 h 213196"/>
                <a:gd name="connsiteX7" fmla="*/ 230445 w 230211"/>
                <a:gd name="connsiteY7" fmla="*/ 210887 h 213196"/>
                <a:gd name="connsiteX8" fmla="*/ 228885 w 230211"/>
                <a:gd name="connsiteY8" fmla="*/ 207314 h 213196"/>
                <a:gd name="connsiteX9" fmla="*/ 123450 w 230211"/>
                <a:gd name="connsiteY9" fmla="*/ 5432 h 213196"/>
                <a:gd name="connsiteX10" fmla="*/ 105357 w 230211"/>
                <a:gd name="connsiteY10" fmla="*/ 29848 h 213196"/>
                <a:gd name="connsiteX11" fmla="*/ 189269 w 230211"/>
                <a:gd name="connsiteY11" fmla="*/ 190639 h 213196"/>
                <a:gd name="connsiteX12" fmla="*/ 21133 w 230211"/>
                <a:gd name="connsiteY12" fmla="*/ 190639 h 213196"/>
                <a:gd name="connsiteX13" fmla="*/ 105357 w 230211"/>
                <a:gd name="connsiteY13" fmla="*/ 29848 h 21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0211" h="213196">
                  <a:moveTo>
                    <a:pt x="123450" y="5432"/>
                  </a:moveTo>
                  <a:cubicBezTo>
                    <a:pt x="121266" y="1561"/>
                    <a:pt x="120642" y="72"/>
                    <a:pt x="115339" y="72"/>
                  </a:cubicBezTo>
                  <a:cubicBezTo>
                    <a:pt x="110036" y="72"/>
                    <a:pt x="109412" y="1561"/>
                    <a:pt x="107229" y="5432"/>
                  </a:cubicBezTo>
                  <a:lnTo>
                    <a:pt x="1793" y="207314"/>
                  </a:lnTo>
                  <a:cubicBezTo>
                    <a:pt x="233" y="209993"/>
                    <a:pt x="233" y="210589"/>
                    <a:pt x="233" y="210887"/>
                  </a:cubicBezTo>
                  <a:cubicBezTo>
                    <a:pt x="233" y="213269"/>
                    <a:pt x="2105" y="213269"/>
                    <a:pt x="7096" y="213269"/>
                  </a:cubicBezTo>
                  <a:lnTo>
                    <a:pt x="223582" y="213269"/>
                  </a:lnTo>
                  <a:cubicBezTo>
                    <a:pt x="228573" y="213269"/>
                    <a:pt x="230445" y="213269"/>
                    <a:pt x="230445" y="210887"/>
                  </a:cubicBezTo>
                  <a:cubicBezTo>
                    <a:pt x="230445" y="210589"/>
                    <a:pt x="230445" y="209993"/>
                    <a:pt x="228885" y="207314"/>
                  </a:cubicBezTo>
                  <a:lnTo>
                    <a:pt x="123450" y="5432"/>
                  </a:lnTo>
                  <a:close/>
                  <a:moveTo>
                    <a:pt x="105357" y="29848"/>
                  </a:moveTo>
                  <a:lnTo>
                    <a:pt x="189269" y="190639"/>
                  </a:lnTo>
                  <a:lnTo>
                    <a:pt x="21133" y="190639"/>
                  </a:lnTo>
                  <a:lnTo>
                    <a:pt x="105357" y="29848"/>
                  </a:lnTo>
                  <a:close/>
                </a:path>
              </a:pathLst>
            </a:custGeom>
            <a:solidFill>
              <a:srgbClr val="B300B3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0B24D8E2-2ADB-F844-A2A6-047F3C8C68E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5239596" y="6218977"/>
              <a:ext cx="212119" cy="201584"/>
            </a:xfrm>
            <a:custGeom>
              <a:avLst/>
              <a:gdLst>
                <a:gd name="connsiteX0" fmla="*/ 125953 w 212119"/>
                <a:gd name="connsiteY0" fmla="*/ 20915 h 201584"/>
                <a:gd name="connsiteX1" fmla="*/ 133128 w 212119"/>
                <a:gd name="connsiteY1" fmla="*/ 9898 h 201584"/>
                <a:gd name="connsiteX2" fmla="*/ 152780 w 212119"/>
                <a:gd name="connsiteY2" fmla="*/ 9302 h 201584"/>
                <a:gd name="connsiteX3" fmla="*/ 198323 w 212119"/>
                <a:gd name="connsiteY3" fmla="*/ 33719 h 201584"/>
                <a:gd name="connsiteX4" fmla="*/ 195828 w 212119"/>
                <a:gd name="connsiteY4" fmla="*/ 57540 h 201584"/>
                <a:gd name="connsiteX5" fmla="*/ 194892 w 212119"/>
                <a:gd name="connsiteY5" fmla="*/ 63197 h 201584"/>
                <a:gd name="connsiteX6" fmla="*/ 198635 w 212119"/>
                <a:gd name="connsiteY6" fmla="*/ 67068 h 201584"/>
                <a:gd name="connsiteX7" fmla="*/ 203314 w 212119"/>
                <a:gd name="connsiteY7" fmla="*/ 60220 h 201584"/>
                <a:gd name="connsiteX8" fmla="*/ 211737 w 212119"/>
                <a:gd name="connsiteY8" fmla="*/ 8409 h 201584"/>
                <a:gd name="connsiteX9" fmla="*/ 212361 w 212119"/>
                <a:gd name="connsiteY9" fmla="*/ 3347 h 201584"/>
                <a:gd name="connsiteX10" fmla="*/ 203938 w 212119"/>
                <a:gd name="connsiteY10" fmla="*/ 72 h 201584"/>
                <a:gd name="connsiteX11" fmla="*/ 30812 w 212119"/>
                <a:gd name="connsiteY11" fmla="*/ 72 h 201584"/>
                <a:gd name="connsiteX12" fmla="*/ 20830 w 212119"/>
                <a:gd name="connsiteY12" fmla="*/ 6027 h 201584"/>
                <a:gd name="connsiteX13" fmla="*/ 2113 w 212119"/>
                <a:gd name="connsiteY13" fmla="*/ 58433 h 201584"/>
                <a:gd name="connsiteX14" fmla="*/ 242 w 212119"/>
                <a:gd name="connsiteY14" fmla="*/ 63793 h 201584"/>
                <a:gd name="connsiteX15" fmla="*/ 3985 w 212119"/>
                <a:gd name="connsiteY15" fmla="*/ 67068 h 201584"/>
                <a:gd name="connsiteX16" fmla="*/ 9288 w 212119"/>
                <a:gd name="connsiteY16" fmla="*/ 60815 h 201584"/>
                <a:gd name="connsiteX17" fmla="*/ 80410 w 212119"/>
                <a:gd name="connsiteY17" fmla="*/ 9302 h 201584"/>
                <a:gd name="connsiteX18" fmla="*/ 92576 w 212119"/>
                <a:gd name="connsiteY18" fmla="*/ 9302 h 201584"/>
                <a:gd name="connsiteX19" fmla="*/ 101310 w 212119"/>
                <a:gd name="connsiteY19" fmla="*/ 12876 h 201584"/>
                <a:gd name="connsiteX20" fmla="*/ 100062 w 212119"/>
                <a:gd name="connsiteY20" fmla="*/ 19129 h 201584"/>
                <a:gd name="connsiteX21" fmla="*/ 58262 w 212119"/>
                <a:gd name="connsiteY21" fmla="*/ 178133 h 201584"/>
                <a:gd name="connsiteX22" fmla="*/ 21142 w 212119"/>
                <a:gd name="connsiteY22" fmla="*/ 192426 h 201584"/>
                <a:gd name="connsiteX23" fmla="*/ 8040 w 212119"/>
                <a:gd name="connsiteY23" fmla="*/ 198083 h 201584"/>
                <a:gd name="connsiteX24" fmla="*/ 13343 w 212119"/>
                <a:gd name="connsiteY24" fmla="*/ 201656 h 201584"/>
                <a:gd name="connsiteX25" fmla="*/ 38922 w 212119"/>
                <a:gd name="connsiteY25" fmla="*/ 201061 h 201584"/>
                <a:gd name="connsiteX26" fmla="*/ 65437 w 212119"/>
                <a:gd name="connsiteY26" fmla="*/ 200763 h 201584"/>
                <a:gd name="connsiteX27" fmla="*/ 91328 w 212119"/>
                <a:gd name="connsiteY27" fmla="*/ 201061 h 201584"/>
                <a:gd name="connsiteX28" fmla="*/ 118467 w 212119"/>
                <a:gd name="connsiteY28" fmla="*/ 201656 h 201584"/>
                <a:gd name="connsiteX29" fmla="*/ 125329 w 212119"/>
                <a:gd name="connsiteY29" fmla="*/ 195701 h 201584"/>
                <a:gd name="connsiteX30" fmla="*/ 114724 w 212119"/>
                <a:gd name="connsiteY30" fmla="*/ 192426 h 201584"/>
                <a:gd name="connsiteX31" fmla="*/ 94759 w 212119"/>
                <a:gd name="connsiteY31" fmla="*/ 191830 h 201584"/>
                <a:gd name="connsiteX32" fmla="*/ 83218 w 212119"/>
                <a:gd name="connsiteY32" fmla="*/ 185279 h 201584"/>
                <a:gd name="connsiteX33" fmla="*/ 84465 w 212119"/>
                <a:gd name="connsiteY33" fmla="*/ 179026 h 201584"/>
                <a:gd name="connsiteX34" fmla="*/ 125953 w 212119"/>
                <a:gd name="connsiteY34" fmla="*/ 20915 h 20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2119" h="201584">
                  <a:moveTo>
                    <a:pt x="125953" y="20915"/>
                  </a:moveTo>
                  <a:cubicBezTo>
                    <a:pt x="128137" y="12578"/>
                    <a:pt x="129385" y="10791"/>
                    <a:pt x="133128" y="9898"/>
                  </a:cubicBezTo>
                  <a:cubicBezTo>
                    <a:pt x="135935" y="9302"/>
                    <a:pt x="146229" y="9302"/>
                    <a:pt x="152780" y="9302"/>
                  </a:cubicBezTo>
                  <a:cubicBezTo>
                    <a:pt x="184286" y="9302"/>
                    <a:pt x="198323" y="10493"/>
                    <a:pt x="198323" y="33719"/>
                  </a:cubicBezTo>
                  <a:cubicBezTo>
                    <a:pt x="198323" y="38185"/>
                    <a:pt x="197076" y="49798"/>
                    <a:pt x="195828" y="57540"/>
                  </a:cubicBezTo>
                  <a:cubicBezTo>
                    <a:pt x="195516" y="58731"/>
                    <a:pt x="194892" y="62304"/>
                    <a:pt x="194892" y="63197"/>
                  </a:cubicBezTo>
                  <a:cubicBezTo>
                    <a:pt x="194892" y="64984"/>
                    <a:pt x="195828" y="67068"/>
                    <a:pt x="198635" y="67068"/>
                  </a:cubicBezTo>
                  <a:cubicBezTo>
                    <a:pt x="202067" y="67068"/>
                    <a:pt x="202691" y="64686"/>
                    <a:pt x="203314" y="60220"/>
                  </a:cubicBezTo>
                  <a:lnTo>
                    <a:pt x="211737" y="8409"/>
                  </a:lnTo>
                  <a:cubicBezTo>
                    <a:pt x="212049" y="7218"/>
                    <a:pt x="212361" y="4241"/>
                    <a:pt x="212361" y="3347"/>
                  </a:cubicBezTo>
                  <a:cubicBezTo>
                    <a:pt x="212361" y="72"/>
                    <a:pt x="209241" y="72"/>
                    <a:pt x="203938" y="72"/>
                  </a:cubicBezTo>
                  <a:lnTo>
                    <a:pt x="30812" y="72"/>
                  </a:lnTo>
                  <a:cubicBezTo>
                    <a:pt x="23325" y="72"/>
                    <a:pt x="23013" y="370"/>
                    <a:pt x="20830" y="6027"/>
                  </a:cubicBezTo>
                  <a:lnTo>
                    <a:pt x="2113" y="58433"/>
                  </a:lnTo>
                  <a:cubicBezTo>
                    <a:pt x="1801" y="59029"/>
                    <a:pt x="242" y="63197"/>
                    <a:pt x="242" y="63793"/>
                  </a:cubicBezTo>
                  <a:cubicBezTo>
                    <a:pt x="242" y="65579"/>
                    <a:pt x="1801" y="67068"/>
                    <a:pt x="3985" y="67068"/>
                  </a:cubicBezTo>
                  <a:cubicBezTo>
                    <a:pt x="7104" y="67068"/>
                    <a:pt x="7416" y="65579"/>
                    <a:pt x="9288" y="60815"/>
                  </a:cubicBezTo>
                  <a:cubicBezTo>
                    <a:pt x="26133" y="14662"/>
                    <a:pt x="34243" y="9302"/>
                    <a:pt x="80410" y="9302"/>
                  </a:cubicBezTo>
                  <a:lnTo>
                    <a:pt x="92576" y="9302"/>
                  </a:lnTo>
                  <a:cubicBezTo>
                    <a:pt x="101310" y="9302"/>
                    <a:pt x="101310" y="10493"/>
                    <a:pt x="101310" y="12876"/>
                  </a:cubicBezTo>
                  <a:cubicBezTo>
                    <a:pt x="101310" y="14662"/>
                    <a:pt x="100374" y="18235"/>
                    <a:pt x="100062" y="19129"/>
                  </a:cubicBezTo>
                  <a:lnTo>
                    <a:pt x="58262" y="178133"/>
                  </a:lnTo>
                  <a:cubicBezTo>
                    <a:pt x="55455" y="189150"/>
                    <a:pt x="54519" y="192426"/>
                    <a:pt x="21142" y="192426"/>
                  </a:cubicBezTo>
                  <a:cubicBezTo>
                    <a:pt x="9912" y="192426"/>
                    <a:pt x="8040" y="192426"/>
                    <a:pt x="8040" y="198083"/>
                  </a:cubicBezTo>
                  <a:cubicBezTo>
                    <a:pt x="8040" y="201656"/>
                    <a:pt x="11471" y="201656"/>
                    <a:pt x="13343" y="201656"/>
                  </a:cubicBezTo>
                  <a:cubicBezTo>
                    <a:pt x="21765" y="201656"/>
                    <a:pt x="30500" y="201061"/>
                    <a:pt x="38922" y="201061"/>
                  </a:cubicBezTo>
                  <a:cubicBezTo>
                    <a:pt x="47656" y="201061"/>
                    <a:pt x="56703" y="200763"/>
                    <a:pt x="65437" y="200763"/>
                  </a:cubicBezTo>
                  <a:cubicBezTo>
                    <a:pt x="74171" y="200763"/>
                    <a:pt x="82906" y="201061"/>
                    <a:pt x="91328" y="201061"/>
                  </a:cubicBezTo>
                  <a:cubicBezTo>
                    <a:pt x="100374" y="201061"/>
                    <a:pt x="109732" y="201656"/>
                    <a:pt x="118467" y="201656"/>
                  </a:cubicBezTo>
                  <a:cubicBezTo>
                    <a:pt x="121586" y="201656"/>
                    <a:pt x="125329" y="201656"/>
                    <a:pt x="125329" y="195701"/>
                  </a:cubicBezTo>
                  <a:cubicBezTo>
                    <a:pt x="125329" y="192426"/>
                    <a:pt x="122834" y="192426"/>
                    <a:pt x="114724" y="192426"/>
                  </a:cubicBezTo>
                  <a:cubicBezTo>
                    <a:pt x="106925" y="192426"/>
                    <a:pt x="102870" y="192426"/>
                    <a:pt x="94759" y="191830"/>
                  </a:cubicBezTo>
                  <a:cubicBezTo>
                    <a:pt x="85713" y="190937"/>
                    <a:pt x="83218" y="190043"/>
                    <a:pt x="83218" y="185279"/>
                  </a:cubicBezTo>
                  <a:cubicBezTo>
                    <a:pt x="83218" y="184982"/>
                    <a:pt x="83218" y="183493"/>
                    <a:pt x="84465" y="179026"/>
                  </a:cubicBezTo>
                  <a:lnTo>
                    <a:pt x="125953" y="20915"/>
                  </a:lnTo>
                  <a:close/>
                </a:path>
              </a:pathLst>
            </a:custGeom>
            <a:solidFill>
              <a:srgbClr val="B300B3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3F57C192-36C1-2A1A-529F-2E51CFD8525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5462404" y="6288951"/>
              <a:ext cx="143180" cy="192651"/>
            </a:xfrm>
            <a:custGeom>
              <a:avLst/>
              <a:gdLst>
                <a:gd name="connsiteX0" fmla="*/ 142493 w 143180"/>
                <a:gd name="connsiteY0" fmla="*/ 19426 h 192651"/>
                <a:gd name="connsiteX1" fmla="*/ 143429 w 143180"/>
                <a:gd name="connsiteY1" fmla="*/ 14067 h 192651"/>
                <a:gd name="connsiteX2" fmla="*/ 134383 w 143180"/>
                <a:gd name="connsiteY2" fmla="*/ 6027 h 192651"/>
                <a:gd name="connsiteX3" fmla="*/ 121593 w 143180"/>
                <a:gd name="connsiteY3" fmla="*/ 18831 h 192651"/>
                <a:gd name="connsiteX4" fmla="*/ 92583 w 143180"/>
                <a:gd name="connsiteY4" fmla="*/ 72 h 192651"/>
                <a:gd name="connsiteX5" fmla="*/ 18341 w 143180"/>
                <a:gd name="connsiteY5" fmla="*/ 84636 h 192651"/>
                <a:gd name="connsiteX6" fmla="*/ 59829 w 143180"/>
                <a:gd name="connsiteY6" fmla="*/ 131682 h 192651"/>
                <a:gd name="connsiteX7" fmla="*/ 96014 w 143180"/>
                <a:gd name="connsiteY7" fmla="*/ 114412 h 192651"/>
                <a:gd name="connsiteX8" fmla="*/ 96326 w 143180"/>
                <a:gd name="connsiteY8" fmla="*/ 114710 h 192651"/>
                <a:gd name="connsiteX9" fmla="*/ 86032 w 143180"/>
                <a:gd name="connsiteY9" fmla="*/ 154014 h 192651"/>
                <a:gd name="connsiteX10" fmla="*/ 41113 w 143180"/>
                <a:gd name="connsiteY10" fmla="*/ 186173 h 192651"/>
                <a:gd name="connsiteX11" fmla="*/ 16158 w 143180"/>
                <a:gd name="connsiteY11" fmla="*/ 183195 h 192651"/>
                <a:gd name="connsiteX12" fmla="*/ 28947 w 143180"/>
                <a:gd name="connsiteY12" fmla="*/ 167711 h 192651"/>
                <a:gd name="connsiteX13" fmla="*/ 17094 w 143180"/>
                <a:gd name="connsiteY13" fmla="*/ 157290 h 192651"/>
                <a:gd name="connsiteX14" fmla="*/ 249 w 143180"/>
                <a:gd name="connsiteY14" fmla="*/ 174560 h 192651"/>
                <a:gd name="connsiteX15" fmla="*/ 41737 w 143180"/>
                <a:gd name="connsiteY15" fmla="*/ 192723 h 192651"/>
                <a:gd name="connsiteX16" fmla="*/ 107868 w 143180"/>
                <a:gd name="connsiteY16" fmla="*/ 151632 h 192651"/>
                <a:gd name="connsiteX17" fmla="*/ 142493 w 143180"/>
                <a:gd name="connsiteY17" fmla="*/ 19426 h 192651"/>
                <a:gd name="connsiteX18" fmla="*/ 101941 w 143180"/>
                <a:gd name="connsiteY18" fmla="*/ 93569 h 192651"/>
                <a:gd name="connsiteX19" fmla="*/ 86032 w 143180"/>
                <a:gd name="connsiteY19" fmla="*/ 114412 h 192651"/>
                <a:gd name="connsiteX20" fmla="*/ 60765 w 143180"/>
                <a:gd name="connsiteY20" fmla="*/ 125132 h 192651"/>
                <a:gd name="connsiteX21" fmla="*/ 40489 w 143180"/>
                <a:gd name="connsiteY21" fmla="*/ 97738 h 192651"/>
                <a:gd name="connsiteX22" fmla="*/ 57958 w 143180"/>
                <a:gd name="connsiteY22" fmla="*/ 33123 h 192651"/>
                <a:gd name="connsiteX23" fmla="*/ 92895 w 143180"/>
                <a:gd name="connsiteY23" fmla="*/ 6623 h 192651"/>
                <a:gd name="connsiteX24" fmla="*/ 117850 w 143180"/>
                <a:gd name="connsiteY24" fmla="*/ 32230 h 192651"/>
                <a:gd name="connsiteX25" fmla="*/ 116914 w 143180"/>
                <a:gd name="connsiteY25" fmla="*/ 36697 h 192651"/>
                <a:gd name="connsiteX26" fmla="*/ 101941 w 143180"/>
                <a:gd name="connsiteY26" fmla="*/ 93569 h 19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3180" h="192651">
                  <a:moveTo>
                    <a:pt x="142493" y="19426"/>
                  </a:moveTo>
                  <a:cubicBezTo>
                    <a:pt x="142805" y="17640"/>
                    <a:pt x="143429" y="16151"/>
                    <a:pt x="143429" y="14067"/>
                  </a:cubicBezTo>
                  <a:cubicBezTo>
                    <a:pt x="143429" y="9005"/>
                    <a:pt x="139686" y="6027"/>
                    <a:pt x="134383" y="6027"/>
                  </a:cubicBezTo>
                  <a:cubicBezTo>
                    <a:pt x="131264" y="6027"/>
                    <a:pt x="122841" y="8111"/>
                    <a:pt x="121593" y="18831"/>
                  </a:cubicBezTo>
                  <a:cubicBezTo>
                    <a:pt x="115978" y="7814"/>
                    <a:pt x="105061" y="72"/>
                    <a:pt x="92583" y="72"/>
                  </a:cubicBezTo>
                  <a:cubicBezTo>
                    <a:pt x="57022" y="72"/>
                    <a:pt x="18341" y="41758"/>
                    <a:pt x="18341" y="84636"/>
                  </a:cubicBezTo>
                  <a:cubicBezTo>
                    <a:pt x="18341" y="114114"/>
                    <a:pt x="37370" y="131682"/>
                    <a:pt x="59829" y="131682"/>
                  </a:cubicBezTo>
                  <a:cubicBezTo>
                    <a:pt x="78234" y="131682"/>
                    <a:pt x="92895" y="117688"/>
                    <a:pt x="96014" y="114412"/>
                  </a:cubicBezTo>
                  <a:lnTo>
                    <a:pt x="96326" y="114710"/>
                  </a:lnTo>
                  <a:cubicBezTo>
                    <a:pt x="89776" y="141211"/>
                    <a:pt x="86032" y="153419"/>
                    <a:pt x="86032" y="154014"/>
                  </a:cubicBezTo>
                  <a:cubicBezTo>
                    <a:pt x="84784" y="156694"/>
                    <a:pt x="74179" y="186173"/>
                    <a:pt x="41113" y="186173"/>
                  </a:cubicBezTo>
                  <a:cubicBezTo>
                    <a:pt x="35186" y="186173"/>
                    <a:pt x="24892" y="185875"/>
                    <a:pt x="16158" y="183195"/>
                  </a:cubicBezTo>
                  <a:cubicBezTo>
                    <a:pt x="25516" y="180515"/>
                    <a:pt x="28947" y="172773"/>
                    <a:pt x="28947" y="167711"/>
                  </a:cubicBezTo>
                  <a:cubicBezTo>
                    <a:pt x="28947" y="162947"/>
                    <a:pt x="25516" y="157290"/>
                    <a:pt x="17094" y="157290"/>
                  </a:cubicBezTo>
                  <a:cubicBezTo>
                    <a:pt x="10231" y="157290"/>
                    <a:pt x="249" y="162649"/>
                    <a:pt x="249" y="174560"/>
                  </a:cubicBezTo>
                  <a:cubicBezTo>
                    <a:pt x="249" y="186768"/>
                    <a:pt x="11791" y="192723"/>
                    <a:pt x="41737" y="192723"/>
                  </a:cubicBezTo>
                  <a:cubicBezTo>
                    <a:pt x="80729" y="192723"/>
                    <a:pt x="103189" y="169498"/>
                    <a:pt x="107868" y="151632"/>
                  </a:cubicBezTo>
                  <a:lnTo>
                    <a:pt x="142493" y="19426"/>
                  </a:lnTo>
                  <a:close/>
                  <a:moveTo>
                    <a:pt x="101941" y="93569"/>
                  </a:moveTo>
                  <a:cubicBezTo>
                    <a:pt x="100070" y="101311"/>
                    <a:pt x="92895" y="108755"/>
                    <a:pt x="86032" y="114412"/>
                  </a:cubicBezTo>
                  <a:cubicBezTo>
                    <a:pt x="79482" y="119772"/>
                    <a:pt x="69811" y="125132"/>
                    <a:pt x="60765" y="125132"/>
                  </a:cubicBezTo>
                  <a:cubicBezTo>
                    <a:pt x="45168" y="125132"/>
                    <a:pt x="40489" y="109648"/>
                    <a:pt x="40489" y="97738"/>
                  </a:cubicBezTo>
                  <a:cubicBezTo>
                    <a:pt x="40489" y="83445"/>
                    <a:pt x="49535" y="48309"/>
                    <a:pt x="57958" y="33123"/>
                  </a:cubicBezTo>
                  <a:cubicBezTo>
                    <a:pt x="66380" y="18533"/>
                    <a:pt x="79793" y="6623"/>
                    <a:pt x="92895" y="6623"/>
                  </a:cubicBezTo>
                  <a:cubicBezTo>
                    <a:pt x="113483" y="6623"/>
                    <a:pt x="117850" y="30741"/>
                    <a:pt x="117850" y="32230"/>
                  </a:cubicBezTo>
                  <a:cubicBezTo>
                    <a:pt x="117850" y="33719"/>
                    <a:pt x="117226" y="35505"/>
                    <a:pt x="116914" y="36697"/>
                  </a:cubicBezTo>
                  <a:lnTo>
                    <a:pt x="101941" y="93569"/>
                  </a:ln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0AD2473C-018D-448F-DD90-EAFE8F96A3B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5629867" y="6217190"/>
              <a:ext cx="188411" cy="203370"/>
            </a:xfrm>
            <a:custGeom>
              <a:avLst/>
              <a:gdLst>
                <a:gd name="connsiteX0" fmla="*/ 104754 w 188411"/>
                <a:gd name="connsiteY0" fmla="*/ 23297 h 203370"/>
                <a:gd name="connsiteX1" fmla="*/ 137819 w 188411"/>
                <a:gd name="connsiteY1" fmla="*/ 9302 h 203370"/>
                <a:gd name="connsiteX2" fmla="*/ 149673 w 188411"/>
                <a:gd name="connsiteY2" fmla="*/ 3645 h 203370"/>
                <a:gd name="connsiteX3" fmla="*/ 144682 w 188411"/>
                <a:gd name="connsiteY3" fmla="*/ 72 h 203370"/>
                <a:gd name="connsiteX4" fmla="*/ 98515 w 188411"/>
                <a:gd name="connsiteY4" fmla="*/ 965 h 203370"/>
                <a:gd name="connsiteX5" fmla="*/ 57027 w 188411"/>
                <a:gd name="connsiteY5" fmla="*/ 72 h 203370"/>
                <a:gd name="connsiteX6" fmla="*/ 51100 w 188411"/>
                <a:gd name="connsiteY6" fmla="*/ 6027 h 203370"/>
                <a:gd name="connsiteX7" fmla="*/ 59834 w 188411"/>
                <a:gd name="connsiteY7" fmla="*/ 9302 h 203370"/>
                <a:gd name="connsiteX8" fmla="*/ 71688 w 188411"/>
                <a:gd name="connsiteY8" fmla="*/ 9898 h 203370"/>
                <a:gd name="connsiteX9" fmla="*/ 80111 w 188411"/>
                <a:gd name="connsiteY9" fmla="*/ 14662 h 203370"/>
                <a:gd name="connsiteX10" fmla="*/ 78863 w 188411"/>
                <a:gd name="connsiteY10" fmla="*/ 20320 h 203370"/>
                <a:gd name="connsiteX11" fmla="*/ 37063 w 188411"/>
                <a:gd name="connsiteY11" fmla="*/ 180217 h 203370"/>
                <a:gd name="connsiteX12" fmla="*/ 8676 w 188411"/>
                <a:gd name="connsiteY12" fmla="*/ 194212 h 203370"/>
                <a:gd name="connsiteX13" fmla="*/ 254 w 188411"/>
                <a:gd name="connsiteY13" fmla="*/ 200167 h 203370"/>
                <a:gd name="connsiteX14" fmla="*/ 8676 w 188411"/>
                <a:gd name="connsiteY14" fmla="*/ 203443 h 203370"/>
                <a:gd name="connsiteX15" fmla="*/ 153104 w 188411"/>
                <a:gd name="connsiteY15" fmla="*/ 203443 h 203370"/>
                <a:gd name="connsiteX16" fmla="*/ 162775 w 188411"/>
                <a:gd name="connsiteY16" fmla="*/ 198381 h 203370"/>
                <a:gd name="connsiteX17" fmla="*/ 187418 w 188411"/>
                <a:gd name="connsiteY17" fmla="*/ 134064 h 203370"/>
                <a:gd name="connsiteX18" fmla="*/ 188666 w 188411"/>
                <a:gd name="connsiteY18" fmla="*/ 129896 h 203370"/>
                <a:gd name="connsiteX19" fmla="*/ 184922 w 188411"/>
                <a:gd name="connsiteY19" fmla="*/ 126620 h 203370"/>
                <a:gd name="connsiteX20" fmla="*/ 179619 w 188411"/>
                <a:gd name="connsiteY20" fmla="*/ 132873 h 203370"/>
                <a:gd name="connsiteX21" fmla="*/ 101322 w 188411"/>
                <a:gd name="connsiteY21" fmla="*/ 194212 h 203370"/>
                <a:gd name="connsiteX22" fmla="*/ 72000 w 188411"/>
                <a:gd name="connsiteY22" fmla="*/ 194212 h 203370"/>
                <a:gd name="connsiteX23" fmla="*/ 65137 w 188411"/>
                <a:gd name="connsiteY23" fmla="*/ 193914 h 203370"/>
                <a:gd name="connsiteX24" fmla="*/ 61082 w 188411"/>
                <a:gd name="connsiteY24" fmla="*/ 190937 h 203370"/>
                <a:gd name="connsiteX25" fmla="*/ 62642 w 188411"/>
                <a:gd name="connsiteY25" fmla="*/ 184088 h 203370"/>
                <a:gd name="connsiteX26" fmla="*/ 104754 w 188411"/>
                <a:gd name="connsiteY26" fmla="*/ 23297 h 20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411" h="203370">
                  <a:moveTo>
                    <a:pt x="104754" y="23297"/>
                  </a:moveTo>
                  <a:cubicBezTo>
                    <a:pt x="107561" y="12578"/>
                    <a:pt x="108497" y="9302"/>
                    <a:pt x="137819" y="9302"/>
                  </a:cubicBezTo>
                  <a:cubicBezTo>
                    <a:pt x="147178" y="9302"/>
                    <a:pt x="149673" y="9302"/>
                    <a:pt x="149673" y="3645"/>
                  </a:cubicBezTo>
                  <a:cubicBezTo>
                    <a:pt x="149673" y="72"/>
                    <a:pt x="146242" y="72"/>
                    <a:pt x="144682" y="72"/>
                  </a:cubicBezTo>
                  <a:cubicBezTo>
                    <a:pt x="134388" y="72"/>
                    <a:pt x="108809" y="965"/>
                    <a:pt x="98515" y="965"/>
                  </a:cubicBezTo>
                  <a:cubicBezTo>
                    <a:pt x="89157" y="965"/>
                    <a:pt x="66385" y="72"/>
                    <a:pt x="57027" y="72"/>
                  </a:cubicBezTo>
                  <a:cubicBezTo>
                    <a:pt x="54843" y="72"/>
                    <a:pt x="51100" y="72"/>
                    <a:pt x="51100" y="6027"/>
                  </a:cubicBezTo>
                  <a:cubicBezTo>
                    <a:pt x="51100" y="9302"/>
                    <a:pt x="53908" y="9302"/>
                    <a:pt x="59834" y="9302"/>
                  </a:cubicBezTo>
                  <a:cubicBezTo>
                    <a:pt x="60458" y="9302"/>
                    <a:pt x="66385" y="9302"/>
                    <a:pt x="71688" y="9898"/>
                  </a:cubicBezTo>
                  <a:cubicBezTo>
                    <a:pt x="77303" y="10493"/>
                    <a:pt x="80111" y="10791"/>
                    <a:pt x="80111" y="14662"/>
                  </a:cubicBezTo>
                  <a:cubicBezTo>
                    <a:pt x="80111" y="15853"/>
                    <a:pt x="79799" y="16747"/>
                    <a:pt x="78863" y="20320"/>
                  </a:cubicBezTo>
                  <a:lnTo>
                    <a:pt x="37063" y="180217"/>
                  </a:lnTo>
                  <a:cubicBezTo>
                    <a:pt x="33943" y="191830"/>
                    <a:pt x="33320" y="194212"/>
                    <a:pt x="8676" y="194212"/>
                  </a:cubicBezTo>
                  <a:cubicBezTo>
                    <a:pt x="3373" y="194212"/>
                    <a:pt x="254" y="194212"/>
                    <a:pt x="254" y="200167"/>
                  </a:cubicBezTo>
                  <a:cubicBezTo>
                    <a:pt x="254" y="203443"/>
                    <a:pt x="3061" y="203443"/>
                    <a:pt x="8676" y="203443"/>
                  </a:cubicBezTo>
                  <a:lnTo>
                    <a:pt x="153104" y="203443"/>
                  </a:lnTo>
                  <a:cubicBezTo>
                    <a:pt x="160591" y="203443"/>
                    <a:pt x="160903" y="203443"/>
                    <a:pt x="162775" y="198381"/>
                  </a:cubicBezTo>
                  <a:lnTo>
                    <a:pt x="187418" y="134064"/>
                  </a:lnTo>
                  <a:cubicBezTo>
                    <a:pt x="188666" y="130789"/>
                    <a:pt x="188666" y="130193"/>
                    <a:pt x="188666" y="129896"/>
                  </a:cubicBezTo>
                  <a:cubicBezTo>
                    <a:pt x="188666" y="128705"/>
                    <a:pt x="187730" y="126620"/>
                    <a:pt x="184922" y="126620"/>
                  </a:cubicBezTo>
                  <a:cubicBezTo>
                    <a:pt x="182115" y="126620"/>
                    <a:pt x="181803" y="128109"/>
                    <a:pt x="179619" y="132873"/>
                  </a:cubicBezTo>
                  <a:cubicBezTo>
                    <a:pt x="169013" y="160267"/>
                    <a:pt x="155288" y="194212"/>
                    <a:pt x="101322" y="194212"/>
                  </a:cubicBezTo>
                  <a:lnTo>
                    <a:pt x="72000" y="194212"/>
                  </a:lnTo>
                  <a:cubicBezTo>
                    <a:pt x="67633" y="194212"/>
                    <a:pt x="67009" y="194212"/>
                    <a:pt x="65137" y="193914"/>
                  </a:cubicBezTo>
                  <a:cubicBezTo>
                    <a:pt x="62018" y="193617"/>
                    <a:pt x="61082" y="193319"/>
                    <a:pt x="61082" y="190937"/>
                  </a:cubicBezTo>
                  <a:cubicBezTo>
                    <a:pt x="61082" y="190043"/>
                    <a:pt x="61082" y="189448"/>
                    <a:pt x="62642" y="184088"/>
                  </a:cubicBezTo>
                  <a:lnTo>
                    <a:pt x="104754" y="23297"/>
                  </a:ln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0F60296D-596E-7B29-5381-3EB72BEACFC4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5841786" y="6174107"/>
              <a:ext cx="100444" cy="142568"/>
            </a:xfrm>
            <a:custGeom>
              <a:avLst/>
              <a:gdLst>
                <a:gd name="connsiteX0" fmla="*/ 48081 w 100444"/>
                <a:gd name="connsiteY0" fmla="*/ 68851 h 142568"/>
                <a:gd name="connsiteX1" fmla="*/ 77341 w 100444"/>
                <a:gd name="connsiteY1" fmla="*/ 102409 h 142568"/>
                <a:gd name="connsiteX2" fmla="*/ 48954 w 100444"/>
                <a:gd name="connsiteY2" fmla="*/ 135966 h 142568"/>
                <a:gd name="connsiteX3" fmla="*/ 11834 w 100444"/>
                <a:gd name="connsiteY3" fmla="*/ 121376 h 142568"/>
                <a:gd name="connsiteX4" fmla="*/ 24498 w 100444"/>
                <a:gd name="connsiteY4" fmla="*/ 109704 h 142568"/>
                <a:gd name="connsiteX5" fmla="*/ 12489 w 100444"/>
                <a:gd name="connsiteY5" fmla="*/ 98240 h 142568"/>
                <a:gd name="connsiteX6" fmla="*/ 261 w 100444"/>
                <a:gd name="connsiteY6" fmla="*/ 110329 h 142568"/>
                <a:gd name="connsiteX7" fmla="*/ 49391 w 100444"/>
                <a:gd name="connsiteY7" fmla="*/ 142636 h 142568"/>
                <a:gd name="connsiteX8" fmla="*/ 100705 w 100444"/>
                <a:gd name="connsiteY8" fmla="*/ 102409 h 142568"/>
                <a:gd name="connsiteX9" fmla="*/ 62711 w 100444"/>
                <a:gd name="connsiteY9" fmla="*/ 65099 h 142568"/>
                <a:gd name="connsiteX10" fmla="*/ 93936 w 100444"/>
                <a:gd name="connsiteY10" fmla="*/ 28832 h 142568"/>
                <a:gd name="connsiteX11" fmla="*/ 49828 w 100444"/>
                <a:gd name="connsiteY11" fmla="*/ 68 h 142568"/>
                <a:gd name="connsiteX12" fmla="*/ 7030 w 100444"/>
                <a:gd name="connsiteY12" fmla="*/ 27998 h 142568"/>
                <a:gd name="connsiteX13" fmla="*/ 18384 w 100444"/>
                <a:gd name="connsiteY13" fmla="*/ 39045 h 142568"/>
                <a:gd name="connsiteX14" fmla="*/ 29521 w 100444"/>
                <a:gd name="connsiteY14" fmla="*/ 28415 h 142568"/>
                <a:gd name="connsiteX15" fmla="*/ 18384 w 100444"/>
                <a:gd name="connsiteY15" fmla="*/ 17577 h 142568"/>
                <a:gd name="connsiteX16" fmla="*/ 49173 w 100444"/>
                <a:gd name="connsiteY16" fmla="*/ 6113 h 142568"/>
                <a:gd name="connsiteX17" fmla="*/ 72755 w 100444"/>
                <a:gd name="connsiteY17" fmla="*/ 28832 h 142568"/>
                <a:gd name="connsiteX18" fmla="*/ 64021 w 100444"/>
                <a:gd name="connsiteY18" fmla="*/ 53635 h 142568"/>
                <a:gd name="connsiteX19" fmla="*/ 39783 w 100444"/>
                <a:gd name="connsiteY19" fmla="*/ 62598 h 142568"/>
                <a:gd name="connsiteX20" fmla="*/ 32796 w 100444"/>
                <a:gd name="connsiteY20" fmla="*/ 63223 h 142568"/>
                <a:gd name="connsiteX21" fmla="*/ 30612 w 100444"/>
                <a:gd name="connsiteY21" fmla="*/ 65933 h 142568"/>
                <a:gd name="connsiteX22" fmla="*/ 36290 w 100444"/>
                <a:gd name="connsiteY22" fmla="*/ 68851 h 142568"/>
                <a:gd name="connsiteX23" fmla="*/ 48081 w 100444"/>
                <a:gd name="connsiteY23" fmla="*/ 68851 h 14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444" h="142568">
                  <a:moveTo>
                    <a:pt x="48081" y="68851"/>
                  </a:moveTo>
                  <a:cubicBezTo>
                    <a:pt x="65113" y="68851"/>
                    <a:pt x="77341" y="80106"/>
                    <a:pt x="77341" y="102409"/>
                  </a:cubicBezTo>
                  <a:cubicBezTo>
                    <a:pt x="77341" y="128254"/>
                    <a:pt x="61619" y="135966"/>
                    <a:pt x="48954" y="135966"/>
                  </a:cubicBezTo>
                  <a:cubicBezTo>
                    <a:pt x="40220" y="135966"/>
                    <a:pt x="21005" y="133674"/>
                    <a:pt x="11834" y="121376"/>
                  </a:cubicBezTo>
                  <a:cubicBezTo>
                    <a:pt x="22096" y="120959"/>
                    <a:pt x="24498" y="114081"/>
                    <a:pt x="24498" y="109704"/>
                  </a:cubicBezTo>
                  <a:cubicBezTo>
                    <a:pt x="24498" y="103034"/>
                    <a:pt x="19258" y="98240"/>
                    <a:pt x="12489" y="98240"/>
                  </a:cubicBezTo>
                  <a:cubicBezTo>
                    <a:pt x="6375" y="98240"/>
                    <a:pt x="261" y="101783"/>
                    <a:pt x="261" y="110329"/>
                  </a:cubicBezTo>
                  <a:cubicBezTo>
                    <a:pt x="261" y="129922"/>
                    <a:pt x="22970" y="142636"/>
                    <a:pt x="49391" y="142636"/>
                  </a:cubicBezTo>
                  <a:cubicBezTo>
                    <a:pt x="79743" y="142636"/>
                    <a:pt x="100705" y="123252"/>
                    <a:pt x="100705" y="102409"/>
                  </a:cubicBezTo>
                  <a:cubicBezTo>
                    <a:pt x="100705" y="86151"/>
                    <a:pt x="86730" y="69893"/>
                    <a:pt x="62711" y="65099"/>
                  </a:cubicBezTo>
                  <a:cubicBezTo>
                    <a:pt x="85639" y="57179"/>
                    <a:pt x="93936" y="41546"/>
                    <a:pt x="93936" y="28832"/>
                  </a:cubicBezTo>
                  <a:cubicBezTo>
                    <a:pt x="93936" y="12366"/>
                    <a:pt x="74066" y="68"/>
                    <a:pt x="49828" y="68"/>
                  </a:cubicBezTo>
                  <a:cubicBezTo>
                    <a:pt x="25590" y="68"/>
                    <a:pt x="7030" y="11324"/>
                    <a:pt x="7030" y="27998"/>
                  </a:cubicBezTo>
                  <a:cubicBezTo>
                    <a:pt x="7030" y="35085"/>
                    <a:pt x="11834" y="39045"/>
                    <a:pt x="18384" y="39045"/>
                  </a:cubicBezTo>
                  <a:cubicBezTo>
                    <a:pt x="25153" y="39045"/>
                    <a:pt x="29521" y="34251"/>
                    <a:pt x="29521" y="28415"/>
                  </a:cubicBezTo>
                  <a:cubicBezTo>
                    <a:pt x="29521" y="22371"/>
                    <a:pt x="25153" y="17993"/>
                    <a:pt x="18384" y="17577"/>
                  </a:cubicBezTo>
                  <a:cubicBezTo>
                    <a:pt x="26027" y="8406"/>
                    <a:pt x="41094" y="6113"/>
                    <a:pt x="49173" y="6113"/>
                  </a:cubicBezTo>
                  <a:cubicBezTo>
                    <a:pt x="58999" y="6113"/>
                    <a:pt x="72755" y="10698"/>
                    <a:pt x="72755" y="28832"/>
                  </a:cubicBezTo>
                  <a:cubicBezTo>
                    <a:pt x="72755" y="37586"/>
                    <a:pt x="69698" y="47174"/>
                    <a:pt x="64021" y="53635"/>
                  </a:cubicBezTo>
                  <a:cubicBezTo>
                    <a:pt x="56815" y="61556"/>
                    <a:pt x="50701" y="61973"/>
                    <a:pt x="39783" y="62598"/>
                  </a:cubicBezTo>
                  <a:cubicBezTo>
                    <a:pt x="34325" y="63015"/>
                    <a:pt x="33888" y="63015"/>
                    <a:pt x="32796" y="63223"/>
                  </a:cubicBezTo>
                  <a:cubicBezTo>
                    <a:pt x="32359" y="63223"/>
                    <a:pt x="30612" y="63640"/>
                    <a:pt x="30612" y="65933"/>
                  </a:cubicBezTo>
                  <a:cubicBezTo>
                    <a:pt x="30612" y="68851"/>
                    <a:pt x="32578" y="68851"/>
                    <a:pt x="36290" y="68851"/>
                  </a:cubicBezTo>
                  <a:lnTo>
                    <a:pt x="48081" y="68851"/>
                  </a:ln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6F110212-1F39-318D-FAA3-4F1AE39D50E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4779254" y="6541603"/>
              <a:ext cx="1190680" cy="11909"/>
            </a:xfrm>
            <a:custGeom>
              <a:avLst/>
              <a:gdLst>
                <a:gd name="connsiteX0" fmla="*/ 0 w 1190680"/>
                <a:gd name="connsiteY0" fmla="*/ 0 h 11909"/>
                <a:gd name="connsiteX1" fmla="*/ 1190681 w 1190680"/>
                <a:gd name="connsiteY1" fmla="*/ 0 h 11909"/>
                <a:gd name="connsiteX2" fmla="*/ 1190681 w 1190680"/>
                <a:gd name="connsiteY2" fmla="*/ 11910 h 11909"/>
                <a:gd name="connsiteX3" fmla="*/ 0 w 1190680"/>
                <a:gd name="connsiteY3" fmla="*/ 11910 h 1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0680" h="11909">
                  <a:moveTo>
                    <a:pt x="0" y="0"/>
                  </a:moveTo>
                  <a:lnTo>
                    <a:pt x="1190681" y="0"/>
                  </a:lnTo>
                  <a:lnTo>
                    <a:pt x="1190681" y="11910"/>
                  </a:lnTo>
                  <a:lnTo>
                    <a:pt x="0" y="11910"/>
                  </a:ln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28B04475-CF64-19FC-51B6-DE638829EDB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5234183" y="6694638"/>
              <a:ext cx="146923" cy="131610"/>
            </a:xfrm>
            <a:custGeom>
              <a:avLst/>
              <a:gdLst>
                <a:gd name="connsiteX0" fmla="*/ 53583 w 146923"/>
                <a:gd name="connsiteY0" fmla="*/ 3361 h 131610"/>
                <a:gd name="connsiteX1" fmla="*/ 49528 w 146923"/>
                <a:gd name="connsiteY1" fmla="*/ 85 h 131610"/>
                <a:gd name="connsiteX2" fmla="*/ 11471 w 146923"/>
                <a:gd name="connsiteY2" fmla="*/ 3063 h 131610"/>
                <a:gd name="connsiteX3" fmla="*/ 5544 w 146923"/>
                <a:gd name="connsiteY3" fmla="*/ 9018 h 131610"/>
                <a:gd name="connsiteX4" fmla="*/ 13031 w 146923"/>
                <a:gd name="connsiteY4" fmla="*/ 12591 h 131610"/>
                <a:gd name="connsiteX5" fmla="*/ 28628 w 146923"/>
                <a:gd name="connsiteY5" fmla="*/ 17653 h 131610"/>
                <a:gd name="connsiteX6" fmla="*/ 22701 w 146923"/>
                <a:gd name="connsiteY6" fmla="*/ 41772 h 131610"/>
                <a:gd name="connsiteX7" fmla="*/ 3672 w 146923"/>
                <a:gd name="connsiteY7" fmla="*/ 114724 h 131610"/>
                <a:gd name="connsiteX8" fmla="*/ 241 w 146923"/>
                <a:gd name="connsiteY8" fmla="*/ 128123 h 131610"/>
                <a:gd name="connsiteX9" fmla="*/ 5232 w 146923"/>
                <a:gd name="connsiteY9" fmla="*/ 131696 h 131610"/>
                <a:gd name="connsiteX10" fmla="*/ 9599 w 146923"/>
                <a:gd name="connsiteY10" fmla="*/ 131696 h 131610"/>
                <a:gd name="connsiteX11" fmla="*/ 97566 w 146923"/>
                <a:gd name="connsiteY11" fmla="*/ 87925 h 131610"/>
                <a:gd name="connsiteX12" fmla="*/ 147165 w 146923"/>
                <a:gd name="connsiteY12" fmla="*/ 8125 h 131610"/>
                <a:gd name="connsiteX13" fmla="*/ 138119 w 146923"/>
                <a:gd name="connsiteY13" fmla="*/ 85 h 131610"/>
                <a:gd name="connsiteX14" fmla="*/ 125953 w 146923"/>
                <a:gd name="connsiteY14" fmla="*/ 9912 h 131610"/>
                <a:gd name="connsiteX15" fmla="*/ 23013 w 146923"/>
                <a:gd name="connsiteY15" fmla="*/ 121870 h 131610"/>
                <a:gd name="connsiteX16" fmla="*/ 53583 w 146923"/>
                <a:gd name="connsiteY16" fmla="*/ 3361 h 13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923" h="131610">
                  <a:moveTo>
                    <a:pt x="53583" y="3361"/>
                  </a:moveTo>
                  <a:cubicBezTo>
                    <a:pt x="53583" y="3063"/>
                    <a:pt x="53583" y="85"/>
                    <a:pt x="49528" y="85"/>
                  </a:cubicBezTo>
                  <a:cubicBezTo>
                    <a:pt x="42353" y="85"/>
                    <a:pt x="19581" y="2468"/>
                    <a:pt x="11471" y="3063"/>
                  </a:cubicBezTo>
                  <a:cubicBezTo>
                    <a:pt x="8975" y="3361"/>
                    <a:pt x="5544" y="3659"/>
                    <a:pt x="5544" y="9018"/>
                  </a:cubicBezTo>
                  <a:cubicBezTo>
                    <a:pt x="5544" y="12591"/>
                    <a:pt x="8352" y="12591"/>
                    <a:pt x="13031" y="12591"/>
                  </a:cubicBezTo>
                  <a:cubicBezTo>
                    <a:pt x="28004" y="12591"/>
                    <a:pt x="28628" y="14676"/>
                    <a:pt x="28628" y="17653"/>
                  </a:cubicBezTo>
                  <a:cubicBezTo>
                    <a:pt x="28628" y="19738"/>
                    <a:pt x="24884" y="33732"/>
                    <a:pt x="22701" y="41772"/>
                  </a:cubicBezTo>
                  <a:lnTo>
                    <a:pt x="3672" y="114724"/>
                  </a:lnTo>
                  <a:cubicBezTo>
                    <a:pt x="2425" y="119190"/>
                    <a:pt x="241" y="127527"/>
                    <a:pt x="241" y="128123"/>
                  </a:cubicBezTo>
                  <a:cubicBezTo>
                    <a:pt x="241" y="131398"/>
                    <a:pt x="3360" y="131696"/>
                    <a:pt x="5232" y="131696"/>
                  </a:cubicBezTo>
                  <a:lnTo>
                    <a:pt x="9599" y="131696"/>
                  </a:lnTo>
                  <a:cubicBezTo>
                    <a:pt x="31435" y="128123"/>
                    <a:pt x="65437" y="116510"/>
                    <a:pt x="97566" y="87925"/>
                  </a:cubicBezTo>
                  <a:cubicBezTo>
                    <a:pt x="138742" y="51300"/>
                    <a:pt x="147165" y="10805"/>
                    <a:pt x="147165" y="8125"/>
                  </a:cubicBezTo>
                  <a:cubicBezTo>
                    <a:pt x="147165" y="3063"/>
                    <a:pt x="143422" y="85"/>
                    <a:pt x="138119" y="85"/>
                  </a:cubicBezTo>
                  <a:cubicBezTo>
                    <a:pt x="135623" y="85"/>
                    <a:pt x="128448" y="1277"/>
                    <a:pt x="125953" y="9912"/>
                  </a:cubicBezTo>
                  <a:cubicBezTo>
                    <a:pt x="105989" y="77503"/>
                    <a:pt x="58574" y="110853"/>
                    <a:pt x="23013" y="121870"/>
                  </a:cubicBezTo>
                  <a:lnTo>
                    <a:pt x="53583" y="3361"/>
                  </a:ln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E5B40DF7-0C55-4154-B783-43172FE3E93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5405356" y="6601829"/>
              <a:ext cx="96514" cy="138399"/>
            </a:xfrm>
            <a:custGeom>
              <a:avLst/>
              <a:gdLst>
                <a:gd name="connsiteX0" fmla="*/ 96761 w 96514"/>
                <a:gd name="connsiteY0" fmla="*/ 100547 h 138399"/>
                <a:gd name="connsiteX1" fmla="*/ 89337 w 96514"/>
                <a:gd name="connsiteY1" fmla="*/ 100547 h 138399"/>
                <a:gd name="connsiteX2" fmla="*/ 83659 w 96514"/>
                <a:gd name="connsiteY2" fmla="*/ 119515 h 138399"/>
                <a:gd name="connsiteX3" fmla="*/ 62042 w 96514"/>
                <a:gd name="connsiteY3" fmla="*/ 120765 h 138399"/>
                <a:gd name="connsiteX4" fmla="*/ 21864 w 96514"/>
                <a:gd name="connsiteY4" fmla="*/ 120765 h 138399"/>
                <a:gd name="connsiteX5" fmla="*/ 65536 w 96514"/>
                <a:gd name="connsiteY5" fmla="*/ 85748 h 138399"/>
                <a:gd name="connsiteX6" fmla="*/ 96761 w 96514"/>
                <a:gd name="connsiteY6" fmla="*/ 40727 h 138399"/>
                <a:gd name="connsiteX7" fmla="*/ 45665 w 96514"/>
                <a:gd name="connsiteY7" fmla="*/ 83 h 138399"/>
                <a:gd name="connsiteX8" fmla="*/ 247 w 96514"/>
                <a:gd name="connsiteY8" fmla="*/ 37392 h 138399"/>
                <a:gd name="connsiteX9" fmla="*/ 11820 w 96514"/>
                <a:gd name="connsiteY9" fmla="*/ 49064 h 138399"/>
                <a:gd name="connsiteX10" fmla="*/ 23393 w 96514"/>
                <a:gd name="connsiteY10" fmla="*/ 38017 h 138399"/>
                <a:gd name="connsiteX11" fmla="*/ 10509 w 96514"/>
                <a:gd name="connsiteY11" fmla="*/ 26970 h 138399"/>
                <a:gd name="connsiteX12" fmla="*/ 42390 w 96514"/>
                <a:gd name="connsiteY12" fmla="*/ 7586 h 138399"/>
                <a:gd name="connsiteX13" fmla="*/ 75580 w 96514"/>
                <a:gd name="connsiteY13" fmla="*/ 40727 h 138399"/>
                <a:gd name="connsiteX14" fmla="*/ 55055 w 96514"/>
                <a:gd name="connsiteY14" fmla="*/ 80746 h 138399"/>
                <a:gd name="connsiteX15" fmla="*/ 2430 w 96514"/>
                <a:gd name="connsiteY15" fmla="*/ 130353 h 138399"/>
                <a:gd name="connsiteX16" fmla="*/ 247 w 96514"/>
                <a:gd name="connsiteY16" fmla="*/ 138482 h 138399"/>
                <a:gd name="connsiteX17" fmla="*/ 90210 w 96514"/>
                <a:gd name="connsiteY17" fmla="*/ 138482 h 138399"/>
                <a:gd name="connsiteX18" fmla="*/ 96761 w 96514"/>
                <a:gd name="connsiteY18" fmla="*/ 100547 h 13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514" h="138399">
                  <a:moveTo>
                    <a:pt x="96761" y="100547"/>
                  </a:moveTo>
                  <a:lnTo>
                    <a:pt x="89337" y="100547"/>
                  </a:lnTo>
                  <a:cubicBezTo>
                    <a:pt x="88682" y="105133"/>
                    <a:pt x="86498" y="117430"/>
                    <a:pt x="83659" y="119515"/>
                  </a:cubicBezTo>
                  <a:cubicBezTo>
                    <a:pt x="81913" y="120765"/>
                    <a:pt x="65099" y="120765"/>
                    <a:pt x="62042" y="120765"/>
                  </a:cubicBezTo>
                  <a:lnTo>
                    <a:pt x="21864" y="120765"/>
                  </a:lnTo>
                  <a:cubicBezTo>
                    <a:pt x="44792" y="101381"/>
                    <a:pt x="52434" y="95545"/>
                    <a:pt x="65536" y="85748"/>
                  </a:cubicBezTo>
                  <a:cubicBezTo>
                    <a:pt x="81694" y="73451"/>
                    <a:pt x="96761" y="60528"/>
                    <a:pt x="96761" y="40727"/>
                  </a:cubicBezTo>
                  <a:cubicBezTo>
                    <a:pt x="96761" y="15507"/>
                    <a:pt x="73615" y="83"/>
                    <a:pt x="45665" y="83"/>
                  </a:cubicBezTo>
                  <a:cubicBezTo>
                    <a:pt x="18589" y="83"/>
                    <a:pt x="247" y="18216"/>
                    <a:pt x="247" y="37392"/>
                  </a:cubicBezTo>
                  <a:cubicBezTo>
                    <a:pt x="247" y="48022"/>
                    <a:pt x="9636" y="49064"/>
                    <a:pt x="11820" y="49064"/>
                  </a:cubicBezTo>
                  <a:cubicBezTo>
                    <a:pt x="17060" y="49064"/>
                    <a:pt x="23393" y="45521"/>
                    <a:pt x="23393" y="38017"/>
                  </a:cubicBezTo>
                  <a:cubicBezTo>
                    <a:pt x="23393" y="34266"/>
                    <a:pt x="21864" y="26970"/>
                    <a:pt x="10509" y="26970"/>
                  </a:cubicBezTo>
                  <a:cubicBezTo>
                    <a:pt x="17279" y="12172"/>
                    <a:pt x="32127" y="7586"/>
                    <a:pt x="42390" y="7586"/>
                  </a:cubicBezTo>
                  <a:cubicBezTo>
                    <a:pt x="64226" y="7586"/>
                    <a:pt x="75580" y="23844"/>
                    <a:pt x="75580" y="40727"/>
                  </a:cubicBezTo>
                  <a:cubicBezTo>
                    <a:pt x="75580" y="58861"/>
                    <a:pt x="62042" y="73242"/>
                    <a:pt x="55055" y="80746"/>
                  </a:cubicBezTo>
                  <a:lnTo>
                    <a:pt x="2430" y="130353"/>
                  </a:lnTo>
                  <a:cubicBezTo>
                    <a:pt x="247" y="132229"/>
                    <a:pt x="247" y="132646"/>
                    <a:pt x="247" y="138482"/>
                  </a:cubicBezTo>
                  <a:lnTo>
                    <a:pt x="90210" y="138482"/>
                  </a:lnTo>
                  <a:lnTo>
                    <a:pt x="96761" y="100547"/>
                  </a:lnTo>
                  <a:close/>
                </a:path>
              </a:pathLst>
            </a:custGeom>
            <a:solidFill>
              <a:srgbClr val="000000"/>
            </a:solidFill>
            <a:ln w="31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4" name="Groupe 83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bleugris{\text{Nu}} \sim \text{Pr}^{\alpha} \, \text{Gr}^{\red{1/4}} &#10;$$&#10;&#10;&#10;\end{document}&#10;" title="IguanaTex Vector Display">
            <a:extLst>
              <a:ext uri="{FF2B5EF4-FFF2-40B4-BE49-F238E27FC236}">
                <a16:creationId xmlns:a16="http://schemas.microsoft.com/office/drawing/2014/main" id="{B937AA72-FDA8-D31C-D616-167058C1AF5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670800" y="6476999"/>
            <a:ext cx="2072576" cy="304788"/>
            <a:chOff x="13754109" y="8265524"/>
            <a:chExt cx="2055624" cy="268669"/>
          </a:xfrm>
        </p:grpSpPr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0FA03A80-94B4-1B30-4697-F94D6908FCA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3754109" y="8341528"/>
              <a:ext cx="207394" cy="186653"/>
            </a:xfrm>
            <a:custGeom>
              <a:avLst/>
              <a:gdLst>
                <a:gd name="connsiteX0" fmla="*/ 60626 w 207394"/>
                <a:gd name="connsiteY0" fmla="*/ 3627 h 186653"/>
                <a:gd name="connsiteX1" fmla="*/ 51820 w 207394"/>
                <a:gd name="connsiteY1" fmla="*/ 75 h 186653"/>
                <a:gd name="connsiteX2" fmla="*/ 199 w 207394"/>
                <a:gd name="connsiteY2" fmla="*/ 75 h 186653"/>
                <a:gd name="connsiteX3" fmla="*/ 199 w 207394"/>
                <a:gd name="connsiteY3" fmla="*/ 8547 h 186653"/>
                <a:gd name="connsiteX4" fmla="*/ 9005 w 207394"/>
                <a:gd name="connsiteY4" fmla="*/ 8547 h 186653"/>
                <a:gd name="connsiteX5" fmla="*/ 24188 w 207394"/>
                <a:gd name="connsiteY5" fmla="*/ 9093 h 186653"/>
                <a:gd name="connsiteX6" fmla="*/ 31475 w 207394"/>
                <a:gd name="connsiteY6" fmla="*/ 15379 h 186653"/>
                <a:gd name="connsiteX7" fmla="*/ 31475 w 207394"/>
                <a:gd name="connsiteY7" fmla="*/ 158033 h 186653"/>
                <a:gd name="connsiteX8" fmla="*/ 199 w 207394"/>
                <a:gd name="connsiteY8" fmla="*/ 178256 h 186653"/>
                <a:gd name="connsiteX9" fmla="*/ 199 w 207394"/>
                <a:gd name="connsiteY9" fmla="*/ 186728 h 186653"/>
                <a:gd name="connsiteX10" fmla="*/ 35727 w 207394"/>
                <a:gd name="connsiteY10" fmla="*/ 185908 h 186653"/>
                <a:gd name="connsiteX11" fmla="*/ 71254 w 207394"/>
                <a:gd name="connsiteY11" fmla="*/ 186728 h 186653"/>
                <a:gd name="connsiteX12" fmla="*/ 71254 w 207394"/>
                <a:gd name="connsiteY12" fmla="*/ 178256 h 186653"/>
                <a:gd name="connsiteX13" fmla="*/ 39978 w 207394"/>
                <a:gd name="connsiteY13" fmla="*/ 158033 h 186653"/>
                <a:gd name="connsiteX14" fmla="*/ 39978 w 207394"/>
                <a:gd name="connsiteY14" fmla="*/ 15925 h 186653"/>
                <a:gd name="connsiteX15" fmla="*/ 43014 w 207394"/>
                <a:gd name="connsiteY15" fmla="*/ 19205 h 186653"/>
                <a:gd name="connsiteX16" fmla="*/ 166904 w 207394"/>
                <a:gd name="connsiteY16" fmla="*/ 183175 h 186653"/>
                <a:gd name="connsiteX17" fmla="*/ 172066 w 207394"/>
                <a:gd name="connsiteY17" fmla="*/ 186728 h 186653"/>
                <a:gd name="connsiteX18" fmla="*/ 176317 w 207394"/>
                <a:gd name="connsiteY18" fmla="*/ 179622 h 186653"/>
                <a:gd name="connsiteX19" fmla="*/ 176317 w 207394"/>
                <a:gd name="connsiteY19" fmla="*/ 28770 h 186653"/>
                <a:gd name="connsiteX20" fmla="*/ 207594 w 207394"/>
                <a:gd name="connsiteY20" fmla="*/ 8547 h 186653"/>
                <a:gd name="connsiteX21" fmla="*/ 207594 w 207394"/>
                <a:gd name="connsiteY21" fmla="*/ 75 h 186653"/>
                <a:gd name="connsiteX22" fmla="*/ 172066 w 207394"/>
                <a:gd name="connsiteY22" fmla="*/ 895 h 186653"/>
                <a:gd name="connsiteX23" fmla="*/ 136539 w 207394"/>
                <a:gd name="connsiteY23" fmla="*/ 75 h 186653"/>
                <a:gd name="connsiteX24" fmla="*/ 136539 w 207394"/>
                <a:gd name="connsiteY24" fmla="*/ 8547 h 186653"/>
                <a:gd name="connsiteX25" fmla="*/ 167815 w 207394"/>
                <a:gd name="connsiteY25" fmla="*/ 28770 h 186653"/>
                <a:gd name="connsiteX26" fmla="*/ 167815 w 207394"/>
                <a:gd name="connsiteY26" fmla="*/ 145462 h 186653"/>
                <a:gd name="connsiteX27" fmla="*/ 60626 w 207394"/>
                <a:gd name="connsiteY27" fmla="*/ 3627 h 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7394" h="186653">
                  <a:moveTo>
                    <a:pt x="60626" y="3627"/>
                  </a:moveTo>
                  <a:cubicBezTo>
                    <a:pt x="57893" y="348"/>
                    <a:pt x="57590" y="75"/>
                    <a:pt x="51820" y="75"/>
                  </a:cubicBezTo>
                  <a:lnTo>
                    <a:pt x="199" y="75"/>
                  </a:lnTo>
                  <a:lnTo>
                    <a:pt x="199" y="8547"/>
                  </a:lnTo>
                  <a:lnTo>
                    <a:pt x="9005" y="8547"/>
                  </a:lnTo>
                  <a:cubicBezTo>
                    <a:pt x="13560" y="8547"/>
                    <a:pt x="19633" y="8820"/>
                    <a:pt x="24188" y="9093"/>
                  </a:cubicBezTo>
                  <a:cubicBezTo>
                    <a:pt x="31172" y="9913"/>
                    <a:pt x="31475" y="10186"/>
                    <a:pt x="31475" y="15379"/>
                  </a:cubicBezTo>
                  <a:lnTo>
                    <a:pt x="31475" y="158033"/>
                  </a:lnTo>
                  <a:cubicBezTo>
                    <a:pt x="31475" y="165412"/>
                    <a:pt x="31475" y="178256"/>
                    <a:pt x="199" y="178256"/>
                  </a:cubicBezTo>
                  <a:lnTo>
                    <a:pt x="199" y="186728"/>
                  </a:lnTo>
                  <a:cubicBezTo>
                    <a:pt x="10827" y="186455"/>
                    <a:pt x="25706" y="185908"/>
                    <a:pt x="35727" y="185908"/>
                  </a:cubicBezTo>
                  <a:cubicBezTo>
                    <a:pt x="45747" y="185908"/>
                    <a:pt x="60626" y="186455"/>
                    <a:pt x="71254" y="186728"/>
                  </a:cubicBezTo>
                  <a:lnTo>
                    <a:pt x="71254" y="178256"/>
                  </a:lnTo>
                  <a:cubicBezTo>
                    <a:pt x="39978" y="178256"/>
                    <a:pt x="39978" y="165412"/>
                    <a:pt x="39978" y="158033"/>
                  </a:cubicBezTo>
                  <a:lnTo>
                    <a:pt x="39978" y="15925"/>
                  </a:lnTo>
                  <a:cubicBezTo>
                    <a:pt x="41496" y="17292"/>
                    <a:pt x="41800" y="17565"/>
                    <a:pt x="43014" y="19205"/>
                  </a:cubicBezTo>
                  <a:lnTo>
                    <a:pt x="166904" y="183175"/>
                  </a:lnTo>
                  <a:cubicBezTo>
                    <a:pt x="169637" y="186455"/>
                    <a:pt x="169941" y="186728"/>
                    <a:pt x="172066" y="186728"/>
                  </a:cubicBezTo>
                  <a:cubicBezTo>
                    <a:pt x="176317" y="186728"/>
                    <a:pt x="176317" y="184815"/>
                    <a:pt x="176317" y="179622"/>
                  </a:cubicBezTo>
                  <a:lnTo>
                    <a:pt x="176317" y="28770"/>
                  </a:lnTo>
                  <a:cubicBezTo>
                    <a:pt x="176317" y="21391"/>
                    <a:pt x="176317" y="8547"/>
                    <a:pt x="207594" y="8547"/>
                  </a:cubicBezTo>
                  <a:lnTo>
                    <a:pt x="207594" y="75"/>
                  </a:lnTo>
                  <a:cubicBezTo>
                    <a:pt x="196966" y="348"/>
                    <a:pt x="182087" y="895"/>
                    <a:pt x="172066" y="895"/>
                  </a:cubicBezTo>
                  <a:cubicBezTo>
                    <a:pt x="162046" y="895"/>
                    <a:pt x="147167" y="348"/>
                    <a:pt x="136539" y="75"/>
                  </a:cubicBezTo>
                  <a:lnTo>
                    <a:pt x="136539" y="8547"/>
                  </a:lnTo>
                  <a:cubicBezTo>
                    <a:pt x="167815" y="8547"/>
                    <a:pt x="167815" y="21391"/>
                    <a:pt x="167815" y="28770"/>
                  </a:cubicBezTo>
                  <a:lnTo>
                    <a:pt x="167815" y="145462"/>
                  </a:lnTo>
                  <a:lnTo>
                    <a:pt x="60626" y="3627"/>
                  </a:lnTo>
                  <a:close/>
                </a:path>
              </a:pathLst>
            </a:custGeom>
            <a:solidFill>
              <a:srgbClr val="9999D2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7CEED3E3-0221-2E8A-C860-384F7B501C1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3981545" y="8407389"/>
              <a:ext cx="152736" cy="123797"/>
            </a:xfrm>
            <a:custGeom>
              <a:avLst/>
              <a:gdLst>
                <a:gd name="connsiteX0" fmla="*/ 109218 w 152736"/>
                <a:gd name="connsiteY0" fmla="*/ 99277 h 123797"/>
                <a:gd name="connsiteX1" fmla="*/ 109218 w 152736"/>
                <a:gd name="connsiteY1" fmla="*/ 123872 h 123797"/>
                <a:gd name="connsiteX2" fmla="*/ 152944 w 152736"/>
                <a:gd name="connsiteY2" fmla="*/ 120866 h 123797"/>
                <a:gd name="connsiteX3" fmla="*/ 152944 w 152736"/>
                <a:gd name="connsiteY3" fmla="*/ 112395 h 123797"/>
                <a:gd name="connsiteX4" fmla="*/ 129259 w 152736"/>
                <a:gd name="connsiteY4" fmla="*/ 97091 h 123797"/>
                <a:gd name="connsiteX5" fmla="*/ 129259 w 152736"/>
                <a:gd name="connsiteY5" fmla="*/ 75 h 123797"/>
                <a:gd name="connsiteX6" fmla="*/ 84622 w 152736"/>
                <a:gd name="connsiteY6" fmla="*/ 3081 h 123797"/>
                <a:gd name="connsiteX7" fmla="*/ 84622 w 152736"/>
                <a:gd name="connsiteY7" fmla="*/ 11553 h 123797"/>
                <a:gd name="connsiteX8" fmla="*/ 108307 w 152736"/>
                <a:gd name="connsiteY8" fmla="*/ 26857 h 123797"/>
                <a:gd name="connsiteX9" fmla="*/ 108307 w 152736"/>
                <a:gd name="connsiteY9" fmla="*/ 75501 h 123797"/>
                <a:gd name="connsiteX10" fmla="*/ 71565 w 152736"/>
                <a:gd name="connsiteY10" fmla="*/ 117860 h 123797"/>
                <a:gd name="connsiteX11" fmla="*/ 44844 w 152736"/>
                <a:gd name="connsiteY11" fmla="*/ 90805 h 123797"/>
                <a:gd name="connsiteX12" fmla="*/ 44844 w 152736"/>
                <a:gd name="connsiteY12" fmla="*/ 75 h 123797"/>
                <a:gd name="connsiteX13" fmla="*/ 207 w 152736"/>
                <a:gd name="connsiteY13" fmla="*/ 3081 h 123797"/>
                <a:gd name="connsiteX14" fmla="*/ 207 w 152736"/>
                <a:gd name="connsiteY14" fmla="*/ 11553 h 123797"/>
                <a:gd name="connsiteX15" fmla="*/ 23892 w 152736"/>
                <a:gd name="connsiteY15" fmla="*/ 36695 h 123797"/>
                <a:gd name="connsiteX16" fmla="*/ 23892 w 152736"/>
                <a:gd name="connsiteY16" fmla="*/ 77687 h 123797"/>
                <a:gd name="connsiteX17" fmla="*/ 70047 w 152736"/>
                <a:gd name="connsiteY17" fmla="*/ 123872 h 123797"/>
                <a:gd name="connsiteX18" fmla="*/ 109218 w 152736"/>
                <a:gd name="connsiteY18" fmla="*/ 99277 h 12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736" h="123797">
                  <a:moveTo>
                    <a:pt x="109218" y="99277"/>
                  </a:moveTo>
                  <a:lnTo>
                    <a:pt x="109218" y="123872"/>
                  </a:lnTo>
                  <a:lnTo>
                    <a:pt x="152944" y="120866"/>
                  </a:lnTo>
                  <a:lnTo>
                    <a:pt x="152944" y="112395"/>
                  </a:lnTo>
                  <a:cubicBezTo>
                    <a:pt x="131688" y="112395"/>
                    <a:pt x="129259" y="110482"/>
                    <a:pt x="129259" y="97091"/>
                  </a:cubicBezTo>
                  <a:lnTo>
                    <a:pt x="129259" y="75"/>
                  </a:lnTo>
                  <a:lnTo>
                    <a:pt x="84622" y="3081"/>
                  </a:lnTo>
                  <a:lnTo>
                    <a:pt x="84622" y="11553"/>
                  </a:lnTo>
                  <a:cubicBezTo>
                    <a:pt x="105878" y="11553"/>
                    <a:pt x="108307" y="13466"/>
                    <a:pt x="108307" y="26857"/>
                  </a:cubicBezTo>
                  <a:lnTo>
                    <a:pt x="108307" y="75501"/>
                  </a:lnTo>
                  <a:cubicBezTo>
                    <a:pt x="108307" y="99277"/>
                    <a:pt x="93732" y="117860"/>
                    <a:pt x="71565" y="117860"/>
                  </a:cubicBezTo>
                  <a:cubicBezTo>
                    <a:pt x="46058" y="117860"/>
                    <a:pt x="44844" y="105016"/>
                    <a:pt x="44844" y="90805"/>
                  </a:cubicBezTo>
                  <a:lnTo>
                    <a:pt x="44844" y="75"/>
                  </a:lnTo>
                  <a:lnTo>
                    <a:pt x="207" y="3081"/>
                  </a:lnTo>
                  <a:lnTo>
                    <a:pt x="207" y="11553"/>
                  </a:lnTo>
                  <a:cubicBezTo>
                    <a:pt x="23892" y="11553"/>
                    <a:pt x="23892" y="12373"/>
                    <a:pt x="23892" y="36695"/>
                  </a:cubicBezTo>
                  <a:lnTo>
                    <a:pt x="23892" y="77687"/>
                  </a:lnTo>
                  <a:cubicBezTo>
                    <a:pt x="23892" y="99004"/>
                    <a:pt x="23892" y="123872"/>
                    <a:pt x="70047" y="123872"/>
                  </a:cubicBezTo>
                  <a:cubicBezTo>
                    <a:pt x="87051" y="123872"/>
                    <a:pt x="100412" y="116221"/>
                    <a:pt x="109218" y="99277"/>
                  </a:cubicBezTo>
                  <a:close/>
                </a:path>
              </a:pathLst>
            </a:custGeom>
            <a:solidFill>
              <a:srgbClr val="9999D2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8336A18B-7AA0-358A-6110-4856195B0D0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241571" y="8427886"/>
              <a:ext cx="202535" cy="63948"/>
            </a:xfrm>
            <a:custGeom>
              <a:avLst/>
              <a:gdLst>
                <a:gd name="connsiteX0" fmla="*/ 202751 w 202535"/>
                <a:gd name="connsiteY0" fmla="*/ 9093 h 63948"/>
                <a:gd name="connsiteX1" fmla="*/ 198500 w 202535"/>
                <a:gd name="connsiteY1" fmla="*/ 348 h 63948"/>
                <a:gd name="connsiteX2" fmla="*/ 194249 w 202535"/>
                <a:gd name="connsiteY2" fmla="*/ 7453 h 63948"/>
                <a:gd name="connsiteX3" fmla="*/ 151737 w 202535"/>
                <a:gd name="connsiteY3" fmla="*/ 48719 h 63948"/>
                <a:gd name="connsiteX4" fmla="*/ 103153 w 202535"/>
                <a:gd name="connsiteY4" fmla="*/ 25217 h 63948"/>
                <a:gd name="connsiteX5" fmla="*/ 51229 w 202535"/>
                <a:gd name="connsiteY5" fmla="*/ 75 h 63948"/>
                <a:gd name="connsiteX6" fmla="*/ 215 w 202535"/>
                <a:gd name="connsiteY6" fmla="*/ 55005 h 63948"/>
                <a:gd name="connsiteX7" fmla="*/ 4466 w 202535"/>
                <a:gd name="connsiteY7" fmla="*/ 63750 h 63948"/>
                <a:gd name="connsiteX8" fmla="*/ 8717 w 202535"/>
                <a:gd name="connsiteY8" fmla="*/ 57464 h 63948"/>
                <a:gd name="connsiteX9" fmla="*/ 51229 w 202535"/>
                <a:gd name="connsiteY9" fmla="*/ 15379 h 63948"/>
                <a:gd name="connsiteX10" fmla="*/ 99813 w 202535"/>
                <a:gd name="connsiteY10" fmla="*/ 38881 h 63948"/>
                <a:gd name="connsiteX11" fmla="*/ 151737 w 202535"/>
                <a:gd name="connsiteY11" fmla="*/ 64023 h 63948"/>
                <a:gd name="connsiteX12" fmla="*/ 202751 w 202535"/>
                <a:gd name="connsiteY12" fmla="*/ 9093 h 6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2535" h="63948">
                  <a:moveTo>
                    <a:pt x="202751" y="9093"/>
                  </a:moveTo>
                  <a:cubicBezTo>
                    <a:pt x="202751" y="3081"/>
                    <a:pt x="200929" y="348"/>
                    <a:pt x="198500" y="348"/>
                  </a:cubicBezTo>
                  <a:cubicBezTo>
                    <a:pt x="196982" y="348"/>
                    <a:pt x="194552" y="2261"/>
                    <a:pt x="194249" y="7453"/>
                  </a:cubicBezTo>
                  <a:cubicBezTo>
                    <a:pt x="193034" y="33689"/>
                    <a:pt x="172993" y="48719"/>
                    <a:pt x="151737" y="48719"/>
                  </a:cubicBezTo>
                  <a:cubicBezTo>
                    <a:pt x="132607" y="48719"/>
                    <a:pt x="118032" y="36968"/>
                    <a:pt x="103153" y="25217"/>
                  </a:cubicBezTo>
                  <a:cubicBezTo>
                    <a:pt x="87667" y="12646"/>
                    <a:pt x="71877" y="75"/>
                    <a:pt x="51229" y="75"/>
                  </a:cubicBezTo>
                  <a:cubicBezTo>
                    <a:pt x="18131" y="75"/>
                    <a:pt x="215" y="30136"/>
                    <a:pt x="215" y="55005"/>
                  </a:cubicBezTo>
                  <a:cubicBezTo>
                    <a:pt x="215" y="63750"/>
                    <a:pt x="4163" y="63750"/>
                    <a:pt x="4466" y="63750"/>
                  </a:cubicBezTo>
                  <a:cubicBezTo>
                    <a:pt x="7806" y="63750"/>
                    <a:pt x="8717" y="58284"/>
                    <a:pt x="8717" y="57464"/>
                  </a:cubicBezTo>
                  <a:cubicBezTo>
                    <a:pt x="9932" y="27403"/>
                    <a:pt x="32706" y="15379"/>
                    <a:pt x="51229" y="15379"/>
                  </a:cubicBezTo>
                  <a:cubicBezTo>
                    <a:pt x="70359" y="15379"/>
                    <a:pt x="84934" y="27130"/>
                    <a:pt x="99813" y="38881"/>
                  </a:cubicBezTo>
                  <a:cubicBezTo>
                    <a:pt x="115299" y="51452"/>
                    <a:pt x="131089" y="64023"/>
                    <a:pt x="151737" y="64023"/>
                  </a:cubicBezTo>
                  <a:cubicBezTo>
                    <a:pt x="184835" y="64023"/>
                    <a:pt x="202751" y="33962"/>
                    <a:pt x="202751" y="9093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E6957243-764D-E73E-D726-74FA0818F70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4556018" y="8341528"/>
              <a:ext cx="178850" cy="186653"/>
            </a:xfrm>
            <a:custGeom>
              <a:avLst/>
              <a:gdLst>
                <a:gd name="connsiteX0" fmla="*/ 58527 w 178850"/>
                <a:gd name="connsiteY0" fmla="*/ 100370 h 186653"/>
                <a:gd name="connsiteX1" fmla="*/ 109844 w 178850"/>
                <a:gd name="connsiteY1" fmla="*/ 100370 h 186653"/>
                <a:gd name="connsiteX2" fmla="*/ 179077 w 178850"/>
                <a:gd name="connsiteY2" fmla="*/ 50906 h 186653"/>
                <a:gd name="connsiteX3" fmla="*/ 107415 w 178850"/>
                <a:gd name="connsiteY3" fmla="*/ 75 h 186653"/>
                <a:gd name="connsiteX4" fmla="*/ 226 w 178850"/>
                <a:gd name="connsiteY4" fmla="*/ 75 h 186653"/>
                <a:gd name="connsiteX5" fmla="*/ 226 w 178850"/>
                <a:gd name="connsiteY5" fmla="*/ 8547 h 186653"/>
                <a:gd name="connsiteX6" fmla="*/ 7513 w 178850"/>
                <a:gd name="connsiteY6" fmla="*/ 8547 h 186653"/>
                <a:gd name="connsiteX7" fmla="*/ 31502 w 178850"/>
                <a:gd name="connsiteY7" fmla="*/ 21391 h 186653"/>
                <a:gd name="connsiteX8" fmla="*/ 31502 w 178850"/>
                <a:gd name="connsiteY8" fmla="*/ 165412 h 186653"/>
                <a:gd name="connsiteX9" fmla="*/ 7513 w 178850"/>
                <a:gd name="connsiteY9" fmla="*/ 178256 h 186653"/>
                <a:gd name="connsiteX10" fmla="*/ 226 w 178850"/>
                <a:gd name="connsiteY10" fmla="*/ 178256 h 186653"/>
                <a:gd name="connsiteX11" fmla="*/ 226 w 178850"/>
                <a:gd name="connsiteY11" fmla="*/ 186728 h 186653"/>
                <a:gd name="connsiteX12" fmla="*/ 44862 w 178850"/>
                <a:gd name="connsiteY12" fmla="*/ 185908 h 186653"/>
                <a:gd name="connsiteX13" fmla="*/ 89803 w 178850"/>
                <a:gd name="connsiteY13" fmla="*/ 186728 h 186653"/>
                <a:gd name="connsiteX14" fmla="*/ 89803 w 178850"/>
                <a:gd name="connsiteY14" fmla="*/ 178256 h 186653"/>
                <a:gd name="connsiteX15" fmla="*/ 82515 w 178850"/>
                <a:gd name="connsiteY15" fmla="*/ 178256 h 186653"/>
                <a:gd name="connsiteX16" fmla="*/ 58527 w 178850"/>
                <a:gd name="connsiteY16" fmla="*/ 165412 h 186653"/>
                <a:gd name="connsiteX17" fmla="*/ 58527 w 178850"/>
                <a:gd name="connsiteY17" fmla="*/ 100370 h 186653"/>
                <a:gd name="connsiteX18" fmla="*/ 57616 w 178850"/>
                <a:gd name="connsiteY18" fmla="*/ 93265 h 186653"/>
                <a:gd name="connsiteX19" fmla="*/ 57616 w 178850"/>
                <a:gd name="connsiteY19" fmla="*/ 19478 h 186653"/>
                <a:gd name="connsiteX20" fmla="*/ 72495 w 178850"/>
                <a:gd name="connsiteY20" fmla="*/ 8547 h 186653"/>
                <a:gd name="connsiteX21" fmla="*/ 99520 w 178850"/>
                <a:gd name="connsiteY21" fmla="*/ 8547 h 186653"/>
                <a:gd name="connsiteX22" fmla="*/ 147800 w 178850"/>
                <a:gd name="connsiteY22" fmla="*/ 50906 h 186653"/>
                <a:gd name="connsiteX23" fmla="*/ 99520 w 178850"/>
                <a:gd name="connsiteY23" fmla="*/ 93265 h 186653"/>
                <a:gd name="connsiteX24" fmla="*/ 57616 w 178850"/>
                <a:gd name="connsiteY24" fmla="*/ 93265 h 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8850" h="186653">
                  <a:moveTo>
                    <a:pt x="58527" y="100370"/>
                  </a:moveTo>
                  <a:lnTo>
                    <a:pt x="109844" y="100370"/>
                  </a:lnTo>
                  <a:cubicBezTo>
                    <a:pt x="146282" y="100370"/>
                    <a:pt x="179077" y="78234"/>
                    <a:pt x="179077" y="50906"/>
                  </a:cubicBezTo>
                  <a:cubicBezTo>
                    <a:pt x="179077" y="24124"/>
                    <a:pt x="149015" y="75"/>
                    <a:pt x="107415" y="75"/>
                  </a:cubicBezTo>
                  <a:lnTo>
                    <a:pt x="226" y="75"/>
                  </a:lnTo>
                  <a:lnTo>
                    <a:pt x="226" y="8547"/>
                  </a:lnTo>
                  <a:lnTo>
                    <a:pt x="7513" y="8547"/>
                  </a:lnTo>
                  <a:cubicBezTo>
                    <a:pt x="30894" y="8547"/>
                    <a:pt x="31502" y="11553"/>
                    <a:pt x="31502" y="21391"/>
                  </a:cubicBezTo>
                  <a:lnTo>
                    <a:pt x="31502" y="165412"/>
                  </a:lnTo>
                  <a:cubicBezTo>
                    <a:pt x="31502" y="175250"/>
                    <a:pt x="30894" y="178256"/>
                    <a:pt x="7513" y="178256"/>
                  </a:cubicBezTo>
                  <a:lnTo>
                    <a:pt x="226" y="178256"/>
                  </a:lnTo>
                  <a:lnTo>
                    <a:pt x="226" y="186728"/>
                  </a:lnTo>
                  <a:cubicBezTo>
                    <a:pt x="10853" y="185908"/>
                    <a:pt x="33324" y="185908"/>
                    <a:pt x="44862" y="185908"/>
                  </a:cubicBezTo>
                  <a:cubicBezTo>
                    <a:pt x="56401" y="185908"/>
                    <a:pt x="79175" y="185908"/>
                    <a:pt x="89803" y="186728"/>
                  </a:cubicBezTo>
                  <a:lnTo>
                    <a:pt x="89803" y="178256"/>
                  </a:lnTo>
                  <a:lnTo>
                    <a:pt x="82515" y="178256"/>
                  </a:lnTo>
                  <a:cubicBezTo>
                    <a:pt x="59134" y="178256"/>
                    <a:pt x="58527" y="175250"/>
                    <a:pt x="58527" y="165412"/>
                  </a:cubicBezTo>
                  <a:lnTo>
                    <a:pt x="58527" y="100370"/>
                  </a:lnTo>
                  <a:close/>
                  <a:moveTo>
                    <a:pt x="57616" y="93265"/>
                  </a:moveTo>
                  <a:lnTo>
                    <a:pt x="57616" y="19478"/>
                  </a:lnTo>
                  <a:cubicBezTo>
                    <a:pt x="57616" y="10460"/>
                    <a:pt x="58223" y="8547"/>
                    <a:pt x="72495" y="8547"/>
                  </a:cubicBezTo>
                  <a:lnTo>
                    <a:pt x="99520" y="8547"/>
                  </a:lnTo>
                  <a:cubicBezTo>
                    <a:pt x="147800" y="8547"/>
                    <a:pt x="147800" y="37515"/>
                    <a:pt x="147800" y="50906"/>
                  </a:cubicBezTo>
                  <a:cubicBezTo>
                    <a:pt x="147800" y="63750"/>
                    <a:pt x="147800" y="93265"/>
                    <a:pt x="99520" y="93265"/>
                  </a:cubicBezTo>
                  <a:lnTo>
                    <a:pt x="57616" y="93265"/>
                  </a:ln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28ABE4A4-72A3-EBB0-2088-4A2FCBD8683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760545" y="8407389"/>
              <a:ext cx="102027" cy="120791"/>
            </a:xfrm>
            <a:custGeom>
              <a:avLst/>
              <a:gdLst>
                <a:gd name="connsiteX0" fmla="*/ 42440 w 102027"/>
                <a:gd name="connsiteY0" fmla="*/ 30136 h 120791"/>
                <a:gd name="connsiteX1" fmla="*/ 42440 w 102027"/>
                <a:gd name="connsiteY1" fmla="*/ 75 h 120791"/>
                <a:gd name="connsiteX2" fmla="*/ 232 w 102027"/>
                <a:gd name="connsiteY2" fmla="*/ 3081 h 120791"/>
                <a:gd name="connsiteX3" fmla="*/ 232 w 102027"/>
                <a:gd name="connsiteY3" fmla="*/ 11553 h 120791"/>
                <a:gd name="connsiteX4" fmla="*/ 23917 w 102027"/>
                <a:gd name="connsiteY4" fmla="*/ 26857 h 120791"/>
                <a:gd name="connsiteX5" fmla="*/ 23917 w 102027"/>
                <a:gd name="connsiteY5" fmla="*/ 100097 h 120791"/>
                <a:gd name="connsiteX6" fmla="*/ 232 w 102027"/>
                <a:gd name="connsiteY6" fmla="*/ 112395 h 120791"/>
                <a:gd name="connsiteX7" fmla="*/ 232 w 102027"/>
                <a:gd name="connsiteY7" fmla="*/ 120866 h 120791"/>
                <a:gd name="connsiteX8" fmla="*/ 34849 w 102027"/>
                <a:gd name="connsiteY8" fmla="*/ 120046 h 120791"/>
                <a:gd name="connsiteX9" fmla="*/ 73413 w 102027"/>
                <a:gd name="connsiteY9" fmla="*/ 120866 h 120791"/>
                <a:gd name="connsiteX10" fmla="*/ 73413 w 102027"/>
                <a:gd name="connsiteY10" fmla="*/ 112395 h 120791"/>
                <a:gd name="connsiteX11" fmla="*/ 67036 w 102027"/>
                <a:gd name="connsiteY11" fmla="*/ 112395 h 120791"/>
                <a:gd name="connsiteX12" fmla="*/ 43958 w 102027"/>
                <a:gd name="connsiteY12" fmla="*/ 99550 h 120791"/>
                <a:gd name="connsiteX13" fmla="*/ 43958 w 102027"/>
                <a:gd name="connsiteY13" fmla="*/ 57464 h 120791"/>
                <a:gd name="connsiteX14" fmla="*/ 79789 w 102027"/>
                <a:gd name="connsiteY14" fmla="*/ 6087 h 120791"/>
                <a:gd name="connsiteX15" fmla="*/ 83129 w 102027"/>
                <a:gd name="connsiteY15" fmla="*/ 6360 h 120791"/>
                <a:gd name="connsiteX16" fmla="*/ 76145 w 102027"/>
                <a:gd name="connsiteY16" fmla="*/ 17018 h 120791"/>
                <a:gd name="connsiteX17" fmla="*/ 89202 w 102027"/>
                <a:gd name="connsiteY17" fmla="*/ 28770 h 120791"/>
                <a:gd name="connsiteX18" fmla="*/ 102259 w 102027"/>
                <a:gd name="connsiteY18" fmla="*/ 16745 h 120791"/>
                <a:gd name="connsiteX19" fmla="*/ 79789 w 102027"/>
                <a:gd name="connsiteY19" fmla="*/ 75 h 120791"/>
                <a:gd name="connsiteX20" fmla="*/ 42440 w 102027"/>
                <a:gd name="connsiteY20" fmla="*/ 30136 h 12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20791">
                  <a:moveTo>
                    <a:pt x="42440" y="30136"/>
                  </a:moveTo>
                  <a:lnTo>
                    <a:pt x="42440" y="75"/>
                  </a:lnTo>
                  <a:lnTo>
                    <a:pt x="232" y="3081"/>
                  </a:lnTo>
                  <a:lnTo>
                    <a:pt x="232" y="11553"/>
                  </a:lnTo>
                  <a:cubicBezTo>
                    <a:pt x="21488" y="11553"/>
                    <a:pt x="23917" y="13466"/>
                    <a:pt x="23917" y="26857"/>
                  </a:cubicBezTo>
                  <a:lnTo>
                    <a:pt x="23917" y="100097"/>
                  </a:lnTo>
                  <a:cubicBezTo>
                    <a:pt x="23917" y="112395"/>
                    <a:pt x="20577" y="112395"/>
                    <a:pt x="232" y="112395"/>
                  </a:cubicBezTo>
                  <a:lnTo>
                    <a:pt x="232" y="120866"/>
                  </a:lnTo>
                  <a:cubicBezTo>
                    <a:pt x="12075" y="120593"/>
                    <a:pt x="26346" y="120046"/>
                    <a:pt x="34849" y="120046"/>
                  </a:cubicBezTo>
                  <a:cubicBezTo>
                    <a:pt x="46995" y="120046"/>
                    <a:pt x="61266" y="120046"/>
                    <a:pt x="73413" y="120866"/>
                  </a:cubicBezTo>
                  <a:lnTo>
                    <a:pt x="73413" y="112395"/>
                  </a:lnTo>
                  <a:lnTo>
                    <a:pt x="67036" y="112395"/>
                  </a:lnTo>
                  <a:cubicBezTo>
                    <a:pt x="44566" y="112395"/>
                    <a:pt x="43958" y="109388"/>
                    <a:pt x="43958" y="99550"/>
                  </a:cubicBezTo>
                  <a:lnTo>
                    <a:pt x="43958" y="57464"/>
                  </a:lnTo>
                  <a:cubicBezTo>
                    <a:pt x="43958" y="30409"/>
                    <a:pt x="56712" y="6087"/>
                    <a:pt x="79789" y="6087"/>
                  </a:cubicBezTo>
                  <a:cubicBezTo>
                    <a:pt x="81915" y="6087"/>
                    <a:pt x="82522" y="6087"/>
                    <a:pt x="83129" y="6360"/>
                  </a:cubicBezTo>
                  <a:cubicBezTo>
                    <a:pt x="82218" y="6634"/>
                    <a:pt x="76145" y="9913"/>
                    <a:pt x="76145" y="17018"/>
                  </a:cubicBezTo>
                  <a:cubicBezTo>
                    <a:pt x="76145" y="24670"/>
                    <a:pt x="82522" y="28770"/>
                    <a:pt x="89202" y="28770"/>
                  </a:cubicBezTo>
                  <a:cubicBezTo>
                    <a:pt x="94668" y="28770"/>
                    <a:pt x="102259" y="25490"/>
                    <a:pt x="102259" y="16745"/>
                  </a:cubicBezTo>
                  <a:cubicBezTo>
                    <a:pt x="102259" y="8000"/>
                    <a:pt x="92846" y="75"/>
                    <a:pt x="79789" y="75"/>
                  </a:cubicBezTo>
                  <a:cubicBezTo>
                    <a:pt x="57623" y="75"/>
                    <a:pt x="46691" y="18385"/>
                    <a:pt x="42440" y="30136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3E748522-47DA-79DE-A9A8-0EE423BF46C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4884152" y="8324636"/>
              <a:ext cx="130509" cy="86275"/>
            </a:xfrm>
            <a:custGeom>
              <a:avLst/>
              <a:gdLst>
                <a:gd name="connsiteX0" fmla="*/ 103326 w 130509"/>
                <a:gd name="connsiteY0" fmla="*/ 57460 h 86275"/>
                <a:gd name="connsiteX1" fmla="*/ 130746 w 130509"/>
                <a:gd name="connsiteY1" fmla="*/ 11740 h 86275"/>
                <a:gd name="connsiteX2" fmla="*/ 127132 w 130509"/>
                <a:gd name="connsiteY2" fmla="*/ 9253 h 86275"/>
                <a:gd name="connsiteX3" fmla="*/ 122669 w 130509"/>
                <a:gd name="connsiteY3" fmla="*/ 14035 h 86275"/>
                <a:gd name="connsiteX4" fmla="*/ 102901 w 130509"/>
                <a:gd name="connsiteY4" fmla="*/ 48660 h 86275"/>
                <a:gd name="connsiteX5" fmla="*/ 101838 w 130509"/>
                <a:gd name="connsiteY5" fmla="*/ 31252 h 86275"/>
                <a:gd name="connsiteX6" fmla="*/ 61453 w 130509"/>
                <a:gd name="connsiteY6" fmla="*/ 70 h 86275"/>
                <a:gd name="connsiteX7" fmla="*/ 236 w 130509"/>
                <a:gd name="connsiteY7" fmla="*/ 53060 h 86275"/>
                <a:gd name="connsiteX8" fmla="*/ 39134 w 130509"/>
                <a:gd name="connsiteY8" fmla="*/ 86346 h 86275"/>
                <a:gd name="connsiteX9" fmla="*/ 88235 w 130509"/>
                <a:gd name="connsiteY9" fmla="*/ 70086 h 86275"/>
                <a:gd name="connsiteX10" fmla="*/ 110340 w 130509"/>
                <a:gd name="connsiteY10" fmla="*/ 86346 h 86275"/>
                <a:gd name="connsiteX11" fmla="*/ 130321 w 130509"/>
                <a:gd name="connsiteY11" fmla="*/ 72955 h 86275"/>
                <a:gd name="connsiteX12" fmla="*/ 126707 w 130509"/>
                <a:gd name="connsiteY12" fmla="*/ 70660 h 86275"/>
                <a:gd name="connsiteX13" fmla="*/ 123094 w 130509"/>
                <a:gd name="connsiteY13" fmla="*/ 72573 h 86275"/>
                <a:gd name="connsiteX14" fmla="*/ 110978 w 130509"/>
                <a:gd name="connsiteY14" fmla="*/ 80990 h 86275"/>
                <a:gd name="connsiteX15" fmla="*/ 103326 w 130509"/>
                <a:gd name="connsiteY15" fmla="*/ 57460 h 86275"/>
                <a:gd name="connsiteX16" fmla="*/ 86747 w 130509"/>
                <a:gd name="connsiteY16" fmla="*/ 63964 h 86275"/>
                <a:gd name="connsiteX17" fmla="*/ 39772 w 130509"/>
                <a:gd name="connsiteY17" fmla="*/ 80990 h 86275"/>
                <a:gd name="connsiteX18" fmla="*/ 17878 w 130509"/>
                <a:gd name="connsiteY18" fmla="*/ 59756 h 86275"/>
                <a:gd name="connsiteX19" fmla="*/ 31907 w 130509"/>
                <a:gd name="connsiteY19" fmla="*/ 20157 h 86275"/>
                <a:gd name="connsiteX20" fmla="*/ 61240 w 130509"/>
                <a:gd name="connsiteY20" fmla="*/ 5427 h 86275"/>
                <a:gd name="connsiteX21" fmla="*/ 84834 w 130509"/>
                <a:gd name="connsiteY21" fmla="*/ 32017 h 86275"/>
                <a:gd name="connsiteX22" fmla="*/ 86747 w 130509"/>
                <a:gd name="connsiteY22" fmla="*/ 63964 h 8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0509" h="86275">
                  <a:moveTo>
                    <a:pt x="103326" y="57460"/>
                  </a:moveTo>
                  <a:cubicBezTo>
                    <a:pt x="122881" y="39287"/>
                    <a:pt x="130746" y="13844"/>
                    <a:pt x="130746" y="11740"/>
                  </a:cubicBezTo>
                  <a:cubicBezTo>
                    <a:pt x="130746" y="9253"/>
                    <a:pt x="128195" y="9253"/>
                    <a:pt x="127132" y="9253"/>
                  </a:cubicBezTo>
                  <a:cubicBezTo>
                    <a:pt x="124157" y="9253"/>
                    <a:pt x="124157" y="9827"/>
                    <a:pt x="122669" y="14035"/>
                  </a:cubicBezTo>
                  <a:cubicBezTo>
                    <a:pt x="118843" y="26661"/>
                    <a:pt x="111828" y="38330"/>
                    <a:pt x="102901" y="48660"/>
                  </a:cubicBezTo>
                  <a:cubicBezTo>
                    <a:pt x="102688" y="45791"/>
                    <a:pt x="102263" y="32974"/>
                    <a:pt x="101838" y="31252"/>
                  </a:cubicBezTo>
                  <a:cubicBezTo>
                    <a:pt x="98650" y="12313"/>
                    <a:pt x="82708" y="70"/>
                    <a:pt x="61453" y="70"/>
                  </a:cubicBezTo>
                  <a:cubicBezTo>
                    <a:pt x="30207" y="70"/>
                    <a:pt x="236" y="26278"/>
                    <a:pt x="236" y="53060"/>
                  </a:cubicBezTo>
                  <a:cubicBezTo>
                    <a:pt x="236" y="70660"/>
                    <a:pt x="14478" y="86346"/>
                    <a:pt x="39134" y="86346"/>
                  </a:cubicBezTo>
                  <a:cubicBezTo>
                    <a:pt x="58689" y="86346"/>
                    <a:pt x="76331" y="78312"/>
                    <a:pt x="88235" y="70086"/>
                  </a:cubicBezTo>
                  <a:cubicBezTo>
                    <a:pt x="93123" y="84051"/>
                    <a:pt x="103964" y="86346"/>
                    <a:pt x="110340" y="86346"/>
                  </a:cubicBezTo>
                  <a:cubicBezTo>
                    <a:pt x="122669" y="86346"/>
                    <a:pt x="130321" y="76973"/>
                    <a:pt x="130321" y="72955"/>
                  </a:cubicBezTo>
                  <a:cubicBezTo>
                    <a:pt x="130321" y="70660"/>
                    <a:pt x="127770" y="70660"/>
                    <a:pt x="126707" y="70660"/>
                  </a:cubicBezTo>
                  <a:cubicBezTo>
                    <a:pt x="123944" y="70660"/>
                    <a:pt x="123519" y="71425"/>
                    <a:pt x="123094" y="72573"/>
                  </a:cubicBezTo>
                  <a:cubicBezTo>
                    <a:pt x="120118" y="79842"/>
                    <a:pt x="113529" y="80990"/>
                    <a:pt x="110978" y="80990"/>
                  </a:cubicBezTo>
                  <a:cubicBezTo>
                    <a:pt x="108002" y="80990"/>
                    <a:pt x="104389" y="80990"/>
                    <a:pt x="103326" y="57460"/>
                  </a:cubicBezTo>
                  <a:close/>
                  <a:moveTo>
                    <a:pt x="86747" y="63964"/>
                  </a:moveTo>
                  <a:cubicBezTo>
                    <a:pt x="65916" y="79268"/>
                    <a:pt x="47849" y="80990"/>
                    <a:pt x="39772" y="80990"/>
                  </a:cubicBezTo>
                  <a:cubicBezTo>
                    <a:pt x="25743" y="80990"/>
                    <a:pt x="17878" y="72573"/>
                    <a:pt x="17878" y="59756"/>
                  </a:cubicBezTo>
                  <a:cubicBezTo>
                    <a:pt x="17878" y="54208"/>
                    <a:pt x="20854" y="33356"/>
                    <a:pt x="31907" y="20157"/>
                  </a:cubicBezTo>
                  <a:cubicBezTo>
                    <a:pt x="41685" y="8679"/>
                    <a:pt x="53800" y="5427"/>
                    <a:pt x="61240" y="5427"/>
                  </a:cubicBezTo>
                  <a:cubicBezTo>
                    <a:pt x="78244" y="5427"/>
                    <a:pt x="83133" y="20157"/>
                    <a:pt x="84834" y="32017"/>
                  </a:cubicBezTo>
                  <a:cubicBezTo>
                    <a:pt x="86109" y="40243"/>
                    <a:pt x="85684" y="53825"/>
                    <a:pt x="86747" y="63964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83C5370F-1783-400E-0A87-F9E4DA0CEA7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111629" y="8335516"/>
              <a:ext cx="206179" cy="198677"/>
            </a:xfrm>
            <a:custGeom>
              <a:avLst/>
              <a:gdLst>
                <a:gd name="connsiteX0" fmla="*/ 163305 w 206179"/>
                <a:gd name="connsiteY0" fmla="*/ 175523 h 198677"/>
                <a:gd name="connsiteX1" fmla="*/ 182738 w 206179"/>
                <a:gd name="connsiteY1" fmla="*/ 192467 h 198677"/>
                <a:gd name="connsiteX2" fmla="*/ 185471 w 206179"/>
                <a:gd name="connsiteY2" fmla="*/ 186181 h 198677"/>
                <a:gd name="connsiteX3" fmla="*/ 185471 w 206179"/>
                <a:gd name="connsiteY3" fmla="*/ 138630 h 198677"/>
                <a:gd name="connsiteX4" fmla="*/ 206423 w 206179"/>
                <a:gd name="connsiteY4" fmla="*/ 126605 h 198677"/>
                <a:gd name="connsiteX5" fmla="*/ 206423 w 206179"/>
                <a:gd name="connsiteY5" fmla="*/ 118133 h 198677"/>
                <a:gd name="connsiteX6" fmla="*/ 169378 w 206179"/>
                <a:gd name="connsiteY6" fmla="*/ 118953 h 198677"/>
                <a:gd name="connsiteX7" fmla="*/ 120490 w 206179"/>
                <a:gd name="connsiteY7" fmla="*/ 118133 h 198677"/>
                <a:gd name="connsiteX8" fmla="*/ 120490 w 206179"/>
                <a:gd name="connsiteY8" fmla="*/ 126605 h 198677"/>
                <a:gd name="connsiteX9" fmla="*/ 130207 w 206179"/>
                <a:gd name="connsiteY9" fmla="*/ 126605 h 198677"/>
                <a:gd name="connsiteX10" fmla="*/ 158446 w 206179"/>
                <a:gd name="connsiteY10" fmla="*/ 139723 h 198677"/>
                <a:gd name="connsiteX11" fmla="*/ 158446 w 206179"/>
                <a:gd name="connsiteY11" fmla="*/ 157213 h 198677"/>
                <a:gd name="connsiteX12" fmla="*/ 111380 w 206179"/>
                <a:gd name="connsiteY12" fmla="*/ 190281 h 198677"/>
                <a:gd name="connsiteX13" fmla="*/ 31520 w 206179"/>
                <a:gd name="connsiteY13" fmla="*/ 99277 h 198677"/>
                <a:gd name="connsiteX14" fmla="*/ 109558 w 206179"/>
                <a:gd name="connsiteY14" fmla="*/ 8547 h 198677"/>
                <a:gd name="connsiteX15" fmla="*/ 175754 w 206179"/>
                <a:gd name="connsiteY15" fmla="*/ 73315 h 198677"/>
                <a:gd name="connsiteX16" fmla="*/ 180613 w 206179"/>
                <a:gd name="connsiteY16" fmla="*/ 77961 h 198677"/>
                <a:gd name="connsiteX17" fmla="*/ 185471 w 206179"/>
                <a:gd name="connsiteY17" fmla="*/ 71402 h 198677"/>
                <a:gd name="connsiteX18" fmla="*/ 185471 w 206179"/>
                <a:gd name="connsiteY18" fmla="*/ 6634 h 198677"/>
                <a:gd name="connsiteX19" fmla="*/ 182131 w 206179"/>
                <a:gd name="connsiteY19" fmla="*/ 75 h 198677"/>
                <a:gd name="connsiteX20" fmla="*/ 177273 w 206179"/>
                <a:gd name="connsiteY20" fmla="*/ 3354 h 198677"/>
                <a:gd name="connsiteX21" fmla="*/ 162090 w 206179"/>
                <a:gd name="connsiteY21" fmla="*/ 23577 h 198677"/>
                <a:gd name="connsiteX22" fmla="*/ 105915 w 206179"/>
                <a:gd name="connsiteY22" fmla="*/ 75 h 198677"/>
                <a:gd name="connsiteX23" fmla="*/ 244 w 206179"/>
                <a:gd name="connsiteY23" fmla="*/ 99277 h 198677"/>
                <a:gd name="connsiteX24" fmla="*/ 106522 w 206179"/>
                <a:gd name="connsiteY24" fmla="*/ 198752 h 198677"/>
                <a:gd name="connsiteX25" fmla="*/ 163305 w 206179"/>
                <a:gd name="connsiteY25" fmla="*/ 175523 h 19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6179" h="198677">
                  <a:moveTo>
                    <a:pt x="163305" y="175523"/>
                  </a:moveTo>
                  <a:cubicBezTo>
                    <a:pt x="167252" y="181535"/>
                    <a:pt x="179398" y="192467"/>
                    <a:pt x="182738" y="192467"/>
                  </a:cubicBezTo>
                  <a:cubicBezTo>
                    <a:pt x="185471" y="192467"/>
                    <a:pt x="185471" y="190281"/>
                    <a:pt x="185471" y="186181"/>
                  </a:cubicBezTo>
                  <a:lnTo>
                    <a:pt x="185471" y="138630"/>
                  </a:lnTo>
                  <a:cubicBezTo>
                    <a:pt x="185471" y="127972"/>
                    <a:pt x="186686" y="126605"/>
                    <a:pt x="206423" y="126605"/>
                  </a:cubicBezTo>
                  <a:lnTo>
                    <a:pt x="206423" y="118133"/>
                  </a:lnTo>
                  <a:cubicBezTo>
                    <a:pt x="195188" y="118407"/>
                    <a:pt x="178487" y="118953"/>
                    <a:pt x="169378" y="118953"/>
                  </a:cubicBezTo>
                  <a:cubicBezTo>
                    <a:pt x="157232" y="118953"/>
                    <a:pt x="131421" y="118953"/>
                    <a:pt x="120490" y="118133"/>
                  </a:cubicBezTo>
                  <a:lnTo>
                    <a:pt x="120490" y="126605"/>
                  </a:lnTo>
                  <a:lnTo>
                    <a:pt x="130207" y="126605"/>
                  </a:lnTo>
                  <a:cubicBezTo>
                    <a:pt x="157535" y="126605"/>
                    <a:pt x="158446" y="129611"/>
                    <a:pt x="158446" y="139723"/>
                  </a:cubicBezTo>
                  <a:lnTo>
                    <a:pt x="158446" y="157213"/>
                  </a:lnTo>
                  <a:cubicBezTo>
                    <a:pt x="158446" y="187821"/>
                    <a:pt x="119883" y="190281"/>
                    <a:pt x="111380" y="190281"/>
                  </a:cubicBezTo>
                  <a:cubicBezTo>
                    <a:pt x="91643" y="190281"/>
                    <a:pt x="31520" y="180716"/>
                    <a:pt x="31520" y="99277"/>
                  </a:cubicBezTo>
                  <a:cubicBezTo>
                    <a:pt x="31520" y="17565"/>
                    <a:pt x="91339" y="8547"/>
                    <a:pt x="109558" y="8547"/>
                  </a:cubicBezTo>
                  <a:cubicBezTo>
                    <a:pt x="142049" y="8547"/>
                    <a:pt x="169681" y="33142"/>
                    <a:pt x="175754" y="73315"/>
                  </a:cubicBezTo>
                  <a:cubicBezTo>
                    <a:pt x="176362" y="77141"/>
                    <a:pt x="176362" y="77961"/>
                    <a:pt x="180613" y="77961"/>
                  </a:cubicBezTo>
                  <a:cubicBezTo>
                    <a:pt x="185471" y="77961"/>
                    <a:pt x="185471" y="77141"/>
                    <a:pt x="185471" y="71402"/>
                  </a:cubicBezTo>
                  <a:lnTo>
                    <a:pt x="185471" y="6634"/>
                  </a:lnTo>
                  <a:cubicBezTo>
                    <a:pt x="185471" y="1988"/>
                    <a:pt x="185471" y="75"/>
                    <a:pt x="182131" y="75"/>
                  </a:cubicBezTo>
                  <a:cubicBezTo>
                    <a:pt x="180917" y="75"/>
                    <a:pt x="179702" y="75"/>
                    <a:pt x="177273" y="3354"/>
                  </a:cubicBezTo>
                  <a:lnTo>
                    <a:pt x="162090" y="23577"/>
                  </a:lnTo>
                  <a:cubicBezTo>
                    <a:pt x="152373" y="14832"/>
                    <a:pt x="135976" y="75"/>
                    <a:pt x="105915" y="75"/>
                  </a:cubicBezTo>
                  <a:cubicBezTo>
                    <a:pt x="49435" y="75"/>
                    <a:pt x="244" y="43254"/>
                    <a:pt x="244" y="99277"/>
                  </a:cubicBezTo>
                  <a:cubicBezTo>
                    <a:pt x="244" y="155300"/>
                    <a:pt x="48828" y="198752"/>
                    <a:pt x="106522" y="198752"/>
                  </a:cubicBezTo>
                  <a:cubicBezTo>
                    <a:pt x="128688" y="198752"/>
                    <a:pt x="152981" y="191647"/>
                    <a:pt x="163305" y="175523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FD1804CA-5568-89E7-A7CA-8CDC3C0D2B0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5341410" y="8407389"/>
              <a:ext cx="102027" cy="120791"/>
            </a:xfrm>
            <a:custGeom>
              <a:avLst/>
              <a:gdLst>
                <a:gd name="connsiteX0" fmla="*/ 42459 w 102027"/>
                <a:gd name="connsiteY0" fmla="*/ 30136 h 120791"/>
                <a:gd name="connsiteX1" fmla="*/ 42459 w 102027"/>
                <a:gd name="connsiteY1" fmla="*/ 75 h 120791"/>
                <a:gd name="connsiteX2" fmla="*/ 251 w 102027"/>
                <a:gd name="connsiteY2" fmla="*/ 3081 h 120791"/>
                <a:gd name="connsiteX3" fmla="*/ 251 w 102027"/>
                <a:gd name="connsiteY3" fmla="*/ 11553 h 120791"/>
                <a:gd name="connsiteX4" fmla="*/ 23936 w 102027"/>
                <a:gd name="connsiteY4" fmla="*/ 26857 h 120791"/>
                <a:gd name="connsiteX5" fmla="*/ 23936 w 102027"/>
                <a:gd name="connsiteY5" fmla="*/ 100097 h 120791"/>
                <a:gd name="connsiteX6" fmla="*/ 251 w 102027"/>
                <a:gd name="connsiteY6" fmla="*/ 112395 h 120791"/>
                <a:gd name="connsiteX7" fmla="*/ 251 w 102027"/>
                <a:gd name="connsiteY7" fmla="*/ 120866 h 120791"/>
                <a:gd name="connsiteX8" fmla="*/ 34868 w 102027"/>
                <a:gd name="connsiteY8" fmla="*/ 120046 h 120791"/>
                <a:gd name="connsiteX9" fmla="*/ 73432 w 102027"/>
                <a:gd name="connsiteY9" fmla="*/ 120866 h 120791"/>
                <a:gd name="connsiteX10" fmla="*/ 73432 w 102027"/>
                <a:gd name="connsiteY10" fmla="*/ 112395 h 120791"/>
                <a:gd name="connsiteX11" fmla="*/ 67055 w 102027"/>
                <a:gd name="connsiteY11" fmla="*/ 112395 h 120791"/>
                <a:gd name="connsiteX12" fmla="*/ 43977 w 102027"/>
                <a:gd name="connsiteY12" fmla="*/ 99550 h 120791"/>
                <a:gd name="connsiteX13" fmla="*/ 43977 w 102027"/>
                <a:gd name="connsiteY13" fmla="*/ 57464 h 120791"/>
                <a:gd name="connsiteX14" fmla="*/ 79808 w 102027"/>
                <a:gd name="connsiteY14" fmla="*/ 6087 h 120791"/>
                <a:gd name="connsiteX15" fmla="*/ 83148 w 102027"/>
                <a:gd name="connsiteY15" fmla="*/ 6360 h 120791"/>
                <a:gd name="connsiteX16" fmla="*/ 76164 w 102027"/>
                <a:gd name="connsiteY16" fmla="*/ 17018 h 120791"/>
                <a:gd name="connsiteX17" fmla="*/ 89221 w 102027"/>
                <a:gd name="connsiteY17" fmla="*/ 28770 h 120791"/>
                <a:gd name="connsiteX18" fmla="*/ 102279 w 102027"/>
                <a:gd name="connsiteY18" fmla="*/ 16745 h 120791"/>
                <a:gd name="connsiteX19" fmla="*/ 79808 w 102027"/>
                <a:gd name="connsiteY19" fmla="*/ 75 h 120791"/>
                <a:gd name="connsiteX20" fmla="*/ 42459 w 102027"/>
                <a:gd name="connsiteY20" fmla="*/ 30136 h 12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027" h="120791">
                  <a:moveTo>
                    <a:pt x="42459" y="30136"/>
                  </a:moveTo>
                  <a:lnTo>
                    <a:pt x="42459" y="75"/>
                  </a:lnTo>
                  <a:lnTo>
                    <a:pt x="251" y="3081"/>
                  </a:lnTo>
                  <a:lnTo>
                    <a:pt x="251" y="11553"/>
                  </a:lnTo>
                  <a:cubicBezTo>
                    <a:pt x="21507" y="11553"/>
                    <a:pt x="23936" y="13466"/>
                    <a:pt x="23936" y="26857"/>
                  </a:cubicBezTo>
                  <a:lnTo>
                    <a:pt x="23936" y="100097"/>
                  </a:lnTo>
                  <a:cubicBezTo>
                    <a:pt x="23936" y="112395"/>
                    <a:pt x="20596" y="112395"/>
                    <a:pt x="251" y="112395"/>
                  </a:cubicBezTo>
                  <a:lnTo>
                    <a:pt x="251" y="120866"/>
                  </a:lnTo>
                  <a:cubicBezTo>
                    <a:pt x="12094" y="120593"/>
                    <a:pt x="26366" y="120046"/>
                    <a:pt x="34868" y="120046"/>
                  </a:cubicBezTo>
                  <a:cubicBezTo>
                    <a:pt x="47014" y="120046"/>
                    <a:pt x="61286" y="120046"/>
                    <a:pt x="73432" y="120866"/>
                  </a:cubicBezTo>
                  <a:lnTo>
                    <a:pt x="73432" y="112395"/>
                  </a:lnTo>
                  <a:lnTo>
                    <a:pt x="67055" y="112395"/>
                  </a:lnTo>
                  <a:cubicBezTo>
                    <a:pt x="44585" y="112395"/>
                    <a:pt x="43977" y="109388"/>
                    <a:pt x="43977" y="99550"/>
                  </a:cubicBezTo>
                  <a:lnTo>
                    <a:pt x="43977" y="57464"/>
                  </a:lnTo>
                  <a:cubicBezTo>
                    <a:pt x="43977" y="30409"/>
                    <a:pt x="56731" y="6087"/>
                    <a:pt x="79808" y="6087"/>
                  </a:cubicBezTo>
                  <a:cubicBezTo>
                    <a:pt x="81934" y="6087"/>
                    <a:pt x="82541" y="6087"/>
                    <a:pt x="83148" y="6360"/>
                  </a:cubicBezTo>
                  <a:cubicBezTo>
                    <a:pt x="82237" y="6634"/>
                    <a:pt x="76164" y="9913"/>
                    <a:pt x="76164" y="17018"/>
                  </a:cubicBezTo>
                  <a:cubicBezTo>
                    <a:pt x="76164" y="24670"/>
                    <a:pt x="82541" y="28770"/>
                    <a:pt x="89221" y="28770"/>
                  </a:cubicBezTo>
                  <a:cubicBezTo>
                    <a:pt x="94687" y="28770"/>
                    <a:pt x="102279" y="25490"/>
                    <a:pt x="102279" y="16745"/>
                  </a:cubicBezTo>
                  <a:cubicBezTo>
                    <a:pt x="102279" y="8000"/>
                    <a:pt x="92865" y="75"/>
                    <a:pt x="79808" y="75"/>
                  </a:cubicBezTo>
                  <a:cubicBezTo>
                    <a:pt x="57642" y="75"/>
                    <a:pt x="46710" y="18385"/>
                    <a:pt x="42459" y="30136"/>
                  </a:cubicBezTo>
                  <a:close/>
                </a:path>
              </a:pathLst>
            </a:custGeom>
            <a:solidFill>
              <a:srgbClr val="000000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614EF1EC-8CFC-4DAA-99F5-D2E84E0E522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5475006" y="8281976"/>
              <a:ext cx="77370" cy="127022"/>
            </a:xfrm>
            <a:custGeom>
              <a:avLst/>
              <a:gdLst>
                <a:gd name="connsiteX0" fmla="*/ 48293 w 77370"/>
                <a:gd name="connsiteY0" fmla="*/ 5427 h 127022"/>
                <a:gd name="connsiteX1" fmla="*/ 41916 w 77370"/>
                <a:gd name="connsiteY1" fmla="*/ 70 h 127022"/>
                <a:gd name="connsiteX2" fmla="*/ 255 w 77370"/>
                <a:gd name="connsiteY2" fmla="*/ 12313 h 127022"/>
                <a:gd name="connsiteX3" fmla="*/ 255 w 77370"/>
                <a:gd name="connsiteY3" fmla="*/ 19200 h 127022"/>
                <a:gd name="connsiteX4" fmla="*/ 31076 w 77370"/>
                <a:gd name="connsiteY4" fmla="*/ 13844 h 127022"/>
                <a:gd name="connsiteX5" fmla="*/ 31076 w 77370"/>
                <a:gd name="connsiteY5" fmla="*/ 111406 h 127022"/>
                <a:gd name="connsiteX6" fmla="*/ 9820 w 77370"/>
                <a:gd name="connsiteY6" fmla="*/ 120206 h 127022"/>
                <a:gd name="connsiteX7" fmla="*/ 1743 w 77370"/>
                <a:gd name="connsiteY7" fmla="*/ 120206 h 127022"/>
                <a:gd name="connsiteX8" fmla="*/ 1743 w 77370"/>
                <a:gd name="connsiteY8" fmla="*/ 127093 h 127022"/>
                <a:gd name="connsiteX9" fmla="*/ 39578 w 77370"/>
                <a:gd name="connsiteY9" fmla="*/ 126328 h 127022"/>
                <a:gd name="connsiteX10" fmla="*/ 77626 w 77370"/>
                <a:gd name="connsiteY10" fmla="*/ 127093 h 127022"/>
                <a:gd name="connsiteX11" fmla="*/ 77626 w 77370"/>
                <a:gd name="connsiteY11" fmla="*/ 120206 h 127022"/>
                <a:gd name="connsiteX12" fmla="*/ 69549 w 77370"/>
                <a:gd name="connsiteY12" fmla="*/ 120206 h 127022"/>
                <a:gd name="connsiteX13" fmla="*/ 48293 w 77370"/>
                <a:gd name="connsiteY13" fmla="*/ 111406 h 127022"/>
                <a:gd name="connsiteX14" fmla="*/ 48293 w 77370"/>
                <a:gd name="connsiteY14" fmla="*/ 5427 h 12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70" h="127022">
                  <a:moveTo>
                    <a:pt x="48293" y="5427"/>
                  </a:moveTo>
                  <a:cubicBezTo>
                    <a:pt x="48293" y="262"/>
                    <a:pt x="47868" y="70"/>
                    <a:pt x="41916" y="70"/>
                  </a:cubicBezTo>
                  <a:cubicBezTo>
                    <a:pt x="28313" y="12122"/>
                    <a:pt x="8970" y="12313"/>
                    <a:pt x="255" y="12313"/>
                  </a:cubicBezTo>
                  <a:lnTo>
                    <a:pt x="255" y="19200"/>
                  </a:lnTo>
                  <a:cubicBezTo>
                    <a:pt x="5357" y="19200"/>
                    <a:pt x="19385" y="19200"/>
                    <a:pt x="31076" y="13844"/>
                  </a:cubicBezTo>
                  <a:lnTo>
                    <a:pt x="31076" y="111406"/>
                  </a:lnTo>
                  <a:cubicBezTo>
                    <a:pt x="31076" y="117719"/>
                    <a:pt x="31076" y="120206"/>
                    <a:pt x="9820" y="120206"/>
                  </a:cubicBezTo>
                  <a:lnTo>
                    <a:pt x="1743" y="120206"/>
                  </a:lnTo>
                  <a:lnTo>
                    <a:pt x="1743" y="127093"/>
                  </a:lnTo>
                  <a:cubicBezTo>
                    <a:pt x="5569" y="126902"/>
                    <a:pt x="31714" y="126328"/>
                    <a:pt x="39578" y="126328"/>
                  </a:cubicBezTo>
                  <a:cubicBezTo>
                    <a:pt x="46168" y="126328"/>
                    <a:pt x="72950" y="126902"/>
                    <a:pt x="77626" y="127093"/>
                  </a:cubicBezTo>
                  <a:lnTo>
                    <a:pt x="77626" y="120206"/>
                  </a:lnTo>
                  <a:lnTo>
                    <a:pt x="69549" y="120206"/>
                  </a:lnTo>
                  <a:cubicBezTo>
                    <a:pt x="48293" y="120206"/>
                    <a:pt x="48293" y="117719"/>
                    <a:pt x="48293" y="111406"/>
                  </a:cubicBezTo>
                  <a:lnTo>
                    <a:pt x="48293" y="5427"/>
                  </a:lnTo>
                  <a:close/>
                </a:path>
              </a:pathLst>
            </a:custGeom>
            <a:solidFill>
              <a:srgbClr val="FF1A1A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F9C4EA71-08B4-0BE8-BF03-2C18E62B9C4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5589244" y="8265524"/>
              <a:ext cx="91399" cy="191298"/>
            </a:xfrm>
            <a:custGeom>
              <a:avLst/>
              <a:gdLst>
                <a:gd name="connsiteX0" fmla="*/ 90383 w 91399"/>
                <a:gd name="connsiteY0" fmla="*/ 8488 h 191298"/>
                <a:gd name="connsiteX1" fmla="*/ 91659 w 91399"/>
                <a:gd name="connsiteY1" fmla="*/ 4853 h 191298"/>
                <a:gd name="connsiteX2" fmla="*/ 86557 w 91399"/>
                <a:gd name="connsiteY2" fmla="*/ 70 h 191298"/>
                <a:gd name="connsiteX3" fmla="*/ 80818 w 91399"/>
                <a:gd name="connsiteY3" fmla="*/ 4853 h 191298"/>
                <a:gd name="connsiteX4" fmla="*/ 1535 w 91399"/>
                <a:gd name="connsiteY4" fmla="*/ 182952 h 191298"/>
                <a:gd name="connsiteX5" fmla="*/ 259 w 91399"/>
                <a:gd name="connsiteY5" fmla="*/ 186587 h 191298"/>
                <a:gd name="connsiteX6" fmla="*/ 5361 w 91399"/>
                <a:gd name="connsiteY6" fmla="*/ 191369 h 191298"/>
                <a:gd name="connsiteX7" fmla="*/ 11100 w 91399"/>
                <a:gd name="connsiteY7" fmla="*/ 186587 h 191298"/>
                <a:gd name="connsiteX8" fmla="*/ 90383 w 91399"/>
                <a:gd name="connsiteY8" fmla="*/ 8488 h 191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399" h="191298">
                  <a:moveTo>
                    <a:pt x="90383" y="8488"/>
                  </a:moveTo>
                  <a:cubicBezTo>
                    <a:pt x="91659" y="6001"/>
                    <a:pt x="91659" y="5618"/>
                    <a:pt x="91659" y="4853"/>
                  </a:cubicBezTo>
                  <a:cubicBezTo>
                    <a:pt x="91659" y="1792"/>
                    <a:pt x="88895" y="70"/>
                    <a:pt x="86557" y="70"/>
                  </a:cubicBezTo>
                  <a:cubicBezTo>
                    <a:pt x="82944" y="70"/>
                    <a:pt x="81881" y="2366"/>
                    <a:pt x="80818" y="4853"/>
                  </a:cubicBezTo>
                  <a:lnTo>
                    <a:pt x="1535" y="182952"/>
                  </a:lnTo>
                  <a:cubicBezTo>
                    <a:pt x="259" y="185439"/>
                    <a:pt x="259" y="185822"/>
                    <a:pt x="259" y="186587"/>
                  </a:cubicBezTo>
                  <a:cubicBezTo>
                    <a:pt x="259" y="189648"/>
                    <a:pt x="3023" y="191369"/>
                    <a:pt x="5361" y="191369"/>
                  </a:cubicBezTo>
                  <a:cubicBezTo>
                    <a:pt x="8974" y="191369"/>
                    <a:pt x="10037" y="189074"/>
                    <a:pt x="11100" y="186587"/>
                  </a:cubicBezTo>
                  <a:lnTo>
                    <a:pt x="90383" y="8488"/>
                  </a:lnTo>
                  <a:close/>
                </a:path>
              </a:pathLst>
            </a:custGeom>
            <a:solidFill>
              <a:srgbClr val="FF1A1A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4F2C8000-B1AA-533D-6572-183439453A4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5705581" y="8280063"/>
              <a:ext cx="104152" cy="128935"/>
            </a:xfrm>
            <a:custGeom>
              <a:avLst/>
              <a:gdLst>
                <a:gd name="connsiteX0" fmla="*/ 104416 w 104152"/>
                <a:gd name="connsiteY0" fmla="*/ 97633 h 128935"/>
                <a:gd name="connsiteX1" fmla="*/ 104416 w 104152"/>
                <a:gd name="connsiteY1" fmla="*/ 90746 h 128935"/>
                <a:gd name="connsiteX2" fmla="*/ 80822 w 104152"/>
                <a:gd name="connsiteY2" fmla="*/ 90746 h 128935"/>
                <a:gd name="connsiteX3" fmla="*/ 80822 w 104152"/>
                <a:gd name="connsiteY3" fmla="*/ 5427 h 128935"/>
                <a:gd name="connsiteX4" fmla="*/ 76146 w 104152"/>
                <a:gd name="connsiteY4" fmla="*/ 70 h 128935"/>
                <a:gd name="connsiteX5" fmla="*/ 70620 w 104152"/>
                <a:gd name="connsiteY5" fmla="*/ 2749 h 128935"/>
                <a:gd name="connsiteX6" fmla="*/ 263 w 104152"/>
                <a:gd name="connsiteY6" fmla="*/ 90746 h 128935"/>
                <a:gd name="connsiteX7" fmla="*/ 263 w 104152"/>
                <a:gd name="connsiteY7" fmla="*/ 97633 h 128935"/>
                <a:gd name="connsiteX8" fmla="*/ 62755 w 104152"/>
                <a:gd name="connsiteY8" fmla="*/ 97633 h 128935"/>
                <a:gd name="connsiteX9" fmla="*/ 62755 w 104152"/>
                <a:gd name="connsiteY9" fmla="*/ 113319 h 128935"/>
                <a:gd name="connsiteX10" fmla="*/ 45538 w 104152"/>
                <a:gd name="connsiteY10" fmla="*/ 122119 h 128935"/>
                <a:gd name="connsiteX11" fmla="*/ 39799 w 104152"/>
                <a:gd name="connsiteY11" fmla="*/ 122119 h 128935"/>
                <a:gd name="connsiteX12" fmla="*/ 39799 w 104152"/>
                <a:gd name="connsiteY12" fmla="*/ 129006 h 128935"/>
                <a:gd name="connsiteX13" fmla="*/ 71682 w 104152"/>
                <a:gd name="connsiteY13" fmla="*/ 128241 h 128935"/>
                <a:gd name="connsiteX14" fmla="*/ 103778 w 104152"/>
                <a:gd name="connsiteY14" fmla="*/ 129006 h 128935"/>
                <a:gd name="connsiteX15" fmla="*/ 103778 w 104152"/>
                <a:gd name="connsiteY15" fmla="*/ 122119 h 128935"/>
                <a:gd name="connsiteX16" fmla="*/ 98039 w 104152"/>
                <a:gd name="connsiteY16" fmla="*/ 122119 h 128935"/>
                <a:gd name="connsiteX17" fmla="*/ 80822 w 104152"/>
                <a:gd name="connsiteY17" fmla="*/ 113319 h 128935"/>
                <a:gd name="connsiteX18" fmla="*/ 80822 w 104152"/>
                <a:gd name="connsiteY18" fmla="*/ 97633 h 128935"/>
                <a:gd name="connsiteX19" fmla="*/ 104416 w 104152"/>
                <a:gd name="connsiteY19" fmla="*/ 97633 h 128935"/>
                <a:gd name="connsiteX20" fmla="*/ 64243 w 104152"/>
                <a:gd name="connsiteY20" fmla="*/ 20731 h 128935"/>
                <a:gd name="connsiteX21" fmla="*/ 64243 w 104152"/>
                <a:gd name="connsiteY21" fmla="*/ 90746 h 128935"/>
                <a:gd name="connsiteX22" fmla="*/ 8128 w 104152"/>
                <a:gd name="connsiteY22" fmla="*/ 90746 h 128935"/>
                <a:gd name="connsiteX23" fmla="*/ 64243 w 104152"/>
                <a:gd name="connsiteY23" fmla="*/ 20731 h 12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4152" h="128935">
                  <a:moveTo>
                    <a:pt x="104416" y="97633"/>
                  </a:moveTo>
                  <a:lnTo>
                    <a:pt x="104416" y="90746"/>
                  </a:lnTo>
                  <a:lnTo>
                    <a:pt x="80822" y="90746"/>
                  </a:lnTo>
                  <a:lnTo>
                    <a:pt x="80822" y="5427"/>
                  </a:lnTo>
                  <a:cubicBezTo>
                    <a:pt x="80822" y="1409"/>
                    <a:pt x="80822" y="70"/>
                    <a:pt x="76146" y="70"/>
                  </a:cubicBezTo>
                  <a:cubicBezTo>
                    <a:pt x="73595" y="70"/>
                    <a:pt x="72745" y="70"/>
                    <a:pt x="70620" y="2749"/>
                  </a:cubicBezTo>
                  <a:lnTo>
                    <a:pt x="263" y="90746"/>
                  </a:lnTo>
                  <a:lnTo>
                    <a:pt x="263" y="97633"/>
                  </a:lnTo>
                  <a:lnTo>
                    <a:pt x="62755" y="97633"/>
                  </a:lnTo>
                  <a:lnTo>
                    <a:pt x="62755" y="113319"/>
                  </a:lnTo>
                  <a:cubicBezTo>
                    <a:pt x="62755" y="119824"/>
                    <a:pt x="62755" y="122119"/>
                    <a:pt x="45538" y="122119"/>
                  </a:cubicBezTo>
                  <a:lnTo>
                    <a:pt x="39799" y="122119"/>
                  </a:lnTo>
                  <a:lnTo>
                    <a:pt x="39799" y="129006"/>
                  </a:lnTo>
                  <a:cubicBezTo>
                    <a:pt x="50427" y="128623"/>
                    <a:pt x="64030" y="128241"/>
                    <a:pt x="71682" y="128241"/>
                  </a:cubicBezTo>
                  <a:cubicBezTo>
                    <a:pt x="79547" y="128241"/>
                    <a:pt x="93151" y="128623"/>
                    <a:pt x="103778" y="129006"/>
                  </a:cubicBezTo>
                  <a:lnTo>
                    <a:pt x="103778" y="122119"/>
                  </a:lnTo>
                  <a:lnTo>
                    <a:pt x="98039" y="122119"/>
                  </a:lnTo>
                  <a:cubicBezTo>
                    <a:pt x="80822" y="122119"/>
                    <a:pt x="80822" y="119824"/>
                    <a:pt x="80822" y="113319"/>
                  </a:cubicBezTo>
                  <a:lnTo>
                    <a:pt x="80822" y="97633"/>
                  </a:lnTo>
                  <a:lnTo>
                    <a:pt x="104416" y="97633"/>
                  </a:lnTo>
                  <a:close/>
                  <a:moveTo>
                    <a:pt x="64243" y="20731"/>
                  </a:moveTo>
                  <a:lnTo>
                    <a:pt x="64243" y="90746"/>
                  </a:lnTo>
                  <a:lnTo>
                    <a:pt x="8128" y="90746"/>
                  </a:lnTo>
                  <a:lnTo>
                    <a:pt x="64243" y="20731"/>
                  </a:lnTo>
                  <a:close/>
                </a:path>
              </a:pathLst>
            </a:custGeom>
            <a:solidFill>
              <a:srgbClr val="FF1A1A"/>
            </a:solidFill>
            <a:ln w="303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5" name="Groupe 94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Ra} = \text{Gr} \; Pr &#10;$$&#10;&#10;&#10;\end{document}&#10;" title="IguanaTex Vector Display">
            <a:extLst>
              <a:ext uri="{FF2B5EF4-FFF2-40B4-BE49-F238E27FC236}">
                <a16:creationId xmlns:a16="http://schemas.microsoft.com/office/drawing/2014/main" id="{6FCFCED9-41C3-A4AB-D1C2-D6443C99E8E6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670800" y="5041899"/>
            <a:ext cx="1584911" cy="243830"/>
            <a:chOff x="13877848" y="6808890"/>
            <a:chExt cx="1550836" cy="189217"/>
          </a:xfrm>
        </p:grpSpPr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37B18402-6448-84DD-0B84-510791E9AC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877848" y="6814616"/>
              <a:ext cx="207652" cy="183491"/>
            </a:xfrm>
            <a:custGeom>
              <a:avLst/>
              <a:gdLst>
                <a:gd name="connsiteX0" fmla="*/ 56515 w 207652"/>
                <a:gd name="connsiteY0" fmla="*/ 85964 h 183491"/>
                <a:gd name="connsiteX1" fmla="*/ 56515 w 207652"/>
                <a:gd name="connsiteY1" fmla="*/ 18554 h 183491"/>
                <a:gd name="connsiteX2" fmla="*/ 63069 w 207652"/>
                <a:gd name="connsiteY2" fmla="*/ 8664 h 183491"/>
                <a:gd name="connsiteX3" fmla="*/ 80646 w 207652"/>
                <a:gd name="connsiteY3" fmla="*/ 8143 h 183491"/>
                <a:gd name="connsiteX4" fmla="*/ 140827 w 207652"/>
                <a:gd name="connsiteY4" fmla="*/ 46924 h 183491"/>
                <a:gd name="connsiteX5" fmla="*/ 89584 w 207652"/>
                <a:gd name="connsiteY5" fmla="*/ 85964 h 183491"/>
                <a:gd name="connsiteX6" fmla="*/ 56515 w 207652"/>
                <a:gd name="connsiteY6" fmla="*/ 85964 h 183491"/>
                <a:gd name="connsiteX7" fmla="*/ 119376 w 207652"/>
                <a:gd name="connsiteY7" fmla="*/ 89348 h 183491"/>
                <a:gd name="connsiteX8" fmla="*/ 171513 w 207652"/>
                <a:gd name="connsiteY8" fmla="*/ 46924 h 183491"/>
                <a:gd name="connsiteX9" fmla="*/ 93755 w 207652"/>
                <a:gd name="connsiteY9" fmla="*/ 75 h 183491"/>
                <a:gd name="connsiteX10" fmla="*/ 207 w 207652"/>
                <a:gd name="connsiteY10" fmla="*/ 75 h 183491"/>
                <a:gd name="connsiteX11" fmla="*/ 207 w 207652"/>
                <a:gd name="connsiteY11" fmla="*/ 8143 h 183491"/>
                <a:gd name="connsiteX12" fmla="*/ 7357 w 207652"/>
                <a:gd name="connsiteY12" fmla="*/ 8143 h 183491"/>
                <a:gd name="connsiteX13" fmla="*/ 30893 w 207652"/>
                <a:gd name="connsiteY13" fmla="*/ 20376 h 183491"/>
                <a:gd name="connsiteX14" fmla="*/ 30893 w 207652"/>
                <a:gd name="connsiteY14" fmla="*/ 157539 h 183491"/>
                <a:gd name="connsiteX15" fmla="*/ 7357 w 207652"/>
                <a:gd name="connsiteY15" fmla="*/ 169771 h 183491"/>
                <a:gd name="connsiteX16" fmla="*/ 207 w 207652"/>
                <a:gd name="connsiteY16" fmla="*/ 169771 h 183491"/>
                <a:gd name="connsiteX17" fmla="*/ 207 w 207652"/>
                <a:gd name="connsiteY17" fmla="*/ 177840 h 183491"/>
                <a:gd name="connsiteX18" fmla="*/ 43704 w 207652"/>
                <a:gd name="connsiteY18" fmla="*/ 177059 h 183491"/>
                <a:gd name="connsiteX19" fmla="*/ 87201 w 207652"/>
                <a:gd name="connsiteY19" fmla="*/ 177840 h 183491"/>
                <a:gd name="connsiteX20" fmla="*/ 87201 w 207652"/>
                <a:gd name="connsiteY20" fmla="*/ 169771 h 183491"/>
                <a:gd name="connsiteX21" fmla="*/ 80051 w 207652"/>
                <a:gd name="connsiteY21" fmla="*/ 169771 h 183491"/>
                <a:gd name="connsiteX22" fmla="*/ 56515 w 207652"/>
                <a:gd name="connsiteY22" fmla="*/ 157539 h 183491"/>
                <a:gd name="connsiteX23" fmla="*/ 56515 w 207652"/>
                <a:gd name="connsiteY23" fmla="*/ 91690 h 183491"/>
                <a:gd name="connsiteX24" fmla="*/ 90776 w 207652"/>
                <a:gd name="connsiteY24" fmla="*/ 91690 h 183491"/>
                <a:gd name="connsiteX25" fmla="*/ 118483 w 207652"/>
                <a:gd name="connsiteY25" fmla="*/ 100539 h 183491"/>
                <a:gd name="connsiteX26" fmla="*/ 129804 w 207652"/>
                <a:gd name="connsiteY26" fmla="*/ 135416 h 183491"/>
                <a:gd name="connsiteX27" fmla="*/ 142018 w 207652"/>
                <a:gd name="connsiteY27" fmla="*/ 172634 h 183491"/>
                <a:gd name="connsiteX28" fmla="*/ 179557 w 207652"/>
                <a:gd name="connsiteY28" fmla="*/ 183566 h 183491"/>
                <a:gd name="connsiteX29" fmla="*/ 207859 w 207652"/>
                <a:gd name="connsiteY29" fmla="*/ 154936 h 183491"/>
                <a:gd name="connsiteX30" fmla="*/ 203986 w 207652"/>
                <a:gd name="connsiteY30" fmla="*/ 150511 h 183491"/>
                <a:gd name="connsiteX31" fmla="*/ 200411 w 207652"/>
                <a:gd name="connsiteY31" fmla="*/ 154676 h 183491"/>
                <a:gd name="connsiteX32" fmla="*/ 180748 w 207652"/>
                <a:gd name="connsiteY32" fmla="*/ 177840 h 183491"/>
                <a:gd name="connsiteX33" fmla="*/ 159596 w 207652"/>
                <a:gd name="connsiteY33" fmla="*/ 140361 h 183491"/>
                <a:gd name="connsiteX34" fmla="*/ 155723 w 207652"/>
                <a:gd name="connsiteY34" fmla="*/ 119539 h 183491"/>
                <a:gd name="connsiteX35" fmla="*/ 119376 w 207652"/>
                <a:gd name="connsiteY35" fmla="*/ 89348 h 18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7652" h="183491">
                  <a:moveTo>
                    <a:pt x="56515" y="85964"/>
                  </a:moveTo>
                  <a:lnTo>
                    <a:pt x="56515" y="18554"/>
                  </a:lnTo>
                  <a:cubicBezTo>
                    <a:pt x="56515" y="12568"/>
                    <a:pt x="56515" y="9444"/>
                    <a:pt x="63069" y="8664"/>
                  </a:cubicBezTo>
                  <a:cubicBezTo>
                    <a:pt x="66048" y="8143"/>
                    <a:pt x="74688" y="8143"/>
                    <a:pt x="80646" y="8143"/>
                  </a:cubicBezTo>
                  <a:cubicBezTo>
                    <a:pt x="107459" y="8143"/>
                    <a:pt x="140827" y="9184"/>
                    <a:pt x="140827" y="46924"/>
                  </a:cubicBezTo>
                  <a:cubicBezTo>
                    <a:pt x="140827" y="64882"/>
                    <a:pt x="133677" y="85964"/>
                    <a:pt x="89584" y="85964"/>
                  </a:cubicBezTo>
                  <a:lnTo>
                    <a:pt x="56515" y="85964"/>
                  </a:lnTo>
                  <a:close/>
                  <a:moveTo>
                    <a:pt x="119376" y="89348"/>
                  </a:moveTo>
                  <a:cubicBezTo>
                    <a:pt x="148275" y="83101"/>
                    <a:pt x="171513" y="67225"/>
                    <a:pt x="171513" y="46924"/>
                  </a:cubicBezTo>
                  <a:cubicBezTo>
                    <a:pt x="171513" y="21938"/>
                    <a:pt x="137550" y="75"/>
                    <a:pt x="93755" y="75"/>
                  </a:cubicBezTo>
                  <a:lnTo>
                    <a:pt x="207" y="75"/>
                  </a:lnTo>
                  <a:lnTo>
                    <a:pt x="207" y="8143"/>
                  </a:lnTo>
                  <a:lnTo>
                    <a:pt x="7357" y="8143"/>
                  </a:lnTo>
                  <a:cubicBezTo>
                    <a:pt x="30297" y="8143"/>
                    <a:pt x="30893" y="11006"/>
                    <a:pt x="30893" y="20376"/>
                  </a:cubicBezTo>
                  <a:lnTo>
                    <a:pt x="30893" y="157539"/>
                  </a:lnTo>
                  <a:cubicBezTo>
                    <a:pt x="30893" y="166909"/>
                    <a:pt x="30297" y="169771"/>
                    <a:pt x="7357" y="169771"/>
                  </a:cubicBezTo>
                  <a:lnTo>
                    <a:pt x="207" y="169771"/>
                  </a:lnTo>
                  <a:lnTo>
                    <a:pt x="207" y="177840"/>
                  </a:lnTo>
                  <a:cubicBezTo>
                    <a:pt x="10933" y="177059"/>
                    <a:pt x="32085" y="177059"/>
                    <a:pt x="43704" y="177059"/>
                  </a:cubicBezTo>
                  <a:cubicBezTo>
                    <a:pt x="55323" y="177059"/>
                    <a:pt x="76475" y="177059"/>
                    <a:pt x="87201" y="177840"/>
                  </a:cubicBezTo>
                  <a:lnTo>
                    <a:pt x="87201" y="169771"/>
                  </a:lnTo>
                  <a:lnTo>
                    <a:pt x="80051" y="169771"/>
                  </a:lnTo>
                  <a:cubicBezTo>
                    <a:pt x="57111" y="169771"/>
                    <a:pt x="56515" y="166909"/>
                    <a:pt x="56515" y="157539"/>
                  </a:cubicBezTo>
                  <a:lnTo>
                    <a:pt x="56515" y="91690"/>
                  </a:lnTo>
                  <a:lnTo>
                    <a:pt x="90776" y="91690"/>
                  </a:lnTo>
                  <a:cubicBezTo>
                    <a:pt x="95543" y="91690"/>
                    <a:pt x="108055" y="91690"/>
                    <a:pt x="118483" y="100539"/>
                  </a:cubicBezTo>
                  <a:cubicBezTo>
                    <a:pt x="129804" y="109909"/>
                    <a:pt x="129804" y="117978"/>
                    <a:pt x="129804" y="135416"/>
                  </a:cubicBezTo>
                  <a:cubicBezTo>
                    <a:pt x="129804" y="152333"/>
                    <a:pt x="129804" y="162744"/>
                    <a:pt x="142018" y="172634"/>
                  </a:cubicBezTo>
                  <a:cubicBezTo>
                    <a:pt x="154233" y="182004"/>
                    <a:pt x="170619" y="183566"/>
                    <a:pt x="179557" y="183566"/>
                  </a:cubicBezTo>
                  <a:cubicBezTo>
                    <a:pt x="202795" y="183566"/>
                    <a:pt x="207859" y="162224"/>
                    <a:pt x="207859" y="154936"/>
                  </a:cubicBezTo>
                  <a:cubicBezTo>
                    <a:pt x="207859" y="153374"/>
                    <a:pt x="207859" y="150511"/>
                    <a:pt x="203986" y="150511"/>
                  </a:cubicBezTo>
                  <a:cubicBezTo>
                    <a:pt x="200709" y="150511"/>
                    <a:pt x="200709" y="152854"/>
                    <a:pt x="200411" y="154676"/>
                  </a:cubicBezTo>
                  <a:cubicBezTo>
                    <a:pt x="198624" y="173155"/>
                    <a:pt x="188196" y="177840"/>
                    <a:pt x="180748" y="177840"/>
                  </a:cubicBezTo>
                  <a:cubicBezTo>
                    <a:pt x="166150" y="177840"/>
                    <a:pt x="163767" y="164566"/>
                    <a:pt x="159596" y="140361"/>
                  </a:cubicBezTo>
                  <a:lnTo>
                    <a:pt x="155723" y="119539"/>
                  </a:lnTo>
                  <a:cubicBezTo>
                    <a:pt x="150360" y="102882"/>
                    <a:pt x="135762" y="94293"/>
                    <a:pt x="119376" y="89348"/>
                  </a:cubicBezTo>
                  <a:close/>
                </a:path>
              </a:pathLst>
            </a:custGeom>
            <a:solidFill>
              <a:srgbClr val="000000"/>
            </a:solidFill>
            <a:ln w="29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22946277-04F6-D57A-3AD1-03B49CADC8C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099238" y="6875779"/>
              <a:ext cx="134363" cy="119464"/>
            </a:xfrm>
            <a:custGeom>
              <a:avLst/>
              <a:gdLst>
                <a:gd name="connsiteX0" fmla="*/ 86910 w 134363"/>
                <a:gd name="connsiteY0" fmla="*/ 96896 h 119464"/>
                <a:gd name="connsiteX1" fmla="*/ 110148 w 134363"/>
                <a:gd name="connsiteY1" fmla="*/ 118238 h 119464"/>
                <a:gd name="connsiteX2" fmla="*/ 134578 w 134363"/>
                <a:gd name="connsiteY2" fmla="*/ 93512 h 119464"/>
                <a:gd name="connsiteX3" fmla="*/ 134578 w 134363"/>
                <a:gd name="connsiteY3" fmla="*/ 78937 h 119464"/>
                <a:gd name="connsiteX4" fmla="*/ 127130 w 134363"/>
                <a:gd name="connsiteY4" fmla="*/ 78937 h 119464"/>
                <a:gd name="connsiteX5" fmla="*/ 127130 w 134363"/>
                <a:gd name="connsiteY5" fmla="*/ 93512 h 119464"/>
                <a:gd name="connsiteX6" fmla="*/ 116404 w 134363"/>
                <a:gd name="connsiteY6" fmla="*/ 110169 h 119464"/>
                <a:gd name="connsiteX7" fmla="*/ 105381 w 134363"/>
                <a:gd name="connsiteY7" fmla="*/ 97156 h 119464"/>
                <a:gd name="connsiteX8" fmla="*/ 105381 w 134363"/>
                <a:gd name="connsiteY8" fmla="*/ 45102 h 119464"/>
                <a:gd name="connsiteX9" fmla="*/ 94656 w 134363"/>
                <a:gd name="connsiteY9" fmla="*/ 14390 h 119464"/>
                <a:gd name="connsiteX10" fmla="*/ 53841 w 134363"/>
                <a:gd name="connsiteY10" fmla="*/ 75 h 119464"/>
                <a:gd name="connsiteX11" fmla="*/ 8854 w 134363"/>
                <a:gd name="connsiteY11" fmla="*/ 29485 h 119464"/>
                <a:gd name="connsiteX12" fmla="*/ 22559 w 134363"/>
                <a:gd name="connsiteY12" fmla="*/ 41718 h 119464"/>
                <a:gd name="connsiteX13" fmla="*/ 36263 w 134363"/>
                <a:gd name="connsiteY13" fmla="*/ 29746 h 119464"/>
                <a:gd name="connsiteX14" fmla="*/ 21069 w 134363"/>
                <a:gd name="connsiteY14" fmla="*/ 17773 h 119464"/>
                <a:gd name="connsiteX15" fmla="*/ 53245 w 134363"/>
                <a:gd name="connsiteY15" fmla="*/ 5801 h 119464"/>
                <a:gd name="connsiteX16" fmla="*/ 84825 w 134363"/>
                <a:gd name="connsiteY16" fmla="*/ 39115 h 119464"/>
                <a:gd name="connsiteX17" fmla="*/ 84825 w 134363"/>
                <a:gd name="connsiteY17" fmla="*/ 48745 h 119464"/>
                <a:gd name="connsiteX18" fmla="*/ 30007 w 134363"/>
                <a:gd name="connsiteY18" fmla="*/ 58115 h 119464"/>
                <a:gd name="connsiteX19" fmla="*/ 215 w 134363"/>
                <a:gd name="connsiteY19" fmla="*/ 91950 h 119464"/>
                <a:gd name="connsiteX20" fmla="*/ 47882 w 134363"/>
                <a:gd name="connsiteY20" fmla="*/ 119539 h 119464"/>
                <a:gd name="connsiteX21" fmla="*/ 86910 w 134363"/>
                <a:gd name="connsiteY21" fmla="*/ 96896 h 119464"/>
                <a:gd name="connsiteX22" fmla="*/ 84825 w 134363"/>
                <a:gd name="connsiteY22" fmla="*/ 54211 h 119464"/>
                <a:gd name="connsiteX23" fmla="*/ 84825 w 134363"/>
                <a:gd name="connsiteY23" fmla="*/ 80238 h 119464"/>
                <a:gd name="connsiteX24" fmla="*/ 49968 w 134363"/>
                <a:gd name="connsiteY24" fmla="*/ 113813 h 119464"/>
                <a:gd name="connsiteX25" fmla="*/ 23155 w 134363"/>
                <a:gd name="connsiteY25" fmla="*/ 91690 h 119464"/>
                <a:gd name="connsiteX26" fmla="*/ 84825 w 134363"/>
                <a:gd name="connsiteY26" fmla="*/ 54211 h 11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4363" h="119464">
                  <a:moveTo>
                    <a:pt x="86910" y="96896"/>
                  </a:moveTo>
                  <a:cubicBezTo>
                    <a:pt x="88102" y="107306"/>
                    <a:pt x="96146" y="118238"/>
                    <a:pt x="110148" y="118238"/>
                  </a:cubicBezTo>
                  <a:cubicBezTo>
                    <a:pt x="116404" y="118238"/>
                    <a:pt x="134578" y="114594"/>
                    <a:pt x="134578" y="93512"/>
                  </a:cubicBezTo>
                  <a:lnTo>
                    <a:pt x="134578" y="78937"/>
                  </a:lnTo>
                  <a:lnTo>
                    <a:pt x="127130" y="78937"/>
                  </a:lnTo>
                  <a:lnTo>
                    <a:pt x="127130" y="93512"/>
                  </a:lnTo>
                  <a:cubicBezTo>
                    <a:pt x="127130" y="108608"/>
                    <a:pt x="119682" y="110169"/>
                    <a:pt x="116404" y="110169"/>
                  </a:cubicBezTo>
                  <a:cubicBezTo>
                    <a:pt x="106573" y="110169"/>
                    <a:pt x="105381" y="98457"/>
                    <a:pt x="105381" y="97156"/>
                  </a:cubicBezTo>
                  <a:lnTo>
                    <a:pt x="105381" y="45102"/>
                  </a:lnTo>
                  <a:cubicBezTo>
                    <a:pt x="105381" y="34170"/>
                    <a:pt x="105381" y="24020"/>
                    <a:pt x="94656" y="14390"/>
                  </a:cubicBezTo>
                  <a:cubicBezTo>
                    <a:pt x="83037" y="4239"/>
                    <a:pt x="68141" y="75"/>
                    <a:pt x="53841" y="75"/>
                  </a:cubicBezTo>
                  <a:cubicBezTo>
                    <a:pt x="29411" y="75"/>
                    <a:pt x="8854" y="12307"/>
                    <a:pt x="8854" y="29485"/>
                  </a:cubicBezTo>
                  <a:cubicBezTo>
                    <a:pt x="8854" y="37294"/>
                    <a:pt x="14813" y="41718"/>
                    <a:pt x="22559" y="41718"/>
                  </a:cubicBezTo>
                  <a:cubicBezTo>
                    <a:pt x="30901" y="41718"/>
                    <a:pt x="36263" y="36513"/>
                    <a:pt x="36263" y="29746"/>
                  </a:cubicBezTo>
                  <a:cubicBezTo>
                    <a:pt x="36263" y="26622"/>
                    <a:pt x="34774" y="18033"/>
                    <a:pt x="21069" y="17773"/>
                  </a:cubicBezTo>
                  <a:cubicBezTo>
                    <a:pt x="29113" y="8664"/>
                    <a:pt x="43711" y="5801"/>
                    <a:pt x="53245" y="5801"/>
                  </a:cubicBezTo>
                  <a:cubicBezTo>
                    <a:pt x="67843" y="5801"/>
                    <a:pt x="84825" y="15951"/>
                    <a:pt x="84825" y="39115"/>
                  </a:cubicBezTo>
                  <a:lnTo>
                    <a:pt x="84825" y="48745"/>
                  </a:lnTo>
                  <a:cubicBezTo>
                    <a:pt x="69631" y="49526"/>
                    <a:pt x="48776" y="50307"/>
                    <a:pt x="30007" y="58115"/>
                  </a:cubicBezTo>
                  <a:cubicBezTo>
                    <a:pt x="7663" y="66964"/>
                    <a:pt x="215" y="80499"/>
                    <a:pt x="215" y="91950"/>
                  </a:cubicBezTo>
                  <a:cubicBezTo>
                    <a:pt x="215" y="113032"/>
                    <a:pt x="29113" y="119539"/>
                    <a:pt x="47882" y="119539"/>
                  </a:cubicBezTo>
                  <a:cubicBezTo>
                    <a:pt x="67545" y="119539"/>
                    <a:pt x="81250" y="109128"/>
                    <a:pt x="86910" y="96896"/>
                  </a:cubicBezTo>
                  <a:close/>
                  <a:moveTo>
                    <a:pt x="84825" y="54211"/>
                  </a:moveTo>
                  <a:lnTo>
                    <a:pt x="84825" y="80238"/>
                  </a:lnTo>
                  <a:cubicBezTo>
                    <a:pt x="84825" y="104964"/>
                    <a:pt x="63374" y="113813"/>
                    <a:pt x="49968" y="113813"/>
                  </a:cubicBezTo>
                  <a:cubicBezTo>
                    <a:pt x="35369" y="113813"/>
                    <a:pt x="23155" y="104704"/>
                    <a:pt x="23155" y="91690"/>
                  </a:cubicBezTo>
                  <a:cubicBezTo>
                    <a:pt x="23155" y="77375"/>
                    <a:pt x="35667" y="55773"/>
                    <a:pt x="84825" y="54211"/>
                  </a:cubicBezTo>
                  <a:close/>
                </a:path>
              </a:pathLst>
            </a:custGeom>
            <a:solidFill>
              <a:srgbClr val="000000"/>
            </a:solidFill>
            <a:ln w="29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F5DB2B3-9AA4-6E5B-F615-447943DD181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4335125" y="6896861"/>
              <a:ext cx="198118" cy="60903"/>
            </a:xfrm>
            <a:custGeom>
              <a:avLst/>
              <a:gdLst>
                <a:gd name="connsiteX0" fmla="*/ 188212 w 198118"/>
                <a:gd name="connsiteY0" fmla="*/ 10486 h 60903"/>
                <a:gd name="connsiteX1" fmla="*/ 198341 w 198118"/>
                <a:gd name="connsiteY1" fmla="*/ 5280 h 60903"/>
                <a:gd name="connsiteX2" fmla="*/ 188509 w 198118"/>
                <a:gd name="connsiteY2" fmla="*/ 75 h 60903"/>
                <a:gd name="connsiteX3" fmla="*/ 10054 w 198118"/>
                <a:gd name="connsiteY3" fmla="*/ 75 h 60903"/>
                <a:gd name="connsiteX4" fmla="*/ 222 w 198118"/>
                <a:gd name="connsiteY4" fmla="*/ 5280 h 60903"/>
                <a:gd name="connsiteX5" fmla="*/ 10352 w 198118"/>
                <a:gd name="connsiteY5" fmla="*/ 10486 h 60903"/>
                <a:gd name="connsiteX6" fmla="*/ 188212 w 198118"/>
                <a:gd name="connsiteY6" fmla="*/ 10486 h 60903"/>
                <a:gd name="connsiteX7" fmla="*/ 188509 w 198118"/>
                <a:gd name="connsiteY7" fmla="*/ 60978 h 60903"/>
                <a:gd name="connsiteX8" fmla="*/ 198341 w 198118"/>
                <a:gd name="connsiteY8" fmla="*/ 55773 h 60903"/>
                <a:gd name="connsiteX9" fmla="*/ 188212 w 198118"/>
                <a:gd name="connsiteY9" fmla="*/ 50567 h 60903"/>
                <a:gd name="connsiteX10" fmla="*/ 10352 w 198118"/>
                <a:gd name="connsiteY10" fmla="*/ 50567 h 60903"/>
                <a:gd name="connsiteX11" fmla="*/ 222 w 198118"/>
                <a:gd name="connsiteY11" fmla="*/ 55773 h 60903"/>
                <a:gd name="connsiteX12" fmla="*/ 10054 w 198118"/>
                <a:gd name="connsiteY12" fmla="*/ 60978 h 60903"/>
                <a:gd name="connsiteX13" fmla="*/ 188509 w 198118"/>
                <a:gd name="connsiteY13" fmla="*/ 60978 h 6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8118" h="60903">
                  <a:moveTo>
                    <a:pt x="188212" y="10486"/>
                  </a:moveTo>
                  <a:cubicBezTo>
                    <a:pt x="192680" y="10486"/>
                    <a:pt x="198341" y="10486"/>
                    <a:pt x="198341" y="5280"/>
                  </a:cubicBezTo>
                  <a:cubicBezTo>
                    <a:pt x="198341" y="75"/>
                    <a:pt x="192680" y="75"/>
                    <a:pt x="188509" y="75"/>
                  </a:cubicBezTo>
                  <a:lnTo>
                    <a:pt x="10054" y="75"/>
                  </a:lnTo>
                  <a:cubicBezTo>
                    <a:pt x="5883" y="75"/>
                    <a:pt x="222" y="75"/>
                    <a:pt x="222" y="5280"/>
                  </a:cubicBezTo>
                  <a:cubicBezTo>
                    <a:pt x="222" y="10486"/>
                    <a:pt x="5883" y="10486"/>
                    <a:pt x="10352" y="10486"/>
                  </a:cubicBezTo>
                  <a:lnTo>
                    <a:pt x="188212" y="10486"/>
                  </a:lnTo>
                  <a:close/>
                  <a:moveTo>
                    <a:pt x="188509" y="60978"/>
                  </a:moveTo>
                  <a:cubicBezTo>
                    <a:pt x="192680" y="60978"/>
                    <a:pt x="198341" y="60978"/>
                    <a:pt x="198341" y="55773"/>
                  </a:cubicBezTo>
                  <a:cubicBezTo>
                    <a:pt x="198341" y="50567"/>
                    <a:pt x="192680" y="50567"/>
                    <a:pt x="188212" y="50567"/>
                  </a:cubicBezTo>
                  <a:lnTo>
                    <a:pt x="10352" y="50567"/>
                  </a:lnTo>
                  <a:cubicBezTo>
                    <a:pt x="5883" y="50567"/>
                    <a:pt x="222" y="50567"/>
                    <a:pt x="222" y="55773"/>
                  </a:cubicBezTo>
                  <a:cubicBezTo>
                    <a:pt x="222" y="60978"/>
                    <a:pt x="5883" y="60978"/>
                    <a:pt x="10054" y="60978"/>
                  </a:cubicBezTo>
                  <a:lnTo>
                    <a:pt x="188509" y="60978"/>
                  </a:lnTo>
                  <a:close/>
                </a:path>
              </a:pathLst>
            </a:custGeom>
            <a:solidFill>
              <a:srgbClr val="000000"/>
            </a:solidFill>
            <a:ln w="29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2EF6BD19-EE35-2558-7AAC-8CE1A40B536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4649598" y="6808890"/>
              <a:ext cx="202289" cy="189217"/>
            </a:xfrm>
            <a:custGeom>
              <a:avLst/>
              <a:gdLst>
                <a:gd name="connsiteX0" fmla="*/ 160217 w 202289"/>
                <a:gd name="connsiteY0" fmla="*/ 167169 h 189217"/>
                <a:gd name="connsiteX1" fmla="*/ 179284 w 202289"/>
                <a:gd name="connsiteY1" fmla="*/ 183306 h 189217"/>
                <a:gd name="connsiteX2" fmla="*/ 181966 w 202289"/>
                <a:gd name="connsiteY2" fmla="*/ 177319 h 189217"/>
                <a:gd name="connsiteX3" fmla="*/ 181966 w 202289"/>
                <a:gd name="connsiteY3" fmla="*/ 132032 h 189217"/>
                <a:gd name="connsiteX4" fmla="*/ 202522 w 202289"/>
                <a:gd name="connsiteY4" fmla="*/ 120580 h 189217"/>
                <a:gd name="connsiteX5" fmla="*/ 202522 w 202289"/>
                <a:gd name="connsiteY5" fmla="*/ 112512 h 189217"/>
                <a:gd name="connsiteX6" fmla="*/ 166176 w 202289"/>
                <a:gd name="connsiteY6" fmla="*/ 113293 h 189217"/>
                <a:gd name="connsiteX7" fmla="*/ 118210 w 202289"/>
                <a:gd name="connsiteY7" fmla="*/ 112512 h 189217"/>
                <a:gd name="connsiteX8" fmla="*/ 118210 w 202289"/>
                <a:gd name="connsiteY8" fmla="*/ 120580 h 189217"/>
                <a:gd name="connsiteX9" fmla="*/ 127744 w 202289"/>
                <a:gd name="connsiteY9" fmla="*/ 120580 h 189217"/>
                <a:gd name="connsiteX10" fmla="*/ 155451 w 202289"/>
                <a:gd name="connsiteY10" fmla="*/ 133073 h 189217"/>
                <a:gd name="connsiteX11" fmla="*/ 155451 w 202289"/>
                <a:gd name="connsiteY11" fmla="*/ 149731 h 189217"/>
                <a:gd name="connsiteX12" fmla="*/ 109273 w 202289"/>
                <a:gd name="connsiteY12" fmla="*/ 181223 h 189217"/>
                <a:gd name="connsiteX13" fmla="*/ 30919 w 202289"/>
                <a:gd name="connsiteY13" fmla="*/ 94553 h 189217"/>
                <a:gd name="connsiteX14" fmla="*/ 107485 w 202289"/>
                <a:gd name="connsiteY14" fmla="*/ 8143 h 189217"/>
                <a:gd name="connsiteX15" fmla="*/ 172432 w 202289"/>
                <a:gd name="connsiteY15" fmla="*/ 69827 h 189217"/>
                <a:gd name="connsiteX16" fmla="*/ 177199 w 202289"/>
                <a:gd name="connsiteY16" fmla="*/ 74252 h 189217"/>
                <a:gd name="connsiteX17" fmla="*/ 181966 w 202289"/>
                <a:gd name="connsiteY17" fmla="*/ 68005 h 189217"/>
                <a:gd name="connsiteX18" fmla="*/ 181966 w 202289"/>
                <a:gd name="connsiteY18" fmla="*/ 6321 h 189217"/>
                <a:gd name="connsiteX19" fmla="*/ 178689 w 202289"/>
                <a:gd name="connsiteY19" fmla="*/ 75 h 189217"/>
                <a:gd name="connsiteX20" fmla="*/ 173922 w 202289"/>
                <a:gd name="connsiteY20" fmla="*/ 3198 h 189217"/>
                <a:gd name="connsiteX21" fmla="*/ 159026 w 202289"/>
                <a:gd name="connsiteY21" fmla="*/ 22458 h 189217"/>
                <a:gd name="connsiteX22" fmla="*/ 103910 w 202289"/>
                <a:gd name="connsiteY22" fmla="*/ 75 h 189217"/>
                <a:gd name="connsiteX23" fmla="*/ 233 w 202289"/>
                <a:gd name="connsiteY23" fmla="*/ 94553 h 189217"/>
                <a:gd name="connsiteX24" fmla="*/ 104506 w 202289"/>
                <a:gd name="connsiteY24" fmla="*/ 189292 h 189217"/>
                <a:gd name="connsiteX25" fmla="*/ 160217 w 202289"/>
                <a:gd name="connsiteY25" fmla="*/ 167169 h 18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289" h="189217">
                  <a:moveTo>
                    <a:pt x="160217" y="167169"/>
                  </a:moveTo>
                  <a:cubicBezTo>
                    <a:pt x="164090" y="172895"/>
                    <a:pt x="176007" y="183306"/>
                    <a:pt x="179284" y="183306"/>
                  </a:cubicBezTo>
                  <a:cubicBezTo>
                    <a:pt x="181966" y="183306"/>
                    <a:pt x="181966" y="181223"/>
                    <a:pt x="181966" y="177319"/>
                  </a:cubicBezTo>
                  <a:lnTo>
                    <a:pt x="181966" y="132032"/>
                  </a:lnTo>
                  <a:cubicBezTo>
                    <a:pt x="181966" y="121882"/>
                    <a:pt x="183157" y="120580"/>
                    <a:pt x="202522" y="120580"/>
                  </a:cubicBezTo>
                  <a:lnTo>
                    <a:pt x="202522" y="112512"/>
                  </a:lnTo>
                  <a:cubicBezTo>
                    <a:pt x="191499" y="112772"/>
                    <a:pt x="175113" y="113293"/>
                    <a:pt x="166176" y="113293"/>
                  </a:cubicBezTo>
                  <a:cubicBezTo>
                    <a:pt x="154259" y="113293"/>
                    <a:pt x="128935" y="113293"/>
                    <a:pt x="118210" y="112512"/>
                  </a:cubicBezTo>
                  <a:lnTo>
                    <a:pt x="118210" y="120580"/>
                  </a:lnTo>
                  <a:lnTo>
                    <a:pt x="127744" y="120580"/>
                  </a:lnTo>
                  <a:cubicBezTo>
                    <a:pt x="154557" y="120580"/>
                    <a:pt x="155451" y="123443"/>
                    <a:pt x="155451" y="133073"/>
                  </a:cubicBezTo>
                  <a:lnTo>
                    <a:pt x="155451" y="149731"/>
                  </a:lnTo>
                  <a:cubicBezTo>
                    <a:pt x="155451" y="178881"/>
                    <a:pt x="117614" y="181223"/>
                    <a:pt x="109273" y="181223"/>
                  </a:cubicBezTo>
                  <a:cubicBezTo>
                    <a:pt x="89908" y="181223"/>
                    <a:pt x="30919" y="172114"/>
                    <a:pt x="30919" y="94553"/>
                  </a:cubicBezTo>
                  <a:cubicBezTo>
                    <a:pt x="30919" y="16732"/>
                    <a:pt x="89610" y="8143"/>
                    <a:pt x="107485" y="8143"/>
                  </a:cubicBezTo>
                  <a:cubicBezTo>
                    <a:pt x="139363" y="8143"/>
                    <a:pt x="166474" y="31568"/>
                    <a:pt x="172432" y="69827"/>
                  </a:cubicBezTo>
                  <a:cubicBezTo>
                    <a:pt x="173028" y="73471"/>
                    <a:pt x="173028" y="74252"/>
                    <a:pt x="177199" y="74252"/>
                  </a:cubicBezTo>
                  <a:cubicBezTo>
                    <a:pt x="181966" y="74252"/>
                    <a:pt x="181966" y="73471"/>
                    <a:pt x="181966" y="68005"/>
                  </a:cubicBezTo>
                  <a:lnTo>
                    <a:pt x="181966" y="6321"/>
                  </a:lnTo>
                  <a:cubicBezTo>
                    <a:pt x="181966" y="1897"/>
                    <a:pt x="181966" y="75"/>
                    <a:pt x="178689" y="75"/>
                  </a:cubicBezTo>
                  <a:cubicBezTo>
                    <a:pt x="177497" y="75"/>
                    <a:pt x="176305" y="75"/>
                    <a:pt x="173922" y="3198"/>
                  </a:cubicBezTo>
                  <a:lnTo>
                    <a:pt x="159026" y="22458"/>
                  </a:lnTo>
                  <a:cubicBezTo>
                    <a:pt x="149492" y="14129"/>
                    <a:pt x="133404" y="75"/>
                    <a:pt x="103910" y="75"/>
                  </a:cubicBezTo>
                  <a:cubicBezTo>
                    <a:pt x="48496" y="75"/>
                    <a:pt x="233" y="41198"/>
                    <a:pt x="233" y="94553"/>
                  </a:cubicBezTo>
                  <a:cubicBezTo>
                    <a:pt x="233" y="147909"/>
                    <a:pt x="47901" y="189292"/>
                    <a:pt x="104506" y="189292"/>
                  </a:cubicBezTo>
                  <a:cubicBezTo>
                    <a:pt x="126254" y="189292"/>
                    <a:pt x="150088" y="182525"/>
                    <a:pt x="160217" y="167169"/>
                  </a:cubicBezTo>
                  <a:close/>
                </a:path>
              </a:pathLst>
            </a:custGeom>
            <a:solidFill>
              <a:srgbClr val="000000"/>
            </a:solidFill>
            <a:ln w="29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1D773A0F-2D9D-604D-76AB-3DE1F093383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4875043" y="6877341"/>
              <a:ext cx="100101" cy="115039"/>
            </a:xfrm>
            <a:custGeom>
              <a:avLst/>
              <a:gdLst>
                <a:gd name="connsiteX0" fmla="*/ 41652 w 100101"/>
                <a:gd name="connsiteY0" fmla="*/ 28705 h 115039"/>
                <a:gd name="connsiteX1" fmla="*/ 41652 w 100101"/>
                <a:gd name="connsiteY1" fmla="*/ 75 h 115039"/>
                <a:gd name="connsiteX2" fmla="*/ 241 w 100101"/>
                <a:gd name="connsiteY2" fmla="*/ 2938 h 115039"/>
                <a:gd name="connsiteX3" fmla="*/ 241 w 100101"/>
                <a:gd name="connsiteY3" fmla="*/ 11006 h 115039"/>
                <a:gd name="connsiteX4" fmla="*/ 23479 w 100101"/>
                <a:gd name="connsiteY4" fmla="*/ 25581 h 115039"/>
                <a:gd name="connsiteX5" fmla="*/ 23479 w 100101"/>
                <a:gd name="connsiteY5" fmla="*/ 95334 h 115039"/>
                <a:gd name="connsiteX6" fmla="*/ 241 w 100101"/>
                <a:gd name="connsiteY6" fmla="*/ 107046 h 115039"/>
                <a:gd name="connsiteX7" fmla="*/ 241 w 100101"/>
                <a:gd name="connsiteY7" fmla="*/ 115115 h 115039"/>
                <a:gd name="connsiteX8" fmla="*/ 34204 w 100101"/>
                <a:gd name="connsiteY8" fmla="*/ 114334 h 115039"/>
                <a:gd name="connsiteX9" fmla="*/ 72040 w 100101"/>
                <a:gd name="connsiteY9" fmla="*/ 115115 h 115039"/>
                <a:gd name="connsiteX10" fmla="*/ 72040 w 100101"/>
                <a:gd name="connsiteY10" fmla="*/ 107046 h 115039"/>
                <a:gd name="connsiteX11" fmla="*/ 65784 w 100101"/>
                <a:gd name="connsiteY11" fmla="*/ 107046 h 115039"/>
                <a:gd name="connsiteX12" fmla="*/ 43142 w 100101"/>
                <a:gd name="connsiteY12" fmla="*/ 94813 h 115039"/>
                <a:gd name="connsiteX13" fmla="*/ 43142 w 100101"/>
                <a:gd name="connsiteY13" fmla="*/ 54732 h 115039"/>
                <a:gd name="connsiteX14" fmla="*/ 78296 w 100101"/>
                <a:gd name="connsiteY14" fmla="*/ 5801 h 115039"/>
                <a:gd name="connsiteX15" fmla="*/ 81574 w 100101"/>
                <a:gd name="connsiteY15" fmla="*/ 6061 h 115039"/>
                <a:gd name="connsiteX16" fmla="*/ 74721 w 100101"/>
                <a:gd name="connsiteY16" fmla="*/ 16212 h 115039"/>
                <a:gd name="connsiteX17" fmla="*/ 87532 w 100101"/>
                <a:gd name="connsiteY17" fmla="*/ 27403 h 115039"/>
                <a:gd name="connsiteX18" fmla="*/ 100343 w 100101"/>
                <a:gd name="connsiteY18" fmla="*/ 15951 h 115039"/>
                <a:gd name="connsiteX19" fmla="*/ 78296 w 100101"/>
                <a:gd name="connsiteY19" fmla="*/ 75 h 115039"/>
                <a:gd name="connsiteX20" fmla="*/ 41652 w 100101"/>
                <a:gd name="connsiteY20" fmla="*/ 28705 h 11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101" h="115039">
                  <a:moveTo>
                    <a:pt x="41652" y="28705"/>
                  </a:moveTo>
                  <a:lnTo>
                    <a:pt x="41652" y="75"/>
                  </a:lnTo>
                  <a:lnTo>
                    <a:pt x="241" y="2938"/>
                  </a:lnTo>
                  <a:lnTo>
                    <a:pt x="241" y="11006"/>
                  </a:lnTo>
                  <a:cubicBezTo>
                    <a:pt x="21095" y="11006"/>
                    <a:pt x="23479" y="12828"/>
                    <a:pt x="23479" y="25581"/>
                  </a:cubicBezTo>
                  <a:lnTo>
                    <a:pt x="23479" y="95334"/>
                  </a:lnTo>
                  <a:cubicBezTo>
                    <a:pt x="23479" y="107046"/>
                    <a:pt x="20202" y="107046"/>
                    <a:pt x="241" y="107046"/>
                  </a:cubicBezTo>
                  <a:lnTo>
                    <a:pt x="241" y="115115"/>
                  </a:lnTo>
                  <a:cubicBezTo>
                    <a:pt x="11860" y="114854"/>
                    <a:pt x="25862" y="114334"/>
                    <a:pt x="34204" y="114334"/>
                  </a:cubicBezTo>
                  <a:cubicBezTo>
                    <a:pt x="46121" y="114334"/>
                    <a:pt x="60123" y="114334"/>
                    <a:pt x="72040" y="115115"/>
                  </a:cubicBezTo>
                  <a:lnTo>
                    <a:pt x="72040" y="107046"/>
                  </a:lnTo>
                  <a:lnTo>
                    <a:pt x="65784" y="107046"/>
                  </a:lnTo>
                  <a:cubicBezTo>
                    <a:pt x="43737" y="107046"/>
                    <a:pt x="43142" y="104183"/>
                    <a:pt x="43142" y="94813"/>
                  </a:cubicBezTo>
                  <a:lnTo>
                    <a:pt x="43142" y="54732"/>
                  </a:lnTo>
                  <a:cubicBezTo>
                    <a:pt x="43142" y="28965"/>
                    <a:pt x="55654" y="5801"/>
                    <a:pt x="78296" y="5801"/>
                  </a:cubicBezTo>
                  <a:cubicBezTo>
                    <a:pt x="80382" y="5801"/>
                    <a:pt x="80978" y="5801"/>
                    <a:pt x="81574" y="6061"/>
                  </a:cubicBezTo>
                  <a:cubicBezTo>
                    <a:pt x="80680" y="6321"/>
                    <a:pt x="74721" y="9444"/>
                    <a:pt x="74721" y="16212"/>
                  </a:cubicBezTo>
                  <a:cubicBezTo>
                    <a:pt x="74721" y="23499"/>
                    <a:pt x="80978" y="27403"/>
                    <a:pt x="87532" y="27403"/>
                  </a:cubicBezTo>
                  <a:cubicBezTo>
                    <a:pt x="92895" y="27403"/>
                    <a:pt x="100343" y="24280"/>
                    <a:pt x="100343" y="15951"/>
                  </a:cubicBezTo>
                  <a:cubicBezTo>
                    <a:pt x="100343" y="7623"/>
                    <a:pt x="91107" y="75"/>
                    <a:pt x="78296" y="75"/>
                  </a:cubicBezTo>
                  <a:cubicBezTo>
                    <a:pt x="56548" y="75"/>
                    <a:pt x="45823" y="17513"/>
                    <a:pt x="41652" y="28705"/>
                  </a:cubicBezTo>
                  <a:close/>
                </a:path>
              </a:pathLst>
            </a:custGeom>
            <a:solidFill>
              <a:srgbClr val="000000"/>
            </a:solidFill>
            <a:ln w="29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2FFA6F60-D906-71FD-894B-5EC3946CF8F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5078058" y="6814616"/>
              <a:ext cx="212716" cy="177765"/>
            </a:xfrm>
            <a:custGeom>
              <a:avLst/>
              <a:gdLst>
                <a:gd name="connsiteX0" fmla="*/ 78601 w 212716"/>
                <a:gd name="connsiteY0" fmla="*/ 95594 h 177765"/>
                <a:gd name="connsiteX1" fmla="*/ 129248 w 212716"/>
                <a:gd name="connsiteY1" fmla="*/ 95594 h 177765"/>
                <a:gd name="connsiteX2" fmla="*/ 212964 w 212716"/>
                <a:gd name="connsiteY2" fmla="*/ 39376 h 177765"/>
                <a:gd name="connsiteX3" fmla="*/ 154273 w 212716"/>
                <a:gd name="connsiteY3" fmla="*/ 75 h 177765"/>
                <a:gd name="connsiteX4" fmla="*/ 57746 w 212716"/>
                <a:gd name="connsiteY4" fmla="*/ 75 h 177765"/>
                <a:gd name="connsiteX5" fmla="*/ 48809 w 212716"/>
                <a:gd name="connsiteY5" fmla="*/ 5020 h 177765"/>
                <a:gd name="connsiteX6" fmla="*/ 57449 w 212716"/>
                <a:gd name="connsiteY6" fmla="*/ 8143 h 177765"/>
                <a:gd name="connsiteX7" fmla="*/ 70259 w 212716"/>
                <a:gd name="connsiteY7" fmla="*/ 8664 h 177765"/>
                <a:gd name="connsiteX8" fmla="*/ 76813 w 212716"/>
                <a:gd name="connsiteY8" fmla="*/ 12828 h 177765"/>
                <a:gd name="connsiteX9" fmla="*/ 75622 w 212716"/>
                <a:gd name="connsiteY9" fmla="*/ 17773 h 177765"/>
                <a:gd name="connsiteX10" fmla="*/ 35700 w 212716"/>
                <a:gd name="connsiteY10" fmla="*/ 157539 h 177765"/>
                <a:gd name="connsiteX11" fmla="*/ 8589 w 212716"/>
                <a:gd name="connsiteY11" fmla="*/ 169771 h 177765"/>
                <a:gd name="connsiteX12" fmla="*/ 247 w 212716"/>
                <a:gd name="connsiteY12" fmla="*/ 174717 h 177765"/>
                <a:gd name="connsiteX13" fmla="*/ 4716 w 212716"/>
                <a:gd name="connsiteY13" fmla="*/ 177840 h 177765"/>
                <a:gd name="connsiteX14" fmla="*/ 42552 w 212716"/>
                <a:gd name="connsiteY14" fmla="*/ 177059 h 177765"/>
                <a:gd name="connsiteX15" fmla="*/ 61619 w 212716"/>
                <a:gd name="connsiteY15" fmla="*/ 177319 h 177765"/>
                <a:gd name="connsiteX16" fmla="*/ 80984 w 212716"/>
                <a:gd name="connsiteY16" fmla="*/ 177840 h 177765"/>
                <a:gd name="connsiteX17" fmla="*/ 86943 w 212716"/>
                <a:gd name="connsiteY17" fmla="*/ 172634 h 177765"/>
                <a:gd name="connsiteX18" fmla="*/ 78601 w 212716"/>
                <a:gd name="connsiteY18" fmla="*/ 169771 h 177765"/>
                <a:gd name="connsiteX19" fmla="*/ 59236 w 212716"/>
                <a:gd name="connsiteY19" fmla="*/ 165087 h 177765"/>
                <a:gd name="connsiteX20" fmla="*/ 60130 w 212716"/>
                <a:gd name="connsiteY20" fmla="*/ 160662 h 177765"/>
                <a:gd name="connsiteX21" fmla="*/ 78601 w 212716"/>
                <a:gd name="connsiteY21" fmla="*/ 95594 h 177765"/>
                <a:gd name="connsiteX22" fmla="*/ 100051 w 212716"/>
                <a:gd name="connsiteY22" fmla="*/ 18033 h 177765"/>
                <a:gd name="connsiteX23" fmla="*/ 116139 w 212716"/>
                <a:gd name="connsiteY23" fmla="*/ 8143 h 177765"/>
                <a:gd name="connsiteX24" fmla="*/ 144740 w 212716"/>
                <a:gd name="connsiteY24" fmla="*/ 8143 h 177765"/>
                <a:gd name="connsiteX25" fmla="*/ 185257 w 212716"/>
                <a:gd name="connsiteY25" fmla="*/ 33129 h 177765"/>
                <a:gd name="connsiteX26" fmla="*/ 167680 w 212716"/>
                <a:gd name="connsiteY26" fmla="*/ 75033 h 177765"/>
                <a:gd name="connsiteX27" fmla="*/ 121800 w 212716"/>
                <a:gd name="connsiteY27" fmla="*/ 88827 h 177765"/>
                <a:gd name="connsiteX28" fmla="*/ 79793 w 212716"/>
                <a:gd name="connsiteY28" fmla="*/ 88827 h 177765"/>
                <a:gd name="connsiteX29" fmla="*/ 100051 w 212716"/>
                <a:gd name="connsiteY29" fmla="*/ 18033 h 1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2716" h="177765">
                  <a:moveTo>
                    <a:pt x="78601" y="95594"/>
                  </a:moveTo>
                  <a:lnTo>
                    <a:pt x="129248" y="95594"/>
                  </a:lnTo>
                  <a:cubicBezTo>
                    <a:pt x="171553" y="95594"/>
                    <a:pt x="212964" y="68526"/>
                    <a:pt x="212964" y="39376"/>
                  </a:cubicBezTo>
                  <a:cubicBezTo>
                    <a:pt x="212964" y="19335"/>
                    <a:pt x="193301" y="75"/>
                    <a:pt x="154273" y="75"/>
                  </a:cubicBezTo>
                  <a:lnTo>
                    <a:pt x="57746" y="75"/>
                  </a:lnTo>
                  <a:cubicBezTo>
                    <a:pt x="52086" y="75"/>
                    <a:pt x="48809" y="75"/>
                    <a:pt x="48809" y="5020"/>
                  </a:cubicBezTo>
                  <a:cubicBezTo>
                    <a:pt x="48809" y="8143"/>
                    <a:pt x="51490" y="8143"/>
                    <a:pt x="57449" y="8143"/>
                  </a:cubicBezTo>
                  <a:cubicBezTo>
                    <a:pt x="61322" y="8143"/>
                    <a:pt x="66684" y="8403"/>
                    <a:pt x="70259" y="8664"/>
                  </a:cubicBezTo>
                  <a:cubicBezTo>
                    <a:pt x="75026" y="9184"/>
                    <a:pt x="76813" y="9965"/>
                    <a:pt x="76813" y="12828"/>
                  </a:cubicBezTo>
                  <a:cubicBezTo>
                    <a:pt x="76813" y="13869"/>
                    <a:pt x="76516" y="14650"/>
                    <a:pt x="75622" y="17773"/>
                  </a:cubicBezTo>
                  <a:lnTo>
                    <a:pt x="35700" y="157539"/>
                  </a:lnTo>
                  <a:cubicBezTo>
                    <a:pt x="32721" y="167689"/>
                    <a:pt x="32125" y="169771"/>
                    <a:pt x="8589" y="169771"/>
                  </a:cubicBezTo>
                  <a:cubicBezTo>
                    <a:pt x="3525" y="169771"/>
                    <a:pt x="247" y="169771"/>
                    <a:pt x="247" y="174717"/>
                  </a:cubicBezTo>
                  <a:cubicBezTo>
                    <a:pt x="247" y="177840"/>
                    <a:pt x="3822" y="177840"/>
                    <a:pt x="4716" y="177840"/>
                  </a:cubicBezTo>
                  <a:cubicBezTo>
                    <a:pt x="13058" y="177840"/>
                    <a:pt x="34211" y="177059"/>
                    <a:pt x="42552" y="177059"/>
                  </a:cubicBezTo>
                  <a:cubicBezTo>
                    <a:pt x="48809" y="177059"/>
                    <a:pt x="55363" y="177319"/>
                    <a:pt x="61619" y="177319"/>
                  </a:cubicBezTo>
                  <a:cubicBezTo>
                    <a:pt x="68174" y="177319"/>
                    <a:pt x="74728" y="177840"/>
                    <a:pt x="80984" y="177840"/>
                  </a:cubicBezTo>
                  <a:cubicBezTo>
                    <a:pt x="83070" y="177840"/>
                    <a:pt x="86943" y="177840"/>
                    <a:pt x="86943" y="172634"/>
                  </a:cubicBezTo>
                  <a:cubicBezTo>
                    <a:pt x="86943" y="169771"/>
                    <a:pt x="84262" y="169771"/>
                    <a:pt x="78601" y="169771"/>
                  </a:cubicBezTo>
                  <a:cubicBezTo>
                    <a:pt x="67578" y="169771"/>
                    <a:pt x="59236" y="169771"/>
                    <a:pt x="59236" y="165087"/>
                  </a:cubicBezTo>
                  <a:cubicBezTo>
                    <a:pt x="59236" y="163525"/>
                    <a:pt x="59832" y="162224"/>
                    <a:pt x="60130" y="160662"/>
                  </a:cubicBezTo>
                  <a:lnTo>
                    <a:pt x="78601" y="95594"/>
                  </a:lnTo>
                  <a:close/>
                  <a:moveTo>
                    <a:pt x="100051" y="18033"/>
                  </a:moveTo>
                  <a:cubicBezTo>
                    <a:pt x="102733" y="8924"/>
                    <a:pt x="103329" y="8143"/>
                    <a:pt x="116139" y="8143"/>
                  </a:cubicBezTo>
                  <a:lnTo>
                    <a:pt x="144740" y="8143"/>
                  </a:lnTo>
                  <a:cubicBezTo>
                    <a:pt x="169467" y="8143"/>
                    <a:pt x="185257" y="15170"/>
                    <a:pt x="185257" y="33129"/>
                  </a:cubicBezTo>
                  <a:cubicBezTo>
                    <a:pt x="185257" y="43280"/>
                    <a:pt x="179299" y="65663"/>
                    <a:pt x="167680" y="75033"/>
                  </a:cubicBezTo>
                  <a:cubicBezTo>
                    <a:pt x="152784" y="86745"/>
                    <a:pt x="134908" y="88827"/>
                    <a:pt x="121800" y="88827"/>
                  </a:cubicBezTo>
                  <a:lnTo>
                    <a:pt x="79793" y="88827"/>
                  </a:lnTo>
                  <a:lnTo>
                    <a:pt x="100051" y="18033"/>
                  </a:lnTo>
                  <a:close/>
                </a:path>
              </a:pathLst>
            </a:custGeom>
            <a:solidFill>
              <a:srgbClr val="000000"/>
            </a:solidFill>
            <a:ln w="29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1FADD637-7E06-4728-ECDE-F09928DC29B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5307430" y="6877341"/>
              <a:ext cx="121254" cy="117902"/>
            </a:xfrm>
            <a:custGeom>
              <a:avLst/>
              <a:gdLst>
                <a:gd name="connsiteX0" fmla="*/ 17833 w 121254"/>
                <a:gd name="connsiteY0" fmla="*/ 99759 h 117902"/>
                <a:gd name="connsiteX1" fmla="*/ 15151 w 121254"/>
                <a:gd name="connsiteY1" fmla="*/ 110950 h 117902"/>
                <a:gd name="connsiteX2" fmla="*/ 23791 w 121254"/>
                <a:gd name="connsiteY2" fmla="*/ 117978 h 117902"/>
                <a:gd name="connsiteX3" fmla="*/ 34814 w 121254"/>
                <a:gd name="connsiteY3" fmla="*/ 110690 h 117902"/>
                <a:gd name="connsiteX4" fmla="*/ 46731 w 121254"/>
                <a:gd name="connsiteY4" fmla="*/ 69567 h 117902"/>
                <a:gd name="connsiteX5" fmla="*/ 56265 w 121254"/>
                <a:gd name="connsiteY5" fmla="*/ 35732 h 117902"/>
                <a:gd name="connsiteX6" fmla="*/ 72948 w 121254"/>
                <a:gd name="connsiteY6" fmla="*/ 14390 h 117902"/>
                <a:gd name="connsiteX7" fmla="*/ 96782 w 121254"/>
                <a:gd name="connsiteY7" fmla="*/ 5801 h 117902"/>
                <a:gd name="connsiteX8" fmla="*/ 109295 w 121254"/>
                <a:gd name="connsiteY8" fmla="*/ 8924 h 117902"/>
                <a:gd name="connsiteX9" fmla="*/ 93803 w 121254"/>
                <a:gd name="connsiteY9" fmla="*/ 23239 h 117902"/>
                <a:gd name="connsiteX10" fmla="*/ 105124 w 121254"/>
                <a:gd name="connsiteY10" fmla="*/ 32348 h 117902"/>
                <a:gd name="connsiteX11" fmla="*/ 121510 w 121254"/>
                <a:gd name="connsiteY11" fmla="*/ 16992 h 117902"/>
                <a:gd name="connsiteX12" fmla="*/ 96782 w 121254"/>
                <a:gd name="connsiteY12" fmla="*/ 75 h 117902"/>
                <a:gd name="connsiteX13" fmla="*/ 58648 w 121254"/>
                <a:gd name="connsiteY13" fmla="*/ 20116 h 117902"/>
                <a:gd name="connsiteX14" fmla="*/ 31537 w 121254"/>
                <a:gd name="connsiteY14" fmla="*/ 75 h 117902"/>
                <a:gd name="connsiteX15" fmla="*/ 9491 w 121254"/>
                <a:gd name="connsiteY15" fmla="*/ 14910 h 117902"/>
                <a:gd name="connsiteX16" fmla="*/ 255 w 121254"/>
                <a:gd name="connsiteY16" fmla="*/ 40156 h 117902"/>
                <a:gd name="connsiteX17" fmla="*/ 3830 w 121254"/>
                <a:gd name="connsiteY17" fmla="*/ 42759 h 117902"/>
                <a:gd name="connsiteX18" fmla="*/ 8895 w 121254"/>
                <a:gd name="connsiteY18" fmla="*/ 36773 h 117902"/>
                <a:gd name="connsiteX19" fmla="*/ 30643 w 121254"/>
                <a:gd name="connsiteY19" fmla="*/ 5801 h 117902"/>
                <a:gd name="connsiteX20" fmla="*/ 39879 w 121254"/>
                <a:gd name="connsiteY20" fmla="*/ 17773 h 117902"/>
                <a:gd name="connsiteX21" fmla="*/ 35112 w 121254"/>
                <a:gd name="connsiteY21" fmla="*/ 39636 h 117902"/>
                <a:gd name="connsiteX22" fmla="*/ 17833 w 121254"/>
                <a:gd name="connsiteY22" fmla="*/ 99759 h 11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1254" h="117902">
                  <a:moveTo>
                    <a:pt x="17833" y="99759"/>
                  </a:moveTo>
                  <a:cubicBezTo>
                    <a:pt x="16939" y="103663"/>
                    <a:pt x="15151" y="109649"/>
                    <a:pt x="15151" y="110950"/>
                  </a:cubicBezTo>
                  <a:cubicBezTo>
                    <a:pt x="15151" y="115635"/>
                    <a:pt x="19322" y="117978"/>
                    <a:pt x="23791" y="117978"/>
                  </a:cubicBezTo>
                  <a:cubicBezTo>
                    <a:pt x="27366" y="117978"/>
                    <a:pt x="32729" y="115895"/>
                    <a:pt x="34814" y="110690"/>
                  </a:cubicBezTo>
                  <a:cubicBezTo>
                    <a:pt x="35410" y="109649"/>
                    <a:pt x="45539" y="74252"/>
                    <a:pt x="46731" y="69567"/>
                  </a:cubicBezTo>
                  <a:cubicBezTo>
                    <a:pt x="49114" y="60978"/>
                    <a:pt x="54477" y="42759"/>
                    <a:pt x="56265" y="35732"/>
                  </a:cubicBezTo>
                  <a:cubicBezTo>
                    <a:pt x="57456" y="32348"/>
                    <a:pt x="65798" y="20116"/>
                    <a:pt x="72948" y="14390"/>
                  </a:cubicBezTo>
                  <a:cubicBezTo>
                    <a:pt x="75332" y="12568"/>
                    <a:pt x="83971" y="5801"/>
                    <a:pt x="96782" y="5801"/>
                  </a:cubicBezTo>
                  <a:cubicBezTo>
                    <a:pt x="104528" y="5801"/>
                    <a:pt x="108997" y="8924"/>
                    <a:pt x="109295" y="8924"/>
                  </a:cubicBezTo>
                  <a:cubicBezTo>
                    <a:pt x="100357" y="10225"/>
                    <a:pt x="93803" y="16472"/>
                    <a:pt x="93803" y="23239"/>
                  </a:cubicBezTo>
                  <a:cubicBezTo>
                    <a:pt x="93803" y="27403"/>
                    <a:pt x="97080" y="32348"/>
                    <a:pt x="105124" y="32348"/>
                  </a:cubicBezTo>
                  <a:cubicBezTo>
                    <a:pt x="113168" y="32348"/>
                    <a:pt x="121510" y="26362"/>
                    <a:pt x="121510" y="16992"/>
                  </a:cubicBezTo>
                  <a:cubicBezTo>
                    <a:pt x="121510" y="7883"/>
                    <a:pt x="111976" y="75"/>
                    <a:pt x="96782" y="75"/>
                  </a:cubicBezTo>
                  <a:cubicBezTo>
                    <a:pt x="77417" y="75"/>
                    <a:pt x="64309" y="12828"/>
                    <a:pt x="58648" y="20116"/>
                  </a:cubicBezTo>
                  <a:cubicBezTo>
                    <a:pt x="56265" y="8403"/>
                    <a:pt x="45539" y="75"/>
                    <a:pt x="31537" y="75"/>
                  </a:cubicBezTo>
                  <a:cubicBezTo>
                    <a:pt x="17833" y="75"/>
                    <a:pt x="12172" y="10225"/>
                    <a:pt x="9491" y="14910"/>
                  </a:cubicBezTo>
                  <a:cubicBezTo>
                    <a:pt x="4128" y="23759"/>
                    <a:pt x="255" y="39376"/>
                    <a:pt x="255" y="40156"/>
                  </a:cubicBezTo>
                  <a:cubicBezTo>
                    <a:pt x="255" y="42759"/>
                    <a:pt x="3234" y="42759"/>
                    <a:pt x="3830" y="42759"/>
                  </a:cubicBezTo>
                  <a:cubicBezTo>
                    <a:pt x="6809" y="42759"/>
                    <a:pt x="7107" y="42499"/>
                    <a:pt x="8895" y="36773"/>
                  </a:cubicBezTo>
                  <a:cubicBezTo>
                    <a:pt x="13960" y="18294"/>
                    <a:pt x="19918" y="5801"/>
                    <a:pt x="30643" y="5801"/>
                  </a:cubicBezTo>
                  <a:cubicBezTo>
                    <a:pt x="35708" y="5801"/>
                    <a:pt x="39879" y="7883"/>
                    <a:pt x="39879" y="17773"/>
                  </a:cubicBezTo>
                  <a:cubicBezTo>
                    <a:pt x="39879" y="23239"/>
                    <a:pt x="38985" y="26102"/>
                    <a:pt x="35112" y="39636"/>
                  </a:cubicBezTo>
                  <a:lnTo>
                    <a:pt x="17833" y="99759"/>
                  </a:lnTo>
                  <a:close/>
                </a:path>
              </a:pathLst>
            </a:custGeom>
            <a:solidFill>
              <a:srgbClr val="000000"/>
            </a:solidFill>
            <a:ln w="298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037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E37AE-B02A-F74E-1D56-1FA7381E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07" y="3170683"/>
            <a:ext cx="7784597" cy="1215135"/>
          </a:xfrm>
        </p:spPr>
        <p:txBody>
          <a:bodyPr/>
          <a:lstStyle/>
          <a:p>
            <a:r>
              <a:rPr lang="fr-FR" sz="4000"/>
              <a:t>Rappels sur la couche limite</a:t>
            </a:r>
          </a:p>
        </p:txBody>
      </p:sp>
    </p:spTree>
    <p:extLst>
      <p:ext uri="{BB962C8B-B14F-4D97-AF65-F5344CB8AC3E}">
        <p14:creationId xmlns:p14="http://schemas.microsoft.com/office/powerpoint/2010/main" val="74897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39 1 2 2 2 2">
            <a:extLst>
              <a:ext uri="{FF2B5EF4-FFF2-40B4-BE49-F238E27FC236}">
                <a16:creationId xmlns:a16="http://schemas.microsoft.com/office/drawing/2014/main" id="{D64E202B-F28D-43F5-2352-3EB38B1E2486}"/>
              </a:ext>
            </a:extLst>
          </p:cNvPr>
          <p:cNvSpPr/>
          <p:nvPr/>
        </p:nvSpPr>
        <p:spPr bwMode="auto">
          <a:xfrm>
            <a:off x="1511480" y="6730553"/>
            <a:ext cx="7128792" cy="7015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Origine, motivations</a:t>
            </a:r>
          </a:p>
        </p:txBody>
      </p:sp>
      <p:sp>
        <p:nvSpPr>
          <p:cNvPr id="83971" name="Text Box 3 1"/>
          <p:cNvSpPr txBox="1">
            <a:spLocks noChangeArrowheads="1"/>
          </p:cNvSpPr>
          <p:nvPr/>
        </p:nvSpPr>
        <p:spPr bwMode="auto">
          <a:xfrm>
            <a:off x="982088" y="1715355"/>
            <a:ext cx="5983998" cy="465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24">
                <a:solidFill>
                  <a:schemeClr val="bg1"/>
                </a:solidFill>
              </a:rPr>
              <a:t>Écoulement sur un corps en milieu infini :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061430" y="4492329"/>
            <a:ext cx="5471562" cy="8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/>
              <a:t>Science datant de fin XIX</a:t>
            </a:r>
            <a:r>
              <a:rPr lang="fr-FR" sz="2424" baseline="30000"/>
              <a:t>e</a:t>
            </a:r>
            <a:r>
              <a:rPr lang="fr-FR" sz="2424"/>
              <a:t> début XX</a:t>
            </a:r>
            <a:r>
              <a:rPr lang="fr-FR" sz="2424" baseline="30000"/>
              <a:t>e</a:t>
            </a:r>
          </a:p>
          <a:p>
            <a:r>
              <a:rPr lang="fr-FR" sz="2424"/>
              <a:t>(Prandtl, Blasius)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756541" y="2429856"/>
            <a:ext cx="3632812" cy="1942459"/>
          </a:xfrm>
          <a:prstGeom prst="rect">
            <a:avLst/>
          </a:prstGeom>
          <a:solidFill>
            <a:srgbClr val="E5E5F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2424"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273383" y="3237766"/>
            <a:ext cx="1666858" cy="700277"/>
          </a:xfrm>
          <a:custGeom>
            <a:avLst/>
            <a:gdLst>
              <a:gd name="T0" fmla="*/ 56 w 1352"/>
              <a:gd name="T1" fmla="*/ 152 h 568"/>
              <a:gd name="T2" fmla="*/ 440 w 1352"/>
              <a:gd name="T3" fmla="*/ 8 h 568"/>
              <a:gd name="T4" fmla="*/ 872 w 1352"/>
              <a:gd name="T5" fmla="*/ 104 h 568"/>
              <a:gd name="T6" fmla="*/ 1304 w 1352"/>
              <a:gd name="T7" fmla="*/ 392 h 568"/>
              <a:gd name="T8" fmla="*/ 1160 w 1352"/>
              <a:gd name="T9" fmla="*/ 536 h 568"/>
              <a:gd name="T10" fmla="*/ 632 w 1352"/>
              <a:gd name="T11" fmla="*/ 536 h 568"/>
              <a:gd name="T12" fmla="*/ 104 w 1352"/>
              <a:gd name="T13" fmla="*/ 344 h 568"/>
              <a:gd name="T14" fmla="*/ 56 w 1352"/>
              <a:gd name="T15" fmla="*/ 152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52" h="568">
                <a:moveTo>
                  <a:pt x="56" y="152"/>
                </a:moveTo>
                <a:cubicBezTo>
                  <a:pt x="112" y="96"/>
                  <a:pt x="304" y="16"/>
                  <a:pt x="440" y="8"/>
                </a:cubicBezTo>
                <a:cubicBezTo>
                  <a:pt x="576" y="0"/>
                  <a:pt x="728" y="40"/>
                  <a:pt x="872" y="104"/>
                </a:cubicBezTo>
                <a:cubicBezTo>
                  <a:pt x="1016" y="168"/>
                  <a:pt x="1256" y="320"/>
                  <a:pt x="1304" y="392"/>
                </a:cubicBezTo>
                <a:cubicBezTo>
                  <a:pt x="1352" y="464"/>
                  <a:pt x="1272" y="512"/>
                  <a:pt x="1160" y="536"/>
                </a:cubicBezTo>
                <a:cubicBezTo>
                  <a:pt x="1048" y="560"/>
                  <a:pt x="808" y="568"/>
                  <a:pt x="632" y="536"/>
                </a:cubicBezTo>
                <a:cubicBezTo>
                  <a:pt x="456" y="504"/>
                  <a:pt x="200" y="408"/>
                  <a:pt x="104" y="344"/>
                </a:cubicBezTo>
                <a:cubicBezTo>
                  <a:pt x="8" y="280"/>
                  <a:pt x="0" y="208"/>
                  <a:pt x="56" y="1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fr-FR" sz="2000">
                <a:cs typeface="+mn-cs"/>
              </a:rPr>
              <a:t>Corps</a:t>
            </a: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7280344" y="3085095"/>
            <a:ext cx="1637269" cy="1109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424">
              <a:cs typeface="+mn-cs"/>
            </a:endParaRPr>
          </a:p>
        </p:txBody>
      </p:sp>
      <p:sp>
        <p:nvSpPr>
          <p:cNvPr id="25" name="Text Box 3 2"/>
          <p:cNvSpPr txBox="1">
            <a:spLocks noChangeArrowheads="1"/>
          </p:cNvSpPr>
          <p:nvPr/>
        </p:nvSpPr>
        <p:spPr bwMode="auto">
          <a:xfrm>
            <a:off x="982088" y="5398430"/>
            <a:ext cx="1831399" cy="465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24">
                <a:solidFill>
                  <a:schemeClr val="bg1"/>
                </a:solidFill>
              </a:rPr>
              <a:t>Hypothèse :</a:t>
            </a:r>
            <a:endParaRPr lang="fr-FR" sz="2424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66027-4AAC-4C45-9B12-363F550BB0C2}"/>
              </a:ext>
            </a:extLst>
          </p:cNvPr>
          <p:cNvSpPr/>
          <p:nvPr/>
        </p:nvSpPr>
        <p:spPr>
          <a:xfrm>
            <a:off x="1254178" y="6016373"/>
            <a:ext cx="5323573" cy="465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24"/>
              <a:t>Facilement réalisé ! Dans l’air, 20</a:t>
            </a:r>
            <a:r>
              <a:rPr lang="fr-FR" sz="2424" baseline="30000"/>
              <a:t>o</a:t>
            </a:r>
            <a:r>
              <a:rPr lang="fr-FR" sz="2424"/>
              <a:t>C :</a:t>
            </a:r>
            <a:endParaRPr lang="fr-FR" sz="2424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e 25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 title="IguanaTex Vector Display">
            <a:extLst>
              <a:ext uri="{FF2B5EF4-FFF2-40B4-BE49-F238E27FC236}">
                <a16:creationId xmlns:a16="http://schemas.microsoft.com/office/drawing/2014/main" id="{96765034-7980-B808-52C0-870E692F21C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261100" y="2476499"/>
            <a:ext cx="426707" cy="274310"/>
            <a:chOff x="8618882" y="4179672"/>
            <a:chExt cx="412504" cy="255065"/>
          </a:xfrm>
        </p:grpSpPr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9984B354-08FA-0114-A752-C64D2B98F51A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8618882" y="4179672"/>
              <a:ext cx="210430" cy="214073"/>
            </a:xfrm>
            <a:custGeom>
              <a:avLst/>
              <a:gdLst>
                <a:gd name="connsiteX0" fmla="*/ 172551 w 210430"/>
                <a:gd name="connsiteY0" fmla="*/ 31946 h 214073"/>
                <a:gd name="connsiteX1" fmla="*/ 205345 w 210430"/>
                <a:gd name="connsiteY1" fmla="*/ 9476 h 214073"/>
                <a:gd name="connsiteX2" fmla="*/ 210508 w 210430"/>
                <a:gd name="connsiteY2" fmla="*/ 3403 h 214073"/>
                <a:gd name="connsiteX3" fmla="*/ 206560 w 210430"/>
                <a:gd name="connsiteY3" fmla="*/ 63 h 214073"/>
                <a:gd name="connsiteX4" fmla="*/ 175588 w 210430"/>
                <a:gd name="connsiteY4" fmla="*/ 974 h 214073"/>
                <a:gd name="connsiteX5" fmla="*/ 144008 w 210430"/>
                <a:gd name="connsiteY5" fmla="*/ 63 h 214073"/>
                <a:gd name="connsiteX6" fmla="*/ 138542 w 210430"/>
                <a:gd name="connsiteY6" fmla="*/ 6136 h 214073"/>
                <a:gd name="connsiteX7" fmla="*/ 144008 w 210430"/>
                <a:gd name="connsiteY7" fmla="*/ 9476 h 214073"/>
                <a:gd name="connsiteX8" fmla="*/ 164656 w 210430"/>
                <a:gd name="connsiteY8" fmla="*/ 22837 h 214073"/>
                <a:gd name="connsiteX9" fmla="*/ 163745 w 210430"/>
                <a:gd name="connsiteY9" fmla="*/ 29213 h 214073"/>
                <a:gd name="connsiteX10" fmla="*/ 136416 w 210430"/>
                <a:gd name="connsiteY10" fmla="*/ 137616 h 214073"/>
                <a:gd name="connsiteX11" fmla="*/ 60807 w 210430"/>
                <a:gd name="connsiteY11" fmla="*/ 204723 h 214073"/>
                <a:gd name="connsiteX12" fmla="*/ 23762 w 210430"/>
                <a:gd name="connsiteY12" fmla="*/ 165248 h 214073"/>
                <a:gd name="connsiteX13" fmla="*/ 27102 w 210430"/>
                <a:gd name="connsiteY13" fmla="*/ 141564 h 214073"/>
                <a:gd name="connsiteX14" fmla="*/ 56556 w 210430"/>
                <a:gd name="connsiteY14" fmla="*/ 23444 h 214073"/>
                <a:gd name="connsiteX15" fmla="*/ 82063 w 210430"/>
                <a:gd name="connsiteY15" fmla="*/ 9476 h 214073"/>
                <a:gd name="connsiteX16" fmla="*/ 92387 w 210430"/>
                <a:gd name="connsiteY16" fmla="*/ 3403 h 214073"/>
                <a:gd name="connsiteX17" fmla="*/ 88136 w 210430"/>
                <a:gd name="connsiteY17" fmla="*/ 63 h 214073"/>
                <a:gd name="connsiteX18" fmla="*/ 49268 w 210430"/>
                <a:gd name="connsiteY18" fmla="*/ 974 h 214073"/>
                <a:gd name="connsiteX19" fmla="*/ 10097 w 210430"/>
                <a:gd name="connsiteY19" fmla="*/ 63 h 214073"/>
                <a:gd name="connsiteX20" fmla="*/ 4328 w 210430"/>
                <a:gd name="connsiteY20" fmla="*/ 6136 h 214073"/>
                <a:gd name="connsiteX21" fmla="*/ 12830 w 210430"/>
                <a:gd name="connsiteY21" fmla="*/ 9476 h 214073"/>
                <a:gd name="connsiteX22" fmla="*/ 24369 w 210430"/>
                <a:gd name="connsiteY22" fmla="*/ 10083 h 214073"/>
                <a:gd name="connsiteX23" fmla="*/ 32567 w 210430"/>
                <a:gd name="connsiteY23" fmla="*/ 14942 h 214073"/>
                <a:gd name="connsiteX24" fmla="*/ 27405 w 210430"/>
                <a:gd name="connsiteY24" fmla="*/ 36501 h 214073"/>
                <a:gd name="connsiteX25" fmla="*/ 20725 w 210430"/>
                <a:gd name="connsiteY25" fmla="*/ 63222 h 214073"/>
                <a:gd name="connsiteX26" fmla="*/ 2202 w 210430"/>
                <a:gd name="connsiteY26" fmla="*/ 138224 h 214073"/>
                <a:gd name="connsiteX27" fmla="*/ 77 w 210430"/>
                <a:gd name="connsiteY27" fmla="*/ 155835 h 214073"/>
                <a:gd name="connsiteX28" fmla="*/ 59592 w 210430"/>
                <a:gd name="connsiteY28" fmla="*/ 214136 h 214073"/>
                <a:gd name="connsiteX29" fmla="*/ 145526 w 210430"/>
                <a:gd name="connsiteY29" fmla="*/ 139742 h 214073"/>
                <a:gd name="connsiteX30" fmla="*/ 172551 w 210430"/>
                <a:gd name="connsiteY30" fmla="*/ 31946 h 21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0430" h="214073">
                  <a:moveTo>
                    <a:pt x="172551" y="31946"/>
                  </a:moveTo>
                  <a:cubicBezTo>
                    <a:pt x="175588" y="19496"/>
                    <a:pt x="181053" y="10387"/>
                    <a:pt x="205345" y="9476"/>
                  </a:cubicBezTo>
                  <a:cubicBezTo>
                    <a:pt x="206864" y="9476"/>
                    <a:pt x="210508" y="9172"/>
                    <a:pt x="210508" y="3403"/>
                  </a:cubicBezTo>
                  <a:cubicBezTo>
                    <a:pt x="210508" y="3099"/>
                    <a:pt x="210508" y="63"/>
                    <a:pt x="206560" y="63"/>
                  </a:cubicBezTo>
                  <a:cubicBezTo>
                    <a:pt x="196540" y="63"/>
                    <a:pt x="185912" y="974"/>
                    <a:pt x="175588" y="974"/>
                  </a:cubicBezTo>
                  <a:cubicBezTo>
                    <a:pt x="165263" y="974"/>
                    <a:pt x="154028" y="63"/>
                    <a:pt x="144008" y="63"/>
                  </a:cubicBezTo>
                  <a:cubicBezTo>
                    <a:pt x="142186" y="63"/>
                    <a:pt x="138542" y="63"/>
                    <a:pt x="138542" y="6136"/>
                  </a:cubicBezTo>
                  <a:cubicBezTo>
                    <a:pt x="138542" y="9476"/>
                    <a:pt x="141579" y="9476"/>
                    <a:pt x="144008" y="9476"/>
                  </a:cubicBezTo>
                  <a:cubicBezTo>
                    <a:pt x="161316" y="9780"/>
                    <a:pt x="164656" y="16156"/>
                    <a:pt x="164656" y="22837"/>
                  </a:cubicBezTo>
                  <a:cubicBezTo>
                    <a:pt x="164656" y="23747"/>
                    <a:pt x="164049" y="28302"/>
                    <a:pt x="163745" y="29213"/>
                  </a:cubicBezTo>
                  <a:lnTo>
                    <a:pt x="136416" y="137616"/>
                  </a:lnTo>
                  <a:cubicBezTo>
                    <a:pt x="126092" y="178305"/>
                    <a:pt x="91172" y="204723"/>
                    <a:pt x="60807" y="204723"/>
                  </a:cubicBezTo>
                  <a:cubicBezTo>
                    <a:pt x="40159" y="204723"/>
                    <a:pt x="23762" y="191362"/>
                    <a:pt x="23762" y="165248"/>
                  </a:cubicBezTo>
                  <a:cubicBezTo>
                    <a:pt x="23762" y="164641"/>
                    <a:pt x="23762" y="154924"/>
                    <a:pt x="27102" y="141564"/>
                  </a:cubicBezTo>
                  <a:lnTo>
                    <a:pt x="56556" y="23444"/>
                  </a:lnTo>
                  <a:cubicBezTo>
                    <a:pt x="59289" y="12512"/>
                    <a:pt x="59896" y="9476"/>
                    <a:pt x="82063" y="9476"/>
                  </a:cubicBezTo>
                  <a:cubicBezTo>
                    <a:pt x="89958" y="9476"/>
                    <a:pt x="92387" y="9476"/>
                    <a:pt x="92387" y="3403"/>
                  </a:cubicBezTo>
                  <a:cubicBezTo>
                    <a:pt x="92387" y="63"/>
                    <a:pt x="89047" y="63"/>
                    <a:pt x="88136" y="63"/>
                  </a:cubicBezTo>
                  <a:cubicBezTo>
                    <a:pt x="79634" y="63"/>
                    <a:pt x="57771" y="974"/>
                    <a:pt x="49268" y="974"/>
                  </a:cubicBezTo>
                  <a:cubicBezTo>
                    <a:pt x="40462" y="974"/>
                    <a:pt x="18903" y="63"/>
                    <a:pt x="10097" y="63"/>
                  </a:cubicBezTo>
                  <a:cubicBezTo>
                    <a:pt x="7668" y="63"/>
                    <a:pt x="4328" y="63"/>
                    <a:pt x="4328" y="6136"/>
                  </a:cubicBezTo>
                  <a:cubicBezTo>
                    <a:pt x="4328" y="9476"/>
                    <a:pt x="7061" y="9476"/>
                    <a:pt x="12830" y="9476"/>
                  </a:cubicBezTo>
                  <a:cubicBezTo>
                    <a:pt x="13437" y="9476"/>
                    <a:pt x="19207" y="9476"/>
                    <a:pt x="24369" y="10083"/>
                  </a:cubicBezTo>
                  <a:cubicBezTo>
                    <a:pt x="29835" y="10691"/>
                    <a:pt x="32567" y="10994"/>
                    <a:pt x="32567" y="14942"/>
                  </a:cubicBezTo>
                  <a:cubicBezTo>
                    <a:pt x="32567" y="16764"/>
                    <a:pt x="29227" y="29517"/>
                    <a:pt x="27405" y="36501"/>
                  </a:cubicBezTo>
                  <a:lnTo>
                    <a:pt x="20725" y="63222"/>
                  </a:lnTo>
                  <a:cubicBezTo>
                    <a:pt x="17992" y="75064"/>
                    <a:pt x="3417" y="132454"/>
                    <a:pt x="2202" y="138224"/>
                  </a:cubicBezTo>
                  <a:cubicBezTo>
                    <a:pt x="77" y="146726"/>
                    <a:pt x="77" y="151281"/>
                    <a:pt x="77" y="155835"/>
                  </a:cubicBezTo>
                  <a:cubicBezTo>
                    <a:pt x="77" y="192881"/>
                    <a:pt x="27709" y="214136"/>
                    <a:pt x="59592" y="214136"/>
                  </a:cubicBezTo>
                  <a:cubicBezTo>
                    <a:pt x="97853" y="214136"/>
                    <a:pt x="135505" y="179824"/>
                    <a:pt x="145526" y="139742"/>
                  </a:cubicBezTo>
                  <a:lnTo>
                    <a:pt x="172551" y="31946"/>
                  </a:ln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5B76EB7B-3B49-00FE-A633-391B5E7F34FD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8822231" y="4338875"/>
              <a:ext cx="209155" cy="95862"/>
            </a:xfrm>
            <a:custGeom>
              <a:avLst/>
              <a:gdLst>
                <a:gd name="connsiteX0" fmla="*/ 106574 w 209155"/>
                <a:gd name="connsiteY0" fmla="*/ 35561 h 95862"/>
                <a:gd name="connsiteX1" fmla="*/ 83831 w 209155"/>
                <a:gd name="connsiteY1" fmla="*/ 13030 h 95862"/>
                <a:gd name="connsiteX2" fmla="*/ 45571 w 209155"/>
                <a:gd name="connsiteY2" fmla="*/ 64 h 95862"/>
                <a:gd name="connsiteX3" fmla="*/ 84 w 209155"/>
                <a:gd name="connsiteY3" fmla="*/ 48102 h 95862"/>
                <a:gd name="connsiteX4" fmla="*/ 44933 w 209155"/>
                <a:gd name="connsiteY4" fmla="*/ 95927 h 95862"/>
                <a:gd name="connsiteX5" fmla="*/ 102748 w 209155"/>
                <a:gd name="connsiteY5" fmla="*/ 60430 h 95862"/>
                <a:gd name="connsiteX6" fmla="*/ 125492 w 209155"/>
                <a:gd name="connsiteY6" fmla="*/ 82961 h 95862"/>
                <a:gd name="connsiteX7" fmla="*/ 163752 w 209155"/>
                <a:gd name="connsiteY7" fmla="*/ 95927 h 95862"/>
                <a:gd name="connsiteX8" fmla="*/ 209239 w 209155"/>
                <a:gd name="connsiteY8" fmla="*/ 47889 h 95862"/>
                <a:gd name="connsiteX9" fmla="*/ 164390 w 209155"/>
                <a:gd name="connsiteY9" fmla="*/ 64 h 95862"/>
                <a:gd name="connsiteX10" fmla="*/ 106574 w 209155"/>
                <a:gd name="connsiteY10" fmla="*/ 35561 h 95862"/>
                <a:gd name="connsiteX11" fmla="*/ 113376 w 209155"/>
                <a:gd name="connsiteY11" fmla="*/ 43425 h 95862"/>
                <a:gd name="connsiteX12" fmla="*/ 166303 w 209155"/>
                <a:gd name="connsiteY12" fmla="*/ 8141 h 95862"/>
                <a:gd name="connsiteX13" fmla="*/ 203287 w 209155"/>
                <a:gd name="connsiteY13" fmla="*/ 47889 h 95862"/>
                <a:gd name="connsiteX14" fmla="*/ 167153 w 209155"/>
                <a:gd name="connsiteY14" fmla="*/ 84236 h 95862"/>
                <a:gd name="connsiteX15" fmla="*/ 113376 w 209155"/>
                <a:gd name="connsiteY15" fmla="*/ 43425 h 95862"/>
                <a:gd name="connsiteX16" fmla="*/ 95946 w 209155"/>
                <a:gd name="connsiteY16" fmla="*/ 52565 h 95862"/>
                <a:gd name="connsiteX17" fmla="*/ 43020 w 209155"/>
                <a:gd name="connsiteY17" fmla="*/ 87849 h 95862"/>
                <a:gd name="connsiteX18" fmla="*/ 6035 w 209155"/>
                <a:gd name="connsiteY18" fmla="*/ 48102 h 95862"/>
                <a:gd name="connsiteX19" fmla="*/ 42170 w 209155"/>
                <a:gd name="connsiteY19" fmla="*/ 11755 h 95862"/>
                <a:gd name="connsiteX20" fmla="*/ 95946 w 209155"/>
                <a:gd name="connsiteY20" fmla="*/ 52565 h 9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155" h="95862">
                  <a:moveTo>
                    <a:pt x="106574" y="35561"/>
                  </a:moveTo>
                  <a:cubicBezTo>
                    <a:pt x="95309" y="22383"/>
                    <a:pt x="91908" y="18769"/>
                    <a:pt x="83831" y="13030"/>
                  </a:cubicBezTo>
                  <a:cubicBezTo>
                    <a:pt x="70865" y="3678"/>
                    <a:pt x="57261" y="64"/>
                    <a:pt x="45571" y="64"/>
                  </a:cubicBezTo>
                  <a:cubicBezTo>
                    <a:pt x="19214" y="64"/>
                    <a:pt x="84" y="22595"/>
                    <a:pt x="84" y="48102"/>
                  </a:cubicBezTo>
                  <a:cubicBezTo>
                    <a:pt x="84" y="72971"/>
                    <a:pt x="18363" y="95927"/>
                    <a:pt x="44933" y="95927"/>
                  </a:cubicBezTo>
                  <a:cubicBezTo>
                    <a:pt x="74478" y="95927"/>
                    <a:pt x="95096" y="71695"/>
                    <a:pt x="102748" y="60430"/>
                  </a:cubicBezTo>
                  <a:cubicBezTo>
                    <a:pt x="114014" y="73608"/>
                    <a:pt x="117415" y="77222"/>
                    <a:pt x="125492" y="82961"/>
                  </a:cubicBezTo>
                  <a:cubicBezTo>
                    <a:pt x="138458" y="92313"/>
                    <a:pt x="152061" y="95927"/>
                    <a:pt x="163752" y="95927"/>
                  </a:cubicBezTo>
                  <a:cubicBezTo>
                    <a:pt x="190109" y="95927"/>
                    <a:pt x="209239" y="73396"/>
                    <a:pt x="209239" y="47889"/>
                  </a:cubicBezTo>
                  <a:cubicBezTo>
                    <a:pt x="209239" y="23020"/>
                    <a:pt x="190959" y="64"/>
                    <a:pt x="164390" y="64"/>
                  </a:cubicBezTo>
                  <a:cubicBezTo>
                    <a:pt x="134844" y="64"/>
                    <a:pt x="114226" y="24296"/>
                    <a:pt x="106574" y="35561"/>
                  </a:cubicBezTo>
                  <a:close/>
                  <a:moveTo>
                    <a:pt x="113376" y="43425"/>
                  </a:moveTo>
                  <a:cubicBezTo>
                    <a:pt x="121878" y="29609"/>
                    <a:pt x="140371" y="8141"/>
                    <a:pt x="166303" y="8141"/>
                  </a:cubicBezTo>
                  <a:cubicBezTo>
                    <a:pt x="188196" y="8141"/>
                    <a:pt x="203287" y="27484"/>
                    <a:pt x="203287" y="47889"/>
                  </a:cubicBezTo>
                  <a:cubicBezTo>
                    <a:pt x="203287" y="68294"/>
                    <a:pt x="186708" y="84236"/>
                    <a:pt x="167153" y="84236"/>
                  </a:cubicBezTo>
                  <a:cubicBezTo>
                    <a:pt x="147385" y="84236"/>
                    <a:pt x="133781" y="68082"/>
                    <a:pt x="113376" y="43425"/>
                  </a:cubicBezTo>
                  <a:close/>
                  <a:moveTo>
                    <a:pt x="95946" y="52565"/>
                  </a:moveTo>
                  <a:cubicBezTo>
                    <a:pt x="87444" y="66381"/>
                    <a:pt x="68952" y="87849"/>
                    <a:pt x="43020" y="87849"/>
                  </a:cubicBezTo>
                  <a:cubicBezTo>
                    <a:pt x="21127" y="87849"/>
                    <a:pt x="6035" y="68507"/>
                    <a:pt x="6035" y="48102"/>
                  </a:cubicBezTo>
                  <a:cubicBezTo>
                    <a:pt x="6035" y="27696"/>
                    <a:pt x="22614" y="11755"/>
                    <a:pt x="42170" y="11755"/>
                  </a:cubicBezTo>
                  <a:cubicBezTo>
                    <a:pt x="61937" y="11755"/>
                    <a:pt x="75541" y="27909"/>
                    <a:pt x="95946" y="52565"/>
                  </a:cubicBezTo>
                  <a:close/>
                </a:path>
              </a:pathLst>
            </a:custGeom>
            <a:solidFill>
              <a:srgbClr val="1A1AFF"/>
            </a:solidFill>
            <a:ln w="29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" name="Text Box 3 3">
            <a:extLst>
              <a:ext uri="{FF2B5EF4-FFF2-40B4-BE49-F238E27FC236}">
                <a16:creationId xmlns:a16="http://schemas.microsoft.com/office/drawing/2014/main" id="{2BB8BC9E-1557-1D5A-2EC9-C74F7D6C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78" y="2901137"/>
            <a:ext cx="4184300" cy="46538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24"/>
              <a:t>Écoulement dit « externe »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B4C32E6-7FCA-B26D-2069-C17F549709E6}"/>
              </a:ext>
            </a:extLst>
          </p:cNvPr>
          <p:cNvGrpSpPr/>
          <p:nvPr/>
        </p:nvGrpSpPr>
        <p:grpSpPr>
          <a:xfrm>
            <a:off x="6140628" y="2885173"/>
            <a:ext cx="666289" cy="1274041"/>
            <a:chOff x="6392668" y="2885173"/>
            <a:chExt cx="414249" cy="1274041"/>
          </a:xfrm>
        </p:grpSpPr>
        <p:sp>
          <p:nvSpPr>
            <p:cNvPr id="13" name="Line 11 1"/>
            <p:cNvSpPr>
              <a:spLocks noChangeShapeType="1"/>
            </p:cNvSpPr>
            <p:nvPr/>
          </p:nvSpPr>
          <p:spPr bwMode="auto">
            <a:xfrm>
              <a:off x="6392668" y="2885173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6392668" y="3394789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6392668" y="3522193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6392668" y="3649597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6392668" y="3777001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18" name="Line 16 1"/>
            <p:cNvSpPr>
              <a:spLocks noChangeShapeType="1"/>
            </p:cNvSpPr>
            <p:nvPr/>
          </p:nvSpPr>
          <p:spPr bwMode="auto">
            <a:xfrm>
              <a:off x="6392668" y="3904405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9" name="Line 11 2">
              <a:extLst>
                <a:ext uri="{FF2B5EF4-FFF2-40B4-BE49-F238E27FC236}">
                  <a16:creationId xmlns:a16="http://schemas.microsoft.com/office/drawing/2014/main" id="{575EBD74-75B7-6EC1-2998-D7424A51E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2668" y="3012577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20" name="Line 11 3">
              <a:extLst>
                <a:ext uri="{FF2B5EF4-FFF2-40B4-BE49-F238E27FC236}">
                  <a16:creationId xmlns:a16="http://schemas.microsoft.com/office/drawing/2014/main" id="{A1E16FE6-4398-30D0-3223-71E911FAD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2668" y="3139981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21" name="Line 11 4">
              <a:extLst>
                <a:ext uri="{FF2B5EF4-FFF2-40B4-BE49-F238E27FC236}">
                  <a16:creationId xmlns:a16="http://schemas.microsoft.com/office/drawing/2014/main" id="{D00AE9DC-8AFE-E7D0-1DD0-15548D4C7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2668" y="3267385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22" name="Line 16 2">
              <a:extLst>
                <a:ext uri="{FF2B5EF4-FFF2-40B4-BE49-F238E27FC236}">
                  <a16:creationId xmlns:a16="http://schemas.microsoft.com/office/drawing/2014/main" id="{592F198D-51A3-8272-0E0B-CEBBDCA1A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2668" y="4031809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  <p:sp>
          <p:nvSpPr>
            <p:cNvPr id="23" name="Line 16 3">
              <a:extLst>
                <a:ext uri="{FF2B5EF4-FFF2-40B4-BE49-F238E27FC236}">
                  <a16:creationId xmlns:a16="http://schemas.microsoft.com/office/drawing/2014/main" id="{56F91082-98C6-93DC-89FC-9E306247A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2668" y="4159214"/>
              <a:ext cx="414249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 sz="2424">
                <a:cs typeface="+mn-cs"/>
              </a:endParaRPr>
            </a:p>
          </p:txBody>
        </p:sp>
      </p:grpSp>
      <p:sp>
        <p:nvSpPr>
          <p:cNvPr id="29" name="Graphique 27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{L} &#10;$&#10;&#10;&#10;\end{document}&#10;" title="IguanaTex Vector Display">
            <a:extLst>
              <a:ext uri="{FF2B5EF4-FFF2-40B4-BE49-F238E27FC236}">
                <a16:creationId xmlns:a16="http://schemas.microsoft.com/office/drawing/2014/main" id="{B2F9728C-20C8-4C06-F005-A7D75A989707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013700" y="2730499"/>
            <a:ext cx="182874" cy="213352"/>
          </a:xfrm>
          <a:custGeom>
            <a:avLst/>
            <a:gdLst>
              <a:gd name="connsiteX0" fmla="*/ 87268 w 157204"/>
              <a:gd name="connsiteY0" fmla="*/ 20364 h 177765"/>
              <a:gd name="connsiteX1" fmla="*/ 114857 w 157204"/>
              <a:gd name="connsiteY1" fmla="*/ 8131 h 177765"/>
              <a:gd name="connsiteX2" fmla="*/ 124747 w 157204"/>
              <a:gd name="connsiteY2" fmla="*/ 3186 h 177765"/>
              <a:gd name="connsiteX3" fmla="*/ 120583 w 157204"/>
              <a:gd name="connsiteY3" fmla="*/ 63 h 177765"/>
              <a:gd name="connsiteX4" fmla="*/ 82063 w 157204"/>
              <a:gd name="connsiteY4" fmla="*/ 844 h 177765"/>
              <a:gd name="connsiteX5" fmla="*/ 47446 w 157204"/>
              <a:gd name="connsiteY5" fmla="*/ 63 h 177765"/>
              <a:gd name="connsiteX6" fmla="*/ 42501 w 157204"/>
              <a:gd name="connsiteY6" fmla="*/ 5268 h 177765"/>
              <a:gd name="connsiteX7" fmla="*/ 49789 w 157204"/>
              <a:gd name="connsiteY7" fmla="*/ 8131 h 177765"/>
              <a:gd name="connsiteX8" fmla="*/ 59679 w 157204"/>
              <a:gd name="connsiteY8" fmla="*/ 8652 h 177765"/>
              <a:gd name="connsiteX9" fmla="*/ 66706 w 157204"/>
              <a:gd name="connsiteY9" fmla="*/ 12816 h 177765"/>
              <a:gd name="connsiteX10" fmla="*/ 65665 w 157204"/>
              <a:gd name="connsiteY10" fmla="*/ 17761 h 177765"/>
              <a:gd name="connsiteX11" fmla="*/ 30789 w 157204"/>
              <a:gd name="connsiteY11" fmla="*/ 157527 h 177765"/>
              <a:gd name="connsiteX12" fmla="*/ 7104 w 157204"/>
              <a:gd name="connsiteY12" fmla="*/ 169760 h 177765"/>
              <a:gd name="connsiteX13" fmla="*/ 77 w 157204"/>
              <a:gd name="connsiteY13" fmla="*/ 174965 h 177765"/>
              <a:gd name="connsiteX14" fmla="*/ 7104 w 157204"/>
              <a:gd name="connsiteY14" fmla="*/ 177828 h 177765"/>
              <a:gd name="connsiteX15" fmla="*/ 127610 w 157204"/>
              <a:gd name="connsiteY15" fmla="*/ 177828 h 177765"/>
              <a:gd name="connsiteX16" fmla="*/ 135679 w 157204"/>
              <a:gd name="connsiteY16" fmla="*/ 173403 h 177765"/>
              <a:gd name="connsiteX17" fmla="*/ 156240 w 157204"/>
              <a:gd name="connsiteY17" fmla="*/ 117185 h 177765"/>
              <a:gd name="connsiteX18" fmla="*/ 157281 w 157204"/>
              <a:gd name="connsiteY18" fmla="*/ 113541 h 177765"/>
              <a:gd name="connsiteX19" fmla="*/ 154158 w 157204"/>
              <a:gd name="connsiteY19" fmla="*/ 110678 h 177765"/>
              <a:gd name="connsiteX20" fmla="*/ 149733 w 157204"/>
              <a:gd name="connsiteY20" fmla="*/ 116144 h 177765"/>
              <a:gd name="connsiteX21" fmla="*/ 84405 w 157204"/>
              <a:gd name="connsiteY21" fmla="*/ 169760 h 177765"/>
              <a:gd name="connsiteX22" fmla="*/ 59939 w 157204"/>
              <a:gd name="connsiteY22" fmla="*/ 169760 h 177765"/>
              <a:gd name="connsiteX23" fmla="*/ 54213 w 157204"/>
              <a:gd name="connsiteY23" fmla="*/ 169499 h 177765"/>
              <a:gd name="connsiteX24" fmla="*/ 50830 w 157204"/>
              <a:gd name="connsiteY24" fmla="*/ 166897 h 177765"/>
              <a:gd name="connsiteX25" fmla="*/ 52131 w 157204"/>
              <a:gd name="connsiteY25" fmla="*/ 160910 h 177765"/>
              <a:gd name="connsiteX26" fmla="*/ 87268 w 157204"/>
              <a:gd name="connsiteY26" fmla="*/ 20364 h 17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7204" h="177765">
                <a:moveTo>
                  <a:pt x="87268" y="20364"/>
                </a:moveTo>
                <a:cubicBezTo>
                  <a:pt x="89610" y="10994"/>
                  <a:pt x="90391" y="8131"/>
                  <a:pt x="114857" y="8131"/>
                </a:cubicBezTo>
                <a:cubicBezTo>
                  <a:pt x="122665" y="8131"/>
                  <a:pt x="124747" y="8131"/>
                  <a:pt x="124747" y="3186"/>
                </a:cubicBezTo>
                <a:cubicBezTo>
                  <a:pt x="124747" y="63"/>
                  <a:pt x="121884" y="63"/>
                  <a:pt x="120583" y="63"/>
                </a:cubicBezTo>
                <a:cubicBezTo>
                  <a:pt x="111994" y="63"/>
                  <a:pt x="90652" y="844"/>
                  <a:pt x="82063" y="844"/>
                </a:cubicBezTo>
                <a:cubicBezTo>
                  <a:pt x="74254" y="844"/>
                  <a:pt x="55255" y="63"/>
                  <a:pt x="47446" y="63"/>
                </a:cubicBezTo>
                <a:cubicBezTo>
                  <a:pt x="45624" y="63"/>
                  <a:pt x="42501" y="63"/>
                  <a:pt x="42501" y="5268"/>
                </a:cubicBezTo>
                <a:cubicBezTo>
                  <a:pt x="42501" y="8131"/>
                  <a:pt x="44844" y="8131"/>
                  <a:pt x="49789" y="8131"/>
                </a:cubicBezTo>
                <a:cubicBezTo>
                  <a:pt x="50309" y="8131"/>
                  <a:pt x="55255" y="8131"/>
                  <a:pt x="59679" y="8652"/>
                </a:cubicBezTo>
                <a:cubicBezTo>
                  <a:pt x="64364" y="9172"/>
                  <a:pt x="66706" y="9433"/>
                  <a:pt x="66706" y="12816"/>
                </a:cubicBezTo>
                <a:cubicBezTo>
                  <a:pt x="66706" y="13857"/>
                  <a:pt x="66446" y="14638"/>
                  <a:pt x="65665" y="17761"/>
                </a:cubicBezTo>
                <a:lnTo>
                  <a:pt x="30789" y="157527"/>
                </a:lnTo>
                <a:cubicBezTo>
                  <a:pt x="28186" y="167677"/>
                  <a:pt x="27666" y="169760"/>
                  <a:pt x="7104" y="169760"/>
                </a:cubicBezTo>
                <a:cubicBezTo>
                  <a:pt x="2679" y="169760"/>
                  <a:pt x="77" y="169760"/>
                  <a:pt x="77" y="174965"/>
                </a:cubicBezTo>
                <a:cubicBezTo>
                  <a:pt x="77" y="177828"/>
                  <a:pt x="2419" y="177828"/>
                  <a:pt x="7104" y="177828"/>
                </a:cubicBezTo>
                <a:lnTo>
                  <a:pt x="127610" y="177828"/>
                </a:lnTo>
                <a:cubicBezTo>
                  <a:pt x="133857" y="177828"/>
                  <a:pt x="134117" y="177828"/>
                  <a:pt x="135679" y="173403"/>
                </a:cubicBezTo>
                <a:lnTo>
                  <a:pt x="156240" y="117185"/>
                </a:lnTo>
                <a:cubicBezTo>
                  <a:pt x="157281" y="114322"/>
                  <a:pt x="157281" y="113801"/>
                  <a:pt x="157281" y="113541"/>
                </a:cubicBezTo>
                <a:cubicBezTo>
                  <a:pt x="157281" y="112500"/>
                  <a:pt x="156501" y="110678"/>
                  <a:pt x="154158" y="110678"/>
                </a:cubicBezTo>
                <a:cubicBezTo>
                  <a:pt x="151816" y="110678"/>
                  <a:pt x="151555" y="111979"/>
                  <a:pt x="149733" y="116144"/>
                </a:cubicBezTo>
                <a:cubicBezTo>
                  <a:pt x="140884" y="140089"/>
                  <a:pt x="129432" y="169760"/>
                  <a:pt x="84405" y="169760"/>
                </a:cubicBezTo>
                <a:lnTo>
                  <a:pt x="59939" y="169760"/>
                </a:lnTo>
                <a:cubicBezTo>
                  <a:pt x="56296" y="169760"/>
                  <a:pt x="55775" y="169760"/>
                  <a:pt x="54213" y="169499"/>
                </a:cubicBezTo>
                <a:cubicBezTo>
                  <a:pt x="51611" y="169239"/>
                  <a:pt x="50830" y="168979"/>
                  <a:pt x="50830" y="166897"/>
                </a:cubicBezTo>
                <a:cubicBezTo>
                  <a:pt x="50830" y="166116"/>
                  <a:pt x="50830" y="165595"/>
                  <a:pt x="52131" y="160910"/>
                </a:cubicBezTo>
                <a:lnTo>
                  <a:pt x="87268" y="20364"/>
                </a:lnTo>
                <a:close/>
              </a:path>
            </a:pathLst>
          </a:custGeom>
          <a:solidFill>
            <a:srgbClr val="000000"/>
          </a:solidFill>
          <a:ln w="25854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7" name="Groupe 46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_L =  \frac{\blue{U_\infty} L}{\nu}&#10;$$&#10;&#10;&#10;\end{document}&#10;" title="IguanaTex Vector Display">
            <a:extLst>
              <a:ext uri="{FF2B5EF4-FFF2-40B4-BE49-F238E27FC236}">
                <a16:creationId xmlns:a16="http://schemas.microsoft.com/office/drawing/2014/main" id="{310A41B2-321F-1428-C066-6E25AC90ABF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073900" y="4724400"/>
            <a:ext cx="1883459" cy="732451"/>
            <a:chOff x="14268258" y="6948761"/>
            <a:chExt cx="1879219" cy="710761"/>
          </a:xfrm>
        </p:grpSpPr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D919CDC-2901-828E-CCC6-35B555BD238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4268258" y="7183836"/>
              <a:ext cx="242197" cy="244975"/>
            </a:xfrm>
            <a:custGeom>
              <a:avLst/>
              <a:gdLst>
                <a:gd name="connsiteX0" fmla="*/ 65881 w 242197"/>
                <a:gd name="connsiteY0" fmla="*/ 114747 h 244975"/>
                <a:gd name="connsiteX1" fmla="*/ 65881 w 242197"/>
                <a:gd name="connsiteY1" fmla="*/ 24749 h 244975"/>
                <a:gd name="connsiteX2" fmla="*/ 73525 w 242197"/>
                <a:gd name="connsiteY2" fmla="*/ 11544 h 244975"/>
                <a:gd name="connsiteX3" fmla="*/ 94027 w 242197"/>
                <a:gd name="connsiteY3" fmla="*/ 10849 h 244975"/>
                <a:gd name="connsiteX4" fmla="*/ 164219 w 242197"/>
                <a:gd name="connsiteY4" fmla="*/ 62624 h 244975"/>
                <a:gd name="connsiteX5" fmla="*/ 104452 w 242197"/>
                <a:gd name="connsiteY5" fmla="*/ 114747 h 244975"/>
                <a:gd name="connsiteX6" fmla="*/ 65881 w 242197"/>
                <a:gd name="connsiteY6" fmla="*/ 114747 h 244975"/>
                <a:gd name="connsiteX7" fmla="*/ 139200 w 242197"/>
                <a:gd name="connsiteY7" fmla="*/ 119264 h 244975"/>
                <a:gd name="connsiteX8" fmla="*/ 200010 w 242197"/>
                <a:gd name="connsiteY8" fmla="*/ 62624 h 244975"/>
                <a:gd name="connsiteX9" fmla="*/ 109316 w 242197"/>
                <a:gd name="connsiteY9" fmla="*/ 77 h 244975"/>
                <a:gd name="connsiteX10" fmla="*/ 206 w 242197"/>
                <a:gd name="connsiteY10" fmla="*/ 77 h 244975"/>
                <a:gd name="connsiteX11" fmla="*/ 206 w 242197"/>
                <a:gd name="connsiteY11" fmla="*/ 10849 h 244975"/>
                <a:gd name="connsiteX12" fmla="*/ 8546 w 242197"/>
                <a:gd name="connsiteY12" fmla="*/ 10849 h 244975"/>
                <a:gd name="connsiteX13" fmla="*/ 35997 w 242197"/>
                <a:gd name="connsiteY13" fmla="*/ 27181 h 244975"/>
                <a:gd name="connsiteX14" fmla="*/ 35997 w 242197"/>
                <a:gd name="connsiteY14" fmla="*/ 210304 h 244975"/>
                <a:gd name="connsiteX15" fmla="*/ 8546 w 242197"/>
                <a:gd name="connsiteY15" fmla="*/ 226636 h 244975"/>
                <a:gd name="connsiteX16" fmla="*/ 206 w 242197"/>
                <a:gd name="connsiteY16" fmla="*/ 226636 h 244975"/>
                <a:gd name="connsiteX17" fmla="*/ 206 w 242197"/>
                <a:gd name="connsiteY17" fmla="*/ 237408 h 244975"/>
                <a:gd name="connsiteX18" fmla="*/ 50939 w 242197"/>
                <a:gd name="connsiteY18" fmla="*/ 236366 h 244975"/>
                <a:gd name="connsiteX19" fmla="*/ 101672 w 242197"/>
                <a:gd name="connsiteY19" fmla="*/ 237408 h 244975"/>
                <a:gd name="connsiteX20" fmla="*/ 101672 w 242197"/>
                <a:gd name="connsiteY20" fmla="*/ 226636 h 244975"/>
                <a:gd name="connsiteX21" fmla="*/ 93332 w 242197"/>
                <a:gd name="connsiteY21" fmla="*/ 226636 h 244975"/>
                <a:gd name="connsiteX22" fmla="*/ 65881 w 242197"/>
                <a:gd name="connsiteY22" fmla="*/ 210304 h 244975"/>
                <a:gd name="connsiteX23" fmla="*/ 65881 w 242197"/>
                <a:gd name="connsiteY23" fmla="*/ 122391 h 244975"/>
                <a:gd name="connsiteX24" fmla="*/ 105842 w 242197"/>
                <a:gd name="connsiteY24" fmla="*/ 122391 h 244975"/>
                <a:gd name="connsiteX25" fmla="*/ 138158 w 242197"/>
                <a:gd name="connsiteY25" fmla="*/ 134206 h 244975"/>
                <a:gd name="connsiteX26" fmla="*/ 151362 w 242197"/>
                <a:gd name="connsiteY26" fmla="*/ 180768 h 244975"/>
                <a:gd name="connsiteX27" fmla="*/ 165609 w 242197"/>
                <a:gd name="connsiteY27" fmla="*/ 230458 h 244975"/>
                <a:gd name="connsiteX28" fmla="*/ 209392 w 242197"/>
                <a:gd name="connsiteY28" fmla="*/ 245053 h 244975"/>
                <a:gd name="connsiteX29" fmla="*/ 242403 w 242197"/>
                <a:gd name="connsiteY29" fmla="*/ 206830 h 244975"/>
                <a:gd name="connsiteX30" fmla="*/ 237886 w 242197"/>
                <a:gd name="connsiteY30" fmla="*/ 200922 h 244975"/>
                <a:gd name="connsiteX31" fmla="*/ 233716 w 242197"/>
                <a:gd name="connsiteY31" fmla="*/ 206482 h 244975"/>
                <a:gd name="connsiteX32" fmla="*/ 210782 w 242197"/>
                <a:gd name="connsiteY32" fmla="*/ 237408 h 244975"/>
                <a:gd name="connsiteX33" fmla="*/ 186111 w 242197"/>
                <a:gd name="connsiteY33" fmla="*/ 187371 h 244975"/>
                <a:gd name="connsiteX34" fmla="*/ 181593 w 242197"/>
                <a:gd name="connsiteY34" fmla="*/ 159572 h 244975"/>
                <a:gd name="connsiteX35" fmla="*/ 139200 w 242197"/>
                <a:gd name="connsiteY35" fmla="*/ 119264 h 24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197" h="244975">
                  <a:moveTo>
                    <a:pt x="65881" y="114747"/>
                  </a:moveTo>
                  <a:lnTo>
                    <a:pt x="65881" y="24749"/>
                  </a:lnTo>
                  <a:cubicBezTo>
                    <a:pt x="65881" y="16757"/>
                    <a:pt x="65881" y="12587"/>
                    <a:pt x="73525" y="11544"/>
                  </a:cubicBezTo>
                  <a:cubicBezTo>
                    <a:pt x="77000" y="10849"/>
                    <a:pt x="87077" y="10849"/>
                    <a:pt x="94027" y="10849"/>
                  </a:cubicBezTo>
                  <a:cubicBezTo>
                    <a:pt x="125301" y="10849"/>
                    <a:pt x="164219" y="12239"/>
                    <a:pt x="164219" y="62624"/>
                  </a:cubicBezTo>
                  <a:cubicBezTo>
                    <a:pt x="164219" y="86601"/>
                    <a:pt x="155879" y="114747"/>
                    <a:pt x="104452" y="114747"/>
                  </a:cubicBezTo>
                  <a:lnTo>
                    <a:pt x="65881" y="114747"/>
                  </a:lnTo>
                  <a:close/>
                  <a:moveTo>
                    <a:pt x="139200" y="119264"/>
                  </a:moveTo>
                  <a:cubicBezTo>
                    <a:pt x="172906" y="110924"/>
                    <a:pt x="200010" y="89728"/>
                    <a:pt x="200010" y="62624"/>
                  </a:cubicBezTo>
                  <a:cubicBezTo>
                    <a:pt x="200010" y="29266"/>
                    <a:pt x="160397" y="77"/>
                    <a:pt x="109316" y="77"/>
                  </a:cubicBezTo>
                  <a:lnTo>
                    <a:pt x="206" y="77"/>
                  </a:lnTo>
                  <a:lnTo>
                    <a:pt x="206" y="10849"/>
                  </a:lnTo>
                  <a:lnTo>
                    <a:pt x="8546" y="10849"/>
                  </a:lnTo>
                  <a:cubicBezTo>
                    <a:pt x="35302" y="10849"/>
                    <a:pt x="35997" y="14672"/>
                    <a:pt x="35997" y="27181"/>
                  </a:cubicBezTo>
                  <a:lnTo>
                    <a:pt x="35997" y="210304"/>
                  </a:lnTo>
                  <a:cubicBezTo>
                    <a:pt x="35997" y="222814"/>
                    <a:pt x="35302" y="226636"/>
                    <a:pt x="8546" y="226636"/>
                  </a:cubicBezTo>
                  <a:lnTo>
                    <a:pt x="206" y="226636"/>
                  </a:lnTo>
                  <a:lnTo>
                    <a:pt x="206" y="237408"/>
                  </a:lnTo>
                  <a:cubicBezTo>
                    <a:pt x="12715" y="236366"/>
                    <a:pt x="37387" y="236366"/>
                    <a:pt x="50939" y="236366"/>
                  </a:cubicBezTo>
                  <a:cubicBezTo>
                    <a:pt x="64491" y="236366"/>
                    <a:pt x="89162" y="236366"/>
                    <a:pt x="101672" y="237408"/>
                  </a:cubicBezTo>
                  <a:lnTo>
                    <a:pt x="101672" y="226636"/>
                  </a:lnTo>
                  <a:lnTo>
                    <a:pt x="93332" y="226636"/>
                  </a:lnTo>
                  <a:cubicBezTo>
                    <a:pt x="66576" y="226636"/>
                    <a:pt x="65881" y="222814"/>
                    <a:pt x="65881" y="210304"/>
                  </a:cubicBezTo>
                  <a:lnTo>
                    <a:pt x="65881" y="122391"/>
                  </a:lnTo>
                  <a:lnTo>
                    <a:pt x="105842" y="122391"/>
                  </a:lnTo>
                  <a:cubicBezTo>
                    <a:pt x="111401" y="122391"/>
                    <a:pt x="125996" y="122391"/>
                    <a:pt x="138158" y="134206"/>
                  </a:cubicBezTo>
                  <a:cubicBezTo>
                    <a:pt x="151362" y="146715"/>
                    <a:pt x="151362" y="157487"/>
                    <a:pt x="151362" y="180768"/>
                  </a:cubicBezTo>
                  <a:cubicBezTo>
                    <a:pt x="151362" y="203355"/>
                    <a:pt x="151362" y="217254"/>
                    <a:pt x="165609" y="230458"/>
                  </a:cubicBezTo>
                  <a:cubicBezTo>
                    <a:pt x="179856" y="242968"/>
                    <a:pt x="198968" y="245053"/>
                    <a:pt x="209392" y="245053"/>
                  </a:cubicBezTo>
                  <a:cubicBezTo>
                    <a:pt x="236496" y="245053"/>
                    <a:pt x="242403" y="216559"/>
                    <a:pt x="242403" y="206830"/>
                  </a:cubicBezTo>
                  <a:cubicBezTo>
                    <a:pt x="242403" y="204745"/>
                    <a:pt x="242403" y="200922"/>
                    <a:pt x="237886" y="200922"/>
                  </a:cubicBezTo>
                  <a:cubicBezTo>
                    <a:pt x="234064" y="200922"/>
                    <a:pt x="234064" y="204050"/>
                    <a:pt x="233716" y="206482"/>
                  </a:cubicBezTo>
                  <a:cubicBezTo>
                    <a:pt x="231631" y="231153"/>
                    <a:pt x="219469" y="237408"/>
                    <a:pt x="210782" y="237408"/>
                  </a:cubicBezTo>
                  <a:cubicBezTo>
                    <a:pt x="193755" y="237408"/>
                    <a:pt x="190976" y="219687"/>
                    <a:pt x="186111" y="187371"/>
                  </a:cubicBezTo>
                  <a:lnTo>
                    <a:pt x="181593" y="159572"/>
                  </a:lnTo>
                  <a:cubicBezTo>
                    <a:pt x="175339" y="137333"/>
                    <a:pt x="158312" y="125866"/>
                    <a:pt x="139200" y="119264"/>
                  </a:cubicBezTo>
                  <a:close/>
                </a:path>
              </a:pathLst>
            </a:custGeom>
            <a:solidFill>
              <a:srgbClr val="000000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4630EFF9-2144-1D67-8F13-2272B5F8E489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4521614" y="7265495"/>
              <a:ext cx="134476" cy="159494"/>
            </a:xfrm>
            <a:custGeom>
              <a:avLst/>
              <a:gdLst>
                <a:gd name="connsiteX0" fmla="*/ 29402 w 134476"/>
                <a:gd name="connsiteY0" fmla="*/ 68184 h 159494"/>
                <a:gd name="connsiteX1" fmla="*/ 72490 w 134476"/>
                <a:gd name="connsiteY1" fmla="*/ 7722 h 159494"/>
                <a:gd name="connsiteX2" fmla="*/ 111756 w 134476"/>
                <a:gd name="connsiteY2" fmla="*/ 68184 h 159494"/>
                <a:gd name="connsiteX3" fmla="*/ 29402 w 134476"/>
                <a:gd name="connsiteY3" fmla="*/ 68184 h 159494"/>
                <a:gd name="connsiteX4" fmla="*/ 29055 w 134476"/>
                <a:gd name="connsiteY4" fmla="*/ 75481 h 159494"/>
                <a:gd name="connsiteX5" fmla="*/ 126003 w 134476"/>
                <a:gd name="connsiteY5" fmla="*/ 75481 h 159494"/>
                <a:gd name="connsiteX6" fmla="*/ 134690 w 134476"/>
                <a:gd name="connsiteY6" fmla="*/ 68184 h 159494"/>
                <a:gd name="connsiteX7" fmla="*/ 72490 w 134476"/>
                <a:gd name="connsiteY7" fmla="*/ 77 h 159494"/>
                <a:gd name="connsiteX8" fmla="*/ 213 w 134476"/>
                <a:gd name="connsiteY8" fmla="*/ 79303 h 159494"/>
                <a:gd name="connsiteX9" fmla="*/ 76660 w 134476"/>
                <a:gd name="connsiteY9" fmla="*/ 159572 h 159494"/>
                <a:gd name="connsiteX10" fmla="*/ 134690 w 134476"/>
                <a:gd name="connsiteY10" fmla="*/ 114399 h 159494"/>
                <a:gd name="connsiteX11" fmla="*/ 130173 w 134476"/>
                <a:gd name="connsiteY11" fmla="*/ 110229 h 159494"/>
                <a:gd name="connsiteX12" fmla="*/ 125656 w 134476"/>
                <a:gd name="connsiteY12" fmla="*/ 115094 h 159494"/>
                <a:gd name="connsiteX13" fmla="*/ 78745 w 134476"/>
                <a:gd name="connsiteY13" fmla="*/ 150885 h 159494"/>
                <a:gd name="connsiteX14" fmla="*/ 39479 w 134476"/>
                <a:gd name="connsiteY14" fmla="*/ 127604 h 159494"/>
                <a:gd name="connsiteX15" fmla="*/ 29055 w 134476"/>
                <a:gd name="connsiteY15" fmla="*/ 75481 h 1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476" h="159494">
                  <a:moveTo>
                    <a:pt x="29402" y="68184"/>
                  </a:moveTo>
                  <a:cubicBezTo>
                    <a:pt x="31487" y="16409"/>
                    <a:pt x="60676" y="7722"/>
                    <a:pt x="72490" y="7722"/>
                  </a:cubicBezTo>
                  <a:cubicBezTo>
                    <a:pt x="108281" y="7722"/>
                    <a:pt x="111756" y="54632"/>
                    <a:pt x="111756" y="68184"/>
                  </a:cubicBezTo>
                  <a:lnTo>
                    <a:pt x="29402" y="68184"/>
                  </a:lnTo>
                  <a:close/>
                  <a:moveTo>
                    <a:pt x="29055" y="75481"/>
                  </a:moveTo>
                  <a:lnTo>
                    <a:pt x="126003" y="75481"/>
                  </a:lnTo>
                  <a:cubicBezTo>
                    <a:pt x="133648" y="75481"/>
                    <a:pt x="134690" y="75481"/>
                    <a:pt x="134690" y="68184"/>
                  </a:cubicBezTo>
                  <a:cubicBezTo>
                    <a:pt x="134690" y="33783"/>
                    <a:pt x="115926" y="77"/>
                    <a:pt x="72490" y="77"/>
                  </a:cubicBezTo>
                  <a:cubicBezTo>
                    <a:pt x="32182" y="77"/>
                    <a:pt x="213" y="35868"/>
                    <a:pt x="213" y="79303"/>
                  </a:cubicBezTo>
                  <a:cubicBezTo>
                    <a:pt x="213" y="125866"/>
                    <a:pt x="36699" y="159572"/>
                    <a:pt x="76660" y="159572"/>
                  </a:cubicBezTo>
                  <a:cubicBezTo>
                    <a:pt x="119053" y="159572"/>
                    <a:pt x="134690" y="121001"/>
                    <a:pt x="134690" y="114399"/>
                  </a:cubicBezTo>
                  <a:cubicBezTo>
                    <a:pt x="134690" y="110924"/>
                    <a:pt x="131910" y="110229"/>
                    <a:pt x="130173" y="110229"/>
                  </a:cubicBezTo>
                  <a:cubicBezTo>
                    <a:pt x="127046" y="110229"/>
                    <a:pt x="126351" y="112314"/>
                    <a:pt x="125656" y="115094"/>
                  </a:cubicBezTo>
                  <a:cubicBezTo>
                    <a:pt x="113494" y="150885"/>
                    <a:pt x="82220" y="150885"/>
                    <a:pt x="78745" y="150885"/>
                  </a:cubicBezTo>
                  <a:cubicBezTo>
                    <a:pt x="61371" y="150885"/>
                    <a:pt x="47471" y="140460"/>
                    <a:pt x="39479" y="127604"/>
                  </a:cubicBezTo>
                  <a:cubicBezTo>
                    <a:pt x="29055" y="110924"/>
                    <a:pt x="29055" y="87990"/>
                    <a:pt x="29055" y="75481"/>
                  </a:cubicBezTo>
                  <a:close/>
                </a:path>
              </a:pathLst>
            </a:custGeom>
            <a:solidFill>
              <a:srgbClr val="000000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B63B125F-4B79-7033-4CAF-742168F10A2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4683105" y="7307157"/>
              <a:ext cx="158592" cy="166131"/>
            </a:xfrm>
            <a:custGeom>
              <a:avLst/>
              <a:gdLst>
                <a:gd name="connsiteX0" fmla="*/ 83649 w 158592"/>
                <a:gd name="connsiteY0" fmla="*/ 20024 h 166131"/>
                <a:gd name="connsiteX1" fmla="*/ 108946 w 158592"/>
                <a:gd name="connsiteY1" fmla="*/ 8835 h 166131"/>
                <a:gd name="connsiteX2" fmla="*/ 118919 w 158592"/>
                <a:gd name="connsiteY2" fmla="*/ 3484 h 166131"/>
                <a:gd name="connsiteX3" fmla="*/ 114784 w 158592"/>
                <a:gd name="connsiteY3" fmla="*/ 79 h 166131"/>
                <a:gd name="connsiteX4" fmla="*/ 96784 w 158592"/>
                <a:gd name="connsiteY4" fmla="*/ 808 h 166131"/>
                <a:gd name="connsiteX5" fmla="*/ 77325 w 158592"/>
                <a:gd name="connsiteY5" fmla="*/ 1052 h 166131"/>
                <a:gd name="connsiteX6" fmla="*/ 60541 w 158592"/>
                <a:gd name="connsiteY6" fmla="*/ 808 h 166131"/>
                <a:gd name="connsiteX7" fmla="*/ 44731 w 158592"/>
                <a:gd name="connsiteY7" fmla="*/ 79 h 166131"/>
                <a:gd name="connsiteX8" fmla="*/ 39623 w 158592"/>
                <a:gd name="connsiteY8" fmla="*/ 5430 h 166131"/>
                <a:gd name="connsiteX9" fmla="*/ 47406 w 158592"/>
                <a:gd name="connsiteY9" fmla="*/ 8835 h 166131"/>
                <a:gd name="connsiteX10" fmla="*/ 56649 w 158592"/>
                <a:gd name="connsiteY10" fmla="*/ 9322 h 166131"/>
                <a:gd name="connsiteX11" fmla="*/ 62244 w 158592"/>
                <a:gd name="connsiteY11" fmla="*/ 12727 h 166131"/>
                <a:gd name="connsiteX12" fmla="*/ 61271 w 158592"/>
                <a:gd name="connsiteY12" fmla="*/ 18078 h 166131"/>
                <a:gd name="connsiteX13" fmla="*/ 28920 w 158592"/>
                <a:gd name="connsiteY13" fmla="*/ 147238 h 166131"/>
                <a:gd name="connsiteX14" fmla="*/ 7515 w 158592"/>
                <a:gd name="connsiteY14" fmla="*/ 157454 h 166131"/>
                <a:gd name="connsiteX15" fmla="*/ 218 w 158592"/>
                <a:gd name="connsiteY15" fmla="*/ 162562 h 166131"/>
                <a:gd name="connsiteX16" fmla="*/ 7515 w 158592"/>
                <a:gd name="connsiteY16" fmla="*/ 166210 h 166131"/>
                <a:gd name="connsiteX17" fmla="*/ 129865 w 158592"/>
                <a:gd name="connsiteY17" fmla="*/ 166210 h 166131"/>
                <a:gd name="connsiteX18" fmla="*/ 138135 w 158592"/>
                <a:gd name="connsiteY18" fmla="*/ 161346 h 166131"/>
                <a:gd name="connsiteX19" fmla="*/ 158810 w 158592"/>
                <a:gd name="connsiteY19" fmla="*/ 105644 h 166131"/>
                <a:gd name="connsiteX20" fmla="*/ 154675 w 158592"/>
                <a:gd name="connsiteY20" fmla="*/ 102239 h 166131"/>
                <a:gd name="connsiteX21" fmla="*/ 149810 w 158592"/>
                <a:gd name="connsiteY21" fmla="*/ 107347 h 166131"/>
                <a:gd name="connsiteX22" fmla="*/ 85352 w 158592"/>
                <a:gd name="connsiteY22" fmla="*/ 157454 h 166131"/>
                <a:gd name="connsiteX23" fmla="*/ 57866 w 158592"/>
                <a:gd name="connsiteY23" fmla="*/ 157454 h 166131"/>
                <a:gd name="connsiteX24" fmla="*/ 50082 w 158592"/>
                <a:gd name="connsiteY24" fmla="*/ 155021 h 166131"/>
                <a:gd name="connsiteX25" fmla="*/ 51055 w 158592"/>
                <a:gd name="connsiteY25" fmla="*/ 149913 h 166131"/>
                <a:gd name="connsiteX26" fmla="*/ 83649 w 158592"/>
                <a:gd name="connsiteY26" fmla="*/ 20024 h 16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8592" h="166131">
                  <a:moveTo>
                    <a:pt x="83649" y="20024"/>
                  </a:moveTo>
                  <a:cubicBezTo>
                    <a:pt x="85838" y="11268"/>
                    <a:pt x="86568" y="8835"/>
                    <a:pt x="108946" y="8835"/>
                  </a:cubicBezTo>
                  <a:cubicBezTo>
                    <a:pt x="116486" y="8835"/>
                    <a:pt x="118919" y="8835"/>
                    <a:pt x="118919" y="3484"/>
                  </a:cubicBezTo>
                  <a:cubicBezTo>
                    <a:pt x="118919" y="3241"/>
                    <a:pt x="118676" y="79"/>
                    <a:pt x="114784" y="79"/>
                  </a:cubicBezTo>
                  <a:cubicBezTo>
                    <a:pt x="109189" y="79"/>
                    <a:pt x="102622" y="565"/>
                    <a:pt x="96784" y="808"/>
                  </a:cubicBezTo>
                  <a:cubicBezTo>
                    <a:pt x="90703" y="1052"/>
                    <a:pt x="83406" y="1052"/>
                    <a:pt x="77325" y="1052"/>
                  </a:cubicBezTo>
                  <a:cubicBezTo>
                    <a:pt x="72217" y="1052"/>
                    <a:pt x="65649" y="808"/>
                    <a:pt x="60541" y="808"/>
                  </a:cubicBezTo>
                  <a:cubicBezTo>
                    <a:pt x="55433" y="808"/>
                    <a:pt x="49595" y="79"/>
                    <a:pt x="44731" y="79"/>
                  </a:cubicBezTo>
                  <a:cubicBezTo>
                    <a:pt x="43271" y="79"/>
                    <a:pt x="39623" y="79"/>
                    <a:pt x="39623" y="5430"/>
                  </a:cubicBezTo>
                  <a:cubicBezTo>
                    <a:pt x="39623" y="8835"/>
                    <a:pt x="42541" y="8835"/>
                    <a:pt x="47406" y="8835"/>
                  </a:cubicBezTo>
                  <a:cubicBezTo>
                    <a:pt x="47649" y="8835"/>
                    <a:pt x="52271" y="8835"/>
                    <a:pt x="56649" y="9322"/>
                  </a:cubicBezTo>
                  <a:cubicBezTo>
                    <a:pt x="61757" y="9808"/>
                    <a:pt x="62244" y="10295"/>
                    <a:pt x="62244" y="12727"/>
                  </a:cubicBezTo>
                  <a:cubicBezTo>
                    <a:pt x="62244" y="13214"/>
                    <a:pt x="62244" y="14430"/>
                    <a:pt x="61271" y="18078"/>
                  </a:cubicBezTo>
                  <a:lnTo>
                    <a:pt x="28920" y="147238"/>
                  </a:lnTo>
                  <a:cubicBezTo>
                    <a:pt x="26731" y="155508"/>
                    <a:pt x="26244" y="157454"/>
                    <a:pt x="7515" y="157454"/>
                  </a:cubicBezTo>
                  <a:cubicBezTo>
                    <a:pt x="3380" y="157454"/>
                    <a:pt x="218" y="157454"/>
                    <a:pt x="218" y="162562"/>
                  </a:cubicBezTo>
                  <a:cubicBezTo>
                    <a:pt x="218" y="166210"/>
                    <a:pt x="3137" y="166210"/>
                    <a:pt x="7515" y="166210"/>
                  </a:cubicBezTo>
                  <a:lnTo>
                    <a:pt x="129865" y="166210"/>
                  </a:lnTo>
                  <a:cubicBezTo>
                    <a:pt x="135946" y="166210"/>
                    <a:pt x="136189" y="165967"/>
                    <a:pt x="138135" y="161346"/>
                  </a:cubicBezTo>
                  <a:cubicBezTo>
                    <a:pt x="140567" y="154778"/>
                    <a:pt x="158810" y="107590"/>
                    <a:pt x="158810" y="105644"/>
                  </a:cubicBezTo>
                  <a:cubicBezTo>
                    <a:pt x="158810" y="104914"/>
                    <a:pt x="158324" y="102239"/>
                    <a:pt x="154675" y="102239"/>
                  </a:cubicBezTo>
                  <a:cubicBezTo>
                    <a:pt x="151756" y="102239"/>
                    <a:pt x="151270" y="103455"/>
                    <a:pt x="149810" y="107347"/>
                  </a:cubicBezTo>
                  <a:cubicBezTo>
                    <a:pt x="140567" y="130454"/>
                    <a:pt x="129865" y="157454"/>
                    <a:pt x="85352" y="157454"/>
                  </a:cubicBezTo>
                  <a:lnTo>
                    <a:pt x="57866" y="157454"/>
                  </a:lnTo>
                  <a:cubicBezTo>
                    <a:pt x="50325" y="157454"/>
                    <a:pt x="50082" y="157211"/>
                    <a:pt x="50082" y="155021"/>
                  </a:cubicBezTo>
                  <a:cubicBezTo>
                    <a:pt x="50082" y="154778"/>
                    <a:pt x="50082" y="153562"/>
                    <a:pt x="51055" y="149913"/>
                  </a:cubicBezTo>
                  <a:lnTo>
                    <a:pt x="83649" y="20024"/>
                  </a:lnTo>
                  <a:close/>
                </a:path>
              </a:pathLst>
            </a:custGeom>
            <a:solidFill>
              <a:srgbClr val="000000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2F99AE87-F4C5-F3D6-1DE4-7B3736565E9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4990312" y="7293641"/>
              <a:ext cx="231077" cy="81311"/>
            </a:xfrm>
            <a:custGeom>
              <a:avLst/>
              <a:gdLst>
                <a:gd name="connsiteX0" fmla="*/ 219490 w 231077"/>
                <a:gd name="connsiteY0" fmla="*/ 13977 h 81311"/>
                <a:gd name="connsiteX1" fmla="*/ 231304 w 231077"/>
                <a:gd name="connsiteY1" fmla="*/ 7027 h 81311"/>
                <a:gd name="connsiteX2" fmla="*/ 219837 w 231077"/>
                <a:gd name="connsiteY2" fmla="*/ 77 h 81311"/>
                <a:gd name="connsiteX3" fmla="*/ 11693 w 231077"/>
                <a:gd name="connsiteY3" fmla="*/ 77 h 81311"/>
                <a:gd name="connsiteX4" fmla="*/ 226 w 231077"/>
                <a:gd name="connsiteY4" fmla="*/ 7027 h 81311"/>
                <a:gd name="connsiteX5" fmla="*/ 12041 w 231077"/>
                <a:gd name="connsiteY5" fmla="*/ 13977 h 81311"/>
                <a:gd name="connsiteX6" fmla="*/ 219490 w 231077"/>
                <a:gd name="connsiteY6" fmla="*/ 13977 h 81311"/>
                <a:gd name="connsiteX7" fmla="*/ 219837 w 231077"/>
                <a:gd name="connsiteY7" fmla="*/ 81388 h 81311"/>
                <a:gd name="connsiteX8" fmla="*/ 231304 w 231077"/>
                <a:gd name="connsiteY8" fmla="*/ 74439 h 81311"/>
                <a:gd name="connsiteX9" fmla="*/ 219490 w 231077"/>
                <a:gd name="connsiteY9" fmla="*/ 67489 h 81311"/>
                <a:gd name="connsiteX10" fmla="*/ 12041 w 231077"/>
                <a:gd name="connsiteY10" fmla="*/ 67489 h 81311"/>
                <a:gd name="connsiteX11" fmla="*/ 226 w 231077"/>
                <a:gd name="connsiteY11" fmla="*/ 74439 h 81311"/>
                <a:gd name="connsiteX12" fmla="*/ 11693 w 231077"/>
                <a:gd name="connsiteY12" fmla="*/ 81388 h 81311"/>
                <a:gd name="connsiteX13" fmla="*/ 219837 w 231077"/>
                <a:gd name="connsiteY13" fmla="*/ 81388 h 8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1077" h="81311">
                  <a:moveTo>
                    <a:pt x="219490" y="13977"/>
                  </a:moveTo>
                  <a:cubicBezTo>
                    <a:pt x="224702" y="13977"/>
                    <a:pt x="231304" y="13977"/>
                    <a:pt x="231304" y="7027"/>
                  </a:cubicBezTo>
                  <a:cubicBezTo>
                    <a:pt x="231304" y="77"/>
                    <a:pt x="224702" y="77"/>
                    <a:pt x="219837" y="77"/>
                  </a:cubicBezTo>
                  <a:lnTo>
                    <a:pt x="11693" y="77"/>
                  </a:lnTo>
                  <a:cubicBezTo>
                    <a:pt x="6829" y="77"/>
                    <a:pt x="226" y="77"/>
                    <a:pt x="226" y="7027"/>
                  </a:cubicBezTo>
                  <a:cubicBezTo>
                    <a:pt x="226" y="13977"/>
                    <a:pt x="6829" y="13977"/>
                    <a:pt x="12041" y="13977"/>
                  </a:cubicBezTo>
                  <a:lnTo>
                    <a:pt x="219490" y="13977"/>
                  </a:lnTo>
                  <a:close/>
                  <a:moveTo>
                    <a:pt x="219837" y="81388"/>
                  </a:moveTo>
                  <a:cubicBezTo>
                    <a:pt x="224702" y="81388"/>
                    <a:pt x="231304" y="81388"/>
                    <a:pt x="231304" y="74439"/>
                  </a:cubicBezTo>
                  <a:cubicBezTo>
                    <a:pt x="231304" y="67489"/>
                    <a:pt x="224702" y="67489"/>
                    <a:pt x="219490" y="67489"/>
                  </a:cubicBezTo>
                  <a:lnTo>
                    <a:pt x="12041" y="67489"/>
                  </a:lnTo>
                  <a:cubicBezTo>
                    <a:pt x="6829" y="67489"/>
                    <a:pt x="226" y="67489"/>
                    <a:pt x="226" y="74439"/>
                  </a:cubicBezTo>
                  <a:cubicBezTo>
                    <a:pt x="226" y="81388"/>
                    <a:pt x="6829" y="81388"/>
                    <a:pt x="11693" y="81388"/>
                  </a:cubicBezTo>
                  <a:lnTo>
                    <a:pt x="219837" y="81388"/>
                  </a:lnTo>
                  <a:close/>
                </a:path>
              </a:pathLst>
            </a:custGeom>
            <a:solidFill>
              <a:srgbClr val="000000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314B18B4-3CE6-D292-3AEE-7C36BF8276C9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5402622" y="6948761"/>
              <a:ext cx="240807" cy="244975"/>
            </a:xfrm>
            <a:custGeom>
              <a:avLst/>
              <a:gdLst>
                <a:gd name="connsiteX0" fmla="*/ 197610 w 240807"/>
                <a:gd name="connsiteY0" fmla="*/ 36556 h 244975"/>
                <a:gd name="connsiteX1" fmla="*/ 235138 w 240807"/>
                <a:gd name="connsiteY1" fmla="*/ 10843 h 244975"/>
                <a:gd name="connsiteX2" fmla="*/ 241046 w 240807"/>
                <a:gd name="connsiteY2" fmla="*/ 3893 h 244975"/>
                <a:gd name="connsiteX3" fmla="*/ 236528 w 240807"/>
                <a:gd name="connsiteY3" fmla="*/ 71 h 244975"/>
                <a:gd name="connsiteX4" fmla="*/ 201085 w 240807"/>
                <a:gd name="connsiteY4" fmla="*/ 1113 h 244975"/>
                <a:gd name="connsiteX5" fmla="*/ 164946 w 240807"/>
                <a:gd name="connsiteY5" fmla="*/ 71 h 244975"/>
                <a:gd name="connsiteX6" fmla="*/ 158692 w 240807"/>
                <a:gd name="connsiteY6" fmla="*/ 7020 h 244975"/>
                <a:gd name="connsiteX7" fmla="*/ 164946 w 240807"/>
                <a:gd name="connsiteY7" fmla="*/ 10843 h 244975"/>
                <a:gd name="connsiteX8" fmla="*/ 188575 w 240807"/>
                <a:gd name="connsiteY8" fmla="*/ 26132 h 244975"/>
                <a:gd name="connsiteX9" fmla="*/ 187533 w 240807"/>
                <a:gd name="connsiteY9" fmla="*/ 33429 h 244975"/>
                <a:gd name="connsiteX10" fmla="*/ 156259 w 240807"/>
                <a:gd name="connsiteY10" fmla="*/ 157480 h 244975"/>
                <a:gd name="connsiteX11" fmla="*/ 69735 w 240807"/>
                <a:gd name="connsiteY11" fmla="*/ 234274 h 244975"/>
                <a:gd name="connsiteX12" fmla="*/ 27342 w 240807"/>
                <a:gd name="connsiteY12" fmla="*/ 189101 h 244975"/>
                <a:gd name="connsiteX13" fmla="*/ 31164 w 240807"/>
                <a:gd name="connsiteY13" fmla="*/ 161998 h 244975"/>
                <a:gd name="connsiteX14" fmla="*/ 64870 w 240807"/>
                <a:gd name="connsiteY14" fmla="*/ 26827 h 244975"/>
                <a:gd name="connsiteX15" fmla="*/ 94059 w 240807"/>
                <a:gd name="connsiteY15" fmla="*/ 10843 h 244975"/>
                <a:gd name="connsiteX16" fmla="*/ 105874 w 240807"/>
                <a:gd name="connsiteY16" fmla="*/ 3893 h 244975"/>
                <a:gd name="connsiteX17" fmla="*/ 101009 w 240807"/>
                <a:gd name="connsiteY17" fmla="*/ 71 h 244975"/>
                <a:gd name="connsiteX18" fmla="*/ 56531 w 240807"/>
                <a:gd name="connsiteY18" fmla="*/ 1113 h 244975"/>
                <a:gd name="connsiteX19" fmla="*/ 11705 w 240807"/>
                <a:gd name="connsiteY19" fmla="*/ 71 h 244975"/>
                <a:gd name="connsiteX20" fmla="*/ 5103 w 240807"/>
                <a:gd name="connsiteY20" fmla="*/ 7020 h 244975"/>
                <a:gd name="connsiteX21" fmla="*/ 14833 w 240807"/>
                <a:gd name="connsiteY21" fmla="*/ 10843 h 244975"/>
                <a:gd name="connsiteX22" fmla="*/ 28037 w 240807"/>
                <a:gd name="connsiteY22" fmla="*/ 11537 h 244975"/>
                <a:gd name="connsiteX23" fmla="*/ 37419 w 240807"/>
                <a:gd name="connsiteY23" fmla="*/ 17097 h 244975"/>
                <a:gd name="connsiteX24" fmla="*/ 31512 w 240807"/>
                <a:gd name="connsiteY24" fmla="*/ 41769 h 244975"/>
                <a:gd name="connsiteX25" fmla="*/ 23867 w 240807"/>
                <a:gd name="connsiteY25" fmla="*/ 72347 h 244975"/>
                <a:gd name="connsiteX26" fmla="*/ 2671 w 240807"/>
                <a:gd name="connsiteY26" fmla="*/ 158175 h 244975"/>
                <a:gd name="connsiteX27" fmla="*/ 238 w 240807"/>
                <a:gd name="connsiteY27" fmla="*/ 178329 h 244975"/>
                <a:gd name="connsiteX28" fmla="*/ 68345 w 240807"/>
                <a:gd name="connsiteY28" fmla="*/ 245046 h 244975"/>
                <a:gd name="connsiteX29" fmla="*/ 166684 w 240807"/>
                <a:gd name="connsiteY29" fmla="*/ 159913 h 244975"/>
                <a:gd name="connsiteX30" fmla="*/ 197610 w 240807"/>
                <a:gd name="connsiteY30" fmla="*/ 36556 h 24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40807" h="244975">
                  <a:moveTo>
                    <a:pt x="197610" y="36556"/>
                  </a:moveTo>
                  <a:cubicBezTo>
                    <a:pt x="201085" y="22309"/>
                    <a:pt x="207340" y="11885"/>
                    <a:pt x="235138" y="10843"/>
                  </a:cubicBezTo>
                  <a:cubicBezTo>
                    <a:pt x="236876" y="10843"/>
                    <a:pt x="241046" y="10495"/>
                    <a:pt x="241046" y="3893"/>
                  </a:cubicBezTo>
                  <a:cubicBezTo>
                    <a:pt x="241046" y="3545"/>
                    <a:pt x="241046" y="71"/>
                    <a:pt x="236528" y="71"/>
                  </a:cubicBezTo>
                  <a:cubicBezTo>
                    <a:pt x="225061" y="71"/>
                    <a:pt x="212899" y="1113"/>
                    <a:pt x="201085" y="1113"/>
                  </a:cubicBezTo>
                  <a:cubicBezTo>
                    <a:pt x="189270" y="1113"/>
                    <a:pt x="176413" y="71"/>
                    <a:pt x="164946" y="71"/>
                  </a:cubicBezTo>
                  <a:cubicBezTo>
                    <a:pt x="162861" y="71"/>
                    <a:pt x="158692" y="71"/>
                    <a:pt x="158692" y="7020"/>
                  </a:cubicBezTo>
                  <a:cubicBezTo>
                    <a:pt x="158692" y="10843"/>
                    <a:pt x="162166" y="10843"/>
                    <a:pt x="164946" y="10843"/>
                  </a:cubicBezTo>
                  <a:cubicBezTo>
                    <a:pt x="184753" y="11190"/>
                    <a:pt x="188575" y="18487"/>
                    <a:pt x="188575" y="26132"/>
                  </a:cubicBezTo>
                  <a:cubicBezTo>
                    <a:pt x="188575" y="27174"/>
                    <a:pt x="187880" y="32386"/>
                    <a:pt x="187533" y="33429"/>
                  </a:cubicBezTo>
                  <a:lnTo>
                    <a:pt x="156259" y="157480"/>
                  </a:lnTo>
                  <a:cubicBezTo>
                    <a:pt x="144445" y="204043"/>
                    <a:pt x="104484" y="234274"/>
                    <a:pt x="69735" y="234274"/>
                  </a:cubicBezTo>
                  <a:cubicBezTo>
                    <a:pt x="46106" y="234274"/>
                    <a:pt x="27342" y="218985"/>
                    <a:pt x="27342" y="189101"/>
                  </a:cubicBezTo>
                  <a:cubicBezTo>
                    <a:pt x="27342" y="188406"/>
                    <a:pt x="27342" y="177287"/>
                    <a:pt x="31164" y="161998"/>
                  </a:cubicBezTo>
                  <a:lnTo>
                    <a:pt x="64870" y="26827"/>
                  </a:lnTo>
                  <a:cubicBezTo>
                    <a:pt x="67998" y="14317"/>
                    <a:pt x="68693" y="10843"/>
                    <a:pt x="94059" y="10843"/>
                  </a:cubicBezTo>
                  <a:cubicBezTo>
                    <a:pt x="103094" y="10843"/>
                    <a:pt x="105874" y="10843"/>
                    <a:pt x="105874" y="3893"/>
                  </a:cubicBezTo>
                  <a:cubicBezTo>
                    <a:pt x="105874" y="71"/>
                    <a:pt x="102051" y="71"/>
                    <a:pt x="101009" y="71"/>
                  </a:cubicBezTo>
                  <a:cubicBezTo>
                    <a:pt x="91279" y="71"/>
                    <a:pt x="66260" y="1113"/>
                    <a:pt x="56531" y="1113"/>
                  </a:cubicBezTo>
                  <a:cubicBezTo>
                    <a:pt x="46454" y="1113"/>
                    <a:pt x="21782" y="71"/>
                    <a:pt x="11705" y="71"/>
                  </a:cubicBezTo>
                  <a:cubicBezTo>
                    <a:pt x="8925" y="71"/>
                    <a:pt x="5103" y="71"/>
                    <a:pt x="5103" y="7020"/>
                  </a:cubicBezTo>
                  <a:cubicBezTo>
                    <a:pt x="5103" y="10843"/>
                    <a:pt x="8230" y="10843"/>
                    <a:pt x="14833" y="10843"/>
                  </a:cubicBezTo>
                  <a:cubicBezTo>
                    <a:pt x="15527" y="10843"/>
                    <a:pt x="22130" y="10843"/>
                    <a:pt x="28037" y="11537"/>
                  </a:cubicBezTo>
                  <a:cubicBezTo>
                    <a:pt x="34292" y="12232"/>
                    <a:pt x="37419" y="12580"/>
                    <a:pt x="37419" y="17097"/>
                  </a:cubicBezTo>
                  <a:cubicBezTo>
                    <a:pt x="37419" y="19182"/>
                    <a:pt x="33597" y="33776"/>
                    <a:pt x="31512" y="41769"/>
                  </a:cubicBezTo>
                  <a:lnTo>
                    <a:pt x="23867" y="72347"/>
                  </a:lnTo>
                  <a:cubicBezTo>
                    <a:pt x="20740" y="85899"/>
                    <a:pt x="4060" y="151573"/>
                    <a:pt x="2671" y="158175"/>
                  </a:cubicBezTo>
                  <a:cubicBezTo>
                    <a:pt x="238" y="167905"/>
                    <a:pt x="238" y="173117"/>
                    <a:pt x="238" y="178329"/>
                  </a:cubicBezTo>
                  <a:cubicBezTo>
                    <a:pt x="238" y="220722"/>
                    <a:pt x="31859" y="245046"/>
                    <a:pt x="68345" y="245046"/>
                  </a:cubicBezTo>
                  <a:cubicBezTo>
                    <a:pt x="112128" y="245046"/>
                    <a:pt x="155217" y="205780"/>
                    <a:pt x="166684" y="159913"/>
                  </a:cubicBezTo>
                  <a:lnTo>
                    <a:pt x="197610" y="36556"/>
                  </a:lnTo>
                  <a:close/>
                </a:path>
              </a:pathLst>
            </a:custGeom>
            <a:solidFill>
              <a:srgbClr val="1A1AFF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33F132B8-BFBB-25FA-C12C-207BC25AEBA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5635325" y="7130946"/>
              <a:ext cx="239348" cy="109700"/>
            </a:xfrm>
            <a:custGeom>
              <a:avLst/>
              <a:gdLst>
                <a:gd name="connsiteX0" fmla="*/ 122108 w 239348"/>
                <a:gd name="connsiteY0" fmla="*/ 40693 h 109700"/>
                <a:gd name="connsiteX1" fmla="*/ 96081 w 239348"/>
                <a:gd name="connsiteY1" fmla="*/ 14910 h 109700"/>
                <a:gd name="connsiteX2" fmla="*/ 52298 w 239348"/>
                <a:gd name="connsiteY2" fmla="*/ 72 h 109700"/>
                <a:gd name="connsiteX3" fmla="*/ 245 w 239348"/>
                <a:gd name="connsiteY3" fmla="*/ 55044 h 109700"/>
                <a:gd name="connsiteX4" fmla="*/ 51569 w 239348"/>
                <a:gd name="connsiteY4" fmla="*/ 109772 h 109700"/>
                <a:gd name="connsiteX5" fmla="*/ 117730 w 239348"/>
                <a:gd name="connsiteY5" fmla="*/ 69152 h 109700"/>
                <a:gd name="connsiteX6" fmla="*/ 143757 w 239348"/>
                <a:gd name="connsiteY6" fmla="*/ 94935 h 109700"/>
                <a:gd name="connsiteX7" fmla="*/ 187540 w 239348"/>
                <a:gd name="connsiteY7" fmla="*/ 109772 h 109700"/>
                <a:gd name="connsiteX8" fmla="*/ 239593 w 239348"/>
                <a:gd name="connsiteY8" fmla="*/ 54801 h 109700"/>
                <a:gd name="connsiteX9" fmla="*/ 188269 w 239348"/>
                <a:gd name="connsiteY9" fmla="*/ 72 h 109700"/>
                <a:gd name="connsiteX10" fmla="*/ 122108 w 239348"/>
                <a:gd name="connsiteY10" fmla="*/ 40693 h 109700"/>
                <a:gd name="connsiteX11" fmla="*/ 129892 w 239348"/>
                <a:gd name="connsiteY11" fmla="*/ 49693 h 109700"/>
                <a:gd name="connsiteX12" fmla="*/ 190459 w 239348"/>
                <a:gd name="connsiteY12" fmla="*/ 9315 h 109700"/>
                <a:gd name="connsiteX13" fmla="*/ 232782 w 239348"/>
                <a:gd name="connsiteY13" fmla="*/ 54801 h 109700"/>
                <a:gd name="connsiteX14" fmla="*/ 191432 w 239348"/>
                <a:gd name="connsiteY14" fmla="*/ 96394 h 109700"/>
                <a:gd name="connsiteX15" fmla="*/ 129892 w 239348"/>
                <a:gd name="connsiteY15" fmla="*/ 49693 h 109700"/>
                <a:gd name="connsiteX16" fmla="*/ 109946 w 239348"/>
                <a:gd name="connsiteY16" fmla="*/ 60152 h 109700"/>
                <a:gd name="connsiteX17" fmla="*/ 49379 w 239348"/>
                <a:gd name="connsiteY17" fmla="*/ 100529 h 109700"/>
                <a:gd name="connsiteX18" fmla="*/ 7056 w 239348"/>
                <a:gd name="connsiteY18" fmla="*/ 55044 h 109700"/>
                <a:gd name="connsiteX19" fmla="*/ 48406 w 239348"/>
                <a:gd name="connsiteY19" fmla="*/ 13450 h 109700"/>
                <a:gd name="connsiteX20" fmla="*/ 109946 w 239348"/>
                <a:gd name="connsiteY20" fmla="*/ 60152 h 1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9348" h="109700">
                  <a:moveTo>
                    <a:pt x="122108" y="40693"/>
                  </a:moveTo>
                  <a:cubicBezTo>
                    <a:pt x="109216" y="25612"/>
                    <a:pt x="105325" y="21477"/>
                    <a:pt x="96081" y="14910"/>
                  </a:cubicBezTo>
                  <a:cubicBezTo>
                    <a:pt x="81244" y="4207"/>
                    <a:pt x="65676" y="72"/>
                    <a:pt x="52298" y="72"/>
                  </a:cubicBezTo>
                  <a:cubicBezTo>
                    <a:pt x="22137" y="72"/>
                    <a:pt x="245" y="25855"/>
                    <a:pt x="245" y="55044"/>
                  </a:cubicBezTo>
                  <a:cubicBezTo>
                    <a:pt x="245" y="83503"/>
                    <a:pt x="21164" y="109772"/>
                    <a:pt x="51569" y="109772"/>
                  </a:cubicBezTo>
                  <a:cubicBezTo>
                    <a:pt x="85379" y="109772"/>
                    <a:pt x="108973" y="82043"/>
                    <a:pt x="117730" y="69152"/>
                  </a:cubicBezTo>
                  <a:cubicBezTo>
                    <a:pt x="130622" y="84232"/>
                    <a:pt x="134513" y="88367"/>
                    <a:pt x="143757" y="94935"/>
                  </a:cubicBezTo>
                  <a:cubicBezTo>
                    <a:pt x="158594" y="105637"/>
                    <a:pt x="174162" y="109772"/>
                    <a:pt x="187540" y="109772"/>
                  </a:cubicBezTo>
                  <a:cubicBezTo>
                    <a:pt x="217701" y="109772"/>
                    <a:pt x="239593" y="83989"/>
                    <a:pt x="239593" y="54801"/>
                  </a:cubicBezTo>
                  <a:cubicBezTo>
                    <a:pt x="239593" y="26342"/>
                    <a:pt x="218674" y="72"/>
                    <a:pt x="188269" y="72"/>
                  </a:cubicBezTo>
                  <a:cubicBezTo>
                    <a:pt x="154459" y="72"/>
                    <a:pt x="130865" y="27801"/>
                    <a:pt x="122108" y="40693"/>
                  </a:cubicBezTo>
                  <a:close/>
                  <a:moveTo>
                    <a:pt x="129892" y="49693"/>
                  </a:moveTo>
                  <a:cubicBezTo>
                    <a:pt x="139621" y="33882"/>
                    <a:pt x="160783" y="9315"/>
                    <a:pt x="190459" y="9315"/>
                  </a:cubicBezTo>
                  <a:cubicBezTo>
                    <a:pt x="215512" y="9315"/>
                    <a:pt x="232782" y="31450"/>
                    <a:pt x="232782" y="54801"/>
                  </a:cubicBezTo>
                  <a:cubicBezTo>
                    <a:pt x="232782" y="78152"/>
                    <a:pt x="213810" y="96394"/>
                    <a:pt x="191432" y="96394"/>
                  </a:cubicBezTo>
                  <a:cubicBezTo>
                    <a:pt x="168810" y="96394"/>
                    <a:pt x="153243" y="77908"/>
                    <a:pt x="129892" y="49693"/>
                  </a:cubicBezTo>
                  <a:close/>
                  <a:moveTo>
                    <a:pt x="109946" y="60152"/>
                  </a:moveTo>
                  <a:cubicBezTo>
                    <a:pt x="100217" y="75962"/>
                    <a:pt x="79055" y="100529"/>
                    <a:pt x="49379" y="100529"/>
                  </a:cubicBezTo>
                  <a:cubicBezTo>
                    <a:pt x="24326" y="100529"/>
                    <a:pt x="7056" y="78395"/>
                    <a:pt x="7056" y="55044"/>
                  </a:cubicBezTo>
                  <a:cubicBezTo>
                    <a:pt x="7056" y="31693"/>
                    <a:pt x="26028" y="13450"/>
                    <a:pt x="48406" y="13450"/>
                  </a:cubicBezTo>
                  <a:cubicBezTo>
                    <a:pt x="71028" y="13450"/>
                    <a:pt x="86595" y="31936"/>
                    <a:pt x="109946" y="60152"/>
                  </a:cubicBezTo>
                  <a:close/>
                </a:path>
              </a:pathLst>
            </a:custGeom>
            <a:solidFill>
              <a:srgbClr val="1A1AFF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10F7A316-DFFC-8725-B495-F0716B0B6A9A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5924546" y="6948761"/>
              <a:ext cx="209881" cy="237330"/>
            </a:xfrm>
            <a:custGeom>
              <a:avLst/>
              <a:gdLst>
                <a:gd name="connsiteX0" fmla="*/ 116661 w 209881"/>
                <a:gd name="connsiteY0" fmla="*/ 27174 h 237330"/>
                <a:gd name="connsiteX1" fmla="*/ 153495 w 209881"/>
                <a:gd name="connsiteY1" fmla="*/ 10843 h 237330"/>
                <a:gd name="connsiteX2" fmla="*/ 166699 w 209881"/>
                <a:gd name="connsiteY2" fmla="*/ 4240 h 237330"/>
                <a:gd name="connsiteX3" fmla="*/ 161139 w 209881"/>
                <a:gd name="connsiteY3" fmla="*/ 71 h 237330"/>
                <a:gd name="connsiteX4" fmla="*/ 109711 w 209881"/>
                <a:gd name="connsiteY4" fmla="*/ 1113 h 237330"/>
                <a:gd name="connsiteX5" fmla="*/ 63496 w 209881"/>
                <a:gd name="connsiteY5" fmla="*/ 71 h 237330"/>
                <a:gd name="connsiteX6" fmla="*/ 56894 w 209881"/>
                <a:gd name="connsiteY6" fmla="*/ 7020 h 237330"/>
                <a:gd name="connsiteX7" fmla="*/ 66623 w 209881"/>
                <a:gd name="connsiteY7" fmla="*/ 10843 h 237330"/>
                <a:gd name="connsiteX8" fmla="*/ 79828 w 209881"/>
                <a:gd name="connsiteY8" fmla="*/ 11537 h 237330"/>
                <a:gd name="connsiteX9" fmla="*/ 89210 w 209881"/>
                <a:gd name="connsiteY9" fmla="*/ 17097 h 237330"/>
                <a:gd name="connsiteX10" fmla="*/ 87820 w 209881"/>
                <a:gd name="connsiteY10" fmla="*/ 23699 h 237330"/>
                <a:gd name="connsiteX11" fmla="*/ 41257 w 209881"/>
                <a:gd name="connsiteY11" fmla="*/ 210298 h 237330"/>
                <a:gd name="connsiteX12" fmla="*/ 9635 w 209881"/>
                <a:gd name="connsiteY12" fmla="*/ 226629 h 237330"/>
                <a:gd name="connsiteX13" fmla="*/ 253 w 209881"/>
                <a:gd name="connsiteY13" fmla="*/ 233579 h 237330"/>
                <a:gd name="connsiteX14" fmla="*/ 9635 w 209881"/>
                <a:gd name="connsiteY14" fmla="*/ 237401 h 237330"/>
                <a:gd name="connsiteX15" fmla="*/ 170521 w 209881"/>
                <a:gd name="connsiteY15" fmla="*/ 237401 h 237330"/>
                <a:gd name="connsiteX16" fmla="*/ 181293 w 209881"/>
                <a:gd name="connsiteY16" fmla="*/ 231494 h 237330"/>
                <a:gd name="connsiteX17" fmla="*/ 208745 w 209881"/>
                <a:gd name="connsiteY17" fmla="*/ 156438 h 237330"/>
                <a:gd name="connsiteX18" fmla="*/ 210135 w 209881"/>
                <a:gd name="connsiteY18" fmla="*/ 151573 h 237330"/>
                <a:gd name="connsiteX19" fmla="*/ 205965 w 209881"/>
                <a:gd name="connsiteY19" fmla="*/ 147751 h 237330"/>
                <a:gd name="connsiteX20" fmla="*/ 200058 w 209881"/>
                <a:gd name="connsiteY20" fmla="*/ 155048 h 237330"/>
                <a:gd name="connsiteX21" fmla="*/ 112839 w 209881"/>
                <a:gd name="connsiteY21" fmla="*/ 226629 h 237330"/>
                <a:gd name="connsiteX22" fmla="*/ 80175 w 209881"/>
                <a:gd name="connsiteY22" fmla="*/ 226629 h 237330"/>
                <a:gd name="connsiteX23" fmla="*/ 72530 w 209881"/>
                <a:gd name="connsiteY23" fmla="*/ 226282 h 237330"/>
                <a:gd name="connsiteX24" fmla="*/ 68013 w 209881"/>
                <a:gd name="connsiteY24" fmla="*/ 222807 h 237330"/>
                <a:gd name="connsiteX25" fmla="*/ 69750 w 209881"/>
                <a:gd name="connsiteY25" fmla="*/ 214815 h 237330"/>
                <a:gd name="connsiteX26" fmla="*/ 116661 w 209881"/>
                <a:gd name="connsiteY26" fmla="*/ 27174 h 23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9881" h="237330">
                  <a:moveTo>
                    <a:pt x="116661" y="27174"/>
                  </a:moveTo>
                  <a:cubicBezTo>
                    <a:pt x="119788" y="14665"/>
                    <a:pt x="120831" y="10843"/>
                    <a:pt x="153495" y="10843"/>
                  </a:cubicBezTo>
                  <a:cubicBezTo>
                    <a:pt x="163919" y="10843"/>
                    <a:pt x="166699" y="10843"/>
                    <a:pt x="166699" y="4240"/>
                  </a:cubicBezTo>
                  <a:cubicBezTo>
                    <a:pt x="166699" y="71"/>
                    <a:pt x="162877" y="71"/>
                    <a:pt x="161139" y="71"/>
                  </a:cubicBezTo>
                  <a:cubicBezTo>
                    <a:pt x="149672" y="71"/>
                    <a:pt x="121178" y="1113"/>
                    <a:pt x="109711" y="1113"/>
                  </a:cubicBezTo>
                  <a:cubicBezTo>
                    <a:pt x="99287" y="1113"/>
                    <a:pt x="73920" y="71"/>
                    <a:pt x="63496" y="71"/>
                  </a:cubicBezTo>
                  <a:cubicBezTo>
                    <a:pt x="61063" y="71"/>
                    <a:pt x="56894" y="71"/>
                    <a:pt x="56894" y="7020"/>
                  </a:cubicBezTo>
                  <a:cubicBezTo>
                    <a:pt x="56894" y="10843"/>
                    <a:pt x="60021" y="10843"/>
                    <a:pt x="66623" y="10843"/>
                  </a:cubicBezTo>
                  <a:cubicBezTo>
                    <a:pt x="67318" y="10843"/>
                    <a:pt x="73920" y="10843"/>
                    <a:pt x="79828" y="11537"/>
                  </a:cubicBezTo>
                  <a:cubicBezTo>
                    <a:pt x="86082" y="12232"/>
                    <a:pt x="89210" y="12580"/>
                    <a:pt x="89210" y="17097"/>
                  </a:cubicBezTo>
                  <a:cubicBezTo>
                    <a:pt x="89210" y="18487"/>
                    <a:pt x="88862" y="19530"/>
                    <a:pt x="87820" y="23699"/>
                  </a:cubicBezTo>
                  <a:lnTo>
                    <a:pt x="41257" y="210298"/>
                  </a:lnTo>
                  <a:cubicBezTo>
                    <a:pt x="37782" y="223850"/>
                    <a:pt x="37087" y="226629"/>
                    <a:pt x="9635" y="226629"/>
                  </a:cubicBezTo>
                  <a:cubicBezTo>
                    <a:pt x="3728" y="226629"/>
                    <a:pt x="253" y="226629"/>
                    <a:pt x="253" y="233579"/>
                  </a:cubicBezTo>
                  <a:cubicBezTo>
                    <a:pt x="253" y="237401"/>
                    <a:pt x="3381" y="237401"/>
                    <a:pt x="9635" y="237401"/>
                  </a:cubicBezTo>
                  <a:lnTo>
                    <a:pt x="170521" y="237401"/>
                  </a:lnTo>
                  <a:cubicBezTo>
                    <a:pt x="178861" y="237401"/>
                    <a:pt x="179208" y="237401"/>
                    <a:pt x="181293" y="231494"/>
                  </a:cubicBezTo>
                  <a:lnTo>
                    <a:pt x="208745" y="156438"/>
                  </a:lnTo>
                  <a:cubicBezTo>
                    <a:pt x="210135" y="152616"/>
                    <a:pt x="210135" y="151921"/>
                    <a:pt x="210135" y="151573"/>
                  </a:cubicBezTo>
                  <a:cubicBezTo>
                    <a:pt x="210135" y="150183"/>
                    <a:pt x="209092" y="147751"/>
                    <a:pt x="205965" y="147751"/>
                  </a:cubicBezTo>
                  <a:cubicBezTo>
                    <a:pt x="202837" y="147751"/>
                    <a:pt x="202490" y="149488"/>
                    <a:pt x="200058" y="155048"/>
                  </a:cubicBezTo>
                  <a:cubicBezTo>
                    <a:pt x="188243" y="187016"/>
                    <a:pt x="172954" y="226629"/>
                    <a:pt x="112839" y="226629"/>
                  </a:cubicBezTo>
                  <a:lnTo>
                    <a:pt x="80175" y="226629"/>
                  </a:lnTo>
                  <a:cubicBezTo>
                    <a:pt x="75310" y="226629"/>
                    <a:pt x="74615" y="226629"/>
                    <a:pt x="72530" y="226282"/>
                  </a:cubicBezTo>
                  <a:cubicBezTo>
                    <a:pt x="69056" y="225934"/>
                    <a:pt x="68013" y="225587"/>
                    <a:pt x="68013" y="222807"/>
                  </a:cubicBezTo>
                  <a:cubicBezTo>
                    <a:pt x="68013" y="221765"/>
                    <a:pt x="68013" y="221070"/>
                    <a:pt x="69750" y="214815"/>
                  </a:cubicBezTo>
                  <a:lnTo>
                    <a:pt x="116661" y="27174"/>
                  </a:lnTo>
                  <a:close/>
                </a:path>
              </a:pathLst>
            </a:custGeom>
            <a:solidFill>
              <a:srgbClr val="000000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35C1BCE7-51EE-303A-E3F6-19AB14ED3E67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5379340" y="7327347"/>
              <a:ext cx="768137" cy="13898"/>
            </a:xfrm>
            <a:custGeom>
              <a:avLst/>
              <a:gdLst>
                <a:gd name="connsiteX0" fmla="*/ 0 w 768137"/>
                <a:gd name="connsiteY0" fmla="*/ 0 h 13898"/>
                <a:gd name="connsiteX1" fmla="*/ 768137 w 768137"/>
                <a:gd name="connsiteY1" fmla="*/ 0 h 13898"/>
                <a:gd name="connsiteX2" fmla="*/ 768137 w 768137"/>
                <a:gd name="connsiteY2" fmla="*/ 13898 h 13898"/>
                <a:gd name="connsiteX3" fmla="*/ 0 w 768137"/>
                <a:gd name="connsiteY3" fmla="*/ 13898 h 1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8137" h="13898">
                  <a:moveTo>
                    <a:pt x="0" y="0"/>
                  </a:moveTo>
                  <a:lnTo>
                    <a:pt x="768137" y="0"/>
                  </a:lnTo>
                  <a:lnTo>
                    <a:pt x="768137" y="13898"/>
                  </a:lnTo>
                  <a:lnTo>
                    <a:pt x="0" y="13898"/>
                  </a:lnTo>
                  <a:close/>
                </a:path>
              </a:pathLst>
            </a:custGeom>
            <a:solidFill>
              <a:srgbClr val="000000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60C86F5F-0A26-F6CA-1B97-6FA023E749F7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5684940" y="7505935"/>
              <a:ext cx="163665" cy="153587"/>
            </a:xfrm>
            <a:custGeom>
              <a:avLst/>
              <a:gdLst>
                <a:gd name="connsiteX0" fmla="*/ 59666 w 163665"/>
                <a:gd name="connsiteY0" fmla="*/ 3906 h 153587"/>
                <a:gd name="connsiteX1" fmla="*/ 55149 w 163665"/>
                <a:gd name="connsiteY1" fmla="*/ 84 h 153587"/>
                <a:gd name="connsiteX2" fmla="*/ 12756 w 163665"/>
                <a:gd name="connsiteY2" fmla="*/ 3559 h 153587"/>
                <a:gd name="connsiteX3" fmla="*/ 6154 w 163665"/>
                <a:gd name="connsiteY3" fmla="*/ 10509 h 153587"/>
                <a:gd name="connsiteX4" fmla="*/ 14493 w 163665"/>
                <a:gd name="connsiteY4" fmla="*/ 14678 h 153587"/>
                <a:gd name="connsiteX5" fmla="*/ 31868 w 163665"/>
                <a:gd name="connsiteY5" fmla="*/ 20586 h 153587"/>
                <a:gd name="connsiteX6" fmla="*/ 25265 w 163665"/>
                <a:gd name="connsiteY6" fmla="*/ 48732 h 153587"/>
                <a:gd name="connsiteX7" fmla="*/ 4069 w 163665"/>
                <a:gd name="connsiteY7" fmla="*/ 133865 h 153587"/>
                <a:gd name="connsiteX8" fmla="*/ 246 w 163665"/>
                <a:gd name="connsiteY8" fmla="*/ 149502 h 153587"/>
                <a:gd name="connsiteX9" fmla="*/ 5806 w 163665"/>
                <a:gd name="connsiteY9" fmla="*/ 153672 h 153587"/>
                <a:gd name="connsiteX10" fmla="*/ 10671 w 163665"/>
                <a:gd name="connsiteY10" fmla="*/ 153672 h 153587"/>
                <a:gd name="connsiteX11" fmla="*/ 108662 w 163665"/>
                <a:gd name="connsiteY11" fmla="*/ 102592 h 153587"/>
                <a:gd name="connsiteX12" fmla="*/ 163912 w 163665"/>
                <a:gd name="connsiteY12" fmla="*/ 9466 h 153587"/>
                <a:gd name="connsiteX13" fmla="*/ 153835 w 163665"/>
                <a:gd name="connsiteY13" fmla="*/ 84 h 153587"/>
                <a:gd name="connsiteX14" fmla="*/ 140283 w 163665"/>
                <a:gd name="connsiteY14" fmla="*/ 11551 h 153587"/>
                <a:gd name="connsiteX15" fmla="*/ 25613 w 163665"/>
                <a:gd name="connsiteY15" fmla="*/ 142205 h 153587"/>
                <a:gd name="connsiteX16" fmla="*/ 59666 w 163665"/>
                <a:gd name="connsiteY16" fmla="*/ 3906 h 1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3665" h="153587">
                  <a:moveTo>
                    <a:pt x="59666" y="3906"/>
                  </a:moveTo>
                  <a:cubicBezTo>
                    <a:pt x="59666" y="3559"/>
                    <a:pt x="59666" y="84"/>
                    <a:pt x="55149" y="84"/>
                  </a:cubicBezTo>
                  <a:cubicBezTo>
                    <a:pt x="47157" y="84"/>
                    <a:pt x="21790" y="2864"/>
                    <a:pt x="12756" y="3559"/>
                  </a:cubicBezTo>
                  <a:cubicBezTo>
                    <a:pt x="9976" y="3906"/>
                    <a:pt x="6154" y="4254"/>
                    <a:pt x="6154" y="10509"/>
                  </a:cubicBezTo>
                  <a:cubicBezTo>
                    <a:pt x="6154" y="14678"/>
                    <a:pt x="9281" y="14678"/>
                    <a:pt x="14493" y="14678"/>
                  </a:cubicBezTo>
                  <a:cubicBezTo>
                    <a:pt x="31173" y="14678"/>
                    <a:pt x="31868" y="17111"/>
                    <a:pt x="31868" y="20586"/>
                  </a:cubicBezTo>
                  <a:cubicBezTo>
                    <a:pt x="31868" y="23018"/>
                    <a:pt x="27698" y="39350"/>
                    <a:pt x="25265" y="48732"/>
                  </a:cubicBezTo>
                  <a:lnTo>
                    <a:pt x="4069" y="133865"/>
                  </a:lnTo>
                  <a:cubicBezTo>
                    <a:pt x="2679" y="139077"/>
                    <a:pt x="246" y="148807"/>
                    <a:pt x="246" y="149502"/>
                  </a:cubicBezTo>
                  <a:cubicBezTo>
                    <a:pt x="246" y="153324"/>
                    <a:pt x="3721" y="153672"/>
                    <a:pt x="5806" y="153672"/>
                  </a:cubicBezTo>
                  <a:lnTo>
                    <a:pt x="10671" y="153672"/>
                  </a:lnTo>
                  <a:cubicBezTo>
                    <a:pt x="34995" y="149502"/>
                    <a:pt x="72871" y="135950"/>
                    <a:pt x="108662" y="102592"/>
                  </a:cubicBezTo>
                  <a:cubicBezTo>
                    <a:pt x="154530" y="59851"/>
                    <a:pt x="163912" y="12594"/>
                    <a:pt x="163912" y="9466"/>
                  </a:cubicBezTo>
                  <a:cubicBezTo>
                    <a:pt x="163912" y="3559"/>
                    <a:pt x="159742" y="84"/>
                    <a:pt x="153835" y="84"/>
                  </a:cubicBezTo>
                  <a:cubicBezTo>
                    <a:pt x="151055" y="84"/>
                    <a:pt x="143063" y="1474"/>
                    <a:pt x="140283" y="11551"/>
                  </a:cubicBezTo>
                  <a:cubicBezTo>
                    <a:pt x="118044" y="90430"/>
                    <a:pt x="65226" y="129348"/>
                    <a:pt x="25613" y="142205"/>
                  </a:cubicBezTo>
                  <a:lnTo>
                    <a:pt x="59666" y="3906"/>
                  </a:lnTo>
                  <a:close/>
                </a:path>
              </a:pathLst>
            </a:custGeom>
            <a:solidFill>
              <a:srgbClr val="000000"/>
            </a:solidFill>
            <a:ln w="347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9" name="Groupe 58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_L \gg 1&#10;$$&#10;&#10;&#10;\end{document}&#10;" title="IguanaTex Vector Display">
            <a:extLst>
              <a:ext uri="{FF2B5EF4-FFF2-40B4-BE49-F238E27FC236}">
                <a16:creationId xmlns:a16="http://schemas.microsoft.com/office/drawing/2014/main" id="{017ECAD6-ECDC-06C3-F716-90D07B180B6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022600" y="5473699"/>
            <a:ext cx="1290518" cy="313908"/>
            <a:chOff x="10518093" y="7842960"/>
            <a:chExt cx="1292200" cy="289453"/>
          </a:xfrm>
        </p:grpSpPr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2411FA76-473A-69BC-D921-06115A0ADF6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518093" y="7842960"/>
              <a:ext cx="242197" cy="244975"/>
            </a:xfrm>
            <a:custGeom>
              <a:avLst/>
              <a:gdLst>
                <a:gd name="connsiteX0" fmla="*/ 65889 w 242197"/>
                <a:gd name="connsiteY0" fmla="*/ 114744 h 244975"/>
                <a:gd name="connsiteX1" fmla="*/ 65889 w 242197"/>
                <a:gd name="connsiteY1" fmla="*/ 24746 h 244975"/>
                <a:gd name="connsiteX2" fmla="*/ 73534 w 242197"/>
                <a:gd name="connsiteY2" fmla="*/ 11542 h 244975"/>
                <a:gd name="connsiteX3" fmla="*/ 94036 w 242197"/>
                <a:gd name="connsiteY3" fmla="*/ 10847 h 244975"/>
                <a:gd name="connsiteX4" fmla="*/ 164228 w 242197"/>
                <a:gd name="connsiteY4" fmla="*/ 62622 h 244975"/>
                <a:gd name="connsiteX5" fmla="*/ 104460 w 242197"/>
                <a:gd name="connsiteY5" fmla="*/ 114744 h 244975"/>
                <a:gd name="connsiteX6" fmla="*/ 65889 w 242197"/>
                <a:gd name="connsiteY6" fmla="*/ 114744 h 244975"/>
                <a:gd name="connsiteX7" fmla="*/ 139209 w 242197"/>
                <a:gd name="connsiteY7" fmla="*/ 119261 h 244975"/>
                <a:gd name="connsiteX8" fmla="*/ 200019 w 242197"/>
                <a:gd name="connsiteY8" fmla="*/ 62622 h 244975"/>
                <a:gd name="connsiteX9" fmla="*/ 109325 w 242197"/>
                <a:gd name="connsiteY9" fmla="*/ 75 h 244975"/>
                <a:gd name="connsiteX10" fmla="*/ 215 w 242197"/>
                <a:gd name="connsiteY10" fmla="*/ 75 h 244975"/>
                <a:gd name="connsiteX11" fmla="*/ 215 w 242197"/>
                <a:gd name="connsiteY11" fmla="*/ 10847 h 244975"/>
                <a:gd name="connsiteX12" fmla="*/ 8554 w 242197"/>
                <a:gd name="connsiteY12" fmla="*/ 10847 h 244975"/>
                <a:gd name="connsiteX13" fmla="*/ 36006 w 242197"/>
                <a:gd name="connsiteY13" fmla="*/ 27178 h 244975"/>
                <a:gd name="connsiteX14" fmla="*/ 36006 w 242197"/>
                <a:gd name="connsiteY14" fmla="*/ 210302 h 244975"/>
                <a:gd name="connsiteX15" fmla="*/ 8554 w 242197"/>
                <a:gd name="connsiteY15" fmla="*/ 226634 h 244975"/>
                <a:gd name="connsiteX16" fmla="*/ 215 w 242197"/>
                <a:gd name="connsiteY16" fmla="*/ 226634 h 244975"/>
                <a:gd name="connsiteX17" fmla="*/ 215 w 242197"/>
                <a:gd name="connsiteY17" fmla="*/ 237406 h 244975"/>
                <a:gd name="connsiteX18" fmla="*/ 50947 w 242197"/>
                <a:gd name="connsiteY18" fmla="*/ 236363 h 244975"/>
                <a:gd name="connsiteX19" fmla="*/ 101680 w 242197"/>
                <a:gd name="connsiteY19" fmla="*/ 237406 h 244975"/>
                <a:gd name="connsiteX20" fmla="*/ 101680 w 242197"/>
                <a:gd name="connsiteY20" fmla="*/ 226634 h 244975"/>
                <a:gd name="connsiteX21" fmla="*/ 93341 w 242197"/>
                <a:gd name="connsiteY21" fmla="*/ 226634 h 244975"/>
                <a:gd name="connsiteX22" fmla="*/ 65889 w 242197"/>
                <a:gd name="connsiteY22" fmla="*/ 210302 h 244975"/>
                <a:gd name="connsiteX23" fmla="*/ 65889 w 242197"/>
                <a:gd name="connsiteY23" fmla="*/ 122389 h 244975"/>
                <a:gd name="connsiteX24" fmla="*/ 105850 w 242197"/>
                <a:gd name="connsiteY24" fmla="*/ 122389 h 244975"/>
                <a:gd name="connsiteX25" fmla="*/ 138166 w 242197"/>
                <a:gd name="connsiteY25" fmla="*/ 134203 h 244975"/>
                <a:gd name="connsiteX26" fmla="*/ 151371 w 242197"/>
                <a:gd name="connsiteY26" fmla="*/ 180766 h 244975"/>
                <a:gd name="connsiteX27" fmla="*/ 165618 w 242197"/>
                <a:gd name="connsiteY27" fmla="*/ 230456 h 244975"/>
                <a:gd name="connsiteX28" fmla="*/ 209401 w 242197"/>
                <a:gd name="connsiteY28" fmla="*/ 245050 h 244975"/>
                <a:gd name="connsiteX29" fmla="*/ 242412 w 242197"/>
                <a:gd name="connsiteY29" fmla="*/ 206827 h 244975"/>
                <a:gd name="connsiteX30" fmla="*/ 237895 w 242197"/>
                <a:gd name="connsiteY30" fmla="*/ 200920 h 244975"/>
                <a:gd name="connsiteX31" fmla="*/ 233725 w 242197"/>
                <a:gd name="connsiteY31" fmla="*/ 206480 h 244975"/>
                <a:gd name="connsiteX32" fmla="*/ 210791 w 242197"/>
                <a:gd name="connsiteY32" fmla="*/ 237406 h 244975"/>
                <a:gd name="connsiteX33" fmla="*/ 186119 w 242197"/>
                <a:gd name="connsiteY33" fmla="*/ 187368 h 244975"/>
                <a:gd name="connsiteX34" fmla="*/ 181602 w 242197"/>
                <a:gd name="connsiteY34" fmla="*/ 159570 h 244975"/>
                <a:gd name="connsiteX35" fmla="*/ 139209 w 242197"/>
                <a:gd name="connsiteY35" fmla="*/ 119261 h 24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2197" h="244975">
                  <a:moveTo>
                    <a:pt x="65889" y="114744"/>
                  </a:moveTo>
                  <a:lnTo>
                    <a:pt x="65889" y="24746"/>
                  </a:lnTo>
                  <a:cubicBezTo>
                    <a:pt x="65889" y="16754"/>
                    <a:pt x="65889" y="12584"/>
                    <a:pt x="73534" y="11542"/>
                  </a:cubicBezTo>
                  <a:cubicBezTo>
                    <a:pt x="77009" y="10847"/>
                    <a:pt x="87086" y="10847"/>
                    <a:pt x="94036" y="10847"/>
                  </a:cubicBezTo>
                  <a:cubicBezTo>
                    <a:pt x="125309" y="10847"/>
                    <a:pt x="164228" y="12237"/>
                    <a:pt x="164228" y="62622"/>
                  </a:cubicBezTo>
                  <a:cubicBezTo>
                    <a:pt x="164228" y="86598"/>
                    <a:pt x="155888" y="114744"/>
                    <a:pt x="104460" y="114744"/>
                  </a:cubicBezTo>
                  <a:lnTo>
                    <a:pt x="65889" y="114744"/>
                  </a:lnTo>
                  <a:close/>
                  <a:moveTo>
                    <a:pt x="139209" y="119261"/>
                  </a:moveTo>
                  <a:cubicBezTo>
                    <a:pt x="172915" y="110922"/>
                    <a:pt x="200019" y="89725"/>
                    <a:pt x="200019" y="62622"/>
                  </a:cubicBezTo>
                  <a:cubicBezTo>
                    <a:pt x="200019" y="29263"/>
                    <a:pt x="160405" y="75"/>
                    <a:pt x="109325" y="75"/>
                  </a:cubicBezTo>
                  <a:lnTo>
                    <a:pt x="215" y="75"/>
                  </a:lnTo>
                  <a:lnTo>
                    <a:pt x="215" y="10847"/>
                  </a:lnTo>
                  <a:lnTo>
                    <a:pt x="8554" y="10847"/>
                  </a:lnTo>
                  <a:cubicBezTo>
                    <a:pt x="35311" y="10847"/>
                    <a:pt x="36006" y="14669"/>
                    <a:pt x="36006" y="27178"/>
                  </a:cubicBezTo>
                  <a:lnTo>
                    <a:pt x="36006" y="210302"/>
                  </a:lnTo>
                  <a:cubicBezTo>
                    <a:pt x="36006" y="222811"/>
                    <a:pt x="35311" y="226634"/>
                    <a:pt x="8554" y="226634"/>
                  </a:cubicBezTo>
                  <a:lnTo>
                    <a:pt x="215" y="226634"/>
                  </a:lnTo>
                  <a:lnTo>
                    <a:pt x="215" y="237406"/>
                  </a:lnTo>
                  <a:cubicBezTo>
                    <a:pt x="12724" y="236363"/>
                    <a:pt x="37396" y="236363"/>
                    <a:pt x="50947" y="236363"/>
                  </a:cubicBezTo>
                  <a:cubicBezTo>
                    <a:pt x="64499" y="236363"/>
                    <a:pt x="89171" y="236363"/>
                    <a:pt x="101680" y="237406"/>
                  </a:cubicBezTo>
                  <a:lnTo>
                    <a:pt x="101680" y="226634"/>
                  </a:lnTo>
                  <a:lnTo>
                    <a:pt x="93341" y="226634"/>
                  </a:lnTo>
                  <a:cubicBezTo>
                    <a:pt x="66584" y="226634"/>
                    <a:pt x="65889" y="222811"/>
                    <a:pt x="65889" y="210302"/>
                  </a:cubicBezTo>
                  <a:lnTo>
                    <a:pt x="65889" y="122389"/>
                  </a:lnTo>
                  <a:lnTo>
                    <a:pt x="105850" y="122389"/>
                  </a:lnTo>
                  <a:cubicBezTo>
                    <a:pt x="111410" y="122389"/>
                    <a:pt x="126004" y="122389"/>
                    <a:pt x="138166" y="134203"/>
                  </a:cubicBezTo>
                  <a:cubicBezTo>
                    <a:pt x="151371" y="146713"/>
                    <a:pt x="151371" y="157485"/>
                    <a:pt x="151371" y="180766"/>
                  </a:cubicBezTo>
                  <a:cubicBezTo>
                    <a:pt x="151371" y="203352"/>
                    <a:pt x="151371" y="217252"/>
                    <a:pt x="165618" y="230456"/>
                  </a:cubicBezTo>
                  <a:cubicBezTo>
                    <a:pt x="179865" y="242965"/>
                    <a:pt x="198976" y="245050"/>
                    <a:pt x="209401" y="245050"/>
                  </a:cubicBezTo>
                  <a:cubicBezTo>
                    <a:pt x="236505" y="245050"/>
                    <a:pt x="242412" y="216557"/>
                    <a:pt x="242412" y="206827"/>
                  </a:cubicBezTo>
                  <a:cubicBezTo>
                    <a:pt x="242412" y="204742"/>
                    <a:pt x="242412" y="200920"/>
                    <a:pt x="237895" y="200920"/>
                  </a:cubicBezTo>
                  <a:cubicBezTo>
                    <a:pt x="234072" y="200920"/>
                    <a:pt x="234072" y="204047"/>
                    <a:pt x="233725" y="206480"/>
                  </a:cubicBezTo>
                  <a:cubicBezTo>
                    <a:pt x="231640" y="231151"/>
                    <a:pt x="219478" y="237406"/>
                    <a:pt x="210791" y="237406"/>
                  </a:cubicBezTo>
                  <a:cubicBezTo>
                    <a:pt x="193764" y="237406"/>
                    <a:pt x="190984" y="219684"/>
                    <a:pt x="186119" y="187368"/>
                  </a:cubicBezTo>
                  <a:lnTo>
                    <a:pt x="181602" y="159570"/>
                  </a:lnTo>
                  <a:cubicBezTo>
                    <a:pt x="175347" y="137331"/>
                    <a:pt x="158321" y="125864"/>
                    <a:pt x="139209" y="119261"/>
                  </a:cubicBezTo>
                  <a:close/>
                </a:path>
              </a:pathLst>
            </a:custGeom>
            <a:solidFill>
              <a:srgbClr val="000000"/>
            </a:solidFill>
            <a:ln w="34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FF46B393-18B5-8FF2-75E1-66DD08056DE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771449" y="7924619"/>
              <a:ext cx="134476" cy="159494"/>
            </a:xfrm>
            <a:custGeom>
              <a:avLst/>
              <a:gdLst>
                <a:gd name="connsiteX0" fmla="*/ 29411 w 134476"/>
                <a:gd name="connsiteY0" fmla="*/ 68181 h 159494"/>
                <a:gd name="connsiteX1" fmla="*/ 72499 w 134476"/>
                <a:gd name="connsiteY1" fmla="*/ 7719 h 159494"/>
                <a:gd name="connsiteX2" fmla="*/ 111765 w 134476"/>
                <a:gd name="connsiteY2" fmla="*/ 68181 h 159494"/>
                <a:gd name="connsiteX3" fmla="*/ 29411 w 134476"/>
                <a:gd name="connsiteY3" fmla="*/ 68181 h 159494"/>
                <a:gd name="connsiteX4" fmla="*/ 29063 w 134476"/>
                <a:gd name="connsiteY4" fmla="*/ 75479 h 159494"/>
                <a:gd name="connsiteX5" fmla="*/ 126012 w 134476"/>
                <a:gd name="connsiteY5" fmla="*/ 75479 h 159494"/>
                <a:gd name="connsiteX6" fmla="*/ 134699 w 134476"/>
                <a:gd name="connsiteY6" fmla="*/ 68181 h 159494"/>
                <a:gd name="connsiteX7" fmla="*/ 72499 w 134476"/>
                <a:gd name="connsiteY7" fmla="*/ 75 h 159494"/>
                <a:gd name="connsiteX8" fmla="*/ 222 w 134476"/>
                <a:gd name="connsiteY8" fmla="*/ 79301 h 159494"/>
                <a:gd name="connsiteX9" fmla="*/ 76669 w 134476"/>
                <a:gd name="connsiteY9" fmla="*/ 159570 h 159494"/>
                <a:gd name="connsiteX10" fmla="*/ 134699 w 134476"/>
                <a:gd name="connsiteY10" fmla="*/ 114397 h 159494"/>
                <a:gd name="connsiteX11" fmla="*/ 130181 w 134476"/>
                <a:gd name="connsiteY11" fmla="*/ 110227 h 159494"/>
                <a:gd name="connsiteX12" fmla="*/ 125664 w 134476"/>
                <a:gd name="connsiteY12" fmla="*/ 115092 h 159494"/>
                <a:gd name="connsiteX13" fmla="*/ 78754 w 134476"/>
                <a:gd name="connsiteY13" fmla="*/ 150882 h 159494"/>
                <a:gd name="connsiteX14" fmla="*/ 39488 w 134476"/>
                <a:gd name="connsiteY14" fmla="*/ 127601 h 159494"/>
                <a:gd name="connsiteX15" fmla="*/ 29063 w 134476"/>
                <a:gd name="connsiteY15" fmla="*/ 75479 h 15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476" h="159494">
                  <a:moveTo>
                    <a:pt x="29411" y="68181"/>
                  </a:moveTo>
                  <a:cubicBezTo>
                    <a:pt x="31496" y="16406"/>
                    <a:pt x="60684" y="7719"/>
                    <a:pt x="72499" y="7719"/>
                  </a:cubicBezTo>
                  <a:cubicBezTo>
                    <a:pt x="108290" y="7719"/>
                    <a:pt x="111765" y="54630"/>
                    <a:pt x="111765" y="68181"/>
                  </a:cubicBezTo>
                  <a:lnTo>
                    <a:pt x="29411" y="68181"/>
                  </a:lnTo>
                  <a:close/>
                  <a:moveTo>
                    <a:pt x="29063" y="75479"/>
                  </a:moveTo>
                  <a:lnTo>
                    <a:pt x="126012" y="75479"/>
                  </a:lnTo>
                  <a:cubicBezTo>
                    <a:pt x="133656" y="75479"/>
                    <a:pt x="134699" y="75479"/>
                    <a:pt x="134699" y="68181"/>
                  </a:cubicBezTo>
                  <a:cubicBezTo>
                    <a:pt x="134699" y="33781"/>
                    <a:pt x="115935" y="75"/>
                    <a:pt x="72499" y="75"/>
                  </a:cubicBezTo>
                  <a:cubicBezTo>
                    <a:pt x="32191" y="75"/>
                    <a:pt x="222" y="35865"/>
                    <a:pt x="222" y="79301"/>
                  </a:cubicBezTo>
                  <a:cubicBezTo>
                    <a:pt x="222" y="125864"/>
                    <a:pt x="36708" y="159570"/>
                    <a:pt x="76669" y="159570"/>
                  </a:cubicBezTo>
                  <a:cubicBezTo>
                    <a:pt x="119062" y="159570"/>
                    <a:pt x="134699" y="120999"/>
                    <a:pt x="134699" y="114397"/>
                  </a:cubicBezTo>
                  <a:cubicBezTo>
                    <a:pt x="134699" y="110922"/>
                    <a:pt x="131919" y="110227"/>
                    <a:pt x="130181" y="110227"/>
                  </a:cubicBezTo>
                  <a:cubicBezTo>
                    <a:pt x="127054" y="110227"/>
                    <a:pt x="126359" y="112312"/>
                    <a:pt x="125664" y="115092"/>
                  </a:cubicBezTo>
                  <a:cubicBezTo>
                    <a:pt x="113502" y="150882"/>
                    <a:pt x="82228" y="150882"/>
                    <a:pt x="78754" y="150882"/>
                  </a:cubicBezTo>
                  <a:cubicBezTo>
                    <a:pt x="61379" y="150882"/>
                    <a:pt x="47480" y="140458"/>
                    <a:pt x="39488" y="127601"/>
                  </a:cubicBezTo>
                  <a:cubicBezTo>
                    <a:pt x="29063" y="110922"/>
                    <a:pt x="29063" y="87988"/>
                    <a:pt x="29063" y="75479"/>
                  </a:cubicBezTo>
                  <a:close/>
                </a:path>
              </a:pathLst>
            </a:custGeom>
            <a:solidFill>
              <a:srgbClr val="000000"/>
            </a:solidFill>
            <a:ln w="34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F1C33AD4-5226-62CA-7A85-330457993AF6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932941" y="7966282"/>
              <a:ext cx="158592" cy="166131"/>
            </a:xfrm>
            <a:custGeom>
              <a:avLst/>
              <a:gdLst>
                <a:gd name="connsiteX0" fmla="*/ 83658 w 158592"/>
                <a:gd name="connsiteY0" fmla="*/ 20022 h 166131"/>
                <a:gd name="connsiteX1" fmla="*/ 108955 w 158592"/>
                <a:gd name="connsiteY1" fmla="*/ 8833 h 166131"/>
                <a:gd name="connsiteX2" fmla="*/ 118927 w 158592"/>
                <a:gd name="connsiteY2" fmla="*/ 3482 h 166131"/>
                <a:gd name="connsiteX3" fmla="*/ 114792 w 158592"/>
                <a:gd name="connsiteY3" fmla="*/ 76 h 166131"/>
                <a:gd name="connsiteX4" fmla="*/ 96793 w 158592"/>
                <a:gd name="connsiteY4" fmla="*/ 806 h 166131"/>
                <a:gd name="connsiteX5" fmla="*/ 77333 w 158592"/>
                <a:gd name="connsiteY5" fmla="*/ 1049 h 166131"/>
                <a:gd name="connsiteX6" fmla="*/ 60550 w 158592"/>
                <a:gd name="connsiteY6" fmla="*/ 806 h 166131"/>
                <a:gd name="connsiteX7" fmla="*/ 44739 w 158592"/>
                <a:gd name="connsiteY7" fmla="*/ 76 h 166131"/>
                <a:gd name="connsiteX8" fmla="*/ 39631 w 158592"/>
                <a:gd name="connsiteY8" fmla="*/ 5427 h 166131"/>
                <a:gd name="connsiteX9" fmla="*/ 47415 w 158592"/>
                <a:gd name="connsiteY9" fmla="*/ 8833 h 166131"/>
                <a:gd name="connsiteX10" fmla="*/ 56658 w 158592"/>
                <a:gd name="connsiteY10" fmla="*/ 9319 h 166131"/>
                <a:gd name="connsiteX11" fmla="*/ 62252 w 158592"/>
                <a:gd name="connsiteY11" fmla="*/ 12725 h 166131"/>
                <a:gd name="connsiteX12" fmla="*/ 61279 w 158592"/>
                <a:gd name="connsiteY12" fmla="*/ 18076 h 166131"/>
                <a:gd name="connsiteX13" fmla="*/ 28929 w 158592"/>
                <a:gd name="connsiteY13" fmla="*/ 147235 h 166131"/>
                <a:gd name="connsiteX14" fmla="*/ 7523 w 158592"/>
                <a:gd name="connsiteY14" fmla="*/ 157451 h 166131"/>
                <a:gd name="connsiteX15" fmla="*/ 226 w 158592"/>
                <a:gd name="connsiteY15" fmla="*/ 162559 h 166131"/>
                <a:gd name="connsiteX16" fmla="*/ 7523 w 158592"/>
                <a:gd name="connsiteY16" fmla="*/ 166208 h 166131"/>
                <a:gd name="connsiteX17" fmla="*/ 129873 w 158592"/>
                <a:gd name="connsiteY17" fmla="*/ 166208 h 166131"/>
                <a:gd name="connsiteX18" fmla="*/ 138143 w 158592"/>
                <a:gd name="connsiteY18" fmla="*/ 161343 h 166131"/>
                <a:gd name="connsiteX19" fmla="*/ 158819 w 158592"/>
                <a:gd name="connsiteY19" fmla="*/ 105642 h 166131"/>
                <a:gd name="connsiteX20" fmla="*/ 154684 w 158592"/>
                <a:gd name="connsiteY20" fmla="*/ 102236 h 166131"/>
                <a:gd name="connsiteX21" fmla="*/ 149819 w 158592"/>
                <a:gd name="connsiteY21" fmla="*/ 107344 h 166131"/>
                <a:gd name="connsiteX22" fmla="*/ 85360 w 158592"/>
                <a:gd name="connsiteY22" fmla="*/ 157451 h 166131"/>
                <a:gd name="connsiteX23" fmla="*/ 57874 w 158592"/>
                <a:gd name="connsiteY23" fmla="*/ 157451 h 166131"/>
                <a:gd name="connsiteX24" fmla="*/ 50090 w 158592"/>
                <a:gd name="connsiteY24" fmla="*/ 155019 h 166131"/>
                <a:gd name="connsiteX25" fmla="*/ 51063 w 158592"/>
                <a:gd name="connsiteY25" fmla="*/ 149911 h 166131"/>
                <a:gd name="connsiteX26" fmla="*/ 83658 w 158592"/>
                <a:gd name="connsiteY26" fmla="*/ 20022 h 16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8592" h="166131">
                  <a:moveTo>
                    <a:pt x="83658" y="20022"/>
                  </a:moveTo>
                  <a:cubicBezTo>
                    <a:pt x="85847" y="11265"/>
                    <a:pt x="86576" y="8833"/>
                    <a:pt x="108955" y="8833"/>
                  </a:cubicBezTo>
                  <a:cubicBezTo>
                    <a:pt x="116495" y="8833"/>
                    <a:pt x="118927" y="8833"/>
                    <a:pt x="118927" y="3482"/>
                  </a:cubicBezTo>
                  <a:cubicBezTo>
                    <a:pt x="118927" y="3238"/>
                    <a:pt x="118684" y="76"/>
                    <a:pt x="114792" y="76"/>
                  </a:cubicBezTo>
                  <a:cubicBezTo>
                    <a:pt x="109198" y="76"/>
                    <a:pt x="102630" y="563"/>
                    <a:pt x="96793" y="806"/>
                  </a:cubicBezTo>
                  <a:cubicBezTo>
                    <a:pt x="90712" y="1049"/>
                    <a:pt x="83414" y="1049"/>
                    <a:pt x="77333" y="1049"/>
                  </a:cubicBezTo>
                  <a:cubicBezTo>
                    <a:pt x="72225" y="1049"/>
                    <a:pt x="65658" y="806"/>
                    <a:pt x="60550" y="806"/>
                  </a:cubicBezTo>
                  <a:cubicBezTo>
                    <a:pt x="55442" y="806"/>
                    <a:pt x="49604" y="76"/>
                    <a:pt x="44739" y="76"/>
                  </a:cubicBezTo>
                  <a:cubicBezTo>
                    <a:pt x="43280" y="76"/>
                    <a:pt x="39631" y="76"/>
                    <a:pt x="39631" y="5427"/>
                  </a:cubicBezTo>
                  <a:cubicBezTo>
                    <a:pt x="39631" y="8833"/>
                    <a:pt x="42550" y="8833"/>
                    <a:pt x="47415" y="8833"/>
                  </a:cubicBezTo>
                  <a:cubicBezTo>
                    <a:pt x="47658" y="8833"/>
                    <a:pt x="52280" y="8833"/>
                    <a:pt x="56658" y="9319"/>
                  </a:cubicBezTo>
                  <a:cubicBezTo>
                    <a:pt x="61766" y="9806"/>
                    <a:pt x="62252" y="10292"/>
                    <a:pt x="62252" y="12725"/>
                  </a:cubicBezTo>
                  <a:cubicBezTo>
                    <a:pt x="62252" y="13211"/>
                    <a:pt x="62252" y="14427"/>
                    <a:pt x="61279" y="18076"/>
                  </a:cubicBezTo>
                  <a:lnTo>
                    <a:pt x="28929" y="147235"/>
                  </a:lnTo>
                  <a:cubicBezTo>
                    <a:pt x="26739" y="155505"/>
                    <a:pt x="26253" y="157451"/>
                    <a:pt x="7523" y="157451"/>
                  </a:cubicBezTo>
                  <a:cubicBezTo>
                    <a:pt x="3388" y="157451"/>
                    <a:pt x="226" y="157451"/>
                    <a:pt x="226" y="162559"/>
                  </a:cubicBezTo>
                  <a:cubicBezTo>
                    <a:pt x="226" y="166208"/>
                    <a:pt x="3145" y="166208"/>
                    <a:pt x="7523" y="166208"/>
                  </a:cubicBezTo>
                  <a:lnTo>
                    <a:pt x="129873" y="166208"/>
                  </a:lnTo>
                  <a:cubicBezTo>
                    <a:pt x="135954" y="166208"/>
                    <a:pt x="136197" y="165965"/>
                    <a:pt x="138143" y="161343"/>
                  </a:cubicBezTo>
                  <a:cubicBezTo>
                    <a:pt x="140576" y="154776"/>
                    <a:pt x="158819" y="107588"/>
                    <a:pt x="158819" y="105642"/>
                  </a:cubicBezTo>
                  <a:cubicBezTo>
                    <a:pt x="158819" y="104912"/>
                    <a:pt x="158332" y="102236"/>
                    <a:pt x="154684" y="102236"/>
                  </a:cubicBezTo>
                  <a:cubicBezTo>
                    <a:pt x="151765" y="102236"/>
                    <a:pt x="151278" y="103452"/>
                    <a:pt x="149819" y="107344"/>
                  </a:cubicBezTo>
                  <a:cubicBezTo>
                    <a:pt x="140576" y="130452"/>
                    <a:pt x="129873" y="157451"/>
                    <a:pt x="85360" y="157451"/>
                  </a:cubicBezTo>
                  <a:lnTo>
                    <a:pt x="57874" y="157451"/>
                  </a:lnTo>
                  <a:cubicBezTo>
                    <a:pt x="50334" y="157451"/>
                    <a:pt x="50090" y="157208"/>
                    <a:pt x="50090" y="155019"/>
                  </a:cubicBezTo>
                  <a:cubicBezTo>
                    <a:pt x="50090" y="154776"/>
                    <a:pt x="50090" y="153560"/>
                    <a:pt x="51063" y="149911"/>
                  </a:cubicBezTo>
                  <a:lnTo>
                    <a:pt x="83658" y="20022"/>
                  </a:lnTo>
                  <a:close/>
                </a:path>
              </a:pathLst>
            </a:custGeom>
            <a:solidFill>
              <a:srgbClr val="000000"/>
            </a:solidFill>
            <a:ln w="34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268B7E14-A467-E2F2-668A-5AAD4C79096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239800" y="7883616"/>
              <a:ext cx="308914" cy="219609"/>
            </a:xfrm>
            <a:custGeom>
              <a:avLst/>
              <a:gdLst>
                <a:gd name="connsiteX0" fmla="*/ 196564 w 308914"/>
                <a:gd name="connsiteY0" fmla="*/ 117524 h 219609"/>
                <a:gd name="connsiteX1" fmla="*/ 203167 w 308914"/>
                <a:gd name="connsiteY1" fmla="*/ 109879 h 219609"/>
                <a:gd name="connsiteX2" fmla="*/ 196564 w 308914"/>
                <a:gd name="connsiteY2" fmla="*/ 102235 h 219609"/>
                <a:gd name="connsiteX3" fmla="*/ 13439 w 308914"/>
                <a:gd name="connsiteY3" fmla="*/ 2160 h 219609"/>
                <a:gd name="connsiteX4" fmla="*/ 7185 w 308914"/>
                <a:gd name="connsiteY4" fmla="*/ 75 h 219609"/>
                <a:gd name="connsiteX5" fmla="*/ 235 w 308914"/>
                <a:gd name="connsiteY5" fmla="*/ 7024 h 219609"/>
                <a:gd name="connsiteX6" fmla="*/ 7185 w 308914"/>
                <a:gd name="connsiteY6" fmla="*/ 14669 h 219609"/>
                <a:gd name="connsiteX7" fmla="*/ 181623 w 308914"/>
                <a:gd name="connsiteY7" fmla="*/ 109879 h 219609"/>
                <a:gd name="connsiteX8" fmla="*/ 7185 w 308914"/>
                <a:gd name="connsiteY8" fmla="*/ 205090 h 219609"/>
                <a:gd name="connsiteX9" fmla="*/ 235 w 308914"/>
                <a:gd name="connsiteY9" fmla="*/ 212734 h 219609"/>
                <a:gd name="connsiteX10" fmla="*/ 9270 w 308914"/>
                <a:gd name="connsiteY10" fmla="*/ 219684 h 219609"/>
                <a:gd name="connsiteX11" fmla="*/ 196564 w 308914"/>
                <a:gd name="connsiteY11" fmla="*/ 117524 h 219609"/>
                <a:gd name="connsiteX12" fmla="*/ 302548 w 308914"/>
                <a:gd name="connsiteY12" fmla="*/ 117524 h 219609"/>
                <a:gd name="connsiteX13" fmla="*/ 309150 w 308914"/>
                <a:gd name="connsiteY13" fmla="*/ 109879 h 219609"/>
                <a:gd name="connsiteX14" fmla="*/ 302548 w 308914"/>
                <a:gd name="connsiteY14" fmla="*/ 102235 h 219609"/>
                <a:gd name="connsiteX15" fmla="*/ 119423 w 308914"/>
                <a:gd name="connsiteY15" fmla="*/ 2160 h 219609"/>
                <a:gd name="connsiteX16" fmla="*/ 113168 w 308914"/>
                <a:gd name="connsiteY16" fmla="*/ 75 h 219609"/>
                <a:gd name="connsiteX17" fmla="*/ 106218 w 308914"/>
                <a:gd name="connsiteY17" fmla="*/ 7024 h 219609"/>
                <a:gd name="connsiteX18" fmla="*/ 113168 w 308914"/>
                <a:gd name="connsiteY18" fmla="*/ 14669 h 219609"/>
                <a:gd name="connsiteX19" fmla="*/ 287606 w 308914"/>
                <a:gd name="connsiteY19" fmla="*/ 109879 h 219609"/>
                <a:gd name="connsiteX20" fmla="*/ 113168 w 308914"/>
                <a:gd name="connsiteY20" fmla="*/ 205090 h 219609"/>
                <a:gd name="connsiteX21" fmla="*/ 106218 w 308914"/>
                <a:gd name="connsiteY21" fmla="*/ 212734 h 219609"/>
                <a:gd name="connsiteX22" fmla="*/ 115253 w 308914"/>
                <a:gd name="connsiteY22" fmla="*/ 219684 h 219609"/>
                <a:gd name="connsiteX23" fmla="*/ 302548 w 308914"/>
                <a:gd name="connsiteY23" fmla="*/ 117524 h 21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914" h="219609">
                  <a:moveTo>
                    <a:pt x="196564" y="117524"/>
                  </a:moveTo>
                  <a:cubicBezTo>
                    <a:pt x="200734" y="115092"/>
                    <a:pt x="203167" y="114049"/>
                    <a:pt x="203167" y="109879"/>
                  </a:cubicBezTo>
                  <a:cubicBezTo>
                    <a:pt x="203167" y="105710"/>
                    <a:pt x="200734" y="104667"/>
                    <a:pt x="196564" y="102235"/>
                  </a:cubicBezTo>
                  <a:lnTo>
                    <a:pt x="13439" y="2160"/>
                  </a:lnTo>
                  <a:cubicBezTo>
                    <a:pt x="12050" y="1465"/>
                    <a:pt x="9617" y="75"/>
                    <a:pt x="7185" y="75"/>
                  </a:cubicBezTo>
                  <a:cubicBezTo>
                    <a:pt x="4057" y="75"/>
                    <a:pt x="235" y="2160"/>
                    <a:pt x="235" y="7024"/>
                  </a:cubicBezTo>
                  <a:cubicBezTo>
                    <a:pt x="235" y="10847"/>
                    <a:pt x="3015" y="12237"/>
                    <a:pt x="7185" y="14669"/>
                  </a:cubicBezTo>
                  <a:lnTo>
                    <a:pt x="181623" y="109879"/>
                  </a:lnTo>
                  <a:lnTo>
                    <a:pt x="7185" y="205090"/>
                  </a:lnTo>
                  <a:cubicBezTo>
                    <a:pt x="3015" y="207522"/>
                    <a:pt x="235" y="208912"/>
                    <a:pt x="235" y="212734"/>
                  </a:cubicBezTo>
                  <a:cubicBezTo>
                    <a:pt x="235" y="219684"/>
                    <a:pt x="6837" y="219684"/>
                    <a:pt x="9270" y="219684"/>
                  </a:cubicBezTo>
                  <a:lnTo>
                    <a:pt x="196564" y="117524"/>
                  </a:lnTo>
                  <a:close/>
                  <a:moveTo>
                    <a:pt x="302548" y="117524"/>
                  </a:moveTo>
                  <a:cubicBezTo>
                    <a:pt x="306717" y="115092"/>
                    <a:pt x="309150" y="114049"/>
                    <a:pt x="309150" y="109879"/>
                  </a:cubicBezTo>
                  <a:cubicBezTo>
                    <a:pt x="309150" y="105710"/>
                    <a:pt x="306717" y="104667"/>
                    <a:pt x="302548" y="102235"/>
                  </a:cubicBezTo>
                  <a:lnTo>
                    <a:pt x="119423" y="2160"/>
                  </a:lnTo>
                  <a:cubicBezTo>
                    <a:pt x="118033" y="1465"/>
                    <a:pt x="115600" y="75"/>
                    <a:pt x="113168" y="75"/>
                  </a:cubicBezTo>
                  <a:cubicBezTo>
                    <a:pt x="110040" y="75"/>
                    <a:pt x="106218" y="2160"/>
                    <a:pt x="106218" y="7024"/>
                  </a:cubicBezTo>
                  <a:cubicBezTo>
                    <a:pt x="106218" y="10847"/>
                    <a:pt x="108998" y="12237"/>
                    <a:pt x="113168" y="14669"/>
                  </a:cubicBezTo>
                  <a:lnTo>
                    <a:pt x="287606" y="109879"/>
                  </a:lnTo>
                  <a:lnTo>
                    <a:pt x="113168" y="205090"/>
                  </a:lnTo>
                  <a:cubicBezTo>
                    <a:pt x="108998" y="207522"/>
                    <a:pt x="106218" y="208912"/>
                    <a:pt x="106218" y="212734"/>
                  </a:cubicBezTo>
                  <a:cubicBezTo>
                    <a:pt x="106218" y="219684"/>
                    <a:pt x="112820" y="219684"/>
                    <a:pt x="115253" y="219684"/>
                  </a:cubicBezTo>
                  <a:lnTo>
                    <a:pt x="302548" y="117524"/>
                  </a:lnTo>
                  <a:close/>
                </a:path>
              </a:pathLst>
            </a:custGeom>
            <a:solidFill>
              <a:srgbClr val="000000"/>
            </a:solidFill>
            <a:ln w="34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DEB066A2-D3E9-CBAD-D53D-1EE934C9266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695623" y="7848868"/>
              <a:ext cx="114670" cy="231423"/>
            </a:xfrm>
            <a:custGeom>
              <a:avLst/>
              <a:gdLst>
                <a:gd name="connsiteX0" fmla="*/ 71482 w 114670"/>
                <a:gd name="connsiteY0" fmla="*/ 9109 h 231423"/>
                <a:gd name="connsiteX1" fmla="*/ 63490 w 114670"/>
                <a:gd name="connsiteY1" fmla="*/ 75 h 231423"/>
                <a:gd name="connsiteX2" fmla="*/ 248 w 114670"/>
                <a:gd name="connsiteY2" fmla="*/ 22314 h 231423"/>
                <a:gd name="connsiteX3" fmla="*/ 248 w 114670"/>
                <a:gd name="connsiteY3" fmla="*/ 33086 h 231423"/>
                <a:gd name="connsiteX4" fmla="*/ 45768 w 114670"/>
                <a:gd name="connsiteY4" fmla="*/ 24051 h 231423"/>
                <a:gd name="connsiteX5" fmla="*/ 45768 w 114670"/>
                <a:gd name="connsiteY5" fmla="*/ 204047 h 231423"/>
                <a:gd name="connsiteX6" fmla="*/ 13452 w 114670"/>
                <a:gd name="connsiteY6" fmla="*/ 220727 h 231423"/>
                <a:gd name="connsiteX7" fmla="*/ 2333 w 114670"/>
                <a:gd name="connsiteY7" fmla="*/ 220727 h 231423"/>
                <a:gd name="connsiteX8" fmla="*/ 2333 w 114670"/>
                <a:gd name="connsiteY8" fmla="*/ 231499 h 231423"/>
                <a:gd name="connsiteX9" fmla="*/ 58625 w 114670"/>
                <a:gd name="connsiteY9" fmla="*/ 230456 h 231423"/>
                <a:gd name="connsiteX10" fmla="*/ 114918 w 114670"/>
                <a:gd name="connsiteY10" fmla="*/ 231499 h 231423"/>
                <a:gd name="connsiteX11" fmla="*/ 114918 w 114670"/>
                <a:gd name="connsiteY11" fmla="*/ 220727 h 231423"/>
                <a:gd name="connsiteX12" fmla="*/ 103798 w 114670"/>
                <a:gd name="connsiteY12" fmla="*/ 220727 h 231423"/>
                <a:gd name="connsiteX13" fmla="*/ 71482 w 114670"/>
                <a:gd name="connsiteY13" fmla="*/ 204047 h 231423"/>
                <a:gd name="connsiteX14" fmla="*/ 71482 w 114670"/>
                <a:gd name="connsiteY14" fmla="*/ 9109 h 23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670" h="231423">
                  <a:moveTo>
                    <a:pt x="71482" y="9109"/>
                  </a:moveTo>
                  <a:cubicBezTo>
                    <a:pt x="71482" y="770"/>
                    <a:pt x="71482" y="75"/>
                    <a:pt x="63490" y="75"/>
                  </a:cubicBezTo>
                  <a:cubicBezTo>
                    <a:pt x="41946" y="22314"/>
                    <a:pt x="11367" y="22314"/>
                    <a:pt x="248" y="22314"/>
                  </a:cubicBezTo>
                  <a:lnTo>
                    <a:pt x="248" y="33086"/>
                  </a:lnTo>
                  <a:cubicBezTo>
                    <a:pt x="7197" y="33086"/>
                    <a:pt x="27699" y="33086"/>
                    <a:pt x="45768" y="24051"/>
                  </a:cubicBezTo>
                  <a:lnTo>
                    <a:pt x="45768" y="204047"/>
                  </a:lnTo>
                  <a:cubicBezTo>
                    <a:pt x="45768" y="216557"/>
                    <a:pt x="44726" y="220727"/>
                    <a:pt x="13452" y="220727"/>
                  </a:cubicBezTo>
                  <a:lnTo>
                    <a:pt x="2333" y="220727"/>
                  </a:lnTo>
                  <a:lnTo>
                    <a:pt x="2333" y="231499"/>
                  </a:lnTo>
                  <a:cubicBezTo>
                    <a:pt x="14495" y="230456"/>
                    <a:pt x="44726" y="230456"/>
                    <a:pt x="58625" y="230456"/>
                  </a:cubicBezTo>
                  <a:cubicBezTo>
                    <a:pt x="72525" y="230456"/>
                    <a:pt x="102756" y="230456"/>
                    <a:pt x="114918" y="231499"/>
                  </a:cubicBezTo>
                  <a:lnTo>
                    <a:pt x="114918" y="220727"/>
                  </a:lnTo>
                  <a:lnTo>
                    <a:pt x="103798" y="220727"/>
                  </a:lnTo>
                  <a:cubicBezTo>
                    <a:pt x="72525" y="220727"/>
                    <a:pt x="71482" y="216904"/>
                    <a:pt x="71482" y="204047"/>
                  </a:cubicBezTo>
                  <a:lnTo>
                    <a:pt x="71482" y="9109"/>
                  </a:lnTo>
                  <a:close/>
                </a:path>
              </a:pathLst>
            </a:custGeom>
            <a:solidFill>
              <a:srgbClr val="000000"/>
            </a:solidFill>
            <a:ln w="34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3985" name="Groupe 83984" descr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nu = \SI{1.6e-5}{\square\meter\per\second}&#10;$$&#10;&#10;&#10;\end{document}&#10;" title="IguanaTex Vector Display">
            <a:extLst>
              <a:ext uri="{FF2B5EF4-FFF2-40B4-BE49-F238E27FC236}">
                <a16:creationId xmlns:a16="http://schemas.microsoft.com/office/drawing/2014/main" id="{C900B331-B0DA-0698-EE3B-BC6C803A5CB5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578599" y="6070600"/>
            <a:ext cx="3093446" cy="296179"/>
            <a:chOff x="12653629" y="8237759"/>
            <a:chExt cx="3042115" cy="294971"/>
          </a:xfrm>
        </p:grpSpPr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5C104A22-2490-02BE-6841-8B282280913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653629" y="8380604"/>
              <a:ext cx="152796" cy="144913"/>
            </a:xfrm>
            <a:custGeom>
              <a:avLst/>
              <a:gdLst>
                <a:gd name="connsiteX0" fmla="*/ 55660 w 152796"/>
                <a:gd name="connsiteY0" fmla="*/ 3681 h 144913"/>
                <a:gd name="connsiteX1" fmla="*/ 51443 w 152796"/>
                <a:gd name="connsiteY1" fmla="*/ 75 h 144913"/>
                <a:gd name="connsiteX2" fmla="*/ 11865 w 152796"/>
                <a:gd name="connsiteY2" fmla="*/ 3353 h 144913"/>
                <a:gd name="connsiteX3" fmla="*/ 5701 w 152796"/>
                <a:gd name="connsiteY3" fmla="*/ 9910 h 144913"/>
                <a:gd name="connsiteX4" fmla="*/ 13487 w 152796"/>
                <a:gd name="connsiteY4" fmla="*/ 13845 h 144913"/>
                <a:gd name="connsiteX5" fmla="*/ 29707 w 152796"/>
                <a:gd name="connsiteY5" fmla="*/ 19418 h 144913"/>
                <a:gd name="connsiteX6" fmla="*/ 23544 w 152796"/>
                <a:gd name="connsiteY6" fmla="*/ 45975 h 144913"/>
                <a:gd name="connsiteX7" fmla="*/ 3755 w 152796"/>
                <a:gd name="connsiteY7" fmla="*/ 126300 h 144913"/>
                <a:gd name="connsiteX8" fmla="*/ 186 w 152796"/>
                <a:gd name="connsiteY8" fmla="*/ 141054 h 144913"/>
                <a:gd name="connsiteX9" fmla="*/ 5377 w 152796"/>
                <a:gd name="connsiteY9" fmla="*/ 144988 h 144913"/>
                <a:gd name="connsiteX10" fmla="*/ 9918 w 152796"/>
                <a:gd name="connsiteY10" fmla="*/ 144988 h 144913"/>
                <a:gd name="connsiteX11" fmla="*/ 101402 w 152796"/>
                <a:gd name="connsiteY11" fmla="*/ 96793 h 144913"/>
                <a:gd name="connsiteX12" fmla="*/ 152983 w 152796"/>
                <a:gd name="connsiteY12" fmla="*/ 8927 h 144913"/>
                <a:gd name="connsiteX13" fmla="*/ 143575 w 152796"/>
                <a:gd name="connsiteY13" fmla="*/ 75 h 144913"/>
                <a:gd name="connsiteX14" fmla="*/ 130923 w 152796"/>
                <a:gd name="connsiteY14" fmla="*/ 10894 h 144913"/>
                <a:gd name="connsiteX15" fmla="*/ 23868 w 152796"/>
                <a:gd name="connsiteY15" fmla="*/ 134169 h 144913"/>
                <a:gd name="connsiteX16" fmla="*/ 55660 w 152796"/>
                <a:gd name="connsiteY16" fmla="*/ 3681 h 14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2796" h="144913">
                  <a:moveTo>
                    <a:pt x="55660" y="3681"/>
                  </a:moveTo>
                  <a:cubicBezTo>
                    <a:pt x="55660" y="3353"/>
                    <a:pt x="55660" y="75"/>
                    <a:pt x="51443" y="75"/>
                  </a:cubicBezTo>
                  <a:cubicBezTo>
                    <a:pt x="43981" y="75"/>
                    <a:pt x="20299" y="2698"/>
                    <a:pt x="11865" y="3353"/>
                  </a:cubicBezTo>
                  <a:cubicBezTo>
                    <a:pt x="9270" y="3681"/>
                    <a:pt x="5701" y="4009"/>
                    <a:pt x="5701" y="9910"/>
                  </a:cubicBezTo>
                  <a:cubicBezTo>
                    <a:pt x="5701" y="13845"/>
                    <a:pt x="8621" y="13845"/>
                    <a:pt x="13487" y="13845"/>
                  </a:cubicBezTo>
                  <a:cubicBezTo>
                    <a:pt x="29058" y="13845"/>
                    <a:pt x="29707" y="16140"/>
                    <a:pt x="29707" y="19418"/>
                  </a:cubicBezTo>
                  <a:cubicBezTo>
                    <a:pt x="29707" y="21713"/>
                    <a:pt x="25814" y="37123"/>
                    <a:pt x="23544" y="45975"/>
                  </a:cubicBezTo>
                  <a:lnTo>
                    <a:pt x="3755" y="126300"/>
                  </a:lnTo>
                  <a:cubicBezTo>
                    <a:pt x="2457" y="131218"/>
                    <a:pt x="186" y="140398"/>
                    <a:pt x="186" y="141054"/>
                  </a:cubicBezTo>
                  <a:cubicBezTo>
                    <a:pt x="186" y="144660"/>
                    <a:pt x="3430" y="144988"/>
                    <a:pt x="5377" y="144988"/>
                  </a:cubicBezTo>
                  <a:lnTo>
                    <a:pt x="9918" y="144988"/>
                  </a:lnTo>
                  <a:cubicBezTo>
                    <a:pt x="32627" y="141054"/>
                    <a:pt x="67988" y="128267"/>
                    <a:pt x="101402" y="96793"/>
                  </a:cubicBezTo>
                  <a:cubicBezTo>
                    <a:pt x="144224" y="56466"/>
                    <a:pt x="152983" y="11878"/>
                    <a:pt x="152983" y="8927"/>
                  </a:cubicBezTo>
                  <a:cubicBezTo>
                    <a:pt x="152983" y="3353"/>
                    <a:pt x="149090" y="75"/>
                    <a:pt x="143575" y="75"/>
                  </a:cubicBezTo>
                  <a:cubicBezTo>
                    <a:pt x="140980" y="75"/>
                    <a:pt x="133518" y="1386"/>
                    <a:pt x="130923" y="10894"/>
                  </a:cubicBezTo>
                  <a:cubicBezTo>
                    <a:pt x="110161" y="85318"/>
                    <a:pt x="60851" y="122038"/>
                    <a:pt x="23868" y="134169"/>
                  </a:cubicBezTo>
                  <a:lnTo>
                    <a:pt x="55660" y="3681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68" name="Forme libre 83967">
              <a:extLst>
                <a:ext uri="{FF2B5EF4-FFF2-40B4-BE49-F238E27FC236}">
                  <a16:creationId xmlns:a16="http://schemas.microsoft.com/office/drawing/2014/main" id="{AE05B549-A7CA-9E8B-84D2-E81AC3528E9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925617" y="8405194"/>
              <a:ext cx="215732" cy="76718"/>
            </a:xfrm>
            <a:custGeom>
              <a:avLst/>
              <a:gdLst>
                <a:gd name="connsiteX0" fmla="*/ 204897 w 215732"/>
                <a:gd name="connsiteY0" fmla="*/ 13189 h 76718"/>
                <a:gd name="connsiteX1" fmla="*/ 215927 w 215732"/>
                <a:gd name="connsiteY1" fmla="*/ 6632 h 76718"/>
                <a:gd name="connsiteX2" fmla="*/ 205221 w 215732"/>
                <a:gd name="connsiteY2" fmla="*/ 75 h 76718"/>
                <a:gd name="connsiteX3" fmla="*/ 10900 w 215732"/>
                <a:gd name="connsiteY3" fmla="*/ 75 h 76718"/>
                <a:gd name="connsiteX4" fmla="*/ 194 w 215732"/>
                <a:gd name="connsiteY4" fmla="*/ 6632 h 76718"/>
                <a:gd name="connsiteX5" fmla="*/ 11224 w 215732"/>
                <a:gd name="connsiteY5" fmla="*/ 13189 h 76718"/>
                <a:gd name="connsiteX6" fmla="*/ 204897 w 215732"/>
                <a:gd name="connsiteY6" fmla="*/ 13189 h 76718"/>
                <a:gd name="connsiteX7" fmla="*/ 205221 w 215732"/>
                <a:gd name="connsiteY7" fmla="*/ 76794 h 76718"/>
                <a:gd name="connsiteX8" fmla="*/ 215927 w 215732"/>
                <a:gd name="connsiteY8" fmla="*/ 70236 h 76718"/>
                <a:gd name="connsiteX9" fmla="*/ 204897 w 215732"/>
                <a:gd name="connsiteY9" fmla="*/ 63679 h 76718"/>
                <a:gd name="connsiteX10" fmla="*/ 11224 w 215732"/>
                <a:gd name="connsiteY10" fmla="*/ 63679 h 76718"/>
                <a:gd name="connsiteX11" fmla="*/ 194 w 215732"/>
                <a:gd name="connsiteY11" fmla="*/ 70236 h 76718"/>
                <a:gd name="connsiteX12" fmla="*/ 10900 w 215732"/>
                <a:gd name="connsiteY12" fmla="*/ 76794 h 76718"/>
                <a:gd name="connsiteX13" fmla="*/ 205221 w 215732"/>
                <a:gd name="connsiteY13" fmla="*/ 76794 h 7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5732" h="76718">
                  <a:moveTo>
                    <a:pt x="204897" y="13189"/>
                  </a:moveTo>
                  <a:cubicBezTo>
                    <a:pt x="209763" y="13189"/>
                    <a:pt x="215927" y="13189"/>
                    <a:pt x="215927" y="6632"/>
                  </a:cubicBezTo>
                  <a:cubicBezTo>
                    <a:pt x="215927" y="75"/>
                    <a:pt x="209763" y="75"/>
                    <a:pt x="205221" y="75"/>
                  </a:cubicBezTo>
                  <a:lnTo>
                    <a:pt x="10900" y="75"/>
                  </a:lnTo>
                  <a:cubicBezTo>
                    <a:pt x="6358" y="75"/>
                    <a:pt x="194" y="75"/>
                    <a:pt x="194" y="6632"/>
                  </a:cubicBezTo>
                  <a:cubicBezTo>
                    <a:pt x="194" y="13189"/>
                    <a:pt x="6358" y="13189"/>
                    <a:pt x="11224" y="13189"/>
                  </a:cubicBezTo>
                  <a:lnTo>
                    <a:pt x="204897" y="13189"/>
                  </a:lnTo>
                  <a:close/>
                  <a:moveTo>
                    <a:pt x="205221" y="76794"/>
                  </a:moveTo>
                  <a:cubicBezTo>
                    <a:pt x="209763" y="76794"/>
                    <a:pt x="215927" y="76794"/>
                    <a:pt x="215927" y="70236"/>
                  </a:cubicBezTo>
                  <a:cubicBezTo>
                    <a:pt x="215927" y="63679"/>
                    <a:pt x="209763" y="63679"/>
                    <a:pt x="204897" y="63679"/>
                  </a:cubicBezTo>
                  <a:lnTo>
                    <a:pt x="11224" y="63679"/>
                  </a:lnTo>
                  <a:cubicBezTo>
                    <a:pt x="6358" y="63679"/>
                    <a:pt x="194" y="63679"/>
                    <a:pt x="194" y="70236"/>
                  </a:cubicBezTo>
                  <a:cubicBezTo>
                    <a:pt x="194" y="76794"/>
                    <a:pt x="6358" y="76794"/>
                    <a:pt x="10900" y="76794"/>
                  </a:cubicBezTo>
                  <a:lnTo>
                    <a:pt x="205221" y="76794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69" name="Forme libre 83968">
              <a:extLst>
                <a:ext uri="{FF2B5EF4-FFF2-40B4-BE49-F238E27FC236}">
                  <a16:creationId xmlns:a16="http://schemas.microsoft.com/office/drawing/2014/main" id="{8C374087-DB73-9322-3C2E-3AE1764D401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3278753" y="8307164"/>
              <a:ext cx="107055" cy="218353"/>
            </a:xfrm>
            <a:custGeom>
              <a:avLst/>
              <a:gdLst>
                <a:gd name="connsiteX0" fmla="*/ 66709 w 107055"/>
                <a:gd name="connsiteY0" fmla="*/ 8599 h 218353"/>
                <a:gd name="connsiteX1" fmla="*/ 59247 w 107055"/>
                <a:gd name="connsiteY1" fmla="*/ 75 h 218353"/>
                <a:gd name="connsiteX2" fmla="*/ 205 w 107055"/>
                <a:gd name="connsiteY2" fmla="*/ 21058 h 218353"/>
                <a:gd name="connsiteX3" fmla="*/ 205 w 107055"/>
                <a:gd name="connsiteY3" fmla="*/ 31221 h 218353"/>
                <a:gd name="connsiteX4" fmla="*/ 42703 w 107055"/>
                <a:gd name="connsiteY4" fmla="*/ 22697 h 218353"/>
                <a:gd name="connsiteX5" fmla="*/ 42703 w 107055"/>
                <a:gd name="connsiteY5" fmla="*/ 192528 h 218353"/>
                <a:gd name="connsiteX6" fmla="*/ 12532 w 107055"/>
                <a:gd name="connsiteY6" fmla="*/ 208265 h 218353"/>
                <a:gd name="connsiteX7" fmla="*/ 2151 w 107055"/>
                <a:gd name="connsiteY7" fmla="*/ 208265 h 218353"/>
                <a:gd name="connsiteX8" fmla="*/ 2151 w 107055"/>
                <a:gd name="connsiteY8" fmla="*/ 218428 h 218353"/>
                <a:gd name="connsiteX9" fmla="*/ 54706 w 107055"/>
                <a:gd name="connsiteY9" fmla="*/ 217445 h 218353"/>
                <a:gd name="connsiteX10" fmla="*/ 107260 w 107055"/>
                <a:gd name="connsiteY10" fmla="*/ 218428 h 218353"/>
                <a:gd name="connsiteX11" fmla="*/ 107260 w 107055"/>
                <a:gd name="connsiteY11" fmla="*/ 208265 h 218353"/>
                <a:gd name="connsiteX12" fmla="*/ 96879 w 107055"/>
                <a:gd name="connsiteY12" fmla="*/ 208265 h 218353"/>
                <a:gd name="connsiteX13" fmla="*/ 66709 w 107055"/>
                <a:gd name="connsiteY13" fmla="*/ 192528 h 218353"/>
                <a:gd name="connsiteX14" fmla="*/ 66709 w 107055"/>
                <a:gd name="connsiteY14" fmla="*/ 8599 h 21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055" h="218353">
                  <a:moveTo>
                    <a:pt x="66709" y="8599"/>
                  </a:moveTo>
                  <a:cubicBezTo>
                    <a:pt x="66709" y="730"/>
                    <a:pt x="66709" y="75"/>
                    <a:pt x="59247" y="75"/>
                  </a:cubicBezTo>
                  <a:cubicBezTo>
                    <a:pt x="39134" y="21058"/>
                    <a:pt x="10586" y="21058"/>
                    <a:pt x="205" y="21058"/>
                  </a:cubicBezTo>
                  <a:lnTo>
                    <a:pt x="205" y="31221"/>
                  </a:lnTo>
                  <a:cubicBezTo>
                    <a:pt x="6693" y="31221"/>
                    <a:pt x="25833" y="31221"/>
                    <a:pt x="42703" y="22697"/>
                  </a:cubicBezTo>
                  <a:lnTo>
                    <a:pt x="42703" y="192528"/>
                  </a:lnTo>
                  <a:cubicBezTo>
                    <a:pt x="42703" y="204330"/>
                    <a:pt x="41729" y="208265"/>
                    <a:pt x="12532" y="208265"/>
                  </a:cubicBezTo>
                  <a:lnTo>
                    <a:pt x="2151" y="208265"/>
                  </a:lnTo>
                  <a:lnTo>
                    <a:pt x="2151" y="218428"/>
                  </a:lnTo>
                  <a:cubicBezTo>
                    <a:pt x="13506" y="217445"/>
                    <a:pt x="41729" y="217445"/>
                    <a:pt x="54706" y="217445"/>
                  </a:cubicBezTo>
                  <a:cubicBezTo>
                    <a:pt x="67682" y="217445"/>
                    <a:pt x="95906" y="217445"/>
                    <a:pt x="107260" y="218428"/>
                  </a:cubicBezTo>
                  <a:lnTo>
                    <a:pt x="107260" y="208265"/>
                  </a:lnTo>
                  <a:lnTo>
                    <a:pt x="96879" y="208265"/>
                  </a:lnTo>
                  <a:cubicBezTo>
                    <a:pt x="67682" y="208265"/>
                    <a:pt x="66709" y="204658"/>
                    <a:pt x="66709" y="192528"/>
                  </a:cubicBezTo>
                  <a:lnTo>
                    <a:pt x="66709" y="8599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72" name="Forme libre 83971">
              <a:extLst>
                <a:ext uri="{FF2B5EF4-FFF2-40B4-BE49-F238E27FC236}">
                  <a16:creationId xmlns:a16="http://schemas.microsoft.com/office/drawing/2014/main" id="{D4A6514D-0E2D-D7B9-5B55-D4EF3540478D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3439985" y="8490765"/>
              <a:ext cx="34387" cy="34752"/>
            </a:xfrm>
            <a:custGeom>
              <a:avLst/>
              <a:gdLst>
                <a:gd name="connsiteX0" fmla="*/ 34597 w 34387"/>
                <a:gd name="connsiteY0" fmla="*/ 17451 h 34752"/>
                <a:gd name="connsiteX1" fmla="*/ 17404 w 34387"/>
                <a:gd name="connsiteY1" fmla="*/ 75 h 34752"/>
                <a:gd name="connsiteX2" fmla="*/ 210 w 34387"/>
                <a:gd name="connsiteY2" fmla="*/ 17451 h 34752"/>
                <a:gd name="connsiteX3" fmla="*/ 17404 w 34387"/>
                <a:gd name="connsiteY3" fmla="*/ 34828 h 34752"/>
                <a:gd name="connsiteX4" fmla="*/ 34597 w 34387"/>
                <a:gd name="connsiteY4" fmla="*/ 17451 h 3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87" h="34752">
                  <a:moveTo>
                    <a:pt x="34597" y="17451"/>
                  </a:moveTo>
                  <a:cubicBezTo>
                    <a:pt x="34597" y="7943"/>
                    <a:pt x="26811" y="75"/>
                    <a:pt x="17404" y="75"/>
                  </a:cubicBezTo>
                  <a:cubicBezTo>
                    <a:pt x="7996" y="75"/>
                    <a:pt x="210" y="7943"/>
                    <a:pt x="210" y="17451"/>
                  </a:cubicBezTo>
                  <a:cubicBezTo>
                    <a:pt x="210" y="26959"/>
                    <a:pt x="7996" y="34828"/>
                    <a:pt x="17404" y="34828"/>
                  </a:cubicBezTo>
                  <a:cubicBezTo>
                    <a:pt x="26811" y="34828"/>
                    <a:pt x="34597" y="26959"/>
                    <a:pt x="34597" y="17451"/>
                  </a:cubicBez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74" name="Forme libre 83973">
              <a:extLst>
                <a:ext uri="{FF2B5EF4-FFF2-40B4-BE49-F238E27FC236}">
                  <a16:creationId xmlns:a16="http://schemas.microsoft.com/office/drawing/2014/main" id="{5C2C8C75-74DB-6E6E-F640-8950E31E3A2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3515825" y="8307164"/>
              <a:ext cx="134629" cy="225566"/>
            </a:xfrm>
            <a:custGeom>
              <a:avLst/>
              <a:gdLst>
                <a:gd name="connsiteX0" fmla="*/ 29409 w 134629"/>
                <a:gd name="connsiteY0" fmla="*/ 110891 h 225566"/>
                <a:gd name="connsiteX1" fmla="*/ 29409 w 134629"/>
                <a:gd name="connsiteY1" fmla="*/ 103022 h 225566"/>
                <a:gd name="connsiteX2" fmla="*/ 86181 w 134629"/>
                <a:gd name="connsiteY2" fmla="*/ 8271 h 225566"/>
                <a:gd name="connsiteX3" fmla="*/ 114729 w 134629"/>
                <a:gd name="connsiteY3" fmla="*/ 21385 h 225566"/>
                <a:gd name="connsiteX4" fmla="*/ 96887 w 134629"/>
                <a:gd name="connsiteY4" fmla="*/ 36139 h 225566"/>
                <a:gd name="connsiteX5" fmla="*/ 111809 w 134629"/>
                <a:gd name="connsiteY5" fmla="*/ 51221 h 225566"/>
                <a:gd name="connsiteX6" fmla="*/ 126732 w 134629"/>
                <a:gd name="connsiteY6" fmla="*/ 35483 h 225566"/>
                <a:gd name="connsiteX7" fmla="*/ 85532 w 134629"/>
                <a:gd name="connsiteY7" fmla="*/ 75 h 225566"/>
                <a:gd name="connsiteX8" fmla="*/ 213 w 134629"/>
                <a:gd name="connsiteY8" fmla="*/ 114825 h 225566"/>
                <a:gd name="connsiteX9" fmla="*/ 68014 w 134629"/>
                <a:gd name="connsiteY9" fmla="*/ 225641 h 225566"/>
                <a:gd name="connsiteX10" fmla="*/ 134843 w 134629"/>
                <a:gd name="connsiteY10" fmla="*/ 151545 h 225566"/>
                <a:gd name="connsiteX11" fmla="*/ 69961 w 134629"/>
                <a:gd name="connsiteY11" fmla="*/ 78433 h 225566"/>
                <a:gd name="connsiteX12" fmla="*/ 29409 w 134629"/>
                <a:gd name="connsiteY12" fmla="*/ 110891 h 225566"/>
                <a:gd name="connsiteX13" fmla="*/ 68014 w 134629"/>
                <a:gd name="connsiteY13" fmla="*/ 216461 h 225566"/>
                <a:gd name="connsiteX14" fmla="*/ 35898 w 134629"/>
                <a:gd name="connsiteY14" fmla="*/ 191872 h 225566"/>
                <a:gd name="connsiteX15" fmla="*/ 30058 w 134629"/>
                <a:gd name="connsiteY15" fmla="*/ 144332 h 225566"/>
                <a:gd name="connsiteX16" fmla="*/ 69636 w 134629"/>
                <a:gd name="connsiteY16" fmla="*/ 85974 h 225566"/>
                <a:gd name="connsiteX17" fmla="*/ 99806 w 134629"/>
                <a:gd name="connsiteY17" fmla="*/ 106301 h 225566"/>
                <a:gd name="connsiteX18" fmla="*/ 105646 w 134629"/>
                <a:gd name="connsiteY18" fmla="*/ 151217 h 225566"/>
                <a:gd name="connsiteX19" fmla="*/ 100131 w 134629"/>
                <a:gd name="connsiteY19" fmla="*/ 195150 h 225566"/>
                <a:gd name="connsiteX20" fmla="*/ 68014 w 134629"/>
                <a:gd name="connsiteY20" fmla="*/ 216461 h 22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629" h="225566">
                  <a:moveTo>
                    <a:pt x="29409" y="110891"/>
                  </a:moveTo>
                  <a:lnTo>
                    <a:pt x="29409" y="103022"/>
                  </a:lnTo>
                  <a:cubicBezTo>
                    <a:pt x="29409" y="20074"/>
                    <a:pt x="69636" y="8271"/>
                    <a:pt x="86181" y="8271"/>
                  </a:cubicBezTo>
                  <a:cubicBezTo>
                    <a:pt x="93967" y="8271"/>
                    <a:pt x="107592" y="10238"/>
                    <a:pt x="114729" y="21385"/>
                  </a:cubicBezTo>
                  <a:cubicBezTo>
                    <a:pt x="109863" y="21385"/>
                    <a:pt x="96887" y="21385"/>
                    <a:pt x="96887" y="36139"/>
                  </a:cubicBezTo>
                  <a:cubicBezTo>
                    <a:pt x="96887" y="46303"/>
                    <a:pt x="104672" y="51221"/>
                    <a:pt x="111809" y="51221"/>
                  </a:cubicBezTo>
                  <a:cubicBezTo>
                    <a:pt x="117000" y="51221"/>
                    <a:pt x="126732" y="48270"/>
                    <a:pt x="126732" y="35483"/>
                  </a:cubicBezTo>
                  <a:cubicBezTo>
                    <a:pt x="126732" y="15812"/>
                    <a:pt x="112458" y="75"/>
                    <a:pt x="85532" y="75"/>
                  </a:cubicBezTo>
                  <a:cubicBezTo>
                    <a:pt x="44008" y="75"/>
                    <a:pt x="213" y="42368"/>
                    <a:pt x="213" y="114825"/>
                  </a:cubicBezTo>
                  <a:cubicBezTo>
                    <a:pt x="213" y="202363"/>
                    <a:pt x="37844" y="225641"/>
                    <a:pt x="68014" y="225641"/>
                  </a:cubicBezTo>
                  <a:cubicBezTo>
                    <a:pt x="104024" y="225641"/>
                    <a:pt x="134843" y="194823"/>
                    <a:pt x="134843" y="151545"/>
                  </a:cubicBezTo>
                  <a:cubicBezTo>
                    <a:pt x="134843" y="109907"/>
                    <a:pt x="105970" y="78433"/>
                    <a:pt x="69961" y="78433"/>
                  </a:cubicBezTo>
                  <a:cubicBezTo>
                    <a:pt x="47901" y="78433"/>
                    <a:pt x="35898" y="95154"/>
                    <a:pt x="29409" y="110891"/>
                  </a:cubicBezTo>
                  <a:close/>
                  <a:moveTo>
                    <a:pt x="68014" y="216461"/>
                  </a:moveTo>
                  <a:cubicBezTo>
                    <a:pt x="47576" y="216461"/>
                    <a:pt x="37844" y="196790"/>
                    <a:pt x="35898" y="191872"/>
                  </a:cubicBezTo>
                  <a:cubicBezTo>
                    <a:pt x="30058" y="176462"/>
                    <a:pt x="30058" y="150234"/>
                    <a:pt x="30058" y="144332"/>
                  </a:cubicBezTo>
                  <a:cubicBezTo>
                    <a:pt x="30058" y="118759"/>
                    <a:pt x="40439" y="85974"/>
                    <a:pt x="69636" y="85974"/>
                  </a:cubicBezTo>
                  <a:cubicBezTo>
                    <a:pt x="74827" y="85974"/>
                    <a:pt x="89750" y="85974"/>
                    <a:pt x="99806" y="106301"/>
                  </a:cubicBezTo>
                  <a:cubicBezTo>
                    <a:pt x="105646" y="118432"/>
                    <a:pt x="105646" y="135152"/>
                    <a:pt x="105646" y="151217"/>
                  </a:cubicBezTo>
                  <a:cubicBezTo>
                    <a:pt x="105646" y="166955"/>
                    <a:pt x="105646" y="183348"/>
                    <a:pt x="100131" y="195150"/>
                  </a:cubicBezTo>
                  <a:cubicBezTo>
                    <a:pt x="90398" y="214822"/>
                    <a:pt x="75476" y="216461"/>
                    <a:pt x="68014" y="216461"/>
                  </a:cubicBez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75" name="Forme libre 83974">
              <a:extLst>
                <a:ext uri="{FF2B5EF4-FFF2-40B4-BE49-F238E27FC236}">
                  <a16:creationId xmlns:a16="http://schemas.microsoft.com/office/drawing/2014/main" id="{AD58C619-6644-514A-DFE8-BF41A88FA86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3784183" y="8364539"/>
              <a:ext cx="156689" cy="158027"/>
            </a:xfrm>
            <a:custGeom>
              <a:avLst/>
              <a:gdLst>
                <a:gd name="connsiteX0" fmla="*/ 78727 w 156689"/>
                <a:gd name="connsiteY0" fmla="*/ 69909 h 158027"/>
                <a:gd name="connsiteX1" fmla="*/ 13845 w 156689"/>
                <a:gd name="connsiteY1" fmla="*/ 4665 h 158027"/>
                <a:gd name="connsiteX2" fmla="*/ 6708 w 156689"/>
                <a:gd name="connsiteY2" fmla="*/ 75 h 158027"/>
                <a:gd name="connsiteX3" fmla="*/ 220 w 156689"/>
                <a:gd name="connsiteY3" fmla="*/ 6632 h 158027"/>
                <a:gd name="connsiteX4" fmla="*/ 4437 w 156689"/>
                <a:gd name="connsiteY4" fmla="*/ 13189 h 158027"/>
                <a:gd name="connsiteX5" fmla="*/ 69319 w 156689"/>
                <a:gd name="connsiteY5" fmla="*/ 79089 h 158027"/>
                <a:gd name="connsiteX6" fmla="*/ 4437 w 156689"/>
                <a:gd name="connsiteY6" fmla="*/ 144988 h 158027"/>
                <a:gd name="connsiteX7" fmla="*/ 220 w 156689"/>
                <a:gd name="connsiteY7" fmla="*/ 151545 h 158027"/>
                <a:gd name="connsiteX8" fmla="*/ 6708 w 156689"/>
                <a:gd name="connsiteY8" fmla="*/ 158102 h 158027"/>
                <a:gd name="connsiteX9" fmla="*/ 13845 w 156689"/>
                <a:gd name="connsiteY9" fmla="*/ 153512 h 158027"/>
                <a:gd name="connsiteX10" fmla="*/ 78402 w 156689"/>
                <a:gd name="connsiteY10" fmla="*/ 88269 h 158027"/>
                <a:gd name="connsiteX11" fmla="*/ 145555 w 156689"/>
                <a:gd name="connsiteY11" fmla="*/ 156135 h 158027"/>
                <a:gd name="connsiteX12" fmla="*/ 150421 w 156689"/>
                <a:gd name="connsiteY12" fmla="*/ 158102 h 158027"/>
                <a:gd name="connsiteX13" fmla="*/ 156910 w 156689"/>
                <a:gd name="connsiteY13" fmla="*/ 151545 h 158027"/>
                <a:gd name="connsiteX14" fmla="*/ 155936 w 156689"/>
                <a:gd name="connsiteY14" fmla="*/ 147939 h 158027"/>
                <a:gd name="connsiteX15" fmla="*/ 87810 w 156689"/>
                <a:gd name="connsiteY15" fmla="*/ 79089 h 158027"/>
                <a:gd name="connsiteX16" fmla="*/ 147177 w 156689"/>
                <a:gd name="connsiteY16" fmla="*/ 19090 h 158027"/>
                <a:gd name="connsiteX17" fmla="*/ 155288 w 156689"/>
                <a:gd name="connsiteY17" fmla="*/ 10894 h 158027"/>
                <a:gd name="connsiteX18" fmla="*/ 156910 w 156689"/>
                <a:gd name="connsiteY18" fmla="*/ 6632 h 158027"/>
                <a:gd name="connsiteX19" fmla="*/ 150421 w 156689"/>
                <a:gd name="connsiteY19" fmla="*/ 75 h 158027"/>
                <a:gd name="connsiteX20" fmla="*/ 142960 w 156689"/>
                <a:gd name="connsiteY20" fmla="*/ 4993 h 158027"/>
                <a:gd name="connsiteX21" fmla="*/ 78727 w 156689"/>
                <a:gd name="connsiteY21" fmla="*/ 69909 h 15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689" h="158027">
                  <a:moveTo>
                    <a:pt x="78727" y="69909"/>
                  </a:moveTo>
                  <a:lnTo>
                    <a:pt x="13845" y="4665"/>
                  </a:lnTo>
                  <a:cubicBezTo>
                    <a:pt x="9952" y="730"/>
                    <a:pt x="9303" y="75"/>
                    <a:pt x="6708" y="75"/>
                  </a:cubicBezTo>
                  <a:cubicBezTo>
                    <a:pt x="3464" y="75"/>
                    <a:pt x="220" y="3025"/>
                    <a:pt x="220" y="6632"/>
                  </a:cubicBezTo>
                  <a:cubicBezTo>
                    <a:pt x="220" y="8927"/>
                    <a:pt x="869" y="9583"/>
                    <a:pt x="4437" y="13189"/>
                  </a:cubicBezTo>
                  <a:lnTo>
                    <a:pt x="69319" y="79089"/>
                  </a:lnTo>
                  <a:lnTo>
                    <a:pt x="4437" y="144988"/>
                  </a:lnTo>
                  <a:cubicBezTo>
                    <a:pt x="869" y="148595"/>
                    <a:pt x="220" y="149250"/>
                    <a:pt x="220" y="151545"/>
                  </a:cubicBezTo>
                  <a:cubicBezTo>
                    <a:pt x="220" y="155152"/>
                    <a:pt x="3464" y="158102"/>
                    <a:pt x="6708" y="158102"/>
                  </a:cubicBezTo>
                  <a:cubicBezTo>
                    <a:pt x="9303" y="158102"/>
                    <a:pt x="9952" y="157447"/>
                    <a:pt x="13845" y="153512"/>
                  </a:cubicBezTo>
                  <a:lnTo>
                    <a:pt x="78402" y="88269"/>
                  </a:lnTo>
                  <a:lnTo>
                    <a:pt x="145555" y="156135"/>
                  </a:lnTo>
                  <a:cubicBezTo>
                    <a:pt x="146204" y="156463"/>
                    <a:pt x="148475" y="158102"/>
                    <a:pt x="150421" y="158102"/>
                  </a:cubicBezTo>
                  <a:cubicBezTo>
                    <a:pt x="154314" y="158102"/>
                    <a:pt x="156910" y="155152"/>
                    <a:pt x="156910" y="151545"/>
                  </a:cubicBezTo>
                  <a:cubicBezTo>
                    <a:pt x="156910" y="150890"/>
                    <a:pt x="156910" y="149578"/>
                    <a:pt x="155936" y="147939"/>
                  </a:cubicBezTo>
                  <a:cubicBezTo>
                    <a:pt x="155612" y="147283"/>
                    <a:pt x="104031" y="95809"/>
                    <a:pt x="87810" y="79089"/>
                  </a:cubicBezTo>
                  <a:lnTo>
                    <a:pt x="147177" y="19090"/>
                  </a:lnTo>
                  <a:cubicBezTo>
                    <a:pt x="148799" y="17123"/>
                    <a:pt x="153665" y="12861"/>
                    <a:pt x="155288" y="10894"/>
                  </a:cubicBezTo>
                  <a:cubicBezTo>
                    <a:pt x="155612" y="10238"/>
                    <a:pt x="156910" y="8927"/>
                    <a:pt x="156910" y="6632"/>
                  </a:cubicBezTo>
                  <a:cubicBezTo>
                    <a:pt x="156910" y="3025"/>
                    <a:pt x="154314" y="75"/>
                    <a:pt x="150421" y="75"/>
                  </a:cubicBezTo>
                  <a:cubicBezTo>
                    <a:pt x="147826" y="75"/>
                    <a:pt x="146528" y="1386"/>
                    <a:pt x="142960" y="4993"/>
                  </a:cubicBezTo>
                  <a:lnTo>
                    <a:pt x="78727" y="69909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76" name="Forme libre 83975">
              <a:extLst>
                <a:ext uri="{FF2B5EF4-FFF2-40B4-BE49-F238E27FC236}">
                  <a16:creationId xmlns:a16="http://schemas.microsoft.com/office/drawing/2014/main" id="{4D98B214-EE0B-0307-2012-85D7E6C0225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4089775" y="8307164"/>
              <a:ext cx="107055" cy="218353"/>
            </a:xfrm>
            <a:custGeom>
              <a:avLst/>
              <a:gdLst>
                <a:gd name="connsiteX0" fmla="*/ 66734 w 107055"/>
                <a:gd name="connsiteY0" fmla="*/ 8599 h 218353"/>
                <a:gd name="connsiteX1" fmla="*/ 59272 w 107055"/>
                <a:gd name="connsiteY1" fmla="*/ 75 h 218353"/>
                <a:gd name="connsiteX2" fmla="*/ 230 w 107055"/>
                <a:gd name="connsiteY2" fmla="*/ 21058 h 218353"/>
                <a:gd name="connsiteX3" fmla="*/ 230 w 107055"/>
                <a:gd name="connsiteY3" fmla="*/ 31221 h 218353"/>
                <a:gd name="connsiteX4" fmla="*/ 42727 w 107055"/>
                <a:gd name="connsiteY4" fmla="*/ 22697 h 218353"/>
                <a:gd name="connsiteX5" fmla="*/ 42727 w 107055"/>
                <a:gd name="connsiteY5" fmla="*/ 192528 h 218353"/>
                <a:gd name="connsiteX6" fmla="*/ 12557 w 107055"/>
                <a:gd name="connsiteY6" fmla="*/ 208265 h 218353"/>
                <a:gd name="connsiteX7" fmla="*/ 2176 w 107055"/>
                <a:gd name="connsiteY7" fmla="*/ 208265 h 218353"/>
                <a:gd name="connsiteX8" fmla="*/ 2176 w 107055"/>
                <a:gd name="connsiteY8" fmla="*/ 218428 h 218353"/>
                <a:gd name="connsiteX9" fmla="*/ 54731 w 107055"/>
                <a:gd name="connsiteY9" fmla="*/ 217445 h 218353"/>
                <a:gd name="connsiteX10" fmla="*/ 107285 w 107055"/>
                <a:gd name="connsiteY10" fmla="*/ 218428 h 218353"/>
                <a:gd name="connsiteX11" fmla="*/ 107285 w 107055"/>
                <a:gd name="connsiteY11" fmla="*/ 208265 h 218353"/>
                <a:gd name="connsiteX12" fmla="*/ 96904 w 107055"/>
                <a:gd name="connsiteY12" fmla="*/ 208265 h 218353"/>
                <a:gd name="connsiteX13" fmla="*/ 66734 w 107055"/>
                <a:gd name="connsiteY13" fmla="*/ 192528 h 218353"/>
                <a:gd name="connsiteX14" fmla="*/ 66734 w 107055"/>
                <a:gd name="connsiteY14" fmla="*/ 8599 h 21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055" h="218353">
                  <a:moveTo>
                    <a:pt x="66734" y="8599"/>
                  </a:moveTo>
                  <a:cubicBezTo>
                    <a:pt x="66734" y="730"/>
                    <a:pt x="66734" y="75"/>
                    <a:pt x="59272" y="75"/>
                  </a:cubicBezTo>
                  <a:cubicBezTo>
                    <a:pt x="39159" y="21058"/>
                    <a:pt x="10611" y="21058"/>
                    <a:pt x="230" y="21058"/>
                  </a:cubicBezTo>
                  <a:lnTo>
                    <a:pt x="230" y="31221"/>
                  </a:lnTo>
                  <a:cubicBezTo>
                    <a:pt x="6718" y="31221"/>
                    <a:pt x="25858" y="31221"/>
                    <a:pt x="42727" y="22697"/>
                  </a:cubicBezTo>
                  <a:lnTo>
                    <a:pt x="42727" y="192528"/>
                  </a:lnTo>
                  <a:cubicBezTo>
                    <a:pt x="42727" y="204330"/>
                    <a:pt x="41754" y="208265"/>
                    <a:pt x="12557" y="208265"/>
                  </a:cubicBezTo>
                  <a:lnTo>
                    <a:pt x="2176" y="208265"/>
                  </a:lnTo>
                  <a:lnTo>
                    <a:pt x="2176" y="218428"/>
                  </a:lnTo>
                  <a:cubicBezTo>
                    <a:pt x="13531" y="217445"/>
                    <a:pt x="41754" y="217445"/>
                    <a:pt x="54731" y="217445"/>
                  </a:cubicBezTo>
                  <a:cubicBezTo>
                    <a:pt x="67707" y="217445"/>
                    <a:pt x="95931" y="217445"/>
                    <a:pt x="107285" y="218428"/>
                  </a:cubicBezTo>
                  <a:lnTo>
                    <a:pt x="107285" y="208265"/>
                  </a:lnTo>
                  <a:lnTo>
                    <a:pt x="96904" y="208265"/>
                  </a:lnTo>
                  <a:cubicBezTo>
                    <a:pt x="67707" y="208265"/>
                    <a:pt x="66734" y="204658"/>
                    <a:pt x="66734" y="192528"/>
                  </a:cubicBezTo>
                  <a:lnTo>
                    <a:pt x="66734" y="8599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77" name="Forme libre 83976">
              <a:extLst>
                <a:ext uri="{FF2B5EF4-FFF2-40B4-BE49-F238E27FC236}">
                  <a16:creationId xmlns:a16="http://schemas.microsoft.com/office/drawing/2014/main" id="{AE5B3EA5-292C-78D3-9927-B16516EBB321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4235760" y="8307164"/>
              <a:ext cx="136576" cy="225566"/>
            </a:xfrm>
            <a:custGeom>
              <a:avLst/>
              <a:gdLst>
                <a:gd name="connsiteX0" fmla="*/ 136811 w 136576"/>
                <a:gd name="connsiteY0" fmla="*/ 113514 h 225566"/>
                <a:gd name="connsiteX1" fmla="*/ 123835 w 136576"/>
                <a:gd name="connsiteY1" fmla="*/ 36795 h 225566"/>
                <a:gd name="connsiteX2" fmla="*/ 68685 w 136576"/>
                <a:gd name="connsiteY2" fmla="*/ 75 h 225566"/>
                <a:gd name="connsiteX3" fmla="*/ 12238 w 136576"/>
                <a:gd name="connsiteY3" fmla="*/ 39090 h 225566"/>
                <a:gd name="connsiteX4" fmla="*/ 235 w 136576"/>
                <a:gd name="connsiteY4" fmla="*/ 113514 h 225566"/>
                <a:gd name="connsiteX5" fmla="*/ 14833 w 136576"/>
                <a:gd name="connsiteY5" fmla="*/ 192528 h 225566"/>
                <a:gd name="connsiteX6" fmla="*/ 68361 w 136576"/>
                <a:gd name="connsiteY6" fmla="*/ 225641 h 225566"/>
                <a:gd name="connsiteX7" fmla="*/ 124808 w 136576"/>
                <a:gd name="connsiteY7" fmla="*/ 187610 h 225566"/>
                <a:gd name="connsiteX8" fmla="*/ 136811 w 136576"/>
                <a:gd name="connsiteY8" fmla="*/ 113514 h 225566"/>
                <a:gd name="connsiteX9" fmla="*/ 68361 w 136576"/>
                <a:gd name="connsiteY9" fmla="*/ 218428 h 225566"/>
                <a:gd name="connsiteX10" fmla="*/ 30729 w 136576"/>
                <a:gd name="connsiteY10" fmla="*/ 178758 h 225566"/>
                <a:gd name="connsiteX11" fmla="*/ 27161 w 136576"/>
                <a:gd name="connsiteY11" fmla="*/ 109579 h 225566"/>
                <a:gd name="connsiteX12" fmla="*/ 29756 w 136576"/>
                <a:gd name="connsiteY12" fmla="*/ 49253 h 225566"/>
                <a:gd name="connsiteX13" fmla="*/ 68361 w 136576"/>
                <a:gd name="connsiteY13" fmla="*/ 7288 h 225566"/>
                <a:gd name="connsiteX14" fmla="*/ 106641 w 136576"/>
                <a:gd name="connsiteY14" fmla="*/ 45647 h 225566"/>
                <a:gd name="connsiteX15" fmla="*/ 109885 w 136576"/>
                <a:gd name="connsiteY15" fmla="*/ 109579 h 225566"/>
                <a:gd name="connsiteX16" fmla="*/ 106317 w 136576"/>
                <a:gd name="connsiteY16" fmla="*/ 177446 h 225566"/>
                <a:gd name="connsiteX17" fmla="*/ 68361 w 136576"/>
                <a:gd name="connsiteY17" fmla="*/ 218428 h 22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576" h="225566">
                  <a:moveTo>
                    <a:pt x="136811" y="113514"/>
                  </a:moveTo>
                  <a:cubicBezTo>
                    <a:pt x="136811" y="87285"/>
                    <a:pt x="135189" y="61056"/>
                    <a:pt x="123835" y="36795"/>
                  </a:cubicBezTo>
                  <a:cubicBezTo>
                    <a:pt x="108912" y="5320"/>
                    <a:pt x="82310" y="75"/>
                    <a:pt x="68685" y="75"/>
                  </a:cubicBezTo>
                  <a:cubicBezTo>
                    <a:pt x="49221" y="75"/>
                    <a:pt x="25539" y="8599"/>
                    <a:pt x="12238" y="39090"/>
                  </a:cubicBezTo>
                  <a:cubicBezTo>
                    <a:pt x="1857" y="61712"/>
                    <a:pt x="235" y="87285"/>
                    <a:pt x="235" y="113514"/>
                  </a:cubicBezTo>
                  <a:cubicBezTo>
                    <a:pt x="235" y="138103"/>
                    <a:pt x="1532" y="167610"/>
                    <a:pt x="14833" y="192528"/>
                  </a:cubicBezTo>
                  <a:cubicBezTo>
                    <a:pt x="28783" y="219084"/>
                    <a:pt x="52465" y="225641"/>
                    <a:pt x="68361" y="225641"/>
                  </a:cubicBezTo>
                  <a:cubicBezTo>
                    <a:pt x="85879" y="225641"/>
                    <a:pt x="110534" y="218756"/>
                    <a:pt x="124808" y="187610"/>
                  </a:cubicBezTo>
                  <a:cubicBezTo>
                    <a:pt x="135189" y="164987"/>
                    <a:pt x="136811" y="139415"/>
                    <a:pt x="136811" y="113514"/>
                  </a:cubicBezTo>
                  <a:close/>
                  <a:moveTo>
                    <a:pt x="68361" y="218428"/>
                  </a:moveTo>
                  <a:cubicBezTo>
                    <a:pt x="55709" y="218428"/>
                    <a:pt x="36569" y="210232"/>
                    <a:pt x="30729" y="178758"/>
                  </a:cubicBezTo>
                  <a:cubicBezTo>
                    <a:pt x="27161" y="159086"/>
                    <a:pt x="27161" y="128923"/>
                    <a:pt x="27161" y="109579"/>
                  </a:cubicBezTo>
                  <a:cubicBezTo>
                    <a:pt x="27161" y="88596"/>
                    <a:pt x="27161" y="66958"/>
                    <a:pt x="29756" y="49253"/>
                  </a:cubicBezTo>
                  <a:cubicBezTo>
                    <a:pt x="35920" y="10238"/>
                    <a:pt x="60251" y="7288"/>
                    <a:pt x="68361" y="7288"/>
                  </a:cubicBezTo>
                  <a:cubicBezTo>
                    <a:pt x="79066" y="7288"/>
                    <a:pt x="100477" y="13189"/>
                    <a:pt x="106641" y="45647"/>
                  </a:cubicBezTo>
                  <a:cubicBezTo>
                    <a:pt x="109885" y="64007"/>
                    <a:pt x="109885" y="88924"/>
                    <a:pt x="109885" y="109579"/>
                  </a:cubicBezTo>
                  <a:cubicBezTo>
                    <a:pt x="109885" y="134169"/>
                    <a:pt x="109885" y="156463"/>
                    <a:pt x="106317" y="177446"/>
                  </a:cubicBezTo>
                  <a:cubicBezTo>
                    <a:pt x="101451" y="208593"/>
                    <a:pt x="82959" y="218428"/>
                    <a:pt x="68361" y="218428"/>
                  </a:cubicBez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78" name="Forme libre 83977">
              <a:extLst>
                <a:ext uri="{FF2B5EF4-FFF2-40B4-BE49-F238E27FC236}">
                  <a16:creationId xmlns:a16="http://schemas.microsoft.com/office/drawing/2014/main" id="{8F3042BD-C359-5015-62C2-8B035B2BD58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4409839" y="8327035"/>
              <a:ext cx="153510" cy="11245"/>
            </a:xfrm>
            <a:custGeom>
              <a:avLst/>
              <a:gdLst>
                <a:gd name="connsiteX0" fmla="*/ 144667 w 153510"/>
                <a:gd name="connsiteY0" fmla="*/ 11316 h 11245"/>
                <a:gd name="connsiteX1" fmla="*/ 153750 w 153510"/>
                <a:gd name="connsiteY1" fmla="*/ 5808 h 11245"/>
                <a:gd name="connsiteX2" fmla="*/ 144667 w 153510"/>
                <a:gd name="connsiteY2" fmla="*/ 71 h 11245"/>
                <a:gd name="connsiteX3" fmla="*/ 9323 w 153510"/>
                <a:gd name="connsiteY3" fmla="*/ 71 h 11245"/>
                <a:gd name="connsiteX4" fmla="*/ 240 w 153510"/>
                <a:gd name="connsiteY4" fmla="*/ 5579 h 11245"/>
                <a:gd name="connsiteX5" fmla="*/ 9323 w 153510"/>
                <a:gd name="connsiteY5" fmla="*/ 11316 h 11245"/>
                <a:gd name="connsiteX6" fmla="*/ 144667 w 153510"/>
                <a:gd name="connsiteY6" fmla="*/ 11316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0" h="11245">
                  <a:moveTo>
                    <a:pt x="144667" y="11316"/>
                  </a:moveTo>
                  <a:cubicBezTo>
                    <a:pt x="148300" y="11316"/>
                    <a:pt x="153750" y="11316"/>
                    <a:pt x="153750" y="5808"/>
                  </a:cubicBezTo>
                  <a:cubicBezTo>
                    <a:pt x="153750" y="71"/>
                    <a:pt x="148527" y="71"/>
                    <a:pt x="144667" y="71"/>
                  </a:cubicBezTo>
                  <a:lnTo>
                    <a:pt x="9323" y="71"/>
                  </a:lnTo>
                  <a:cubicBezTo>
                    <a:pt x="5690" y="71"/>
                    <a:pt x="240" y="71"/>
                    <a:pt x="240" y="5579"/>
                  </a:cubicBezTo>
                  <a:cubicBezTo>
                    <a:pt x="240" y="11316"/>
                    <a:pt x="5463" y="11316"/>
                    <a:pt x="9323" y="11316"/>
                  </a:cubicBezTo>
                  <a:lnTo>
                    <a:pt x="144667" y="11316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79" name="Forme libre 83978">
              <a:extLst>
                <a:ext uri="{FF2B5EF4-FFF2-40B4-BE49-F238E27FC236}">
                  <a16:creationId xmlns:a16="http://schemas.microsoft.com/office/drawing/2014/main" id="{EB3C185C-393E-ED41-DD41-F5101025F0B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4602377" y="8237759"/>
              <a:ext cx="100372" cy="156978"/>
            </a:xfrm>
            <a:custGeom>
              <a:avLst/>
              <a:gdLst>
                <a:gd name="connsiteX0" fmla="*/ 21138 w 100372"/>
                <a:gd name="connsiteY0" fmla="*/ 24398 h 156978"/>
                <a:gd name="connsiteX1" fmla="*/ 43165 w 100372"/>
                <a:gd name="connsiteY1" fmla="*/ 27381 h 156978"/>
                <a:gd name="connsiteX2" fmla="*/ 90854 w 100372"/>
                <a:gd name="connsiteY2" fmla="*/ 3284 h 156978"/>
                <a:gd name="connsiteX3" fmla="*/ 88129 w 100372"/>
                <a:gd name="connsiteY3" fmla="*/ 71 h 156978"/>
                <a:gd name="connsiteX4" fmla="*/ 86312 w 100372"/>
                <a:gd name="connsiteY4" fmla="*/ 759 h 156978"/>
                <a:gd name="connsiteX5" fmla="*/ 52022 w 100372"/>
                <a:gd name="connsiteY5" fmla="*/ 7415 h 156978"/>
                <a:gd name="connsiteX6" fmla="*/ 18867 w 100372"/>
                <a:gd name="connsiteY6" fmla="*/ 1218 h 156978"/>
                <a:gd name="connsiteX7" fmla="*/ 15915 w 100372"/>
                <a:gd name="connsiteY7" fmla="*/ 71 h 156978"/>
                <a:gd name="connsiteX8" fmla="*/ 12963 w 100372"/>
                <a:gd name="connsiteY8" fmla="*/ 6267 h 156978"/>
                <a:gd name="connsiteX9" fmla="*/ 12963 w 100372"/>
                <a:gd name="connsiteY9" fmla="*/ 73970 h 156978"/>
                <a:gd name="connsiteX10" fmla="*/ 16596 w 100372"/>
                <a:gd name="connsiteY10" fmla="*/ 80625 h 156978"/>
                <a:gd name="connsiteX11" fmla="*/ 21138 w 100372"/>
                <a:gd name="connsiteY11" fmla="*/ 77412 h 156978"/>
                <a:gd name="connsiteX12" fmla="*/ 52703 w 100372"/>
                <a:gd name="connsiteY12" fmla="*/ 62954 h 156978"/>
                <a:gd name="connsiteX13" fmla="*/ 73595 w 100372"/>
                <a:gd name="connsiteY13" fmla="*/ 75806 h 156978"/>
                <a:gd name="connsiteX14" fmla="*/ 79045 w 100372"/>
                <a:gd name="connsiteY14" fmla="*/ 105411 h 156978"/>
                <a:gd name="connsiteX15" fmla="*/ 72232 w 100372"/>
                <a:gd name="connsiteY15" fmla="*/ 135935 h 156978"/>
                <a:gd name="connsiteX16" fmla="*/ 45663 w 100372"/>
                <a:gd name="connsiteY16" fmla="*/ 149705 h 156978"/>
                <a:gd name="connsiteX17" fmla="*/ 10011 w 100372"/>
                <a:gd name="connsiteY17" fmla="*/ 126296 h 156978"/>
                <a:gd name="connsiteX18" fmla="*/ 22955 w 100372"/>
                <a:gd name="connsiteY18" fmla="*/ 115051 h 156978"/>
                <a:gd name="connsiteX19" fmla="*/ 11600 w 100372"/>
                <a:gd name="connsiteY19" fmla="*/ 103346 h 156978"/>
                <a:gd name="connsiteX20" fmla="*/ 246 w 100372"/>
                <a:gd name="connsiteY20" fmla="*/ 115739 h 156978"/>
                <a:gd name="connsiteX21" fmla="*/ 46118 w 100372"/>
                <a:gd name="connsiteY21" fmla="*/ 157049 h 156978"/>
                <a:gd name="connsiteX22" fmla="*/ 100618 w 100372"/>
                <a:gd name="connsiteY22" fmla="*/ 106329 h 156978"/>
                <a:gd name="connsiteX23" fmla="*/ 52930 w 100372"/>
                <a:gd name="connsiteY23" fmla="*/ 56528 h 156978"/>
                <a:gd name="connsiteX24" fmla="*/ 21138 w 100372"/>
                <a:gd name="connsiteY24" fmla="*/ 67773 h 156978"/>
                <a:gd name="connsiteX25" fmla="*/ 21138 w 100372"/>
                <a:gd name="connsiteY25" fmla="*/ 24398 h 15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0372" h="156978">
                  <a:moveTo>
                    <a:pt x="21138" y="24398"/>
                  </a:moveTo>
                  <a:cubicBezTo>
                    <a:pt x="32719" y="27381"/>
                    <a:pt x="39532" y="27381"/>
                    <a:pt x="43165" y="27381"/>
                  </a:cubicBezTo>
                  <a:cubicBezTo>
                    <a:pt x="73141" y="27381"/>
                    <a:pt x="90854" y="6726"/>
                    <a:pt x="90854" y="3284"/>
                  </a:cubicBezTo>
                  <a:cubicBezTo>
                    <a:pt x="90854" y="759"/>
                    <a:pt x="89264" y="71"/>
                    <a:pt x="88129" y="71"/>
                  </a:cubicBezTo>
                  <a:cubicBezTo>
                    <a:pt x="87674" y="71"/>
                    <a:pt x="87220" y="71"/>
                    <a:pt x="86312" y="759"/>
                  </a:cubicBezTo>
                  <a:cubicBezTo>
                    <a:pt x="80862" y="2825"/>
                    <a:pt x="68826" y="7415"/>
                    <a:pt x="52022" y="7415"/>
                  </a:cubicBezTo>
                  <a:cubicBezTo>
                    <a:pt x="45663" y="7415"/>
                    <a:pt x="33628" y="6956"/>
                    <a:pt x="18867" y="1218"/>
                  </a:cubicBezTo>
                  <a:cubicBezTo>
                    <a:pt x="16596" y="71"/>
                    <a:pt x="16142" y="71"/>
                    <a:pt x="15915" y="71"/>
                  </a:cubicBezTo>
                  <a:cubicBezTo>
                    <a:pt x="12963" y="71"/>
                    <a:pt x="12963" y="2595"/>
                    <a:pt x="12963" y="6267"/>
                  </a:cubicBezTo>
                  <a:lnTo>
                    <a:pt x="12963" y="73970"/>
                  </a:lnTo>
                  <a:cubicBezTo>
                    <a:pt x="12963" y="77871"/>
                    <a:pt x="12963" y="80625"/>
                    <a:pt x="16596" y="80625"/>
                  </a:cubicBezTo>
                  <a:cubicBezTo>
                    <a:pt x="18640" y="80625"/>
                    <a:pt x="18867" y="80166"/>
                    <a:pt x="21138" y="77412"/>
                  </a:cubicBezTo>
                  <a:cubicBezTo>
                    <a:pt x="30903" y="64790"/>
                    <a:pt x="44755" y="62954"/>
                    <a:pt x="52703" y="62954"/>
                  </a:cubicBezTo>
                  <a:cubicBezTo>
                    <a:pt x="66328" y="62954"/>
                    <a:pt x="72460" y="73970"/>
                    <a:pt x="73595" y="75806"/>
                  </a:cubicBezTo>
                  <a:cubicBezTo>
                    <a:pt x="77683" y="83379"/>
                    <a:pt x="79045" y="92100"/>
                    <a:pt x="79045" y="105411"/>
                  </a:cubicBezTo>
                  <a:cubicBezTo>
                    <a:pt x="79045" y="112297"/>
                    <a:pt x="79045" y="125837"/>
                    <a:pt x="72232" y="135935"/>
                  </a:cubicBezTo>
                  <a:cubicBezTo>
                    <a:pt x="66555" y="144197"/>
                    <a:pt x="56791" y="149705"/>
                    <a:pt x="45663" y="149705"/>
                  </a:cubicBezTo>
                  <a:cubicBezTo>
                    <a:pt x="30903" y="149705"/>
                    <a:pt x="15688" y="141443"/>
                    <a:pt x="10011" y="126296"/>
                  </a:cubicBezTo>
                  <a:cubicBezTo>
                    <a:pt x="18640" y="126985"/>
                    <a:pt x="22955" y="121247"/>
                    <a:pt x="22955" y="115051"/>
                  </a:cubicBezTo>
                  <a:cubicBezTo>
                    <a:pt x="22955" y="105182"/>
                    <a:pt x="14552" y="103346"/>
                    <a:pt x="11600" y="103346"/>
                  </a:cubicBezTo>
                  <a:cubicBezTo>
                    <a:pt x="11146" y="103346"/>
                    <a:pt x="246" y="103346"/>
                    <a:pt x="246" y="115739"/>
                  </a:cubicBezTo>
                  <a:cubicBezTo>
                    <a:pt x="246" y="136394"/>
                    <a:pt x="18867" y="157049"/>
                    <a:pt x="46118" y="157049"/>
                  </a:cubicBezTo>
                  <a:cubicBezTo>
                    <a:pt x="75185" y="157049"/>
                    <a:pt x="100618" y="135247"/>
                    <a:pt x="100618" y="106329"/>
                  </a:cubicBezTo>
                  <a:cubicBezTo>
                    <a:pt x="100618" y="80396"/>
                    <a:pt x="81089" y="56528"/>
                    <a:pt x="52930" y="56528"/>
                  </a:cubicBezTo>
                  <a:cubicBezTo>
                    <a:pt x="42938" y="56528"/>
                    <a:pt x="31130" y="59052"/>
                    <a:pt x="21138" y="67773"/>
                  </a:cubicBezTo>
                  <a:lnTo>
                    <a:pt x="21138" y="24398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80" name="Forme libre 83979">
              <a:extLst>
                <a:ext uri="{FF2B5EF4-FFF2-40B4-BE49-F238E27FC236}">
                  <a16:creationId xmlns:a16="http://schemas.microsoft.com/office/drawing/2014/main" id="{05424720-EF58-4D3C-E541-E02630E83A32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4798052" y="8380604"/>
              <a:ext cx="253363" cy="144913"/>
            </a:xfrm>
            <a:custGeom>
              <a:avLst/>
              <a:gdLst>
                <a:gd name="connsiteX0" fmla="*/ 25556 w 253363"/>
                <a:gd name="connsiteY0" fmla="*/ 32205 h 144913"/>
                <a:gd name="connsiteX1" fmla="*/ 25556 w 253363"/>
                <a:gd name="connsiteY1" fmla="*/ 120071 h 144913"/>
                <a:gd name="connsiteX2" fmla="*/ 252 w 253363"/>
                <a:gd name="connsiteY2" fmla="*/ 134824 h 144913"/>
                <a:gd name="connsiteX3" fmla="*/ 252 w 253363"/>
                <a:gd name="connsiteY3" fmla="*/ 144988 h 144913"/>
                <a:gd name="connsiteX4" fmla="*/ 36910 w 253363"/>
                <a:gd name="connsiteY4" fmla="*/ 144005 h 144913"/>
                <a:gd name="connsiteX5" fmla="*/ 73244 w 253363"/>
                <a:gd name="connsiteY5" fmla="*/ 144988 h 144913"/>
                <a:gd name="connsiteX6" fmla="*/ 73244 w 253363"/>
                <a:gd name="connsiteY6" fmla="*/ 134824 h 144913"/>
                <a:gd name="connsiteX7" fmla="*/ 47940 w 253363"/>
                <a:gd name="connsiteY7" fmla="*/ 120071 h 144913"/>
                <a:gd name="connsiteX8" fmla="*/ 47940 w 253363"/>
                <a:gd name="connsiteY8" fmla="*/ 59745 h 144913"/>
                <a:gd name="connsiteX9" fmla="*/ 91736 w 253363"/>
                <a:gd name="connsiteY9" fmla="*/ 7288 h 144913"/>
                <a:gd name="connsiteX10" fmla="*/ 115742 w 253363"/>
                <a:gd name="connsiteY10" fmla="*/ 43680 h 144913"/>
                <a:gd name="connsiteX11" fmla="*/ 115742 w 253363"/>
                <a:gd name="connsiteY11" fmla="*/ 120071 h 144913"/>
                <a:gd name="connsiteX12" fmla="*/ 90438 w 253363"/>
                <a:gd name="connsiteY12" fmla="*/ 134824 h 144913"/>
                <a:gd name="connsiteX13" fmla="*/ 90438 w 253363"/>
                <a:gd name="connsiteY13" fmla="*/ 144988 h 144913"/>
                <a:gd name="connsiteX14" fmla="*/ 127096 w 253363"/>
                <a:gd name="connsiteY14" fmla="*/ 144005 h 144913"/>
                <a:gd name="connsiteX15" fmla="*/ 163430 w 253363"/>
                <a:gd name="connsiteY15" fmla="*/ 144988 h 144913"/>
                <a:gd name="connsiteX16" fmla="*/ 163430 w 253363"/>
                <a:gd name="connsiteY16" fmla="*/ 134824 h 144913"/>
                <a:gd name="connsiteX17" fmla="*/ 138126 w 253363"/>
                <a:gd name="connsiteY17" fmla="*/ 120071 h 144913"/>
                <a:gd name="connsiteX18" fmla="*/ 138126 w 253363"/>
                <a:gd name="connsiteY18" fmla="*/ 59745 h 144913"/>
                <a:gd name="connsiteX19" fmla="*/ 181921 w 253363"/>
                <a:gd name="connsiteY19" fmla="*/ 7288 h 144913"/>
                <a:gd name="connsiteX20" fmla="*/ 205928 w 253363"/>
                <a:gd name="connsiteY20" fmla="*/ 43680 h 144913"/>
                <a:gd name="connsiteX21" fmla="*/ 205928 w 253363"/>
                <a:gd name="connsiteY21" fmla="*/ 120071 h 144913"/>
                <a:gd name="connsiteX22" fmla="*/ 180624 w 253363"/>
                <a:gd name="connsiteY22" fmla="*/ 134824 h 144913"/>
                <a:gd name="connsiteX23" fmla="*/ 180624 w 253363"/>
                <a:gd name="connsiteY23" fmla="*/ 144988 h 144913"/>
                <a:gd name="connsiteX24" fmla="*/ 217282 w 253363"/>
                <a:gd name="connsiteY24" fmla="*/ 144005 h 144913"/>
                <a:gd name="connsiteX25" fmla="*/ 253616 w 253363"/>
                <a:gd name="connsiteY25" fmla="*/ 144988 h 144913"/>
                <a:gd name="connsiteX26" fmla="*/ 253616 w 253363"/>
                <a:gd name="connsiteY26" fmla="*/ 134824 h 144913"/>
                <a:gd name="connsiteX27" fmla="*/ 228312 w 253363"/>
                <a:gd name="connsiteY27" fmla="*/ 124989 h 144913"/>
                <a:gd name="connsiteX28" fmla="*/ 228312 w 253363"/>
                <a:gd name="connsiteY28" fmla="*/ 62368 h 144913"/>
                <a:gd name="connsiteX29" fmla="*/ 218255 w 253363"/>
                <a:gd name="connsiteY29" fmla="*/ 12205 h 144913"/>
                <a:gd name="connsiteX30" fmla="*/ 184192 w 253363"/>
                <a:gd name="connsiteY30" fmla="*/ 75 h 144913"/>
                <a:gd name="connsiteX31" fmla="*/ 137153 w 253363"/>
                <a:gd name="connsiteY31" fmla="*/ 32205 h 144913"/>
                <a:gd name="connsiteX32" fmla="*/ 94006 w 253363"/>
                <a:gd name="connsiteY32" fmla="*/ 75 h 144913"/>
                <a:gd name="connsiteX33" fmla="*/ 45994 w 253363"/>
                <a:gd name="connsiteY33" fmla="*/ 34500 h 144913"/>
                <a:gd name="connsiteX34" fmla="*/ 45994 w 253363"/>
                <a:gd name="connsiteY34" fmla="*/ 75 h 144913"/>
                <a:gd name="connsiteX35" fmla="*/ 252 w 253363"/>
                <a:gd name="connsiteY35" fmla="*/ 3681 h 144913"/>
                <a:gd name="connsiteX36" fmla="*/ 252 w 253363"/>
                <a:gd name="connsiteY36" fmla="*/ 13845 h 144913"/>
                <a:gd name="connsiteX37" fmla="*/ 25556 w 253363"/>
                <a:gd name="connsiteY37" fmla="*/ 32205 h 14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3363" h="144913">
                  <a:moveTo>
                    <a:pt x="25556" y="32205"/>
                  </a:moveTo>
                  <a:lnTo>
                    <a:pt x="25556" y="120071"/>
                  </a:lnTo>
                  <a:cubicBezTo>
                    <a:pt x="25556" y="134824"/>
                    <a:pt x="21988" y="134824"/>
                    <a:pt x="252" y="134824"/>
                  </a:cubicBezTo>
                  <a:lnTo>
                    <a:pt x="252" y="144988"/>
                  </a:lnTo>
                  <a:cubicBezTo>
                    <a:pt x="11606" y="144660"/>
                    <a:pt x="28151" y="144005"/>
                    <a:pt x="36910" y="144005"/>
                  </a:cubicBezTo>
                  <a:cubicBezTo>
                    <a:pt x="45345" y="144005"/>
                    <a:pt x="62214" y="144660"/>
                    <a:pt x="73244" y="144988"/>
                  </a:cubicBezTo>
                  <a:lnTo>
                    <a:pt x="73244" y="134824"/>
                  </a:lnTo>
                  <a:cubicBezTo>
                    <a:pt x="51509" y="134824"/>
                    <a:pt x="47940" y="134824"/>
                    <a:pt x="47940" y="120071"/>
                  </a:cubicBezTo>
                  <a:lnTo>
                    <a:pt x="47940" y="59745"/>
                  </a:lnTo>
                  <a:cubicBezTo>
                    <a:pt x="47940" y="25648"/>
                    <a:pt x="70973" y="7288"/>
                    <a:pt x="91736" y="7288"/>
                  </a:cubicBezTo>
                  <a:cubicBezTo>
                    <a:pt x="112173" y="7288"/>
                    <a:pt x="115742" y="24992"/>
                    <a:pt x="115742" y="43680"/>
                  </a:cubicBezTo>
                  <a:lnTo>
                    <a:pt x="115742" y="120071"/>
                  </a:lnTo>
                  <a:cubicBezTo>
                    <a:pt x="115742" y="134824"/>
                    <a:pt x="112173" y="134824"/>
                    <a:pt x="90438" y="134824"/>
                  </a:cubicBezTo>
                  <a:lnTo>
                    <a:pt x="90438" y="144988"/>
                  </a:lnTo>
                  <a:cubicBezTo>
                    <a:pt x="101792" y="144660"/>
                    <a:pt x="118337" y="144005"/>
                    <a:pt x="127096" y="144005"/>
                  </a:cubicBezTo>
                  <a:cubicBezTo>
                    <a:pt x="135531" y="144005"/>
                    <a:pt x="152400" y="144660"/>
                    <a:pt x="163430" y="144988"/>
                  </a:cubicBezTo>
                  <a:lnTo>
                    <a:pt x="163430" y="134824"/>
                  </a:lnTo>
                  <a:cubicBezTo>
                    <a:pt x="141695" y="134824"/>
                    <a:pt x="138126" y="134824"/>
                    <a:pt x="138126" y="120071"/>
                  </a:cubicBezTo>
                  <a:lnTo>
                    <a:pt x="138126" y="59745"/>
                  </a:lnTo>
                  <a:cubicBezTo>
                    <a:pt x="138126" y="25648"/>
                    <a:pt x="161159" y="7288"/>
                    <a:pt x="181921" y="7288"/>
                  </a:cubicBezTo>
                  <a:cubicBezTo>
                    <a:pt x="202359" y="7288"/>
                    <a:pt x="205928" y="24992"/>
                    <a:pt x="205928" y="43680"/>
                  </a:cubicBezTo>
                  <a:lnTo>
                    <a:pt x="205928" y="120071"/>
                  </a:lnTo>
                  <a:cubicBezTo>
                    <a:pt x="205928" y="134824"/>
                    <a:pt x="202359" y="134824"/>
                    <a:pt x="180624" y="134824"/>
                  </a:cubicBezTo>
                  <a:lnTo>
                    <a:pt x="180624" y="144988"/>
                  </a:lnTo>
                  <a:cubicBezTo>
                    <a:pt x="191978" y="144660"/>
                    <a:pt x="208523" y="144005"/>
                    <a:pt x="217282" y="144005"/>
                  </a:cubicBezTo>
                  <a:cubicBezTo>
                    <a:pt x="225717" y="144005"/>
                    <a:pt x="242586" y="144660"/>
                    <a:pt x="253616" y="144988"/>
                  </a:cubicBezTo>
                  <a:lnTo>
                    <a:pt x="253616" y="134824"/>
                  </a:lnTo>
                  <a:cubicBezTo>
                    <a:pt x="236747" y="134824"/>
                    <a:pt x="228636" y="134824"/>
                    <a:pt x="228312" y="124989"/>
                  </a:cubicBezTo>
                  <a:lnTo>
                    <a:pt x="228312" y="62368"/>
                  </a:lnTo>
                  <a:cubicBezTo>
                    <a:pt x="228312" y="34172"/>
                    <a:pt x="228312" y="24008"/>
                    <a:pt x="218255" y="12205"/>
                  </a:cubicBezTo>
                  <a:cubicBezTo>
                    <a:pt x="213714" y="6632"/>
                    <a:pt x="203008" y="75"/>
                    <a:pt x="184192" y="75"/>
                  </a:cubicBezTo>
                  <a:cubicBezTo>
                    <a:pt x="156942" y="75"/>
                    <a:pt x="142668" y="19746"/>
                    <a:pt x="137153" y="32205"/>
                  </a:cubicBezTo>
                  <a:cubicBezTo>
                    <a:pt x="132611" y="3681"/>
                    <a:pt x="108605" y="75"/>
                    <a:pt x="94006" y="75"/>
                  </a:cubicBezTo>
                  <a:cubicBezTo>
                    <a:pt x="70325" y="75"/>
                    <a:pt x="55077" y="14173"/>
                    <a:pt x="45994" y="34500"/>
                  </a:cubicBezTo>
                  <a:lnTo>
                    <a:pt x="45994" y="75"/>
                  </a:lnTo>
                  <a:lnTo>
                    <a:pt x="252" y="3681"/>
                  </a:lnTo>
                  <a:lnTo>
                    <a:pt x="252" y="13845"/>
                  </a:lnTo>
                  <a:cubicBezTo>
                    <a:pt x="22961" y="13845"/>
                    <a:pt x="25556" y="16140"/>
                    <a:pt x="25556" y="32205"/>
                  </a:cubicBez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81" name="Forme libre 83980">
              <a:extLst>
                <a:ext uri="{FF2B5EF4-FFF2-40B4-BE49-F238E27FC236}">
                  <a16:creationId xmlns:a16="http://schemas.microsoft.com/office/drawing/2014/main" id="{65A156BD-7547-F117-5E49-5EB4C198F019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5072320" y="8237759"/>
              <a:ext cx="100372" cy="152388"/>
            </a:xfrm>
            <a:custGeom>
              <a:avLst/>
              <a:gdLst>
                <a:gd name="connsiteX0" fmla="*/ 100633 w 100372"/>
                <a:gd name="connsiteY0" fmla="*/ 110690 h 152388"/>
                <a:gd name="connsiteX1" fmla="*/ 92912 w 100372"/>
                <a:gd name="connsiteY1" fmla="*/ 110690 h 152388"/>
                <a:gd name="connsiteX2" fmla="*/ 87008 w 100372"/>
                <a:gd name="connsiteY2" fmla="*/ 131575 h 152388"/>
                <a:gd name="connsiteX3" fmla="*/ 64526 w 100372"/>
                <a:gd name="connsiteY3" fmla="*/ 132952 h 152388"/>
                <a:gd name="connsiteX4" fmla="*/ 22742 w 100372"/>
                <a:gd name="connsiteY4" fmla="*/ 132952 h 152388"/>
                <a:gd name="connsiteX5" fmla="*/ 68159 w 100372"/>
                <a:gd name="connsiteY5" fmla="*/ 94395 h 152388"/>
                <a:gd name="connsiteX6" fmla="*/ 100633 w 100372"/>
                <a:gd name="connsiteY6" fmla="*/ 44823 h 152388"/>
                <a:gd name="connsiteX7" fmla="*/ 47494 w 100372"/>
                <a:gd name="connsiteY7" fmla="*/ 71 h 152388"/>
                <a:gd name="connsiteX8" fmla="*/ 260 w 100372"/>
                <a:gd name="connsiteY8" fmla="*/ 41151 h 152388"/>
                <a:gd name="connsiteX9" fmla="*/ 12296 w 100372"/>
                <a:gd name="connsiteY9" fmla="*/ 54003 h 152388"/>
                <a:gd name="connsiteX10" fmla="*/ 24332 w 100372"/>
                <a:gd name="connsiteY10" fmla="*/ 41840 h 152388"/>
                <a:gd name="connsiteX11" fmla="*/ 10934 w 100372"/>
                <a:gd name="connsiteY11" fmla="*/ 29676 h 152388"/>
                <a:gd name="connsiteX12" fmla="*/ 44088 w 100372"/>
                <a:gd name="connsiteY12" fmla="*/ 8333 h 152388"/>
                <a:gd name="connsiteX13" fmla="*/ 78605 w 100372"/>
                <a:gd name="connsiteY13" fmla="*/ 44823 h 152388"/>
                <a:gd name="connsiteX14" fmla="*/ 57259 w 100372"/>
                <a:gd name="connsiteY14" fmla="*/ 88887 h 152388"/>
                <a:gd name="connsiteX15" fmla="*/ 2531 w 100372"/>
                <a:gd name="connsiteY15" fmla="*/ 143509 h 152388"/>
                <a:gd name="connsiteX16" fmla="*/ 260 w 100372"/>
                <a:gd name="connsiteY16" fmla="*/ 152459 h 152388"/>
                <a:gd name="connsiteX17" fmla="*/ 93820 w 100372"/>
                <a:gd name="connsiteY17" fmla="*/ 152459 h 152388"/>
                <a:gd name="connsiteX18" fmla="*/ 100633 w 100372"/>
                <a:gd name="connsiteY18" fmla="*/ 110690 h 15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372" h="152388">
                  <a:moveTo>
                    <a:pt x="100633" y="110690"/>
                  </a:moveTo>
                  <a:lnTo>
                    <a:pt x="92912" y="110690"/>
                  </a:lnTo>
                  <a:cubicBezTo>
                    <a:pt x="92231" y="115739"/>
                    <a:pt x="89960" y="129280"/>
                    <a:pt x="87008" y="131575"/>
                  </a:cubicBezTo>
                  <a:cubicBezTo>
                    <a:pt x="85191" y="132952"/>
                    <a:pt x="67705" y="132952"/>
                    <a:pt x="64526" y="132952"/>
                  </a:cubicBezTo>
                  <a:lnTo>
                    <a:pt x="22742" y="132952"/>
                  </a:lnTo>
                  <a:cubicBezTo>
                    <a:pt x="46586" y="111608"/>
                    <a:pt x="54534" y="105182"/>
                    <a:pt x="68159" y="94395"/>
                  </a:cubicBezTo>
                  <a:cubicBezTo>
                    <a:pt x="84964" y="80855"/>
                    <a:pt x="100633" y="66626"/>
                    <a:pt x="100633" y="44823"/>
                  </a:cubicBezTo>
                  <a:cubicBezTo>
                    <a:pt x="100633" y="17054"/>
                    <a:pt x="76562" y="71"/>
                    <a:pt x="47494" y="71"/>
                  </a:cubicBezTo>
                  <a:cubicBezTo>
                    <a:pt x="19336" y="71"/>
                    <a:pt x="260" y="20037"/>
                    <a:pt x="260" y="41151"/>
                  </a:cubicBezTo>
                  <a:cubicBezTo>
                    <a:pt x="260" y="52856"/>
                    <a:pt x="10025" y="54003"/>
                    <a:pt x="12296" y="54003"/>
                  </a:cubicBezTo>
                  <a:cubicBezTo>
                    <a:pt x="17746" y="54003"/>
                    <a:pt x="24332" y="50102"/>
                    <a:pt x="24332" y="41840"/>
                  </a:cubicBezTo>
                  <a:cubicBezTo>
                    <a:pt x="24332" y="37709"/>
                    <a:pt x="22742" y="29676"/>
                    <a:pt x="10934" y="29676"/>
                  </a:cubicBezTo>
                  <a:cubicBezTo>
                    <a:pt x="17973" y="13382"/>
                    <a:pt x="33415" y="8333"/>
                    <a:pt x="44088" y="8333"/>
                  </a:cubicBezTo>
                  <a:cubicBezTo>
                    <a:pt x="66797" y="8333"/>
                    <a:pt x="78605" y="26234"/>
                    <a:pt x="78605" y="44823"/>
                  </a:cubicBezTo>
                  <a:cubicBezTo>
                    <a:pt x="78605" y="64790"/>
                    <a:pt x="64526" y="80625"/>
                    <a:pt x="57259" y="88887"/>
                  </a:cubicBezTo>
                  <a:lnTo>
                    <a:pt x="2531" y="143509"/>
                  </a:lnTo>
                  <a:cubicBezTo>
                    <a:pt x="260" y="145574"/>
                    <a:pt x="260" y="146033"/>
                    <a:pt x="260" y="152459"/>
                  </a:cubicBezTo>
                  <a:lnTo>
                    <a:pt x="93820" y="152459"/>
                  </a:lnTo>
                  <a:lnTo>
                    <a:pt x="100633" y="110690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82" name="Forme libre 83981">
              <a:extLst>
                <a:ext uri="{FF2B5EF4-FFF2-40B4-BE49-F238E27FC236}">
                  <a16:creationId xmlns:a16="http://schemas.microsoft.com/office/drawing/2014/main" id="{B09216C0-085E-C381-8DD7-19BA34FFCB14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5268320" y="8378637"/>
              <a:ext cx="106081" cy="150486"/>
            </a:xfrm>
            <a:custGeom>
              <a:avLst/>
              <a:gdLst>
                <a:gd name="connsiteX0" fmla="*/ 57038 w 106081"/>
                <a:gd name="connsiteY0" fmla="*/ 83351 h 150486"/>
                <a:gd name="connsiteX1" fmla="*/ 90777 w 106081"/>
                <a:gd name="connsiteY1" fmla="*/ 113514 h 150486"/>
                <a:gd name="connsiteX2" fmla="*/ 54119 w 106081"/>
                <a:gd name="connsiteY2" fmla="*/ 143349 h 150486"/>
                <a:gd name="connsiteX3" fmla="*/ 9026 w 106081"/>
                <a:gd name="connsiteY3" fmla="*/ 96793 h 150486"/>
                <a:gd name="connsiteX4" fmla="*/ 4484 w 106081"/>
                <a:gd name="connsiteY4" fmla="*/ 91219 h 150486"/>
                <a:gd name="connsiteX5" fmla="*/ 267 w 106081"/>
                <a:gd name="connsiteY5" fmla="*/ 99416 h 150486"/>
                <a:gd name="connsiteX6" fmla="*/ 267 w 106081"/>
                <a:gd name="connsiteY6" fmla="*/ 142693 h 150486"/>
                <a:gd name="connsiteX7" fmla="*/ 3835 w 106081"/>
                <a:gd name="connsiteY7" fmla="*/ 150562 h 150486"/>
                <a:gd name="connsiteX8" fmla="*/ 11945 w 106081"/>
                <a:gd name="connsiteY8" fmla="*/ 144005 h 150486"/>
                <a:gd name="connsiteX9" fmla="*/ 18433 w 106081"/>
                <a:gd name="connsiteY9" fmla="*/ 136464 h 150486"/>
                <a:gd name="connsiteX10" fmla="*/ 54119 w 106081"/>
                <a:gd name="connsiteY10" fmla="*/ 150562 h 150486"/>
                <a:gd name="connsiteX11" fmla="*/ 106348 w 106081"/>
                <a:gd name="connsiteY11" fmla="*/ 104989 h 150486"/>
                <a:gd name="connsiteX12" fmla="*/ 92723 w 106081"/>
                <a:gd name="connsiteY12" fmla="*/ 73843 h 150486"/>
                <a:gd name="connsiteX13" fmla="*/ 55741 w 106081"/>
                <a:gd name="connsiteY13" fmla="*/ 58106 h 150486"/>
                <a:gd name="connsiteX14" fmla="*/ 15838 w 106081"/>
                <a:gd name="connsiteY14" fmla="*/ 31221 h 150486"/>
                <a:gd name="connsiteX15" fmla="*/ 52172 w 106081"/>
                <a:gd name="connsiteY15" fmla="*/ 6304 h 150486"/>
                <a:gd name="connsiteX16" fmla="*/ 90128 w 106081"/>
                <a:gd name="connsiteY16" fmla="*/ 45975 h 150486"/>
                <a:gd name="connsiteX17" fmla="*/ 94021 w 106081"/>
                <a:gd name="connsiteY17" fmla="*/ 48926 h 150486"/>
                <a:gd name="connsiteX18" fmla="*/ 98238 w 106081"/>
                <a:gd name="connsiteY18" fmla="*/ 41057 h 150486"/>
                <a:gd name="connsiteX19" fmla="*/ 98238 w 106081"/>
                <a:gd name="connsiteY19" fmla="*/ 7943 h 150486"/>
                <a:gd name="connsiteX20" fmla="*/ 94670 w 106081"/>
                <a:gd name="connsiteY20" fmla="*/ 75 h 150486"/>
                <a:gd name="connsiteX21" fmla="*/ 88182 w 106081"/>
                <a:gd name="connsiteY21" fmla="*/ 4009 h 150486"/>
                <a:gd name="connsiteX22" fmla="*/ 82667 w 106081"/>
                <a:gd name="connsiteY22" fmla="*/ 9255 h 150486"/>
                <a:gd name="connsiteX23" fmla="*/ 52172 w 106081"/>
                <a:gd name="connsiteY23" fmla="*/ 75 h 150486"/>
                <a:gd name="connsiteX24" fmla="*/ 267 w 106081"/>
                <a:gd name="connsiteY24" fmla="*/ 40401 h 150486"/>
                <a:gd name="connsiteX25" fmla="*/ 14216 w 106081"/>
                <a:gd name="connsiteY25" fmla="*/ 68269 h 150486"/>
                <a:gd name="connsiteX26" fmla="*/ 57038 w 106081"/>
                <a:gd name="connsiteY26" fmla="*/ 83351 h 15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6081" h="150486">
                  <a:moveTo>
                    <a:pt x="57038" y="83351"/>
                  </a:moveTo>
                  <a:cubicBezTo>
                    <a:pt x="64175" y="84662"/>
                    <a:pt x="90777" y="89908"/>
                    <a:pt x="90777" y="113514"/>
                  </a:cubicBezTo>
                  <a:cubicBezTo>
                    <a:pt x="90777" y="130234"/>
                    <a:pt x="79422" y="143349"/>
                    <a:pt x="54119" y="143349"/>
                  </a:cubicBezTo>
                  <a:cubicBezTo>
                    <a:pt x="26868" y="143349"/>
                    <a:pt x="15189" y="124661"/>
                    <a:pt x="9026" y="96793"/>
                  </a:cubicBezTo>
                  <a:cubicBezTo>
                    <a:pt x="8052" y="92531"/>
                    <a:pt x="7728" y="91219"/>
                    <a:pt x="4484" y="91219"/>
                  </a:cubicBezTo>
                  <a:cubicBezTo>
                    <a:pt x="267" y="91219"/>
                    <a:pt x="267" y="93514"/>
                    <a:pt x="267" y="99416"/>
                  </a:cubicBezTo>
                  <a:lnTo>
                    <a:pt x="267" y="142693"/>
                  </a:lnTo>
                  <a:cubicBezTo>
                    <a:pt x="267" y="148267"/>
                    <a:pt x="267" y="150562"/>
                    <a:pt x="3835" y="150562"/>
                  </a:cubicBezTo>
                  <a:cubicBezTo>
                    <a:pt x="5457" y="150562"/>
                    <a:pt x="5782" y="150234"/>
                    <a:pt x="11945" y="144005"/>
                  </a:cubicBezTo>
                  <a:cubicBezTo>
                    <a:pt x="12594" y="143349"/>
                    <a:pt x="12594" y="142693"/>
                    <a:pt x="18433" y="136464"/>
                  </a:cubicBezTo>
                  <a:cubicBezTo>
                    <a:pt x="32707" y="150234"/>
                    <a:pt x="47306" y="150562"/>
                    <a:pt x="54119" y="150562"/>
                  </a:cubicBezTo>
                  <a:cubicBezTo>
                    <a:pt x="91426" y="150562"/>
                    <a:pt x="106348" y="128595"/>
                    <a:pt x="106348" y="104989"/>
                  </a:cubicBezTo>
                  <a:cubicBezTo>
                    <a:pt x="106348" y="87613"/>
                    <a:pt x="96616" y="77777"/>
                    <a:pt x="92723" y="73843"/>
                  </a:cubicBezTo>
                  <a:cubicBezTo>
                    <a:pt x="82018" y="63351"/>
                    <a:pt x="69366" y="60729"/>
                    <a:pt x="55741" y="58106"/>
                  </a:cubicBezTo>
                  <a:cubicBezTo>
                    <a:pt x="37574" y="54499"/>
                    <a:pt x="15838" y="50237"/>
                    <a:pt x="15838" y="31221"/>
                  </a:cubicBezTo>
                  <a:cubicBezTo>
                    <a:pt x="15838" y="19746"/>
                    <a:pt x="24273" y="6304"/>
                    <a:pt x="52172" y="6304"/>
                  </a:cubicBezTo>
                  <a:cubicBezTo>
                    <a:pt x="87857" y="6304"/>
                    <a:pt x="89479" y="35811"/>
                    <a:pt x="90128" y="45975"/>
                  </a:cubicBezTo>
                  <a:cubicBezTo>
                    <a:pt x="90452" y="48926"/>
                    <a:pt x="93372" y="48926"/>
                    <a:pt x="94021" y="48926"/>
                  </a:cubicBezTo>
                  <a:cubicBezTo>
                    <a:pt x="98238" y="48926"/>
                    <a:pt x="98238" y="47286"/>
                    <a:pt x="98238" y="41057"/>
                  </a:cubicBezTo>
                  <a:lnTo>
                    <a:pt x="98238" y="7943"/>
                  </a:lnTo>
                  <a:cubicBezTo>
                    <a:pt x="98238" y="2370"/>
                    <a:pt x="98238" y="75"/>
                    <a:pt x="94670" y="75"/>
                  </a:cubicBezTo>
                  <a:cubicBezTo>
                    <a:pt x="93048" y="75"/>
                    <a:pt x="92399" y="75"/>
                    <a:pt x="88182" y="4009"/>
                  </a:cubicBezTo>
                  <a:cubicBezTo>
                    <a:pt x="87208" y="5320"/>
                    <a:pt x="83964" y="8271"/>
                    <a:pt x="82667" y="9255"/>
                  </a:cubicBezTo>
                  <a:cubicBezTo>
                    <a:pt x="70339" y="75"/>
                    <a:pt x="57038" y="75"/>
                    <a:pt x="52172" y="75"/>
                  </a:cubicBezTo>
                  <a:cubicBezTo>
                    <a:pt x="12594" y="75"/>
                    <a:pt x="267" y="22041"/>
                    <a:pt x="267" y="40401"/>
                  </a:cubicBezTo>
                  <a:cubicBezTo>
                    <a:pt x="267" y="51876"/>
                    <a:pt x="5457" y="61056"/>
                    <a:pt x="14216" y="68269"/>
                  </a:cubicBezTo>
                  <a:cubicBezTo>
                    <a:pt x="24597" y="76794"/>
                    <a:pt x="33681" y="78761"/>
                    <a:pt x="57038" y="83351"/>
                  </a:cubicBez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83" name="Forme libre 83982">
              <a:extLst>
                <a:ext uri="{FF2B5EF4-FFF2-40B4-BE49-F238E27FC236}">
                  <a16:creationId xmlns:a16="http://schemas.microsoft.com/office/drawing/2014/main" id="{A5D52713-F65C-1A32-50ED-27C971B728C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5410101" y="8327035"/>
              <a:ext cx="153510" cy="11245"/>
            </a:xfrm>
            <a:custGeom>
              <a:avLst/>
              <a:gdLst>
                <a:gd name="connsiteX0" fmla="*/ 144698 w 153510"/>
                <a:gd name="connsiteY0" fmla="*/ 11316 h 11245"/>
                <a:gd name="connsiteX1" fmla="*/ 153781 w 153510"/>
                <a:gd name="connsiteY1" fmla="*/ 5808 h 11245"/>
                <a:gd name="connsiteX2" fmla="*/ 144698 w 153510"/>
                <a:gd name="connsiteY2" fmla="*/ 71 h 11245"/>
                <a:gd name="connsiteX3" fmla="*/ 9354 w 153510"/>
                <a:gd name="connsiteY3" fmla="*/ 71 h 11245"/>
                <a:gd name="connsiteX4" fmla="*/ 270 w 153510"/>
                <a:gd name="connsiteY4" fmla="*/ 5579 h 11245"/>
                <a:gd name="connsiteX5" fmla="*/ 9354 w 153510"/>
                <a:gd name="connsiteY5" fmla="*/ 11316 h 11245"/>
                <a:gd name="connsiteX6" fmla="*/ 144698 w 153510"/>
                <a:gd name="connsiteY6" fmla="*/ 11316 h 1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0" h="11245">
                  <a:moveTo>
                    <a:pt x="144698" y="11316"/>
                  </a:moveTo>
                  <a:cubicBezTo>
                    <a:pt x="148331" y="11316"/>
                    <a:pt x="153781" y="11316"/>
                    <a:pt x="153781" y="5808"/>
                  </a:cubicBezTo>
                  <a:cubicBezTo>
                    <a:pt x="153781" y="71"/>
                    <a:pt x="148558" y="71"/>
                    <a:pt x="144698" y="71"/>
                  </a:cubicBezTo>
                  <a:lnTo>
                    <a:pt x="9354" y="71"/>
                  </a:lnTo>
                  <a:cubicBezTo>
                    <a:pt x="5721" y="71"/>
                    <a:pt x="270" y="71"/>
                    <a:pt x="270" y="5579"/>
                  </a:cubicBezTo>
                  <a:cubicBezTo>
                    <a:pt x="270" y="11316"/>
                    <a:pt x="5493" y="11316"/>
                    <a:pt x="9354" y="11316"/>
                  </a:cubicBezTo>
                  <a:lnTo>
                    <a:pt x="144698" y="11316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84" name="Forme libre 83983">
              <a:extLst>
                <a:ext uri="{FF2B5EF4-FFF2-40B4-BE49-F238E27FC236}">
                  <a16:creationId xmlns:a16="http://schemas.microsoft.com/office/drawing/2014/main" id="{C6B750C3-B750-1C8F-1581-86130B1B438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5613085" y="8237759"/>
              <a:ext cx="82659" cy="152388"/>
            </a:xfrm>
            <a:custGeom>
              <a:avLst/>
              <a:gdLst>
                <a:gd name="connsiteX0" fmla="*/ 51598 w 82659"/>
                <a:gd name="connsiteY0" fmla="*/ 6497 h 152388"/>
                <a:gd name="connsiteX1" fmla="*/ 44786 w 82659"/>
                <a:gd name="connsiteY1" fmla="*/ 71 h 152388"/>
                <a:gd name="connsiteX2" fmla="*/ 277 w 82659"/>
                <a:gd name="connsiteY2" fmla="*/ 14759 h 152388"/>
                <a:gd name="connsiteX3" fmla="*/ 277 w 82659"/>
                <a:gd name="connsiteY3" fmla="*/ 23021 h 152388"/>
                <a:gd name="connsiteX4" fmla="*/ 33204 w 82659"/>
                <a:gd name="connsiteY4" fmla="*/ 16595 h 152388"/>
                <a:gd name="connsiteX5" fmla="*/ 33204 w 82659"/>
                <a:gd name="connsiteY5" fmla="*/ 133640 h 152388"/>
                <a:gd name="connsiteX6" fmla="*/ 10496 w 82659"/>
                <a:gd name="connsiteY6" fmla="*/ 144197 h 152388"/>
                <a:gd name="connsiteX7" fmla="*/ 1866 w 82659"/>
                <a:gd name="connsiteY7" fmla="*/ 144197 h 152388"/>
                <a:gd name="connsiteX8" fmla="*/ 1866 w 82659"/>
                <a:gd name="connsiteY8" fmla="*/ 152459 h 152388"/>
                <a:gd name="connsiteX9" fmla="*/ 42288 w 82659"/>
                <a:gd name="connsiteY9" fmla="*/ 151541 h 152388"/>
                <a:gd name="connsiteX10" fmla="*/ 82936 w 82659"/>
                <a:gd name="connsiteY10" fmla="*/ 152459 h 152388"/>
                <a:gd name="connsiteX11" fmla="*/ 82936 w 82659"/>
                <a:gd name="connsiteY11" fmla="*/ 144197 h 152388"/>
                <a:gd name="connsiteX12" fmla="*/ 74307 w 82659"/>
                <a:gd name="connsiteY12" fmla="*/ 144197 h 152388"/>
                <a:gd name="connsiteX13" fmla="*/ 51598 w 82659"/>
                <a:gd name="connsiteY13" fmla="*/ 133640 h 152388"/>
                <a:gd name="connsiteX14" fmla="*/ 51598 w 82659"/>
                <a:gd name="connsiteY14" fmla="*/ 6497 h 15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659" h="152388">
                  <a:moveTo>
                    <a:pt x="51598" y="6497"/>
                  </a:moveTo>
                  <a:cubicBezTo>
                    <a:pt x="51598" y="300"/>
                    <a:pt x="51144" y="71"/>
                    <a:pt x="44786" y="71"/>
                  </a:cubicBezTo>
                  <a:cubicBezTo>
                    <a:pt x="30252" y="14529"/>
                    <a:pt x="9587" y="14759"/>
                    <a:pt x="277" y="14759"/>
                  </a:cubicBezTo>
                  <a:lnTo>
                    <a:pt x="277" y="23021"/>
                  </a:lnTo>
                  <a:cubicBezTo>
                    <a:pt x="5727" y="23021"/>
                    <a:pt x="20715" y="23021"/>
                    <a:pt x="33204" y="16595"/>
                  </a:cubicBezTo>
                  <a:lnTo>
                    <a:pt x="33204" y="133640"/>
                  </a:lnTo>
                  <a:cubicBezTo>
                    <a:pt x="33204" y="141214"/>
                    <a:pt x="33204" y="144197"/>
                    <a:pt x="10496" y="144197"/>
                  </a:cubicBezTo>
                  <a:lnTo>
                    <a:pt x="1866" y="144197"/>
                  </a:lnTo>
                  <a:lnTo>
                    <a:pt x="1866" y="152459"/>
                  </a:lnTo>
                  <a:cubicBezTo>
                    <a:pt x="5954" y="152230"/>
                    <a:pt x="33886" y="151541"/>
                    <a:pt x="42288" y="151541"/>
                  </a:cubicBezTo>
                  <a:cubicBezTo>
                    <a:pt x="49327" y="151541"/>
                    <a:pt x="77940" y="152230"/>
                    <a:pt x="82936" y="152459"/>
                  </a:cubicBezTo>
                  <a:lnTo>
                    <a:pt x="82936" y="144197"/>
                  </a:lnTo>
                  <a:lnTo>
                    <a:pt x="74307" y="144197"/>
                  </a:lnTo>
                  <a:cubicBezTo>
                    <a:pt x="51598" y="144197"/>
                    <a:pt x="51598" y="141214"/>
                    <a:pt x="51598" y="133640"/>
                  </a:cubicBezTo>
                  <a:lnTo>
                    <a:pt x="51598" y="6497"/>
                  </a:lnTo>
                  <a:close/>
                </a:path>
              </a:pathLst>
            </a:custGeom>
            <a:solidFill>
              <a:srgbClr val="000000"/>
            </a:solidFill>
            <a:ln w="32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4009" name="Groupe 84008" descr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 &gt; 1000 \; \Rightarrow \; \blue{U_\infty} &gt; \SI{0.16}{\meter\per\second}&#10;$$&#10;&#10;&#10;\end{document}&#10;" title="IguanaTex Vector Display">
            <a:extLst>
              <a:ext uri="{FF2B5EF4-FFF2-40B4-BE49-F238E27FC236}">
                <a16:creationId xmlns:a16="http://schemas.microsoft.com/office/drawing/2014/main" id="{D47FE078-4F75-F39E-E43B-5A84AE352EFC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152900" y="6883399"/>
            <a:ext cx="4205609" cy="337674"/>
            <a:chOff x="9214421" y="8711191"/>
            <a:chExt cx="4204665" cy="284795"/>
          </a:xfrm>
        </p:grpSpPr>
        <p:sp>
          <p:nvSpPr>
            <p:cNvPr id="83989" name="Forme libre 83988">
              <a:extLst>
                <a:ext uri="{FF2B5EF4-FFF2-40B4-BE49-F238E27FC236}">
                  <a16:creationId xmlns:a16="http://schemas.microsoft.com/office/drawing/2014/main" id="{E0634E6F-1A30-32B5-6A72-E11BFEEA8B7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9214421" y="8764779"/>
              <a:ext cx="213164" cy="194049"/>
            </a:xfrm>
            <a:custGeom>
              <a:avLst/>
              <a:gdLst>
                <a:gd name="connsiteX0" fmla="*/ 57967 w 213164"/>
                <a:gd name="connsiteY0" fmla="*/ 90906 h 194049"/>
                <a:gd name="connsiteX1" fmla="*/ 57967 w 213164"/>
                <a:gd name="connsiteY1" fmla="*/ 19617 h 194049"/>
                <a:gd name="connsiteX2" fmla="*/ 64695 w 213164"/>
                <a:gd name="connsiteY2" fmla="*/ 9158 h 194049"/>
                <a:gd name="connsiteX3" fmla="*/ 82739 w 213164"/>
                <a:gd name="connsiteY3" fmla="*/ 8607 h 194049"/>
                <a:gd name="connsiteX4" fmla="*/ 144517 w 213164"/>
                <a:gd name="connsiteY4" fmla="*/ 49619 h 194049"/>
                <a:gd name="connsiteX5" fmla="*/ 91914 w 213164"/>
                <a:gd name="connsiteY5" fmla="*/ 90906 h 194049"/>
                <a:gd name="connsiteX6" fmla="*/ 57967 w 213164"/>
                <a:gd name="connsiteY6" fmla="*/ 90906 h 194049"/>
                <a:gd name="connsiteX7" fmla="*/ 122497 w 213164"/>
                <a:gd name="connsiteY7" fmla="*/ 94484 h 194049"/>
                <a:gd name="connsiteX8" fmla="*/ 176018 w 213164"/>
                <a:gd name="connsiteY8" fmla="*/ 49619 h 194049"/>
                <a:gd name="connsiteX9" fmla="*/ 96196 w 213164"/>
                <a:gd name="connsiteY9" fmla="*/ 75 h 194049"/>
                <a:gd name="connsiteX10" fmla="*/ 164 w 213164"/>
                <a:gd name="connsiteY10" fmla="*/ 75 h 194049"/>
                <a:gd name="connsiteX11" fmla="*/ 164 w 213164"/>
                <a:gd name="connsiteY11" fmla="*/ 8607 h 194049"/>
                <a:gd name="connsiteX12" fmla="*/ 7504 w 213164"/>
                <a:gd name="connsiteY12" fmla="*/ 8607 h 194049"/>
                <a:gd name="connsiteX13" fmla="*/ 31665 w 213164"/>
                <a:gd name="connsiteY13" fmla="*/ 21544 h 194049"/>
                <a:gd name="connsiteX14" fmla="*/ 31665 w 213164"/>
                <a:gd name="connsiteY14" fmla="*/ 166599 h 194049"/>
                <a:gd name="connsiteX15" fmla="*/ 7504 w 213164"/>
                <a:gd name="connsiteY15" fmla="*/ 179536 h 194049"/>
                <a:gd name="connsiteX16" fmla="*/ 164 w 213164"/>
                <a:gd name="connsiteY16" fmla="*/ 179536 h 194049"/>
                <a:gd name="connsiteX17" fmla="*/ 164 w 213164"/>
                <a:gd name="connsiteY17" fmla="*/ 188068 h 194049"/>
                <a:gd name="connsiteX18" fmla="*/ 44816 w 213164"/>
                <a:gd name="connsiteY18" fmla="*/ 187243 h 194049"/>
                <a:gd name="connsiteX19" fmla="*/ 89467 w 213164"/>
                <a:gd name="connsiteY19" fmla="*/ 188068 h 194049"/>
                <a:gd name="connsiteX20" fmla="*/ 89467 w 213164"/>
                <a:gd name="connsiteY20" fmla="*/ 179536 h 194049"/>
                <a:gd name="connsiteX21" fmla="*/ 82127 w 213164"/>
                <a:gd name="connsiteY21" fmla="*/ 179536 h 194049"/>
                <a:gd name="connsiteX22" fmla="*/ 57967 w 213164"/>
                <a:gd name="connsiteY22" fmla="*/ 166599 h 194049"/>
                <a:gd name="connsiteX23" fmla="*/ 57967 w 213164"/>
                <a:gd name="connsiteY23" fmla="*/ 96962 h 194049"/>
                <a:gd name="connsiteX24" fmla="*/ 93137 w 213164"/>
                <a:gd name="connsiteY24" fmla="*/ 96962 h 194049"/>
                <a:gd name="connsiteX25" fmla="*/ 121580 w 213164"/>
                <a:gd name="connsiteY25" fmla="*/ 106320 h 194049"/>
                <a:gd name="connsiteX26" fmla="*/ 133201 w 213164"/>
                <a:gd name="connsiteY26" fmla="*/ 143203 h 194049"/>
                <a:gd name="connsiteX27" fmla="*/ 145740 w 213164"/>
                <a:gd name="connsiteY27" fmla="*/ 182563 h 194049"/>
                <a:gd name="connsiteX28" fmla="*/ 184275 w 213164"/>
                <a:gd name="connsiteY28" fmla="*/ 194124 h 194049"/>
                <a:gd name="connsiteX29" fmla="*/ 213329 w 213164"/>
                <a:gd name="connsiteY29" fmla="*/ 163847 h 194049"/>
                <a:gd name="connsiteX30" fmla="*/ 209353 w 213164"/>
                <a:gd name="connsiteY30" fmla="*/ 159167 h 194049"/>
                <a:gd name="connsiteX31" fmla="*/ 205683 w 213164"/>
                <a:gd name="connsiteY31" fmla="*/ 163571 h 194049"/>
                <a:gd name="connsiteX32" fmla="*/ 185499 w 213164"/>
                <a:gd name="connsiteY32" fmla="*/ 188068 h 194049"/>
                <a:gd name="connsiteX33" fmla="*/ 163784 w 213164"/>
                <a:gd name="connsiteY33" fmla="*/ 148433 h 194049"/>
                <a:gd name="connsiteX34" fmla="*/ 159809 w 213164"/>
                <a:gd name="connsiteY34" fmla="*/ 126413 h 194049"/>
                <a:gd name="connsiteX35" fmla="*/ 122497 w 213164"/>
                <a:gd name="connsiteY35" fmla="*/ 94484 h 19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3164" h="194049">
                  <a:moveTo>
                    <a:pt x="57967" y="90906"/>
                  </a:moveTo>
                  <a:lnTo>
                    <a:pt x="57967" y="19617"/>
                  </a:lnTo>
                  <a:cubicBezTo>
                    <a:pt x="57967" y="13287"/>
                    <a:pt x="57967" y="9984"/>
                    <a:pt x="64695" y="9158"/>
                  </a:cubicBezTo>
                  <a:cubicBezTo>
                    <a:pt x="67753" y="8607"/>
                    <a:pt x="76622" y="8607"/>
                    <a:pt x="82739" y="8607"/>
                  </a:cubicBezTo>
                  <a:cubicBezTo>
                    <a:pt x="110264" y="8607"/>
                    <a:pt x="144517" y="9708"/>
                    <a:pt x="144517" y="49619"/>
                  </a:cubicBezTo>
                  <a:cubicBezTo>
                    <a:pt x="144517" y="68611"/>
                    <a:pt x="137177" y="90906"/>
                    <a:pt x="91914" y="90906"/>
                  </a:cubicBezTo>
                  <a:lnTo>
                    <a:pt x="57967" y="90906"/>
                  </a:lnTo>
                  <a:close/>
                  <a:moveTo>
                    <a:pt x="122497" y="94484"/>
                  </a:moveTo>
                  <a:cubicBezTo>
                    <a:pt x="152163" y="87878"/>
                    <a:pt x="176018" y="71088"/>
                    <a:pt x="176018" y="49619"/>
                  </a:cubicBezTo>
                  <a:cubicBezTo>
                    <a:pt x="176018" y="23195"/>
                    <a:pt x="141153" y="75"/>
                    <a:pt x="96196" y="75"/>
                  </a:cubicBezTo>
                  <a:lnTo>
                    <a:pt x="164" y="75"/>
                  </a:lnTo>
                  <a:lnTo>
                    <a:pt x="164" y="8607"/>
                  </a:lnTo>
                  <a:lnTo>
                    <a:pt x="7504" y="8607"/>
                  </a:lnTo>
                  <a:cubicBezTo>
                    <a:pt x="31053" y="8607"/>
                    <a:pt x="31665" y="11635"/>
                    <a:pt x="31665" y="21544"/>
                  </a:cubicBezTo>
                  <a:lnTo>
                    <a:pt x="31665" y="166599"/>
                  </a:lnTo>
                  <a:cubicBezTo>
                    <a:pt x="31665" y="176508"/>
                    <a:pt x="31053" y="179536"/>
                    <a:pt x="7504" y="179536"/>
                  </a:cubicBezTo>
                  <a:lnTo>
                    <a:pt x="164" y="179536"/>
                  </a:lnTo>
                  <a:lnTo>
                    <a:pt x="164" y="188068"/>
                  </a:lnTo>
                  <a:cubicBezTo>
                    <a:pt x="11174" y="187243"/>
                    <a:pt x="32888" y="187243"/>
                    <a:pt x="44816" y="187243"/>
                  </a:cubicBezTo>
                  <a:cubicBezTo>
                    <a:pt x="56743" y="187243"/>
                    <a:pt x="78457" y="187243"/>
                    <a:pt x="89467" y="188068"/>
                  </a:cubicBezTo>
                  <a:lnTo>
                    <a:pt x="89467" y="179536"/>
                  </a:lnTo>
                  <a:lnTo>
                    <a:pt x="82127" y="179536"/>
                  </a:lnTo>
                  <a:cubicBezTo>
                    <a:pt x="58578" y="179536"/>
                    <a:pt x="57967" y="176508"/>
                    <a:pt x="57967" y="166599"/>
                  </a:cubicBezTo>
                  <a:lnTo>
                    <a:pt x="57967" y="96962"/>
                  </a:lnTo>
                  <a:lnTo>
                    <a:pt x="93137" y="96962"/>
                  </a:lnTo>
                  <a:cubicBezTo>
                    <a:pt x="98031" y="96962"/>
                    <a:pt x="110876" y="96962"/>
                    <a:pt x="121580" y="106320"/>
                  </a:cubicBezTo>
                  <a:cubicBezTo>
                    <a:pt x="133201" y="116229"/>
                    <a:pt x="133201" y="124762"/>
                    <a:pt x="133201" y="143203"/>
                  </a:cubicBezTo>
                  <a:cubicBezTo>
                    <a:pt x="133201" y="161094"/>
                    <a:pt x="133201" y="172104"/>
                    <a:pt x="145740" y="182563"/>
                  </a:cubicBezTo>
                  <a:cubicBezTo>
                    <a:pt x="158279" y="192472"/>
                    <a:pt x="175100" y="194124"/>
                    <a:pt x="184275" y="194124"/>
                  </a:cubicBezTo>
                  <a:cubicBezTo>
                    <a:pt x="208130" y="194124"/>
                    <a:pt x="213329" y="171554"/>
                    <a:pt x="213329" y="163847"/>
                  </a:cubicBezTo>
                  <a:cubicBezTo>
                    <a:pt x="213329" y="162195"/>
                    <a:pt x="213329" y="159167"/>
                    <a:pt x="209353" y="159167"/>
                  </a:cubicBezTo>
                  <a:cubicBezTo>
                    <a:pt x="205989" y="159167"/>
                    <a:pt x="205989" y="161645"/>
                    <a:pt x="205683" y="163571"/>
                  </a:cubicBezTo>
                  <a:cubicBezTo>
                    <a:pt x="203848" y="183114"/>
                    <a:pt x="193144" y="188068"/>
                    <a:pt x="185499" y="188068"/>
                  </a:cubicBezTo>
                  <a:cubicBezTo>
                    <a:pt x="170513" y="188068"/>
                    <a:pt x="168066" y="174031"/>
                    <a:pt x="163784" y="148433"/>
                  </a:cubicBezTo>
                  <a:lnTo>
                    <a:pt x="159809" y="126413"/>
                  </a:lnTo>
                  <a:cubicBezTo>
                    <a:pt x="154304" y="108797"/>
                    <a:pt x="139318" y="99714"/>
                    <a:pt x="122497" y="94484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0" name="Forme libre 83989">
              <a:extLst>
                <a:ext uri="{FF2B5EF4-FFF2-40B4-BE49-F238E27FC236}">
                  <a16:creationId xmlns:a16="http://schemas.microsoft.com/office/drawing/2014/main" id="{848C7FC8-96CE-B059-5B69-6ED2509C2F9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9437407" y="8829462"/>
              <a:ext cx="118356" cy="126338"/>
            </a:xfrm>
            <a:custGeom>
              <a:avLst/>
              <a:gdLst>
                <a:gd name="connsiteX0" fmla="*/ 25862 w 118356"/>
                <a:gd name="connsiteY0" fmla="*/ 54023 h 126338"/>
                <a:gd name="connsiteX1" fmla="*/ 63785 w 118356"/>
                <a:gd name="connsiteY1" fmla="*/ 6130 h 126338"/>
                <a:gd name="connsiteX2" fmla="*/ 98344 w 118356"/>
                <a:gd name="connsiteY2" fmla="*/ 54023 h 126338"/>
                <a:gd name="connsiteX3" fmla="*/ 25862 w 118356"/>
                <a:gd name="connsiteY3" fmla="*/ 54023 h 126338"/>
                <a:gd name="connsiteX4" fmla="*/ 25556 w 118356"/>
                <a:gd name="connsiteY4" fmla="*/ 59803 h 126338"/>
                <a:gd name="connsiteX5" fmla="*/ 110883 w 118356"/>
                <a:gd name="connsiteY5" fmla="*/ 59803 h 126338"/>
                <a:gd name="connsiteX6" fmla="*/ 118529 w 118356"/>
                <a:gd name="connsiteY6" fmla="*/ 54023 h 126338"/>
                <a:gd name="connsiteX7" fmla="*/ 63785 w 118356"/>
                <a:gd name="connsiteY7" fmla="*/ 75 h 126338"/>
                <a:gd name="connsiteX8" fmla="*/ 172 w 118356"/>
                <a:gd name="connsiteY8" fmla="*/ 62831 h 126338"/>
                <a:gd name="connsiteX9" fmla="*/ 67455 w 118356"/>
                <a:gd name="connsiteY9" fmla="*/ 126413 h 126338"/>
                <a:gd name="connsiteX10" fmla="*/ 118529 w 118356"/>
                <a:gd name="connsiteY10" fmla="*/ 90631 h 126338"/>
                <a:gd name="connsiteX11" fmla="*/ 114553 w 118356"/>
                <a:gd name="connsiteY11" fmla="*/ 87328 h 126338"/>
                <a:gd name="connsiteX12" fmla="*/ 110577 w 118356"/>
                <a:gd name="connsiteY12" fmla="*/ 91181 h 126338"/>
                <a:gd name="connsiteX13" fmla="*/ 69290 w 118356"/>
                <a:gd name="connsiteY13" fmla="*/ 119532 h 126338"/>
                <a:gd name="connsiteX14" fmla="*/ 34731 w 118356"/>
                <a:gd name="connsiteY14" fmla="*/ 101090 h 126338"/>
                <a:gd name="connsiteX15" fmla="*/ 25556 w 118356"/>
                <a:gd name="connsiteY15" fmla="*/ 59803 h 12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356" h="126338">
                  <a:moveTo>
                    <a:pt x="25862" y="54023"/>
                  </a:moveTo>
                  <a:cubicBezTo>
                    <a:pt x="27697" y="13011"/>
                    <a:pt x="53386" y="6130"/>
                    <a:pt x="63785" y="6130"/>
                  </a:cubicBezTo>
                  <a:cubicBezTo>
                    <a:pt x="95285" y="6130"/>
                    <a:pt x="98344" y="43288"/>
                    <a:pt x="98344" y="54023"/>
                  </a:cubicBezTo>
                  <a:lnTo>
                    <a:pt x="25862" y="54023"/>
                  </a:lnTo>
                  <a:close/>
                  <a:moveTo>
                    <a:pt x="25556" y="59803"/>
                  </a:moveTo>
                  <a:lnTo>
                    <a:pt x="110883" y="59803"/>
                  </a:lnTo>
                  <a:cubicBezTo>
                    <a:pt x="117611" y="59803"/>
                    <a:pt x="118529" y="59803"/>
                    <a:pt x="118529" y="54023"/>
                  </a:cubicBezTo>
                  <a:cubicBezTo>
                    <a:pt x="118529" y="26774"/>
                    <a:pt x="102014" y="75"/>
                    <a:pt x="63785" y="75"/>
                  </a:cubicBezTo>
                  <a:cubicBezTo>
                    <a:pt x="28308" y="75"/>
                    <a:pt x="172" y="28425"/>
                    <a:pt x="172" y="62831"/>
                  </a:cubicBezTo>
                  <a:cubicBezTo>
                    <a:pt x="172" y="99714"/>
                    <a:pt x="32284" y="126413"/>
                    <a:pt x="67455" y="126413"/>
                  </a:cubicBezTo>
                  <a:cubicBezTo>
                    <a:pt x="104766" y="126413"/>
                    <a:pt x="118529" y="95861"/>
                    <a:pt x="118529" y="90631"/>
                  </a:cubicBezTo>
                  <a:cubicBezTo>
                    <a:pt x="118529" y="87878"/>
                    <a:pt x="116082" y="87328"/>
                    <a:pt x="114553" y="87328"/>
                  </a:cubicBezTo>
                  <a:cubicBezTo>
                    <a:pt x="111800" y="87328"/>
                    <a:pt x="111189" y="88979"/>
                    <a:pt x="110577" y="91181"/>
                  </a:cubicBezTo>
                  <a:cubicBezTo>
                    <a:pt x="99873" y="119532"/>
                    <a:pt x="72348" y="119532"/>
                    <a:pt x="69290" y="119532"/>
                  </a:cubicBezTo>
                  <a:cubicBezTo>
                    <a:pt x="53998" y="119532"/>
                    <a:pt x="41765" y="111274"/>
                    <a:pt x="34731" y="101090"/>
                  </a:cubicBezTo>
                  <a:cubicBezTo>
                    <a:pt x="25556" y="87878"/>
                    <a:pt x="25556" y="69712"/>
                    <a:pt x="25556" y="59803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1" name="Forme libre 83990">
              <a:extLst>
                <a:ext uri="{FF2B5EF4-FFF2-40B4-BE49-F238E27FC236}">
                  <a16:creationId xmlns:a16="http://schemas.microsoft.com/office/drawing/2014/main" id="{E50E08C8-500E-CB7B-90E1-C38ECB996B5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9675104" y="8804139"/>
              <a:ext cx="186863" cy="159643"/>
            </a:xfrm>
            <a:custGeom>
              <a:avLst/>
              <a:gdLst>
                <a:gd name="connsiteX0" fmla="*/ 181231 w 186863"/>
                <a:gd name="connsiteY0" fmla="*/ 85952 h 159643"/>
                <a:gd name="connsiteX1" fmla="*/ 187042 w 186863"/>
                <a:gd name="connsiteY1" fmla="*/ 79896 h 159643"/>
                <a:gd name="connsiteX2" fmla="*/ 181231 w 186863"/>
                <a:gd name="connsiteY2" fmla="*/ 73841 h 159643"/>
                <a:gd name="connsiteX3" fmla="*/ 11801 w 186863"/>
                <a:gd name="connsiteY3" fmla="*/ 2001 h 159643"/>
                <a:gd name="connsiteX4" fmla="*/ 6296 w 186863"/>
                <a:gd name="connsiteY4" fmla="*/ 75 h 159643"/>
                <a:gd name="connsiteX5" fmla="*/ 179 w 186863"/>
                <a:gd name="connsiteY5" fmla="*/ 5580 h 159643"/>
                <a:gd name="connsiteX6" fmla="*/ 5990 w 186863"/>
                <a:gd name="connsiteY6" fmla="*/ 11635 h 159643"/>
                <a:gd name="connsiteX7" fmla="*/ 166551 w 186863"/>
                <a:gd name="connsiteY7" fmla="*/ 79896 h 159643"/>
                <a:gd name="connsiteX8" fmla="*/ 5990 w 186863"/>
                <a:gd name="connsiteY8" fmla="*/ 148158 h 159643"/>
                <a:gd name="connsiteX9" fmla="*/ 179 w 186863"/>
                <a:gd name="connsiteY9" fmla="*/ 154213 h 159643"/>
                <a:gd name="connsiteX10" fmla="*/ 6296 w 186863"/>
                <a:gd name="connsiteY10" fmla="*/ 159718 h 159643"/>
                <a:gd name="connsiteX11" fmla="*/ 11801 w 186863"/>
                <a:gd name="connsiteY11" fmla="*/ 157791 h 159643"/>
                <a:gd name="connsiteX12" fmla="*/ 181231 w 186863"/>
                <a:gd name="connsiteY12" fmla="*/ 85952 h 15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863" h="159643">
                  <a:moveTo>
                    <a:pt x="181231" y="85952"/>
                  </a:moveTo>
                  <a:cubicBezTo>
                    <a:pt x="184596" y="84576"/>
                    <a:pt x="187042" y="83199"/>
                    <a:pt x="187042" y="79896"/>
                  </a:cubicBezTo>
                  <a:cubicBezTo>
                    <a:pt x="187042" y="76593"/>
                    <a:pt x="184596" y="75217"/>
                    <a:pt x="181231" y="73841"/>
                  </a:cubicBezTo>
                  <a:lnTo>
                    <a:pt x="11801" y="2001"/>
                  </a:lnTo>
                  <a:cubicBezTo>
                    <a:pt x="7825" y="75"/>
                    <a:pt x="7213" y="75"/>
                    <a:pt x="6296" y="75"/>
                  </a:cubicBezTo>
                  <a:cubicBezTo>
                    <a:pt x="2931" y="75"/>
                    <a:pt x="179" y="2552"/>
                    <a:pt x="179" y="5580"/>
                  </a:cubicBezTo>
                  <a:cubicBezTo>
                    <a:pt x="179" y="8057"/>
                    <a:pt x="1708" y="9708"/>
                    <a:pt x="5990" y="11635"/>
                  </a:cubicBezTo>
                  <a:lnTo>
                    <a:pt x="166551" y="79896"/>
                  </a:lnTo>
                  <a:lnTo>
                    <a:pt x="5990" y="148158"/>
                  </a:lnTo>
                  <a:cubicBezTo>
                    <a:pt x="1708" y="150084"/>
                    <a:pt x="179" y="151736"/>
                    <a:pt x="179" y="154213"/>
                  </a:cubicBezTo>
                  <a:cubicBezTo>
                    <a:pt x="179" y="157241"/>
                    <a:pt x="2931" y="159718"/>
                    <a:pt x="6296" y="159718"/>
                  </a:cubicBezTo>
                  <a:cubicBezTo>
                    <a:pt x="7213" y="159718"/>
                    <a:pt x="7825" y="159718"/>
                    <a:pt x="11801" y="157791"/>
                  </a:cubicBezTo>
                  <a:lnTo>
                    <a:pt x="181231" y="85952"/>
                  </a:ln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2" name="Forme libre 83991">
              <a:extLst>
                <a:ext uri="{FF2B5EF4-FFF2-40B4-BE49-F238E27FC236}">
                  <a16:creationId xmlns:a16="http://schemas.microsoft.com/office/drawing/2014/main" id="{8CEEE8C2-B9DC-53F4-A3BF-BE7CBB950ED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999760" y="8769458"/>
              <a:ext cx="100924" cy="183314"/>
            </a:xfrm>
            <a:custGeom>
              <a:avLst/>
              <a:gdLst>
                <a:gd name="connsiteX0" fmla="*/ 62885 w 100924"/>
                <a:gd name="connsiteY0" fmla="*/ 7231 h 183314"/>
                <a:gd name="connsiteX1" fmla="*/ 55851 w 100924"/>
                <a:gd name="connsiteY1" fmla="*/ 75 h 183314"/>
                <a:gd name="connsiteX2" fmla="*/ 189 w 100924"/>
                <a:gd name="connsiteY2" fmla="*/ 17691 h 183314"/>
                <a:gd name="connsiteX3" fmla="*/ 189 w 100924"/>
                <a:gd name="connsiteY3" fmla="*/ 26223 h 183314"/>
                <a:gd name="connsiteX4" fmla="*/ 40253 w 100924"/>
                <a:gd name="connsiteY4" fmla="*/ 19067 h 183314"/>
                <a:gd name="connsiteX5" fmla="*/ 40253 w 100924"/>
                <a:gd name="connsiteY5" fmla="*/ 161645 h 183314"/>
                <a:gd name="connsiteX6" fmla="*/ 11811 w 100924"/>
                <a:gd name="connsiteY6" fmla="*/ 174856 h 183314"/>
                <a:gd name="connsiteX7" fmla="*/ 2024 w 100924"/>
                <a:gd name="connsiteY7" fmla="*/ 174856 h 183314"/>
                <a:gd name="connsiteX8" fmla="*/ 2024 w 100924"/>
                <a:gd name="connsiteY8" fmla="*/ 183389 h 183314"/>
                <a:gd name="connsiteX9" fmla="*/ 51569 w 100924"/>
                <a:gd name="connsiteY9" fmla="*/ 182563 h 183314"/>
                <a:gd name="connsiteX10" fmla="*/ 101114 w 100924"/>
                <a:gd name="connsiteY10" fmla="*/ 183389 h 183314"/>
                <a:gd name="connsiteX11" fmla="*/ 101114 w 100924"/>
                <a:gd name="connsiteY11" fmla="*/ 174856 h 183314"/>
                <a:gd name="connsiteX12" fmla="*/ 91327 w 100924"/>
                <a:gd name="connsiteY12" fmla="*/ 174856 h 183314"/>
                <a:gd name="connsiteX13" fmla="*/ 62885 w 100924"/>
                <a:gd name="connsiteY13" fmla="*/ 161645 h 183314"/>
                <a:gd name="connsiteX14" fmla="*/ 62885 w 100924"/>
                <a:gd name="connsiteY14" fmla="*/ 7231 h 1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924" h="183314">
                  <a:moveTo>
                    <a:pt x="62885" y="7231"/>
                  </a:moveTo>
                  <a:cubicBezTo>
                    <a:pt x="62885" y="625"/>
                    <a:pt x="62885" y="75"/>
                    <a:pt x="55851" y="75"/>
                  </a:cubicBezTo>
                  <a:cubicBezTo>
                    <a:pt x="36889" y="17691"/>
                    <a:pt x="9976" y="17691"/>
                    <a:pt x="189" y="17691"/>
                  </a:cubicBezTo>
                  <a:lnTo>
                    <a:pt x="189" y="26223"/>
                  </a:lnTo>
                  <a:cubicBezTo>
                    <a:pt x="6306" y="26223"/>
                    <a:pt x="24350" y="26223"/>
                    <a:pt x="40253" y="19067"/>
                  </a:cubicBezTo>
                  <a:lnTo>
                    <a:pt x="40253" y="161645"/>
                  </a:lnTo>
                  <a:cubicBezTo>
                    <a:pt x="40253" y="171553"/>
                    <a:pt x="39336" y="174856"/>
                    <a:pt x="11811" y="174856"/>
                  </a:cubicBezTo>
                  <a:lnTo>
                    <a:pt x="2024" y="174856"/>
                  </a:lnTo>
                  <a:lnTo>
                    <a:pt x="2024" y="183389"/>
                  </a:lnTo>
                  <a:cubicBezTo>
                    <a:pt x="12729" y="182563"/>
                    <a:pt x="39336" y="182563"/>
                    <a:pt x="51569" y="182563"/>
                  </a:cubicBezTo>
                  <a:cubicBezTo>
                    <a:pt x="63802" y="182563"/>
                    <a:pt x="90410" y="182563"/>
                    <a:pt x="101114" y="183389"/>
                  </a:cubicBezTo>
                  <a:lnTo>
                    <a:pt x="101114" y="174856"/>
                  </a:lnTo>
                  <a:lnTo>
                    <a:pt x="91327" y="174856"/>
                  </a:lnTo>
                  <a:cubicBezTo>
                    <a:pt x="63802" y="174856"/>
                    <a:pt x="62885" y="171829"/>
                    <a:pt x="62885" y="161645"/>
                  </a:cubicBezTo>
                  <a:lnTo>
                    <a:pt x="62885" y="7231"/>
                  </a:ln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3" name="Forme libre 83992">
              <a:extLst>
                <a:ext uri="{FF2B5EF4-FFF2-40B4-BE49-F238E27FC236}">
                  <a16:creationId xmlns:a16="http://schemas.microsoft.com/office/drawing/2014/main" id="{A4D3A300-71F5-F22D-99D0-3236A2C7848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137385" y="8769458"/>
              <a:ext cx="128755" cy="189369"/>
            </a:xfrm>
            <a:custGeom>
              <a:avLst/>
              <a:gdLst>
                <a:gd name="connsiteX0" fmla="*/ 128950 w 128755"/>
                <a:gd name="connsiteY0" fmla="*/ 95310 h 189369"/>
                <a:gd name="connsiteX1" fmla="*/ 116716 w 128755"/>
                <a:gd name="connsiteY1" fmla="*/ 30902 h 189369"/>
                <a:gd name="connsiteX2" fmla="*/ 64725 w 128755"/>
                <a:gd name="connsiteY2" fmla="*/ 75 h 189369"/>
                <a:gd name="connsiteX3" fmla="*/ 11510 w 128755"/>
                <a:gd name="connsiteY3" fmla="*/ 32829 h 189369"/>
                <a:gd name="connsiteX4" fmla="*/ 194 w 128755"/>
                <a:gd name="connsiteY4" fmla="*/ 95310 h 189369"/>
                <a:gd name="connsiteX5" fmla="*/ 13957 w 128755"/>
                <a:gd name="connsiteY5" fmla="*/ 161645 h 189369"/>
                <a:gd name="connsiteX6" fmla="*/ 64419 w 128755"/>
                <a:gd name="connsiteY6" fmla="*/ 189445 h 189369"/>
                <a:gd name="connsiteX7" fmla="*/ 117634 w 128755"/>
                <a:gd name="connsiteY7" fmla="*/ 157516 h 189369"/>
                <a:gd name="connsiteX8" fmla="*/ 128950 w 128755"/>
                <a:gd name="connsiteY8" fmla="*/ 95310 h 189369"/>
                <a:gd name="connsiteX9" fmla="*/ 64419 w 128755"/>
                <a:gd name="connsiteY9" fmla="*/ 183389 h 189369"/>
                <a:gd name="connsiteX10" fmla="*/ 28943 w 128755"/>
                <a:gd name="connsiteY10" fmla="*/ 150084 h 189369"/>
                <a:gd name="connsiteX11" fmla="*/ 25578 w 128755"/>
                <a:gd name="connsiteY11" fmla="*/ 92007 h 189369"/>
                <a:gd name="connsiteX12" fmla="*/ 28025 w 128755"/>
                <a:gd name="connsiteY12" fmla="*/ 41362 h 189369"/>
                <a:gd name="connsiteX13" fmla="*/ 64419 w 128755"/>
                <a:gd name="connsiteY13" fmla="*/ 6130 h 189369"/>
                <a:gd name="connsiteX14" fmla="*/ 100507 w 128755"/>
                <a:gd name="connsiteY14" fmla="*/ 38334 h 189369"/>
                <a:gd name="connsiteX15" fmla="*/ 103566 w 128755"/>
                <a:gd name="connsiteY15" fmla="*/ 92007 h 189369"/>
                <a:gd name="connsiteX16" fmla="*/ 100201 w 128755"/>
                <a:gd name="connsiteY16" fmla="*/ 148983 h 189369"/>
                <a:gd name="connsiteX17" fmla="*/ 64419 w 128755"/>
                <a:gd name="connsiteY17" fmla="*/ 183389 h 18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755" h="189369">
                  <a:moveTo>
                    <a:pt x="128950" y="95310"/>
                  </a:moveTo>
                  <a:cubicBezTo>
                    <a:pt x="128950" y="73290"/>
                    <a:pt x="127420" y="51271"/>
                    <a:pt x="116716" y="30902"/>
                  </a:cubicBezTo>
                  <a:cubicBezTo>
                    <a:pt x="102648" y="4479"/>
                    <a:pt x="77570" y="75"/>
                    <a:pt x="64725" y="75"/>
                  </a:cubicBezTo>
                  <a:cubicBezTo>
                    <a:pt x="46375" y="75"/>
                    <a:pt x="24049" y="7231"/>
                    <a:pt x="11510" y="32829"/>
                  </a:cubicBezTo>
                  <a:cubicBezTo>
                    <a:pt x="1724" y="51821"/>
                    <a:pt x="194" y="73290"/>
                    <a:pt x="194" y="95310"/>
                  </a:cubicBezTo>
                  <a:cubicBezTo>
                    <a:pt x="194" y="115954"/>
                    <a:pt x="1418" y="140726"/>
                    <a:pt x="13957" y="161645"/>
                  </a:cubicBezTo>
                  <a:cubicBezTo>
                    <a:pt x="27108" y="183940"/>
                    <a:pt x="49433" y="189445"/>
                    <a:pt x="64419" y="189445"/>
                  </a:cubicBezTo>
                  <a:cubicBezTo>
                    <a:pt x="80934" y="189445"/>
                    <a:pt x="104177" y="183664"/>
                    <a:pt x="117634" y="157516"/>
                  </a:cubicBezTo>
                  <a:cubicBezTo>
                    <a:pt x="127420" y="138524"/>
                    <a:pt x="128950" y="117055"/>
                    <a:pt x="128950" y="95310"/>
                  </a:cubicBezTo>
                  <a:close/>
                  <a:moveTo>
                    <a:pt x="64419" y="183389"/>
                  </a:moveTo>
                  <a:cubicBezTo>
                    <a:pt x="52492" y="183389"/>
                    <a:pt x="34448" y="176508"/>
                    <a:pt x="28943" y="150084"/>
                  </a:cubicBezTo>
                  <a:cubicBezTo>
                    <a:pt x="25578" y="133569"/>
                    <a:pt x="25578" y="108247"/>
                    <a:pt x="25578" y="92007"/>
                  </a:cubicBezTo>
                  <a:cubicBezTo>
                    <a:pt x="25578" y="74391"/>
                    <a:pt x="25578" y="56225"/>
                    <a:pt x="28025" y="41362"/>
                  </a:cubicBezTo>
                  <a:cubicBezTo>
                    <a:pt x="33836" y="8607"/>
                    <a:pt x="56773" y="6130"/>
                    <a:pt x="64419" y="6130"/>
                  </a:cubicBezTo>
                  <a:cubicBezTo>
                    <a:pt x="74512" y="6130"/>
                    <a:pt x="94696" y="11085"/>
                    <a:pt x="100507" y="38334"/>
                  </a:cubicBezTo>
                  <a:cubicBezTo>
                    <a:pt x="103566" y="53748"/>
                    <a:pt x="103566" y="74667"/>
                    <a:pt x="103566" y="92007"/>
                  </a:cubicBezTo>
                  <a:cubicBezTo>
                    <a:pt x="103566" y="112651"/>
                    <a:pt x="103566" y="131367"/>
                    <a:pt x="100201" y="148983"/>
                  </a:cubicBezTo>
                  <a:cubicBezTo>
                    <a:pt x="95614" y="175132"/>
                    <a:pt x="78182" y="183389"/>
                    <a:pt x="64419" y="183389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4" name="Forme libre 83993">
              <a:extLst>
                <a:ext uri="{FF2B5EF4-FFF2-40B4-BE49-F238E27FC236}">
                  <a16:creationId xmlns:a16="http://schemas.microsoft.com/office/drawing/2014/main" id="{9020D3EC-DBD0-D6CC-025B-A40F0C17BD9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290302" y="8769458"/>
              <a:ext cx="128755" cy="189369"/>
            </a:xfrm>
            <a:custGeom>
              <a:avLst/>
              <a:gdLst>
                <a:gd name="connsiteX0" fmla="*/ 128955 w 128755"/>
                <a:gd name="connsiteY0" fmla="*/ 95310 h 189369"/>
                <a:gd name="connsiteX1" fmla="*/ 116721 w 128755"/>
                <a:gd name="connsiteY1" fmla="*/ 30902 h 189369"/>
                <a:gd name="connsiteX2" fmla="*/ 64730 w 128755"/>
                <a:gd name="connsiteY2" fmla="*/ 75 h 189369"/>
                <a:gd name="connsiteX3" fmla="*/ 11515 w 128755"/>
                <a:gd name="connsiteY3" fmla="*/ 32829 h 189369"/>
                <a:gd name="connsiteX4" fmla="*/ 199 w 128755"/>
                <a:gd name="connsiteY4" fmla="*/ 95310 h 189369"/>
                <a:gd name="connsiteX5" fmla="*/ 13962 w 128755"/>
                <a:gd name="connsiteY5" fmla="*/ 161645 h 189369"/>
                <a:gd name="connsiteX6" fmla="*/ 64424 w 128755"/>
                <a:gd name="connsiteY6" fmla="*/ 189445 h 189369"/>
                <a:gd name="connsiteX7" fmla="*/ 117639 w 128755"/>
                <a:gd name="connsiteY7" fmla="*/ 157516 h 189369"/>
                <a:gd name="connsiteX8" fmla="*/ 128955 w 128755"/>
                <a:gd name="connsiteY8" fmla="*/ 95310 h 189369"/>
                <a:gd name="connsiteX9" fmla="*/ 64424 w 128755"/>
                <a:gd name="connsiteY9" fmla="*/ 183389 h 189369"/>
                <a:gd name="connsiteX10" fmla="*/ 28948 w 128755"/>
                <a:gd name="connsiteY10" fmla="*/ 150084 h 189369"/>
                <a:gd name="connsiteX11" fmla="*/ 25583 w 128755"/>
                <a:gd name="connsiteY11" fmla="*/ 92007 h 189369"/>
                <a:gd name="connsiteX12" fmla="*/ 28030 w 128755"/>
                <a:gd name="connsiteY12" fmla="*/ 41362 h 189369"/>
                <a:gd name="connsiteX13" fmla="*/ 64424 w 128755"/>
                <a:gd name="connsiteY13" fmla="*/ 6130 h 189369"/>
                <a:gd name="connsiteX14" fmla="*/ 100512 w 128755"/>
                <a:gd name="connsiteY14" fmla="*/ 38334 h 189369"/>
                <a:gd name="connsiteX15" fmla="*/ 103571 w 128755"/>
                <a:gd name="connsiteY15" fmla="*/ 92007 h 189369"/>
                <a:gd name="connsiteX16" fmla="*/ 100206 w 128755"/>
                <a:gd name="connsiteY16" fmla="*/ 148983 h 189369"/>
                <a:gd name="connsiteX17" fmla="*/ 64424 w 128755"/>
                <a:gd name="connsiteY17" fmla="*/ 183389 h 18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755" h="189369">
                  <a:moveTo>
                    <a:pt x="128955" y="95310"/>
                  </a:moveTo>
                  <a:cubicBezTo>
                    <a:pt x="128955" y="73290"/>
                    <a:pt x="127425" y="51271"/>
                    <a:pt x="116721" y="30902"/>
                  </a:cubicBezTo>
                  <a:cubicBezTo>
                    <a:pt x="102653" y="4479"/>
                    <a:pt x="77575" y="75"/>
                    <a:pt x="64730" y="75"/>
                  </a:cubicBezTo>
                  <a:cubicBezTo>
                    <a:pt x="46380" y="75"/>
                    <a:pt x="24054" y="7231"/>
                    <a:pt x="11515" y="32829"/>
                  </a:cubicBezTo>
                  <a:cubicBezTo>
                    <a:pt x="1729" y="51821"/>
                    <a:pt x="199" y="73290"/>
                    <a:pt x="199" y="95310"/>
                  </a:cubicBezTo>
                  <a:cubicBezTo>
                    <a:pt x="199" y="115954"/>
                    <a:pt x="1423" y="140726"/>
                    <a:pt x="13962" y="161645"/>
                  </a:cubicBezTo>
                  <a:cubicBezTo>
                    <a:pt x="27113" y="183940"/>
                    <a:pt x="49438" y="189445"/>
                    <a:pt x="64424" y="189445"/>
                  </a:cubicBezTo>
                  <a:cubicBezTo>
                    <a:pt x="80939" y="189445"/>
                    <a:pt x="104182" y="183664"/>
                    <a:pt x="117639" y="157516"/>
                  </a:cubicBezTo>
                  <a:cubicBezTo>
                    <a:pt x="127425" y="138524"/>
                    <a:pt x="128955" y="117055"/>
                    <a:pt x="128955" y="95310"/>
                  </a:cubicBezTo>
                  <a:close/>
                  <a:moveTo>
                    <a:pt x="64424" y="183389"/>
                  </a:moveTo>
                  <a:cubicBezTo>
                    <a:pt x="52497" y="183389"/>
                    <a:pt x="34453" y="176508"/>
                    <a:pt x="28948" y="150084"/>
                  </a:cubicBezTo>
                  <a:cubicBezTo>
                    <a:pt x="25583" y="133569"/>
                    <a:pt x="25583" y="108247"/>
                    <a:pt x="25583" y="92007"/>
                  </a:cubicBezTo>
                  <a:cubicBezTo>
                    <a:pt x="25583" y="74391"/>
                    <a:pt x="25583" y="56225"/>
                    <a:pt x="28030" y="41362"/>
                  </a:cubicBezTo>
                  <a:cubicBezTo>
                    <a:pt x="33841" y="8607"/>
                    <a:pt x="56778" y="6130"/>
                    <a:pt x="64424" y="6130"/>
                  </a:cubicBezTo>
                  <a:cubicBezTo>
                    <a:pt x="74517" y="6130"/>
                    <a:pt x="94701" y="11085"/>
                    <a:pt x="100512" y="38334"/>
                  </a:cubicBezTo>
                  <a:cubicBezTo>
                    <a:pt x="103571" y="53748"/>
                    <a:pt x="103571" y="74667"/>
                    <a:pt x="103571" y="92007"/>
                  </a:cubicBezTo>
                  <a:cubicBezTo>
                    <a:pt x="103571" y="112651"/>
                    <a:pt x="103571" y="131367"/>
                    <a:pt x="100206" y="148983"/>
                  </a:cubicBezTo>
                  <a:cubicBezTo>
                    <a:pt x="95619" y="175132"/>
                    <a:pt x="78187" y="183389"/>
                    <a:pt x="64424" y="183389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5" name="Forme libre 83994">
              <a:extLst>
                <a:ext uri="{FF2B5EF4-FFF2-40B4-BE49-F238E27FC236}">
                  <a16:creationId xmlns:a16="http://schemas.microsoft.com/office/drawing/2014/main" id="{58C3D01E-1AC4-6894-72E0-6926E2FBC2A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443218" y="8769458"/>
              <a:ext cx="128755" cy="189369"/>
            </a:xfrm>
            <a:custGeom>
              <a:avLst/>
              <a:gdLst>
                <a:gd name="connsiteX0" fmla="*/ 128960 w 128755"/>
                <a:gd name="connsiteY0" fmla="*/ 95310 h 189369"/>
                <a:gd name="connsiteX1" fmla="*/ 116726 w 128755"/>
                <a:gd name="connsiteY1" fmla="*/ 30902 h 189369"/>
                <a:gd name="connsiteX2" fmla="*/ 64735 w 128755"/>
                <a:gd name="connsiteY2" fmla="*/ 75 h 189369"/>
                <a:gd name="connsiteX3" fmla="*/ 11520 w 128755"/>
                <a:gd name="connsiteY3" fmla="*/ 32829 h 189369"/>
                <a:gd name="connsiteX4" fmla="*/ 204 w 128755"/>
                <a:gd name="connsiteY4" fmla="*/ 95310 h 189369"/>
                <a:gd name="connsiteX5" fmla="*/ 13967 w 128755"/>
                <a:gd name="connsiteY5" fmla="*/ 161645 h 189369"/>
                <a:gd name="connsiteX6" fmla="*/ 64429 w 128755"/>
                <a:gd name="connsiteY6" fmla="*/ 189445 h 189369"/>
                <a:gd name="connsiteX7" fmla="*/ 117644 w 128755"/>
                <a:gd name="connsiteY7" fmla="*/ 157516 h 189369"/>
                <a:gd name="connsiteX8" fmla="*/ 128960 w 128755"/>
                <a:gd name="connsiteY8" fmla="*/ 95310 h 189369"/>
                <a:gd name="connsiteX9" fmla="*/ 64429 w 128755"/>
                <a:gd name="connsiteY9" fmla="*/ 183389 h 189369"/>
                <a:gd name="connsiteX10" fmla="*/ 28953 w 128755"/>
                <a:gd name="connsiteY10" fmla="*/ 150084 h 189369"/>
                <a:gd name="connsiteX11" fmla="*/ 25588 w 128755"/>
                <a:gd name="connsiteY11" fmla="*/ 92007 h 189369"/>
                <a:gd name="connsiteX12" fmla="*/ 28035 w 128755"/>
                <a:gd name="connsiteY12" fmla="*/ 41362 h 189369"/>
                <a:gd name="connsiteX13" fmla="*/ 64429 w 128755"/>
                <a:gd name="connsiteY13" fmla="*/ 6130 h 189369"/>
                <a:gd name="connsiteX14" fmla="*/ 100517 w 128755"/>
                <a:gd name="connsiteY14" fmla="*/ 38334 h 189369"/>
                <a:gd name="connsiteX15" fmla="*/ 103576 w 128755"/>
                <a:gd name="connsiteY15" fmla="*/ 92007 h 189369"/>
                <a:gd name="connsiteX16" fmla="*/ 100211 w 128755"/>
                <a:gd name="connsiteY16" fmla="*/ 148983 h 189369"/>
                <a:gd name="connsiteX17" fmla="*/ 64429 w 128755"/>
                <a:gd name="connsiteY17" fmla="*/ 183389 h 18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755" h="189369">
                  <a:moveTo>
                    <a:pt x="128960" y="95310"/>
                  </a:moveTo>
                  <a:cubicBezTo>
                    <a:pt x="128960" y="73290"/>
                    <a:pt x="127430" y="51271"/>
                    <a:pt x="116726" y="30902"/>
                  </a:cubicBezTo>
                  <a:cubicBezTo>
                    <a:pt x="102658" y="4479"/>
                    <a:pt x="77580" y="75"/>
                    <a:pt x="64735" y="75"/>
                  </a:cubicBezTo>
                  <a:cubicBezTo>
                    <a:pt x="46385" y="75"/>
                    <a:pt x="24059" y="7231"/>
                    <a:pt x="11520" y="32829"/>
                  </a:cubicBezTo>
                  <a:cubicBezTo>
                    <a:pt x="1734" y="51821"/>
                    <a:pt x="204" y="73290"/>
                    <a:pt x="204" y="95310"/>
                  </a:cubicBezTo>
                  <a:cubicBezTo>
                    <a:pt x="204" y="115954"/>
                    <a:pt x="1428" y="140726"/>
                    <a:pt x="13967" y="161645"/>
                  </a:cubicBezTo>
                  <a:cubicBezTo>
                    <a:pt x="27118" y="183940"/>
                    <a:pt x="49443" y="189445"/>
                    <a:pt x="64429" y="189445"/>
                  </a:cubicBezTo>
                  <a:cubicBezTo>
                    <a:pt x="80944" y="189445"/>
                    <a:pt x="104187" y="183664"/>
                    <a:pt x="117644" y="157516"/>
                  </a:cubicBezTo>
                  <a:cubicBezTo>
                    <a:pt x="127430" y="138524"/>
                    <a:pt x="128960" y="117055"/>
                    <a:pt x="128960" y="95310"/>
                  </a:cubicBezTo>
                  <a:close/>
                  <a:moveTo>
                    <a:pt x="64429" y="183389"/>
                  </a:moveTo>
                  <a:cubicBezTo>
                    <a:pt x="52502" y="183389"/>
                    <a:pt x="34458" y="176508"/>
                    <a:pt x="28953" y="150084"/>
                  </a:cubicBezTo>
                  <a:cubicBezTo>
                    <a:pt x="25588" y="133569"/>
                    <a:pt x="25588" y="108247"/>
                    <a:pt x="25588" y="92007"/>
                  </a:cubicBezTo>
                  <a:cubicBezTo>
                    <a:pt x="25588" y="74391"/>
                    <a:pt x="25588" y="56225"/>
                    <a:pt x="28035" y="41362"/>
                  </a:cubicBezTo>
                  <a:cubicBezTo>
                    <a:pt x="33846" y="8607"/>
                    <a:pt x="56783" y="6130"/>
                    <a:pt x="64429" y="6130"/>
                  </a:cubicBezTo>
                  <a:cubicBezTo>
                    <a:pt x="74522" y="6130"/>
                    <a:pt x="94706" y="11085"/>
                    <a:pt x="100517" y="38334"/>
                  </a:cubicBezTo>
                  <a:cubicBezTo>
                    <a:pt x="103576" y="53748"/>
                    <a:pt x="103576" y="74667"/>
                    <a:pt x="103576" y="92007"/>
                  </a:cubicBezTo>
                  <a:cubicBezTo>
                    <a:pt x="103576" y="112651"/>
                    <a:pt x="103576" y="131367"/>
                    <a:pt x="100211" y="148983"/>
                  </a:cubicBezTo>
                  <a:cubicBezTo>
                    <a:pt x="95624" y="175132"/>
                    <a:pt x="78192" y="183389"/>
                    <a:pt x="64429" y="183389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6" name="Forme libre 83995">
              <a:extLst>
                <a:ext uri="{FF2B5EF4-FFF2-40B4-BE49-F238E27FC236}">
                  <a16:creationId xmlns:a16="http://schemas.microsoft.com/office/drawing/2014/main" id="{6D04730F-227B-D35F-B2AD-88337B30A6E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770931" y="8808268"/>
              <a:ext cx="271578" cy="151385"/>
            </a:xfrm>
            <a:custGeom>
              <a:avLst/>
              <a:gdLst>
                <a:gd name="connsiteX0" fmla="*/ 205428 w 271578"/>
                <a:gd name="connsiteY0" fmla="*/ 54574 h 151385"/>
                <a:gd name="connsiteX1" fmla="*/ 243963 w 271578"/>
                <a:gd name="connsiteY1" fmla="*/ 75768 h 151385"/>
                <a:gd name="connsiteX2" fmla="*/ 205428 w 271578"/>
                <a:gd name="connsiteY2" fmla="*/ 96962 h 151385"/>
                <a:gd name="connsiteX3" fmla="*/ 11225 w 271578"/>
                <a:gd name="connsiteY3" fmla="*/ 96962 h 151385"/>
                <a:gd name="connsiteX4" fmla="*/ 215 w 271578"/>
                <a:gd name="connsiteY4" fmla="*/ 102467 h 151385"/>
                <a:gd name="connsiteX5" fmla="*/ 10919 w 271578"/>
                <a:gd name="connsiteY5" fmla="*/ 107971 h 151385"/>
                <a:gd name="connsiteX6" fmla="*/ 191666 w 271578"/>
                <a:gd name="connsiteY6" fmla="*/ 107971 h 151385"/>
                <a:gd name="connsiteX7" fmla="*/ 161082 w 271578"/>
                <a:gd name="connsiteY7" fmla="*/ 148433 h 151385"/>
                <a:gd name="connsiteX8" fmla="*/ 166893 w 271578"/>
                <a:gd name="connsiteY8" fmla="*/ 151460 h 151385"/>
                <a:gd name="connsiteX9" fmla="*/ 172704 w 271578"/>
                <a:gd name="connsiteY9" fmla="*/ 149259 h 151385"/>
                <a:gd name="connsiteX10" fmla="*/ 207569 w 271578"/>
                <a:gd name="connsiteY10" fmla="*/ 108247 h 151385"/>
                <a:gd name="connsiteX11" fmla="*/ 265065 w 271578"/>
                <a:gd name="connsiteY11" fmla="*/ 79896 h 151385"/>
                <a:gd name="connsiteX12" fmla="*/ 271182 w 271578"/>
                <a:gd name="connsiteY12" fmla="*/ 77419 h 151385"/>
                <a:gd name="connsiteX13" fmla="*/ 271794 w 271578"/>
                <a:gd name="connsiteY13" fmla="*/ 75768 h 151385"/>
                <a:gd name="connsiteX14" fmla="*/ 271488 w 271578"/>
                <a:gd name="connsiteY14" fmla="*/ 74116 h 151385"/>
                <a:gd name="connsiteX15" fmla="*/ 270570 w 271578"/>
                <a:gd name="connsiteY15" fmla="*/ 73566 h 151385"/>
                <a:gd name="connsiteX16" fmla="*/ 263842 w 271578"/>
                <a:gd name="connsiteY16" fmla="*/ 71364 h 151385"/>
                <a:gd name="connsiteX17" fmla="*/ 174845 w 271578"/>
                <a:gd name="connsiteY17" fmla="*/ 5855 h 151385"/>
                <a:gd name="connsiteX18" fmla="*/ 166893 w 271578"/>
                <a:gd name="connsiteY18" fmla="*/ 75 h 151385"/>
                <a:gd name="connsiteX19" fmla="*/ 161082 w 271578"/>
                <a:gd name="connsiteY19" fmla="*/ 3102 h 151385"/>
                <a:gd name="connsiteX20" fmla="*/ 191666 w 271578"/>
                <a:gd name="connsiteY20" fmla="*/ 43564 h 151385"/>
                <a:gd name="connsiteX21" fmla="*/ 10919 w 271578"/>
                <a:gd name="connsiteY21" fmla="*/ 43564 h 151385"/>
                <a:gd name="connsiteX22" fmla="*/ 215 w 271578"/>
                <a:gd name="connsiteY22" fmla="*/ 49069 h 151385"/>
                <a:gd name="connsiteX23" fmla="*/ 11225 w 271578"/>
                <a:gd name="connsiteY23" fmla="*/ 54574 h 151385"/>
                <a:gd name="connsiteX24" fmla="*/ 205428 w 271578"/>
                <a:gd name="connsiteY24" fmla="*/ 54574 h 15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1578" h="151385">
                  <a:moveTo>
                    <a:pt x="205428" y="54574"/>
                  </a:moveTo>
                  <a:cubicBezTo>
                    <a:pt x="218273" y="64482"/>
                    <a:pt x="233870" y="71639"/>
                    <a:pt x="243963" y="75768"/>
                  </a:cubicBezTo>
                  <a:cubicBezTo>
                    <a:pt x="232953" y="80172"/>
                    <a:pt x="217967" y="87328"/>
                    <a:pt x="205428" y="96962"/>
                  </a:cubicBezTo>
                  <a:lnTo>
                    <a:pt x="11225" y="96962"/>
                  </a:lnTo>
                  <a:cubicBezTo>
                    <a:pt x="6026" y="96962"/>
                    <a:pt x="215" y="96962"/>
                    <a:pt x="215" y="102467"/>
                  </a:cubicBezTo>
                  <a:cubicBezTo>
                    <a:pt x="215" y="107971"/>
                    <a:pt x="5720" y="107971"/>
                    <a:pt x="10919" y="107971"/>
                  </a:cubicBezTo>
                  <a:lnTo>
                    <a:pt x="191666" y="107971"/>
                  </a:lnTo>
                  <a:cubicBezTo>
                    <a:pt x="176986" y="120633"/>
                    <a:pt x="161082" y="144855"/>
                    <a:pt x="161082" y="148433"/>
                  </a:cubicBezTo>
                  <a:cubicBezTo>
                    <a:pt x="161082" y="151460"/>
                    <a:pt x="165058" y="151460"/>
                    <a:pt x="166893" y="151460"/>
                  </a:cubicBezTo>
                  <a:cubicBezTo>
                    <a:pt x="169340" y="151460"/>
                    <a:pt x="171481" y="151460"/>
                    <a:pt x="172704" y="149259"/>
                  </a:cubicBezTo>
                  <a:cubicBezTo>
                    <a:pt x="179127" y="138799"/>
                    <a:pt x="187690" y="124211"/>
                    <a:pt x="207569" y="108247"/>
                  </a:cubicBezTo>
                  <a:cubicBezTo>
                    <a:pt x="228671" y="91457"/>
                    <a:pt x="249162" y="84025"/>
                    <a:pt x="265065" y="79896"/>
                  </a:cubicBezTo>
                  <a:cubicBezTo>
                    <a:pt x="270264" y="78245"/>
                    <a:pt x="270570" y="77970"/>
                    <a:pt x="271182" y="77419"/>
                  </a:cubicBezTo>
                  <a:cubicBezTo>
                    <a:pt x="271794" y="77144"/>
                    <a:pt x="271794" y="76318"/>
                    <a:pt x="271794" y="75768"/>
                  </a:cubicBezTo>
                  <a:cubicBezTo>
                    <a:pt x="271794" y="75217"/>
                    <a:pt x="271794" y="74667"/>
                    <a:pt x="271488" y="74116"/>
                  </a:cubicBezTo>
                  <a:lnTo>
                    <a:pt x="270570" y="73566"/>
                  </a:lnTo>
                  <a:cubicBezTo>
                    <a:pt x="269959" y="73290"/>
                    <a:pt x="269653" y="73015"/>
                    <a:pt x="263842" y="71364"/>
                  </a:cubicBezTo>
                  <a:cubicBezTo>
                    <a:pt x="222555" y="60354"/>
                    <a:pt x="191972" y="35306"/>
                    <a:pt x="174845" y="5855"/>
                  </a:cubicBezTo>
                  <a:cubicBezTo>
                    <a:pt x="171481" y="350"/>
                    <a:pt x="171175" y="75"/>
                    <a:pt x="166893" y="75"/>
                  </a:cubicBezTo>
                  <a:cubicBezTo>
                    <a:pt x="165058" y="75"/>
                    <a:pt x="161082" y="75"/>
                    <a:pt x="161082" y="3102"/>
                  </a:cubicBezTo>
                  <a:cubicBezTo>
                    <a:pt x="161082" y="6681"/>
                    <a:pt x="176680" y="30627"/>
                    <a:pt x="191666" y="43564"/>
                  </a:cubicBezTo>
                  <a:lnTo>
                    <a:pt x="10919" y="43564"/>
                  </a:lnTo>
                  <a:cubicBezTo>
                    <a:pt x="5720" y="43564"/>
                    <a:pt x="215" y="43564"/>
                    <a:pt x="215" y="49069"/>
                  </a:cubicBezTo>
                  <a:cubicBezTo>
                    <a:pt x="215" y="54574"/>
                    <a:pt x="6026" y="54574"/>
                    <a:pt x="11225" y="54574"/>
                  </a:cubicBezTo>
                  <a:lnTo>
                    <a:pt x="205428" y="54574"/>
                  </a:ln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8" name="Forme libre 83997">
              <a:extLst>
                <a:ext uri="{FF2B5EF4-FFF2-40B4-BE49-F238E27FC236}">
                  <a16:creationId xmlns:a16="http://schemas.microsoft.com/office/drawing/2014/main" id="{74DC8EED-CE61-772C-5DDD-41638702258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1250336" y="8764779"/>
              <a:ext cx="211941" cy="194049"/>
            </a:xfrm>
            <a:custGeom>
              <a:avLst/>
              <a:gdLst>
                <a:gd name="connsiteX0" fmla="*/ 173943 w 211941"/>
                <a:gd name="connsiteY0" fmla="*/ 28976 h 194049"/>
                <a:gd name="connsiteX1" fmla="*/ 206973 w 211941"/>
                <a:gd name="connsiteY1" fmla="*/ 8607 h 194049"/>
                <a:gd name="connsiteX2" fmla="*/ 212172 w 211941"/>
                <a:gd name="connsiteY2" fmla="*/ 3102 h 194049"/>
                <a:gd name="connsiteX3" fmla="*/ 208196 w 211941"/>
                <a:gd name="connsiteY3" fmla="*/ 75 h 194049"/>
                <a:gd name="connsiteX4" fmla="*/ 177001 w 211941"/>
                <a:gd name="connsiteY4" fmla="*/ 900 h 194049"/>
                <a:gd name="connsiteX5" fmla="*/ 145195 w 211941"/>
                <a:gd name="connsiteY5" fmla="*/ 75 h 194049"/>
                <a:gd name="connsiteX6" fmla="*/ 139690 w 211941"/>
                <a:gd name="connsiteY6" fmla="*/ 5580 h 194049"/>
                <a:gd name="connsiteX7" fmla="*/ 145195 w 211941"/>
                <a:gd name="connsiteY7" fmla="*/ 8607 h 194049"/>
                <a:gd name="connsiteX8" fmla="*/ 165991 w 211941"/>
                <a:gd name="connsiteY8" fmla="*/ 20718 h 194049"/>
                <a:gd name="connsiteX9" fmla="*/ 165074 w 211941"/>
                <a:gd name="connsiteY9" fmla="*/ 26498 h 194049"/>
                <a:gd name="connsiteX10" fmla="*/ 137549 w 211941"/>
                <a:gd name="connsiteY10" fmla="*/ 124762 h 194049"/>
                <a:gd name="connsiteX11" fmla="*/ 61397 w 211941"/>
                <a:gd name="connsiteY11" fmla="*/ 185591 h 194049"/>
                <a:gd name="connsiteX12" fmla="*/ 24085 w 211941"/>
                <a:gd name="connsiteY12" fmla="*/ 149809 h 194049"/>
                <a:gd name="connsiteX13" fmla="*/ 27449 w 211941"/>
                <a:gd name="connsiteY13" fmla="*/ 128340 h 194049"/>
                <a:gd name="connsiteX14" fmla="*/ 57115 w 211941"/>
                <a:gd name="connsiteY14" fmla="*/ 21269 h 194049"/>
                <a:gd name="connsiteX15" fmla="*/ 82805 w 211941"/>
                <a:gd name="connsiteY15" fmla="*/ 8607 h 194049"/>
                <a:gd name="connsiteX16" fmla="*/ 93203 w 211941"/>
                <a:gd name="connsiteY16" fmla="*/ 3102 h 194049"/>
                <a:gd name="connsiteX17" fmla="*/ 88922 w 211941"/>
                <a:gd name="connsiteY17" fmla="*/ 75 h 194049"/>
                <a:gd name="connsiteX18" fmla="*/ 49775 w 211941"/>
                <a:gd name="connsiteY18" fmla="*/ 900 h 194049"/>
                <a:gd name="connsiteX19" fmla="*/ 10323 w 211941"/>
                <a:gd name="connsiteY19" fmla="*/ 75 h 194049"/>
                <a:gd name="connsiteX20" fmla="*/ 4512 w 211941"/>
                <a:gd name="connsiteY20" fmla="*/ 5580 h 194049"/>
                <a:gd name="connsiteX21" fmla="*/ 13075 w 211941"/>
                <a:gd name="connsiteY21" fmla="*/ 8607 h 194049"/>
                <a:gd name="connsiteX22" fmla="*/ 24697 w 211941"/>
                <a:gd name="connsiteY22" fmla="*/ 9158 h 194049"/>
                <a:gd name="connsiteX23" fmla="*/ 32954 w 211941"/>
                <a:gd name="connsiteY23" fmla="*/ 13562 h 194049"/>
                <a:gd name="connsiteX24" fmla="*/ 27755 w 211941"/>
                <a:gd name="connsiteY24" fmla="*/ 33104 h 194049"/>
                <a:gd name="connsiteX25" fmla="*/ 21027 w 211941"/>
                <a:gd name="connsiteY25" fmla="*/ 57326 h 194049"/>
                <a:gd name="connsiteX26" fmla="*/ 2371 w 211941"/>
                <a:gd name="connsiteY26" fmla="*/ 125312 h 194049"/>
                <a:gd name="connsiteX27" fmla="*/ 230 w 211941"/>
                <a:gd name="connsiteY27" fmla="*/ 141276 h 194049"/>
                <a:gd name="connsiteX28" fmla="*/ 60173 w 211941"/>
                <a:gd name="connsiteY28" fmla="*/ 194124 h 194049"/>
                <a:gd name="connsiteX29" fmla="*/ 146724 w 211941"/>
                <a:gd name="connsiteY29" fmla="*/ 126688 h 194049"/>
                <a:gd name="connsiteX30" fmla="*/ 173943 w 211941"/>
                <a:gd name="connsiteY30" fmla="*/ 28976 h 19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1941" h="194049">
                  <a:moveTo>
                    <a:pt x="173943" y="28976"/>
                  </a:moveTo>
                  <a:cubicBezTo>
                    <a:pt x="177001" y="17691"/>
                    <a:pt x="182506" y="9433"/>
                    <a:pt x="206973" y="8607"/>
                  </a:cubicBezTo>
                  <a:cubicBezTo>
                    <a:pt x="208502" y="8607"/>
                    <a:pt x="212172" y="8332"/>
                    <a:pt x="212172" y="3102"/>
                  </a:cubicBezTo>
                  <a:cubicBezTo>
                    <a:pt x="212172" y="2827"/>
                    <a:pt x="212172" y="75"/>
                    <a:pt x="208196" y="75"/>
                  </a:cubicBezTo>
                  <a:cubicBezTo>
                    <a:pt x="198104" y="75"/>
                    <a:pt x="187400" y="900"/>
                    <a:pt x="177001" y="900"/>
                  </a:cubicBezTo>
                  <a:cubicBezTo>
                    <a:pt x="166603" y="900"/>
                    <a:pt x="155287" y="75"/>
                    <a:pt x="145195" y="75"/>
                  </a:cubicBezTo>
                  <a:cubicBezTo>
                    <a:pt x="143360" y="75"/>
                    <a:pt x="139690" y="75"/>
                    <a:pt x="139690" y="5580"/>
                  </a:cubicBezTo>
                  <a:cubicBezTo>
                    <a:pt x="139690" y="8607"/>
                    <a:pt x="142748" y="8607"/>
                    <a:pt x="145195" y="8607"/>
                  </a:cubicBezTo>
                  <a:cubicBezTo>
                    <a:pt x="162627" y="8883"/>
                    <a:pt x="165991" y="14663"/>
                    <a:pt x="165991" y="20718"/>
                  </a:cubicBezTo>
                  <a:cubicBezTo>
                    <a:pt x="165991" y="21544"/>
                    <a:pt x="165380" y="25673"/>
                    <a:pt x="165074" y="26498"/>
                  </a:cubicBezTo>
                  <a:lnTo>
                    <a:pt x="137549" y="124762"/>
                  </a:lnTo>
                  <a:cubicBezTo>
                    <a:pt x="127151" y="161645"/>
                    <a:pt x="91980" y="185591"/>
                    <a:pt x="61397" y="185591"/>
                  </a:cubicBezTo>
                  <a:cubicBezTo>
                    <a:pt x="40600" y="185591"/>
                    <a:pt x="24085" y="173480"/>
                    <a:pt x="24085" y="149809"/>
                  </a:cubicBezTo>
                  <a:cubicBezTo>
                    <a:pt x="24085" y="149259"/>
                    <a:pt x="24085" y="140451"/>
                    <a:pt x="27449" y="128340"/>
                  </a:cubicBezTo>
                  <a:lnTo>
                    <a:pt x="57115" y="21269"/>
                  </a:lnTo>
                  <a:cubicBezTo>
                    <a:pt x="59868" y="11360"/>
                    <a:pt x="60479" y="8607"/>
                    <a:pt x="82805" y="8607"/>
                  </a:cubicBezTo>
                  <a:cubicBezTo>
                    <a:pt x="90757" y="8607"/>
                    <a:pt x="93203" y="8607"/>
                    <a:pt x="93203" y="3102"/>
                  </a:cubicBezTo>
                  <a:cubicBezTo>
                    <a:pt x="93203" y="75"/>
                    <a:pt x="89839" y="75"/>
                    <a:pt x="88922" y="75"/>
                  </a:cubicBezTo>
                  <a:cubicBezTo>
                    <a:pt x="80358" y="75"/>
                    <a:pt x="58338" y="900"/>
                    <a:pt x="49775" y="900"/>
                  </a:cubicBezTo>
                  <a:cubicBezTo>
                    <a:pt x="40906" y="900"/>
                    <a:pt x="19192" y="75"/>
                    <a:pt x="10323" y="75"/>
                  </a:cubicBezTo>
                  <a:cubicBezTo>
                    <a:pt x="7876" y="75"/>
                    <a:pt x="4512" y="75"/>
                    <a:pt x="4512" y="5580"/>
                  </a:cubicBezTo>
                  <a:cubicBezTo>
                    <a:pt x="4512" y="8607"/>
                    <a:pt x="7265" y="8607"/>
                    <a:pt x="13075" y="8607"/>
                  </a:cubicBezTo>
                  <a:cubicBezTo>
                    <a:pt x="13687" y="8607"/>
                    <a:pt x="19498" y="8607"/>
                    <a:pt x="24697" y="9158"/>
                  </a:cubicBezTo>
                  <a:cubicBezTo>
                    <a:pt x="30202" y="9708"/>
                    <a:pt x="32954" y="9984"/>
                    <a:pt x="32954" y="13562"/>
                  </a:cubicBezTo>
                  <a:cubicBezTo>
                    <a:pt x="32954" y="15213"/>
                    <a:pt x="29590" y="26774"/>
                    <a:pt x="27755" y="33104"/>
                  </a:cubicBezTo>
                  <a:lnTo>
                    <a:pt x="21027" y="57326"/>
                  </a:lnTo>
                  <a:cubicBezTo>
                    <a:pt x="18274" y="68061"/>
                    <a:pt x="3595" y="120082"/>
                    <a:pt x="2371" y="125312"/>
                  </a:cubicBezTo>
                  <a:cubicBezTo>
                    <a:pt x="230" y="133019"/>
                    <a:pt x="230" y="137148"/>
                    <a:pt x="230" y="141276"/>
                  </a:cubicBezTo>
                  <a:cubicBezTo>
                    <a:pt x="230" y="174856"/>
                    <a:pt x="28061" y="194124"/>
                    <a:pt x="60173" y="194124"/>
                  </a:cubicBezTo>
                  <a:cubicBezTo>
                    <a:pt x="98708" y="194124"/>
                    <a:pt x="136631" y="163021"/>
                    <a:pt x="146724" y="126688"/>
                  </a:cubicBezTo>
                  <a:lnTo>
                    <a:pt x="173943" y="28976"/>
                  </a:lnTo>
                  <a:close/>
                </a:path>
              </a:pathLst>
            </a:custGeom>
            <a:solidFill>
              <a:srgbClr val="1A1AFF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999" name="Forme libre 83998">
              <a:extLst>
                <a:ext uri="{FF2B5EF4-FFF2-40B4-BE49-F238E27FC236}">
                  <a16:creationId xmlns:a16="http://schemas.microsoft.com/office/drawing/2014/main" id="{FDEFE3BA-6052-1736-965C-FCCFD16A62D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455144" y="8909091"/>
              <a:ext cx="210657" cy="86895"/>
            </a:xfrm>
            <a:custGeom>
              <a:avLst/>
              <a:gdLst>
                <a:gd name="connsiteX0" fmla="*/ 107492 w 210657"/>
                <a:gd name="connsiteY0" fmla="*/ 32253 h 86895"/>
                <a:gd name="connsiteX1" fmla="*/ 84586 w 210657"/>
                <a:gd name="connsiteY1" fmla="*/ 11829 h 86895"/>
                <a:gd name="connsiteX2" fmla="*/ 46051 w 210657"/>
                <a:gd name="connsiteY2" fmla="*/ 76 h 86895"/>
                <a:gd name="connsiteX3" fmla="*/ 237 w 210657"/>
                <a:gd name="connsiteY3" fmla="*/ 43620 h 86895"/>
                <a:gd name="connsiteX4" fmla="*/ 45409 w 210657"/>
                <a:gd name="connsiteY4" fmla="*/ 86972 h 86895"/>
                <a:gd name="connsiteX5" fmla="*/ 103639 w 210657"/>
                <a:gd name="connsiteY5" fmla="*/ 54795 h 86895"/>
                <a:gd name="connsiteX6" fmla="*/ 126546 w 210657"/>
                <a:gd name="connsiteY6" fmla="*/ 75219 h 86895"/>
                <a:gd name="connsiteX7" fmla="*/ 165081 w 210657"/>
                <a:gd name="connsiteY7" fmla="*/ 86972 h 86895"/>
                <a:gd name="connsiteX8" fmla="*/ 210894 w 210657"/>
                <a:gd name="connsiteY8" fmla="*/ 43428 h 86895"/>
                <a:gd name="connsiteX9" fmla="*/ 165723 w 210657"/>
                <a:gd name="connsiteY9" fmla="*/ 76 h 86895"/>
                <a:gd name="connsiteX10" fmla="*/ 107492 w 210657"/>
                <a:gd name="connsiteY10" fmla="*/ 32253 h 86895"/>
                <a:gd name="connsiteX11" fmla="*/ 114343 w 210657"/>
                <a:gd name="connsiteY11" fmla="*/ 39381 h 86895"/>
                <a:gd name="connsiteX12" fmla="*/ 167650 w 210657"/>
                <a:gd name="connsiteY12" fmla="*/ 7398 h 86895"/>
                <a:gd name="connsiteX13" fmla="*/ 204900 w 210657"/>
                <a:gd name="connsiteY13" fmla="*/ 43428 h 86895"/>
                <a:gd name="connsiteX14" fmla="*/ 168506 w 210657"/>
                <a:gd name="connsiteY14" fmla="*/ 76375 h 86895"/>
                <a:gd name="connsiteX15" fmla="*/ 114343 w 210657"/>
                <a:gd name="connsiteY15" fmla="*/ 39381 h 86895"/>
                <a:gd name="connsiteX16" fmla="*/ 96788 w 210657"/>
                <a:gd name="connsiteY16" fmla="*/ 47666 h 86895"/>
                <a:gd name="connsiteX17" fmla="*/ 43482 w 210657"/>
                <a:gd name="connsiteY17" fmla="*/ 79650 h 86895"/>
                <a:gd name="connsiteX18" fmla="*/ 6231 w 210657"/>
                <a:gd name="connsiteY18" fmla="*/ 43620 h 86895"/>
                <a:gd name="connsiteX19" fmla="*/ 42625 w 210657"/>
                <a:gd name="connsiteY19" fmla="*/ 10673 h 86895"/>
                <a:gd name="connsiteX20" fmla="*/ 96788 w 210657"/>
                <a:gd name="connsiteY20" fmla="*/ 47666 h 8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657" h="86895">
                  <a:moveTo>
                    <a:pt x="107492" y="32253"/>
                  </a:moveTo>
                  <a:cubicBezTo>
                    <a:pt x="96146" y="20307"/>
                    <a:pt x="92721" y="17031"/>
                    <a:pt x="84586" y="11829"/>
                  </a:cubicBezTo>
                  <a:cubicBezTo>
                    <a:pt x="71527" y="3352"/>
                    <a:pt x="57825" y="76"/>
                    <a:pt x="46051" y="76"/>
                  </a:cubicBezTo>
                  <a:cubicBezTo>
                    <a:pt x="19505" y="76"/>
                    <a:pt x="237" y="20500"/>
                    <a:pt x="237" y="43620"/>
                  </a:cubicBezTo>
                  <a:cubicBezTo>
                    <a:pt x="237" y="66163"/>
                    <a:pt x="18648" y="86972"/>
                    <a:pt x="45409" y="86972"/>
                  </a:cubicBezTo>
                  <a:cubicBezTo>
                    <a:pt x="75166" y="86972"/>
                    <a:pt x="95932" y="65007"/>
                    <a:pt x="103639" y="54795"/>
                  </a:cubicBezTo>
                  <a:cubicBezTo>
                    <a:pt x="114985" y="66741"/>
                    <a:pt x="118411" y="70016"/>
                    <a:pt x="126546" y="75219"/>
                  </a:cubicBezTo>
                  <a:cubicBezTo>
                    <a:pt x="139605" y="83696"/>
                    <a:pt x="153306" y="86972"/>
                    <a:pt x="165081" y="86972"/>
                  </a:cubicBezTo>
                  <a:cubicBezTo>
                    <a:pt x="191627" y="86972"/>
                    <a:pt x="210894" y="66548"/>
                    <a:pt x="210894" y="43428"/>
                  </a:cubicBezTo>
                  <a:cubicBezTo>
                    <a:pt x="210894" y="20885"/>
                    <a:pt x="192483" y="76"/>
                    <a:pt x="165723" y="76"/>
                  </a:cubicBezTo>
                  <a:cubicBezTo>
                    <a:pt x="135965" y="76"/>
                    <a:pt x="115199" y="22041"/>
                    <a:pt x="107492" y="32253"/>
                  </a:cubicBezTo>
                  <a:close/>
                  <a:moveTo>
                    <a:pt x="114343" y="39381"/>
                  </a:moveTo>
                  <a:cubicBezTo>
                    <a:pt x="122906" y="26858"/>
                    <a:pt x="141532" y="7398"/>
                    <a:pt x="167650" y="7398"/>
                  </a:cubicBezTo>
                  <a:cubicBezTo>
                    <a:pt x="189700" y="7398"/>
                    <a:pt x="204900" y="24931"/>
                    <a:pt x="204900" y="43428"/>
                  </a:cubicBezTo>
                  <a:cubicBezTo>
                    <a:pt x="204900" y="61924"/>
                    <a:pt x="188201" y="76375"/>
                    <a:pt x="168506" y="76375"/>
                  </a:cubicBezTo>
                  <a:cubicBezTo>
                    <a:pt x="148596" y="76375"/>
                    <a:pt x="134895" y="61731"/>
                    <a:pt x="114343" y="39381"/>
                  </a:cubicBezTo>
                  <a:close/>
                  <a:moveTo>
                    <a:pt x="96788" y="47666"/>
                  </a:moveTo>
                  <a:cubicBezTo>
                    <a:pt x="88225" y="60190"/>
                    <a:pt x="69600" y="79650"/>
                    <a:pt x="43482" y="79650"/>
                  </a:cubicBezTo>
                  <a:cubicBezTo>
                    <a:pt x="21431" y="79650"/>
                    <a:pt x="6231" y="62117"/>
                    <a:pt x="6231" y="43620"/>
                  </a:cubicBezTo>
                  <a:cubicBezTo>
                    <a:pt x="6231" y="25124"/>
                    <a:pt x="22930" y="10673"/>
                    <a:pt x="42625" y="10673"/>
                  </a:cubicBezTo>
                  <a:cubicBezTo>
                    <a:pt x="62535" y="10673"/>
                    <a:pt x="76236" y="25316"/>
                    <a:pt x="96788" y="47666"/>
                  </a:cubicBezTo>
                  <a:close/>
                </a:path>
              </a:pathLst>
            </a:custGeom>
            <a:solidFill>
              <a:srgbClr val="1A1AFF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0" name="Forme libre 83999">
              <a:extLst>
                <a:ext uri="{FF2B5EF4-FFF2-40B4-BE49-F238E27FC236}">
                  <a16:creationId xmlns:a16="http://schemas.microsoft.com/office/drawing/2014/main" id="{76C562EB-5230-BF1E-7356-5CDB6C2B8A9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808104" y="8804139"/>
              <a:ext cx="186863" cy="159643"/>
            </a:xfrm>
            <a:custGeom>
              <a:avLst/>
              <a:gdLst>
                <a:gd name="connsiteX0" fmla="*/ 181301 w 186863"/>
                <a:gd name="connsiteY0" fmla="*/ 85952 h 159643"/>
                <a:gd name="connsiteX1" fmla="*/ 187112 w 186863"/>
                <a:gd name="connsiteY1" fmla="*/ 79896 h 159643"/>
                <a:gd name="connsiteX2" fmla="*/ 181301 w 186863"/>
                <a:gd name="connsiteY2" fmla="*/ 73841 h 159643"/>
                <a:gd name="connsiteX3" fmla="*/ 11870 w 186863"/>
                <a:gd name="connsiteY3" fmla="*/ 2001 h 159643"/>
                <a:gd name="connsiteX4" fmla="*/ 6365 w 186863"/>
                <a:gd name="connsiteY4" fmla="*/ 75 h 159643"/>
                <a:gd name="connsiteX5" fmla="*/ 248 w 186863"/>
                <a:gd name="connsiteY5" fmla="*/ 5580 h 159643"/>
                <a:gd name="connsiteX6" fmla="*/ 6059 w 186863"/>
                <a:gd name="connsiteY6" fmla="*/ 11635 h 159643"/>
                <a:gd name="connsiteX7" fmla="*/ 166621 w 186863"/>
                <a:gd name="connsiteY7" fmla="*/ 79896 h 159643"/>
                <a:gd name="connsiteX8" fmla="*/ 6059 w 186863"/>
                <a:gd name="connsiteY8" fmla="*/ 148158 h 159643"/>
                <a:gd name="connsiteX9" fmla="*/ 248 w 186863"/>
                <a:gd name="connsiteY9" fmla="*/ 154213 h 159643"/>
                <a:gd name="connsiteX10" fmla="*/ 6365 w 186863"/>
                <a:gd name="connsiteY10" fmla="*/ 159718 h 159643"/>
                <a:gd name="connsiteX11" fmla="*/ 11870 w 186863"/>
                <a:gd name="connsiteY11" fmla="*/ 157791 h 159643"/>
                <a:gd name="connsiteX12" fmla="*/ 181301 w 186863"/>
                <a:gd name="connsiteY12" fmla="*/ 85952 h 15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863" h="159643">
                  <a:moveTo>
                    <a:pt x="181301" y="85952"/>
                  </a:moveTo>
                  <a:cubicBezTo>
                    <a:pt x="184665" y="84576"/>
                    <a:pt x="187112" y="83199"/>
                    <a:pt x="187112" y="79896"/>
                  </a:cubicBezTo>
                  <a:cubicBezTo>
                    <a:pt x="187112" y="76593"/>
                    <a:pt x="184665" y="75217"/>
                    <a:pt x="181301" y="73841"/>
                  </a:cubicBezTo>
                  <a:lnTo>
                    <a:pt x="11870" y="2001"/>
                  </a:lnTo>
                  <a:cubicBezTo>
                    <a:pt x="7894" y="75"/>
                    <a:pt x="7283" y="75"/>
                    <a:pt x="6365" y="75"/>
                  </a:cubicBezTo>
                  <a:cubicBezTo>
                    <a:pt x="3001" y="75"/>
                    <a:pt x="248" y="2552"/>
                    <a:pt x="248" y="5580"/>
                  </a:cubicBezTo>
                  <a:cubicBezTo>
                    <a:pt x="248" y="8057"/>
                    <a:pt x="1778" y="9708"/>
                    <a:pt x="6059" y="11635"/>
                  </a:cubicBezTo>
                  <a:lnTo>
                    <a:pt x="166621" y="79896"/>
                  </a:lnTo>
                  <a:lnTo>
                    <a:pt x="6059" y="148158"/>
                  </a:lnTo>
                  <a:cubicBezTo>
                    <a:pt x="1778" y="150084"/>
                    <a:pt x="248" y="151736"/>
                    <a:pt x="248" y="154213"/>
                  </a:cubicBezTo>
                  <a:cubicBezTo>
                    <a:pt x="248" y="157241"/>
                    <a:pt x="3001" y="159718"/>
                    <a:pt x="6365" y="159718"/>
                  </a:cubicBezTo>
                  <a:cubicBezTo>
                    <a:pt x="7283" y="159718"/>
                    <a:pt x="7894" y="159718"/>
                    <a:pt x="11870" y="157791"/>
                  </a:cubicBezTo>
                  <a:lnTo>
                    <a:pt x="181301" y="85952"/>
                  </a:ln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1" name="Forme libre 84000">
              <a:extLst>
                <a:ext uri="{FF2B5EF4-FFF2-40B4-BE49-F238E27FC236}">
                  <a16:creationId xmlns:a16="http://schemas.microsoft.com/office/drawing/2014/main" id="{6458A4D8-6A0B-F4D6-9E61-8CF694EB3B4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117468" y="8769458"/>
              <a:ext cx="128755" cy="189369"/>
            </a:xfrm>
            <a:custGeom>
              <a:avLst/>
              <a:gdLst>
                <a:gd name="connsiteX0" fmla="*/ 129014 w 128755"/>
                <a:gd name="connsiteY0" fmla="*/ 95310 h 189369"/>
                <a:gd name="connsiteX1" fmla="*/ 116781 w 128755"/>
                <a:gd name="connsiteY1" fmla="*/ 30902 h 189369"/>
                <a:gd name="connsiteX2" fmla="*/ 64789 w 128755"/>
                <a:gd name="connsiteY2" fmla="*/ 75 h 189369"/>
                <a:gd name="connsiteX3" fmla="*/ 11575 w 128755"/>
                <a:gd name="connsiteY3" fmla="*/ 32829 h 189369"/>
                <a:gd name="connsiteX4" fmla="*/ 259 w 128755"/>
                <a:gd name="connsiteY4" fmla="*/ 95310 h 189369"/>
                <a:gd name="connsiteX5" fmla="*/ 14021 w 128755"/>
                <a:gd name="connsiteY5" fmla="*/ 161645 h 189369"/>
                <a:gd name="connsiteX6" fmla="*/ 64484 w 128755"/>
                <a:gd name="connsiteY6" fmla="*/ 189445 h 189369"/>
                <a:gd name="connsiteX7" fmla="*/ 117698 w 128755"/>
                <a:gd name="connsiteY7" fmla="*/ 157516 h 189369"/>
                <a:gd name="connsiteX8" fmla="*/ 129014 w 128755"/>
                <a:gd name="connsiteY8" fmla="*/ 95310 h 189369"/>
                <a:gd name="connsiteX9" fmla="*/ 64484 w 128755"/>
                <a:gd name="connsiteY9" fmla="*/ 183389 h 189369"/>
                <a:gd name="connsiteX10" fmla="*/ 29007 w 128755"/>
                <a:gd name="connsiteY10" fmla="*/ 150084 h 189369"/>
                <a:gd name="connsiteX11" fmla="*/ 25643 w 128755"/>
                <a:gd name="connsiteY11" fmla="*/ 92007 h 189369"/>
                <a:gd name="connsiteX12" fmla="*/ 28090 w 128755"/>
                <a:gd name="connsiteY12" fmla="*/ 41362 h 189369"/>
                <a:gd name="connsiteX13" fmla="*/ 64484 w 128755"/>
                <a:gd name="connsiteY13" fmla="*/ 6130 h 189369"/>
                <a:gd name="connsiteX14" fmla="*/ 100572 w 128755"/>
                <a:gd name="connsiteY14" fmla="*/ 38334 h 189369"/>
                <a:gd name="connsiteX15" fmla="*/ 103630 w 128755"/>
                <a:gd name="connsiteY15" fmla="*/ 92007 h 189369"/>
                <a:gd name="connsiteX16" fmla="*/ 100266 w 128755"/>
                <a:gd name="connsiteY16" fmla="*/ 148983 h 189369"/>
                <a:gd name="connsiteX17" fmla="*/ 64484 w 128755"/>
                <a:gd name="connsiteY17" fmla="*/ 183389 h 18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8755" h="189369">
                  <a:moveTo>
                    <a:pt x="129014" y="95310"/>
                  </a:moveTo>
                  <a:cubicBezTo>
                    <a:pt x="129014" y="73290"/>
                    <a:pt x="127485" y="51271"/>
                    <a:pt x="116781" y="30902"/>
                  </a:cubicBezTo>
                  <a:cubicBezTo>
                    <a:pt x="102713" y="4479"/>
                    <a:pt x="77634" y="75"/>
                    <a:pt x="64789" y="75"/>
                  </a:cubicBezTo>
                  <a:cubicBezTo>
                    <a:pt x="46440" y="75"/>
                    <a:pt x="24114" y="7231"/>
                    <a:pt x="11575" y="32829"/>
                  </a:cubicBezTo>
                  <a:cubicBezTo>
                    <a:pt x="1788" y="51821"/>
                    <a:pt x="259" y="73290"/>
                    <a:pt x="259" y="95310"/>
                  </a:cubicBezTo>
                  <a:cubicBezTo>
                    <a:pt x="259" y="115954"/>
                    <a:pt x="1482" y="140726"/>
                    <a:pt x="14021" y="161645"/>
                  </a:cubicBezTo>
                  <a:cubicBezTo>
                    <a:pt x="27172" y="183940"/>
                    <a:pt x="49498" y="189445"/>
                    <a:pt x="64484" y="189445"/>
                  </a:cubicBezTo>
                  <a:cubicBezTo>
                    <a:pt x="80999" y="189445"/>
                    <a:pt x="104242" y="183664"/>
                    <a:pt x="117698" y="157516"/>
                  </a:cubicBezTo>
                  <a:cubicBezTo>
                    <a:pt x="127485" y="138524"/>
                    <a:pt x="129014" y="117055"/>
                    <a:pt x="129014" y="95310"/>
                  </a:cubicBezTo>
                  <a:close/>
                  <a:moveTo>
                    <a:pt x="64484" y="183389"/>
                  </a:moveTo>
                  <a:cubicBezTo>
                    <a:pt x="52556" y="183389"/>
                    <a:pt x="34512" y="176508"/>
                    <a:pt x="29007" y="150084"/>
                  </a:cubicBezTo>
                  <a:cubicBezTo>
                    <a:pt x="25643" y="133569"/>
                    <a:pt x="25643" y="108247"/>
                    <a:pt x="25643" y="92007"/>
                  </a:cubicBezTo>
                  <a:cubicBezTo>
                    <a:pt x="25643" y="74391"/>
                    <a:pt x="25643" y="56225"/>
                    <a:pt x="28090" y="41362"/>
                  </a:cubicBezTo>
                  <a:cubicBezTo>
                    <a:pt x="33900" y="8607"/>
                    <a:pt x="56838" y="6130"/>
                    <a:pt x="64484" y="6130"/>
                  </a:cubicBezTo>
                  <a:cubicBezTo>
                    <a:pt x="74576" y="6130"/>
                    <a:pt x="94761" y="11085"/>
                    <a:pt x="100572" y="38334"/>
                  </a:cubicBezTo>
                  <a:cubicBezTo>
                    <a:pt x="103630" y="53748"/>
                    <a:pt x="103630" y="74667"/>
                    <a:pt x="103630" y="92007"/>
                  </a:cubicBezTo>
                  <a:cubicBezTo>
                    <a:pt x="103630" y="112651"/>
                    <a:pt x="103630" y="131367"/>
                    <a:pt x="100266" y="148983"/>
                  </a:cubicBezTo>
                  <a:cubicBezTo>
                    <a:pt x="95678" y="175132"/>
                    <a:pt x="78246" y="183389"/>
                    <a:pt x="64484" y="183389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2" name="Forme libre 84001">
              <a:extLst>
                <a:ext uri="{FF2B5EF4-FFF2-40B4-BE49-F238E27FC236}">
                  <a16:creationId xmlns:a16="http://schemas.microsoft.com/office/drawing/2014/main" id="{DABF26AE-FDEF-F08C-341F-0A29C7088B5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284759" y="8923597"/>
              <a:ext cx="32418" cy="29176"/>
            </a:xfrm>
            <a:custGeom>
              <a:avLst/>
              <a:gdLst>
                <a:gd name="connsiteX0" fmla="*/ 32682 w 32418"/>
                <a:gd name="connsiteY0" fmla="*/ 14663 h 29176"/>
                <a:gd name="connsiteX1" fmla="*/ 16473 w 32418"/>
                <a:gd name="connsiteY1" fmla="*/ 75 h 29176"/>
                <a:gd name="connsiteX2" fmla="*/ 264 w 32418"/>
                <a:gd name="connsiteY2" fmla="*/ 14663 h 29176"/>
                <a:gd name="connsiteX3" fmla="*/ 16473 w 32418"/>
                <a:gd name="connsiteY3" fmla="*/ 29251 h 29176"/>
                <a:gd name="connsiteX4" fmla="*/ 32682 w 32418"/>
                <a:gd name="connsiteY4" fmla="*/ 14663 h 29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18" h="29176">
                  <a:moveTo>
                    <a:pt x="32682" y="14663"/>
                  </a:moveTo>
                  <a:cubicBezTo>
                    <a:pt x="32682" y="6681"/>
                    <a:pt x="25342" y="75"/>
                    <a:pt x="16473" y="75"/>
                  </a:cubicBezTo>
                  <a:cubicBezTo>
                    <a:pt x="7604" y="75"/>
                    <a:pt x="264" y="6681"/>
                    <a:pt x="264" y="14663"/>
                  </a:cubicBezTo>
                  <a:cubicBezTo>
                    <a:pt x="264" y="22645"/>
                    <a:pt x="7604" y="29251"/>
                    <a:pt x="16473" y="29251"/>
                  </a:cubicBezTo>
                  <a:cubicBezTo>
                    <a:pt x="25342" y="29251"/>
                    <a:pt x="32682" y="22645"/>
                    <a:pt x="32682" y="14663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3" name="Forme libre 84002">
              <a:extLst>
                <a:ext uri="{FF2B5EF4-FFF2-40B4-BE49-F238E27FC236}">
                  <a16:creationId xmlns:a16="http://schemas.microsoft.com/office/drawing/2014/main" id="{87B74F99-12CC-A3B4-1B05-27E54B7B131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2370630" y="8769458"/>
              <a:ext cx="100924" cy="183314"/>
            </a:xfrm>
            <a:custGeom>
              <a:avLst/>
              <a:gdLst>
                <a:gd name="connsiteX0" fmla="*/ 62962 w 100924"/>
                <a:gd name="connsiteY0" fmla="*/ 7231 h 183314"/>
                <a:gd name="connsiteX1" fmla="*/ 55928 w 100924"/>
                <a:gd name="connsiteY1" fmla="*/ 75 h 183314"/>
                <a:gd name="connsiteX2" fmla="*/ 267 w 100924"/>
                <a:gd name="connsiteY2" fmla="*/ 17691 h 183314"/>
                <a:gd name="connsiteX3" fmla="*/ 267 w 100924"/>
                <a:gd name="connsiteY3" fmla="*/ 26223 h 183314"/>
                <a:gd name="connsiteX4" fmla="*/ 40331 w 100924"/>
                <a:gd name="connsiteY4" fmla="*/ 19067 h 183314"/>
                <a:gd name="connsiteX5" fmla="*/ 40331 w 100924"/>
                <a:gd name="connsiteY5" fmla="*/ 161645 h 183314"/>
                <a:gd name="connsiteX6" fmla="*/ 11888 w 100924"/>
                <a:gd name="connsiteY6" fmla="*/ 174856 h 183314"/>
                <a:gd name="connsiteX7" fmla="*/ 2102 w 100924"/>
                <a:gd name="connsiteY7" fmla="*/ 174856 h 183314"/>
                <a:gd name="connsiteX8" fmla="*/ 2102 w 100924"/>
                <a:gd name="connsiteY8" fmla="*/ 183389 h 183314"/>
                <a:gd name="connsiteX9" fmla="*/ 51646 w 100924"/>
                <a:gd name="connsiteY9" fmla="*/ 182563 h 183314"/>
                <a:gd name="connsiteX10" fmla="*/ 101191 w 100924"/>
                <a:gd name="connsiteY10" fmla="*/ 183389 h 183314"/>
                <a:gd name="connsiteX11" fmla="*/ 101191 w 100924"/>
                <a:gd name="connsiteY11" fmla="*/ 174856 h 183314"/>
                <a:gd name="connsiteX12" fmla="*/ 91405 w 100924"/>
                <a:gd name="connsiteY12" fmla="*/ 174856 h 183314"/>
                <a:gd name="connsiteX13" fmla="*/ 62962 w 100924"/>
                <a:gd name="connsiteY13" fmla="*/ 161645 h 183314"/>
                <a:gd name="connsiteX14" fmla="*/ 62962 w 100924"/>
                <a:gd name="connsiteY14" fmla="*/ 7231 h 1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924" h="183314">
                  <a:moveTo>
                    <a:pt x="62962" y="7231"/>
                  </a:moveTo>
                  <a:cubicBezTo>
                    <a:pt x="62962" y="625"/>
                    <a:pt x="62962" y="75"/>
                    <a:pt x="55928" y="75"/>
                  </a:cubicBezTo>
                  <a:cubicBezTo>
                    <a:pt x="36966" y="17691"/>
                    <a:pt x="10053" y="17691"/>
                    <a:pt x="267" y="17691"/>
                  </a:cubicBezTo>
                  <a:lnTo>
                    <a:pt x="267" y="26223"/>
                  </a:lnTo>
                  <a:cubicBezTo>
                    <a:pt x="6383" y="26223"/>
                    <a:pt x="24427" y="26223"/>
                    <a:pt x="40331" y="19067"/>
                  </a:cubicBezTo>
                  <a:lnTo>
                    <a:pt x="40331" y="161645"/>
                  </a:lnTo>
                  <a:cubicBezTo>
                    <a:pt x="40331" y="171553"/>
                    <a:pt x="39413" y="174856"/>
                    <a:pt x="11888" y="174856"/>
                  </a:cubicBezTo>
                  <a:lnTo>
                    <a:pt x="2102" y="174856"/>
                  </a:lnTo>
                  <a:lnTo>
                    <a:pt x="2102" y="183389"/>
                  </a:lnTo>
                  <a:cubicBezTo>
                    <a:pt x="12806" y="182563"/>
                    <a:pt x="39413" y="182563"/>
                    <a:pt x="51646" y="182563"/>
                  </a:cubicBezTo>
                  <a:cubicBezTo>
                    <a:pt x="63880" y="182563"/>
                    <a:pt x="90487" y="182563"/>
                    <a:pt x="101191" y="183389"/>
                  </a:cubicBezTo>
                  <a:lnTo>
                    <a:pt x="101191" y="174856"/>
                  </a:lnTo>
                  <a:lnTo>
                    <a:pt x="91405" y="174856"/>
                  </a:lnTo>
                  <a:cubicBezTo>
                    <a:pt x="63880" y="174856"/>
                    <a:pt x="62962" y="171829"/>
                    <a:pt x="62962" y="161645"/>
                  </a:cubicBezTo>
                  <a:lnTo>
                    <a:pt x="62962" y="7231"/>
                  </a:ln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4" name="Forme libre 84003">
              <a:extLst>
                <a:ext uri="{FF2B5EF4-FFF2-40B4-BE49-F238E27FC236}">
                  <a16:creationId xmlns:a16="http://schemas.microsoft.com/office/drawing/2014/main" id="{38BAE3E9-A443-5F51-A70D-4F0592A5FE2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509173" y="8769458"/>
              <a:ext cx="126920" cy="189369"/>
            </a:xfrm>
            <a:custGeom>
              <a:avLst/>
              <a:gdLst>
                <a:gd name="connsiteX0" fmla="*/ 27796 w 126920"/>
                <a:gd name="connsiteY0" fmla="*/ 93108 h 189369"/>
                <a:gd name="connsiteX1" fmla="*/ 27796 w 126920"/>
                <a:gd name="connsiteY1" fmla="*/ 86502 h 189369"/>
                <a:gd name="connsiteX2" fmla="*/ 81317 w 126920"/>
                <a:gd name="connsiteY2" fmla="*/ 6956 h 189369"/>
                <a:gd name="connsiteX3" fmla="*/ 108230 w 126920"/>
                <a:gd name="connsiteY3" fmla="*/ 17966 h 189369"/>
                <a:gd name="connsiteX4" fmla="*/ 91410 w 126920"/>
                <a:gd name="connsiteY4" fmla="*/ 30352 h 189369"/>
                <a:gd name="connsiteX5" fmla="*/ 105478 w 126920"/>
                <a:gd name="connsiteY5" fmla="*/ 43013 h 189369"/>
                <a:gd name="connsiteX6" fmla="*/ 119546 w 126920"/>
                <a:gd name="connsiteY6" fmla="*/ 29801 h 189369"/>
                <a:gd name="connsiteX7" fmla="*/ 80705 w 126920"/>
                <a:gd name="connsiteY7" fmla="*/ 75 h 189369"/>
                <a:gd name="connsiteX8" fmla="*/ 272 w 126920"/>
                <a:gd name="connsiteY8" fmla="*/ 96411 h 189369"/>
                <a:gd name="connsiteX9" fmla="*/ 64191 w 126920"/>
                <a:gd name="connsiteY9" fmla="*/ 189445 h 189369"/>
                <a:gd name="connsiteX10" fmla="*/ 127192 w 126920"/>
                <a:gd name="connsiteY10" fmla="*/ 127239 h 189369"/>
                <a:gd name="connsiteX11" fmla="*/ 66026 w 126920"/>
                <a:gd name="connsiteY11" fmla="*/ 65859 h 189369"/>
                <a:gd name="connsiteX12" fmla="*/ 27796 w 126920"/>
                <a:gd name="connsiteY12" fmla="*/ 93108 h 189369"/>
                <a:gd name="connsiteX13" fmla="*/ 64191 w 126920"/>
                <a:gd name="connsiteY13" fmla="*/ 181738 h 189369"/>
                <a:gd name="connsiteX14" fmla="*/ 33913 w 126920"/>
                <a:gd name="connsiteY14" fmla="*/ 161094 h 189369"/>
                <a:gd name="connsiteX15" fmla="*/ 28408 w 126920"/>
                <a:gd name="connsiteY15" fmla="*/ 121183 h 189369"/>
                <a:gd name="connsiteX16" fmla="*/ 65720 w 126920"/>
                <a:gd name="connsiteY16" fmla="*/ 72189 h 189369"/>
                <a:gd name="connsiteX17" fmla="*/ 94162 w 126920"/>
                <a:gd name="connsiteY17" fmla="*/ 89255 h 189369"/>
                <a:gd name="connsiteX18" fmla="*/ 99667 w 126920"/>
                <a:gd name="connsiteY18" fmla="*/ 126964 h 189369"/>
                <a:gd name="connsiteX19" fmla="*/ 94468 w 126920"/>
                <a:gd name="connsiteY19" fmla="*/ 163847 h 189369"/>
                <a:gd name="connsiteX20" fmla="*/ 64191 w 126920"/>
                <a:gd name="connsiteY20" fmla="*/ 181738 h 18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920" h="189369">
                  <a:moveTo>
                    <a:pt x="27796" y="93108"/>
                  </a:moveTo>
                  <a:lnTo>
                    <a:pt x="27796" y="86502"/>
                  </a:lnTo>
                  <a:cubicBezTo>
                    <a:pt x="27796" y="16865"/>
                    <a:pt x="65720" y="6956"/>
                    <a:pt x="81317" y="6956"/>
                  </a:cubicBezTo>
                  <a:cubicBezTo>
                    <a:pt x="88657" y="6956"/>
                    <a:pt x="101502" y="8607"/>
                    <a:pt x="108230" y="17966"/>
                  </a:cubicBezTo>
                  <a:cubicBezTo>
                    <a:pt x="103643" y="17966"/>
                    <a:pt x="91410" y="17966"/>
                    <a:pt x="91410" y="30352"/>
                  </a:cubicBezTo>
                  <a:cubicBezTo>
                    <a:pt x="91410" y="38885"/>
                    <a:pt x="98750" y="43013"/>
                    <a:pt x="105478" y="43013"/>
                  </a:cubicBezTo>
                  <a:cubicBezTo>
                    <a:pt x="110371" y="43013"/>
                    <a:pt x="119546" y="40536"/>
                    <a:pt x="119546" y="29801"/>
                  </a:cubicBezTo>
                  <a:cubicBezTo>
                    <a:pt x="119546" y="13287"/>
                    <a:pt x="106089" y="75"/>
                    <a:pt x="80705" y="75"/>
                  </a:cubicBezTo>
                  <a:cubicBezTo>
                    <a:pt x="41559" y="75"/>
                    <a:pt x="272" y="35582"/>
                    <a:pt x="272" y="96411"/>
                  </a:cubicBezTo>
                  <a:cubicBezTo>
                    <a:pt x="272" y="169902"/>
                    <a:pt x="35748" y="189445"/>
                    <a:pt x="64191" y="189445"/>
                  </a:cubicBezTo>
                  <a:cubicBezTo>
                    <a:pt x="98138" y="189445"/>
                    <a:pt x="127192" y="163571"/>
                    <a:pt x="127192" y="127239"/>
                  </a:cubicBezTo>
                  <a:cubicBezTo>
                    <a:pt x="127192" y="92282"/>
                    <a:pt x="99973" y="65859"/>
                    <a:pt x="66026" y="65859"/>
                  </a:cubicBezTo>
                  <a:cubicBezTo>
                    <a:pt x="45229" y="65859"/>
                    <a:pt x="33913" y="79896"/>
                    <a:pt x="27796" y="93108"/>
                  </a:cubicBezTo>
                  <a:close/>
                  <a:moveTo>
                    <a:pt x="64191" y="181738"/>
                  </a:moveTo>
                  <a:cubicBezTo>
                    <a:pt x="44923" y="181738"/>
                    <a:pt x="35748" y="165223"/>
                    <a:pt x="33913" y="161094"/>
                  </a:cubicBezTo>
                  <a:cubicBezTo>
                    <a:pt x="28408" y="148158"/>
                    <a:pt x="28408" y="126138"/>
                    <a:pt x="28408" y="121183"/>
                  </a:cubicBezTo>
                  <a:cubicBezTo>
                    <a:pt x="28408" y="99714"/>
                    <a:pt x="38195" y="72189"/>
                    <a:pt x="65720" y="72189"/>
                  </a:cubicBezTo>
                  <a:cubicBezTo>
                    <a:pt x="70613" y="72189"/>
                    <a:pt x="84681" y="72189"/>
                    <a:pt x="94162" y="89255"/>
                  </a:cubicBezTo>
                  <a:cubicBezTo>
                    <a:pt x="99667" y="99439"/>
                    <a:pt x="99667" y="113476"/>
                    <a:pt x="99667" y="126964"/>
                  </a:cubicBezTo>
                  <a:cubicBezTo>
                    <a:pt x="99667" y="140175"/>
                    <a:pt x="99667" y="153938"/>
                    <a:pt x="94468" y="163847"/>
                  </a:cubicBezTo>
                  <a:cubicBezTo>
                    <a:pt x="85293" y="180361"/>
                    <a:pt x="71225" y="181738"/>
                    <a:pt x="64191" y="181738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5" name="Forme libre 84004">
              <a:extLst>
                <a:ext uri="{FF2B5EF4-FFF2-40B4-BE49-F238E27FC236}">
                  <a16:creationId xmlns:a16="http://schemas.microsoft.com/office/drawing/2014/main" id="{1D8712E8-CE6E-6C02-E49C-3B99EF3F25E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2710001" y="8831114"/>
              <a:ext cx="238854" cy="121659"/>
            </a:xfrm>
            <a:custGeom>
              <a:avLst/>
              <a:gdLst>
                <a:gd name="connsiteX0" fmla="*/ 24133 w 238854"/>
                <a:gd name="connsiteY0" fmla="*/ 27049 h 121659"/>
                <a:gd name="connsiteX1" fmla="*/ 24133 w 238854"/>
                <a:gd name="connsiteY1" fmla="*/ 100815 h 121659"/>
                <a:gd name="connsiteX2" fmla="*/ 278 w 238854"/>
                <a:gd name="connsiteY2" fmla="*/ 113201 h 121659"/>
                <a:gd name="connsiteX3" fmla="*/ 278 w 238854"/>
                <a:gd name="connsiteY3" fmla="*/ 121734 h 121659"/>
                <a:gd name="connsiteX4" fmla="*/ 34837 w 238854"/>
                <a:gd name="connsiteY4" fmla="*/ 120908 h 121659"/>
                <a:gd name="connsiteX5" fmla="*/ 69090 w 238854"/>
                <a:gd name="connsiteY5" fmla="*/ 121734 h 121659"/>
                <a:gd name="connsiteX6" fmla="*/ 69090 w 238854"/>
                <a:gd name="connsiteY6" fmla="*/ 113201 h 121659"/>
                <a:gd name="connsiteX7" fmla="*/ 45236 w 238854"/>
                <a:gd name="connsiteY7" fmla="*/ 100815 h 121659"/>
                <a:gd name="connsiteX8" fmla="*/ 45236 w 238854"/>
                <a:gd name="connsiteY8" fmla="*/ 50170 h 121659"/>
                <a:gd name="connsiteX9" fmla="*/ 86523 w 238854"/>
                <a:gd name="connsiteY9" fmla="*/ 6130 h 121659"/>
                <a:gd name="connsiteX10" fmla="*/ 109154 w 238854"/>
                <a:gd name="connsiteY10" fmla="*/ 36683 h 121659"/>
                <a:gd name="connsiteX11" fmla="*/ 109154 w 238854"/>
                <a:gd name="connsiteY11" fmla="*/ 100815 h 121659"/>
                <a:gd name="connsiteX12" fmla="*/ 85300 w 238854"/>
                <a:gd name="connsiteY12" fmla="*/ 113201 h 121659"/>
                <a:gd name="connsiteX13" fmla="*/ 85300 w 238854"/>
                <a:gd name="connsiteY13" fmla="*/ 121734 h 121659"/>
                <a:gd name="connsiteX14" fmla="*/ 119859 w 238854"/>
                <a:gd name="connsiteY14" fmla="*/ 120908 h 121659"/>
                <a:gd name="connsiteX15" fmla="*/ 154112 w 238854"/>
                <a:gd name="connsiteY15" fmla="*/ 121734 h 121659"/>
                <a:gd name="connsiteX16" fmla="*/ 154112 w 238854"/>
                <a:gd name="connsiteY16" fmla="*/ 113201 h 121659"/>
                <a:gd name="connsiteX17" fmla="*/ 130257 w 238854"/>
                <a:gd name="connsiteY17" fmla="*/ 100815 h 121659"/>
                <a:gd name="connsiteX18" fmla="*/ 130257 w 238854"/>
                <a:gd name="connsiteY18" fmla="*/ 50170 h 121659"/>
                <a:gd name="connsiteX19" fmla="*/ 171544 w 238854"/>
                <a:gd name="connsiteY19" fmla="*/ 6130 h 121659"/>
                <a:gd name="connsiteX20" fmla="*/ 194176 w 238854"/>
                <a:gd name="connsiteY20" fmla="*/ 36683 h 121659"/>
                <a:gd name="connsiteX21" fmla="*/ 194176 w 238854"/>
                <a:gd name="connsiteY21" fmla="*/ 100815 h 121659"/>
                <a:gd name="connsiteX22" fmla="*/ 170321 w 238854"/>
                <a:gd name="connsiteY22" fmla="*/ 113201 h 121659"/>
                <a:gd name="connsiteX23" fmla="*/ 170321 w 238854"/>
                <a:gd name="connsiteY23" fmla="*/ 121734 h 121659"/>
                <a:gd name="connsiteX24" fmla="*/ 204880 w 238854"/>
                <a:gd name="connsiteY24" fmla="*/ 120908 h 121659"/>
                <a:gd name="connsiteX25" fmla="*/ 239133 w 238854"/>
                <a:gd name="connsiteY25" fmla="*/ 121734 h 121659"/>
                <a:gd name="connsiteX26" fmla="*/ 239133 w 238854"/>
                <a:gd name="connsiteY26" fmla="*/ 113201 h 121659"/>
                <a:gd name="connsiteX27" fmla="*/ 215278 w 238854"/>
                <a:gd name="connsiteY27" fmla="*/ 104944 h 121659"/>
                <a:gd name="connsiteX28" fmla="*/ 215278 w 238854"/>
                <a:gd name="connsiteY28" fmla="*/ 52372 h 121659"/>
                <a:gd name="connsiteX29" fmla="*/ 205797 w 238854"/>
                <a:gd name="connsiteY29" fmla="*/ 10259 h 121659"/>
                <a:gd name="connsiteX30" fmla="*/ 173685 w 238854"/>
                <a:gd name="connsiteY30" fmla="*/ 75 h 121659"/>
                <a:gd name="connsiteX31" fmla="*/ 129339 w 238854"/>
                <a:gd name="connsiteY31" fmla="*/ 27049 h 121659"/>
                <a:gd name="connsiteX32" fmla="*/ 88664 w 238854"/>
                <a:gd name="connsiteY32" fmla="*/ 75 h 121659"/>
                <a:gd name="connsiteX33" fmla="*/ 43401 w 238854"/>
                <a:gd name="connsiteY33" fmla="*/ 28976 h 121659"/>
                <a:gd name="connsiteX34" fmla="*/ 43401 w 238854"/>
                <a:gd name="connsiteY34" fmla="*/ 75 h 121659"/>
                <a:gd name="connsiteX35" fmla="*/ 278 w 238854"/>
                <a:gd name="connsiteY35" fmla="*/ 3102 h 121659"/>
                <a:gd name="connsiteX36" fmla="*/ 278 w 238854"/>
                <a:gd name="connsiteY36" fmla="*/ 11635 h 121659"/>
                <a:gd name="connsiteX37" fmla="*/ 24133 w 238854"/>
                <a:gd name="connsiteY37" fmla="*/ 27049 h 12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8854" h="121659">
                  <a:moveTo>
                    <a:pt x="24133" y="27049"/>
                  </a:moveTo>
                  <a:lnTo>
                    <a:pt x="24133" y="100815"/>
                  </a:lnTo>
                  <a:cubicBezTo>
                    <a:pt x="24133" y="113201"/>
                    <a:pt x="20769" y="113201"/>
                    <a:pt x="278" y="113201"/>
                  </a:cubicBezTo>
                  <a:lnTo>
                    <a:pt x="278" y="121734"/>
                  </a:lnTo>
                  <a:cubicBezTo>
                    <a:pt x="10982" y="121459"/>
                    <a:pt x="26580" y="120908"/>
                    <a:pt x="34837" y="120908"/>
                  </a:cubicBezTo>
                  <a:cubicBezTo>
                    <a:pt x="42789" y="120908"/>
                    <a:pt x="58692" y="121459"/>
                    <a:pt x="69090" y="121734"/>
                  </a:cubicBezTo>
                  <a:lnTo>
                    <a:pt x="69090" y="113201"/>
                  </a:lnTo>
                  <a:cubicBezTo>
                    <a:pt x="48600" y="113201"/>
                    <a:pt x="45236" y="113201"/>
                    <a:pt x="45236" y="100815"/>
                  </a:cubicBezTo>
                  <a:lnTo>
                    <a:pt x="45236" y="50170"/>
                  </a:lnTo>
                  <a:cubicBezTo>
                    <a:pt x="45236" y="21544"/>
                    <a:pt x="66950" y="6130"/>
                    <a:pt x="86523" y="6130"/>
                  </a:cubicBezTo>
                  <a:cubicBezTo>
                    <a:pt x="105790" y="6130"/>
                    <a:pt x="109154" y="20993"/>
                    <a:pt x="109154" y="36683"/>
                  </a:cubicBezTo>
                  <a:lnTo>
                    <a:pt x="109154" y="100815"/>
                  </a:lnTo>
                  <a:cubicBezTo>
                    <a:pt x="109154" y="113201"/>
                    <a:pt x="105790" y="113201"/>
                    <a:pt x="85300" y="113201"/>
                  </a:cubicBezTo>
                  <a:lnTo>
                    <a:pt x="85300" y="121734"/>
                  </a:lnTo>
                  <a:cubicBezTo>
                    <a:pt x="96004" y="121459"/>
                    <a:pt x="111601" y="120908"/>
                    <a:pt x="119859" y="120908"/>
                  </a:cubicBezTo>
                  <a:cubicBezTo>
                    <a:pt x="127810" y="120908"/>
                    <a:pt x="143713" y="121459"/>
                    <a:pt x="154112" y="121734"/>
                  </a:cubicBezTo>
                  <a:lnTo>
                    <a:pt x="154112" y="113201"/>
                  </a:lnTo>
                  <a:cubicBezTo>
                    <a:pt x="133621" y="113201"/>
                    <a:pt x="130257" y="113201"/>
                    <a:pt x="130257" y="100815"/>
                  </a:cubicBezTo>
                  <a:lnTo>
                    <a:pt x="130257" y="50170"/>
                  </a:lnTo>
                  <a:cubicBezTo>
                    <a:pt x="130257" y="21544"/>
                    <a:pt x="151971" y="6130"/>
                    <a:pt x="171544" y="6130"/>
                  </a:cubicBezTo>
                  <a:cubicBezTo>
                    <a:pt x="190812" y="6130"/>
                    <a:pt x="194176" y="20993"/>
                    <a:pt x="194176" y="36683"/>
                  </a:cubicBezTo>
                  <a:lnTo>
                    <a:pt x="194176" y="100815"/>
                  </a:lnTo>
                  <a:cubicBezTo>
                    <a:pt x="194176" y="113201"/>
                    <a:pt x="190812" y="113201"/>
                    <a:pt x="170321" y="113201"/>
                  </a:cubicBezTo>
                  <a:lnTo>
                    <a:pt x="170321" y="121734"/>
                  </a:lnTo>
                  <a:cubicBezTo>
                    <a:pt x="181025" y="121459"/>
                    <a:pt x="196622" y="120908"/>
                    <a:pt x="204880" y="120908"/>
                  </a:cubicBezTo>
                  <a:cubicBezTo>
                    <a:pt x="212831" y="120908"/>
                    <a:pt x="228735" y="121459"/>
                    <a:pt x="239133" y="121734"/>
                  </a:cubicBezTo>
                  <a:lnTo>
                    <a:pt x="239133" y="113201"/>
                  </a:lnTo>
                  <a:cubicBezTo>
                    <a:pt x="223230" y="113201"/>
                    <a:pt x="215584" y="113201"/>
                    <a:pt x="215278" y="104944"/>
                  </a:cubicBezTo>
                  <a:lnTo>
                    <a:pt x="215278" y="52372"/>
                  </a:lnTo>
                  <a:cubicBezTo>
                    <a:pt x="215278" y="28700"/>
                    <a:pt x="215278" y="20168"/>
                    <a:pt x="205797" y="10259"/>
                  </a:cubicBezTo>
                  <a:cubicBezTo>
                    <a:pt x="201516" y="5580"/>
                    <a:pt x="191423" y="75"/>
                    <a:pt x="173685" y="75"/>
                  </a:cubicBezTo>
                  <a:cubicBezTo>
                    <a:pt x="147995" y="75"/>
                    <a:pt x="134538" y="16590"/>
                    <a:pt x="129339" y="27049"/>
                  </a:cubicBezTo>
                  <a:cubicBezTo>
                    <a:pt x="125058" y="3102"/>
                    <a:pt x="102426" y="75"/>
                    <a:pt x="88664" y="75"/>
                  </a:cubicBezTo>
                  <a:cubicBezTo>
                    <a:pt x="66338" y="75"/>
                    <a:pt x="51964" y="11910"/>
                    <a:pt x="43401" y="28976"/>
                  </a:cubicBezTo>
                  <a:lnTo>
                    <a:pt x="43401" y="75"/>
                  </a:lnTo>
                  <a:lnTo>
                    <a:pt x="278" y="3102"/>
                  </a:lnTo>
                  <a:lnTo>
                    <a:pt x="278" y="11635"/>
                  </a:lnTo>
                  <a:cubicBezTo>
                    <a:pt x="21687" y="11635"/>
                    <a:pt x="24133" y="13562"/>
                    <a:pt x="24133" y="27049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6" name="Forme libre 84005">
              <a:extLst>
                <a:ext uri="{FF2B5EF4-FFF2-40B4-BE49-F238E27FC236}">
                  <a16:creationId xmlns:a16="http://schemas.microsoft.com/office/drawing/2014/main" id="{93CC0CC9-E8D3-D5E3-3BA5-DFA9647D3A8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016139" y="8829462"/>
              <a:ext cx="100007" cy="126338"/>
            </a:xfrm>
            <a:custGeom>
              <a:avLst/>
              <a:gdLst>
                <a:gd name="connsiteX0" fmla="*/ 53809 w 100007"/>
                <a:gd name="connsiteY0" fmla="*/ 69987 h 126338"/>
                <a:gd name="connsiteX1" fmla="*/ 85615 w 100007"/>
                <a:gd name="connsiteY1" fmla="*/ 95310 h 126338"/>
                <a:gd name="connsiteX2" fmla="*/ 51056 w 100007"/>
                <a:gd name="connsiteY2" fmla="*/ 120358 h 126338"/>
                <a:gd name="connsiteX3" fmla="*/ 8546 w 100007"/>
                <a:gd name="connsiteY3" fmla="*/ 81273 h 126338"/>
                <a:gd name="connsiteX4" fmla="*/ 4264 w 100007"/>
                <a:gd name="connsiteY4" fmla="*/ 76593 h 126338"/>
                <a:gd name="connsiteX5" fmla="*/ 288 w 100007"/>
                <a:gd name="connsiteY5" fmla="*/ 83475 h 126338"/>
                <a:gd name="connsiteX6" fmla="*/ 288 w 100007"/>
                <a:gd name="connsiteY6" fmla="*/ 119807 h 126338"/>
                <a:gd name="connsiteX7" fmla="*/ 3652 w 100007"/>
                <a:gd name="connsiteY7" fmla="*/ 126413 h 126338"/>
                <a:gd name="connsiteX8" fmla="*/ 11298 w 100007"/>
                <a:gd name="connsiteY8" fmla="*/ 120908 h 126338"/>
                <a:gd name="connsiteX9" fmla="*/ 17415 w 100007"/>
                <a:gd name="connsiteY9" fmla="*/ 114577 h 126338"/>
                <a:gd name="connsiteX10" fmla="*/ 51056 w 100007"/>
                <a:gd name="connsiteY10" fmla="*/ 126413 h 126338"/>
                <a:gd name="connsiteX11" fmla="*/ 100295 w 100007"/>
                <a:gd name="connsiteY11" fmla="*/ 88154 h 126338"/>
                <a:gd name="connsiteX12" fmla="*/ 87450 w 100007"/>
                <a:gd name="connsiteY12" fmla="*/ 62005 h 126338"/>
                <a:gd name="connsiteX13" fmla="*/ 52586 w 100007"/>
                <a:gd name="connsiteY13" fmla="*/ 48793 h 126338"/>
                <a:gd name="connsiteX14" fmla="*/ 14968 w 100007"/>
                <a:gd name="connsiteY14" fmla="*/ 26223 h 126338"/>
                <a:gd name="connsiteX15" fmla="*/ 49221 w 100007"/>
                <a:gd name="connsiteY15" fmla="*/ 5304 h 126338"/>
                <a:gd name="connsiteX16" fmla="*/ 85004 w 100007"/>
                <a:gd name="connsiteY16" fmla="*/ 38609 h 126338"/>
                <a:gd name="connsiteX17" fmla="*/ 88674 w 100007"/>
                <a:gd name="connsiteY17" fmla="*/ 41087 h 126338"/>
                <a:gd name="connsiteX18" fmla="*/ 92649 w 100007"/>
                <a:gd name="connsiteY18" fmla="*/ 34481 h 126338"/>
                <a:gd name="connsiteX19" fmla="*/ 92649 w 100007"/>
                <a:gd name="connsiteY19" fmla="*/ 6681 h 126338"/>
                <a:gd name="connsiteX20" fmla="*/ 89285 w 100007"/>
                <a:gd name="connsiteY20" fmla="*/ 75 h 126338"/>
                <a:gd name="connsiteX21" fmla="*/ 83169 w 100007"/>
                <a:gd name="connsiteY21" fmla="*/ 3378 h 126338"/>
                <a:gd name="connsiteX22" fmla="*/ 77970 w 100007"/>
                <a:gd name="connsiteY22" fmla="*/ 7782 h 126338"/>
                <a:gd name="connsiteX23" fmla="*/ 49221 w 100007"/>
                <a:gd name="connsiteY23" fmla="*/ 75 h 126338"/>
                <a:gd name="connsiteX24" fmla="*/ 288 w 100007"/>
                <a:gd name="connsiteY24" fmla="*/ 33930 h 126338"/>
                <a:gd name="connsiteX25" fmla="*/ 13439 w 100007"/>
                <a:gd name="connsiteY25" fmla="*/ 57326 h 126338"/>
                <a:gd name="connsiteX26" fmla="*/ 53809 w 100007"/>
                <a:gd name="connsiteY26" fmla="*/ 69987 h 12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0007" h="126338">
                  <a:moveTo>
                    <a:pt x="53809" y="69987"/>
                  </a:moveTo>
                  <a:cubicBezTo>
                    <a:pt x="60537" y="71088"/>
                    <a:pt x="85615" y="75492"/>
                    <a:pt x="85615" y="95310"/>
                  </a:cubicBezTo>
                  <a:cubicBezTo>
                    <a:pt x="85615" y="109348"/>
                    <a:pt x="74911" y="120358"/>
                    <a:pt x="51056" y="120358"/>
                  </a:cubicBezTo>
                  <a:cubicBezTo>
                    <a:pt x="25366" y="120358"/>
                    <a:pt x="14357" y="104669"/>
                    <a:pt x="8546" y="81273"/>
                  </a:cubicBezTo>
                  <a:cubicBezTo>
                    <a:pt x="7628" y="77694"/>
                    <a:pt x="7322" y="76593"/>
                    <a:pt x="4264" y="76593"/>
                  </a:cubicBezTo>
                  <a:cubicBezTo>
                    <a:pt x="288" y="76593"/>
                    <a:pt x="288" y="78520"/>
                    <a:pt x="288" y="83475"/>
                  </a:cubicBezTo>
                  <a:lnTo>
                    <a:pt x="288" y="119807"/>
                  </a:lnTo>
                  <a:cubicBezTo>
                    <a:pt x="288" y="124486"/>
                    <a:pt x="288" y="126413"/>
                    <a:pt x="3652" y="126413"/>
                  </a:cubicBezTo>
                  <a:cubicBezTo>
                    <a:pt x="5182" y="126413"/>
                    <a:pt x="5487" y="126138"/>
                    <a:pt x="11298" y="120908"/>
                  </a:cubicBezTo>
                  <a:cubicBezTo>
                    <a:pt x="11910" y="120358"/>
                    <a:pt x="11910" y="119807"/>
                    <a:pt x="17415" y="114577"/>
                  </a:cubicBezTo>
                  <a:cubicBezTo>
                    <a:pt x="30871" y="126138"/>
                    <a:pt x="44634" y="126413"/>
                    <a:pt x="51056" y="126413"/>
                  </a:cubicBezTo>
                  <a:cubicBezTo>
                    <a:pt x="86227" y="126413"/>
                    <a:pt x="100295" y="107971"/>
                    <a:pt x="100295" y="88154"/>
                  </a:cubicBezTo>
                  <a:cubicBezTo>
                    <a:pt x="100295" y="73566"/>
                    <a:pt x="91120" y="65308"/>
                    <a:pt x="87450" y="62005"/>
                  </a:cubicBezTo>
                  <a:cubicBezTo>
                    <a:pt x="77358" y="53197"/>
                    <a:pt x="65430" y="50995"/>
                    <a:pt x="52586" y="48793"/>
                  </a:cubicBezTo>
                  <a:cubicBezTo>
                    <a:pt x="35459" y="45766"/>
                    <a:pt x="14968" y="42187"/>
                    <a:pt x="14968" y="26223"/>
                  </a:cubicBezTo>
                  <a:cubicBezTo>
                    <a:pt x="14968" y="16590"/>
                    <a:pt x="22920" y="5304"/>
                    <a:pt x="49221" y="5304"/>
                  </a:cubicBezTo>
                  <a:cubicBezTo>
                    <a:pt x="82863" y="5304"/>
                    <a:pt x="84392" y="30077"/>
                    <a:pt x="85004" y="38609"/>
                  </a:cubicBezTo>
                  <a:cubicBezTo>
                    <a:pt x="85310" y="41087"/>
                    <a:pt x="88062" y="41087"/>
                    <a:pt x="88674" y="41087"/>
                  </a:cubicBezTo>
                  <a:cubicBezTo>
                    <a:pt x="92649" y="41087"/>
                    <a:pt x="92649" y="39710"/>
                    <a:pt x="92649" y="34481"/>
                  </a:cubicBezTo>
                  <a:lnTo>
                    <a:pt x="92649" y="6681"/>
                  </a:lnTo>
                  <a:cubicBezTo>
                    <a:pt x="92649" y="2001"/>
                    <a:pt x="92649" y="75"/>
                    <a:pt x="89285" y="75"/>
                  </a:cubicBezTo>
                  <a:cubicBezTo>
                    <a:pt x="87756" y="75"/>
                    <a:pt x="87145" y="75"/>
                    <a:pt x="83169" y="3378"/>
                  </a:cubicBezTo>
                  <a:cubicBezTo>
                    <a:pt x="82251" y="4479"/>
                    <a:pt x="79193" y="6956"/>
                    <a:pt x="77970" y="7782"/>
                  </a:cubicBezTo>
                  <a:cubicBezTo>
                    <a:pt x="66348" y="75"/>
                    <a:pt x="53809" y="75"/>
                    <a:pt x="49221" y="75"/>
                  </a:cubicBezTo>
                  <a:cubicBezTo>
                    <a:pt x="11910" y="75"/>
                    <a:pt x="288" y="18516"/>
                    <a:pt x="288" y="33930"/>
                  </a:cubicBezTo>
                  <a:cubicBezTo>
                    <a:pt x="288" y="43564"/>
                    <a:pt x="5182" y="51271"/>
                    <a:pt x="13439" y="57326"/>
                  </a:cubicBezTo>
                  <a:cubicBezTo>
                    <a:pt x="23226" y="64482"/>
                    <a:pt x="31789" y="66134"/>
                    <a:pt x="53809" y="69987"/>
                  </a:cubicBez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7" name="Forme libre 84006">
              <a:extLst>
                <a:ext uri="{FF2B5EF4-FFF2-40B4-BE49-F238E27FC236}">
                  <a16:creationId xmlns:a16="http://schemas.microsoft.com/office/drawing/2014/main" id="{24AAE77E-7707-0202-BC94-7B9CAFD0CE2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149801" y="8786140"/>
              <a:ext cx="144719" cy="9440"/>
            </a:xfrm>
            <a:custGeom>
              <a:avLst/>
              <a:gdLst>
                <a:gd name="connsiteX0" fmla="*/ 136449 w 144719"/>
                <a:gd name="connsiteY0" fmla="*/ 9512 h 9440"/>
                <a:gd name="connsiteX1" fmla="*/ 145012 w 144719"/>
                <a:gd name="connsiteY1" fmla="*/ 4887 h 9440"/>
                <a:gd name="connsiteX2" fmla="*/ 136449 w 144719"/>
                <a:gd name="connsiteY2" fmla="*/ 71 h 9440"/>
                <a:gd name="connsiteX3" fmla="*/ 8855 w 144719"/>
                <a:gd name="connsiteY3" fmla="*/ 71 h 9440"/>
                <a:gd name="connsiteX4" fmla="*/ 292 w 144719"/>
                <a:gd name="connsiteY4" fmla="*/ 4695 h 9440"/>
                <a:gd name="connsiteX5" fmla="*/ 8855 w 144719"/>
                <a:gd name="connsiteY5" fmla="*/ 9512 h 9440"/>
                <a:gd name="connsiteX6" fmla="*/ 136449 w 144719"/>
                <a:gd name="connsiteY6" fmla="*/ 9512 h 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719" h="9440">
                  <a:moveTo>
                    <a:pt x="136449" y="9512"/>
                  </a:moveTo>
                  <a:cubicBezTo>
                    <a:pt x="139874" y="9512"/>
                    <a:pt x="145012" y="9512"/>
                    <a:pt x="145012" y="4887"/>
                  </a:cubicBezTo>
                  <a:cubicBezTo>
                    <a:pt x="145012" y="71"/>
                    <a:pt x="140088" y="71"/>
                    <a:pt x="136449" y="71"/>
                  </a:cubicBezTo>
                  <a:lnTo>
                    <a:pt x="8855" y="71"/>
                  </a:lnTo>
                  <a:cubicBezTo>
                    <a:pt x="5430" y="71"/>
                    <a:pt x="292" y="71"/>
                    <a:pt x="292" y="4695"/>
                  </a:cubicBezTo>
                  <a:cubicBezTo>
                    <a:pt x="292" y="9512"/>
                    <a:pt x="5216" y="9512"/>
                    <a:pt x="8855" y="9512"/>
                  </a:cubicBezTo>
                  <a:lnTo>
                    <a:pt x="136449" y="9512"/>
                  </a:ln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08" name="Forme libre 84007">
              <a:extLst>
                <a:ext uri="{FF2B5EF4-FFF2-40B4-BE49-F238E27FC236}">
                  <a16:creationId xmlns:a16="http://schemas.microsoft.com/office/drawing/2014/main" id="{4086E091-0619-FB0D-B18E-7EFF4FEA12B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341161" y="8711191"/>
              <a:ext cx="77925" cy="127934"/>
            </a:xfrm>
            <a:custGeom>
              <a:avLst/>
              <a:gdLst>
                <a:gd name="connsiteX0" fmla="*/ 48681 w 77925"/>
                <a:gd name="connsiteY0" fmla="*/ 5465 h 127934"/>
                <a:gd name="connsiteX1" fmla="*/ 42259 w 77925"/>
                <a:gd name="connsiteY1" fmla="*/ 71 h 127934"/>
                <a:gd name="connsiteX2" fmla="*/ 298 w 77925"/>
                <a:gd name="connsiteY2" fmla="*/ 12402 h 127934"/>
                <a:gd name="connsiteX3" fmla="*/ 298 w 77925"/>
                <a:gd name="connsiteY3" fmla="*/ 19338 h 127934"/>
                <a:gd name="connsiteX4" fmla="*/ 31340 w 77925"/>
                <a:gd name="connsiteY4" fmla="*/ 13943 h 127934"/>
                <a:gd name="connsiteX5" fmla="*/ 31340 w 77925"/>
                <a:gd name="connsiteY5" fmla="*/ 112206 h 127934"/>
                <a:gd name="connsiteX6" fmla="*/ 9932 w 77925"/>
                <a:gd name="connsiteY6" fmla="*/ 121069 h 127934"/>
                <a:gd name="connsiteX7" fmla="*/ 1797 w 77925"/>
                <a:gd name="connsiteY7" fmla="*/ 121069 h 127934"/>
                <a:gd name="connsiteX8" fmla="*/ 1797 w 77925"/>
                <a:gd name="connsiteY8" fmla="*/ 128005 h 127934"/>
                <a:gd name="connsiteX9" fmla="*/ 39904 w 77925"/>
                <a:gd name="connsiteY9" fmla="*/ 127235 h 127934"/>
                <a:gd name="connsiteX10" fmla="*/ 78224 w 77925"/>
                <a:gd name="connsiteY10" fmla="*/ 128005 h 127934"/>
                <a:gd name="connsiteX11" fmla="*/ 78224 w 77925"/>
                <a:gd name="connsiteY11" fmla="*/ 121069 h 127934"/>
                <a:gd name="connsiteX12" fmla="*/ 70089 w 77925"/>
                <a:gd name="connsiteY12" fmla="*/ 121069 h 127934"/>
                <a:gd name="connsiteX13" fmla="*/ 48681 w 77925"/>
                <a:gd name="connsiteY13" fmla="*/ 112206 h 127934"/>
                <a:gd name="connsiteX14" fmla="*/ 48681 w 77925"/>
                <a:gd name="connsiteY14" fmla="*/ 5465 h 12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925" h="127934">
                  <a:moveTo>
                    <a:pt x="48681" y="5465"/>
                  </a:moveTo>
                  <a:cubicBezTo>
                    <a:pt x="48681" y="263"/>
                    <a:pt x="48253" y="71"/>
                    <a:pt x="42259" y="71"/>
                  </a:cubicBezTo>
                  <a:cubicBezTo>
                    <a:pt x="28557" y="12209"/>
                    <a:pt x="9076" y="12402"/>
                    <a:pt x="298" y="12402"/>
                  </a:cubicBezTo>
                  <a:lnTo>
                    <a:pt x="298" y="19338"/>
                  </a:lnTo>
                  <a:cubicBezTo>
                    <a:pt x="5436" y="19338"/>
                    <a:pt x="19566" y="19338"/>
                    <a:pt x="31340" y="13943"/>
                  </a:cubicBezTo>
                  <a:lnTo>
                    <a:pt x="31340" y="112206"/>
                  </a:lnTo>
                  <a:cubicBezTo>
                    <a:pt x="31340" y="118564"/>
                    <a:pt x="31340" y="121069"/>
                    <a:pt x="9932" y="121069"/>
                  </a:cubicBezTo>
                  <a:lnTo>
                    <a:pt x="1797" y="121069"/>
                  </a:lnTo>
                  <a:lnTo>
                    <a:pt x="1797" y="128005"/>
                  </a:lnTo>
                  <a:cubicBezTo>
                    <a:pt x="5650" y="127813"/>
                    <a:pt x="31983" y="127235"/>
                    <a:pt x="39904" y="127235"/>
                  </a:cubicBezTo>
                  <a:cubicBezTo>
                    <a:pt x="46540" y="127235"/>
                    <a:pt x="73515" y="127813"/>
                    <a:pt x="78224" y="128005"/>
                  </a:cubicBezTo>
                  <a:lnTo>
                    <a:pt x="78224" y="121069"/>
                  </a:lnTo>
                  <a:lnTo>
                    <a:pt x="70089" y="121069"/>
                  </a:lnTo>
                  <a:cubicBezTo>
                    <a:pt x="48681" y="121069"/>
                    <a:pt x="48681" y="118564"/>
                    <a:pt x="48681" y="112206"/>
                  </a:cubicBezTo>
                  <a:lnTo>
                    <a:pt x="48681" y="5465"/>
                  </a:lnTo>
                  <a:close/>
                </a:path>
              </a:pathLst>
            </a:custGeom>
            <a:solidFill>
              <a:srgbClr val="000000"/>
            </a:solidFill>
            <a:ln w="306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4019" name="Groupe 84018" descr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L = \SI{10}{\centi\meter}&#10;$$&#10;&#10;&#10;\end{document}&#10;" title="IguanaTex Vector Display">
            <a:extLst>
              <a:ext uri="{FF2B5EF4-FFF2-40B4-BE49-F238E27FC236}">
                <a16:creationId xmlns:a16="http://schemas.microsoft.com/office/drawing/2014/main" id="{4C2F762A-D0C8-D7A1-2999-4EA4526CFF23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841499" y="6908800"/>
            <a:ext cx="1512168" cy="240571"/>
            <a:chOff x="9114684" y="8911307"/>
            <a:chExt cx="1506173" cy="206900"/>
          </a:xfrm>
        </p:grpSpPr>
        <p:sp>
          <p:nvSpPr>
            <p:cNvPr id="84013" name="Forme libre 84012">
              <a:extLst>
                <a:ext uri="{FF2B5EF4-FFF2-40B4-BE49-F238E27FC236}">
                  <a16:creationId xmlns:a16="http://schemas.microsoft.com/office/drawing/2014/main" id="{54244F1C-30F7-8074-73EB-8C20DBDBF07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114684" y="8911307"/>
              <a:ext cx="206803" cy="200444"/>
            </a:xfrm>
            <a:custGeom>
              <a:avLst/>
              <a:gdLst>
                <a:gd name="connsiteX0" fmla="*/ 114912 w 206803"/>
                <a:gd name="connsiteY0" fmla="*/ 22966 h 200444"/>
                <a:gd name="connsiteX1" fmla="*/ 151206 w 206803"/>
                <a:gd name="connsiteY1" fmla="*/ 9172 h 200444"/>
                <a:gd name="connsiteX2" fmla="*/ 164217 w 206803"/>
                <a:gd name="connsiteY2" fmla="*/ 3596 h 200444"/>
                <a:gd name="connsiteX3" fmla="*/ 158738 w 206803"/>
                <a:gd name="connsiteY3" fmla="*/ 75 h 200444"/>
                <a:gd name="connsiteX4" fmla="*/ 108064 w 206803"/>
                <a:gd name="connsiteY4" fmla="*/ 955 h 200444"/>
                <a:gd name="connsiteX5" fmla="*/ 62526 w 206803"/>
                <a:gd name="connsiteY5" fmla="*/ 75 h 200444"/>
                <a:gd name="connsiteX6" fmla="*/ 56021 w 206803"/>
                <a:gd name="connsiteY6" fmla="*/ 5944 h 200444"/>
                <a:gd name="connsiteX7" fmla="*/ 65608 w 206803"/>
                <a:gd name="connsiteY7" fmla="*/ 9172 h 200444"/>
                <a:gd name="connsiteX8" fmla="*/ 78619 w 206803"/>
                <a:gd name="connsiteY8" fmla="*/ 9759 h 200444"/>
                <a:gd name="connsiteX9" fmla="*/ 87863 w 206803"/>
                <a:gd name="connsiteY9" fmla="*/ 14455 h 200444"/>
                <a:gd name="connsiteX10" fmla="*/ 86494 w 206803"/>
                <a:gd name="connsiteY10" fmla="*/ 20031 h 200444"/>
                <a:gd name="connsiteX11" fmla="*/ 40613 w 206803"/>
                <a:gd name="connsiteY11" fmla="*/ 177628 h 200444"/>
                <a:gd name="connsiteX12" fmla="*/ 9456 w 206803"/>
                <a:gd name="connsiteY12" fmla="*/ 191421 h 200444"/>
                <a:gd name="connsiteX13" fmla="*/ 211 w 206803"/>
                <a:gd name="connsiteY13" fmla="*/ 197291 h 200444"/>
                <a:gd name="connsiteX14" fmla="*/ 9456 w 206803"/>
                <a:gd name="connsiteY14" fmla="*/ 200519 h 200444"/>
                <a:gd name="connsiteX15" fmla="*/ 167983 w 206803"/>
                <a:gd name="connsiteY15" fmla="*/ 200519 h 200444"/>
                <a:gd name="connsiteX16" fmla="*/ 178597 w 206803"/>
                <a:gd name="connsiteY16" fmla="*/ 195530 h 200444"/>
                <a:gd name="connsiteX17" fmla="*/ 205646 w 206803"/>
                <a:gd name="connsiteY17" fmla="*/ 132139 h 200444"/>
                <a:gd name="connsiteX18" fmla="*/ 207015 w 206803"/>
                <a:gd name="connsiteY18" fmla="*/ 128031 h 200444"/>
                <a:gd name="connsiteX19" fmla="*/ 202907 w 206803"/>
                <a:gd name="connsiteY19" fmla="*/ 124802 h 200444"/>
                <a:gd name="connsiteX20" fmla="*/ 197086 w 206803"/>
                <a:gd name="connsiteY20" fmla="*/ 130965 h 200444"/>
                <a:gd name="connsiteX21" fmla="*/ 111146 w 206803"/>
                <a:gd name="connsiteY21" fmla="*/ 191421 h 200444"/>
                <a:gd name="connsiteX22" fmla="*/ 78961 w 206803"/>
                <a:gd name="connsiteY22" fmla="*/ 191421 h 200444"/>
                <a:gd name="connsiteX23" fmla="*/ 71429 w 206803"/>
                <a:gd name="connsiteY23" fmla="*/ 191128 h 200444"/>
                <a:gd name="connsiteX24" fmla="*/ 66978 w 206803"/>
                <a:gd name="connsiteY24" fmla="*/ 188193 h 200444"/>
                <a:gd name="connsiteX25" fmla="*/ 68690 w 206803"/>
                <a:gd name="connsiteY25" fmla="*/ 181443 h 200444"/>
                <a:gd name="connsiteX26" fmla="*/ 114912 w 206803"/>
                <a:gd name="connsiteY26" fmla="*/ 22966 h 20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6803" h="200444">
                  <a:moveTo>
                    <a:pt x="114912" y="22966"/>
                  </a:moveTo>
                  <a:cubicBezTo>
                    <a:pt x="117994" y="12401"/>
                    <a:pt x="119021" y="9172"/>
                    <a:pt x="151206" y="9172"/>
                  </a:cubicBezTo>
                  <a:cubicBezTo>
                    <a:pt x="161477" y="9172"/>
                    <a:pt x="164217" y="9172"/>
                    <a:pt x="164217" y="3596"/>
                  </a:cubicBezTo>
                  <a:cubicBezTo>
                    <a:pt x="164217" y="75"/>
                    <a:pt x="160450" y="75"/>
                    <a:pt x="158738" y="75"/>
                  </a:cubicBezTo>
                  <a:cubicBezTo>
                    <a:pt x="147439" y="75"/>
                    <a:pt x="119363" y="955"/>
                    <a:pt x="108064" y="955"/>
                  </a:cubicBezTo>
                  <a:cubicBezTo>
                    <a:pt x="97793" y="955"/>
                    <a:pt x="72798" y="75"/>
                    <a:pt x="62526" y="75"/>
                  </a:cubicBezTo>
                  <a:cubicBezTo>
                    <a:pt x="60130" y="75"/>
                    <a:pt x="56021" y="75"/>
                    <a:pt x="56021" y="5944"/>
                  </a:cubicBezTo>
                  <a:cubicBezTo>
                    <a:pt x="56021" y="9172"/>
                    <a:pt x="59103" y="9172"/>
                    <a:pt x="65608" y="9172"/>
                  </a:cubicBezTo>
                  <a:cubicBezTo>
                    <a:pt x="66293" y="9172"/>
                    <a:pt x="72798" y="9172"/>
                    <a:pt x="78619" y="9759"/>
                  </a:cubicBezTo>
                  <a:cubicBezTo>
                    <a:pt x="84782" y="10346"/>
                    <a:pt x="87863" y="10640"/>
                    <a:pt x="87863" y="14455"/>
                  </a:cubicBezTo>
                  <a:cubicBezTo>
                    <a:pt x="87863" y="15629"/>
                    <a:pt x="87521" y="16509"/>
                    <a:pt x="86494" y="20031"/>
                  </a:cubicBezTo>
                  <a:lnTo>
                    <a:pt x="40613" y="177628"/>
                  </a:lnTo>
                  <a:cubicBezTo>
                    <a:pt x="37190" y="189074"/>
                    <a:pt x="36505" y="191421"/>
                    <a:pt x="9456" y="191421"/>
                  </a:cubicBezTo>
                  <a:cubicBezTo>
                    <a:pt x="3635" y="191421"/>
                    <a:pt x="211" y="191421"/>
                    <a:pt x="211" y="197291"/>
                  </a:cubicBezTo>
                  <a:cubicBezTo>
                    <a:pt x="211" y="200519"/>
                    <a:pt x="3293" y="200519"/>
                    <a:pt x="9456" y="200519"/>
                  </a:cubicBezTo>
                  <a:lnTo>
                    <a:pt x="167983" y="200519"/>
                  </a:lnTo>
                  <a:cubicBezTo>
                    <a:pt x="176200" y="200519"/>
                    <a:pt x="176543" y="200519"/>
                    <a:pt x="178597" y="195530"/>
                  </a:cubicBezTo>
                  <a:lnTo>
                    <a:pt x="205646" y="132139"/>
                  </a:lnTo>
                  <a:cubicBezTo>
                    <a:pt x="207015" y="128911"/>
                    <a:pt x="207015" y="128324"/>
                    <a:pt x="207015" y="128031"/>
                  </a:cubicBezTo>
                  <a:cubicBezTo>
                    <a:pt x="207015" y="126857"/>
                    <a:pt x="205988" y="124802"/>
                    <a:pt x="202907" y="124802"/>
                  </a:cubicBezTo>
                  <a:cubicBezTo>
                    <a:pt x="199825" y="124802"/>
                    <a:pt x="199483" y="126270"/>
                    <a:pt x="197086" y="130965"/>
                  </a:cubicBezTo>
                  <a:cubicBezTo>
                    <a:pt x="185445" y="157965"/>
                    <a:pt x="170380" y="191421"/>
                    <a:pt x="111146" y="191421"/>
                  </a:cubicBezTo>
                  <a:lnTo>
                    <a:pt x="78961" y="191421"/>
                  </a:lnTo>
                  <a:cubicBezTo>
                    <a:pt x="74168" y="191421"/>
                    <a:pt x="73483" y="191421"/>
                    <a:pt x="71429" y="191128"/>
                  </a:cubicBezTo>
                  <a:cubicBezTo>
                    <a:pt x="68005" y="190835"/>
                    <a:pt x="66978" y="190541"/>
                    <a:pt x="66978" y="188193"/>
                  </a:cubicBezTo>
                  <a:cubicBezTo>
                    <a:pt x="66978" y="187313"/>
                    <a:pt x="66978" y="186726"/>
                    <a:pt x="68690" y="181443"/>
                  </a:cubicBezTo>
                  <a:lnTo>
                    <a:pt x="114912" y="22966"/>
                  </a:lnTo>
                  <a:close/>
                </a:path>
              </a:pathLst>
            </a:custGeom>
            <a:solidFill>
              <a:srgbClr val="000000"/>
            </a:solidFill>
            <a:ln w="342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14" name="Forme libre 84013">
              <a:extLst>
                <a:ext uri="{FF2B5EF4-FFF2-40B4-BE49-F238E27FC236}">
                  <a16:creationId xmlns:a16="http://schemas.microsoft.com/office/drawing/2014/main" id="{4096E8FA-6FD6-B05C-A2D2-A8E0FC9F337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448627" y="9004045"/>
              <a:ext cx="227689" cy="68673"/>
            </a:xfrm>
            <a:custGeom>
              <a:avLst/>
              <a:gdLst>
                <a:gd name="connsiteX0" fmla="*/ 216269 w 227689"/>
                <a:gd name="connsiteY0" fmla="*/ 11814 h 68673"/>
                <a:gd name="connsiteX1" fmla="*/ 227911 w 227689"/>
                <a:gd name="connsiteY1" fmla="*/ 5944 h 68673"/>
                <a:gd name="connsiteX2" fmla="*/ 216612 w 227689"/>
                <a:gd name="connsiteY2" fmla="*/ 75 h 68673"/>
                <a:gd name="connsiteX3" fmla="*/ 11520 w 227689"/>
                <a:gd name="connsiteY3" fmla="*/ 75 h 68673"/>
                <a:gd name="connsiteX4" fmla="*/ 221 w 227689"/>
                <a:gd name="connsiteY4" fmla="*/ 5944 h 68673"/>
                <a:gd name="connsiteX5" fmla="*/ 11862 w 227689"/>
                <a:gd name="connsiteY5" fmla="*/ 11814 h 68673"/>
                <a:gd name="connsiteX6" fmla="*/ 216269 w 227689"/>
                <a:gd name="connsiteY6" fmla="*/ 11814 h 68673"/>
                <a:gd name="connsiteX7" fmla="*/ 216612 w 227689"/>
                <a:gd name="connsiteY7" fmla="*/ 68748 h 68673"/>
                <a:gd name="connsiteX8" fmla="*/ 227911 w 227689"/>
                <a:gd name="connsiteY8" fmla="*/ 62879 h 68673"/>
                <a:gd name="connsiteX9" fmla="*/ 216269 w 227689"/>
                <a:gd name="connsiteY9" fmla="*/ 57009 h 68673"/>
                <a:gd name="connsiteX10" fmla="*/ 11862 w 227689"/>
                <a:gd name="connsiteY10" fmla="*/ 57009 h 68673"/>
                <a:gd name="connsiteX11" fmla="*/ 221 w 227689"/>
                <a:gd name="connsiteY11" fmla="*/ 62879 h 68673"/>
                <a:gd name="connsiteX12" fmla="*/ 11520 w 227689"/>
                <a:gd name="connsiteY12" fmla="*/ 68748 h 68673"/>
                <a:gd name="connsiteX13" fmla="*/ 216612 w 227689"/>
                <a:gd name="connsiteY13" fmla="*/ 68748 h 6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7689" h="68673">
                  <a:moveTo>
                    <a:pt x="216269" y="11814"/>
                  </a:moveTo>
                  <a:cubicBezTo>
                    <a:pt x="221405" y="11814"/>
                    <a:pt x="227911" y="11814"/>
                    <a:pt x="227911" y="5944"/>
                  </a:cubicBezTo>
                  <a:cubicBezTo>
                    <a:pt x="227911" y="75"/>
                    <a:pt x="221405" y="75"/>
                    <a:pt x="216612" y="75"/>
                  </a:cubicBezTo>
                  <a:lnTo>
                    <a:pt x="11520" y="75"/>
                  </a:lnTo>
                  <a:cubicBezTo>
                    <a:pt x="6726" y="75"/>
                    <a:pt x="221" y="75"/>
                    <a:pt x="221" y="5944"/>
                  </a:cubicBezTo>
                  <a:cubicBezTo>
                    <a:pt x="221" y="11814"/>
                    <a:pt x="6726" y="11814"/>
                    <a:pt x="11862" y="11814"/>
                  </a:cubicBezTo>
                  <a:lnTo>
                    <a:pt x="216269" y="11814"/>
                  </a:lnTo>
                  <a:close/>
                  <a:moveTo>
                    <a:pt x="216612" y="68748"/>
                  </a:moveTo>
                  <a:cubicBezTo>
                    <a:pt x="221405" y="68748"/>
                    <a:pt x="227911" y="68748"/>
                    <a:pt x="227911" y="62879"/>
                  </a:cubicBezTo>
                  <a:cubicBezTo>
                    <a:pt x="227911" y="57009"/>
                    <a:pt x="221405" y="57009"/>
                    <a:pt x="216269" y="57009"/>
                  </a:cubicBezTo>
                  <a:lnTo>
                    <a:pt x="11862" y="57009"/>
                  </a:lnTo>
                  <a:cubicBezTo>
                    <a:pt x="6726" y="57009"/>
                    <a:pt x="221" y="57009"/>
                    <a:pt x="221" y="62879"/>
                  </a:cubicBezTo>
                  <a:cubicBezTo>
                    <a:pt x="221" y="68748"/>
                    <a:pt x="6726" y="68748"/>
                    <a:pt x="11520" y="68748"/>
                  </a:cubicBezTo>
                  <a:lnTo>
                    <a:pt x="216612" y="68748"/>
                  </a:lnTo>
                  <a:close/>
                </a:path>
              </a:pathLst>
            </a:custGeom>
            <a:solidFill>
              <a:srgbClr val="000000"/>
            </a:solidFill>
            <a:ln w="342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15" name="Forme libre 84014">
              <a:extLst>
                <a:ext uri="{FF2B5EF4-FFF2-40B4-BE49-F238E27FC236}">
                  <a16:creationId xmlns:a16="http://schemas.microsoft.com/office/drawing/2014/main" id="{6759F6DA-98EF-858A-55B2-329497EBA59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9821337" y="8916296"/>
              <a:ext cx="112988" cy="195455"/>
            </a:xfrm>
            <a:custGeom>
              <a:avLst/>
              <a:gdLst>
                <a:gd name="connsiteX0" fmla="*/ 70422 w 112988"/>
                <a:gd name="connsiteY0" fmla="*/ 7705 h 195455"/>
                <a:gd name="connsiteX1" fmla="*/ 62547 w 112988"/>
                <a:gd name="connsiteY1" fmla="*/ 75 h 195455"/>
                <a:gd name="connsiteX2" fmla="*/ 231 w 112988"/>
                <a:gd name="connsiteY2" fmla="*/ 18857 h 195455"/>
                <a:gd name="connsiteX3" fmla="*/ 231 w 112988"/>
                <a:gd name="connsiteY3" fmla="*/ 27955 h 195455"/>
                <a:gd name="connsiteX4" fmla="*/ 45085 w 112988"/>
                <a:gd name="connsiteY4" fmla="*/ 20325 h 195455"/>
                <a:gd name="connsiteX5" fmla="*/ 45085 w 112988"/>
                <a:gd name="connsiteY5" fmla="*/ 172345 h 195455"/>
                <a:gd name="connsiteX6" fmla="*/ 13242 w 112988"/>
                <a:gd name="connsiteY6" fmla="*/ 186432 h 195455"/>
                <a:gd name="connsiteX7" fmla="*/ 2286 w 112988"/>
                <a:gd name="connsiteY7" fmla="*/ 186432 h 195455"/>
                <a:gd name="connsiteX8" fmla="*/ 2286 w 112988"/>
                <a:gd name="connsiteY8" fmla="*/ 195530 h 195455"/>
                <a:gd name="connsiteX9" fmla="*/ 57753 w 112988"/>
                <a:gd name="connsiteY9" fmla="*/ 194650 h 195455"/>
                <a:gd name="connsiteX10" fmla="*/ 113220 w 112988"/>
                <a:gd name="connsiteY10" fmla="*/ 195530 h 195455"/>
                <a:gd name="connsiteX11" fmla="*/ 113220 w 112988"/>
                <a:gd name="connsiteY11" fmla="*/ 186432 h 195455"/>
                <a:gd name="connsiteX12" fmla="*/ 102264 w 112988"/>
                <a:gd name="connsiteY12" fmla="*/ 186432 h 195455"/>
                <a:gd name="connsiteX13" fmla="*/ 70422 w 112988"/>
                <a:gd name="connsiteY13" fmla="*/ 172345 h 195455"/>
                <a:gd name="connsiteX14" fmla="*/ 70422 w 112988"/>
                <a:gd name="connsiteY14" fmla="*/ 7705 h 195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988" h="195455">
                  <a:moveTo>
                    <a:pt x="70422" y="7705"/>
                  </a:moveTo>
                  <a:cubicBezTo>
                    <a:pt x="70422" y="662"/>
                    <a:pt x="70422" y="75"/>
                    <a:pt x="62547" y="75"/>
                  </a:cubicBezTo>
                  <a:cubicBezTo>
                    <a:pt x="41318" y="18857"/>
                    <a:pt x="11188" y="18857"/>
                    <a:pt x="231" y="18857"/>
                  </a:cubicBezTo>
                  <a:lnTo>
                    <a:pt x="231" y="27955"/>
                  </a:lnTo>
                  <a:cubicBezTo>
                    <a:pt x="7079" y="27955"/>
                    <a:pt x="27280" y="27955"/>
                    <a:pt x="45085" y="20325"/>
                  </a:cubicBezTo>
                  <a:lnTo>
                    <a:pt x="45085" y="172345"/>
                  </a:lnTo>
                  <a:cubicBezTo>
                    <a:pt x="45085" y="182911"/>
                    <a:pt x="44057" y="186432"/>
                    <a:pt x="13242" y="186432"/>
                  </a:cubicBezTo>
                  <a:lnTo>
                    <a:pt x="2286" y="186432"/>
                  </a:lnTo>
                  <a:lnTo>
                    <a:pt x="2286" y="195530"/>
                  </a:lnTo>
                  <a:cubicBezTo>
                    <a:pt x="14269" y="194650"/>
                    <a:pt x="44057" y="194650"/>
                    <a:pt x="57753" y="194650"/>
                  </a:cubicBezTo>
                  <a:cubicBezTo>
                    <a:pt x="71449" y="194650"/>
                    <a:pt x="101237" y="194650"/>
                    <a:pt x="113220" y="195530"/>
                  </a:cubicBezTo>
                  <a:lnTo>
                    <a:pt x="113220" y="186432"/>
                  </a:lnTo>
                  <a:lnTo>
                    <a:pt x="102264" y="186432"/>
                  </a:lnTo>
                  <a:cubicBezTo>
                    <a:pt x="71449" y="186432"/>
                    <a:pt x="70422" y="183204"/>
                    <a:pt x="70422" y="172345"/>
                  </a:cubicBezTo>
                  <a:lnTo>
                    <a:pt x="70422" y="7705"/>
                  </a:lnTo>
                  <a:close/>
                </a:path>
              </a:pathLst>
            </a:custGeom>
            <a:solidFill>
              <a:srgbClr val="000000"/>
            </a:solidFill>
            <a:ln w="342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16" name="Forme libre 84015">
              <a:extLst>
                <a:ext uri="{FF2B5EF4-FFF2-40B4-BE49-F238E27FC236}">
                  <a16:creationId xmlns:a16="http://schemas.microsoft.com/office/drawing/2014/main" id="{1E260332-F1D2-1EE3-54D2-0D24D095361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9975413" y="8916296"/>
              <a:ext cx="144146" cy="201911"/>
            </a:xfrm>
            <a:custGeom>
              <a:avLst/>
              <a:gdLst>
                <a:gd name="connsiteX0" fmla="*/ 144383 w 144146"/>
                <a:gd name="connsiteY0" fmla="*/ 101618 h 201911"/>
                <a:gd name="connsiteX1" fmla="*/ 130687 w 144146"/>
                <a:gd name="connsiteY1" fmla="*/ 32944 h 201911"/>
                <a:gd name="connsiteX2" fmla="*/ 72481 w 144146"/>
                <a:gd name="connsiteY2" fmla="*/ 75 h 201911"/>
                <a:gd name="connsiteX3" fmla="*/ 12905 w 144146"/>
                <a:gd name="connsiteY3" fmla="*/ 34998 h 201911"/>
                <a:gd name="connsiteX4" fmla="*/ 236 w 144146"/>
                <a:gd name="connsiteY4" fmla="*/ 101618 h 201911"/>
                <a:gd name="connsiteX5" fmla="*/ 15644 w 144146"/>
                <a:gd name="connsiteY5" fmla="*/ 172345 h 201911"/>
                <a:gd name="connsiteX6" fmla="*/ 72138 w 144146"/>
                <a:gd name="connsiteY6" fmla="*/ 201987 h 201911"/>
                <a:gd name="connsiteX7" fmla="*/ 131714 w 144146"/>
                <a:gd name="connsiteY7" fmla="*/ 167943 h 201911"/>
                <a:gd name="connsiteX8" fmla="*/ 144383 w 144146"/>
                <a:gd name="connsiteY8" fmla="*/ 101618 h 201911"/>
                <a:gd name="connsiteX9" fmla="*/ 72138 w 144146"/>
                <a:gd name="connsiteY9" fmla="*/ 195530 h 201911"/>
                <a:gd name="connsiteX10" fmla="*/ 32421 w 144146"/>
                <a:gd name="connsiteY10" fmla="*/ 160019 h 201911"/>
                <a:gd name="connsiteX11" fmla="*/ 28655 w 144146"/>
                <a:gd name="connsiteY11" fmla="*/ 98096 h 201911"/>
                <a:gd name="connsiteX12" fmla="*/ 31394 w 144146"/>
                <a:gd name="connsiteY12" fmla="*/ 44096 h 201911"/>
                <a:gd name="connsiteX13" fmla="*/ 72138 w 144146"/>
                <a:gd name="connsiteY13" fmla="*/ 6531 h 201911"/>
                <a:gd name="connsiteX14" fmla="*/ 112541 w 144146"/>
                <a:gd name="connsiteY14" fmla="*/ 40868 h 201911"/>
                <a:gd name="connsiteX15" fmla="*/ 115964 w 144146"/>
                <a:gd name="connsiteY15" fmla="*/ 98096 h 201911"/>
                <a:gd name="connsiteX16" fmla="*/ 112198 w 144146"/>
                <a:gd name="connsiteY16" fmla="*/ 158846 h 201911"/>
                <a:gd name="connsiteX17" fmla="*/ 72138 w 144146"/>
                <a:gd name="connsiteY17" fmla="*/ 195530 h 20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4146" h="201911">
                  <a:moveTo>
                    <a:pt x="144383" y="101618"/>
                  </a:moveTo>
                  <a:cubicBezTo>
                    <a:pt x="144383" y="78139"/>
                    <a:pt x="142671" y="54661"/>
                    <a:pt x="130687" y="32944"/>
                  </a:cubicBezTo>
                  <a:cubicBezTo>
                    <a:pt x="114937" y="4770"/>
                    <a:pt x="86861" y="75"/>
                    <a:pt x="72481" y="75"/>
                  </a:cubicBezTo>
                  <a:cubicBezTo>
                    <a:pt x="51937" y="75"/>
                    <a:pt x="26943" y="7705"/>
                    <a:pt x="12905" y="34998"/>
                  </a:cubicBezTo>
                  <a:cubicBezTo>
                    <a:pt x="1948" y="55248"/>
                    <a:pt x="236" y="78139"/>
                    <a:pt x="236" y="101618"/>
                  </a:cubicBezTo>
                  <a:cubicBezTo>
                    <a:pt x="236" y="123628"/>
                    <a:pt x="1606" y="150041"/>
                    <a:pt x="15644" y="172345"/>
                  </a:cubicBezTo>
                  <a:cubicBezTo>
                    <a:pt x="30367" y="196117"/>
                    <a:pt x="55361" y="201987"/>
                    <a:pt x="72138" y="201987"/>
                  </a:cubicBezTo>
                  <a:cubicBezTo>
                    <a:pt x="90628" y="201987"/>
                    <a:pt x="116649" y="195824"/>
                    <a:pt x="131714" y="167943"/>
                  </a:cubicBezTo>
                  <a:cubicBezTo>
                    <a:pt x="142671" y="147693"/>
                    <a:pt x="144383" y="124802"/>
                    <a:pt x="144383" y="101618"/>
                  </a:cubicBezTo>
                  <a:close/>
                  <a:moveTo>
                    <a:pt x="72138" y="195530"/>
                  </a:moveTo>
                  <a:cubicBezTo>
                    <a:pt x="58785" y="195530"/>
                    <a:pt x="38584" y="188193"/>
                    <a:pt x="32421" y="160019"/>
                  </a:cubicBezTo>
                  <a:cubicBezTo>
                    <a:pt x="28655" y="142411"/>
                    <a:pt x="28655" y="115411"/>
                    <a:pt x="28655" y="98096"/>
                  </a:cubicBezTo>
                  <a:cubicBezTo>
                    <a:pt x="28655" y="79313"/>
                    <a:pt x="28655" y="59944"/>
                    <a:pt x="31394" y="44096"/>
                  </a:cubicBezTo>
                  <a:cubicBezTo>
                    <a:pt x="37899" y="9173"/>
                    <a:pt x="63579" y="6531"/>
                    <a:pt x="72138" y="6531"/>
                  </a:cubicBezTo>
                  <a:cubicBezTo>
                    <a:pt x="83437" y="6531"/>
                    <a:pt x="106035" y="11814"/>
                    <a:pt x="112541" y="40868"/>
                  </a:cubicBezTo>
                  <a:cubicBezTo>
                    <a:pt x="115964" y="57303"/>
                    <a:pt x="115964" y="79607"/>
                    <a:pt x="115964" y="98096"/>
                  </a:cubicBezTo>
                  <a:cubicBezTo>
                    <a:pt x="115964" y="120107"/>
                    <a:pt x="115964" y="140063"/>
                    <a:pt x="112198" y="158846"/>
                  </a:cubicBezTo>
                  <a:cubicBezTo>
                    <a:pt x="107062" y="186726"/>
                    <a:pt x="87546" y="195530"/>
                    <a:pt x="72138" y="195530"/>
                  </a:cubicBezTo>
                  <a:close/>
                </a:path>
              </a:pathLst>
            </a:custGeom>
            <a:solidFill>
              <a:srgbClr val="000000"/>
            </a:solidFill>
            <a:ln w="342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17" name="Forme libre 84016">
              <a:extLst>
                <a:ext uri="{FF2B5EF4-FFF2-40B4-BE49-F238E27FC236}">
                  <a16:creationId xmlns:a16="http://schemas.microsoft.com/office/drawing/2014/main" id="{480E2AC7-C43D-8A39-C09A-9E6A40386C4B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201961" y="8980274"/>
              <a:ext cx="130450" cy="134705"/>
            </a:xfrm>
            <a:custGeom>
              <a:avLst/>
              <a:gdLst>
                <a:gd name="connsiteX0" fmla="*/ 28662 w 130450"/>
                <a:gd name="connsiteY0" fmla="*/ 67574 h 134705"/>
                <a:gd name="connsiteX1" fmla="*/ 74884 w 130450"/>
                <a:gd name="connsiteY1" fmla="*/ 7412 h 134705"/>
                <a:gd name="connsiteX2" fmla="*/ 111520 w 130450"/>
                <a:gd name="connsiteY2" fmla="*/ 18270 h 134705"/>
                <a:gd name="connsiteX3" fmla="*/ 95428 w 130450"/>
                <a:gd name="connsiteY3" fmla="*/ 31770 h 134705"/>
                <a:gd name="connsiteX4" fmla="*/ 111178 w 130450"/>
                <a:gd name="connsiteY4" fmla="*/ 45270 h 134705"/>
                <a:gd name="connsiteX5" fmla="*/ 126928 w 130450"/>
                <a:gd name="connsiteY5" fmla="*/ 31477 h 134705"/>
                <a:gd name="connsiteX6" fmla="*/ 74542 w 130450"/>
                <a:gd name="connsiteY6" fmla="*/ 75 h 134705"/>
                <a:gd name="connsiteX7" fmla="*/ 243 w 130450"/>
                <a:gd name="connsiteY7" fmla="*/ 68161 h 134705"/>
                <a:gd name="connsiteX8" fmla="*/ 73857 w 130450"/>
                <a:gd name="connsiteY8" fmla="*/ 134780 h 134705"/>
                <a:gd name="connsiteX9" fmla="*/ 130694 w 130450"/>
                <a:gd name="connsiteY9" fmla="*/ 96629 h 134705"/>
                <a:gd name="connsiteX10" fmla="*/ 126243 w 130450"/>
                <a:gd name="connsiteY10" fmla="*/ 93694 h 134705"/>
                <a:gd name="connsiteX11" fmla="*/ 121792 w 130450"/>
                <a:gd name="connsiteY11" fmla="*/ 96629 h 134705"/>
                <a:gd name="connsiteX12" fmla="*/ 76939 w 130450"/>
                <a:gd name="connsiteY12" fmla="*/ 127444 h 134705"/>
                <a:gd name="connsiteX13" fmla="*/ 28662 w 130450"/>
                <a:gd name="connsiteY13" fmla="*/ 67574 h 13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450" h="134705">
                  <a:moveTo>
                    <a:pt x="28662" y="67574"/>
                  </a:moveTo>
                  <a:cubicBezTo>
                    <a:pt x="28662" y="19738"/>
                    <a:pt x="56738" y="7412"/>
                    <a:pt x="74884" y="7412"/>
                  </a:cubicBezTo>
                  <a:cubicBezTo>
                    <a:pt x="77966" y="7412"/>
                    <a:pt x="99536" y="7705"/>
                    <a:pt x="111520" y="18270"/>
                  </a:cubicBezTo>
                  <a:cubicBezTo>
                    <a:pt x="97482" y="19151"/>
                    <a:pt x="95428" y="27955"/>
                    <a:pt x="95428" y="31770"/>
                  </a:cubicBezTo>
                  <a:cubicBezTo>
                    <a:pt x="95428" y="39401"/>
                    <a:pt x="101591" y="45270"/>
                    <a:pt x="111178" y="45270"/>
                  </a:cubicBezTo>
                  <a:cubicBezTo>
                    <a:pt x="120080" y="45270"/>
                    <a:pt x="126928" y="40281"/>
                    <a:pt x="126928" y="31477"/>
                  </a:cubicBezTo>
                  <a:cubicBezTo>
                    <a:pt x="126928" y="11520"/>
                    <a:pt x="100906" y="75"/>
                    <a:pt x="74542" y="75"/>
                  </a:cubicBezTo>
                  <a:cubicBezTo>
                    <a:pt x="31743" y="75"/>
                    <a:pt x="243" y="31770"/>
                    <a:pt x="243" y="68161"/>
                  </a:cubicBezTo>
                  <a:cubicBezTo>
                    <a:pt x="243" y="105726"/>
                    <a:pt x="34140" y="134780"/>
                    <a:pt x="73857" y="134780"/>
                  </a:cubicBezTo>
                  <a:cubicBezTo>
                    <a:pt x="119737" y="134780"/>
                    <a:pt x="130694" y="99563"/>
                    <a:pt x="130694" y="96629"/>
                  </a:cubicBezTo>
                  <a:cubicBezTo>
                    <a:pt x="130694" y="93694"/>
                    <a:pt x="127270" y="93694"/>
                    <a:pt x="126243" y="93694"/>
                  </a:cubicBezTo>
                  <a:cubicBezTo>
                    <a:pt x="123161" y="93694"/>
                    <a:pt x="122477" y="94868"/>
                    <a:pt x="121792" y="96629"/>
                  </a:cubicBezTo>
                  <a:cubicBezTo>
                    <a:pt x="111862" y="123922"/>
                    <a:pt x="89607" y="127444"/>
                    <a:pt x="76939" y="127444"/>
                  </a:cubicBezTo>
                  <a:cubicBezTo>
                    <a:pt x="58792" y="127444"/>
                    <a:pt x="28662" y="114824"/>
                    <a:pt x="28662" y="67574"/>
                  </a:cubicBezTo>
                  <a:close/>
                </a:path>
              </a:pathLst>
            </a:custGeom>
            <a:solidFill>
              <a:srgbClr val="000000"/>
            </a:solidFill>
            <a:ln w="342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018" name="Forme libre 84017">
              <a:extLst>
                <a:ext uri="{FF2B5EF4-FFF2-40B4-BE49-F238E27FC236}">
                  <a16:creationId xmlns:a16="http://schemas.microsoft.com/office/drawing/2014/main" id="{44ACAFF3-0302-38F2-530C-9151824AB2E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353450" y="8982034"/>
              <a:ext cx="267407" cy="129716"/>
            </a:xfrm>
            <a:custGeom>
              <a:avLst/>
              <a:gdLst>
                <a:gd name="connsiteX0" fmla="*/ 26954 w 267407"/>
                <a:gd name="connsiteY0" fmla="*/ 28835 h 129716"/>
                <a:gd name="connsiteX1" fmla="*/ 26954 w 267407"/>
                <a:gd name="connsiteY1" fmla="*/ 107487 h 129716"/>
                <a:gd name="connsiteX2" fmla="*/ 248 w 267407"/>
                <a:gd name="connsiteY2" fmla="*/ 120694 h 129716"/>
                <a:gd name="connsiteX3" fmla="*/ 248 w 267407"/>
                <a:gd name="connsiteY3" fmla="*/ 129791 h 129716"/>
                <a:gd name="connsiteX4" fmla="*/ 38938 w 267407"/>
                <a:gd name="connsiteY4" fmla="*/ 128911 h 129716"/>
                <a:gd name="connsiteX5" fmla="*/ 77285 w 267407"/>
                <a:gd name="connsiteY5" fmla="*/ 129791 h 129716"/>
                <a:gd name="connsiteX6" fmla="*/ 77285 w 267407"/>
                <a:gd name="connsiteY6" fmla="*/ 120694 h 129716"/>
                <a:gd name="connsiteX7" fmla="*/ 50579 w 267407"/>
                <a:gd name="connsiteY7" fmla="*/ 107487 h 129716"/>
                <a:gd name="connsiteX8" fmla="*/ 50579 w 267407"/>
                <a:gd name="connsiteY8" fmla="*/ 53487 h 129716"/>
                <a:gd name="connsiteX9" fmla="*/ 96802 w 267407"/>
                <a:gd name="connsiteY9" fmla="*/ 6531 h 129716"/>
                <a:gd name="connsiteX10" fmla="*/ 122139 w 267407"/>
                <a:gd name="connsiteY10" fmla="*/ 39107 h 129716"/>
                <a:gd name="connsiteX11" fmla="*/ 122139 w 267407"/>
                <a:gd name="connsiteY11" fmla="*/ 107487 h 129716"/>
                <a:gd name="connsiteX12" fmla="*/ 95432 w 267407"/>
                <a:gd name="connsiteY12" fmla="*/ 120694 h 129716"/>
                <a:gd name="connsiteX13" fmla="*/ 95432 w 267407"/>
                <a:gd name="connsiteY13" fmla="*/ 129791 h 129716"/>
                <a:gd name="connsiteX14" fmla="*/ 134122 w 267407"/>
                <a:gd name="connsiteY14" fmla="*/ 128911 h 129716"/>
                <a:gd name="connsiteX15" fmla="*/ 172470 w 267407"/>
                <a:gd name="connsiteY15" fmla="*/ 129791 h 129716"/>
                <a:gd name="connsiteX16" fmla="*/ 172470 w 267407"/>
                <a:gd name="connsiteY16" fmla="*/ 120694 h 129716"/>
                <a:gd name="connsiteX17" fmla="*/ 145764 w 267407"/>
                <a:gd name="connsiteY17" fmla="*/ 107487 h 129716"/>
                <a:gd name="connsiteX18" fmla="*/ 145764 w 267407"/>
                <a:gd name="connsiteY18" fmla="*/ 53487 h 129716"/>
                <a:gd name="connsiteX19" fmla="*/ 191986 w 267407"/>
                <a:gd name="connsiteY19" fmla="*/ 6531 h 129716"/>
                <a:gd name="connsiteX20" fmla="*/ 217323 w 267407"/>
                <a:gd name="connsiteY20" fmla="*/ 39107 h 129716"/>
                <a:gd name="connsiteX21" fmla="*/ 217323 w 267407"/>
                <a:gd name="connsiteY21" fmla="*/ 107487 h 129716"/>
                <a:gd name="connsiteX22" fmla="*/ 190617 w 267407"/>
                <a:gd name="connsiteY22" fmla="*/ 120694 h 129716"/>
                <a:gd name="connsiteX23" fmla="*/ 190617 w 267407"/>
                <a:gd name="connsiteY23" fmla="*/ 129791 h 129716"/>
                <a:gd name="connsiteX24" fmla="*/ 229307 w 267407"/>
                <a:gd name="connsiteY24" fmla="*/ 128911 h 129716"/>
                <a:gd name="connsiteX25" fmla="*/ 267655 w 267407"/>
                <a:gd name="connsiteY25" fmla="*/ 129791 h 129716"/>
                <a:gd name="connsiteX26" fmla="*/ 267655 w 267407"/>
                <a:gd name="connsiteY26" fmla="*/ 120694 h 129716"/>
                <a:gd name="connsiteX27" fmla="*/ 240948 w 267407"/>
                <a:gd name="connsiteY27" fmla="*/ 111889 h 129716"/>
                <a:gd name="connsiteX28" fmla="*/ 240948 w 267407"/>
                <a:gd name="connsiteY28" fmla="*/ 55835 h 129716"/>
                <a:gd name="connsiteX29" fmla="*/ 230334 w 267407"/>
                <a:gd name="connsiteY29" fmla="*/ 10933 h 129716"/>
                <a:gd name="connsiteX30" fmla="*/ 194383 w 267407"/>
                <a:gd name="connsiteY30" fmla="*/ 75 h 129716"/>
                <a:gd name="connsiteX31" fmla="*/ 144736 w 267407"/>
                <a:gd name="connsiteY31" fmla="*/ 28835 h 129716"/>
                <a:gd name="connsiteX32" fmla="*/ 99198 w 267407"/>
                <a:gd name="connsiteY32" fmla="*/ 75 h 129716"/>
                <a:gd name="connsiteX33" fmla="*/ 48525 w 267407"/>
                <a:gd name="connsiteY33" fmla="*/ 30890 h 129716"/>
                <a:gd name="connsiteX34" fmla="*/ 48525 w 267407"/>
                <a:gd name="connsiteY34" fmla="*/ 75 h 129716"/>
                <a:gd name="connsiteX35" fmla="*/ 248 w 267407"/>
                <a:gd name="connsiteY35" fmla="*/ 3303 h 129716"/>
                <a:gd name="connsiteX36" fmla="*/ 248 w 267407"/>
                <a:gd name="connsiteY36" fmla="*/ 12401 h 129716"/>
                <a:gd name="connsiteX37" fmla="*/ 26954 w 267407"/>
                <a:gd name="connsiteY37" fmla="*/ 28835 h 12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67407" h="129716">
                  <a:moveTo>
                    <a:pt x="26954" y="28835"/>
                  </a:moveTo>
                  <a:lnTo>
                    <a:pt x="26954" y="107487"/>
                  </a:lnTo>
                  <a:cubicBezTo>
                    <a:pt x="26954" y="120694"/>
                    <a:pt x="23188" y="120694"/>
                    <a:pt x="248" y="120694"/>
                  </a:cubicBezTo>
                  <a:lnTo>
                    <a:pt x="248" y="129791"/>
                  </a:lnTo>
                  <a:cubicBezTo>
                    <a:pt x="12231" y="129498"/>
                    <a:pt x="29693" y="128911"/>
                    <a:pt x="38938" y="128911"/>
                  </a:cubicBezTo>
                  <a:cubicBezTo>
                    <a:pt x="47840" y="128911"/>
                    <a:pt x="65644" y="129498"/>
                    <a:pt x="77285" y="129791"/>
                  </a:cubicBezTo>
                  <a:lnTo>
                    <a:pt x="77285" y="120694"/>
                  </a:lnTo>
                  <a:cubicBezTo>
                    <a:pt x="54345" y="120694"/>
                    <a:pt x="50579" y="120694"/>
                    <a:pt x="50579" y="107487"/>
                  </a:cubicBezTo>
                  <a:lnTo>
                    <a:pt x="50579" y="53487"/>
                  </a:lnTo>
                  <a:cubicBezTo>
                    <a:pt x="50579" y="22966"/>
                    <a:pt x="74889" y="6531"/>
                    <a:pt x="96802" y="6531"/>
                  </a:cubicBezTo>
                  <a:cubicBezTo>
                    <a:pt x="118372" y="6531"/>
                    <a:pt x="122139" y="22379"/>
                    <a:pt x="122139" y="39107"/>
                  </a:cubicBezTo>
                  <a:lnTo>
                    <a:pt x="122139" y="107487"/>
                  </a:lnTo>
                  <a:cubicBezTo>
                    <a:pt x="122139" y="120694"/>
                    <a:pt x="118372" y="120694"/>
                    <a:pt x="95432" y="120694"/>
                  </a:cubicBezTo>
                  <a:lnTo>
                    <a:pt x="95432" y="129791"/>
                  </a:lnTo>
                  <a:cubicBezTo>
                    <a:pt x="107416" y="129498"/>
                    <a:pt x="124878" y="128911"/>
                    <a:pt x="134122" y="128911"/>
                  </a:cubicBezTo>
                  <a:cubicBezTo>
                    <a:pt x="143024" y="128911"/>
                    <a:pt x="160829" y="129498"/>
                    <a:pt x="172470" y="129791"/>
                  </a:cubicBezTo>
                  <a:lnTo>
                    <a:pt x="172470" y="120694"/>
                  </a:lnTo>
                  <a:cubicBezTo>
                    <a:pt x="149530" y="120694"/>
                    <a:pt x="145764" y="120694"/>
                    <a:pt x="145764" y="107487"/>
                  </a:cubicBezTo>
                  <a:lnTo>
                    <a:pt x="145764" y="53487"/>
                  </a:lnTo>
                  <a:cubicBezTo>
                    <a:pt x="145764" y="22966"/>
                    <a:pt x="170073" y="6531"/>
                    <a:pt x="191986" y="6531"/>
                  </a:cubicBezTo>
                  <a:cubicBezTo>
                    <a:pt x="213557" y="6531"/>
                    <a:pt x="217323" y="22379"/>
                    <a:pt x="217323" y="39107"/>
                  </a:cubicBezTo>
                  <a:lnTo>
                    <a:pt x="217323" y="107487"/>
                  </a:lnTo>
                  <a:cubicBezTo>
                    <a:pt x="217323" y="120694"/>
                    <a:pt x="213557" y="120694"/>
                    <a:pt x="190617" y="120694"/>
                  </a:cubicBezTo>
                  <a:lnTo>
                    <a:pt x="190617" y="129791"/>
                  </a:lnTo>
                  <a:cubicBezTo>
                    <a:pt x="202600" y="129498"/>
                    <a:pt x="220062" y="128911"/>
                    <a:pt x="229307" y="128911"/>
                  </a:cubicBezTo>
                  <a:cubicBezTo>
                    <a:pt x="238209" y="128911"/>
                    <a:pt x="256013" y="129498"/>
                    <a:pt x="267655" y="129791"/>
                  </a:cubicBezTo>
                  <a:lnTo>
                    <a:pt x="267655" y="120694"/>
                  </a:lnTo>
                  <a:cubicBezTo>
                    <a:pt x="249850" y="120694"/>
                    <a:pt x="241291" y="120694"/>
                    <a:pt x="240948" y="111889"/>
                  </a:cubicBezTo>
                  <a:lnTo>
                    <a:pt x="240948" y="55835"/>
                  </a:lnTo>
                  <a:cubicBezTo>
                    <a:pt x="240948" y="30596"/>
                    <a:pt x="240948" y="21499"/>
                    <a:pt x="230334" y="10933"/>
                  </a:cubicBezTo>
                  <a:cubicBezTo>
                    <a:pt x="225541" y="5944"/>
                    <a:pt x="214242" y="75"/>
                    <a:pt x="194383" y="75"/>
                  </a:cubicBezTo>
                  <a:cubicBezTo>
                    <a:pt x="165622" y="75"/>
                    <a:pt x="150557" y="17683"/>
                    <a:pt x="144736" y="28835"/>
                  </a:cubicBezTo>
                  <a:cubicBezTo>
                    <a:pt x="139943" y="3303"/>
                    <a:pt x="114606" y="75"/>
                    <a:pt x="99198" y="75"/>
                  </a:cubicBezTo>
                  <a:cubicBezTo>
                    <a:pt x="74204" y="75"/>
                    <a:pt x="58112" y="12694"/>
                    <a:pt x="48525" y="30890"/>
                  </a:cubicBezTo>
                  <a:lnTo>
                    <a:pt x="48525" y="75"/>
                  </a:lnTo>
                  <a:lnTo>
                    <a:pt x="248" y="3303"/>
                  </a:lnTo>
                  <a:lnTo>
                    <a:pt x="248" y="12401"/>
                  </a:lnTo>
                  <a:cubicBezTo>
                    <a:pt x="24215" y="12401"/>
                    <a:pt x="26954" y="14455"/>
                    <a:pt x="26954" y="28835"/>
                  </a:cubicBezTo>
                  <a:close/>
                </a:path>
              </a:pathLst>
            </a:custGeom>
            <a:solidFill>
              <a:srgbClr val="000000"/>
            </a:solidFill>
            <a:ln w="342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83973" grpId="0"/>
      <p:bldP spid="25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54" name="Rectangle 334"/>
          <p:cNvSpPr>
            <a:spLocks noChangeArrowheads="1"/>
          </p:cNvSpPr>
          <p:nvPr/>
        </p:nvSpPr>
        <p:spPr bwMode="auto">
          <a:xfrm>
            <a:off x="1343760" y="1287403"/>
            <a:ext cx="8480072" cy="190311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6623" name="Group 303"/>
          <p:cNvGrpSpPr>
            <a:grpSpLocks/>
          </p:cNvGrpSpPr>
          <p:nvPr/>
        </p:nvGrpSpPr>
        <p:grpSpPr bwMode="auto">
          <a:xfrm>
            <a:off x="1315773" y="1289153"/>
            <a:ext cx="8522053" cy="1896122"/>
            <a:chOff x="576" y="904"/>
            <a:chExt cx="4872" cy="1084"/>
          </a:xfrm>
        </p:grpSpPr>
        <p:sp>
          <p:nvSpPr>
            <p:cNvPr id="56580" name="Rectangle 260"/>
            <p:cNvSpPr>
              <a:spLocks noChangeArrowheads="1"/>
            </p:cNvSpPr>
            <p:nvPr/>
          </p:nvSpPr>
          <p:spPr bwMode="auto">
            <a:xfrm>
              <a:off x="2736" y="904"/>
              <a:ext cx="2712" cy="106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79" name="Freeform 259"/>
            <p:cNvSpPr>
              <a:spLocks/>
            </p:cNvSpPr>
            <p:nvPr/>
          </p:nvSpPr>
          <p:spPr bwMode="auto">
            <a:xfrm>
              <a:off x="576" y="904"/>
              <a:ext cx="2164" cy="1084"/>
            </a:xfrm>
            <a:custGeom>
              <a:avLst/>
              <a:gdLst>
                <a:gd name="T0" fmla="*/ 604 w 2380"/>
                <a:gd name="T1" fmla="*/ 1084 h 1084"/>
                <a:gd name="T2" fmla="*/ 692 w 2380"/>
                <a:gd name="T3" fmla="*/ 1012 h 1084"/>
                <a:gd name="T4" fmla="*/ 884 w 2380"/>
                <a:gd name="T5" fmla="*/ 920 h 1084"/>
                <a:gd name="T6" fmla="*/ 1032 w 2380"/>
                <a:gd name="T7" fmla="*/ 872 h 1084"/>
                <a:gd name="T8" fmla="*/ 1260 w 2380"/>
                <a:gd name="T9" fmla="*/ 812 h 1084"/>
                <a:gd name="T10" fmla="*/ 1492 w 2380"/>
                <a:gd name="T11" fmla="*/ 764 h 1084"/>
                <a:gd name="T12" fmla="*/ 1688 w 2380"/>
                <a:gd name="T13" fmla="*/ 724 h 1084"/>
                <a:gd name="T14" fmla="*/ 1932 w 2380"/>
                <a:gd name="T15" fmla="*/ 688 h 1084"/>
                <a:gd name="T16" fmla="*/ 2120 w 2380"/>
                <a:gd name="T17" fmla="*/ 668 h 1084"/>
                <a:gd name="T18" fmla="*/ 2288 w 2380"/>
                <a:gd name="T19" fmla="*/ 656 h 1084"/>
                <a:gd name="T20" fmla="*/ 2380 w 2380"/>
                <a:gd name="T21" fmla="*/ 640 h 1084"/>
                <a:gd name="T22" fmla="*/ 2380 w 2380"/>
                <a:gd name="T23" fmla="*/ 0 h 1084"/>
                <a:gd name="T24" fmla="*/ 0 w 2380"/>
                <a:gd name="T25" fmla="*/ 0 h 1084"/>
                <a:gd name="T26" fmla="*/ 0 w 2380"/>
                <a:gd name="T27" fmla="*/ 1084 h 1084"/>
                <a:gd name="T28" fmla="*/ 604 w 2380"/>
                <a:gd name="T29" fmla="*/ 1084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0" h="1084">
                  <a:moveTo>
                    <a:pt x="604" y="1084"/>
                  </a:moveTo>
                  <a:lnTo>
                    <a:pt x="692" y="1012"/>
                  </a:lnTo>
                  <a:lnTo>
                    <a:pt x="884" y="920"/>
                  </a:lnTo>
                  <a:lnTo>
                    <a:pt x="1032" y="872"/>
                  </a:lnTo>
                  <a:lnTo>
                    <a:pt x="1260" y="812"/>
                  </a:lnTo>
                  <a:cubicBezTo>
                    <a:pt x="1489" y="763"/>
                    <a:pt x="1410" y="764"/>
                    <a:pt x="1492" y="764"/>
                  </a:cubicBezTo>
                  <a:cubicBezTo>
                    <a:pt x="1685" y="723"/>
                    <a:pt x="1618" y="724"/>
                    <a:pt x="1688" y="724"/>
                  </a:cubicBezTo>
                  <a:lnTo>
                    <a:pt x="1932" y="688"/>
                  </a:lnTo>
                  <a:lnTo>
                    <a:pt x="2120" y="668"/>
                  </a:lnTo>
                  <a:lnTo>
                    <a:pt x="2288" y="656"/>
                  </a:lnTo>
                  <a:lnTo>
                    <a:pt x="2380" y="640"/>
                  </a:lnTo>
                  <a:lnTo>
                    <a:pt x="2380" y="0"/>
                  </a:lnTo>
                  <a:lnTo>
                    <a:pt x="0" y="0"/>
                  </a:lnTo>
                  <a:lnTo>
                    <a:pt x="0" y="1084"/>
                  </a:lnTo>
                  <a:lnTo>
                    <a:pt x="604" y="1084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sp>
        <p:nvSpPr>
          <p:cNvPr id="56571" name="Freeform 251"/>
          <p:cNvSpPr>
            <a:spLocks/>
          </p:cNvSpPr>
          <p:nvPr/>
        </p:nvSpPr>
        <p:spPr bwMode="auto">
          <a:xfrm>
            <a:off x="5200724" y="1656483"/>
            <a:ext cx="4642350" cy="1460573"/>
          </a:xfrm>
          <a:custGeom>
            <a:avLst/>
            <a:gdLst>
              <a:gd name="T0" fmla="*/ 670 w 2654"/>
              <a:gd name="T1" fmla="*/ 395 h 835"/>
              <a:gd name="T2" fmla="*/ 862 w 2654"/>
              <a:gd name="T3" fmla="*/ 339 h 835"/>
              <a:gd name="T4" fmla="*/ 1107 w 2654"/>
              <a:gd name="T5" fmla="*/ 277 h 835"/>
              <a:gd name="T6" fmla="*/ 1406 w 2654"/>
              <a:gd name="T7" fmla="*/ 200 h 835"/>
              <a:gd name="T8" fmla="*/ 1707 w 2654"/>
              <a:gd name="T9" fmla="*/ 139 h 835"/>
              <a:gd name="T10" fmla="*/ 2107 w 2654"/>
              <a:gd name="T11" fmla="*/ 75 h 835"/>
              <a:gd name="T12" fmla="*/ 2470 w 2654"/>
              <a:gd name="T13" fmla="*/ 21 h 835"/>
              <a:gd name="T14" fmla="*/ 2654 w 2654"/>
              <a:gd name="T15" fmla="*/ 0 h 835"/>
              <a:gd name="T16" fmla="*/ 2654 w 2654"/>
              <a:gd name="T17" fmla="*/ 792 h 835"/>
              <a:gd name="T18" fmla="*/ 670 w 2654"/>
              <a:gd name="T19" fmla="*/ 835 h 835"/>
              <a:gd name="T20" fmla="*/ 670 w 2654"/>
              <a:gd name="T21" fmla="*/ 395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54" h="835">
                <a:moveTo>
                  <a:pt x="670" y="395"/>
                </a:moveTo>
                <a:lnTo>
                  <a:pt x="862" y="339"/>
                </a:lnTo>
                <a:lnTo>
                  <a:pt x="1107" y="277"/>
                </a:lnTo>
                <a:lnTo>
                  <a:pt x="1406" y="200"/>
                </a:lnTo>
                <a:lnTo>
                  <a:pt x="1707" y="139"/>
                </a:lnTo>
                <a:lnTo>
                  <a:pt x="2107" y="75"/>
                </a:lnTo>
                <a:lnTo>
                  <a:pt x="2470" y="21"/>
                </a:lnTo>
                <a:lnTo>
                  <a:pt x="2654" y="0"/>
                </a:lnTo>
                <a:lnTo>
                  <a:pt x="2654" y="792"/>
                </a:lnTo>
                <a:cubicBezTo>
                  <a:pt x="662" y="835"/>
                  <a:pt x="0" y="835"/>
                  <a:pt x="670" y="835"/>
                </a:cubicBezTo>
                <a:lnTo>
                  <a:pt x="670" y="395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Plaque plane : observations</a:t>
            </a:r>
          </a:p>
        </p:txBody>
      </p:sp>
      <p:sp>
        <p:nvSpPr>
          <p:cNvPr id="56567" name="Freeform 247"/>
          <p:cNvSpPr>
            <a:spLocks/>
          </p:cNvSpPr>
          <p:nvPr/>
        </p:nvSpPr>
        <p:spPr bwMode="auto">
          <a:xfrm>
            <a:off x="1987462" y="2422628"/>
            <a:ext cx="3106561" cy="762647"/>
          </a:xfrm>
          <a:custGeom>
            <a:avLst/>
            <a:gdLst>
              <a:gd name="T0" fmla="*/ 0 w 1776"/>
              <a:gd name="T1" fmla="*/ 436 h 436"/>
              <a:gd name="T2" fmla="*/ 80 w 1776"/>
              <a:gd name="T3" fmla="*/ 380 h 436"/>
              <a:gd name="T4" fmla="*/ 188 w 1776"/>
              <a:gd name="T5" fmla="*/ 320 h 436"/>
              <a:gd name="T6" fmla="*/ 308 w 1776"/>
              <a:gd name="T7" fmla="*/ 268 h 436"/>
              <a:gd name="T8" fmla="*/ 512 w 1776"/>
              <a:gd name="T9" fmla="*/ 204 h 436"/>
              <a:gd name="T10" fmla="*/ 712 w 1776"/>
              <a:gd name="T11" fmla="*/ 156 h 436"/>
              <a:gd name="T12" fmla="*/ 984 w 1776"/>
              <a:gd name="T13" fmla="*/ 100 h 436"/>
              <a:gd name="T14" fmla="*/ 1120 w 1776"/>
              <a:gd name="T15" fmla="*/ 76 h 436"/>
              <a:gd name="T16" fmla="*/ 1264 w 1776"/>
              <a:gd name="T17" fmla="*/ 52 h 436"/>
              <a:gd name="T18" fmla="*/ 1436 w 1776"/>
              <a:gd name="T19" fmla="*/ 28 h 436"/>
              <a:gd name="T20" fmla="*/ 1564 w 1776"/>
              <a:gd name="T21" fmla="*/ 16 h 436"/>
              <a:gd name="T22" fmla="*/ 1676 w 1776"/>
              <a:gd name="T23" fmla="*/ 4 h 436"/>
              <a:gd name="T24" fmla="*/ 1776 w 1776"/>
              <a:gd name="T25" fmla="*/ 0 h 436"/>
              <a:gd name="T26" fmla="*/ 1776 w 1776"/>
              <a:gd name="T27" fmla="*/ 396 h 436"/>
              <a:gd name="T28" fmla="*/ 0 w 1776"/>
              <a:gd name="T29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6" h="436">
                <a:moveTo>
                  <a:pt x="0" y="436"/>
                </a:moveTo>
                <a:lnTo>
                  <a:pt x="80" y="380"/>
                </a:lnTo>
                <a:lnTo>
                  <a:pt x="188" y="320"/>
                </a:lnTo>
                <a:lnTo>
                  <a:pt x="308" y="268"/>
                </a:lnTo>
                <a:lnTo>
                  <a:pt x="512" y="204"/>
                </a:lnTo>
                <a:lnTo>
                  <a:pt x="712" y="156"/>
                </a:lnTo>
                <a:lnTo>
                  <a:pt x="984" y="100"/>
                </a:lnTo>
                <a:lnTo>
                  <a:pt x="1120" y="76"/>
                </a:lnTo>
                <a:lnTo>
                  <a:pt x="1264" y="52"/>
                </a:lnTo>
                <a:lnTo>
                  <a:pt x="1436" y="28"/>
                </a:lnTo>
                <a:cubicBezTo>
                  <a:pt x="1561" y="15"/>
                  <a:pt x="1518" y="16"/>
                  <a:pt x="1564" y="16"/>
                </a:cubicBezTo>
                <a:lnTo>
                  <a:pt x="1676" y="4"/>
                </a:lnTo>
                <a:lnTo>
                  <a:pt x="1776" y="0"/>
                </a:lnTo>
                <a:lnTo>
                  <a:pt x="1776" y="396"/>
                </a:lnTo>
                <a:lnTo>
                  <a:pt x="0" y="436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6356" name="Freeform 36"/>
          <p:cNvSpPr>
            <a:spLocks/>
          </p:cNvSpPr>
          <p:nvPr/>
        </p:nvSpPr>
        <p:spPr bwMode="auto">
          <a:xfrm>
            <a:off x="1994458" y="2422628"/>
            <a:ext cx="3106561" cy="755650"/>
          </a:xfrm>
          <a:custGeom>
            <a:avLst/>
            <a:gdLst>
              <a:gd name="T0" fmla="*/ 0 w 1776"/>
              <a:gd name="T1" fmla="*/ 240 h 240"/>
              <a:gd name="T2" fmla="*/ 336 w 1776"/>
              <a:gd name="T3" fmla="*/ 144 h 240"/>
              <a:gd name="T4" fmla="*/ 1056 w 1776"/>
              <a:gd name="T5" fmla="*/ 48 h 240"/>
              <a:gd name="T6" fmla="*/ 1776 w 1776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76" h="240">
                <a:moveTo>
                  <a:pt x="0" y="240"/>
                </a:moveTo>
                <a:cubicBezTo>
                  <a:pt x="80" y="208"/>
                  <a:pt x="160" y="176"/>
                  <a:pt x="336" y="144"/>
                </a:cubicBezTo>
                <a:cubicBezTo>
                  <a:pt x="512" y="112"/>
                  <a:pt x="816" y="72"/>
                  <a:pt x="1056" y="48"/>
                </a:cubicBezTo>
                <a:cubicBezTo>
                  <a:pt x="1296" y="24"/>
                  <a:pt x="1536" y="12"/>
                  <a:pt x="177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4" name="Grouper 3"/>
          <p:cNvGrpSpPr/>
          <p:nvPr/>
        </p:nvGrpSpPr>
        <p:grpSpPr>
          <a:xfrm>
            <a:off x="5092274" y="1259417"/>
            <a:ext cx="1282156" cy="1864636"/>
            <a:chOff x="4341813" y="1143000"/>
            <a:chExt cx="1163637" cy="1692275"/>
          </a:xfrm>
        </p:grpSpPr>
        <p:grpSp>
          <p:nvGrpSpPr>
            <p:cNvPr id="3" name="Grouper 2"/>
            <p:cNvGrpSpPr/>
            <p:nvPr/>
          </p:nvGrpSpPr>
          <p:grpSpPr>
            <a:xfrm>
              <a:off x="4343400" y="1143000"/>
              <a:ext cx="1162050" cy="1692275"/>
              <a:chOff x="4343400" y="1143000"/>
              <a:chExt cx="1162050" cy="1692275"/>
            </a:xfrm>
          </p:grpSpPr>
          <p:sp>
            <p:nvSpPr>
              <p:cNvPr id="56569" name="Freeform 249"/>
              <p:cNvSpPr>
                <a:spLocks/>
              </p:cNvSpPr>
              <p:nvPr/>
            </p:nvSpPr>
            <p:spPr bwMode="auto">
              <a:xfrm>
                <a:off x="4343400" y="2039938"/>
                <a:ext cx="1162050" cy="793750"/>
              </a:xfrm>
              <a:custGeom>
                <a:avLst/>
                <a:gdLst>
                  <a:gd name="T0" fmla="*/ 0 w 732"/>
                  <a:gd name="T1" fmla="*/ 500 h 500"/>
                  <a:gd name="T2" fmla="*/ 0 w 732"/>
                  <a:gd name="T3" fmla="*/ 102 h 500"/>
                  <a:gd name="T4" fmla="*/ 24 w 732"/>
                  <a:gd name="T5" fmla="*/ 104 h 500"/>
                  <a:gd name="T6" fmla="*/ 42 w 732"/>
                  <a:gd name="T7" fmla="*/ 100 h 500"/>
                  <a:gd name="T8" fmla="*/ 56 w 732"/>
                  <a:gd name="T9" fmla="*/ 90 h 500"/>
                  <a:gd name="T10" fmla="*/ 80 w 732"/>
                  <a:gd name="T11" fmla="*/ 58 h 500"/>
                  <a:gd name="T12" fmla="*/ 92 w 732"/>
                  <a:gd name="T13" fmla="*/ 50 h 500"/>
                  <a:gd name="T14" fmla="*/ 120 w 732"/>
                  <a:gd name="T15" fmla="*/ 56 h 500"/>
                  <a:gd name="T16" fmla="*/ 162 w 732"/>
                  <a:gd name="T17" fmla="*/ 90 h 500"/>
                  <a:gd name="T18" fmla="*/ 192 w 732"/>
                  <a:gd name="T19" fmla="*/ 98 h 500"/>
                  <a:gd name="T20" fmla="*/ 230 w 732"/>
                  <a:gd name="T21" fmla="*/ 88 h 500"/>
                  <a:gd name="T22" fmla="*/ 322 w 732"/>
                  <a:gd name="T23" fmla="*/ 52 h 500"/>
                  <a:gd name="T24" fmla="*/ 338 w 732"/>
                  <a:gd name="T25" fmla="*/ 50 h 500"/>
                  <a:gd name="T26" fmla="*/ 358 w 732"/>
                  <a:gd name="T27" fmla="*/ 56 h 500"/>
                  <a:gd name="T28" fmla="*/ 402 w 732"/>
                  <a:gd name="T29" fmla="*/ 88 h 500"/>
                  <a:gd name="T30" fmla="*/ 426 w 732"/>
                  <a:gd name="T31" fmla="*/ 100 h 500"/>
                  <a:gd name="T32" fmla="*/ 442 w 732"/>
                  <a:gd name="T33" fmla="*/ 94 h 500"/>
                  <a:gd name="T34" fmla="*/ 472 w 732"/>
                  <a:gd name="T35" fmla="*/ 60 h 500"/>
                  <a:gd name="T36" fmla="*/ 508 w 732"/>
                  <a:gd name="T37" fmla="*/ 12 h 500"/>
                  <a:gd name="T38" fmla="*/ 522 w 732"/>
                  <a:gd name="T39" fmla="*/ 6 h 500"/>
                  <a:gd name="T40" fmla="*/ 536 w 732"/>
                  <a:gd name="T41" fmla="*/ 0 h 500"/>
                  <a:gd name="T42" fmla="*/ 572 w 732"/>
                  <a:gd name="T43" fmla="*/ 16 h 500"/>
                  <a:gd name="T44" fmla="*/ 612 w 732"/>
                  <a:gd name="T45" fmla="*/ 44 h 500"/>
                  <a:gd name="T46" fmla="*/ 638 w 732"/>
                  <a:gd name="T47" fmla="*/ 54 h 500"/>
                  <a:gd name="T48" fmla="*/ 698 w 732"/>
                  <a:gd name="T49" fmla="*/ 52 h 500"/>
                  <a:gd name="T50" fmla="*/ 732 w 732"/>
                  <a:gd name="T51" fmla="*/ 42 h 500"/>
                  <a:gd name="T52" fmla="*/ 732 w 732"/>
                  <a:gd name="T53" fmla="*/ 486 h 500"/>
                  <a:gd name="T54" fmla="*/ 0 w 732"/>
                  <a:gd name="T55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32" h="500">
                    <a:moveTo>
                      <a:pt x="0" y="500"/>
                    </a:moveTo>
                    <a:lnTo>
                      <a:pt x="0" y="102"/>
                    </a:lnTo>
                    <a:lnTo>
                      <a:pt x="24" y="104"/>
                    </a:lnTo>
                    <a:lnTo>
                      <a:pt x="42" y="100"/>
                    </a:lnTo>
                    <a:lnTo>
                      <a:pt x="56" y="90"/>
                    </a:lnTo>
                    <a:cubicBezTo>
                      <a:pt x="76" y="56"/>
                      <a:pt x="63" y="58"/>
                      <a:pt x="80" y="58"/>
                    </a:cubicBezTo>
                    <a:cubicBezTo>
                      <a:pt x="88" y="49"/>
                      <a:pt x="84" y="50"/>
                      <a:pt x="92" y="50"/>
                    </a:cubicBezTo>
                    <a:lnTo>
                      <a:pt x="120" y="56"/>
                    </a:lnTo>
                    <a:lnTo>
                      <a:pt x="162" y="90"/>
                    </a:lnTo>
                    <a:cubicBezTo>
                      <a:pt x="189" y="98"/>
                      <a:pt x="178" y="98"/>
                      <a:pt x="192" y="98"/>
                    </a:cubicBezTo>
                    <a:lnTo>
                      <a:pt x="230" y="88"/>
                    </a:lnTo>
                    <a:cubicBezTo>
                      <a:pt x="317" y="51"/>
                      <a:pt x="284" y="52"/>
                      <a:pt x="322" y="52"/>
                    </a:cubicBezTo>
                    <a:cubicBezTo>
                      <a:pt x="336" y="49"/>
                      <a:pt x="331" y="50"/>
                      <a:pt x="338" y="50"/>
                    </a:cubicBezTo>
                    <a:cubicBezTo>
                      <a:pt x="358" y="54"/>
                      <a:pt x="358" y="47"/>
                      <a:pt x="358" y="56"/>
                    </a:cubicBezTo>
                    <a:lnTo>
                      <a:pt x="402" y="88"/>
                    </a:lnTo>
                    <a:lnTo>
                      <a:pt x="426" y="100"/>
                    </a:lnTo>
                    <a:lnTo>
                      <a:pt x="442" y="94"/>
                    </a:lnTo>
                    <a:lnTo>
                      <a:pt x="472" y="60"/>
                    </a:lnTo>
                    <a:lnTo>
                      <a:pt x="508" y="12"/>
                    </a:lnTo>
                    <a:lnTo>
                      <a:pt x="522" y="6"/>
                    </a:lnTo>
                    <a:lnTo>
                      <a:pt x="536" y="0"/>
                    </a:lnTo>
                    <a:cubicBezTo>
                      <a:pt x="570" y="16"/>
                      <a:pt x="557" y="16"/>
                      <a:pt x="572" y="16"/>
                    </a:cubicBezTo>
                    <a:cubicBezTo>
                      <a:pt x="610" y="44"/>
                      <a:pt x="594" y="44"/>
                      <a:pt x="612" y="44"/>
                    </a:cubicBezTo>
                    <a:lnTo>
                      <a:pt x="638" y="54"/>
                    </a:lnTo>
                    <a:lnTo>
                      <a:pt x="698" y="52"/>
                    </a:lnTo>
                    <a:lnTo>
                      <a:pt x="732" y="42"/>
                    </a:lnTo>
                    <a:lnTo>
                      <a:pt x="732" y="486"/>
                    </a:lnTo>
                    <a:lnTo>
                      <a:pt x="0" y="50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6454" name="Line 134"/>
              <p:cNvSpPr>
                <a:spLocks noChangeShapeType="1"/>
              </p:cNvSpPr>
              <p:nvPr/>
            </p:nvSpPr>
            <p:spPr bwMode="auto">
              <a:xfrm>
                <a:off x="4343400" y="1158875"/>
                <a:ext cx="0" cy="16764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6455" name="Line 135"/>
              <p:cNvSpPr>
                <a:spLocks noChangeShapeType="1"/>
              </p:cNvSpPr>
              <p:nvPr/>
            </p:nvSpPr>
            <p:spPr bwMode="auto">
              <a:xfrm>
                <a:off x="5502275" y="1143000"/>
                <a:ext cx="0" cy="167640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</p:grpSp>
        <p:sp>
          <p:nvSpPr>
            <p:cNvPr id="56358" name="Freeform 38"/>
            <p:cNvSpPr>
              <a:spLocks/>
            </p:cNvSpPr>
            <p:nvPr/>
          </p:nvSpPr>
          <p:spPr bwMode="auto">
            <a:xfrm>
              <a:off x="4341813" y="2032000"/>
              <a:ext cx="1143000" cy="177800"/>
            </a:xfrm>
            <a:custGeom>
              <a:avLst/>
              <a:gdLst>
                <a:gd name="T0" fmla="*/ 0 w 720"/>
                <a:gd name="T1" fmla="*/ 104 h 112"/>
                <a:gd name="T2" fmla="*/ 48 w 720"/>
                <a:gd name="T3" fmla="*/ 104 h 112"/>
                <a:gd name="T4" fmla="*/ 96 w 720"/>
                <a:gd name="T5" fmla="*/ 56 h 112"/>
                <a:gd name="T6" fmla="*/ 192 w 720"/>
                <a:gd name="T7" fmla="*/ 104 h 112"/>
                <a:gd name="T8" fmla="*/ 336 w 720"/>
                <a:gd name="T9" fmla="*/ 56 h 112"/>
                <a:gd name="T10" fmla="*/ 432 w 720"/>
                <a:gd name="T11" fmla="*/ 104 h 112"/>
                <a:gd name="T12" fmla="*/ 528 w 720"/>
                <a:gd name="T13" fmla="*/ 8 h 112"/>
                <a:gd name="T14" fmla="*/ 624 w 720"/>
                <a:gd name="T15" fmla="*/ 56 h 112"/>
                <a:gd name="T16" fmla="*/ 720 w 720"/>
                <a:gd name="T17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112">
                  <a:moveTo>
                    <a:pt x="0" y="104"/>
                  </a:moveTo>
                  <a:cubicBezTo>
                    <a:pt x="16" y="108"/>
                    <a:pt x="32" y="112"/>
                    <a:pt x="48" y="104"/>
                  </a:cubicBezTo>
                  <a:cubicBezTo>
                    <a:pt x="64" y="96"/>
                    <a:pt x="72" y="56"/>
                    <a:pt x="96" y="56"/>
                  </a:cubicBezTo>
                  <a:cubicBezTo>
                    <a:pt x="120" y="56"/>
                    <a:pt x="152" y="104"/>
                    <a:pt x="192" y="104"/>
                  </a:cubicBezTo>
                  <a:cubicBezTo>
                    <a:pt x="232" y="104"/>
                    <a:pt x="296" y="56"/>
                    <a:pt x="336" y="56"/>
                  </a:cubicBezTo>
                  <a:cubicBezTo>
                    <a:pt x="376" y="56"/>
                    <a:pt x="400" y="112"/>
                    <a:pt x="432" y="104"/>
                  </a:cubicBezTo>
                  <a:cubicBezTo>
                    <a:pt x="464" y="96"/>
                    <a:pt x="496" y="16"/>
                    <a:pt x="528" y="8"/>
                  </a:cubicBezTo>
                  <a:cubicBezTo>
                    <a:pt x="560" y="0"/>
                    <a:pt x="592" y="48"/>
                    <a:pt x="624" y="56"/>
                  </a:cubicBezTo>
                  <a:cubicBezTo>
                    <a:pt x="656" y="64"/>
                    <a:pt x="704" y="56"/>
                    <a:pt x="720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sp>
        <p:nvSpPr>
          <p:cNvPr id="56361" name="Freeform 41"/>
          <p:cNvSpPr>
            <a:spLocks/>
          </p:cNvSpPr>
          <p:nvPr/>
        </p:nvSpPr>
        <p:spPr bwMode="auto">
          <a:xfrm>
            <a:off x="6351691" y="1638992"/>
            <a:ext cx="3496630" cy="694428"/>
          </a:xfrm>
          <a:custGeom>
            <a:avLst/>
            <a:gdLst>
              <a:gd name="T0" fmla="*/ 0 w 1999"/>
              <a:gd name="T1" fmla="*/ 364 h 364"/>
              <a:gd name="T2" fmla="*/ 384 w 1999"/>
              <a:gd name="T3" fmla="*/ 268 h 364"/>
              <a:gd name="T4" fmla="*/ 816 w 1999"/>
              <a:gd name="T5" fmla="*/ 172 h 364"/>
              <a:gd name="T6" fmla="*/ 1271 w 1999"/>
              <a:gd name="T7" fmla="*/ 95 h 364"/>
              <a:gd name="T8" fmla="*/ 1999 w 1999"/>
              <a:gd name="T9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99" h="364">
                <a:moveTo>
                  <a:pt x="0" y="364"/>
                </a:moveTo>
                <a:cubicBezTo>
                  <a:pt x="124" y="332"/>
                  <a:pt x="248" y="300"/>
                  <a:pt x="384" y="268"/>
                </a:cubicBezTo>
                <a:cubicBezTo>
                  <a:pt x="520" y="236"/>
                  <a:pt x="668" y="201"/>
                  <a:pt x="816" y="172"/>
                </a:cubicBezTo>
                <a:cubicBezTo>
                  <a:pt x="964" y="143"/>
                  <a:pt x="1074" y="124"/>
                  <a:pt x="1271" y="95"/>
                </a:cubicBezTo>
                <a:cubicBezTo>
                  <a:pt x="1468" y="66"/>
                  <a:pt x="1733" y="33"/>
                  <a:pt x="1999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6527" name="Group 207"/>
          <p:cNvGrpSpPr>
            <a:grpSpLocks/>
          </p:cNvGrpSpPr>
          <p:nvPr/>
        </p:nvGrpSpPr>
        <p:grpSpPr bwMode="auto">
          <a:xfrm>
            <a:off x="4483556" y="2055299"/>
            <a:ext cx="582480" cy="1082748"/>
            <a:chOff x="2266" y="1342"/>
            <a:chExt cx="333" cy="619"/>
          </a:xfrm>
        </p:grpSpPr>
        <p:sp>
          <p:nvSpPr>
            <p:cNvPr id="56434" name="Line 114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433" name="Freeform 113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436" name="Line 116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37" name="Line 117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38" name="Line 118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39" name="Line 119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40" name="Line 120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41" name="Line 121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sp>
        <p:nvSpPr>
          <p:cNvPr id="56457" name="AutoShape 137"/>
          <p:cNvSpPr>
            <a:spLocks noChangeArrowheads="1"/>
          </p:cNvSpPr>
          <p:nvPr/>
        </p:nvSpPr>
        <p:spPr bwMode="auto">
          <a:xfrm flipH="1">
            <a:off x="5513828" y="2646525"/>
            <a:ext cx="167922" cy="251883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6502" name="Group 182"/>
          <p:cNvGrpSpPr>
            <a:grpSpLocks/>
          </p:cNvGrpSpPr>
          <p:nvPr/>
        </p:nvGrpSpPr>
        <p:grpSpPr bwMode="auto">
          <a:xfrm>
            <a:off x="6857206" y="1715956"/>
            <a:ext cx="624461" cy="1380110"/>
            <a:chOff x="3744" y="1148"/>
            <a:chExt cx="357" cy="789"/>
          </a:xfrm>
        </p:grpSpPr>
        <p:sp>
          <p:nvSpPr>
            <p:cNvPr id="56462" name="Line 142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468" name="Line 148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92" name="Freeform 172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493" name="Line 173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94" name="Line 174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95" name="Line 175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96" name="Line 176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97" name="Line 177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98" name="Line 178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499" name="Line 179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00" name="Line 180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56528" name="Group 208"/>
          <p:cNvGrpSpPr>
            <a:grpSpLocks/>
          </p:cNvGrpSpPr>
          <p:nvPr/>
        </p:nvGrpSpPr>
        <p:grpSpPr bwMode="auto">
          <a:xfrm>
            <a:off x="3162917" y="2310681"/>
            <a:ext cx="582481" cy="841360"/>
            <a:chOff x="2266" y="1342"/>
            <a:chExt cx="333" cy="619"/>
          </a:xfrm>
        </p:grpSpPr>
        <p:sp>
          <p:nvSpPr>
            <p:cNvPr id="56529" name="Line 209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30" name="Freeform 210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31" name="Line 211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32" name="Line 212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33" name="Line 213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34" name="Line 214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35" name="Line 215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36" name="Line 216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56537" name="Group 217"/>
          <p:cNvGrpSpPr>
            <a:grpSpLocks/>
          </p:cNvGrpSpPr>
          <p:nvPr/>
        </p:nvGrpSpPr>
        <p:grpSpPr bwMode="auto">
          <a:xfrm>
            <a:off x="2375782" y="2524082"/>
            <a:ext cx="582481" cy="641952"/>
            <a:chOff x="2266" y="1342"/>
            <a:chExt cx="333" cy="619"/>
          </a:xfrm>
        </p:grpSpPr>
        <p:sp>
          <p:nvSpPr>
            <p:cNvPr id="56538" name="Line 218"/>
            <p:cNvSpPr>
              <a:spLocks noChangeShapeType="1"/>
            </p:cNvSpPr>
            <p:nvPr/>
          </p:nvSpPr>
          <p:spPr bwMode="auto">
            <a:xfrm flipV="1">
              <a:off x="2273" y="1342"/>
              <a:ext cx="0" cy="6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39" name="Freeform 219"/>
            <p:cNvSpPr>
              <a:spLocks/>
            </p:cNvSpPr>
            <p:nvPr/>
          </p:nvSpPr>
          <p:spPr bwMode="auto">
            <a:xfrm>
              <a:off x="2266" y="1355"/>
              <a:ext cx="330" cy="606"/>
            </a:xfrm>
            <a:custGeom>
              <a:avLst/>
              <a:gdLst>
                <a:gd name="T0" fmla="*/ 0 w 389"/>
                <a:gd name="T1" fmla="*/ 725 h 727"/>
                <a:gd name="T2" fmla="*/ 43 w 389"/>
                <a:gd name="T3" fmla="*/ 725 h 727"/>
                <a:gd name="T4" fmla="*/ 104 w 389"/>
                <a:gd name="T5" fmla="*/ 712 h 727"/>
                <a:gd name="T6" fmla="*/ 189 w 389"/>
                <a:gd name="T7" fmla="*/ 682 h 727"/>
                <a:gd name="T8" fmla="*/ 267 w 389"/>
                <a:gd name="T9" fmla="*/ 621 h 727"/>
                <a:gd name="T10" fmla="*/ 328 w 389"/>
                <a:gd name="T11" fmla="*/ 544 h 727"/>
                <a:gd name="T12" fmla="*/ 379 w 389"/>
                <a:gd name="T13" fmla="*/ 392 h 727"/>
                <a:gd name="T14" fmla="*/ 389 w 389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9" h="727">
                  <a:moveTo>
                    <a:pt x="0" y="725"/>
                  </a:moveTo>
                  <a:cubicBezTo>
                    <a:pt x="13" y="726"/>
                    <a:pt x="26" y="727"/>
                    <a:pt x="43" y="725"/>
                  </a:cubicBezTo>
                  <a:cubicBezTo>
                    <a:pt x="60" y="723"/>
                    <a:pt x="80" y="719"/>
                    <a:pt x="104" y="712"/>
                  </a:cubicBezTo>
                  <a:cubicBezTo>
                    <a:pt x="128" y="705"/>
                    <a:pt x="162" y="697"/>
                    <a:pt x="189" y="682"/>
                  </a:cubicBezTo>
                  <a:cubicBezTo>
                    <a:pt x="216" y="667"/>
                    <a:pt x="244" y="644"/>
                    <a:pt x="267" y="621"/>
                  </a:cubicBezTo>
                  <a:cubicBezTo>
                    <a:pt x="290" y="598"/>
                    <a:pt x="309" y="582"/>
                    <a:pt x="328" y="544"/>
                  </a:cubicBezTo>
                  <a:cubicBezTo>
                    <a:pt x="347" y="506"/>
                    <a:pt x="369" y="483"/>
                    <a:pt x="379" y="392"/>
                  </a:cubicBezTo>
                  <a:cubicBezTo>
                    <a:pt x="389" y="301"/>
                    <a:pt x="389" y="150"/>
                    <a:pt x="38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40" name="Line 220"/>
            <p:cNvSpPr>
              <a:spLocks noChangeShapeType="1"/>
            </p:cNvSpPr>
            <p:nvPr/>
          </p:nvSpPr>
          <p:spPr bwMode="auto">
            <a:xfrm>
              <a:off x="2272" y="1905"/>
              <a:ext cx="1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41" name="Line 221"/>
            <p:cNvSpPr>
              <a:spLocks noChangeShapeType="1"/>
            </p:cNvSpPr>
            <p:nvPr/>
          </p:nvSpPr>
          <p:spPr bwMode="auto">
            <a:xfrm>
              <a:off x="2272" y="1809"/>
              <a:ext cx="24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42" name="Line 222"/>
            <p:cNvSpPr>
              <a:spLocks noChangeShapeType="1"/>
            </p:cNvSpPr>
            <p:nvPr/>
          </p:nvSpPr>
          <p:spPr bwMode="auto">
            <a:xfrm>
              <a:off x="2272" y="1713"/>
              <a:ext cx="30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43" name="Line 223"/>
            <p:cNvSpPr>
              <a:spLocks noChangeShapeType="1"/>
            </p:cNvSpPr>
            <p:nvPr/>
          </p:nvSpPr>
          <p:spPr bwMode="auto">
            <a:xfrm>
              <a:off x="2272" y="1616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44" name="Line 224"/>
            <p:cNvSpPr>
              <a:spLocks noChangeShapeType="1"/>
            </p:cNvSpPr>
            <p:nvPr/>
          </p:nvSpPr>
          <p:spPr bwMode="auto">
            <a:xfrm>
              <a:off x="2272" y="1520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45" name="Line 225"/>
            <p:cNvSpPr>
              <a:spLocks noChangeShapeType="1"/>
            </p:cNvSpPr>
            <p:nvPr/>
          </p:nvSpPr>
          <p:spPr bwMode="auto">
            <a:xfrm>
              <a:off x="2272" y="1424"/>
              <a:ext cx="32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grpSp>
        <p:nvGrpSpPr>
          <p:cNvPr id="56546" name="Group 226"/>
          <p:cNvGrpSpPr>
            <a:grpSpLocks/>
          </p:cNvGrpSpPr>
          <p:nvPr/>
        </p:nvGrpSpPr>
        <p:grpSpPr bwMode="auto">
          <a:xfrm>
            <a:off x="8163852" y="1261167"/>
            <a:ext cx="624460" cy="1813909"/>
            <a:chOff x="3744" y="1148"/>
            <a:chExt cx="357" cy="789"/>
          </a:xfrm>
        </p:grpSpPr>
        <p:sp>
          <p:nvSpPr>
            <p:cNvPr id="56547" name="Line 227"/>
            <p:cNvSpPr>
              <a:spLocks noChangeShapeType="1"/>
            </p:cNvSpPr>
            <p:nvPr/>
          </p:nvSpPr>
          <p:spPr bwMode="auto">
            <a:xfrm flipV="1">
              <a:off x="3744" y="1148"/>
              <a:ext cx="0" cy="7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48" name="Line 228"/>
            <p:cNvSpPr>
              <a:spLocks noChangeShapeType="1"/>
            </p:cNvSpPr>
            <p:nvPr/>
          </p:nvSpPr>
          <p:spPr bwMode="auto">
            <a:xfrm>
              <a:off x="3744" y="123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49" name="Freeform 229"/>
            <p:cNvSpPr>
              <a:spLocks/>
            </p:cNvSpPr>
            <p:nvPr/>
          </p:nvSpPr>
          <p:spPr bwMode="auto">
            <a:xfrm>
              <a:off x="3744" y="1152"/>
              <a:ext cx="357" cy="785"/>
            </a:xfrm>
            <a:custGeom>
              <a:avLst/>
              <a:gdLst>
                <a:gd name="T0" fmla="*/ 0 w 493"/>
                <a:gd name="T1" fmla="*/ 704 h 709"/>
                <a:gd name="T2" fmla="*/ 96 w 493"/>
                <a:gd name="T3" fmla="*/ 704 h 709"/>
                <a:gd name="T4" fmla="*/ 324 w 493"/>
                <a:gd name="T5" fmla="*/ 676 h 709"/>
                <a:gd name="T6" fmla="*/ 448 w 493"/>
                <a:gd name="T7" fmla="*/ 624 h 709"/>
                <a:gd name="T8" fmla="*/ 484 w 493"/>
                <a:gd name="T9" fmla="*/ 492 h 709"/>
                <a:gd name="T10" fmla="*/ 492 w 493"/>
                <a:gd name="T11" fmla="*/ 96 h 709"/>
                <a:gd name="T12" fmla="*/ 492 w 493"/>
                <a:gd name="T13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709">
                  <a:moveTo>
                    <a:pt x="0" y="704"/>
                  </a:moveTo>
                  <a:cubicBezTo>
                    <a:pt x="21" y="706"/>
                    <a:pt x="42" y="709"/>
                    <a:pt x="96" y="704"/>
                  </a:cubicBezTo>
                  <a:cubicBezTo>
                    <a:pt x="150" y="699"/>
                    <a:pt x="265" y="689"/>
                    <a:pt x="324" y="676"/>
                  </a:cubicBezTo>
                  <a:cubicBezTo>
                    <a:pt x="383" y="663"/>
                    <a:pt x="421" y="655"/>
                    <a:pt x="448" y="624"/>
                  </a:cubicBezTo>
                  <a:cubicBezTo>
                    <a:pt x="475" y="593"/>
                    <a:pt x="477" y="580"/>
                    <a:pt x="484" y="492"/>
                  </a:cubicBezTo>
                  <a:cubicBezTo>
                    <a:pt x="491" y="404"/>
                    <a:pt x="491" y="178"/>
                    <a:pt x="492" y="96"/>
                  </a:cubicBezTo>
                  <a:cubicBezTo>
                    <a:pt x="493" y="14"/>
                    <a:pt x="492" y="7"/>
                    <a:pt x="49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50" name="Line 230"/>
            <p:cNvSpPr>
              <a:spLocks noChangeShapeType="1"/>
            </p:cNvSpPr>
            <p:nvPr/>
          </p:nvSpPr>
          <p:spPr bwMode="auto">
            <a:xfrm>
              <a:off x="3744" y="131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51" name="Line 231"/>
            <p:cNvSpPr>
              <a:spLocks noChangeShapeType="1"/>
            </p:cNvSpPr>
            <p:nvPr/>
          </p:nvSpPr>
          <p:spPr bwMode="auto">
            <a:xfrm>
              <a:off x="3744" y="139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52" name="Line 232"/>
            <p:cNvSpPr>
              <a:spLocks noChangeShapeType="1"/>
            </p:cNvSpPr>
            <p:nvPr/>
          </p:nvSpPr>
          <p:spPr bwMode="auto">
            <a:xfrm>
              <a:off x="3744" y="147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53" name="Line 233"/>
            <p:cNvSpPr>
              <a:spLocks noChangeShapeType="1"/>
            </p:cNvSpPr>
            <p:nvPr/>
          </p:nvSpPr>
          <p:spPr bwMode="auto">
            <a:xfrm>
              <a:off x="3744" y="1556"/>
              <a:ext cx="357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54" name="Line 234"/>
            <p:cNvSpPr>
              <a:spLocks noChangeShapeType="1"/>
            </p:cNvSpPr>
            <p:nvPr/>
          </p:nvSpPr>
          <p:spPr bwMode="auto">
            <a:xfrm>
              <a:off x="3744" y="1636"/>
              <a:ext cx="34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55" name="Line 235"/>
            <p:cNvSpPr>
              <a:spLocks noChangeShapeType="1"/>
            </p:cNvSpPr>
            <p:nvPr/>
          </p:nvSpPr>
          <p:spPr bwMode="auto">
            <a:xfrm>
              <a:off x="3744" y="1716"/>
              <a:ext cx="34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56" name="Line 236"/>
            <p:cNvSpPr>
              <a:spLocks noChangeShapeType="1"/>
            </p:cNvSpPr>
            <p:nvPr/>
          </p:nvSpPr>
          <p:spPr bwMode="auto">
            <a:xfrm>
              <a:off x="3744" y="1796"/>
              <a:ext cx="34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557" name="Line 237"/>
            <p:cNvSpPr>
              <a:spLocks noChangeShapeType="1"/>
            </p:cNvSpPr>
            <p:nvPr/>
          </p:nvSpPr>
          <p:spPr bwMode="auto">
            <a:xfrm>
              <a:off x="3744" y="1876"/>
              <a:ext cx="285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sp>
        <p:nvSpPr>
          <p:cNvPr id="56558" name="Text Box 238"/>
          <p:cNvSpPr txBox="1">
            <a:spLocks noChangeArrowheads="1"/>
          </p:cNvSpPr>
          <p:nvPr/>
        </p:nvSpPr>
        <p:spPr bwMode="auto">
          <a:xfrm>
            <a:off x="2903350" y="3711781"/>
            <a:ext cx="1204817" cy="70262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983"/>
              <a:t>Zone</a:t>
            </a:r>
            <a:br>
              <a:rPr lang="fr-FR" sz="1983"/>
            </a:br>
            <a:r>
              <a:rPr lang="fr-FR" sz="1983"/>
              <a:t>laminaire</a:t>
            </a:r>
          </a:p>
        </p:txBody>
      </p:sp>
      <p:sp>
        <p:nvSpPr>
          <p:cNvPr id="56559" name="Text Box 239"/>
          <p:cNvSpPr txBox="1">
            <a:spLocks noChangeArrowheads="1"/>
          </p:cNvSpPr>
          <p:nvPr/>
        </p:nvSpPr>
        <p:spPr bwMode="auto">
          <a:xfrm>
            <a:off x="5091022" y="3711781"/>
            <a:ext cx="1258421" cy="702628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983"/>
              <a:t>Zone de </a:t>
            </a:r>
            <a:br>
              <a:rPr lang="fr-FR" sz="1983"/>
            </a:br>
            <a:r>
              <a:rPr lang="fr-FR" sz="1983"/>
              <a:t>transition</a:t>
            </a:r>
          </a:p>
        </p:txBody>
      </p:sp>
      <p:sp>
        <p:nvSpPr>
          <p:cNvPr id="56560" name="Text Box 240"/>
          <p:cNvSpPr txBox="1">
            <a:spLocks noChangeArrowheads="1"/>
          </p:cNvSpPr>
          <p:nvPr/>
        </p:nvSpPr>
        <p:spPr bwMode="auto">
          <a:xfrm>
            <a:off x="7545520" y="3711781"/>
            <a:ext cx="1388842" cy="702628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983"/>
              <a:t>Zone</a:t>
            </a:r>
            <a:br>
              <a:rPr lang="fr-FR" sz="1983"/>
            </a:br>
            <a:r>
              <a:rPr lang="fr-FR" sz="1983"/>
              <a:t>turbulente</a:t>
            </a:r>
          </a:p>
        </p:txBody>
      </p:sp>
      <p:grpSp>
        <p:nvGrpSpPr>
          <p:cNvPr id="56652" name="Group 332"/>
          <p:cNvGrpSpPr>
            <a:grpSpLocks/>
          </p:cNvGrpSpPr>
          <p:nvPr/>
        </p:nvGrpSpPr>
        <p:grpSpPr bwMode="auto">
          <a:xfrm>
            <a:off x="3834604" y="2576557"/>
            <a:ext cx="591226" cy="573734"/>
            <a:chOff x="2016" y="1473"/>
            <a:chExt cx="338" cy="328"/>
          </a:xfrm>
        </p:grpSpPr>
        <p:sp>
          <p:nvSpPr>
            <p:cNvPr id="56561" name="Line 241"/>
            <p:cNvSpPr>
              <a:spLocks noChangeShapeType="1"/>
            </p:cNvSpPr>
            <p:nvPr/>
          </p:nvSpPr>
          <p:spPr bwMode="auto">
            <a:xfrm flipV="1">
              <a:off x="2026" y="1473"/>
              <a:ext cx="0" cy="328"/>
            </a:xfrm>
            <a:prstGeom prst="line">
              <a:avLst/>
            </a:prstGeom>
            <a:noFill/>
            <a:ln w="19050" cmpd="sng">
              <a:solidFill>
                <a:srgbClr val="8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62" name="Text Box 242"/>
            <p:cNvSpPr txBox="1">
              <a:spLocks noChangeArrowheads="1"/>
            </p:cNvSpPr>
            <p:nvPr/>
          </p:nvSpPr>
          <p:spPr bwMode="auto">
            <a:xfrm>
              <a:off x="2016" y="1489"/>
              <a:ext cx="33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983">
                  <a:solidFill>
                    <a:srgbClr val="800000"/>
                  </a:solidFill>
                  <a:latin typeface="Symbol" charset="0"/>
                </a:rPr>
                <a:t>d</a:t>
              </a:r>
              <a:r>
                <a:rPr lang="fr-FR" sz="1983">
                  <a:solidFill>
                    <a:srgbClr val="800000"/>
                  </a:solidFill>
                </a:rPr>
                <a:t>(</a:t>
              </a:r>
              <a:r>
                <a:rPr lang="fr-FR" sz="1983">
                  <a:solidFill>
                    <a:srgbClr val="0000FF"/>
                  </a:solidFill>
                </a:rPr>
                <a:t>x</a:t>
              </a:r>
              <a:r>
                <a:rPr lang="fr-FR" sz="1983">
                  <a:solidFill>
                    <a:srgbClr val="800000"/>
                  </a:solidFill>
                </a:rPr>
                <a:t>)</a:t>
              </a:r>
            </a:p>
          </p:txBody>
        </p:sp>
      </p:grpSp>
      <p:grpSp>
        <p:nvGrpSpPr>
          <p:cNvPr id="56612" name="Group 292"/>
          <p:cNvGrpSpPr>
            <a:grpSpLocks/>
          </p:cNvGrpSpPr>
          <p:nvPr/>
        </p:nvGrpSpPr>
        <p:grpSpPr bwMode="auto">
          <a:xfrm>
            <a:off x="7612852" y="1988830"/>
            <a:ext cx="591226" cy="1091494"/>
            <a:chOff x="4176" y="1304"/>
            <a:chExt cx="338" cy="624"/>
          </a:xfrm>
        </p:grpSpPr>
        <p:sp>
          <p:nvSpPr>
            <p:cNvPr id="56563" name="Line 243"/>
            <p:cNvSpPr>
              <a:spLocks noChangeShapeType="1"/>
            </p:cNvSpPr>
            <p:nvPr/>
          </p:nvSpPr>
          <p:spPr bwMode="auto">
            <a:xfrm flipV="1">
              <a:off x="4186" y="1304"/>
              <a:ext cx="8" cy="624"/>
            </a:xfrm>
            <a:prstGeom prst="line">
              <a:avLst/>
            </a:prstGeom>
            <a:noFill/>
            <a:ln w="19050" cmpd="sng">
              <a:solidFill>
                <a:srgbClr val="8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564" name="Text Box 244"/>
            <p:cNvSpPr txBox="1">
              <a:spLocks noChangeArrowheads="1"/>
            </p:cNvSpPr>
            <p:nvPr/>
          </p:nvSpPr>
          <p:spPr bwMode="auto">
            <a:xfrm>
              <a:off x="4176" y="1488"/>
              <a:ext cx="338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983">
                  <a:solidFill>
                    <a:srgbClr val="800000"/>
                  </a:solidFill>
                  <a:latin typeface="Symbol" charset="0"/>
                </a:rPr>
                <a:t>d</a:t>
              </a:r>
              <a:r>
                <a:rPr lang="fr-FR" sz="1983">
                  <a:solidFill>
                    <a:srgbClr val="800000"/>
                  </a:solidFill>
                </a:rPr>
                <a:t>(</a:t>
              </a:r>
              <a:r>
                <a:rPr lang="fr-FR" sz="1983">
                  <a:solidFill>
                    <a:srgbClr val="0000FF"/>
                  </a:solidFill>
                </a:rPr>
                <a:t>x</a:t>
              </a:r>
              <a:r>
                <a:rPr lang="fr-FR" sz="1983">
                  <a:solidFill>
                    <a:srgbClr val="800000"/>
                  </a:solidFill>
                </a:rPr>
                <a:t>)</a:t>
              </a:r>
            </a:p>
          </p:txBody>
        </p:sp>
      </p:grpSp>
      <p:sp>
        <p:nvSpPr>
          <p:cNvPr id="56576" name="Text Box 256"/>
          <p:cNvSpPr txBox="1">
            <a:spLocks noChangeArrowheads="1"/>
          </p:cNvSpPr>
          <p:nvPr/>
        </p:nvSpPr>
        <p:spPr bwMode="auto">
          <a:xfrm>
            <a:off x="1147851" y="4449939"/>
            <a:ext cx="7060651" cy="46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Loin de la plaque : vitesse = </a:t>
            </a:r>
            <a:r>
              <a:rPr lang="fr-FR" sz="2424">
                <a:solidFill>
                  <a:srgbClr val="0000FF"/>
                </a:solidFill>
              </a:rPr>
              <a:t>vitesse incidente U</a:t>
            </a:r>
          </a:p>
        </p:txBody>
      </p:sp>
      <p:grpSp>
        <p:nvGrpSpPr>
          <p:cNvPr id="56625" name="Group 305"/>
          <p:cNvGrpSpPr>
            <a:grpSpLocks/>
          </p:cNvGrpSpPr>
          <p:nvPr/>
        </p:nvGrpSpPr>
        <p:grpSpPr bwMode="auto">
          <a:xfrm>
            <a:off x="2389775" y="1322389"/>
            <a:ext cx="5072650" cy="1196446"/>
            <a:chOff x="1190" y="923"/>
            <a:chExt cx="2900" cy="684"/>
          </a:xfrm>
        </p:grpSpPr>
        <p:grpSp>
          <p:nvGrpSpPr>
            <p:cNvPr id="56595" name="Group 275"/>
            <p:cNvGrpSpPr>
              <a:grpSpLocks/>
            </p:cNvGrpSpPr>
            <p:nvPr/>
          </p:nvGrpSpPr>
          <p:grpSpPr bwMode="auto">
            <a:xfrm>
              <a:off x="1637" y="1248"/>
              <a:ext cx="336" cy="248"/>
              <a:chOff x="1637" y="1248"/>
              <a:chExt cx="336" cy="248"/>
            </a:xfrm>
          </p:grpSpPr>
          <p:sp>
            <p:nvSpPr>
              <p:cNvPr id="56572" name="Text Box 252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586" name="Line 266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grpSp>
          <p:nvGrpSpPr>
            <p:cNvPr id="56596" name="Group 276"/>
            <p:cNvGrpSpPr>
              <a:grpSpLocks/>
            </p:cNvGrpSpPr>
            <p:nvPr/>
          </p:nvGrpSpPr>
          <p:grpSpPr bwMode="auto">
            <a:xfrm>
              <a:off x="1190" y="1359"/>
              <a:ext cx="336" cy="248"/>
              <a:chOff x="1637" y="1248"/>
              <a:chExt cx="336" cy="248"/>
            </a:xfrm>
          </p:grpSpPr>
          <p:sp>
            <p:nvSpPr>
              <p:cNvPr id="56597" name="Text Box 277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598" name="Line 278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grpSp>
          <p:nvGrpSpPr>
            <p:cNvPr id="56599" name="Group 279"/>
            <p:cNvGrpSpPr>
              <a:grpSpLocks/>
            </p:cNvGrpSpPr>
            <p:nvPr/>
          </p:nvGrpSpPr>
          <p:grpSpPr bwMode="auto">
            <a:xfrm>
              <a:off x="2389" y="1104"/>
              <a:ext cx="336" cy="248"/>
              <a:chOff x="1637" y="1248"/>
              <a:chExt cx="336" cy="248"/>
            </a:xfrm>
          </p:grpSpPr>
          <p:sp>
            <p:nvSpPr>
              <p:cNvPr id="56600" name="Text Box 280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601" name="Line 281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grpSp>
          <p:nvGrpSpPr>
            <p:cNvPr id="56602" name="Group 282"/>
            <p:cNvGrpSpPr>
              <a:grpSpLocks/>
            </p:cNvGrpSpPr>
            <p:nvPr/>
          </p:nvGrpSpPr>
          <p:grpSpPr bwMode="auto">
            <a:xfrm>
              <a:off x="3754" y="923"/>
              <a:ext cx="336" cy="248"/>
              <a:chOff x="1637" y="1248"/>
              <a:chExt cx="336" cy="248"/>
            </a:xfrm>
          </p:grpSpPr>
          <p:sp>
            <p:nvSpPr>
              <p:cNvPr id="56603" name="Text Box 283"/>
              <p:cNvSpPr txBox="1">
                <a:spLocks noChangeArrowheads="1"/>
              </p:cNvSpPr>
              <p:nvPr/>
            </p:nvSpPr>
            <p:spPr bwMode="auto">
              <a:xfrm>
                <a:off x="1680" y="1248"/>
                <a:ext cx="212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>
                <a:lvl1pPr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1pPr>
                <a:lvl2pPr marL="40163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801688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20332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1603375" defTabSz="801688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0605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5177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29749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432175" defTabSz="8016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fr-FR" sz="2314">
                    <a:solidFill>
                      <a:srgbClr val="0000FF"/>
                    </a:solidFill>
                    <a:latin typeface="Times New Roman" charset="0"/>
                  </a:rPr>
                  <a:t>U</a:t>
                </a:r>
              </a:p>
            </p:txBody>
          </p:sp>
          <p:sp>
            <p:nvSpPr>
              <p:cNvPr id="56604" name="Line 284"/>
              <p:cNvSpPr>
                <a:spLocks noChangeShapeType="1"/>
              </p:cNvSpPr>
              <p:nvPr/>
            </p:nvSpPr>
            <p:spPr bwMode="auto">
              <a:xfrm>
                <a:off x="1637" y="148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</p:grpSp>
      <p:sp>
        <p:nvSpPr>
          <p:cNvPr id="56614" name="AutoShape 294"/>
          <p:cNvSpPr>
            <a:spLocks noChangeArrowheads="1"/>
          </p:cNvSpPr>
          <p:nvPr/>
        </p:nvSpPr>
        <p:spPr bwMode="auto">
          <a:xfrm>
            <a:off x="5933634" y="2814447"/>
            <a:ext cx="167922" cy="251883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sp>
        <p:nvSpPr>
          <p:cNvPr id="56615" name="AutoShape 295"/>
          <p:cNvSpPr>
            <a:spLocks noChangeArrowheads="1"/>
          </p:cNvSpPr>
          <p:nvPr/>
        </p:nvSpPr>
        <p:spPr bwMode="auto">
          <a:xfrm rot="5400000">
            <a:off x="6059576" y="2436622"/>
            <a:ext cx="167922" cy="251883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E8E8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6619" name="Group 299"/>
          <p:cNvGrpSpPr>
            <a:grpSpLocks/>
          </p:cNvGrpSpPr>
          <p:nvPr/>
        </p:nvGrpSpPr>
        <p:grpSpPr bwMode="auto">
          <a:xfrm>
            <a:off x="6521362" y="1845397"/>
            <a:ext cx="3274483" cy="1220934"/>
            <a:chOff x="3552" y="1222"/>
            <a:chExt cx="1872" cy="698"/>
          </a:xfrm>
        </p:grpSpPr>
        <p:grpSp>
          <p:nvGrpSpPr>
            <p:cNvPr id="56613" name="Group 293"/>
            <p:cNvGrpSpPr>
              <a:grpSpLocks/>
            </p:cNvGrpSpPr>
            <p:nvPr/>
          </p:nvGrpSpPr>
          <p:grpSpPr bwMode="auto">
            <a:xfrm>
              <a:off x="3552" y="1222"/>
              <a:ext cx="1872" cy="698"/>
              <a:chOff x="3552" y="1222"/>
              <a:chExt cx="1872" cy="698"/>
            </a:xfrm>
          </p:grpSpPr>
          <p:sp>
            <p:nvSpPr>
              <p:cNvPr id="56362" name="AutoShape 42"/>
              <p:cNvSpPr>
                <a:spLocks noChangeArrowheads="1"/>
              </p:cNvSpPr>
              <p:nvPr/>
            </p:nvSpPr>
            <p:spPr bwMode="auto">
              <a:xfrm>
                <a:off x="4900" y="1632"/>
                <a:ext cx="144" cy="240"/>
              </a:xfrm>
              <a:prstGeom prst="curvedLeftArrow">
                <a:avLst>
                  <a:gd name="adj1" fmla="val 33333"/>
                  <a:gd name="adj2" fmla="val 66667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6363" name="AutoShape 43"/>
              <p:cNvSpPr>
                <a:spLocks noChangeArrowheads="1"/>
              </p:cNvSpPr>
              <p:nvPr/>
            </p:nvSpPr>
            <p:spPr bwMode="auto">
              <a:xfrm>
                <a:off x="5136" y="1584"/>
                <a:ext cx="288" cy="192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6365" name="AutoShape 45"/>
              <p:cNvSpPr>
                <a:spLocks noChangeArrowheads="1"/>
              </p:cNvSpPr>
              <p:nvPr/>
            </p:nvSpPr>
            <p:spPr bwMode="auto">
              <a:xfrm>
                <a:off x="3552" y="153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6366" name="AutoShape 46"/>
              <p:cNvSpPr>
                <a:spLocks noChangeArrowheads="1"/>
              </p:cNvSpPr>
              <p:nvPr/>
            </p:nvSpPr>
            <p:spPr bwMode="auto">
              <a:xfrm rot="5400000" flipH="1">
                <a:off x="4896" y="1285"/>
                <a:ext cx="192" cy="288"/>
              </a:xfrm>
              <a:prstGeom prst="curvedLef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6367" name="AutoShape 47"/>
              <p:cNvSpPr>
                <a:spLocks noChangeArrowheads="1"/>
              </p:cNvSpPr>
              <p:nvPr/>
            </p:nvSpPr>
            <p:spPr bwMode="auto">
              <a:xfrm flipH="1">
                <a:off x="3552" y="1776"/>
                <a:ext cx="96" cy="144"/>
              </a:xfrm>
              <a:prstGeom prst="curvedRight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  <p:sp>
            <p:nvSpPr>
              <p:cNvPr id="56456" name="AutoShape 136"/>
              <p:cNvSpPr>
                <a:spLocks noChangeArrowheads="1"/>
              </p:cNvSpPr>
              <p:nvPr/>
            </p:nvSpPr>
            <p:spPr bwMode="auto">
              <a:xfrm flipV="1">
                <a:off x="5169" y="1222"/>
                <a:ext cx="240" cy="160"/>
              </a:xfrm>
              <a:prstGeom prst="curvedUpArrow">
                <a:avLst>
                  <a:gd name="adj1" fmla="val 30000"/>
                  <a:gd name="adj2" fmla="val 60000"/>
                  <a:gd name="adj3" fmla="val 33333"/>
                </a:avLst>
              </a:prstGeom>
              <a:solidFill>
                <a:srgbClr val="E8E8E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2424"/>
              </a:p>
            </p:txBody>
          </p:sp>
        </p:grpSp>
        <p:sp>
          <p:nvSpPr>
            <p:cNvPr id="56616" name="AutoShape 296"/>
            <p:cNvSpPr>
              <a:spLocks noChangeArrowheads="1"/>
            </p:cNvSpPr>
            <p:nvPr/>
          </p:nvSpPr>
          <p:spPr bwMode="auto">
            <a:xfrm flipH="1">
              <a:off x="4320" y="1344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617" name="AutoShape 297"/>
            <p:cNvSpPr>
              <a:spLocks noChangeArrowheads="1"/>
            </p:cNvSpPr>
            <p:nvPr/>
          </p:nvSpPr>
          <p:spPr bwMode="auto">
            <a:xfrm rot="16200000" flipH="1">
              <a:off x="4281" y="1678"/>
              <a:ext cx="144" cy="216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E8E8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</p:grpSp>
      <p:sp>
        <p:nvSpPr>
          <p:cNvPr id="56620" name="Rectangle 300"/>
          <p:cNvSpPr>
            <a:spLocks noChangeArrowheads="1"/>
          </p:cNvSpPr>
          <p:nvPr/>
        </p:nvSpPr>
        <p:spPr bwMode="auto">
          <a:xfrm>
            <a:off x="1147850" y="4852253"/>
            <a:ext cx="8058232" cy="46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La vitesse passe de 0 à U dans une couche très mince</a:t>
            </a:r>
            <a:endParaRPr lang="fr-FR" sz="2424">
              <a:solidFill>
                <a:srgbClr val="800000"/>
              </a:solidFill>
            </a:endParaRPr>
          </a:p>
        </p:txBody>
      </p:sp>
      <p:sp>
        <p:nvSpPr>
          <p:cNvPr id="56621" name="Rectangle 301"/>
          <p:cNvSpPr>
            <a:spLocks noChangeArrowheads="1"/>
          </p:cNvSpPr>
          <p:nvPr/>
        </p:nvSpPr>
        <p:spPr bwMode="auto">
          <a:xfrm>
            <a:off x="1147851" y="5642887"/>
            <a:ext cx="9016314" cy="8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Même principe dans la </a:t>
            </a:r>
            <a:r>
              <a:rPr lang="fr-FR" sz="2424">
                <a:solidFill>
                  <a:srgbClr val="FF0000"/>
                </a:solidFill>
              </a:rPr>
              <a:t>zone turbulente</a:t>
            </a:r>
            <a:r>
              <a:rPr lang="fr-FR" sz="2424"/>
              <a:t>, mais </a:t>
            </a:r>
            <a:r>
              <a:rPr lang="fr-FR" sz="2424">
                <a:solidFill>
                  <a:srgbClr val="FF0000"/>
                </a:solidFill>
              </a:rPr>
              <a:t>fluctuations</a:t>
            </a:r>
            <a:r>
              <a:rPr lang="fr-FR" sz="2424"/>
              <a:t> et </a:t>
            </a:r>
            <a:br>
              <a:rPr lang="fr-FR" sz="2424"/>
            </a:br>
            <a:r>
              <a:rPr lang="fr-FR" sz="2424"/>
              <a:t>	</a:t>
            </a:r>
            <a:r>
              <a:rPr lang="fr-FR" sz="2424">
                <a:solidFill>
                  <a:srgbClr val="800000"/>
                </a:solidFill>
                <a:latin typeface="Symbol" charset="0"/>
              </a:rPr>
              <a:t>d(</a:t>
            </a:r>
            <a:r>
              <a:rPr lang="fr-FR" sz="2424">
                <a:solidFill>
                  <a:srgbClr val="0000FF"/>
                </a:solidFill>
                <a:latin typeface="+mj-lt"/>
              </a:rPr>
              <a:t>x</a:t>
            </a:r>
            <a:r>
              <a:rPr lang="fr-FR" sz="2424">
                <a:solidFill>
                  <a:srgbClr val="800000"/>
                </a:solidFill>
                <a:latin typeface="Symbol" charset="0"/>
              </a:rPr>
              <a:t>)</a:t>
            </a:r>
            <a:r>
              <a:rPr lang="fr-FR" sz="2424"/>
              <a:t> augmente plus vite avec x</a:t>
            </a:r>
          </a:p>
        </p:txBody>
      </p:sp>
      <p:sp>
        <p:nvSpPr>
          <p:cNvPr id="56622" name="Rectangle 302"/>
          <p:cNvSpPr>
            <a:spLocks noChangeArrowheads="1"/>
          </p:cNvSpPr>
          <p:nvPr/>
        </p:nvSpPr>
        <p:spPr bwMode="auto">
          <a:xfrm>
            <a:off x="1147851" y="6381837"/>
            <a:ext cx="6129691" cy="46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2424"/>
              <a:t> Profil de vitesse </a:t>
            </a:r>
            <a:r>
              <a:rPr lang="fr-FR" sz="2424">
                <a:solidFill>
                  <a:srgbClr val="FF0000"/>
                </a:solidFill>
              </a:rPr>
              <a:t>plus</a:t>
            </a:r>
            <a:r>
              <a:rPr lang="fr-FR" sz="2424"/>
              <a:t> </a:t>
            </a:r>
            <a:r>
              <a:rPr lang="fr-FR" sz="2424">
                <a:solidFill>
                  <a:srgbClr val="FF0000"/>
                </a:solidFill>
              </a:rPr>
              <a:t>aplati en turbulent</a:t>
            </a:r>
          </a:p>
        </p:txBody>
      </p:sp>
      <p:grpSp>
        <p:nvGrpSpPr>
          <p:cNvPr id="56626" name="Group 306"/>
          <p:cNvGrpSpPr>
            <a:grpSpLocks/>
          </p:cNvGrpSpPr>
          <p:nvPr/>
        </p:nvGrpSpPr>
        <p:grpSpPr bwMode="auto">
          <a:xfrm>
            <a:off x="308240" y="2006322"/>
            <a:ext cx="927071" cy="1478065"/>
            <a:chOff x="0" y="1147"/>
            <a:chExt cx="530" cy="845"/>
          </a:xfrm>
        </p:grpSpPr>
        <p:sp>
          <p:nvSpPr>
            <p:cNvPr id="56627" name="Line 307"/>
            <p:cNvSpPr>
              <a:spLocks noChangeShapeType="1"/>
            </p:cNvSpPr>
            <p:nvPr/>
          </p:nvSpPr>
          <p:spPr bwMode="auto">
            <a:xfrm>
              <a:off x="194" y="114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628" name="Line 308"/>
            <p:cNvSpPr>
              <a:spLocks noChangeShapeType="1"/>
            </p:cNvSpPr>
            <p:nvPr/>
          </p:nvSpPr>
          <p:spPr bwMode="auto">
            <a:xfrm>
              <a:off x="194" y="1334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629" name="Line 309"/>
            <p:cNvSpPr>
              <a:spLocks noChangeShapeType="1"/>
            </p:cNvSpPr>
            <p:nvPr/>
          </p:nvSpPr>
          <p:spPr bwMode="auto">
            <a:xfrm>
              <a:off x="194" y="1520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630" name="Line 310"/>
            <p:cNvSpPr>
              <a:spLocks noChangeShapeType="1"/>
            </p:cNvSpPr>
            <p:nvPr/>
          </p:nvSpPr>
          <p:spPr bwMode="auto">
            <a:xfrm>
              <a:off x="194" y="1707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grpSp>
          <p:nvGrpSpPr>
            <p:cNvPr id="56631" name="Group 311"/>
            <p:cNvGrpSpPr>
              <a:grpSpLocks/>
            </p:cNvGrpSpPr>
            <p:nvPr/>
          </p:nvGrpSpPr>
          <p:grpSpPr bwMode="auto">
            <a:xfrm>
              <a:off x="192" y="1243"/>
              <a:ext cx="336" cy="560"/>
              <a:chOff x="1213" y="3460"/>
              <a:chExt cx="418" cy="560"/>
            </a:xfrm>
          </p:grpSpPr>
          <p:sp>
            <p:nvSpPr>
              <p:cNvPr id="56632" name="Line 312"/>
              <p:cNvSpPr>
                <a:spLocks noChangeShapeType="1"/>
              </p:cNvSpPr>
              <p:nvPr/>
            </p:nvSpPr>
            <p:spPr bwMode="auto">
              <a:xfrm>
                <a:off x="1213" y="346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6633" name="Line 313"/>
              <p:cNvSpPr>
                <a:spLocks noChangeShapeType="1"/>
              </p:cNvSpPr>
              <p:nvPr/>
            </p:nvSpPr>
            <p:spPr bwMode="auto">
              <a:xfrm>
                <a:off x="1213" y="3647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6634" name="Line 314"/>
              <p:cNvSpPr>
                <a:spLocks noChangeShapeType="1"/>
              </p:cNvSpPr>
              <p:nvPr/>
            </p:nvSpPr>
            <p:spPr bwMode="auto">
              <a:xfrm>
                <a:off x="1213" y="3833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  <p:sp>
            <p:nvSpPr>
              <p:cNvPr id="56635" name="Line 315"/>
              <p:cNvSpPr>
                <a:spLocks noChangeShapeType="1"/>
              </p:cNvSpPr>
              <p:nvPr/>
            </p:nvSpPr>
            <p:spPr bwMode="auto">
              <a:xfrm>
                <a:off x="1213" y="4020"/>
                <a:ext cx="41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77475" tIns="38738" rIns="77475" bIns="38738">
                <a:spAutoFit/>
              </a:bodyPr>
              <a:lstStyle/>
              <a:p>
                <a:endParaRPr lang="fr-FR" sz="2424"/>
              </a:p>
            </p:txBody>
          </p:sp>
        </p:grpSp>
        <p:sp>
          <p:nvSpPr>
            <p:cNvPr id="56636" name="Text Box 316"/>
            <p:cNvSpPr txBox="1">
              <a:spLocks noChangeArrowheads="1"/>
            </p:cNvSpPr>
            <p:nvPr/>
          </p:nvSpPr>
          <p:spPr bwMode="auto">
            <a:xfrm>
              <a:off x="0" y="1434"/>
              <a:ext cx="212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>
              <a:lvl1pPr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0163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801688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20332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1603375" defTabSz="80168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0605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5177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29749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432175" defTabSz="801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fr-FR" sz="2314">
                  <a:solidFill>
                    <a:srgbClr val="0000FF"/>
                  </a:solidFill>
                  <a:latin typeface="Times New Roman" charset="0"/>
                </a:rPr>
                <a:t>U</a:t>
              </a:r>
            </a:p>
          </p:txBody>
        </p:sp>
        <p:sp>
          <p:nvSpPr>
            <p:cNvPr id="56637" name="Line 317"/>
            <p:cNvSpPr>
              <a:spLocks noChangeShapeType="1"/>
            </p:cNvSpPr>
            <p:nvPr/>
          </p:nvSpPr>
          <p:spPr bwMode="auto">
            <a:xfrm>
              <a:off x="194" y="189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  <p:sp>
          <p:nvSpPr>
            <p:cNvPr id="56638" name="Line 318"/>
            <p:cNvSpPr>
              <a:spLocks noChangeShapeType="1"/>
            </p:cNvSpPr>
            <p:nvPr/>
          </p:nvSpPr>
          <p:spPr bwMode="auto">
            <a:xfrm>
              <a:off x="192" y="1992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77475" tIns="38738" rIns="77475" bIns="38738">
              <a:spAutoFit/>
            </a:bodyPr>
            <a:lstStyle/>
            <a:p>
              <a:endParaRPr lang="fr-FR" sz="2424"/>
            </a:p>
          </p:txBody>
        </p:sp>
      </p:grpSp>
      <p:sp>
        <p:nvSpPr>
          <p:cNvPr id="56648" name="Freeform 328"/>
          <p:cNvSpPr>
            <a:spLocks/>
          </p:cNvSpPr>
          <p:nvPr/>
        </p:nvSpPr>
        <p:spPr bwMode="auto">
          <a:xfrm>
            <a:off x="2015449" y="3043590"/>
            <a:ext cx="7836370" cy="279870"/>
          </a:xfrm>
          <a:custGeom>
            <a:avLst/>
            <a:gdLst>
              <a:gd name="T0" fmla="*/ 0 w 4480"/>
              <a:gd name="T1" fmla="*/ 74 h 160"/>
              <a:gd name="T2" fmla="*/ 4480 w 4480"/>
              <a:gd name="T3" fmla="*/ 0 h 160"/>
              <a:gd name="T4" fmla="*/ 4480 w 4480"/>
              <a:gd name="T5" fmla="*/ 160 h 160"/>
              <a:gd name="T6" fmla="*/ 0 w 4480"/>
              <a:gd name="T7" fmla="*/ 7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80" h="160">
                <a:moveTo>
                  <a:pt x="0" y="74"/>
                </a:moveTo>
                <a:lnTo>
                  <a:pt x="4480" y="0"/>
                </a:lnTo>
                <a:lnTo>
                  <a:pt x="4480" y="160"/>
                </a:lnTo>
                <a:lnTo>
                  <a:pt x="0" y="74"/>
                </a:lnTo>
                <a:close/>
              </a:path>
            </a:pathLst>
          </a:custGeom>
          <a:solidFill>
            <a:srgbClr val="E6E6E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2424"/>
          </a:p>
        </p:txBody>
      </p:sp>
      <p:grpSp>
        <p:nvGrpSpPr>
          <p:cNvPr id="56653" name="Group 333"/>
          <p:cNvGrpSpPr>
            <a:grpSpLocks/>
          </p:cNvGrpSpPr>
          <p:nvPr/>
        </p:nvGrpSpPr>
        <p:grpSpPr bwMode="auto">
          <a:xfrm>
            <a:off x="2001455" y="3304222"/>
            <a:ext cx="1889125" cy="498519"/>
            <a:chOff x="968" y="1889"/>
            <a:chExt cx="1080" cy="285"/>
          </a:xfrm>
        </p:grpSpPr>
        <p:sp>
          <p:nvSpPr>
            <p:cNvPr id="56650" name="Line 330"/>
            <p:cNvSpPr>
              <a:spLocks noChangeShapeType="1"/>
            </p:cNvSpPr>
            <p:nvPr/>
          </p:nvSpPr>
          <p:spPr bwMode="auto">
            <a:xfrm>
              <a:off x="968" y="1930"/>
              <a:ext cx="1080" cy="0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2424"/>
            </a:p>
          </p:txBody>
        </p:sp>
        <p:sp>
          <p:nvSpPr>
            <p:cNvPr id="56651" name="Text Box 331"/>
            <p:cNvSpPr txBox="1">
              <a:spLocks noChangeArrowheads="1"/>
            </p:cNvSpPr>
            <p:nvPr/>
          </p:nvSpPr>
          <p:spPr bwMode="auto">
            <a:xfrm>
              <a:off x="1392" y="1889"/>
              <a:ext cx="206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645">
                  <a:solidFill>
                    <a:srgbClr val="0000FF"/>
                  </a:solidFill>
                  <a:latin typeface="Apple Chancery" charset="0"/>
                </a:rPr>
                <a:t>x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854852" y="5206409"/>
            <a:ext cx="7696188" cy="46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24"/>
              <a:t>qui augmente avec </a:t>
            </a:r>
            <a:r>
              <a:rPr lang="fr-FR" sz="2424">
                <a:solidFill>
                  <a:srgbClr val="0000FF"/>
                </a:solidFill>
              </a:rPr>
              <a:t>x</a:t>
            </a:r>
            <a:r>
              <a:rPr lang="fr-FR" sz="2424"/>
              <a:t> : </a:t>
            </a:r>
            <a:r>
              <a:rPr lang="fr-FR" sz="2424" b="1"/>
              <a:t>couche limite </a:t>
            </a:r>
            <a:r>
              <a:rPr lang="fr-FR" sz="2424"/>
              <a:t>d</a:t>
            </a:r>
            <a:r>
              <a:rPr lang="ja-JP" altLang="fr-FR" sz="2424">
                <a:latin typeface="Arial"/>
              </a:rPr>
              <a:t>’</a:t>
            </a:r>
            <a:r>
              <a:rPr lang="fr-FR" sz="2424"/>
              <a:t>épaisseur</a:t>
            </a:r>
            <a:r>
              <a:rPr lang="fr-FR" sz="2424" b="1"/>
              <a:t> </a:t>
            </a:r>
            <a:r>
              <a:rPr lang="fr-FR" sz="2424">
                <a:solidFill>
                  <a:srgbClr val="800000"/>
                </a:solidFill>
                <a:latin typeface="Symbol" charset="0"/>
              </a:rPr>
              <a:t>d</a:t>
            </a:r>
            <a:r>
              <a:rPr lang="fr-FR" sz="2424">
                <a:solidFill>
                  <a:srgbClr val="800000"/>
                </a:solidFill>
              </a:rPr>
              <a:t>(</a:t>
            </a:r>
            <a:r>
              <a:rPr lang="fr-FR" sz="2424">
                <a:solidFill>
                  <a:srgbClr val="0000FF"/>
                </a:solidFill>
              </a:rPr>
              <a:t>x</a:t>
            </a:r>
            <a:r>
              <a:rPr lang="fr-FR" sz="2424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5" name="Picture 119" descr="&#10;Image 220.png                                                  000E498AMacintosh HD                   C3E3631A:">
            <a:extLst>
              <a:ext uri="{FF2B5EF4-FFF2-40B4-BE49-F238E27FC236}">
                <a16:creationId xmlns:a16="http://schemas.microsoft.com/office/drawing/2014/main" id="{123AEB3C-41FA-2D09-BDBC-82EEEFAFF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56" y="3344066"/>
            <a:ext cx="25304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71" grpId="0" animBg="1"/>
      <p:bldP spid="56567" grpId="0" animBg="1"/>
      <p:bldP spid="56356" grpId="0" animBg="1"/>
      <p:bldP spid="56361" grpId="0" animBg="1"/>
      <p:bldP spid="56457" grpId="0" animBg="1"/>
      <p:bldP spid="56558" grpId="0" animBg="1" autoUpdateAnimBg="0"/>
      <p:bldP spid="56559" grpId="0" animBg="1"/>
      <p:bldP spid="56560" grpId="0" animBg="1" autoUpdateAnimBg="0"/>
      <p:bldP spid="56576" grpId="0"/>
      <p:bldP spid="56614" grpId="0" animBg="1"/>
      <p:bldP spid="56615" grpId="0" animBg="1"/>
      <p:bldP spid="56620" grpId="0" build="p" autoUpdateAnimBg="0" advAuto="0"/>
      <p:bldP spid="56621" grpId="0" build="p" autoUpdateAnimBg="0" advAuto="0"/>
      <p:bldP spid="56622" grpId="0" build="p" autoUpdateAnimBg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79EDE0-0081-7E32-3B2E-96F2A98F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Couche(s) limite(s)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D1366E-99B4-2B18-089B-BFEB2F8A1247}"/>
              </a:ext>
            </a:extLst>
          </p:cNvPr>
          <p:cNvSpPr txBox="1"/>
          <p:nvPr/>
        </p:nvSpPr>
        <p:spPr>
          <a:xfrm>
            <a:off x="1079432" y="1888040"/>
            <a:ext cx="923502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/>
              <a:t>C’est la zone perturbée par la présence du corps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Si c’est le corps qui est en mouvement dans le fluide immobile, 	c’est la seule région du fluide mise en mouvement par le corps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A l’extérieur de la CL, le fluide peut être considéré parfait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Comme on va le voir, il y a aussi une couche limite thermique (ou massique si transfert de matière)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C’est la zone ou on trouve tous les gradients </a:t>
            </a:r>
            <a:br>
              <a:rPr lang="fr-FR"/>
            </a:br>
            <a:r>
              <a:rPr lang="fr-FR"/>
              <a:t>	(de vitesse, de température, de concentration)</a:t>
            </a:r>
            <a:br>
              <a:rPr lang="fr-FR"/>
            </a:br>
            <a:endParaRPr lang="fr-FR"/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C’est une zone fine, qui pose donc toujours un problème en numérique</a:t>
            </a:r>
          </a:p>
        </p:txBody>
      </p:sp>
    </p:spTree>
    <p:extLst>
      <p:ext uri="{BB962C8B-B14F-4D97-AF65-F5344CB8AC3E}">
        <p14:creationId xmlns:p14="http://schemas.microsoft.com/office/powerpoint/2010/main" val="30090627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21"/>
  <p:tag name="ORIGINALWIDTH" val="12,054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\blue{T_\infty}&#10;$&#10;&#10;&#10;\end{document}&#10;"/>
  <p:tag name="IGUANATEXSIZE" val="22"/>
  <p:tag name="IGUANATEXCURSOR" val="90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43234"/>
  <p:tag name="ORIGINALWIDTH" val="9,872961"/>
  <p:tag name="LATEXADDIN" val="\documentclass{article}&#10;\usepackage{amsmath}&#10;\usepackage{xcolor}&#10;\usepackage{siunitx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\si{\watt\per\square\meter\per\kelvin}}&#10;$$&#10;\end{document}&#10;"/>
  <p:tag name="IGUANATEXSIZE" val="22"/>
  <p:tag name="IGUANATEXCURSOR" val="74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404"/>
  <p:tag name="ORIGINALWIDTH" val="4,971341"/>
  <p:tag name="EMFCHILD" val="Vrai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5"/>
  <p:tag name="ORIGINALWIDTH" val="22,7638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v \simeq 0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285176"/>
  <p:tag name="ORIGINALWIDTH" val="44,4637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 \mathbf{g}&#10;$$&#10;&#10;&#10;\end{document}&#10;"/>
  <p:tag name="IGUANATEXSIZE" val="22"/>
  <p:tag name="IGUANATEXCURSOR" val="8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68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09"/>
  <p:tag name="ORIGINALWIDTH" val="5,95763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 \mathbf{g}&#10;$$&#10;&#10;&#10;\end{document}&#10;"/>
  <p:tag name="IGUANATEXSIZE" val="22"/>
  <p:tag name="IGUANATEXCURSOR" val="8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8"/>
  <p:tag name="ORIGINALWIDTH" val="4,602301"/>
  <p:tag name="EMFCHILD" val="Vrai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03"/>
  <p:tag name="ORIGINALWIDTH" val="3,166994"/>
  <p:tag name="EMFCHILD" val="Vrai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5,315332"/>
  <p:tag name="EMFCHILD" val="Vrai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24"/>
  <p:tag name="ORIGINALWIDTH" val="7,195985"/>
  <p:tag name="EMFCHILD" val="Vrai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630455"/>
  <p:tag name="EMFCHILD" val="Vrai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72"/>
  <p:tag name="ORIGINALWIDTH" val="5,128847"/>
  <p:tag name="EMFCHILD" val="Vrai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2"/>
  <p:tag name="ORIGINALWIDTH" val="4,37359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v \simeq 0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311332"/>
  <p:tag name="EMFCHILD" val="Vrai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63997"/>
  <p:tag name="ORIGINALWIDTH" val="6,645072"/>
  <p:tag name="EMFCHILD" val="Vrai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5"/>
  <p:tag name="ORIGINALWIDTH" val="4,194256"/>
  <p:tag name="EMFCHILD" val="Vrai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1"/>
  <p:tag name="ORIGINALWIDTH" val="5,20049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 = 0&#10;$$&#10;&#10;&#10;\end{document}&#10;"/>
  <p:tag name="IGUANATEXSIZE" val="22"/>
  <p:tag name="IGUANATEXCURSOR" val="79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"/>
  <p:tag name="ORIGINALWIDTH" val="6,625146"/>
  <p:tag name="EMFCHILD" val="Vrai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9"/>
  <p:tag name="ORIGINALWIDTH" val="4,194256"/>
  <p:tag name="EMFCHILD" val="Vrai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59452"/>
  <p:tag name="ORIGINALWIDTH" val="4,7023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rho_0 v^2 }  \, \ell \delta\; \mathbf{e}_z&#10;$$&#10;&#10;&#10;\end{document}&#10;"/>
  <p:tag name="IGUANATEXSIZE" val="22"/>
  <p:tag name="IGUANATEXCURSOR" val="83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36434"/>
  <p:tag name="ORIGINALWIDTH" val="3,23586"/>
  <p:tag name="EMFCHILD" val="Vrai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7"/>
  <p:tag name="ORIGINALWIDTH" val="4,37359"/>
  <p:tag name="EMFCHILD" val="Vrai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38"/>
  <p:tag name="ORIGINALWIDTH" val="3,082436"/>
  <p:tag name="EMFCHILD" val="Vrai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3806"/>
  <p:tag name="ORIGINALWIDTH" val="3,855513"/>
  <p:tag name="EMFCHILD" val="Vrai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96"/>
  <p:tag name="ORIGINALWIDTH" val="6,943939"/>
  <p:tag name="EMFCHILD" val="Vrai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48139"/>
  <p:tag name="ORIGINALWIDTH" val="4,084662"/>
  <p:tag name="EMFCHILD" val="Vrai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57129"/>
  <p:tag name="ORIGINALWIDTH" val="4,60274"/>
  <p:tag name="EMFCHILD" val="Vrai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59272"/>
  <p:tag name="ORIGINALWIDTH" val="3,207946"/>
  <p:tag name="EMFCHILD" val="Vrai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8"/>
  <p:tag name="ORIGINALWIDTH" val="4,6351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 \rho_0 \beta \,\Delta T} \, H \ell \delta g \; \mathbf{e}_z&#10;$$&#10;&#10;&#10;\end{document}&#10;"/>
  <p:tag name="IGUANATEXSIZE" val="22"/>
  <p:tag name="IGUANATEXCURSOR" val="84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03"/>
  <p:tag name="ORIGINALWIDTH" val="3,189611"/>
  <p:tag name="EMFCHILD" val="Vrai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5,353298"/>
  <p:tag name="EMFCHILD" val="Vrai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24"/>
  <p:tag name="ORIGINALWIDTH" val="7,247385"/>
  <p:tag name="EMFCHILD" val="Vrai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677815"/>
  <p:tag name="EMFCHILD" val="Vrai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3"/>
  <p:tag name="ORIGINALWIDTH" val="8,268702"/>
  <p:tag name="EMFCHILD" val="Vrai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43187"/>
  <p:tag name="ORIGINALWIDTH" val="3,800439"/>
  <p:tag name="EMFCHILD" val="Vrai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57"/>
  <p:tag name="ORIGINALWIDTH" val="4,493143"/>
  <p:tag name="EMFCHILD" val="Vrai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64"/>
  <p:tag name="ORIGINALWIDTH" val="4,026328"/>
  <p:tag name="EMFCHILD" val="Vrai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805"/>
  <p:tag name="ORIGINALWIDTH" val="4,507516"/>
  <p:tag name="EMFCHILD" val="Vrai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7"/>
  <p:tag name="ORIGINALWIDTH" val="4,536986"/>
  <p:tag name="EMFCHILD" val="Vrai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3"/>
  <p:tag name="ORIGINALWIDTH" val="3,162116"/>
  <p:tag name="EMFCHILD" val="Vrai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4517"/>
  <p:tag name="ORIGINALWIDTH" val="2,60023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left(\green{p_S +  \rho v_S^2 }  \right) \green{S_S} \; \mathbf{e}_z&#10;-&#10;\left(\red{p_E +  \rho v_E^2 }  \right) \red{S_E} \; \mathbf{e}_z&#10;= \text{Poids}&#10;$$&#10;&#10;&#10;\end{document}&#10;"/>
  <p:tag name="IGUANATEXSIZE" val="22"/>
  <p:tag name="IGUANATEXCURSOR" val="9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4"/>
  <p:tag name="ORIGINALWIDTH" val="5,200494"/>
  <p:tag name="EMFCHILD" val="Vrai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76"/>
  <p:tag name="ORIGINALWIDTH" val="4,428374"/>
  <p:tag name="EMFCHILD" val="Vrai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5"/>
  <p:tag name="ORIGINALWIDTH" val="6,625148"/>
  <p:tag name="EMFCHILD" val="Vrai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8"/>
  <p:tag name="ORIGINALWIDTH" val="4,702343"/>
  <p:tag name="EMFCHILD" val="Vrai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7"/>
  <p:tag name="ORIGINALWIDTH" val="4,373592"/>
  <p:tag name="EMFCHILD" val="Vrai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8"/>
  <p:tag name="ORIGINALWIDTH" val="1,165608"/>
  <p:tag name="EMFCHILD" val="Vrai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9"/>
  <p:tag name="ORIGINALWIDTH" val="3,082437"/>
  <p:tag name="EMFCHILD" val="Vrai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76"/>
  <p:tag name="ORIGINALWIDTH" val="4,428374"/>
  <p:tag name="EMFCHILD" val="Vrai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4517"/>
  <p:tag name="ORIGINALWIDTH" val="2,600232"/>
  <p:tag name="EMFCHILD" val="Vrai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3"/>
  <p:tag name="ORIGINALWIDTH" val="5,907839"/>
  <p:tag name="EMFCHILD" val="Vrai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76"/>
  <p:tag name="ORIGINALWIDTH" val="4,428374"/>
  <p:tag name="EMFCHILD" val="Vrai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5"/>
  <p:tag name="ORIGINALWIDTH" val="4,602712"/>
  <p:tag name="EMFCHILD" val="Vrai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9"/>
  <p:tag name="ORIGINALWIDTH" val="3,207947"/>
  <p:tag name="EMFCHILD" val="Vrai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16"/>
  <p:tag name="ORIGINALWIDTH" val="6,087144"/>
  <p:tag name="EMFCHILD" val="Vrai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4517"/>
  <p:tag name="ORIGINALWIDTH" val="2,600232"/>
  <p:tag name="EMFCHILD" val="Vrai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4"/>
  <p:tag name="ORIGINALWIDTH" val="5,200494"/>
  <p:tag name="EMFCHILD" val="Vrai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5,867993"/>
  <p:tag name="EMFCHILD" val="Vrai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26"/>
  <p:tag name="ORIGINALWIDTH" val="5,388326"/>
  <p:tag name="EMFCHILD" val="Vrai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5"/>
  <p:tag name="ORIGINALWIDTH" val="6,625148"/>
  <p:tag name="EMFCHILD" val="Vrai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8"/>
  <p:tag name="ORIGINALWIDTH" val="4,702343"/>
  <p:tag name="EMFCHILD" val="Vrai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7"/>
  <p:tag name="ORIGINALWIDTH" val="4,373592"/>
  <p:tag name="EMFCHILD" val="Vrai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9"/>
  <p:tag name="ORIGINALWIDTH" val="3,082437"/>
  <p:tag name="EMFCHILD" val="Vrai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26"/>
  <p:tag name="ORIGINALWIDTH" val="5,388326"/>
  <p:tag name="EMFCHILD" val="Vrai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4517"/>
  <p:tag name="ORIGINALWIDTH" val="2,600232"/>
  <p:tag name="EMFCHILD" val="Vrai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3"/>
  <p:tag name="ORIGINALWIDTH" val="5,907839"/>
  <p:tag name="EMFCHILD" val="Vrai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26"/>
  <p:tag name="ORIGINALWIDTH" val="5,388326"/>
  <p:tag name="EMFCHILD" val="Vrai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5"/>
  <p:tag name="ORIGINALWIDTH" val="4,602712"/>
  <p:tag name="EMFCHILD" val="Vrai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14"/>
  <p:tag name="ORIGINALWIDTH" val="3,347418"/>
  <p:tag name="EMFCHILD" val="Vrai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9"/>
  <p:tag name="ORIGINALWIDTH" val="3,207947"/>
  <p:tag name="EMFCHILD" val="Vrai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1"/>
  <p:tag name="ORIGINALWIDTH" val="6,625148"/>
  <p:tag name="EMFCHILD" val="Vrai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6"/>
  <p:tag name="ORIGINALWIDTH" val="5,867987"/>
  <p:tag name="EMFCHILD" val="Vrai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5"/>
  <p:tag name="ORIGINALWIDTH" val="4,413445"/>
  <p:tag name="EMFCHILD" val="Vrai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74"/>
  <p:tag name="ORIGINALWIDTH" val="2,131999"/>
  <p:tag name="EMFCHILD" val="Vrai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3"/>
  <p:tag name="ORIGINALWIDTH" val="4,911566"/>
  <p:tag name="EMFCHILD" val="Vrai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5"/>
  <p:tag name="ORIGINALWIDTH" val="3,257762"/>
  <p:tag name="EMFCHILD" val="Vrai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805872"/>
  <p:tag name="ORIGINALWIDTH" val="57,219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82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7"/>
  <p:tag name="ORIGINALWIDTH" val="4,29945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38"/>
  <p:tag name="ORIGINALWIDTH" val="3,030169"/>
  <p:tag name="EMFCHILD" val="Vrai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311332"/>
  <p:tag name="EMFCHILD" val="Vrai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119314"/>
  <p:tag name="ORIGINALWIDTH" val="6,53243"/>
  <p:tag name="EMFCHILD" val="Vrai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1231"/>
  <p:tag name="ORIGINALWIDTH" val="5,33884"/>
  <p:tag name="EMFCHILD" val="Vrai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474"/>
  <p:tag name="ORIGINALWIDTH" val="7,227808"/>
  <p:tag name="EMFCHILD" val="Vrai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31516"/>
  <p:tag name="ORIGINALWIDTH" val="6,659765"/>
  <p:tag name="EMFCHILD" val="Vrai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59821"/>
  <p:tag name="ORIGINALWIDTH" val="4,495333"/>
  <p:tag name="EMFCHILD" val="Vrai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85879"/>
  <p:tag name="ORIGINALWIDTH" val="8,246342"/>
  <p:tag name="EMFCHILD" val="Vrai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1"/>
  <p:tag name="LAYER" val="2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381"/>
  <p:tag name="ORIGINALWIDTH" val="8,38851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1"/>
  <p:tag name="ORIGINALWIDTH" val="5,20049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 = 0&#10;$$&#10;&#10;&#10;\end{document}&#10;"/>
  <p:tag name="IGUANATEXSIZE" val="22"/>
  <p:tag name="IGUANATEXCURSOR" val="79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"/>
  <p:tag name="ORIGINALWIDTH" val="6,625146"/>
  <p:tag name="EMFCHILD" val="Vrai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66,2229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e}}, \text{Pr} \right)&#10;$&#10;&#10;&#10;\end{document}&#10;"/>
  <p:tag name="IGUANATEXSIZE" val="22"/>
  <p:tag name="IGUANATEXCURSOR" val="75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45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9"/>
  <p:tag name="ORIGINALWIDTH" val="4,194256"/>
  <p:tag name="EMFCHILD" val="Vrai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09"/>
  <p:tag name="ORIGINALWIDTH" val="5,99895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\, H \ell \delta \: \mathbf{g}&#10;$$&#10;&#10;&#10;\end{document}&#10;"/>
  <p:tag name="IGUANATEXSIZE" val="22"/>
  <p:tag name="IGUANATEXCURSOR" val="84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8"/>
  <p:tag name="ORIGINALWIDTH" val="4,634194"/>
  <p:tag name="EMFCHILD" val="Vrai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03"/>
  <p:tag name="ORIGINALWIDTH" val="3,188954"/>
  <p:tag name="EMFCHILD" val="Vrai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5,352192"/>
  <p:tag name="EMFCHILD" val="Vrai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24"/>
  <p:tag name="ORIGINALWIDTH" val="7,24586"/>
  <p:tag name="EMFCHILD" val="Vrai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67641"/>
  <p:tag name="EMFCHILD" val="Vrai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3"/>
  <p:tag name="ORIGINALWIDTH" val="8,266967"/>
  <p:tag name="EMFCHILD" val="Vrai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43187"/>
  <p:tag name="ORIGINALWIDTH" val="3,799662"/>
  <p:tag name="EMFCHILD" val="Vrai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64"/>
  <p:tag name="ORIGINALWIDTH" val="4,025461"/>
  <p:tag name="EMFCHILD" val="Vrai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6,705863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e}}, \text{Pr} \right)&#10;$&#10;&#10;&#10;\end{document}&#10;"/>
  <p:tag name="IGUANATEXSIZE" val="22"/>
  <p:tag name="IGUANATEXCURSOR" val="75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72"/>
  <p:tag name="ORIGINALWIDTH" val="5,16439"/>
  <p:tag name="EMFCHILD" val="Vrai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805872"/>
  <p:tag name="ORIGINALWIDTH" val="57,219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2786"/>
  <p:tag name="ORIGINALWIDTH" val="95,0537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^2 \sim \violet{\beta \Delta T}  g H \times \frac{H^2}{\nu^2}&#10;$$&#10;&#10;&#10;\end{document}&#10;"/>
  <p:tag name="IGUANATEXSIZE" val="22"/>
  <p:tag name="IGUANATEXCURSOR" val="6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2"/>
  <p:tag name="LAYER" val="3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2786"/>
  <p:tag name="ORIGINALWIDTH" val="88,932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 = \text{Gr}_H&#10;$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33324"/>
  <p:tag name="ORIGINALWIDTH" val="73,8891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H \sim \text{Pr}^{\alpha} \,\rey_H^{1/2} &#10;$$&#10;&#10;&#10;\end{document}&#10;"/>
  <p:tag name="IGUANATEXSIZE" val="22"/>
  <p:tag name="IGUANATEXCURSOR" val="8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33324"/>
  <p:tag name="ORIGINALWIDTH" val="83,053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/>
  <p:tag name="IGUANATEXSIZE" val="22"/>
  <p:tag name="IGUANATEXCURSOR" val="8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33323"/>
  <p:tag name="ORIGINALWIDTH" val="55,5474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 \sim \text{Gr}_H^{1/2}&#10;$$&#10;&#10;&#10;\end{document}&#10;"/>
  <p:tag name="IGUANATEXSIZE" val="22"/>
  <p:tag name="IGUANATEXCURSOR" val="67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1"/>
  <p:tag name="ORIGINALWIDTH" val="6,94393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 \sim \text{Gr}_H^{1/2}&#10;$$&#10;&#10;&#10;\end{document}&#10;"/>
  <p:tag name="IGUANATEXSIZE" val="22"/>
  <p:tag name="IGUANATEXCURSOR" val="67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1"/>
  <p:tag name="ORIGINALWIDTH" val="3,855514"/>
  <p:tag name="EMFCHILD" val="Vrai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14206"/>
  <p:tag name="ORIGINALWIDTH" val="7,78079"/>
  <p:tag name="EMFCHILD" val="Vrai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5"/>
  <p:tag name="ORIGINALWIDTH" val="4,938574"/>
  <p:tag name="EMFCHILD" val="Vrai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25"/>
  <p:tag name="ORIGINALWIDTH" val="6,213672"/>
  <p:tag name="EMFCHILD" val="Vrai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45074"/>
  <p:tag name="EMFCHILD" val="Vrai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8"/>
  <p:tag name="ORIGINALWIDTH" val="6,76463"/>
  <p:tag name="EMFCHILD" val="Vrai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"/>
  <p:tag name="ORIGINALWIDTH" val="3,34743"/>
  <p:tag name="EMFCHILD" val="Vrai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4"/>
  <p:tag name="ORIGINALWIDTH" val="2,538479"/>
  <p:tag name="EMFCHILD" val="Vrai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6"/>
  <p:tag name="ORIGINALWIDTH" val="2,998753"/>
  <p:tag name="EMFCHILD" val="Vrai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4"/>
  <p:tag name="ORIGINALWIDTH" val="3,082437"/>
  <p:tag name="EMFCHILD" val="Vrai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25"/>
  <p:tag name="ORIGINALWIDTH" val="6,213672"/>
  <p:tag name="EMFCHILD" val="Vrai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6,80447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/>
  <p:tag name="IGUANATEXSIZE" val="22"/>
  <p:tag name="IGUANATEXCURSOR" val="8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4"/>
  <p:tag name="ORIGINALWIDTH" val="5,011178"/>
  <p:tag name="EMFCHILD" val="Vrai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529109"/>
  <p:tag name="EMFCHILD" val="Vrai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213676"/>
  <p:tag name="EMFCHILD" val="Vrai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28"/>
  <p:tag name="ORIGINALWIDTH" val="6,645054"/>
  <p:tag name="EMFCHILD" val="Vrai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5,867963"/>
  <p:tag name="EMFCHILD" val="Vrai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347446"/>
  <p:tag name="EMFCHILD" val="Vrai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1"/>
  <p:tag name="ORIGINALWIDTH" val="4,281924"/>
  <p:tag name="EMFCHILD" val="Vrai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5"/>
  <p:tag name="ORIGINALWIDTH" val="2,998747"/>
  <p:tag name="EMFCHILD" val="Vrai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3,082412"/>
  <p:tag name="EMFCHILD" val="Vrai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9"/>
  <p:tag name="ORIGINALWIDTH" val="6,764612"/>
  <p:tag name="EMFCHILD" val="Vrai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347446"/>
  <p:tag name="EMFCHILD" val="Vrai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2,538464"/>
  <p:tag name="EMFCHILD" val="Vrai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404"/>
  <p:tag name="ORIGINALWIDTH" val="4,899302"/>
  <p:tag name="EMFCHILD" val="Vrai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5"/>
  <p:tag name="ORIGINALWIDTH" val="2,998747"/>
  <p:tag name="EMFCHILD" val="Vrai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00352"/>
  <p:tag name="ORIGINALWIDTH" val="3,417166"/>
  <p:tag name="EMFCHILD" val="Vrai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213676"/>
  <p:tag name="EMFCHILD" val="Vrai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6,7149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H \sim \text{Pr}^{\alpha} \,\rey_H^{1/2} &#10;$$&#10;&#10;&#10;\end{document}&#10;"/>
  <p:tag name="IGUANATEXSIZE" val="22"/>
  <p:tag name="IGUANATEXCURSOR" val="8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4"/>
  <p:tag name="ORIGINALWIDTH" val="4,945265"/>
  <p:tag name="EMFCHILD" val="Vrai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131916"/>
  <p:tag name="EMFCHILD" val="Vrai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28"/>
  <p:tag name="ORIGINALWIDTH" val="6,557618"/>
  <p:tag name="EMFCHILD" val="Vrai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5,790764"/>
  <p:tag name="EMFCHILD" val="Vrai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303383"/>
  <p:tag name="EMFCHILD" val="Vrai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1"/>
  <p:tag name="ORIGINALWIDTH" val="4,225591"/>
  <p:tag name="EMFCHILD" val="Vrai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277822"/>
  <p:tag name="EMFCHILD" val="Vrai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"/>
  <p:tag name="ORIGINALWIDTH" val="6,852575"/>
  <p:tag name="EMFCHILD" val="Vrai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"/>
  <p:tag name="ORIGINALWIDTH" val="3,80481"/>
  <p:tag name="EMFCHILD" val="Vrai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2,505065"/>
  <p:tag name="EMFCHILD" val="Vrai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5"/>
  <p:tag name="ORIGINALWIDTH" val="2,959278"/>
  <p:tag name="EMFCHILD" val="Vrai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3,04186"/>
  <p:tag name="EMFCHILD" val="Vrai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131916"/>
  <p:tag name="EMFCHILD" val="Vrai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55232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 = \text{Gr}_H&#10;$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05"/>
  <p:tag name="ORIGINALWIDTH" val="5,371212"/>
  <p:tag name="EMFCHILD" val="Vrai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93"/>
  <p:tag name="ORIGINALWIDTH" val="7,271608"/>
  <p:tag name="EMFCHILD" val="Vrai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700125"/>
  <p:tag name="EMFCHILD" val="Vrai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96"/>
  <p:tag name="ORIGINALWIDTH" val="6,843314"/>
  <p:tag name="EMFCHILD" val="Vrai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1"/>
  <p:tag name="ORIGINALWIDTH" val="4,522589"/>
  <p:tag name="EMFCHILD" val="Vrai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296334"/>
  <p:tag name="EMFCHILD" val="Vrai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81"/>
  <p:tag name="ORIGINALWIDTH" val="3,172702"/>
  <p:tag name="EMFCHILD" val="Vrai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39,89504"/>
  <p:tag name="EMFCHILD" val="Vrai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40829"/>
  <p:tag name="EMFCHILD" val="Vrai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48539"/>
  <p:tag name="EMFCHILD" val="Vrai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552325"/>
  <p:tag name="EMFCHILD" val="Vrai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3589"/>
  <p:tag name="ORIGINALWIDTH" val="6,690281"/>
  <p:tag name="EMFCHILD" val="Vrai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3,310659"/>
  <p:tag name="EMFCHILD" val="Vrai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09"/>
  <p:tag name="ORIGINALWIDTH" val="6,145396"/>
  <p:tag name="EMFCHILD" val="Vrai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57"/>
  <p:tag name="ORIGINALWIDTH" val="3,799663"/>
  <p:tag name="EMFCHILD" val="Vrai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"/>
  <p:tag name="LAYER" val="2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381"/>
  <p:tag name="ORIGINALWIDTH" val="8,38851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63224"/>
  <p:tag name="ORIGINALWIDTH" val="5,5192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96"/>
  <p:tag name="ORIGINALWIDTH" val="6,94393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^2 \sim \violet{\beta \Delta T}  g H \times \frac{H^2}{\nu^2}&#10;$$&#10;&#10;&#10;\end{document}&#10;"/>
  <p:tag name="IGUANATEXSIZE" val="22"/>
  <p:tag name="IGUANATEXCURSOR" val="6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64971"/>
  <p:tag name="ORIGINALWIDTH" val="3,855514"/>
  <p:tag name="EMFCHILD" val="Vrai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7"/>
  <p:tag name="EMFCHILD" val="Vrai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09"/>
  <p:tag name="ORIGINALWIDTH" val="6,213672"/>
  <p:tag name="EMFCHILD" val="Vrai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645074"/>
  <p:tag name="EMFCHILD" val="Vrai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05"/>
  <p:tag name="ORIGINALWIDTH" val="5,4309"/>
  <p:tag name="EMFCHILD" val="Vrai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93"/>
  <p:tag name="ORIGINALWIDTH" val="7,35242"/>
  <p:tag name="EMFCHILD" val="Vrai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8"/>
  <p:tag name="ORIGINALWIDTH" val="1,148729"/>
  <p:tag name="EMFCHILD" val="Vrai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774593"/>
  <p:tag name="EMFCHILD" val="Vrai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1"/>
  <p:tag name="ORIGINALWIDTH" val="4,572823"/>
  <p:tag name="EMFCHILD" val="Vrai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388515"/>
  <p:tag name="EMFCHILD" val="Vrai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83708"/>
  <p:tag name="ORIGINALWIDTH" val="4,811935"/>
  <p:tag name="EMFCHILD" val="Vrai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388515"/>
  <p:tag name="EMFCHILD" val="Vrai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7"/>
  <p:tag name="EMFCHILD" val="Vrai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13,56023"/>
  <p:tag name="EMFCHILD" val="Vrai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92379"/>
  <p:tag name="EMFCHILD" val="Vrai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7"/>
  <p:tag name="EMFCHILD" val="Vrai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7"/>
  <p:tag name="ORIGINALWIDTH" val="4,29945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5,782947"/>
  <p:tag name="EMFCHILD" val="Vrai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38"/>
  <p:tag name="ORIGINALWIDTH" val="3,030169"/>
  <p:tag name="EMFCHILD" val="Vrai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119314"/>
  <p:tag name="ORIGINALWIDTH" val="6,53243"/>
  <p:tag name="EMFCHILD" val="Vrai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1231"/>
  <p:tag name="ORIGINALWIDTH" val="5,33884"/>
  <p:tag name="EMFCHILD" val="Vrai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474"/>
  <p:tag name="ORIGINALWIDTH" val="7,227808"/>
  <p:tag name="EMFCHILD" val="Vrai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31516"/>
  <p:tag name="ORIGINALWIDTH" val="6,659765"/>
  <p:tag name="EMFCHILD" val="Vrai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59821"/>
  <p:tag name="ORIGINALWIDTH" val="4,495333"/>
  <p:tag name="EMFCHILD" val="Vrai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85879"/>
  <p:tag name="ORIGINALWIDTH" val="8,246342"/>
  <p:tag name="EMFCHILD" val="Vrai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805872"/>
  <p:tag name="ORIGINALWIDTH" val="57,219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2786"/>
  <p:tag name="ORIGINALWIDTH" val="95,0537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^2 \sim \violet{\beta \Delta T}  g H \times \frac{H^2}{\nu^2}&#10;$$&#10;&#10;&#10;\end{document}&#10;"/>
  <p:tag name="IGUANATEXSIZE" val="22"/>
  <p:tag name="IGUANATEXCURSOR" val="6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3"/>
  <p:tag name="LAYER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14"/>
  <p:tag name="ORIGINALWIDTH" val="3,298918"/>
  <p:tag name="EMFCHILD" val="Vrai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2786"/>
  <p:tag name="ORIGINALWIDTH" val="88,932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 = \text{Gr}_H&#10;$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33324"/>
  <p:tag name="ORIGINALWIDTH" val="83,053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/>
  <p:tag name="IGUANATEXSIZE" val="22"/>
  <p:tag name="IGUANATEXCURSOR" val="8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6,80447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/>
  <p:tag name="IGUANATEXSIZE" val="22"/>
  <p:tag name="IGUANATEXCURSOR" val="8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4"/>
  <p:tag name="ORIGINALWIDTH" val="5,011178"/>
  <p:tag name="EMFCHILD" val="Vrai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213676"/>
  <p:tag name="EMFCHILD" val="Vrai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28"/>
  <p:tag name="ORIGINALWIDTH" val="6,645054"/>
  <p:tag name="EMFCHILD" val="Vrai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5,867963"/>
  <p:tag name="EMFCHILD" val="Vrai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347446"/>
  <p:tag name="EMFCHILD" val="Vrai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1"/>
  <p:tag name="ORIGINALWIDTH" val="4,281924"/>
  <p:tag name="EMFCHILD" val="Vrai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5"/>
  <p:tag name="ORIGINALWIDTH" val="2,998747"/>
  <p:tag name="EMFCHILD" val="Vrai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277822"/>
  <p:tag name="EMFCHILD" val="Vrai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3,082412"/>
  <p:tag name="EMFCHILD" val="Vrai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9"/>
  <p:tag name="ORIGINALWIDTH" val="6,764612"/>
  <p:tag name="EMFCHILD" val="Vrai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347446"/>
  <p:tag name="EMFCHILD" val="Vrai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2,538464"/>
  <p:tag name="EMFCHILD" val="Vrai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5"/>
  <p:tag name="ORIGINALWIDTH" val="2,998747"/>
  <p:tag name="EMFCHILD" val="Vrai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00352"/>
  <p:tag name="ORIGINALWIDTH" val="3,417166"/>
  <p:tag name="EMFCHILD" val="Vrai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213676"/>
  <p:tag name="EMFCHILD" val="Vrai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55232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 = \text{Gr}_H&#10;$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05"/>
  <p:tag name="ORIGINALWIDTH" val="5,371212"/>
  <p:tag name="EMFCHILD" val="Vrai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93"/>
  <p:tag name="ORIGINALWIDTH" val="7,271608"/>
  <p:tag name="EMFCHILD" val="Vra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037311"/>
  <p:tag name="ORIGINALWIDTH" val="4,714318"/>
  <p:tag name="EMFCHILD" val="Vrai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8"/>
  <p:tag name="ORIGINALWIDTH" val="6,63436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/>
  <p:tag name="IGUANATEXSIZE" val="22"/>
  <p:tag name="IGUANATEXCURSOR" val="75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700125"/>
  <p:tag name="EMFCHILD" val="Vrai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1"/>
  <p:tag name="ORIGINALWIDTH" val="4,522589"/>
  <p:tag name="EMFCHILD" val="Vrai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296334"/>
  <p:tag name="EMFCHILD" val="Vrai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81"/>
  <p:tag name="ORIGINALWIDTH" val="3,172702"/>
  <p:tag name="EMFCHILD" val="Vrai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39,89504"/>
  <p:tag name="EMFCHILD" val="Vrai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40829"/>
  <p:tag name="EMFCHILD" val="Vrai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48539"/>
  <p:tag name="EMFCHILD" val="Vrai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552325"/>
  <p:tag name="EMFCHILD" val="Vrai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3589"/>
  <p:tag name="ORIGINALWIDTH" val="6,690281"/>
  <p:tag name="EMFCHILD" val="Vrai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3,310659"/>
  <p:tag name="EMFCHILD" val="Vrai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3"/>
  <p:tag name="ORIGINALWIDTH" val="4,885898"/>
  <p:tag name="EMFCHILD" val="Vrai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09"/>
  <p:tag name="ORIGINALWIDTH" val="6,145396"/>
  <p:tag name="EMFCHILD" val="Vrai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2"/>
  <p:tag name="LAYER" val="2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381"/>
  <p:tag name="ORIGINALWIDTH" val="8,38851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63224"/>
  <p:tag name="ORIGINALWIDTH" val="5,5192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96"/>
  <p:tag name="ORIGINALWIDTH" val="6,94393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H^2 \sim \violet{\beta \Delta T}  g H \times \frac{H^2}{\nu^2}&#10;$$&#10;&#10;&#10;\end{document}&#10;"/>
  <p:tag name="IGUANATEXSIZE" val="22"/>
  <p:tag name="IGUANATEXCURSOR" val="6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64971"/>
  <p:tag name="ORIGINALWIDTH" val="3,855514"/>
  <p:tag name="EMFCHILD" val="Vrai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7"/>
  <p:tag name="EMFCHILD" val="Vrai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09"/>
  <p:tag name="ORIGINALWIDTH" val="6,213672"/>
  <p:tag name="EMFCHILD" val="Vrai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645074"/>
  <p:tag name="EMFCHILD" val="Vrai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05"/>
  <p:tag name="ORIGINALWIDTH" val="5,4309"/>
  <p:tag name="EMFCHILD" val="Vrai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6"/>
  <p:tag name="ORIGINALWIDTH" val="6,459508"/>
  <p:tag name="EMFCHILD" val="Vrai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93"/>
  <p:tag name="ORIGINALWIDTH" val="7,35242"/>
  <p:tag name="EMFCHILD" val="Vrai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774593"/>
  <p:tag name="EMFCHILD" val="Vrai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1"/>
  <p:tag name="ORIGINALWIDTH" val="4,572823"/>
  <p:tag name="EMFCHILD" val="Vrai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388515"/>
  <p:tag name="EMFCHILD" val="Vrai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83708"/>
  <p:tag name="ORIGINALWIDTH" val="4,811935"/>
  <p:tag name="EMFCHILD" val="Vrai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388515"/>
  <p:tag name="EMFCHILD" val="Vrai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7"/>
  <p:tag name="EMFCHILD" val="Vrai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13,56023"/>
  <p:tag name="EMFCHILD" val="Vrai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92379"/>
  <p:tag name="EMFCHILD" val="Vrai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7"/>
  <p:tag name="EMFCHILD" val="Vra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9"/>
  <p:tag name="ORIGINALWIDTH" val="4,769336"/>
  <p:tag name="EMFCHILD" val="Vrai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7"/>
  <p:tag name="ORIGINALWIDTH" val="4,29945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 \green{v}^2 \sim \violet{\beta \Delta T}  g H 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38"/>
  <p:tag name="ORIGINALWIDTH" val="3,030169"/>
  <p:tag name="EMFCHILD" val="Vrai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119314"/>
  <p:tag name="ORIGINALWIDTH" val="6,53243"/>
  <p:tag name="EMFCHILD" val="Vrai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1231"/>
  <p:tag name="ORIGINALWIDTH" val="5,33884"/>
  <p:tag name="EMFCHILD" val="Vrai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474"/>
  <p:tag name="ORIGINALWIDTH" val="7,227808"/>
  <p:tag name="EMFCHILD" val="Vrai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31516"/>
  <p:tag name="ORIGINALWIDTH" val="6,659765"/>
  <p:tag name="EMFCHILD" val="Vrai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59821"/>
  <p:tag name="ORIGINALWIDTH" val="4,495333"/>
  <p:tag name="EMFCHILD" val="Vrai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85879"/>
  <p:tag name="ORIGINALWIDTH" val="8,246342"/>
  <p:tag name="EMFCHILD" val="Vrai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33324"/>
  <p:tag name="ORIGINALWIDTH" val="83,053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/>
  <p:tag name="IGUANATEXSIZE" val="22"/>
  <p:tag name="IGUANATEXCURSOR" val="8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18024"/>
  <p:tag name="ORIGINALWIDTH" val="65,9883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Ra}_H = \text{Gr}_H\; Pr &#10;$$&#10;&#10;&#10;\end{document}&#10;"/>
  <p:tag name="IGUANATEXSIZE" val="22"/>
  <p:tag name="IGUANATEXCURSOR" val="80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8"/>
  <p:tag name="ORIGINALWIDTH" val="5,866969"/>
  <p:tag name="EMFCHILD" val="Vrai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3246"/>
  <p:tag name="ORIGINALWIDTH" val="138,697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&#10;\times&#10;\frac{\nu}{a}&#10;= \;\;\frac{\violet{\beta \Delta T}  g H^3}{\nu\, a}&#10;$$&#10;&#10;&#10;\end{document}&#10;"/>
  <p:tag name="IGUANATEXSIZE" val="22"/>
  <p:tag name="IGUANATEXCURSOR" val="7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639453"/>
  <p:tag name="ORIGINALWIDTH" val="53,699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 = K \, \text{Ra}^{n}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46"/>
  <p:tag name="ORIGINALWIDTH" val="6,8044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 = K \, \text{Ra}^{n}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6"/>
  <p:tag name="ORIGINALWIDTH" val="5,011179"/>
  <p:tag name="EMFCHILD" val="Vrai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1"/>
  <p:tag name="ORIGINALWIDTH" val="6,62514"/>
  <p:tag name="EMFCHILD" val="Vrai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46"/>
  <p:tag name="ORIGINALWIDTH" val="8,478183"/>
  <p:tag name="EMFCHILD" val="Vrai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943949"/>
  <p:tag name="EMFCHILD" val="Vrai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5"/>
  <p:tag name="ORIGINALWIDTH" val="4,493119"/>
  <p:tag name="EMFCHILD" val="Vrai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5"/>
  <p:tag name="ORIGINALWIDTH" val="4,260992"/>
  <p:tag name="EMFCHILD" val="Vrai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62514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= \;\;\frac{\violet{\beta \Delta T}  g H^3}{\nu^2}&#10;\times&#10;\frac{\nu}{a}&#10;= \;\;\frac{\violet{\beta \Delta T}  g H^3}{\nu\, a}&#10;$$&#10;&#10;&#10;\end{document}&#10;"/>
  <p:tag name="IGUANATEXSIZE" val="22"/>
  <p:tag name="IGUANATEXCURSOR" val="7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61"/>
  <p:tag name="ORIGINALWIDTH" val="12,20719"/>
  <p:tag name="EMFCHILD" val="Vrai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05"/>
  <p:tag name="ORIGINALWIDTH" val="5,4309"/>
  <p:tag name="EMFCHILD" val="Vrai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93"/>
  <p:tag name="ORIGINALWIDTH" val="7,35242"/>
  <p:tag name="EMFCHILD" val="Vrai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774593"/>
  <p:tag name="EMFCHILD" val="Vrai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1"/>
  <p:tag name="ORIGINALWIDTH" val="4,572823"/>
  <p:tag name="EMFCHILD" val="Vrai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388515"/>
  <p:tag name="EMFCHILD" val="Vrai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81"/>
  <p:tag name="ORIGINALWIDTH" val="3,207947"/>
  <p:tag name="EMFCHILD" val="Vrai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40,33831"/>
  <p:tag name="EMFCHILD" val="Vrai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92379"/>
  <p:tag name="EMFCHILD" val="Vrai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7"/>
  <p:tag name="EMFCHILD" val="Vrai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83708"/>
  <p:tag name="ORIGINALWIDTH" val="4,811935"/>
  <p:tag name="EMFCHILD" val="Vrai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54"/>
  <p:tag name="ORIGINALWIDTH" val="4,808211"/>
  <p:tag name="EMFCHILD" val="Vrai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92379"/>
  <p:tag name="EMFCHILD" val="Vrai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5,555543"/>
  <p:tag name="EMFCHILD" val="Vrai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15"/>
  <p:tag name="ORIGINALWIDTH" val="4,56286"/>
  <p:tag name="EMFCHILD" val="Vrai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625148"/>
  <p:tag name="EMFCHILD" val="Vrai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05"/>
  <p:tag name="ORIGINALWIDTH" val="5,4309"/>
  <p:tag name="EMFCHILD" val="Vrai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93"/>
  <p:tag name="ORIGINALWIDTH" val="7,35242"/>
  <p:tag name="EMFCHILD" val="Vrai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774593"/>
  <p:tag name="EMFCHILD" val="Vrai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1"/>
  <p:tag name="ORIGINALWIDTH" val="4,572823"/>
  <p:tag name="EMFCHILD" val="Vrai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8,388515"/>
  <p:tag name="EMFCHILD" val="Vrai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81"/>
  <p:tag name="ORIGINALWIDTH" val="3,207947"/>
  <p:tag name="EMFCHILD" val="Vrai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61722"/>
  <p:tag name="ORIGINALWIDTH" val="38,685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/>
  <p:tag name="IGUANATEXSIZE" val="22"/>
  <p:tag name="IGUANATEXCURSOR" val="75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40,33831"/>
  <p:tag name="EMFCHILD" val="Vrai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92379"/>
  <p:tag name="EMFCHILD" val="Vrai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15"/>
  <p:tag name="ORIGINALWIDTH" val="4,56286"/>
  <p:tag name="EMFCHILD" val="Vrai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2"/>
  <p:tag name="ORIGINALWIDTH" val="6,84181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Ra}_H = \text{Gr}_H\; Pr &#10;$$&#10;&#10;&#10;\end{document}&#10;"/>
  <p:tag name="IGUANATEXSIZE" val="22"/>
  <p:tag name="IGUANATEXCURSOR" val="80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1"/>
  <p:tag name="ORIGINALWIDTH" val="4,427072"/>
  <p:tag name="EMFCHILD" val="Vrai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7"/>
  <p:tag name="ORIGINALWIDTH" val="6,122302"/>
  <p:tag name="EMFCHILD" val="Vrai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28"/>
  <p:tag name="ORIGINALWIDTH" val="6,527695"/>
  <p:tag name="EMFCHILD" val="Vrai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1"/>
  <p:tag name="ORIGINALWIDTH" val="6,665133"/>
  <p:tag name="EMFCHILD" val="Vrai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298199"/>
  <p:tag name="EMFCHILD" val="Vrai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7"/>
  <p:tag name="ORIGINALWIDTH" val="6,122302"/>
  <p:tag name="EMFCHILD" val="Vrai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,08671"/>
  <p:tag name="ORIGINALWIDTH" val="29,38836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orange{\Pra} =  \frac{\nu}{a} &#10;$$&#10;\end{document}&#10;"/>
  <p:tag name="IGUANATEXSIZE" val="22"/>
  <p:tag name="IGUANATEXCURSOR" val="23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2"/>
  <p:tag name="ORIGINALWIDTH" val="7,008714"/>
  <p:tag name="EMFCHILD" val="Vrai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1"/>
  <p:tag name="ORIGINALWIDTH" val="3,995136"/>
  <p:tag name="EMFCHILD" val="Vrai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6,80447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Nu}_H \sim \text{Pr}^{\alpha/2} \, \red{\text{Gr}_H^{1/4}} &#10;$$&#10;&#10;&#10;\end{document}&#10;"/>
  <p:tag name="IGUANATEXSIZE" val="22"/>
  <p:tag name="IGUANATEXCURSOR" val="8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4"/>
  <p:tag name="ORIGINALWIDTH" val="5,011178"/>
  <p:tag name="EMFCHILD" val="Vrai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213676"/>
  <p:tag name="EMFCHILD" val="Vrai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28"/>
  <p:tag name="ORIGINALWIDTH" val="6,645054"/>
  <p:tag name="EMFCHILD" val="Vrai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5,867963"/>
  <p:tag name="EMFCHILD" val="Vrai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347446"/>
  <p:tag name="EMFCHILD" val="Vrai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1"/>
  <p:tag name="ORIGINALWIDTH" val="4,281924"/>
  <p:tag name="EMFCHILD" val="Vrai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5"/>
  <p:tag name="ORIGINALWIDTH" val="2,998747"/>
  <p:tag name="EMFCHILD" val="Vrai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814946"/>
  <p:tag name="ORIGINALWIDTH" val="67,3178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eugris{\text{Nu}} \sim \text{Pr}^{\alpha} \,\rey^{\red{1/2}} &#10;$$&#10;&#10;&#10;\end{document}&#10;"/>
  <p:tag name="IGUANATEXSIZE" val="22"/>
  <p:tag name="IGUANATEXCURSOR" val="83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3,082412"/>
  <p:tag name="EMFCHILD" val="Vrai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9"/>
  <p:tag name="ORIGINALWIDTH" val="6,764612"/>
  <p:tag name="EMFCHILD" val="Vrai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7"/>
  <p:tag name="ORIGINALWIDTH" val="3,347446"/>
  <p:tag name="EMFCHILD" val="Vrai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1"/>
  <p:tag name="ORIGINALWIDTH" val="2,538464"/>
  <p:tag name="EMFCHILD" val="Vrai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5"/>
  <p:tag name="ORIGINALWIDTH" val="2,998747"/>
  <p:tag name="EMFCHILD" val="Vrai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00352"/>
  <p:tag name="ORIGINALWIDTH" val="3,417166"/>
  <p:tag name="EMFCHILD" val="Vrai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6"/>
  <p:tag name="ORIGINALWIDTH" val="6,213676"/>
  <p:tag name="EMFCHILD" val="Vrai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63"/>
  <p:tag name="LAYER" val="2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18"/>
  <p:tag name="ORIGINALWIDTH" val="13,9196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\Delta T&#10;$$&#10;&#10;&#10;\end{document}&#10;"/>
  <p:tag name="IGUANATEXSIZE" val="22"/>
  <p:tag name="IGUANATEXCURSOR" val="66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62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188"/>
  <p:tag name="ORIGINALWIDTH" val="6,89289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\Delta T&#10;$$&#10;&#10;&#10;\end{document}&#10;"/>
  <p:tag name="IGUANATEXSIZE" val="22"/>
  <p:tag name="IGUANATEXCURSOR" val="66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6095"/>
  <p:tag name="ORIGINALWIDTH" val="3,082414"/>
  <p:tag name="EMFCHILD" val="Vrai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2786"/>
  <p:tag name="ORIGINALWIDTH" val="63,6685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\text{Gr}= \frac{\violet{\beta \Delta T}  g L^3}{\nu^2} &#10;$$&#10;&#10;&#10;\end{document}&#10;"/>
  <p:tag name="IGUANATEXSIZE" val="22"/>
  <p:tag name="IGUANATEXCURSOR" val="69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81159"/>
  <p:tag name="ORIGINALWIDTH" val="6,351183"/>
  <p:tag name="EMFCHILD" val="Vrai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33323"/>
  <p:tag name="ORIGINALWIDTH" val="55,217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D \sim \text{Gr}_D^{1/2}&#10;$$&#10;&#10;&#10;\end{document}&#10;"/>
  <p:tag name="IGUANATEXSIZE" val="22"/>
  <p:tag name="IGUANATEXCURSOR" val="67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4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1"/>
  <p:tag name="ORIGINALWIDTH" val="6,94393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rey_D \sim \text{Gr}_D^{1/2}&#10;$$&#10;&#10;&#10;\end{document}&#10;"/>
  <p:tag name="IGUANATEXSIZE" val="22"/>
  <p:tag name="IGUANATEXCURSOR" val="67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1"/>
  <p:tag name="ORIGINALWIDTH" val="3,855514"/>
  <p:tag name="EMFCHILD" val="Vrai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25"/>
  <p:tag name="ORIGINALWIDTH" val="5,732484"/>
  <p:tag name="EMFCHILD" val="Vrai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45074"/>
  <p:tag name="EMFCHILD" val="Vrai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8"/>
  <p:tag name="ORIGINALWIDTH" val="6,76463"/>
  <p:tag name="EMFCHILD" val="Vrai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"/>
  <p:tag name="ORIGINALWIDTH" val="3,34743"/>
  <p:tag name="EMFCHILD" val="Vrai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4"/>
  <p:tag name="ORIGINALWIDTH" val="2,538479"/>
  <p:tag name="EMFCHILD" val="Vrai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6"/>
  <p:tag name="ORIGINALWIDTH" val="2,998753"/>
  <p:tag name="EMFCHILD" val="Vrai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814946"/>
  <p:tag name="ORIGINALWIDTH" val="67,4438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bleugris{\text{Nu}} \sim \text{Pr}^{\alpha} \, \text{Gr}^{\red{1/4}} &#10;$$&#10;&#10;&#10;\end{document}&#10;"/>
  <p:tag name="IGUANATEXSIZE" val="22"/>
  <p:tag name="IGUANATEXCURSOR" val="8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4"/>
  <p:tag name="ORIGINALWIDTH" val="3,082437"/>
  <p:tag name="EMFCHILD" val="Vrai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25"/>
  <p:tag name="ORIGINALWIDTH" val="5,732484"/>
  <p:tag name="EMFCHILD" val="Vrai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2786"/>
  <p:tag name="ORIGINALWIDTH" val="72,6400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text{Gr}_D = \frac{\violet{\beta \Delta T}  g D^3}{\nu^2}&#10;$$&#10;&#10;&#10;\end{document}&#10;"/>
  <p:tag name="IGUANATEXSIZE" val="22"/>
  <p:tag name="IGUANATEXCURSOR" val="70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6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3589"/>
  <p:tag name="ORIGINALWIDTH" val="6,76460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 \text{Gr}_D = \frac{\violet{\beta \Delta T}  g D^3}{\nu^2}&#10;$$&#10;&#10;&#10;\end{document}&#10;"/>
  <p:tag name="IGUANATEXSIZE" val="22"/>
  <p:tag name="IGUANATEXCURSOR" val="70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3,34743"/>
  <p:tag name="EMFCHILD" val="Vrai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09"/>
  <p:tag name="ORIGINALWIDTH" val="5,732485"/>
  <p:tag name="EMFCHILD" val="Vrai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4"/>
  <p:tag name="ORIGINALWIDTH" val="6,625149"/>
  <p:tag name="EMFCHILD" val="Vrai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05"/>
  <p:tag name="ORIGINALWIDTH" val="5,430901"/>
  <p:tag name="EMFCHILD" val="Vrai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93"/>
  <p:tag name="ORIGINALWIDTH" val="7,352421"/>
  <p:tag name="EMFCHILD" val="Vrai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774594"/>
  <p:tag name="EMFCHILD" val="Vrai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08161"/>
  <p:tag name="ORIGINALWIDTH" val="50,882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Ra} = \text{Gr} \; Pr &#10;$$&#10;&#10;&#10;\end{document}&#10;"/>
  <p:tag name="IGUANATEXSIZE" val="22"/>
  <p:tag name="IGUANATEXCURSOR" val="77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1"/>
  <p:tag name="ORIGINALWIDTH" val="4,572824"/>
  <p:tag name="EMFCHILD" val="Vrai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73"/>
  <p:tag name="ORIGINALWIDTH" val="7,611429"/>
  <p:tag name="EMFCHILD" val="Vrai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81"/>
  <p:tag name="ORIGINALWIDTH" val="3,207948"/>
  <p:tag name="EMFCHILD" val="Vrai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01"/>
  <p:tag name="ORIGINALWIDTH" val="39,77241"/>
  <p:tag name="EMFCHILD" val="Vrai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8"/>
  <p:tag name="ORIGINALWIDTH" val="4,69238"/>
  <p:tag name="EMFCHILD" val="Vrai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1"/>
  <p:tag name="ORIGINALWIDTH" val="3,082438"/>
  <p:tag name="EMFCHILD" val="Vrai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26129"/>
  <p:tag name="ORIGINALWIDTH" val="91,68131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JA = - \DAB \grad \green{\CA}&#10;$$&#10;\end{document}&#10;"/>
  <p:tag name="IGUANATEXSIZE" val="22"/>
  <p:tag name="IGUANATEXCURSOR" val="4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2606"/>
  <p:tag name="ORIGINALWIDTH" val="132,5297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ho C_p \dsurd{\red{T}}{t} + \div \left(\vv{q} + \rho c_p \red{T} \, \blue{\vv{v}} \right) = 0&#10;$$&#10;\end{document}&#10;"/>
  <p:tag name="IGUANATEXSIZE" val="22"/>
  <p:tag name="IGUANATEXCURSOR" val="226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2606"/>
  <p:tag name="ORIGINALWIDTH" val="119,5313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dsurd{\green{\CA}}{t} + \div \left(\vv{\JA} + \green{\CA} \, \blue{\vv{v}} \right) = 0&#10;$$&#10;\end{document}&#10;"/>
  <p:tag name="IGUANATEXSIZE" val="22"/>
  <p:tag name="IGUANATEXCURSOR" val="4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16536"/>
  <p:tag name="ORIGINALWIDTH" val="65,22759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q} = - \lambda \grad \red{T}&#10;$$&#10;\end{document}&#10;"/>
  <p:tag name="IGUANATEXSIZE" val="22"/>
  <p:tag name="IGUANATEXCURSOR" val="22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93"/>
  <p:tag name="ORIGINALWIDTH" val="6,812941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text{Ra} = \text{Gr} \; Pr &#10;$$&#10;&#10;&#10;\end{document}&#10;"/>
  <p:tag name="IGUANATEXSIZE" val="22"/>
  <p:tag name="IGUANATEXCURSOR" val="77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76,19095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\Phi}.\vv{n} = h ( \red{T} - T_\infty)&#10;$$&#10;\end{document}&#10;"/>
  <p:tag name="IGUANATEXSIZE" val="22"/>
  <p:tag name="IGUANATEXCURSOR" val="22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97,24216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\NA}.\vv{n} = k ( \green{\CA} - {\CA}_\infty)&#10;$$&#10;\end{document}&#10;"/>
  <p:tag name="IGUANATEXSIZE" val="22"/>
  <p:tag name="IGUANATEXCURSOR" val="22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61724"/>
  <p:tag name="ORIGINALWIDTH" val="38,68521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ed{\Nu} = \frac{h L}{\lambda}&#10;$$&#10;\end{document}&#10;"/>
  <p:tag name="IGUANATEXSIZE" val="22"/>
  <p:tag name="IGUANATEXCURSOR" val="23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829"/>
  <p:tag name="ORIGINALWIDTH" val="44,20481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\Sh} = \frac{k L}{\DAB}&#10;$$&#10;\end{document}&#10;"/>
  <p:tag name="IGUANATEXSIZE" val="22"/>
  <p:tag name="IGUANATEXCURSOR" val="23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66,22295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ed{\Nu} = f\left( \blue{\Rey}, \orange{\Pra} \right)&#10;$$&#10;\end{document}&#10;"/>
  <p:tag name="IGUANATEXSIZE" val="22"/>
  <p:tag name="IGUANATEXCURSOR" val="5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8"/>
  <p:tag name="ORIGINALWIDTH" val="64,311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bleuclair}[1]{{\color[rgb]{0.17,0.75,1}#1}}&#10;\newcommand{\vertcaca}[1]{{\color[rgb]{0.711,0.73,0.1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\Sh} = f\left( \blue{\Rey}, \vertcaca{\Sc} \right)&#10;$$&#10;\end{document}&#10;"/>
  <p:tag name="IGUANATEXSIZE" val="22"/>
  <p:tag name="IGUANATEXCURSOR" val="80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,08676"/>
  <p:tag name="ORIGINALWIDTH" val="29,38832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orange{\Pra} =  \frac{\nu}{a} &#10;$$&#10;\end{document}&#10;"/>
  <p:tag name="IGUANATEXSIZE" val="22"/>
  <p:tag name="IGUANATEXCURSOR" val="23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,47152"/>
  <p:tag name="ORIGINALWIDTH" val="44,08022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vertcaca}[1]{{\color[rgb]{0.711,0.73,0.1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vertcaca{\Sc} =  \frac{\nu}{\DAB} &#10;$$&#10;\end{document}&#10;"/>
  <p:tag name="IGUANATEXSIZE" val="22"/>
  <p:tag name="IGUANATEXCURSOR" val="237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34,76516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left(= &#10;  \frac{\blue{\delta_V}}{\red{\delta_T}}&#10;\right)&#10;$$&#10;\end{document}&#10;"/>
  <p:tag name="IGUANATEXSIZE" val="22"/>
  <p:tag name="IGUANATEXCURSOR" val="23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35,79499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left( =&#10;  \frac{\blue{\delta_V}}{\green{\delta_M}}&#10;\right)&#10;$$&#10;\end{document}&#10;"/>
  <p:tag name="IGUANATEXSIZE" val="22"/>
  <p:tag name="IGUANATEXCURSOR" val="232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19583"/>
  <p:tag name="ORIGINALWIDTH" val="4,408371"/>
  <p:tag name="EMFCHILD" val="Vrai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4,782038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left( =&#10;  \frac{\blue{\delta_V}}{\green{\delta_M}}&#10;\right)&#10;$$&#10;\end{document}&#10;"/>
  <p:tag name="IGUANATEXSIZE" val="22"/>
  <p:tag name="IGUANATEXCURSOR" val="232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6"/>
  <p:tag name="ORIGINALWIDTH" val="6,463543"/>
  <p:tag name="EMFCHILD" val="Vrai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6"/>
  <p:tag name="ORIGINALWIDTH" val="3,985025"/>
  <p:tag name="EMFCHILD" val="Vrai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7"/>
  <p:tag name="ORIGINALWIDTH" val="5,320506"/>
  <p:tag name="EMFCHILD" val="Vrai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64"/>
  <p:tag name="ORIGINALWIDTH" val="12,94738"/>
  <p:tag name="EMFCHILD" val="Vrai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6"/>
  <p:tag name="ORIGINALWIDTH" val="3,985025"/>
  <p:tag name="EMFCHILD" val="Vrai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7"/>
  <p:tag name="ORIGINALWIDTH" val="7,252775"/>
  <p:tag name="EMFCHILD" val="Vrai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4,782038"/>
  <p:tag name="EMFCHILD" val="Vrai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4,901606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left(= &#10;  \frac{\blue{\delta_V}}{\red{\delta_T}}&#10;\right)&#10;$$&#10;\end{document}&#10;"/>
  <p:tag name="IGUANATEXSIZE" val="22"/>
  <p:tag name="IGUANATEXCURSOR" val="23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6"/>
  <p:tag name="ORIGINALWIDTH" val="6,625146"/>
  <p:tag name="EMFCHILD" val="Vrai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998212"/>
  <p:tag name="ORIGINALWIDTH" val="6,500135"/>
  <p:tag name="EMFCHILD" val="Vrai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6"/>
  <p:tag name="ORIGINALWIDTH" val="4,084658"/>
  <p:tag name="EMFCHILD" val="Vrai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7"/>
  <p:tag name="ORIGINALWIDTH" val="5,453511"/>
  <p:tag name="EMFCHILD" val="Vrai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64"/>
  <p:tag name="ORIGINALWIDTH" val="11,34634"/>
  <p:tag name="EMFCHILD" val="Vrai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6"/>
  <p:tag name="ORIGINALWIDTH" val="4,084658"/>
  <p:tag name="EMFCHILD" val="Vrai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294"/>
  <p:tag name="ORIGINALWIDTH" val="5,209445"/>
  <p:tag name="EMFCHILD" val="Vrai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4,901606"/>
  <p:tag name="EMFCHILD" val="Vrai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24"/>
  <p:tag name="ORIGINALWIDTH" val="4,413433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vertcaca}[1]{{\color[rgb]{0.711,0.73,0.1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vertcaca{\Sc} =  \frac{\nu}{\DAB} &#10;$$&#10;\end{document}&#10;"/>
  <p:tag name="IGUANATEXSIZE" val="22"/>
  <p:tag name="IGUANATEXCURSOR" val="237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5"/>
  <p:tag name="ORIGINALWIDTH" val="3,795749"/>
  <p:tag name="EMFCHILD" val="Vrai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5"/>
  <p:tag name="ORIGINALWIDTH" val="6,625143"/>
  <p:tag name="EMFCHILD" val="Vrai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4"/>
  <p:tag name="ORIGINALWIDTH" val="4,692393"/>
  <p:tag name="EMFCHILD" val="Vrai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08161"/>
  <p:tag name="ORIGINALWIDTH" val="6,636983"/>
  <p:tag name="EMFCHILD" val="Vrai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62"/>
  <p:tag name="ORIGINALWIDTH" val="20,19654"/>
  <p:tag name="EMFCHILD" val="Vrai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9"/>
  <p:tag name="ORIGINALWIDTH" val="7,611432"/>
  <p:tag name="EMFCHILD" val="Vrai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14"/>
  <p:tag name="ORIGINALWIDTH" val="5,244298"/>
  <p:tag name="EMFCHILD" val="Vrai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4"/>
  <p:tag name="ORIGINALWIDTH" val="4,658501"/>
  <p:tag name="EMFCHILD" val="Vrai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4"/>
  <p:tag name="ORIGINALWIDTH" val="5,678682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orange{\Pra} =  \frac{\nu}{a} &#10;$$&#10;\end{document}&#10;"/>
  <p:tag name="IGUANATEXSIZE" val="22"/>
  <p:tag name="IGUANATEXCURSOR" val="23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7"/>
  <p:tag name="ORIGINALWIDTH" val="3,239432"/>
  <p:tag name="EMFCHILD" val="Vrai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6"/>
  <p:tag name="ORIGINALWIDTH" val="6,4114"/>
  <p:tag name="EMFCHILD" val="Vrai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7"/>
  <p:tag name="ORIGINALWIDTH" val="4,54102"/>
  <p:tag name="EMFCHILD" val="Vrai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64"/>
  <p:tag name="ORIGINALWIDTH" val="5,376338"/>
  <p:tag name="EMFCHILD" val="Vrai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4,415679"/>
  <p:tag name="EMFCHILD" val="Vrai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7744"/>
  <p:tag name="ORIGINALWIDTH" val="3,284255"/>
  <p:tag name="EMFCHILD" val="Vrai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18528"/>
  <p:tag name="ORIGINALWIDTH" val="4,413441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bleuclair}[1]{{\color[rgb]{0.17,0.75,1}#1}}&#10;\newcommand{\vertcaca}[1]{{\color[rgb]{0.711,0.73,0.1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\Sh} = f\left( \blue{\Rey}, \vertcaca{\Sc} \right)&#10;$$&#10;\end{document}&#10;"/>
  <p:tag name="IGUANATEXSIZE" val="22"/>
  <p:tag name="IGUANATEXCURSOR" val="80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22641"/>
  <p:tag name="ORIGINALWIDTH" val="5,01118"/>
  <p:tag name="EMFCHILD" val="Vrai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097"/>
  <p:tag name="ORIGINALWIDTH" val="6,625124"/>
  <p:tag name="EMFCHILD" val="Vrai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367"/>
  <p:tag name="ORIGINALWIDTH" val="4,971349"/>
  <p:tag name="EMFCHILD" val="Vrai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8"/>
  <p:tag name="ORIGINALWIDTH" val="2,311328"/>
  <p:tag name="EMFCHILD" val="Vrai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81"/>
  <p:tag name="ORIGINALWIDTH" val="6,943943"/>
  <p:tag name="EMFCHILD" val="Vrai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59"/>
  <p:tag name="ORIGINALWIDTH" val="3,855533"/>
  <p:tag name="EMFCHILD" val="Vrai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18"/>
  <p:tag name="ORIGINALWIDTH" val="1,165605"/>
  <p:tag name="EMFCHILD" val="Vrai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18528"/>
  <p:tag name="ORIGINALWIDTH" val="4,413441"/>
  <p:tag name="EMFCHILD" val="Vrai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59"/>
  <p:tag name="ORIGINALWIDTH" val="3,795753"/>
  <p:tag name="EMFCHILD" val="Vrai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424"/>
  <p:tag name="ORIGINALWIDTH" val="6,979087"/>
  <p:tag name="EMFCHILD" val="Vrai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8"/>
  <p:tag name="ORIGINALWIDTH" val="2,311328"/>
  <p:tag name="EMFCHILD" val="Vrai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14"/>
  <p:tag name="ORIGINALWIDTH" val="6,705861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ed{\Nu} = f\left( \blue{\Rey}, \orange{\Pra} \right)&#10;$$&#10;\end{document}&#10;"/>
  <p:tag name="IGUANATEXSIZE" val="22"/>
  <p:tag name="IGUANATEXCURSOR" val="5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2"/>
  <p:tag name="ORIGINALWIDTH" val="4,93856"/>
  <p:tag name="EMFCHILD" val="Vrai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4"/>
  <p:tag name="ORIGINALWIDTH" val="6,529134"/>
  <p:tag name="EMFCHILD" val="Vrai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373"/>
  <p:tag name="ORIGINALWIDTH" val="4,899298"/>
  <p:tag name="EMFCHILD" val="Vrai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7834"/>
  <p:tag name="EMFCHILD" val="Vrai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6"/>
  <p:tag name="ORIGINALWIDTH" val="6,843292"/>
  <p:tag name="EMFCHILD" val="Vrai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45"/>
  <p:tag name="ORIGINALWIDTH" val="3,799642"/>
  <p:tag name="EMFCHILD" val="Vrai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43"/>
  <p:tag name="ORIGINALWIDTH" val="1,148707"/>
  <p:tag name="EMFCHILD" val="Vrai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14"/>
  <p:tag name="ORIGINALWIDTH" val="5,782932"/>
  <p:tag name="EMFCHILD" val="Vrai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34"/>
  <p:tag name="ORIGINALWIDTH" val="3,978273"/>
  <p:tag name="EMFCHILD" val="Vrai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26"/>
  <p:tag name="ORIGINALWIDTH" val="3,298933"/>
  <p:tag name="EMFCHILD" val="Vrai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7834"/>
  <p:tag name="EMFCHILD" val="Vrai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3592"/>
  <p:tag name="ORIGINALWIDTH" val="4,317482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\Sh} = \frac{k L}{\DAB}&#10;$$&#10;\end{document}&#10;"/>
  <p:tag name="IGUANATEXSIZE" val="22"/>
  <p:tag name="IGUANATEXCURSOR" val="23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99787"/>
  <p:tag name="ORIGINALWIDTH" val="4,90224"/>
  <p:tag name="EMFCHILD" val="Vrai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2"/>
  <p:tag name="ORIGINALWIDTH" val="6,481102"/>
  <p:tag name="EMFCHILD" val="Vrai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77"/>
  <p:tag name="ORIGINALWIDTH" val="4,414929"/>
  <p:tag name="EMFCHILD" val="Vrai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6"/>
  <p:tag name="ORIGINALWIDTH" val="5,886584"/>
  <p:tag name="EMFCHILD" val="Vrai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58"/>
  <p:tag name="ORIGINALWIDTH" val="19,75745"/>
  <p:tag name="EMFCHILD" val="Vrai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6"/>
  <p:tag name="ORIGINALWIDTH" val="7,445964"/>
  <p:tag name="EMFCHILD" val="Vrai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46308"/>
  <p:tag name="ORIGINALWIDTH" val="5,130302"/>
  <p:tag name="EMFCHILD" val="Vra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48403"/>
  <p:tag name="ORIGINALWIDTH" val="7,003733"/>
  <p:tag name="EMFCHILD" val="Vrai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7"/>
  <p:tag name="ORIGINALWIDTH" val="6,80447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 &#10;\bleugris{\text{Nu}} \sim \text{Pr}^{\alpha} \, \text{Gr}^{\red{1/4}} &#10;$$&#10;&#10;&#10;\end{document}&#10;"/>
  <p:tag name="IGUANATEXSIZE" val="22"/>
  <p:tag name="IGUANATEXCURSOR" val="8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28"/>
  <p:tag name="ORIGINALWIDTH" val="4,557248"/>
  <p:tag name="EMFCHILD" val="Vrai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"/>
  <p:tag name="ORIGINALWIDTH" val="6,634334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ed{\Nu} = \frac{h L}{\lambda}&#10;$$&#10;\end{document}&#10;"/>
  <p:tag name="IGUANATEXSIZE" val="22"/>
  <p:tag name="IGUANATEXCURSOR" val="23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2"/>
  <p:tag name="ORIGINALWIDTH" val="4,885894"/>
  <p:tag name="EMFCHILD" val="Vrai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2"/>
  <p:tag name="ORIGINALWIDTH" val="6,45952"/>
  <p:tag name="EMFCHILD" val="Vrai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3"/>
  <p:tag name="ORIGINALWIDTH" val="4,769339"/>
  <p:tag name="EMFCHILD" val="Vrai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"/>
  <p:tag name="ORIGINALWIDTH" val="5,866984"/>
  <p:tag name="EMFCHILD" val="Vrai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37"/>
  <p:tag name="ORIGINALWIDTH" val="12,20718"/>
  <p:tag name="EMFCHILD" val="Vrai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63"/>
  <p:tag name="ORIGINALWIDTH" val="4,808191"/>
  <p:tag name="EMFCHILD" val="Vrai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093"/>
  <p:tag name="ORIGINALWIDTH" val="8,179313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\NA}.\vv{n} = k ( \green{\CA} - {\CA}_\infty)&#10;$$&#10;\end{document}&#10;"/>
  <p:tag name="IGUANATEXSIZE" val="22"/>
  <p:tag name="IGUANATEXCURSOR" val="22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7509"/>
  <p:tag name="ORIGINALWIDTH" val="5,244309"/>
  <p:tag name="EMFCHILD" val="Vrai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5,011178"/>
  <p:tag name="EMFCHILD" val="Vrai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9504294"/>
  <p:tag name="ORIGINALWIDTH" val="1,056013"/>
  <p:tag name="EMFCHILD" val="Vrai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3486"/>
  <p:tag name="ORIGINALWIDTH" val="5,678704"/>
  <p:tag name="EMFCHILD" val="Vrai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03"/>
  <p:tag name="ORIGINALWIDTH" val="6,625125"/>
  <p:tag name="EMFCHILD" val="Vrai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59"/>
  <p:tag name="ORIGINALWIDTH" val="4,513064"/>
  <p:tag name="EMFCHILD" val="Vrai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1"/>
  <p:tag name="EMFCHILD" val="Vrai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18539"/>
  <p:tag name="ORIGINALWIDTH" val="7,073443"/>
  <p:tag name="EMFCHILD" val="Vrai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7509"/>
  <p:tag name="ORIGINALWIDTH" val="5,244309"/>
  <p:tag name="EMFCHILD" val="Vrai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56"/>
  <p:tag name="ORIGINALWIDTH" val="6,087151"/>
  <p:tag name="EMFCHILD" val="Vrai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18539"/>
  <p:tag name="ORIGINALWIDTH" val="7,073443"/>
  <p:tag name="EMFCHILD" val="Vrai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7509"/>
  <p:tag name="ORIGINALWIDTH" val="5,244309"/>
  <p:tag name="EMFCHILD" val="Vrai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4"/>
  <p:tag name="ORIGINALWIDTH" val="6,645054"/>
  <p:tag name="EMFCHILD" val="Vrai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0673"/>
  <p:tag name="ORIGINALWIDTH" val="6,862241"/>
  <p:tag name="EMFCHILD" val="Vrai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1"/>
  <p:tag name="EMFCHILD" val="Vrai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093"/>
  <p:tag name="ORIGINALWIDTH" val="6,993773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\Phi}.\vv{n} = h ( \red{T} - T_\infty)&#10;$$&#10;\end{document}&#10;"/>
  <p:tag name="IGUANATEXSIZE" val="22"/>
  <p:tag name="IGUANATEXCURSOR" val="22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9504294"/>
  <p:tag name="ORIGINALWIDTH" val="1,056013"/>
  <p:tag name="EMFCHILD" val="Vrai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3486"/>
  <p:tag name="ORIGINALWIDTH" val="5,678705"/>
  <p:tag name="EMFCHILD" val="Vrai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03"/>
  <p:tag name="ORIGINALWIDTH" val="6,625126"/>
  <p:tag name="EMFCHILD" val="Vrai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59"/>
  <p:tag name="ORIGINALWIDTH" val="4,891625"/>
  <p:tag name="EMFCHILD" val="Vrai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1"/>
  <p:tag name="EMFCHILD" val="Vrai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2"/>
  <p:tag name="ORIGINALWIDTH" val="6,774589"/>
  <p:tag name="EMFCHILD" val="Vrai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56"/>
  <p:tag name="ORIGINALWIDTH" val="6,087152"/>
  <p:tag name="EMFCHILD" val="Vrai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7"/>
  <p:tag name="ORIGINALWIDTH" val="5,867963"/>
  <p:tag name="EMFCHILD" val="Vrai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2"/>
  <p:tag name="ORIGINALWIDTH" val="6,774589"/>
  <p:tag name="EMFCHILD" val="Vrai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0673"/>
  <p:tag name="ORIGINALWIDTH" val="6,862241"/>
  <p:tag name="EMFCHILD" val="Vrai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1"/>
  <p:tag name="EMFCHILD" val="Vrai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5928"/>
  <p:tag name="ORIGINALWIDTH" val="5,608948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vv{q} = - \lambda \grad \red{T}&#10;$$&#10;\end{document}&#10;"/>
  <p:tag name="IGUANATEXSIZE" val="22"/>
  <p:tag name="IGUANATEXCURSOR" val="22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8"/>
  <p:tag name="ORIGINALWIDTH" val="6,087151"/>
  <p:tag name="EMFCHILD" val="Vrai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58"/>
  <p:tag name="ORIGINALWIDTH" val="4,931496"/>
  <p:tag name="EMFCHILD" val="Vrai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7"/>
  <p:tag name="ORIGINALWIDTH" val="5,240336"/>
  <p:tag name="EMFCHILD" val="Vrai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83179"/>
  <p:tag name="ORIGINALWIDTH" val="4,03486"/>
  <p:tag name="EMFCHILD" val="Vrai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5"/>
  <p:tag name="ORIGINALWIDTH" val="5,240336"/>
  <p:tag name="EMFCHILD" val="Vrai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15"/>
  <p:tag name="ORIGINALWIDTH" val="3,347446"/>
  <p:tag name="EMFCHILD" val="Vrai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7"/>
  <p:tag name="ORIGINALWIDTH" val="5,608948"/>
  <p:tag name="EMFCHILD" val="Vrai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EMFCHILD" val="Vrai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28723"/>
  <p:tag name="ORIGINALWIDTH" val="14,13593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NA&#10;$$&#10;\end{document}&#10;"/>
  <p:tag name="IGUANATEXSIZE" val="22"/>
  <p:tag name="IGUANATEXCURSOR" val="220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01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34355"/>
  <p:tag name="ORIGINALWIDTH" val="8,179304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NA&#10;$$&#10;\end{document}&#10;"/>
  <p:tag name="IGUANATEXSIZE" val="22"/>
  <p:tag name="IGUANATEXCURSOR" val="220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34"/>
  <p:tag name="ORIGINALWIDTH" val="5,244329"/>
  <p:tag name="EMFCHILD" val="Vrai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8"/>
  <p:tag name="ORIGINALWIDTH" val="5,240336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dsurd{\green{\CA}}{t} + \div \left(\vv{\JA} + \green{\CA} \, \blue{\vv{v}} \right) = 0&#10;$$&#10;\end{document}&#10;"/>
  <p:tag name="IGUANATEXSIZE" val="22"/>
  <p:tag name="IGUANATEXCURSOR" val="4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6"/>
  <p:tag name="ORIGINALWIDTH" val="7,073443"/>
  <p:tag name="EMFCHILD" val="Vrai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33"/>
  <p:tag name="ORIGINALWIDTH" val="5,244309"/>
  <p:tag name="EMFCHILD" val="Vrai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19,34205"/>
  <p:tag name="EMFCHILD" val="Vrai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8"/>
  <p:tag name="ORIGINALWIDTH" val="5,240336"/>
  <p:tag name="EMFCHILD" val="Vrai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0656"/>
  <p:tag name="ORIGINALWIDTH" val="4,281924"/>
  <p:tag name="EMFCHILD" val="Vrai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6,625125"/>
  <p:tag name="EMFCHILD" val="Vrai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911561"/>
  <p:tag name="EMFCHILD" val="Vrai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97"/>
  <p:tag name="ORIGINALWIDTH" val="2,131997"/>
  <p:tag name="EMFCHILD" val="Vrai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1"/>
  <p:tag name="ORIGINALWIDTH" val="4,871725"/>
  <p:tag name="EMFCHILD" val="Vrai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43952"/>
  <p:tag name="ORIGINALWIDTH" val="5,021152"/>
  <p:tag name="EMFCHILD" val="Vrai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33"/>
  <p:tag name="ORIGINALWIDTH" val="5,244309"/>
  <p:tag name="EMFCHILD" val="Vrai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6,625125"/>
  <p:tag name="EMFCHILD" val="Vrai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6"/>
  <p:tag name="ORIGINALWIDTH" val="7,073443"/>
  <p:tag name="EMFCHILD" val="Vrai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1853"/>
  <p:tag name="ORIGINALWIDTH" val="6,764612"/>
  <p:tag name="EMFCHILD" val="Vrai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33"/>
  <p:tag name="ORIGINALWIDTH" val="5,244309"/>
  <p:tag name="EMFCHILD" val="Vrai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63243"/>
  <p:tag name="ORIGINALWIDTH" val="5,519291"/>
  <p:tag name="EMFCHILD" val="Vrai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4,194237"/>
  <p:tag name="EMFCHILD" val="Vrai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58012"/>
  <p:tag name="ORIGINALWIDTH" val="6,993778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boldsymbol{\Phi}&#10;$$&#10;\end{document}&#10;"/>
  <p:tag name="IGUANATEXSIZE" val="22"/>
  <p:tag name="IGUANATEXCURSOR" val="22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4"/>
  <p:tag name="ORIGINALWIDTH" val="4,702362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rho C_p \dsurd{\red{T}}{t} + \div \left(\vv{q} + \rho c_p \red{T} \, \blue{\vv{v}} \right) = 0&#10;$$&#10;\end{document}&#10;"/>
  <p:tag name="IGUANATEXSIZE" val="22"/>
  <p:tag name="IGUANATEXCURSOR" val="226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6"/>
  <p:tag name="ORIGINALWIDTH" val="7,073443"/>
  <p:tag name="EMFCHILD" val="Vrai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82"/>
  <p:tag name="ORIGINALWIDTH" val="3,891374"/>
  <p:tag name="EMFCHILD" val="Vrai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8"/>
  <p:tag name="ORIGINALWIDTH" val="5,240336"/>
  <p:tag name="EMFCHILD" val="Vrai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15"/>
  <p:tag name="ORIGINALWIDTH" val="3,347446"/>
  <p:tag name="EMFCHILD" val="Vrai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EMFCHILD" val="Vrai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13,04828"/>
  <p:tag name="EMFCHILD" val="Vrai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8"/>
  <p:tag name="ORIGINALWIDTH" val="5,240336"/>
  <p:tag name="EMFCHILD" val="Vrai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6,625125"/>
  <p:tag name="EMFCHILD" val="Vrai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911561"/>
  <p:tag name="EMFCHILD" val="Vrai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97"/>
  <p:tag name="ORIGINALWIDTH" val="2,131997"/>
  <p:tag name="EMFCHILD" val="Vrai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1"/>
  <p:tag name="ORIGINALWIDTH" val="4,871725"/>
  <p:tag name="EMFCHILD" val="Vrai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5927"/>
  <p:tag name="ORIGINALWIDTH" val="5,608948"/>
  <p:tag name="EMFCHILD" val="Vrai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67552"/>
  <p:tag name="ORIGINALWIDTH" val="2,538464"/>
  <p:tag name="EMFCHILD" val="Vrai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6,625125"/>
  <p:tag name="EMFCHILD" val="Vrai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4"/>
  <p:tag name="ORIGINALWIDTH" val="4,702362"/>
  <p:tag name="EMFCHILD" val="Vrai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3,875447"/>
  <p:tag name="EMFCHILD" val="Vrai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82"/>
  <p:tag name="ORIGINALWIDTH" val="3,891374"/>
  <p:tag name="EMFCHILD" val="Vrai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EMFCHILD" val="Vrai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63243"/>
  <p:tag name="ORIGINALWIDTH" val="5,519291"/>
  <p:tag name="EMFCHILD" val="Vrai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4,194237"/>
  <p:tag name="EMFCHILD" val="Vrai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43952"/>
  <p:tag name="ORIGINALWIDTH" val="5,021152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JA = - \DAB \grad \green{\CA}&#10;$$&#10;\end{document}&#10;"/>
  <p:tag name="IGUANATEXSIZE" val="22"/>
  <p:tag name="IGUANATEXCURSOR" val="4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76428"/>
  <p:tag name="ORIGINALWIDTH" val="2,998747"/>
  <p:tag name="EMFCHILD" val="Vrai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34"/>
  <p:tag name="ORIGINALWIDTH" val="5,244309"/>
  <p:tag name="EMFCHILD" val="Vrai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8"/>
  <p:tag name="ORIGINALWIDTH" val="6,087151"/>
  <p:tag name="EMFCHILD" val="Vrai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5"/>
  <p:tag name="ORIGINALWIDTH" val="7,611453"/>
  <p:tag name="EMFCHILD" val="Vrai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34"/>
  <p:tag name="ORIGINALWIDTH" val="5,244309"/>
  <p:tag name="EMFCHILD" val="Vrai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6"/>
  <p:tag name="ORIGINALWIDTH" val="4,658518"/>
  <p:tag name="EMFCHILD" val="Vrai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7"/>
  <p:tag name="ORIGINALWIDTH" val="5,240336"/>
  <p:tag name="EMFCHILD" val="Vrai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83179"/>
  <p:tag name="ORIGINALWIDTH" val="4,03486"/>
  <p:tag name="EMFCHILD" val="Vrai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5"/>
  <p:tag name="ORIGINALWIDTH" val="5,240336"/>
  <p:tag name="EMFCHILD" val="Vrai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7"/>
  <p:tag name="ORIGINALWIDTH" val="5,608948"/>
  <p:tag name="EMFCHILD" val="Vrai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037311"/>
  <p:tag name="ORIGINALWIDTH" val="4,714318"/>
  <p:tag name="EMFCHILD" val="Vrai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30317"/>
  <p:tag name="ORIGINALWIDTH" val="3,417166"/>
  <p:tag name="EMFCHILD" val="Vrai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7"/>
  <p:tag name="ORIGINALWIDTH" val="7,073443"/>
  <p:tag name="EMFCHILD" val="Vrai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2334"/>
  <p:tag name="ORIGINALWIDTH" val="5,244309"/>
  <p:tag name="EMFCHILD" val="Vrai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45"/>
  <p:tag name="ORIGINALWIDTH" val="48,65354"/>
  <p:tag name="OUTPUTTYPE" val="SVG"/>
  <p:tag name="IGUANATEXVERSION" val="160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\geqslant T_{\text{rosée}}&#10;$$&#10;&#10;&#10;\end{document}&#10;"/>
  <p:tag name="IGUANATEXSIZE" val="22"/>
  <p:tag name="IGUANATEXCURSOR" val="6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412"/>
  <p:tag name="ORIGINALWIDTH" val="13,48654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&#10;$$&#10;\end{document}&#10;"/>
  <p:tag name="IGUANATEXSIZE" val="22"/>
  <p:tag name="IGUANATEXCURSOR" val="236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478168"/>
  <p:tag name="ORIGINALWIDTH" val="11,0048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red{h_m} &#10;$$&#10;\end{document}&#10;"/>
  <p:tag name="IGUANATEXSIZE" val="22"/>
  <p:tag name="IGUANATEXCURSOR" val="235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57"/>
  <p:tag name="ORIGINALWIDTH" val="3,666249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 b&#10;$$&#10;\end{document}&#10;"/>
  <p:tag name="IGUANATEXSIZE" val="22"/>
  <p:tag name="IGUANATEXCURSOR" val="235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26342"/>
  <p:tag name="ORIGINALWIDTH" val="12,85888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 \pi D&#10;$$&#10;\end{document}&#10;"/>
  <p:tag name="IGUANATEXSIZE" val="22"/>
  <p:tag name="IGUANATEXCURSOR" val="235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57"/>
  <p:tag name="ORIGINALWIDTH" val="11,399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45"/>
  <p:tag name="ORIGINALWIDTH" val="11,587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815"/>
  <p:tag name="ORIGINALWIDTH" val="4,59276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y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3609"/>
  <p:tag name="ORIGINALWIDTH" val="6,7646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rey} {\text{Re}}&#10;&#10;$$&#10;\text{Gr}= \frac{\violet{\beta \Delta T}  g L^3}{\nu^2} &#10;$$&#10;&#10;&#10;\end{document}&#10;"/>
  <p:tag name="IGUANATEXSIZE" val="22"/>
  <p:tag name="IGUANATEXCURSOR" val="69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961394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x}&#10;$$&#10;\end{document}&#10;"/>
  <p:tag name="IGUANATEXSIZE" val="22"/>
  <p:tag name="IGUANATEXCURSOR" val="23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385"/>
  <p:tag name="ORIGINALWIDTH" val="8,38852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16,8339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x)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54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2666"/>
  <p:tag name="ORIGINALWIDTH" val="4,08467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x)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311321"/>
  <p:tag name="EMFCHILD" val="Vrai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4"/>
  <p:tag name="ORIGINALWIDTH" val="4,961391"/>
  <p:tag name="EMFCHILD" val="Vrai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311321"/>
  <p:tag name="EMFCHILD" val="Vrai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9"/>
  <p:tag name="ORIGINALWIDTH" val="4,9614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x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85"/>
  <p:tag name="ORIGINALWIDTH" val="3,6662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b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6,77457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5"/>
  <p:tag name="ORIGINALWIDTH" val="3,347421"/>
  <p:tag name="EMFCHILD" val="Vrai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"/>
  <p:tag name="ORIGINALWIDTH" val="5,453549"/>
  <p:tag name="EMFCHILD" val="Vrai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6,77457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1"/>
  <p:tag name="ORIGINALWIDTH" val="5,321043"/>
  <p:tag name="EMFCHILD" val="Vrai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774409"/>
  <p:tag name="ORIGINALWIDTH" val="5,021152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 \pi D&#10;$$&#10;\end{document}&#10;"/>
  <p:tag name="IGUANATEXSIZE" val="22"/>
  <p:tag name="IGUANATEXCURSOR" val="235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391"/>
  <p:tag name="ORIGINALWIDTH" val="7,104008"/>
  <p:tag name="EMFCHILD" val="Vrai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515354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red{h_m} &#10;$$&#10;\end{document}&#10;"/>
  <p:tag name="IGUANATEXSIZE" val="22"/>
  <p:tag name="IGUANATEXCURSOR" val="235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204"/>
  <p:tag name="ORIGINALWIDTH" val="5,90952"/>
  <p:tag name="EMFCHILD" val="Vrai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3"/>
  <p:tag name="ORIGINALWIDTH" val="1,065999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&#10;$$&#10;\end{document}&#10;"/>
  <p:tag name="IGUANATEXSIZE" val="22"/>
  <p:tag name="IGUANATEXCURSOR" val="236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8,159377"/>
  <p:tag name="EMFCHILD" val="Vrai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4,546922"/>
  <p:tag name="EMFCHILD" val="Vrai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8"/>
  <p:tag name="ORIGINALWIDTH" val="6,625154"/>
  <p:tag name="EMFCHILD" val="Vrai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44"/>
  <p:tag name="LAYER" val="2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72"/>
  <p:tag name="ORIGINALWIDTH" val="112,3639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L_v = \red{h_m} \, b H \,  (T_V - T_P) &#10;$$&#10;\end{document}&#10;"/>
  <p:tag name="IGUANATEXSIZE" val="22"/>
  <p:tag name="IGUANATEXCURSOR" val="238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42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950429"/>
  <p:tag name="ORIGINALWIDTH" val="1,056732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L_v = \red{h_m} \, b H \,  (T_V - T_P) &#10;$$&#10;\end{document}&#10;"/>
  <p:tag name="IGUANATEXSIZE" val="22"/>
  <p:tag name="IGUANATEXCURSOR" val="238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7"/>
  <p:tag name="ORIGINALWIDTH" val="8,088442"/>
  <p:tag name="EMFCHILD" val="Vrai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86826"/>
  <p:tag name="ORIGINALWIDTH" val="4,507407"/>
  <p:tag name="EMFCHILD" val="Vrai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13"/>
  <p:tag name="ORIGINALWIDTH" val="5,965099"/>
  <p:tag name="EMFCHILD" val="Vrai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6945"/>
  <p:tag name="ORIGINALWIDTH" val="3,366722"/>
  <p:tag name="EMFCHILD" val="Vrai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05"/>
  <p:tag name="ORIGINALWIDTH" val="6,567539"/>
  <p:tag name="EMFCHILD" val="Vrai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93"/>
  <p:tag name="ORIGINALWIDTH" val="4,849094"/>
  <p:tag name="EMFCHILD" val="Vrai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0676"/>
  <p:tag name="ORIGINALWIDTH" val="6,346301"/>
  <p:tag name="EMFCHILD" val="Vrai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58813"/>
  <p:tag name="ORIGINALWIDTH" val="5,430877"/>
  <p:tag name="EMFCHILD" val="Vrai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93"/>
  <p:tag name="ORIGINALWIDTH" val="3,634367"/>
  <p:tag name="EMFCHILD" val="Vrai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13"/>
  <p:tag name="ORIGINALWIDTH" val="8,315588"/>
  <p:tag name="EMFCHILD" val="Vrai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72"/>
  <p:tag name="ORIGINALWIDTH" val="2,291216"/>
  <p:tag name="EMFCHILD" val="Vrai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1"/>
  <p:tag name="ORIGINALWIDTH" val="6,715655"/>
  <p:tag name="EMFCHILD" val="Vrai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12328"/>
  <p:tag name="ORIGINALWIDTH" val="5,406112"/>
  <p:tag name="EMFCHILD" val="Vrai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549"/>
  <p:tag name="ORIGINALWIDTH" val="6,034217"/>
  <p:tag name="EMFCHILD" val="Vrai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1"/>
  <p:tag name="ORIGINALWIDTH" val="6,715655"/>
  <p:tag name="EMFCHILD" val="Vrai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86826"/>
  <p:tag name="ORIGINALWIDTH" val="5,274767"/>
  <p:tag name="EMFCHILD" val="Vrai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72"/>
  <p:tag name="ORIGINALWIDTH" val="2,291216"/>
  <p:tag name="EMFCHILD" val="Vrai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615"/>
  <p:tag name="ORIGINALWIDTH" val="10,1156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L_v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9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898"/>
  <p:tag name="ORIGINALWIDTH" val="7,352407"/>
  <p:tag name="EMFCHILD" val="Vrai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4"/>
  <p:tag name="ORIGINALWIDTH" val="6,01742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L_v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52179"/>
  <p:tag name="ORIGINALWIDTH" val="3,396242"/>
  <p:tag name="EMFCHILD" val="Vrai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5"/>
  <p:tag name="ORIGINALWIDTH" val="6,774575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\geqslant T_{\text{rosée}}&#10;$$&#10;&#10;&#10;\end{document}&#10;"/>
  <p:tag name="IGUANATEXSIZE" val="22"/>
  <p:tag name="IGUANATEXCURSOR" val="6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97"/>
  <p:tag name="ORIGINALWIDTH" val="5,453524"/>
  <p:tag name="EMFCHILD" val="Vrai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701103"/>
  <p:tag name="ORIGINALWIDTH" val="6,087149"/>
  <p:tag name="EMFCHILD" val="Vrai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5"/>
  <p:tag name="ORIGINALWIDTH" val="6,774575"/>
  <p:tag name="EMFCHILD" val="Vrai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75454"/>
  <p:tag name="ORIGINALWIDTH" val="2,496628"/>
  <p:tag name="EMFCHILD" val="Vrai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63"/>
  <p:tag name="ORIGINALWIDTH" val="3,417162"/>
  <p:tag name="EMFCHILD" val="Vrai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63"/>
  <p:tag name="ORIGINALWIDTH" val="2,524511"/>
  <p:tag name="EMFCHILD" val="Vrai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33896"/>
  <p:tag name="ORIGINALWIDTH" val="1,436595"/>
  <p:tag name="EMFCHILD" val="Vrai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21"/>
  <p:tag name="ORIGINALWIDTH" val="6,774591"/>
  <p:tag name="EMFCHILD" val="Vrai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63"/>
  <p:tag name="ORIGINALWIDTH" val="2,991763"/>
  <p:tag name="EMFCHILD" val="Vrai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63"/>
  <p:tag name="ORIGINALWIDTH" val="2,991763"/>
  <p:tag name="EMFCHILD" val="Vrai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01"/>
  <p:tag name="ORIGINALWIDTH" val="47,3905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lt; T_{\text{rosée}}&#10;$$&#10;&#10;&#10;\end{document}&#10;"/>
  <p:tag name="IGUANATEXSIZE" val="22"/>
  <p:tag name="IGUANATEXCURSOR" val="8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62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6,63632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lt; T_{\text{rosée}}&#10;$$&#10;&#10;&#10;\end{document}&#10;"/>
  <p:tag name="IGUANATEXSIZE" val="22"/>
  <p:tag name="IGUANATEXCURSOR" val="8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1"/>
  <p:tag name="ORIGINALWIDTH" val="5,212434"/>
  <p:tag name="EMFCHILD" val="Vrai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78312"/>
  <p:tag name="ORIGINALWIDTH" val="5,962918"/>
  <p:tag name="EMFCHILD" val="Vrai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6,636321"/>
  <p:tag name="EMFCHILD" val="Vrai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75451"/>
  <p:tag name="ORIGINALWIDTH" val="2,44566"/>
  <p:tag name="EMFCHILD" val="Vrai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53"/>
  <p:tag name="ORIGINALWIDTH" val="3,34742"/>
  <p:tag name="EMFCHILD" val="Vrai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53"/>
  <p:tag name="ORIGINALWIDTH" val="2,473004"/>
  <p:tag name="EMFCHILD" val="Vrai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52822"/>
  <p:tag name="ORIGINALWIDTH" val="4,572838"/>
  <p:tag name="EMFCHILD" val="Vrai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338967"/>
  <p:tag name="ORIGINALWIDTH" val="1,407269"/>
  <p:tag name="EMFCHILD" val="Vrai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53"/>
  <p:tag name="ORIGINALWIDTH" val="2,93072"/>
  <p:tag name="EMFCHILD" val="Vrai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53"/>
  <p:tag name="ORIGINALWIDTH" val="2,93072"/>
  <p:tag name="EMFCHILD" val="Vrai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383"/>
  <p:tag name="ORIGINALWIDTH" val="13,48656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&#10;$$&#10;\end{document}&#10;"/>
  <p:tag name="IGUANATEXSIZE" val="22"/>
  <p:tag name="IGUANATEXCURSOR" val="236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2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8"/>
  <p:tag name="ORIGINALWIDTH" val="1,065978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&#10;$$&#10;\end{document}&#10;"/>
  <p:tag name="IGUANATEXSIZE" val="22"/>
  <p:tag name="IGUANATEXCURSOR" val="236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1"/>
  <p:tag name="ORIGINALWIDTH" val="8,159402"/>
  <p:tag name="EMFCHILD" val="Vrai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7"/>
  <p:tag name="ORIGINALWIDTH" val="4,546937"/>
  <p:tag name="EMFCHILD" val="Vrai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5"/>
  <p:tag name="ORIGINALWIDTH" val="11,5872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76"/>
  <p:tag name="ORIGINALWIDTH" val="11,3989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418"/>
  <p:tag name="ORIGINALWIDTH" val="8,38854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61"/>
  <p:tag name="ORIGINALWIDTH" val="6,017413"/>
  <p:tag name="EMFCHILD" val="Vrai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812"/>
  <p:tag name="ORIGINALWIDTH" val="4,5927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y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2,6003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 T_L }(y)&#10;$$&#10;&#10;&#10;\end{document}&#10;"/>
  <p:tag name="IGUANATEXSIZE" val="22"/>
  <p:tag name="IGUANATEXCURSOR" val="80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16,8931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 v }(y)&#10;$$&#10;&#10;&#10;\end{document}&#10;"/>
  <p:tag name="IGUANATEXSIZE" val="22"/>
  <p:tag name="IGUANATEXCURSOR" val="80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16,8339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\green{x})&#10;$$&#10;&#10;&#10;\end{document}&#10;"/>
  <p:tag name="IGUANATEXSIZE" val="22"/>
  <p:tag name="IGUANATEXCURSOR" val="80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07595"/>
  <p:tag name="ORIGINALWIDTH" val="41,25565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sum \vv{F} = \vv{0}&#10;$$&#10;\end{document}&#10;"/>
  <p:tag name="IGUANATEXSIZE" val="22"/>
  <p:tag name="IGUANATEXCURSOR" val="233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16,8339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x)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86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4,9614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x&#10;$$&#10;\end{document}&#10;"/>
  <p:tag name="IGUANATEXSIZE" val="22"/>
  <p:tag name="IGUANATEXCURSOR" val="23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39"/>
  <p:tag name="ORIGINALWIDTH" val="41,34937"/>
  <p:tag name="OUTPUTTYPE" val="SVG"/>
  <p:tag name="IGUANATEXVERSION" val="160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= T_{\text{sat}}&#10;$$&#10;&#10;&#10;\end{document}&#10;"/>
  <p:tag name="IGUANATEXSIZE" val="22"/>
  <p:tag name="IGUANATEXCURSOR" val="8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961394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x}&#10;$$&#10;\end{document}&#10;"/>
  <p:tag name="IGUANATEXSIZE" val="22"/>
  <p:tag name="IGUANATEXCURSOR" val="23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31838"/>
  <p:tag name="ORIGINALWIDTH" val="71,25273"/>
  <p:tag name="OUTPUTTYPE" val="SVG"/>
  <p:tag name="IGUANATEXVERSION" val="160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{\text{film}} = \frac{T_V + \blue{T_P}}{2}&#10;$$&#10;&#10;&#10;\end{document}&#10;"/>
  <p:tag name="IGUANATEXSIZE" val="22"/>
  <p:tag name="IGUANATEXCURSOR" val="85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88"/>
  <p:tag name="ORIGINALWIDTH" val="3,207949"/>
  <p:tag name="EMFCHILD" val="Vrai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61"/>
  <p:tag name="ORIGINALWIDTH" val="41,34932"/>
  <p:tag name="OUTPUTTYPE" val="SVG"/>
  <p:tag name="IGUANATEXVERSION" val="160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= T_{\text{sat}}&#10;$$&#10;&#10;&#10;\end{document}&#10;"/>
  <p:tag name="IGUANATEXSIZE" val="22"/>
  <p:tag name="IGUANATEXCURSOR" val="8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4"/>
  <p:tag name="ORIGINALWIDTH" val="9,9517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ho_V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5"/>
  <p:tag name="ORIGINALWIDTH" val="10,1156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L_v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57"/>
  <p:tag name="ORIGINALWIDTH" val="10,0372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d x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57"/>
  <p:tag name="ORIGINALWIDTH" val="4,74219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d x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25"/>
  <p:tag name="ORIGINALWIDTH" val="4,961381"/>
  <p:tag name="EMFCHILD" val="Vrai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4"/>
  <p:tag name="ORIGINALWIDTH" val="6,01743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L_v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52147"/>
  <p:tag name="ORIGINALWIDTH" val="3,396242"/>
  <p:tag name="EMFCHILD" val="Vrai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4"/>
  <p:tag name="ORIGINALWIDTH" val="4,31048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ho_V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13"/>
  <p:tag name="ORIGINALWIDTH" val="4,999069"/>
  <p:tag name="EMFCHILD" val="Vrai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6095"/>
  <p:tag name="ORIGINALWIDTH" val="2,538477"/>
  <p:tag name="EMFCHILD" val="Vrai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456"/>
  <p:tag name="ORIGINALWIDTH" val="38,02757"/>
  <p:tag name="EMFCHILD" val="Vrai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= T_{\text{sat}}&#10;$$&#10;&#10;&#10;\end{document}&#10;"/>
  <p:tag name="IGUANATEXSIZE" val="22"/>
  <p:tag name="IGUANATEXCURSOR" val="8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13"/>
  <p:tag name="ORIGINALWIDTH" val="5,453543"/>
  <p:tag name="EMFCHILD" val="Vrai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EMFCHILD" val="Vrai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64"/>
  <p:tag name="ORIGINALWIDTH" val="2,524517"/>
  <p:tag name="EMFCHILD" val="Vrai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64"/>
  <p:tag name="ORIGINALWIDTH" val="3,479921"/>
  <p:tag name="EMFCHILD" val="Vrai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58625"/>
  <p:tag name="ORIGINALWIDTH" val="2,412921"/>
  <p:tag name="EMFCHILD" val="Vrai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2"/>
  <p:tag name="ORIGINALWIDTH" val="6,774592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{\text{film}} = \frac{T_V + \blue{T_P}}{2}&#10;$$&#10;&#10;&#10;\end{document}&#10;"/>
  <p:tag name="IGUANATEXSIZE" val="22"/>
  <p:tag name="IGUANATEXCURSOR" val="85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87"/>
  <p:tag name="ORIGINALWIDTH" val="3,898342"/>
  <p:tag name="EMFCHILD" val="Vrai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839849"/>
  <p:tag name="ORIGINALWIDTH" val="1,569114"/>
  <p:tag name="EMFCHILD" val="Vrai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15"/>
  <p:tag name="ORIGINALWIDTH" val="4,692381"/>
  <p:tag name="EMFCHILD" val="Vrai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75452"/>
  <p:tag name="ORIGINALWIDTH" val="5,878921"/>
  <p:tag name="EMFCHILD" val="Vrai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29"/>
  <p:tag name="ORIGINALWIDTH" val="6,625147"/>
  <p:tag name="EMFCHILD" val="Vrai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2"/>
  <p:tag name="ORIGINALWIDTH" val="6,774592"/>
  <p:tag name="EMFCHILD" val="Vrai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8"/>
  <p:tag name="ORIGINALWIDTH" val="5,453525"/>
  <p:tag name="EMFCHILD" val="Vrai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6,625147"/>
  <p:tag name="EMFCHILD" val="Vrai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2"/>
  <p:tag name="ORIGINALWIDTH" val="6,774592"/>
  <p:tag name="EMFCHILD" val="Vrai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4"/>
  <p:tag name="ORIGINALWIDTH" val="5,321014"/>
  <p:tag name="EMFCHILD" val="Vrai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12"/>
  <p:tag name="ORIGINALWIDTH" val="37,38161"/>
  <p:tag name="EMFCHILD" val="Vrai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3,975088"/>
  <p:tag name="EMFCHILD" val="Vrai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,8173"/>
  <p:tag name="ORIGINALWIDTH" val="117,9829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red{h_x} (T_V - T_P) = \lambda_L \frac{T_V - T_P}{\delta(\green{x})}&#10;$$&#10;\end{document}&#10;"/>
  <p:tag name="IGUANATEXSIZE" val="22"/>
  <p:tag name="IGUANATEXCURSOR" val="241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3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"/>
  <p:tag name="ORIGINALWIDTH" val="3,082434"/>
  <p:tag name="EMFCHILD" val="Vrai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18256"/>
  <p:tag name="ORIGINALWIDTH" val="4,850877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red{h_x} (T_V - T_P) = \lambda_L \frac{T_V - T_P}{\delta(\green{x})}&#10;$$&#10;\end{document}&#10;"/>
  <p:tag name="IGUANATEXSIZE" val="22"/>
  <p:tag name="IGUANATEXCURSOR" val="241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08436"/>
  <p:tag name="ORIGINALWIDTH" val="3,699901"/>
  <p:tag name="EMFCHILD" val="Vrai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4"/>
  <p:tag name="ORIGINALWIDTH" val="2,292038"/>
  <p:tag name="EMFCHILD" val="Vrai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54"/>
  <p:tag name="ORIGINALWIDTH" val="6,718128"/>
  <p:tag name="EMFCHILD" val="Vrai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89457"/>
  <p:tag name="ORIGINALWIDTH" val="5,408074"/>
  <p:tag name="EMFCHILD" val="Vrai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636"/>
  <p:tag name="ORIGINALWIDTH" val="6,036412"/>
  <p:tag name="EMFCHILD" val="Vrai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54"/>
  <p:tag name="ORIGINALWIDTH" val="6,718128"/>
  <p:tag name="EMFCHILD" val="Vrai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36"/>
  <p:tag name="ORIGINALWIDTH" val="5,276676"/>
  <p:tag name="EMFCHILD" val="Vrai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4"/>
  <p:tag name="ORIGINALWIDTH" val="2,292038"/>
  <p:tag name="EMFCHILD" val="Vrai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9882"/>
  <p:tag name="ORIGINALWIDTH" val="6,569936"/>
  <p:tag name="EMFCHILD" val="Vrai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7"/>
  <p:tag name="ORIGINALWIDTH" val="6,80447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eugris{\text{Nu}} \sim \text{Pr}^{\alpha} \,\rey^{\red{1/2}} &#10;$$&#10;&#10;&#10;\end{document}&#10;"/>
  <p:tag name="IGUANATEXSIZE" val="22"/>
  <p:tag name="IGUANATEXCURSOR" val="83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37317"/>
  <p:tag name="ORIGINALWIDTH" val="4,890373"/>
  <p:tag name="EMFCHILD" val="Vrai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36"/>
  <p:tag name="ORIGINALWIDTH" val="4,509048"/>
  <p:tag name="EMFCHILD" val="Vrai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54"/>
  <p:tag name="ORIGINALWIDTH" val="6,718128"/>
  <p:tag name="EMFCHILD" val="Vrai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89457"/>
  <p:tag name="ORIGINALWIDTH" val="5,408074"/>
  <p:tag name="EMFCHILD" val="Vrai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636"/>
  <p:tag name="ORIGINALWIDTH" val="6,036412"/>
  <p:tag name="EMFCHILD" val="Vrai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54"/>
  <p:tag name="ORIGINALWIDTH" val="6,718128"/>
  <p:tag name="EMFCHILD" val="Vrai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36"/>
  <p:tag name="ORIGINALWIDTH" val="5,276676"/>
  <p:tag name="EMFCHILD" val="Vrai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231"/>
  <p:tag name="ORIGINALWIDTH" val="37,07011"/>
  <p:tag name="EMFCHILD" val="Vrai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89798"/>
  <p:tag name="ORIGINALWIDTH" val="4,050633"/>
  <p:tag name="EMFCHILD" val="Vrai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4"/>
  <p:tag name="ORIGINALWIDTH" val="2,292038"/>
  <p:tag name="EMFCHILD" val="Vrai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5,011178"/>
  <p:tag name="EMFCHILD" val="Vrai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33"/>
  <p:tag name="ORIGINALWIDTH" val="4,920036"/>
  <p:tag name="EMFCHILD" val="Vrai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4"/>
  <p:tag name="ORIGINALWIDTH" val="2,292038"/>
  <p:tag name="EMFCHILD" val="Vrai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,0712"/>
  <p:tag name="ORIGINALWIDTH" val="144,5165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 \red{h_m} =&#10;        \frac{2\sqrt{2}}{3} \left[&#10;          \frac{ (\rho_L - \rho_V) \lambda_L^3 g  L_v }{\nu_L H (T_V - T_P)}&#10;        \right]^{1/4}&#10;$$&#10;\end{document}&#10;"/>
  <p:tag name="IGUANATEXSIZE" val="22"/>
  <p:tag name="IGUANATEXCURSOR" val="23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01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"/>
  <p:tag name="ORIGINALWIDTH" val="4,891629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 \red{h_m} =&#10;        \frac{2\sqrt{2}}{3} \left[&#10;          \frac{ (\rho_L - \rho_V) \lambda_L^3 g  L_v }{\nu_L H (T_V - T_P)}&#10;        \right]^{1/4}&#10;$$&#10;\end{document}&#10;"/>
  <p:tag name="IGUANATEXSIZE" val="22"/>
  <p:tag name="IGUANATEXCURSOR" val="23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9"/>
  <p:tag name="ORIGINALWIDTH" val="6,401976"/>
  <p:tag name="EMFCHILD" val="Vrai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14"/>
  <p:tag name="ORIGINALWIDTH" val="6,625124"/>
  <p:tag name="EMFCHILD" val="Vrai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6"/>
  <p:tag name="ORIGINALWIDTH" val="3,975057"/>
  <p:tag name="EMFCHILD" val="Vrai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7,770851"/>
  <p:tag name="EMFCHILD" val="Vrai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4,981327"/>
  <p:tag name="EMFCHILD" val="Vrai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6"/>
  <p:tag name="ORIGINALWIDTH" val="3,975057"/>
  <p:tag name="EMFCHILD" val="Vrai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4"/>
  <p:tag name="ORIGINALWIDTH" val="6,645054"/>
  <p:tag name="EMFCHILD" val="Vrai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18,26489"/>
  <p:tag name="EMFCHILD" val="Vrai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4"/>
  <p:tag name="ORIGINALWIDTH" val="4,134461"/>
  <p:tag name="EMFCHILD" val="Vrai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2,620168"/>
  <p:tag name="EMFCHILD" val="Vrai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14"/>
  <p:tag name="ORIGINALWIDTH" val="4,702326"/>
  <p:tag name="EMFCHILD" val="Vrai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4,546912"/>
  <p:tag name="EMFCHILD" val="Vrai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6,087158"/>
  <p:tag name="EMFCHILD" val="Vrai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14"/>
  <p:tag name="ORIGINALWIDTH" val="4,702326"/>
  <p:tag name="EMFCHILD" val="Vrai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86"/>
  <p:tag name="ORIGINALWIDTH" val="5,453532"/>
  <p:tag name="EMFCHILD" val="Vrai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7"/>
  <p:tag name="ORIGINALWIDTH" val="5,867963"/>
  <p:tag name="EMFCHILD" val="Vrai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77"/>
  <p:tag name="ORIGINALWIDTH" val="4,93148"/>
  <p:tag name="EMFCHILD" val="Vrai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01"/>
  <p:tag name="ORIGINALWIDTH" val="3,207937"/>
  <p:tag name="EMFCHILD" val="Vrai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4,546912"/>
  <p:tag name="EMFCHILD" val="Vrai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813"/>
  <p:tag name="ORIGINALWIDTH" val="4,572822"/>
  <p:tag name="EMFCHILD" val="Vrai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6,017408"/>
  <p:tag name="EMFCHILD" val="Vrai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5217"/>
  <p:tag name="ORIGINALWIDTH" val="3,396232"/>
  <p:tag name="EMFCHILD" val="Vrai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71,50741"/>
  <p:tag name="EMFCHILD" val="Vrai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3"/>
  <p:tag name="ORIGINALWIDTH" val="4,692374"/>
  <p:tag name="EMFCHILD" val="Vrai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4,546912"/>
  <p:tag name="EMFCHILD" val="Vrai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8,388518"/>
  <p:tag name="EMFCHILD" val="Vrai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15"/>
  <p:tag name="ORIGINALWIDTH" val="3,347446"/>
  <p:tag name="EMFCHILD" val="Vrai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6,774576"/>
  <p:tag name="EMFCHILD" val="Vrai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86"/>
  <p:tag name="ORIGINALWIDTH" val="5,453532"/>
  <p:tag name="EMFCHILD" val="Vrai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6,087158"/>
  <p:tag name="EMFCHILD" val="Vrai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6,774576"/>
  <p:tag name="EMFCHILD" val="Vrai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5,321002"/>
  <p:tag name="EMFCHILD" val="Vrai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2,620168"/>
  <p:tag name="EMFCHILD" val="Vrai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"/>
  <p:tag name="ORIGINALWIDTH" val="2,53845"/>
  <p:tag name="EMFCHILD" val="Vrai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7"/>
  <p:tag name="ORIGINALWIDTH" val="2,99873"/>
  <p:tag name="EMFCHILD" val="Vrai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0656"/>
  <p:tag name="ORIGINALWIDTH" val="4,281924"/>
  <p:tag name="EMFCHILD" val="Vrai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00351"/>
  <p:tag name="ORIGINALWIDTH" val="3,417144"/>
  <p:tag name="EMFCHILD" val="Vrai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3"/>
  <p:tag name="ORIGINALWIDTH" val="6,774595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 = T_{\text{sat}}&#10;$$&#10;&#10;&#10;\end{document}&#10;"/>
  <p:tag name="IGUANATEXSIZE" val="22"/>
  <p:tag name="IGUANATEXCURSOR" val="8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87"/>
  <p:tag name="ORIGINALWIDTH" val="5,453525"/>
  <p:tag name="EMFCHILD" val="Vrai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3"/>
  <p:tag name="ORIGINALWIDTH" val="6,625122"/>
  <p:tag name="EMFCHILD" val="Vrai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3"/>
  <p:tag name="ORIGINALWIDTH" val="6,774595"/>
  <p:tag name="EMFCHILD" val="Vrai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44"/>
  <p:tag name="ORIGINALWIDTH" val="2,524514"/>
  <p:tag name="EMFCHILD" val="Vrai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44"/>
  <p:tag name="ORIGINALWIDTH" val="3,479934"/>
  <p:tag name="EMFCHILD" val="Vrai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58627"/>
  <p:tag name="ORIGINALWIDTH" val="2,412944"/>
  <p:tag name="EMFCHILD" val="Vrai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796"/>
  <p:tag name="ORIGINALWIDTH" val="4,59274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y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2663"/>
  <p:tag name="ORIGINALWIDTH" val="4,08465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x)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79"/>
  <p:tag name="ORIGINALWIDTH" val="6,943948"/>
  <p:tag name="EMFCHILD" val="Vrai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311331"/>
  <p:tag name="EMFCHILD" val="Vrai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"/>
  <p:tag name="ORIGINALWIDTH" val="4,961373"/>
  <p:tag name="EMFCHILD" val="Vrai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311331"/>
  <p:tag name="EMFCHILD" val="Vrai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66773"/>
  <p:tag name="ORIGINALWIDTH" val="160,6245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 \delta(\green{x}) =  \left[&#10;          \frac{4 \lambda_L \nu_L \green{x}}{ (\rho_L - \rho_V) g  L_v }&#10;          (T_V - T_P)&#10;        \right]^{1/4}$$&#10;\end{document}&#10;"/>
  <p:tag name="IGUANATEXSIZE" val="22"/>
  <p:tag name="IGUANATEXCURSOR" val="23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56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1"/>
  <p:tag name="ORIGINALWIDTH" val="4,084658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 \delta(\green{x}) =  \left[&#10;          \frac{4 \lambda_L \nu_L \green{x}}{ (\rho_L - \rho_V) g  L_v }&#10;          (T_V - T_P)&#10;        \right]^{1/4}$$&#10;\end{document}&#10;"/>
  <p:tag name="IGUANATEXSIZE" val="22"/>
  <p:tag name="IGUANATEXCURSOR" val="23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6138"/>
  <p:tag name="EMFCHILD" val="Vrai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14"/>
  <p:tag name="ORIGINALWIDTH" val="6,625124"/>
  <p:tag name="EMFCHILD" val="Vrai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2,620168"/>
  <p:tag name="EMFCHILD" val="Vrai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143,10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mathbf{q}.\bleugris{\mathbf{n}} &#10;= &#10;-\lambda \, \mathbf{grad} \: T . \bleugris{\mathbf{n}}  &#10;= &#10;\bleugris{h} (T - T_\infty)&#10;$&#10;&#10;&#10;\end{document}&#10;"/>
  <p:tag name="IGUANATEXSIZE" val="22"/>
  <p:tag name="IGUANATEXCURSOR" val="83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5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49"/>
  <p:tag name="ORIGINALWIDTH" val="3,855532"/>
  <p:tag name="EMFCHILD" val="Vrai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4,413418"/>
  <p:tag name="EMFCHILD" val="Vrai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77"/>
  <p:tag name="ORIGINALWIDTH" val="4,93148"/>
  <p:tag name="EMFCHILD" val="Vrai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4,546912"/>
  <p:tag name="EMFCHILD" val="Vrai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3"/>
  <p:tag name="ORIGINALWIDTH" val="4,692374"/>
  <p:tag name="EMFCHILD" val="Vrai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4,546912"/>
  <p:tag name="EMFCHILD" val="Vrai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6138"/>
  <p:tag name="EMFCHILD" val="Vrai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59,73208"/>
  <p:tag name="EMFCHILD" val="Vrai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14"/>
  <p:tag name="ORIGINALWIDTH" val="4,702326"/>
  <p:tag name="EMFCHILD" val="Vrai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4,546912"/>
  <p:tag name="EMFCHILD" val="Vrai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67552"/>
  <p:tag name="ORIGINALWIDTH" val="2,538464"/>
  <p:tag name="EMFCHILD" val="Vrai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6,087158"/>
  <p:tag name="EMFCHILD" val="Vrai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14"/>
  <p:tag name="ORIGINALWIDTH" val="4,702326"/>
  <p:tag name="EMFCHILD" val="Vrai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86"/>
  <p:tag name="ORIGINALWIDTH" val="5,453532"/>
  <p:tag name="EMFCHILD" val="Vrai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813"/>
  <p:tag name="ORIGINALWIDTH" val="4,572822"/>
  <p:tag name="EMFCHILD" val="Vrai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1"/>
  <p:tag name="ORIGINALWIDTH" val="6,017408"/>
  <p:tag name="EMFCHILD" val="Vrai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5217"/>
  <p:tag name="ORIGINALWIDTH" val="3,396232"/>
  <p:tag name="EMFCHILD" val="Vrai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6,774576"/>
  <p:tag name="EMFCHILD" val="Vrai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86"/>
  <p:tag name="ORIGINALWIDTH" val="5,453532"/>
  <p:tag name="EMFCHILD" val="Vrai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76428"/>
  <p:tag name="ORIGINALWIDTH" val="2,998747"/>
  <p:tag name="EMFCHILD" val="Vrai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6"/>
  <p:tag name="ORIGINALWIDTH" val="6,087158"/>
  <p:tag name="EMFCHILD" val="Vrai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6,774576"/>
  <p:tag name="EMFCHILD" val="Vrai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"/>
  <p:tag name="ORIGINALWIDTH" val="5,321002"/>
  <p:tag name="EMFCHILD" val="Vrai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4"/>
  <p:tag name="ORIGINALWIDTH" val="2,311312"/>
  <p:tag name="EMFCHILD" val="Vrai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2,620168"/>
  <p:tag name="EMFCHILD" val="Vrai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"/>
  <p:tag name="ORIGINALWIDTH" val="2,53845"/>
  <p:tag name="EMFCHILD" val="Vrai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7"/>
  <p:tag name="ORIGINALWIDTH" val="2,99873"/>
  <p:tag name="EMFCHILD" val="Vrai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00351"/>
  <p:tag name="ORIGINALWIDTH" val="3,417144"/>
  <p:tag name="EMFCHILD" val="Vrai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07595"/>
  <p:tag name="ORIGINALWIDTH" val="13,26027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sum \vv{F} = \vv{0}&#10;$$&#10;\end{document}&#10;"/>
  <p:tag name="IGUANATEXSIZE" val="22"/>
  <p:tag name="IGUANATEXCURSOR" val="233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51181"/>
  <p:tag name="ORIGINALWIDTH" val="6,33622"/>
  <p:tag name="EMFCHILD" val="Vrai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67552"/>
  <p:tag name="ORIGINALWIDTH" val="3,082412"/>
  <p:tag name="EMFCHILD" val="Vrai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18554"/>
  <p:tag name="ORIGINALWIDTH" val="6,625125"/>
  <p:tag name="EMFCHILD" val="Vrai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20401"/>
  <p:tag name="ORIGINALWIDTH" val="4,821904"/>
  <p:tag name="EMFCHILD" val="Vrai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2677"/>
  <p:tag name="ORIGINALWIDTH" val="4,08468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\green{x})&#10;$$&#10;&#10;&#10;\end{document}&#10;"/>
  <p:tag name="IGUANATEXSIZE" val="22"/>
  <p:tag name="IGUANATEXCURSOR" val="80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1"/>
  <p:tag name="EMFCHILD" val="Vrai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9"/>
  <p:tag name="ORIGINALWIDTH" val="4,961381"/>
  <p:tag name="EMFCHILD" val="Vrai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1"/>
  <p:tag name="EMFCHILD" val="Vrai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67"/>
  <p:tag name="ORIGINALWIDTH" val="4,3735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 v }(y)&#10;$$&#10;&#10;&#10;\end{document}&#10;"/>
  <p:tag name="IGUANATEXSIZE" val="22"/>
  <p:tag name="IGUANATEXCURSOR" val="80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311325"/>
  <p:tag name="EMFCHILD" val="Vrai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01241"/>
  <p:tag name="ORIGINALWIDTH" val="4,592752"/>
  <p:tag name="EMFCHILD" val="Vrai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311325"/>
  <p:tag name="EMFCHILD" val="Vrai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4"/>
  <p:tag name="ORIGINALWIDTH" val="5,678691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49,0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orange{\Pra} =  \frac{\nu}{a} &#10;$$&#10;\end{document}&#10;"/>
  <p:tag name="IGUANATEXSIZE" val="22"/>
  <p:tag name="IGUANATEXCURSOR" val="23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2"/>
  <p:tag name="ORIGINALWIDTH" val="6,50357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 T_L }(y)&#10;$$&#10;&#10;&#10;\end{document}&#10;"/>
  <p:tag name="IGUANATEXSIZE" val="22"/>
  <p:tag name="IGUANATEXCURSOR" val="80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86793"/>
  <p:tag name="ORIGINALWIDTH" val="4,365068"/>
  <p:tag name="EMFCHILD" val="Vrai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218862"/>
  <p:tag name="EMFCHILD" val="Vrai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01217"/>
  <p:tag name="ORIGINALWIDTH" val="4,409055"/>
  <p:tag name="EMFCHILD" val="Vrai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218862"/>
  <p:tag name="EMFCHILD" val="Vrai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9"/>
  <p:tag name="ORIGINALWIDTH" val="6,77457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6"/>
  <p:tag name="ORIGINALWIDTH" val="5,321027"/>
  <p:tag name="EMFCHILD" val="Vrai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1"/>
  <p:tag name="ORIGINALWIDTH" val="6,77458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2"/>
  <p:tag name="ORIGINALWIDTH" val="5,453529"/>
  <p:tag name="EMFCHILD" val="Vrai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8"/>
  <p:tag name="ORIGINALWIDTH" val="52,086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&#10;\newcommand{\orange}[1]{{\color[rgb]{1.0,0.8,0.4}#1}}&#10;&#10;\newcommand{\darkorange}[1]{{\color[rgb]{1,0.57,0}#1}}&#10;&#10;\newcommand{\bleugris}[1]{{\color[rgb]{0.6,0.6,0.825}#1}}&#10;&#10;\newcommand{\rey}{\text{Re}}&#10;&#10;&#10;$&#10; \red{\text{Nu}} = f\left( \bleuclair{\text{Re}} \right)&#10;$&#10;&#10;&#10;\end{document}&#10;"/>
  <p:tag name="IGUANATEXSIZE" val="22"/>
  <p:tag name="IGUANATEXCURSOR" val="8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3"/>
  <p:tag name="ORIGINALWIDTH" val="3,239443"/>
  <p:tag name="EMFCHILD" val="Vrai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09795"/>
  <p:tag name="ORIGINALWIDTH" val="202,8442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 D_h = 4 \; \frac{\magenta{\text{Section de passage}}}&#10;{\blue{\text{Longueur mouillée}}} = &#10;4 \frac{{b \delta(H)}}{{b}} = 4 \delta(H)&#10;$$&#10;\end{document}&#10;"/>
  <p:tag name="IGUANATEXSIZE" val="22"/>
  <p:tag name="IGUANATEXCURSOR" val="243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57"/>
  <p:tag name="ORIGINALWIDTH" val="11,399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45"/>
  <p:tag name="ORIGINALWIDTH" val="11,587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9"/>
  <p:tag name="ORIGINALWIDTH" val="4,96140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x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85"/>
  <p:tag name="ORIGINALWIDTH" val="3,6662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b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961394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green{x}&#10;$$&#10;\end{document}&#10;"/>
  <p:tag name="IGUANATEXSIZE" val="22"/>
  <p:tag name="IGUANATEXCURSOR" val="23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385"/>
  <p:tag name="ORIGINALWIDTH" val="8,38852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16,8339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x)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,74109"/>
  <p:tag name="ORIGINALWIDTH" val="56,70021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overline{v} = \frac{\mpointL}{\rho_L b \delta(H)}&#10;$$&#10;\end{document}&#10;"/>
  <p:tag name="IGUANATEXSIZE" val="22"/>
  <p:tag name="IGUANATEXCURSOR" val="23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53007"/>
  <p:tag name="ORIGINALWIDTH" val="49,63968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bleuclair{\Rey} =  \frac{\rho \overline{v} D_h}{\mu_L}&#10;$$&#10;\end{document}&#10;"/>
  <p:tag name="IGUANATEXSIZE" val="22"/>
  <p:tag name="IGUANATEXCURSOR" val="8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8"/>
  <p:tag name="ORIGINALWIDTH" val="6,411443"/>
  <p:tag name="EMFCHILD" val="Vrai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19,3113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H)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2"/>
  <p:tag name="ORIGINALWIDTH" val="19,3113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H)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65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383"/>
  <p:tag name="ORIGINALWIDTH" val="13,48656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&#10;$$&#10;\end{document}&#10;"/>
  <p:tag name="IGUANATEXSIZE" val="22"/>
  <p:tag name="IGUANATEXCURSOR" val="236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50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26293"/>
  <p:tag name="ORIGINALWIDTH" val="11,5137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red{\text{Nu}} &#10;$&#10;&#10;&#10;\end{document}&#10;"/>
  <p:tag name="IGUANATEXSIZE" val="22"/>
  <p:tag name="IGUANATEXCURSOR" val="7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402"/>
  <p:tag name="ORIGINALWIDTH" val="6,28106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red{\text{Nu}} &#10;$&#10;&#10;&#10;\end{document}&#10;"/>
  <p:tag name="IGUANATEXSIZE" val="22"/>
  <p:tag name="IGUANATEXCURSOR" val="7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18"/>
  <p:tag name="ORIGINALWIDTH" val="4,625692"/>
  <p:tag name="EMFCHILD" val="Vrai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,18755"/>
  <p:tag name="ORIGINALWIDTH" val="168,3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frac{h_m}{\lambda_L}&#10;  \underbrace{&#10;    \left[\frac{\mu_L^2}{\rho_L (\rho_L - \rho_V) g} \right]^{1/3}&#10;  }_{\mathcal{L}\; \text{longueur}}&#10;  =&#10;  {1.467}\; \bleuclair{\Rey}^{-1/3}&#10;$$&#10;\end{document}&#10;"/>
  <p:tag name="IGUANATEXSIZE" val="22"/>
  <p:tag name="IGUANATEXCURSOR" val="253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28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2"/>
  <p:tag name="ORIGINALWIDTH" val="4,862871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\frac{h_m}{\lambda_L}&#10;  \underbrace{&#10;    \left[\frac{\mu_L^2}{\rho_L (\rho_L - \rho_V) g} \right]^{1/3}&#10;  }_{\mathcal{L}\; \text{longueur}}&#10;  =&#10;  {1.467}\; \bleuclair{\Rey}^{-1/3}&#10;$$&#10;\end{document}&#10;"/>
  <p:tag name="IGUANATEXSIZE" val="22"/>
  <p:tag name="IGUANATEXCURSOR" val="253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5"/>
  <p:tag name="ORIGINALWIDTH" val="6,364322"/>
  <p:tag name="EMFCHILD" val="Vrai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8"/>
  <p:tag name="ORIGINALWIDTH" val="13,22948"/>
  <p:tag name="EMFCHILD" val="Vrai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3"/>
  <p:tag name="ORIGINALWIDTH" val="4,541026"/>
  <p:tag name="EMFCHILD" val="Vrai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52"/>
  <p:tag name="ORIGINALWIDTH" val="4,902483"/>
  <p:tag name="EMFCHILD" val="Vrai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7"/>
  <p:tag name="ORIGINALWIDTH" val="4,520189"/>
  <p:tag name="EMFCHILD" val="Vrai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2,60473"/>
  <p:tag name="EMFCHILD" val="Vrai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5"/>
  <p:tag name="ORIGINALWIDTH" val="5,367948"/>
  <p:tag name="EMFCHILD" val="Vrai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1"/>
  <p:tag name="ORIGINALWIDTH" val="3,064272"/>
  <p:tag name="EMFCHILD" val="Vrai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7"/>
  <p:tag name="ORIGINALWIDTH" val="4,520189"/>
  <p:tag name="EMFCHILD" val="Vrai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8"/>
  <p:tag name="ORIGINALWIDTH" val="58,98407"/>
  <p:tag name="EMFCHILD" val="Vrai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5"/>
  <p:tag name="ORIGINALWIDTH" val="4,674686"/>
  <p:tag name="EMFCHILD" val="Vrai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7"/>
  <p:tag name="ORIGINALWIDTH" val="4,520189"/>
  <p:tag name="EMFCHILD" val="Vrai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"/>
  <p:tag name="ORIGINALWIDTH" val="2,29771"/>
  <p:tag name="EMFCHILD" val="Vrai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87"/>
  <p:tag name="ORIGINALWIDTH" val="5,37632"/>
  <p:tag name="EMFCHILD" val="Vrai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5"/>
  <p:tag name="ORIGINALWIDTH" val="4,674686"/>
  <p:tag name="EMFCHILD" val="Vrai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7"/>
  <p:tag name="ORIGINALWIDTH" val="4,520189"/>
  <p:tag name="EMFCHILD" val="Vrai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58"/>
  <p:tag name="ORIGINALWIDTH" val="6,051338"/>
  <p:tag name="EMFCHILD" val="Vrai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5"/>
  <p:tag name="ORIGINALWIDTH" val="4,674686"/>
  <p:tag name="EMFCHILD" val="Vrai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7"/>
  <p:tag name="ORIGINALWIDTH" val="5,421463"/>
  <p:tag name="EMFCHILD" val="Vrai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"/>
  <p:tag name="ORIGINALWIDTH" val="2,29771"/>
  <p:tag name="EMFCHILD" val="Vrai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812"/>
  <p:tag name="ORIGINALWIDTH" val="4,545938"/>
  <p:tag name="EMFCHILD" val="Vrai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2,60473"/>
  <p:tag name="EMFCHILD" val="Vrai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1"/>
  <p:tag name="ORIGINALWIDTH" val="2,523533"/>
  <p:tag name="EMFCHILD" val="Vrai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3"/>
  <p:tag name="ORIGINALWIDTH" val="2,981101"/>
  <p:tag name="EMFCHILD" val="Vrai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5"/>
  <p:tag name="ORIGINALWIDTH" val="4,415679"/>
  <p:tag name="EMFCHILD" val="Vrai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"/>
  <p:tag name="ORIGINALWIDTH" val="3,189071"/>
  <p:tag name="EMFCHILD" val="Vrai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27521"/>
  <p:tag name="ORIGINALWIDTH" val="4,79352"/>
  <p:tag name="EMFCHILD" val="Vrai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195481"/>
  <p:tag name="ORIGINALWIDTH" val="33,21838"/>
  <p:tag name="EMFCHILD" val="Vrai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27521"/>
  <p:tag name="ORIGINALWIDTH" val="4,79352"/>
  <p:tag name="EMFCHILD" val="Vrai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27521"/>
  <p:tag name="ORIGINALWIDTH" val="4,79352"/>
  <p:tag name="EMFCHILD" val="Vrai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195481"/>
  <p:tag name="ORIGINALWIDTH" val="33,21838"/>
  <p:tag name="EMFCHILD" val="Vrai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27521"/>
  <p:tag name="ORIGINALWIDTH" val="4,79352"/>
  <p:tag name="EMFCHILD" val="Vrai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66"/>
  <p:tag name="ORIGINALWIDTH" val="4,762814"/>
  <p:tag name="EMFCHILD" val="Vrai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839809"/>
  <p:tag name="ORIGINALWIDTH" val="1,559881"/>
  <p:tag name="EMFCHILD" val="Vrai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39"/>
  <p:tag name="ORIGINALWIDTH" val="3,397083"/>
  <p:tag name="EMFCHILD" val="Vrai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74321"/>
  <p:tag name="ORIGINALWIDTH" val="5,60894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mathbf{q}.\bleugris{\mathbf{n}} &#10;= &#10;-\lambda \, \mathbf{grad} \: T . \bleugris{\mathbf{n}}  &#10;= &#10;\bleugris{h} (T - T_\infty)&#10;$&#10;&#10;&#10;\end{document}&#10;"/>
  <p:tag name="IGUANATEXSIZE" val="22"/>
  <p:tag name="IGUANATEXCURSOR" val="83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8"/>
  <p:tag name="ORIGINALWIDTH" val="6,63436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/>
  <p:tag name="IGUANATEXSIZE" val="22"/>
  <p:tag name="IGUANATEXCURSOR" val="75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75445"/>
  <p:tag name="ORIGINALWIDTH" val="3,71599"/>
  <p:tag name="EMFCHILD" val="Vrai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4837"/>
  <p:tag name="ORIGINALWIDTH" val="3,507978"/>
  <p:tag name="EMFCHILD" val="Vrai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5"/>
  <p:tag name="ORIGINALWIDTH" val="3,71599"/>
  <p:tag name="EMFCHILD" val="Vrai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39"/>
  <p:tag name="ORIGINALWIDTH" val="2,97417"/>
  <p:tag name="EMFCHILD" val="Vrai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5"/>
  <p:tag name="ORIGINALWIDTH" val="3,71599"/>
  <p:tag name="EMFCHILD" val="Vrai"/>
</p:tagLst>
</file>

<file path=ppt/tags/tag1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75445"/>
  <p:tag name="ORIGINALWIDTH" val="2,481947"/>
  <p:tag name="EMFCHILD" val="Vrai"/>
</p:tagLst>
</file>

<file path=ppt/tags/tag1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1"/>
  <p:tag name="ORIGINALWIDTH" val="6,586154"/>
  <p:tag name="EMFCHILD" val="Vrai"/>
</p:tagLst>
</file>

<file path=ppt/tags/tag1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9"/>
  <p:tag name="ORIGINALWIDTH" val="3,268294"/>
  <p:tag name="EMFCHILD" val="Vrai"/>
</p:tagLst>
</file>

<file path=ppt/tags/tag1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3"/>
  <p:tag name="ORIGINALWIDTH" val="1,049806"/>
  <p:tag name="EMFCHILD" val="Vrai"/>
</p:tagLst>
</file>

<file path=ppt/tags/tag1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2"/>
  <p:tag name="ORIGINALWIDTH" val="4,387451"/>
  <p:tag name="EMFCHILD" val="Vrai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3"/>
  <p:tag name="ORIGINALWIDTH" val="4,885898"/>
  <p:tag name="EMFCHILD" val="Vrai"/>
</p:tagLst>
</file>

<file path=ppt/tags/tag1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5"/>
  <p:tag name="ORIGINALWIDTH" val="4,110171"/>
  <p:tag name="EMFCHILD" val="Vrai"/>
</p:tagLst>
</file>

<file path=ppt/tags/tag1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13"/>
  <p:tag name="ORIGINALWIDTH" val="4,24879"/>
  <p:tag name="EMFCHILD" val="Vrai"/>
</p:tagLst>
</file>

<file path=ppt/tags/tag1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2"/>
  <p:tag name="ORIGINALWIDTH" val="6,903087"/>
  <p:tag name="EMFCHILD" val="Vrai"/>
</p:tagLst>
</file>

<file path=ppt/tags/tag1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1"/>
  <p:tag name="ORIGINALWIDTH" val="3,83285"/>
  <p:tag name="EMFCHILD" val="Vrai"/>
</p:tagLst>
</file>

<file path=ppt/tags/tag1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7161"/>
  <p:tag name="ORIGINALWIDTH" val="4,686573"/>
  <p:tag name="EMFCHILD" val="Vrai"/>
</p:tagLst>
</file>

<file path=ppt/tags/tag1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1"/>
  <p:tag name="ORIGINALWIDTH" val="2,523533"/>
  <p:tag name="EMFCHILD" val="Vrai"/>
</p:tagLst>
</file>

<file path=ppt/tags/tag1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3"/>
  <p:tag name="ORIGINALWIDTH" val="2,981101"/>
  <p:tag name="EMFCHILD" val="Vrai"/>
</p:tagLst>
</file>

<file path=ppt/tags/tag1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"/>
  <p:tag name="ORIGINALWIDTH" val="3,189071"/>
  <p:tag name="EMFCHILD" val="Vrai"/>
</p:tagLst>
</file>

<file path=ppt/tags/tag1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8"/>
  <p:tag name="ORIGINALWIDTH" val="1,065978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    \blue{\mpointL} &#10;$$&#10;\end{document}&#10;"/>
  <p:tag name="IGUANATEXSIZE" val="22"/>
  <p:tag name="IGUANATEXCURSOR" val="236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1"/>
  <p:tag name="ORIGINALWIDTH" val="8,159402"/>
  <p:tag name="EMFCHILD" val="Vrai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6"/>
  <p:tag name="ORIGINALWIDTH" val="6,459508"/>
  <p:tag name="EMFCHILD" val="Vrai"/>
</p:tagLst>
</file>

<file path=ppt/tags/tag1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7"/>
  <p:tag name="ORIGINALWIDTH" val="4,546937"/>
  <p:tag name="EMFCHILD" val="Vrai"/>
</p:tagLst>
</file>

<file path=ppt/tags/tag1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265"/>
  <p:tag name="ORIGINALWIDTH" val="3,89897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H)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2"/>
  <p:tag name="ORIGINALWIDTH" val="2,206261"/>
  <p:tag name="EMFCHILD" val="Vrai"/>
</p:tagLst>
</file>

<file path=ppt/tags/tag1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3994"/>
  <p:tag name="ORIGINALWIDTH" val="8,007215"/>
  <p:tag name="EMFCHILD" val="Vrai"/>
</p:tagLst>
</file>

<file path=ppt/tags/tag1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2"/>
  <p:tag name="ORIGINALWIDTH" val="2,206261"/>
  <p:tag name="EMFCHILD" val="Vrai"/>
</p:tagLst>
</file>

<file path=ppt/tags/tag1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9"/>
  <p:tag name="ORIGINALWIDTH" val="3,66622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b}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09"/>
  <p:tag name="ORIGINALWIDTH" val="6,834359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\magenta{A}$$&#10;\end{document}&#10;"/>
  <p:tag name="IGUANATEXSIZE" val="22"/>
  <p:tag name="IGUANATEXCURSOR" val="23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2666"/>
  <p:tag name="ORIGINALWIDTH" val="3,89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H)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0627"/>
  <p:tag name="EMFCHILD" val="Vrai"/>
</p:tagLst>
</file>

<file path=ppt/tags/tag1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5"/>
  <p:tag name="ORIGINALWIDTH" val="8,007223"/>
  <p:tag name="EMFCHILD" val="Vrai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9"/>
  <p:tag name="ORIGINALWIDTH" val="4,769336"/>
  <p:tag name="EMFCHILD" val="Vrai"/>
</p:tagLst>
</file>

<file path=ppt/tags/tag1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0627"/>
  <p:tag name="EMFCHILD" val="Vrai"/>
</p:tagLst>
</file>

<file path=ppt/tags/tag1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1"/>
  <p:tag name="ORIGINALWIDTH" val="6,943951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bleuclair{\Rey} =  \frac{\rho \overline{v} D_h}{\mu_L}&#10;$$&#10;\end{document}&#10;"/>
  <p:tag name="IGUANATEXSIZE" val="22"/>
  <p:tag name="IGUANATEXCURSOR" val="8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855526"/>
  <p:tag name="EMFCHILD" val="Vrai"/>
</p:tagLst>
</file>

<file path=ppt/tags/tag1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"/>
  <p:tag name="ORIGINALWIDTH" val="6,625133"/>
  <p:tag name="EMFCHILD" val="Vrai"/>
</p:tagLst>
</file>

<file path=ppt/tags/tag1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1"/>
  <p:tag name="ORIGINALWIDTH" val="4,702363"/>
  <p:tag name="EMFCHILD" val="Vrai"/>
</p:tagLst>
</file>

<file path=ppt/tags/tag1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11"/>
  <p:tag name="ORIGINALWIDTH" val="5,186521"/>
  <p:tag name="EMFCHILD" val="Vrai"/>
</p:tagLst>
</file>

<file path=ppt/tags/tag1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373559"/>
  <p:tag name="EMFCHILD" val="Vrai"/>
</p:tagLst>
</file>

<file path=ppt/tags/tag1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1"/>
  <p:tag name="ORIGINALWIDTH" val="7,611425"/>
  <p:tag name="EMFCHILD" val="Vrai"/>
</p:tagLst>
</file>

<file path=ppt/tags/tag1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72"/>
  <p:tag name="ORIGINALWIDTH" val="3,800739"/>
  <p:tag name="EMFCHILD" val="Vrai"/>
</p:tagLst>
</file>

<file path=ppt/tags/tag1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11"/>
  <p:tag name="ORIGINALWIDTH" val="23,74801"/>
  <p:tag name="EMFCHILD" val="Vrai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8"/>
  <p:tag name="ORIGINALWIDTH" val="5,866969"/>
  <p:tag name="EMFCHILD" val="Vrai"/>
</p:tagLst>
</file>

<file path=ppt/tags/tag1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1"/>
  <p:tag name="ORIGINALWIDTH" val="5,399718"/>
  <p:tag name="EMFCHILD" val="Vrai"/>
</p:tagLst>
</file>

<file path=ppt/tags/tag1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6"/>
  <p:tag name="ORIGINALWIDTH" val="4,54693"/>
  <p:tag name="EMFCHILD" val="Vrai"/>
</p:tagLst>
</file>

<file path=ppt/tags/tag1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39062"/>
  <p:tag name="ORIGINALWIDTH" val="47,11539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bleuclair}[1]{{\color[rgb]{0.161,0.749,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bleuclair{\Rey} = 4 \frac{\mpointL}{\mu_L b }&#10;$$&#10;\end{document}&#10;"/>
  <p:tag name="IGUANATEXSIZE" val="22"/>
  <p:tag name="IGUANATEXCURSOR" val="24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25"/>
</p:tagLst>
</file>

<file path=ppt/tags/tag1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6,943952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\newcommand{\bleuclair}[1]{{\color[rgb]{0.161,0.749,1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bleuclair{\Rey} = 4 \frac{\mpointL}{\mu_L b }&#10;$$&#10;\end{document}&#10;"/>
  <p:tag name="IGUANATEXSIZE" val="22"/>
  <p:tag name="IGUANATEXCURSOR" val="24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4"/>
  <p:tag name="ORIGINALWIDTH" val="3,855512"/>
  <p:tag name="EMFCHILD" val="Vrai"/>
</p:tagLst>
</file>

<file path=ppt/tags/tag1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4,413422"/>
  <p:tag name="EMFCHILD" val="Vrai"/>
</p:tagLst>
</file>

<file path=ppt/tags/tag1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3"/>
  <p:tag name="ORIGINALWIDTH" val="1,065999"/>
  <p:tag name="EMFCHILD" val="Vrai"/>
</p:tagLst>
</file>

<file path=ppt/tags/tag1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8,159377"/>
  <p:tag name="EMFCHILD" val="Vrai"/>
</p:tagLst>
</file>

<file path=ppt/tags/tag1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4,546922"/>
  <p:tag name="EMFCHILD" val="Vrai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61"/>
  <p:tag name="ORIGINALWIDTH" val="12,20719"/>
  <p:tag name="EMFCHILD" val="Vrai"/>
</p:tagLst>
</file>

<file path=ppt/tags/tag1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16,24234"/>
  <p:tag name="EMFCHILD" val="Vrai"/>
</p:tagLst>
</file>

<file path=ppt/tags/tag1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4"/>
  <p:tag name="ORIGINALWIDTH" val="5,399749"/>
  <p:tag name="EMFCHILD" val="Vrai"/>
</p:tagLst>
</file>

<file path=ppt/tags/tag1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4,546922"/>
  <p:tag name="EMFCHILD" val="Vrai"/>
</p:tagLst>
</file>

<file path=ppt/tags/tag1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3,666249"/>
  <p:tag name="EMFCHILD" val="Vrai"/>
</p:tagLst>
</file>

<file path=ppt/tags/tag1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381"/>
  <p:tag name="ORIGINALWIDTH" val="5,186543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&#10;$$ &#10;\overline{v} = \frac{\mpointL}{\rho_L b \delta(H)}&#10;$$&#10;\end{document}&#10;"/>
  <p:tag name="IGUANATEXSIZE" val="22"/>
  <p:tag name="IGUANATEXCURSOR" val="23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22"/>
  <p:tag name="ORIGINALWIDTH" val="4,373586"/>
  <p:tag name="EMFCHILD" val="Vrai"/>
</p:tagLst>
</file>

<file path=ppt/tags/tag1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9885"/>
  <p:tag name="ORIGINALWIDTH" val="6,625125"/>
  <p:tag name="EMFCHILD" val="Vrai"/>
</p:tagLst>
</file>

<file path=ppt/tags/tag1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10093"/>
  <p:tag name="ORIGINALWIDTH" val="1,065999"/>
  <p:tag name="EMFCHILD" val="Vrai"/>
</p:tagLst>
</file>

<file path=ppt/tags/tag1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22"/>
  <p:tag name="ORIGINALWIDTH" val="8,159377"/>
  <p:tag name="EMFCHILD" val="Vrai"/>
</p:tagLst>
</file>

<file path=ppt/tags/tag1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13"/>
  <p:tag name="ORIGINALWIDTH" val="4,546922"/>
  <p:tag name="EMFCHILD" val="Vrai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54"/>
  <p:tag name="ORIGINALWIDTH" val="4,808211"/>
  <p:tag name="EMFCHILD" val="Vrai"/>
</p:tagLst>
</file>

<file path=ppt/tags/tag1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381"/>
  <p:tag name="ORIGINALWIDTH" val="37,03472"/>
  <p:tag name="EMFCHILD" val="Vrai"/>
</p:tagLst>
</file>

<file path=ppt/tags/tag1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70365"/>
  <p:tag name="ORIGINALWIDTH" val="4,702362"/>
  <p:tag name="EMFCHILD" val="Vrai"/>
</p:tagLst>
</file>

<file path=ppt/tags/tag1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13"/>
  <p:tag name="ORIGINALWIDTH" val="4,546922"/>
  <p:tag name="EMFCHILD" val="Vrai"/>
</p:tagLst>
</file>

<file path=ppt/tags/tag1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18253"/>
  <p:tag name="ORIGINALWIDTH" val="3,666249"/>
  <p:tag name="EMFCHILD" val="Vrai"/>
</p:tagLst>
</file>

<file path=ppt/tags/tag1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898"/>
  <p:tag name="ORIGINALWIDTH" val="4,084682"/>
  <p:tag name="EMFCHILD" val="Vrai"/>
</p:tagLst>
</file>

<file path=ppt/tags/tag1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6"/>
  <p:tag name="ORIGINALWIDTH" val="2,31131"/>
  <p:tag name="EMFCHILD" val="Vrai"/>
</p:tagLst>
</file>

<file path=ppt/tags/tag1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08626"/>
  <p:tag name="ORIGINALWIDTH" val="8,388512"/>
  <p:tag name="EMFCHILD" val="Vrai"/>
</p:tagLst>
</file>

<file path=ppt/tags/tag1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6"/>
  <p:tag name="ORIGINALWIDTH" val="2,31131"/>
  <p:tag name="EMFCHILD" val="Vrai"/>
</p:tagLst>
</file>

<file path=ppt/tags/tag1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2666"/>
  <p:tag name="ORIGINALWIDTH" val="4,08467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(x)&#10;$$&#10;&#10;&#10;\end{document}&#10;"/>
  <p:tag name="IGUANATEXSIZE" val="22"/>
  <p:tag name="IGUANATEXCURSOR" val="79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311321"/>
  <p:tag name="EMFCHILD" val="Vrai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9"/>
  <p:tag name="ORIGINALWIDTH" val="13,5340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4"/>
  <p:tag name="ORIGINALWIDTH" val="4,961391"/>
  <p:tag name="EMFCHILD" val="Vrai"/>
</p:tagLst>
</file>

<file path=ppt/tags/tag1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311321"/>
  <p:tag name="EMFCHILD" val="Vrai"/>
</p:tagLst>
</file>

<file path=ppt/tags/tag1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6,77457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"/>
  <p:tag name="ORIGINALWIDTH" val="5,453549"/>
  <p:tag name="EMFCHILD" val="Vrai"/>
</p:tagLst>
</file>

<file path=ppt/tags/tag1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6,77457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1"/>
  <p:tag name="ORIGINALWIDTH" val="5,321043"/>
  <p:tag name="EMFCHILD" val="Vrai"/>
</p:tagLst>
</file>

<file path=ppt/tags/tag1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7"/>
  <p:tag name="ORIGINALWIDTH" val="7,611437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&#10;\newcommand{\dsurd}[2]{\frac{\partial #1}{\partial #2}}&#10;\newcommand{\sdsurd}[2]{\partial #1/\partial #2}&#10;\newcommand{\ddesurd}[2]{\frac{\partial^2 #1}{{\partial #2}^2}}&#10;\newcommand{\sddesurd}[2]{{\partial^2 #1}/{\partial #2}^2}&#10;&#10;&#10;$$ &#10;  D_h = 4 \; \frac{\magenta{\text{Section de passage}}}&#10;{\blue{\text{Longueur mouillée}}} = &#10;4 \frac{{b \delta(H)}}{{b}} = 4 \delta(H)&#10;$$&#10;\end{document}&#10;"/>
  <p:tag name="IGUANATEXSIZE" val="22"/>
  <p:tag name="IGUANATEXCURSOR" val="243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55"/>
  <p:tag name="ORIGINALWIDTH" val="3,80074"/>
  <p:tag name="EMFCHILD" val="Vrai"/>
</p:tagLst>
</file>

<file path=ppt/tags/tag1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9"/>
  <p:tag name="ORIGINALWIDTH" val="6,62512"/>
  <p:tag name="EMFCHILD" val="Vrai"/>
</p:tagLst>
</file>

<file path=ppt/tags/tag1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4,413414"/>
  <p:tag name="EMFCHILD" val="Vrai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404"/>
  <p:tag name="ORIGINALWIDTH" val="5,15778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{L} &#10;$&#10;&#10;&#10;\end{document}&#10;"/>
  <p:tag name="IGUANATEXSIZE" val="22"/>
  <p:tag name="IGUANATEXCURSOR" val="70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27"/>
  <p:tag name="ORIGINALWIDTH" val="4,413414"/>
  <p:tag name="EMFCHILD" val="Vrai"/>
</p:tagLst>
</file>

<file path=ppt/tags/tag1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855528"/>
  <p:tag name="EMFCHILD" val="Vrai"/>
</p:tagLst>
</file>

<file path=ppt/tags/tag1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795741"/>
  <p:tag name="EMFCHILD" val="Vrai"/>
</p:tagLst>
</file>

<file path=ppt/tags/tag1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36594"/>
  <p:tag name="ORIGINALWIDTH" val="3,11828"/>
  <p:tag name="EMFCHILD" val="Vrai"/>
</p:tagLst>
</file>

<file path=ppt/tags/tag1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86"/>
  <p:tag name="ORIGINALWIDTH" val="2,132002"/>
  <p:tag name="EMFCHILD" val="Vrai"/>
</p:tagLst>
</file>

<file path=ppt/tags/tag1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4,413414"/>
  <p:tag name="EMFCHILD" val="Vrai"/>
</p:tagLst>
</file>

<file path=ppt/tags/tag1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2"/>
  <p:tag name="ORIGINALWIDTH" val="5,011171"/>
  <p:tag name="EMFCHILD" val="Vrai"/>
</p:tagLst>
</file>

<file path=ppt/tags/tag1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2"/>
  <p:tag name="ORIGINALWIDTH" val="4,911551"/>
  <p:tag name="EMFCHILD" val="Vrai"/>
</p:tagLst>
</file>

<file path=ppt/tags/tag1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855528"/>
  <p:tag name="EMFCHILD" val="Vrai"/>
</p:tagLst>
</file>

<file path=ppt/tags/tag1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13"/>
  <p:tag name="ORIGINALWIDTH" val="4,911551"/>
  <p:tag name="EMFCHILD" val="Vrai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37813"/>
  <p:tag name="ORIGINALWIDTH" val="53,8784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_L =  \frac{\blue{U_\infty} L}{\nu}&#10;$$&#10;&#10;&#10;\end{document}&#10;"/>
  <p:tag name="IGUANATEXSIZE" val="22"/>
  <p:tag name="IGUANATEXCURSOR" val="77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4,493117"/>
  <p:tag name="EMFCHILD" val="Vrai"/>
</p:tagLst>
</file>

<file path=ppt/tags/tag1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257771"/>
  <p:tag name="EMFCHILD" val="Vrai"/>
</p:tagLst>
</file>

<file path=ppt/tags/tag1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257771"/>
  <p:tag name="EMFCHILD" val="Vrai"/>
</p:tagLst>
</file>

<file path=ppt/tags/tag1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4,493117"/>
  <p:tag name="EMFCHILD" val="Vrai"/>
</p:tagLst>
</file>

<file path=ppt/tags/tag1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65366"/>
  <p:tag name="ORIGINALWIDTH" val="4,552906"/>
  <p:tag name="EMFCHILD" val="Vrai"/>
</p:tagLst>
</file>

<file path=ppt/tags/tag1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855528"/>
  <p:tag name="EMFCHILD" val="Vrai"/>
</p:tagLst>
</file>

<file path=ppt/tags/tag1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74"/>
  <p:tag name="ORIGINALWIDTH" val="80,91887"/>
  <p:tag name="EMFCHILD" val="Vrai"/>
</p:tagLst>
</file>

<file path=ppt/tags/tag1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7"/>
  <p:tag name="ORIGINALWIDTH" val="5,469477"/>
  <p:tag name="EMFCHILD" val="Vrai"/>
</p:tagLst>
</file>

<file path=ppt/tags/tag1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4,413414"/>
  <p:tag name="EMFCHILD" val="Vrai"/>
</p:tagLst>
</file>

<file path=ppt/tags/tag1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2"/>
  <p:tag name="ORIGINALWIDTH" val="5,011171"/>
  <p:tag name="EMFCHILD" val="Vrai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9504261"/>
  <p:tag name="ORIGINALWIDTH" val="1,056011"/>
  <p:tag name="EMFCHILD" val="Vrai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98855"/>
  <p:tag name="ORIGINALWIDTH" val="37,0482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_L \gg 1&#10;$$&#10;&#10;&#10;\end{document}&#10;"/>
  <p:tag name="IGUANATEXSIZE" val="22"/>
  <p:tag name="IGUANATEXCURSOR" val="77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65366"/>
  <p:tag name="ORIGINALWIDTH" val="4,552906"/>
  <p:tag name="EMFCHILD" val="Vrai"/>
</p:tagLst>
</file>

<file path=ppt/tags/tag1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"/>
  <p:tag name="ORIGINALWIDTH" val="5,011171"/>
  <p:tag name="EMFCHILD" val="Vrai"/>
</p:tagLst>
</file>

<file path=ppt/tags/tag1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855528"/>
  <p:tag name="EMFCHILD" val="Vrai"/>
</p:tagLst>
</file>

<file path=ppt/tags/tag1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"/>
  <p:tag name="ORIGINALWIDTH" val="5,011171"/>
  <p:tag name="EMFCHILD" val="Vrai"/>
</p:tagLst>
</file>

<file path=ppt/tags/tag1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2"/>
  <p:tag name="ORIGINALWIDTH" val="3,347433"/>
  <p:tag name="EMFCHILD" val="Vrai"/>
</p:tagLst>
</file>

<file path=ppt/tags/tag1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2"/>
  <p:tag name="ORIGINALWIDTH" val="7,780803"/>
  <p:tag name="EMFCHILD" val="Vrai"/>
</p:tagLst>
</file>

<file path=ppt/tags/tag1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4,413414"/>
  <p:tag name="EMFCHILD" val="Vrai"/>
</p:tagLst>
</file>

<file path=ppt/tags/tag1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"/>
  <p:tag name="ORIGINALWIDTH" val="5,011171"/>
  <p:tag name="EMFCHILD" val="Vrai"/>
</p:tagLst>
</file>

<file path=ppt/tags/tag1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86"/>
  <p:tag name="ORIGINALWIDTH" val="2,132002"/>
  <p:tag name="EMFCHILD" val="Vrai"/>
</p:tagLst>
</file>

<file path=ppt/tags/tag1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4054"/>
  <p:tag name="ORIGINALWIDTH" val="2,211706"/>
  <p:tag name="EMFCHILD" val="Vrai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3292"/>
  <p:tag name="ORIGINALWIDTH" val="92,44022"/>
  <p:tag name="OUTPUTTYPE" val="SVG"/>
  <p:tag name="IGUANATEXVERSION" val="160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nu = \SI{1.6e-5}{\square\meter\per\second}&#10;$$&#10;&#10;&#10;\end{document}&#10;"/>
  <p:tag name="IGUANATEXSIZE" val="22"/>
  <p:tag name="IGUANATEXCURSOR" val="4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4054"/>
  <p:tag name="ORIGINALWIDTH" val="2,211706"/>
  <p:tag name="EMFCHILD" val="Vrai"/>
</p:tagLst>
</file>

<file path=ppt/tags/tag1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872974"/>
  <p:tag name="ORIGINALWIDTH" val="1,853019"/>
  <p:tag name="EMFCHILD" val="Vrai"/>
</p:tagLst>
</file>

<file path=ppt/tags/tag1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855528"/>
  <p:tag name="EMFCHILD" val="Vrai"/>
</p:tagLst>
</file>

<file path=ppt/tags/tag1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6"/>
  <p:tag name="ORIGINALWIDTH" val="3,855528"/>
  <p:tag name="EMFCHILD" val="Vrai"/>
</p:tagLst>
</file>

<file path=ppt/tags/tag1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9"/>
  <p:tag name="ORIGINALWIDTH" val="6,62512"/>
  <p:tag name="EMFCHILD" val="Vrai"/>
</p:tagLst>
</file>

<file path=ppt/tags/tag1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4,413414"/>
  <p:tag name="EMFCHILD" val="Vrai"/>
</p:tagLst>
</file>

<file path=ppt/tags/tag1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2"/>
  <p:tag name="ORIGINALWIDTH" val="3,666247"/>
  <p:tag name="EMFCHILD" val="Vrai"/>
</p:tagLst>
</file>

<file path=ppt/tags/tag1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55"/>
  <p:tag name="ORIGINALWIDTH" val="4,084682"/>
  <p:tag name="EMFCHILD" val="Vrai"/>
</p:tagLst>
</file>

<file path=ppt/tags/tag1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6"/>
  <p:tag name="ORIGINALWIDTH" val="2,311326"/>
  <p:tag name="EMFCHILD" val="Vrai"/>
</p:tagLst>
</file>

<file path=ppt/tags/tag1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7"/>
  <p:tag name="ORIGINALWIDTH" val="8,388518"/>
  <p:tag name="EMFCHILD" val="Vrai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277424"/>
  <p:tag name="ORIGINALWIDTH" val="136,9692"/>
  <p:tag name="OUTPUTTYPE" val="SVG"/>
  <p:tag name="IGUANATEXVERSION" val="160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 &gt; 1000 \; \Rightarrow \; \blue{U_\infty} &gt; \SI{0.16}{\meter\per\second}&#10;$$&#10;&#10;&#10;\end{document}&#10;"/>
  <p:tag name="IGUANATEXSIZE" val="22"/>
  <p:tag name="IGUANATEXCURSOR" val="78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6"/>
  <p:tag name="ORIGINALWIDTH" val="2,311326"/>
  <p:tag name="EMFCHILD" val="Vrai"/>
</p:tagLst>
</file>

<file path=ppt/tags/tag1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74"/>
  <p:tag name="ORIGINALWIDTH" val="25,92012"/>
  <p:tag name="EMFCHILD" val="Vrai"/>
</p:tagLst>
</file>

<file path=ppt/tags/tag1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2"/>
  <p:tag name="ORIGINALWIDTH" val="3,666247"/>
  <p:tag name="EMFCHILD" val="Vrai"/>
</p:tagLst>
</file>

<file path=ppt/tags/tag1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9"/>
  <p:tag name="ORIGINALWIDTH" val="6,62512"/>
  <p:tag name="EMFCHILD" val="Vrai"/>
</p:tagLst>
</file>

<file path=ppt/tags/tag1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9"/>
  <p:tag name="ORIGINALWIDTH" val="4,413414"/>
  <p:tag name="EMFCHILD" val="Vrai"/>
</p:tagLst>
</file>

<file path=ppt/tags/tag1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55"/>
  <p:tag name="ORIGINALWIDTH" val="4,084682"/>
  <p:tag name="EMFCHILD" val="Vrai"/>
</p:tagLst>
</file>

<file path=ppt/tags/tag1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6"/>
  <p:tag name="ORIGINALWIDTH" val="2,311326"/>
  <p:tag name="EMFCHILD" val="Vrai"/>
</p:tagLst>
</file>

<file path=ppt/tags/tag1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7"/>
  <p:tag name="ORIGINALWIDTH" val="8,388518"/>
  <p:tag name="EMFCHILD" val="Vrai"/>
</p:tagLst>
</file>

<file path=ppt/tags/tag1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6"/>
  <p:tag name="ORIGINALWIDTH" val="2,311326"/>
  <p:tag name="EMFCHILD" val="Vrai"/>
</p:tagLst>
</file>

<file path=ppt/tags/tag1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2"/>
  <p:tag name="ORIGINALWIDTH" val="6,80446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&#10;\newcommand{\orange}[1]{{\color[rgb]{1.0,0.8,0.4}#1}}&#10;&#10;\newcommand{\darkorange}[1]{{\color[rgb]{1,0.57,0}#1}}&#10;&#10;\newcommand{\bleugris}[1]{{\color[rgb]{0.6,0.6,0.825}#1}}&#10;&#10;\newcommand{\rey}{\text{Re}}&#10;&#10;&#10;$&#10; \red{\text{Nu}} = f\left( \bleuclair{\text{Re}} \right)&#10;$&#10;&#10;&#10;\end{document}&#10;"/>
  <p:tag name="IGUANATEXSIZE" val="22"/>
  <p:tag name="IGUANATEXCURSOR" val="8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6"/>
  <p:tag name="ORIGINALWIDTH" val="43,82556"/>
  <p:tag name="OUTPUTTYPE" val="SVG"/>
  <p:tag name="IGUANATEXVERSION" val="160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L = \SI{10}{\centi\meter}&#10;$$&#10;&#10;&#10;\end{document}&#10;"/>
  <p:tag name="IGUANATEXSIZE" val="22"/>
  <p:tag name="IGUANATEXCURSOR" val="74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3"/>
  <p:tag name="ORIGINALWIDTH" val="5,011197"/>
  <p:tag name="EMFCHILD" val="Vrai"/>
</p:tagLst>
</file>

<file path=ppt/tags/tag1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1"/>
  <p:tag name="ORIGINALWIDTH" val="6,625141"/>
  <p:tag name="EMFCHILD" val="Vrai"/>
</p:tagLst>
</file>

<file path=ppt/tags/tag1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4"/>
  <p:tag name="ORIGINALWIDTH" val="4,971337"/>
  <p:tag name="EMFCHILD" val="Vrai"/>
</p:tagLst>
</file>

<file path=ppt/tags/tag1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8"/>
  <p:tag name="ORIGINALWIDTH" val="2,311324"/>
  <p:tag name="EMFCHILD" val="Vrai"/>
</p:tagLst>
</file>

<file path=ppt/tags/tag1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81"/>
  <p:tag name="ORIGINALWIDTH" val="6,943936"/>
  <p:tag name="EMFCHILD" val="Vrai"/>
</p:tagLst>
</file>

<file path=ppt/tags/tag1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52"/>
  <p:tag name="ORIGINALWIDTH" val="3,855514"/>
  <p:tag name="EMFCHILD" val="Vrai"/>
</p:tagLst>
</file>

<file path=ppt/tags/tag1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8"/>
  <p:tag name="ORIGINALWIDTH" val="2,311324"/>
  <p:tag name="EMFCHILD" val="Vrai"/>
</p:tagLst>
</file>

<file path=ppt/tags/tag1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35"/>
  <p:tag name="ORIGINALWIDTH" val="11,39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3"/>
</p:tagLst>
</file>

<file path=ppt/tags/tag1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1"/>
  <p:tag name="ORIGINALWIDTH" val="6,7745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P} 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3"/>
  <p:tag name="ORIGINALWIDTH" val="5,320997"/>
  <p:tag name="EMFCHILD" val="Vrai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407"/>
  <p:tag name="ORIGINALWIDTH" val="6,017408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L = \SI{10}{\centi\meter}&#10;$$&#10;&#10;&#10;\end{document}&#10;"/>
  <p:tag name="IGUANATEXSIZE" val="22"/>
  <p:tag name="IGUANATEXCURSOR" val="74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3"/>
  <p:tag name="LAYER" val="2"/>
</p:tagLst>
</file>

<file path=ppt/tags/tag1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81"/>
  <p:tag name="ORIGINALWIDTH" val="11,5872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2"/>
</p:tagLst>
</file>

<file path=ppt/tags/tag1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6"/>
  <p:tag name="ORIGINALWIDTH" val="6,77454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T_V&#10;$$&#10;&#10;&#10;\end{document}&#10;"/>
  <p:tag name="IGUANATEXSIZE" val="22"/>
  <p:tag name="IGUANATEXCURSOR" val="79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596"/>
  <p:tag name="ORIGINALWIDTH" val="5,453506"/>
  <p:tag name="EMFCHILD" val="Vrai"/>
</p:tagLst>
</file>

<file path=ppt/tags/tag1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7831"/>
  <p:tag name="ORIGINALWIDTH" val="55,89543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$$ &#10; \bleuclair{\Rey_D} = \frac{V_\infty D}{\nu_L}&#10;  $$&#10;\end{document}&#10;"/>
  <p:tag name="IGUANATEXSIZE" val="22"/>
  <p:tag name="IGUANATEXCURSOR" val="245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30"/>
</p:tagLst>
</file>

<file path=ppt/tags/tag1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311,9276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$$ &#10;  \red{\left(\frac{h_N D}{\lambda_L} \right)} \; \bleuclair{\Rey_D}^{-1/2}&#10;  = 0.416 \left[1 + (1 + 9.47 F_D)^{1/2} \right]^{1/2}&#10;  \left[\green{N}^{5/6} - (\green{N}-1)^{5/6} \right]&#10;$$&#10;\end{document}&#10;"/>
  <p:tag name="IGUANATEXSIZE" val="22"/>
  <p:tag name="IGUANATEXCURSOR" val="257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13"/>
</p:tagLst>
</file>

<file path=ppt/tags/tag1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9"/>
  <p:tag name="ORIGINALWIDTH" val="13,5340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90408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49"/>
  <p:tag name="EMFCHILD" val="Vrai"/>
</p:tagLst>
</file>

<file path=ppt/tags/tag1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4,901587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$$ &#10;  \red{\left(\frac{h_N D}{\lambda_L} \right)} \; \bleuclair{\Rey_D}^{-1/2}&#10;  = 0.416 \left[1 + (1 + 9.47 F_D)^{1/2} \right]^{1/2}&#10;  \left[\green{N}^{5/6} - (\green{N}-1)^{5/6} \right]&#10;$$&#10;\end{document}&#10;"/>
  <p:tag name="IGUANATEXSIZE" val="22"/>
  <p:tag name="IGUANATEXCURSOR" val="257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998209"/>
  <p:tag name="ORIGINALWIDTH" val="6,625134"/>
  <p:tag name="EMFCHILD" val="Vrai"/>
</p:tagLst>
</file>

<file path=ppt/tags/tag1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1"/>
  <p:tag name="ORIGINALWIDTH" val="4,891633"/>
  <p:tag name="EMFCHILD" val="Vrai"/>
</p:tagLst>
</file>

<file path=ppt/tags/tag1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6"/>
  <p:tag name="ORIGINALWIDTH" val="6,213658"/>
  <p:tag name="EMFCHILD" val="Vrai"/>
</p:tagLst>
</file>

<file path=ppt/tags/tag1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2"/>
  <p:tag name="ORIGINALWIDTH" val="7,611444"/>
  <p:tag name="EMFCHILD" val="Vrai"/>
</p:tagLst>
</file>

<file path=ppt/tags/tag1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88"/>
  <p:tag name="ORIGINALWIDTH" val="21,82143"/>
  <p:tag name="EMFCHILD" val="Vrai"/>
</p:tagLst>
</file>

<file path=ppt/tags/tag1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5"/>
  <p:tag name="ORIGINALWIDTH" val="4,931496"/>
  <p:tag name="EMFCHILD" val="Vrai"/>
</p:tagLst>
</file>

<file path=ppt/tags/tag1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6"/>
  <p:tag name="ORIGINALWIDTH" val="4,546921"/>
  <p:tag name="EMFCHILD" val="Vrai"/>
</p:tagLst>
</file>

<file path=ppt/tags/tag1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4,901587"/>
  <p:tag name="EMFCHILD" val="Vrai"/>
</p:tagLst>
</file>

<file path=ppt/tags/tag1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1"/>
  <p:tag name="ORIGINALWIDTH" val="6,943956"/>
  <p:tag name="EMFCHILD" val="Vrai"/>
</p:tagLst>
</file>

<file path=ppt/tags/tag1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4"/>
  <p:tag name="ORIGINALWIDTH" val="3,855517"/>
  <p:tag name="EMFCHILD" val="Vrai"/>
</p:tagLst>
</file>

<file path=ppt/tags/tag1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6"/>
  <p:tag name="ORIGINALWIDTH" val="5,732489"/>
  <p:tag name="EMFCHILD" val="Vrai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68724"/>
  <p:tag name="ORIGINALWIDTH" val="3,287645"/>
  <p:tag name="EMFCHILD" val="Vrai"/>
</p:tagLst>
</file>

<file path=ppt/tags/tag1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7163"/>
  <p:tag name="ORIGINALWIDTH" val="4,7143"/>
  <p:tag name="EMFCHILD" val="Vrai"/>
</p:tagLst>
</file>

<file path=ppt/tags/tag1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2,538469"/>
  <p:tag name="EMFCHILD" val="Vrai"/>
</p:tagLst>
</file>

<file path=ppt/tags/tag1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16"/>
  <p:tag name="EMFCHILD" val="Vrai"/>
</p:tagLst>
</file>

<file path=ppt/tags/tag1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3,082405"/>
  <p:tag name="EMFCHILD" val="Vrai"/>
</p:tagLst>
</file>

<file path=ppt/tags/tag1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"/>
  <p:tag name="ORIGINALWIDTH" val="6,625144"/>
  <p:tag name="EMFCHILD" val="Vrai"/>
</p:tagLst>
</file>

<file path=ppt/tags/tag1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"/>
  <p:tag name="ORIGINALWIDTH" val="4,194238"/>
  <p:tag name="EMFCHILD" val="Vrai"/>
</p:tagLst>
</file>

<file path=ppt/tags/tag1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6"/>
  <p:tag name="ORIGINALWIDTH" val="1,056026"/>
  <p:tag name="EMFCHILD" val="Vrai"/>
</p:tagLst>
</file>

<file path=ppt/tags/tag1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4,413415"/>
  <p:tag name="EMFCHILD" val="Vrai"/>
</p:tagLst>
</file>

<file path=ppt/tags/tag1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2"/>
  <p:tag name="ORIGINALWIDTH" val="3,287664"/>
  <p:tag name="EMFCHILD" val="Vrai"/>
</p:tagLst>
</file>

<file path=ppt/tags/tag1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"/>
  <p:tag name="ORIGINALWIDTH" val="4,134466"/>
  <p:tag name="EMFCHILD" val="Vrai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75093"/>
  <p:tag name="ORIGINALWIDTH" val="4,194259"/>
  <p:tag name="EMFCHILD" val="Vrai"/>
</p:tagLst>
</file>

<file path=ppt/tags/tag1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5"/>
  <p:tag name="ORIGINALWIDTH" val="2,261502"/>
  <p:tag name="EMFCHILD" val="Vrai"/>
</p:tagLst>
</file>

<file path=ppt/tags/tag1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2"/>
  <p:tag name="ORIGINALWIDTH" val="3,287664"/>
  <p:tag name="EMFCHILD" val="Vrai"/>
</p:tagLst>
</file>

<file path=ppt/tags/tag1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2"/>
  <p:tag name="ORIGINALWIDTH" val="6,625144"/>
  <p:tag name="EMFCHILD" val="Vrai"/>
</p:tagLst>
</file>

<file path=ppt/tags/tag1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"/>
  <p:tag name="ORIGINALWIDTH" val="2,311319"/>
  <p:tag name="EMFCHILD" val="Vrai"/>
</p:tagLst>
</file>

<file path=ppt/tags/tag1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2"/>
  <p:tag name="ORIGINALWIDTH" val="3,287664"/>
  <p:tag name="EMFCHILD" val="Vrai"/>
</p:tagLst>
</file>

<file path=ppt/tags/tag1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2"/>
  <p:tag name="ORIGINALWIDTH" val="6,625144"/>
  <p:tag name="EMFCHILD" val="Vrai"/>
</p:tagLst>
</file>

<file path=ppt/tags/tag1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"/>
  <p:tag name="ORIGINALWIDTH" val="4,134466"/>
  <p:tag name="EMFCHILD" val="Vrai"/>
</p:tagLst>
</file>

<file path=ppt/tags/tag1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6"/>
  <p:tag name="ORIGINALWIDTH" val="1,056026"/>
  <p:tag name="EMFCHILD" val="Vrai"/>
</p:tagLst>
</file>

<file path=ppt/tags/tag1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4,413415"/>
  <p:tag name="EMFCHILD" val="Vrai"/>
</p:tagLst>
</file>

<file path=ppt/tags/tag1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14"/>
  <p:tag name="ORIGINALWIDTH" val="4,273963"/>
  <p:tag name="EMFCHILD" val="Vrai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19571"/>
  <p:tag name="ORIGINALWIDTH" val="3,795742"/>
  <p:tag name="EMFCHILD" val="Vrai"/>
</p:tagLst>
</file>

<file path=ppt/tags/tag1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55"/>
  <p:tag name="ORIGINALWIDTH" val="7,081207"/>
  <p:tag name="EMFCHILD" val="Vrai"/>
</p:tagLst>
</file>

<file path=ppt/tags/tag1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06"/>
  <p:tag name="ORIGINALWIDTH" val="5,732489"/>
  <p:tag name="EMFCHILD" val="Vrai"/>
</p:tagLst>
</file>

<file path=ppt/tags/tag1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"/>
  <p:tag name="ORIGINALWIDTH" val="2,311319"/>
  <p:tag name="EMFCHILD" val="Vrai"/>
</p:tagLst>
</file>

<file path=ppt/tags/tag1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2,538469"/>
  <p:tag name="EMFCHILD" val="Vrai"/>
</p:tagLst>
</file>

<file path=ppt/tags/tag1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16"/>
  <p:tag name="EMFCHILD" val="Vrai"/>
</p:tagLst>
</file>

<file path=ppt/tags/tag1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3,082405"/>
  <p:tag name="EMFCHILD" val="Vrai"/>
</p:tagLst>
</file>

<file path=ppt/tags/tag1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5"/>
  <p:tag name="ORIGINALWIDTH" val="2,261502"/>
  <p:tag name="EMFCHILD" val="Vrai"/>
</p:tagLst>
</file>

<file path=ppt/tags/tag1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2,538469"/>
  <p:tag name="EMFCHILD" val="Vrai"/>
</p:tagLst>
</file>

<file path=ppt/tags/tag1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16"/>
  <p:tag name="EMFCHILD" val="Vrai"/>
</p:tagLst>
</file>

<file path=ppt/tags/tag1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3,082405"/>
  <p:tag name="EMFCHILD" val="Vrai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774404"/>
  <p:tag name="ORIGINALWIDTH" val="7,780821"/>
  <p:tag name="EMFCHILD" val="Vrai"/>
</p:tagLst>
</file>

<file path=ppt/tags/tag1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5"/>
  <p:tag name="ORIGINALWIDTH" val="2,261502"/>
  <p:tag name="EMFCHILD" val="Vrai"/>
</p:tagLst>
</file>

<file path=ppt/tags/tag1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2"/>
  <p:tag name="ORIGINALWIDTH" val="8,38852"/>
  <p:tag name="EMFCHILD" val="Vrai"/>
</p:tagLst>
</file>

<file path=ppt/tags/tag1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1"/>
  <p:tag name="ORIGINALWIDTH" val="3,082405"/>
  <p:tag name="EMFCHILD" val="Vrai"/>
</p:tagLst>
</file>

<file path=ppt/tags/tag1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16"/>
  <p:tag name="EMFCHILD" val="Vrai"/>
</p:tagLst>
</file>

<file path=ppt/tags/tag1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1"/>
  <p:tag name="ORIGINALWIDTH" val="3,207939"/>
  <p:tag name="EMFCHILD" val="Vrai"/>
</p:tagLst>
</file>

<file path=ppt/tags/tag1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29"/>
  <p:tag name="ORIGINALWIDTH" val="6,087155"/>
  <p:tag name="EMFCHILD" val="Vrai"/>
</p:tagLst>
</file>

<file path=ppt/tags/tag1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"/>
  <p:tag name="ORIGINALWIDTH" val="2,311319"/>
  <p:tag name="EMFCHILD" val="Vrai"/>
</p:tagLst>
</file>

<file path=ppt/tags/tag1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2"/>
  <p:tag name="ORIGINALWIDTH" val="8,38852"/>
  <p:tag name="EMFCHILD" val="Vrai"/>
</p:tagLst>
</file>

<file path=ppt/tags/tag1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29"/>
  <p:tag name="ORIGINALWIDTH" val="6,087155"/>
  <p:tag name="EMFCHILD" val="Vrai"/>
</p:tagLst>
</file>

<file path=ppt/tags/tag1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2"/>
  <p:tag name="ORIGINALWIDTH" val="3,287664"/>
  <p:tag name="EMFCHILD" val="Vra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81157"/>
  <p:tag name="ORIGINALWIDTH" val="6,77458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T&#10;$&#10;&#10;&#10;\end{document}&#10;"/>
  <p:tag name="IGUANATEXSIZE" val="22"/>
  <p:tag name="IGUANATEXCURSOR" val="88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34854"/>
  <p:tag name="ORIGINALWIDTH" val="5,678678"/>
  <p:tag name="EMFCHILD" val="Vrai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301"/>
  <p:tag name="ORIGINALWIDTH" val="6,943933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 &gt; 1000 \; \Rightarrow \; \blue{U_\infty} &gt; \SI{0.16}{\meter\per\second}&#10;$$&#10;&#10;&#10;\end{document}&#10;"/>
  <p:tag name="IGUANATEXSIZE" val="22"/>
  <p:tag name="IGUANATEXCURSOR" val="78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"/>
  <p:tag name="ORIGINALWIDTH" val="2,311319"/>
  <p:tag name="EMFCHILD" val="Vrai"/>
</p:tagLst>
</file>

<file path=ppt/tags/tag2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1"/>
  <p:tag name="ORIGINALWIDTH" val="3,082405"/>
  <p:tag name="EMFCHILD" val="Vrai"/>
</p:tagLst>
</file>

<file path=ppt/tags/tag2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16"/>
  <p:tag name="EMFCHILD" val="Vrai"/>
</p:tagLst>
</file>

<file path=ppt/tags/tag2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1"/>
  <p:tag name="ORIGINALWIDTH" val="3,207939"/>
  <p:tag name="EMFCHILD" val="Vrai"/>
</p:tagLst>
</file>

<file path=ppt/tags/tag2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5"/>
  <p:tag name="ORIGINALWIDTH" val="2,261502"/>
  <p:tag name="EMFCHILD" val="Vrai"/>
</p:tagLst>
</file>

<file path=ppt/tags/tag2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97"/>
  <p:tag name="ORIGINALWIDTH" val="6,94393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$$ &#10; \bleuclair{\Rey_D} = \frac{V_\infty D}{\nu_L}&#10;  $$&#10;\end{document}&#10;"/>
  <p:tag name="IGUANATEXSIZE" val="22"/>
  <p:tag name="IGUANATEXCURSOR" val="245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64983"/>
  <p:tag name="ORIGINALWIDTH" val="3,855536"/>
  <p:tag name="EMFCHILD" val="Vrai"/>
</p:tagLst>
</file>

<file path=ppt/tags/tag2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24"/>
  <p:tag name="ORIGINALWIDTH" val="5,732473"/>
  <p:tag name="EMFCHILD" val="Vrai"/>
</p:tagLst>
</file>

<file path=ppt/tags/tag2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52"/>
  <p:tag name="ORIGINALWIDTH" val="6,625147"/>
  <p:tag name="EMFCHILD" val="Vrai"/>
</p:tagLst>
</file>

<file path=ppt/tags/tag2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97"/>
  <p:tag name="ORIGINALWIDTH" val="7,103362"/>
  <p:tag name="EMFCHILD" val="Vrai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61"/>
  <p:tag name="ORIGINALWIDTH" val="3,855511"/>
  <p:tag name="EMFCHILD" val="Vrai"/>
</p:tagLst>
</file>

<file path=ppt/tags/tag2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02225"/>
  <p:tag name="ORIGINALWIDTH" val="6,862252"/>
  <p:tag name="EMFCHILD" val="Vrai"/>
</p:tagLst>
</file>

<file path=ppt/tags/tag2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65"/>
  <p:tag name="ORIGINALWIDTH" val="7,611433"/>
  <p:tag name="EMFCHILD" val="Vrai"/>
</p:tagLst>
</file>

<file path=ppt/tags/tag2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552"/>
  <p:tag name="ORIGINALWIDTH" val="22,7771"/>
  <p:tag name="EMFCHILD" val="Vrai"/>
</p:tagLst>
</file>

<file path=ppt/tags/tag2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3325"/>
  <p:tag name="ORIGINALWIDTH" val="4,692382"/>
  <p:tag name="EMFCHILD" val="Vrai"/>
</p:tagLst>
</file>

<file path=ppt/tags/tag2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46624"/>
  <p:tag name="ORIGINALWIDTH" val="4,546948"/>
  <p:tag name="EMFCHILD" val="Vrai"/>
</p:tagLst>
</file>

<file path=ppt/tags/tag2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,91468"/>
  <p:tag name="ORIGINALWIDTH" val="68,2793"/>
  <p:tag name="OUTPUTTYPE" val="SVG"/>
  <p:tag name="IGUANATEXVERSION" val="160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$$ &#10;F_D = \frac{\mu_L L_v g D}{\lambda_L \Delta T V_\infty^2}&#10;$$&#10;\end{document}&#10;"/>
  <p:tag name="IGUANATEXSIZE" val="22"/>
  <p:tag name="IGUANATEXCURSOR" val="24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53"/>
</p:tagLst>
</file>

<file path=ppt/tags/tag2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0035"/>
  <p:tag name="ORIGINALWIDTH" val="6,980056"/>
  <p:tag name="LATEXADDIN" val="\documentclass{article}&#10;\usepackage{amsmath}&#10;\usepackage{xcolor}&#10;&#10;\def\Re{\mathop{\rm Re}\nolimits}&#10;&#10;\def\grad{\mathop{\rm \bf grad}\nolimits}&#10;\def\div{\mathop{\rm div}\nolimits}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\newcommand{\bleuclair}[1]{{\color[rgb]{0.161,0.749,1}#1}}&#10;&#10;\newcommand{\Rey}{\text{Re}}&#10;\newcommand{\Nu}{\text{Nu}}&#10;\newcommand{\Pra}{\text{Pr}}&#10;\newcommand{\Sc}{\text{Sc}}&#10;\newcommand{\Sh}{\text{Sh}}&#10;&#10;\newcommand{\vv}[1]{\mathbf{#1}}&#10;&#10;\newcommand{\unith}{\watt\per\square\meter\per\kelvin}&#10;\newcommand{\unitlam}{\watt\per\meter\per\kelvin}&#10;\newcommand{\unitrho}{\kilogram\per\cubic\meter}&#10;\newcommand{\unitcp}{\joule\per\kilogram\per\kelvin}&#10;\newcommand{\unita}{\square\meter\per\second}&#10;\newcommand{\unitR}{\kelvin\per\watt}&#10;&#10;\newcommand{\vA}{\vv{v}_{\text{A}}}&#10;\newcommand{\vB}{\vv{v}_{\text{B}}}&#10;\newcommand{\CA}{{C_{\text{A}}}}&#10;\newcommand{\CB}{C_{\text{B}}}&#10;\newcommand{\rhoA}{\rho_{\text{A}}}&#10;\newcommand{\rhoB}{\rho_{\text{B}}}&#10;\newcommand{\xA}{x_{\text{A}}}&#10;\newcommand{\xB}{x_{\text{B}}}&#10;\newcommand{\omA}{\omega_{\text{A}}}&#10;\newcommand{\omB}{\omega_{\text{B}}}&#10;&#10;\newcommand{\JA}{\vv{J}_{\text{A}}}&#10;\newcommand{\JB}{\vv{J}_{\text{B}}}&#10;\newcommand{\NA}{\vv{N}_{\text{A}}}&#10;\newcommand{\NB}{\vv{N}_{\text{B}}}&#10;\newcommand{\NC}{\vv{N}_{\text{B}}}&#10;\newcommand{\Nspec}[1]{\vv{N}_{\text{#1}}}&#10;\newcommand{\nspec}[1]{\vv{n}_{\text{#1}}}&#10;\newcommand{\Rspec}[1]{R_{\text{#1}}}&#10;&#10;\newcommand{\jA}{\vv{j}_{\text{A}}}&#10;\newcommand{\jB}{\vv{j}_{\text{B}}}&#10;\newcommand{\nA}{\vv{n}_{\text{A}}}&#10;\newcommand{\nB}{\vv{n}_{\text{B}}}&#10;&#10;\newcommand{\DAB}{D_{\text{AB}}}&#10;\newcommand{\DAP}{D}&#10;\newcommand{\mpointL}{\dot{m}_L}&#10;&#10;\newcommand{\dsurd}[2]{\frac{\partial #1}{\partial #2}}&#10;\newcommand{\sdsurd}[2]{\partial #1/\partial #2}&#10;\newcommand{\ddesurd}[2]{\frac{\partial^2 #1}{{\partial #2}^2}}&#10;\newcommand{\sddesurd}[2]{{\partial^2 #1}/{\partial #2}^2}&#10;&#10;$$ &#10;F_D = \frac{\mu_L L_v g D}{\lambda_L \Delta T V_\infty^2}&#10;$$&#10;\end{document}&#10;"/>
  <p:tag name="IGUANATEXSIZE" val="22"/>
  <p:tag name="IGUANATEXCURSOR" val="24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1"/>
  <p:tag name="ORIGINALWIDTH" val="5,650592"/>
  <p:tag name="EMFCHILD" val="Vrai"/>
</p:tagLst>
</file>

<file path=ppt/tags/tag2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9864"/>
  <p:tag name="ORIGINALWIDTH" val="6,530483"/>
  <p:tag name="EMFCHILD" val="Vrai"/>
</p:tagLst>
</file>

<file path=ppt/tags/tag2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70359"/>
  <p:tag name="ORIGINALWIDTH" val="5,322586"/>
  <p:tag name="EMFCHILD" val="Vrai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98"/>
  <p:tag name="ORIGINALWIDTH" val="6,087163"/>
  <p:tag name="EMFCHILD" val="Vrai"/>
</p:tagLst>
</file>

<file path=ppt/tags/tag2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1"/>
  <p:tag name="ORIGINALWIDTH" val="4,481977"/>
  <p:tag name="EMFCHILD" val="Vrai"/>
</p:tagLst>
</file>

<file path=ppt/tags/tag2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08596"/>
  <p:tag name="ORIGINALWIDTH" val="5,931469"/>
  <p:tag name="EMFCHILD" val="Vrai"/>
</p:tagLst>
</file>

<file path=ppt/tags/tag2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1509"/>
  <p:tag name="ORIGINALWIDTH" val="3,347708"/>
  <p:tag name="EMFCHILD" val="Vrai"/>
</p:tagLst>
</file>

<file path=ppt/tags/tag2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554"/>
  <p:tag name="ORIGINALWIDTH" val="4,507504"/>
  <p:tag name="EMFCHILD" val="Vrai"/>
</p:tagLst>
</file>

<file path=ppt/tags/tag2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08596"/>
  <p:tag name="ORIGINALWIDTH" val="7,50269"/>
  <p:tag name="EMFCHILD" val="Vrai"/>
</p:tagLst>
</file>

<file path=ppt/tags/tag2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238"/>
  <p:tag name="ORIGINALWIDTH" val="40,94195"/>
  <p:tag name="EMFCHILD" val="Vrai"/>
</p:tagLst>
</file>

<file path=ppt/tags/tag2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37328"/>
  <p:tag name="ORIGINALWIDTH" val="4,861038"/>
  <p:tag name="EMFCHILD" val="Vrai"/>
</p:tagLst>
</file>

<file path=ppt/tags/tag2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601"/>
  <p:tag name="ORIGINALWIDTH" val="4,481977"/>
  <p:tag name="EMFCHILD" val="Vrai"/>
</p:tagLst>
</file>

<file path=ppt/tags/tag2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23092"/>
  <p:tag name="ORIGINALWIDTH" val="7,247381"/>
  <p:tag name="EMFCHILD" val="Vrai"/>
</p:tagLst>
</file>

<file path=ppt/tags/tag2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34"/>
  <p:tag name="ORIGINALWIDTH" val="6,677778"/>
  <p:tag name="EMFCHILD" val="Vrai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"/>
  <p:tag name="ORIGINALWIDTH" val="3,287654"/>
  <p:tag name="EMFCHILD" val="Vrai"/>
</p:tagLst>
</file>

<file path=ppt/tags/tag2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18274"/>
  <p:tag name="ORIGINALWIDTH" val="7,001861"/>
  <p:tag name="EMFCHILD" val="Vrai"/>
</p:tagLst>
</file>

<file path=ppt/tags/tag2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9265"/>
  <p:tag name="ORIGINALWIDTH" val="3,038392"/>
  <p:tag name="EMFCHILD" val="Vrai"/>
</p:tagLst>
</file>

<file path=ppt/tags/tag2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08455"/>
  <p:tag name="ORIGINALWIDTH" val="6,76423"/>
  <p:tag name="EMFCHILD" val="Vrai"/>
</p:tagLst>
</file>

<file path=ppt/tags/tag2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"/>
  <p:tag name="ORIGINALWIDTH" val="56"/>
  <p:tag name="OUTPUTTYPE" val="PDF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\sqrt{x}} \sim \sqrt{\frac{\nu}{\blue{U_\infty}}}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0"/>
</p:tagLst>
</file>

<file path=ppt/tags/tag2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"/>
  <p:tag name="ORIGINALWIDTH" val="47"/>
  <p:tag name="OUTPUTTYPE" val="PDF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\sqrt{x}} \sim \sqrt{\frac{a}{\blue{u}}}&#10;$$&#10;&#10;&#10;\end{document}&#10;"/>
  <p:tag name="IGUANATEXSIZE" val="22"/>
  <p:tag name="IGUANATEXCURSOR" val="8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0"/>
</p:tagLst>
</file>

<file path=ppt/tags/tag2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"/>
  <p:tag name="ORIGINALWIDTH" val="72"/>
  <p:tag name="OUTPUTTYPE" val="PDF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frac{\bleuclair{\delta_V}} {\magenta{\delta_T}}&#10; \sim &#10;\sqrt{\frac{\nu}{a}} \sqrt{\frac{\blue{u}}{\blue{U_\infty}}}&#10;$$&#10;&#10;&#10;\end{document}&#10;"/>
  <p:tag name="IGUANATEXSIZE" val="22"/>
  <p:tag name="IGUANATEXCURSOR" val="84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6"/>
  <p:tag name="ORIGINALWIDTH" val="4,194264"/>
  <p:tag name="EMFCHILD" val="Vrai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6"/>
  <p:tag name="ORIGINALWIDTH" val="4,194264"/>
  <p:tag name="EMFCHILD" val="Vra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6"/>
  <p:tag name="ORIGINALWIDTH" val="4,194264"/>
  <p:tag name="EMFCHILD" val="Vrai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31487"/>
  <p:tag name="ORIGINALWIDTH" val="8,846801"/>
  <p:tag name="EMFCHILD" val="Vra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301"/>
  <p:tag name="ORIGINALWIDTH" val="6,904093"/>
  <p:tag name="EMFCHILD" val="Vrai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0674"/>
  <p:tag name="ORIGINALWIDTH" val="6,862266"/>
  <p:tag name="EMFCHILD" val="Vrai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625146"/>
  <p:tag name="EMFCHILD" val="Vrai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98"/>
  <p:tag name="ORIGINALWIDTH" val="6,087163"/>
  <p:tag name="EMFCHILD" val="Vrai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6"/>
  <p:tag name="ORIGINALWIDTH" val="4,194264"/>
  <p:tag name="EMFCHILD" val="Vrai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9504313"/>
  <p:tag name="ORIGINALWIDTH" val="1,056034"/>
  <p:tag name="EMFCHILD" val="Vrai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"/>
  <p:tag name="ORIGINALWIDTH" val="3,287654"/>
  <p:tag name="EMFCHILD" val="Vrai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6"/>
  <p:tag name="ORIGINALWIDTH" val="4,134488"/>
  <p:tag name="EMFCHILD" val="Vrai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39"/>
  <p:tag name="ORIGINALWIDTH" val="7,780798"/>
  <p:tag name="EMFCHILD" val="Vrai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61"/>
  <p:tag name="ORIGINALWIDTH" val="3,257782"/>
  <p:tag name="EMFCHILD" val="Vrai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075155"/>
  <p:tag name="ORIGINALWIDTH" val="4,7143"/>
  <p:tag name="EMFCHILD" val="Vrai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67552"/>
  <p:tag name="ORIGINALWIDTH" val="2,538449"/>
  <p:tag name="EMFCHILD" val="Vrai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4,642985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nu = \SI{1.6e-5}{\square\meter\per\second}&#10;$$&#10;&#10;&#10;\end{document}&#10;"/>
  <p:tag name="IGUANATEXSIZE" val="22"/>
  <p:tag name="IGUANATEXCURSOR" val="4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545"/>
  <p:tag name="ORIGINALWIDTH" val="6,087148"/>
  <p:tag name="EMFCHILD" val="Vrai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2"/>
  <p:tag name="ORIGINALWIDTH" val="6,55541"/>
  <p:tag name="EMFCHILD" val="Vrai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253061"/>
  <p:tag name="EMFCHILD" val="Vrai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"/>
  <p:tag name="ORIGINALWIDTH" val="1,044912"/>
  <p:tag name="EMFCHILD" val="Vrai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1"/>
  <p:tag name="ORIGINALWIDTH" val="4,090948"/>
  <p:tag name="EMFCHILD" val="Vrai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801971"/>
  <p:tag name="ORIGINALWIDTH" val="4,761281"/>
  <p:tag name="EMFCHILD" val="Vrai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253061"/>
  <p:tag name="EMFCHILD" val="Vrai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1"/>
  <p:tag name="ORIGINALWIDTH" val="4,150111"/>
  <p:tag name="EMFCHILD" val="Vrai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7022"/>
  <p:tag name="ORIGINALWIDTH" val="4,664681"/>
  <p:tag name="EMFCHILD" val="Vrai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5"/>
  <p:tag name="ORIGINALWIDTH" val="3,049986"/>
  <p:tag name="EMFCHILD" val="Vrai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7,698896"/>
  <p:tag name="EMFCHILD" val="Vra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9205"/>
  <p:tag name="ORIGINALWIDTH" val="4,931506"/>
  <p:tag name="EMFCHILD" val="Vrai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9"/>
  <p:tag name="ORIGINALWIDTH" val="3,049986"/>
  <p:tag name="EMFCHILD" val="Vrai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3"/>
  <p:tag name="ORIGINALWIDTH" val="3,223464"/>
  <p:tag name="EMFCHILD" val="Vrai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7022"/>
  <p:tag name="ORIGINALWIDTH" val="4,664681"/>
  <p:tag name="EMFCHILD" val="Vrai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9"/>
  <p:tag name="ORIGINALWIDTH" val="2,511744"/>
  <p:tag name="EMFCHILD" val="Vrai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4"/>
  <p:tag name="ORIGINALWIDTH" val="6,943947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_L \gg 1&#10;$$&#10;&#10;&#10;\end{document}&#10;"/>
  <p:tag name="IGUANATEXSIZE" val="22"/>
  <p:tag name="IGUANATEXCURSOR" val="77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4"/>
  <p:tag name="ORIGINALWIDTH" val="3,855515"/>
  <p:tag name="EMFCHILD" val="Vrai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2"/>
  <p:tag name="ORIGINALWIDTH" val="4,546937"/>
  <p:tag name="EMFCHILD" val="Vrai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96371"/>
  <p:tag name="ORIGINALWIDTH" val="8,856767"/>
  <p:tag name="EMFCHILD" val="Vrai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7"/>
  <p:tag name="ORIGINALWIDTH" val="3,287664"/>
  <p:tag name="EMFCHILD" val="Vrai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4"/>
  <p:tag name="ORIGINALWIDTH" val="6,94394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rey_L =  \frac{\blue{U_\infty} L}{\nu}&#10;$$&#10;&#10;&#10;\end{document}&#10;"/>
  <p:tag name="IGUANATEXSIZE" val="22"/>
  <p:tag name="IGUANATEXCURSOR" val="77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81933"/>
  <p:tag name="ORIGINALWIDTH" val="5,240345"/>
  <p:tag name="EMFCHILD" val="Vrai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"/>
  <p:tag name="ORIGINALWIDTH" val="3,855515"/>
  <p:tag name="EMFCHILD" val="Vrai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9"/>
  <p:tag name="ORIGINALWIDTH" val="4,546936"/>
  <p:tag name="EMFCHILD" val="Vrai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6"/>
  <p:tag name="ORIGINALWIDTH" val="6,625128"/>
  <p:tag name="EMFCHILD" val="Vrai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4"/>
  <p:tag name="ORIGINALWIDTH" val="6,904094"/>
  <p:tag name="EMFCHILD" val="Vrai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63"/>
  <p:tag name="EMFCHILD" val="Vrai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5"/>
  <p:tag name="ORIGINALWIDTH" val="6,017426"/>
  <p:tag name="EMFCHILD" val="Vrai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76"/>
  <p:tag name="ORIGINALWIDTH" val="22,02299"/>
  <p:tag name="EMFCHILD" val="Vrai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1"/>
  <p:tag name="ORIGINALWIDTH" val="4,692382"/>
  <p:tag name="EMFCHILD" val="Vrai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90408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49"/>
  <p:tag name="EMFCHILD" val="Vrai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34854"/>
  <p:tag name="ORIGINALWIDTH" val="4,034853"/>
  <p:tag name="EMFCHILD" val="Vrai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84"/>
  <p:tag name="ORIGINALWIDTH" val="13,53401"/>
  <p:tag name="OUTPUTTYPE" val="SVG"/>
  <p:tag name="IGUANATEXVERSION" val="160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_\infty}&#10;$$&#10;&#10;&#10;\end{document}&#10;"/>
  <p:tag name="IGUANATEXSIZE" val="22"/>
  <p:tag name="IGUANATEXCURSOR" val="75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7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9"/>
  <p:tag name="ORIGINALWIDTH" val="6,904098"/>
  <p:tag name="LATEXADDIN" val="\documentclass{article}&#10;\usepackage{amsmath}&#10;\usepackage{xcolor}&#10;\usepackage{siunitx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_\infty}&#10;$$&#10;&#10;&#10;\end{document}&#10;"/>
  <p:tag name="IGUANATEXSIZE" val="22"/>
  <p:tag name="IGUANATEXCURSOR" val="75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"/>
  <p:tag name="ORIGINALWIDTH" val="6,862237"/>
  <p:tag name="EMFCHILD" val="Vrai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9"/>
  <p:tag name="ORIGINALWIDTH" val="13,5340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9"/>
  <p:tag name="ORIGINALWIDTH" val="13,5340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97364"/>
  <p:tag name="ORIGINALWIDTH" val="44,5315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x \sim \blue{U_\infty} \Delta t&#10;$&#10;&#10;&#10;\end{document}&#10;"/>
  <p:tag name="IGUANATEXSIZE" val="22"/>
  <p:tag name="IGUANATEXCURSOR" val="74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61"/>
  <p:tag name="ORIGINALWIDTH" val="13,5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56,0716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\sqrt{x}} \sim \sqrt{\frac{\nu}{\blue{U_\infty}}}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59,1157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x} \sim \sqrt{\frac{\nu}{\blue{U_\infty} x}}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,38679"/>
  <p:tag name="ORIGINALWIDTH" val="35,4376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$&#10; = \frac{1}{\rey_x^{1/2}}&#10;$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48"/>
  <p:tag name="ORIGINALWIDTH" val="5,240345"/>
  <p:tag name="EMFCHILD" val="Vrai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9"/>
  <p:tag name="ORIGINALWIDTH" val="13,5340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6734"/>
  <p:tag name="ORIGINALWIDTH" val="49,9689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bleuclair{\delta_V} \sim \sqrt{\nu \Delta t}&#10;$&#10;&#10;&#10;\end{document}&#10;"/>
  <p:tag name="IGUANATEXSIZE" val="22"/>
  <p:tag name="IGUANATEXCURSOR" val="7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59"/>
  <p:tag name="ORIGINALWIDTH" val="4,19426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0} &#10;$&#10;&#10;&#10;\end{document}&#10;"/>
  <p:tag name="IGUANATEXSIZE" val="22"/>
  <p:tag name="IGUANATEXCURSOR" val="7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717279"/>
  <p:tag name="ORIGINALWIDTH" val="9,10348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bleuclair{\delta_V} &#10;$&#10;&#10;&#10;\end{document}&#10;"/>
  <p:tag name="IGUANATEXSIZE" val="22"/>
  <p:tag name="IGUANATEXCURSOR" val="78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5"/>
  <p:tag name="ORIGINALWIDTH" val="3,71334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bleuclair{\delta_V} &#10;$&#10;&#10;&#10;\end{document}&#10;"/>
  <p:tag name="IGUANATEXSIZE" val="22"/>
  <p:tag name="IGUANATEXCURSOR" val="78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6"/>
  <p:tag name="ORIGINALWIDTH" val="4,957741"/>
  <p:tag name="EMFCHILD" val="Vrai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1"/>
  <p:tag name="ORIGINALWIDTH" val="4,084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bleuclair{\delta_V} \sim \sqrt{\nu \Delta t}&#10;$&#10;&#10;&#10;\end{document}&#10;"/>
  <p:tag name="IGUANATEXSIZE" val="22"/>
  <p:tag name="IGUANATEXCURSOR" val="7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4"/>
  <p:tag name="ORIGINALWIDTH" val="5,453518"/>
  <p:tag name="EMFCHILD" val="Vrai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2"/>
  <p:tag name="ORIGINALWIDTH" val="6,645058"/>
  <p:tag name="EMFCHILD" val="Vrai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7"/>
  <p:tag name="ORIGINALWIDTH" val="7,770848"/>
  <p:tag name="EMFCHILD" val="Vrai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76437"/>
  <p:tag name="ORIGINALWIDTH" val="5,608942"/>
  <p:tag name="EMFCHILD" val="Vrai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3"/>
  <p:tag name="ORIGINALWIDTH" val="17,45537"/>
  <p:tag name="EMFCHILD" val="Vrai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1"/>
  <p:tag name="ORIGINALWIDTH" val="4,692372"/>
  <p:tag name="EMFCHILD" val="Vrai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28"/>
  <p:tag name="ORIGINALWIDTH" val="7,352396"/>
  <p:tag name="EMFCHILD" val="Vrai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2"/>
  <p:tag name="ORIGINALWIDTH" val="3,058528"/>
  <p:tag name="EMFCHILD" val="Vrai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90408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49"/>
  <p:tag name="EMFCHILD" val="Vrai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25139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$&#10; = \frac{1}{\rey_x^{1/2}}&#10;$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6"/>
  <p:tag name="ORIGINALWIDTH" val="3,287668"/>
  <p:tag name="EMFCHILD" val="Vrai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6"/>
  <p:tag name="ORIGINALWIDTH" val="24,28395"/>
  <p:tag name="EMFCHILD" val="Vrai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"/>
  <p:tag name="ORIGINALWIDTH" val="6,943949"/>
  <p:tag name="EMFCHILD" val="Vra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774594"/>
  <p:tag name="EMFCHILD" val="Vrai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8"/>
  <p:tag name="ORIGINALWIDTH" val="3,855533"/>
  <p:tag name="EMFCHILD" val="Vrai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6"/>
  <p:tag name="ORIGINALWIDTH" val="2,538464"/>
  <p:tag name="EMFCHILD" val="Vrai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45"/>
  <p:tag name="ORIGINALWIDTH" val="2,998748"/>
  <p:tag name="EMFCHILD" val="Vrai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6"/>
  <p:tag name="ORIGINALWIDTH" val="3,082412"/>
  <p:tag name="EMFCHILD" val="Vrai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730988"/>
  <p:tag name="EMFCHILD" val="Vrai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9"/>
  <p:tag name="ORIGINALWIDTH" val="4,08467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x} \sim \sqrt{\frac{\nu}{\blue{U_\infty} x}}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9"/>
  <p:tag name="ORIGINALWIDTH" val="5,453548"/>
  <p:tag name="EMFCHILD" val="Vrai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1,34635"/>
  <p:tag name="EMFCHILD" val="Vrai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4"/>
  <p:tag name="EMFCHILD" val="Vrai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45055"/>
  <p:tag name="EMFCHILD" val="Vrai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9504261"/>
  <p:tag name="ORIGINALWIDTH" val="1,056011"/>
  <p:tag name="EMFCHILD" val="Vrai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56023"/>
  <p:tag name="EMFCHILD" val="Vrai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23,32779"/>
  <p:tag name="EMFCHILD" val="Vrai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4,69237"/>
  <p:tag name="EMFCHILD" val="Vrai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20,93677"/>
  <p:tag name="EMFCHILD" val="Vrai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2"/>
  <p:tag name="ORIGINALWIDTH" val="6,904086"/>
  <p:tag name="EMFCHILD" val="Vrai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6,862254"/>
  <p:tag name="EMFCHILD" val="Vrai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4"/>
  <p:tag name="EMFCHILD" val="Vrai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9"/>
  <p:tag name="ORIGINALWIDTH" val="4,08467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bleuclair{\delta_V}}{\sqrt{x}} \sim \sqrt{\frac{\nu}{\blue{U_\infty}}}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9"/>
  <p:tag name="ORIGINALWIDTH" val="5,453548"/>
  <p:tag name="EMFCHILD" val="Vrai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3,99614"/>
  <p:tag name="EMFCHILD" val="Vra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61722"/>
  <p:tag name="ORIGINALWIDTH" val="38,685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/>
  <p:tag name="IGUANATEXSIZE" val="22"/>
  <p:tag name="IGUANATEXCURSOR" val="75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34854"/>
  <p:tag name="ORIGINALWIDTH" val="5,678678"/>
  <p:tag name="EMFCHILD" val="Vrai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8"/>
  <p:tag name="ORIGINALWIDTH" val="7,770845"/>
  <p:tag name="EMFCHILD" val="Vrai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5,693911"/>
  <p:tag name="EMFCHILD" val="Vrai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4"/>
  <p:tag name="EMFCHILD" val="Vrai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45055"/>
  <p:tag name="EMFCHILD" val="Vrai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56023"/>
  <p:tag name="EMFCHILD" val="Vrai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7,63388"/>
  <p:tag name="EMFCHILD" val="Vrai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4,692403"/>
  <p:tag name="EMFCHILD" val="Vrai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5,24283"/>
  <p:tag name="EMFCHILD" val="Vrai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2"/>
  <p:tag name="ORIGINALWIDTH" val="6,904086"/>
  <p:tag name="EMFCHILD" val="Vrai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6,862254"/>
  <p:tag name="EMFCHILD" val="Vrai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625146"/>
  <p:tag name="EMFCHILD" val="Vrai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6,90408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204"/>
  <p:tag name="ORIGINALWIDTH" val="6,862241"/>
  <p:tag name="EMFCHILD" val="Vrai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853528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x \sim \blue{U_\infty} \Delta t&#10;$&#10;&#10;&#10;\end{document}&#10;"/>
  <p:tag name="IGUANATEXSIZE" val="22"/>
  <p:tag name="IGUANATEXCURSOR" val="74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3"/>
  <p:tag name="ORIGINALWIDTH" val="6,500593"/>
  <p:tag name="EMFCHILD" val="Vrai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754013"/>
  <p:tag name="EMFCHILD" val="Vrai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713067"/>
  <p:tag name="EMFCHILD" val="Vrai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32"/>
  <p:tag name="ORIGINALWIDTH" val="7,192576"/>
  <p:tag name="EMFCHILD" val="Vrai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6"/>
  <p:tag name="ORIGINALWIDTH" val="2,992021"/>
  <p:tag name="EMFCHILD" val="Vrai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8"/>
  <p:tag name="ORIGINALWIDTH" val="4,96138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{x} &#10;$&#10;&#10;&#10;\end{document}&#10;"/>
  <p:tag name="IGUANATEXSIZE" val="22"/>
  <p:tag name="IGUANATEXCURSOR" val="7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90408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81"/>
  <p:tag name="ORIGINALWIDTH" val="4,891634"/>
  <p:tag name="EMFCHILD" val="Vrai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49"/>
  <p:tag name="EMFCHILD" val="Vrai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90408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ue{U_\infty}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49"/>
  <p:tag name="EMFCHILD" val="Vrai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"/>
  <p:tag name="ORIGINALWIDTH" val="12,054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32792"/>
  <p:tag name="ORIGINALWIDTH" val="8,52049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08136"/>
  <p:tag name="ORIGINALWIDTH" val="35,0090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x \sim \blue{u} \Delta t&#10;$&#10;&#10;&#10;\end{document}&#10;"/>
  <p:tag name="IGUANATEXSIZE" val="22"/>
  <p:tag name="IGUANATEXCURSOR" val="7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32786"/>
  <p:tag name="ORIGINALWIDTH" val="49,0371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magenta{\delta_T} \sim \sqrt{a \Delta t}&#10;$&#10;&#10;&#10;\end{document}&#10;"/>
  <p:tag name="IGUANATEXSIZE" val="22"/>
  <p:tag name="IGUANATEXCURSOR" val="79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32792"/>
  <p:tag name="ORIGINALWIDTH" val="8,52049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77806"/>
  <p:tag name="ORIGINALWIDTH" val="9,5187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magenta{\delta_T} 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,25276"/>
  <p:tag name="ORIGINALWIDTH" val="45,5419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\sqrt{x}} \sim \sqrt{\frac{a}{\blue{u}}}&#10;$$&#10;&#10;&#10;\end{document}&#10;"/>
  <p:tag name="IGUANATEXSIZE" val="22"/>
  <p:tag name="IGUANATEXCURSOR" val="8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311317"/>
  <p:tag name="EMFCHILD" val="Vrai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"/>
  <p:tag name="ORIGINALWIDTH" val="12,054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47,9350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x} \sim \sqrt{\frac{a}{\blue{u} x}}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9"/>
  <p:tag name="ORIGINALWIDTH" val="4,00130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x} \sim \sqrt{\frac{a}{\blue{u} x}}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4"/>
  <p:tag name="ORIGINALWIDTH" val="5,103143"/>
  <p:tag name="EMFCHILD" val="Vrai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0,48549"/>
  <p:tag name="EMFCHILD" val="Vrai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860124"/>
  <p:tag name="EMFCHILD" val="Vrai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509453"/>
  <p:tag name="EMFCHILD" val="Vrai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8,871205"/>
  <p:tag name="EMFCHILD" val="Vrai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3,50672"/>
  <p:tag name="EMFCHILD" val="Vrai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469758"/>
  <p:tag name="EMFCHILD" val="Vrai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774594"/>
  <p:tag name="EMFCHILD" val="Vrai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1,16452"/>
  <p:tag name="EMFCHILD" val="Vrai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016263"/>
  <p:tag name="EMFCHILD" val="Vrai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860124"/>
  <p:tag name="EMFCHILD" val="Vrai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1"/>
  <p:tag name="ORIGINALWIDTH" val="6,290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76"/>
  <p:tag name="EMFCHILD" val="Vrai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8"/>
  <p:tag name="ORIGINALWIDTH" val="3,997761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\sqrt{x}} \sim \sqrt{\frac{a}{\blue{u}}}&#10;$$&#10;&#10;&#10;\end{document}&#10;"/>
  <p:tag name="IGUANATEXSIZE" val="22"/>
  <p:tag name="IGUANATEXCURSOR" val="8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4"/>
  <p:tag name="ORIGINALWIDTH" val="5,098615"/>
  <p:tag name="EMFCHILD" val="Vrai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6"/>
  <p:tag name="ORIGINALWIDTH" val="13,69835"/>
  <p:tag name="EMFCHILD" val="Vrai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6"/>
  <p:tag name="ORIGINALWIDTH" val="7,605516"/>
  <p:tag name="EMFCHILD" val="Vrai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6"/>
  <p:tag name="ORIGINALWIDTH" val="5,572743"/>
  <p:tag name="EMFCHILD" val="Vrai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545"/>
  <p:tag name="ORIGINALWIDTH" val="6,087148"/>
  <p:tag name="EMFCHILD" val="Vrai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4,855825"/>
  <p:tag name="EMFCHILD" val="Vrai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503677"/>
  <p:tag name="EMFCHILD" val="Vrai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8,863331"/>
  <p:tag name="EMFCHILD" val="Vrai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6"/>
  <p:tag name="ORIGINALWIDTH" val="7,921996"/>
  <p:tag name="EMFCHILD" val="Vrai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4,465787"/>
  <p:tag name="EMFCHILD" val="Vrai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6"/>
  <p:tag name="ORIGINALWIDTH" val="5,581832"/>
  <p:tag name="EMFCHILD" val="Vrai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5,011834"/>
  <p:tag name="EMFCHILD" val="Vrai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5"/>
  <p:tag name="ORIGINALWIDTH" val="4,084668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magenta{\delta_T} 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2"/>
  <p:tag name="ORIGINALWIDTH" val="5,209439"/>
  <p:tag name="EMFCHILD" val="Vrai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32"/>
  <p:tag name="ORIGINALWIDTH" val="6,097129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774594"/>
  <p:tag name="EMFCHILD" val="Vrai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85544"/>
  <p:tag name="ORIGINALWIDTH" val="3,502236"/>
  <p:tag name="EMFCHILD" val="Vrai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1"/>
  <p:tag name="ORIGINALWIDTH" val="4,084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bleuclair}[1]{{\color[rgb]{0.161,0.749,1}#1}}&#10;\newcommand{\orange}[1]{{\color[rgb]{1.0,0.8,0.4}#1}}&#10;&#10;\newcommand{\darkorange}[1]{{\color[rgb]{1,0.57,0}#1}}&#10;&#10;\newcommand{\bleugris}[1]{{\color[rgb]{0.6,0.6,0.825}#1}}&#10;&#10;\newcommand{\rey}{\text{Re}}&#10;&#10;$&#10; \magenta{\delta_T} \sim \sqrt{a \Delta t}&#10;$&#10;&#10;&#10;\end{document}&#10;"/>
  <p:tag name="IGUANATEXSIZE" val="22"/>
  <p:tag name="IGUANATEXCURSOR" val="79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09"/>
  <p:tag name="ORIGINALWIDTH" val="5,209448"/>
  <p:tag name="EMFCHILD" val="Vrai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2"/>
  <p:tag name="ORIGINALWIDTH" val="6,645058"/>
  <p:tag name="EMFCHILD" val="Vrai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7"/>
  <p:tag name="ORIGINALWIDTH" val="7,770848"/>
  <p:tag name="EMFCHILD" val="Vrai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3"/>
  <p:tag name="ORIGINALWIDTH" val="17,16596"/>
  <p:tag name="EMFCHILD" val="Vrai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5"/>
  <p:tag name="ORIGINALWIDTH" val="4,562873"/>
  <p:tag name="EMFCHILD" val="Vrai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28"/>
  <p:tag name="ORIGINALWIDTH" val="7,352396"/>
  <p:tag name="EMFCHILD" val="Vrai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2"/>
  <p:tag name="ORIGINALWIDTH" val="3,058528"/>
  <p:tag name="EMFCHILD" val="Vrai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19"/>
  <p:tag name="ORIGINALWIDTH" val="4,82728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x \sim \blue{u} \Delta t&#10;$&#10;&#10;&#10;\end{document}&#10;"/>
  <p:tag name="IGUANATEXSIZE" val="22"/>
  <p:tag name="IGUANATEXCURSOR" val="7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30672"/>
  <p:tag name="ORIGINALWIDTH" val="6,862254"/>
  <p:tag name="EMFCHILD" val="Vrai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998204"/>
  <p:tag name="ORIGINALWIDTH" val="6,465456"/>
  <p:tag name="EMFCHILD" val="Vrai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19"/>
  <p:tag name="ORIGINALWIDTH" val="4,982372"/>
  <p:tag name="EMFCHILD" val="Vrai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02"/>
  <p:tag name="ORIGINALWIDTH" val="7,153699"/>
  <p:tag name="EMFCHILD" val="Vrai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439571"/>
  <p:tag name="ORIGINALWIDTH" val="2,975847"/>
  <p:tag name="EMFCHILD" val="Vrai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8"/>
  <p:tag name="ORIGINALWIDTH" val="4,96138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{x} &#10;$&#10;&#10;&#10;\end{document}&#10;"/>
  <p:tag name="IGUANATEXSIZE" val="22"/>
  <p:tag name="IGUANATEXCURSOR" val="7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32"/>
  <p:tag name="ORIGINALWIDTH" val="6,097129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85544"/>
  <p:tag name="ORIGINALWIDTH" val="3,502236"/>
  <p:tag name="EMFCHILD" val="Vrai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1"/>
  <p:tag name="ORIGINALWIDTH" val="6,290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76"/>
  <p:tag name="EMFCHILD" val="Vrai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"/>
  <p:tag name="ORIGINALWIDTH" val="12,054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311317"/>
  <p:tag name="EMFCHILD" val="Vrai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1"/>
  <p:tag name="ORIGINALWIDTH" val="6,290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76"/>
  <p:tag name="EMFCHILD" val="Vrai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"/>
  <p:tag name="ORIGINALWIDTH" val="12,054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"/>
  <p:tag name="ORIGINALWIDTH" val="12,054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32792"/>
  <p:tag name="ORIGINALWIDTH" val="8,52049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32792"/>
  <p:tag name="ORIGINALWIDTH" val="8,52049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77806"/>
  <p:tag name="ORIGINALWIDTH" val="9,5187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magenta{\delta_T} 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"/>
  <p:tag name="ORIGINALWIDTH" val="12,054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82125"/>
  <p:tag name="ORIGINALWIDTH" val="61,5628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q \simeq \lambda \frac{T_\infty - T_p}{\magenta{\delta_T}}&#10;$$&#10;&#10;&#10;\end{document}&#10;"/>
  <p:tag name="IGUANATEXSIZE" val="22"/>
  <p:tag name="IGUANATEXCURSOR" val="7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829"/>
  <p:tag name="ORIGINALWIDTH" val="29,3951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h \simeq  \frac{\lambda}{\magenta{\delta_T}}&#10;$$&#10;&#10;&#10;\end{document}&#10;"/>
  <p:tag name="IGUANATEXSIZE" val="22"/>
  <p:tag name="IGUANATEXCURSOR" val="8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67,750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a}}, \text{Pr} \right)&#10;$&#10;&#10;&#10;\end{document}&#10;"/>
  <p:tag name="IGUANATEXSIZE" val="22"/>
  <p:tag name="IGUANATEXCURSOR" val="75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2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829"/>
  <p:tag name="ORIGINALWIDTH" val="69,9852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= \frac{h x}{\lambda}  \simeq  \frac{x}{\magenta{\delta_T}}&#10;$$&#10;&#10;&#10;\end{document}&#10;"/>
  <p:tag name="IGUANATEXSIZE" val="22"/>
  <p:tag name="IGUANATEXCURSOR" val="78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81,1065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= \frac{x}{\magenta{\delta_T}} \sim \sqrt{\frac{\blue{u} x}{a}}&#10;$$&#10;&#10;&#10;\end{document}&#10;"/>
  <p:tag name="IGUANATEXSIZE" val="22"/>
  <p:tag name="IGUANATEXCURSOR" val="78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47,9350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x} \sim \sqrt{\frac{a}{\blue{u} x}}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8"/>
  <p:tag name="ORIGINALWIDTH" val="3,28367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q &#10;$$&#10;&#10;&#10;\end{document}&#10;"/>
  <p:tag name="IGUANATEXSIZE" val="22"/>
  <p:tag name="IGUANATEXCURSOR" val="77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9"/>
  <p:tag name="ORIGINALWIDTH" val="36,4075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\gg 1&#10;$$&#10;&#10;&#10;\end{document}&#10;"/>
  <p:tag name="IGUANATEXSIZE" val="22"/>
  <p:tag name="IGUANATEXCURSOR" val="7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839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47"/>
  <p:tag name="ORIGINALWIDTH" val="6,62999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\gg 1&#10;$$&#10;&#10;&#10;\end{document}&#10;"/>
  <p:tag name="IGUANATEXSIZE" val="22"/>
  <p:tag name="IGUANATEXCURSOR" val="7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882698"/>
  <p:tag name="EMFCHILD" val="Vrai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3,635316"/>
  <p:tag name="EMFCHILD" val="Vrai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96358"/>
  <p:tag name="ORIGINALWIDTH" val="8,629664"/>
  <p:tag name="EMFCHILD" val="Vrai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4"/>
  <p:tag name="ORIGINALWIDTH" val="3,203347"/>
  <p:tag name="EMFCHILD" val="Vra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2607"/>
  <p:tag name="ORIGINALWIDTH" val="122,806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rho c_p \dsurd{ T }{ t } =&#10; \div \left( \lambda \grad T \right)+ \mathcal{P} &#10;$$&#10;&#10;&#10;\end{document}&#10;"/>
  <p:tag name="IGUANATEXSIZE" val="22"/>
  <p:tag name="IGUANATEXCURSOR" val="11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6,80447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a}}, \text{Pr} \right)&#10;$&#10;&#10;&#10;\end{document}&#10;"/>
  <p:tag name="IGUANATEXSIZE" val="22"/>
  <p:tag name="IGUANATEXCURSOR" val="75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9"/>
  <p:tag name="ORIGINALWIDTH" val="4,00130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frac{\magenta{\delta_T}}{x} \sim \sqrt{\frac{a}{\blue{u} x}}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4"/>
  <p:tag name="ORIGINALWIDTH" val="5,103143"/>
  <p:tag name="EMFCHILD" val="Vrai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0,48549"/>
  <p:tag name="EMFCHILD" val="Vrai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860124"/>
  <p:tag name="EMFCHILD" val="Vrai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509453"/>
  <p:tag name="EMFCHILD" val="Vrai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8,871205"/>
  <p:tag name="EMFCHILD" val="Vrai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3,50672"/>
  <p:tag name="EMFCHILD" val="Vrai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469758"/>
  <p:tag name="EMFCHILD" val="Vrai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1,16452"/>
  <p:tag name="EMFCHILD" val="Vrai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016263"/>
  <p:tag name="EMFCHILD" val="Vrai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5"/>
  <p:tag name="ORIGINALWIDTH" val="5,011201"/>
  <p:tag name="EMFCHILD" val="Vrai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860124"/>
  <p:tag name="EMFCHILD" val="Vrai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1"/>
  <p:tag name="ORIGINALWIDTH" val="6,80447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= \frac{x}{\magenta{\delta_T}} \sim \sqrt{\frac{\blue{u} x}{a}}&#10;$$&#10;&#10;&#10;\end{document}&#10;"/>
  <p:tag name="IGUANATEXSIZE" val="22"/>
  <p:tag name="IGUANATEXCURSOR" val="78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011178"/>
  <p:tag name="EMFCHILD" val="Vrai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3,730988"/>
  <p:tag name="EMFCHILD" val="Vrai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25138"/>
  <p:tag name="EMFCHILD" val="Vrai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3"/>
  <p:tag name="EMFCHILD" val="Vrai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0,70394"/>
  <p:tag name="EMFCHILD" val="Vrai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9"/>
  <p:tag name="ORIGINALWIDTH" val="4,084673"/>
  <p:tag name="EMFCHILD" val="Vrai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4"/>
  <p:tag name="ORIGINALWIDTH" val="5,209445"/>
  <p:tag name="EMFCHILD" val="Vrai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45053"/>
  <p:tag name="EMFCHILD" val="Vrai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62515"/>
  <p:tag name="EMFCHILD" val="Vrai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5602"/>
  <p:tag name="EMFCHILD" val="Vrai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3,78812"/>
  <p:tag name="EMFCHILD" val="Vrai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120794"/>
  <p:tag name="EMFCHILD" val="Vrai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3"/>
  <p:tag name="EMFCHILD" val="Vrai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1,3971"/>
  <p:tag name="EMFCHILD" val="Vrai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56287"/>
  <p:tag name="EMFCHILD" val="Vrai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57"/>
  <p:tag name="ORIGINALWIDTH" val="6,80447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\text{Nu}_x = \frac{h x}{\lambda}  \simeq  \frac{x}{\magenta{\delta_T}}&#10;$$&#10;&#10;&#10;\end{document}&#10;"/>
  <p:tag name="IGUANATEXSIZE" val="22"/>
  <p:tag name="IGUANATEXCURSOR" val="78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04"/>
  <p:tag name="ORIGINALWIDTH" val="5,011176"/>
  <p:tag name="EMFCHILD" val="Vrai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02212"/>
  <p:tag name="ORIGINALWIDTH" val="3,730987"/>
  <p:tag name="EMFCHILD" val="Vrai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"/>
  <p:tag name="ORIGINALWIDTH" val="6,625136"/>
  <p:tag name="EMFCHILD" val="Vrai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404"/>
  <p:tag name="ORIGINALWIDTH" val="4,971341"/>
  <p:tag name="EMFCHILD" val="Vrai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84"/>
  <p:tag name="ORIGINALWIDTH" val="4,891652"/>
  <p:tag name="EMFCHILD" val="Vrai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04"/>
  <p:tag name="ORIGINALWIDTH" val="4,961371"/>
  <p:tag name="EMFCHILD" val="Vrai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2"/>
  <p:tag name="ORIGINALWIDTH" val="11,43394"/>
  <p:tag name="EMFCHILD" val="Vrai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23413"/>
  <p:tag name="ORIGINALWIDTH" val="4,931482"/>
  <p:tag name="EMFCHILD" val="Vrai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70165"/>
  <p:tag name="ORIGINALWIDTH" val="6,645051"/>
  <p:tag name="EMFCHILD" val="Vrai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04"/>
  <p:tag name="ORIGINALWIDTH" val="4,961371"/>
  <p:tag name="EMFCHILD" val="Vrai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2"/>
  <p:tag name="ORIGINALWIDTH" val="10,70393"/>
  <p:tag name="EMFCHILD" val="Vrai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75552"/>
  <p:tag name="ORIGINALWIDTH" val="4,084672"/>
  <p:tag name="EMFCHILD" val="Vrai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00004"/>
  <p:tag name="ORIGINALWIDTH" val="5,209443"/>
  <p:tag name="EMFCHILD" val="Vrai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84"/>
  <p:tag name="ORIGINALWIDTH" val="4,7338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h \simeq  \frac{\lambda}{\magenta{\delta_T}}&#10;$$&#10;&#10;&#10;\end{document}&#10;"/>
  <p:tag name="IGUANATEXSIZE" val="22"/>
  <p:tag name="IGUANATEXCURSOR" val="80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311332"/>
  <p:tag name="EMFCHILD" val="Vrai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70165"/>
  <p:tag name="ORIGINALWIDTH" val="6,430709"/>
  <p:tag name="EMFCHILD" val="Vrai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23413"/>
  <p:tag name="ORIGINALWIDTH" val="4,772423"/>
  <p:tag name="EMFCHILD" val="Vrai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2"/>
  <p:tag name="ORIGINALWIDTH" val="10,35865"/>
  <p:tag name="EMFCHILD" val="Vrai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75552"/>
  <p:tag name="ORIGINALWIDTH" val="3,95291"/>
  <p:tag name="EMFCHILD" val="Vrai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00004"/>
  <p:tag name="ORIGINALWIDTH" val="5,041395"/>
  <p:tag name="EMFCHILD" val="Vrai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48224"/>
  <p:tag name="ORIGINALWIDTH" val="4,104588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 q \simeq \lambda \frac{T_\infty - T_p}{\magenta{\delta_T}}&#10;$$&#10;&#10;&#10;\end{document}&#10;"/>
  <p:tag name="IGUANATEXSIZE" val="22"/>
  <p:tag name="IGUANATEXCURSOR" val="78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70165"/>
  <p:tag name="ORIGINALWIDTH" val="6,645053"/>
  <p:tag name="EMFCHILD" val="Vrai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23413"/>
  <p:tag name="ORIGINALWIDTH" val="4,931483"/>
  <p:tag name="EMFCHILD" val="Vrai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01"/>
  <p:tag name="ORIGINALWIDTH" val="6,774585"/>
  <p:tag name="EMFCHILD" val="Vrai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02212"/>
  <p:tag name="ORIGINALWIDTH" val="6,862251"/>
  <p:tag name="EMFCHILD" val="Vrai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96"/>
  <p:tag name="ORIGINALWIDTH" val="6,943939"/>
  <p:tag name="EMFCHILD" val="Vrai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2"/>
  <p:tag name="ORIGINALWIDTH" val="6,087162"/>
  <p:tag name="EMFCHILD" val="Vrai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01"/>
  <p:tag name="ORIGINALWIDTH" val="6,774585"/>
  <p:tag name="EMFCHILD" val="Vrai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27093"/>
  <p:tag name="ORIGINALWIDTH" val="3,891392"/>
  <p:tag name="EMFCHILD" val="Vrai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2"/>
  <p:tag name="ORIGINALWIDTH" val="36,86596"/>
  <p:tag name="EMFCHILD" val="Vrai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75552"/>
  <p:tag name="ORIGINALWIDTH" val="4,084672"/>
  <p:tag name="EMFCHILD" val="Vrai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00004"/>
  <p:tag name="ORIGINALWIDTH" val="5,209445"/>
  <p:tag name="EMFCHILD" val="Vrai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1"/>
  <p:tag name="ORIGINALWIDTH" val="6,290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76"/>
  <p:tag name="EMFCHILD" val="Vrai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5"/>
  <p:tag name="ORIGINALWIDTH" val="4,084668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magenta{\delta_T} 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2"/>
  <p:tag name="ORIGINALWIDTH" val="5,209439"/>
  <p:tag name="EMFCHILD" val="Vrai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57"/>
  <p:tag name="ORIGINALWIDTH" val="4,493143"/>
  <p:tag name="EMFCHILD" val="Vrai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32"/>
  <p:tag name="ORIGINALWIDTH" val="6,097129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85544"/>
  <p:tag name="ORIGINALWIDTH" val="3,502236"/>
  <p:tag name="EMFCHILD" val="Vrai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8"/>
  <p:tag name="ORIGINALWIDTH" val="4,96138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{x} &#10;$&#10;&#10;&#10;\end{document}&#10;"/>
  <p:tag name="IGUANATEXSIZE" val="22"/>
  <p:tag name="IGUANATEXCURSOR" val="7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32"/>
  <p:tag name="ORIGINALWIDTH" val="6,097129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p} &#10;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85544"/>
  <p:tag name="ORIGINALWIDTH" val="3,502236"/>
  <p:tag name="EMFCHILD" val="Vrai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1"/>
  <p:tag name="ORIGINALWIDTH" val="6,290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76"/>
  <p:tag name="EMFCHILD" val="Vrai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1"/>
  <p:tag name="ORIGINALWIDTH" val="6,290676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red{T_\infty} 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76"/>
  <p:tag name="EMFCHILD" val="Vrai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81,1065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= \frac{x}{\magenta{\delta_T}} &#10;\sim \sqrt{\frac{\blue{u} x}{a}}&#10;$$&#10;&#10;&#10;\end{document}&#10;"/>
  <p:tag name="IGUANATEXSIZE" val="22"/>
  <p:tag name="IGUANATEXCURSOR" val="77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8"/>
  <p:tag name="ORIGINALWIDTH" val="1,165608"/>
  <p:tag name="EMFCHILD" val="Vrai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68,8290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=\sqrt{\frac{\nu}{a}&#10;  \frac{\blue{U_\infty} x}{\nu}&#10;  \frac{\blue{u}}{\blue{U_\infty}}&#10;}&#10;$$&#10;&#10;&#10;\end{document}&#10;"/>
  <p:tag name="IGUANATEXSIZE" val="22"/>
  <p:tag name="IGUANATEXCURSOR" val="85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84,0545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= \text{Pr}^{1/2} \rey_x^{1/2} &#10;  \sqrt&#10;{&#10;\frac{\blue{u}}{\blue{U_\infty}}&#10;}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461988"/>
  <p:tag name="ORIGINALWIDTH" val="30,0051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Pr} \gg 1&#10;$$&#10;&#10;&#10;\end{document}&#10;"/>
  <p:tag name="IGUANATEXSIZE" val="22"/>
  <p:tag name="IGUANATEXCURSOR" val="78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461988"/>
  <p:tag name="ORIGINALWIDTH" val="30,0051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Pr} \ll 1&#10;$$&#10;&#10;&#10;\end{document}&#10;"/>
  <p:tag name="IGUANATEXSIZE" val="22"/>
  <p:tag name="IGUANATEXCURSOR" val="78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68579"/>
  <p:tag name="ORIGINALWIDTH" val="31,9315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} \simeq \blue{U_\infty} &#10;$$&#10;&#10;&#10;\end{document}&#10;"/>
  <p:tag name="IGUANATEXSIZE" val="22"/>
  <p:tag name="IGUANATEXCURSOR" val="80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,27773"/>
  <p:tag name="ORIGINALWIDTH" val="45,4934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} \simeq \blue{U_\infty} \frac{\magenta{\delta_T}}{\bleuclair{\delta_V}}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,10788"/>
  <p:tag name="ORIGINALWIDTH" val="77,5184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\sim \text{Pr}^{1/2} \rey_x^{1/2} &#10;$$&#10;&#10;&#10;\end{document}&#10;"/>
  <p:tag name="IGUANATEXSIZE" val="22"/>
  <p:tag name="IGUANATEXCURSOR" val="76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,10788"/>
  <p:tag name="ORIGINALWIDTH" val="77,5184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\sim \text{Pr}^{1/3} \rey_x^{1/2} &#10;$$&#10;&#10;&#10;\end{document}&#10;"/>
  <p:tag name="IGUANATEXSIZE" val="22"/>
  <p:tag name="IGUANATEXCURSOR" val="8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717279"/>
  <p:tag name="ORIGINALWIDTH" val="35,3797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{\bleuclair{\delta_V}}  \ll{\magenta{\delta_T}}&#10;$$&#10;&#10;&#10;\end{document}&#10;"/>
  <p:tag name="IGUANATEXSIZE" val="22"/>
  <p:tag name="IGUANATEXCURSOR" val="8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717279"/>
  <p:tag name="ORIGINALWIDTH" val="35,3797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{\bleuclair{\delta_V}}  \gg {\magenta{\delta_T}}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5,867993"/>
  <p:tag name="EMFCHILD" val="Vrai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5"/>
  <p:tag name="ORIGINALWIDTH" val="3,97427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{\bleuclair{\delta_V}}  \gg {\magenta{\delta_T}}&#10;$$&#10;&#10;&#10;\end{document}&#10;"/>
  <p:tag name="IGUANATEXSIZE" val="22"/>
  <p:tag name="IGUANATEXCURSOR" val="7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6"/>
  <p:tag name="ORIGINALWIDTH" val="5,306136"/>
  <p:tag name="EMFCHILD" val="Vrai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96358"/>
  <p:tag name="ORIGINALWIDTH" val="8,617393"/>
  <p:tag name="EMFCHILD" val="Vrai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5"/>
  <p:tag name="ORIGINALWIDTH" val="3,97427"/>
  <p:tag name="EMFCHILD" val="Vrai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2"/>
  <p:tag name="ORIGINALWIDTH" val="5,068661"/>
  <p:tag name="EMFCHILD" val="Vrai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5"/>
  <p:tag name="ORIGINALWIDTH" val="3,97427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{\bleuclair{\delta_V}}  \ll{\magenta{\delta_T}}&#10;$$&#10;&#10;&#10;\end{document}&#10;"/>
  <p:tag name="IGUANATEXSIZE" val="22"/>
  <p:tag name="IGUANATEXCURSOR" val="8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6"/>
  <p:tag name="ORIGINALWIDTH" val="5,306136"/>
  <p:tag name="EMFCHILD" val="Vrai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96358"/>
  <p:tag name="ORIGINALWIDTH" val="8,617393"/>
  <p:tag name="EMFCHILD" val="Vrai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5"/>
  <p:tag name="ORIGINALWIDTH" val="3,97427"/>
  <p:tag name="EMFCHILD" val="Vrai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2"/>
  <p:tag name="ORIGINALWIDTH" val="5,068661"/>
  <p:tag name="EMFCHILD" val="Vrai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14"/>
  <p:tag name="ORIGINALWIDTH" val="3,347418"/>
  <p:tag name="EMFCHILD" val="Vrai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"/>
  <p:tag name="ORIGINALWIDTH" val="6,80447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\sim \text{Pr}^{1/3} \rey_x^{1/2} &#10;$$&#10;&#10;&#10;\end{document}&#10;"/>
  <p:tag name="IGUANATEXSIZE" val="22"/>
  <p:tag name="IGUANATEXCURSOR" val="8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7"/>
  <p:tag name="ORIGINALWIDTH" val="5,011178"/>
  <p:tag name="EMFCHILD" val="Vrai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9"/>
  <p:tag name="ORIGINALWIDTH" val="3,730988"/>
  <p:tag name="EMFCHILD" val="Vrai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7"/>
  <p:tag name="ORIGINALWIDTH" val="6,645053"/>
  <p:tag name="EMFCHILD" val="Vrai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"/>
  <p:tag name="ORIGINALWIDTH" val="5,867995"/>
  <p:tag name="EMFCHILD" val="Vrai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2"/>
  <p:tag name="ORIGINALWIDTH" val="3,347445"/>
  <p:tag name="EMFCHILD" val="Vrai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3"/>
  <p:tag name="ORIGINALWIDTH" val="2,538464"/>
  <p:tag name="EMFCHILD" val="Vrai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47"/>
  <p:tag name="EMFCHILD" val="Vrai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7"/>
  <p:tag name="ORIGINALWIDTH" val="3,20794"/>
  <p:tag name="EMFCHILD" val="Vrai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9"/>
  <p:tag name="ORIGINALWIDTH" val="6,943947"/>
  <p:tag name="EMFCHILD" val="Vrai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83174"/>
  <p:tag name="ORIGINALWIDTH" val="5,6786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$&#10; \bleugris{\mathbf{n}} &#10;$&#10;&#10;&#10;\end{document}&#10;"/>
  <p:tag name="IGUANATEXSIZE" val="22"/>
  <p:tag name="IGUANATEXCURSOR" val="7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311332"/>
  <p:tag name="EMFCHILD" val="Vrai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5"/>
  <p:tag name="ORIGINALWIDTH" val="3,855532"/>
  <p:tag name="EMFCHILD" val="Vrai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3"/>
  <p:tag name="ORIGINALWIDTH" val="2,538464"/>
  <p:tag name="EMFCHILD" val="Vrai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47"/>
  <p:tag name="EMFCHILD" val="Vrai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3"/>
  <p:tag name="ORIGINALWIDTH" val="3,082411"/>
  <p:tag name="EMFCHILD" val="Vrai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9"/>
  <p:tag name="ORIGINALWIDTH" val="3,730988"/>
  <p:tag name="EMFCHILD" val="Vrai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"/>
  <p:tag name="ORIGINALWIDTH" val="6,80447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\sim \text{Pr}^{1/2} \rey_x^{1/2} &#10;$$&#10;&#10;&#10;\end{document}&#10;"/>
  <p:tag name="IGUANATEXSIZE" val="22"/>
  <p:tag name="IGUANATEXCURSOR" val="76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7"/>
  <p:tag name="ORIGINALWIDTH" val="5,011178"/>
  <p:tag name="EMFCHILD" val="Vrai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9"/>
  <p:tag name="ORIGINALWIDTH" val="3,730988"/>
  <p:tag name="EMFCHILD" val="Vrai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7"/>
  <p:tag name="ORIGINALWIDTH" val="6,645053"/>
  <p:tag name="EMFCHILD" val="Vrai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"/>
  <p:tag name="ORIGINALWIDTH" val="5,867995"/>
  <p:tag name="EMFCHILD" val="Vrai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8"/>
  <p:tag name="ORIGINALWIDTH" val="4,664746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rho c_p \dsurd{ T }{ t } =&#10; \div \left( \lambda \grad T \right)+ \mathcal{P} &#10;$$&#10;&#10;&#10;\end{document}&#10;"/>
  <p:tag name="IGUANATEXSIZE" val="22"/>
  <p:tag name="IGUANATEXCURSOR" val="11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2"/>
  <p:tag name="ORIGINALWIDTH" val="3,347445"/>
  <p:tag name="EMFCHILD" val="Vrai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3"/>
  <p:tag name="ORIGINALWIDTH" val="2,538464"/>
  <p:tag name="EMFCHILD" val="Vrai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47"/>
  <p:tag name="EMFCHILD" val="Vrai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3"/>
  <p:tag name="ORIGINALWIDTH" val="3,082411"/>
  <p:tag name="EMFCHILD" val="Vrai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9"/>
  <p:tag name="ORIGINALWIDTH" val="6,943947"/>
  <p:tag name="EMFCHILD" val="Vrai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5"/>
  <p:tag name="ORIGINALWIDTH" val="3,855532"/>
  <p:tag name="EMFCHILD" val="Vrai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3"/>
  <p:tag name="ORIGINALWIDTH" val="2,538464"/>
  <p:tag name="EMFCHILD" val="Vrai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24"/>
  <p:tag name="ORIGINALWIDTH" val="2,998747"/>
  <p:tag name="EMFCHILD" val="Vrai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3"/>
  <p:tag name="ORIGINALWIDTH" val="3,082411"/>
  <p:tag name="EMFCHILD" val="Vrai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9"/>
  <p:tag name="ORIGINALWIDTH" val="3,730988"/>
  <p:tag name="EMFCHILD" val="Vrai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8"/>
  <p:tag name="ORIGINALWIDTH" val="3,844431"/>
  <p:tag name="EMFCHILD" val="Vrai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03"/>
  <p:tag name="ORIGINALWIDTH" val="5,01183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} \simeq \blue{U_\infty} \frac{\magenta{\delta_T}}{\bleuclair{\delta_V}}&#10;$$&#10;&#10;&#10;\end{document}&#10;"/>
  <p:tag name="IGUANATEXSIZE" val="22"/>
  <p:tag name="IGUANATEXCURSOR" val="79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70164"/>
  <p:tag name="ORIGINALWIDTH" val="6,503677"/>
  <p:tag name="EMFCHILD" val="Vrai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83"/>
  <p:tag name="ORIGINALWIDTH" val="6,757196"/>
  <p:tag name="EMFCHILD" val="Vrai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002211"/>
  <p:tag name="ORIGINALWIDTH" val="6,71625"/>
  <p:tag name="EMFCHILD" val="Vrai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75551"/>
  <p:tag name="ORIGINALWIDTH" val="3,997761"/>
  <p:tag name="EMFCHILD" val="Vrai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00003"/>
  <p:tag name="ORIGINALWIDTH" val="5,098615"/>
  <p:tag name="EMFCHILD" val="Vrai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19"/>
  <p:tag name="ORIGINALWIDTH" val="11,10493"/>
  <p:tag name="EMFCHILD" val="Vrai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75551"/>
  <p:tag name="ORIGINALWIDTH" val="3,997761"/>
  <p:tag name="EMFCHILD" val="Vrai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79767"/>
  <p:tag name="ORIGINALWIDTH" val="5,3375"/>
  <p:tag name="EMFCHILD" val="Vrai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970167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blue{u} \simeq \blue{U_\infty} &#10;$$&#10;&#10;&#10;\end{document}&#10;"/>
  <p:tag name="IGUANATEXSIZE" val="22"/>
  <p:tag name="IGUANATEXCURSOR" val="80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5"/>
  <p:tag name="ORIGINALWIDTH" val="3,860238"/>
  <p:tag name="EMFCHILD" val="Vrai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64"/>
  <p:tag name="ORIGINALWIDTH" val="6,449608"/>
  <p:tag name="EMFCHILD" val="Vrai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8"/>
  <p:tag name="ORIGINALWIDTH" val="6,701027"/>
  <p:tag name="EMFCHILD" val="Vrai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660409"/>
  <p:tag name="EMFCHILD" val="Vrai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1"/>
  <p:tag name="ORIGINALWIDTH" val="5,86799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Pr} \ll 1&#10;$$&#10;&#10;&#10;\end{document}&#10;"/>
  <p:tag name="IGUANATEXSIZE" val="22"/>
  <p:tag name="IGUANATEXCURSOR" val="78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3,347445"/>
  <p:tag name="EMFCHILD" val="Vrai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96361"/>
  <p:tag name="ORIGINALWIDTH" val="8,856768"/>
  <p:tag name="EMFCHILD" val="Vrai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7"/>
  <p:tag name="ORIGINALWIDTH" val="3,287667"/>
  <p:tag name="EMFCHILD" val="Vrai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1"/>
  <p:tag name="ORIGINALWIDTH" val="5,867995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Pr} \gg 1&#10;$$&#10;&#10;&#10;\end{document}&#10;"/>
  <p:tag name="IGUANATEXSIZE" val="22"/>
  <p:tag name="IGUANATEXCURSOR" val="78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3,347445"/>
  <p:tag name="EMFCHILD" val="Vrai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96361"/>
  <p:tag name="ORIGINALWIDTH" val="8,856768"/>
  <p:tag name="EMFCHILD" val="Vra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89"/>
  <p:tag name="ORIGINALWIDTH" val="5,198414"/>
  <p:tag name="EMFCHILD" val="Vrai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7"/>
  <p:tag name="ORIGINALWIDTH" val="3,287667"/>
  <p:tag name="EMFCHILD" val="Vrai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548102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= \text{Pr}^{1/2} \rey_x^{1/2} &#10;  \sqrt&#10;{&#10;\frac{\blue{u}}{\blue{U_\infty}}&#10;}&#10;$$&#10;&#10;&#10;\end{document}&#10;"/>
  <p:tag name="IGUANATEXSIZE" val="22"/>
  <p:tag name="IGUANATEXCURSOR" val="7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1"/>
  <p:tag name="ORIGINALWIDTH" val="5,799753"/>
  <p:tag name="EMFCHILD" val="Vrai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3,308501"/>
  <p:tag name="EMFCHILD" val="Vrai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7"/>
  <p:tag name="ORIGINALWIDTH" val="2,508936"/>
  <p:tag name="EMFCHILD" val="Vrai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47"/>
  <p:tag name="ORIGINALWIDTH" val="2,963871"/>
  <p:tag name="EMFCHILD" val="Vrai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7"/>
  <p:tag name="ORIGINALWIDTH" val="3,046584"/>
  <p:tag name="EMFCHILD" val="Vrai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2"/>
  <p:tag name="ORIGINALWIDTH" val="6,863204"/>
  <p:tag name="EMFCHILD" val="Vrai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9"/>
  <p:tag name="ORIGINALWIDTH" val="3,810682"/>
  <p:tag name="EMFCHILD" val="Vrai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7"/>
  <p:tag name="ORIGINALWIDTH" val="2,508936"/>
  <p:tag name="EMFCHILD" val="Vrai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2"/>
  <p:tag name="ORIGINALWIDTH" val="6,720378"/>
  <p:tag name="EMFCHILD" val="Vrai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47"/>
  <p:tag name="ORIGINALWIDTH" val="2,963871"/>
  <p:tag name="EMFCHILD" val="Vrai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7"/>
  <p:tag name="ORIGINALWIDTH" val="3,046584"/>
  <p:tag name="EMFCHILD" val="Vrai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3,687614"/>
  <p:tag name="EMFCHILD" val="Vrai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8,950735"/>
  <p:tag name="EMFCHILD" val="Vrai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7,42882"/>
  <p:tag name="EMFCHILD" val="Vrai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061245"/>
  <p:tag name="EMFCHILD" val="Vrai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5,06559"/>
  <p:tag name="EMFCHILD" val="Vrai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2"/>
  <p:tag name="ORIGINALWIDTH" val="6,8238"/>
  <p:tag name="EMFCHILD" val="Vrai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6,78246"/>
  <p:tag name="EMFCHILD" val="Vrai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25139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=\sqrt{\frac{\nu}{a}&#10;  \frac{\blue{U_\infty} x}{\nu}&#10;  \frac{\blue{u}}{\blue{U_\infty}}&#10;}&#10;$$&#10;&#10;&#10;\end{document}&#10;"/>
  <p:tag name="IGUANATEXSIZE" val="22"/>
  <p:tag name="IGUANATEXCURSOR" val="85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63"/>
  <p:tag name="ORIGINALWIDTH" val="12,9439"/>
  <p:tag name="EMFCHILD" val="Vrai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56022"/>
  <p:tag name="EMFCHILD" val="Vrai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48,90824"/>
  <p:tag name="EMFCHILD" val="Vrai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4,692402"/>
  <p:tag name="EMFCHILD" val="Vrai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5,55552"/>
  <p:tag name="EMFCHILD" val="Vrai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562871"/>
  <p:tag name="EMFCHILD" val="Vrai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2"/>
  <p:tag name="ORIGINALWIDTH" val="6,904086"/>
  <p:tag name="EMFCHILD" val="Vrai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6,862253"/>
  <p:tag name="EMFCHILD" val="Vrai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4"/>
  <p:tag name="EMFCHILD" val="Vrai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20,93677"/>
  <p:tag name="EMFCHILD" val="Vrai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4,692402"/>
  <p:tag name="EMFCHILD" val="Vra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89"/>
  <p:tag name="ORIGINALWIDTH" val="5,198414"/>
  <p:tag name="EMFCHILD" val="Vrai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120795"/>
  <p:tag name="EMFCHILD" val="Vrai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5,24283"/>
  <p:tag name="EMFCHILD" val="Vrai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2"/>
  <p:tag name="ORIGINALWIDTH" val="6,904086"/>
  <p:tag name="EMFCHILD" val="Vrai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6,862253"/>
  <p:tag name="EMFCHILD" val="Vrai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51"/>
  <p:tag name="ORIGINALWIDTH" val="6,804474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\newcommand{\bleuclair}[1]{{\color[rgb]{0.161,0.749,1}#1}}&#10;&#10;\newcommand{\rey}{\text{Re}}&#10;&#10;$$&#10;\text{Nu}_x = \frac{x}{\magenta{\delta_T}} &#10;\sim \sqrt{\frac{\blue{u} x}{a}}&#10;$$&#10;&#10;&#10;\end{document}&#10;"/>
  <p:tag name="IGUANATEXSIZE" val="22"/>
  <p:tag name="IGUANATEXCURSOR" val="77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011178"/>
  <p:tag name="EMFCHILD" val="Vrai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5"/>
  <p:tag name="ORIGINALWIDTH" val="3,730988"/>
  <p:tag name="EMFCHILD" val="Vrai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25138"/>
  <p:tag name="EMFCHILD" val="Vrai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3"/>
  <p:tag name="EMFCHILD" val="Vrai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0,70394"/>
  <p:tag name="EMFCHILD" val="Vrai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68"/>
  <p:tag name="ORIGINALWIDTH" val="3,034022"/>
  <p:tag name="EMFCHILD" val="Vrai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89"/>
  <p:tag name="ORIGINALWIDTH" val="4,084673"/>
  <p:tag name="EMFCHILD" val="Vrai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14314"/>
  <p:tag name="ORIGINALWIDTH" val="5,209445"/>
  <p:tag name="EMFCHILD" val="Vrai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45053"/>
  <p:tag name="EMFCHILD" val="Vrai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5602"/>
  <p:tag name="EMFCHILD" val="Vrai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3,78812"/>
  <p:tag name="EMFCHILD" val="Vrai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5,120794"/>
  <p:tag name="EMFCHILD" val="Vrai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961373"/>
  <p:tag name="EMFCHILD" val="Vrai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11,3971"/>
  <p:tag name="EMFCHILD" val="Vrai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1"/>
  <p:tag name="ORIGINALWIDTH" val="4,56287"/>
  <p:tag name="EMFCHILD" val="Vrai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,99162"/>
  <p:tag name="ORIGINALWIDTH" val="139,046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elta T_{\log} = \frac{ (\Tparoi - \red{\Ts}) - (\Tparoi - \blue{\Te}) }%&#10;    {\displaystyle \ln \frac{\Tparoi - \red{\Ts}}{\Tparoi - \blue{\Te}}}&#10;$$&#10;\end{document}&#10;"/>
  <p:tag name="IGUANATEXSIZE" val="22"/>
  <p:tag name="IGUANATEXCURSOR" val="9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4"/>
  <p:tag name="ORIGINALWIDTH" val="6,572123"/>
  <p:tag name="EMFCHILD" val="Vrai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67402"/>
  <p:tag name="ORIGINALWIDTH" val="71,3530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ot{Q} = \dot{m} (h_S - h_E)&#10;$$&#10;\end{document}&#10;"/>
  <p:tag name="IGUANATEXSIZE" val="22"/>
  <p:tag name="IGUANATEXCURSOR" val="8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84"/>
  <p:tag name="ORIGINALWIDTH" val="11,3990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Tparoi&#10;$$&#10;\end{document}&#10;"/>
  <p:tag name="IGUANATEXSIZE" val="22"/>
  <p:tag name="IGUANATEXCURSOR" val="8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85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1"/>
  <p:tag name="ORIGINALWIDTH" val="4,96137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x&#10;$$&#10;\end{document}&#10;"/>
  <p:tag name="IGUANATEXSIZE" val="22"/>
  <p:tag name="IGUANATEXCURSOR" val="8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,51016"/>
  <p:tag name="ORIGINALWIDTH" val="147,93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\newcommand{\Lcar}{\mathcal{L}}&#10;&#10;% \color{white}&#10;&#10;$$ &#10;  T(x) = \Tparoi + (\Te - \Tparoi)&#10;  \exp \left(- \frac{x}{\Lcar} \right)&#10;$$&#10;\end{document}&#10;"/>
  <p:tag name="IGUANATEXSIZE" val="22"/>
  <p:tag name="IGUANATEXCURSOR" val="8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73683"/>
  <p:tag name="ORIGINALWIDTH" val="38,7053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\newcommand{\Lcar}{\mathcal{L}}&#10;&#10;% \color{white}&#10;&#10;$$ &#10; \Lcar = \frac{\dot{m} c_p}{h \mathcal{P}}&#10;$$&#10;\end{document}&#10;"/>
  <p:tag name="IGUANATEXSIZE" val="22"/>
  <p:tag name="IGUANATEXCURSOR" val="85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06778"/>
  <p:tag name="ORIGINALWIDTH" val="8,15938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\dot{m}&#10;$&#10;&#10;&#10;\end{document}&#10;"/>
  <p:tag name="IGUANATEXSIZE" val="22"/>
  <p:tag name="IGUANATEXCURSOR" val="8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7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84"/>
  <p:tag name="ORIGINALWIDTH" val="11,3990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Tparoi&#10;$$&#10;\end{document}&#10;"/>
  <p:tag name="IGUANATEXSIZE" val="22"/>
  <p:tag name="IGUANATEXCURSOR" val="8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6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49"/>
  <p:tag name="ORIGINALWIDTH" val="11,4523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blue{\Te}%&#10;$$&#10;\end{document}&#10;"/>
  <p:tag name="IGUANATEXSIZE" val="22"/>
  <p:tag name="IGUANATEXCURSOR" val="8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2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62"/>
  <p:tag name="ORIGINALWIDTH" val="10,534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red{\Ts}%&#10;$$&#10;\end{document}&#10;"/>
  <p:tag name="IGUANATEXSIZE" val="22"/>
  <p:tag name="IGUANATEXCURSOR" val="8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65"/>
  <p:tag name="ORIGINALWIDTH" val="10,0372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d x&#10;$&#10;&#10;&#10;\end{document}&#10;"/>
  <p:tag name="IGUANATEXSIZE" val="22"/>
  <p:tag name="IGUANATEXCURSOR" val="8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57"/>
  <p:tag name="ORIGINALWIDTH" val="4,8916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h}&#10;$$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5"/>
  <p:tag name="ORIGINALWIDTH" val="4,872269"/>
  <p:tag name="EMFCHILD" val="Vrai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,10734"/>
  <p:tag name="ORIGINALWIDTH" val="59,0296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ot{Q} = h S \;\Delta T_{\log}&#10;$$&#10;\end{document}&#10;"/>
  <p:tag name="IGUANATEXSIZE" val="22"/>
  <p:tag name="IGUANATEXCURSOR" val="8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8"/>
  <p:tag name="ORIGINALWIDTH" val="1,0485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ot{Q} = h S \;\Delta T_{\log}&#10;$$&#10;\end{document}&#10;"/>
  <p:tag name="IGUANATEXSIZE" val="22"/>
  <p:tag name="IGUANATEXCURSOR" val="82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5641"/>
  <p:tag name="ORIGINALWIDTH" val="6,771306"/>
  <p:tag name="EMFCHILD" val="Vrai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4"/>
  <p:tag name="ORIGINALWIDTH" val="6,516544"/>
  <p:tag name="EMFCHILD" val="Vrai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1"/>
  <p:tag name="ORIGINALWIDTH" val="4,811462"/>
  <p:tag name="EMFCHILD" val="Vrai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22"/>
  <p:tag name="ORIGINALWIDTH" val="5,810987"/>
  <p:tag name="EMFCHILD" val="Vrai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45"/>
  <p:tag name="ORIGINALWIDTH" val="7,231889"/>
  <p:tag name="EMFCHILD" val="Vrai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663528"/>
  <p:tag name="EMFCHILD" val="Vrai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839845"/>
  <p:tag name="ORIGINALWIDTH" val="1,543375"/>
  <p:tag name="EMFCHILD" val="Vrai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5"/>
  <p:tag name="ORIGINALWIDTH" val="3,361142"/>
  <p:tag name="EMFCHILD" val="Vrai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6"/>
  <p:tag name="ORIGINALWIDTH" val="2,114943"/>
  <p:tag name="EMFCHILD" val="Vrai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4832"/>
  <p:tag name="ORIGINALWIDTH" val="3,47091"/>
  <p:tag name="EMFCHILD" val="Vrai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65"/>
  <p:tag name="ORIGINALWIDTH" val="4,742188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d x&#10;$&#10;&#10;&#10;\end{document}&#10;"/>
  <p:tag name="IGUANATEXSIZE" val="22"/>
  <p:tag name="IGUANATEXCURSOR" val="8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3"/>
  <p:tag name="ORIGINALWIDTH" val="4,961379"/>
  <p:tag name="EMFCHILD" val="Vrai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red{\Ts}%&#10;$$&#10;\end{document}&#10;"/>
  <p:tag name="IGUANATEXSIZE" val="22"/>
  <p:tag name="IGUANATEXCURSOR" val="8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9"/>
  <p:tag name="ORIGINALWIDTH" val="4,428382"/>
  <p:tag name="EMFCHILD" val="Vrai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blue{\Te}%&#10;$$&#10;\end{document}&#10;"/>
  <p:tag name="IGUANATEXSIZE" val="22"/>
  <p:tag name="IGUANATEXCURSOR" val="8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19"/>
  <p:tag name="ORIGINALWIDTH" val="5,388332"/>
  <p:tag name="EMFCHILD" val="Vrai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Tparoi&#10;$$&#10;\end{document}&#10;"/>
  <p:tag name="IGUANATEXSIZE" val="22"/>
  <p:tag name="IGUANATEXCURSOR" val="8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6"/>
  <p:tag name="ORIGINALWIDTH" val="5,321045"/>
  <p:tag name="EMFCHILD" val="Vrai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9051574"/>
  <p:tag name="ORIGINALWIDTH" val="1,065975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\dot{m}&#10;$&#10;&#10;&#10;\end{document}&#10;"/>
  <p:tag name="IGUANATEXSIZE" val="22"/>
  <p:tag name="IGUANATEXCURSOR" val="8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2"/>
  <p:tag name="ORIGINALWIDTH" val="4,832728"/>
  <p:tag name="EMFCHILD" val="Vrai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37"/>
  <p:tag name="ORIGINALWIDTH" val="8,159389"/>
  <p:tag name="EMFCHILD" val="Vrai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59398"/>
  <p:tag name="ORIGINALWIDTH" val="6,2067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darkred}{RGB}{90,12,16}&#10;\newcommand{\darkred}[1]{\textcolor{darkred}{#1}}&#10;&#10;&#10;\definecolor{Vcol}{RGB}{255,206,132}&#10;&#10;\newcommand{\green}[1]{{\color[rgb]{0.3,0.7,0.0}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\green{ \mathcal{P} }&#10;$&#10;&#10;&#10;\end{document}&#10;"/>
  <p:tag name="IGUANATEXSIZE" val="22"/>
  <p:tag name="IGUANATEXCURSOR" val="3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6"/>
  <p:tag name="ORIGINALWIDTH" val="6,21667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\newcommand{\Lcar}{\mathcal{L}}&#10;&#10;% \color{white}&#10;&#10;$$ &#10; \Lcar = \frac{\dot{m} c_p}{h \mathcal{P}}&#10;$$&#10;\end{document}&#10;"/>
  <p:tag name="IGUANATEXSIZE" val="22"/>
  <p:tag name="IGUANATEXCURSOR" val="85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3"/>
  <p:tag name="ORIGINALWIDTH" val="1,065999"/>
  <p:tag name="EMFCHILD" val="Vrai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8,159377"/>
  <p:tag name="EMFCHILD" val="Vrai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3,875447"/>
  <p:tag name="EMFCHILD" val="Vrai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82"/>
  <p:tag name="ORIGINALWIDTH" val="3,891374"/>
  <p:tag name="EMFCHILD" val="Vrai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17,66378"/>
  <p:tag name="EMFCHILD" val="Vrai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891625"/>
  <p:tag name="EMFCHILD" val="Vrai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"/>
  <p:tag name="ORIGINALWIDTH" val="2,292832"/>
  <p:tag name="EMFCHILD" val="Vrai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02613"/>
  <p:tag name="ORIGINALWIDTH" val="7,093379"/>
  <p:tag name="EMFCHILD" val="Vrai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970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\newcommand{\Lcar}{\mathcal{L}}&#10;&#10;% \color{white}&#10;&#10;$$ &#10;  T(x) = \Tparoi + (\Te - \Tparoi)&#10;  \exp \left(- \frac{x}{\Lcar} \right)&#10;$$&#10;\end{document}&#10;"/>
  <p:tag name="IGUANATEXSIZE" val="22"/>
  <p:tag name="IGUANATEXCURSOR" val="8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5992"/>
  <p:tag name="EMFCHILD" val="Vrai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28526"/>
  <p:tag name="EMFCHILD" val="Vrai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5992"/>
  <p:tag name="EMFCHILD" val="Vrai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581246"/>
  <p:tag name="EMFCHILD" val="Vrai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9707"/>
  <p:tag name="EMFCHILD" val="Vrai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5,285791"/>
  <p:tag name="EMFCHILD" val="Vrai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6,581246"/>
  <p:tag name="EMFCHILD" val="Vrai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5992"/>
  <p:tag name="EMFCHILD" val="Vrai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48"/>
  <p:tag name="ORIGINALWIDTH" val="4,892039"/>
  <p:tag name="EMFCHILD" val="Vrai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9707"/>
  <p:tag name="EMFCHILD" val="Vrai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19"/>
  <p:tag name="ORIGINALWIDTH" val="5,352649"/>
  <p:tag name="EMFCHILD" val="Vrai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46851"/>
  <p:tag name="EMFCHILD" val="Vrai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9707"/>
  <p:tag name="EMFCHILD" val="Vrai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5,285791"/>
  <p:tag name="EMFCHILD" val="Vrai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5992"/>
  <p:tag name="EMFCHILD" val="Vrai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4"/>
  <p:tag name="ORIGINALWIDTH" val="3,829993"/>
  <p:tag name="EMFCHILD" val="Vrai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88"/>
  <p:tag name="ORIGINALWIDTH" val="4,987903"/>
  <p:tag name="EMFCHILD" val="Vrai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4,879027"/>
  <p:tag name="EMFCHILD" val="Vrai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6"/>
  <p:tag name="ORIGINALWIDTH" val="3,760702"/>
  <p:tag name="EMFCHILD" val="Vra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61"/>
  <p:tag name="ORIGINALWIDTH" val="5,198414"/>
  <p:tag name="EMFCHILD" val="Vrai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46851"/>
  <p:tag name="EMFCHILD" val="Vrai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28526"/>
  <p:tag name="EMFCHILD" val="Vrai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6,825949"/>
  <p:tag name="EMFCHILD" val="Vrai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6"/>
  <p:tag name="ORIGINALWIDTH" val="6,175484"/>
  <p:tag name="EMFCHILD" val="Vrai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6"/>
  <p:tag name="ORIGINALWIDTH" val="3,760702"/>
  <p:tag name="EMFCHILD" val="Vrai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Tparoi&#10;$$&#10;\end{document}&#10;"/>
  <p:tag name="IGUANATEXSIZE" val="22"/>
  <p:tag name="IGUANATEXCURSOR" val="8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6"/>
  <p:tag name="ORIGINALWIDTH" val="5,321045"/>
  <p:tag name="EMFCHILD" val="Vrai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3"/>
  <p:tag name="ORIGINALWIDTH" val="1,05157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ot{Q} = \dot{m} (h_S - h_E)&#10;$$&#10;\end{document}&#10;"/>
  <p:tag name="IGUANATEXSIZE" val="22"/>
  <p:tag name="IGUANATEXCURSOR" val="8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56407"/>
  <p:tag name="ORIGINALWIDTH" val="6,791124"/>
  <p:tag name="EMFCHILD" val="Vrai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535612"/>
  <p:tag name="EMFCHILD" val="Vra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83171"/>
  <p:tag name="ORIGINALWIDTH" val="4,00255"/>
  <p:tag name="EMFCHILD" val="Vrai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3"/>
  <p:tag name="ORIGINALWIDTH" val="1,051575"/>
  <p:tag name="EMFCHILD" val="Vrai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8,049105"/>
  <p:tag name="EMFCHILD" val="Vrai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80064"/>
  <p:tag name="EMFCHILD" val="Vrai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825519"/>
  <p:tag name="EMFCHILD" val="Vrai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9"/>
  <p:tag name="ORIGINALWIDTH" val="4,36854"/>
  <p:tag name="EMFCHILD" val="Vrai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04903"/>
  <p:tag name="EMFCHILD" val="Vrai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825519"/>
  <p:tag name="EMFCHILD" val="Vrai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19"/>
  <p:tag name="ORIGINALWIDTH" val="5,315497"/>
  <p:tag name="EMFCHILD" val="Vrai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80064"/>
  <p:tag name="EMFCHILD" val="Vrai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5"/>
  <p:tag name="ORIGINALWIDTH" val="7,3002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Te}{T_E}&#10;\newcommand{\Ts}{T_S}&#10;\newcommand{\Tparoi}{T_P}&#10;&#10;&#10;% \color{white}&#10;&#10;$$ &#10; \Delta T_{\log} = \frac{ (\Tparoi - \red{\Ts}) - (\Tparoi - \blue{\Te}) }%&#10;    {\displaystyle \ln \frac{\Tparoi - \red{\Ts}}{\Tparoi - \blue{\Te}}}&#10;$$&#10;\end{document}&#10;"/>
  <p:tag name="IGUANATEXSIZE" val="22"/>
  <p:tag name="IGUANATEXCURSOR" val="9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9"/>
  <p:tag name="ORIGINALWIDTH" val="5,198414"/>
  <p:tag name="EMFCHILD" val="Vrai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839835"/>
  <p:tag name="ORIGINALWIDTH" val="1,557981"/>
  <p:tag name="EMFCHILD" val="Vrai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80064"/>
  <p:tag name="ORIGINALWIDTH" val="3,392949"/>
  <p:tag name="EMFCHILD" val="Vrai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4839"/>
  <p:tag name="ORIGINALWIDTH" val="3,503722"/>
  <p:tag name="EMFCHILD" val="Vrai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578167"/>
  <p:tag name="EMFCHILD" val="Vrai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4918"/>
  <p:tag name="EMFCHILD" val="Vrai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5,283285"/>
  <p:tag name="EMFCHILD" val="Vrai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43987"/>
  <p:tag name="EMFCHILD" val="Vrai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01"/>
  <p:tag name="ORIGINALWIDTH" val="5,564055"/>
  <p:tag name="EMFCHILD" val="Vrai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9"/>
  <p:tag name="ORIGINALWIDTH" val="4,396958"/>
  <p:tag name="EMFCHILD" val="Vrai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4918"/>
  <p:tag name="EMFCHILD" val="Vrai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43987"/>
  <p:tag name="EMFCHILD" val="Vrai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4918"/>
  <p:tag name="EMFCHILD" val="Vrai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5,283285"/>
  <p:tag name="EMFCHILD" val="Vrai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43987"/>
  <p:tag name="EMFCHILD" val="Vrai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19"/>
  <p:tag name="ORIGINALWIDTH" val="5,350107"/>
  <p:tag name="EMFCHILD" val="Vrai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294918"/>
  <p:tag name="EMFCHILD" val="Vrai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2"/>
  <p:tag name="ORIGINALWIDTH" val="6,720378"/>
  <p:tag name="EMFCHILD" val="Vrai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100,3849"/>
  <p:tag name="EMFCHILD" val="Vrai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14066"/>
  <p:tag name="ORIGINALWIDTH" val="2,195991"/>
  <p:tag name="EMFCHILD" val="Vrai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1"/>
  <p:tag name="ORIGINALWIDTH" val="4,975662"/>
  <p:tag name="EMFCHILD" val="Vrai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5,283285"/>
  <p:tag name="EMFCHILD" val="Vrai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43987"/>
  <p:tag name="EMFCHILD" val="Vrai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9"/>
  <p:tag name="ORIGINALWIDTH" val="4,396958"/>
  <p:tag name="EMFCHILD" val="Vrai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36,92963"/>
  <p:tag name="EMFCHILD" val="Vrai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5946"/>
  <p:tag name="ORIGINALWIDTH" val="5,60896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mathbf{q}&#10;$&#10;&#10;&#10;\end{document}&#10;"/>
  <p:tag name="IGUANATEXSIZE" val="22"/>
  <p:tag name="IGUANATEXCURSOR" val="7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"/>
  <p:tag name="ORIGINALWIDTH" val="2,292832"/>
  <p:tag name="EMFCHILD" val="Vrai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5,283285"/>
  <p:tag name="EMFCHILD" val="Vrai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67"/>
  <p:tag name="ORIGINALWIDTH" val="6,043987"/>
  <p:tag name="EMFCHILD" val="Vrai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26521"/>
  <p:tag name="EMFCHILD" val="Vrai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19"/>
  <p:tag name="ORIGINALWIDTH" val="5,350107"/>
  <p:tag name="EMFCHILD" val="Vrai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,77078"/>
  <p:tag name="ORIGINALWIDTH" val="168,246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(T_0+\Delta T, p) = \rho(T_0, p) + \left(\dsurd{\rho}{T} \right)_p \Delta T&#10;$$&#10;&#10;&#10;\end{document}&#10;"/>
  <p:tag name="IGUANATEXSIZE" val="22"/>
  <p:tag name="IGUANATEXCURSOR" val="78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7"/>
  <p:tag name="ORIGINALWIDTH" val="151,627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(T_0+\Delta T, p) \simeq \rho(T_0, p) \left(1 - \violet{\beta \Delta T} \right)&#10;$$&#10;&#10;&#10;\end{document}&#10;"/>
  <p:tag name="IGUANATEXSIZE" val="22"/>
  <p:tag name="IGUANATEXCURSOR" val="7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74,9961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 \simeq \rho_0 \left(1 - \violet{\beta \Delta T} \right)&#10;$$&#10;&#10;&#10;\end{document}&#10;"/>
  <p:tag name="IGUANATEXSIZE" val="22"/>
  <p:tag name="IGUANATEXCURSOR" val="76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90"/>
  <p:tag name="LAYER" val="3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89"/>
  <p:tag name="LAYER" val="2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75476"/>
  <p:tag name="ORIGINALWIDTH" val="38,98419"/>
  <p:tag name="OUTPUTTYPE" val="SVG"/>
  <p:tag name="IGUANATEXVERSION" val="160"/>
  <p:tag name="LATEXADDIN" val="\documentclass{article}&#10;\usepackage{amsmath}&#10;\usepackage{xcolor}&#10;\usepackage{siunitx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beta = \frac{1}{T_{\red{(\si{K})}}} &#10;$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7"/>
  <p:tag name="ORIGINALWIDTH" val="6,572123"/>
  <p:tag name="EMFCHILD" val="Vrai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92746"/>
  <p:tag name="ORIGINALWIDTH" val="5,430894"/>
  <p:tag name="LATEXADDIN" val="\documentclass{article}&#10;\usepackage{amsmath}&#10;\usepackage{xcolor}&#10;\usepackage{siunitx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beta = \frac{1}{T_{\red{(\si{K})}}} &#10;$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34114"/>
  <p:tag name="ORIGINALWIDTH" val="6,625134"/>
  <p:tag name="EMFCHILD" val="Vrai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58631"/>
  <p:tag name="ORIGINALWIDTH" val="3,287655"/>
  <p:tag name="EMFCHILD" val="Vrai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8528"/>
  <p:tag name="ORIGINALWIDTH" val="18,64195"/>
  <p:tag name="EMFCHILD" val="Vrai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63655"/>
  <p:tag name="ORIGINALWIDTH" val="6,774575"/>
  <p:tag name="EMFCHILD" val="Vrai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76581"/>
  <p:tag name="ORIGINALWIDTH" val="1,813187"/>
  <p:tag name="EMFCHILD" val="Vrai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64654"/>
  <p:tag name="ORIGINALWIDTH" val="5,321015"/>
  <p:tag name="EMFCHILD" val="Vrai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76581"/>
  <p:tag name="ORIGINALWIDTH" val="1,806218"/>
  <p:tag name="EMFCHILD" val="Vrai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61"/>
  <p:tag name="ORIGINALWIDTH" val="4,70233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 \simeq \rho_0 \left(1 - \violet{\beta \Delta T} \right)&#10;$$&#10;&#10;&#10;\end{document}&#10;"/>
  <p:tag name="IGUANATEXSIZE" val="22"/>
  <p:tag name="IGUANATEXCURSOR" val="76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609"/>
  <p:tag name="ORIGINALWIDTH" val="6,645064"/>
  <p:tag name="EMFCHILD" val="Vrai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02588"/>
  <p:tag name="ORIGINALWIDTH" val="7,036616"/>
  <p:tag name="EMFCHILD" val="Vrai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61"/>
  <p:tag name="ORIGINALWIDTH" val="4,702336"/>
  <p:tag name="EMFCHILD" val="Vrai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73"/>
  <p:tag name="ORIGINALWIDTH" val="3,235847"/>
  <p:tag name="EMFCHILD" val="Vrai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2,311328"/>
  <p:tag name="EMFCHILD" val="Vrai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"/>
  <p:tag name="ORIGINALWIDTH" val="3,287659"/>
  <p:tag name="EMFCHILD" val="Vrai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342"/>
  <p:tag name="ORIGINALWIDTH" val="6,087152"/>
  <p:tag name="EMFCHILD" val="Vrai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069721"/>
  <p:tag name="ORIGINALWIDTH" val="5,430901"/>
  <p:tag name="EMFCHILD" val="Vrai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9908"/>
  <p:tag name="ORIGINALWIDTH" val="7,352403"/>
  <p:tag name="EMFCHILD" val="Vrai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1"/>
  <p:tag name="ORIGINALWIDTH" val="6,774594"/>
  <p:tag name="EMFCHILD" val="Vrai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2,311328"/>
  <p:tag name="EMFCHILD" val="Vrai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,77078"/>
  <p:tag name="ORIGINALWIDTH" val="62,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beta = \frac{1}{\rho} \left(\dsurd{\rho}{T} \right)_p &#10;$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7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66,2229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e}}, \text{Pr} \right)&#10;$&#10;&#10;&#10;\end{document}&#10;"/>
  <p:tag name="IGUANATEXSIZE" val="22"/>
  <p:tag name="IGUANATEXCURSOR" val="75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74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21489"/>
  <p:tag name="ORIGINALWIDTH" val="5,43089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beta = \frac{1}{\rho} \left(\dsurd{\rho}{T} \right)_p &#10;$$&#10;&#10;&#10;\end{document}&#10;"/>
  <p:tag name="IGUANATEXSIZE" val="22"/>
  <p:tag name="IGUANATEXCURSOR" val="7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41569"/>
  <p:tag name="ORIGINALWIDTH" val="6,625139"/>
  <p:tag name="EMFCHILD" val="Vrai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7992"/>
  <p:tag name="ORIGINALWIDTH" val="3,287657"/>
  <p:tag name="EMFCHILD" val="Vrai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31356"/>
  <p:tag name="ORIGINALWIDTH" val="5,150809"/>
  <p:tag name="EMFCHILD" val="Vrai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03258"/>
  <p:tag name="ORIGINALWIDTH" val="4,702349"/>
  <p:tag name="EMFCHILD" val="Vrai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9811"/>
  <p:tag name="ORIGINALWIDTH" val="4,901615"/>
  <p:tag name="EMFCHILD" val="Vrai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69633"/>
  <p:tag name="ORIGINALWIDTH" val="5,240335"/>
  <p:tag name="EMFCHILD" val="Vrai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03258"/>
  <p:tag name="ORIGINALWIDTH" val="4,702349"/>
  <p:tag name="EMFCHILD" val="Vrai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31356"/>
  <p:tag name="ORIGINALWIDTH" val="13,04827"/>
  <p:tag name="EMFCHILD" val="Vrai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69633"/>
  <p:tag name="ORIGINALWIDTH" val="5,240335"/>
  <p:tag name="EMFCHILD" val="Vra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6,705863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e}}, \text{Pr} \right)&#10;$&#10;&#10;&#10;\end{document}&#10;"/>
  <p:tag name="IGUANATEXSIZE" val="22"/>
  <p:tag name="IGUANATEXCURSOR" val="75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5291"/>
  <p:tag name="ORIGINALWIDTH" val="6,774579"/>
  <p:tag name="EMFCHILD" val="Vrai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9811"/>
  <p:tag name="ORIGINALWIDTH" val="4,901615"/>
  <p:tag name="EMFCHILD" val="Vrai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58041"/>
  <p:tag name="ORIGINALWIDTH" val="3,891383"/>
  <p:tag name="EMFCHILD" val="Vrai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64"/>
  <p:tag name="ORIGINALWIDTH" val="4,671803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(T_0+\Delta T, p) \simeq \rho(T_0, p) \left(1 - \violet{\beta \Delta T} \right)&#10;$$&#10;&#10;&#10;\end{document}&#10;"/>
  <p:tag name="IGUANATEXSIZE" val="22"/>
  <p:tag name="IGUANATEXCURSOR" val="7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7"/>
  <p:tag name="ORIGINALWIDTH" val="2,296322"/>
  <p:tag name="EMFCHILD" val="Vrai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2"/>
  <p:tag name="ORIGINALWIDTH" val="6,73058"/>
  <p:tag name="EMFCHILD" val="Vrai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89"/>
  <p:tag name="ORIGINALWIDTH" val="3,214844"/>
  <p:tag name="EMFCHILD" val="Vrai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02"/>
  <p:tag name="ORIGINALWIDTH" val="6,58211"/>
  <p:tag name="EMFCHILD" val="Vrai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9922"/>
  <p:tag name="ORIGINALWIDTH" val="7,30466"/>
  <p:tag name="EMFCHILD" val="Vrai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2"/>
  <p:tag name="ORIGINALWIDTH" val="6,73058"/>
  <p:tag name="EMFCHILD" val="Vrai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5"/>
  <p:tag name="ORIGINALWIDTH" val="4,938574"/>
  <p:tag name="EMFCHILD" val="Vrai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4"/>
  <p:tag name="ORIGINALWIDTH" val="1,158043"/>
  <p:tag name="EMFCHILD" val="Vrai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1"/>
  <p:tag name="ORIGINALWIDTH" val="5,166725"/>
  <p:tag name="EMFCHILD" val="Vrai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7"/>
  <p:tag name="ORIGINALWIDTH" val="2,296322"/>
  <p:tag name="EMFCHILD" val="Vrai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592"/>
  <p:tag name="ORIGINALWIDTH" val="6,601908"/>
  <p:tag name="EMFCHILD" val="Vrai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64"/>
  <p:tag name="ORIGINALWIDTH" val="4,671803"/>
  <p:tag name="EMFCHILD" val="Vrai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7"/>
  <p:tag name="ORIGINALWIDTH" val="2,296322"/>
  <p:tag name="EMFCHILD" val="Vrai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2"/>
  <p:tag name="ORIGINALWIDTH" val="6,73058"/>
  <p:tag name="EMFCHILD" val="Vrai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89"/>
  <p:tag name="ORIGINALWIDTH" val="3,214844"/>
  <p:tag name="EMFCHILD" val="Vrai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4"/>
  <p:tag name="ORIGINALWIDTH" val="1,158043"/>
  <p:tag name="EMFCHILD" val="Vrai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1"/>
  <p:tag name="ORIGINALWIDTH" val="5,166725"/>
  <p:tag name="EMFCHILD" val="Vra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529109"/>
  <p:tag name="EMFCHILD" val="Vrai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7"/>
  <p:tag name="ORIGINALWIDTH" val="2,296322"/>
  <p:tag name="EMFCHILD" val="Vrai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7"/>
  <p:tag name="ORIGINALWIDTH" val="2,296322"/>
  <p:tag name="EMFCHILD" val="Vrai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02"/>
  <p:tag name="ORIGINALWIDTH" val="3,266299"/>
  <p:tag name="EMFCHILD" val="Vrai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14"/>
  <p:tag name="ORIGINALWIDTH" val="6,047626"/>
  <p:tag name="EMFCHILD" val="Vrai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069726"/>
  <p:tag name="ORIGINALWIDTH" val="5,395636"/>
  <p:tag name="EMFCHILD" val="Vrai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9922"/>
  <p:tag name="ORIGINALWIDTH" val="7,30466"/>
  <p:tag name="EMFCHILD" val="Vrai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2"/>
  <p:tag name="ORIGINALWIDTH" val="6,73058"/>
  <p:tag name="EMFCHILD" val="Vrai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7"/>
  <p:tag name="ORIGINALWIDTH" val="2,296322"/>
  <p:tag name="EMFCHILD" val="Vrai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03258"/>
  <p:tag name="ORIGINALWIDTH" val="4,67468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(T_0+\Delta T, p) = \rho(T_0, p) + \left(\dsurd{\rho}{T} \right)_p \Delta T&#10;$$&#10;&#10;&#10;\end{document}&#10;"/>
  <p:tag name="IGUANATEXSIZE" val="22"/>
  <p:tag name="IGUANATEXCURSOR" val="78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79432"/>
  <p:tag name="ORIGINALWIDTH" val="2,297709"/>
  <p:tag name="EMFCHILD" val="Vrai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59404"/>
  <p:tag name="ORIGINALWIDTH" val="4,899302"/>
  <p:tag name="EMFCHILD" val="Vrai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5291"/>
  <p:tag name="ORIGINALWIDTH" val="6,734741"/>
  <p:tag name="EMFCHILD" val="Vrai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86637"/>
  <p:tag name="ORIGINALWIDTH" val="3,21682"/>
  <p:tag name="EMFCHILD" val="Vrai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7992"/>
  <p:tag name="ORIGINALWIDTH" val="6,586168"/>
  <p:tag name="EMFCHILD" val="Vrai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8891"/>
  <p:tag name="ORIGINALWIDTH" val="7,309169"/>
  <p:tag name="EMFCHILD" val="Vrai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5291"/>
  <p:tag name="ORIGINALWIDTH" val="6,734741"/>
  <p:tag name="EMFCHILD" val="Vrai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4225"/>
  <p:tag name="ORIGINALWIDTH" val="1,158771"/>
  <p:tag name="EMFCHILD" val="Vrai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92515"/>
  <p:tag name="ORIGINALWIDTH" val="5,16988"/>
  <p:tag name="EMFCHILD" val="Vrai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79432"/>
  <p:tag name="ORIGINALWIDTH" val="2,297709"/>
  <p:tag name="EMFCHILD" val="Vrai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41569"/>
  <p:tag name="ORIGINALWIDTH" val="6,586168"/>
  <p:tag name="EMFCHILD" val="Vrai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03258"/>
  <p:tag name="ORIGINALWIDTH" val="4,674681"/>
  <p:tag name="EMFCHILD" val="Vrai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277822"/>
  <p:tag name="EMFCHILD" val="Vrai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79432"/>
  <p:tag name="ORIGINALWIDTH" val="2,297709"/>
  <p:tag name="EMFCHILD" val="Vrai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5291"/>
  <p:tag name="ORIGINALWIDTH" val="6,734741"/>
  <p:tag name="EMFCHILD" val="Vrai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86637"/>
  <p:tag name="ORIGINALWIDTH" val="3,21682"/>
  <p:tag name="EMFCHILD" val="Vrai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4225"/>
  <p:tag name="ORIGINALWIDTH" val="1,158771"/>
  <p:tag name="EMFCHILD" val="Vrai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92515"/>
  <p:tag name="ORIGINALWIDTH" val="5,16988"/>
  <p:tag name="EMFCHILD" val="Vrai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79432"/>
  <p:tag name="ORIGINALWIDTH" val="2,297709"/>
  <p:tag name="EMFCHILD" val="Vrai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7992"/>
  <p:tag name="ORIGINALWIDTH" val="6,586168"/>
  <p:tag name="EMFCHILD" val="Vrai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9811"/>
  <p:tag name="ORIGINALWIDTH" val="4,872767"/>
  <p:tag name="EMFCHILD" val="Vrai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69633"/>
  <p:tag name="ORIGINALWIDTH" val="5,209511"/>
  <p:tag name="EMFCHILD" val="Vrai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03258"/>
  <p:tag name="ORIGINALWIDTH" val="4,674681"/>
  <p:tag name="EMFCHILD" val="Vrai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21296"/>
  <p:tag name="ORIGINALWIDTH" val="6,843314"/>
  <p:tag name="EMFCHILD" val="Vrai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31356"/>
  <p:tag name="ORIGINALWIDTH" val="12,97151"/>
  <p:tag name="EMFCHILD" val="Vrai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69633"/>
  <p:tag name="ORIGINALWIDTH" val="5,209511"/>
  <p:tag name="EMFCHILD" val="Vrai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5291"/>
  <p:tag name="ORIGINALWIDTH" val="6,734741"/>
  <p:tag name="EMFCHILD" val="Vrai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9811"/>
  <p:tag name="ORIGINALWIDTH" val="4,872767"/>
  <p:tag name="EMFCHILD" val="Vrai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58041"/>
  <p:tag name="ORIGINALWIDTH" val="3,868499"/>
  <p:tag name="EMFCHILD" val="Vrai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8891"/>
  <p:tag name="ORIGINALWIDTH" val="7,309169"/>
  <p:tag name="EMFCHILD" val="Vrai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5291"/>
  <p:tag name="ORIGINALWIDTH" val="6,734741"/>
  <p:tag name="EMFCHILD" val="Vrai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74,9961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 \simeq \rho_0 \left(1 - \violet{\beta \Delta T} \right)&#10;$$&#10;&#10;&#10;\end{document}&#10;"/>
  <p:tag name="IGUANATEXSIZE" val="22"/>
  <p:tag name="IGUANATEXCURSOR" val="76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531734"/>
  <p:tag name="ORIGINALWIDTH" val="31,9380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gt; 0&#10;$$&#10;&#10;&#10;\end{document}&#10;"/>
  <p:tag name="IGUANATEXSIZE" val="22"/>
  <p:tag name="IGUANATEXCURSOR" val="70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531734"/>
  <p:tag name="ORIGINALWIDTH" val="31,9380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lt; 0&#10;$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61"/>
  <p:tag name="ORIGINALWIDTH" val="4,89164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h}&#10;$$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15557"/>
  <p:tag name="ORIGINALWIDTH" val="3,799663"/>
  <p:tag name="EMFCHILD" val="Vrai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16"/>
  <p:tag name="ORIGINALWIDTH" val="13,9196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#10;$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78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16"/>
  <p:tag name="ORIGINALWIDTH" val="6,892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#10;$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81173"/>
  <p:tag name="ORIGINALWIDTH" val="6,35116"/>
  <p:tag name="EMFCHILD" val="Vrai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45"/>
  <p:tag name="ORIGINALWIDTH" val="7,1361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lt; 0&#10;$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6,575319"/>
  <p:tag name="EMFCHILD" val="Vrai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78329"/>
  <p:tag name="ORIGINALWIDTH" val="5,908138"/>
  <p:tag name="EMFCHILD" val="Vrai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1"/>
  <p:tag name="ORIGINALWIDTH" val="4,070905"/>
  <p:tag name="EMFCHILD" val="Vrai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45"/>
  <p:tag name="ORIGINALWIDTH" val="7,1361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violet{ \Delta T} &gt; 0&#10;$$&#10;&#10;&#10;\end{document}&#10;"/>
  <p:tag name="IGUANATEXSIZE" val="22"/>
  <p:tag name="IGUANATEXCURSOR" val="70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6,575319"/>
  <p:tag name="EMFCHILD" val="Vrai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78329"/>
  <p:tag name="ORIGINALWIDTH" val="5,908138"/>
  <p:tag name="EMFCHILD" val="Vrai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8"/>
  <p:tag name="ORIGINALWIDTH" val="1,148729"/>
  <p:tag name="EMFCHILD" val="Vrai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1"/>
  <p:tag name="ORIGINALWIDTH" val="4,070905"/>
  <p:tag name="EMFCHILD" val="Vrai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82,5273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mathbf{f} \simeq \rho_0 \left(1 - \violet{\beta \Delta T} \right) \mathbf{g}&#10;$$&#10;&#10;&#10;\end{document}&#10;"/>
  <p:tag name="IGUANATEXSIZE" val="22"/>
  <p:tag name="IGUANATEXCURSOR" val="7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2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7646"/>
  <p:tag name="ORIGINALWIDTH" val="3,93521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mathbf{f} \simeq \rho_0 \left(1 - \violet{\beta \Delta T} \right) \mathbf{g}&#10;$$&#10;&#10;&#10;\end{document}&#10;"/>
  <p:tag name="IGUANATEXSIZE" val="22"/>
  <p:tag name="IGUANATEXCURSOR" val="7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609"/>
  <p:tag name="ORIGINALWIDTH" val="6,645065"/>
  <p:tag name="EMFCHILD" val="Vrai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61"/>
  <p:tag name="ORIGINALWIDTH" val="4,702337"/>
  <p:tag name="EMFCHILD" val="Vrai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73"/>
  <p:tag name="ORIGINALWIDTH" val="3,235848"/>
  <p:tag name="EMFCHILD" val="Vrai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2,311329"/>
  <p:tag name="EMFCHILD" val="Vrai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"/>
  <p:tag name="ORIGINALWIDTH" val="3,287659"/>
  <p:tag name="EMFCHILD" val="Vrai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342"/>
  <p:tag name="ORIGINALWIDTH" val="6,087153"/>
  <p:tag name="EMFCHILD" val="Vrai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069721"/>
  <p:tag name="ORIGINALWIDTH" val="5,430902"/>
  <p:tag name="EMFCHILD" val="Vrai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5,782947"/>
  <p:tag name="EMFCHILD" val="Vrai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9908"/>
  <p:tag name="ORIGINALWIDTH" val="7,352405"/>
  <p:tag name="EMFCHILD" val="Vrai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1"/>
  <p:tag name="ORIGINALWIDTH" val="6,774595"/>
  <p:tag name="EMFCHILD" val="Vrai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2,311329"/>
  <p:tag name="EMFCHILD" val="Vrai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81926"/>
  <p:tag name="ORIGINALWIDTH" val="5,240322"/>
  <p:tag name="EMFCHILD" val="Vrai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61"/>
  <p:tag name="ORIGINALWIDTH" val="4,70233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\newcommand{\dsurd}[2]{\frac{\partial #1}{\partial #2}}&#10;&#10;&#10;\newcommand{\rey} {\text{Re}}&#10;&#10;$$&#10;\rho \simeq \rho_0 \left(1 - \violet{\beta \Delta T} \right)&#10;$$&#10;&#10;&#10;\end{document}&#10;"/>
  <p:tag name="IGUANATEXSIZE" val="22"/>
  <p:tag name="IGUANATEXCURSOR" val="76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609"/>
  <p:tag name="ORIGINALWIDTH" val="6,645064"/>
  <p:tag name="EMFCHILD" val="Vrai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61"/>
  <p:tag name="ORIGINALWIDTH" val="4,702336"/>
  <p:tag name="EMFCHILD" val="Vrai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73"/>
  <p:tag name="ORIGINALWIDTH" val="3,235847"/>
  <p:tag name="EMFCHILD" val="Vrai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2,311328"/>
  <p:tag name="EMFCHILD" val="Vrai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"/>
  <p:tag name="ORIGINALWIDTH" val="3,287659"/>
  <p:tag name="EMFCHILD" val="Vrai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63114"/>
  <p:tag name="ORIGINALWIDTH" val="3,298918"/>
  <p:tag name="EMFCHILD" val="Vrai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342"/>
  <p:tag name="ORIGINALWIDTH" val="6,087152"/>
  <p:tag name="EMFCHILD" val="Vrai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069721"/>
  <p:tag name="ORIGINALWIDTH" val="5,430901"/>
  <p:tag name="EMFCHILD" val="Vrai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9908"/>
  <p:tag name="ORIGINALWIDTH" val="7,352403"/>
  <p:tag name="EMFCHILD" val="Vrai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1"/>
  <p:tag name="ORIGINALWIDTH" val="6,774594"/>
  <p:tag name="EMFCHILD" val="Vrai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2,311328"/>
  <p:tag name="EMFCHILD" val="Vrai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407"/>
  <p:tag name="ORIGINALWIDTH" val="8,3885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2728"/>
  <p:tag name="ORIGINALWIDTH" val="3,8555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ell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06"/>
  <p:tag name="ORIGINALWIDTH" val="12,0547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97361"/>
  <p:tag name="ORIGINALWIDTH" val="41,5158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97343"/>
  <p:tag name="ORIGINALWIDTH" val="41,515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2,277822"/>
  <p:tag name="EMFCHILD" val="Vrai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7398"/>
  <p:tag name="ORIGINALWIDTH" val="3,26771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06"/>
  <p:tag name="ORIGINALWIDTH" val="12,0547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68"/>
  <p:tag name="ORIGINALWIDTH" val="5,24033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mathbf{g}&#10;$$&#10;&#10;&#10;\end{document}&#10;"/>
  <p:tag name="IGUANATEXSIZE" val="22"/>
  <p:tag name="IGUANATEXCURSOR" val="79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2"/>
  <p:tag name="ORIGINALWIDTH" val="6,29069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99"/>
  <p:tag name="EMFCHILD" val="Vrai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7"/>
  <p:tag name="ORIGINALWIDTH" val="6,77457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83"/>
  <p:tag name="ORIGINALWIDTH" val="6,86225"/>
  <p:tag name="EMFCHILD" val="Vrai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"/>
  <p:tag name="ORIGINALWIDTH" val="6,625134"/>
  <p:tag name="EMFCHILD" val="Vrai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35"/>
  <p:tag name="ORIGINALWIDTH" val="7,352417"/>
  <p:tag name="EMFCHILD" val="Vrai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7"/>
  <p:tag name="ORIGINALWIDTH" val="6,774577"/>
  <p:tag name="EMFCHILD" val="Vrai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8"/>
  <p:tag name="ORIGINALWIDTH" val="6,63436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/>
  <p:tag name="IGUANATEXSIZE" val="22"/>
  <p:tag name="IGUANATEXCURSOR" val="75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2"/>
  <p:tag name="ORIGINALWIDTH" val="6,77457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52"/>
  <p:tag name="EMFCHILD" val="Vrai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6"/>
  <p:tag name="ORIGINALWIDTH" val="6,625151"/>
  <p:tag name="EMFCHILD" val="Vrai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46"/>
  <p:tag name="ORIGINALWIDTH" val="7,352408"/>
  <p:tag name="EMFCHILD" val="Vrai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2"/>
  <p:tag name="ORIGINALWIDTH" val="6,774576"/>
  <p:tag name="EMFCHILD" val="Vrai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2"/>
  <p:tag name="ORIGINALWIDTH" val="6,29069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372099"/>
  <p:tag name="EMFCHILD" val="Vrai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7399"/>
  <p:tag name="ORIGINALWIDTH" val="3,26773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9"/>
  <p:tag name="LAYER" val="2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1"/>
  <p:tag name="LAYER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3"/>
  <p:tag name="ORIGINALWIDTH" val="4,885898"/>
  <p:tag name="EMFCHILD" val="Vrai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407"/>
  <p:tag name="ORIGINALWIDTH" val="8,3885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2728"/>
  <p:tag name="ORIGINALWIDTH" val="3,8555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ell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782"/>
  <p:tag name="ORIGINALWIDTH" val="12,0547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235356"/>
  <p:tag name="ORIGINALWIDTH" val="35,2684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\rho_0} \, H\ell\delta \,\mathbf{g}&#10;$$&#10;&#10;&#10;\end{document}&#10;"/>
  <p:tag name="IGUANATEXSIZE" val="22"/>
  <p:tag name="IGUANATEXCURSOR" val="81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782"/>
  <p:tag name="ORIGINALWIDTH" val="12,0547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9,9522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_{\text{stat}}(0)&#10;$$&#10;&#10;&#10;\end{document}&#10;"/>
  <p:tag name="IGUANATEXSIZE" val="22"/>
  <p:tag name="IGUANATEXCURSOR" val="78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35,02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_{\text{stat}}(H) &#10;$$&#10;&#10;&#10;\end{document}&#10;"/>
  <p:tag name="IGUANATEXSIZE" val="22"/>
  <p:tag name="IGUANATEXCURSOR" val="8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08818"/>
  <p:tag name="ORIGINALWIDTH" val="12,0547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74"/>
  <p:tag name="ORIGINALWIDTH" val="83,4899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\rho_0 (1 - \beta \,\Delta T)} \, H \ell\delta\,\mathbf{g}&#10;$$&#10;&#10;&#10;\end{document}&#10;"/>
  <p:tag name="IGUANATEXSIZE" val="22"/>
  <p:tag name="IGUANATEXCURSOR" val="8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97351"/>
  <p:tag name="ORIGINALWIDTH" val="41,5158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6"/>
  <p:tag name="ORIGINALWIDTH" val="6,459508"/>
  <p:tag name="EMFCHILD" val="Vrai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60,9611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0) \simeq p_{\text{stat}}(0)&#10;$$&#10;&#10;&#10;\end{document}&#10;"/>
  <p:tag name="IGUANATEXSIZE" val="22"/>
  <p:tag name="IGUANATEXCURSOR" val="80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69,1752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H) \simeq p_{\text{stat}}(H) 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63243"/>
  <p:tag name="ORIGINALWIDTH" val="5,51929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285163"/>
  <p:tag name="ORIGINALWIDTH" val="66,7980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\, H \ell \delta \,\mathbf{g}&#10;$$&#10;&#10;&#10;\end{document}&#10;"/>
  <p:tag name="IGUANATEXSIZE" val="22"/>
  <p:tag name="IGUANATEXCURSOR" val="8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86,9189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H) - p_{\text{stat}}(H) \simeq 0&#10;$$&#10;&#10;&#10;\end{document}&#10;"/>
  <p:tag name="IGUANATEXSIZE" val="22"/>
  <p:tag name="IGUANATEXCURSOR" val="82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78,7026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0) - p_{\text{stat}}(0) \simeq 0&#10;$$&#10;&#10;&#10;\end{document}&#10;"/>
  <p:tag name="IGUANATEXSIZE" val="22"/>
  <p:tag name="IGUANATEXCURSOR" val="8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576"/>
  <p:tag name="ORIGINALWIDTH" val="5,13546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0) - p_{\text{stat}}(0) \simeq 0&#10;$$&#10;&#10;&#10;\end{document}&#10;"/>
  <p:tag name="IGUANATEXSIZE" val="22"/>
  <p:tag name="IGUANATEXCURSOR" val="8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2416"/>
  <p:tag name="EMFCHILD" val="Vrai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25"/>
  <p:tag name="ORIGINALWIDTH" val="4,141825"/>
  <p:tag name="EMFCHILD" val="Vrai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2416"/>
  <p:tag name="EMFCHILD" val="Vrai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9"/>
  <p:tag name="ORIGINALWIDTH" val="4,769336"/>
  <p:tag name="EMFCHILD" val="Vrai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183"/>
  <p:tag name="ORIGINALWIDTH" val="6,011048"/>
  <p:tag name="EMFCHILD" val="Vrai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576"/>
  <p:tag name="ORIGINALWIDTH" val="5,135468"/>
  <p:tag name="EMFCHILD" val="Vrai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47"/>
  <p:tag name="ORIGINALWIDTH" val="2,492955"/>
  <p:tag name="EMFCHILD" val="Vrai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49"/>
  <p:tag name="ORIGINALWIDTH" val="2,382778"/>
  <p:tag name="EMFCHILD" val="Vrai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47"/>
  <p:tag name="ORIGINALWIDTH" val="3,436416"/>
  <p:tag name="EMFCHILD" val="Vrai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49"/>
  <p:tag name="ORIGINALWIDTH" val="2,382778"/>
  <p:tag name="EMFCHILD" val="Vrai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2416"/>
  <p:tag name="EMFCHILD" val="Vrai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25"/>
  <p:tag name="ORIGINALWIDTH" val="4,141825"/>
  <p:tag name="EMFCHILD" val="Vrai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2416"/>
  <p:tag name="EMFCHILD" val="Vrai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581"/>
  <p:tag name="ORIGINALWIDTH" val="6,562014"/>
  <p:tag name="EMFCHILD" val="Vrai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8"/>
  <p:tag name="ORIGINALWIDTH" val="5,866969"/>
  <p:tag name="EMFCHILD" val="Vrai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25"/>
  <p:tag name="ORIGINALWIDTH" val="4,141825"/>
  <p:tag name="EMFCHILD" val="Vrai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576"/>
  <p:tag name="ORIGINALWIDTH" val="5,14138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H) - p_{\text{stat}}(H) \simeq 0&#10;$$&#10;&#10;&#10;\end{document}&#10;"/>
  <p:tag name="IGUANATEXSIZE" val="22"/>
  <p:tag name="IGUANATEXCURSOR" val="82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5045"/>
  <p:tag name="EMFCHILD" val="Vrai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3"/>
  <p:tag name="ORIGINALWIDTH" val="8,29318"/>
  <p:tag name="EMFCHILD" val="Vrai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5045"/>
  <p:tag name="EMFCHILD" val="Vrai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183"/>
  <p:tag name="ORIGINALWIDTH" val="6,01799"/>
  <p:tag name="EMFCHILD" val="Vrai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576"/>
  <p:tag name="ORIGINALWIDTH" val="5,141382"/>
  <p:tag name="EMFCHILD" val="Vrai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47"/>
  <p:tag name="ORIGINALWIDTH" val="2,49583"/>
  <p:tag name="EMFCHILD" val="Vrai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49"/>
  <p:tag name="ORIGINALWIDTH" val="2,38553"/>
  <p:tag name="EMFCHILD" val="Vrai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47"/>
  <p:tag name="ORIGINALWIDTH" val="3,4404"/>
  <p:tag name="EMFCHILD" val="Vrai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96737"/>
  <p:tag name="ORIGINALWIDTH" val="49,79155"/>
  <p:tag name="OUTPUTTYPE" val="SVG"/>
  <p:tag name="IGUANATEXVERSION" val="160"/>
  <p:tag name="LATEXADDIN" val="\documentclass{article}&#10;\usepackage{amsmath}&#10;\usepackage{xcolor}&#10;\usepackage{siunitx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\si{\watt\per\square\meter\per\kelvin}}&#10;$$&#10;\end{document}&#10;"/>
  <p:tag name="IGUANATEXSIZE" val="22"/>
  <p:tag name="IGUANATEXCURSOR" val="74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61"/>
  <p:tag name="ORIGINALWIDTH" val="12,20719"/>
  <p:tag name="EMFCHILD" val="Vrai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49"/>
  <p:tag name="ORIGINALWIDTH" val="2,38553"/>
  <p:tag name="EMFCHILD" val="Vrai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5045"/>
  <p:tag name="EMFCHILD" val="Vrai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3"/>
  <p:tag name="ORIGINALWIDTH" val="8,29318"/>
  <p:tag name="EMFCHILD" val="Vrai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85045"/>
  <p:tag name="EMFCHILD" val="Vrai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581"/>
  <p:tag name="ORIGINALWIDTH" val="6,56953"/>
  <p:tag name="EMFCHILD" val="Vrai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25"/>
  <p:tag name="ORIGINALWIDTH" val="4,14659"/>
  <p:tag name="EMFCHILD" val="Vrai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91"/>
  <p:tag name="ORIGINALWIDTH" val="6,08717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\, H \ell \delta \,\mathbf{g}&#10;$$&#10;&#10;&#10;\end{document}&#10;"/>
  <p:tag name="IGUANATEXSIZE" val="22"/>
  <p:tag name="IGUANATEXCURSOR" val="8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"/>
  <p:tag name="ORIGINALWIDTH" val="4,702334"/>
  <p:tag name="EMFCHILD" val="Vrai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3"/>
  <p:tag name="ORIGINALWIDTH" val="3,235858"/>
  <p:tag name="EMFCHILD" val="Vrai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5"/>
  <p:tag name="ORIGINALWIDTH" val="5,430869"/>
  <p:tag name="EMFCHILD" val="Vrai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54"/>
  <p:tag name="ORIGINALWIDTH" val="4,808211"/>
  <p:tag name="EMFCHILD" val="Vrai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29"/>
  <p:tag name="ORIGINALWIDTH" val="7,352423"/>
  <p:tag name="EMFCHILD" val="Vrai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84"/>
  <p:tag name="EMFCHILD" val="Vrai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46"/>
  <p:tag name="ORIGINALWIDTH" val="8,388512"/>
  <p:tag name="EMFCHILD" val="Vrai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43177"/>
  <p:tag name="ORIGINALWIDTH" val="3,855507"/>
  <p:tag name="EMFCHILD" val="Vrai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71"/>
  <p:tag name="ORIGINALWIDTH" val="4,084668"/>
  <p:tag name="EMFCHILD" val="Vrai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59"/>
  <p:tag name="ORIGINALWIDTH" val="5,240346"/>
  <p:tag name="EMFCHILD" val="Vrai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13"/>
  <p:tag name="LAYER" val="2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73986"/>
  <p:tag name="ORIGINALWIDTH" val="3,2677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319"/>
  <p:tag name="LAYER" val="2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73986"/>
  <p:tag name="ORIGINALWIDTH" val="3,26773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delta&#10;$$&#10;&#10;&#10;\end{document}&#10;"/>
  <p:tag name="IGUANATEXSIZE" val="22"/>
  <p:tag name="IGUANATEXCURSOR" val="79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8"/>
  <p:tag name="ORIGINALWIDTH" val="6,290669"/>
  <p:tag name="LATEXADDIN" val="\documentclass{article}&#10;\usepackage{amsmath}&#10;\usepackage{xcolor}&#10;&#10;\def\Re{\mathop{\rm Re}\nolimits}&#10;&#10;&#10;\pagestyle{empty}&#10;\begin{document}&#10;\definecolor{red}{RGB}{255,0,0}&#10;\definecolor{blue}{RGB}{0,0,255}&#10;\definecolor{Fcol}{RGB}{206,248,149}&#10;\definecolor{Vcol}{RGB}{255,206,132}&#10;\definecolor{green}{RGB}{103,124,75}&#10;\newcommand{\green}[1]{\textcolor{green}{#1}}&#10;&#10;\definecolor{emphcol}{RGB}{255,246,168}&#10;&#10;\definecolor{graycol}{RGB}{125,125,125}&#10;&#10;\newcommand{\red}[1]{\textcolor{red}{#1}}&#10;\newcommand{\blue}[1]{\textcolor{blue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$&#10; \blue{T_\infty}&#10;$&#10;&#10;&#10;\end{document}&#10;"/>
  <p:tag name="IGUANATEXSIZE" val="22"/>
  <p:tag name="IGUANATEXCURSOR" val="90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32381"/>
  <p:tag name="ORIGINALWIDTH" val="8,38851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H&#10;$$&#10;&#10;&#10;\end{document}&#10;"/>
  <p:tag name="IGUANATEXSIZE" val="22"/>
  <p:tag name="IGUANATEXCURSOR" val="79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588"/>
  <p:tag name="ORIGINALWIDTH" val="5,12722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H) \simeq p_{\text{stat}}(H) &#10;$$&#10;&#10;&#10;\end{document}&#10;"/>
  <p:tag name="IGUANATEXSIZE" val="22"/>
  <p:tag name="IGUANATEXCURSOR" val="78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8752"/>
  <p:tag name="EMFCHILD" val="Vrai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6"/>
  <p:tag name="ORIGINALWIDTH" val="8,270394"/>
  <p:tag name="EMFCHILD" val="Vrai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8752"/>
  <p:tag name="EMFCHILD" val="Vrai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588"/>
  <p:tag name="ORIGINALWIDTH" val="6,551487"/>
  <p:tag name="EMFCHILD" val="Vrai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588"/>
  <p:tag name="ORIGINALWIDTH" val="5,127222"/>
  <p:tag name="EMFCHILD" val="Vrai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2,488963"/>
  <p:tag name="EMFCHILD" val="Vrai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7"/>
  <p:tag name="ORIGINALWIDTH" val="2,378951"/>
  <p:tag name="EMFCHILD" val="Vrai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3,430933"/>
  <p:tag name="EMFCHILD" val="Vrai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208"/>
  <p:tag name="ORIGINALWIDTH" val="6,372076"/>
  <p:tag name="EMFCHILD" val="Vrai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7"/>
  <p:tag name="ORIGINALWIDTH" val="2,378951"/>
  <p:tag name="EMFCHILD" val="Vrai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8752"/>
  <p:tag name="EMFCHILD" val="Vrai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26"/>
  <p:tag name="ORIGINALWIDTH" val="8,270394"/>
  <p:tag name="EMFCHILD" val="Vrai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8752"/>
  <p:tag name="EMFCHILD" val="Vrai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06"/>
  <p:tag name="ORIGINALWIDTH" val="5,11794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(0) \simeq p_{\text{stat}}(0)&#10;$$&#10;&#10;&#10;\end{document}&#10;"/>
  <p:tag name="IGUANATEXSIZE" val="22"/>
  <p:tag name="IGUANATEXCURSOR" val="80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4618"/>
  <p:tag name="EMFCHILD" val="Vrai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39"/>
  <p:tag name="ORIGINALWIDTH" val="4,127667"/>
  <p:tag name="EMFCHILD" val="Vrai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4618"/>
  <p:tag name="EMFCHILD" val="Vrai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6"/>
  <p:tag name="ORIGINALWIDTH" val="6,539585"/>
  <p:tag name="EMFCHILD" val="Vrai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06"/>
  <p:tag name="ORIGINALWIDTH" val="5,117949"/>
  <p:tag name="EMFCHILD" val="Vrai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61722"/>
  <p:tag name="ORIGINALWIDTH" val="38,685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\dfrac{\bleugris{h} L}{\lambda}&#10;$&#10;&#10;&#10;\end{document}&#10;"/>
  <p:tag name="IGUANATEXSIZE" val="22"/>
  <p:tag name="IGUANATEXCURSOR" val="75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2,484447"/>
  <p:tag name="EMFCHILD" val="Vrai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1"/>
  <p:tag name="ORIGINALWIDTH" val="2,374625"/>
  <p:tag name="EMFCHILD" val="Vrai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3,424696"/>
  <p:tag name="EMFCHILD" val="Vrai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1"/>
  <p:tag name="ORIGINALWIDTH" val="2,374625"/>
  <p:tag name="EMFCHILD" val="Vrai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4618"/>
  <p:tag name="EMFCHILD" val="Vrai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39"/>
  <p:tag name="ORIGINALWIDTH" val="4,127667"/>
  <p:tag name="EMFCHILD" val="Vrai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74618"/>
  <p:tag name="EMFCHILD" val="Vrai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T_\infty + \Delta T}&#10;$$&#10;&#10;&#10;\end{document}&#10;"/>
  <p:tag name="IGUANATEXSIZE" val="22"/>
  <p:tag name="IGUANATEXCURSOR" val="8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204"/>
  <p:tag name="ORIGINALWIDTH" val="6,862241"/>
  <p:tag name="EMFCHILD" val="Vrai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6,625125"/>
  <p:tag name="EMFCHILD" val="Vrai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57"/>
  <p:tag name="ORIGINALWIDTH" val="4,89162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% \color{white}&#10;&#10;$$ &#10;\bleugris{h}&#10;$$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5"/>
  <p:tag name="ORIGINALWIDTH" val="7,352398"/>
  <p:tag name="EMFCHILD" val="Vrai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EMFCHILD" val="Vrai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99879"/>
  <p:tag name="ORIGINALWIDTH" val="4,64701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red{\rho_0 (1 - \beta \,\Delta T)} \, H \ell\delta\,\mathbf{g}&#10;$$&#10;&#10;&#10;\end{document}&#10;"/>
  <p:tag name="IGUANATEXSIZE" val="22"/>
  <p:tag name="IGUANATEXCURSOR" val="8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88"/>
  <p:tag name="ORIGINALWIDTH" val="3,19778"/>
  <p:tag name="EMFCHILD" val="Vrai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74"/>
  <p:tag name="ORIGINALWIDTH" val="2,284109"/>
  <p:tag name="EMFCHILD" val="Vrai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01"/>
  <p:tag name="ORIGINALWIDTH" val="3,248959"/>
  <p:tag name="EMFCHILD" val="Vrai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411"/>
  <p:tag name="ORIGINALWIDTH" val="6,015545"/>
  <p:tag name="EMFCHILD" val="Vrai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069729"/>
  <p:tag name="ORIGINALWIDTH" val="5,36701"/>
  <p:tag name="EMFCHILD" val="Vrai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991"/>
  <p:tag name="ORIGINALWIDTH" val="7,265918"/>
  <p:tag name="EMFCHILD" val="Vrai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7"/>
  <p:tag name="ORIGINALWIDTH" val="6,694874"/>
  <p:tag name="EMFCHILD" val="Vrai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"/>
  <p:tag name="ORIGINALWIDTH" val="67,7503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a}}, \text{Pr} \right)&#10;$&#10;&#10;&#10;\end{document}&#10;"/>
  <p:tag name="IGUANATEXSIZE" val="22"/>
  <p:tag name="IGUANATEXCURSOR" val="75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69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74"/>
  <p:tag name="ORIGINALWIDTH" val="2,284109"/>
  <p:tag name="EMFCHILD" val="Vrai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3"/>
  <p:tag name="ORIGINALWIDTH" val="8,289849"/>
  <p:tag name="EMFCHILD" val="Vrai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28897"/>
  <p:tag name="ORIGINALWIDTH" val="3,810163"/>
  <p:tag name="EMFCHILD" val="Vrai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82675"/>
  <p:tag name="ORIGINALWIDTH" val="4,036605"/>
  <p:tag name="EMFCHILD" val="Vrai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81934"/>
  <p:tag name="ORIGINALWIDTH" val="5,178695"/>
  <p:tag name="EMFCHILD" val="Vrai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4"/>
  <p:tag name="ORIGINALWIDTH" val="6,29067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6,372092"/>
  <p:tag name="EMFCHILD" val="Vrai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06"/>
  <p:tag name="ORIGINALWIDTH" val="5,20049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_{\text{stat}}(H) &#10;$$&#10;&#10;&#10;\end{document}&#10;"/>
  <p:tag name="IGUANATEXSIZE" val="22"/>
  <p:tag name="IGUANATEXCURSOR" val="80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2,524508"/>
  <p:tag name="EMFCHILD" val="Vrai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1"/>
  <p:tag name="ORIGINALWIDTH" val="2,41294"/>
  <p:tag name="EMFCHILD" val="Vrai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34"/>
  <p:tag name="ORIGINALWIDTH" val="6,80447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 \bleugris{\text{Nu}} = f\left( \blue{\text{Ra}}, \text{Pr} \right)&#10;$&#10;&#10;&#10;\end{document}&#10;"/>
  <p:tag name="IGUANATEXSIZE" val="22"/>
  <p:tag name="IGUANATEXCURSOR" val="75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3,479942"/>
  <p:tag name="EMFCHILD" val="Vrai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1"/>
  <p:tag name="ORIGINALWIDTH" val="2,41294"/>
  <p:tag name="EMFCHILD" val="Vrai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311305"/>
  <p:tag name="EMFCHILD" val="Vrai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08"/>
  <p:tag name="ORIGINALWIDTH" val="8,388517"/>
  <p:tag name="EMFCHILD" val="Vrai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311305"/>
  <p:tag name="EMFCHILD" val="Vrai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06"/>
  <p:tag name="ORIGINALWIDTH" val="5,03797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_{\text{stat}}(0)&#10;$$&#10;&#10;&#10;\end{document}&#10;"/>
  <p:tag name="IGUANATEXSIZE" val="22"/>
  <p:tag name="IGUANATEXCURSOR" val="78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2,44563"/>
  <p:tag name="EMFCHILD" val="Vrai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1"/>
  <p:tag name="ORIGINALWIDTH" val="2,337538"/>
  <p:tag name="EMFCHILD" val="Vrai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6205"/>
  <p:tag name="ORIGINALWIDTH" val="3,371191"/>
  <p:tag name="EMFCHILD" val="Vrai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22761"/>
  <p:tag name="ORIGINALWIDTH" val="2,337538"/>
  <p:tag name="EMFCHILD" val="Vrai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5"/>
  <p:tag name="ORIGINALWIDTH" val="5,011201"/>
  <p:tag name="EMFCHILD" val="Vrai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39101"/>
  <p:tag name="EMFCHILD" val="Vrai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39"/>
  <p:tag name="ORIGINALWIDTH" val="4,063185"/>
  <p:tag name="EMFCHILD" val="Vrai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9"/>
  <p:tag name="ORIGINALWIDTH" val="2,239101"/>
  <p:tag name="EMFCHILD" val="Vrai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5"/>
  <p:tag name="ORIGINALWIDTH" val="6,29068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7"/>
  <p:tag name="ORIGINALWIDTH" val="6,372096"/>
  <p:tag name="EMFCHILD" val="Vrai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1"/>
  <p:tag name="ORIGINALWIDTH" val="4,57525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\rho_0} \, H\ell\delta \,\mathbf{g}&#10;$$&#10;&#10;&#10;\end{document}&#10;"/>
  <p:tag name="IGUANATEXSIZE" val="22"/>
  <p:tag name="IGUANATEXCURSOR" val="81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03"/>
  <p:tag name="ORIGINALWIDTH" val="3,148382"/>
  <p:tag name="EMFCHILD" val="Vrai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6"/>
  <p:tag name="ORIGINALWIDTH" val="8,161798"/>
  <p:tag name="EMFCHILD" val="Vrai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43198"/>
  <p:tag name="ORIGINALWIDTH" val="3,751321"/>
  <p:tag name="EMFCHILD" val="Vrai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66"/>
  <p:tag name="ORIGINALWIDTH" val="3,974283"/>
  <p:tag name="EMFCHILD" val="Vrai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62515"/>
  <p:tag name="EMFCHILD" val="Vrai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65"/>
  <p:tag name="ORIGINALWIDTH" val="5,098686"/>
  <p:tag name="EMFCHILD" val="Vrai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5"/>
  <p:tag name="ORIGINALWIDTH" val="6,29068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blue{T_\infty}&#10;$$&#10;&#10;&#10;\end{document}&#10;"/>
  <p:tag name="IGUANATEXSIZE" val="22"/>
  <p:tag name="IGUANATEXCURSOR" val="80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77"/>
  <p:tag name="ORIGINALWIDTH" val="6,372096"/>
  <p:tag name="EMFCHILD" val="Vrai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285176"/>
  <p:tag name="ORIGINALWIDTH" val="66,3754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- \rho_0 \beta \,\Delta T} \, H \ell \delta \: \mathbf{g}&#10;$$&#10;&#10;&#10;\end{document}&#10;"/>
  <p:tag name="IGUANATEXSIZE" val="22"/>
  <p:tag name="IGUANATEXCURSOR" val="84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63224"/>
  <p:tag name="ORIGINALWIDTH" val="5,5192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mathbf{v}}&#10;$$&#10;&#10;&#10;\end{document}&#10;"/>
  <p:tag name="IGUANATEXSIZE" val="22"/>
  <p:tag name="IGUANATEXCURSOR" val="80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6785"/>
  <p:tag name="ORIGINALWIDTH" val="23,1974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 = 0&#10;$$&#10;&#10;&#10;\end{document}&#10;"/>
  <p:tag name="IGUANATEXSIZE" val="22"/>
  <p:tag name="IGUANATEXCURSOR" val="79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,221"/>
  <p:tag name="ORIGINALWIDTH" val="198,183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left(\green{p_S +  \rho v_S^2 }  \right) \green{S_S} \; \mathbf{e}_z&#10;-&#10;\left(\red{p_E +  \rho v_E^2 }  \right) \red{S_E} \; \mathbf{e}_z&#10;= \text{Poids}&#10;$$&#10;&#10;&#10;\end{document}&#10;"/>
  <p:tag name="IGUANATEXSIZE" val="22"/>
  <p:tag name="IGUANATEXCURSOR" val="9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285176"/>
  <p:tag name="ORIGINALWIDTH" val="68,1315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violet{ \rho_0 \beta \,\Delta T} \, H \ell \delta g \; \mathbf{e}_z&#10;$$&#10;&#10;&#10;\end{document}&#10;"/>
  <p:tag name="IGUANATEXSIZE" val="22"/>
  <p:tag name="IGUANATEXCURSOR" val="84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05502"/>
  <p:tag name="ORIGINALWIDTH" val="41,245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\green{\rho_0 v^2 }  \, \ell \delta\; \mathbf{e}_z&#10;$$&#10;&#10;&#10;\end{document}&#10;"/>
  <p:tag name="IGUANATEXSIZE" val="22"/>
  <p:tag name="IGUANATEXCURSOR" val="83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6785"/>
  <p:tag name="ORIGINALWIDTH" val="23,1974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bleugris}[1]{{\color[rgb]{0.4,0.4,0.55}#1}}&#10;&#10;&#10;\newcommand{\Zmech} {Z_{\text{mech}}}&#10;\newcommand{\Ztrans} {Z_{\text{trans}}}&#10;\newcommand{\Pactive} {\mathcal{P}_{\text{active}}}&#10;\newcommand{\Intens} {\mathcal{I}}&#10;&#10;$$&#10;p = 0&#10;$$&#10;&#10;&#10;\end{document}&#10;"/>
  <p:tag name="IGUANATEXSIZE" val="22"/>
  <p:tag name="IGUANATEXCURSOR" val="79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heme/theme1.xml><?xml version="1.0" encoding="utf-8"?>
<a:theme xmlns:a="http://schemas.openxmlformats.org/drawingml/2006/main" name="Modèle par défaut">
  <a:themeElements>
    <a:clrScheme name="Personnalisé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40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40FF"/>
      </a:accent5>
      <a:accent6>
        <a:srgbClr val="2D2DB9"/>
      </a:accent6>
      <a:hlink>
        <a:srgbClr val="0432FF"/>
      </a:hlink>
      <a:folHlink>
        <a:srgbClr val="B2B2B2"/>
      </a:folHlink>
    </a:clrScheme>
    <a:fontScheme name="Modèle par défaut">
      <a:majorFont>
        <a:latin typeface="Chalkboard"/>
        <a:ea typeface="ＭＳ Ｐゴシック"/>
        <a:cs typeface="Kochi Gothic"/>
      </a:majorFont>
      <a:minorFont>
        <a:latin typeface="Nimbus Roman No9 L"/>
        <a:ea typeface="ＭＳ Ｐゴシック"/>
        <a:cs typeface="Kochi 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mpd="sng">
          <a:solidFill>
            <a:schemeClr val="tx1"/>
          </a:solidFill>
          <a:round/>
          <a:headEnd/>
          <a:tailEnd/>
        </a:ln>
        <a:effectLst/>
        <a:extLst>
          <a:ext uri="{909E8E84-426E-40dd-AFC4-6F175D3DCCD1}">
            <a14:hiddenFill xmlns:r="http://schemas.openxmlformats.org/officeDocument/2006/relationships" xmlns="" xmlns:a14="http://schemas.microsoft.com/office/drawing/2010/main" xmlns:p="http://schemas.openxmlformats.org/presentationml/2006/main">
              <a:solidFill>
                <a:schemeClr val="accent1"/>
              </a:solidFill>
            </a14:hiddenFill>
          </a:ext>
          <a:ext uri="{AF507438-7753-43e0-B8FC-AC1667EBCBE1}">
            <a14:hiddenEffects xmlns:r="http://schemas.openxmlformats.org/officeDocument/2006/relationships" xmlns="" xmlns:a14="http://schemas.microsoft.com/office/drawing/2010/main" xmlns:p="http://schemas.openxmlformats.org/presentationml/2006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none" rtlCol="0" anchor="ctr"/>
      <a:lstStyle>
        <a:defPPr algn="l">
          <a:defRPr sz="2424"/>
        </a:defPPr>
      </a:lstStyle>
    </a:spDef>
    <a:ln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lg"/>
          <a:tailEnd type="none" w="med" len="lg"/>
        </a:ln>
        <a:effectLst/>
        <a:extLst>
          <a:ext uri="{AF507438-7753-43e0-B8FC-AC1667EBCBE1}">
            <a14:hiddenEffects xmlns:p="http://schemas.openxmlformats.org/presentationml/2006/main"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sz="2000"/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105400</TotalTime>
  <Words>1625</Words>
  <Application>Microsoft Macintosh PowerPoint</Application>
  <PresentationFormat>Personnalisé</PresentationFormat>
  <Paragraphs>275</Paragraphs>
  <Slides>41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0" baseType="lpstr">
      <vt:lpstr>Apple Chancery</vt:lpstr>
      <vt:lpstr>Arial</vt:lpstr>
      <vt:lpstr>Chalkboard</vt:lpstr>
      <vt:lpstr>Nimbus Roman No9 L</vt:lpstr>
      <vt:lpstr>StarSymbol</vt:lpstr>
      <vt:lpstr>Symbol</vt:lpstr>
      <vt:lpstr>Times New Roman</vt:lpstr>
      <vt:lpstr>Wingdings</vt:lpstr>
      <vt:lpstr>Modèle par défaut</vt:lpstr>
      <vt:lpstr>Présentation PowerPoint</vt:lpstr>
      <vt:lpstr>Rappel sur les transferts « convectifs »</vt:lpstr>
      <vt:lpstr>Cours transfert convectif IFIE1</vt:lpstr>
      <vt:lpstr>Présentation PowerPoint</vt:lpstr>
      <vt:lpstr>Objectif de cette partie</vt:lpstr>
      <vt:lpstr>Rappels sur la couche limite</vt:lpstr>
      <vt:lpstr>Origine, motivations</vt:lpstr>
      <vt:lpstr>Plaque plane : observations</vt:lpstr>
      <vt:lpstr>Couche(s) limite(s)</vt:lpstr>
      <vt:lpstr>Démarche</vt:lpstr>
      <vt:lpstr>Formation au bord d’attaque</vt:lpstr>
      <vt:lpstr>Croissance de la CL</vt:lpstr>
      <vt:lpstr>CL turbulente : une moyenne</vt:lpstr>
      <vt:lpstr>Les forces visqueuses sont localisées</vt:lpstr>
      <vt:lpstr>Convection forcée.  Couche limite thermique</vt:lpstr>
      <vt:lpstr>Epaisseur couche limite laminaire</vt:lpstr>
      <vt:lpstr>Couche limite thermique</vt:lpstr>
      <vt:lpstr>Le Nusselt : interprétation</vt:lpstr>
      <vt:lpstr>Nusselt plaque plane</vt:lpstr>
      <vt:lpstr>Delta T log (conduites, échangeurs)</vt:lpstr>
      <vt:lpstr>Convection naturelle</vt:lpstr>
      <vt:lpstr>Dilatation thermique</vt:lpstr>
      <vt:lpstr>Convection naturelle</vt:lpstr>
      <vt:lpstr>Convection naturelle : plaque verticale</vt:lpstr>
      <vt:lpstr>Mécanisme plaque verticale</vt:lpstr>
      <vt:lpstr>Ordre de grandeur vitesse</vt:lpstr>
      <vt:lpstr>Reynolds, Grashof, Nusselt</vt:lpstr>
      <vt:lpstr>Reynolds, Grashof, Nusselt</vt:lpstr>
      <vt:lpstr>Nombre de Rayleigh</vt:lpstr>
      <vt:lpstr>Exemple convection naturelle (théière)</vt:lpstr>
      <vt:lpstr>Analogie thermique / massique</vt:lpstr>
      <vt:lpstr>Analogie thermique / matière</vt:lpstr>
      <vt:lpstr>Transferts avec condensation</vt:lpstr>
      <vt:lpstr>Condensation en film sur paroi verticale</vt:lpstr>
      <vt:lpstr>Solution analytique (Nusselt)</vt:lpstr>
      <vt:lpstr>Solution analytique (suite)</vt:lpstr>
      <vt:lpstr>Extensions</vt:lpstr>
      <vt:lpstr>Banc de tubes horizontaux</vt:lpstr>
      <vt:lpstr>Transferts avec ébullition</vt:lpstr>
      <vt:lpstr>Présentation PowerPoint</vt:lpstr>
      <vt:lpstr>Présentation PowerPoint</vt:lpstr>
    </vt:vector>
  </TitlesOfParts>
  <Company>뿿촰뿿첐뿿_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Mécanique des fluides 1ère partie</dc:title>
  <dc:creator>Olivier</dc:creator>
  <cp:lastModifiedBy>Olivier LOUISNARD</cp:lastModifiedBy>
  <cp:revision>584</cp:revision>
  <cp:lastPrinted>2006-11-07T16:36:59Z</cp:lastPrinted>
  <dcterms:created xsi:type="dcterms:W3CDTF">2006-10-03T12:33:21Z</dcterms:created>
  <dcterms:modified xsi:type="dcterms:W3CDTF">2024-11-19T16:23:47Z</dcterms:modified>
</cp:coreProperties>
</file>